
<file path=[Content_Types].xml><?xml version="1.0" encoding="utf-8"?>
<Types xmlns="http://schemas.openxmlformats.org/package/2006/content-types">
  <Default Extension="vml" ContentType="application/vnd.openxmlformats-officedocument.vmlDrawing"/>
  <Default Extension="bin" ContentType="application/vnd.openxmlformats-officedocument.oleObject"/>
  <Default Extension="jpeg" ContentType="image/jpe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handoutMasters/handoutMaster1.xml" ContentType="application/vnd.openxmlformats-officedocument.presentationml.handoutMaster+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3" Type="http://schemas.openxmlformats.org/package/2006/relationships/metadata/core-properties" Target="docProps/core.xml"/><Relationship Id="rId2" Type="http://schemas.openxmlformats.org/officeDocument/2006/relationships/extended-properties" Target="docProps/app.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Lst>
  <p:notesMasterIdLst>
    <p:notesMasterId r:id="rId4"/>
  </p:notesMasterIdLst>
  <p:handoutMasterIdLst>
    <p:handoutMasterId r:id="rId30"/>
  </p:handoutMasterIdLst>
  <p:sldIdLst>
    <p:sldId id="256" r:id="rId3"/>
    <p:sldId id="259" r:id="rId5"/>
    <p:sldId id="258" r:id="rId6"/>
    <p:sldId id="275" r:id="rId7"/>
    <p:sldId id="264" r:id="rId8"/>
    <p:sldId id="266" r:id="rId9"/>
    <p:sldId id="268" r:id="rId10"/>
    <p:sldId id="278" r:id="rId11"/>
    <p:sldId id="260" r:id="rId12"/>
    <p:sldId id="299" r:id="rId13"/>
    <p:sldId id="273" r:id="rId14"/>
    <p:sldId id="262" r:id="rId15"/>
    <p:sldId id="263" r:id="rId16"/>
    <p:sldId id="270" r:id="rId17"/>
    <p:sldId id="276" r:id="rId18"/>
    <p:sldId id="269" r:id="rId19"/>
    <p:sldId id="261" r:id="rId20"/>
    <p:sldId id="277" r:id="rId21"/>
    <p:sldId id="265" r:id="rId22"/>
    <p:sldId id="267" r:id="rId23"/>
    <p:sldId id="271" r:id="rId24"/>
    <p:sldId id="274" r:id="rId25"/>
    <p:sldId id="272" r:id="rId26"/>
    <p:sldId id="279" r:id="rId27"/>
    <p:sldId id="300" r:id="rId28"/>
    <p:sldId id="301" r:id="rId29"/>
  </p:sldIdLst>
  <p:sldSz cx="12192000" cy="6858000"/>
  <p:notesSz cx="6858000" cy="9144000"/>
  <p:defaultTextStyle>
    <a:defPPr>
      <a:defRPr lang="zh-TW"/>
    </a:defPPr>
    <a:lvl1pPr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1pPr>
    <a:lvl2pPr marL="4572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2pPr>
    <a:lvl3pPr marL="9144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3pPr>
    <a:lvl4pPr marL="13716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4pPr>
    <a:lvl5pPr marL="18288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5pPr>
    <a:lvl6pPr marL="22860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6pPr>
    <a:lvl7pPr marL="27432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7pPr>
    <a:lvl8pPr marL="32004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8pPr>
    <a:lvl9pPr marL="36576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4AD1EA"/>
    <a:srgbClr val="61DAF0"/>
    <a:srgbClr val="5DD8E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autoAdjust="0"/>
    <p:restoredTop sz="95559" autoAdjust="0"/>
  </p:normalViewPr>
  <p:slideViewPr>
    <p:cSldViewPr snapToGrid="0">
      <p:cViewPr>
        <p:scale>
          <a:sx n="114" d="100"/>
          <a:sy n="114" d="100"/>
        </p:scale>
        <p:origin x="-408" y="-12"/>
      </p:cViewPr>
      <p:guideLst>
        <p:guide orient="horz" pos="2160"/>
        <p:guide pos="3840"/>
      </p:guideLst>
    </p:cSldViewPr>
  </p:slideViewPr>
  <p:notesTextViewPr>
    <p:cViewPr>
      <p:scale>
        <a:sx n="1" d="1"/>
        <a:sy n="1" d="1"/>
      </p:scale>
      <p:origin x="0" y="0"/>
    </p:cViewPr>
  </p:notesTextViewPr>
  <p:sorterViewPr>
    <p:cViewPr>
      <p:scale>
        <a:sx n="64" d="100"/>
        <a:sy n="64" d="100"/>
      </p:scale>
      <p:origin x="0" y="0"/>
    </p:cViewPr>
  </p:sorter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6.xml"/><Relationship Id="rId8" Type="http://schemas.openxmlformats.org/officeDocument/2006/relationships/slide" Target="slides/slide5.xml"/><Relationship Id="rId7" Type="http://schemas.openxmlformats.org/officeDocument/2006/relationships/slide" Target="slides/slide4.xml"/><Relationship Id="rId6" Type="http://schemas.openxmlformats.org/officeDocument/2006/relationships/slide" Target="slides/slide3.xml"/><Relationship Id="rId5" Type="http://schemas.openxmlformats.org/officeDocument/2006/relationships/slide" Target="slides/slide2.xml"/><Relationship Id="rId4" Type="http://schemas.openxmlformats.org/officeDocument/2006/relationships/notesMaster" Target="notesMasters/notesMaster1.xml"/><Relationship Id="rId33" Type="http://schemas.openxmlformats.org/officeDocument/2006/relationships/tableStyles" Target="tableStyles.xml"/><Relationship Id="rId32" Type="http://schemas.openxmlformats.org/officeDocument/2006/relationships/viewProps" Target="viewProps.xml"/><Relationship Id="rId31" Type="http://schemas.openxmlformats.org/officeDocument/2006/relationships/presProps" Target="presProps.xml"/><Relationship Id="rId30" Type="http://schemas.openxmlformats.org/officeDocument/2006/relationships/handoutMaster" Target="handoutMasters/handoutMaster1.xml"/><Relationship Id="rId3" Type="http://schemas.openxmlformats.org/officeDocument/2006/relationships/slide" Target="slides/slide1.xml"/><Relationship Id="rId29" Type="http://schemas.openxmlformats.org/officeDocument/2006/relationships/slide" Target="slides/slide26.xml"/><Relationship Id="rId28" Type="http://schemas.openxmlformats.org/officeDocument/2006/relationships/slide" Target="slides/slide25.xml"/><Relationship Id="rId27" Type="http://schemas.openxmlformats.org/officeDocument/2006/relationships/slide" Target="slides/slide24.xml"/><Relationship Id="rId26" Type="http://schemas.openxmlformats.org/officeDocument/2006/relationships/slide" Target="slides/slide23.xml"/><Relationship Id="rId25" Type="http://schemas.openxmlformats.org/officeDocument/2006/relationships/slide" Target="slides/slide22.xml"/><Relationship Id="rId24" Type="http://schemas.openxmlformats.org/officeDocument/2006/relationships/slide" Target="slides/slide21.xml"/><Relationship Id="rId23" Type="http://schemas.openxmlformats.org/officeDocument/2006/relationships/slide" Target="slides/slide20.xml"/><Relationship Id="rId22" Type="http://schemas.openxmlformats.org/officeDocument/2006/relationships/slide" Target="slides/slide19.xml"/><Relationship Id="rId21" Type="http://schemas.openxmlformats.org/officeDocument/2006/relationships/slide" Target="slides/slide18.xml"/><Relationship Id="rId20" Type="http://schemas.openxmlformats.org/officeDocument/2006/relationships/slide" Target="slides/slide17.xml"/><Relationship Id="rId2" Type="http://schemas.openxmlformats.org/officeDocument/2006/relationships/theme" Target="theme/theme1.xml"/><Relationship Id="rId19" Type="http://schemas.openxmlformats.org/officeDocument/2006/relationships/slide" Target="slides/slide16.xml"/><Relationship Id="rId18" Type="http://schemas.openxmlformats.org/officeDocument/2006/relationships/slide" Target="slides/slide15.xml"/><Relationship Id="rId17" Type="http://schemas.openxmlformats.org/officeDocument/2006/relationships/slide" Target="slides/slide14.xml"/><Relationship Id="rId16" Type="http://schemas.openxmlformats.org/officeDocument/2006/relationships/slide" Target="slides/slide13.xml"/><Relationship Id="rId15" Type="http://schemas.openxmlformats.org/officeDocument/2006/relationships/slide" Target="slides/slide12.xml"/><Relationship Id="rId14" Type="http://schemas.openxmlformats.org/officeDocument/2006/relationships/slide" Target="slides/slide11.xml"/><Relationship Id="rId13" Type="http://schemas.openxmlformats.org/officeDocument/2006/relationships/slide" Target="slides/slide10.xml"/><Relationship Id="rId12" Type="http://schemas.openxmlformats.org/officeDocument/2006/relationships/slide" Target="slides/slide9.xml"/><Relationship Id="rId11" Type="http://schemas.openxmlformats.org/officeDocument/2006/relationships/slide" Target="slides/slide8.xml"/><Relationship Id="rId10" Type="http://schemas.openxmlformats.org/officeDocument/2006/relationships/slide" Target="slides/slide7.xml"/><Relationship Id="rId1" Type="http://schemas.openxmlformats.org/officeDocument/2006/relationships/slideMaster" Target="slideMasters/slideMaster1.xml"/></Relationships>
</file>

<file path=ppt/drawings/_rels/vmlDrawing1.vml.rels><?xml version="1.0" encoding="UTF-8" standalone="yes"?>
<Relationships xmlns="http://schemas.openxmlformats.org/package/2006/relationships"><Relationship Id="rId4" Type="http://schemas.openxmlformats.org/officeDocument/2006/relationships/image" Target="../media/image9.png"/><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image" Target="../media/image6.png"/></Relationships>
</file>

<file path=ppt/drawings/_rels/vmlDrawing2.vml.rels><?xml version="1.0" encoding="UTF-8" standalone="yes"?>
<Relationships xmlns="http://schemas.openxmlformats.org/package/2006/relationships"><Relationship Id="rId4" Type="http://schemas.openxmlformats.org/officeDocument/2006/relationships/image" Target="../media/image13.png"/><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image" Target="../media/image10.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noProof="1"/>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noProof="1" smtClean="0">
                <a:cs typeface="+mn-ea"/>
              </a:defRPr>
            </a:lvl1pPr>
          </a:lstStyle>
          <a:p>
            <a:fld id="{0F9B84EA-7D68-4D60-9CB1-D50884785D1C}" type="datetimeFigureOut">
              <a:rPr lang="zh-CN" altLang="en-US"/>
            </a:fld>
            <a:endParaRPr lang="zh-CN" altLang="en-US">
              <a:cs typeface="+mn-cs"/>
            </a:endParaRPr>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noProof="1"/>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wrap="square" lIns="91440" tIns="45720" rIns="91440" bIns="45720" numCol="1" anchor="b" anchorCtr="0" compatLnSpc="1"/>
          <a:lstStyle>
            <a:lvl1pPr algn="r" eaLnBrk="0" hangingPunct="0">
              <a:defRPr sz="1200"/>
            </a:lvl1pPr>
          </a:lstStyle>
          <a:p>
            <a:fld id="{5CCF8473-8FBB-4E34-B797-255592869AC1}" type="slidenum">
              <a:rPr lang="zh-CN" altLang="en-US"/>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bwMode="auto">
      <p:bgPr>
        <a:solidFill>
          <a:schemeClr val="bg1"/>
        </a:solidFill>
        <a:effectLst/>
      </p:bgPr>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eaLnBrk="1" fontAlgn="auto" hangingPunct="1">
              <a:spcBef>
                <a:spcPts val="0"/>
              </a:spcBef>
              <a:spcAft>
                <a:spcPts val="0"/>
              </a:spcAft>
              <a:buFontTx/>
              <a:buNone/>
              <a:defRPr sz="1200">
                <a:latin typeface="+mn-lt"/>
                <a:ea typeface="+mn-ea"/>
              </a:defRPr>
            </a:lvl1pPr>
          </a:lstStyle>
          <a:p>
            <a:pPr>
              <a:defRPr/>
            </a:pPr>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eaLnBrk="1" fontAlgn="auto" hangingPunct="1">
              <a:spcBef>
                <a:spcPts val="0"/>
              </a:spcBef>
              <a:spcAft>
                <a:spcPts val="0"/>
              </a:spcAft>
              <a:buFontTx/>
              <a:buNone/>
              <a:defRPr sz="1200">
                <a:latin typeface="+mn-lt"/>
                <a:ea typeface="+mn-ea"/>
              </a:defRPr>
            </a:lvl1pPr>
          </a:lstStyle>
          <a:p>
            <a:pPr>
              <a:defRPr/>
            </a:pPr>
            <a:fld id="{12824F92-16AA-45A1-871C-CFBFCDEF831C}" type="datetimeFigureOut">
              <a:rPr lang="zh-CN" altLang="en-US"/>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zh-CN" altLang="en-US" noProof="0" smtClean="0"/>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noProof="0" smtClean="0"/>
              <a:t>单击此处编辑母版文本样式</a:t>
            </a:r>
            <a:endParaRPr lang="zh-CN" altLang="en-US" noProof="0" smtClean="0"/>
          </a:p>
          <a:p>
            <a:pPr lvl="1"/>
            <a:r>
              <a:rPr lang="zh-CN" altLang="en-US" noProof="0" smtClean="0"/>
              <a:t>第二级</a:t>
            </a:r>
            <a:endParaRPr lang="zh-CN" altLang="en-US" noProof="0" smtClean="0"/>
          </a:p>
          <a:p>
            <a:pPr lvl="2"/>
            <a:r>
              <a:rPr lang="zh-CN" altLang="en-US" noProof="0" smtClean="0"/>
              <a:t>第三级</a:t>
            </a:r>
            <a:endParaRPr lang="zh-CN" altLang="en-US" noProof="0" smtClean="0"/>
          </a:p>
          <a:p>
            <a:pPr lvl="3"/>
            <a:r>
              <a:rPr lang="zh-CN" altLang="en-US" noProof="0" smtClean="0"/>
              <a:t>第四级</a:t>
            </a:r>
            <a:endParaRPr lang="zh-CN" altLang="en-US" noProof="0" smtClean="0"/>
          </a:p>
          <a:p>
            <a:pPr lvl="4"/>
            <a:r>
              <a:rPr lang="zh-CN" altLang="en-US" noProof="0" smtClean="0"/>
              <a:t>第五级</a:t>
            </a:r>
            <a:endParaRPr lang="zh-CN" altLang="en-US" noProof="0" smtClean="0"/>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eaLnBrk="1" fontAlgn="auto" hangingPunct="1">
              <a:spcBef>
                <a:spcPts val="0"/>
              </a:spcBef>
              <a:spcAft>
                <a:spcPts val="0"/>
              </a:spcAft>
              <a:buFontTx/>
              <a:buNone/>
              <a:defRPr sz="1200">
                <a:latin typeface="+mn-lt"/>
                <a:ea typeface="+mn-ea"/>
              </a:defRPr>
            </a:lvl1pPr>
          </a:lstStyle>
          <a:p>
            <a:pPr>
              <a:defRPr/>
            </a:pPr>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lstStyle>
            <a:lvl1pPr algn="r">
              <a:defRPr sz="1200">
                <a:latin typeface="Calibri" panose="020F0502020204030204" pitchFamily="34" charset="0"/>
                <a:ea typeface="宋体" panose="02010600030101010101" pitchFamily="2" charset="-122"/>
              </a:defRPr>
            </a:lvl1pPr>
          </a:lstStyle>
          <a:p>
            <a:fld id="{F6A2B89A-6E5C-418E-B84A-334C36EC1D95}" type="slidenum">
              <a:rPr lang="zh-CN" altLang="en-US"/>
            </a:fld>
            <a:endParaRPr lang="zh-CN"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Segoe UI" panose="020B0502040204020203" pitchFamily="34" charset="0"/>
        <a:ea typeface="微软雅黑" panose="020B0503020204020204" pitchFamily="34" charset="-122"/>
        <a:cs typeface="+mn-cs"/>
      </a:defRPr>
    </a:lvl1pPr>
    <a:lvl2pPr marL="457200" algn="l" rtl="0" eaLnBrk="0" fontAlgn="base" hangingPunct="0">
      <a:spcBef>
        <a:spcPct val="30000"/>
      </a:spcBef>
      <a:spcAft>
        <a:spcPct val="0"/>
      </a:spcAft>
      <a:defRPr sz="1200" kern="1200">
        <a:solidFill>
          <a:schemeClr val="tx1"/>
        </a:solidFill>
        <a:latin typeface="Segoe UI" panose="020B0502040204020203" pitchFamily="34" charset="0"/>
        <a:ea typeface="微软雅黑" panose="020B0503020204020204" pitchFamily="34" charset="-122"/>
        <a:cs typeface="+mn-cs"/>
      </a:defRPr>
    </a:lvl2pPr>
    <a:lvl3pPr marL="914400" algn="l" rtl="0" eaLnBrk="0" fontAlgn="base" hangingPunct="0">
      <a:spcBef>
        <a:spcPct val="30000"/>
      </a:spcBef>
      <a:spcAft>
        <a:spcPct val="0"/>
      </a:spcAft>
      <a:defRPr sz="1200" kern="1200">
        <a:solidFill>
          <a:schemeClr val="tx1"/>
        </a:solidFill>
        <a:latin typeface="Segoe UI" panose="020B0502040204020203" pitchFamily="34" charset="0"/>
        <a:ea typeface="微软雅黑" panose="020B0503020204020204" pitchFamily="34" charset="-122"/>
        <a:cs typeface="+mn-cs"/>
      </a:defRPr>
    </a:lvl3pPr>
    <a:lvl4pPr marL="1371600" algn="l" rtl="0" eaLnBrk="0" fontAlgn="base" hangingPunct="0">
      <a:spcBef>
        <a:spcPct val="30000"/>
      </a:spcBef>
      <a:spcAft>
        <a:spcPct val="0"/>
      </a:spcAft>
      <a:defRPr sz="1200" kern="1200">
        <a:solidFill>
          <a:schemeClr val="tx1"/>
        </a:solidFill>
        <a:latin typeface="Segoe UI" panose="020B0502040204020203" pitchFamily="34" charset="0"/>
        <a:ea typeface="微软雅黑" panose="020B0503020204020204" pitchFamily="34" charset="-122"/>
        <a:cs typeface="+mn-cs"/>
      </a:defRPr>
    </a:lvl4pPr>
    <a:lvl5pPr marL="1828800" algn="l" rtl="0" eaLnBrk="0" fontAlgn="base" hangingPunct="0">
      <a:spcBef>
        <a:spcPct val="30000"/>
      </a:spcBef>
      <a:spcAft>
        <a:spcPct val="0"/>
      </a:spcAft>
      <a:defRPr sz="1200" kern="1200">
        <a:solidFill>
          <a:schemeClr val="tx1"/>
        </a:solidFill>
        <a:latin typeface="Segoe UI" panose="020B0502040204020203" pitchFamily="34" charset="0"/>
        <a:ea typeface="微软雅黑" panose="020B0503020204020204" pitchFamily="34" charset="-122"/>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1.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3.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3794"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33795"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549390E7-9F41-4453-AAA5-B7A4875E1DE6}" type="slidenum">
              <a:rPr lang="zh-CN" altLang="en-US"/>
            </a:fld>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5842"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35843"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B72BB212-EA66-4891-B09E-E34435F12166}" type="slidenum">
              <a:rPr lang="zh-CN" altLang="en-US"/>
            </a:fld>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7890"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37891"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F33C87EB-0055-47BC-BBE3-ACC2B95F4F9B}" type="slidenum">
              <a:rPr lang="zh-CN" altLang="en-US"/>
            </a:fld>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9938"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3993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C155AB3B-ECBC-4EAB-8B9A-ADB9BE2A6168}" type="slidenum">
              <a:rPr lang="zh-CN" altLang="en-US"/>
            </a:fld>
            <a:endParaRPr lang="zh-CN"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3010"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43011"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EFFA5818-633A-4793-A9C7-FFC1CC2C6254}" type="slidenum">
              <a:rPr lang="zh-CN" altLang="en-US"/>
            </a:fld>
            <a:endParaRPr lang="zh-CN"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5058"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4505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0AEA24E6-9BF7-4453-A52C-52BE777EC2A0}" type="slidenum">
              <a:rPr lang="zh-CN" altLang="en-US"/>
            </a:fld>
            <a:endParaRPr lang="zh-CN"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7106"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47107"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198F54D0-090B-4C7D-B48A-A4313569C334}" type="slidenum">
              <a:rPr lang="zh-CN" altLang="en-US"/>
            </a:fld>
            <a:endParaRPr lang="zh-CN"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49154"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49155"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680BA23B-A34D-4C90-AD75-FA0F505CD47E}" type="slidenum">
              <a:rPr lang="zh-CN" altLang="en-US"/>
            </a:fld>
            <a:endParaRPr lang="zh-CN"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51202"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51203"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BA0C8007-81AD-4856-BC0D-226E4820442F}" type="slidenum">
              <a:rPr lang="zh-CN" altLang="en-US"/>
            </a:fld>
            <a:endParaRPr lang="zh-CN"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53250"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53251"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61E10408-E08F-4B17-9D6D-0C88771E6B95}" type="slidenum">
              <a:rPr lang="zh-CN" altLang="en-US"/>
            </a:fld>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4338"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1433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27718584-4670-4437-BACF-FAEA8EFBE98D}" type="slidenum">
              <a:rPr lang="zh-CN" altLang="en-US"/>
            </a:fld>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9"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7410"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17411"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8B79767A-722F-495B-9A51-DF816DCC53D7}" type="slidenum">
              <a:rPr lang="zh-CN" altLang="en-US"/>
            </a:fld>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19458"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1945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28024331-5BB2-40D4-88FF-263D95132B29}" type="slidenum">
              <a:rPr lang="zh-CN" altLang="en-US"/>
            </a:fld>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1506"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21507"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B10DC848-FD0D-430B-8E14-D6DE5A152FE7}" type="slidenum">
              <a:rPr lang="zh-CN" altLang="en-US"/>
            </a:fld>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3554"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23555"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05F51DF4-512F-4CD8-9DEF-6015AF953633}" type="slidenum">
              <a:rPr lang="zh-CN" altLang="en-US"/>
            </a:fld>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1"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5602"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25603"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BC98029B-FC8E-4273-A761-3EDF272206D8}" type="slidenum">
              <a:rPr lang="zh-CN" altLang="en-US"/>
            </a:fld>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29698"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29699"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08E986D3-D7A5-4445-BE7E-9A826309D0B7}" type="slidenum">
              <a:rPr lang="zh-CN" altLang="en-US"/>
            </a:fld>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幻灯片图像占位符 1"/>
          <p:cNvSpPr>
            <a:spLocks noGrp="1" noRot="1" noChangeAspect="1" noChangeArrowheads="1" noTextEdit="1"/>
          </p:cNvSpPr>
          <p:nvPr>
            <p:ph type="sldImg" idx="4294967295"/>
          </p:nvPr>
        </p:nvSpPr>
        <p:spPr bwMode="auto">
          <a:ln>
            <a:solidFill>
              <a:srgbClr val="000000"/>
            </a:solidFill>
            <a:miter lim="800000"/>
          </a:ln>
        </p:spPr>
      </p:sp>
      <p:sp>
        <p:nvSpPr>
          <p:cNvPr id="31746" name="备注占位符 2"/>
          <p:cNvSpPr>
            <a:spLocks noGrp="1" noChangeArrowheads="1"/>
          </p:cNvSpPr>
          <p:nvPr>
            <p:ph type="body" idx="429496729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lstStyle/>
          <a:p>
            <a:pPr eaLnBrk="1" hangingPunct="1">
              <a:spcBef>
                <a:spcPct val="0"/>
              </a:spcBef>
            </a:pPr>
            <a:endParaRPr lang="zh-CN" altLang="en-US" smtClean="0">
              <a:ea typeface="宋体" panose="02010600030101010101" pitchFamily="2" charset="-122"/>
            </a:endParaRPr>
          </a:p>
        </p:txBody>
      </p:sp>
      <p:sp>
        <p:nvSpPr>
          <p:cNvPr id="31747" name="灯片编号占位符 3"/>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fld id="{30735EC1-2725-46EB-A6AB-105044EB7998}" type="slidenum">
              <a:rPr lang="zh-CN" altLang="en-US"/>
            </a:fld>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3" name="图片 7"/>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0" y="3175"/>
            <a:ext cx="12192000" cy="6854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Freeform 7"/>
          <p:cNvSpPr>
            <a:spLocks noChangeArrowheads="1"/>
          </p:cNvSpPr>
          <p:nvPr userDrawn="1"/>
        </p:nvSpPr>
        <p:spPr bwMode="auto">
          <a:xfrm>
            <a:off x="0" y="4157663"/>
            <a:ext cx="12192000" cy="2700337"/>
          </a:xfrm>
          <a:custGeom>
            <a:avLst/>
            <a:gdLst>
              <a:gd name="T0" fmla="*/ 0 w 3199"/>
              <a:gd name="T1" fmla="*/ 252 h 1324"/>
              <a:gd name="T2" fmla="*/ 3199 w 3199"/>
              <a:gd name="T3" fmla="*/ 326 h 1324"/>
              <a:gd name="T4" fmla="*/ 3199 w 3199"/>
              <a:gd name="T5" fmla="*/ 1324 h 1324"/>
              <a:gd name="T6" fmla="*/ 0 w 3199"/>
              <a:gd name="T7" fmla="*/ 1324 h 1324"/>
              <a:gd name="T8" fmla="*/ 0 w 3199"/>
              <a:gd name="T9" fmla="*/ 252 h 1324"/>
            </a:gdLst>
            <a:ahLst/>
            <a:cxnLst>
              <a:cxn ang="0">
                <a:pos x="T0" y="T1"/>
              </a:cxn>
              <a:cxn ang="0">
                <a:pos x="T2" y="T3"/>
              </a:cxn>
              <a:cxn ang="0">
                <a:pos x="T4" y="T5"/>
              </a:cxn>
              <a:cxn ang="0">
                <a:pos x="T6" y="T7"/>
              </a:cxn>
              <a:cxn ang="0">
                <a:pos x="T8" y="T9"/>
              </a:cxn>
            </a:cxnLst>
            <a:rect l="0" t="0" r="r" b="b"/>
            <a:pathLst>
              <a:path w="3199" h="1324">
                <a:moveTo>
                  <a:pt x="0" y="252"/>
                </a:moveTo>
                <a:cubicBezTo>
                  <a:pt x="230" y="84"/>
                  <a:pt x="2289" y="0"/>
                  <a:pt x="3199" y="326"/>
                </a:cubicBezTo>
                <a:cubicBezTo>
                  <a:pt x="3199" y="1324"/>
                  <a:pt x="3199" y="1324"/>
                  <a:pt x="3199" y="1324"/>
                </a:cubicBezTo>
                <a:cubicBezTo>
                  <a:pt x="0" y="1324"/>
                  <a:pt x="0" y="1324"/>
                  <a:pt x="0" y="1324"/>
                </a:cubicBezTo>
                <a:lnTo>
                  <a:pt x="0" y="25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 name="Freeform 8"/>
          <p:cNvSpPr>
            <a:spLocks noChangeArrowheads="1"/>
          </p:cNvSpPr>
          <p:nvPr userDrawn="1"/>
        </p:nvSpPr>
        <p:spPr bwMode="auto">
          <a:xfrm>
            <a:off x="4116388" y="1825625"/>
            <a:ext cx="3662362" cy="1363663"/>
          </a:xfrm>
          <a:custGeom>
            <a:avLst/>
            <a:gdLst>
              <a:gd name="T0" fmla="*/ 4 w 1434"/>
              <a:gd name="T1" fmla="*/ 637 h 637"/>
              <a:gd name="T2" fmla="*/ 134 w 1434"/>
              <a:gd name="T3" fmla="*/ 255 h 637"/>
              <a:gd name="T4" fmla="*/ 692 w 1434"/>
              <a:gd name="T5" fmla="*/ 4 h 637"/>
              <a:gd name="T6" fmla="*/ 818 w 1434"/>
              <a:gd name="T7" fmla="*/ 11 h 637"/>
              <a:gd name="T8" fmla="*/ 818 w 1434"/>
              <a:gd name="T9" fmla="*/ 9 h 637"/>
              <a:gd name="T10" fmla="*/ 817 w 1434"/>
              <a:gd name="T11" fmla="*/ 11 h 637"/>
              <a:gd name="T12" fmla="*/ 1269 w 1434"/>
              <a:gd name="T13" fmla="*/ 198 h 637"/>
              <a:gd name="T14" fmla="*/ 1379 w 1434"/>
              <a:gd name="T15" fmla="*/ 364 h 637"/>
              <a:gd name="T16" fmla="*/ 1430 w 1434"/>
              <a:gd name="T17" fmla="*/ 566 h 637"/>
              <a:gd name="T18" fmla="*/ 1425 w 1434"/>
              <a:gd name="T19" fmla="*/ 616 h 637"/>
              <a:gd name="T20" fmla="*/ 1429 w 1434"/>
              <a:gd name="T21" fmla="*/ 617 h 637"/>
              <a:gd name="T22" fmla="*/ 1434 w 1434"/>
              <a:gd name="T23" fmla="*/ 566 h 637"/>
              <a:gd name="T24" fmla="*/ 1383 w 1434"/>
              <a:gd name="T25" fmla="*/ 362 h 637"/>
              <a:gd name="T26" fmla="*/ 1272 w 1434"/>
              <a:gd name="T27" fmla="*/ 196 h 637"/>
              <a:gd name="T28" fmla="*/ 818 w 1434"/>
              <a:gd name="T29" fmla="*/ 7 h 637"/>
              <a:gd name="T30" fmla="*/ 818 w 1434"/>
              <a:gd name="T31" fmla="*/ 7 h 637"/>
              <a:gd name="T32" fmla="*/ 818 w 1434"/>
              <a:gd name="T33" fmla="*/ 7 h 637"/>
              <a:gd name="T34" fmla="*/ 692 w 1434"/>
              <a:gd name="T35" fmla="*/ 0 h 637"/>
              <a:gd name="T36" fmla="*/ 131 w 1434"/>
              <a:gd name="T37" fmla="*/ 252 h 637"/>
              <a:gd name="T38" fmla="*/ 0 w 1434"/>
              <a:gd name="T39" fmla="*/ 637 h 637"/>
              <a:gd name="T40" fmla="*/ 4 w 1434"/>
              <a:gd name="T41" fmla="*/ 637 h 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34" h="637">
                <a:moveTo>
                  <a:pt x="4" y="637"/>
                </a:moveTo>
                <a:cubicBezTo>
                  <a:pt x="5" y="550"/>
                  <a:pt x="34" y="391"/>
                  <a:pt x="134" y="255"/>
                </a:cubicBezTo>
                <a:cubicBezTo>
                  <a:pt x="234" y="119"/>
                  <a:pt x="405" y="4"/>
                  <a:pt x="692" y="4"/>
                </a:cubicBezTo>
                <a:cubicBezTo>
                  <a:pt x="731" y="4"/>
                  <a:pt x="773" y="6"/>
                  <a:pt x="818" y="11"/>
                </a:cubicBezTo>
                <a:cubicBezTo>
                  <a:pt x="818" y="9"/>
                  <a:pt x="818" y="9"/>
                  <a:pt x="818" y="9"/>
                </a:cubicBezTo>
                <a:cubicBezTo>
                  <a:pt x="817" y="11"/>
                  <a:pt x="817" y="11"/>
                  <a:pt x="817" y="11"/>
                </a:cubicBezTo>
                <a:cubicBezTo>
                  <a:pt x="977" y="34"/>
                  <a:pt x="1154" y="90"/>
                  <a:pt x="1269" y="198"/>
                </a:cubicBezTo>
                <a:cubicBezTo>
                  <a:pt x="1308" y="235"/>
                  <a:pt x="1349" y="296"/>
                  <a:pt x="1379" y="364"/>
                </a:cubicBezTo>
                <a:cubicBezTo>
                  <a:pt x="1409" y="431"/>
                  <a:pt x="1430" y="505"/>
                  <a:pt x="1430" y="566"/>
                </a:cubicBezTo>
                <a:cubicBezTo>
                  <a:pt x="1430" y="584"/>
                  <a:pt x="1428" y="601"/>
                  <a:pt x="1425" y="616"/>
                </a:cubicBezTo>
                <a:cubicBezTo>
                  <a:pt x="1429" y="617"/>
                  <a:pt x="1429" y="617"/>
                  <a:pt x="1429" y="617"/>
                </a:cubicBezTo>
                <a:cubicBezTo>
                  <a:pt x="1432" y="601"/>
                  <a:pt x="1434" y="584"/>
                  <a:pt x="1434" y="566"/>
                </a:cubicBezTo>
                <a:cubicBezTo>
                  <a:pt x="1434" y="504"/>
                  <a:pt x="1413" y="430"/>
                  <a:pt x="1383" y="362"/>
                </a:cubicBezTo>
                <a:cubicBezTo>
                  <a:pt x="1352" y="294"/>
                  <a:pt x="1312" y="233"/>
                  <a:pt x="1272" y="196"/>
                </a:cubicBezTo>
                <a:cubicBezTo>
                  <a:pt x="1156" y="87"/>
                  <a:pt x="978" y="30"/>
                  <a:pt x="818" y="7"/>
                </a:cubicBezTo>
                <a:cubicBezTo>
                  <a:pt x="818" y="7"/>
                  <a:pt x="818" y="7"/>
                  <a:pt x="818" y="7"/>
                </a:cubicBezTo>
                <a:cubicBezTo>
                  <a:pt x="818" y="7"/>
                  <a:pt x="818" y="7"/>
                  <a:pt x="818" y="7"/>
                </a:cubicBezTo>
                <a:cubicBezTo>
                  <a:pt x="774" y="2"/>
                  <a:pt x="731" y="0"/>
                  <a:pt x="692" y="0"/>
                </a:cubicBezTo>
                <a:cubicBezTo>
                  <a:pt x="404" y="0"/>
                  <a:pt x="231" y="115"/>
                  <a:pt x="131" y="252"/>
                </a:cubicBezTo>
                <a:cubicBezTo>
                  <a:pt x="30" y="390"/>
                  <a:pt x="1" y="549"/>
                  <a:pt x="0" y="637"/>
                </a:cubicBezTo>
                <a:lnTo>
                  <a:pt x="4" y="637"/>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6" name="Freeform 9"/>
          <p:cNvSpPr>
            <a:spLocks noChangeArrowheads="1"/>
          </p:cNvSpPr>
          <p:nvPr userDrawn="1"/>
        </p:nvSpPr>
        <p:spPr bwMode="auto">
          <a:xfrm>
            <a:off x="5205413" y="2698750"/>
            <a:ext cx="1611312" cy="485775"/>
          </a:xfrm>
          <a:custGeom>
            <a:avLst/>
            <a:gdLst>
              <a:gd name="T0" fmla="*/ 585 w 1015"/>
              <a:gd name="T1" fmla="*/ 306 h 306"/>
              <a:gd name="T2" fmla="*/ 925 w 1015"/>
              <a:gd name="T3" fmla="*/ 115 h 306"/>
              <a:gd name="T4" fmla="*/ 983 w 1015"/>
              <a:gd name="T5" fmla="*/ 108 h 306"/>
              <a:gd name="T6" fmla="*/ 952 w 1015"/>
              <a:gd name="T7" fmla="*/ 93 h 306"/>
              <a:gd name="T8" fmla="*/ 1015 w 1015"/>
              <a:gd name="T9" fmla="*/ 58 h 306"/>
              <a:gd name="T10" fmla="*/ 955 w 1015"/>
              <a:gd name="T11" fmla="*/ 68 h 306"/>
              <a:gd name="T12" fmla="*/ 983 w 1015"/>
              <a:gd name="T13" fmla="*/ 18 h 306"/>
              <a:gd name="T14" fmla="*/ 937 w 1015"/>
              <a:gd name="T15" fmla="*/ 54 h 306"/>
              <a:gd name="T16" fmla="*/ 944 w 1015"/>
              <a:gd name="T17" fmla="*/ 0 h 306"/>
              <a:gd name="T18" fmla="*/ 913 w 1015"/>
              <a:gd name="T19" fmla="*/ 54 h 306"/>
              <a:gd name="T20" fmla="*/ 888 w 1015"/>
              <a:gd name="T21" fmla="*/ 26 h 306"/>
              <a:gd name="T22" fmla="*/ 894 w 1015"/>
              <a:gd name="T23" fmla="*/ 93 h 306"/>
              <a:gd name="T24" fmla="*/ 563 w 1015"/>
              <a:gd name="T25" fmla="*/ 235 h 306"/>
              <a:gd name="T26" fmla="*/ 545 w 1015"/>
              <a:gd name="T27" fmla="*/ 180 h 306"/>
              <a:gd name="T28" fmla="*/ 513 w 1015"/>
              <a:gd name="T29" fmla="*/ 155 h 306"/>
              <a:gd name="T30" fmla="*/ 469 w 1015"/>
              <a:gd name="T31" fmla="*/ 178 h 306"/>
              <a:gd name="T32" fmla="*/ 452 w 1015"/>
              <a:gd name="T33" fmla="*/ 235 h 306"/>
              <a:gd name="T34" fmla="*/ 120 w 1015"/>
              <a:gd name="T35" fmla="*/ 93 h 306"/>
              <a:gd name="T36" fmla="*/ 127 w 1015"/>
              <a:gd name="T37" fmla="*/ 26 h 306"/>
              <a:gd name="T38" fmla="*/ 101 w 1015"/>
              <a:gd name="T39" fmla="*/ 54 h 306"/>
              <a:gd name="T40" fmla="*/ 70 w 1015"/>
              <a:gd name="T41" fmla="*/ 0 h 306"/>
              <a:gd name="T42" fmla="*/ 77 w 1015"/>
              <a:gd name="T43" fmla="*/ 54 h 306"/>
              <a:gd name="T44" fmla="*/ 32 w 1015"/>
              <a:gd name="T45" fmla="*/ 18 h 306"/>
              <a:gd name="T46" fmla="*/ 59 w 1015"/>
              <a:gd name="T47" fmla="*/ 68 h 306"/>
              <a:gd name="T48" fmla="*/ 0 w 1015"/>
              <a:gd name="T49" fmla="*/ 58 h 306"/>
              <a:gd name="T50" fmla="*/ 62 w 1015"/>
              <a:gd name="T51" fmla="*/ 93 h 306"/>
              <a:gd name="T52" fmla="*/ 32 w 1015"/>
              <a:gd name="T53" fmla="*/ 108 h 306"/>
              <a:gd name="T54" fmla="*/ 90 w 1015"/>
              <a:gd name="T55" fmla="*/ 115 h 306"/>
              <a:gd name="T56" fmla="*/ 429 w 1015"/>
              <a:gd name="T57" fmla="*/ 306 h 306"/>
              <a:gd name="T58" fmla="*/ 585 w 1015"/>
              <a:gd name="T59"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015" h="306">
                <a:moveTo>
                  <a:pt x="585" y="306"/>
                </a:moveTo>
                <a:lnTo>
                  <a:pt x="925" y="115"/>
                </a:lnTo>
                <a:lnTo>
                  <a:pt x="983" y="108"/>
                </a:lnTo>
                <a:lnTo>
                  <a:pt x="952" y="93"/>
                </a:lnTo>
                <a:lnTo>
                  <a:pt x="1015" y="58"/>
                </a:lnTo>
                <a:lnTo>
                  <a:pt x="955" y="68"/>
                </a:lnTo>
                <a:lnTo>
                  <a:pt x="983" y="18"/>
                </a:lnTo>
                <a:lnTo>
                  <a:pt x="937" y="54"/>
                </a:lnTo>
                <a:lnTo>
                  <a:pt x="944" y="0"/>
                </a:lnTo>
                <a:lnTo>
                  <a:pt x="913" y="54"/>
                </a:lnTo>
                <a:lnTo>
                  <a:pt x="888" y="26"/>
                </a:lnTo>
                <a:lnTo>
                  <a:pt x="894" y="93"/>
                </a:lnTo>
                <a:lnTo>
                  <a:pt x="563" y="235"/>
                </a:lnTo>
                <a:lnTo>
                  <a:pt x="545" y="180"/>
                </a:lnTo>
                <a:lnTo>
                  <a:pt x="513" y="155"/>
                </a:lnTo>
                <a:lnTo>
                  <a:pt x="469" y="178"/>
                </a:lnTo>
                <a:lnTo>
                  <a:pt x="452" y="235"/>
                </a:lnTo>
                <a:lnTo>
                  <a:pt x="120" y="93"/>
                </a:lnTo>
                <a:lnTo>
                  <a:pt x="127" y="26"/>
                </a:lnTo>
                <a:lnTo>
                  <a:pt x="101" y="54"/>
                </a:lnTo>
                <a:lnTo>
                  <a:pt x="70" y="0"/>
                </a:lnTo>
                <a:lnTo>
                  <a:pt x="77" y="54"/>
                </a:lnTo>
                <a:lnTo>
                  <a:pt x="32" y="18"/>
                </a:lnTo>
                <a:lnTo>
                  <a:pt x="59" y="68"/>
                </a:lnTo>
                <a:lnTo>
                  <a:pt x="0" y="58"/>
                </a:lnTo>
                <a:lnTo>
                  <a:pt x="62" y="93"/>
                </a:lnTo>
                <a:lnTo>
                  <a:pt x="32" y="108"/>
                </a:lnTo>
                <a:lnTo>
                  <a:pt x="90" y="115"/>
                </a:lnTo>
                <a:lnTo>
                  <a:pt x="429" y="306"/>
                </a:lnTo>
                <a:lnTo>
                  <a:pt x="585" y="306"/>
                </a:lnTo>
                <a:close/>
              </a:path>
            </a:pathLst>
          </a:custGeom>
          <a:solidFill>
            <a:srgbClr val="FED5A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7" name="Freeform 10"/>
          <p:cNvSpPr>
            <a:spLocks noChangeArrowheads="1"/>
          </p:cNvSpPr>
          <p:nvPr userDrawn="1"/>
        </p:nvSpPr>
        <p:spPr bwMode="auto">
          <a:xfrm>
            <a:off x="5205413" y="2698750"/>
            <a:ext cx="1611312" cy="485775"/>
          </a:xfrm>
          <a:custGeom>
            <a:avLst/>
            <a:gdLst>
              <a:gd name="T0" fmla="*/ 585 w 1015"/>
              <a:gd name="T1" fmla="*/ 306 h 306"/>
              <a:gd name="T2" fmla="*/ 925 w 1015"/>
              <a:gd name="T3" fmla="*/ 115 h 306"/>
              <a:gd name="T4" fmla="*/ 983 w 1015"/>
              <a:gd name="T5" fmla="*/ 108 h 306"/>
              <a:gd name="T6" fmla="*/ 952 w 1015"/>
              <a:gd name="T7" fmla="*/ 93 h 306"/>
              <a:gd name="T8" fmla="*/ 1015 w 1015"/>
              <a:gd name="T9" fmla="*/ 58 h 306"/>
              <a:gd name="T10" fmla="*/ 955 w 1015"/>
              <a:gd name="T11" fmla="*/ 68 h 306"/>
              <a:gd name="T12" fmla="*/ 983 w 1015"/>
              <a:gd name="T13" fmla="*/ 18 h 306"/>
              <a:gd name="T14" fmla="*/ 937 w 1015"/>
              <a:gd name="T15" fmla="*/ 54 h 306"/>
              <a:gd name="T16" fmla="*/ 944 w 1015"/>
              <a:gd name="T17" fmla="*/ 0 h 306"/>
              <a:gd name="T18" fmla="*/ 913 w 1015"/>
              <a:gd name="T19" fmla="*/ 54 h 306"/>
              <a:gd name="T20" fmla="*/ 888 w 1015"/>
              <a:gd name="T21" fmla="*/ 26 h 306"/>
              <a:gd name="T22" fmla="*/ 894 w 1015"/>
              <a:gd name="T23" fmla="*/ 93 h 306"/>
              <a:gd name="T24" fmla="*/ 563 w 1015"/>
              <a:gd name="T25" fmla="*/ 235 h 306"/>
              <a:gd name="T26" fmla="*/ 545 w 1015"/>
              <a:gd name="T27" fmla="*/ 180 h 306"/>
              <a:gd name="T28" fmla="*/ 513 w 1015"/>
              <a:gd name="T29" fmla="*/ 155 h 306"/>
              <a:gd name="T30" fmla="*/ 469 w 1015"/>
              <a:gd name="T31" fmla="*/ 178 h 306"/>
              <a:gd name="T32" fmla="*/ 452 w 1015"/>
              <a:gd name="T33" fmla="*/ 235 h 306"/>
              <a:gd name="T34" fmla="*/ 120 w 1015"/>
              <a:gd name="T35" fmla="*/ 93 h 306"/>
              <a:gd name="T36" fmla="*/ 127 w 1015"/>
              <a:gd name="T37" fmla="*/ 26 h 306"/>
              <a:gd name="T38" fmla="*/ 101 w 1015"/>
              <a:gd name="T39" fmla="*/ 54 h 306"/>
              <a:gd name="T40" fmla="*/ 70 w 1015"/>
              <a:gd name="T41" fmla="*/ 0 h 306"/>
              <a:gd name="T42" fmla="*/ 77 w 1015"/>
              <a:gd name="T43" fmla="*/ 54 h 306"/>
              <a:gd name="T44" fmla="*/ 32 w 1015"/>
              <a:gd name="T45" fmla="*/ 18 h 306"/>
              <a:gd name="T46" fmla="*/ 59 w 1015"/>
              <a:gd name="T47" fmla="*/ 68 h 306"/>
              <a:gd name="T48" fmla="*/ 0 w 1015"/>
              <a:gd name="T49" fmla="*/ 58 h 306"/>
              <a:gd name="T50" fmla="*/ 62 w 1015"/>
              <a:gd name="T51" fmla="*/ 93 h 306"/>
              <a:gd name="T52" fmla="*/ 32 w 1015"/>
              <a:gd name="T53" fmla="*/ 108 h 306"/>
              <a:gd name="T54" fmla="*/ 90 w 1015"/>
              <a:gd name="T55" fmla="*/ 115 h 306"/>
              <a:gd name="T56" fmla="*/ 429 w 1015"/>
              <a:gd name="T57" fmla="*/ 306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5" h="306">
                <a:moveTo>
                  <a:pt x="585" y="306"/>
                </a:moveTo>
                <a:lnTo>
                  <a:pt x="925" y="115"/>
                </a:lnTo>
                <a:lnTo>
                  <a:pt x="983" y="108"/>
                </a:lnTo>
                <a:lnTo>
                  <a:pt x="952" y="93"/>
                </a:lnTo>
                <a:lnTo>
                  <a:pt x="1015" y="58"/>
                </a:lnTo>
                <a:lnTo>
                  <a:pt x="955" y="68"/>
                </a:lnTo>
                <a:lnTo>
                  <a:pt x="983" y="18"/>
                </a:lnTo>
                <a:lnTo>
                  <a:pt x="937" y="54"/>
                </a:lnTo>
                <a:lnTo>
                  <a:pt x="944" y="0"/>
                </a:lnTo>
                <a:lnTo>
                  <a:pt x="913" y="54"/>
                </a:lnTo>
                <a:lnTo>
                  <a:pt x="888" y="26"/>
                </a:lnTo>
                <a:lnTo>
                  <a:pt x="894" y="93"/>
                </a:lnTo>
                <a:lnTo>
                  <a:pt x="563" y="235"/>
                </a:lnTo>
                <a:lnTo>
                  <a:pt x="545" y="180"/>
                </a:lnTo>
                <a:lnTo>
                  <a:pt x="513" y="155"/>
                </a:lnTo>
                <a:lnTo>
                  <a:pt x="469" y="178"/>
                </a:lnTo>
                <a:lnTo>
                  <a:pt x="452" y="235"/>
                </a:lnTo>
                <a:lnTo>
                  <a:pt x="120" y="93"/>
                </a:lnTo>
                <a:lnTo>
                  <a:pt x="127" y="26"/>
                </a:lnTo>
                <a:lnTo>
                  <a:pt x="101" y="54"/>
                </a:lnTo>
                <a:lnTo>
                  <a:pt x="70" y="0"/>
                </a:lnTo>
                <a:lnTo>
                  <a:pt x="77" y="54"/>
                </a:lnTo>
                <a:lnTo>
                  <a:pt x="32" y="18"/>
                </a:lnTo>
                <a:lnTo>
                  <a:pt x="59" y="68"/>
                </a:lnTo>
                <a:lnTo>
                  <a:pt x="0" y="58"/>
                </a:lnTo>
                <a:lnTo>
                  <a:pt x="62" y="93"/>
                </a:lnTo>
                <a:lnTo>
                  <a:pt x="32" y="108"/>
                </a:lnTo>
                <a:lnTo>
                  <a:pt x="90" y="115"/>
                </a:lnTo>
                <a:lnTo>
                  <a:pt x="429" y="30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8" name="Freeform 11"/>
          <p:cNvSpPr>
            <a:spLocks noChangeArrowheads="1"/>
          </p:cNvSpPr>
          <p:nvPr userDrawn="1"/>
        </p:nvSpPr>
        <p:spPr bwMode="auto">
          <a:xfrm>
            <a:off x="5449888" y="2365375"/>
            <a:ext cx="1095375" cy="619125"/>
          </a:xfrm>
          <a:custGeom>
            <a:avLst/>
            <a:gdLst>
              <a:gd name="T0" fmla="*/ 429 w 429"/>
              <a:gd name="T1" fmla="*/ 145 h 289"/>
              <a:gd name="T2" fmla="*/ 402 w 429"/>
              <a:gd name="T3" fmla="*/ 125 h 289"/>
              <a:gd name="T4" fmla="*/ 218 w 429"/>
              <a:gd name="T5" fmla="*/ 0 h 289"/>
              <a:gd name="T6" fmla="*/ 34 w 429"/>
              <a:gd name="T7" fmla="*/ 124 h 289"/>
              <a:gd name="T8" fmla="*/ 0 w 429"/>
              <a:gd name="T9" fmla="*/ 145 h 289"/>
              <a:gd name="T10" fmla="*/ 34 w 429"/>
              <a:gd name="T11" fmla="*/ 165 h 289"/>
              <a:gd name="T12" fmla="*/ 218 w 429"/>
              <a:gd name="T13" fmla="*/ 289 h 289"/>
              <a:gd name="T14" fmla="*/ 402 w 429"/>
              <a:gd name="T15" fmla="*/ 164 h 289"/>
              <a:gd name="T16" fmla="*/ 429 w 429"/>
              <a:gd name="T17" fmla="*/ 145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9" h="289">
                <a:moveTo>
                  <a:pt x="429" y="145"/>
                </a:moveTo>
                <a:cubicBezTo>
                  <a:pt x="429" y="136"/>
                  <a:pt x="419" y="129"/>
                  <a:pt x="402" y="125"/>
                </a:cubicBezTo>
                <a:cubicBezTo>
                  <a:pt x="390" y="55"/>
                  <a:pt x="312" y="0"/>
                  <a:pt x="218" y="0"/>
                </a:cubicBezTo>
                <a:cubicBezTo>
                  <a:pt x="124" y="0"/>
                  <a:pt x="47" y="54"/>
                  <a:pt x="34" y="124"/>
                </a:cubicBezTo>
                <a:cubicBezTo>
                  <a:pt x="14" y="127"/>
                  <a:pt x="0" y="135"/>
                  <a:pt x="0" y="145"/>
                </a:cubicBezTo>
                <a:cubicBezTo>
                  <a:pt x="0" y="154"/>
                  <a:pt x="14" y="162"/>
                  <a:pt x="34" y="165"/>
                </a:cubicBezTo>
                <a:cubicBezTo>
                  <a:pt x="47" y="235"/>
                  <a:pt x="124" y="289"/>
                  <a:pt x="218" y="289"/>
                </a:cubicBezTo>
                <a:cubicBezTo>
                  <a:pt x="312" y="289"/>
                  <a:pt x="390" y="235"/>
                  <a:pt x="402" y="164"/>
                </a:cubicBezTo>
                <a:cubicBezTo>
                  <a:pt x="419" y="160"/>
                  <a:pt x="429" y="153"/>
                  <a:pt x="429" y="145"/>
                </a:cubicBezTo>
                <a:close/>
              </a:path>
            </a:pathLst>
          </a:custGeom>
          <a:solidFill>
            <a:srgbClr val="FED5A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9" name="Freeform 12"/>
          <p:cNvSpPr>
            <a:spLocks noChangeArrowheads="1"/>
          </p:cNvSpPr>
          <p:nvPr userDrawn="1"/>
        </p:nvSpPr>
        <p:spPr bwMode="auto">
          <a:xfrm>
            <a:off x="5978525" y="2301875"/>
            <a:ext cx="633413" cy="320675"/>
          </a:xfrm>
          <a:custGeom>
            <a:avLst/>
            <a:gdLst>
              <a:gd name="T0" fmla="*/ 244 w 248"/>
              <a:gd name="T1" fmla="*/ 86 h 149"/>
              <a:gd name="T2" fmla="*/ 241 w 248"/>
              <a:gd name="T3" fmla="*/ 66 h 149"/>
              <a:gd name="T4" fmla="*/ 237 w 248"/>
              <a:gd name="T5" fmla="*/ 45 h 149"/>
              <a:gd name="T6" fmla="*/ 214 w 248"/>
              <a:gd name="T7" fmla="*/ 34 h 149"/>
              <a:gd name="T8" fmla="*/ 215 w 248"/>
              <a:gd name="T9" fmla="*/ 30 h 149"/>
              <a:gd name="T10" fmla="*/ 201 w 248"/>
              <a:gd name="T11" fmla="*/ 15 h 149"/>
              <a:gd name="T12" fmla="*/ 182 w 248"/>
              <a:gd name="T13" fmla="*/ 15 h 149"/>
              <a:gd name="T14" fmla="*/ 156 w 248"/>
              <a:gd name="T15" fmla="*/ 15 h 149"/>
              <a:gd name="T16" fmla="*/ 142 w 248"/>
              <a:gd name="T17" fmla="*/ 8 h 149"/>
              <a:gd name="T18" fmla="*/ 123 w 248"/>
              <a:gd name="T19" fmla="*/ 5 h 149"/>
              <a:gd name="T20" fmla="*/ 108 w 248"/>
              <a:gd name="T21" fmla="*/ 14 h 149"/>
              <a:gd name="T22" fmla="*/ 86 w 248"/>
              <a:gd name="T23" fmla="*/ 9 h 149"/>
              <a:gd name="T24" fmla="*/ 60 w 248"/>
              <a:gd name="T25" fmla="*/ 9 h 149"/>
              <a:gd name="T26" fmla="*/ 42 w 248"/>
              <a:gd name="T27" fmla="*/ 7 h 149"/>
              <a:gd name="T28" fmla="*/ 18 w 248"/>
              <a:gd name="T29" fmla="*/ 26 h 149"/>
              <a:gd name="T30" fmla="*/ 0 w 248"/>
              <a:gd name="T31" fmla="*/ 40 h 149"/>
              <a:gd name="T32" fmla="*/ 4 w 248"/>
              <a:gd name="T33" fmla="*/ 60 h 149"/>
              <a:gd name="T34" fmla="*/ 30 w 248"/>
              <a:gd name="T35" fmla="*/ 65 h 149"/>
              <a:gd name="T36" fmla="*/ 33 w 248"/>
              <a:gd name="T37" fmla="*/ 66 h 149"/>
              <a:gd name="T38" fmla="*/ 60 w 248"/>
              <a:gd name="T39" fmla="*/ 70 h 149"/>
              <a:gd name="T40" fmla="*/ 66 w 248"/>
              <a:gd name="T41" fmla="*/ 57 h 149"/>
              <a:gd name="T42" fmla="*/ 66 w 248"/>
              <a:gd name="T43" fmla="*/ 57 h 149"/>
              <a:gd name="T44" fmla="*/ 89 w 248"/>
              <a:gd name="T45" fmla="*/ 65 h 149"/>
              <a:gd name="T46" fmla="*/ 107 w 248"/>
              <a:gd name="T47" fmla="*/ 73 h 149"/>
              <a:gd name="T48" fmla="*/ 120 w 248"/>
              <a:gd name="T49" fmla="*/ 83 h 149"/>
              <a:gd name="T50" fmla="*/ 123 w 248"/>
              <a:gd name="T51" fmla="*/ 104 h 149"/>
              <a:gd name="T52" fmla="*/ 137 w 248"/>
              <a:gd name="T53" fmla="*/ 118 h 149"/>
              <a:gd name="T54" fmla="*/ 156 w 248"/>
              <a:gd name="T55" fmla="*/ 129 h 149"/>
              <a:gd name="T56" fmla="*/ 168 w 248"/>
              <a:gd name="T57" fmla="*/ 137 h 149"/>
              <a:gd name="T58" fmla="*/ 193 w 248"/>
              <a:gd name="T59" fmla="*/ 143 h 149"/>
              <a:gd name="T60" fmla="*/ 210 w 248"/>
              <a:gd name="T61" fmla="*/ 142 h 149"/>
              <a:gd name="T62" fmla="*/ 231 w 248"/>
              <a:gd name="T63" fmla="*/ 129 h 149"/>
              <a:gd name="T64" fmla="*/ 238 w 248"/>
              <a:gd name="T65" fmla="*/ 120 h 149"/>
              <a:gd name="T66" fmla="*/ 241 w 248"/>
              <a:gd name="T67" fmla="*/ 9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8" h="149">
                <a:moveTo>
                  <a:pt x="241" y="95"/>
                </a:moveTo>
                <a:cubicBezTo>
                  <a:pt x="243" y="93"/>
                  <a:pt x="244" y="90"/>
                  <a:pt x="244" y="86"/>
                </a:cubicBezTo>
                <a:cubicBezTo>
                  <a:pt x="244" y="81"/>
                  <a:pt x="242" y="77"/>
                  <a:pt x="238" y="74"/>
                </a:cubicBezTo>
                <a:cubicBezTo>
                  <a:pt x="240" y="72"/>
                  <a:pt x="241" y="69"/>
                  <a:pt x="241" y="66"/>
                </a:cubicBezTo>
                <a:cubicBezTo>
                  <a:pt x="241" y="61"/>
                  <a:pt x="238" y="56"/>
                  <a:pt x="234" y="54"/>
                </a:cubicBezTo>
                <a:cubicBezTo>
                  <a:pt x="236" y="51"/>
                  <a:pt x="237" y="48"/>
                  <a:pt x="237" y="45"/>
                </a:cubicBezTo>
                <a:cubicBezTo>
                  <a:pt x="237" y="37"/>
                  <a:pt x="231" y="31"/>
                  <a:pt x="224" y="31"/>
                </a:cubicBezTo>
                <a:cubicBezTo>
                  <a:pt x="220" y="31"/>
                  <a:pt x="217" y="32"/>
                  <a:pt x="214" y="34"/>
                </a:cubicBezTo>
                <a:cubicBezTo>
                  <a:pt x="215" y="33"/>
                  <a:pt x="215" y="32"/>
                  <a:pt x="215" y="31"/>
                </a:cubicBezTo>
                <a:cubicBezTo>
                  <a:pt x="215" y="30"/>
                  <a:pt x="215" y="30"/>
                  <a:pt x="215" y="30"/>
                </a:cubicBezTo>
                <a:cubicBezTo>
                  <a:pt x="215" y="29"/>
                  <a:pt x="215" y="29"/>
                  <a:pt x="215" y="29"/>
                </a:cubicBezTo>
                <a:cubicBezTo>
                  <a:pt x="215" y="22"/>
                  <a:pt x="209" y="15"/>
                  <a:pt x="201" y="15"/>
                </a:cubicBezTo>
                <a:cubicBezTo>
                  <a:pt x="197" y="15"/>
                  <a:pt x="194" y="17"/>
                  <a:pt x="192" y="19"/>
                </a:cubicBezTo>
                <a:cubicBezTo>
                  <a:pt x="189" y="17"/>
                  <a:pt x="186" y="15"/>
                  <a:pt x="182" y="15"/>
                </a:cubicBezTo>
                <a:cubicBezTo>
                  <a:pt x="176" y="15"/>
                  <a:pt x="171" y="19"/>
                  <a:pt x="169" y="25"/>
                </a:cubicBezTo>
                <a:cubicBezTo>
                  <a:pt x="167" y="19"/>
                  <a:pt x="162" y="15"/>
                  <a:pt x="156" y="15"/>
                </a:cubicBezTo>
                <a:cubicBezTo>
                  <a:pt x="155" y="15"/>
                  <a:pt x="155" y="15"/>
                  <a:pt x="154" y="16"/>
                </a:cubicBezTo>
                <a:cubicBezTo>
                  <a:pt x="152" y="11"/>
                  <a:pt x="147" y="8"/>
                  <a:pt x="142" y="8"/>
                </a:cubicBezTo>
                <a:cubicBezTo>
                  <a:pt x="139" y="8"/>
                  <a:pt x="137" y="9"/>
                  <a:pt x="134" y="11"/>
                </a:cubicBezTo>
                <a:cubicBezTo>
                  <a:pt x="132" y="7"/>
                  <a:pt x="128" y="5"/>
                  <a:pt x="123" y="5"/>
                </a:cubicBezTo>
                <a:cubicBezTo>
                  <a:pt x="117" y="5"/>
                  <a:pt x="112" y="9"/>
                  <a:pt x="110" y="14"/>
                </a:cubicBezTo>
                <a:cubicBezTo>
                  <a:pt x="110" y="14"/>
                  <a:pt x="109" y="14"/>
                  <a:pt x="108" y="14"/>
                </a:cubicBezTo>
                <a:cubicBezTo>
                  <a:pt x="107" y="9"/>
                  <a:pt x="101" y="5"/>
                  <a:pt x="95" y="5"/>
                </a:cubicBezTo>
                <a:cubicBezTo>
                  <a:pt x="92" y="5"/>
                  <a:pt x="88" y="6"/>
                  <a:pt x="86" y="9"/>
                </a:cubicBezTo>
                <a:cubicBezTo>
                  <a:pt x="84" y="4"/>
                  <a:pt x="79" y="0"/>
                  <a:pt x="73" y="0"/>
                </a:cubicBezTo>
                <a:cubicBezTo>
                  <a:pt x="67" y="0"/>
                  <a:pt x="62" y="3"/>
                  <a:pt x="60" y="9"/>
                </a:cubicBezTo>
                <a:cubicBezTo>
                  <a:pt x="57" y="9"/>
                  <a:pt x="55" y="10"/>
                  <a:pt x="53" y="12"/>
                </a:cubicBezTo>
                <a:cubicBezTo>
                  <a:pt x="50" y="9"/>
                  <a:pt x="46" y="7"/>
                  <a:pt x="42" y="7"/>
                </a:cubicBezTo>
                <a:cubicBezTo>
                  <a:pt x="36" y="7"/>
                  <a:pt x="31" y="10"/>
                  <a:pt x="29" y="16"/>
                </a:cubicBezTo>
                <a:cubicBezTo>
                  <a:pt x="23" y="17"/>
                  <a:pt x="19" y="21"/>
                  <a:pt x="18" y="26"/>
                </a:cubicBezTo>
                <a:cubicBezTo>
                  <a:pt x="17" y="26"/>
                  <a:pt x="15" y="26"/>
                  <a:pt x="14" y="26"/>
                </a:cubicBezTo>
                <a:cubicBezTo>
                  <a:pt x="6" y="26"/>
                  <a:pt x="0" y="32"/>
                  <a:pt x="0" y="40"/>
                </a:cubicBezTo>
                <a:cubicBezTo>
                  <a:pt x="0" y="45"/>
                  <a:pt x="3" y="49"/>
                  <a:pt x="7" y="51"/>
                </a:cubicBezTo>
                <a:cubicBezTo>
                  <a:pt x="5" y="54"/>
                  <a:pt x="4" y="57"/>
                  <a:pt x="4" y="60"/>
                </a:cubicBezTo>
                <a:cubicBezTo>
                  <a:pt x="4" y="68"/>
                  <a:pt x="10" y="74"/>
                  <a:pt x="17" y="74"/>
                </a:cubicBezTo>
                <a:cubicBezTo>
                  <a:pt x="23" y="74"/>
                  <a:pt x="28" y="71"/>
                  <a:pt x="30" y="65"/>
                </a:cubicBezTo>
                <a:cubicBezTo>
                  <a:pt x="31" y="65"/>
                  <a:pt x="32" y="65"/>
                  <a:pt x="33" y="65"/>
                </a:cubicBezTo>
                <a:cubicBezTo>
                  <a:pt x="33" y="65"/>
                  <a:pt x="33" y="65"/>
                  <a:pt x="33" y="66"/>
                </a:cubicBezTo>
                <a:cubicBezTo>
                  <a:pt x="33" y="73"/>
                  <a:pt x="39" y="79"/>
                  <a:pt x="47" y="79"/>
                </a:cubicBezTo>
                <a:cubicBezTo>
                  <a:pt x="53" y="79"/>
                  <a:pt x="58" y="75"/>
                  <a:pt x="60" y="70"/>
                </a:cubicBezTo>
                <a:cubicBezTo>
                  <a:pt x="64" y="68"/>
                  <a:pt x="66" y="63"/>
                  <a:pt x="66" y="59"/>
                </a:cubicBezTo>
                <a:cubicBezTo>
                  <a:pt x="66" y="58"/>
                  <a:pt x="66" y="57"/>
                  <a:pt x="66" y="57"/>
                </a:cubicBezTo>
                <a:cubicBezTo>
                  <a:pt x="66" y="57"/>
                  <a:pt x="66" y="57"/>
                  <a:pt x="66" y="57"/>
                </a:cubicBezTo>
                <a:cubicBezTo>
                  <a:pt x="66" y="57"/>
                  <a:pt x="66" y="57"/>
                  <a:pt x="66" y="57"/>
                </a:cubicBezTo>
                <a:cubicBezTo>
                  <a:pt x="67" y="64"/>
                  <a:pt x="73" y="69"/>
                  <a:pt x="80" y="69"/>
                </a:cubicBezTo>
                <a:cubicBezTo>
                  <a:pt x="84" y="69"/>
                  <a:pt x="87" y="68"/>
                  <a:pt x="89" y="65"/>
                </a:cubicBezTo>
                <a:cubicBezTo>
                  <a:pt x="91" y="70"/>
                  <a:pt x="96" y="74"/>
                  <a:pt x="102" y="74"/>
                </a:cubicBezTo>
                <a:cubicBezTo>
                  <a:pt x="104" y="74"/>
                  <a:pt x="105" y="74"/>
                  <a:pt x="107" y="73"/>
                </a:cubicBezTo>
                <a:cubicBezTo>
                  <a:pt x="108" y="79"/>
                  <a:pt x="114" y="83"/>
                  <a:pt x="120" y="83"/>
                </a:cubicBezTo>
                <a:cubicBezTo>
                  <a:pt x="120" y="83"/>
                  <a:pt x="120" y="83"/>
                  <a:pt x="120" y="83"/>
                </a:cubicBezTo>
                <a:cubicBezTo>
                  <a:pt x="120" y="88"/>
                  <a:pt x="122" y="92"/>
                  <a:pt x="126" y="95"/>
                </a:cubicBezTo>
                <a:cubicBezTo>
                  <a:pt x="124" y="97"/>
                  <a:pt x="123" y="100"/>
                  <a:pt x="123" y="104"/>
                </a:cubicBezTo>
                <a:cubicBezTo>
                  <a:pt x="123" y="111"/>
                  <a:pt x="129" y="118"/>
                  <a:pt x="137" y="118"/>
                </a:cubicBezTo>
                <a:cubicBezTo>
                  <a:pt x="137" y="118"/>
                  <a:pt x="137" y="118"/>
                  <a:pt x="137" y="118"/>
                </a:cubicBezTo>
                <a:cubicBezTo>
                  <a:pt x="138" y="124"/>
                  <a:pt x="144" y="130"/>
                  <a:pt x="151" y="130"/>
                </a:cubicBezTo>
                <a:cubicBezTo>
                  <a:pt x="153" y="130"/>
                  <a:pt x="154" y="129"/>
                  <a:pt x="156" y="129"/>
                </a:cubicBezTo>
                <a:cubicBezTo>
                  <a:pt x="158" y="133"/>
                  <a:pt x="163" y="137"/>
                  <a:pt x="168" y="137"/>
                </a:cubicBezTo>
                <a:cubicBezTo>
                  <a:pt x="168" y="137"/>
                  <a:pt x="168" y="137"/>
                  <a:pt x="168" y="137"/>
                </a:cubicBezTo>
                <a:cubicBezTo>
                  <a:pt x="169" y="143"/>
                  <a:pt x="175" y="149"/>
                  <a:pt x="182" y="149"/>
                </a:cubicBezTo>
                <a:cubicBezTo>
                  <a:pt x="187" y="149"/>
                  <a:pt x="191" y="146"/>
                  <a:pt x="193" y="143"/>
                </a:cubicBezTo>
                <a:cubicBezTo>
                  <a:pt x="196" y="144"/>
                  <a:pt x="198" y="145"/>
                  <a:pt x="201" y="145"/>
                </a:cubicBezTo>
                <a:cubicBezTo>
                  <a:pt x="205" y="145"/>
                  <a:pt x="208" y="144"/>
                  <a:pt x="210" y="142"/>
                </a:cubicBezTo>
                <a:cubicBezTo>
                  <a:pt x="212" y="143"/>
                  <a:pt x="215" y="144"/>
                  <a:pt x="218" y="144"/>
                </a:cubicBezTo>
                <a:cubicBezTo>
                  <a:pt x="225" y="143"/>
                  <a:pt x="231" y="136"/>
                  <a:pt x="231" y="129"/>
                </a:cubicBezTo>
                <a:cubicBezTo>
                  <a:pt x="230" y="129"/>
                  <a:pt x="230" y="129"/>
                  <a:pt x="230" y="129"/>
                </a:cubicBezTo>
                <a:cubicBezTo>
                  <a:pt x="234" y="127"/>
                  <a:pt x="237" y="124"/>
                  <a:pt x="238" y="120"/>
                </a:cubicBezTo>
                <a:cubicBezTo>
                  <a:pt x="244" y="118"/>
                  <a:pt x="248" y="113"/>
                  <a:pt x="248" y="107"/>
                </a:cubicBezTo>
                <a:cubicBezTo>
                  <a:pt x="248" y="102"/>
                  <a:pt x="245" y="98"/>
                  <a:pt x="241" y="95"/>
                </a:cubicBezTo>
                <a:close/>
              </a:path>
            </a:pathLst>
          </a:custGeom>
          <a:solidFill>
            <a:srgbClr val="FFCF4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0" name="Freeform 13"/>
          <p:cNvSpPr>
            <a:spLocks noChangeArrowheads="1"/>
          </p:cNvSpPr>
          <p:nvPr userDrawn="1"/>
        </p:nvSpPr>
        <p:spPr bwMode="auto">
          <a:xfrm>
            <a:off x="6164263" y="3630613"/>
            <a:ext cx="246062" cy="587375"/>
          </a:xfrm>
          <a:custGeom>
            <a:avLst/>
            <a:gdLst>
              <a:gd name="T0" fmla="*/ 44 w 96"/>
              <a:gd name="T1" fmla="*/ 0 h 274"/>
              <a:gd name="T2" fmla="*/ 89 w 96"/>
              <a:gd name="T3" fmla="*/ 211 h 274"/>
              <a:gd name="T4" fmla="*/ 21 w 96"/>
              <a:gd name="T5" fmla="*/ 216 h 274"/>
              <a:gd name="T6" fmla="*/ 0 w 96"/>
              <a:gd name="T7" fmla="*/ 16 h 274"/>
              <a:gd name="T8" fmla="*/ 44 w 96"/>
              <a:gd name="T9" fmla="*/ 0 h 274"/>
            </a:gdLst>
            <a:ahLst/>
            <a:cxnLst>
              <a:cxn ang="0">
                <a:pos x="T0" y="T1"/>
              </a:cxn>
              <a:cxn ang="0">
                <a:pos x="T2" y="T3"/>
              </a:cxn>
              <a:cxn ang="0">
                <a:pos x="T4" y="T5"/>
              </a:cxn>
              <a:cxn ang="0">
                <a:pos x="T6" y="T7"/>
              </a:cxn>
              <a:cxn ang="0">
                <a:pos x="T8" y="T9"/>
              </a:cxn>
            </a:cxnLst>
            <a:rect l="0" t="0" r="r" b="b"/>
            <a:pathLst>
              <a:path w="96" h="274">
                <a:moveTo>
                  <a:pt x="44" y="0"/>
                </a:moveTo>
                <a:cubicBezTo>
                  <a:pt x="89" y="211"/>
                  <a:pt x="89" y="211"/>
                  <a:pt x="89" y="211"/>
                </a:cubicBezTo>
                <a:cubicBezTo>
                  <a:pt x="96" y="232"/>
                  <a:pt x="42" y="274"/>
                  <a:pt x="21" y="216"/>
                </a:cubicBezTo>
                <a:cubicBezTo>
                  <a:pt x="0" y="16"/>
                  <a:pt x="0" y="16"/>
                  <a:pt x="0" y="16"/>
                </a:cubicBezTo>
                <a:lnTo>
                  <a:pt x="44" y="0"/>
                </a:lnTo>
                <a:close/>
              </a:path>
            </a:pathLst>
          </a:custGeom>
          <a:solidFill>
            <a:srgbClr val="FED5A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1" name="Freeform 14"/>
          <p:cNvSpPr>
            <a:spLocks noChangeArrowheads="1"/>
          </p:cNvSpPr>
          <p:nvPr userDrawn="1"/>
        </p:nvSpPr>
        <p:spPr bwMode="auto">
          <a:xfrm>
            <a:off x="6175375" y="3930650"/>
            <a:ext cx="244475" cy="274638"/>
          </a:xfrm>
          <a:custGeom>
            <a:avLst/>
            <a:gdLst>
              <a:gd name="T0" fmla="*/ 124 w 154"/>
              <a:gd name="T1" fmla="*/ 0 h 173"/>
              <a:gd name="T2" fmla="*/ 0 w 154"/>
              <a:gd name="T3" fmla="*/ 15 h 173"/>
              <a:gd name="T4" fmla="*/ 18 w 154"/>
              <a:gd name="T5" fmla="*/ 142 h 173"/>
              <a:gd name="T6" fmla="*/ 61 w 154"/>
              <a:gd name="T7" fmla="*/ 173 h 173"/>
              <a:gd name="T8" fmla="*/ 129 w 154"/>
              <a:gd name="T9" fmla="*/ 159 h 173"/>
              <a:gd name="T10" fmla="*/ 154 w 154"/>
              <a:gd name="T11" fmla="*/ 111 h 173"/>
              <a:gd name="T12" fmla="*/ 124 w 154"/>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154" h="173">
                <a:moveTo>
                  <a:pt x="124" y="0"/>
                </a:moveTo>
                <a:lnTo>
                  <a:pt x="0" y="15"/>
                </a:lnTo>
                <a:lnTo>
                  <a:pt x="18" y="142"/>
                </a:lnTo>
                <a:lnTo>
                  <a:pt x="61" y="173"/>
                </a:lnTo>
                <a:lnTo>
                  <a:pt x="129" y="159"/>
                </a:lnTo>
                <a:lnTo>
                  <a:pt x="154" y="111"/>
                </a:lnTo>
                <a:lnTo>
                  <a:pt x="124" y="0"/>
                </a:lnTo>
                <a:close/>
              </a:path>
            </a:pathLst>
          </a:custGeom>
          <a:solidFill>
            <a:srgbClr val="824D1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2" name="Freeform 15"/>
          <p:cNvSpPr>
            <a:spLocks noChangeArrowheads="1"/>
          </p:cNvSpPr>
          <p:nvPr userDrawn="1"/>
        </p:nvSpPr>
        <p:spPr bwMode="auto">
          <a:xfrm>
            <a:off x="5367338" y="2305050"/>
            <a:ext cx="633412" cy="319088"/>
          </a:xfrm>
          <a:custGeom>
            <a:avLst/>
            <a:gdLst>
              <a:gd name="T0" fmla="*/ 9 w 248"/>
              <a:gd name="T1" fmla="*/ 121 h 149"/>
              <a:gd name="T2" fmla="*/ 17 w 248"/>
              <a:gd name="T3" fmla="*/ 130 h 149"/>
              <a:gd name="T4" fmla="*/ 38 w 248"/>
              <a:gd name="T5" fmla="*/ 143 h 149"/>
              <a:gd name="T6" fmla="*/ 55 w 248"/>
              <a:gd name="T7" fmla="*/ 144 h 149"/>
              <a:gd name="T8" fmla="*/ 80 w 248"/>
              <a:gd name="T9" fmla="*/ 137 h 149"/>
              <a:gd name="T10" fmla="*/ 92 w 248"/>
              <a:gd name="T11" fmla="*/ 129 h 149"/>
              <a:gd name="T12" fmla="*/ 111 w 248"/>
              <a:gd name="T13" fmla="*/ 118 h 149"/>
              <a:gd name="T14" fmla="*/ 125 w 248"/>
              <a:gd name="T15" fmla="*/ 104 h 149"/>
              <a:gd name="T16" fmla="*/ 128 w 248"/>
              <a:gd name="T17" fmla="*/ 84 h 149"/>
              <a:gd name="T18" fmla="*/ 141 w 248"/>
              <a:gd name="T19" fmla="*/ 74 h 149"/>
              <a:gd name="T20" fmla="*/ 159 w 248"/>
              <a:gd name="T21" fmla="*/ 66 h 149"/>
              <a:gd name="T22" fmla="*/ 182 w 248"/>
              <a:gd name="T23" fmla="*/ 58 h 149"/>
              <a:gd name="T24" fmla="*/ 182 w 248"/>
              <a:gd name="T25" fmla="*/ 58 h 149"/>
              <a:gd name="T26" fmla="*/ 188 w 248"/>
              <a:gd name="T27" fmla="*/ 71 h 149"/>
              <a:gd name="T28" fmla="*/ 215 w 248"/>
              <a:gd name="T29" fmla="*/ 66 h 149"/>
              <a:gd name="T30" fmla="*/ 218 w 248"/>
              <a:gd name="T31" fmla="*/ 66 h 149"/>
              <a:gd name="T32" fmla="*/ 244 w 248"/>
              <a:gd name="T33" fmla="*/ 61 h 149"/>
              <a:gd name="T34" fmla="*/ 248 w 248"/>
              <a:gd name="T35" fmla="*/ 40 h 149"/>
              <a:gd name="T36" fmla="*/ 230 w 248"/>
              <a:gd name="T37" fmla="*/ 27 h 149"/>
              <a:gd name="T38" fmla="*/ 206 w 248"/>
              <a:gd name="T39" fmla="*/ 7 h 149"/>
              <a:gd name="T40" fmla="*/ 188 w 248"/>
              <a:gd name="T41" fmla="*/ 9 h 149"/>
              <a:gd name="T42" fmla="*/ 162 w 248"/>
              <a:gd name="T43" fmla="*/ 10 h 149"/>
              <a:gd name="T44" fmla="*/ 139 w 248"/>
              <a:gd name="T45" fmla="*/ 15 h 149"/>
              <a:gd name="T46" fmla="*/ 125 w 248"/>
              <a:gd name="T47" fmla="*/ 6 h 149"/>
              <a:gd name="T48" fmla="*/ 106 w 248"/>
              <a:gd name="T49" fmla="*/ 9 h 149"/>
              <a:gd name="T50" fmla="*/ 92 w 248"/>
              <a:gd name="T51" fmla="*/ 16 h 149"/>
              <a:gd name="T52" fmla="*/ 66 w 248"/>
              <a:gd name="T53" fmla="*/ 16 h 149"/>
              <a:gd name="T54" fmla="*/ 47 w 248"/>
              <a:gd name="T55" fmla="*/ 16 h 149"/>
              <a:gd name="T56" fmla="*/ 33 w 248"/>
              <a:gd name="T57" fmla="*/ 31 h 149"/>
              <a:gd name="T58" fmla="*/ 33 w 248"/>
              <a:gd name="T59" fmla="*/ 35 h 149"/>
              <a:gd name="T60" fmla="*/ 10 w 248"/>
              <a:gd name="T61" fmla="*/ 46 h 149"/>
              <a:gd name="T62" fmla="*/ 7 w 248"/>
              <a:gd name="T63" fmla="*/ 66 h 149"/>
              <a:gd name="T64" fmla="*/ 4 w 248"/>
              <a:gd name="T65" fmla="*/ 87 h 149"/>
              <a:gd name="T66" fmla="*/ 0 w 248"/>
              <a:gd name="T67" fmla="*/ 10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8" h="149">
                <a:moveTo>
                  <a:pt x="0" y="108"/>
                </a:moveTo>
                <a:cubicBezTo>
                  <a:pt x="0" y="114"/>
                  <a:pt x="4" y="119"/>
                  <a:pt x="9" y="121"/>
                </a:cubicBezTo>
                <a:cubicBezTo>
                  <a:pt x="11" y="125"/>
                  <a:pt x="14" y="128"/>
                  <a:pt x="17" y="129"/>
                </a:cubicBezTo>
                <a:cubicBezTo>
                  <a:pt x="17" y="130"/>
                  <a:pt x="17" y="130"/>
                  <a:pt x="17" y="130"/>
                </a:cubicBezTo>
                <a:cubicBezTo>
                  <a:pt x="17" y="137"/>
                  <a:pt x="23" y="144"/>
                  <a:pt x="30" y="144"/>
                </a:cubicBezTo>
                <a:cubicBezTo>
                  <a:pt x="33" y="144"/>
                  <a:pt x="36" y="144"/>
                  <a:pt x="38" y="143"/>
                </a:cubicBezTo>
                <a:cubicBezTo>
                  <a:pt x="40" y="145"/>
                  <a:pt x="43" y="146"/>
                  <a:pt x="47" y="146"/>
                </a:cubicBezTo>
                <a:cubicBezTo>
                  <a:pt x="50" y="146"/>
                  <a:pt x="52" y="145"/>
                  <a:pt x="55" y="144"/>
                </a:cubicBezTo>
                <a:cubicBezTo>
                  <a:pt x="57" y="147"/>
                  <a:pt x="61" y="149"/>
                  <a:pt x="66" y="149"/>
                </a:cubicBezTo>
                <a:cubicBezTo>
                  <a:pt x="73" y="149"/>
                  <a:pt x="79" y="144"/>
                  <a:pt x="80" y="137"/>
                </a:cubicBezTo>
                <a:cubicBezTo>
                  <a:pt x="80" y="137"/>
                  <a:pt x="80" y="137"/>
                  <a:pt x="80" y="137"/>
                </a:cubicBezTo>
                <a:cubicBezTo>
                  <a:pt x="85" y="137"/>
                  <a:pt x="90" y="134"/>
                  <a:pt x="92" y="129"/>
                </a:cubicBezTo>
                <a:cubicBezTo>
                  <a:pt x="94" y="130"/>
                  <a:pt x="95" y="130"/>
                  <a:pt x="97" y="130"/>
                </a:cubicBezTo>
                <a:cubicBezTo>
                  <a:pt x="104" y="130"/>
                  <a:pt x="110" y="125"/>
                  <a:pt x="111" y="118"/>
                </a:cubicBezTo>
                <a:cubicBezTo>
                  <a:pt x="111" y="118"/>
                  <a:pt x="111" y="118"/>
                  <a:pt x="111" y="118"/>
                </a:cubicBezTo>
                <a:cubicBezTo>
                  <a:pt x="119" y="118"/>
                  <a:pt x="125" y="112"/>
                  <a:pt x="125" y="104"/>
                </a:cubicBezTo>
                <a:cubicBezTo>
                  <a:pt x="125" y="101"/>
                  <a:pt x="123" y="98"/>
                  <a:pt x="121" y="95"/>
                </a:cubicBezTo>
                <a:cubicBezTo>
                  <a:pt x="125" y="93"/>
                  <a:pt x="128" y="89"/>
                  <a:pt x="128" y="84"/>
                </a:cubicBezTo>
                <a:cubicBezTo>
                  <a:pt x="128" y="84"/>
                  <a:pt x="128" y="84"/>
                  <a:pt x="128" y="84"/>
                </a:cubicBezTo>
                <a:cubicBezTo>
                  <a:pt x="134" y="84"/>
                  <a:pt x="139" y="80"/>
                  <a:pt x="141" y="74"/>
                </a:cubicBezTo>
                <a:cubicBezTo>
                  <a:pt x="143" y="75"/>
                  <a:pt x="144" y="75"/>
                  <a:pt x="146" y="75"/>
                </a:cubicBezTo>
                <a:cubicBezTo>
                  <a:pt x="152" y="75"/>
                  <a:pt x="157" y="71"/>
                  <a:pt x="159" y="66"/>
                </a:cubicBezTo>
                <a:cubicBezTo>
                  <a:pt x="161" y="68"/>
                  <a:pt x="164" y="70"/>
                  <a:pt x="168" y="70"/>
                </a:cubicBezTo>
                <a:cubicBezTo>
                  <a:pt x="175" y="70"/>
                  <a:pt x="181" y="64"/>
                  <a:pt x="182" y="58"/>
                </a:cubicBezTo>
                <a:cubicBezTo>
                  <a:pt x="182" y="58"/>
                  <a:pt x="182" y="58"/>
                  <a:pt x="182" y="58"/>
                </a:cubicBezTo>
                <a:cubicBezTo>
                  <a:pt x="182" y="58"/>
                  <a:pt x="182" y="58"/>
                  <a:pt x="182" y="58"/>
                </a:cubicBezTo>
                <a:cubicBezTo>
                  <a:pt x="182" y="58"/>
                  <a:pt x="182" y="59"/>
                  <a:pt x="182" y="59"/>
                </a:cubicBezTo>
                <a:cubicBezTo>
                  <a:pt x="182" y="64"/>
                  <a:pt x="184" y="68"/>
                  <a:pt x="188" y="71"/>
                </a:cubicBezTo>
                <a:cubicBezTo>
                  <a:pt x="190" y="76"/>
                  <a:pt x="195" y="80"/>
                  <a:pt x="201" y="80"/>
                </a:cubicBezTo>
                <a:cubicBezTo>
                  <a:pt x="209" y="80"/>
                  <a:pt x="215" y="74"/>
                  <a:pt x="215" y="66"/>
                </a:cubicBezTo>
                <a:cubicBezTo>
                  <a:pt x="215" y="66"/>
                  <a:pt x="215" y="66"/>
                  <a:pt x="215" y="65"/>
                </a:cubicBezTo>
                <a:cubicBezTo>
                  <a:pt x="216" y="66"/>
                  <a:pt x="217" y="66"/>
                  <a:pt x="218" y="66"/>
                </a:cubicBezTo>
                <a:cubicBezTo>
                  <a:pt x="220" y="71"/>
                  <a:pt x="225" y="75"/>
                  <a:pt x="230" y="75"/>
                </a:cubicBezTo>
                <a:cubicBezTo>
                  <a:pt x="238" y="75"/>
                  <a:pt x="244" y="69"/>
                  <a:pt x="244" y="61"/>
                </a:cubicBezTo>
                <a:cubicBezTo>
                  <a:pt x="244" y="58"/>
                  <a:pt x="243" y="55"/>
                  <a:pt x="241" y="52"/>
                </a:cubicBezTo>
                <a:cubicBezTo>
                  <a:pt x="245" y="50"/>
                  <a:pt x="248" y="45"/>
                  <a:pt x="248" y="40"/>
                </a:cubicBezTo>
                <a:cubicBezTo>
                  <a:pt x="248" y="33"/>
                  <a:pt x="242" y="26"/>
                  <a:pt x="234" y="26"/>
                </a:cubicBezTo>
                <a:cubicBezTo>
                  <a:pt x="233" y="26"/>
                  <a:pt x="231" y="27"/>
                  <a:pt x="230" y="27"/>
                </a:cubicBezTo>
                <a:cubicBezTo>
                  <a:pt x="229" y="22"/>
                  <a:pt x="225" y="17"/>
                  <a:pt x="219" y="16"/>
                </a:cubicBezTo>
                <a:cubicBezTo>
                  <a:pt x="217" y="11"/>
                  <a:pt x="212" y="7"/>
                  <a:pt x="206" y="7"/>
                </a:cubicBezTo>
                <a:cubicBezTo>
                  <a:pt x="202" y="7"/>
                  <a:pt x="198" y="10"/>
                  <a:pt x="195" y="13"/>
                </a:cubicBezTo>
                <a:cubicBezTo>
                  <a:pt x="193" y="11"/>
                  <a:pt x="191" y="10"/>
                  <a:pt x="188" y="9"/>
                </a:cubicBezTo>
                <a:cubicBezTo>
                  <a:pt x="186" y="4"/>
                  <a:pt x="181" y="0"/>
                  <a:pt x="175" y="0"/>
                </a:cubicBezTo>
                <a:cubicBezTo>
                  <a:pt x="169" y="0"/>
                  <a:pt x="164" y="4"/>
                  <a:pt x="162" y="10"/>
                </a:cubicBezTo>
                <a:cubicBezTo>
                  <a:pt x="160" y="7"/>
                  <a:pt x="156" y="6"/>
                  <a:pt x="152" y="6"/>
                </a:cubicBezTo>
                <a:cubicBezTo>
                  <a:pt x="146" y="6"/>
                  <a:pt x="141" y="10"/>
                  <a:pt x="139" y="15"/>
                </a:cubicBezTo>
                <a:cubicBezTo>
                  <a:pt x="139" y="15"/>
                  <a:pt x="138" y="15"/>
                  <a:pt x="138" y="15"/>
                </a:cubicBezTo>
                <a:cubicBezTo>
                  <a:pt x="136" y="9"/>
                  <a:pt x="131" y="6"/>
                  <a:pt x="125" y="6"/>
                </a:cubicBezTo>
                <a:cubicBezTo>
                  <a:pt x="120" y="6"/>
                  <a:pt x="116" y="8"/>
                  <a:pt x="113" y="12"/>
                </a:cubicBezTo>
                <a:cubicBezTo>
                  <a:pt x="111" y="10"/>
                  <a:pt x="109" y="9"/>
                  <a:pt x="106" y="9"/>
                </a:cubicBezTo>
                <a:cubicBezTo>
                  <a:pt x="101" y="9"/>
                  <a:pt x="96" y="12"/>
                  <a:pt x="94" y="16"/>
                </a:cubicBezTo>
                <a:cubicBezTo>
                  <a:pt x="93" y="16"/>
                  <a:pt x="92" y="16"/>
                  <a:pt x="92" y="16"/>
                </a:cubicBezTo>
                <a:cubicBezTo>
                  <a:pt x="86" y="16"/>
                  <a:pt x="81" y="20"/>
                  <a:pt x="79" y="25"/>
                </a:cubicBezTo>
                <a:cubicBezTo>
                  <a:pt x="77" y="20"/>
                  <a:pt x="72" y="16"/>
                  <a:pt x="66" y="16"/>
                </a:cubicBezTo>
                <a:cubicBezTo>
                  <a:pt x="62" y="16"/>
                  <a:pt x="59" y="18"/>
                  <a:pt x="56" y="20"/>
                </a:cubicBezTo>
                <a:cubicBezTo>
                  <a:pt x="54" y="18"/>
                  <a:pt x="51" y="16"/>
                  <a:pt x="47" y="16"/>
                </a:cubicBezTo>
                <a:cubicBezTo>
                  <a:pt x="39" y="16"/>
                  <a:pt x="33" y="22"/>
                  <a:pt x="33" y="30"/>
                </a:cubicBezTo>
                <a:cubicBezTo>
                  <a:pt x="33" y="31"/>
                  <a:pt x="33" y="31"/>
                  <a:pt x="33" y="31"/>
                </a:cubicBezTo>
                <a:cubicBezTo>
                  <a:pt x="33" y="32"/>
                  <a:pt x="33" y="32"/>
                  <a:pt x="33" y="32"/>
                </a:cubicBezTo>
                <a:cubicBezTo>
                  <a:pt x="33" y="33"/>
                  <a:pt x="33" y="34"/>
                  <a:pt x="33" y="35"/>
                </a:cubicBezTo>
                <a:cubicBezTo>
                  <a:pt x="31" y="33"/>
                  <a:pt x="28" y="32"/>
                  <a:pt x="24" y="32"/>
                </a:cubicBezTo>
                <a:cubicBezTo>
                  <a:pt x="17" y="32"/>
                  <a:pt x="10" y="38"/>
                  <a:pt x="10" y="46"/>
                </a:cubicBezTo>
                <a:cubicBezTo>
                  <a:pt x="10" y="49"/>
                  <a:pt x="12" y="52"/>
                  <a:pt x="14" y="54"/>
                </a:cubicBezTo>
                <a:cubicBezTo>
                  <a:pt x="10" y="57"/>
                  <a:pt x="7" y="61"/>
                  <a:pt x="7" y="66"/>
                </a:cubicBezTo>
                <a:cubicBezTo>
                  <a:pt x="7" y="70"/>
                  <a:pt x="8" y="73"/>
                  <a:pt x="10" y="75"/>
                </a:cubicBezTo>
                <a:cubicBezTo>
                  <a:pt x="6" y="78"/>
                  <a:pt x="4" y="82"/>
                  <a:pt x="4" y="87"/>
                </a:cubicBezTo>
                <a:cubicBezTo>
                  <a:pt x="4" y="91"/>
                  <a:pt x="5" y="94"/>
                  <a:pt x="7" y="96"/>
                </a:cubicBezTo>
                <a:cubicBezTo>
                  <a:pt x="3" y="98"/>
                  <a:pt x="0" y="103"/>
                  <a:pt x="0" y="108"/>
                </a:cubicBezTo>
                <a:close/>
              </a:path>
            </a:pathLst>
          </a:custGeom>
          <a:solidFill>
            <a:srgbClr val="FFCF4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3" name="Freeform 16"/>
          <p:cNvSpPr>
            <a:spLocks noChangeArrowheads="1"/>
          </p:cNvSpPr>
          <p:nvPr userDrawn="1"/>
        </p:nvSpPr>
        <p:spPr bwMode="auto">
          <a:xfrm>
            <a:off x="5022850" y="2466975"/>
            <a:ext cx="350838" cy="260350"/>
          </a:xfrm>
          <a:custGeom>
            <a:avLst/>
            <a:gdLst>
              <a:gd name="T0" fmla="*/ 137 w 137"/>
              <a:gd name="T1" fmla="*/ 19 h 121"/>
              <a:gd name="T2" fmla="*/ 123 w 137"/>
              <a:gd name="T3" fmla="*/ 5 h 121"/>
              <a:gd name="T4" fmla="*/ 110 w 137"/>
              <a:gd name="T5" fmla="*/ 17 h 121"/>
              <a:gd name="T6" fmla="*/ 109 w 137"/>
              <a:gd name="T7" fmla="*/ 17 h 121"/>
              <a:gd name="T8" fmla="*/ 96 w 137"/>
              <a:gd name="T9" fmla="*/ 7 h 121"/>
              <a:gd name="T10" fmla="*/ 89 w 137"/>
              <a:gd name="T11" fmla="*/ 8 h 121"/>
              <a:gd name="T12" fmla="*/ 77 w 137"/>
              <a:gd name="T13" fmla="*/ 0 h 121"/>
              <a:gd name="T14" fmla="*/ 70 w 137"/>
              <a:gd name="T15" fmla="*/ 2 h 121"/>
              <a:gd name="T16" fmla="*/ 63 w 137"/>
              <a:gd name="T17" fmla="*/ 0 h 121"/>
              <a:gd name="T18" fmla="*/ 50 w 137"/>
              <a:gd name="T19" fmla="*/ 9 h 121"/>
              <a:gd name="T20" fmla="*/ 39 w 137"/>
              <a:gd name="T21" fmla="*/ 22 h 121"/>
              <a:gd name="T22" fmla="*/ 39 w 137"/>
              <a:gd name="T23" fmla="*/ 24 h 121"/>
              <a:gd name="T24" fmla="*/ 38 w 137"/>
              <a:gd name="T25" fmla="*/ 23 h 121"/>
              <a:gd name="T26" fmla="*/ 39 w 137"/>
              <a:gd name="T27" fmla="*/ 20 h 121"/>
              <a:gd name="T28" fmla="*/ 25 w 137"/>
              <a:gd name="T29" fmla="*/ 7 h 121"/>
              <a:gd name="T30" fmla="*/ 12 w 137"/>
              <a:gd name="T31" fmla="*/ 16 h 121"/>
              <a:gd name="T32" fmla="*/ 0 w 137"/>
              <a:gd name="T33" fmla="*/ 29 h 121"/>
              <a:gd name="T34" fmla="*/ 7 w 137"/>
              <a:gd name="T35" fmla="*/ 41 h 121"/>
              <a:gd name="T36" fmla="*/ 4 w 137"/>
              <a:gd name="T37" fmla="*/ 50 h 121"/>
              <a:gd name="T38" fmla="*/ 18 w 137"/>
              <a:gd name="T39" fmla="*/ 64 h 121"/>
              <a:gd name="T40" fmla="*/ 18 w 137"/>
              <a:gd name="T41" fmla="*/ 64 h 121"/>
              <a:gd name="T42" fmla="*/ 23 w 137"/>
              <a:gd name="T43" fmla="*/ 73 h 121"/>
              <a:gd name="T44" fmla="*/ 23 w 137"/>
              <a:gd name="T45" fmla="*/ 74 h 121"/>
              <a:gd name="T46" fmla="*/ 29 w 137"/>
              <a:gd name="T47" fmla="*/ 85 h 121"/>
              <a:gd name="T48" fmla="*/ 25 w 137"/>
              <a:gd name="T49" fmla="*/ 95 h 121"/>
              <a:gd name="T50" fmla="*/ 39 w 137"/>
              <a:gd name="T51" fmla="*/ 109 h 121"/>
              <a:gd name="T52" fmla="*/ 39 w 137"/>
              <a:gd name="T53" fmla="*/ 109 h 121"/>
              <a:gd name="T54" fmla="*/ 52 w 137"/>
              <a:gd name="T55" fmla="*/ 121 h 121"/>
              <a:gd name="T56" fmla="*/ 66 w 137"/>
              <a:gd name="T57" fmla="*/ 107 h 121"/>
              <a:gd name="T58" fmla="*/ 66 w 137"/>
              <a:gd name="T59" fmla="*/ 104 h 121"/>
              <a:gd name="T60" fmla="*/ 71 w 137"/>
              <a:gd name="T61" fmla="*/ 101 h 121"/>
              <a:gd name="T62" fmla="*/ 77 w 137"/>
              <a:gd name="T63" fmla="*/ 102 h 121"/>
              <a:gd name="T64" fmla="*/ 78 w 137"/>
              <a:gd name="T65" fmla="*/ 102 h 121"/>
              <a:gd name="T66" fmla="*/ 78 w 137"/>
              <a:gd name="T67" fmla="*/ 102 h 121"/>
              <a:gd name="T68" fmla="*/ 92 w 137"/>
              <a:gd name="T69" fmla="*/ 88 h 121"/>
              <a:gd name="T70" fmla="*/ 85 w 137"/>
              <a:gd name="T71" fmla="*/ 76 h 121"/>
              <a:gd name="T72" fmla="*/ 87 w 137"/>
              <a:gd name="T73" fmla="*/ 74 h 121"/>
              <a:gd name="T74" fmla="*/ 94 w 137"/>
              <a:gd name="T75" fmla="*/ 76 h 121"/>
              <a:gd name="T76" fmla="*/ 104 w 137"/>
              <a:gd name="T77" fmla="*/ 72 h 121"/>
              <a:gd name="T78" fmla="*/ 113 w 137"/>
              <a:gd name="T79" fmla="*/ 76 h 121"/>
              <a:gd name="T80" fmla="*/ 127 w 137"/>
              <a:gd name="T81" fmla="*/ 62 h 121"/>
              <a:gd name="T82" fmla="*/ 122 w 137"/>
              <a:gd name="T83" fmla="*/ 52 h 121"/>
              <a:gd name="T84" fmla="*/ 123 w 137"/>
              <a:gd name="T85" fmla="*/ 52 h 121"/>
              <a:gd name="T86" fmla="*/ 137 w 137"/>
              <a:gd name="T87" fmla="*/ 38 h 121"/>
              <a:gd name="T88" fmla="*/ 133 w 137"/>
              <a:gd name="T89" fmla="*/ 28 h 121"/>
              <a:gd name="T90" fmla="*/ 137 w 137"/>
              <a:gd name="T9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21">
                <a:moveTo>
                  <a:pt x="137" y="19"/>
                </a:moveTo>
                <a:cubicBezTo>
                  <a:pt x="137" y="11"/>
                  <a:pt x="131" y="5"/>
                  <a:pt x="123" y="5"/>
                </a:cubicBezTo>
                <a:cubicBezTo>
                  <a:pt x="116" y="5"/>
                  <a:pt x="111" y="10"/>
                  <a:pt x="110" y="17"/>
                </a:cubicBezTo>
                <a:cubicBezTo>
                  <a:pt x="109" y="17"/>
                  <a:pt x="109" y="17"/>
                  <a:pt x="109" y="17"/>
                </a:cubicBezTo>
                <a:cubicBezTo>
                  <a:pt x="107" y="11"/>
                  <a:pt x="102" y="7"/>
                  <a:pt x="96" y="7"/>
                </a:cubicBezTo>
                <a:cubicBezTo>
                  <a:pt x="93" y="7"/>
                  <a:pt x="91" y="7"/>
                  <a:pt x="89" y="8"/>
                </a:cubicBezTo>
                <a:cubicBezTo>
                  <a:pt x="88" y="3"/>
                  <a:pt x="83" y="0"/>
                  <a:pt x="77" y="0"/>
                </a:cubicBezTo>
                <a:cubicBezTo>
                  <a:pt x="75" y="0"/>
                  <a:pt x="72" y="0"/>
                  <a:pt x="70" y="2"/>
                </a:cubicBezTo>
                <a:cubicBezTo>
                  <a:pt x="68" y="1"/>
                  <a:pt x="66" y="0"/>
                  <a:pt x="63" y="0"/>
                </a:cubicBezTo>
                <a:cubicBezTo>
                  <a:pt x="57" y="0"/>
                  <a:pt x="52" y="3"/>
                  <a:pt x="50" y="9"/>
                </a:cubicBezTo>
                <a:cubicBezTo>
                  <a:pt x="43" y="10"/>
                  <a:pt x="39" y="15"/>
                  <a:pt x="39" y="22"/>
                </a:cubicBezTo>
                <a:cubicBezTo>
                  <a:pt x="39" y="23"/>
                  <a:pt x="39" y="23"/>
                  <a:pt x="39" y="24"/>
                </a:cubicBezTo>
                <a:cubicBezTo>
                  <a:pt x="38" y="23"/>
                  <a:pt x="38" y="23"/>
                  <a:pt x="38" y="23"/>
                </a:cubicBezTo>
                <a:cubicBezTo>
                  <a:pt x="38" y="22"/>
                  <a:pt x="39" y="21"/>
                  <a:pt x="39" y="20"/>
                </a:cubicBezTo>
                <a:cubicBezTo>
                  <a:pt x="39" y="13"/>
                  <a:pt x="32" y="7"/>
                  <a:pt x="25" y="7"/>
                </a:cubicBezTo>
                <a:cubicBezTo>
                  <a:pt x="19" y="7"/>
                  <a:pt x="14" y="10"/>
                  <a:pt x="12" y="16"/>
                </a:cubicBezTo>
                <a:cubicBezTo>
                  <a:pt x="5" y="17"/>
                  <a:pt x="0" y="22"/>
                  <a:pt x="0" y="29"/>
                </a:cubicBezTo>
                <a:cubicBezTo>
                  <a:pt x="0" y="34"/>
                  <a:pt x="3" y="39"/>
                  <a:pt x="7" y="41"/>
                </a:cubicBezTo>
                <a:cubicBezTo>
                  <a:pt x="5" y="43"/>
                  <a:pt x="4" y="47"/>
                  <a:pt x="4" y="50"/>
                </a:cubicBezTo>
                <a:cubicBezTo>
                  <a:pt x="4" y="58"/>
                  <a:pt x="10" y="64"/>
                  <a:pt x="18" y="64"/>
                </a:cubicBezTo>
                <a:cubicBezTo>
                  <a:pt x="18" y="64"/>
                  <a:pt x="18" y="64"/>
                  <a:pt x="18" y="64"/>
                </a:cubicBezTo>
                <a:cubicBezTo>
                  <a:pt x="18" y="67"/>
                  <a:pt x="20" y="71"/>
                  <a:pt x="23" y="73"/>
                </a:cubicBezTo>
                <a:cubicBezTo>
                  <a:pt x="23" y="73"/>
                  <a:pt x="23" y="74"/>
                  <a:pt x="23" y="74"/>
                </a:cubicBezTo>
                <a:cubicBezTo>
                  <a:pt x="23" y="79"/>
                  <a:pt x="25" y="83"/>
                  <a:pt x="29" y="85"/>
                </a:cubicBezTo>
                <a:cubicBezTo>
                  <a:pt x="26" y="88"/>
                  <a:pt x="25" y="91"/>
                  <a:pt x="25" y="95"/>
                </a:cubicBezTo>
                <a:cubicBezTo>
                  <a:pt x="25" y="103"/>
                  <a:pt x="31" y="109"/>
                  <a:pt x="39" y="109"/>
                </a:cubicBezTo>
                <a:cubicBezTo>
                  <a:pt x="39" y="109"/>
                  <a:pt x="39" y="109"/>
                  <a:pt x="39" y="109"/>
                </a:cubicBezTo>
                <a:cubicBezTo>
                  <a:pt x="40" y="116"/>
                  <a:pt x="45" y="121"/>
                  <a:pt x="52" y="121"/>
                </a:cubicBezTo>
                <a:cubicBezTo>
                  <a:pt x="60" y="121"/>
                  <a:pt x="66" y="115"/>
                  <a:pt x="66" y="107"/>
                </a:cubicBezTo>
                <a:cubicBezTo>
                  <a:pt x="66" y="106"/>
                  <a:pt x="66" y="105"/>
                  <a:pt x="66" y="104"/>
                </a:cubicBezTo>
                <a:cubicBezTo>
                  <a:pt x="68" y="103"/>
                  <a:pt x="69" y="102"/>
                  <a:pt x="71" y="101"/>
                </a:cubicBezTo>
                <a:cubicBezTo>
                  <a:pt x="73" y="101"/>
                  <a:pt x="75" y="102"/>
                  <a:pt x="77" y="102"/>
                </a:cubicBezTo>
                <a:cubicBezTo>
                  <a:pt x="78" y="102"/>
                  <a:pt x="78" y="102"/>
                  <a:pt x="78" y="102"/>
                </a:cubicBezTo>
                <a:cubicBezTo>
                  <a:pt x="78" y="102"/>
                  <a:pt x="78" y="102"/>
                  <a:pt x="78" y="102"/>
                </a:cubicBezTo>
                <a:cubicBezTo>
                  <a:pt x="86" y="102"/>
                  <a:pt x="92" y="96"/>
                  <a:pt x="92" y="88"/>
                </a:cubicBezTo>
                <a:cubicBezTo>
                  <a:pt x="92" y="83"/>
                  <a:pt x="90" y="79"/>
                  <a:pt x="85" y="76"/>
                </a:cubicBezTo>
                <a:cubicBezTo>
                  <a:pt x="86" y="76"/>
                  <a:pt x="87" y="75"/>
                  <a:pt x="87" y="74"/>
                </a:cubicBezTo>
                <a:cubicBezTo>
                  <a:pt x="89" y="75"/>
                  <a:pt x="91" y="76"/>
                  <a:pt x="94" y="76"/>
                </a:cubicBezTo>
                <a:cubicBezTo>
                  <a:pt x="98" y="76"/>
                  <a:pt x="101" y="74"/>
                  <a:pt x="104" y="72"/>
                </a:cubicBezTo>
                <a:cubicBezTo>
                  <a:pt x="106" y="74"/>
                  <a:pt x="109" y="76"/>
                  <a:pt x="113" y="76"/>
                </a:cubicBezTo>
                <a:cubicBezTo>
                  <a:pt x="121" y="76"/>
                  <a:pt x="127" y="70"/>
                  <a:pt x="127" y="62"/>
                </a:cubicBezTo>
                <a:cubicBezTo>
                  <a:pt x="127" y="58"/>
                  <a:pt x="125" y="54"/>
                  <a:pt x="122" y="52"/>
                </a:cubicBezTo>
                <a:cubicBezTo>
                  <a:pt x="122" y="52"/>
                  <a:pt x="123" y="52"/>
                  <a:pt x="123" y="52"/>
                </a:cubicBezTo>
                <a:cubicBezTo>
                  <a:pt x="131" y="52"/>
                  <a:pt x="137" y="45"/>
                  <a:pt x="137" y="38"/>
                </a:cubicBezTo>
                <a:cubicBezTo>
                  <a:pt x="137" y="34"/>
                  <a:pt x="136" y="31"/>
                  <a:pt x="133" y="28"/>
                </a:cubicBezTo>
                <a:cubicBezTo>
                  <a:pt x="136" y="26"/>
                  <a:pt x="137" y="22"/>
                  <a:pt x="137" y="19"/>
                </a:cubicBezTo>
                <a:close/>
              </a:path>
            </a:pathLst>
          </a:custGeom>
          <a:solidFill>
            <a:srgbClr val="FFCF4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4" name="Freeform 17"/>
          <p:cNvSpPr>
            <a:spLocks noChangeArrowheads="1"/>
          </p:cNvSpPr>
          <p:nvPr userDrawn="1"/>
        </p:nvSpPr>
        <p:spPr bwMode="auto">
          <a:xfrm>
            <a:off x="6611938" y="2447925"/>
            <a:ext cx="349250" cy="260350"/>
          </a:xfrm>
          <a:custGeom>
            <a:avLst/>
            <a:gdLst>
              <a:gd name="T0" fmla="*/ 0 w 137"/>
              <a:gd name="T1" fmla="*/ 19 h 121"/>
              <a:gd name="T2" fmla="*/ 14 w 137"/>
              <a:gd name="T3" fmla="*/ 5 h 121"/>
              <a:gd name="T4" fmla="*/ 28 w 137"/>
              <a:gd name="T5" fmla="*/ 17 h 121"/>
              <a:gd name="T6" fmla="*/ 28 w 137"/>
              <a:gd name="T7" fmla="*/ 17 h 121"/>
              <a:gd name="T8" fmla="*/ 42 w 137"/>
              <a:gd name="T9" fmla="*/ 7 h 121"/>
              <a:gd name="T10" fmla="*/ 48 w 137"/>
              <a:gd name="T11" fmla="*/ 9 h 121"/>
              <a:gd name="T12" fmla="*/ 60 w 137"/>
              <a:gd name="T13" fmla="*/ 0 h 121"/>
              <a:gd name="T14" fmla="*/ 67 w 137"/>
              <a:gd name="T15" fmla="*/ 2 h 121"/>
              <a:gd name="T16" fmla="*/ 75 w 137"/>
              <a:gd name="T17" fmla="*/ 0 h 121"/>
              <a:gd name="T18" fmla="*/ 87 w 137"/>
              <a:gd name="T19" fmla="*/ 9 h 121"/>
              <a:gd name="T20" fmla="*/ 99 w 137"/>
              <a:gd name="T21" fmla="*/ 23 h 121"/>
              <a:gd name="T22" fmla="*/ 99 w 137"/>
              <a:gd name="T23" fmla="*/ 24 h 121"/>
              <a:gd name="T24" fmla="*/ 99 w 137"/>
              <a:gd name="T25" fmla="*/ 24 h 121"/>
              <a:gd name="T26" fmla="*/ 99 w 137"/>
              <a:gd name="T27" fmla="*/ 21 h 121"/>
              <a:gd name="T28" fmla="*/ 113 w 137"/>
              <a:gd name="T29" fmla="*/ 7 h 121"/>
              <a:gd name="T30" fmla="*/ 126 w 137"/>
              <a:gd name="T31" fmla="*/ 16 h 121"/>
              <a:gd name="T32" fmla="*/ 137 w 137"/>
              <a:gd name="T33" fmla="*/ 30 h 121"/>
              <a:gd name="T34" fmla="*/ 130 w 137"/>
              <a:gd name="T35" fmla="*/ 41 h 121"/>
              <a:gd name="T36" fmla="*/ 133 w 137"/>
              <a:gd name="T37" fmla="*/ 50 h 121"/>
              <a:gd name="T38" fmla="*/ 120 w 137"/>
              <a:gd name="T39" fmla="*/ 64 h 121"/>
              <a:gd name="T40" fmla="*/ 119 w 137"/>
              <a:gd name="T41" fmla="*/ 64 h 121"/>
              <a:gd name="T42" fmla="*/ 114 w 137"/>
              <a:gd name="T43" fmla="*/ 73 h 121"/>
              <a:gd name="T44" fmla="*/ 114 w 137"/>
              <a:gd name="T45" fmla="*/ 75 h 121"/>
              <a:gd name="T46" fmla="*/ 109 w 137"/>
              <a:gd name="T47" fmla="*/ 86 h 121"/>
              <a:gd name="T48" fmla="*/ 113 w 137"/>
              <a:gd name="T49" fmla="*/ 95 h 121"/>
              <a:gd name="T50" fmla="*/ 99 w 137"/>
              <a:gd name="T51" fmla="*/ 109 h 121"/>
              <a:gd name="T52" fmla="*/ 99 w 137"/>
              <a:gd name="T53" fmla="*/ 109 h 121"/>
              <a:gd name="T54" fmla="*/ 85 w 137"/>
              <a:gd name="T55" fmla="*/ 121 h 121"/>
              <a:gd name="T56" fmla="*/ 71 w 137"/>
              <a:gd name="T57" fmla="*/ 108 h 121"/>
              <a:gd name="T58" fmla="*/ 71 w 137"/>
              <a:gd name="T59" fmla="*/ 104 h 121"/>
              <a:gd name="T60" fmla="*/ 67 w 137"/>
              <a:gd name="T61" fmla="*/ 101 h 121"/>
              <a:gd name="T62" fmla="*/ 61 w 137"/>
              <a:gd name="T63" fmla="*/ 102 h 121"/>
              <a:gd name="T64" fmla="*/ 60 w 137"/>
              <a:gd name="T65" fmla="*/ 102 h 121"/>
              <a:gd name="T66" fmla="*/ 59 w 137"/>
              <a:gd name="T67" fmla="*/ 102 h 121"/>
              <a:gd name="T68" fmla="*/ 45 w 137"/>
              <a:gd name="T69" fmla="*/ 89 h 121"/>
              <a:gd name="T70" fmla="*/ 52 w 137"/>
              <a:gd name="T71" fmla="*/ 77 h 121"/>
              <a:gd name="T72" fmla="*/ 50 w 137"/>
              <a:gd name="T73" fmla="*/ 74 h 121"/>
              <a:gd name="T74" fmla="*/ 43 w 137"/>
              <a:gd name="T75" fmla="*/ 76 h 121"/>
              <a:gd name="T76" fmla="*/ 34 w 137"/>
              <a:gd name="T77" fmla="*/ 73 h 121"/>
              <a:gd name="T78" fmla="*/ 24 w 137"/>
              <a:gd name="T79" fmla="*/ 76 h 121"/>
              <a:gd name="T80" fmla="*/ 10 w 137"/>
              <a:gd name="T81" fmla="*/ 63 h 121"/>
              <a:gd name="T82" fmla="*/ 15 w 137"/>
              <a:gd name="T83" fmla="*/ 52 h 121"/>
              <a:gd name="T84" fmla="*/ 14 w 137"/>
              <a:gd name="T85" fmla="*/ 52 h 121"/>
              <a:gd name="T86" fmla="*/ 0 w 137"/>
              <a:gd name="T87" fmla="*/ 38 h 121"/>
              <a:gd name="T88" fmla="*/ 4 w 137"/>
              <a:gd name="T89" fmla="*/ 29 h 121"/>
              <a:gd name="T90" fmla="*/ 0 w 137"/>
              <a:gd name="T91" fmla="*/ 19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7" h="121">
                <a:moveTo>
                  <a:pt x="0" y="19"/>
                </a:moveTo>
                <a:cubicBezTo>
                  <a:pt x="0" y="12"/>
                  <a:pt x="6" y="5"/>
                  <a:pt x="14" y="5"/>
                </a:cubicBezTo>
                <a:cubicBezTo>
                  <a:pt x="21" y="5"/>
                  <a:pt x="27" y="11"/>
                  <a:pt x="28" y="17"/>
                </a:cubicBezTo>
                <a:cubicBezTo>
                  <a:pt x="28" y="17"/>
                  <a:pt x="28" y="17"/>
                  <a:pt x="28" y="17"/>
                </a:cubicBezTo>
                <a:cubicBezTo>
                  <a:pt x="30" y="11"/>
                  <a:pt x="35" y="7"/>
                  <a:pt x="42" y="7"/>
                </a:cubicBezTo>
                <a:cubicBezTo>
                  <a:pt x="44" y="7"/>
                  <a:pt x="46" y="8"/>
                  <a:pt x="48" y="9"/>
                </a:cubicBezTo>
                <a:cubicBezTo>
                  <a:pt x="50" y="4"/>
                  <a:pt x="54" y="0"/>
                  <a:pt x="60" y="0"/>
                </a:cubicBezTo>
                <a:cubicBezTo>
                  <a:pt x="63" y="0"/>
                  <a:pt x="65" y="1"/>
                  <a:pt x="67" y="2"/>
                </a:cubicBezTo>
                <a:cubicBezTo>
                  <a:pt x="69" y="1"/>
                  <a:pt x="72" y="0"/>
                  <a:pt x="75" y="0"/>
                </a:cubicBezTo>
                <a:cubicBezTo>
                  <a:pt x="80" y="0"/>
                  <a:pt x="85" y="4"/>
                  <a:pt x="87" y="9"/>
                </a:cubicBezTo>
                <a:cubicBezTo>
                  <a:pt x="94" y="10"/>
                  <a:pt x="99" y="16"/>
                  <a:pt x="99" y="23"/>
                </a:cubicBezTo>
                <a:cubicBezTo>
                  <a:pt x="99" y="23"/>
                  <a:pt x="99" y="24"/>
                  <a:pt x="99" y="24"/>
                </a:cubicBezTo>
                <a:cubicBezTo>
                  <a:pt x="99" y="24"/>
                  <a:pt x="99" y="24"/>
                  <a:pt x="99" y="24"/>
                </a:cubicBezTo>
                <a:cubicBezTo>
                  <a:pt x="99" y="23"/>
                  <a:pt x="99" y="22"/>
                  <a:pt x="99" y="21"/>
                </a:cubicBezTo>
                <a:cubicBezTo>
                  <a:pt x="99" y="13"/>
                  <a:pt x="105" y="7"/>
                  <a:pt x="113" y="7"/>
                </a:cubicBezTo>
                <a:cubicBezTo>
                  <a:pt x="119" y="7"/>
                  <a:pt x="124" y="11"/>
                  <a:pt x="126" y="16"/>
                </a:cubicBezTo>
                <a:cubicBezTo>
                  <a:pt x="132" y="17"/>
                  <a:pt x="137" y="23"/>
                  <a:pt x="137" y="30"/>
                </a:cubicBezTo>
                <a:cubicBezTo>
                  <a:pt x="137" y="35"/>
                  <a:pt x="134" y="39"/>
                  <a:pt x="130" y="41"/>
                </a:cubicBezTo>
                <a:cubicBezTo>
                  <a:pt x="132" y="44"/>
                  <a:pt x="133" y="47"/>
                  <a:pt x="133" y="50"/>
                </a:cubicBezTo>
                <a:cubicBezTo>
                  <a:pt x="133" y="58"/>
                  <a:pt x="127" y="64"/>
                  <a:pt x="120" y="64"/>
                </a:cubicBezTo>
                <a:cubicBezTo>
                  <a:pt x="119" y="64"/>
                  <a:pt x="119" y="64"/>
                  <a:pt x="119" y="64"/>
                </a:cubicBezTo>
                <a:cubicBezTo>
                  <a:pt x="119" y="68"/>
                  <a:pt x="117" y="71"/>
                  <a:pt x="114" y="73"/>
                </a:cubicBezTo>
                <a:cubicBezTo>
                  <a:pt x="114" y="74"/>
                  <a:pt x="114" y="74"/>
                  <a:pt x="114" y="75"/>
                </a:cubicBezTo>
                <a:cubicBezTo>
                  <a:pt x="114" y="79"/>
                  <a:pt x="112" y="83"/>
                  <a:pt x="109" y="86"/>
                </a:cubicBezTo>
                <a:cubicBezTo>
                  <a:pt x="111" y="88"/>
                  <a:pt x="113" y="92"/>
                  <a:pt x="113" y="95"/>
                </a:cubicBezTo>
                <a:cubicBezTo>
                  <a:pt x="113" y="103"/>
                  <a:pt x="106" y="109"/>
                  <a:pt x="99" y="109"/>
                </a:cubicBezTo>
                <a:cubicBezTo>
                  <a:pt x="99" y="109"/>
                  <a:pt x="99" y="109"/>
                  <a:pt x="99" y="109"/>
                </a:cubicBezTo>
                <a:cubicBezTo>
                  <a:pt x="98" y="116"/>
                  <a:pt x="92" y="121"/>
                  <a:pt x="85" y="121"/>
                </a:cubicBezTo>
                <a:cubicBezTo>
                  <a:pt x="77" y="121"/>
                  <a:pt x="71" y="115"/>
                  <a:pt x="71" y="108"/>
                </a:cubicBezTo>
                <a:cubicBezTo>
                  <a:pt x="71" y="106"/>
                  <a:pt x="71" y="105"/>
                  <a:pt x="71" y="104"/>
                </a:cubicBezTo>
                <a:cubicBezTo>
                  <a:pt x="70" y="103"/>
                  <a:pt x="68" y="102"/>
                  <a:pt x="67" y="101"/>
                </a:cubicBezTo>
                <a:cubicBezTo>
                  <a:pt x="65" y="102"/>
                  <a:pt x="63" y="102"/>
                  <a:pt x="61" y="102"/>
                </a:cubicBezTo>
                <a:cubicBezTo>
                  <a:pt x="60" y="102"/>
                  <a:pt x="60" y="102"/>
                  <a:pt x="60" y="102"/>
                </a:cubicBezTo>
                <a:cubicBezTo>
                  <a:pt x="59" y="102"/>
                  <a:pt x="59" y="102"/>
                  <a:pt x="59" y="102"/>
                </a:cubicBezTo>
                <a:cubicBezTo>
                  <a:pt x="51" y="102"/>
                  <a:pt x="45" y="96"/>
                  <a:pt x="45" y="89"/>
                </a:cubicBezTo>
                <a:cubicBezTo>
                  <a:pt x="45" y="83"/>
                  <a:pt x="48" y="79"/>
                  <a:pt x="52" y="77"/>
                </a:cubicBezTo>
                <a:cubicBezTo>
                  <a:pt x="51" y="76"/>
                  <a:pt x="51" y="75"/>
                  <a:pt x="50" y="74"/>
                </a:cubicBezTo>
                <a:cubicBezTo>
                  <a:pt x="48" y="76"/>
                  <a:pt x="46" y="76"/>
                  <a:pt x="43" y="76"/>
                </a:cubicBezTo>
                <a:cubicBezTo>
                  <a:pt x="40" y="76"/>
                  <a:pt x="36" y="75"/>
                  <a:pt x="34" y="73"/>
                </a:cubicBezTo>
                <a:cubicBezTo>
                  <a:pt x="31" y="75"/>
                  <a:pt x="28" y="76"/>
                  <a:pt x="24" y="76"/>
                </a:cubicBezTo>
                <a:cubicBezTo>
                  <a:pt x="17" y="76"/>
                  <a:pt x="10" y="70"/>
                  <a:pt x="10" y="63"/>
                </a:cubicBezTo>
                <a:cubicBezTo>
                  <a:pt x="10" y="58"/>
                  <a:pt x="12" y="55"/>
                  <a:pt x="15" y="52"/>
                </a:cubicBezTo>
                <a:cubicBezTo>
                  <a:pt x="15" y="52"/>
                  <a:pt x="14" y="52"/>
                  <a:pt x="14" y="52"/>
                </a:cubicBezTo>
                <a:cubicBezTo>
                  <a:pt x="6" y="52"/>
                  <a:pt x="0" y="46"/>
                  <a:pt x="0" y="38"/>
                </a:cubicBezTo>
                <a:cubicBezTo>
                  <a:pt x="0" y="35"/>
                  <a:pt x="1" y="31"/>
                  <a:pt x="4" y="29"/>
                </a:cubicBezTo>
                <a:cubicBezTo>
                  <a:pt x="1" y="26"/>
                  <a:pt x="0" y="23"/>
                  <a:pt x="0" y="19"/>
                </a:cubicBezTo>
                <a:close/>
              </a:path>
            </a:pathLst>
          </a:custGeom>
          <a:solidFill>
            <a:srgbClr val="FFCF4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5" name="Freeform 18"/>
          <p:cNvSpPr>
            <a:spLocks noChangeArrowheads="1"/>
          </p:cNvSpPr>
          <p:nvPr userDrawn="1"/>
        </p:nvSpPr>
        <p:spPr bwMode="auto">
          <a:xfrm>
            <a:off x="6121400" y="2589213"/>
            <a:ext cx="176213" cy="52387"/>
          </a:xfrm>
          <a:custGeom>
            <a:avLst/>
            <a:gdLst>
              <a:gd name="T0" fmla="*/ 2 w 69"/>
              <a:gd name="T1" fmla="*/ 9 h 24"/>
              <a:gd name="T2" fmla="*/ 32 w 69"/>
              <a:gd name="T3" fmla="*/ 3 h 24"/>
              <a:gd name="T4" fmla="*/ 66 w 69"/>
              <a:gd name="T5" fmla="*/ 23 h 24"/>
              <a:gd name="T6" fmla="*/ 68 w 69"/>
              <a:gd name="T7" fmla="*/ 24 h 24"/>
              <a:gd name="T8" fmla="*/ 69 w 69"/>
              <a:gd name="T9" fmla="*/ 22 h 24"/>
              <a:gd name="T10" fmla="*/ 32 w 69"/>
              <a:gd name="T11" fmla="*/ 0 h 24"/>
              <a:gd name="T12" fmla="*/ 1 w 69"/>
              <a:gd name="T13" fmla="*/ 7 h 24"/>
              <a:gd name="T14" fmla="*/ 1 w 69"/>
              <a:gd name="T15" fmla="*/ 9 h 24"/>
              <a:gd name="T16" fmla="*/ 2 w 69"/>
              <a:gd name="T17" fmla="*/ 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24">
                <a:moveTo>
                  <a:pt x="2" y="9"/>
                </a:moveTo>
                <a:cubicBezTo>
                  <a:pt x="11" y="6"/>
                  <a:pt x="21" y="3"/>
                  <a:pt x="32" y="3"/>
                </a:cubicBezTo>
                <a:cubicBezTo>
                  <a:pt x="45" y="3"/>
                  <a:pt x="58" y="7"/>
                  <a:pt x="66" y="23"/>
                </a:cubicBezTo>
                <a:cubicBezTo>
                  <a:pt x="67" y="24"/>
                  <a:pt x="67" y="24"/>
                  <a:pt x="68" y="24"/>
                </a:cubicBezTo>
                <a:cubicBezTo>
                  <a:pt x="69" y="23"/>
                  <a:pt x="69" y="22"/>
                  <a:pt x="69" y="22"/>
                </a:cubicBezTo>
                <a:cubicBezTo>
                  <a:pt x="59" y="5"/>
                  <a:pt x="45" y="0"/>
                  <a:pt x="32" y="0"/>
                </a:cubicBezTo>
                <a:cubicBezTo>
                  <a:pt x="21" y="0"/>
                  <a:pt x="10" y="3"/>
                  <a:pt x="1" y="7"/>
                </a:cubicBezTo>
                <a:cubicBezTo>
                  <a:pt x="1" y="7"/>
                  <a:pt x="0" y="8"/>
                  <a:pt x="1" y="9"/>
                </a:cubicBezTo>
                <a:cubicBezTo>
                  <a:pt x="1" y="9"/>
                  <a:pt x="2" y="10"/>
                  <a:pt x="2" y="9"/>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6" name="Freeform 19"/>
          <p:cNvSpPr>
            <a:spLocks noChangeArrowheads="1"/>
          </p:cNvSpPr>
          <p:nvPr userDrawn="1"/>
        </p:nvSpPr>
        <p:spPr bwMode="auto">
          <a:xfrm>
            <a:off x="5715000" y="2589213"/>
            <a:ext cx="174625" cy="52387"/>
          </a:xfrm>
          <a:custGeom>
            <a:avLst/>
            <a:gdLst>
              <a:gd name="T0" fmla="*/ 67 w 68"/>
              <a:gd name="T1" fmla="*/ 7 h 24"/>
              <a:gd name="T2" fmla="*/ 37 w 68"/>
              <a:gd name="T3" fmla="*/ 0 h 24"/>
              <a:gd name="T4" fmla="*/ 0 w 68"/>
              <a:gd name="T5" fmla="*/ 22 h 24"/>
              <a:gd name="T6" fmla="*/ 1 w 68"/>
              <a:gd name="T7" fmla="*/ 24 h 24"/>
              <a:gd name="T8" fmla="*/ 3 w 68"/>
              <a:gd name="T9" fmla="*/ 23 h 24"/>
              <a:gd name="T10" fmla="*/ 37 w 68"/>
              <a:gd name="T11" fmla="*/ 3 h 24"/>
              <a:gd name="T12" fmla="*/ 66 w 68"/>
              <a:gd name="T13" fmla="*/ 9 h 24"/>
              <a:gd name="T14" fmla="*/ 68 w 68"/>
              <a:gd name="T15" fmla="*/ 9 h 24"/>
              <a:gd name="T16" fmla="*/ 67 w 68"/>
              <a:gd name="T17" fmla="*/ 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8" h="24">
                <a:moveTo>
                  <a:pt x="67" y="7"/>
                </a:moveTo>
                <a:cubicBezTo>
                  <a:pt x="59" y="3"/>
                  <a:pt x="48" y="0"/>
                  <a:pt x="37" y="0"/>
                </a:cubicBezTo>
                <a:cubicBezTo>
                  <a:pt x="23" y="0"/>
                  <a:pt x="9" y="5"/>
                  <a:pt x="0" y="22"/>
                </a:cubicBezTo>
                <a:cubicBezTo>
                  <a:pt x="0" y="22"/>
                  <a:pt x="0" y="23"/>
                  <a:pt x="1" y="24"/>
                </a:cubicBezTo>
                <a:cubicBezTo>
                  <a:pt x="1" y="24"/>
                  <a:pt x="2" y="24"/>
                  <a:pt x="3" y="23"/>
                </a:cubicBezTo>
                <a:cubicBezTo>
                  <a:pt x="11" y="7"/>
                  <a:pt x="24" y="3"/>
                  <a:pt x="37" y="3"/>
                </a:cubicBezTo>
                <a:cubicBezTo>
                  <a:pt x="47" y="3"/>
                  <a:pt x="58" y="6"/>
                  <a:pt x="66" y="9"/>
                </a:cubicBezTo>
                <a:cubicBezTo>
                  <a:pt x="67" y="10"/>
                  <a:pt x="68" y="9"/>
                  <a:pt x="68" y="9"/>
                </a:cubicBezTo>
                <a:cubicBezTo>
                  <a:pt x="68" y="8"/>
                  <a:pt x="68" y="7"/>
                  <a:pt x="67" y="7"/>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7" name="Freeform 20"/>
          <p:cNvSpPr>
            <a:spLocks noChangeArrowheads="1"/>
          </p:cNvSpPr>
          <p:nvPr userDrawn="1"/>
        </p:nvSpPr>
        <p:spPr bwMode="auto">
          <a:xfrm>
            <a:off x="5865813" y="2697163"/>
            <a:ext cx="296862" cy="330200"/>
          </a:xfrm>
          <a:custGeom>
            <a:avLst/>
            <a:gdLst>
              <a:gd name="T0" fmla="*/ 0 w 116"/>
              <a:gd name="T1" fmla="*/ 28 h 154"/>
              <a:gd name="T2" fmla="*/ 113 w 116"/>
              <a:gd name="T3" fmla="*/ 28 h 154"/>
              <a:gd name="T4" fmla="*/ 0 w 116"/>
              <a:gd name="T5" fmla="*/ 28 h 154"/>
            </a:gdLst>
            <a:ahLst/>
            <a:cxnLst>
              <a:cxn ang="0">
                <a:pos x="T0" y="T1"/>
              </a:cxn>
              <a:cxn ang="0">
                <a:pos x="T2" y="T3"/>
              </a:cxn>
              <a:cxn ang="0">
                <a:pos x="T4" y="T5"/>
              </a:cxn>
            </a:cxnLst>
            <a:rect l="0" t="0" r="r" b="b"/>
            <a:pathLst>
              <a:path w="116" h="154">
                <a:moveTo>
                  <a:pt x="0" y="28"/>
                </a:moveTo>
                <a:cubicBezTo>
                  <a:pt x="19" y="4"/>
                  <a:pt x="88" y="0"/>
                  <a:pt x="113" y="28"/>
                </a:cubicBezTo>
                <a:cubicBezTo>
                  <a:pt x="116" y="108"/>
                  <a:pt x="21" y="154"/>
                  <a:pt x="0" y="28"/>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8" name="Freeform 21"/>
          <p:cNvSpPr>
            <a:spLocks noChangeArrowheads="1"/>
          </p:cNvSpPr>
          <p:nvPr userDrawn="1"/>
        </p:nvSpPr>
        <p:spPr bwMode="auto">
          <a:xfrm>
            <a:off x="5978525" y="2617788"/>
            <a:ext cx="46038" cy="36512"/>
          </a:xfrm>
          <a:custGeom>
            <a:avLst/>
            <a:gdLst>
              <a:gd name="T0" fmla="*/ 3 w 18"/>
              <a:gd name="T1" fmla="*/ 14 h 17"/>
              <a:gd name="T2" fmla="*/ 3 w 18"/>
              <a:gd name="T3" fmla="*/ 10 h 17"/>
              <a:gd name="T4" fmla="*/ 5 w 18"/>
              <a:gd name="T5" fmla="*/ 4 h 17"/>
              <a:gd name="T6" fmla="*/ 9 w 18"/>
              <a:gd name="T7" fmla="*/ 2 h 17"/>
              <a:gd name="T8" fmla="*/ 13 w 18"/>
              <a:gd name="T9" fmla="*/ 4 h 17"/>
              <a:gd name="T10" fmla="*/ 16 w 18"/>
              <a:gd name="T11" fmla="*/ 9 h 17"/>
              <a:gd name="T12" fmla="*/ 14 w 18"/>
              <a:gd name="T13" fmla="*/ 15 h 17"/>
              <a:gd name="T14" fmla="*/ 14 w 18"/>
              <a:gd name="T15" fmla="*/ 17 h 17"/>
              <a:gd name="T16" fmla="*/ 16 w 18"/>
              <a:gd name="T17" fmla="*/ 16 h 17"/>
              <a:gd name="T18" fmla="*/ 18 w 18"/>
              <a:gd name="T19" fmla="*/ 9 h 17"/>
              <a:gd name="T20" fmla="*/ 15 w 18"/>
              <a:gd name="T21" fmla="*/ 2 h 17"/>
              <a:gd name="T22" fmla="*/ 9 w 18"/>
              <a:gd name="T23" fmla="*/ 0 h 17"/>
              <a:gd name="T24" fmla="*/ 3 w 18"/>
              <a:gd name="T25" fmla="*/ 2 h 17"/>
              <a:gd name="T26" fmla="*/ 0 w 18"/>
              <a:gd name="T27" fmla="*/ 10 h 17"/>
              <a:gd name="T28" fmla="*/ 1 w 18"/>
              <a:gd name="T29" fmla="*/ 15 h 17"/>
              <a:gd name="T30" fmla="*/ 2 w 18"/>
              <a:gd name="T31" fmla="*/ 15 h 17"/>
              <a:gd name="T32" fmla="*/ 3 w 18"/>
              <a:gd name="T33" fmla="*/ 1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 h="17">
                <a:moveTo>
                  <a:pt x="3" y="14"/>
                </a:moveTo>
                <a:cubicBezTo>
                  <a:pt x="3" y="12"/>
                  <a:pt x="3" y="11"/>
                  <a:pt x="3" y="10"/>
                </a:cubicBezTo>
                <a:cubicBezTo>
                  <a:pt x="3" y="7"/>
                  <a:pt x="4" y="5"/>
                  <a:pt x="5" y="4"/>
                </a:cubicBezTo>
                <a:cubicBezTo>
                  <a:pt x="6" y="3"/>
                  <a:pt x="7" y="2"/>
                  <a:pt x="9" y="2"/>
                </a:cubicBezTo>
                <a:cubicBezTo>
                  <a:pt x="11" y="2"/>
                  <a:pt x="12" y="3"/>
                  <a:pt x="13" y="4"/>
                </a:cubicBezTo>
                <a:cubicBezTo>
                  <a:pt x="15" y="5"/>
                  <a:pt x="16" y="7"/>
                  <a:pt x="16" y="9"/>
                </a:cubicBezTo>
                <a:cubicBezTo>
                  <a:pt x="16" y="11"/>
                  <a:pt x="15" y="13"/>
                  <a:pt x="14" y="15"/>
                </a:cubicBezTo>
                <a:cubicBezTo>
                  <a:pt x="13" y="16"/>
                  <a:pt x="14" y="17"/>
                  <a:pt x="14" y="17"/>
                </a:cubicBezTo>
                <a:cubicBezTo>
                  <a:pt x="15" y="17"/>
                  <a:pt x="16" y="17"/>
                  <a:pt x="16" y="16"/>
                </a:cubicBezTo>
                <a:cubicBezTo>
                  <a:pt x="17" y="14"/>
                  <a:pt x="18" y="11"/>
                  <a:pt x="18" y="9"/>
                </a:cubicBezTo>
                <a:cubicBezTo>
                  <a:pt x="18" y="6"/>
                  <a:pt x="17" y="4"/>
                  <a:pt x="15" y="2"/>
                </a:cubicBezTo>
                <a:cubicBezTo>
                  <a:pt x="14" y="0"/>
                  <a:pt x="11" y="0"/>
                  <a:pt x="9" y="0"/>
                </a:cubicBezTo>
                <a:cubicBezTo>
                  <a:pt x="7" y="0"/>
                  <a:pt x="5" y="0"/>
                  <a:pt x="3" y="2"/>
                </a:cubicBezTo>
                <a:cubicBezTo>
                  <a:pt x="1" y="4"/>
                  <a:pt x="0" y="6"/>
                  <a:pt x="0" y="10"/>
                </a:cubicBezTo>
                <a:cubicBezTo>
                  <a:pt x="0" y="11"/>
                  <a:pt x="0" y="13"/>
                  <a:pt x="1" y="15"/>
                </a:cubicBezTo>
                <a:cubicBezTo>
                  <a:pt x="1" y="15"/>
                  <a:pt x="2" y="16"/>
                  <a:pt x="2" y="15"/>
                </a:cubicBezTo>
                <a:cubicBezTo>
                  <a:pt x="3" y="15"/>
                  <a:pt x="4" y="15"/>
                  <a:pt x="3" y="14"/>
                </a:cubicBezTo>
                <a:close/>
              </a:path>
            </a:pathLst>
          </a:custGeom>
          <a:solidFill>
            <a:srgbClr val="1D1D1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9" name="Freeform 22"/>
          <p:cNvSpPr>
            <a:spLocks noChangeArrowheads="1"/>
          </p:cNvSpPr>
          <p:nvPr userDrawn="1"/>
        </p:nvSpPr>
        <p:spPr bwMode="auto">
          <a:xfrm>
            <a:off x="5654675" y="3630613"/>
            <a:ext cx="244475" cy="587375"/>
          </a:xfrm>
          <a:custGeom>
            <a:avLst/>
            <a:gdLst>
              <a:gd name="T0" fmla="*/ 52 w 96"/>
              <a:gd name="T1" fmla="*/ 0 h 274"/>
              <a:gd name="T2" fmla="*/ 7 w 96"/>
              <a:gd name="T3" fmla="*/ 211 h 274"/>
              <a:gd name="T4" fmla="*/ 75 w 96"/>
              <a:gd name="T5" fmla="*/ 216 h 274"/>
              <a:gd name="T6" fmla="*/ 96 w 96"/>
              <a:gd name="T7" fmla="*/ 16 h 274"/>
              <a:gd name="T8" fmla="*/ 52 w 96"/>
              <a:gd name="T9" fmla="*/ 0 h 274"/>
            </a:gdLst>
            <a:ahLst/>
            <a:cxnLst>
              <a:cxn ang="0">
                <a:pos x="T0" y="T1"/>
              </a:cxn>
              <a:cxn ang="0">
                <a:pos x="T2" y="T3"/>
              </a:cxn>
              <a:cxn ang="0">
                <a:pos x="T4" y="T5"/>
              </a:cxn>
              <a:cxn ang="0">
                <a:pos x="T6" y="T7"/>
              </a:cxn>
              <a:cxn ang="0">
                <a:pos x="T8" y="T9"/>
              </a:cxn>
            </a:cxnLst>
            <a:rect l="0" t="0" r="r" b="b"/>
            <a:pathLst>
              <a:path w="96" h="274">
                <a:moveTo>
                  <a:pt x="52" y="0"/>
                </a:moveTo>
                <a:cubicBezTo>
                  <a:pt x="7" y="211"/>
                  <a:pt x="7" y="211"/>
                  <a:pt x="7" y="211"/>
                </a:cubicBezTo>
                <a:cubicBezTo>
                  <a:pt x="0" y="232"/>
                  <a:pt x="54" y="274"/>
                  <a:pt x="75" y="216"/>
                </a:cubicBezTo>
                <a:cubicBezTo>
                  <a:pt x="96" y="16"/>
                  <a:pt x="96" y="16"/>
                  <a:pt x="96" y="16"/>
                </a:cubicBezTo>
                <a:lnTo>
                  <a:pt x="52" y="0"/>
                </a:lnTo>
                <a:close/>
              </a:path>
            </a:pathLst>
          </a:custGeom>
          <a:solidFill>
            <a:srgbClr val="FED5A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0" name="Freeform 23"/>
          <p:cNvSpPr>
            <a:spLocks noChangeArrowheads="1"/>
          </p:cNvSpPr>
          <p:nvPr userDrawn="1"/>
        </p:nvSpPr>
        <p:spPr bwMode="auto">
          <a:xfrm>
            <a:off x="5630863" y="3028950"/>
            <a:ext cx="782637" cy="815975"/>
          </a:xfrm>
          <a:custGeom>
            <a:avLst/>
            <a:gdLst>
              <a:gd name="T0" fmla="*/ 100 w 306"/>
              <a:gd name="T1" fmla="*/ 3 h 381"/>
              <a:gd name="T2" fmla="*/ 3 w 306"/>
              <a:gd name="T3" fmla="*/ 316 h 381"/>
              <a:gd name="T4" fmla="*/ 306 w 306"/>
              <a:gd name="T5" fmla="*/ 300 h 381"/>
              <a:gd name="T6" fmla="*/ 193 w 306"/>
              <a:gd name="T7" fmla="*/ 0 h 381"/>
              <a:gd name="T8" fmla="*/ 177 w 306"/>
              <a:gd name="T9" fmla="*/ 8 h 381"/>
              <a:gd name="T10" fmla="*/ 172 w 306"/>
              <a:gd name="T11" fmla="*/ 49 h 381"/>
              <a:gd name="T12" fmla="*/ 124 w 306"/>
              <a:gd name="T13" fmla="*/ 47 h 381"/>
              <a:gd name="T14" fmla="*/ 124 w 306"/>
              <a:gd name="T15" fmla="*/ 11 h 381"/>
              <a:gd name="T16" fmla="*/ 100 w 306"/>
              <a:gd name="T17" fmla="*/ 3 h 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6" h="381">
                <a:moveTo>
                  <a:pt x="100" y="3"/>
                </a:moveTo>
                <a:cubicBezTo>
                  <a:pt x="100" y="3"/>
                  <a:pt x="6" y="311"/>
                  <a:pt x="3" y="316"/>
                </a:cubicBezTo>
                <a:cubicBezTo>
                  <a:pt x="0" y="321"/>
                  <a:pt x="222" y="381"/>
                  <a:pt x="306" y="300"/>
                </a:cubicBezTo>
                <a:cubicBezTo>
                  <a:pt x="193" y="0"/>
                  <a:pt x="193" y="0"/>
                  <a:pt x="193" y="0"/>
                </a:cubicBezTo>
                <a:cubicBezTo>
                  <a:pt x="177" y="8"/>
                  <a:pt x="177" y="8"/>
                  <a:pt x="177" y="8"/>
                </a:cubicBezTo>
                <a:cubicBezTo>
                  <a:pt x="172" y="49"/>
                  <a:pt x="172" y="49"/>
                  <a:pt x="172" y="49"/>
                </a:cubicBezTo>
                <a:cubicBezTo>
                  <a:pt x="124" y="47"/>
                  <a:pt x="124" y="47"/>
                  <a:pt x="124" y="47"/>
                </a:cubicBezTo>
                <a:cubicBezTo>
                  <a:pt x="124" y="11"/>
                  <a:pt x="124" y="11"/>
                  <a:pt x="124" y="11"/>
                </a:cubicBezTo>
                <a:lnTo>
                  <a:pt x="100" y="3"/>
                </a:lnTo>
                <a:close/>
              </a:path>
            </a:pathLst>
          </a:custGeom>
          <a:solidFill>
            <a:srgbClr val="FF543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1" name="Freeform 24"/>
          <p:cNvSpPr>
            <a:spLocks noChangeArrowheads="1"/>
          </p:cNvSpPr>
          <p:nvPr userDrawn="1"/>
        </p:nvSpPr>
        <p:spPr bwMode="auto">
          <a:xfrm>
            <a:off x="5643563" y="3930650"/>
            <a:ext cx="246062" cy="274638"/>
          </a:xfrm>
          <a:custGeom>
            <a:avLst/>
            <a:gdLst>
              <a:gd name="T0" fmla="*/ 31 w 155"/>
              <a:gd name="T1" fmla="*/ 0 h 173"/>
              <a:gd name="T2" fmla="*/ 155 w 155"/>
              <a:gd name="T3" fmla="*/ 15 h 173"/>
              <a:gd name="T4" fmla="*/ 137 w 155"/>
              <a:gd name="T5" fmla="*/ 142 h 173"/>
              <a:gd name="T6" fmla="*/ 94 w 155"/>
              <a:gd name="T7" fmla="*/ 173 h 173"/>
              <a:gd name="T8" fmla="*/ 26 w 155"/>
              <a:gd name="T9" fmla="*/ 159 h 173"/>
              <a:gd name="T10" fmla="*/ 0 w 155"/>
              <a:gd name="T11" fmla="*/ 111 h 173"/>
              <a:gd name="T12" fmla="*/ 31 w 155"/>
              <a:gd name="T13" fmla="*/ 0 h 173"/>
            </a:gdLst>
            <a:ahLst/>
            <a:cxnLst>
              <a:cxn ang="0">
                <a:pos x="T0" y="T1"/>
              </a:cxn>
              <a:cxn ang="0">
                <a:pos x="T2" y="T3"/>
              </a:cxn>
              <a:cxn ang="0">
                <a:pos x="T4" y="T5"/>
              </a:cxn>
              <a:cxn ang="0">
                <a:pos x="T6" y="T7"/>
              </a:cxn>
              <a:cxn ang="0">
                <a:pos x="T8" y="T9"/>
              </a:cxn>
              <a:cxn ang="0">
                <a:pos x="T10" y="T11"/>
              </a:cxn>
              <a:cxn ang="0">
                <a:pos x="T12" y="T13"/>
              </a:cxn>
            </a:cxnLst>
            <a:rect l="0" t="0" r="r" b="b"/>
            <a:pathLst>
              <a:path w="155" h="173">
                <a:moveTo>
                  <a:pt x="31" y="0"/>
                </a:moveTo>
                <a:lnTo>
                  <a:pt x="155" y="15"/>
                </a:lnTo>
                <a:lnTo>
                  <a:pt x="137" y="142"/>
                </a:lnTo>
                <a:lnTo>
                  <a:pt x="94" y="173"/>
                </a:lnTo>
                <a:lnTo>
                  <a:pt x="26" y="159"/>
                </a:lnTo>
                <a:lnTo>
                  <a:pt x="0" y="111"/>
                </a:lnTo>
                <a:lnTo>
                  <a:pt x="31" y="0"/>
                </a:lnTo>
                <a:close/>
              </a:path>
            </a:pathLst>
          </a:custGeom>
          <a:solidFill>
            <a:srgbClr val="824D1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2" name="Freeform 25"/>
          <p:cNvSpPr>
            <a:spLocks noChangeArrowheads="1"/>
          </p:cNvSpPr>
          <p:nvPr userDrawn="1"/>
        </p:nvSpPr>
        <p:spPr bwMode="auto">
          <a:xfrm>
            <a:off x="3109913" y="3844925"/>
            <a:ext cx="488950" cy="490538"/>
          </a:xfrm>
          <a:custGeom>
            <a:avLst/>
            <a:gdLst>
              <a:gd name="T0" fmla="*/ 51 w 191"/>
              <a:gd name="T1" fmla="*/ 4 h 229"/>
              <a:gd name="T2" fmla="*/ 68 w 191"/>
              <a:gd name="T3" fmla="*/ 229 h 229"/>
              <a:gd name="T4" fmla="*/ 135 w 191"/>
              <a:gd name="T5" fmla="*/ 0 h 229"/>
              <a:gd name="T6" fmla="*/ 51 w 191"/>
              <a:gd name="T7" fmla="*/ 4 h 229"/>
            </a:gdLst>
            <a:ahLst/>
            <a:cxnLst>
              <a:cxn ang="0">
                <a:pos x="T0" y="T1"/>
              </a:cxn>
              <a:cxn ang="0">
                <a:pos x="T2" y="T3"/>
              </a:cxn>
              <a:cxn ang="0">
                <a:pos x="T4" y="T5"/>
              </a:cxn>
              <a:cxn ang="0">
                <a:pos x="T6" y="T7"/>
              </a:cxn>
            </a:cxnLst>
            <a:rect l="0" t="0" r="r" b="b"/>
            <a:pathLst>
              <a:path w="191" h="229">
                <a:moveTo>
                  <a:pt x="51" y="4"/>
                </a:moveTo>
                <a:cubicBezTo>
                  <a:pt x="0" y="68"/>
                  <a:pt x="17" y="207"/>
                  <a:pt x="68" y="229"/>
                </a:cubicBezTo>
                <a:cubicBezTo>
                  <a:pt x="144" y="186"/>
                  <a:pt x="191" y="135"/>
                  <a:pt x="135" y="0"/>
                </a:cubicBezTo>
                <a:lnTo>
                  <a:pt x="51" y="4"/>
                </a:lnTo>
                <a:close/>
              </a:path>
            </a:pathLst>
          </a:custGeom>
          <a:solidFill>
            <a:srgbClr val="824D1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3" name="Freeform 26"/>
          <p:cNvSpPr>
            <a:spLocks noChangeArrowheads="1"/>
          </p:cNvSpPr>
          <p:nvPr userDrawn="1"/>
        </p:nvSpPr>
        <p:spPr bwMode="auto">
          <a:xfrm>
            <a:off x="3187700" y="2092325"/>
            <a:ext cx="658813" cy="1814513"/>
          </a:xfrm>
          <a:custGeom>
            <a:avLst/>
            <a:gdLst>
              <a:gd name="T0" fmla="*/ 156 w 258"/>
              <a:gd name="T1" fmla="*/ 0 h 847"/>
              <a:gd name="T2" fmla="*/ 21 w 258"/>
              <a:gd name="T3" fmla="*/ 822 h 847"/>
              <a:gd name="T4" fmla="*/ 114 w 258"/>
              <a:gd name="T5" fmla="*/ 835 h 847"/>
              <a:gd name="T6" fmla="*/ 156 w 258"/>
              <a:gd name="T7" fmla="*/ 0 h 847"/>
            </a:gdLst>
            <a:ahLst/>
            <a:cxnLst>
              <a:cxn ang="0">
                <a:pos x="T0" y="T1"/>
              </a:cxn>
              <a:cxn ang="0">
                <a:pos x="T2" y="T3"/>
              </a:cxn>
              <a:cxn ang="0">
                <a:pos x="T4" y="T5"/>
              </a:cxn>
              <a:cxn ang="0">
                <a:pos x="T6" y="T7"/>
              </a:cxn>
            </a:cxnLst>
            <a:rect l="0" t="0" r="r" b="b"/>
            <a:pathLst>
              <a:path w="258" h="847">
                <a:moveTo>
                  <a:pt x="156" y="0"/>
                </a:moveTo>
                <a:cubicBezTo>
                  <a:pt x="33" y="173"/>
                  <a:pt x="0" y="474"/>
                  <a:pt x="21" y="822"/>
                </a:cubicBezTo>
                <a:cubicBezTo>
                  <a:pt x="21" y="822"/>
                  <a:pt x="67" y="847"/>
                  <a:pt x="114" y="835"/>
                </a:cubicBezTo>
                <a:cubicBezTo>
                  <a:pt x="114" y="835"/>
                  <a:pt x="258" y="237"/>
                  <a:pt x="156" y="0"/>
                </a:cubicBezTo>
                <a:close/>
              </a:path>
            </a:pathLst>
          </a:custGeom>
          <a:solidFill>
            <a:srgbClr val="F2B26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4" name="Freeform 27"/>
          <p:cNvSpPr>
            <a:spLocks noChangeArrowheads="1"/>
          </p:cNvSpPr>
          <p:nvPr userDrawn="1"/>
        </p:nvSpPr>
        <p:spPr bwMode="auto">
          <a:xfrm>
            <a:off x="8685213" y="4262438"/>
            <a:ext cx="103187" cy="212725"/>
          </a:xfrm>
          <a:custGeom>
            <a:avLst/>
            <a:gdLst>
              <a:gd name="T0" fmla="*/ 4 w 65"/>
              <a:gd name="T1" fmla="*/ 33 h 134"/>
              <a:gd name="T2" fmla="*/ 57 w 65"/>
              <a:gd name="T3" fmla="*/ 134 h 134"/>
              <a:gd name="T4" fmla="*/ 65 w 65"/>
              <a:gd name="T5" fmla="*/ 10 h 134"/>
              <a:gd name="T6" fmla="*/ 0 w 65"/>
              <a:gd name="T7" fmla="*/ 0 h 134"/>
              <a:gd name="T8" fmla="*/ 4 w 65"/>
              <a:gd name="T9" fmla="*/ 33 h 134"/>
            </a:gdLst>
            <a:ahLst/>
            <a:cxnLst>
              <a:cxn ang="0">
                <a:pos x="T0" y="T1"/>
              </a:cxn>
              <a:cxn ang="0">
                <a:pos x="T2" y="T3"/>
              </a:cxn>
              <a:cxn ang="0">
                <a:pos x="T4" y="T5"/>
              </a:cxn>
              <a:cxn ang="0">
                <a:pos x="T6" y="T7"/>
              </a:cxn>
              <a:cxn ang="0">
                <a:pos x="T8" y="T9"/>
              </a:cxn>
            </a:cxnLst>
            <a:rect l="0" t="0" r="r" b="b"/>
            <a:pathLst>
              <a:path w="65" h="134">
                <a:moveTo>
                  <a:pt x="4" y="33"/>
                </a:moveTo>
                <a:lnTo>
                  <a:pt x="57" y="134"/>
                </a:lnTo>
                <a:lnTo>
                  <a:pt x="65" y="10"/>
                </a:lnTo>
                <a:lnTo>
                  <a:pt x="0" y="0"/>
                </a:lnTo>
                <a:lnTo>
                  <a:pt x="4" y="33"/>
                </a:lnTo>
                <a:close/>
              </a:path>
            </a:pathLst>
          </a:custGeom>
          <a:solidFill>
            <a:srgbClr val="402B3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5" name="Freeform 28"/>
          <p:cNvSpPr>
            <a:spLocks noChangeArrowheads="1"/>
          </p:cNvSpPr>
          <p:nvPr userDrawn="1"/>
        </p:nvSpPr>
        <p:spPr bwMode="auto">
          <a:xfrm>
            <a:off x="8494713" y="3854450"/>
            <a:ext cx="328612" cy="469900"/>
          </a:xfrm>
          <a:custGeom>
            <a:avLst/>
            <a:gdLst>
              <a:gd name="T0" fmla="*/ 0 w 129"/>
              <a:gd name="T1" fmla="*/ 27 h 220"/>
              <a:gd name="T2" fmla="*/ 75 w 129"/>
              <a:gd name="T3" fmla="*/ 220 h 220"/>
              <a:gd name="T4" fmla="*/ 116 w 129"/>
              <a:gd name="T5" fmla="*/ 219 h 220"/>
              <a:gd name="T6" fmla="*/ 129 w 129"/>
              <a:gd name="T7" fmla="*/ 0 h 220"/>
              <a:gd name="T8" fmla="*/ 0 w 129"/>
              <a:gd name="T9" fmla="*/ 27 h 220"/>
            </a:gdLst>
            <a:ahLst/>
            <a:cxnLst>
              <a:cxn ang="0">
                <a:pos x="T0" y="T1"/>
              </a:cxn>
              <a:cxn ang="0">
                <a:pos x="T2" y="T3"/>
              </a:cxn>
              <a:cxn ang="0">
                <a:pos x="T4" y="T5"/>
              </a:cxn>
              <a:cxn ang="0">
                <a:pos x="T6" y="T7"/>
              </a:cxn>
              <a:cxn ang="0">
                <a:pos x="T8" y="T9"/>
              </a:cxn>
            </a:cxnLst>
            <a:rect l="0" t="0" r="r" b="b"/>
            <a:pathLst>
              <a:path w="129" h="220">
                <a:moveTo>
                  <a:pt x="0" y="27"/>
                </a:moveTo>
                <a:cubicBezTo>
                  <a:pt x="6" y="37"/>
                  <a:pt x="75" y="220"/>
                  <a:pt x="75" y="220"/>
                </a:cubicBezTo>
                <a:cubicBezTo>
                  <a:pt x="116" y="219"/>
                  <a:pt x="116" y="219"/>
                  <a:pt x="116" y="219"/>
                </a:cubicBezTo>
                <a:cubicBezTo>
                  <a:pt x="129" y="0"/>
                  <a:pt x="129" y="0"/>
                  <a:pt x="129" y="0"/>
                </a:cubicBezTo>
                <a:lnTo>
                  <a:pt x="0" y="27"/>
                </a:lnTo>
                <a:close/>
              </a:path>
            </a:pathLst>
          </a:custGeom>
          <a:solidFill>
            <a:srgbClr val="00618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6" name="Freeform 29"/>
          <p:cNvSpPr>
            <a:spLocks noChangeArrowheads="1"/>
          </p:cNvSpPr>
          <p:nvPr userDrawn="1"/>
        </p:nvSpPr>
        <p:spPr bwMode="auto">
          <a:xfrm>
            <a:off x="8243888" y="2619375"/>
            <a:ext cx="628650" cy="1339850"/>
          </a:xfrm>
          <a:custGeom>
            <a:avLst/>
            <a:gdLst>
              <a:gd name="T0" fmla="*/ 0 w 246"/>
              <a:gd name="T1" fmla="*/ 77 h 625"/>
              <a:gd name="T2" fmla="*/ 83 w 246"/>
              <a:gd name="T3" fmla="*/ 617 h 625"/>
              <a:gd name="T4" fmla="*/ 246 w 246"/>
              <a:gd name="T5" fmla="*/ 597 h 625"/>
              <a:gd name="T6" fmla="*/ 149 w 246"/>
              <a:gd name="T7" fmla="*/ 0 h 625"/>
              <a:gd name="T8" fmla="*/ 0 w 246"/>
              <a:gd name="T9" fmla="*/ 77 h 625"/>
            </a:gdLst>
            <a:ahLst/>
            <a:cxnLst>
              <a:cxn ang="0">
                <a:pos x="T0" y="T1"/>
              </a:cxn>
              <a:cxn ang="0">
                <a:pos x="T2" y="T3"/>
              </a:cxn>
              <a:cxn ang="0">
                <a:pos x="T4" y="T5"/>
              </a:cxn>
              <a:cxn ang="0">
                <a:pos x="T6" y="T7"/>
              </a:cxn>
              <a:cxn ang="0">
                <a:pos x="T8" y="T9"/>
              </a:cxn>
            </a:cxnLst>
            <a:rect l="0" t="0" r="r" b="b"/>
            <a:pathLst>
              <a:path w="246" h="625">
                <a:moveTo>
                  <a:pt x="0" y="77"/>
                </a:moveTo>
                <a:cubicBezTo>
                  <a:pt x="0" y="77"/>
                  <a:pt x="80" y="609"/>
                  <a:pt x="83" y="617"/>
                </a:cubicBezTo>
                <a:cubicBezTo>
                  <a:pt x="86" y="625"/>
                  <a:pt x="246" y="597"/>
                  <a:pt x="246" y="597"/>
                </a:cubicBezTo>
                <a:cubicBezTo>
                  <a:pt x="149" y="0"/>
                  <a:pt x="149" y="0"/>
                  <a:pt x="149" y="0"/>
                </a:cubicBezTo>
                <a:lnTo>
                  <a:pt x="0" y="77"/>
                </a:lnTo>
                <a:close/>
              </a:path>
            </a:pathLst>
          </a:custGeom>
          <a:solidFill>
            <a:srgbClr val="FFE6B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7" name="Freeform 30"/>
          <p:cNvSpPr>
            <a:spLocks noChangeArrowheads="1"/>
          </p:cNvSpPr>
          <p:nvPr userDrawn="1"/>
        </p:nvSpPr>
        <p:spPr bwMode="auto">
          <a:xfrm>
            <a:off x="8108950" y="2124075"/>
            <a:ext cx="730250" cy="876300"/>
          </a:xfrm>
          <a:custGeom>
            <a:avLst/>
            <a:gdLst>
              <a:gd name="T0" fmla="*/ 228 w 286"/>
              <a:gd name="T1" fmla="*/ 44 h 409"/>
              <a:gd name="T2" fmla="*/ 184 w 286"/>
              <a:gd name="T3" fmla="*/ 34 h 409"/>
              <a:gd name="T4" fmla="*/ 179 w 286"/>
              <a:gd name="T5" fmla="*/ 0 h 409"/>
              <a:gd name="T6" fmla="*/ 1 w 286"/>
              <a:gd name="T7" fmla="*/ 29 h 409"/>
              <a:gd name="T8" fmla="*/ 54 w 286"/>
              <a:gd name="T9" fmla="*/ 409 h 409"/>
              <a:gd name="T10" fmla="*/ 240 w 286"/>
              <a:gd name="T11" fmla="*/ 380 h 409"/>
              <a:gd name="T12" fmla="*/ 189 w 286"/>
              <a:gd name="T13" fmla="*/ 62 h 409"/>
              <a:gd name="T14" fmla="*/ 210 w 286"/>
              <a:gd name="T15" fmla="*/ 65 h 409"/>
              <a:gd name="T16" fmla="*/ 258 w 286"/>
              <a:gd name="T17" fmla="*/ 348 h 409"/>
              <a:gd name="T18" fmla="*/ 273 w 286"/>
              <a:gd name="T19" fmla="*/ 361 h 409"/>
              <a:gd name="T20" fmla="*/ 277 w 286"/>
              <a:gd name="T21" fmla="*/ 360 h 409"/>
              <a:gd name="T22" fmla="*/ 286 w 286"/>
              <a:gd name="T23" fmla="*/ 346 h 409"/>
              <a:gd name="T24" fmla="*/ 228 w 286"/>
              <a:gd name="T25" fmla="*/ 44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6" h="409">
                <a:moveTo>
                  <a:pt x="228" y="44"/>
                </a:moveTo>
                <a:cubicBezTo>
                  <a:pt x="213" y="32"/>
                  <a:pt x="197" y="32"/>
                  <a:pt x="184" y="34"/>
                </a:cubicBezTo>
                <a:cubicBezTo>
                  <a:pt x="179" y="0"/>
                  <a:pt x="179" y="0"/>
                  <a:pt x="179" y="0"/>
                </a:cubicBezTo>
                <a:cubicBezTo>
                  <a:pt x="1" y="29"/>
                  <a:pt x="1" y="29"/>
                  <a:pt x="1" y="29"/>
                </a:cubicBezTo>
                <a:cubicBezTo>
                  <a:pt x="0" y="41"/>
                  <a:pt x="54" y="409"/>
                  <a:pt x="54" y="409"/>
                </a:cubicBezTo>
                <a:cubicBezTo>
                  <a:pt x="240" y="380"/>
                  <a:pt x="240" y="380"/>
                  <a:pt x="240" y="380"/>
                </a:cubicBezTo>
                <a:cubicBezTo>
                  <a:pt x="189" y="62"/>
                  <a:pt x="189" y="62"/>
                  <a:pt x="189" y="62"/>
                </a:cubicBezTo>
                <a:cubicBezTo>
                  <a:pt x="199" y="60"/>
                  <a:pt x="205" y="61"/>
                  <a:pt x="210" y="65"/>
                </a:cubicBezTo>
                <a:cubicBezTo>
                  <a:pt x="232" y="83"/>
                  <a:pt x="246" y="165"/>
                  <a:pt x="258" y="348"/>
                </a:cubicBezTo>
                <a:cubicBezTo>
                  <a:pt x="259" y="355"/>
                  <a:pt x="265" y="361"/>
                  <a:pt x="273" y="361"/>
                </a:cubicBezTo>
                <a:cubicBezTo>
                  <a:pt x="274" y="361"/>
                  <a:pt x="276" y="360"/>
                  <a:pt x="277" y="360"/>
                </a:cubicBezTo>
                <a:cubicBezTo>
                  <a:pt x="283" y="358"/>
                  <a:pt x="286" y="352"/>
                  <a:pt x="286" y="346"/>
                </a:cubicBezTo>
                <a:cubicBezTo>
                  <a:pt x="271" y="120"/>
                  <a:pt x="254" y="65"/>
                  <a:pt x="228" y="44"/>
                </a:cubicBezTo>
                <a:close/>
              </a:path>
            </a:pathLst>
          </a:custGeom>
          <a:solidFill>
            <a:srgbClr val="00618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 name="Freeform 31"/>
          <p:cNvSpPr>
            <a:spLocks noChangeArrowheads="1"/>
          </p:cNvSpPr>
          <p:nvPr userDrawn="1"/>
        </p:nvSpPr>
        <p:spPr bwMode="auto">
          <a:xfrm>
            <a:off x="3395663" y="3127375"/>
            <a:ext cx="779462" cy="233363"/>
          </a:xfrm>
          <a:custGeom>
            <a:avLst/>
            <a:gdLst>
              <a:gd name="T0" fmla="*/ 172 w 305"/>
              <a:gd name="T1" fmla="*/ 109 h 109"/>
              <a:gd name="T2" fmla="*/ 5 w 305"/>
              <a:gd name="T3" fmla="*/ 22 h 109"/>
              <a:gd name="T4" fmla="*/ 5 w 305"/>
              <a:gd name="T5" fmla="*/ 5 h 109"/>
              <a:gd name="T6" fmla="*/ 22 w 305"/>
              <a:gd name="T7" fmla="*/ 5 h 109"/>
              <a:gd name="T8" fmla="*/ 176 w 305"/>
              <a:gd name="T9" fmla="*/ 85 h 109"/>
              <a:gd name="T10" fmla="*/ 282 w 305"/>
              <a:gd name="T11" fmla="*/ 27 h 109"/>
              <a:gd name="T12" fmla="*/ 299 w 305"/>
              <a:gd name="T13" fmla="*/ 26 h 109"/>
              <a:gd name="T14" fmla="*/ 301 w 305"/>
              <a:gd name="T15" fmla="*/ 43 h 109"/>
              <a:gd name="T16" fmla="*/ 176 w 305"/>
              <a:gd name="T17" fmla="*/ 109 h 109"/>
              <a:gd name="T18" fmla="*/ 172 w 305"/>
              <a:gd name="T19"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5" h="109">
                <a:moveTo>
                  <a:pt x="172" y="109"/>
                </a:moveTo>
                <a:cubicBezTo>
                  <a:pt x="120" y="109"/>
                  <a:pt x="65" y="81"/>
                  <a:pt x="5" y="22"/>
                </a:cubicBezTo>
                <a:cubicBezTo>
                  <a:pt x="0" y="17"/>
                  <a:pt x="0" y="9"/>
                  <a:pt x="5" y="5"/>
                </a:cubicBezTo>
                <a:cubicBezTo>
                  <a:pt x="10" y="0"/>
                  <a:pt x="17" y="0"/>
                  <a:pt x="22" y="5"/>
                </a:cubicBezTo>
                <a:cubicBezTo>
                  <a:pt x="79" y="60"/>
                  <a:pt x="129" y="86"/>
                  <a:pt x="176" y="85"/>
                </a:cubicBezTo>
                <a:cubicBezTo>
                  <a:pt x="213" y="84"/>
                  <a:pt x="249" y="65"/>
                  <a:pt x="282" y="27"/>
                </a:cubicBezTo>
                <a:cubicBezTo>
                  <a:pt x="287" y="22"/>
                  <a:pt x="294" y="22"/>
                  <a:pt x="299" y="26"/>
                </a:cubicBezTo>
                <a:cubicBezTo>
                  <a:pt x="305" y="31"/>
                  <a:pt x="305" y="38"/>
                  <a:pt x="301" y="43"/>
                </a:cubicBezTo>
                <a:cubicBezTo>
                  <a:pt x="262" y="86"/>
                  <a:pt x="221" y="108"/>
                  <a:pt x="176" y="109"/>
                </a:cubicBezTo>
                <a:cubicBezTo>
                  <a:pt x="175" y="109"/>
                  <a:pt x="174" y="109"/>
                  <a:pt x="172" y="109"/>
                </a:cubicBezTo>
                <a:close/>
              </a:path>
            </a:pathLst>
          </a:custGeom>
          <a:solidFill>
            <a:srgbClr val="F2683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9" name="Freeform 32"/>
          <p:cNvSpPr>
            <a:spLocks noChangeArrowheads="1"/>
          </p:cNvSpPr>
          <p:nvPr userDrawn="1"/>
        </p:nvSpPr>
        <p:spPr bwMode="auto">
          <a:xfrm>
            <a:off x="7720013" y="3090863"/>
            <a:ext cx="884237" cy="269875"/>
          </a:xfrm>
          <a:custGeom>
            <a:avLst/>
            <a:gdLst>
              <a:gd name="T0" fmla="*/ 195 w 346"/>
              <a:gd name="T1" fmla="*/ 126 h 126"/>
              <a:gd name="T2" fmla="*/ 6 w 346"/>
              <a:gd name="T3" fmla="*/ 25 h 126"/>
              <a:gd name="T4" fmla="*/ 6 w 346"/>
              <a:gd name="T5" fmla="*/ 5 h 126"/>
              <a:gd name="T6" fmla="*/ 26 w 346"/>
              <a:gd name="T7" fmla="*/ 5 h 126"/>
              <a:gd name="T8" fmla="*/ 199 w 346"/>
              <a:gd name="T9" fmla="*/ 98 h 126"/>
              <a:gd name="T10" fmla="*/ 320 w 346"/>
              <a:gd name="T11" fmla="*/ 32 h 126"/>
              <a:gd name="T12" fmla="*/ 340 w 346"/>
              <a:gd name="T13" fmla="*/ 31 h 126"/>
              <a:gd name="T14" fmla="*/ 341 w 346"/>
              <a:gd name="T15" fmla="*/ 50 h 126"/>
              <a:gd name="T16" fmla="*/ 200 w 346"/>
              <a:gd name="T17" fmla="*/ 126 h 126"/>
              <a:gd name="T18" fmla="*/ 195 w 346"/>
              <a:gd name="T19" fmla="*/ 126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6" h="126">
                <a:moveTo>
                  <a:pt x="195" y="126"/>
                </a:moveTo>
                <a:cubicBezTo>
                  <a:pt x="136" y="126"/>
                  <a:pt x="74" y="93"/>
                  <a:pt x="6" y="25"/>
                </a:cubicBezTo>
                <a:cubicBezTo>
                  <a:pt x="0" y="20"/>
                  <a:pt x="0" y="11"/>
                  <a:pt x="6" y="5"/>
                </a:cubicBezTo>
                <a:cubicBezTo>
                  <a:pt x="11" y="0"/>
                  <a:pt x="20" y="0"/>
                  <a:pt x="26" y="5"/>
                </a:cubicBezTo>
                <a:cubicBezTo>
                  <a:pt x="90" y="69"/>
                  <a:pt x="146" y="100"/>
                  <a:pt x="199" y="98"/>
                </a:cubicBezTo>
                <a:cubicBezTo>
                  <a:pt x="241" y="97"/>
                  <a:pt x="282" y="75"/>
                  <a:pt x="320" y="32"/>
                </a:cubicBezTo>
                <a:cubicBezTo>
                  <a:pt x="325" y="26"/>
                  <a:pt x="334" y="25"/>
                  <a:pt x="340" y="31"/>
                </a:cubicBezTo>
                <a:cubicBezTo>
                  <a:pt x="345" y="36"/>
                  <a:pt x="346" y="45"/>
                  <a:pt x="341" y="50"/>
                </a:cubicBezTo>
                <a:cubicBezTo>
                  <a:pt x="298" y="99"/>
                  <a:pt x="250" y="125"/>
                  <a:pt x="200" y="126"/>
                </a:cubicBezTo>
                <a:cubicBezTo>
                  <a:pt x="199" y="126"/>
                  <a:pt x="197" y="126"/>
                  <a:pt x="195" y="126"/>
                </a:cubicBezTo>
                <a:close/>
              </a:path>
            </a:pathLst>
          </a:custGeom>
          <a:solidFill>
            <a:srgbClr val="402B3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0" name="Oval 33"/>
          <p:cNvSpPr>
            <a:spLocks noChangeArrowheads="1"/>
          </p:cNvSpPr>
          <p:nvPr/>
        </p:nvSpPr>
        <p:spPr bwMode="auto">
          <a:xfrm>
            <a:off x="6583363" y="333375"/>
            <a:ext cx="1169987" cy="981075"/>
          </a:xfrm>
          <a:prstGeom prst="ellipse">
            <a:avLst/>
          </a:prstGeom>
          <a:solidFill>
            <a:srgbClr val="FFCF4F"/>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buFontTx/>
              <a:buNone/>
              <a:defRPr/>
            </a:pPr>
            <a:endParaRPr lang="zh-CN" altLang="en-US"/>
          </a:p>
        </p:txBody>
      </p:sp>
      <p:sp>
        <p:nvSpPr>
          <p:cNvPr id="31" name="Freeform 34"/>
          <p:cNvSpPr>
            <a:spLocks noChangeArrowheads="1"/>
          </p:cNvSpPr>
          <p:nvPr userDrawn="1"/>
        </p:nvSpPr>
        <p:spPr bwMode="auto">
          <a:xfrm>
            <a:off x="3222625" y="3549650"/>
            <a:ext cx="331788" cy="347663"/>
          </a:xfrm>
          <a:custGeom>
            <a:avLst/>
            <a:gdLst>
              <a:gd name="T0" fmla="*/ 0 w 209"/>
              <a:gd name="T1" fmla="*/ 0 h 219"/>
              <a:gd name="T2" fmla="*/ 209 w 209"/>
              <a:gd name="T3" fmla="*/ 30 h 219"/>
              <a:gd name="T4" fmla="*/ 158 w 209"/>
              <a:gd name="T5" fmla="*/ 216 h 219"/>
              <a:gd name="T6" fmla="*/ 82 w 209"/>
              <a:gd name="T7" fmla="*/ 219 h 219"/>
              <a:gd name="T8" fmla="*/ 10 w 209"/>
              <a:gd name="T9" fmla="*/ 198 h 219"/>
              <a:gd name="T10" fmla="*/ 0 w 209"/>
              <a:gd name="T11" fmla="*/ 0 h 219"/>
            </a:gdLst>
            <a:ahLst/>
            <a:cxnLst>
              <a:cxn ang="0">
                <a:pos x="T0" y="T1"/>
              </a:cxn>
              <a:cxn ang="0">
                <a:pos x="T2" y="T3"/>
              </a:cxn>
              <a:cxn ang="0">
                <a:pos x="T4" y="T5"/>
              </a:cxn>
              <a:cxn ang="0">
                <a:pos x="T6" y="T7"/>
              </a:cxn>
              <a:cxn ang="0">
                <a:pos x="T8" y="T9"/>
              </a:cxn>
              <a:cxn ang="0">
                <a:pos x="T10" y="T11"/>
              </a:cxn>
            </a:cxnLst>
            <a:rect l="0" t="0" r="r" b="b"/>
            <a:pathLst>
              <a:path w="209" h="219">
                <a:moveTo>
                  <a:pt x="0" y="0"/>
                </a:moveTo>
                <a:lnTo>
                  <a:pt x="209" y="30"/>
                </a:lnTo>
                <a:lnTo>
                  <a:pt x="158" y="216"/>
                </a:lnTo>
                <a:lnTo>
                  <a:pt x="82" y="219"/>
                </a:lnTo>
                <a:lnTo>
                  <a:pt x="10" y="198"/>
                </a:lnTo>
                <a:lnTo>
                  <a:pt x="0" y="0"/>
                </a:lnTo>
                <a:close/>
              </a:path>
            </a:pathLst>
          </a:custGeom>
          <a:solidFill>
            <a:srgbClr val="BABAB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2" name="Freeform 35"/>
          <p:cNvSpPr>
            <a:spLocks noChangeArrowheads="1"/>
          </p:cNvSpPr>
          <p:nvPr userDrawn="1"/>
        </p:nvSpPr>
        <p:spPr bwMode="auto">
          <a:xfrm>
            <a:off x="3222625" y="3570288"/>
            <a:ext cx="327025" cy="58737"/>
          </a:xfrm>
          <a:custGeom>
            <a:avLst/>
            <a:gdLst>
              <a:gd name="T0" fmla="*/ 1 w 128"/>
              <a:gd name="T1" fmla="*/ 4 h 27"/>
              <a:gd name="T2" fmla="*/ 20 w 128"/>
              <a:gd name="T3" fmla="*/ 10 h 27"/>
              <a:gd name="T4" fmla="*/ 126 w 128"/>
              <a:gd name="T5" fmla="*/ 27 h 27"/>
              <a:gd name="T6" fmla="*/ 128 w 128"/>
              <a:gd name="T7" fmla="*/ 25 h 27"/>
              <a:gd name="T8" fmla="*/ 126 w 128"/>
              <a:gd name="T9" fmla="*/ 23 h 27"/>
              <a:gd name="T10" fmla="*/ 52 w 128"/>
              <a:gd name="T11" fmla="*/ 14 h 27"/>
              <a:gd name="T12" fmla="*/ 21 w 128"/>
              <a:gd name="T13" fmla="*/ 7 h 27"/>
              <a:gd name="T14" fmla="*/ 3 w 128"/>
              <a:gd name="T15" fmla="*/ 1 h 27"/>
              <a:gd name="T16" fmla="*/ 0 w 128"/>
              <a:gd name="T17" fmla="*/ 2 h 27"/>
              <a:gd name="T18" fmla="*/ 1 w 128"/>
              <a:gd name="T19" fmla="*/ 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 h="27">
                <a:moveTo>
                  <a:pt x="1" y="4"/>
                </a:moveTo>
                <a:cubicBezTo>
                  <a:pt x="4" y="6"/>
                  <a:pt x="11" y="8"/>
                  <a:pt x="20" y="10"/>
                </a:cubicBezTo>
                <a:cubicBezTo>
                  <a:pt x="46" y="18"/>
                  <a:pt x="93" y="27"/>
                  <a:pt x="126" y="27"/>
                </a:cubicBezTo>
                <a:cubicBezTo>
                  <a:pt x="127" y="27"/>
                  <a:pt x="128" y="26"/>
                  <a:pt x="128" y="25"/>
                </a:cubicBezTo>
                <a:cubicBezTo>
                  <a:pt x="128" y="24"/>
                  <a:pt x="127" y="23"/>
                  <a:pt x="126" y="23"/>
                </a:cubicBezTo>
                <a:cubicBezTo>
                  <a:pt x="105" y="23"/>
                  <a:pt x="76" y="19"/>
                  <a:pt x="52" y="14"/>
                </a:cubicBezTo>
                <a:cubicBezTo>
                  <a:pt x="40" y="12"/>
                  <a:pt x="29" y="9"/>
                  <a:pt x="21" y="7"/>
                </a:cubicBezTo>
                <a:cubicBezTo>
                  <a:pt x="12" y="4"/>
                  <a:pt x="6" y="2"/>
                  <a:pt x="3" y="1"/>
                </a:cubicBezTo>
                <a:cubicBezTo>
                  <a:pt x="2" y="0"/>
                  <a:pt x="1" y="1"/>
                  <a:pt x="0" y="2"/>
                </a:cubicBezTo>
                <a:cubicBezTo>
                  <a:pt x="0" y="3"/>
                  <a:pt x="0" y="4"/>
                  <a:pt x="1" y="4"/>
                </a:cubicBezTo>
                <a:close/>
              </a:path>
            </a:pathLst>
          </a:custGeom>
          <a:solidFill>
            <a:srgbClr val="87878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3" name="Freeform 36"/>
          <p:cNvSpPr>
            <a:spLocks noChangeArrowheads="1"/>
          </p:cNvSpPr>
          <p:nvPr userDrawn="1"/>
        </p:nvSpPr>
        <p:spPr bwMode="auto">
          <a:xfrm>
            <a:off x="3222625" y="3598863"/>
            <a:ext cx="322263" cy="55562"/>
          </a:xfrm>
          <a:custGeom>
            <a:avLst/>
            <a:gdLst>
              <a:gd name="T0" fmla="*/ 1 w 126"/>
              <a:gd name="T1" fmla="*/ 4 h 26"/>
              <a:gd name="T2" fmla="*/ 19 w 126"/>
              <a:gd name="T3" fmla="*/ 10 h 26"/>
              <a:gd name="T4" fmla="*/ 124 w 126"/>
              <a:gd name="T5" fmla="*/ 26 h 26"/>
              <a:gd name="T6" fmla="*/ 126 w 126"/>
              <a:gd name="T7" fmla="*/ 24 h 26"/>
              <a:gd name="T8" fmla="*/ 124 w 126"/>
              <a:gd name="T9" fmla="*/ 22 h 26"/>
              <a:gd name="T10" fmla="*/ 51 w 126"/>
              <a:gd name="T11" fmla="*/ 13 h 26"/>
              <a:gd name="T12" fmla="*/ 20 w 126"/>
              <a:gd name="T13" fmla="*/ 6 h 26"/>
              <a:gd name="T14" fmla="*/ 3 w 126"/>
              <a:gd name="T15" fmla="*/ 0 h 26"/>
              <a:gd name="T16" fmla="*/ 0 w 126"/>
              <a:gd name="T17" fmla="*/ 1 h 26"/>
              <a:gd name="T18" fmla="*/ 1 w 126"/>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6">
                <a:moveTo>
                  <a:pt x="1" y="4"/>
                </a:moveTo>
                <a:cubicBezTo>
                  <a:pt x="4" y="5"/>
                  <a:pt x="11" y="7"/>
                  <a:pt x="19" y="10"/>
                </a:cubicBezTo>
                <a:cubicBezTo>
                  <a:pt x="45" y="17"/>
                  <a:pt x="91" y="26"/>
                  <a:pt x="124" y="26"/>
                </a:cubicBezTo>
                <a:cubicBezTo>
                  <a:pt x="125" y="26"/>
                  <a:pt x="126" y="25"/>
                  <a:pt x="126" y="24"/>
                </a:cubicBezTo>
                <a:cubicBezTo>
                  <a:pt x="126" y="23"/>
                  <a:pt x="125" y="22"/>
                  <a:pt x="124" y="22"/>
                </a:cubicBezTo>
                <a:cubicBezTo>
                  <a:pt x="102" y="22"/>
                  <a:pt x="75" y="18"/>
                  <a:pt x="51" y="13"/>
                </a:cubicBezTo>
                <a:cubicBezTo>
                  <a:pt x="40" y="11"/>
                  <a:pt x="29" y="8"/>
                  <a:pt x="20" y="6"/>
                </a:cubicBezTo>
                <a:cubicBezTo>
                  <a:pt x="12" y="3"/>
                  <a:pt x="6" y="1"/>
                  <a:pt x="3" y="0"/>
                </a:cubicBezTo>
                <a:cubicBezTo>
                  <a:pt x="2" y="0"/>
                  <a:pt x="1" y="0"/>
                  <a:pt x="0" y="1"/>
                </a:cubicBezTo>
                <a:cubicBezTo>
                  <a:pt x="0" y="2"/>
                  <a:pt x="0" y="3"/>
                  <a:pt x="1" y="4"/>
                </a:cubicBezTo>
                <a:close/>
              </a:path>
            </a:pathLst>
          </a:custGeom>
          <a:solidFill>
            <a:srgbClr val="87878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4" name="Oval 37"/>
          <p:cNvSpPr>
            <a:spLocks noChangeArrowheads="1"/>
          </p:cNvSpPr>
          <p:nvPr/>
        </p:nvSpPr>
        <p:spPr bwMode="auto">
          <a:xfrm>
            <a:off x="3562350" y="2881313"/>
            <a:ext cx="80963" cy="68262"/>
          </a:xfrm>
          <a:prstGeom prst="ellipse">
            <a:avLst/>
          </a:pr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buFontTx/>
              <a:buNone/>
              <a:defRPr/>
            </a:pPr>
            <a:endParaRPr lang="zh-CN" altLang="en-US"/>
          </a:p>
        </p:txBody>
      </p:sp>
      <p:sp>
        <p:nvSpPr>
          <p:cNvPr id="35" name="Freeform 38"/>
          <p:cNvSpPr>
            <a:spLocks noChangeArrowheads="1"/>
          </p:cNvSpPr>
          <p:nvPr userDrawn="1"/>
        </p:nvSpPr>
        <p:spPr bwMode="auto">
          <a:xfrm>
            <a:off x="3511550" y="3022600"/>
            <a:ext cx="139700" cy="57150"/>
          </a:xfrm>
          <a:custGeom>
            <a:avLst/>
            <a:gdLst>
              <a:gd name="T0" fmla="*/ 31 w 55"/>
              <a:gd name="T1" fmla="*/ 27 h 27"/>
              <a:gd name="T2" fmla="*/ 26 w 55"/>
              <a:gd name="T3" fmla="*/ 26 h 27"/>
              <a:gd name="T4" fmla="*/ 0 w 55"/>
              <a:gd name="T5" fmla="*/ 3 h 27"/>
              <a:gd name="T6" fmla="*/ 2 w 55"/>
              <a:gd name="T7" fmla="*/ 0 h 27"/>
              <a:gd name="T8" fmla="*/ 4 w 55"/>
              <a:gd name="T9" fmla="*/ 1 h 27"/>
              <a:gd name="T10" fmla="*/ 26 w 55"/>
              <a:gd name="T11" fmla="*/ 22 h 27"/>
              <a:gd name="T12" fmla="*/ 51 w 55"/>
              <a:gd name="T13" fmla="*/ 14 h 27"/>
              <a:gd name="T14" fmla="*/ 54 w 55"/>
              <a:gd name="T15" fmla="*/ 14 h 27"/>
              <a:gd name="T16" fmla="*/ 55 w 55"/>
              <a:gd name="T17" fmla="*/ 17 h 27"/>
              <a:gd name="T18" fmla="*/ 31 w 55"/>
              <a:gd name="T19"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5" h="27">
                <a:moveTo>
                  <a:pt x="31" y="27"/>
                </a:moveTo>
                <a:cubicBezTo>
                  <a:pt x="29" y="27"/>
                  <a:pt x="27" y="27"/>
                  <a:pt x="26" y="26"/>
                </a:cubicBezTo>
                <a:cubicBezTo>
                  <a:pt x="17" y="25"/>
                  <a:pt x="6" y="20"/>
                  <a:pt x="0" y="3"/>
                </a:cubicBezTo>
                <a:cubicBezTo>
                  <a:pt x="0" y="2"/>
                  <a:pt x="1" y="0"/>
                  <a:pt x="2" y="0"/>
                </a:cubicBezTo>
                <a:cubicBezTo>
                  <a:pt x="3" y="0"/>
                  <a:pt x="4" y="0"/>
                  <a:pt x="4" y="1"/>
                </a:cubicBezTo>
                <a:cubicBezTo>
                  <a:pt x="9" y="17"/>
                  <a:pt x="19" y="21"/>
                  <a:pt x="26" y="22"/>
                </a:cubicBezTo>
                <a:cubicBezTo>
                  <a:pt x="37" y="24"/>
                  <a:pt x="47" y="19"/>
                  <a:pt x="51" y="14"/>
                </a:cubicBezTo>
                <a:cubicBezTo>
                  <a:pt x="52" y="13"/>
                  <a:pt x="53" y="13"/>
                  <a:pt x="54" y="14"/>
                </a:cubicBezTo>
                <a:cubicBezTo>
                  <a:pt x="55" y="14"/>
                  <a:pt x="55" y="16"/>
                  <a:pt x="55" y="17"/>
                </a:cubicBezTo>
                <a:cubicBezTo>
                  <a:pt x="51" y="22"/>
                  <a:pt x="41" y="27"/>
                  <a:pt x="31" y="27"/>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 name="Freeform 39"/>
          <p:cNvSpPr>
            <a:spLocks noChangeArrowheads="1"/>
          </p:cNvSpPr>
          <p:nvPr userDrawn="1"/>
        </p:nvSpPr>
        <p:spPr bwMode="auto">
          <a:xfrm>
            <a:off x="8181975" y="2616200"/>
            <a:ext cx="92075" cy="76200"/>
          </a:xfrm>
          <a:custGeom>
            <a:avLst/>
            <a:gdLst>
              <a:gd name="T0" fmla="*/ 32 w 36"/>
              <a:gd name="T1" fmla="*/ 11 h 36"/>
              <a:gd name="T2" fmla="*/ 25 w 36"/>
              <a:gd name="T3" fmla="*/ 32 h 36"/>
              <a:gd name="T4" fmla="*/ 4 w 36"/>
              <a:gd name="T5" fmla="*/ 25 h 36"/>
              <a:gd name="T6" fmla="*/ 11 w 36"/>
              <a:gd name="T7" fmla="*/ 4 h 36"/>
              <a:gd name="T8" fmla="*/ 32 w 36"/>
              <a:gd name="T9" fmla="*/ 11 h 36"/>
            </a:gdLst>
            <a:ahLst/>
            <a:cxnLst>
              <a:cxn ang="0">
                <a:pos x="T0" y="T1"/>
              </a:cxn>
              <a:cxn ang="0">
                <a:pos x="T2" y="T3"/>
              </a:cxn>
              <a:cxn ang="0">
                <a:pos x="T4" y="T5"/>
              </a:cxn>
              <a:cxn ang="0">
                <a:pos x="T6" y="T7"/>
              </a:cxn>
              <a:cxn ang="0">
                <a:pos x="T8" y="T9"/>
              </a:cxn>
            </a:cxnLst>
            <a:rect l="0" t="0" r="r" b="b"/>
            <a:pathLst>
              <a:path w="36" h="36">
                <a:moveTo>
                  <a:pt x="32" y="11"/>
                </a:moveTo>
                <a:cubicBezTo>
                  <a:pt x="36" y="19"/>
                  <a:pt x="33" y="28"/>
                  <a:pt x="25" y="32"/>
                </a:cubicBezTo>
                <a:cubicBezTo>
                  <a:pt x="17" y="36"/>
                  <a:pt x="8" y="33"/>
                  <a:pt x="4" y="25"/>
                </a:cubicBezTo>
                <a:cubicBezTo>
                  <a:pt x="0" y="17"/>
                  <a:pt x="3" y="8"/>
                  <a:pt x="11" y="4"/>
                </a:cubicBezTo>
                <a:cubicBezTo>
                  <a:pt x="18" y="0"/>
                  <a:pt x="28" y="3"/>
                  <a:pt x="32" y="11"/>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 name="Freeform 40"/>
          <p:cNvSpPr>
            <a:spLocks noChangeArrowheads="1"/>
          </p:cNvSpPr>
          <p:nvPr userDrawn="1"/>
        </p:nvSpPr>
        <p:spPr bwMode="auto">
          <a:xfrm>
            <a:off x="8205788" y="2757488"/>
            <a:ext cx="142875" cy="57150"/>
          </a:xfrm>
          <a:custGeom>
            <a:avLst/>
            <a:gdLst>
              <a:gd name="T0" fmla="*/ 39 w 56"/>
              <a:gd name="T1" fmla="*/ 23 h 27"/>
              <a:gd name="T2" fmla="*/ 34 w 56"/>
              <a:gd name="T3" fmla="*/ 25 h 27"/>
              <a:gd name="T4" fmla="*/ 1 w 56"/>
              <a:gd name="T5" fmla="*/ 15 h 27"/>
              <a:gd name="T6" fmla="*/ 1 w 56"/>
              <a:gd name="T7" fmla="*/ 12 h 27"/>
              <a:gd name="T8" fmla="*/ 4 w 56"/>
              <a:gd name="T9" fmla="*/ 12 h 27"/>
              <a:gd name="T10" fmla="*/ 33 w 56"/>
              <a:gd name="T11" fmla="*/ 21 h 27"/>
              <a:gd name="T12" fmla="*/ 52 w 56"/>
              <a:gd name="T13" fmla="*/ 2 h 27"/>
              <a:gd name="T14" fmla="*/ 54 w 56"/>
              <a:gd name="T15" fmla="*/ 0 h 27"/>
              <a:gd name="T16" fmla="*/ 56 w 56"/>
              <a:gd name="T17" fmla="*/ 3 h 27"/>
              <a:gd name="T18" fmla="*/ 39 w 56"/>
              <a:gd name="T19" fmla="*/ 2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6" h="27">
                <a:moveTo>
                  <a:pt x="39" y="23"/>
                </a:moveTo>
                <a:cubicBezTo>
                  <a:pt x="37" y="23"/>
                  <a:pt x="36" y="24"/>
                  <a:pt x="34" y="25"/>
                </a:cubicBezTo>
                <a:cubicBezTo>
                  <a:pt x="26" y="27"/>
                  <a:pt x="14" y="27"/>
                  <a:pt x="1" y="15"/>
                </a:cubicBezTo>
                <a:cubicBezTo>
                  <a:pt x="0" y="14"/>
                  <a:pt x="0" y="13"/>
                  <a:pt x="1" y="12"/>
                </a:cubicBezTo>
                <a:cubicBezTo>
                  <a:pt x="2" y="11"/>
                  <a:pt x="3" y="11"/>
                  <a:pt x="4" y="12"/>
                </a:cubicBezTo>
                <a:cubicBezTo>
                  <a:pt x="15" y="23"/>
                  <a:pt x="26" y="23"/>
                  <a:pt x="33" y="21"/>
                </a:cubicBezTo>
                <a:cubicBezTo>
                  <a:pt x="43" y="18"/>
                  <a:pt x="51" y="8"/>
                  <a:pt x="52" y="2"/>
                </a:cubicBezTo>
                <a:cubicBezTo>
                  <a:pt x="52" y="1"/>
                  <a:pt x="53" y="0"/>
                  <a:pt x="54" y="0"/>
                </a:cubicBezTo>
                <a:cubicBezTo>
                  <a:pt x="55" y="1"/>
                  <a:pt x="56" y="2"/>
                  <a:pt x="56" y="3"/>
                </a:cubicBezTo>
                <a:cubicBezTo>
                  <a:pt x="55" y="9"/>
                  <a:pt x="48" y="18"/>
                  <a:pt x="39" y="23"/>
                </a:cubicBezTo>
                <a:close/>
              </a:path>
            </a:pathLst>
          </a:custGeom>
          <a:solidFill>
            <a:srgbClr val="000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8" name="Freeform 41"/>
          <p:cNvSpPr>
            <a:spLocks noChangeArrowheads="1"/>
          </p:cNvSpPr>
          <p:nvPr userDrawn="1"/>
        </p:nvSpPr>
        <p:spPr bwMode="auto">
          <a:xfrm>
            <a:off x="2789238" y="490538"/>
            <a:ext cx="1573212" cy="860425"/>
          </a:xfrm>
          <a:custGeom>
            <a:avLst/>
            <a:gdLst>
              <a:gd name="T0" fmla="*/ 519 w 616"/>
              <a:gd name="T1" fmla="*/ 100 h 402"/>
              <a:gd name="T2" fmla="*/ 509 w 616"/>
              <a:gd name="T3" fmla="*/ 99 h 402"/>
              <a:gd name="T4" fmla="*/ 427 w 616"/>
              <a:gd name="T5" fmla="*/ 40 h 402"/>
              <a:gd name="T6" fmla="*/ 353 w 616"/>
              <a:gd name="T7" fmla="*/ 60 h 402"/>
              <a:gd name="T8" fmla="*/ 266 w 616"/>
              <a:gd name="T9" fmla="*/ 7 h 402"/>
              <a:gd name="T10" fmla="*/ 133 w 616"/>
              <a:gd name="T11" fmla="*/ 113 h 402"/>
              <a:gd name="T12" fmla="*/ 133 w 616"/>
              <a:gd name="T13" fmla="*/ 114 h 402"/>
              <a:gd name="T14" fmla="*/ 119 w 616"/>
              <a:gd name="T15" fmla="*/ 112 h 402"/>
              <a:gd name="T16" fmla="*/ 6 w 616"/>
              <a:gd name="T17" fmla="*/ 202 h 402"/>
              <a:gd name="T18" fmla="*/ 96 w 616"/>
              <a:gd name="T19" fmla="*/ 316 h 402"/>
              <a:gd name="T20" fmla="*/ 167 w 616"/>
              <a:gd name="T21" fmla="*/ 298 h 402"/>
              <a:gd name="T22" fmla="*/ 258 w 616"/>
              <a:gd name="T23" fmla="*/ 398 h 402"/>
              <a:gd name="T24" fmla="*/ 351 w 616"/>
              <a:gd name="T25" fmla="*/ 358 h 402"/>
              <a:gd name="T26" fmla="*/ 362 w 616"/>
              <a:gd name="T27" fmla="*/ 360 h 402"/>
              <a:gd name="T28" fmla="*/ 469 w 616"/>
              <a:gd name="T29" fmla="*/ 296 h 402"/>
              <a:gd name="T30" fmla="*/ 496 w 616"/>
              <a:gd name="T31" fmla="*/ 304 h 402"/>
              <a:gd name="T32" fmla="*/ 610 w 616"/>
              <a:gd name="T33" fmla="*/ 213 h 402"/>
              <a:gd name="T34" fmla="*/ 519 w 616"/>
              <a:gd name="T35" fmla="*/ 10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9" name="Freeform 42"/>
          <p:cNvSpPr>
            <a:spLocks noChangeArrowheads="1"/>
          </p:cNvSpPr>
          <p:nvPr userDrawn="1"/>
        </p:nvSpPr>
        <p:spPr bwMode="auto">
          <a:xfrm>
            <a:off x="7720013" y="246063"/>
            <a:ext cx="2005012" cy="1109662"/>
          </a:xfrm>
          <a:custGeom>
            <a:avLst/>
            <a:gdLst>
              <a:gd name="T0" fmla="*/ 305 w 785"/>
              <a:gd name="T1" fmla="*/ 0 h 518"/>
              <a:gd name="T2" fmla="*/ 147 w 785"/>
              <a:gd name="T3" fmla="*/ 141 h 518"/>
              <a:gd name="T4" fmla="*/ 147 w 785"/>
              <a:gd name="T5" fmla="*/ 142 h 518"/>
              <a:gd name="T6" fmla="*/ 129 w 785"/>
              <a:gd name="T7" fmla="*/ 139 h 518"/>
              <a:gd name="T8" fmla="*/ 113 w 785"/>
              <a:gd name="T9" fmla="*/ 138 h 518"/>
              <a:gd name="T10" fmla="*/ 1 w 785"/>
              <a:gd name="T11" fmla="*/ 197 h 518"/>
              <a:gd name="T12" fmla="*/ 13 w 785"/>
              <a:gd name="T13" fmla="*/ 270 h 518"/>
              <a:gd name="T14" fmla="*/ 0 w 785"/>
              <a:gd name="T15" fmla="*/ 348 h 518"/>
              <a:gd name="T16" fmla="*/ 98 w 785"/>
              <a:gd name="T17" fmla="*/ 408 h 518"/>
              <a:gd name="T18" fmla="*/ 114 w 785"/>
              <a:gd name="T19" fmla="*/ 409 h 518"/>
              <a:gd name="T20" fmla="*/ 192 w 785"/>
              <a:gd name="T21" fmla="*/ 384 h 518"/>
              <a:gd name="T22" fmla="*/ 312 w 785"/>
              <a:gd name="T23" fmla="*/ 517 h 518"/>
              <a:gd name="T24" fmla="*/ 327 w 785"/>
              <a:gd name="T25" fmla="*/ 518 h 518"/>
              <a:gd name="T26" fmla="*/ 435 w 785"/>
              <a:gd name="T27" fmla="*/ 464 h 518"/>
              <a:gd name="T28" fmla="*/ 449 w 785"/>
              <a:gd name="T29" fmla="*/ 467 h 518"/>
              <a:gd name="T30" fmla="*/ 465 w 785"/>
              <a:gd name="T31" fmla="*/ 467 h 518"/>
              <a:gd name="T32" fmla="*/ 590 w 785"/>
              <a:gd name="T33" fmla="*/ 383 h 518"/>
              <a:gd name="T34" fmla="*/ 627 w 785"/>
              <a:gd name="T35" fmla="*/ 393 h 518"/>
              <a:gd name="T36" fmla="*/ 642 w 785"/>
              <a:gd name="T37" fmla="*/ 393 h 518"/>
              <a:gd name="T38" fmla="*/ 777 w 785"/>
              <a:gd name="T39" fmla="*/ 273 h 518"/>
              <a:gd name="T40" fmla="*/ 657 w 785"/>
              <a:gd name="T41" fmla="*/ 123 h 518"/>
              <a:gd name="T42" fmla="*/ 643 w 785"/>
              <a:gd name="T43" fmla="*/ 122 h 518"/>
              <a:gd name="T44" fmla="*/ 535 w 785"/>
              <a:gd name="T45" fmla="*/ 43 h 518"/>
              <a:gd name="T46" fmla="*/ 519 w 785"/>
              <a:gd name="T47" fmla="*/ 43 h 518"/>
              <a:gd name="T48" fmla="*/ 437 w 785"/>
              <a:gd name="T49" fmla="*/ 70 h 518"/>
              <a:gd name="T50" fmla="*/ 323 w 785"/>
              <a:gd name="T51" fmla="*/ 1 h 518"/>
              <a:gd name="T52" fmla="*/ 305 w 785"/>
              <a:gd name="T53" fmla="*/ 0 h 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85" h="518">
                <a:moveTo>
                  <a:pt x="305" y="0"/>
                </a:moveTo>
                <a:cubicBezTo>
                  <a:pt x="225" y="0"/>
                  <a:pt x="156" y="60"/>
                  <a:pt x="147" y="141"/>
                </a:cubicBezTo>
                <a:cubicBezTo>
                  <a:pt x="147" y="141"/>
                  <a:pt x="147" y="142"/>
                  <a:pt x="147" y="142"/>
                </a:cubicBezTo>
                <a:cubicBezTo>
                  <a:pt x="141" y="141"/>
                  <a:pt x="135" y="140"/>
                  <a:pt x="129" y="139"/>
                </a:cubicBezTo>
                <a:cubicBezTo>
                  <a:pt x="124" y="138"/>
                  <a:pt x="118" y="138"/>
                  <a:pt x="113" y="138"/>
                </a:cubicBezTo>
                <a:cubicBezTo>
                  <a:pt x="68" y="138"/>
                  <a:pt x="26" y="161"/>
                  <a:pt x="1" y="197"/>
                </a:cubicBezTo>
                <a:cubicBezTo>
                  <a:pt x="9" y="220"/>
                  <a:pt x="13" y="245"/>
                  <a:pt x="13" y="270"/>
                </a:cubicBezTo>
                <a:cubicBezTo>
                  <a:pt x="13" y="297"/>
                  <a:pt x="9" y="323"/>
                  <a:pt x="0" y="348"/>
                </a:cubicBezTo>
                <a:cubicBezTo>
                  <a:pt x="21" y="380"/>
                  <a:pt x="57" y="404"/>
                  <a:pt x="98" y="408"/>
                </a:cubicBezTo>
                <a:cubicBezTo>
                  <a:pt x="104" y="409"/>
                  <a:pt x="109" y="409"/>
                  <a:pt x="114" y="409"/>
                </a:cubicBezTo>
                <a:cubicBezTo>
                  <a:pt x="142" y="409"/>
                  <a:pt x="169" y="400"/>
                  <a:pt x="192" y="384"/>
                </a:cubicBezTo>
                <a:cubicBezTo>
                  <a:pt x="193" y="452"/>
                  <a:pt x="243" y="509"/>
                  <a:pt x="312" y="517"/>
                </a:cubicBezTo>
                <a:cubicBezTo>
                  <a:pt x="317" y="518"/>
                  <a:pt x="322" y="518"/>
                  <a:pt x="327" y="518"/>
                </a:cubicBezTo>
                <a:cubicBezTo>
                  <a:pt x="371" y="518"/>
                  <a:pt x="410" y="497"/>
                  <a:pt x="435" y="464"/>
                </a:cubicBezTo>
                <a:cubicBezTo>
                  <a:pt x="440" y="465"/>
                  <a:pt x="444" y="466"/>
                  <a:pt x="449" y="467"/>
                </a:cubicBezTo>
                <a:cubicBezTo>
                  <a:pt x="454" y="467"/>
                  <a:pt x="460" y="467"/>
                  <a:pt x="465" y="467"/>
                </a:cubicBezTo>
                <a:cubicBezTo>
                  <a:pt x="520" y="467"/>
                  <a:pt x="570" y="433"/>
                  <a:pt x="590" y="383"/>
                </a:cubicBezTo>
                <a:cubicBezTo>
                  <a:pt x="602" y="388"/>
                  <a:pt x="614" y="391"/>
                  <a:pt x="627" y="393"/>
                </a:cubicBezTo>
                <a:cubicBezTo>
                  <a:pt x="632" y="393"/>
                  <a:pt x="637" y="393"/>
                  <a:pt x="642" y="393"/>
                </a:cubicBezTo>
                <a:cubicBezTo>
                  <a:pt x="710" y="393"/>
                  <a:pt x="769" y="342"/>
                  <a:pt x="777" y="273"/>
                </a:cubicBezTo>
                <a:cubicBezTo>
                  <a:pt x="785" y="199"/>
                  <a:pt x="732" y="132"/>
                  <a:pt x="657" y="123"/>
                </a:cubicBezTo>
                <a:cubicBezTo>
                  <a:pt x="653" y="123"/>
                  <a:pt x="648" y="122"/>
                  <a:pt x="643" y="122"/>
                </a:cubicBezTo>
                <a:cubicBezTo>
                  <a:pt x="624" y="80"/>
                  <a:pt x="584" y="49"/>
                  <a:pt x="535" y="43"/>
                </a:cubicBezTo>
                <a:cubicBezTo>
                  <a:pt x="529" y="43"/>
                  <a:pt x="524" y="43"/>
                  <a:pt x="519" y="43"/>
                </a:cubicBezTo>
                <a:cubicBezTo>
                  <a:pt x="489" y="43"/>
                  <a:pt x="460" y="53"/>
                  <a:pt x="437" y="70"/>
                </a:cubicBezTo>
                <a:cubicBezTo>
                  <a:pt x="412" y="33"/>
                  <a:pt x="371" y="6"/>
                  <a:pt x="323" y="1"/>
                </a:cubicBezTo>
                <a:cubicBezTo>
                  <a:pt x="317" y="0"/>
                  <a:pt x="311" y="0"/>
                  <a:pt x="305" y="0"/>
                </a:cubicBezTo>
              </a:path>
            </a:pathLst>
          </a:custGeom>
          <a:solidFill>
            <a:srgbClr val="CFF7F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0" name="Freeform 43"/>
          <p:cNvSpPr>
            <a:spLocks noChangeArrowheads="1"/>
          </p:cNvSpPr>
          <p:nvPr userDrawn="1"/>
        </p:nvSpPr>
        <p:spPr bwMode="auto">
          <a:xfrm>
            <a:off x="7656513" y="668338"/>
            <a:ext cx="96837" cy="323850"/>
          </a:xfrm>
          <a:custGeom>
            <a:avLst/>
            <a:gdLst>
              <a:gd name="T0" fmla="*/ 26 w 38"/>
              <a:gd name="T1" fmla="*/ 0 h 151"/>
              <a:gd name="T2" fmla="*/ 4 w 38"/>
              <a:gd name="T3" fmla="*/ 61 h 151"/>
              <a:gd name="T4" fmla="*/ 25 w 38"/>
              <a:gd name="T5" fmla="*/ 151 h 151"/>
              <a:gd name="T6" fmla="*/ 38 w 38"/>
              <a:gd name="T7" fmla="*/ 73 h 151"/>
              <a:gd name="T8" fmla="*/ 26 w 38"/>
              <a:gd name="T9" fmla="*/ 0 h 151"/>
            </a:gdLst>
            <a:ahLst/>
            <a:cxnLst>
              <a:cxn ang="0">
                <a:pos x="T0" y="T1"/>
              </a:cxn>
              <a:cxn ang="0">
                <a:pos x="T2" y="T3"/>
              </a:cxn>
              <a:cxn ang="0">
                <a:pos x="T4" y="T5"/>
              </a:cxn>
              <a:cxn ang="0">
                <a:pos x="T6" y="T7"/>
              </a:cxn>
              <a:cxn ang="0">
                <a:pos x="T8" y="T9"/>
              </a:cxn>
            </a:cxnLst>
            <a:rect l="0" t="0" r="r" b="b"/>
            <a:pathLst>
              <a:path w="38" h="151">
                <a:moveTo>
                  <a:pt x="26" y="0"/>
                </a:moveTo>
                <a:cubicBezTo>
                  <a:pt x="14" y="18"/>
                  <a:pt x="6" y="39"/>
                  <a:pt x="4" y="61"/>
                </a:cubicBezTo>
                <a:cubicBezTo>
                  <a:pt x="0" y="94"/>
                  <a:pt x="8" y="125"/>
                  <a:pt x="25" y="151"/>
                </a:cubicBezTo>
                <a:cubicBezTo>
                  <a:pt x="34" y="126"/>
                  <a:pt x="38" y="100"/>
                  <a:pt x="38" y="73"/>
                </a:cubicBezTo>
                <a:cubicBezTo>
                  <a:pt x="38" y="48"/>
                  <a:pt x="34" y="23"/>
                  <a:pt x="26" y="0"/>
                </a:cubicBezTo>
              </a:path>
            </a:pathLst>
          </a:custGeom>
          <a:solidFill>
            <a:srgbClr val="F1EEC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1" name="Freeform 44"/>
          <p:cNvSpPr>
            <a:spLocks noChangeArrowheads="1"/>
          </p:cNvSpPr>
          <p:nvPr userDrawn="1"/>
        </p:nvSpPr>
        <p:spPr bwMode="auto">
          <a:xfrm>
            <a:off x="6607175" y="638175"/>
            <a:ext cx="2081213" cy="1136650"/>
          </a:xfrm>
          <a:custGeom>
            <a:avLst/>
            <a:gdLst>
              <a:gd name="T0" fmla="*/ 687 w 815"/>
              <a:gd name="T1" fmla="*/ 132 h 531"/>
              <a:gd name="T2" fmla="*/ 672 w 815"/>
              <a:gd name="T3" fmla="*/ 131 h 531"/>
              <a:gd name="T4" fmla="*/ 564 w 815"/>
              <a:gd name="T5" fmla="*/ 52 h 531"/>
              <a:gd name="T6" fmla="*/ 467 w 815"/>
              <a:gd name="T7" fmla="*/ 79 h 531"/>
              <a:gd name="T8" fmla="*/ 352 w 815"/>
              <a:gd name="T9" fmla="*/ 9 h 531"/>
              <a:gd name="T10" fmla="*/ 177 w 815"/>
              <a:gd name="T11" fmla="*/ 150 h 531"/>
              <a:gd name="T12" fmla="*/ 177 w 815"/>
              <a:gd name="T13" fmla="*/ 151 h 531"/>
              <a:gd name="T14" fmla="*/ 158 w 815"/>
              <a:gd name="T15" fmla="*/ 148 h 531"/>
              <a:gd name="T16" fmla="*/ 8 w 815"/>
              <a:gd name="T17" fmla="*/ 267 h 531"/>
              <a:gd name="T18" fmla="*/ 128 w 815"/>
              <a:gd name="T19" fmla="*/ 417 h 531"/>
              <a:gd name="T20" fmla="*/ 221 w 815"/>
              <a:gd name="T21" fmla="*/ 393 h 531"/>
              <a:gd name="T22" fmla="*/ 341 w 815"/>
              <a:gd name="T23" fmla="*/ 526 h 531"/>
              <a:gd name="T24" fmla="*/ 464 w 815"/>
              <a:gd name="T25" fmla="*/ 473 h 531"/>
              <a:gd name="T26" fmla="*/ 479 w 815"/>
              <a:gd name="T27" fmla="*/ 475 h 531"/>
              <a:gd name="T28" fmla="*/ 619 w 815"/>
              <a:gd name="T29" fmla="*/ 392 h 531"/>
              <a:gd name="T30" fmla="*/ 656 w 815"/>
              <a:gd name="T31" fmla="*/ 401 h 531"/>
              <a:gd name="T32" fmla="*/ 806 w 815"/>
              <a:gd name="T33" fmla="*/ 282 h 531"/>
              <a:gd name="T34" fmla="*/ 687 w 815"/>
              <a:gd name="T35" fmla="*/ 132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15" h="531">
                <a:moveTo>
                  <a:pt x="687" y="132"/>
                </a:moveTo>
                <a:cubicBezTo>
                  <a:pt x="682" y="131"/>
                  <a:pt x="677" y="131"/>
                  <a:pt x="672" y="131"/>
                </a:cubicBezTo>
                <a:cubicBezTo>
                  <a:pt x="653" y="89"/>
                  <a:pt x="613" y="58"/>
                  <a:pt x="564" y="52"/>
                </a:cubicBezTo>
                <a:cubicBezTo>
                  <a:pt x="528" y="48"/>
                  <a:pt x="493" y="59"/>
                  <a:pt x="467" y="79"/>
                </a:cubicBezTo>
                <a:cubicBezTo>
                  <a:pt x="442" y="42"/>
                  <a:pt x="401" y="15"/>
                  <a:pt x="352" y="9"/>
                </a:cubicBezTo>
                <a:cubicBezTo>
                  <a:pt x="265" y="0"/>
                  <a:pt x="186" y="62"/>
                  <a:pt x="177" y="150"/>
                </a:cubicBezTo>
                <a:cubicBezTo>
                  <a:pt x="177" y="150"/>
                  <a:pt x="177" y="150"/>
                  <a:pt x="177" y="151"/>
                </a:cubicBezTo>
                <a:cubicBezTo>
                  <a:pt x="171" y="149"/>
                  <a:pt x="164" y="148"/>
                  <a:pt x="158" y="148"/>
                </a:cubicBezTo>
                <a:cubicBezTo>
                  <a:pt x="84" y="139"/>
                  <a:pt x="17" y="193"/>
                  <a:pt x="8" y="267"/>
                </a:cubicBezTo>
                <a:cubicBezTo>
                  <a:pt x="0" y="341"/>
                  <a:pt x="53" y="409"/>
                  <a:pt x="128" y="417"/>
                </a:cubicBezTo>
                <a:cubicBezTo>
                  <a:pt x="162" y="421"/>
                  <a:pt x="195" y="411"/>
                  <a:pt x="221" y="393"/>
                </a:cubicBezTo>
                <a:cubicBezTo>
                  <a:pt x="222" y="460"/>
                  <a:pt x="273" y="518"/>
                  <a:pt x="341" y="526"/>
                </a:cubicBezTo>
                <a:cubicBezTo>
                  <a:pt x="390" y="531"/>
                  <a:pt x="436" y="510"/>
                  <a:pt x="464" y="473"/>
                </a:cubicBezTo>
                <a:cubicBezTo>
                  <a:pt x="469" y="474"/>
                  <a:pt x="474" y="475"/>
                  <a:pt x="479" y="475"/>
                </a:cubicBezTo>
                <a:cubicBezTo>
                  <a:pt x="540" y="482"/>
                  <a:pt x="597" y="447"/>
                  <a:pt x="619" y="392"/>
                </a:cubicBezTo>
                <a:cubicBezTo>
                  <a:pt x="631" y="396"/>
                  <a:pt x="643" y="400"/>
                  <a:pt x="656" y="401"/>
                </a:cubicBezTo>
                <a:cubicBezTo>
                  <a:pt x="731" y="410"/>
                  <a:pt x="798" y="356"/>
                  <a:pt x="806" y="282"/>
                </a:cubicBezTo>
                <a:cubicBezTo>
                  <a:pt x="815" y="207"/>
                  <a:pt x="761" y="140"/>
                  <a:pt x="687" y="132"/>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2" name="Freeform 45"/>
          <p:cNvSpPr>
            <a:spLocks noChangeArrowheads="1"/>
          </p:cNvSpPr>
          <p:nvPr userDrawn="1"/>
        </p:nvSpPr>
        <p:spPr bwMode="auto">
          <a:xfrm>
            <a:off x="5508625" y="461963"/>
            <a:ext cx="812800" cy="423862"/>
          </a:xfrm>
          <a:custGeom>
            <a:avLst/>
            <a:gdLst>
              <a:gd name="T0" fmla="*/ 0 w 512"/>
              <a:gd name="T1" fmla="*/ 147 h 267"/>
              <a:gd name="T2" fmla="*/ 512 w 512"/>
              <a:gd name="T3" fmla="*/ 267 h 267"/>
              <a:gd name="T4" fmla="*/ 63 w 512"/>
              <a:gd name="T5" fmla="*/ 0 h 267"/>
              <a:gd name="T6" fmla="*/ 0 w 512"/>
              <a:gd name="T7" fmla="*/ 147 h 267"/>
            </a:gdLst>
            <a:ahLst/>
            <a:cxnLst>
              <a:cxn ang="0">
                <a:pos x="T0" y="T1"/>
              </a:cxn>
              <a:cxn ang="0">
                <a:pos x="T2" y="T3"/>
              </a:cxn>
              <a:cxn ang="0">
                <a:pos x="T4" y="T5"/>
              </a:cxn>
              <a:cxn ang="0">
                <a:pos x="T6" y="T7"/>
              </a:cxn>
            </a:cxnLst>
            <a:rect l="0" t="0" r="r" b="b"/>
            <a:pathLst>
              <a:path w="512" h="267">
                <a:moveTo>
                  <a:pt x="0" y="147"/>
                </a:moveTo>
                <a:lnTo>
                  <a:pt x="512" y="267"/>
                </a:lnTo>
                <a:lnTo>
                  <a:pt x="63" y="0"/>
                </a:lnTo>
                <a:lnTo>
                  <a:pt x="0" y="147"/>
                </a:lnTo>
                <a:close/>
              </a:path>
            </a:pathLst>
          </a:custGeom>
          <a:solidFill>
            <a:srgbClr val="6AA6A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3" name="Freeform 46"/>
          <p:cNvSpPr>
            <a:spLocks noChangeArrowheads="1"/>
          </p:cNvSpPr>
          <p:nvPr userDrawn="1"/>
        </p:nvSpPr>
        <p:spPr bwMode="auto">
          <a:xfrm>
            <a:off x="5337175" y="496888"/>
            <a:ext cx="984250" cy="388937"/>
          </a:xfrm>
          <a:custGeom>
            <a:avLst/>
            <a:gdLst>
              <a:gd name="T0" fmla="*/ 81 w 620"/>
              <a:gd name="T1" fmla="*/ 0 h 245"/>
              <a:gd name="T2" fmla="*/ 620 w 620"/>
              <a:gd name="T3" fmla="*/ 245 h 245"/>
              <a:gd name="T4" fmla="*/ 0 w 620"/>
              <a:gd name="T5" fmla="*/ 51 h 245"/>
              <a:gd name="T6" fmla="*/ 81 w 620"/>
              <a:gd name="T7" fmla="*/ 0 h 245"/>
            </a:gdLst>
            <a:ahLst/>
            <a:cxnLst>
              <a:cxn ang="0">
                <a:pos x="T0" y="T1"/>
              </a:cxn>
              <a:cxn ang="0">
                <a:pos x="T2" y="T3"/>
              </a:cxn>
              <a:cxn ang="0">
                <a:pos x="T4" y="T5"/>
              </a:cxn>
              <a:cxn ang="0">
                <a:pos x="T6" y="T7"/>
              </a:cxn>
            </a:cxnLst>
            <a:rect l="0" t="0" r="r" b="b"/>
            <a:pathLst>
              <a:path w="620" h="245">
                <a:moveTo>
                  <a:pt x="81" y="0"/>
                </a:moveTo>
                <a:lnTo>
                  <a:pt x="620" y="245"/>
                </a:lnTo>
                <a:lnTo>
                  <a:pt x="0" y="51"/>
                </a:lnTo>
                <a:lnTo>
                  <a:pt x="81" y="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4" name="Freeform 47"/>
          <p:cNvSpPr>
            <a:spLocks noChangeArrowheads="1"/>
          </p:cNvSpPr>
          <p:nvPr userDrawn="1"/>
        </p:nvSpPr>
        <p:spPr bwMode="auto">
          <a:xfrm>
            <a:off x="5576888" y="400050"/>
            <a:ext cx="758825" cy="503238"/>
          </a:xfrm>
          <a:custGeom>
            <a:avLst/>
            <a:gdLst>
              <a:gd name="T0" fmla="*/ 0 w 478"/>
              <a:gd name="T1" fmla="*/ 26 h 317"/>
              <a:gd name="T2" fmla="*/ 50 w 478"/>
              <a:gd name="T3" fmla="*/ 0 h 317"/>
              <a:gd name="T4" fmla="*/ 478 w 478"/>
              <a:gd name="T5" fmla="*/ 317 h 317"/>
              <a:gd name="T6" fmla="*/ 0 w 478"/>
              <a:gd name="T7" fmla="*/ 26 h 317"/>
            </a:gdLst>
            <a:ahLst/>
            <a:cxnLst>
              <a:cxn ang="0">
                <a:pos x="T0" y="T1"/>
              </a:cxn>
              <a:cxn ang="0">
                <a:pos x="T2" y="T3"/>
              </a:cxn>
              <a:cxn ang="0">
                <a:pos x="T4" y="T5"/>
              </a:cxn>
              <a:cxn ang="0">
                <a:pos x="T6" y="T7"/>
              </a:cxn>
            </a:cxnLst>
            <a:rect l="0" t="0" r="r" b="b"/>
            <a:pathLst>
              <a:path w="478" h="317">
                <a:moveTo>
                  <a:pt x="0" y="26"/>
                </a:moveTo>
                <a:lnTo>
                  <a:pt x="50" y="0"/>
                </a:lnTo>
                <a:lnTo>
                  <a:pt x="478" y="317"/>
                </a:lnTo>
                <a:lnTo>
                  <a:pt x="0" y="26"/>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5" name="Freeform 48"/>
          <p:cNvSpPr>
            <a:spLocks noChangeArrowheads="1"/>
          </p:cNvSpPr>
          <p:nvPr userDrawn="1"/>
        </p:nvSpPr>
        <p:spPr bwMode="auto">
          <a:xfrm>
            <a:off x="8920163" y="398463"/>
            <a:ext cx="509587" cy="234950"/>
          </a:xfrm>
          <a:custGeom>
            <a:avLst/>
            <a:gdLst>
              <a:gd name="T0" fmla="*/ 57 w 321"/>
              <a:gd name="T1" fmla="*/ 148 h 148"/>
              <a:gd name="T2" fmla="*/ 321 w 321"/>
              <a:gd name="T3" fmla="*/ 0 h 148"/>
              <a:gd name="T4" fmla="*/ 0 w 321"/>
              <a:gd name="T5" fmla="*/ 67 h 148"/>
              <a:gd name="T6" fmla="*/ 57 w 321"/>
              <a:gd name="T7" fmla="*/ 148 h 148"/>
            </a:gdLst>
            <a:ahLst/>
            <a:cxnLst>
              <a:cxn ang="0">
                <a:pos x="T0" y="T1"/>
              </a:cxn>
              <a:cxn ang="0">
                <a:pos x="T2" y="T3"/>
              </a:cxn>
              <a:cxn ang="0">
                <a:pos x="T4" y="T5"/>
              </a:cxn>
              <a:cxn ang="0">
                <a:pos x="T6" y="T7"/>
              </a:cxn>
            </a:cxnLst>
            <a:rect l="0" t="0" r="r" b="b"/>
            <a:pathLst>
              <a:path w="321" h="148">
                <a:moveTo>
                  <a:pt x="57" y="148"/>
                </a:moveTo>
                <a:lnTo>
                  <a:pt x="321" y="0"/>
                </a:lnTo>
                <a:lnTo>
                  <a:pt x="0" y="67"/>
                </a:lnTo>
                <a:lnTo>
                  <a:pt x="57" y="148"/>
                </a:lnTo>
                <a:close/>
              </a:path>
            </a:pathLst>
          </a:custGeom>
          <a:solidFill>
            <a:srgbClr val="6AA6A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6" name="Freeform 49"/>
          <p:cNvSpPr>
            <a:spLocks noChangeArrowheads="1"/>
          </p:cNvSpPr>
          <p:nvPr userDrawn="1"/>
        </p:nvSpPr>
        <p:spPr bwMode="auto">
          <a:xfrm>
            <a:off x="8880475" y="398463"/>
            <a:ext cx="549275" cy="257175"/>
          </a:xfrm>
          <a:custGeom>
            <a:avLst/>
            <a:gdLst>
              <a:gd name="T0" fmla="*/ 3 w 346"/>
              <a:gd name="T1" fmla="*/ 110 h 162"/>
              <a:gd name="T2" fmla="*/ 346 w 346"/>
              <a:gd name="T3" fmla="*/ 0 h 162"/>
              <a:gd name="T4" fmla="*/ 0 w 346"/>
              <a:gd name="T5" fmla="*/ 162 h 162"/>
              <a:gd name="T6" fmla="*/ 3 w 346"/>
              <a:gd name="T7" fmla="*/ 110 h 162"/>
            </a:gdLst>
            <a:ahLst/>
            <a:cxnLst>
              <a:cxn ang="0">
                <a:pos x="T0" y="T1"/>
              </a:cxn>
              <a:cxn ang="0">
                <a:pos x="T2" y="T3"/>
              </a:cxn>
              <a:cxn ang="0">
                <a:pos x="T4" y="T5"/>
              </a:cxn>
              <a:cxn ang="0">
                <a:pos x="T6" y="T7"/>
              </a:cxn>
            </a:cxnLst>
            <a:rect l="0" t="0" r="r" b="b"/>
            <a:pathLst>
              <a:path w="346" h="162">
                <a:moveTo>
                  <a:pt x="3" y="110"/>
                </a:moveTo>
                <a:lnTo>
                  <a:pt x="346" y="0"/>
                </a:lnTo>
                <a:lnTo>
                  <a:pt x="0" y="162"/>
                </a:lnTo>
                <a:lnTo>
                  <a:pt x="3" y="110"/>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7" name="Freeform 50"/>
          <p:cNvSpPr>
            <a:spLocks noChangeArrowheads="1"/>
          </p:cNvSpPr>
          <p:nvPr userDrawn="1"/>
        </p:nvSpPr>
        <p:spPr bwMode="auto">
          <a:xfrm>
            <a:off x="8897938" y="395288"/>
            <a:ext cx="546100" cy="114300"/>
          </a:xfrm>
          <a:custGeom>
            <a:avLst/>
            <a:gdLst>
              <a:gd name="T0" fmla="*/ 0 w 344"/>
              <a:gd name="T1" fmla="*/ 72 h 72"/>
              <a:gd name="T2" fmla="*/ 5 w 344"/>
              <a:gd name="T3" fmla="*/ 44 h 72"/>
              <a:gd name="T4" fmla="*/ 344 w 344"/>
              <a:gd name="T5" fmla="*/ 0 h 72"/>
              <a:gd name="T6" fmla="*/ 0 w 344"/>
              <a:gd name="T7" fmla="*/ 72 h 72"/>
            </a:gdLst>
            <a:ahLst/>
            <a:cxnLst>
              <a:cxn ang="0">
                <a:pos x="T0" y="T1"/>
              </a:cxn>
              <a:cxn ang="0">
                <a:pos x="T2" y="T3"/>
              </a:cxn>
              <a:cxn ang="0">
                <a:pos x="T4" y="T5"/>
              </a:cxn>
              <a:cxn ang="0">
                <a:pos x="T6" y="T7"/>
              </a:cxn>
            </a:cxnLst>
            <a:rect l="0" t="0" r="r" b="b"/>
            <a:pathLst>
              <a:path w="344" h="72">
                <a:moveTo>
                  <a:pt x="0" y="72"/>
                </a:moveTo>
                <a:lnTo>
                  <a:pt x="5" y="44"/>
                </a:lnTo>
                <a:lnTo>
                  <a:pt x="344" y="0"/>
                </a:lnTo>
                <a:lnTo>
                  <a:pt x="0" y="7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8" name="Freeform 51"/>
          <p:cNvSpPr>
            <a:spLocks noChangeArrowheads="1"/>
          </p:cNvSpPr>
          <p:nvPr userDrawn="1"/>
        </p:nvSpPr>
        <p:spPr bwMode="auto">
          <a:xfrm>
            <a:off x="3390900" y="1503363"/>
            <a:ext cx="873125" cy="238125"/>
          </a:xfrm>
          <a:custGeom>
            <a:avLst/>
            <a:gdLst>
              <a:gd name="T0" fmla="*/ 48 w 550"/>
              <a:gd name="T1" fmla="*/ 150 h 150"/>
              <a:gd name="T2" fmla="*/ 550 w 550"/>
              <a:gd name="T3" fmla="*/ 3 h 150"/>
              <a:gd name="T4" fmla="*/ 0 w 550"/>
              <a:gd name="T5" fmla="*/ 0 h 150"/>
              <a:gd name="T6" fmla="*/ 48 w 550"/>
              <a:gd name="T7" fmla="*/ 150 h 150"/>
            </a:gdLst>
            <a:ahLst/>
            <a:cxnLst>
              <a:cxn ang="0">
                <a:pos x="T0" y="T1"/>
              </a:cxn>
              <a:cxn ang="0">
                <a:pos x="T2" y="T3"/>
              </a:cxn>
              <a:cxn ang="0">
                <a:pos x="T4" y="T5"/>
              </a:cxn>
              <a:cxn ang="0">
                <a:pos x="T6" y="T7"/>
              </a:cxn>
            </a:cxnLst>
            <a:rect l="0" t="0" r="r" b="b"/>
            <a:pathLst>
              <a:path w="550" h="150">
                <a:moveTo>
                  <a:pt x="48" y="150"/>
                </a:moveTo>
                <a:lnTo>
                  <a:pt x="550" y="3"/>
                </a:lnTo>
                <a:lnTo>
                  <a:pt x="0" y="0"/>
                </a:lnTo>
                <a:lnTo>
                  <a:pt x="48" y="150"/>
                </a:lnTo>
                <a:close/>
              </a:path>
            </a:pathLst>
          </a:custGeom>
          <a:solidFill>
            <a:srgbClr val="6AA6A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9" name="Freeform 52"/>
          <p:cNvSpPr>
            <a:spLocks noChangeArrowheads="1"/>
          </p:cNvSpPr>
          <p:nvPr userDrawn="1"/>
        </p:nvSpPr>
        <p:spPr bwMode="auto">
          <a:xfrm>
            <a:off x="3248025" y="1508125"/>
            <a:ext cx="1016000" cy="220663"/>
          </a:xfrm>
          <a:custGeom>
            <a:avLst/>
            <a:gdLst>
              <a:gd name="T0" fmla="*/ 32 w 640"/>
              <a:gd name="T1" fmla="*/ 58 h 139"/>
              <a:gd name="T2" fmla="*/ 640 w 640"/>
              <a:gd name="T3" fmla="*/ 0 h 139"/>
              <a:gd name="T4" fmla="*/ 0 w 640"/>
              <a:gd name="T5" fmla="*/ 139 h 139"/>
              <a:gd name="T6" fmla="*/ 32 w 640"/>
              <a:gd name="T7" fmla="*/ 58 h 139"/>
            </a:gdLst>
            <a:ahLst/>
            <a:cxnLst>
              <a:cxn ang="0">
                <a:pos x="T0" y="T1"/>
              </a:cxn>
              <a:cxn ang="0">
                <a:pos x="T2" y="T3"/>
              </a:cxn>
              <a:cxn ang="0">
                <a:pos x="T4" y="T5"/>
              </a:cxn>
              <a:cxn ang="0">
                <a:pos x="T6" y="T7"/>
              </a:cxn>
            </a:cxnLst>
            <a:rect l="0" t="0" r="r" b="b"/>
            <a:pathLst>
              <a:path w="640" h="139">
                <a:moveTo>
                  <a:pt x="32" y="58"/>
                </a:moveTo>
                <a:lnTo>
                  <a:pt x="640" y="0"/>
                </a:lnTo>
                <a:lnTo>
                  <a:pt x="0" y="139"/>
                </a:lnTo>
                <a:lnTo>
                  <a:pt x="32" y="58"/>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0" name="Freeform 53"/>
          <p:cNvSpPr>
            <a:spLocks noChangeArrowheads="1"/>
          </p:cNvSpPr>
          <p:nvPr userDrawn="1"/>
        </p:nvSpPr>
        <p:spPr bwMode="auto">
          <a:xfrm>
            <a:off x="3349625" y="1430338"/>
            <a:ext cx="941388" cy="80962"/>
          </a:xfrm>
          <a:custGeom>
            <a:avLst/>
            <a:gdLst>
              <a:gd name="T0" fmla="*/ 0 w 593"/>
              <a:gd name="T1" fmla="*/ 45 h 51"/>
              <a:gd name="T2" fmla="*/ 25 w 593"/>
              <a:gd name="T3" fmla="*/ 0 h 51"/>
              <a:gd name="T4" fmla="*/ 593 w 593"/>
              <a:gd name="T5" fmla="*/ 51 h 51"/>
              <a:gd name="T6" fmla="*/ 0 w 593"/>
              <a:gd name="T7" fmla="*/ 45 h 51"/>
            </a:gdLst>
            <a:ahLst/>
            <a:cxnLst>
              <a:cxn ang="0">
                <a:pos x="T0" y="T1"/>
              </a:cxn>
              <a:cxn ang="0">
                <a:pos x="T2" y="T3"/>
              </a:cxn>
              <a:cxn ang="0">
                <a:pos x="T4" y="T5"/>
              </a:cxn>
              <a:cxn ang="0">
                <a:pos x="T6" y="T7"/>
              </a:cxn>
            </a:cxnLst>
            <a:rect l="0" t="0" r="r" b="b"/>
            <a:pathLst>
              <a:path w="593" h="51">
                <a:moveTo>
                  <a:pt x="0" y="45"/>
                </a:moveTo>
                <a:lnTo>
                  <a:pt x="25" y="0"/>
                </a:lnTo>
                <a:lnTo>
                  <a:pt x="593" y="51"/>
                </a:lnTo>
                <a:lnTo>
                  <a:pt x="0" y="45"/>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1" name="Freeform 54"/>
          <p:cNvSpPr>
            <a:spLocks noChangeArrowheads="1"/>
          </p:cNvSpPr>
          <p:nvPr userDrawn="1"/>
        </p:nvSpPr>
        <p:spPr bwMode="auto">
          <a:xfrm>
            <a:off x="2005013" y="1949450"/>
            <a:ext cx="34925" cy="23813"/>
          </a:xfrm>
          <a:custGeom>
            <a:avLst/>
            <a:gdLst>
              <a:gd name="T0" fmla="*/ 5 w 14"/>
              <a:gd name="T1" fmla="*/ 10 h 11"/>
              <a:gd name="T2" fmla="*/ 11 w 14"/>
              <a:gd name="T3" fmla="*/ 8 h 11"/>
              <a:gd name="T4" fmla="*/ 13 w 14"/>
              <a:gd name="T5" fmla="*/ 3 h 11"/>
              <a:gd name="T6" fmla="*/ 8 w 14"/>
              <a:gd name="T7" fmla="*/ 1 h 11"/>
              <a:gd name="T8" fmla="*/ 3 w 14"/>
              <a:gd name="T9" fmla="*/ 3 h 11"/>
              <a:gd name="T10" fmla="*/ 0 w 14"/>
              <a:gd name="T11" fmla="*/ 8 h 11"/>
              <a:gd name="T12" fmla="*/ 5 w 14"/>
              <a:gd name="T13" fmla="*/ 10 h 11"/>
            </a:gdLst>
            <a:ahLst/>
            <a:cxnLst>
              <a:cxn ang="0">
                <a:pos x="T0" y="T1"/>
              </a:cxn>
              <a:cxn ang="0">
                <a:pos x="T2" y="T3"/>
              </a:cxn>
              <a:cxn ang="0">
                <a:pos x="T4" y="T5"/>
              </a:cxn>
              <a:cxn ang="0">
                <a:pos x="T6" y="T7"/>
              </a:cxn>
              <a:cxn ang="0">
                <a:pos x="T8" y="T9"/>
              </a:cxn>
              <a:cxn ang="0">
                <a:pos x="T10" y="T11"/>
              </a:cxn>
              <a:cxn ang="0">
                <a:pos x="T12" y="T13"/>
              </a:cxn>
            </a:cxnLst>
            <a:rect l="0" t="0" r="r" b="b"/>
            <a:pathLst>
              <a:path w="14" h="11">
                <a:moveTo>
                  <a:pt x="5" y="10"/>
                </a:moveTo>
                <a:cubicBezTo>
                  <a:pt x="7" y="10"/>
                  <a:pt x="9" y="9"/>
                  <a:pt x="11" y="8"/>
                </a:cubicBezTo>
                <a:cubicBezTo>
                  <a:pt x="13" y="8"/>
                  <a:pt x="14" y="5"/>
                  <a:pt x="13" y="3"/>
                </a:cubicBezTo>
                <a:cubicBezTo>
                  <a:pt x="13" y="1"/>
                  <a:pt x="10" y="0"/>
                  <a:pt x="8" y="1"/>
                </a:cubicBezTo>
                <a:cubicBezTo>
                  <a:pt x="6" y="2"/>
                  <a:pt x="5" y="2"/>
                  <a:pt x="3" y="3"/>
                </a:cubicBezTo>
                <a:cubicBezTo>
                  <a:pt x="1" y="3"/>
                  <a:pt x="0" y="5"/>
                  <a:pt x="0" y="8"/>
                </a:cubicBezTo>
                <a:cubicBezTo>
                  <a:pt x="1" y="10"/>
                  <a:pt x="3" y="11"/>
                  <a:pt x="5" y="1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2" name="Freeform 55"/>
          <p:cNvSpPr>
            <a:spLocks noEditPoints="1" noChangeArrowheads="1"/>
          </p:cNvSpPr>
          <p:nvPr userDrawn="1"/>
        </p:nvSpPr>
        <p:spPr bwMode="auto">
          <a:xfrm>
            <a:off x="2044700" y="1504950"/>
            <a:ext cx="1022350" cy="455613"/>
          </a:xfrm>
          <a:custGeom>
            <a:avLst/>
            <a:gdLst>
              <a:gd name="T0" fmla="*/ 395 w 400"/>
              <a:gd name="T1" fmla="*/ 75 h 212"/>
              <a:gd name="T2" fmla="*/ 365 w 400"/>
              <a:gd name="T3" fmla="*/ 96 h 212"/>
              <a:gd name="T4" fmla="*/ 361 w 400"/>
              <a:gd name="T5" fmla="*/ 89 h 212"/>
              <a:gd name="T6" fmla="*/ 355 w 400"/>
              <a:gd name="T7" fmla="*/ 102 h 212"/>
              <a:gd name="T8" fmla="*/ 340 w 400"/>
              <a:gd name="T9" fmla="*/ 108 h 212"/>
              <a:gd name="T10" fmla="*/ 337 w 400"/>
              <a:gd name="T11" fmla="*/ 111 h 212"/>
              <a:gd name="T12" fmla="*/ 326 w 400"/>
              <a:gd name="T13" fmla="*/ 123 h 212"/>
              <a:gd name="T14" fmla="*/ 312 w 400"/>
              <a:gd name="T15" fmla="*/ 124 h 212"/>
              <a:gd name="T16" fmla="*/ 286 w 400"/>
              <a:gd name="T17" fmla="*/ 150 h 212"/>
              <a:gd name="T18" fmla="*/ 282 w 400"/>
              <a:gd name="T19" fmla="*/ 143 h 212"/>
              <a:gd name="T20" fmla="*/ 273 w 400"/>
              <a:gd name="T21" fmla="*/ 156 h 212"/>
              <a:gd name="T22" fmla="*/ 270 w 400"/>
              <a:gd name="T23" fmla="*/ 148 h 212"/>
              <a:gd name="T24" fmla="*/ 240 w 400"/>
              <a:gd name="T25" fmla="*/ 165 h 212"/>
              <a:gd name="T26" fmla="*/ 238 w 400"/>
              <a:gd name="T27" fmla="*/ 157 h 212"/>
              <a:gd name="T28" fmla="*/ 227 w 400"/>
              <a:gd name="T29" fmla="*/ 166 h 212"/>
              <a:gd name="T30" fmla="*/ 211 w 400"/>
              <a:gd name="T31" fmla="*/ 163 h 212"/>
              <a:gd name="T32" fmla="*/ 207 w 400"/>
              <a:gd name="T33" fmla="*/ 163 h 212"/>
              <a:gd name="T34" fmla="*/ 191 w 400"/>
              <a:gd name="T35" fmla="*/ 165 h 212"/>
              <a:gd name="T36" fmla="*/ 181 w 400"/>
              <a:gd name="T37" fmla="*/ 155 h 212"/>
              <a:gd name="T38" fmla="*/ 144 w 400"/>
              <a:gd name="T39" fmla="*/ 149 h 212"/>
              <a:gd name="T40" fmla="*/ 148 w 400"/>
              <a:gd name="T41" fmla="*/ 142 h 212"/>
              <a:gd name="T42" fmla="*/ 134 w 400"/>
              <a:gd name="T43" fmla="*/ 142 h 212"/>
              <a:gd name="T44" fmla="*/ 124 w 400"/>
              <a:gd name="T45" fmla="*/ 129 h 212"/>
              <a:gd name="T46" fmla="*/ 116 w 400"/>
              <a:gd name="T47" fmla="*/ 126 h 212"/>
              <a:gd name="T48" fmla="*/ 115 w 400"/>
              <a:gd name="T49" fmla="*/ 111 h 212"/>
              <a:gd name="T50" fmla="*/ 103 w 400"/>
              <a:gd name="T51" fmla="*/ 104 h 212"/>
              <a:gd name="T52" fmla="*/ 102 w 400"/>
              <a:gd name="T53" fmla="*/ 88 h 212"/>
              <a:gd name="T54" fmla="*/ 97 w 400"/>
              <a:gd name="T55" fmla="*/ 80 h 212"/>
              <a:gd name="T56" fmla="*/ 105 w 400"/>
              <a:gd name="T57" fmla="*/ 68 h 212"/>
              <a:gd name="T58" fmla="*/ 98 w 400"/>
              <a:gd name="T59" fmla="*/ 55 h 212"/>
              <a:gd name="T60" fmla="*/ 106 w 400"/>
              <a:gd name="T61" fmla="*/ 40 h 212"/>
              <a:gd name="T62" fmla="*/ 107 w 400"/>
              <a:gd name="T63" fmla="*/ 37 h 212"/>
              <a:gd name="T64" fmla="*/ 111 w 400"/>
              <a:gd name="T65" fmla="*/ 20 h 212"/>
              <a:gd name="T66" fmla="*/ 125 w 400"/>
              <a:gd name="T67" fmla="*/ 16 h 212"/>
              <a:gd name="T68" fmla="*/ 156 w 400"/>
              <a:gd name="T69" fmla="*/ 4 h 212"/>
              <a:gd name="T70" fmla="*/ 152 w 400"/>
              <a:gd name="T71" fmla="*/ 11 h 212"/>
              <a:gd name="T72" fmla="*/ 172 w 400"/>
              <a:gd name="T73" fmla="*/ 22 h 212"/>
              <a:gd name="T74" fmla="*/ 166 w 400"/>
              <a:gd name="T75" fmla="*/ 26 h 212"/>
              <a:gd name="T76" fmla="*/ 179 w 400"/>
              <a:gd name="T77" fmla="*/ 49 h 212"/>
              <a:gd name="T78" fmla="*/ 170 w 400"/>
              <a:gd name="T79" fmla="*/ 37 h 212"/>
              <a:gd name="T80" fmla="*/ 179 w 400"/>
              <a:gd name="T81" fmla="*/ 49 h 212"/>
              <a:gd name="T82" fmla="*/ 169 w 400"/>
              <a:gd name="T83" fmla="*/ 59 h 212"/>
              <a:gd name="T84" fmla="*/ 159 w 400"/>
              <a:gd name="T85" fmla="*/ 94 h 212"/>
              <a:gd name="T86" fmla="*/ 152 w 400"/>
              <a:gd name="T87" fmla="*/ 89 h 212"/>
              <a:gd name="T88" fmla="*/ 151 w 400"/>
              <a:gd name="T89" fmla="*/ 103 h 212"/>
              <a:gd name="T90" fmla="*/ 137 w 400"/>
              <a:gd name="T91" fmla="*/ 113 h 212"/>
              <a:gd name="T92" fmla="*/ 135 w 400"/>
              <a:gd name="T93" fmla="*/ 116 h 212"/>
              <a:gd name="T94" fmla="*/ 126 w 400"/>
              <a:gd name="T95" fmla="*/ 130 h 212"/>
              <a:gd name="T96" fmla="*/ 112 w 400"/>
              <a:gd name="T97" fmla="*/ 132 h 212"/>
              <a:gd name="T98" fmla="*/ 89 w 400"/>
              <a:gd name="T99" fmla="*/ 160 h 212"/>
              <a:gd name="T100" fmla="*/ 84 w 400"/>
              <a:gd name="T101" fmla="*/ 154 h 212"/>
              <a:gd name="T102" fmla="*/ 79 w 400"/>
              <a:gd name="T103" fmla="*/ 167 h 212"/>
              <a:gd name="T104" fmla="*/ 63 w 400"/>
              <a:gd name="T105" fmla="*/ 173 h 212"/>
              <a:gd name="T106" fmla="*/ 60 w 400"/>
              <a:gd name="T107" fmla="*/ 175 h 212"/>
              <a:gd name="T108" fmla="*/ 49 w 400"/>
              <a:gd name="T109" fmla="*/ 187 h 212"/>
              <a:gd name="T110" fmla="*/ 34 w 400"/>
              <a:gd name="T111" fmla="*/ 187 h 212"/>
              <a:gd name="T112" fmla="*/ 6 w 400"/>
              <a:gd name="T113" fmla="*/ 211 h 212"/>
              <a:gd name="T114" fmla="*/ 3 w 400"/>
              <a:gd name="T115" fmla="*/ 203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00" h="212">
                <a:moveTo>
                  <a:pt x="386" y="86"/>
                </a:moveTo>
                <a:cubicBezTo>
                  <a:pt x="390" y="85"/>
                  <a:pt x="393" y="83"/>
                  <a:pt x="397" y="82"/>
                </a:cubicBezTo>
                <a:cubicBezTo>
                  <a:pt x="399" y="82"/>
                  <a:pt x="400" y="80"/>
                  <a:pt x="400" y="78"/>
                </a:cubicBezTo>
                <a:cubicBezTo>
                  <a:pt x="399" y="75"/>
                  <a:pt x="397" y="74"/>
                  <a:pt x="395" y="75"/>
                </a:cubicBezTo>
                <a:cubicBezTo>
                  <a:pt x="391" y="76"/>
                  <a:pt x="387" y="77"/>
                  <a:pt x="383" y="78"/>
                </a:cubicBezTo>
                <a:cubicBezTo>
                  <a:pt x="381" y="79"/>
                  <a:pt x="380" y="82"/>
                  <a:pt x="381" y="84"/>
                </a:cubicBezTo>
                <a:cubicBezTo>
                  <a:pt x="382" y="86"/>
                  <a:pt x="384" y="87"/>
                  <a:pt x="386" y="86"/>
                </a:cubicBezTo>
                <a:close/>
                <a:moveTo>
                  <a:pt x="365" y="96"/>
                </a:moveTo>
                <a:cubicBezTo>
                  <a:pt x="369" y="94"/>
                  <a:pt x="372" y="92"/>
                  <a:pt x="376" y="91"/>
                </a:cubicBezTo>
                <a:cubicBezTo>
                  <a:pt x="377" y="90"/>
                  <a:pt x="378" y="87"/>
                  <a:pt x="377" y="85"/>
                </a:cubicBezTo>
                <a:cubicBezTo>
                  <a:pt x="376" y="83"/>
                  <a:pt x="374" y="82"/>
                  <a:pt x="372" y="83"/>
                </a:cubicBezTo>
                <a:cubicBezTo>
                  <a:pt x="368" y="85"/>
                  <a:pt x="365" y="87"/>
                  <a:pt x="361" y="89"/>
                </a:cubicBezTo>
                <a:cubicBezTo>
                  <a:pt x="359" y="90"/>
                  <a:pt x="359" y="93"/>
                  <a:pt x="360" y="95"/>
                </a:cubicBezTo>
                <a:cubicBezTo>
                  <a:pt x="361" y="97"/>
                  <a:pt x="363" y="97"/>
                  <a:pt x="365" y="96"/>
                </a:cubicBezTo>
                <a:close/>
                <a:moveTo>
                  <a:pt x="346" y="109"/>
                </a:moveTo>
                <a:cubicBezTo>
                  <a:pt x="349" y="107"/>
                  <a:pt x="352" y="105"/>
                  <a:pt x="355" y="102"/>
                </a:cubicBezTo>
                <a:cubicBezTo>
                  <a:pt x="357" y="101"/>
                  <a:pt x="358" y="99"/>
                  <a:pt x="356" y="97"/>
                </a:cubicBezTo>
                <a:cubicBezTo>
                  <a:pt x="355" y="95"/>
                  <a:pt x="353" y="95"/>
                  <a:pt x="351" y="96"/>
                </a:cubicBezTo>
                <a:cubicBezTo>
                  <a:pt x="348" y="98"/>
                  <a:pt x="344" y="100"/>
                  <a:pt x="341" y="103"/>
                </a:cubicBezTo>
                <a:cubicBezTo>
                  <a:pt x="339" y="104"/>
                  <a:pt x="339" y="106"/>
                  <a:pt x="340" y="108"/>
                </a:cubicBezTo>
                <a:cubicBezTo>
                  <a:pt x="341" y="110"/>
                  <a:pt x="344" y="111"/>
                  <a:pt x="346" y="109"/>
                </a:cubicBezTo>
                <a:close/>
                <a:moveTo>
                  <a:pt x="326" y="123"/>
                </a:moveTo>
                <a:cubicBezTo>
                  <a:pt x="330" y="121"/>
                  <a:pt x="333" y="119"/>
                  <a:pt x="336" y="116"/>
                </a:cubicBezTo>
                <a:cubicBezTo>
                  <a:pt x="338" y="115"/>
                  <a:pt x="338" y="112"/>
                  <a:pt x="337" y="111"/>
                </a:cubicBezTo>
                <a:cubicBezTo>
                  <a:pt x="336" y="109"/>
                  <a:pt x="333" y="108"/>
                  <a:pt x="331" y="110"/>
                </a:cubicBezTo>
                <a:cubicBezTo>
                  <a:pt x="328" y="112"/>
                  <a:pt x="325" y="115"/>
                  <a:pt x="322" y="117"/>
                </a:cubicBezTo>
                <a:cubicBezTo>
                  <a:pt x="320" y="118"/>
                  <a:pt x="320" y="121"/>
                  <a:pt x="321" y="123"/>
                </a:cubicBezTo>
                <a:cubicBezTo>
                  <a:pt x="322" y="124"/>
                  <a:pt x="325" y="125"/>
                  <a:pt x="326" y="123"/>
                </a:cubicBezTo>
                <a:close/>
                <a:moveTo>
                  <a:pt x="307" y="137"/>
                </a:moveTo>
                <a:cubicBezTo>
                  <a:pt x="310" y="135"/>
                  <a:pt x="314" y="133"/>
                  <a:pt x="317" y="130"/>
                </a:cubicBezTo>
                <a:cubicBezTo>
                  <a:pt x="319" y="129"/>
                  <a:pt x="319" y="127"/>
                  <a:pt x="318" y="125"/>
                </a:cubicBezTo>
                <a:cubicBezTo>
                  <a:pt x="316" y="123"/>
                  <a:pt x="314" y="123"/>
                  <a:pt x="312" y="124"/>
                </a:cubicBezTo>
                <a:cubicBezTo>
                  <a:pt x="309" y="126"/>
                  <a:pt x="306" y="129"/>
                  <a:pt x="302" y="131"/>
                </a:cubicBezTo>
                <a:cubicBezTo>
                  <a:pt x="301" y="132"/>
                  <a:pt x="300" y="134"/>
                  <a:pt x="301" y="136"/>
                </a:cubicBezTo>
                <a:cubicBezTo>
                  <a:pt x="303" y="138"/>
                  <a:pt x="305" y="139"/>
                  <a:pt x="307" y="137"/>
                </a:cubicBezTo>
                <a:close/>
                <a:moveTo>
                  <a:pt x="286" y="150"/>
                </a:moveTo>
                <a:cubicBezTo>
                  <a:pt x="290" y="148"/>
                  <a:pt x="293" y="146"/>
                  <a:pt x="297" y="144"/>
                </a:cubicBezTo>
                <a:cubicBezTo>
                  <a:pt x="299" y="143"/>
                  <a:pt x="299" y="140"/>
                  <a:pt x="298" y="138"/>
                </a:cubicBezTo>
                <a:cubicBezTo>
                  <a:pt x="297" y="137"/>
                  <a:pt x="294" y="136"/>
                  <a:pt x="293" y="137"/>
                </a:cubicBezTo>
                <a:cubicBezTo>
                  <a:pt x="289" y="139"/>
                  <a:pt x="286" y="141"/>
                  <a:pt x="282" y="143"/>
                </a:cubicBezTo>
                <a:cubicBezTo>
                  <a:pt x="280" y="144"/>
                  <a:pt x="280" y="146"/>
                  <a:pt x="281" y="148"/>
                </a:cubicBezTo>
                <a:cubicBezTo>
                  <a:pt x="282" y="150"/>
                  <a:pt x="284" y="151"/>
                  <a:pt x="286" y="150"/>
                </a:cubicBezTo>
                <a:close/>
                <a:moveTo>
                  <a:pt x="263" y="159"/>
                </a:moveTo>
                <a:cubicBezTo>
                  <a:pt x="267" y="158"/>
                  <a:pt x="270" y="157"/>
                  <a:pt x="273" y="156"/>
                </a:cubicBezTo>
                <a:cubicBezTo>
                  <a:pt x="274" y="156"/>
                  <a:pt x="274" y="155"/>
                  <a:pt x="275" y="155"/>
                </a:cubicBezTo>
                <a:cubicBezTo>
                  <a:pt x="277" y="154"/>
                  <a:pt x="278" y="152"/>
                  <a:pt x="277" y="150"/>
                </a:cubicBezTo>
                <a:cubicBezTo>
                  <a:pt x="276" y="148"/>
                  <a:pt x="274" y="147"/>
                  <a:pt x="272" y="148"/>
                </a:cubicBezTo>
                <a:cubicBezTo>
                  <a:pt x="271" y="148"/>
                  <a:pt x="271" y="148"/>
                  <a:pt x="270" y="148"/>
                </a:cubicBezTo>
                <a:cubicBezTo>
                  <a:pt x="267" y="149"/>
                  <a:pt x="264" y="151"/>
                  <a:pt x="261" y="152"/>
                </a:cubicBezTo>
                <a:cubicBezTo>
                  <a:pt x="259" y="152"/>
                  <a:pt x="258" y="155"/>
                  <a:pt x="258" y="157"/>
                </a:cubicBezTo>
                <a:cubicBezTo>
                  <a:pt x="259" y="159"/>
                  <a:pt x="261" y="160"/>
                  <a:pt x="263" y="159"/>
                </a:cubicBezTo>
                <a:close/>
                <a:moveTo>
                  <a:pt x="240" y="165"/>
                </a:moveTo>
                <a:cubicBezTo>
                  <a:pt x="244" y="164"/>
                  <a:pt x="248" y="163"/>
                  <a:pt x="252" y="162"/>
                </a:cubicBezTo>
                <a:cubicBezTo>
                  <a:pt x="254" y="162"/>
                  <a:pt x="255" y="160"/>
                  <a:pt x="255" y="158"/>
                </a:cubicBezTo>
                <a:cubicBezTo>
                  <a:pt x="254" y="156"/>
                  <a:pt x="252" y="154"/>
                  <a:pt x="250" y="155"/>
                </a:cubicBezTo>
                <a:cubicBezTo>
                  <a:pt x="246" y="156"/>
                  <a:pt x="242" y="156"/>
                  <a:pt x="238" y="157"/>
                </a:cubicBezTo>
                <a:cubicBezTo>
                  <a:pt x="236" y="157"/>
                  <a:pt x="235" y="159"/>
                  <a:pt x="235" y="162"/>
                </a:cubicBezTo>
                <a:cubicBezTo>
                  <a:pt x="235" y="164"/>
                  <a:pt x="237" y="165"/>
                  <a:pt x="240" y="165"/>
                </a:cubicBezTo>
                <a:close/>
                <a:moveTo>
                  <a:pt x="215" y="167"/>
                </a:moveTo>
                <a:cubicBezTo>
                  <a:pt x="219" y="167"/>
                  <a:pt x="223" y="167"/>
                  <a:pt x="227" y="166"/>
                </a:cubicBezTo>
                <a:cubicBezTo>
                  <a:pt x="230" y="166"/>
                  <a:pt x="231" y="164"/>
                  <a:pt x="231" y="162"/>
                </a:cubicBezTo>
                <a:cubicBezTo>
                  <a:pt x="231" y="160"/>
                  <a:pt x="229" y="158"/>
                  <a:pt x="227" y="158"/>
                </a:cubicBezTo>
                <a:cubicBezTo>
                  <a:pt x="223" y="159"/>
                  <a:pt x="219" y="159"/>
                  <a:pt x="215" y="159"/>
                </a:cubicBezTo>
                <a:cubicBezTo>
                  <a:pt x="213" y="159"/>
                  <a:pt x="211" y="161"/>
                  <a:pt x="211" y="163"/>
                </a:cubicBezTo>
                <a:cubicBezTo>
                  <a:pt x="211" y="165"/>
                  <a:pt x="213" y="167"/>
                  <a:pt x="215" y="167"/>
                </a:cubicBezTo>
                <a:close/>
                <a:moveTo>
                  <a:pt x="191" y="165"/>
                </a:moveTo>
                <a:cubicBezTo>
                  <a:pt x="195" y="166"/>
                  <a:pt x="199" y="166"/>
                  <a:pt x="203" y="167"/>
                </a:cubicBezTo>
                <a:cubicBezTo>
                  <a:pt x="205" y="167"/>
                  <a:pt x="207" y="165"/>
                  <a:pt x="207" y="163"/>
                </a:cubicBezTo>
                <a:cubicBezTo>
                  <a:pt x="207" y="161"/>
                  <a:pt x="206" y="159"/>
                  <a:pt x="203" y="159"/>
                </a:cubicBezTo>
                <a:cubicBezTo>
                  <a:pt x="200" y="158"/>
                  <a:pt x="196" y="158"/>
                  <a:pt x="192" y="157"/>
                </a:cubicBezTo>
                <a:cubicBezTo>
                  <a:pt x="190" y="157"/>
                  <a:pt x="188" y="159"/>
                  <a:pt x="187" y="161"/>
                </a:cubicBezTo>
                <a:cubicBezTo>
                  <a:pt x="187" y="163"/>
                  <a:pt x="189" y="165"/>
                  <a:pt x="191" y="165"/>
                </a:cubicBezTo>
                <a:close/>
                <a:moveTo>
                  <a:pt x="167" y="160"/>
                </a:moveTo>
                <a:cubicBezTo>
                  <a:pt x="171" y="161"/>
                  <a:pt x="175" y="162"/>
                  <a:pt x="179" y="163"/>
                </a:cubicBezTo>
                <a:cubicBezTo>
                  <a:pt x="181" y="164"/>
                  <a:pt x="183" y="162"/>
                  <a:pt x="183" y="160"/>
                </a:cubicBezTo>
                <a:cubicBezTo>
                  <a:pt x="184" y="158"/>
                  <a:pt x="183" y="156"/>
                  <a:pt x="181" y="155"/>
                </a:cubicBezTo>
                <a:cubicBezTo>
                  <a:pt x="177" y="154"/>
                  <a:pt x="173" y="153"/>
                  <a:pt x="169" y="152"/>
                </a:cubicBezTo>
                <a:cubicBezTo>
                  <a:pt x="167" y="151"/>
                  <a:pt x="165" y="152"/>
                  <a:pt x="164" y="154"/>
                </a:cubicBezTo>
                <a:cubicBezTo>
                  <a:pt x="164" y="157"/>
                  <a:pt x="165" y="159"/>
                  <a:pt x="167" y="160"/>
                </a:cubicBezTo>
                <a:close/>
                <a:moveTo>
                  <a:pt x="144" y="149"/>
                </a:moveTo>
                <a:cubicBezTo>
                  <a:pt x="148" y="151"/>
                  <a:pt x="152" y="153"/>
                  <a:pt x="155" y="155"/>
                </a:cubicBezTo>
                <a:cubicBezTo>
                  <a:pt x="157" y="156"/>
                  <a:pt x="160" y="155"/>
                  <a:pt x="161" y="153"/>
                </a:cubicBezTo>
                <a:cubicBezTo>
                  <a:pt x="162" y="151"/>
                  <a:pt x="161" y="149"/>
                  <a:pt x="159" y="148"/>
                </a:cubicBezTo>
                <a:cubicBezTo>
                  <a:pt x="155" y="146"/>
                  <a:pt x="152" y="144"/>
                  <a:pt x="148" y="142"/>
                </a:cubicBezTo>
                <a:cubicBezTo>
                  <a:pt x="147" y="141"/>
                  <a:pt x="144" y="142"/>
                  <a:pt x="143" y="144"/>
                </a:cubicBezTo>
                <a:cubicBezTo>
                  <a:pt x="142" y="146"/>
                  <a:pt x="143" y="148"/>
                  <a:pt x="144" y="149"/>
                </a:cubicBezTo>
                <a:close/>
                <a:moveTo>
                  <a:pt x="125" y="134"/>
                </a:moveTo>
                <a:cubicBezTo>
                  <a:pt x="128" y="137"/>
                  <a:pt x="131" y="140"/>
                  <a:pt x="134" y="142"/>
                </a:cubicBezTo>
                <a:cubicBezTo>
                  <a:pt x="136" y="144"/>
                  <a:pt x="138" y="143"/>
                  <a:pt x="140" y="142"/>
                </a:cubicBezTo>
                <a:cubicBezTo>
                  <a:pt x="141" y="140"/>
                  <a:pt x="141" y="137"/>
                  <a:pt x="139" y="136"/>
                </a:cubicBezTo>
                <a:cubicBezTo>
                  <a:pt x="136" y="134"/>
                  <a:pt x="133" y="131"/>
                  <a:pt x="130" y="129"/>
                </a:cubicBezTo>
                <a:cubicBezTo>
                  <a:pt x="129" y="127"/>
                  <a:pt x="126" y="127"/>
                  <a:pt x="124" y="129"/>
                </a:cubicBezTo>
                <a:cubicBezTo>
                  <a:pt x="123" y="130"/>
                  <a:pt x="123" y="133"/>
                  <a:pt x="125" y="134"/>
                </a:cubicBezTo>
                <a:close/>
                <a:moveTo>
                  <a:pt x="109" y="116"/>
                </a:moveTo>
                <a:cubicBezTo>
                  <a:pt x="109" y="116"/>
                  <a:pt x="109" y="116"/>
                  <a:pt x="109" y="116"/>
                </a:cubicBezTo>
                <a:cubicBezTo>
                  <a:pt x="111" y="119"/>
                  <a:pt x="114" y="123"/>
                  <a:pt x="116" y="126"/>
                </a:cubicBezTo>
                <a:cubicBezTo>
                  <a:pt x="118" y="127"/>
                  <a:pt x="120" y="127"/>
                  <a:pt x="122" y="126"/>
                </a:cubicBezTo>
                <a:cubicBezTo>
                  <a:pt x="123" y="125"/>
                  <a:pt x="124" y="122"/>
                  <a:pt x="122" y="120"/>
                </a:cubicBezTo>
                <a:cubicBezTo>
                  <a:pt x="120" y="118"/>
                  <a:pt x="118" y="115"/>
                  <a:pt x="116" y="112"/>
                </a:cubicBezTo>
                <a:cubicBezTo>
                  <a:pt x="115" y="111"/>
                  <a:pt x="115" y="111"/>
                  <a:pt x="115" y="111"/>
                </a:cubicBezTo>
                <a:cubicBezTo>
                  <a:pt x="114" y="109"/>
                  <a:pt x="112" y="109"/>
                  <a:pt x="110" y="110"/>
                </a:cubicBezTo>
                <a:cubicBezTo>
                  <a:pt x="108" y="111"/>
                  <a:pt x="107" y="114"/>
                  <a:pt x="109" y="116"/>
                </a:cubicBezTo>
                <a:close/>
                <a:moveTo>
                  <a:pt x="99" y="92"/>
                </a:moveTo>
                <a:cubicBezTo>
                  <a:pt x="100" y="96"/>
                  <a:pt x="101" y="101"/>
                  <a:pt x="103" y="104"/>
                </a:cubicBezTo>
                <a:cubicBezTo>
                  <a:pt x="103" y="106"/>
                  <a:pt x="106" y="107"/>
                  <a:pt x="108" y="107"/>
                </a:cubicBezTo>
                <a:cubicBezTo>
                  <a:pt x="110" y="106"/>
                  <a:pt x="111" y="103"/>
                  <a:pt x="110" y="101"/>
                </a:cubicBezTo>
                <a:cubicBezTo>
                  <a:pt x="109" y="98"/>
                  <a:pt x="108" y="94"/>
                  <a:pt x="107" y="91"/>
                </a:cubicBezTo>
                <a:cubicBezTo>
                  <a:pt x="106" y="88"/>
                  <a:pt x="104" y="87"/>
                  <a:pt x="102" y="88"/>
                </a:cubicBezTo>
                <a:cubicBezTo>
                  <a:pt x="100" y="88"/>
                  <a:pt x="98" y="90"/>
                  <a:pt x="99" y="92"/>
                </a:cubicBezTo>
                <a:close/>
                <a:moveTo>
                  <a:pt x="97" y="68"/>
                </a:moveTo>
                <a:cubicBezTo>
                  <a:pt x="97" y="69"/>
                  <a:pt x="97" y="71"/>
                  <a:pt x="97" y="73"/>
                </a:cubicBezTo>
                <a:cubicBezTo>
                  <a:pt x="97" y="75"/>
                  <a:pt x="97" y="78"/>
                  <a:pt x="97" y="80"/>
                </a:cubicBezTo>
                <a:cubicBezTo>
                  <a:pt x="97" y="82"/>
                  <a:pt x="99" y="84"/>
                  <a:pt x="101" y="84"/>
                </a:cubicBezTo>
                <a:cubicBezTo>
                  <a:pt x="104" y="83"/>
                  <a:pt x="105" y="82"/>
                  <a:pt x="105" y="79"/>
                </a:cubicBezTo>
                <a:cubicBezTo>
                  <a:pt x="105" y="77"/>
                  <a:pt x="105" y="75"/>
                  <a:pt x="105" y="73"/>
                </a:cubicBezTo>
                <a:cubicBezTo>
                  <a:pt x="105" y="71"/>
                  <a:pt x="105" y="70"/>
                  <a:pt x="105" y="68"/>
                </a:cubicBezTo>
                <a:cubicBezTo>
                  <a:pt x="105" y="66"/>
                  <a:pt x="103" y="64"/>
                  <a:pt x="101" y="64"/>
                </a:cubicBezTo>
                <a:cubicBezTo>
                  <a:pt x="99" y="64"/>
                  <a:pt x="97" y="65"/>
                  <a:pt x="97" y="68"/>
                </a:cubicBezTo>
                <a:close/>
                <a:moveTo>
                  <a:pt x="101" y="43"/>
                </a:moveTo>
                <a:cubicBezTo>
                  <a:pt x="100" y="47"/>
                  <a:pt x="99" y="51"/>
                  <a:pt x="98" y="55"/>
                </a:cubicBezTo>
                <a:cubicBezTo>
                  <a:pt x="98" y="57"/>
                  <a:pt x="99" y="59"/>
                  <a:pt x="102" y="60"/>
                </a:cubicBezTo>
                <a:cubicBezTo>
                  <a:pt x="104" y="60"/>
                  <a:pt x="106" y="59"/>
                  <a:pt x="106" y="57"/>
                </a:cubicBezTo>
                <a:cubicBezTo>
                  <a:pt x="107" y="53"/>
                  <a:pt x="108" y="49"/>
                  <a:pt x="109" y="45"/>
                </a:cubicBezTo>
                <a:cubicBezTo>
                  <a:pt x="109" y="43"/>
                  <a:pt x="108" y="41"/>
                  <a:pt x="106" y="40"/>
                </a:cubicBezTo>
                <a:cubicBezTo>
                  <a:pt x="104" y="40"/>
                  <a:pt x="102" y="41"/>
                  <a:pt x="101" y="43"/>
                </a:cubicBezTo>
                <a:close/>
                <a:moveTo>
                  <a:pt x="111" y="20"/>
                </a:moveTo>
                <a:cubicBezTo>
                  <a:pt x="109" y="24"/>
                  <a:pt x="107" y="27"/>
                  <a:pt x="105" y="31"/>
                </a:cubicBezTo>
                <a:cubicBezTo>
                  <a:pt x="105" y="33"/>
                  <a:pt x="105" y="36"/>
                  <a:pt x="107" y="37"/>
                </a:cubicBezTo>
                <a:cubicBezTo>
                  <a:pt x="110" y="38"/>
                  <a:pt x="112" y="37"/>
                  <a:pt x="113" y="35"/>
                </a:cubicBezTo>
                <a:cubicBezTo>
                  <a:pt x="114" y="31"/>
                  <a:pt x="116" y="28"/>
                  <a:pt x="118" y="25"/>
                </a:cubicBezTo>
                <a:cubicBezTo>
                  <a:pt x="119" y="23"/>
                  <a:pt x="119" y="20"/>
                  <a:pt x="117" y="19"/>
                </a:cubicBezTo>
                <a:cubicBezTo>
                  <a:pt x="115" y="18"/>
                  <a:pt x="112" y="18"/>
                  <a:pt x="111" y="20"/>
                </a:cubicBezTo>
                <a:close/>
                <a:moveTo>
                  <a:pt x="130" y="2"/>
                </a:moveTo>
                <a:cubicBezTo>
                  <a:pt x="126" y="4"/>
                  <a:pt x="122" y="7"/>
                  <a:pt x="119" y="10"/>
                </a:cubicBezTo>
                <a:cubicBezTo>
                  <a:pt x="118" y="12"/>
                  <a:pt x="118" y="14"/>
                  <a:pt x="119" y="16"/>
                </a:cubicBezTo>
                <a:cubicBezTo>
                  <a:pt x="121" y="17"/>
                  <a:pt x="123" y="17"/>
                  <a:pt x="125" y="16"/>
                </a:cubicBezTo>
                <a:cubicBezTo>
                  <a:pt x="128" y="13"/>
                  <a:pt x="130" y="11"/>
                  <a:pt x="133" y="10"/>
                </a:cubicBezTo>
                <a:cubicBezTo>
                  <a:pt x="135" y="9"/>
                  <a:pt x="136" y="6"/>
                  <a:pt x="135" y="4"/>
                </a:cubicBezTo>
                <a:cubicBezTo>
                  <a:pt x="134" y="2"/>
                  <a:pt x="132" y="1"/>
                  <a:pt x="130" y="2"/>
                </a:cubicBezTo>
                <a:close/>
                <a:moveTo>
                  <a:pt x="156" y="4"/>
                </a:moveTo>
                <a:cubicBezTo>
                  <a:pt x="152" y="2"/>
                  <a:pt x="148" y="0"/>
                  <a:pt x="143" y="0"/>
                </a:cubicBezTo>
                <a:cubicBezTo>
                  <a:pt x="141" y="0"/>
                  <a:pt x="139" y="1"/>
                  <a:pt x="139" y="3"/>
                </a:cubicBezTo>
                <a:cubicBezTo>
                  <a:pt x="139" y="6"/>
                  <a:pt x="141" y="8"/>
                  <a:pt x="143" y="8"/>
                </a:cubicBezTo>
                <a:cubicBezTo>
                  <a:pt x="146" y="8"/>
                  <a:pt x="149" y="9"/>
                  <a:pt x="152" y="11"/>
                </a:cubicBezTo>
                <a:cubicBezTo>
                  <a:pt x="154" y="12"/>
                  <a:pt x="156" y="12"/>
                  <a:pt x="158" y="10"/>
                </a:cubicBezTo>
                <a:cubicBezTo>
                  <a:pt x="159" y="8"/>
                  <a:pt x="158" y="6"/>
                  <a:pt x="156" y="4"/>
                </a:cubicBezTo>
                <a:close/>
                <a:moveTo>
                  <a:pt x="173" y="23"/>
                </a:moveTo>
                <a:cubicBezTo>
                  <a:pt x="173" y="23"/>
                  <a:pt x="173" y="22"/>
                  <a:pt x="172" y="22"/>
                </a:cubicBezTo>
                <a:cubicBezTo>
                  <a:pt x="170" y="19"/>
                  <a:pt x="168" y="16"/>
                  <a:pt x="166" y="13"/>
                </a:cubicBezTo>
                <a:cubicBezTo>
                  <a:pt x="165" y="11"/>
                  <a:pt x="162" y="11"/>
                  <a:pt x="160" y="13"/>
                </a:cubicBezTo>
                <a:cubicBezTo>
                  <a:pt x="159" y="14"/>
                  <a:pt x="159" y="17"/>
                  <a:pt x="160" y="18"/>
                </a:cubicBezTo>
                <a:cubicBezTo>
                  <a:pt x="162" y="21"/>
                  <a:pt x="164" y="23"/>
                  <a:pt x="166" y="26"/>
                </a:cubicBezTo>
                <a:cubicBezTo>
                  <a:pt x="166" y="27"/>
                  <a:pt x="166" y="27"/>
                  <a:pt x="166" y="27"/>
                </a:cubicBezTo>
                <a:cubicBezTo>
                  <a:pt x="168" y="29"/>
                  <a:pt x="170" y="30"/>
                  <a:pt x="172" y="29"/>
                </a:cubicBezTo>
                <a:cubicBezTo>
                  <a:pt x="174" y="28"/>
                  <a:pt x="175" y="25"/>
                  <a:pt x="173" y="23"/>
                </a:cubicBezTo>
                <a:close/>
                <a:moveTo>
                  <a:pt x="179" y="49"/>
                </a:moveTo>
                <a:cubicBezTo>
                  <a:pt x="179" y="47"/>
                  <a:pt x="179" y="46"/>
                  <a:pt x="179" y="45"/>
                </a:cubicBezTo>
                <a:cubicBezTo>
                  <a:pt x="179" y="42"/>
                  <a:pt x="179" y="39"/>
                  <a:pt x="178" y="36"/>
                </a:cubicBezTo>
                <a:cubicBezTo>
                  <a:pt x="178" y="34"/>
                  <a:pt x="176" y="32"/>
                  <a:pt x="173" y="33"/>
                </a:cubicBezTo>
                <a:cubicBezTo>
                  <a:pt x="171" y="33"/>
                  <a:pt x="170" y="35"/>
                  <a:pt x="170" y="37"/>
                </a:cubicBezTo>
                <a:cubicBezTo>
                  <a:pt x="171" y="40"/>
                  <a:pt x="171" y="42"/>
                  <a:pt x="171" y="45"/>
                </a:cubicBezTo>
                <a:cubicBezTo>
                  <a:pt x="171" y="46"/>
                  <a:pt x="171" y="47"/>
                  <a:pt x="171" y="48"/>
                </a:cubicBezTo>
                <a:cubicBezTo>
                  <a:pt x="171" y="50"/>
                  <a:pt x="172" y="52"/>
                  <a:pt x="174" y="52"/>
                </a:cubicBezTo>
                <a:cubicBezTo>
                  <a:pt x="177" y="53"/>
                  <a:pt x="179" y="51"/>
                  <a:pt x="179" y="49"/>
                </a:cubicBezTo>
                <a:close/>
                <a:moveTo>
                  <a:pt x="172" y="73"/>
                </a:moveTo>
                <a:cubicBezTo>
                  <a:pt x="173" y="69"/>
                  <a:pt x="175" y="65"/>
                  <a:pt x="176" y="61"/>
                </a:cubicBezTo>
                <a:cubicBezTo>
                  <a:pt x="177" y="59"/>
                  <a:pt x="176" y="57"/>
                  <a:pt x="174" y="56"/>
                </a:cubicBezTo>
                <a:cubicBezTo>
                  <a:pt x="172" y="56"/>
                  <a:pt x="169" y="57"/>
                  <a:pt x="169" y="59"/>
                </a:cubicBezTo>
                <a:cubicBezTo>
                  <a:pt x="168" y="62"/>
                  <a:pt x="166" y="66"/>
                  <a:pt x="164" y="69"/>
                </a:cubicBezTo>
                <a:cubicBezTo>
                  <a:pt x="163" y="71"/>
                  <a:pt x="164" y="74"/>
                  <a:pt x="166" y="75"/>
                </a:cubicBezTo>
                <a:cubicBezTo>
                  <a:pt x="168" y="76"/>
                  <a:pt x="171" y="75"/>
                  <a:pt x="172" y="73"/>
                </a:cubicBezTo>
                <a:close/>
                <a:moveTo>
                  <a:pt x="159" y="94"/>
                </a:moveTo>
                <a:cubicBezTo>
                  <a:pt x="161" y="91"/>
                  <a:pt x="163" y="87"/>
                  <a:pt x="166" y="84"/>
                </a:cubicBezTo>
                <a:cubicBezTo>
                  <a:pt x="167" y="82"/>
                  <a:pt x="166" y="79"/>
                  <a:pt x="164" y="78"/>
                </a:cubicBezTo>
                <a:cubicBezTo>
                  <a:pt x="162" y="77"/>
                  <a:pt x="160" y="78"/>
                  <a:pt x="159" y="80"/>
                </a:cubicBezTo>
                <a:cubicBezTo>
                  <a:pt x="157" y="83"/>
                  <a:pt x="155" y="86"/>
                  <a:pt x="152" y="89"/>
                </a:cubicBezTo>
                <a:cubicBezTo>
                  <a:pt x="151" y="91"/>
                  <a:pt x="151" y="93"/>
                  <a:pt x="153" y="95"/>
                </a:cubicBezTo>
                <a:cubicBezTo>
                  <a:pt x="155" y="96"/>
                  <a:pt x="157" y="96"/>
                  <a:pt x="159" y="94"/>
                </a:cubicBezTo>
                <a:close/>
                <a:moveTo>
                  <a:pt x="143" y="113"/>
                </a:moveTo>
                <a:cubicBezTo>
                  <a:pt x="146" y="110"/>
                  <a:pt x="149" y="106"/>
                  <a:pt x="151" y="103"/>
                </a:cubicBezTo>
                <a:cubicBezTo>
                  <a:pt x="152" y="102"/>
                  <a:pt x="152" y="99"/>
                  <a:pt x="151" y="98"/>
                </a:cubicBezTo>
                <a:cubicBezTo>
                  <a:pt x="149" y="96"/>
                  <a:pt x="146" y="97"/>
                  <a:pt x="145" y="98"/>
                </a:cubicBezTo>
                <a:cubicBezTo>
                  <a:pt x="142" y="101"/>
                  <a:pt x="140" y="104"/>
                  <a:pt x="137" y="107"/>
                </a:cubicBezTo>
                <a:cubicBezTo>
                  <a:pt x="136" y="109"/>
                  <a:pt x="136" y="111"/>
                  <a:pt x="137" y="113"/>
                </a:cubicBezTo>
                <a:cubicBezTo>
                  <a:pt x="139" y="114"/>
                  <a:pt x="141" y="114"/>
                  <a:pt x="143" y="113"/>
                </a:cubicBezTo>
                <a:close/>
                <a:moveTo>
                  <a:pt x="126" y="130"/>
                </a:moveTo>
                <a:cubicBezTo>
                  <a:pt x="129" y="127"/>
                  <a:pt x="132" y="124"/>
                  <a:pt x="135" y="121"/>
                </a:cubicBezTo>
                <a:cubicBezTo>
                  <a:pt x="136" y="120"/>
                  <a:pt x="136" y="117"/>
                  <a:pt x="135" y="116"/>
                </a:cubicBezTo>
                <a:cubicBezTo>
                  <a:pt x="133" y="114"/>
                  <a:pt x="130" y="114"/>
                  <a:pt x="129" y="116"/>
                </a:cubicBezTo>
                <a:cubicBezTo>
                  <a:pt x="126" y="118"/>
                  <a:pt x="123" y="121"/>
                  <a:pt x="120" y="124"/>
                </a:cubicBezTo>
                <a:cubicBezTo>
                  <a:pt x="119" y="125"/>
                  <a:pt x="119" y="128"/>
                  <a:pt x="120" y="129"/>
                </a:cubicBezTo>
                <a:cubicBezTo>
                  <a:pt x="122" y="131"/>
                  <a:pt x="124" y="131"/>
                  <a:pt x="126" y="130"/>
                </a:cubicBezTo>
                <a:close/>
                <a:moveTo>
                  <a:pt x="108" y="145"/>
                </a:moveTo>
                <a:cubicBezTo>
                  <a:pt x="111" y="143"/>
                  <a:pt x="114" y="140"/>
                  <a:pt x="117" y="138"/>
                </a:cubicBezTo>
                <a:cubicBezTo>
                  <a:pt x="118" y="136"/>
                  <a:pt x="119" y="134"/>
                  <a:pt x="117" y="132"/>
                </a:cubicBezTo>
                <a:cubicBezTo>
                  <a:pt x="116" y="130"/>
                  <a:pt x="113" y="130"/>
                  <a:pt x="112" y="132"/>
                </a:cubicBezTo>
                <a:cubicBezTo>
                  <a:pt x="109" y="134"/>
                  <a:pt x="106" y="137"/>
                  <a:pt x="102" y="139"/>
                </a:cubicBezTo>
                <a:cubicBezTo>
                  <a:pt x="101" y="141"/>
                  <a:pt x="101" y="143"/>
                  <a:pt x="102" y="145"/>
                </a:cubicBezTo>
                <a:cubicBezTo>
                  <a:pt x="103" y="147"/>
                  <a:pt x="106" y="147"/>
                  <a:pt x="108" y="145"/>
                </a:cubicBezTo>
                <a:close/>
                <a:moveTo>
                  <a:pt x="89" y="160"/>
                </a:moveTo>
                <a:cubicBezTo>
                  <a:pt x="92" y="158"/>
                  <a:pt x="95" y="155"/>
                  <a:pt x="98" y="153"/>
                </a:cubicBezTo>
                <a:cubicBezTo>
                  <a:pt x="100" y="152"/>
                  <a:pt x="100" y="149"/>
                  <a:pt x="99" y="147"/>
                </a:cubicBezTo>
                <a:cubicBezTo>
                  <a:pt x="97" y="146"/>
                  <a:pt x="95" y="145"/>
                  <a:pt x="93" y="147"/>
                </a:cubicBezTo>
                <a:cubicBezTo>
                  <a:pt x="90" y="149"/>
                  <a:pt x="87" y="151"/>
                  <a:pt x="84" y="154"/>
                </a:cubicBezTo>
                <a:cubicBezTo>
                  <a:pt x="82" y="155"/>
                  <a:pt x="82" y="158"/>
                  <a:pt x="83" y="159"/>
                </a:cubicBezTo>
                <a:cubicBezTo>
                  <a:pt x="84" y="161"/>
                  <a:pt x="87" y="162"/>
                  <a:pt x="89" y="160"/>
                </a:cubicBezTo>
                <a:close/>
                <a:moveTo>
                  <a:pt x="69" y="174"/>
                </a:moveTo>
                <a:cubicBezTo>
                  <a:pt x="72" y="172"/>
                  <a:pt x="76" y="170"/>
                  <a:pt x="79" y="167"/>
                </a:cubicBezTo>
                <a:cubicBezTo>
                  <a:pt x="81" y="166"/>
                  <a:pt x="81" y="164"/>
                  <a:pt x="80" y="162"/>
                </a:cubicBezTo>
                <a:cubicBezTo>
                  <a:pt x="78" y="160"/>
                  <a:pt x="76" y="160"/>
                  <a:pt x="74" y="161"/>
                </a:cubicBezTo>
                <a:cubicBezTo>
                  <a:pt x="71" y="163"/>
                  <a:pt x="68" y="165"/>
                  <a:pt x="64" y="168"/>
                </a:cubicBezTo>
                <a:cubicBezTo>
                  <a:pt x="63" y="169"/>
                  <a:pt x="62" y="171"/>
                  <a:pt x="63" y="173"/>
                </a:cubicBezTo>
                <a:cubicBezTo>
                  <a:pt x="65" y="175"/>
                  <a:pt x="67" y="175"/>
                  <a:pt x="69" y="174"/>
                </a:cubicBezTo>
                <a:close/>
                <a:moveTo>
                  <a:pt x="49" y="187"/>
                </a:moveTo>
                <a:cubicBezTo>
                  <a:pt x="52" y="185"/>
                  <a:pt x="55" y="183"/>
                  <a:pt x="59" y="181"/>
                </a:cubicBezTo>
                <a:cubicBezTo>
                  <a:pt x="61" y="180"/>
                  <a:pt x="61" y="177"/>
                  <a:pt x="60" y="175"/>
                </a:cubicBezTo>
                <a:cubicBezTo>
                  <a:pt x="59" y="174"/>
                  <a:pt x="56" y="173"/>
                  <a:pt x="55" y="174"/>
                </a:cubicBezTo>
                <a:cubicBezTo>
                  <a:pt x="51" y="176"/>
                  <a:pt x="48" y="179"/>
                  <a:pt x="45" y="181"/>
                </a:cubicBezTo>
                <a:cubicBezTo>
                  <a:pt x="43" y="182"/>
                  <a:pt x="42" y="184"/>
                  <a:pt x="43" y="186"/>
                </a:cubicBezTo>
                <a:cubicBezTo>
                  <a:pt x="44" y="188"/>
                  <a:pt x="47" y="189"/>
                  <a:pt x="49" y="187"/>
                </a:cubicBezTo>
                <a:close/>
                <a:moveTo>
                  <a:pt x="28" y="200"/>
                </a:moveTo>
                <a:cubicBezTo>
                  <a:pt x="31" y="198"/>
                  <a:pt x="35" y="196"/>
                  <a:pt x="38" y="194"/>
                </a:cubicBezTo>
                <a:cubicBezTo>
                  <a:pt x="40" y="192"/>
                  <a:pt x="41" y="190"/>
                  <a:pt x="40" y="188"/>
                </a:cubicBezTo>
                <a:cubicBezTo>
                  <a:pt x="39" y="186"/>
                  <a:pt x="36" y="186"/>
                  <a:pt x="34" y="187"/>
                </a:cubicBezTo>
                <a:cubicBezTo>
                  <a:pt x="31" y="189"/>
                  <a:pt x="27" y="191"/>
                  <a:pt x="24" y="193"/>
                </a:cubicBezTo>
                <a:cubicBezTo>
                  <a:pt x="22" y="194"/>
                  <a:pt x="21" y="196"/>
                  <a:pt x="23" y="198"/>
                </a:cubicBezTo>
                <a:cubicBezTo>
                  <a:pt x="24" y="200"/>
                  <a:pt x="26" y="201"/>
                  <a:pt x="28" y="200"/>
                </a:cubicBezTo>
                <a:close/>
                <a:moveTo>
                  <a:pt x="6" y="211"/>
                </a:moveTo>
                <a:cubicBezTo>
                  <a:pt x="10" y="209"/>
                  <a:pt x="13" y="207"/>
                  <a:pt x="17" y="205"/>
                </a:cubicBezTo>
                <a:cubicBezTo>
                  <a:pt x="19" y="204"/>
                  <a:pt x="20" y="202"/>
                  <a:pt x="19" y="200"/>
                </a:cubicBezTo>
                <a:cubicBezTo>
                  <a:pt x="18" y="198"/>
                  <a:pt x="16" y="197"/>
                  <a:pt x="14" y="198"/>
                </a:cubicBezTo>
                <a:cubicBezTo>
                  <a:pt x="10" y="200"/>
                  <a:pt x="6" y="202"/>
                  <a:pt x="3" y="203"/>
                </a:cubicBezTo>
                <a:cubicBezTo>
                  <a:pt x="1" y="204"/>
                  <a:pt x="0" y="207"/>
                  <a:pt x="1" y="209"/>
                </a:cubicBezTo>
                <a:cubicBezTo>
                  <a:pt x="2" y="211"/>
                  <a:pt x="4" y="212"/>
                  <a:pt x="6" y="211"/>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3" name="Freeform 56"/>
          <p:cNvSpPr>
            <a:spLocks noChangeArrowheads="1"/>
          </p:cNvSpPr>
          <p:nvPr userDrawn="1"/>
        </p:nvSpPr>
        <p:spPr bwMode="auto">
          <a:xfrm>
            <a:off x="3076575" y="1660525"/>
            <a:ext cx="36513" cy="19050"/>
          </a:xfrm>
          <a:custGeom>
            <a:avLst/>
            <a:gdLst>
              <a:gd name="T0" fmla="*/ 4 w 14"/>
              <a:gd name="T1" fmla="*/ 9 h 9"/>
              <a:gd name="T2" fmla="*/ 10 w 14"/>
              <a:gd name="T3" fmla="*/ 8 h 9"/>
              <a:gd name="T4" fmla="*/ 14 w 14"/>
              <a:gd name="T5" fmla="*/ 4 h 9"/>
              <a:gd name="T6" fmla="*/ 10 w 14"/>
              <a:gd name="T7" fmla="*/ 0 h 9"/>
              <a:gd name="T8" fmla="*/ 4 w 14"/>
              <a:gd name="T9" fmla="*/ 1 h 9"/>
              <a:gd name="T10" fmla="*/ 0 w 14"/>
              <a:gd name="T11" fmla="*/ 5 h 9"/>
              <a:gd name="T12" fmla="*/ 4 w 1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4" y="9"/>
                </a:moveTo>
                <a:cubicBezTo>
                  <a:pt x="6" y="8"/>
                  <a:pt x="8" y="8"/>
                  <a:pt x="10" y="8"/>
                </a:cubicBezTo>
                <a:cubicBezTo>
                  <a:pt x="12" y="8"/>
                  <a:pt x="14" y="6"/>
                  <a:pt x="14" y="4"/>
                </a:cubicBezTo>
                <a:cubicBezTo>
                  <a:pt x="14" y="2"/>
                  <a:pt x="12" y="0"/>
                  <a:pt x="10" y="0"/>
                </a:cubicBezTo>
                <a:cubicBezTo>
                  <a:pt x="8" y="0"/>
                  <a:pt x="6" y="0"/>
                  <a:pt x="4" y="1"/>
                </a:cubicBezTo>
                <a:cubicBezTo>
                  <a:pt x="1" y="1"/>
                  <a:pt x="0" y="3"/>
                  <a:pt x="0" y="5"/>
                </a:cubicBezTo>
                <a:cubicBezTo>
                  <a:pt x="0" y="7"/>
                  <a:pt x="2" y="9"/>
                  <a:pt x="4" y="9"/>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4" name="Freeform 57"/>
          <p:cNvSpPr>
            <a:spLocks noEditPoints="1" noChangeArrowheads="1"/>
          </p:cNvSpPr>
          <p:nvPr userDrawn="1"/>
        </p:nvSpPr>
        <p:spPr bwMode="auto">
          <a:xfrm>
            <a:off x="3357563" y="293688"/>
            <a:ext cx="1992312" cy="288925"/>
          </a:xfrm>
          <a:custGeom>
            <a:avLst/>
            <a:gdLst>
              <a:gd name="T0" fmla="*/ 771 w 780"/>
              <a:gd name="T1" fmla="*/ 83 h 135"/>
              <a:gd name="T2" fmla="*/ 763 w 780"/>
              <a:gd name="T3" fmla="*/ 86 h 135"/>
              <a:gd name="T4" fmla="*/ 723 w 780"/>
              <a:gd name="T5" fmla="*/ 90 h 135"/>
              <a:gd name="T6" fmla="*/ 719 w 780"/>
              <a:gd name="T7" fmla="*/ 87 h 135"/>
              <a:gd name="T8" fmla="*/ 710 w 780"/>
              <a:gd name="T9" fmla="*/ 84 h 135"/>
              <a:gd name="T10" fmla="*/ 689 w 780"/>
              <a:gd name="T11" fmla="*/ 98 h 135"/>
              <a:gd name="T12" fmla="*/ 677 w 780"/>
              <a:gd name="T13" fmla="*/ 102 h 135"/>
              <a:gd name="T14" fmla="*/ 652 w 780"/>
              <a:gd name="T15" fmla="*/ 100 h 135"/>
              <a:gd name="T16" fmla="*/ 645 w 780"/>
              <a:gd name="T17" fmla="*/ 106 h 135"/>
              <a:gd name="T18" fmla="*/ 605 w 780"/>
              <a:gd name="T19" fmla="*/ 114 h 135"/>
              <a:gd name="T20" fmla="*/ 614 w 780"/>
              <a:gd name="T21" fmla="*/ 106 h 135"/>
              <a:gd name="T22" fmla="*/ 593 w 780"/>
              <a:gd name="T23" fmla="*/ 112 h 135"/>
              <a:gd name="T24" fmla="*/ 581 w 780"/>
              <a:gd name="T25" fmla="*/ 108 h 135"/>
              <a:gd name="T26" fmla="*/ 564 w 780"/>
              <a:gd name="T27" fmla="*/ 90 h 135"/>
              <a:gd name="T28" fmla="*/ 549 w 780"/>
              <a:gd name="T29" fmla="*/ 88 h 135"/>
              <a:gd name="T30" fmla="*/ 541 w 780"/>
              <a:gd name="T31" fmla="*/ 74 h 135"/>
              <a:gd name="T32" fmla="*/ 539 w 780"/>
              <a:gd name="T33" fmla="*/ 65 h 135"/>
              <a:gd name="T34" fmla="*/ 519 w 780"/>
              <a:gd name="T35" fmla="*/ 50 h 135"/>
              <a:gd name="T36" fmla="*/ 512 w 780"/>
              <a:gd name="T37" fmla="*/ 41 h 135"/>
              <a:gd name="T38" fmla="*/ 498 w 780"/>
              <a:gd name="T39" fmla="*/ 20 h 135"/>
              <a:gd name="T40" fmla="*/ 489 w 780"/>
              <a:gd name="T41" fmla="*/ 21 h 135"/>
              <a:gd name="T42" fmla="*/ 450 w 780"/>
              <a:gd name="T43" fmla="*/ 23 h 135"/>
              <a:gd name="T44" fmla="*/ 446 w 780"/>
              <a:gd name="T45" fmla="*/ 20 h 135"/>
              <a:gd name="T46" fmla="*/ 437 w 780"/>
              <a:gd name="T47" fmla="*/ 19 h 135"/>
              <a:gd name="T48" fmla="*/ 420 w 780"/>
              <a:gd name="T49" fmla="*/ 38 h 135"/>
              <a:gd name="T50" fmla="*/ 410 w 780"/>
              <a:gd name="T51" fmla="*/ 45 h 135"/>
              <a:gd name="T52" fmla="*/ 388 w 780"/>
              <a:gd name="T53" fmla="*/ 56 h 135"/>
              <a:gd name="T54" fmla="*/ 386 w 780"/>
              <a:gd name="T55" fmla="*/ 71 h 135"/>
              <a:gd name="T56" fmla="*/ 373 w 780"/>
              <a:gd name="T57" fmla="*/ 80 h 135"/>
              <a:gd name="T58" fmla="*/ 365 w 780"/>
              <a:gd name="T59" fmla="*/ 85 h 135"/>
              <a:gd name="T60" fmla="*/ 358 w 780"/>
              <a:gd name="T61" fmla="*/ 109 h 135"/>
              <a:gd name="T62" fmla="*/ 351 w 780"/>
              <a:gd name="T63" fmla="*/ 119 h 135"/>
              <a:gd name="T64" fmla="*/ 327 w 780"/>
              <a:gd name="T65" fmla="*/ 126 h 135"/>
              <a:gd name="T66" fmla="*/ 316 w 780"/>
              <a:gd name="T67" fmla="*/ 135 h 135"/>
              <a:gd name="T68" fmla="*/ 300 w 780"/>
              <a:gd name="T69" fmla="*/ 130 h 135"/>
              <a:gd name="T70" fmla="*/ 294 w 780"/>
              <a:gd name="T71" fmla="*/ 124 h 135"/>
              <a:gd name="T72" fmla="*/ 269 w 780"/>
              <a:gd name="T73" fmla="*/ 120 h 135"/>
              <a:gd name="T74" fmla="*/ 260 w 780"/>
              <a:gd name="T75" fmla="*/ 111 h 135"/>
              <a:gd name="T76" fmla="*/ 251 w 780"/>
              <a:gd name="T77" fmla="*/ 87 h 135"/>
              <a:gd name="T78" fmla="*/ 244 w 780"/>
              <a:gd name="T79" fmla="*/ 83 h 135"/>
              <a:gd name="T80" fmla="*/ 220 w 780"/>
              <a:gd name="T81" fmla="*/ 51 h 135"/>
              <a:gd name="T82" fmla="*/ 231 w 780"/>
              <a:gd name="T83" fmla="*/ 53 h 135"/>
              <a:gd name="T84" fmla="*/ 212 w 780"/>
              <a:gd name="T85" fmla="*/ 42 h 135"/>
              <a:gd name="T86" fmla="*/ 204 w 780"/>
              <a:gd name="T87" fmla="*/ 34 h 135"/>
              <a:gd name="T88" fmla="*/ 189 w 780"/>
              <a:gd name="T89" fmla="*/ 14 h 135"/>
              <a:gd name="T90" fmla="*/ 180 w 780"/>
              <a:gd name="T91" fmla="*/ 13 h 135"/>
              <a:gd name="T92" fmla="*/ 141 w 780"/>
              <a:gd name="T93" fmla="*/ 8 h 135"/>
              <a:gd name="T94" fmla="*/ 138 w 780"/>
              <a:gd name="T95" fmla="*/ 4 h 135"/>
              <a:gd name="T96" fmla="*/ 129 w 780"/>
              <a:gd name="T97" fmla="*/ 0 h 135"/>
              <a:gd name="T98" fmla="*/ 107 w 780"/>
              <a:gd name="T99" fmla="*/ 11 h 135"/>
              <a:gd name="T100" fmla="*/ 95 w 780"/>
              <a:gd name="T101" fmla="*/ 14 h 135"/>
              <a:gd name="T102" fmla="*/ 70 w 780"/>
              <a:gd name="T103" fmla="*/ 15 h 135"/>
              <a:gd name="T104" fmla="*/ 65 w 780"/>
              <a:gd name="T105" fmla="*/ 23 h 135"/>
              <a:gd name="T106" fmla="*/ 37 w 780"/>
              <a:gd name="T107" fmla="*/ 51 h 135"/>
              <a:gd name="T108" fmla="*/ 32 w 780"/>
              <a:gd name="T109" fmla="*/ 51 h 135"/>
              <a:gd name="T110" fmla="*/ 23 w 780"/>
              <a:gd name="T111" fmla="*/ 55 h 135"/>
              <a:gd name="T112" fmla="*/ 18 w 780"/>
              <a:gd name="T113" fmla="*/ 80 h 135"/>
              <a:gd name="T114" fmla="*/ 14 w 780"/>
              <a:gd name="T115" fmla="*/ 91 h 135"/>
              <a:gd name="T116" fmla="*/ 0 w 780"/>
              <a:gd name="T117" fmla="*/ 11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80" h="135">
                <a:moveTo>
                  <a:pt x="769" y="91"/>
                </a:moveTo>
                <a:cubicBezTo>
                  <a:pt x="771" y="92"/>
                  <a:pt x="772" y="92"/>
                  <a:pt x="774" y="93"/>
                </a:cubicBezTo>
                <a:cubicBezTo>
                  <a:pt x="776" y="93"/>
                  <a:pt x="778" y="92"/>
                  <a:pt x="779" y="90"/>
                </a:cubicBezTo>
                <a:cubicBezTo>
                  <a:pt x="780" y="88"/>
                  <a:pt x="778" y="86"/>
                  <a:pt x="776" y="85"/>
                </a:cubicBezTo>
                <a:cubicBezTo>
                  <a:pt x="775" y="84"/>
                  <a:pt x="773" y="84"/>
                  <a:pt x="771" y="83"/>
                </a:cubicBezTo>
                <a:cubicBezTo>
                  <a:pt x="769" y="83"/>
                  <a:pt x="767" y="84"/>
                  <a:pt x="766" y="86"/>
                </a:cubicBezTo>
                <a:cubicBezTo>
                  <a:pt x="766" y="88"/>
                  <a:pt x="767" y="91"/>
                  <a:pt x="769" y="91"/>
                </a:cubicBezTo>
                <a:close/>
                <a:moveTo>
                  <a:pt x="747" y="88"/>
                </a:moveTo>
                <a:cubicBezTo>
                  <a:pt x="750" y="88"/>
                  <a:pt x="754" y="89"/>
                  <a:pt x="758" y="89"/>
                </a:cubicBezTo>
                <a:cubicBezTo>
                  <a:pt x="760" y="89"/>
                  <a:pt x="762" y="88"/>
                  <a:pt x="763" y="86"/>
                </a:cubicBezTo>
                <a:cubicBezTo>
                  <a:pt x="763" y="83"/>
                  <a:pt x="761" y="81"/>
                  <a:pt x="759" y="81"/>
                </a:cubicBezTo>
                <a:cubicBezTo>
                  <a:pt x="755" y="81"/>
                  <a:pt x="751" y="80"/>
                  <a:pt x="747" y="80"/>
                </a:cubicBezTo>
                <a:cubicBezTo>
                  <a:pt x="744" y="80"/>
                  <a:pt x="743" y="82"/>
                  <a:pt x="743" y="84"/>
                </a:cubicBezTo>
                <a:cubicBezTo>
                  <a:pt x="743" y="86"/>
                  <a:pt x="744" y="88"/>
                  <a:pt x="747" y="88"/>
                </a:cubicBezTo>
                <a:close/>
                <a:moveTo>
                  <a:pt x="723" y="90"/>
                </a:moveTo>
                <a:cubicBezTo>
                  <a:pt x="727" y="89"/>
                  <a:pt x="731" y="89"/>
                  <a:pt x="735" y="89"/>
                </a:cubicBezTo>
                <a:cubicBezTo>
                  <a:pt x="737" y="88"/>
                  <a:pt x="739" y="86"/>
                  <a:pt x="739" y="84"/>
                </a:cubicBezTo>
                <a:cubicBezTo>
                  <a:pt x="738" y="82"/>
                  <a:pt x="736" y="80"/>
                  <a:pt x="734" y="81"/>
                </a:cubicBezTo>
                <a:cubicBezTo>
                  <a:pt x="730" y="81"/>
                  <a:pt x="726" y="81"/>
                  <a:pt x="722" y="82"/>
                </a:cubicBezTo>
                <a:cubicBezTo>
                  <a:pt x="720" y="83"/>
                  <a:pt x="718" y="85"/>
                  <a:pt x="719" y="87"/>
                </a:cubicBezTo>
                <a:cubicBezTo>
                  <a:pt x="719" y="89"/>
                  <a:pt x="721" y="90"/>
                  <a:pt x="723" y="90"/>
                </a:cubicBezTo>
                <a:close/>
                <a:moveTo>
                  <a:pt x="700" y="95"/>
                </a:moveTo>
                <a:cubicBezTo>
                  <a:pt x="704" y="94"/>
                  <a:pt x="708" y="93"/>
                  <a:pt x="712" y="92"/>
                </a:cubicBezTo>
                <a:cubicBezTo>
                  <a:pt x="714" y="92"/>
                  <a:pt x="715" y="90"/>
                  <a:pt x="715" y="88"/>
                </a:cubicBezTo>
                <a:cubicBezTo>
                  <a:pt x="714" y="85"/>
                  <a:pt x="712" y="84"/>
                  <a:pt x="710" y="84"/>
                </a:cubicBezTo>
                <a:cubicBezTo>
                  <a:pt x="706" y="85"/>
                  <a:pt x="702" y="86"/>
                  <a:pt x="698" y="87"/>
                </a:cubicBezTo>
                <a:cubicBezTo>
                  <a:pt x="696" y="88"/>
                  <a:pt x="695" y="90"/>
                  <a:pt x="695" y="92"/>
                </a:cubicBezTo>
                <a:cubicBezTo>
                  <a:pt x="696" y="94"/>
                  <a:pt x="698" y="96"/>
                  <a:pt x="700" y="95"/>
                </a:cubicBezTo>
                <a:close/>
                <a:moveTo>
                  <a:pt x="677" y="102"/>
                </a:moveTo>
                <a:cubicBezTo>
                  <a:pt x="681" y="101"/>
                  <a:pt x="685" y="99"/>
                  <a:pt x="689" y="98"/>
                </a:cubicBezTo>
                <a:cubicBezTo>
                  <a:pt x="691" y="98"/>
                  <a:pt x="692" y="96"/>
                  <a:pt x="692" y="93"/>
                </a:cubicBezTo>
                <a:cubicBezTo>
                  <a:pt x="691" y="91"/>
                  <a:pt x="689" y="90"/>
                  <a:pt x="687" y="91"/>
                </a:cubicBezTo>
                <a:cubicBezTo>
                  <a:pt x="683" y="92"/>
                  <a:pt x="679" y="93"/>
                  <a:pt x="675" y="94"/>
                </a:cubicBezTo>
                <a:cubicBezTo>
                  <a:pt x="673" y="95"/>
                  <a:pt x="672" y="97"/>
                  <a:pt x="672" y="99"/>
                </a:cubicBezTo>
                <a:cubicBezTo>
                  <a:pt x="673" y="101"/>
                  <a:pt x="675" y="102"/>
                  <a:pt x="677" y="102"/>
                </a:cubicBezTo>
                <a:close/>
                <a:moveTo>
                  <a:pt x="654" y="108"/>
                </a:moveTo>
                <a:cubicBezTo>
                  <a:pt x="658" y="107"/>
                  <a:pt x="662" y="106"/>
                  <a:pt x="666" y="105"/>
                </a:cubicBezTo>
                <a:cubicBezTo>
                  <a:pt x="668" y="104"/>
                  <a:pt x="669" y="102"/>
                  <a:pt x="669" y="100"/>
                </a:cubicBezTo>
                <a:cubicBezTo>
                  <a:pt x="668" y="98"/>
                  <a:pt x="666" y="97"/>
                  <a:pt x="664" y="97"/>
                </a:cubicBezTo>
                <a:cubicBezTo>
                  <a:pt x="660" y="98"/>
                  <a:pt x="656" y="100"/>
                  <a:pt x="652" y="100"/>
                </a:cubicBezTo>
                <a:cubicBezTo>
                  <a:pt x="650" y="101"/>
                  <a:pt x="649" y="103"/>
                  <a:pt x="649" y="105"/>
                </a:cubicBezTo>
                <a:cubicBezTo>
                  <a:pt x="650" y="107"/>
                  <a:pt x="652" y="109"/>
                  <a:pt x="654" y="108"/>
                </a:cubicBezTo>
                <a:close/>
                <a:moveTo>
                  <a:pt x="630" y="113"/>
                </a:moveTo>
                <a:cubicBezTo>
                  <a:pt x="634" y="112"/>
                  <a:pt x="638" y="112"/>
                  <a:pt x="642" y="111"/>
                </a:cubicBezTo>
                <a:cubicBezTo>
                  <a:pt x="644" y="111"/>
                  <a:pt x="646" y="108"/>
                  <a:pt x="645" y="106"/>
                </a:cubicBezTo>
                <a:cubicBezTo>
                  <a:pt x="645" y="104"/>
                  <a:pt x="643" y="103"/>
                  <a:pt x="641" y="103"/>
                </a:cubicBezTo>
                <a:cubicBezTo>
                  <a:pt x="637" y="104"/>
                  <a:pt x="633" y="105"/>
                  <a:pt x="629" y="105"/>
                </a:cubicBezTo>
                <a:cubicBezTo>
                  <a:pt x="627" y="105"/>
                  <a:pt x="625" y="107"/>
                  <a:pt x="626" y="109"/>
                </a:cubicBezTo>
                <a:cubicBezTo>
                  <a:pt x="626" y="112"/>
                  <a:pt x="628" y="113"/>
                  <a:pt x="630" y="113"/>
                </a:cubicBezTo>
                <a:close/>
                <a:moveTo>
                  <a:pt x="605" y="114"/>
                </a:moveTo>
                <a:cubicBezTo>
                  <a:pt x="608" y="114"/>
                  <a:pt x="611" y="114"/>
                  <a:pt x="614" y="114"/>
                </a:cubicBezTo>
                <a:cubicBezTo>
                  <a:pt x="615" y="114"/>
                  <a:pt x="617" y="114"/>
                  <a:pt x="618" y="114"/>
                </a:cubicBezTo>
                <a:cubicBezTo>
                  <a:pt x="620" y="114"/>
                  <a:pt x="622" y="112"/>
                  <a:pt x="622" y="110"/>
                </a:cubicBezTo>
                <a:cubicBezTo>
                  <a:pt x="622" y="108"/>
                  <a:pt x="620" y="106"/>
                  <a:pt x="617" y="106"/>
                </a:cubicBezTo>
                <a:cubicBezTo>
                  <a:pt x="616" y="106"/>
                  <a:pt x="615" y="106"/>
                  <a:pt x="614" y="106"/>
                </a:cubicBezTo>
                <a:cubicBezTo>
                  <a:pt x="611" y="106"/>
                  <a:pt x="609" y="106"/>
                  <a:pt x="606" y="106"/>
                </a:cubicBezTo>
                <a:cubicBezTo>
                  <a:pt x="604" y="105"/>
                  <a:pt x="602" y="107"/>
                  <a:pt x="602" y="109"/>
                </a:cubicBezTo>
                <a:cubicBezTo>
                  <a:pt x="601" y="111"/>
                  <a:pt x="603" y="113"/>
                  <a:pt x="605" y="114"/>
                </a:cubicBezTo>
                <a:close/>
                <a:moveTo>
                  <a:pt x="581" y="108"/>
                </a:moveTo>
                <a:cubicBezTo>
                  <a:pt x="585" y="110"/>
                  <a:pt x="589" y="111"/>
                  <a:pt x="593" y="112"/>
                </a:cubicBezTo>
                <a:cubicBezTo>
                  <a:pt x="595" y="112"/>
                  <a:pt x="597" y="111"/>
                  <a:pt x="598" y="109"/>
                </a:cubicBezTo>
                <a:cubicBezTo>
                  <a:pt x="598" y="107"/>
                  <a:pt x="597" y="104"/>
                  <a:pt x="595" y="104"/>
                </a:cubicBezTo>
                <a:cubicBezTo>
                  <a:pt x="591" y="103"/>
                  <a:pt x="587" y="102"/>
                  <a:pt x="584" y="101"/>
                </a:cubicBezTo>
                <a:cubicBezTo>
                  <a:pt x="582" y="100"/>
                  <a:pt x="579" y="101"/>
                  <a:pt x="579" y="103"/>
                </a:cubicBezTo>
                <a:cubicBezTo>
                  <a:pt x="578" y="105"/>
                  <a:pt x="579" y="107"/>
                  <a:pt x="581" y="108"/>
                </a:cubicBezTo>
                <a:close/>
                <a:moveTo>
                  <a:pt x="559" y="96"/>
                </a:moveTo>
                <a:cubicBezTo>
                  <a:pt x="562" y="99"/>
                  <a:pt x="566" y="101"/>
                  <a:pt x="569" y="103"/>
                </a:cubicBezTo>
                <a:cubicBezTo>
                  <a:pt x="571" y="104"/>
                  <a:pt x="574" y="103"/>
                  <a:pt x="575" y="101"/>
                </a:cubicBezTo>
                <a:cubicBezTo>
                  <a:pt x="576" y="99"/>
                  <a:pt x="575" y="97"/>
                  <a:pt x="573" y="96"/>
                </a:cubicBezTo>
                <a:cubicBezTo>
                  <a:pt x="570" y="94"/>
                  <a:pt x="567" y="92"/>
                  <a:pt x="564" y="90"/>
                </a:cubicBezTo>
                <a:cubicBezTo>
                  <a:pt x="562" y="88"/>
                  <a:pt x="559" y="89"/>
                  <a:pt x="558" y="91"/>
                </a:cubicBezTo>
                <a:cubicBezTo>
                  <a:pt x="557" y="92"/>
                  <a:pt x="557" y="95"/>
                  <a:pt x="559" y="96"/>
                </a:cubicBezTo>
                <a:close/>
                <a:moveTo>
                  <a:pt x="540" y="80"/>
                </a:moveTo>
                <a:cubicBezTo>
                  <a:pt x="543" y="83"/>
                  <a:pt x="546" y="85"/>
                  <a:pt x="549" y="88"/>
                </a:cubicBezTo>
                <a:cubicBezTo>
                  <a:pt x="549" y="88"/>
                  <a:pt x="549" y="88"/>
                  <a:pt x="549" y="88"/>
                </a:cubicBezTo>
                <a:cubicBezTo>
                  <a:pt x="551" y="90"/>
                  <a:pt x="553" y="90"/>
                  <a:pt x="555" y="88"/>
                </a:cubicBezTo>
                <a:cubicBezTo>
                  <a:pt x="556" y="86"/>
                  <a:pt x="556" y="84"/>
                  <a:pt x="555" y="82"/>
                </a:cubicBezTo>
                <a:cubicBezTo>
                  <a:pt x="554" y="82"/>
                  <a:pt x="554" y="82"/>
                  <a:pt x="554" y="82"/>
                </a:cubicBezTo>
                <a:cubicBezTo>
                  <a:pt x="551" y="80"/>
                  <a:pt x="549" y="77"/>
                  <a:pt x="546" y="74"/>
                </a:cubicBezTo>
                <a:cubicBezTo>
                  <a:pt x="545" y="73"/>
                  <a:pt x="542" y="73"/>
                  <a:pt x="541" y="74"/>
                </a:cubicBezTo>
                <a:cubicBezTo>
                  <a:pt x="539" y="76"/>
                  <a:pt x="539" y="78"/>
                  <a:pt x="540" y="80"/>
                </a:cubicBezTo>
                <a:close/>
                <a:moveTo>
                  <a:pt x="526" y="60"/>
                </a:moveTo>
                <a:cubicBezTo>
                  <a:pt x="528" y="63"/>
                  <a:pt x="530" y="67"/>
                  <a:pt x="533" y="70"/>
                </a:cubicBezTo>
                <a:cubicBezTo>
                  <a:pt x="534" y="72"/>
                  <a:pt x="536" y="72"/>
                  <a:pt x="538" y="71"/>
                </a:cubicBezTo>
                <a:cubicBezTo>
                  <a:pt x="540" y="70"/>
                  <a:pt x="540" y="67"/>
                  <a:pt x="539" y="65"/>
                </a:cubicBezTo>
                <a:cubicBezTo>
                  <a:pt x="537" y="62"/>
                  <a:pt x="534" y="59"/>
                  <a:pt x="532" y="56"/>
                </a:cubicBezTo>
                <a:cubicBezTo>
                  <a:pt x="531" y="54"/>
                  <a:pt x="529" y="53"/>
                  <a:pt x="527" y="55"/>
                </a:cubicBezTo>
                <a:cubicBezTo>
                  <a:pt x="525" y="56"/>
                  <a:pt x="524" y="58"/>
                  <a:pt x="526" y="60"/>
                </a:cubicBezTo>
                <a:close/>
                <a:moveTo>
                  <a:pt x="512" y="41"/>
                </a:moveTo>
                <a:cubicBezTo>
                  <a:pt x="514" y="44"/>
                  <a:pt x="517" y="47"/>
                  <a:pt x="519" y="50"/>
                </a:cubicBezTo>
                <a:cubicBezTo>
                  <a:pt x="520" y="52"/>
                  <a:pt x="523" y="52"/>
                  <a:pt x="525" y="51"/>
                </a:cubicBezTo>
                <a:cubicBezTo>
                  <a:pt x="526" y="50"/>
                  <a:pt x="527" y="47"/>
                  <a:pt x="526" y="46"/>
                </a:cubicBezTo>
                <a:cubicBezTo>
                  <a:pt x="523" y="42"/>
                  <a:pt x="521" y="39"/>
                  <a:pt x="518" y="36"/>
                </a:cubicBezTo>
                <a:cubicBezTo>
                  <a:pt x="517" y="34"/>
                  <a:pt x="514" y="34"/>
                  <a:pt x="512" y="35"/>
                </a:cubicBezTo>
                <a:cubicBezTo>
                  <a:pt x="511" y="37"/>
                  <a:pt x="511" y="39"/>
                  <a:pt x="512" y="41"/>
                </a:cubicBezTo>
                <a:close/>
                <a:moveTo>
                  <a:pt x="495" y="27"/>
                </a:moveTo>
                <a:cubicBezTo>
                  <a:pt x="498" y="29"/>
                  <a:pt x="501" y="31"/>
                  <a:pt x="504" y="33"/>
                </a:cubicBezTo>
                <a:cubicBezTo>
                  <a:pt x="506" y="34"/>
                  <a:pt x="508" y="34"/>
                  <a:pt x="510" y="32"/>
                </a:cubicBezTo>
                <a:cubicBezTo>
                  <a:pt x="511" y="31"/>
                  <a:pt x="511" y="28"/>
                  <a:pt x="509" y="27"/>
                </a:cubicBezTo>
                <a:cubicBezTo>
                  <a:pt x="506" y="24"/>
                  <a:pt x="502" y="22"/>
                  <a:pt x="498" y="20"/>
                </a:cubicBezTo>
                <a:cubicBezTo>
                  <a:pt x="496" y="19"/>
                  <a:pt x="494" y="20"/>
                  <a:pt x="493" y="22"/>
                </a:cubicBezTo>
                <a:cubicBezTo>
                  <a:pt x="492" y="24"/>
                  <a:pt x="493" y="26"/>
                  <a:pt x="495" y="27"/>
                </a:cubicBezTo>
                <a:close/>
                <a:moveTo>
                  <a:pt x="473" y="22"/>
                </a:moveTo>
                <a:cubicBezTo>
                  <a:pt x="477" y="22"/>
                  <a:pt x="481" y="23"/>
                  <a:pt x="484" y="24"/>
                </a:cubicBezTo>
                <a:cubicBezTo>
                  <a:pt x="486" y="24"/>
                  <a:pt x="488" y="23"/>
                  <a:pt x="489" y="21"/>
                </a:cubicBezTo>
                <a:cubicBezTo>
                  <a:pt x="490" y="18"/>
                  <a:pt x="488" y="16"/>
                  <a:pt x="486" y="16"/>
                </a:cubicBezTo>
                <a:cubicBezTo>
                  <a:pt x="482" y="15"/>
                  <a:pt x="478" y="14"/>
                  <a:pt x="474" y="14"/>
                </a:cubicBezTo>
                <a:cubicBezTo>
                  <a:pt x="471" y="14"/>
                  <a:pt x="470" y="15"/>
                  <a:pt x="469" y="17"/>
                </a:cubicBezTo>
                <a:cubicBezTo>
                  <a:pt x="469" y="20"/>
                  <a:pt x="471" y="22"/>
                  <a:pt x="473" y="22"/>
                </a:cubicBezTo>
                <a:close/>
                <a:moveTo>
                  <a:pt x="450" y="23"/>
                </a:moveTo>
                <a:cubicBezTo>
                  <a:pt x="454" y="22"/>
                  <a:pt x="458" y="22"/>
                  <a:pt x="462" y="22"/>
                </a:cubicBezTo>
                <a:cubicBezTo>
                  <a:pt x="464" y="21"/>
                  <a:pt x="465" y="20"/>
                  <a:pt x="465" y="17"/>
                </a:cubicBezTo>
                <a:cubicBezTo>
                  <a:pt x="465" y="15"/>
                  <a:pt x="463" y="13"/>
                  <a:pt x="461" y="14"/>
                </a:cubicBezTo>
                <a:cubicBezTo>
                  <a:pt x="457" y="14"/>
                  <a:pt x="453" y="14"/>
                  <a:pt x="449" y="15"/>
                </a:cubicBezTo>
                <a:cubicBezTo>
                  <a:pt x="446" y="16"/>
                  <a:pt x="445" y="18"/>
                  <a:pt x="446" y="20"/>
                </a:cubicBezTo>
                <a:cubicBezTo>
                  <a:pt x="446" y="22"/>
                  <a:pt x="448" y="24"/>
                  <a:pt x="450" y="23"/>
                </a:cubicBezTo>
                <a:close/>
                <a:moveTo>
                  <a:pt x="429" y="31"/>
                </a:moveTo>
                <a:cubicBezTo>
                  <a:pt x="433" y="29"/>
                  <a:pt x="436" y="28"/>
                  <a:pt x="439" y="26"/>
                </a:cubicBezTo>
                <a:cubicBezTo>
                  <a:pt x="442" y="26"/>
                  <a:pt x="443" y="23"/>
                  <a:pt x="442" y="21"/>
                </a:cubicBezTo>
                <a:cubicBezTo>
                  <a:pt x="441" y="19"/>
                  <a:pt x="439" y="18"/>
                  <a:pt x="437" y="19"/>
                </a:cubicBezTo>
                <a:cubicBezTo>
                  <a:pt x="433" y="21"/>
                  <a:pt x="429" y="22"/>
                  <a:pt x="425" y="24"/>
                </a:cubicBezTo>
                <a:cubicBezTo>
                  <a:pt x="423" y="26"/>
                  <a:pt x="423" y="28"/>
                  <a:pt x="424" y="30"/>
                </a:cubicBezTo>
                <a:cubicBezTo>
                  <a:pt x="425" y="32"/>
                  <a:pt x="427" y="32"/>
                  <a:pt x="429" y="31"/>
                </a:cubicBezTo>
                <a:close/>
                <a:moveTo>
                  <a:pt x="410" y="45"/>
                </a:moveTo>
                <a:cubicBezTo>
                  <a:pt x="413" y="42"/>
                  <a:pt x="416" y="40"/>
                  <a:pt x="420" y="38"/>
                </a:cubicBezTo>
                <a:cubicBezTo>
                  <a:pt x="421" y="36"/>
                  <a:pt x="422" y="34"/>
                  <a:pt x="420" y="32"/>
                </a:cubicBezTo>
                <a:cubicBezTo>
                  <a:pt x="419" y="30"/>
                  <a:pt x="417" y="30"/>
                  <a:pt x="415" y="31"/>
                </a:cubicBezTo>
                <a:cubicBezTo>
                  <a:pt x="411" y="34"/>
                  <a:pt x="408" y="36"/>
                  <a:pt x="405" y="39"/>
                </a:cubicBezTo>
                <a:cubicBezTo>
                  <a:pt x="404" y="40"/>
                  <a:pt x="403" y="43"/>
                  <a:pt x="405" y="45"/>
                </a:cubicBezTo>
                <a:cubicBezTo>
                  <a:pt x="406" y="46"/>
                  <a:pt x="409" y="46"/>
                  <a:pt x="410" y="45"/>
                </a:cubicBezTo>
                <a:close/>
                <a:moveTo>
                  <a:pt x="394" y="62"/>
                </a:moveTo>
                <a:cubicBezTo>
                  <a:pt x="396" y="59"/>
                  <a:pt x="399" y="56"/>
                  <a:pt x="402" y="53"/>
                </a:cubicBezTo>
                <a:cubicBezTo>
                  <a:pt x="404" y="52"/>
                  <a:pt x="404" y="49"/>
                  <a:pt x="402" y="47"/>
                </a:cubicBezTo>
                <a:cubicBezTo>
                  <a:pt x="400" y="46"/>
                  <a:pt x="398" y="46"/>
                  <a:pt x="396" y="47"/>
                </a:cubicBezTo>
                <a:cubicBezTo>
                  <a:pt x="393" y="50"/>
                  <a:pt x="391" y="53"/>
                  <a:pt x="388" y="56"/>
                </a:cubicBezTo>
                <a:cubicBezTo>
                  <a:pt x="386" y="58"/>
                  <a:pt x="387" y="60"/>
                  <a:pt x="388" y="62"/>
                </a:cubicBezTo>
                <a:cubicBezTo>
                  <a:pt x="390" y="63"/>
                  <a:pt x="392" y="63"/>
                  <a:pt x="394" y="62"/>
                </a:cubicBezTo>
                <a:close/>
                <a:moveTo>
                  <a:pt x="378" y="80"/>
                </a:moveTo>
                <a:cubicBezTo>
                  <a:pt x="380" y="77"/>
                  <a:pt x="382" y="75"/>
                  <a:pt x="384" y="72"/>
                </a:cubicBezTo>
                <a:cubicBezTo>
                  <a:pt x="385" y="72"/>
                  <a:pt x="385" y="71"/>
                  <a:pt x="386" y="71"/>
                </a:cubicBezTo>
                <a:cubicBezTo>
                  <a:pt x="387" y="69"/>
                  <a:pt x="387" y="66"/>
                  <a:pt x="385" y="65"/>
                </a:cubicBezTo>
                <a:cubicBezTo>
                  <a:pt x="384" y="63"/>
                  <a:pt x="381" y="64"/>
                  <a:pt x="380" y="65"/>
                </a:cubicBezTo>
                <a:cubicBezTo>
                  <a:pt x="379" y="66"/>
                  <a:pt x="379" y="66"/>
                  <a:pt x="378" y="67"/>
                </a:cubicBezTo>
                <a:cubicBezTo>
                  <a:pt x="376" y="70"/>
                  <a:pt x="374" y="72"/>
                  <a:pt x="372" y="75"/>
                </a:cubicBezTo>
                <a:cubicBezTo>
                  <a:pt x="371" y="76"/>
                  <a:pt x="371" y="79"/>
                  <a:pt x="373" y="80"/>
                </a:cubicBezTo>
                <a:cubicBezTo>
                  <a:pt x="374" y="82"/>
                  <a:pt x="377" y="81"/>
                  <a:pt x="378" y="80"/>
                </a:cubicBezTo>
                <a:close/>
                <a:moveTo>
                  <a:pt x="365" y="99"/>
                </a:moveTo>
                <a:cubicBezTo>
                  <a:pt x="367" y="96"/>
                  <a:pt x="369" y="92"/>
                  <a:pt x="371" y="89"/>
                </a:cubicBezTo>
                <a:cubicBezTo>
                  <a:pt x="373" y="87"/>
                  <a:pt x="372" y="85"/>
                  <a:pt x="370" y="84"/>
                </a:cubicBezTo>
                <a:cubicBezTo>
                  <a:pt x="369" y="82"/>
                  <a:pt x="366" y="83"/>
                  <a:pt x="365" y="85"/>
                </a:cubicBezTo>
                <a:cubicBezTo>
                  <a:pt x="362" y="88"/>
                  <a:pt x="360" y="91"/>
                  <a:pt x="358" y="95"/>
                </a:cubicBezTo>
                <a:cubicBezTo>
                  <a:pt x="357" y="97"/>
                  <a:pt x="357" y="99"/>
                  <a:pt x="359" y="100"/>
                </a:cubicBezTo>
                <a:cubicBezTo>
                  <a:pt x="361" y="101"/>
                  <a:pt x="364" y="101"/>
                  <a:pt x="365" y="99"/>
                </a:cubicBezTo>
                <a:close/>
                <a:moveTo>
                  <a:pt x="351" y="119"/>
                </a:moveTo>
                <a:cubicBezTo>
                  <a:pt x="353" y="116"/>
                  <a:pt x="356" y="113"/>
                  <a:pt x="358" y="109"/>
                </a:cubicBezTo>
                <a:cubicBezTo>
                  <a:pt x="359" y="107"/>
                  <a:pt x="359" y="105"/>
                  <a:pt x="357" y="104"/>
                </a:cubicBezTo>
                <a:cubicBezTo>
                  <a:pt x="355" y="102"/>
                  <a:pt x="353" y="103"/>
                  <a:pt x="352" y="105"/>
                </a:cubicBezTo>
                <a:cubicBezTo>
                  <a:pt x="349" y="108"/>
                  <a:pt x="347" y="111"/>
                  <a:pt x="345" y="114"/>
                </a:cubicBezTo>
                <a:cubicBezTo>
                  <a:pt x="343" y="115"/>
                  <a:pt x="343" y="118"/>
                  <a:pt x="345" y="119"/>
                </a:cubicBezTo>
                <a:cubicBezTo>
                  <a:pt x="347" y="121"/>
                  <a:pt x="349" y="121"/>
                  <a:pt x="351" y="119"/>
                </a:cubicBezTo>
                <a:close/>
                <a:moveTo>
                  <a:pt x="329" y="133"/>
                </a:moveTo>
                <a:cubicBezTo>
                  <a:pt x="334" y="132"/>
                  <a:pt x="338" y="130"/>
                  <a:pt x="341" y="128"/>
                </a:cubicBezTo>
                <a:cubicBezTo>
                  <a:pt x="343" y="126"/>
                  <a:pt x="343" y="124"/>
                  <a:pt x="342" y="122"/>
                </a:cubicBezTo>
                <a:cubicBezTo>
                  <a:pt x="341" y="120"/>
                  <a:pt x="338" y="120"/>
                  <a:pt x="337" y="121"/>
                </a:cubicBezTo>
                <a:cubicBezTo>
                  <a:pt x="334" y="123"/>
                  <a:pt x="331" y="125"/>
                  <a:pt x="327" y="126"/>
                </a:cubicBezTo>
                <a:cubicBezTo>
                  <a:pt x="325" y="126"/>
                  <a:pt x="324" y="129"/>
                  <a:pt x="324" y="131"/>
                </a:cubicBezTo>
                <a:cubicBezTo>
                  <a:pt x="325" y="133"/>
                  <a:pt x="327" y="134"/>
                  <a:pt x="329" y="133"/>
                </a:cubicBezTo>
                <a:close/>
                <a:moveTo>
                  <a:pt x="304" y="134"/>
                </a:moveTo>
                <a:cubicBezTo>
                  <a:pt x="308" y="135"/>
                  <a:pt x="312" y="135"/>
                  <a:pt x="315" y="135"/>
                </a:cubicBezTo>
                <a:cubicBezTo>
                  <a:pt x="316" y="135"/>
                  <a:pt x="316" y="135"/>
                  <a:pt x="316" y="135"/>
                </a:cubicBezTo>
                <a:cubicBezTo>
                  <a:pt x="319" y="135"/>
                  <a:pt x="320" y="133"/>
                  <a:pt x="320" y="131"/>
                </a:cubicBezTo>
                <a:cubicBezTo>
                  <a:pt x="320" y="129"/>
                  <a:pt x="318" y="127"/>
                  <a:pt x="316" y="127"/>
                </a:cubicBezTo>
                <a:cubicBezTo>
                  <a:pt x="315" y="127"/>
                  <a:pt x="315" y="127"/>
                  <a:pt x="315" y="127"/>
                </a:cubicBezTo>
                <a:cubicBezTo>
                  <a:pt x="312" y="127"/>
                  <a:pt x="309" y="127"/>
                  <a:pt x="305" y="126"/>
                </a:cubicBezTo>
                <a:cubicBezTo>
                  <a:pt x="303" y="126"/>
                  <a:pt x="301" y="128"/>
                  <a:pt x="300" y="130"/>
                </a:cubicBezTo>
                <a:cubicBezTo>
                  <a:pt x="300" y="132"/>
                  <a:pt x="302" y="134"/>
                  <a:pt x="304" y="134"/>
                </a:cubicBezTo>
                <a:close/>
                <a:moveTo>
                  <a:pt x="280" y="127"/>
                </a:moveTo>
                <a:cubicBezTo>
                  <a:pt x="283" y="128"/>
                  <a:pt x="287" y="130"/>
                  <a:pt x="291" y="131"/>
                </a:cubicBezTo>
                <a:cubicBezTo>
                  <a:pt x="294" y="132"/>
                  <a:pt x="296" y="131"/>
                  <a:pt x="296" y="129"/>
                </a:cubicBezTo>
                <a:cubicBezTo>
                  <a:pt x="297" y="127"/>
                  <a:pt x="296" y="125"/>
                  <a:pt x="294" y="124"/>
                </a:cubicBezTo>
                <a:cubicBezTo>
                  <a:pt x="290" y="123"/>
                  <a:pt x="287" y="121"/>
                  <a:pt x="283" y="119"/>
                </a:cubicBezTo>
                <a:cubicBezTo>
                  <a:pt x="282" y="118"/>
                  <a:pt x="279" y="119"/>
                  <a:pt x="278" y="121"/>
                </a:cubicBezTo>
                <a:cubicBezTo>
                  <a:pt x="277" y="123"/>
                  <a:pt x="278" y="126"/>
                  <a:pt x="280" y="127"/>
                </a:cubicBezTo>
                <a:close/>
                <a:moveTo>
                  <a:pt x="260" y="111"/>
                </a:moveTo>
                <a:cubicBezTo>
                  <a:pt x="263" y="114"/>
                  <a:pt x="266" y="117"/>
                  <a:pt x="269" y="120"/>
                </a:cubicBezTo>
                <a:cubicBezTo>
                  <a:pt x="271" y="121"/>
                  <a:pt x="273" y="121"/>
                  <a:pt x="275" y="119"/>
                </a:cubicBezTo>
                <a:cubicBezTo>
                  <a:pt x="276" y="117"/>
                  <a:pt x="276" y="115"/>
                  <a:pt x="274" y="113"/>
                </a:cubicBezTo>
                <a:cubicBezTo>
                  <a:pt x="271" y="111"/>
                  <a:pt x="268" y="108"/>
                  <a:pt x="266" y="106"/>
                </a:cubicBezTo>
                <a:cubicBezTo>
                  <a:pt x="264" y="104"/>
                  <a:pt x="261" y="104"/>
                  <a:pt x="260" y="106"/>
                </a:cubicBezTo>
                <a:cubicBezTo>
                  <a:pt x="258" y="107"/>
                  <a:pt x="258" y="110"/>
                  <a:pt x="260" y="111"/>
                </a:cubicBezTo>
                <a:close/>
                <a:moveTo>
                  <a:pt x="245" y="92"/>
                </a:moveTo>
                <a:cubicBezTo>
                  <a:pt x="247" y="95"/>
                  <a:pt x="249" y="99"/>
                  <a:pt x="252" y="102"/>
                </a:cubicBezTo>
                <a:cubicBezTo>
                  <a:pt x="253" y="104"/>
                  <a:pt x="256" y="104"/>
                  <a:pt x="257" y="103"/>
                </a:cubicBezTo>
                <a:cubicBezTo>
                  <a:pt x="259" y="101"/>
                  <a:pt x="259" y="99"/>
                  <a:pt x="258" y="97"/>
                </a:cubicBezTo>
                <a:cubicBezTo>
                  <a:pt x="256" y="94"/>
                  <a:pt x="253" y="91"/>
                  <a:pt x="251" y="87"/>
                </a:cubicBezTo>
                <a:cubicBezTo>
                  <a:pt x="250" y="86"/>
                  <a:pt x="248" y="85"/>
                  <a:pt x="246" y="86"/>
                </a:cubicBezTo>
                <a:cubicBezTo>
                  <a:pt x="244" y="87"/>
                  <a:pt x="243" y="90"/>
                  <a:pt x="245" y="92"/>
                </a:cubicBezTo>
                <a:close/>
                <a:moveTo>
                  <a:pt x="232" y="71"/>
                </a:moveTo>
                <a:cubicBezTo>
                  <a:pt x="234" y="75"/>
                  <a:pt x="236" y="78"/>
                  <a:pt x="238" y="81"/>
                </a:cubicBezTo>
                <a:cubicBezTo>
                  <a:pt x="239" y="83"/>
                  <a:pt x="242" y="84"/>
                  <a:pt x="244" y="83"/>
                </a:cubicBezTo>
                <a:cubicBezTo>
                  <a:pt x="246" y="82"/>
                  <a:pt x="246" y="79"/>
                  <a:pt x="245" y="77"/>
                </a:cubicBezTo>
                <a:cubicBezTo>
                  <a:pt x="243" y="74"/>
                  <a:pt x="241" y="70"/>
                  <a:pt x="239" y="67"/>
                </a:cubicBezTo>
                <a:cubicBezTo>
                  <a:pt x="238" y="65"/>
                  <a:pt x="235" y="64"/>
                  <a:pt x="233" y="66"/>
                </a:cubicBezTo>
                <a:cubicBezTo>
                  <a:pt x="232" y="67"/>
                  <a:pt x="231" y="69"/>
                  <a:pt x="232" y="71"/>
                </a:cubicBezTo>
                <a:close/>
                <a:moveTo>
                  <a:pt x="220" y="51"/>
                </a:moveTo>
                <a:cubicBezTo>
                  <a:pt x="221" y="53"/>
                  <a:pt x="223" y="55"/>
                  <a:pt x="224" y="58"/>
                </a:cubicBezTo>
                <a:cubicBezTo>
                  <a:pt x="225" y="59"/>
                  <a:pt x="225" y="60"/>
                  <a:pt x="226" y="61"/>
                </a:cubicBezTo>
                <a:cubicBezTo>
                  <a:pt x="227" y="63"/>
                  <a:pt x="230" y="63"/>
                  <a:pt x="231" y="62"/>
                </a:cubicBezTo>
                <a:cubicBezTo>
                  <a:pt x="233" y="61"/>
                  <a:pt x="234" y="59"/>
                  <a:pt x="233" y="57"/>
                </a:cubicBezTo>
                <a:cubicBezTo>
                  <a:pt x="232" y="56"/>
                  <a:pt x="232" y="55"/>
                  <a:pt x="231" y="53"/>
                </a:cubicBezTo>
                <a:cubicBezTo>
                  <a:pt x="229" y="51"/>
                  <a:pt x="228" y="49"/>
                  <a:pt x="226" y="46"/>
                </a:cubicBezTo>
                <a:cubicBezTo>
                  <a:pt x="225" y="45"/>
                  <a:pt x="222" y="44"/>
                  <a:pt x="221" y="45"/>
                </a:cubicBezTo>
                <a:cubicBezTo>
                  <a:pt x="219" y="47"/>
                  <a:pt x="218" y="49"/>
                  <a:pt x="220" y="51"/>
                </a:cubicBezTo>
                <a:close/>
                <a:moveTo>
                  <a:pt x="204" y="34"/>
                </a:moveTo>
                <a:cubicBezTo>
                  <a:pt x="207" y="36"/>
                  <a:pt x="210" y="39"/>
                  <a:pt x="212" y="42"/>
                </a:cubicBezTo>
                <a:cubicBezTo>
                  <a:pt x="214" y="44"/>
                  <a:pt x="216" y="44"/>
                  <a:pt x="218" y="42"/>
                </a:cubicBezTo>
                <a:cubicBezTo>
                  <a:pt x="220" y="41"/>
                  <a:pt x="220" y="38"/>
                  <a:pt x="218" y="37"/>
                </a:cubicBezTo>
                <a:cubicBezTo>
                  <a:pt x="216" y="33"/>
                  <a:pt x="213" y="31"/>
                  <a:pt x="210" y="28"/>
                </a:cubicBezTo>
                <a:cubicBezTo>
                  <a:pt x="208" y="26"/>
                  <a:pt x="205" y="27"/>
                  <a:pt x="204" y="28"/>
                </a:cubicBezTo>
                <a:cubicBezTo>
                  <a:pt x="202" y="30"/>
                  <a:pt x="203" y="32"/>
                  <a:pt x="204" y="34"/>
                </a:cubicBezTo>
                <a:close/>
                <a:moveTo>
                  <a:pt x="185" y="21"/>
                </a:moveTo>
                <a:cubicBezTo>
                  <a:pt x="189" y="22"/>
                  <a:pt x="192" y="24"/>
                  <a:pt x="195" y="27"/>
                </a:cubicBezTo>
                <a:cubicBezTo>
                  <a:pt x="197" y="28"/>
                  <a:pt x="199" y="27"/>
                  <a:pt x="201" y="26"/>
                </a:cubicBezTo>
                <a:cubicBezTo>
                  <a:pt x="202" y="24"/>
                  <a:pt x="202" y="21"/>
                  <a:pt x="200" y="20"/>
                </a:cubicBezTo>
                <a:cubicBezTo>
                  <a:pt x="196" y="18"/>
                  <a:pt x="193" y="16"/>
                  <a:pt x="189" y="14"/>
                </a:cubicBezTo>
                <a:cubicBezTo>
                  <a:pt x="187" y="13"/>
                  <a:pt x="185" y="13"/>
                  <a:pt x="184" y="15"/>
                </a:cubicBezTo>
                <a:cubicBezTo>
                  <a:pt x="183" y="17"/>
                  <a:pt x="183" y="20"/>
                  <a:pt x="185" y="21"/>
                </a:cubicBezTo>
                <a:close/>
                <a:moveTo>
                  <a:pt x="164" y="12"/>
                </a:moveTo>
                <a:cubicBezTo>
                  <a:pt x="168" y="13"/>
                  <a:pt x="171" y="14"/>
                  <a:pt x="175" y="16"/>
                </a:cubicBezTo>
                <a:cubicBezTo>
                  <a:pt x="177" y="16"/>
                  <a:pt x="179" y="16"/>
                  <a:pt x="180" y="13"/>
                </a:cubicBezTo>
                <a:cubicBezTo>
                  <a:pt x="181" y="11"/>
                  <a:pt x="180" y="9"/>
                  <a:pt x="178" y="8"/>
                </a:cubicBezTo>
                <a:cubicBezTo>
                  <a:pt x="174" y="7"/>
                  <a:pt x="170" y="5"/>
                  <a:pt x="166" y="4"/>
                </a:cubicBezTo>
                <a:cubicBezTo>
                  <a:pt x="164" y="4"/>
                  <a:pt x="162" y="5"/>
                  <a:pt x="161" y="7"/>
                </a:cubicBezTo>
                <a:cubicBezTo>
                  <a:pt x="161" y="9"/>
                  <a:pt x="162" y="11"/>
                  <a:pt x="164" y="12"/>
                </a:cubicBezTo>
                <a:close/>
                <a:moveTo>
                  <a:pt x="141" y="8"/>
                </a:moveTo>
                <a:cubicBezTo>
                  <a:pt x="145" y="8"/>
                  <a:pt x="149" y="9"/>
                  <a:pt x="153" y="9"/>
                </a:cubicBezTo>
                <a:cubicBezTo>
                  <a:pt x="155" y="10"/>
                  <a:pt x="157" y="8"/>
                  <a:pt x="157" y="6"/>
                </a:cubicBezTo>
                <a:cubicBezTo>
                  <a:pt x="158" y="4"/>
                  <a:pt x="156" y="2"/>
                  <a:pt x="154" y="1"/>
                </a:cubicBezTo>
                <a:cubicBezTo>
                  <a:pt x="150" y="1"/>
                  <a:pt x="146" y="0"/>
                  <a:pt x="142" y="0"/>
                </a:cubicBezTo>
                <a:cubicBezTo>
                  <a:pt x="140" y="0"/>
                  <a:pt x="138" y="2"/>
                  <a:pt x="138" y="4"/>
                </a:cubicBezTo>
                <a:cubicBezTo>
                  <a:pt x="137" y="6"/>
                  <a:pt x="139" y="8"/>
                  <a:pt x="141" y="8"/>
                </a:cubicBezTo>
                <a:close/>
                <a:moveTo>
                  <a:pt x="118" y="9"/>
                </a:moveTo>
                <a:cubicBezTo>
                  <a:pt x="122" y="8"/>
                  <a:pt x="126" y="8"/>
                  <a:pt x="130" y="8"/>
                </a:cubicBezTo>
                <a:cubicBezTo>
                  <a:pt x="132" y="8"/>
                  <a:pt x="134" y="6"/>
                  <a:pt x="134" y="4"/>
                </a:cubicBezTo>
                <a:cubicBezTo>
                  <a:pt x="133" y="1"/>
                  <a:pt x="132" y="0"/>
                  <a:pt x="129" y="0"/>
                </a:cubicBezTo>
                <a:cubicBezTo>
                  <a:pt x="125" y="0"/>
                  <a:pt x="121" y="0"/>
                  <a:pt x="117" y="1"/>
                </a:cubicBezTo>
                <a:cubicBezTo>
                  <a:pt x="115" y="1"/>
                  <a:pt x="113" y="3"/>
                  <a:pt x="114" y="5"/>
                </a:cubicBezTo>
                <a:cubicBezTo>
                  <a:pt x="114" y="7"/>
                  <a:pt x="116" y="9"/>
                  <a:pt x="118" y="9"/>
                </a:cubicBezTo>
                <a:close/>
                <a:moveTo>
                  <a:pt x="95" y="14"/>
                </a:moveTo>
                <a:cubicBezTo>
                  <a:pt x="99" y="12"/>
                  <a:pt x="103" y="11"/>
                  <a:pt x="107" y="11"/>
                </a:cubicBezTo>
                <a:cubicBezTo>
                  <a:pt x="109" y="10"/>
                  <a:pt x="110" y="8"/>
                  <a:pt x="110" y="6"/>
                </a:cubicBezTo>
                <a:cubicBezTo>
                  <a:pt x="109" y="4"/>
                  <a:pt x="107" y="2"/>
                  <a:pt x="105" y="3"/>
                </a:cubicBezTo>
                <a:cubicBezTo>
                  <a:pt x="101" y="4"/>
                  <a:pt x="97" y="5"/>
                  <a:pt x="93" y="6"/>
                </a:cubicBezTo>
                <a:cubicBezTo>
                  <a:pt x="91" y="7"/>
                  <a:pt x="90" y="9"/>
                  <a:pt x="90" y="11"/>
                </a:cubicBezTo>
                <a:cubicBezTo>
                  <a:pt x="91" y="13"/>
                  <a:pt x="93" y="14"/>
                  <a:pt x="95" y="14"/>
                </a:cubicBezTo>
                <a:close/>
                <a:moveTo>
                  <a:pt x="74" y="22"/>
                </a:moveTo>
                <a:cubicBezTo>
                  <a:pt x="77" y="21"/>
                  <a:pt x="81" y="19"/>
                  <a:pt x="84" y="17"/>
                </a:cubicBezTo>
                <a:cubicBezTo>
                  <a:pt x="86" y="17"/>
                  <a:pt x="87" y="14"/>
                  <a:pt x="87" y="12"/>
                </a:cubicBezTo>
                <a:cubicBezTo>
                  <a:pt x="86" y="10"/>
                  <a:pt x="83" y="9"/>
                  <a:pt x="81" y="10"/>
                </a:cubicBezTo>
                <a:cubicBezTo>
                  <a:pt x="78" y="12"/>
                  <a:pt x="74" y="13"/>
                  <a:pt x="70" y="15"/>
                </a:cubicBezTo>
                <a:cubicBezTo>
                  <a:pt x="68" y="16"/>
                  <a:pt x="67" y="19"/>
                  <a:pt x="68" y="21"/>
                </a:cubicBezTo>
                <a:cubicBezTo>
                  <a:pt x="69" y="23"/>
                  <a:pt x="72" y="23"/>
                  <a:pt x="74" y="22"/>
                </a:cubicBezTo>
                <a:close/>
                <a:moveTo>
                  <a:pt x="54" y="35"/>
                </a:moveTo>
                <a:cubicBezTo>
                  <a:pt x="57" y="33"/>
                  <a:pt x="60" y="30"/>
                  <a:pt x="64" y="28"/>
                </a:cubicBezTo>
                <a:cubicBezTo>
                  <a:pt x="66" y="27"/>
                  <a:pt x="66" y="25"/>
                  <a:pt x="65" y="23"/>
                </a:cubicBezTo>
                <a:cubicBezTo>
                  <a:pt x="64" y="21"/>
                  <a:pt x="61" y="20"/>
                  <a:pt x="59" y="21"/>
                </a:cubicBezTo>
                <a:cubicBezTo>
                  <a:pt x="56" y="24"/>
                  <a:pt x="53" y="26"/>
                  <a:pt x="49" y="29"/>
                </a:cubicBezTo>
                <a:cubicBezTo>
                  <a:pt x="48" y="30"/>
                  <a:pt x="47" y="32"/>
                  <a:pt x="49" y="34"/>
                </a:cubicBezTo>
                <a:cubicBezTo>
                  <a:pt x="50" y="36"/>
                  <a:pt x="52" y="36"/>
                  <a:pt x="54" y="35"/>
                </a:cubicBezTo>
                <a:close/>
                <a:moveTo>
                  <a:pt x="37" y="51"/>
                </a:moveTo>
                <a:cubicBezTo>
                  <a:pt x="40" y="48"/>
                  <a:pt x="43" y="45"/>
                  <a:pt x="45" y="42"/>
                </a:cubicBezTo>
                <a:cubicBezTo>
                  <a:pt x="47" y="41"/>
                  <a:pt x="47" y="38"/>
                  <a:pt x="46" y="37"/>
                </a:cubicBezTo>
                <a:cubicBezTo>
                  <a:pt x="44" y="35"/>
                  <a:pt x="42" y="35"/>
                  <a:pt x="40" y="37"/>
                </a:cubicBezTo>
                <a:cubicBezTo>
                  <a:pt x="37" y="39"/>
                  <a:pt x="34" y="42"/>
                  <a:pt x="31" y="45"/>
                </a:cubicBezTo>
                <a:cubicBezTo>
                  <a:pt x="30" y="47"/>
                  <a:pt x="30" y="50"/>
                  <a:pt x="32" y="51"/>
                </a:cubicBezTo>
                <a:cubicBezTo>
                  <a:pt x="33" y="53"/>
                  <a:pt x="36" y="52"/>
                  <a:pt x="37" y="51"/>
                </a:cubicBezTo>
                <a:close/>
                <a:moveTo>
                  <a:pt x="24" y="70"/>
                </a:moveTo>
                <a:cubicBezTo>
                  <a:pt x="26" y="66"/>
                  <a:pt x="28" y="63"/>
                  <a:pt x="30" y="60"/>
                </a:cubicBezTo>
                <a:cubicBezTo>
                  <a:pt x="31" y="58"/>
                  <a:pt x="31" y="56"/>
                  <a:pt x="29" y="54"/>
                </a:cubicBezTo>
                <a:cubicBezTo>
                  <a:pt x="27" y="53"/>
                  <a:pt x="25" y="53"/>
                  <a:pt x="23" y="55"/>
                </a:cubicBezTo>
                <a:cubicBezTo>
                  <a:pt x="21" y="58"/>
                  <a:pt x="19" y="62"/>
                  <a:pt x="17" y="65"/>
                </a:cubicBezTo>
                <a:cubicBezTo>
                  <a:pt x="16" y="67"/>
                  <a:pt x="16" y="70"/>
                  <a:pt x="18" y="71"/>
                </a:cubicBezTo>
                <a:cubicBezTo>
                  <a:pt x="20" y="72"/>
                  <a:pt x="22" y="71"/>
                  <a:pt x="24" y="70"/>
                </a:cubicBezTo>
                <a:close/>
                <a:moveTo>
                  <a:pt x="14" y="91"/>
                </a:moveTo>
                <a:cubicBezTo>
                  <a:pt x="15" y="87"/>
                  <a:pt x="16" y="83"/>
                  <a:pt x="18" y="80"/>
                </a:cubicBezTo>
                <a:cubicBezTo>
                  <a:pt x="19" y="78"/>
                  <a:pt x="18" y="75"/>
                  <a:pt x="16" y="74"/>
                </a:cubicBezTo>
                <a:cubicBezTo>
                  <a:pt x="14" y="74"/>
                  <a:pt x="12" y="74"/>
                  <a:pt x="11" y="76"/>
                </a:cubicBezTo>
                <a:cubicBezTo>
                  <a:pt x="9" y="80"/>
                  <a:pt x="8" y="84"/>
                  <a:pt x="6" y="88"/>
                </a:cubicBezTo>
                <a:cubicBezTo>
                  <a:pt x="5" y="90"/>
                  <a:pt x="6" y="92"/>
                  <a:pt x="9" y="93"/>
                </a:cubicBezTo>
                <a:cubicBezTo>
                  <a:pt x="11" y="94"/>
                  <a:pt x="13" y="93"/>
                  <a:pt x="14" y="91"/>
                </a:cubicBezTo>
                <a:close/>
                <a:moveTo>
                  <a:pt x="8" y="113"/>
                </a:moveTo>
                <a:cubicBezTo>
                  <a:pt x="9" y="109"/>
                  <a:pt x="9" y="105"/>
                  <a:pt x="10" y="102"/>
                </a:cubicBezTo>
                <a:cubicBezTo>
                  <a:pt x="11" y="99"/>
                  <a:pt x="10" y="97"/>
                  <a:pt x="7" y="97"/>
                </a:cubicBezTo>
                <a:cubicBezTo>
                  <a:pt x="5" y="96"/>
                  <a:pt x="3" y="97"/>
                  <a:pt x="3" y="100"/>
                </a:cubicBezTo>
                <a:cubicBezTo>
                  <a:pt x="2" y="104"/>
                  <a:pt x="1" y="108"/>
                  <a:pt x="0" y="112"/>
                </a:cubicBezTo>
                <a:cubicBezTo>
                  <a:pt x="0" y="114"/>
                  <a:pt x="1" y="116"/>
                  <a:pt x="3" y="116"/>
                </a:cubicBezTo>
                <a:cubicBezTo>
                  <a:pt x="5" y="117"/>
                  <a:pt x="8" y="115"/>
                  <a:pt x="8" y="113"/>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5" name="Freeform 58"/>
          <p:cNvSpPr>
            <a:spLocks noEditPoints="1" noChangeArrowheads="1"/>
          </p:cNvSpPr>
          <p:nvPr userDrawn="1"/>
        </p:nvSpPr>
        <p:spPr bwMode="auto">
          <a:xfrm>
            <a:off x="6548438" y="606425"/>
            <a:ext cx="2254250" cy="1160463"/>
          </a:xfrm>
          <a:custGeom>
            <a:avLst/>
            <a:gdLst>
              <a:gd name="T0" fmla="*/ 14 w 883"/>
              <a:gd name="T1" fmla="*/ 425 h 542"/>
              <a:gd name="T2" fmla="*/ 24 w 883"/>
              <a:gd name="T3" fmla="*/ 417 h 542"/>
              <a:gd name="T4" fmla="*/ 44 w 883"/>
              <a:gd name="T5" fmla="*/ 412 h 542"/>
              <a:gd name="T6" fmla="*/ 68 w 883"/>
              <a:gd name="T7" fmla="*/ 408 h 542"/>
              <a:gd name="T8" fmla="*/ 92 w 883"/>
              <a:gd name="T9" fmla="*/ 408 h 542"/>
              <a:gd name="T10" fmla="*/ 118 w 883"/>
              <a:gd name="T11" fmla="*/ 416 h 542"/>
              <a:gd name="T12" fmla="*/ 153 w 883"/>
              <a:gd name="T13" fmla="*/ 426 h 542"/>
              <a:gd name="T14" fmla="*/ 180 w 883"/>
              <a:gd name="T15" fmla="*/ 431 h 542"/>
              <a:gd name="T16" fmla="*/ 201 w 883"/>
              <a:gd name="T17" fmla="*/ 435 h 542"/>
              <a:gd name="T18" fmla="*/ 244 w 883"/>
              <a:gd name="T19" fmla="*/ 456 h 542"/>
              <a:gd name="T20" fmla="*/ 255 w 883"/>
              <a:gd name="T21" fmla="*/ 462 h 542"/>
              <a:gd name="T22" fmla="*/ 270 w 883"/>
              <a:gd name="T23" fmla="*/ 476 h 542"/>
              <a:gd name="T24" fmla="*/ 293 w 883"/>
              <a:gd name="T25" fmla="*/ 493 h 542"/>
              <a:gd name="T26" fmla="*/ 325 w 883"/>
              <a:gd name="T27" fmla="*/ 509 h 542"/>
              <a:gd name="T28" fmla="*/ 352 w 883"/>
              <a:gd name="T29" fmla="*/ 517 h 542"/>
              <a:gd name="T30" fmla="*/ 372 w 883"/>
              <a:gd name="T31" fmla="*/ 520 h 542"/>
              <a:gd name="T32" fmla="*/ 418 w 883"/>
              <a:gd name="T33" fmla="*/ 532 h 542"/>
              <a:gd name="T34" fmla="*/ 430 w 883"/>
              <a:gd name="T35" fmla="*/ 533 h 542"/>
              <a:gd name="T36" fmla="*/ 449 w 883"/>
              <a:gd name="T37" fmla="*/ 538 h 542"/>
              <a:gd name="T38" fmla="*/ 478 w 883"/>
              <a:gd name="T39" fmla="*/ 539 h 542"/>
              <a:gd name="T40" fmla="*/ 513 w 883"/>
              <a:gd name="T41" fmla="*/ 527 h 542"/>
              <a:gd name="T42" fmla="*/ 535 w 883"/>
              <a:gd name="T43" fmla="*/ 509 h 542"/>
              <a:gd name="T44" fmla="*/ 553 w 883"/>
              <a:gd name="T45" fmla="*/ 500 h 542"/>
              <a:gd name="T46" fmla="*/ 568 w 883"/>
              <a:gd name="T47" fmla="*/ 475 h 542"/>
              <a:gd name="T48" fmla="*/ 572 w 883"/>
              <a:gd name="T49" fmla="*/ 455 h 542"/>
              <a:gd name="T50" fmla="*/ 579 w 883"/>
              <a:gd name="T51" fmla="*/ 409 h 542"/>
              <a:gd name="T52" fmla="*/ 580 w 883"/>
              <a:gd name="T53" fmla="*/ 397 h 542"/>
              <a:gd name="T54" fmla="*/ 580 w 883"/>
              <a:gd name="T55" fmla="*/ 373 h 542"/>
              <a:gd name="T56" fmla="*/ 580 w 883"/>
              <a:gd name="T57" fmla="*/ 349 h 542"/>
              <a:gd name="T58" fmla="*/ 585 w 883"/>
              <a:gd name="T59" fmla="*/ 329 h 542"/>
              <a:gd name="T60" fmla="*/ 592 w 883"/>
              <a:gd name="T61" fmla="*/ 302 h 542"/>
              <a:gd name="T62" fmla="*/ 599 w 883"/>
              <a:gd name="T63" fmla="*/ 280 h 542"/>
              <a:gd name="T64" fmla="*/ 610 w 883"/>
              <a:gd name="T65" fmla="*/ 259 h 542"/>
              <a:gd name="T66" fmla="*/ 631 w 883"/>
              <a:gd name="T67" fmla="*/ 231 h 542"/>
              <a:gd name="T68" fmla="*/ 648 w 883"/>
              <a:gd name="T69" fmla="*/ 209 h 542"/>
              <a:gd name="T70" fmla="*/ 662 w 883"/>
              <a:gd name="T71" fmla="*/ 194 h 542"/>
              <a:gd name="T72" fmla="*/ 704 w 883"/>
              <a:gd name="T73" fmla="*/ 169 h 542"/>
              <a:gd name="T74" fmla="*/ 715 w 883"/>
              <a:gd name="T75" fmla="*/ 165 h 542"/>
              <a:gd name="T76" fmla="*/ 736 w 883"/>
              <a:gd name="T77" fmla="*/ 163 h 542"/>
              <a:gd name="T78" fmla="*/ 764 w 883"/>
              <a:gd name="T79" fmla="*/ 156 h 542"/>
              <a:gd name="T80" fmla="*/ 800 w 883"/>
              <a:gd name="T81" fmla="*/ 163 h 542"/>
              <a:gd name="T82" fmla="*/ 811 w 883"/>
              <a:gd name="T83" fmla="*/ 170 h 542"/>
              <a:gd name="T84" fmla="*/ 818 w 883"/>
              <a:gd name="T85" fmla="*/ 190 h 542"/>
              <a:gd name="T86" fmla="*/ 800 w 883"/>
              <a:gd name="T87" fmla="*/ 204 h 542"/>
              <a:gd name="T88" fmla="*/ 776 w 883"/>
              <a:gd name="T89" fmla="*/ 202 h 542"/>
              <a:gd name="T90" fmla="*/ 753 w 883"/>
              <a:gd name="T91" fmla="*/ 188 h 542"/>
              <a:gd name="T92" fmla="*/ 729 w 883"/>
              <a:gd name="T93" fmla="*/ 163 h 542"/>
              <a:gd name="T94" fmla="*/ 715 w 883"/>
              <a:gd name="T95" fmla="*/ 140 h 542"/>
              <a:gd name="T96" fmla="*/ 718 w 883"/>
              <a:gd name="T97" fmla="*/ 120 h 542"/>
              <a:gd name="T98" fmla="*/ 722 w 883"/>
              <a:gd name="T99" fmla="*/ 93 h 542"/>
              <a:gd name="T100" fmla="*/ 730 w 883"/>
              <a:gd name="T101" fmla="*/ 74 h 542"/>
              <a:gd name="T102" fmla="*/ 765 w 883"/>
              <a:gd name="T103" fmla="*/ 40 h 542"/>
              <a:gd name="T104" fmla="*/ 776 w 883"/>
              <a:gd name="T105" fmla="*/ 33 h 542"/>
              <a:gd name="T106" fmla="*/ 795 w 883"/>
              <a:gd name="T107" fmla="*/ 27 h 542"/>
              <a:gd name="T108" fmla="*/ 822 w 883"/>
              <a:gd name="T109" fmla="*/ 20 h 542"/>
              <a:gd name="T110" fmla="*/ 856 w 883"/>
              <a:gd name="T111" fmla="*/ 10 h 542"/>
              <a:gd name="T112" fmla="*/ 878 w 883"/>
              <a:gd name="T113" fmla="*/ 8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83" h="542">
                <a:moveTo>
                  <a:pt x="1" y="447"/>
                </a:moveTo>
                <a:cubicBezTo>
                  <a:pt x="0" y="448"/>
                  <a:pt x="0" y="448"/>
                  <a:pt x="0" y="448"/>
                </a:cubicBezTo>
                <a:cubicBezTo>
                  <a:pt x="0" y="450"/>
                  <a:pt x="1" y="452"/>
                  <a:pt x="3" y="453"/>
                </a:cubicBezTo>
                <a:cubicBezTo>
                  <a:pt x="5" y="453"/>
                  <a:pt x="7" y="452"/>
                  <a:pt x="8" y="450"/>
                </a:cubicBezTo>
                <a:cubicBezTo>
                  <a:pt x="8" y="450"/>
                  <a:pt x="8" y="450"/>
                  <a:pt x="8" y="450"/>
                </a:cubicBezTo>
                <a:cubicBezTo>
                  <a:pt x="9" y="448"/>
                  <a:pt x="8" y="445"/>
                  <a:pt x="6" y="444"/>
                </a:cubicBezTo>
                <a:cubicBezTo>
                  <a:pt x="4" y="444"/>
                  <a:pt x="1" y="445"/>
                  <a:pt x="1" y="447"/>
                </a:cubicBezTo>
                <a:close/>
                <a:moveTo>
                  <a:pt x="14" y="425"/>
                </a:moveTo>
                <a:cubicBezTo>
                  <a:pt x="11" y="428"/>
                  <a:pt x="9" y="432"/>
                  <a:pt x="6" y="435"/>
                </a:cubicBezTo>
                <a:cubicBezTo>
                  <a:pt x="5" y="437"/>
                  <a:pt x="6" y="440"/>
                  <a:pt x="8" y="441"/>
                </a:cubicBezTo>
                <a:cubicBezTo>
                  <a:pt x="9" y="442"/>
                  <a:pt x="12" y="441"/>
                  <a:pt x="13" y="440"/>
                </a:cubicBezTo>
                <a:cubicBezTo>
                  <a:pt x="15" y="436"/>
                  <a:pt x="17" y="433"/>
                  <a:pt x="20" y="431"/>
                </a:cubicBezTo>
                <a:cubicBezTo>
                  <a:pt x="21" y="429"/>
                  <a:pt x="21" y="427"/>
                  <a:pt x="20" y="425"/>
                </a:cubicBezTo>
                <a:cubicBezTo>
                  <a:pt x="18" y="424"/>
                  <a:pt x="16" y="424"/>
                  <a:pt x="14" y="425"/>
                </a:cubicBezTo>
                <a:close/>
                <a:moveTo>
                  <a:pt x="35" y="411"/>
                </a:moveTo>
                <a:cubicBezTo>
                  <a:pt x="31" y="412"/>
                  <a:pt x="27" y="415"/>
                  <a:pt x="24" y="417"/>
                </a:cubicBezTo>
                <a:cubicBezTo>
                  <a:pt x="22" y="418"/>
                  <a:pt x="22" y="421"/>
                  <a:pt x="23" y="422"/>
                </a:cubicBezTo>
                <a:cubicBezTo>
                  <a:pt x="24" y="424"/>
                  <a:pt x="27" y="425"/>
                  <a:pt x="28" y="424"/>
                </a:cubicBezTo>
                <a:cubicBezTo>
                  <a:pt x="31" y="421"/>
                  <a:pt x="35" y="420"/>
                  <a:pt x="38" y="418"/>
                </a:cubicBezTo>
                <a:cubicBezTo>
                  <a:pt x="40" y="417"/>
                  <a:pt x="41" y="415"/>
                  <a:pt x="40" y="413"/>
                </a:cubicBezTo>
                <a:cubicBezTo>
                  <a:pt x="39" y="411"/>
                  <a:pt x="37" y="410"/>
                  <a:pt x="35" y="411"/>
                </a:cubicBezTo>
                <a:close/>
                <a:moveTo>
                  <a:pt x="59" y="404"/>
                </a:moveTo>
                <a:cubicBezTo>
                  <a:pt x="55" y="405"/>
                  <a:pt x="51" y="406"/>
                  <a:pt x="47" y="407"/>
                </a:cubicBezTo>
                <a:cubicBezTo>
                  <a:pt x="45" y="407"/>
                  <a:pt x="44" y="409"/>
                  <a:pt x="44" y="412"/>
                </a:cubicBezTo>
                <a:cubicBezTo>
                  <a:pt x="45" y="414"/>
                  <a:pt x="47" y="415"/>
                  <a:pt x="49" y="414"/>
                </a:cubicBezTo>
                <a:cubicBezTo>
                  <a:pt x="53" y="414"/>
                  <a:pt x="56" y="413"/>
                  <a:pt x="60" y="412"/>
                </a:cubicBezTo>
                <a:cubicBezTo>
                  <a:pt x="62" y="412"/>
                  <a:pt x="64" y="410"/>
                  <a:pt x="64" y="408"/>
                </a:cubicBezTo>
                <a:cubicBezTo>
                  <a:pt x="63" y="406"/>
                  <a:pt x="61" y="404"/>
                  <a:pt x="59" y="404"/>
                </a:cubicBezTo>
                <a:close/>
                <a:moveTo>
                  <a:pt x="84" y="404"/>
                </a:moveTo>
                <a:cubicBezTo>
                  <a:pt x="81" y="403"/>
                  <a:pt x="78" y="403"/>
                  <a:pt x="76" y="403"/>
                </a:cubicBezTo>
                <a:cubicBezTo>
                  <a:pt x="74" y="403"/>
                  <a:pt x="73" y="403"/>
                  <a:pt x="72" y="403"/>
                </a:cubicBezTo>
                <a:cubicBezTo>
                  <a:pt x="69" y="403"/>
                  <a:pt x="68" y="405"/>
                  <a:pt x="68" y="408"/>
                </a:cubicBezTo>
                <a:cubicBezTo>
                  <a:pt x="68" y="410"/>
                  <a:pt x="70" y="411"/>
                  <a:pt x="72" y="411"/>
                </a:cubicBezTo>
                <a:cubicBezTo>
                  <a:pt x="73" y="411"/>
                  <a:pt x="74" y="411"/>
                  <a:pt x="76" y="411"/>
                </a:cubicBezTo>
                <a:cubicBezTo>
                  <a:pt x="78" y="411"/>
                  <a:pt x="81" y="411"/>
                  <a:pt x="83" y="412"/>
                </a:cubicBezTo>
                <a:cubicBezTo>
                  <a:pt x="86" y="412"/>
                  <a:pt x="88" y="410"/>
                  <a:pt x="88" y="408"/>
                </a:cubicBezTo>
                <a:cubicBezTo>
                  <a:pt x="88" y="406"/>
                  <a:pt x="86" y="404"/>
                  <a:pt x="84" y="404"/>
                </a:cubicBezTo>
                <a:close/>
                <a:moveTo>
                  <a:pt x="108" y="406"/>
                </a:moveTo>
                <a:cubicBezTo>
                  <a:pt x="104" y="406"/>
                  <a:pt x="100" y="405"/>
                  <a:pt x="96" y="405"/>
                </a:cubicBezTo>
                <a:cubicBezTo>
                  <a:pt x="94" y="404"/>
                  <a:pt x="92" y="406"/>
                  <a:pt x="92" y="408"/>
                </a:cubicBezTo>
                <a:cubicBezTo>
                  <a:pt x="91" y="410"/>
                  <a:pt x="93" y="412"/>
                  <a:pt x="95" y="413"/>
                </a:cubicBezTo>
                <a:cubicBezTo>
                  <a:pt x="99" y="413"/>
                  <a:pt x="103" y="414"/>
                  <a:pt x="107" y="414"/>
                </a:cubicBezTo>
                <a:cubicBezTo>
                  <a:pt x="109" y="415"/>
                  <a:pt x="111" y="413"/>
                  <a:pt x="111" y="411"/>
                </a:cubicBezTo>
                <a:cubicBezTo>
                  <a:pt x="112" y="409"/>
                  <a:pt x="110" y="407"/>
                  <a:pt x="108" y="406"/>
                </a:cubicBezTo>
                <a:close/>
                <a:moveTo>
                  <a:pt x="132" y="411"/>
                </a:moveTo>
                <a:cubicBezTo>
                  <a:pt x="128" y="410"/>
                  <a:pt x="124" y="409"/>
                  <a:pt x="120" y="409"/>
                </a:cubicBezTo>
                <a:cubicBezTo>
                  <a:pt x="118" y="408"/>
                  <a:pt x="116" y="410"/>
                  <a:pt x="115" y="412"/>
                </a:cubicBezTo>
                <a:cubicBezTo>
                  <a:pt x="115" y="414"/>
                  <a:pt x="116" y="416"/>
                  <a:pt x="118" y="416"/>
                </a:cubicBezTo>
                <a:cubicBezTo>
                  <a:pt x="122" y="417"/>
                  <a:pt x="126" y="418"/>
                  <a:pt x="130" y="419"/>
                </a:cubicBezTo>
                <a:cubicBezTo>
                  <a:pt x="132" y="420"/>
                  <a:pt x="134" y="418"/>
                  <a:pt x="135" y="416"/>
                </a:cubicBezTo>
                <a:cubicBezTo>
                  <a:pt x="135" y="414"/>
                  <a:pt x="134" y="412"/>
                  <a:pt x="132" y="411"/>
                </a:cubicBezTo>
                <a:close/>
                <a:moveTo>
                  <a:pt x="155" y="418"/>
                </a:moveTo>
                <a:cubicBezTo>
                  <a:pt x="151" y="417"/>
                  <a:pt x="148" y="416"/>
                  <a:pt x="144" y="415"/>
                </a:cubicBezTo>
                <a:cubicBezTo>
                  <a:pt x="142" y="414"/>
                  <a:pt x="139" y="415"/>
                  <a:pt x="139" y="417"/>
                </a:cubicBezTo>
                <a:cubicBezTo>
                  <a:pt x="138" y="419"/>
                  <a:pt x="139" y="422"/>
                  <a:pt x="141" y="422"/>
                </a:cubicBezTo>
                <a:cubicBezTo>
                  <a:pt x="145" y="423"/>
                  <a:pt x="149" y="425"/>
                  <a:pt x="153" y="426"/>
                </a:cubicBezTo>
                <a:cubicBezTo>
                  <a:pt x="155" y="426"/>
                  <a:pt x="157" y="425"/>
                  <a:pt x="158" y="423"/>
                </a:cubicBezTo>
                <a:cubicBezTo>
                  <a:pt x="159" y="421"/>
                  <a:pt x="157" y="419"/>
                  <a:pt x="155" y="418"/>
                </a:cubicBezTo>
                <a:close/>
                <a:moveTo>
                  <a:pt x="178" y="426"/>
                </a:moveTo>
                <a:cubicBezTo>
                  <a:pt x="174" y="425"/>
                  <a:pt x="171" y="423"/>
                  <a:pt x="167" y="422"/>
                </a:cubicBezTo>
                <a:cubicBezTo>
                  <a:pt x="165" y="421"/>
                  <a:pt x="162" y="422"/>
                  <a:pt x="162" y="424"/>
                </a:cubicBezTo>
                <a:cubicBezTo>
                  <a:pt x="161" y="427"/>
                  <a:pt x="162" y="429"/>
                  <a:pt x="164" y="430"/>
                </a:cubicBezTo>
                <a:cubicBezTo>
                  <a:pt x="168" y="431"/>
                  <a:pt x="172" y="432"/>
                  <a:pt x="175" y="434"/>
                </a:cubicBezTo>
                <a:cubicBezTo>
                  <a:pt x="177" y="434"/>
                  <a:pt x="180" y="433"/>
                  <a:pt x="180" y="431"/>
                </a:cubicBezTo>
                <a:cubicBezTo>
                  <a:pt x="181" y="429"/>
                  <a:pt x="180" y="427"/>
                  <a:pt x="178" y="426"/>
                </a:cubicBezTo>
                <a:close/>
                <a:moveTo>
                  <a:pt x="201" y="435"/>
                </a:moveTo>
                <a:cubicBezTo>
                  <a:pt x="197" y="434"/>
                  <a:pt x="193" y="432"/>
                  <a:pt x="189" y="431"/>
                </a:cubicBezTo>
                <a:cubicBezTo>
                  <a:pt x="187" y="430"/>
                  <a:pt x="185" y="431"/>
                  <a:pt x="184" y="433"/>
                </a:cubicBezTo>
                <a:cubicBezTo>
                  <a:pt x="183" y="435"/>
                  <a:pt x="184" y="437"/>
                  <a:pt x="186" y="438"/>
                </a:cubicBezTo>
                <a:cubicBezTo>
                  <a:pt x="190" y="440"/>
                  <a:pt x="194" y="441"/>
                  <a:pt x="197" y="443"/>
                </a:cubicBezTo>
                <a:cubicBezTo>
                  <a:pt x="199" y="444"/>
                  <a:pt x="202" y="443"/>
                  <a:pt x="203" y="441"/>
                </a:cubicBezTo>
                <a:cubicBezTo>
                  <a:pt x="203" y="439"/>
                  <a:pt x="203" y="436"/>
                  <a:pt x="201" y="435"/>
                </a:cubicBezTo>
                <a:close/>
                <a:moveTo>
                  <a:pt x="223" y="445"/>
                </a:moveTo>
                <a:cubicBezTo>
                  <a:pt x="219" y="444"/>
                  <a:pt x="215" y="442"/>
                  <a:pt x="212" y="440"/>
                </a:cubicBezTo>
                <a:cubicBezTo>
                  <a:pt x="210" y="439"/>
                  <a:pt x="207" y="440"/>
                  <a:pt x="206" y="442"/>
                </a:cubicBezTo>
                <a:cubicBezTo>
                  <a:pt x="205" y="444"/>
                  <a:pt x="206" y="447"/>
                  <a:pt x="208" y="447"/>
                </a:cubicBezTo>
                <a:cubicBezTo>
                  <a:pt x="212" y="449"/>
                  <a:pt x="216" y="451"/>
                  <a:pt x="219" y="453"/>
                </a:cubicBezTo>
                <a:cubicBezTo>
                  <a:pt x="221" y="454"/>
                  <a:pt x="223" y="453"/>
                  <a:pt x="224" y="451"/>
                </a:cubicBezTo>
                <a:cubicBezTo>
                  <a:pt x="225" y="449"/>
                  <a:pt x="225" y="446"/>
                  <a:pt x="223" y="445"/>
                </a:cubicBezTo>
                <a:close/>
                <a:moveTo>
                  <a:pt x="244" y="456"/>
                </a:moveTo>
                <a:cubicBezTo>
                  <a:pt x="241" y="455"/>
                  <a:pt x="237" y="453"/>
                  <a:pt x="233" y="451"/>
                </a:cubicBezTo>
                <a:cubicBezTo>
                  <a:pt x="231" y="450"/>
                  <a:pt x="229" y="451"/>
                  <a:pt x="228" y="452"/>
                </a:cubicBezTo>
                <a:cubicBezTo>
                  <a:pt x="227" y="454"/>
                  <a:pt x="228" y="457"/>
                  <a:pt x="230" y="458"/>
                </a:cubicBezTo>
                <a:cubicBezTo>
                  <a:pt x="233" y="460"/>
                  <a:pt x="237" y="462"/>
                  <a:pt x="240" y="463"/>
                </a:cubicBezTo>
                <a:cubicBezTo>
                  <a:pt x="242" y="464"/>
                  <a:pt x="245" y="464"/>
                  <a:pt x="246" y="462"/>
                </a:cubicBezTo>
                <a:cubicBezTo>
                  <a:pt x="247" y="460"/>
                  <a:pt x="246" y="457"/>
                  <a:pt x="244" y="456"/>
                </a:cubicBezTo>
                <a:close/>
                <a:moveTo>
                  <a:pt x="265" y="468"/>
                </a:moveTo>
                <a:cubicBezTo>
                  <a:pt x="262" y="466"/>
                  <a:pt x="258" y="464"/>
                  <a:pt x="255" y="462"/>
                </a:cubicBezTo>
                <a:cubicBezTo>
                  <a:pt x="253" y="461"/>
                  <a:pt x="250" y="462"/>
                  <a:pt x="249" y="464"/>
                </a:cubicBezTo>
                <a:cubicBezTo>
                  <a:pt x="248" y="466"/>
                  <a:pt x="249" y="468"/>
                  <a:pt x="251" y="469"/>
                </a:cubicBezTo>
                <a:cubicBezTo>
                  <a:pt x="254" y="471"/>
                  <a:pt x="258" y="473"/>
                  <a:pt x="261" y="475"/>
                </a:cubicBezTo>
                <a:cubicBezTo>
                  <a:pt x="263" y="476"/>
                  <a:pt x="265" y="476"/>
                  <a:pt x="267" y="474"/>
                </a:cubicBezTo>
                <a:cubicBezTo>
                  <a:pt x="268" y="472"/>
                  <a:pt x="267" y="469"/>
                  <a:pt x="265" y="468"/>
                </a:cubicBezTo>
                <a:close/>
                <a:moveTo>
                  <a:pt x="286" y="480"/>
                </a:moveTo>
                <a:cubicBezTo>
                  <a:pt x="282" y="478"/>
                  <a:pt x="279" y="476"/>
                  <a:pt x="275" y="474"/>
                </a:cubicBezTo>
                <a:cubicBezTo>
                  <a:pt x="274" y="473"/>
                  <a:pt x="271" y="474"/>
                  <a:pt x="270" y="476"/>
                </a:cubicBezTo>
                <a:cubicBezTo>
                  <a:pt x="269" y="478"/>
                  <a:pt x="270" y="480"/>
                  <a:pt x="272" y="481"/>
                </a:cubicBezTo>
                <a:cubicBezTo>
                  <a:pt x="275" y="483"/>
                  <a:pt x="278" y="485"/>
                  <a:pt x="282" y="487"/>
                </a:cubicBezTo>
                <a:cubicBezTo>
                  <a:pt x="284" y="488"/>
                  <a:pt x="286" y="487"/>
                  <a:pt x="287" y="486"/>
                </a:cubicBezTo>
                <a:cubicBezTo>
                  <a:pt x="289" y="484"/>
                  <a:pt x="288" y="481"/>
                  <a:pt x="286" y="480"/>
                </a:cubicBezTo>
                <a:close/>
                <a:moveTo>
                  <a:pt x="307" y="491"/>
                </a:moveTo>
                <a:cubicBezTo>
                  <a:pt x="303" y="490"/>
                  <a:pt x="300" y="488"/>
                  <a:pt x="296" y="486"/>
                </a:cubicBezTo>
                <a:cubicBezTo>
                  <a:pt x="294" y="485"/>
                  <a:pt x="292" y="485"/>
                  <a:pt x="291" y="487"/>
                </a:cubicBezTo>
                <a:cubicBezTo>
                  <a:pt x="290" y="489"/>
                  <a:pt x="291" y="492"/>
                  <a:pt x="293" y="493"/>
                </a:cubicBezTo>
                <a:cubicBezTo>
                  <a:pt x="296" y="495"/>
                  <a:pt x="300" y="497"/>
                  <a:pt x="303" y="499"/>
                </a:cubicBezTo>
                <a:cubicBezTo>
                  <a:pt x="305" y="500"/>
                  <a:pt x="308" y="499"/>
                  <a:pt x="309" y="497"/>
                </a:cubicBezTo>
                <a:cubicBezTo>
                  <a:pt x="310" y="495"/>
                  <a:pt x="309" y="492"/>
                  <a:pt x="307" y="491"/>
                </a:cubicBezTo>
                <a:close/>
                <a:moveTo>
                  <a:pt x="328" y="502"/>
                </a:moveTo>
                <a:cubicBezTo>
                  <a:pt x="325" y="500"/>
                  <a:pt x="321" y="499"/>
                  <a:pt x="318" y="497"/>
                </a:cubicBezTo>
                <a:cubicBezTo>
                  <a:pt x="316" y="496"/>
                  <a:pt x="313" y="497"/>
                  <a:pt x="312" y="499"/>
                </a:cubicBezTo>
                <a:cubicBezTo>
                  <a:pt x="311" y="501"/>
                  <a:pt x="312" y="503"/>
                  <a:pt x="314" y="504"/>
                </a:cubicBezTo>
                <a:cubicBezTo>
                  <a:pt x="318" y="506"/>
                  <a:pt x="321" y="508"/>
                  <a:pt x="325" y="509"/>
                </a:cubicBezTo>
                <a:cubicBezTo>
                  <a:pt x="327" y="510"/>
                  <a:pt x="329" y="509"/>
                  <a:pt x="330" y="507"/>
                </a:cubicBezTo>
                <a:cubicBezTo>
                  <a:pt x="331" y="505"/>
                  <a:pt x="330" y="503"/>
                  <a:pt x="328" y="502"/>
                </a:cubicBezTo>
                <a:close/>
                <a:moveTo>
                  <a:pt x="350" y="512"/>
                </a:moveTo>
                <a:cubicBezTo>
                  <a:pt x="346" y="510"/>
                  <a:pt x="343" y="509"/>
                  <a:pt x="339" y="507"/>
                </a:cubicBezTo>
                <a:cubicBezTo>
                  <a:pt x="337" y="506"/>
                  <a:pt x="335" y="507"/>
                  <a:pt x="334" y="509"/>
                </a:cubicBezTo>
                <a:cubicBezTo>
                  <a:pt x="333" y="511"/>
                  <a:pt x="334" y="513"/>
                  <a:pt x="336" y="514"/>
                </a:cubicBezTo>
                <a:cubicBezTo>
                  <a:pt x="340" y="516"/>
                  <a:pt x="343" y="518"/>
                  <a:pt x="347" y="519"/>
                </a:cubicBezTo>
                <a:cubicBezTo>
                  <a:pt x="349" y="520"/>
                  <a:pt x="351" y="519"/>
                  <a:pt x="352" y="517"/>
                </a:cubicBezTo>
                <a:cubicBezTo>
                  <a:pt x="353" y="515"/>
                  <a:pt x="352" y="513"/>
                  <a:pt x="350" y="512"/>
                </a:cubicBezTo>
                <a:close/>
                <a:moveTo>
                  <a:pt x="372" y="520"/>
                </a:moveTo>
                <a:cubicBezTo>
                  <a:pt x="368" y="519"/>
                  <a:pt x="365" y="518"/>
                  <a:pt x="361" y="516"/>
                </a:cubicBezTo>
                <a:cubicBezTo>
                  <a:pt x="359" y="515"/>
                  <a:pt x="357" y="517"/>
                  <a:pt x="356" y="519"/>
                </a:cubicBezTo>
                <a:cubicBezTo>
                  <a:pt x="355" y="521"/>
                  <a:pt x="356" y="523"/>
                  <a:pt x="358" y="524"/>
                </a:cubicBezTo>
                <a:cubicBezTo>
                  <a:pt x="362" y="525"/>
                  <a:pt x="366" y="527"/>
                  <a:pt x="370" y="528"/>
                </a:cubicBezTo>
                <a:cubicBezTo>
                  <a:pt x="372" y="529"/>
                  <a:pt x="374" y="528"/>
                  <a:pt x="375" y="525"/>
                </a:cubicBezTo>
                <a:cubicBezTo>
                  <a:pt x="375" y="523"/>
                  <a:pt x="374" y="521"/>
                  <a:pt x="372" y="520"/>
                </a:cubicBezTo>
                <a:close/>
                <a:moveTo>
                  <a:pt x="395" y="527"/>
                </a:moveTo>
                <a:cubicBezTo>
                  <a:pt x="391" y="526"/>
                  <a:pt x="387" y="525"/>
                  <a:pt x="383" y="524"/>
                </a:cubicBezTo>
                <a:cubicBezTo>
                  <a:pt x="381" y="523"/>
                  <a:pt x="379" y="525"/>
                  <a:pt x="378" y="527"/>
                </a:cubicBezTo>
                <a:cubicBezTo>
                  <a:pt x="378" y="529"/>
                  <a:pt x="379" y="531"/>
                  <a:pt x="381" y="532"/>
                </a:cubicBezTo>
                <a:cubicBezTo>
                  <a:pt x="385" y="533"/>
                  <a:pt x="389" y="534"/>
                  <a:pt x="393" y="535"/>
                </a:cubicBezTo>
                <a:cubicBezTo>
                  <a:pt x="395" y="536"/>
                  <a:pt x="397" y="534"/>
                  <a:pt x="398" y="532"/>
                </a:cubicBezTo>
                <a:cubicBezTo>
                  <a:pt x="398" y="530"/>
                  <a:pt x="397" y="528"/>
                  <a:pt x="395" y="527"/>
                </a:cubicBezTo>
                <a:close/>
                <a:moveTo>
                  <a:pt x="418" y="532"/>
                </a:moveTo>
                <a:cubicBezTo>
                  <a:pt x="414" y="531"/>
                  <a:pt x="410" y="531"/>
                  <a:pt x="406" y="530"/>
                </a:cubicBezTo>
                <a:cubicBezTo>
                  <a:pt x="404" y="529"/>
                  <a:pt x="402" y="531"/>
                  <a:pt x="402" y="533"/>
                </a:cubicBezTo>
                <a:cubicBezTo>
                  <a:pt x="401" y="535"/>
                  <a:pt x="403" y="537"/>
                  <a:pt x="405" y="538"/>
                </a:cubicBezTo>
                <a:cubicBezTo>
                  <a:pt x="409" y="539"/>
                  <a:pt x="413" y="539"/>
                  <a:pt x="417" y="540"/>
                </a:cubicBezTo>
                <a:cubicBezTo>
                  <a:pt x="419" y="540"/>
                  <a:pt x="421" y="539"/>
                  <a:pt x="421" y="537"/>
                </a:cubicBezTo>
                <a:cubicBezTo>
                  <a:pt x="422" y="534"/>
                  <a:pt x="420" y="532"/>
                  <a:pt x="418" y="532"/>
                </a:cubicBezTo>
                <a:close/>
                <a:moveTo>
                  <a:pt x="441" y="534"/>
                </a:moveTo>
                <a:cubicBezTo>
                  <a:pt x="437" y="534"/>
                  <a:pt x="433" y="534"/>
                  <a:pt x="430" y="533"/>
                </a:cubicBezTo>
                <a:cubicBezTo>
                  <a:pt x="427" y="533"/>
                  <a:pt x="425" y="535"/>
                  <a:pt x="425" y="537"/>
                </a:cubicBezTo>
                <a:cubicBezTo>
                  <a:pt x="425" y="539"/>
                  <a:pt x="427" y="541"/>
                  <a:pt x="429" y="541"/>
                </a:cubicBezTo>
                <a:cubicBezTo>
                  <a:pt x="433" y="542"/>
                  <a:pt x="437" y="542"/>
                  <a:pt x="441" y="542"/>
                </a:cubicBezTo>
                <a:cubicBezTo>
                  <a:pt x="443" y="542"/>
                  <a:pt x="445" y="540"/>
                  <a:pt x="445" y="538"/>
                </a:cubicBezTo>
                <a:cubicBezTo>
                  <a:pt x="445" y="536"/>
                  <a:pt x="444" y="534"/>
                  <a:pt x="441" y="534"/>
                </a:cubicBezTo>
                <a:close/>
                <a:moveTo>
                  <a:pt x="465" y="533"/>
                </a:moveTo>
                <a:cubicBezTo>
                  <a:pt x="461" y="534"/>
                  <a:pt x="457" y="534"/>
                  <a:pt x="453" y="534"/>
                </a:cubicBezTo>
                <a:cubicBezTo>
                  <a:pt x="451" y="534"/>
                  <a:pt x="449" y="536"/>
                  <a:pt x="449" y="538"/>
                </a:cubicBezTo>
                <a:cubicBezTo>
                  <a:pt x="449" y="540"/>
                  <a:pt x="451" y="542"/>
                  <a:pt x="453" y="542"/>
                </a:cubicBezTo>
                <a:cubicBezTo>
                  <a:pt x="457" y="542"/>
                  <a:pt x="462" y="542"/>
                  <a:pt x="466" y="541"/>
                </a:cubicBezTo>
                <a:cubicBezTo>
                  <a:pt x="468" y="541"/>
                  <a:pt x="469" y="539"/>
                  <a:pt x="469" y="537"/>
                </a:cubicBezTo>
                <a:cubicBezTo>
                  <a:pt x="469" y="534"/>
                  <a:pt x="467" y="533"/>
                  <a:pt x="465" y="533"/>
                </a:cubicBezTo>
                <a:close/>
                <a:moveTo>
                  <a:pt x="488" y="529"/>
                </a:moveTo>
                <a:cubicBezTo>
                  <a:pt x="484" y="530"/>
                  <a:pt x="480" y="531"/>
                  <a:pt x="476" y="531"/>
                </a:cubicBezTo>
                <a:cubicBezTo>
                  <a:pt x="474" y="532"/>
                  <a:pt x="473" y="534"/>
                  <a:pt x="473" y="536"/>
                </a:cubicBezTo>
                <a:cubicBezTo>
                  <a:pt x="473" y="538"/>
                  <a:pt x="476" y="540"/>
                  <a:pt x="478" y="539"/>
                </a:cubicBezTo>
                <a:cubicBezTo>
                  <a:pt x="482" y="538"/>
                  <a:pt x="486" y="537"/>
                  <a:pt x="490" y="536"/>
                </a:cubicBezTo>
                <a:cubicBezTo>
                  <a:pt x="492" y="536"/>
                  <a:pt x="493" y="533"/>
                  <a:pt x="492" y="531"/>
                </a:cubicBezTo>
                <a:cubicBezTo>
                  <a:pt x="492" y="529"/>
                  <a:pt x="490" y="528"/>
                  <a:pt x="488" y="529"/>
                </a:cubicBezTo>
                <a:close/>
                <a:moveTo>
                  <a:pt x="509" y="520"/>
                </a:moveTo>
                <a:cubicBezTo>
                  <a:pt x="506" y="522"/>
                  <a:pt x="502" y="523"/>
                  <a:pt x="499" y="525"/>
                </a:cubicBezTo>
                <a:cubicBezTo>
                  <a:pt x="497" y="526"/>
                  <a:pt x="495" y="528"/>
                  <a:pt x="496" y="530"/>
                </a:cubicBezTo>
                <a:cubicBezTo>
                  <a:pt x="497" y="532"/>
                  <a:pt x="499" y="533"/>
                  <a:pt x="501" y="532"/>
                </a:cubicBezTo>
                <a:cubicBezTo>
                  <a:pt x="505" y="531"/>
                  <a:pt x="509" y="529"/>
                  <a:pt x="513" y="527"/>
                </a:cubicBezTo>
                <a:cubicBezTo>
                  <a:pt x="515" y="527"/>
                  <a:pt x="516" y="524"/>
                  <a:pt x="515" y="522"/>
                </a:cubicBezTo>
                <a:cubicBezTo>
                  <a:pt x="514" y="520"/>
                  <a:pt x="511" y="519"/>
                  <a:pt x="509" y="520"/>
                </a:cubicBezTo>
                <a:close/>
                <a:moveTo>
                  <a:pt x="529" y="508"/>
                </a:moveTo>
                <a:cubicBezTo>
                  <a:pt x="526" y="511"/>
                  <a:pt x="523" y="513"/>
                  <a:pt x="520" y="515"/>
                </a:cubicBezTo>
                <a:cubicBezTo>
                  <a:pt x="518" y="516"/>
                  <a:pt x="517" y="518"/>
                  <a:pt x="518" y="520"/>
                </a:cubicBezTo>
                <a:cubicBezTo>
                  <a:pt x="519" y="522"/>
                  <a:pt x="522" y="523"/>
                  <a:pt x="524" y="522"/>
                </a:cubicBezTo>
                <a:cubicBezTo>
                  <a:pt x="527" y="520"/>
                  <a:pt x="531" y="517"/>
                  <a:pt x="534" y="515"/>
                </a:cubicBezTo>
                <a:cubicBezTo>
                  <a:pt x="536" y="514"/>
                  <a:pt x="536" y="511"/>
                  <a:pt x="535" y="509"/>
                </a:cubicBezTo>
                <a:cubicBezTo>
                  <a:pt x="534" y="508"/>
                  <a:pt x="531" y="507"/>
                  <a:pt x="529" y="508"/>
                </a:cubicBezTo>
                <a:close/>
                <a:moveTo>
                  <a:pt x="548" y="494"/>
                </a:moveTo>
                <a:cubicBezTo>
                  <a:pt x="547" y="495"/>
                  <a:pt x="545" y="496"/>
                  <a:pt x="544" y="497"/>
                </a:cubicBezTo>
                <a:cubicBezTo>
                  <a:pt x="542" y="499"/>
                  <a:pt x="541" y="500"/>
                  <a:pt x="539" y="501"/>
                </a:cubicBezTo>
                <a:cubicBezTo>
                  <a:pt x="537" y="503"/>
                  <a:pt x="537" y="505"/>
                  <a:pt x="538" y="507"/>
                </a:cubicBezTo>
                <a:cubicBezTo>
                  <a:pt x="540" y="509"/>
                  <a:pt x="542" y="509"/>
                  <a:pt x="544" y="508"/>
                </a:cubicBezTo>
                <a:cubicBezTo>
                  <a:pt x="546" y="506"/>
                  <a:pt x="548" y="505"/>
                  <a:pt x="549" y="503"/>
                </a:cubicBezTo>
                <a:cubicBezTo>
                  <a:pt x="551" y="502"/>
                  <a:pt x="552" y="501"/>
                  <a:pt x="553" y="500"/>
                </a:cubicBezTo>
                <a:cubicBezTo>
                  <a:pt x="555" y="498"/>
                  <a:pt x="555" y="496"/>
                  <a:pt x="553" y="494"/>
                </a:cubicBezTo>
                <a:cubicBezTo>
                  <a:pt x="552" y="492"/>
                  <a:pt x="549" y="492"/>
                  <a:pt x="548" y="494"/>
                </a:cubicBezTo>
                <a:close/>
                <a:moveTo>
                  <a:pt x="562" y="476"/>
                </a:moveTo>
                <a:cubicBezTo>
                  <a:pt x="560" y="479"/>
                  <a:pt x="558" y="482"/>
                  <a:pt x="555" y="485"/>
                </a:cubicBezTo>
                <a:cubicBezTo>
                  <a:pt x="554" y="487"/>
                  <a:pt x="554" y="490"/>
                  <a:pt x="556" y="491"/>
                </a:cubicBezTo>
                <a:cubicBezTo>
                  <a:pt x="558" y="492"/>
                  <a:pt x="560" y="492"/>
                  <a:pt x="562" y="490"/>
                </a:cubicBezTo>
                <a:cubicBezTo>
                  <a:pt x="564" y="487"/>
                  <a:pt x="567" y="484"/>
                  <a:pt x="569" y="480"/>
                </a:cubicBezTo>
                <a:cubicBezTo>
                  <a:pt x="570" y="478"/>
                  <a:pt x="569" y="476"/>
                  <a:pt x="568" y="475"/>
                </a:cubicBezTo>
                <a:cubicBezTo>
                  <a:pt x="566" y="474"/>
                  <a:pt x="563" y="474"/>
                  <a:pt x="562" y="476"/>
                </a:cubicBezTo>
                <a:close/>
                <a:moveTo>
                  <a:pt x="572" y="455"/>
                </a:moveTo>
                <a:cubicBezTo>
                  <a:pt x="570" y="459"/>
                  <a:pt x="569" y="462"/>
                  <a:pt x="567" y="466"/>
                </a:cubicBezTo>
                <a:cubicBezTo>
                  <a:pt x="567" y="468"/>
                  <a:pt x="567" y="470"/>
                  <a:pt x="569" y="471"/>
                </a:cubicBezTo>
                <a:cubicBezTo>
                  <a:pt x="571" y="472"/>
                  <a:pt x="574" y="471"/>
                  <a:pt x="575" y="469"/>
                </a:cubicBezTo>
                <a:cubicBezTo>
                  <a:pt x="576" y="465"/>
                  <a:pt x="578" y="462"/>
                  <a:pt x="579" y="458"/>
                </a:cubicBezTo>
                <a:cubicBezTo>
                  <a:pt x="580" y="456"/>
                  <a:pt x="579" y="453"/>
                  <a:pt x="577" y="453"/>
                </a:cubicBezTo>
                <a:cubicBezTo>
                  <a:pt x="575" y="452"/>
                  <a:pt x="572" y="453"/>
                  <a:pt x="572" y="455"/>
                </a:cubicBezTo>
                <a:close/>
                <a:moveTo>
                  <a:pt x="577" y="432"/>
                </a:moveTo>
                <a:cubicBezTo>
                  <a:pt x="576" y="436"/>
                  <a:pt x="576" y="440"/>
                  <a:pt x="575" y="444"/>
                </a:cubicBezTo>
                <a:cubicBezTo>
                  <a:pt x="574" y="446"/>
                  <a:pt x="576" y="448"/>
                  <a:pt x="578" y="449"/>
                </a:cubicBezTo>
                <a:cubicBezTo>
                  <a:pt x="580" y="449"/>
                  <a:pt x="582" y="448"/>
                  <a:pt x="583" y="446"/>
                </a:cubicBezTo>
                <a:cubicBezTo>
                  <a:pt x="584" y="442"/>
                  <a:pt x="584" y="438"/>
                  <a:pt x="585" y="434"/>
                </a:cubicBezTo>
                <a:cubicBezTo>
                  <a:pt x="585" y="432"/>
                  <a:pt x="584" y="429"/>
                  <a:pt x="582" y="429"/>
                </a:cubicBezTo>
                <a:cubicBezTo>
                  <a:pt x="579" y="429"/>
                  <a:pt x="577" y="430"/>
                  <a:pt x="577" y="432"/>
                </a:cubicBezTo>
                <a:close/>
                <a:moveTo>
                  <a:pt x="579" y="409"/>
                </a:moveTo>
                <a:cubicBezTo>
                  <a:pt x="579" y="413"/>
                  <a:pt x="579" y="417"/>
                  <a:pt x="578" y="421"/>
                </a:cubicBezTo>
                <a:cubicBezTo>
                  <a:pt x="578" y="423"/>
                  <a:pt x="580" y="425"/>
                  <a:pt x="582" y="425"/>
                </a:cubicBezTo>
                <a:cubicBezTo>
                  <a:pt x="584" y="425"/>
                  <a:pt x="586" y="424"/>
                  <a:pt x="586" y="422"/>
                </a:cubicBezTo>
                <a:cubicBezTo>
                  <a:pt x="587" y="418"/>
                  <a:pt x="587" y="413"/>
                  <a:pt x="587" y="409"/>
                </a:cubicBezTo>
                <a:cubicBezTo>
                  <a:pt x="587" y="407"/>
                  <a:pt x="586" y="405"/>
                  <a:pt x="584" y="405"/>
                </a:cubicBezTo>
                <a:cubicBezTo>
                  <a:pt x="581" y="405"/>
                  <a:pt x="579" y="407"/>
                  <a:pt x="579" y="409"/>
                </a:cubicBezTo>
                <a:close/>
                <a:moveTo>
                  <a:pt x="580" y="385"/>
                </a:moveTo>
                <a:cubicBezTo>
                  <a:pt x="580" y="389"/>
                  <a:pt x="580" y="393"/>
                  <a:pt x="580" y="397"/>
                </a:cubicBezTo>
                <a:cubicBezTo>
                  <a:pt x="580" y="399"/>
                  <a:pt x="581" y="401"/>
                  <a:pt x="584" y="401"/>
                </a:cubicBezTo>
                <a:cubicBezTo>
                  <a:pt x="586" y="401"/>
                  <a:pt x="588" y="399"/>
                  <a:pt x="588" y="397"/>
                </a:cubicBezTo>
                <a:cubicBezTo>
                  <a:pt x="588" y="393"/>
                  <a:pt x="588" y="389"/>
                  <a:pt x="588" y="385"/>
                </a:cubicBezTo>
                <a:cubicBezTo>
                  <a:pt x="588" y="383"/>
                  <a:pt x="586" y="381"/>
                  <a:pt x="584" y="381"/>
                </a:cubicBezTo>
                <a:cubicBezTo>
                  <a:pt x="582" y="381"/>
                  <a:pt x="580" y="383"/>
                  <a:pt x="580" y="385"/>
                </a:cubicBezTo>
                <a:close/>
                <a:moveTo>
                  <a:pt x="580" y="361"/>
                </a:moveTo>
                <a:cubicBezTo>
                  <a:pt x="580" y="362"/>
                  <a:pt x="580" y="363"/>
                  <a:pt x="580" y="363"/>
                </a:cubicBezTo>
                <a:cubicBezTo>
                  <a:pt x="580" y="367"/>
                  <a:pt x="580" y="370"/>
                  <a:pt x="580" y="373"/>
                </a:cubicBezTo>
                <a:cubicBezTo>
                  <a:pt x="580" y="375"/>
                  <a:pt x="582" y="377"/>
                  <a:pt x="584" y="377"/>
                </a:cubicBezTo>
                <a:cubicBezTo>
                  <a:pt x="586" y="377"/>
                  <a:pt x="588" y="375"/>
                  <a:pt x="588" y="373"/>
                </a:cubicBezTo>
                <a:cubicBezTo>
                  <a:pt x="588" y="370"/>
                  <a:pt x="588" y="367"/>
                  <a:pt x="588" y="363"/>
                </a:cubicBezTo>
                <a:cubicBezTo>
                  <a:pt x="588" y="363"/>
                  <a:pt x="588" y="362"/>
                  <a:pt x="588" y="361"/>
                </a:cubicBezTo>
                <a:cubicBezTo>
                  <a:pt x="588" y="359"/>
                  <a:pt x="586" y="357"/>
                  <a:pt x="584" y="357"/>
                </a:cubicBezTo>
                <a:cubicBezTo>
                  <a:pt x="582" y="357"/>
                  <a:pt x="580" y="359"/>
                  <a:pt x="580" y="361"/>
                </a:cubicBezTo>
                <a:close/>
                <a:moveTo>
                  <a:pt x="580" y="337"/>
                </a:moveTo>
                <a:cubicBezTo>
                  <a:pt x="580" y="341"/>
                  <a:pt x="580" y="345"/>
                  <a:pt x="580" y="349"/>
                </a:cubicBezTo>
                <a:cubicBezTo>
                  <a:pt x="580" y="351"/>
                  <a:pt x="582" y="353"/>
                  <a:pt x="584" y="353"/>
                </a:cubicBezTo>
                <a:cubicBezTo>
                  <a:pt x="586" y="353"/>
                  <a:pt x="588" y="351"/>
                  <a:pt x="588" y="349"/>
                </a:cubicBezTo>
                <a:cubicBezTo>
                  <a:pt x="588" y="345"/>
                  <a:pt x="588" y="341"/>
                  <a:pt x="588" y="337"/>
                </a:cubicBezTo>
                <a:cubicBezTo>
                  <a:pt x="588" y="335"/>
                  <a:pt x="587" y="333"/>
                  <a:pt x="585" y="333"/>
                </a:cubicBezTo>
                <a:cubicBezTo>
                  <a:pt x="582" y="333"/>
                  <a:pt x="580" y="335"/>
                  <a:pt x="580" y="337"/>
                </a:cubicBezTo>
                <a:close/>
                <a:moveTo>
                  <a:pt x="582" y="313"/>
                </a:moveTo>
                <a:cubicBezTo>
                  <a:pt x="582" y="317"/>
                  <a:pt x="581" y="321"/>
                  <a:pt x="581" y="325"/>
                </a:cubicBezTo>
                <a:cubicBezTo>
                  <a:pt x="581" y="327"/>
                  <a:pt x="583" y="329"/>
                  <a:pt x="585" y="329"/>
                </a:cubicBezTo>
                <a:cubicBezTo>
                  <a:pt x="587" y="329"/>
                  <a:pt x="589" y="328"/>
                  <a:pt x="589" y="326"/>
                </a:cubicBezTo>
                <a:cubicBezTo>
                  <a:pt x="589" y="322"/>
                  <a:pt x="590" y="318"/>
                  <a:pt x="590" y="314"/>
                </a:cubicBezTo>
                <a:cubicBezTo>
                  <a:pt x="591" y="312"/>
                  <a:pt x="589" y="310"/>
                  <a:pt x="587" y="309"/>
                </a:cubicBezTo>
                <a:cubicBezTo>
                  <a:pt x="585" y="309"/>
                  <a:pt x="583" y="311"/>
                  <a:pt x="582" y="313"/>
                </a:cubicBezTo>
                <a:close/>
                <a:moveTo>
                  <a:pt x="587" y="289"/>
                </a:moveTo>
                <a:cubicBezTo>
                  <a:pt x="586" y="293"/>
                  <a:pt x="585" y="297"/>
                  <a:pt x="584" y="301"/>
                </a:cubicBezTo>
                <a:cubicBezTo>
                  <a:pt x="584" y="303"/>
                  <a:pt x="585" y="305"/>
                  <a:pt x="588" y="305"/>
                </a:cubicBezTo>
                <a:cubicBezTo>
                  <a:pt x="590" y="306"/>
                  <a:pt x="592" y="304"/>
                  <a:pt x="592" y="302"/>
                </a:cubicBezTo>
                <a:cubicBezTo>
                  <a:pt x="593" y="298"/>
                  <a:pt x="594" y="295"/>
                  <a:pt x="595" y="291"/>
                </a:cubicBezTo>
                <a:cubicBezTo>
                  <a:pt x="596" y="289"/>
                  <a:pt x="594" y="287"/>
                  <a:pt x="592" y="286"/>
                </a:cubicBezTo>
                <a:cubicBezTo>
                  <a:pt x="590" y="285"/>
                  <a:pt x="588" y="287"/>
                  <a:pt x="587" y="289"/>
                </a:cubicBezTo>
                <a:close/>
                <a:moveTo>
                  <a:pt x="597" y="266"/>
                </a:moveTo>
                <a:cubicBezTo>
                  <a:pt x="595" y="268"/>
                  <a:pt x="594" y="271"/>
                  <a:pt x="593" y="273"/>
                </a:cubicBezTo>
                <a:cubicBezTo>
                  <a:pt x="592" y="275"/>
                  <a:pt x="592" y="276"/>
                  <a:pt x="591" y="277"/>
                </a:cubicBezTo>
                <a:cubicBezTo>
                  <a:pt x="591" y="279"/>
                  <a:pt x="592" y="281"/>
                  <a:pt x="594" y="282"/>
                </a:cubicBezTo>
                <a:cubicBezTo>
                  <a:pt x="596" y="283"/>
                  <a:pt x="598" y="282"/>
                  <a:pt x="599" y="280"/>
                </a:cubicBezTo>
                <a:cubicBezTo>
                  <a:pt x="599" y="279"/>
                  <a:pt x="600" y="278"/>
                  <a:pt x="600" y="277"/>
                </a:cubicBezTo>
                <a:cubicBezTo>
                  <a:pt x="601" y="274"/>
                  <a:pt x="603" y="272"/>
                  <a:pt x="604" y="269"/>
                </a:cubicBezTo>
                <a:cubicBezTo>
                  <a:pt x="605" y="267"/>
                  <a:pt x="604" y="265"/>
                  <a:pt x="602" y="264"/>
                </a:cubicBezTo>
                <a:cubicBezTo>
                  <a:pt x="600" y="263"/>
                  <a:pt x="598" y="264"/>
                  <a:pt x="597" y="266"/>
                </a:cubicBezTo>
                <a:close/>
                <a:moveTo>
                  <a:pt x="610" y="245"/>
                </a:moveTo>
                <a:cubicBezTo>
                  <a:pt x="607" y="248"/>
                  <a:pt x="605" y="252"/>
                  <a:pt x="603" y="255"/>
                </a:cubicBezTo>
                <a:cubicBezTo>
                  <a:pt x="602" y="257"/>
                  <a:pt x="602" y="259"/>
                  <a:pt x="604" y="261"/>
                </a:cubicBezTo>
                <a:cubicBezTo>
                  <a:pt x="606" y="262"/>
                  <a:pt x="608" y="261"/>
                  <a:pt x="610" y="259"/>
                </a:cubicBezTo>
                <a:cubicBezTo>
                  <a:pt x="612" y="256"/>
                  <a:pt x="614" y="253"/>
                  <a:pt x="616" y="250"/>
                </a:cubicBezTo>
                <a:cubicBezTo>
                  <a:pt x="617" y="248"/>
                  <a:pt x="617" y="245"/>
                  <a:pt x="615" y="244"/>
                </a:cubicBezTo>
                <a:cubicBezTo>
                  <a:pt x="613" y="243"/>
                  <a:pt x="611" y="243"/>
                  <a:pt x="610" y="245"/>
                </a:cubicBezTo>
                <a:close/>
                <a:moveTo>
                  <a:pt x="625" y="226"/>
                </a:moveTo>
                <a:cubicBezTo>
                  <a:pt x="622" y="229"/>
                  <a:pt x="620" y="232"/>
                  <a:pt x="617" y="235"/>
                </a:cubicBezTo>
                <a:cubicBezTo>
                  <a:pt x="616" y="237"/>
                  <a:pt x="616" y="239"/>
                  <a:pt x="618" y="241"/>
                </a:cubicBezTo>
                <a:cubicBezTo>
                  <a:pt x="619" y="242"/>
                  <a:pt x="622" y="242"/>
                  <a:pt x="623" y="240"/>
                </a:cubicBezTo>
                <a:cubicBezTo>
                  <a:pt x="626" y="237"/>
                  <a:pt x="628" y="234"/>
                  <a:pt x="631" y="231"/>
                </a:cubicBezTo>
                <a:cubicBezTo>
                  <a:pt x="632" y="230"/>
                  <a:pt x="632" y="227"/>
                  <a:pt x="631" y="226"/>
                </a:cubicBezTo>
                <a:cubicBezTo>
                  <a:pt x="629" y="224"/>
                  <a:pt x="627" y="224"/>
                  <a:pt x="625" y="226"/>
                </a:cubicBezTo>
                <a:close/>
                <a:moveTo>
                  <a:pt x="643" y="209"/>
                </a:moveTo>
                <a:cubicBezTo>
                  <a:pt x="639" y="212"/>
                  <a:pt x="636" y="214"/>
                  <a:pt x="634" y="217"/>
                </a:cubicBezTo>
                <a:cubicBezTo>
                  <a:pt x="632" y="219"/>
                  <a:pt x="632" y="221"/>
                  <a:pt x="634" y="223"/>
                </a:cubicBezTo>
                <a:cubicBezTo>
                  <a:pt x="635" y="224"/>
                  <a:pt x="638" y="224"/>
                  <a:pt x="639" y="223"/>
                </a:cubicBezTo>
                <a:cubicBezTo>
                  <a:pt x="642" y="220"/>
                  <a:pt x="645" y="217"/>
                  <a:pt x="648" y="215"/>
                </a:cubicBezTo>
                <a:cubicBezTo>
                  <a:pt x="649" y="213"/>
                  <a:pt x="650" y="211"/>
                  <a:pt x="648" y="209"/>
                </a:cubicBezTo>
                <a:cubicBezTo>
                  <a:pt x="647" y="208"/>
                  <a:pt x="644" y="207"/>
                  <a:pt x="643" y="209"/>
                </a:cubicBezTo>
                <a:close/>
                <a:moveTo>
                  <a:pt x="662" y="194"/>
                </a:moveTo>
                <a:cubicBezTo>
                  <a:pt x="658" y="196"/>
                  <a:pt x="655" y="198"/>
                  <a:pt x="652" y="201"/>
                </a:cubicBezTo>
                <a:cubicBezTo>
                  <a:pt x="650" y="202"/>
                  <a:pt x="650" y="205"/>
                  <a:pt x="651" y="207"/>
                </a:cubicBezTo>
                <a:cubicBezTo>
                  <a:pt x="653" y="208"/>
                  <a:pt x="655" y="209"/>
                  <a:pt x="657" y="207"/>
                </a:cubicBezTo>
                <a:cubicBezTo>
                  <a:pt x="660" y="205"/>
                  <a:pt x="663" y="202"/>
                  <a:pt x="666" y="200"/>
                </a:cubicBezTo>
                <a:cubicBezTo>
                  <a:pt x="668" y="199"/>
                  <a:pt x="668" y="196"/>
                  <a:pt x="667" y="194"/>
                </a:cubicBezTo>
                <a:cubicBezTo>
                  <a:pt x="666" y="193"/>
                  <a:pt x="663" y="192"/>
                  <a:pt x="662" y="194"/>
                </a:cubicBezTo>
                <a:close/>
                <a:moveTo>
                  <a:pt x="682" y="180"/>
                </a:moveTo>
                <a:cubicBezTo>
                  <a:pt x="678" y="182"/>
                  <a:pt x="675" y="184"/>
                  <a:pt x="672" y="187"/>
                </a:cubicBezTo>
                <a:cubicBezTo>
                  <a:pt x="670" y="188"/>
                  <a:pt x="669" y="190"/>
                  <a:pt x="670" y="192"/>
                </a:cubicBezTo>
                <a:cubicBezTo>
                  <a:pt x="672" y="194"/>
                  <a:pt x="674" y="195"/>
                  <a:pt x="676" y="193"/>
                </a:cubicBezTo>
                <a:cubicBezTo>
                  <a:pt x="679" y="191"/>
                  <a:pt x="683" y="189"/>
                  <a:pt x="686" y="187"/>
                </a:cubicBezTo>
                <a:cubicBezTo>
                  <a:pt x="688" y="186"/>
                  <a:pt x="689" y="184"/>
                  <a:pt x="687" y="182"/>
                </a:cubicBezTo>
                <a:cubicBezTo>
                  <a:pt x="686" y="180"/>
                  <a:pt x="684" y="179"/>
                  <a:pt x="682" y="180"/>
                </a:cubicBezTo>
                <a:close/>
                <a:moveTo>
                  <a:pt x="704" y="169"/>
                </a:moveTo>
                <a:cubicBezTo>
                  <a:pt x="700" y="171"/>
                  <a:pt x="696" y="173"/>
                  <a:pt x="693" y="174"/>
                </a:cubicBezTo>
                <a:cubicBezTo>
                  <a:pt x="691" y="175"/>
                  <a:pt x="690" y="178"/>
                  <a:pt x="691" y="180"/>
                </a:cubicBezTo>
                <a:cubicBezTo>
                  <a:pt x="692" y="182"/>
                  <a:pt x="694" y="183"/>
                  <a:pt x="696" y="182"/>
                </a:cubicBezTo>
                <a:cubicBezTo>
                  <a:pt x="700" y="180"/>
                  <a:pt x="703" y="178"/>
                  <a:pt x="707" y="177"/>
                </a:cubicBezTo>
                <a:cubicBezTo>
                  <a:pt x="709" y="176"/>
                  <a:pt x="710" y="173"/>
                  <a:pt x="709" y="171"/>
                </a:cubicBezTo>
                <a:cubicBezTo>
                  <a:pt x="708" y="169"/>
                  <a:pt x="706" y="168"/>
                  <a:pt x="704" y="169"/>
                </a:cubicBezTo>
                <a:close/>
                <a:moveTo>
                  <a:pt x="727" y="161"/>
                </a:moveTo>
                <a:cubicBezTo>
                  <a:pt x="723" y="162"/>
                  <a:pt x="719" y="163"/>
                  <a:pt x="715" y="165"/>
                </a:cubicBezTo>
                <a:cubicBezTo>
                  <a:pt x="713" y="165"/>
                  <a:pt x="712" y="168"/>
                  <a:pt x="713" y="170"/>
                </a:cubicBezTo>
                <a:cubicBezTo>
                  <a:pt x="714" y="172"/>
                  <a:pt x="716" y="173"/>
                  <a:pt x="718" y="172"/>
                </a:cubicBezTo>
                <a:cubicBezTo>
                  <a:pt x="722" y="171"/>
                  <a:pt x="725" y="170"/>
                  <a:pt x="729" y="169"/>
                </a:cubicBezTo>
                <a:cubicBezTo>
                  <a:pt x="731" y="168"/>
                  <a:pt x="732" y="166"/>
                  <a:pt x="732" y="164"/>
                </a:cubicBezTo>
                <a:cubicBezTo>
                  <a:pt x="731" y="162"/>
                  <a:pt x="729" y="160"/>
                  <a:pt x="727" y="161"/>
                </a:cubicBezTo>
                <a:close/>
                <a:moveTo>
                  <a:pt x="751" y="156"/>
                </a:moveTo>
                <a:cubicBezTo>
                  <a:pt x="747" y="157"/>
                  <a:pt x="743" y="157"/>
                  <a:pt x="739" y="158"/>
                </a:cubicBezTo>
                <a:cubicBezTo>
                  <a:pt x="737" y="159"/>
                  <a:pt x="735" y="161"/>
                  <a:pt x="736" y="163"/>
                </a:cubicBezTo>
                <a:cubicBezTo>
                  <a:pt x="736" y="165"/>
                  <a:pt x="738" y="166"/>
                  <a:pt x="740" y="166"/>
                </a:cubicBezTo>
                <a:cubicBezTo>
                  <a:pt x="744" y="165"/>
                  <a:pt x="748" y="165"/>
                  <a:pt x="752" y="164"/>
                </a:cubicBezTo>
                <a:cubicBezTo>
                  <a:pt x="754" y="164"/>
                  <a:pt x="756" y="162"/>
                  <a:pt x="756" y="160"/>
                </a:cubicBezTo>
                <a:cubicBezTo>
                  <a:pt x="755" y="158"/>
                  <a:pt x="753" y="156"/>
                  <a:pt x="751" y="156"/>
                </a:cubicBezTo>
                <a:close/>
                <a:moveTo>
                  <a:pt x="776" y="156"/>
                </a:moveTo>
                <a:cubicBezTo>
                  <a:pt x="776" y="156"/>
                  <a:pt x="776" y="156"/>
                  <a:pt x="776" y="156"/>
                </a:cubicBezTo>
                <a:cubicBezTo>
                  <a:pt x="772" y="156"/>
                  <a:pt x="768" y="156"/>
                  <a:pt x="764" y="156"/>
                </a:cubicBezTo>
                <a:cubicBezTo>
                  <a:pt x="764" y="156"/>
                  <a:pt x="764" y="156"/>
                  <a:pt x="764" y="156"/>
                </a:cubicBezTo>
                <a:cubicBezTo>
                  <a:pt x="761" y="156"/>
                  <a:pt x="760" y="157"/>
                  <a:pt x="760" y="160"/>
                </a:cubicBezTo>
                <a:cubicBezTo>
                  <a:pt x="760" y="162"/>
                  <a:pt x="761" y="164"/>
                  <a:pt x="764" y="164"/>
                </a:cubicBezTo>
                <a:cubicBezTo>
                  <a:pt x="764" y="164"/>
                  <a:pt x="764" y="164"/>
                  <a:pt x="764" y="164"/>
                </a:cubicBezTo>
                <a:cubicBezTo>
                  <a:pt x="767" y="164"/>
                  <a:pt x="771" y="164"/>
                  <a:pt x="775" y="164"/>
                </a:cubicBezTo>
                <a:cubicBezTo>
                  <a:pt x="775" y="164"/>
                  <a:pt x="775" y="164"/>
                  <a:pt x="775" y="164"/>
                </a:cubicBezTo>
                <a:cubicBezTo>
                  <a:pt x="777" y="164"/>
                  <a:pt x="779" y="163"/>
                  <a:pt x="779" y="161"/>
                </a:cubicBezTo>
                <a:cubicBezTo>
                  <a:pt x="780" y="159"/>
                  <a:pt x="778" y="157"/>
                  <a:pt x="776" y="156"/>
                </a:cubicBezTo>
                <a:close/>
                <a:moveTo>
                  <a:pt x="800" y="163"/>
                </a:moveTo>
                <a:cubicBezTo>
                  <a:pt x="797" y="161"/>
                  <a:pt x="793" y="160"/>
                  <a:pt x="788" y="159"/>
                </a:cubicBezTo>
                <a:cubicBezTo>
                  <a:pt x="786" y="158"/>
                  <a:pt x="784" y="159"/>
                  <a:pt x="783" y="161"/>
                </a:cubicBezTo>
                <a:cubicBezTo>
                  <a:pt x="783" y="164"/>
                  <a:pt x="784" y="166"/>
                  <a:pt x="786" y="166"/>
                </a:cubicBezTo>
                <a:cubicBezTo>
                  <a:pt x="790" y="167"/>
                  <a:pt x="794" y="169"/>
                  <a:pt x="797" y="170"/>
                </a:cubicBezTo>
                <a:cubicBezTo>
                  <a:pt x="799" y="171"/>
                  <a:pt x="801" y="170"/>
                  <a:pt x="802" y="168"/>
                </a:cubicBezTo>
                <a:cubicBezTo>
                  <a:pt x="803" y="166"/>
                  <a:pt x="802" y="164"/>
                  <a:pt x="800" y="163"/>
                </a:cubicBezTo>
                <a:close/>
                <a:moveTo>
                  <a:pt x="820" y="181"/>
                </a:moveTo>
                <a:cubicBezTo>
                  <a:pt x="818" y="177"/>
                  <a:pt x="815" y="173"/>
                  <a:pt x="811" y="170"/>
                </a:cubicBezTo>
                <a:cubicBezTo>
                  <a:pt x="810" y="168"/>
                  <a:pt x="807" y="169"/>
                  <a:pt x="806" y="170"/>
                </a:cubicBezTo>
                <a:cubicBezTo>
                  <a:pt x="804" y="172"/>
                  <a:pt x="804" y="175"/>
                  <a:pt x="806" y="176"/>
                </a:cubicBezTo>
                <a:cubicBezTo>
                  <a:pt x="809" y="179"/>
                  <a:pt x="811" y="181"/>
                  <a:pt x="812" y="184"/>
                </a:cubicBezTo>
                <a:cubicBezTo>
                  <a:pt x="813" y="186"/>
                  <a:pt x="816" y="187"/>
                  <a:pt x="818" y="186"/>
                </a:cubicBezTo>
                <a:cubicBezTo>
                  <a:pt x="820" y="185"/>
                  <a:pt x="821" y="183"/>
                  <a:pt x="820" y="181"/>
                </a:cubicBezTo>
                <a:close/>
                <a:moveTo>
                  <a:pt x="809" y="205"/>
                </a:moveTo>
                <a:cubicBezTo>
                  <a:pt x="814" y="203"/>
                  <a:pt x="818" y="200"/>
                  <a:pt x="820" y="195"/>
                </a:cubicBezTo>
                <a:cubicBezTo>
                  <a:pt x="821" y="193"/>
                  <a:pt x="820" y="191"/>
                  <a:pt x="818" y="190"/>
                </a:cubicBezTo>
                <a:cubicBezTo>
                  <a:pt x="816" y="189"/>
                  <a:pt x="814" y="190"/>
                  <a:pt x="813" y="192"/>
                </a:cubicBezTo>
                <a:cubicBezTo>
                  <a:pt x="812" y="194"/>
                  <a:pt x="810" y="196"/>
                  <a:pt x="806" y="198"/>
                </a:cubicBezTo>
                <a:cubicBezTo>
                  <a:pt x="804" y="199"/>
                  <a:pt x="803" y="201"/>
                  <a:pt x="804" y="203"/>
                </a:cubicBezTo>
                <a:cubicBezTo>
                  <a:pt x="805" y="205"/>
                  <a:pt x="807" y="206"/>
                  <a:pt x="809" y="205"/>
                </a:cubicBezTo>
                <a:close/>
                <a:moveTo>
                  <a:pt x="784" y="207"/>
                </a:moveTo>
                <a:cubicBezTo>
                  <a:pt x="787" y="208"/>
                  <a:pt x="790" y="208"/>
                  <a:pt x="793" y="208"/>
                </a:cubicBezTo>
                <a:cubicBezTo>
                  <a:pt x="794" y="208"/>
                  <a:pt x="795" y="208"/>
                  <a:pt x="796" y="208"/>
                </a:cubicBezTo>
                <a:cubicBezTo>
                  <a:pt x="798" y="208"/>
                  <a:pt x="800" y="206"/>
                  <a:pt x="800" y="204"/>
                </a:cubicBezTo>
                <a:cubicBezTo>
                  <a:pt x="800" y="202"/>
                  <a:pt x="798" y="200"/>
                  <a:pt x="796" y="200"/>
                </a:cubicBezTo>
                <a:cubicBezTo>
                  <a:pt x="795" y="200"/>
                  <a:pt x="794" y="200"/>
                  <a:pt x="793" y="200"/>
                </a:cubicBezTo>
                <a:cubicBezTo>
                  <a:pt x="791" y="200"/>
                  <a:pt x="788" y="200"/>
                  <a:pt x="785" y="199"/>
                </a:cubicBezTo>
                <a:cubicBezTo>
                  <a:pt x="782" y="199"/>
                  <a:pt x="780" y="201"/>
                  <a:pt x="780" y="203"/>
                </a:cubicBezTo>
                <a:cubicBezTo>
                  <a:pt x="780" y="205"/>
                  <a:pt x="781" y="207"/>
                  <a:pt x="784" y="207"/>
                </a:cubicBezTo>
                <a:close/>
                <a:moveTo>
                  <a:pt x="759" y="200"/>
                </a:moveTo>
                <a:cubicBezTo>
                  <a:pt x="763" y="202"/>
                  <a:pt x="767" y="204"/>
                  <a:pt x="771" y="205"/>
                </a:cubicBezTo>
                <a:cubicBezTo>
                  <a:pt x="773" y="206"/>
                  <a:pt x="776" y="204"/>
                  <a:pt x="776" y="202"/>
                </a:cubicBezTo>
                <a:cubicBezTo>
                  <a:pt x="777" y="200"/>
                  <a:pt x="775" y="198"/>
                  <a:pt x="773" y="197"/>
                </a:cubicBezTo>
                <a:cubicBezTo>
                  <a:pt x="770" y="196"/>
                  <a:pt x="766" y="195"/>
                  <a:pt x="763" y="193"/>
                </a:cubicBezTo>
                <a:cubicBezTo>
                  <a:pt x="761" y="192"/>
                  <a:pt x="758" y="193"/>
                  <a:pt x="757" y="195"/>
                </a:cubicBezTo>
                <a:cubicBezTo>
                  <a:pt x="757" y="197"/>
                  <a:pt x="757" y="199"/>
                  <a:pt x="759" y="200"/>
                </a:cubicBezTo>
                <a:close/>
                <a:moveTo>
                  <a:pt x="739" y="186"/>
                </a:moveTo>
                <a:cubicBezTo>
                  <a:pt x="742" y="189"/>
                  <a:pt x="745" y="192"/>
                  <a:pt x="748" y="194"/>
                </a:cubicBezTo>
                <a:cubicBezTo>
                  <a:pt x="750" y="195"/>
                  <a:pt x="753" y="195"/>
                  <a:pt x="754" y="193"/>
                </a:cubicBezTo>
                <a:cubicBezTo>
                  <a:pt x="755" y="191"/>
                  <a:pt x="755" y="189"/>
                  <a:pt x="753" y="188"/>
                </a:cubicBezTo>
                <a:cubicBezTo>
                  <a:pt x="750" y="185"/>
                  <a:pt x="747" y="183"/>
                  <a:pt x="744" y="180"/>
                </a:cubicBezTo>
                <a:cubicBezTo>
                  <a:pt x="742" y="179"/>
                  <a:pt x="740" y="179"/>
                  <a:pt x="738" y="181"/>
                </a:cubicBezTo>
                <a:cubicBezTo>
                  <a:pt x="737" y="182"/>
                  <a:pt x="737" y="185"/>
                  <a:pt x="739" y="186"/>
                </a:cubicBezTo>
                <a:close/>
                <a:moveTo>
                  <a:pt x="722" y="167"/>
                </a:moveTo>
                <a:cubicBezTo>
                  <a:pt x="725" y="171"/>
                  <a:pt x="727" y="174"/>
                  <a:pt x="730" y="177"/>
                </a:cubicBezTo>
                <a:cubicBezTo>
                  <a:pt x="731" y="179"/>
                  <a:pt x="734" y="179"/>
                  <a:pt x="736" y="178"/>
                </a:cubicBezTo>
                <a:cubicBezTo>
                  <a:pt x="737" y="176"/>
                  <a:pt x="737" y="174"/>
                  <a:pt x="736" y="172"/>
                </a:cubicBezTo>
                <a:cubicBezTo>
                  <a:pt x="733" y="169"/>
                  <a:pt x="731" y="166"/>
                  <a:pt x="729" y="163"/>
                </a:cubicBezTo>
                <a:cubicBezTo>
                  <a:pt x="728" y="161"/>
                  <a:pt x="725" y="161"/>
                  <a:pt x="724" y="162"/>
                </a:cubicBezTo>
                <a:cubicBezTo>
                  <a:pt x="722" y="163"/>
                  <a:pt x="721" y="166"/>
                  <a:pt x="722" y="167"/>
                </a:cubicBezTo>
                <a:close/>
                <a:moveTo>
                  <a:pt x="712" y="145"/>
                </a:moveTo>
                <a:cubicBezTo>
                  <a:pt x="713" y="149"/>
                  <a:pt x="714" y="153"/>
                  <a:pt x="716" y="156"/>
                </a:cubicBezTo>
                <a:cubicBezTo>
                  <a:pt x="717" y="158"/>
                  <a:pt x="720" y="159"/>
                  <a:pt x="722" y="158"/>
                </a:cubicBezTo>
                <a:cubicBezTo>
                  <a:pt x="724" y="157"/>
                  <a:pt x="724" y="155"/>
                  <a:pt x="724" y="153"/>
                </a:cubicBezTo>
                <a:cubicBezTo>
                  <a:pt x="722" y="150"/>
                  <a:pt x="721" y="146"/>
                  <a:pt x="720" y="142"/>
                </a:cubicBezTo>
                <a:cubicBezTo>
                  <a:pt x="719" y="140"/>
                  <a:pt x="717" y="139"/>
                  <a:pt x="715" y="140"/>
                </a:cubicBezTo>
                <a:cubicBezTo>
                  <a:pt x="713" y="140"/>
                  <a:pt x="711" y="142"/>
                  <a:pt x="712" y="145"/>
                </a:cubicBezTo>
                <a:close/>
                <a:moveTo>
                  <a:pt x="710" y="119"/>
                </a:moveTo>
                <a:cubicBezTo>
                  <a:pt x="710" y="122"/>
                  <a:pt x="710" y="125"/>
                  <a:pt x="710" y="128"/>
                </a:cubicBezTo>
                <a:cubicBezTo>
                  <a:pt x="710" y="129"/>
                  <a:pt x="710" y="130"/>
                  <a:pt x="710" y="132"/>
                </a:cubicBezTo>
                <a:cubicBezTo>
                  <a:pt x="710" y="134"/>
                  <a:pt x="712" y="136"/>
                  <a:pt x="714" y="136"/>
                </a:cubicBezTo>
                <a:cubicBezTo>
                  <a:pt x="716" y="136"/>
                  <a:pt x="718" y="134"/>
                  <a:pt x="718" y="131"/>
                </a:cubicBezTo>
                <a:cubicBezTo>
                  <a:pt x="718" y="130"/>
                  <a:pt x="718" y="129"/>
                  <a:pt x="718" y="128"/>
                </a:cubicBezTo>
                <a:cubicBezTo>
                  <a:pt x="718" y="125"/>
                  <a:pt x="718" y="123"/>
                  <a:pt x="718" y="120"/>
                </a:cubicBezTo>
                <a:cubicBezTo>
                  <a:pt x="718" y="118"/>
                  <a:pt x="717" y="116"/>
                  <a:pt x="715" y="116"/>
                </a:cubicBezTo>
                <a:cubicBezTo>
                  <a:pt x="712" y="115"/>
                  <a:pt x="710" y="117"/>
                  <a:pt x="710" y="119"/>
                </a:cubicBezTo>
                <a:close/>
                <a:moveTo>
                  <a:pt x="717" y="95"/>
                </a:moveTo>
                <a:cubicBezTo>
                  <a:pt x="715" y="99"/>
                  <a:pt x="714" y="103"/>
                  <a:pt x="713" y="107"/>
                </a:cubicBezTo>
                <a:cubicBezTo>
                  <a:pt x="712" y="109"/>
                  <a:pt x="713" y="111"/>
                  <a:pt x="715" y="112"/>
                </a:cubicBezTo>
                <a:cubicBezTo>
                  <a:pt x="717" y="112"/>
                  <a:pt x="720" y="111"/>
                  <a:pt x="720" y="109"/>
                </a:cubicBezTo>
                <a:cubicBezTo>
                  <a:pt x="721" y="105"/>
                  <a:pt x="723" y="102"/>
                  <a:pt x="724" y="98"/>
                </a:cubicBezTo>
                <a:cubicBezTo>
                  <a:pt x="725" y="96"/>
                  <a:pt x="724" y="94"/>
                  <a:pt x="722" y="93"/>
                </a:cubicBezTo>
                <a:cubicBezTo>
                  <a:pt x="720" y="92"/>
                  <a:pt x="718" y="93"/>
                  <a:pt x="717" y="95"/>
                </a:cubicBezTo>
                <a:close/>
                <a:moveTo>
                  <a:pt x="730" y="74"/>
                </a:moveTo>
                <a:cubicBezTo>
                  <a:pt x="727" y="77"/>
                  <a:pt x="725" y="80"/>
                  <a:pt x="723" y="84"/>
                </a:cubicBezTo>
                <a:cubicBezTo>
                  <a:pt x="721" y="86"/>
                  <a:pt x="722" y="88"/>
                  <a:pt x="724" y="89"/>
                </a:cubicBezTo>
                <a:cubicBezTo>
                  <a:pt x="726" y="91"/>
                  <a:pt x="728" y="90"/>
                  <a:pt x="729" y="88"/>
                </a:cubicBezTo>
                <a:cubicBezTo>
                  <a:pt x="731" y="85"/>
                  <a:pt x="734" y="82"/>
                  <a:pt x="736" y="79"/>
                </a:cubicBezTo>
                <a:cubicBezTo>
                  <a:pt x="737" y="77"/>
                  <a:pt x="737" y="74"/>
                  <a:pt x="735" y="73"/>
                </a:cubicBezTo>
                <a:cubicBezTo>
                  <a:pt x="733" y="72"/>
                  <a:pt x="731" y="72"/>
                  <a:pt x="730" y="74"/>
                </a:cubicBezTo>
                <a:close/>
                <a:moveTo>
                  <a:pt x="746" y="56"/>
                </a:moveTo>
                <a:cubicBezTo>
                  <a:pt x="743" y="58"/>
                  <a:pt x="740" y="61"/>
                  <a:pt x="737" y="64"/>
                </a:cubicBezTo>
                <a:cubicBezTo>
                  <a:pt x="736" y="66"/>
                  <a:pt x="736" y="68"/>
                  <a:pt x="738" y="70"/>
                </a:cubicBezTo>
                <a:cubicBezTo>
                  <a:pt x="739" y="71"/>
                  <a:pt x="742" y="71"/>
                  <a:pt x="743" y="70"/>
                </a:cubicBezTo>
                <a:cubicBezTo>
                  <a:pt x="746" y="67"/>
                  <a:pt x="749" y="64"/>
                  <a:pt x="752" y="61"/>
                </a:cubicBezTo>
                <a:cubicBezTo>
                  <a:pt x="753" y="60"/>
                  <a:pt x="753" y="57"/>
                  <a:pt x="752" y="56"/>
                </a:cubicBezTo>
                <a:cubicBezTo>
                  <a:pt x="750" y="54"/>
                  <a:pt x="748" y="54"/>
                  <a:pt x="746" y="56"/>
                </a:cubicBezTo>
                <a:close/>
                <a:moveTo>
                  <a:pt x="765" y="40"/>
                </a:moveTo>
                <a:cubicBezTo>
                  <a:pt x="762" y="43"/>
                  <a:pt x="759" y="45"/>
                  <a:pt x="756" y="48"/>
                </a:cubicBezTo>
                <a:cubicBezTo>
                  <a:pt x="754" y="49"/>
                  <a:pt x="754" y="51"/>
                  <a:pt x="755" y="53"/>
                </a:cubicBezTo>
                <a:cubicBezTo>
                  <a:pt x="756" y="55"/>
                  <a:pt x="759" y="55"/>
                  <a:pt x="761" y="54"/>
                </a:cubicBezTo>
                <a:cubicBezTo>
                  <a:pt x="764" y="51"/>
                  <a:pt x="767" y="49"/>
                  <a:pt x="770" y="47"/>
                </a:cubicBezTo>
                <a:cubicBezTo>
                  <a:pt x="772" y="45"/>
                  <a:pt x="772" y="43"/>
                  <a:pt x="771" y="41"/>
                </a:cubicBezTo>
                <a:cubicBezTo>
                  <a:pt x="770" y="39"/>
                  <a:pt x="767" y="39"/>
                  <a:pt x="765" y="40"/>
                </a:cubicBezTo>
                <a:close/>
                <a:moveTo>
                  <a:pt x="786" y="27"/>
                </a:moveTo>
                <a:cubicBezTo>
                  <a:pt x="783" y="29"/>
                  <a:pt x="779" y="31"/>
                  <a:pt x="776" y="33"/>
                </a:cubicBezTo>
                <a:cubicBezTo>
                  <a:pt x="774" y="35"/>
                  <a:pt x="773" y="37"/>
                  <a:pt x="774" y="39"/>
                </a:cubicBezTo>
                <a:cubicBezTo>
                  <a:pt x="775" y="41"/>
                  <a:pt x="778" y="41"/>
                  <a:pt x="780" y="40"/>
                </a:cubicBezTo>
                <a:cubicBezTo>
                  <a:pt x="783" y="38"/>
                  <a:pt x="786" y="36"/>
                  <a:pt x="790" y="34"/>
                </a:cubicBezTo>
                <a:cubicBezTo>
                  <a:pt x="792" y="33"/>
                  <a:pt x="793" y="31"/>
                  <a:pt x="792" y="29"/>
                </a:cubicBezTo>
                <a:cubicBezTo>
                  <a:pt x="790" y="27"/>
                  <a:pt x="788" y="26"/>
                  <a:pt x="786" y="27"/>
                </a:cubicBezTo>
                <a:close/>
                <a:moveTo>
                  <a:pt x="808" y="17"/>
                </a:moveTo>
                <a:cubicBezTo>
                  <a:pt x="804" y="18"/>
                  <a:pt x="801" y="20"/>
                  <a:pt x="797" y="22"/>
                </a:cubicBezTo>
                <a:cubicBezTo>
                  <a:pt x="795" y="23"/>
                  <a:pt x="794" y="25"/>
                  <a:pt x="795" y="27"/>
                </a:cubicBezTo>
                <a:cubicBezTo>
                  <a:pt x="796" y="29"/>
                  <a:pt x="798" y="30"/>
                  <a:pt x="800" y="29"/>
                </a:cubicBezTo>
                <a:cubicBezTo>
                  <a:pt x="804" y="27"/>
                  <a:pt x="808" y="25"/>
                  <a:pt x="811" y="24"/>
                </a:cubicBezTo>
                <a:cubicBezTo>
                  <a:pt x="813" y="23"/>
                  <a:pt x="814" y="21"/>
                  <a:pt x="813" y="19"/>
                </a:cubicBezTo>
                <a:cubicBezTo>
                  <a:pt x="812" y="17"/>
                  <a:pt x="810" y="16"/>
                  <a:pt x="808" y="17"/>
                </a:cubicBezTo>
                <a:close/>
                <a:moveTo>
                  <a:pt x="831" y="8"/>
                </a:moveTo>
                <a:cubicBezTo>
                  <a:pt x="827" y="9"/>
                  <a:pt x="823" y="11"/>
                  <a:pt x="819" y="12"/>
                </a:cubicBezTo>
                <a:cubicBezTo>
                  <a:pt x="817" y="13"/>
                  <a:pt x="816" y="15"/>
                  <a:pt x="817" y="17"/>
                </a:cubicBezTo>
                <a:cubicBezTo>
                  <a:pt x="818" y="19"/>
                  <a:pt x="820" y="20"/>
                  <a:pt x="822" y="20"/>
                </a:cubicBezTo>
                <a:cubicBezTo>
                  <a:pt x="826" y="18"/>
                  <a:pt x="830" y="17"/>
                  <a:pt x="833" y="16"/>
                </a:cubicBezTo>
                <a:cubicBezTo>
                  <a:pt x="835" y="15"/>
                  <a:pt x="837" y="13"/>
                  <a:pt x="836" y="11"/>
                </a:cubicBezTo>
                <a:cubicBezTo>
                  <a:pt x="835" y="9"/>
                  <a:pt x="833" y="8"/>
                  <a:pt x="831" y="8"/>
                </a:cubicBezTo>
                <a:close/>
                <a:moveTo>
                  <a:pt x="855" y="2"/>
                </a:moveTo>
                <a:cubicBezTo>
                  <a:pt x="851" y="3"/>
                  <a:pt x="847" y="4"/>
                  <a:pt x="843" y="5"/>
                </a:cubicBezTo>
                <a:cubicBezTo>
                  <a:pt x="841" y="5"/>
                  <a:pt x="839" y="8"/>
                  <a:pt x="840" y="10"/>
                </a:cubicBezTo>
                <a:cubicBezTo>
                  <a:pt x="840" y="12"/>
                  <a:pt x="843" y="13"/>
                  <a:pt x="845" y="13"/>
                </a:cubicBezTo>
                <a:cubicBezTo>
                  <a:pt x="849" y="12"/>
                  <a:pt x="852" y="11"/>
                  <a:pt x="856" y="10"/>
                </a:cubicBezTo>
                <a:cubicBezTo>
                  <a:pt x="858" y="10"/>
                  <a:pt x="860" y="8"/>
                  <a:pt x="859" y="6"/>
                </a:cubicBezTo>
                <a:cubicBezTo>
                  <a:pt x="859" y="3"/>
                  <a:pt x="857" y="2"/>
                  <a:pt x="855" y="2"/>
                </a:cubicBezTo>
                <a:close/>
                <a:moveTo>
                  <a:pt x="879" y="0"/>
                </a:moveTo>
                <a:cubicBezTo>
                  <a:pt x="879" y="0"/>
                  <a:pt x="879" y="0"/>
                  <a:pt x="878" y="0"/>
                </a:cubicBezTo>
                <a:cubicBezTo>
                  <a:pt x="875" y="0"/>
                  <a:pt x="871" y="0"/>
                  <a:pt x="867" y="1"/>
                </a:cubicBezTo>
                <a:cubicBezTo>
                  <a:pt x="865" y="1"/>
                  <a:pt x="863" y="3"/>
                  <a:pt x="863" y="5"/>
                </a:cubicBezTo>
                <a:cubicBezTo>
                  <a:pt x="864" y="7"/>
                  <a:pt x="866" y="9"/>
                  <a:pt x="868" y="9"/>
                </a:cubicBezTo>
                <a:cubicBezTo>
                  <a:pt x="871" y="8"/>
                  <a:pt x="875" y="8"/>
                  <a:pt x="878" y="8"/>
                </a:cubicBezTo>
                <a:cubicBezTo>
                  <a:pt x="879" y="8"/>
                  <a:pt x="879" y="8"/>
                  <a:pt x="879" y="8"/>
                </a:cubicBezTo>
                <a:cubicBezTo>
                  <a:pt x="882" y="8"/>
                  <a:pt x="883" y="6"/>
                  <a:pt x="883" y="4"/>
                </a:cubicBezTo>
                <a:cubicBezTo>
                  <a:pt x="883" y="2"/>
                  <a:pt x="882" y="0"/>
                  <a:pt x="879" y="0"/>
                </a:cubicBez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56" name="同侧圆角矩形 55"/>
          <p:cNvSpPr/>
          <p:nvPr/>
        </p:nvSpPr>
        <p:spPr>
          <a:xfrm rot="16200000">
            <a:off x="4752181" y="5558632"/>
            <a:ext cx="449263" cy="539750"/>
          </a:xfrm>
          <a:prstGeom prst="round2SameRect">
            <a:avLst>
              <a:gd name="adj1" fmla="val 50000"/>
              <a:gd name="adj2" fmla="val 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57" name="同侧圆角矩形 56"/>
          <p:cNvSpPr/>
          <p:nvPr/>
        </p:nvSpPr>
        <p:spPr>
          <a:xfrm rot="16200000">
            <a:off x="6141244" y="4709319"/>
            <a:ext cx="449263" cy="2238375"/>
          </a:xfrm>
          <a:prstGeom prst="round2SameRect">
            <a:avLst>
              <a:gd name="adj1" fmla="val 0"/>
              <a:gd name="adj2" fmla="val 50000"/>
            </a:avLst>
          </a:prstGeom>
          <a:solidFill>
            <a:srgbClr val="5DD8EF"/>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pSp>
        <p:nvGrpSpPr>
          <p:cNvPr id="58"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59" name="Group 537"/>
            <p:cNvGrpSpPr/>
            <p:nvPr/>
          </p:nvGrpSpPr>
          <p:grpSpPr bwMode="auto">
            <a:xfrm>
              <a:off x="476" y="-2056"/>
              <a:ext cx="5923" cy="5986"/>
              <a:chOff x="476" y="-2056"/>
              <a:chExt cx="5923" cy="5986"/>
            </a:xfrm>
            <a:grpFill/>
          </p:grpSpPr>
          <p:sp>
            <p:nvSpPr>
              <p:cNvPr id="86"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84"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85"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3"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4"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5"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6"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7"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8"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9"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0"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1"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2"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3"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4"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5"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6"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7"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8"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9"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0"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1"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2"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3"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4"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5"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6"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7"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8"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9"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0"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1"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2"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3"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4"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5"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6"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7"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8"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9"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0"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1"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2"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3"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4"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5"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6"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7"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8"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9"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0"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1"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2"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3"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4"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5"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60"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 name="标题 1"/>
          <p:cNvSpPr>
            <a:spLocks noGrp="1"/>
          </p:cNvSpPr>
          <p:nvPr>
            <p:ph type="ctrTitle"/>
          </p:nvPr>
        </p:nvSpPr>
        <p:spPr>
          <a:xfrm>
            <a:off x="839786" y="4452937"/>
            <a:ext cx="10512425" cy="1080000"/>
          </a:xfrm>
        </p:spPr>
        <p:txBody>
          <a:bodyPr>
            <a:normAutofit/>
          </a:bodyPr>
          <a:lstStyle>
            <a:lvl1pPr algn="ctr">
              <a:defRPr sz="4800">
                <a:solidFill>
                  <a:srgbClr val="5DD8EF"/>
                </a:solidFill>
              </a:defRPr>
            </a:lvl1pPr>
          </a:lstStyle>
          <a:p>
            <a:r>
              <a:rPr lang="zh-CN" altLang="en-US" noProof="1" smtClean="0"/>
              <a:t>单击此处编辑母版标题样式</a:t>
            </a:r>
            <a:endParaRPr lang="zh-TW" altLang="en-US" noProof="1"/>
          </a:p>
        </p:txBody>
      </p:sp>
      <p:sp>
        <p:nvSpPr>
          <p:cNvPr id="286" name="页脚占位符 2"/>
          <p:cNvSpPr>
            <a:spLocks noGrp="1"/>
          </p:cNvSpPr>
          <p:nvPr>
            <p:ph type="ftr" sz="quarter" idx="10"/>
          </p:nvPr>
        </p:nvSpPr>
        <p:spPr/>
        <p:txBody>
          <a:bodyPr/>
          <a:lstStyle>
            <a:lvl1pPr>
              <a:defRPr/>
            </a:lvl1pPr>
          </a:lstStyle>
          <a:p>
            <a:pPr>
              <a:defRPr/>
            </a:pPr>
            <a:r>
              <a:rPr lang="en-US" altLang="zh-TW"/>
              <a:t>YOUR COMPANY SLOGAN GOES HERE</a:t>
            </a:r>
            <a:endParaRPr lang="zh-TW" altLang="en-US"/>
          </a:p>
        </p:txBody>
      </p:sp>
      <p:sp>
        <p:nvSpPr>
          <p:cNvPr id="287" name="灯片编号占位符 3"/>
          <p:cNvSpPr>
            <a:spLocks noGrp="1"/>
          </p:cNvSpPr>
          <p:nvPr>
            <p:ph type="sldNum" sz="quarter" idx="11"/>
          </p:nvPr>
        </p:nvSpPr>
        <p:spPr/>
        <p:txBody>
          <a:bodyPr/>
          <a:lstStyle>
            <a:lvl1pPr>
              <a:defRPr/>
            </a:lvl1pPr>
          </a:lstStyle>
          <a:p>
            <a:fld id="{6DEF482D-EF1B-42D4-ADF6-0876356DE0C5}" type="slidenum">
              <a:rPr lang="zh-TW" altLang="en-US"/>
            </a:fld>
            <a:endParaRPr lang="zh-TW" altLang="en-US"/>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bg>
      <p:bgPr>
        <a:blipFill rotWithShape="0">
          <a:blip r:embed="rId2"/>
          <a:stretch>
            <a:fillRect/>
          </a:stretch>
        </a:blipFill>
        <a:effectLst/>
      </p:bgPr>
    </p:bg>
    <p:spTree>
      <p:nvGrpSpPr>
        <p:cNvPr id="1" name=""/>
        <p:cNvGrpSpPr/>
        <p:nvPr/>
      </p:nvGrpSpPr>
      <p:grpSpPr>
        <a:xfrm>
          <a:off x="0" y="0"/>
          <a:ext cx="0" cy="0"/>
          <a:chOff x="0" y="0"/>
          <a:chExt cx="0" cy="0"/>
        </a:xfrm>
      </p:grpSpPr>
      <p:sp>
        <p:nvSpPr>
          <p:cNvPr id="4" name="矩形 3"/>
          <p:cNvSpPr/>
          <p:nvPr/>
        </p:nvSpPr>
        <p:spPr>
          <a:xfrm>
            <a:off x="0" y="6361113"/>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pSp>
        <p:nvGrpSpPr>
          <p:cNvPr id="5"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6" name="Group 537"/>
            <p:cNvGrpSpPr/>
            <p:nvPr/>
          </p:nvGrpSpPr>
          <p:grpSpPr bwMode="auto">
            <a:xfrm>
              <a:off x="476" y="-2056"/>
              <a:ext cx="5923" cy="5986"/>
              <a:chOff x="476" y="-2056"/>
              <a:chExt cx="5923" cy="5986"/>
            </a:xfrm>
            <a:grpFill/>
          </p:grpSpPr>
          <p:sp>
            <p:nvSpPr>
              <p:cNvPr id="33"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1"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2"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7"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33" name="矩形 232"/>
          <p:cNvSpPr>
            <a:spLocks noChangeArrowheads="1"/>
          </p:cNvSpPr>
          <p:nvPr/>
        </p:nvSpPr>
        <p:spPr bwMode="auto">
          <a:xfrm>
            <a:off x="11182350" y="6440488"/>
            <a:ext cx="339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ctr"/>
            <a:fld id="{215EC733-ACC1-49A2-BAD6-E193430051CC}" type="slidenum">
              <a:rPr lang="zh-TW" altLang="en-US" sz="1000">
                <a:solidFill>
                  <a:srgbClr val="4AD1EA"/>
                </a:solidFill>
              </a:rPr>
            </a:fld>
            <a:endParaRPr lang="zh-CN" altLang="en-US" sz="1000">
              <a:solidFill>
                <a:srgbClr val="4AD1EA"/>
              </a:solidFill>
            </a:endParaRPr>
          </a:p>
        </p:txBody>
      </p:sp>
      <p:sp>
        <p:nvSpPr>
          <p:cNvPr id="234" name="Freeform 41"/>
          <p:cNvSpPr>
            <a:spLocks noChangeArrowheads="1"/>
          </p:cNvSpPr>
          <p:nvPr userDrawn="1"/>
        </p:nvSpPr>
        <p:spPr bwMode="auto">
          <a:xfrm>
            <a:off x="169863" y="231775"/>
            <a:ext cx="1316037" cy="720725"/>
          </a:xfrm>
          <a:custGeom>
            <a:avLst/>
            <a:gdLst>
              <a:gd name="T0" fmla="*/ 519 w 616"/>
              <a:gd name="T1" fmla="*/ 100 h 402"/>
              <a:gd name="T2" fmla="*/ 509 w 616"/>
              <a:gd name="T3" fmla="*/ 99 h 402"/>
              <a:gd name="T4" fmla="*/ 427 w 616"/>
              <a:gd name="T5" fmla="*/ 40 h 402"/>
              <a:gd name="T6" fmla="*/ 353 w 616"/>
              <a:gd name="T7" fmla="*/ 60 h 402"/>
              <a:gd name="T8" fmla="*/ 266 w 616"/>
              <a:gd name="T9" fmla="*/ 7 h 402"/>
              <a:gd name="T10" fmla="*/ 133 w 616"/>
              <a:gd name="T11" fmla="*/ 113 h 402"/>
              <a:gd name="T12" fmla="*/ 133 w 616"/>
              <a:gd name="T13" fmla="*/ 114 h 402"/>
              <a:gd name="T14" fmla="*/ 119 w 616"/>
              <a:gd name="T15" fmla="*/ 112 h 402"/>
              <a:gd name="T16" fmla="*/ 6 w 616"/>
              <a:gd name="T17" fmla="*/ 202 h 402"/>
              <a:gd name="T18" fmla="*/ 96 w 616"/>
              <a:gd name="T19" fmla="*/ 316 h 402"/>
              <a:gd name="T20" fmla="*/ 167 w 616"/>
              <a:gd name="T21" fmla="*/ 298 h 402"/>
              <a:gd name="T22" fmla="*/ 258 w 616"/>
              <a:gd name="T23" fmla="*/ 398 h 402"/>
              <a:gd name="T24" fmla="*/ 351 w 616"/>
              <a:gd name="T25" fmla="*/ 358 h 402"/>
              <a:gd name="T26" fmla="*/ 362 w 616"/>
              <a:gd name="T27" fmla="*/ 360 h 402"/>
              <a:gd name="T28" fmla="*/ 469 w 616"/>
              <a:gd name="T29" fmla="*/ 296 h 402"/>
              <a:gd name="T30" fmla="*/ 496 w 616"/>
              <a:gd name="T31" fmla="*/ 304 h 402"/>
              <a:gd name="T32" fmla="*/ 610 w 616"/>
              <a:gd name="T33" fmla="*/ 213 h 402"/>
              <a:gd name="T34" fmla="*/ 519 w 616"/>
              <a:gd name="T35" fmla="*/ 10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grpSp>
        <p:nvGrpSpPr>
          <p:cNvPr id="235" name="Group 20"/>
          <p:cNvGrpSpPr>
            <a:grpSpLocks noChangeAspect="1"/>
          </p:cNvGrpSpPr>
          <p:nvPr/>
        </p:nvGrpSpPr>
        <p:grpSpPr bwMode="auto">
          <a:xfrm>
            <a:off x="349169" y="6446978"/>
            <a:ext cx="270000" cy="251592"/>
            <a:chOff x="3686" y="2018"/>
            <a:chExt cx="308" cy="287"/>
          </a:xfrm>
          <a:solidFill>
            <a:srgbClr val="4AD1EA"/>
          </a:solidFill>
        </p:grpSpPr>
        <p:sp>
          <p:nvSpPr>
            <p:cNvPr id="236" name="Freeform 21"/>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7" name="Freeform 22"/>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grpSp>
        <p:nvGrpSpPr>
          <p:cNvPr id="238" name="Group 25"/>
          <p:cNvGrpSpPr>
            <a:grpSpLocks noChangeAspect="1"/>
          </p:cNvGrpSpPr>
          <p:nvPr/>
        </p:nvGrpSpPr>
        <p:grpSpPr bwMode="auto">
          <a:xfrm>
            <a:off x="11076236" y="6422179"/>
            <a:ext cx="540000" cy="360640"/>
            <a:chOff x="3562" y="1972"/>
            <a:chExt cx="563" cy="376"/>
          </a:xfrm>
          <a:solidFill>
            <a:srgbClr val="4AD1EA"/>
          </a:solidFill>
        </p:grpSpPr>
        <p:sp>
          <p:nvSpPr>
            <p:cNvPr id="239"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0" name="Rectangle 27"/>
            <p:cNvSpPr>
              <a:spLocks noChangeArrowheads="1"/>
            </p:cNvSpPr>
            <p:nvPr/>
          </p:nvSpPr>
          <p:spPr bwMode="auto">
            <a:xfrm>
              <a:off x="3562" y="2329"/>
              <a:ext cx="350"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1" name="Freeform 28"/>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2" name="Freeform 29"/>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3" name="Freeform 30"/>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 name="标题 1"/>
          <p:cNvSpPr>
            <a:spLocks noGrp="1"/>
          </p:cNvSpPr>
          <p:nvPr>
            <p:ph type="title"/>
          </p:nvPr>
        </p:nvSpPr>
        <p:spPr/>
        <p:txBody>
          <a:bodyPr/>
          <a:lstStyle/>
          <a:p>
            <a:r>
              <a:rPr lang="zh-CN" altLang="en-US" noProof="1" smtClean="0"/>
              <a:t>单击此处编辑母版标题样式</a:t>
            </a:r>
            <a:endParaRPr lang="zh-TW" altLang="en-US" noProof="1"/>
          </a:p>
        </p:txBody>
      </p:sp>
      <p:sp>
        <p:nvSpPr>
          <p:cNvPr id="3" name="内容占位符 2"/>
          <p:cNvSpPr>
            <a:spLocks noGrp="1"/>
          </p:cNvSpPr>
          <p:nvPr>
            <p:ph idx="1"/>
          </p:nvPr>
        </p:nvSpPr>
        <p:spPr/>
        <p:txBody>
          <a:bodyPr/>
          <a:lstStyle/>
          <a:p>
            <a:pPr lvl="0"/>
            <a:r>
              <a:rPr lang="zh-CN" altLang="en-US" noProof="1" smtClean="0"/>
              <a:t>单击此处编辑母版文本样式</a:t>
            </a:r>
            <a:endParaRPr lang="zh-CN" altLang="en-US" noProof="1" smtClean="0"/>
          </a:p>
          <a:p>
            <a:pPr lvl="1"/>
            <a:r>
              <a:rPr lang="zh-CN" altLang="en-US" noProof="1" smtClean="0"/>
              <a:t>第二级</a:t>
            </a:r>
            <a:endParaRPr lang="zh-CN" altLang="en-US" noProof="1" smtClean="0"/>
          </a:p>
          <a:p>
            <a:pPr lvl="2"/>
            <a:r>
              <a:rPr lang="zh-CN" altLang="en-US" noProof="1" smtClean="0"/>
              <a:t>第三级</a:t>
            </a:r>
            <a:endParaRPr lang="zh-CN" altLang="en-US" noProof="1" smtClean="0"/>
          </a:p>
          <a:p>
            <a:pPr lvl="3"/>
            <a:r>
              <a:rPr lang="zh-CN" altLang="en-US" noProof="1" smtClean="0"/>
              <a:t>第四级</a:t>
            </a:r>
            <a:endParaRPr lang="zh-CN" altLang="en-US" noProof="1" smtClean="0"/>
          </a:p>
          <a:p>
            <a:pPr lvl="4"/>
            <a:r>
              <a:rPr lang="zh-CN" altLang="en-US" noProof="1" smtClean="0"/>
              <a:t>第五级</a:t>
            </a:r>
            <a:endParaRPr lang="zh-TW" altLang="en-US" noProof="1"/>
          </a:p>
        </p:txBody>
      </p:sp>
      <p:sp>
        <p:nvSpPr>
          <p:cNvPr id="244" name="页脚占位符 3"/>
          <p:cNvSpPr>
            <a:spLocks noGrp="1"/>
          </p:cNvSpPr>
          <p:nvPr>
            <p:ph type="ftr" sz="quarter" idx="10"/>
          </p:nvPr>
        </p:nvSpPr>
        <p:spPr>
          <a:xfrm>
            <a:off x="839788" y="6421438"/>
            <a:ext cx="4114800" cy="365125"/>
          </a:xfrm>
        </p:spPr>
        <p:txBody>
          <a:bodyPr/>
          <a:lstStyle>
            <a:lvl1pPr>
              <a:defRPr/>
            </a:lvl1pPr>
          </a:lstStyle>
          <a:p>
            <a:pPr>
              <a:defRPr/>
            </a:pPr>
            <a:r>
              <a:rPr lang="en-US" altLang="zh-TW"/>
              <a:t>YOUR COMPANY SLOGAN GOES HERE</a:t>
            </a:r>
            <a:endParaRPr lang="zh-TW" altLang="en-US"/>
          </a:p>
        </p:txBody>
      </p:sp>
      <p:sp>
        <p:nvSpPr>
          <p:cNvPr id="245" name="灯片编号占位符 3"/>
          <p:cNvSpPr>
            <a:spLocks noGrp="1"/>
          </p:cNvSpPr>
          <p:nvPr>
            <p:ph type="sldNum" sz="quarter" idx="11"/>
          </p:nvPr>
        </p:nvSpPr>
        <p:spPr/>
        <p:txBody>
          <a:bodyPr/>
          <a:lstStyle>
            <a:lvl1pPr>
              <a:defRPr/>
            </a:lvl1pPr>
          </a:lstStyle>
          <a:p>
            <a:fld id="{4B2DA588-1D0F-4D12-A3EA-076331968AD1}" type="slidenum">
              <a:rPr lang="zh-TW" altLang="en-US"/>
            </a:fld>
            <a:endParaRPr lang="zh-TW" altLang="en-US"/>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节标题">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4" name="图片 7"/>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Freeform 7"/>
          <p:cNvSpPr>
            <a:spLocks noChangeArrowheads="1"/>
          </p:cNvSpPr>
          <p:nvPr userDrawn="1"/>
        </p:nvSpPr>
        <p:spPr bwMode="auto">
          <a:xfrm>
            <a:off x="0" y="4157663"/>
            <a:ext cx="12192000" cy="2700337"/>
          </a:xfrm>
          <a:custGeom>
            <a:avLst/>
            <a:gdLst>
              <a:gd name="T0" fmla="*/ 0 w 3199"/>
              <a:gd name="T1" fmla="*/ 252 h 1324"/>
              <a:gd name="T2" fmla="*/ 3199 w 3199"/>
              <a:gd name="T3" fmla="*/ 326 h 1324"/>
              <a:gd name="T4" fmla="*/ 3199 w 3199"/>
              <a:gd name="T5" fmla="*/ 1324 h 1324"/>
              <a:gd name="T6" fmla="*/ 0 w 3199"/>
              <a:gd name="T7" fmla="*/ 1324 h 1324"/>
              <a:gd name="T8" fmla="*/ 0 w 3199"/>
              <a:gd name="T9" fmla="*/ 252 h 1324"/>
            </a:gdLst>
            <a:ahLst/>
            <a:cxnLst>
              <a:cxn ang="0">
                <a:pos x="T0" y="T1"/>
              </a:cxn>
              <a:cxn ang="0">
                <a:pos x="T2" y="T3"/>
              </a:cxn>
              <a:cxn ang="0">
                <a:pos x="T4" y="T5"/>
              </a:cxn>
              <a:cxn ang="0">
                <a:pos x="T6" y="T7"/>
              </a:cxn>
              <a:cxn ang="0">
                <a:pos x="T8" y="T9"/>
              </a:cxn>
            </a:cxnLst>
            <a:rect l="0" t="0" r="r" b="b"/>
            <a:pathLst>
              <a:path w="3199" h="1324">
                <a:moveTo>
                  <a:pt x="0" y="252"/>
                </a:moveTo>
                <a:cubicBezTo>
                  <a:pt x="230" y="84"/>
                  <a:pt x="2289" y="0"/>
                  <a:pt x="3199" y="326"/>
                </a:cubicBezTo>
                <a:cubicBezTo>
                  <a:pt x="3199" y="1324"/>
                  <a:pt x="3199" y="1324"/>
                  <a:pt x="3199" y="1324"/>
                </a:cubicBezTo>
                <a:cubicBezTo>
                  <a:pt x="0" y="1324"/>
                  <a:pt x="0" y="1324"/>
                  <a:pt x="0" y="1324"/>
                </a:cubicBezTo>
                <a:lnTo>
                  <a:pt x="0" y="252"/>
                </a:lnTo>
                <a:close/>
              </a:path>
            </a:pathLst>
          </a:custGeom>
          <a:solidFill>
            <a:srgbClr val="FFFFF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6" name="Freeform 41"/>
          <p:cNvSpPr>
            <a:spLocks noChangeArrowheads="1"/>
          </p:cNvSpPr>
          <p:nvPr userDrawn="1"/>
        </p:nvSpPr>
        <p:spPr bwMode="auto">
          <a:xfrm>
            <a:off x="3554413" y="876300"/>
            <a:ext cx="5094287" cy="2974975"/>
          </a:xfrm>
          <a:custGeom>
            <a:avLst/>
            <a:gdLst>
              <a:gd name="T0" fmla="*/ 519 w 616"/>
              <a:gd name="T1" fmla="*/ 100 h 402"/>
              <a:gd name="T2" fmla="*/ 509 w 616"/>
              <a:gd name="T3" fmla="*/ 99 h 402"/>
              <a:gd name="T4" fmla="*/ 427 w 616"/>
              <a:gd name="T5" fmla="*/ 40 h 402"/>
              <a:gd name="T6" fmla="*/ 353 w 616"/>
              <a:gd name="T7" fmla="*/ 60 h 402"/>
              <a:gd name="T8" fmla="*/ 266 w 616"/>
              <a:gd name="T9" fmla="*/ 7 h 402"/>
              <a:gd name="T10" fmla="*/ 133 w 616"/>
              <a:gd name="T11" fmla="*/ 113 h 402"/>
              <a:gd name="T12" fmla="*/ 133 w 616"/>
              <a:gd name="T13" fmla="*/ 114 h 402"/>
              <a:gd name="T14" fmla="*/ 119 w 616"/>
              <a:gd name="T15" fmla="*/ 112 h 402"/>
              <a:gd name="T16" fmla="*/ 6 w 616"/>
              <a:gd name="T17" fmla="*/ 202 h 402"/>
              <a:gd name="T18" fmla="*/ 96 w 616"/>
              <a:gd name="T19" fmla="*/ 316 h 402"/>
              <a:gd name="T20" fmla="*/ 167 w 616"/>
              <a:gd name="T21" fmla="*/ 298 h 402"/>
              <a:gd name="T22" fmla="*/ 258 w 616"/>
              <a:gd name="T23" fmla="*/ 398 h 402"/>
              <a:gd name="T24" fmla="*/ 351 w 616"/>
              <a:gd name="T25" fmla="*/ 358 h 402"/>
              <a:gd name="T26" fmla="*/ 362 w 616"/>
              <a:gd name="T27" fmla="*/ 360 h 402"/>
              <a:gd name="T28" fmla="*/ 469 w 616"/>
              <a:gd name="T29" fmla="*/ 296 h 402"/>
              <a:gd name="T30" fmla="*/ 496 w 616"/>
              <a:gd name="T31" fmla="*/ 304 h 402"/>
              <a:gd name="T32" fmla="*/ 610 w 616"/>
              <a:gd name="T33" fmla="*/ 213 h 402"/>
              <a:gd name="T34" fmla="*/ 519 w 616"/>
              <a:gd name="T35" fmla="*/ 10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grpSp>
        <p:nvGrpSpPr>
          <p:cNvPr id="7"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8" name="Group 537"/>
            <p:cNvGrpSpPr/>
            <p:nvPr/>
          </p:nvGrpSpPr>
          <p:grpSpPr bwMode="auto">
            <a:xfrm>
              <a:off x="476" y="-2056"/>
              <a:ext cx="5923" cy="5986"/>
              <a:chOff x="476" y="-2056"/>
              <a:chExt cx="5923" cy="5986"/>
            </a:xfrm>
            <a:grpFill/>
          </p:grpSpPr>
          <p:sp>
            <p:nvSpPr>
              <p:cNvPr id="35"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3"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4"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3"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4"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9"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 name="标题 1"/>
          <p:cNvSpPr>
            <a:spLocks noGrp="1"/>
          </p:cNvSpPr>
          <p:nvPr>
            <p:ph type="title"/>
          </p:nvPr>
        </p:nvSpPr>
        <p:spPr>
          <a:xfrm>
            <a:off x="839788" y="4434164"/>
            <a:ext cx="10515600" cy="1080000"/>
          </a:xfrm>
        </p:spPr>
        <p:txBody>
          <a:bodyPr anchor="b">
            <a:normAutofit/>
          </a:bodyPr>
          <a:lstStyle>
            <a:lvl1pPr algn="ctr">
              <a:defRPr sz="4800">
                <a:solidFill>
                  <a:srgbClr val="4AD1EA"/>
                </a:solidFill>
              </a:defRPr>
            </a:lvl1pPr>
          </a:lstStyle>
          <a:p>
            <a:r>
              <a:rPr lang="zh-CN" altLang="en-US" noProof="1" smtClean="0"/>
              <a:t>单击此处编辑母版标题样式</a:t>
            </a:r>
            <a:endParaRPr lang="zh-TW" altLang="en-US" noProof="1"/>
          </a:p>
        </p:txBody>
      </p:sp>
      <p:sp>
        <p:nvSpPr>
          <p:cNvPr id="243" name="文本占位符 242"/>
          <p:cNvSpPr>
            <a:spLocks noGrp="1"/>
          </p:cNvSpPr>
          <p:nvPr>
            <p:ph type="body" sz="quarter" idx="10"/>
          </p:nvPr>
        </p:nvSpPr>
        <p:spPr>
          <a:xfrm>
            <a:off x="4589365" y="1359156"/>
            <a:ext cx="3007687" cy="2133329"/>
          </a:xfrm>
        </p:spPr>
        <p:txBody>
          <a:bodyPr anchor="ctr">
            <a:noAutofit/>
          </a:bodyPr>
          <a:lstStyle>
            <a:lvl1pPr marL="0" indent="0" algn="ctr">
              <a:lnSpc>
                <a:spcPct val="100000"/>
              </a:lnSpc>
              <a:spcBef>
                <a:spcPts val="0"/>
              </a:spcBef>
              <a:buNone/>
              <a:defRPr sz="13800" b="1">
                <a:solidFill>
                  <a:srgbClr val="4AD1EA"/>
                </a:solidFill>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noProof="1" smtClean="0"/>
              <a:t>单击此处编辑母版文本样式</a:t>
            </a:r>
            <a:endParaRPr lang="zh-CN" altLang="en-US" noProof="1" smtClean="0"/>
          </a:p>
        </p:txBody>
      </p:sp>
      <p:sp>
        <p:nvSpPr>
          <p:cNvPr id="235" name="页脚占位符 2"/>
          <p:cNvSpPr>
            <a:spLocks noGrp="1"/>
          </p:cNvSpPr>
          <p:nvPr>
            <p:ph type="ftr" sz="quarter" idx="11"/>
          </p:nvPr>
        </p:nvSpPr>
        <p:spPr/>
        <p:txBody>
          <a:bodyPr/>
          <a:lstStyle>
            <a:lvl1pPr>
              <a:defRPr/>
            </a:lvl1pPr>
          </a:lstStyle>
          <a:p>
            <a:pPr>
              <a:defRPr/>
            </a:pPr>
            <a:r>
              <a:rPr lang="en-US" altLang="zh-TW"/>
              <a:t>YOUR COMPANY SLOGAN GOES HERE</a:t>
            </a:r>
            <a:endParaRPr lang="zh-TW" altLang="en-US"/>
          </a:p>
        </p:txBody>
      </p:sp>
      <p:sp>
        <p:nvSpPr>
          <p:cNvPr id="236" name="灯片编号占位符 3"/>
          <p:cNvSpPr>
            <a:spLocks noGrp="1"/>
          </p:cNvSpPr>
          <p:nvPr>
            <p:ph type="sldNum" sz="quarter" idx="12"/>
          </p:nvPr>
        </p:nvSpPr>
        <p:spPr/>
        <p:txBody>
          <a:bodyPr/>
          <a:lstStyle>
            <a:lvl1pPr>
              <a:defRPr/>
            </a:lvl1pPr>
          </a:lstStyle>
          <a:p>
            <a:fld id="{BEB75A60-8638-43A3-B3F0-6FDAE413A3FD}" type="slidenum">
              <a:rPr lang="zh-TW" altLang="en-US"/>
            </a:fld>
            <a:endParaRPr lang="zh-TW" altLang="en-US"/>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空白2">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2" name="图片 7"/>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4" name="Group 537"/>
            <p:cNvGrpSpPr/>
            <p:nvPr/>
          </p:nvGrpSpPr>
          <p:grpSpPr bwMode="auto">
            <a:xfrm>
              <a:off x="476" y="-2056"/>
              <a:ext cx="5923" cy="5986"/>
              <a:chOff x="476" y="-2056"/>
              <a:chExt cx="5923" cy="5986"/>
            </a:xfrm>
            <a:grpFill/>
          </p:grpSpPr>
          <p:sp>
            <p:nvSpPr>
              <p:cNvPr id="31"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29"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0"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5"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31" name="页脚占位符 1"/>
          <p:cNvSpPr>
            <a:spLocks noGrp="1"/>
          </p:cNvSpPr>
          <p:nvPr>
            <p:ph type="ftr" sz="quarter" idx="10"/>
          </p:nvPr>
        </p:nvSpPr>
        <p:spPr/>
        <p:txBody>
          <a:bodyPr/>
          <a:lstStyle>
            <a:lvl1pPr>
              <a:defRPr/>
            </a:lvl1pPr>
          </a:lstStyle>
          <a:p>
            <a:pPr>
              <a:defRPr/>
            </a:pPr>
            <a:r>
              <a:rPr lang="en-US" altLang="zh-TW"/>
              <a:t>YOUR COMPANY SLOGAN GOES HERE</a:t>
            </a:r>
            <a:endParaRPr lang="zh-TW" altLang="en-US"/>
          </a:p>
        </p:txBody>
      </p:sp>
      <p:sp>
        <p:nvSpPr>
          <p:cNvPr id="232" name="灯片编号占位符 2"/>
          <p:cNvSpPr>
            <a:spLocks noGrp="1"/>
          </p:cNvSpPr>
          <p:nvPr>
            <p:ph type="sldNum" sz="quarter" idx="11"/>
          </p:nvPr>
        </p:nvSpPr>
        <p:spPr/>
        <p:txBody>
          <a:bodyPr/>
          <a:lstStyle>
            <a:lvl1pPr>
              <a:defRPr/>
            </a:lvl1pPr>
          </a:lstStyle>
          <a:p>
            <a:fld id="{F5F2476F-FCA8-4F3F-96FC-77BBD6931DF1}" type="slidenum">
              <a:rPr lang="zh-TW" altLang="en-US"/>
            </a:fld>
            <a:endParaRPr lang="zh-TW" altLang="en-US"/>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仅标题">
    <p:bg>
      <p:bgPr>
        <a:blipFill rotWithShape="0">
          <a:blip r:embed="rId2"/>
          <a:stretch>
            <a:fillRect/>
          </a:stretch>
        </a:blipFill>
        <a:effectLst/>
      </p:bgPr>
    </p:bg>
    <p:spTree>
      <p:nvGrpSpPr>
        <p:cNvPr id="1" name=""/>
        <p:cNvGrpSpPr/>
        <p:nvPr/>
      </p:nvGrpSpPr>
      <p:grpSpPr>
        <a:xfrm>
          <a:off x="0" y="0"/>
          <a:ext cx="0" cy="0"/>
          <a:chOff x="0" y="0"/>
          <a:chExt cx="0" cy="0"/>
        </a:xfrm>
      </p:grpSpPr>
      <p:sp>
        <p:nvSpPr>
          <p:cNvPr id="3" name="矩形 2"/>
          <p:cNvSpPr/>
          <p:nvPr/>
        </p:nvSpPr>
        <p:spPr>
          <a:xfrm>
            <a:off x="0" y="6361113"/>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pSp>
        <p:nvGrpSpPr>
          <p:cNvPr id="4"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5" name="Group 537"/>
            <p:cNvGrpSpPr/>
            <p:nvPr/>
          </p:nvGrpSpPr>
          <p:grpSpPr bwMode="auto">
            <a:xfrm>
              <a:off x="476" y="-2056"/>
              <a:ext cx="5923" cy="5986"/>
              <a:chOff x="476" y="-2056"/>
              <a:chExt cx="5923" cy="5986"/>
            </a:xfrm>
            <a:grpFill/>
          </p:grpSpPr>
          <p:sp>
            <p:nvSpPr>
              <p:cNvPr id="32"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1"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2"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6"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grpSp>
        <p:nvGrpSpPr>
          <p:cNvPr id="233" name="Group 20"/>
          <p:cNvGrpSpPr>
            <a:grpSpLocks noChangeAspect="1"/>
          </p:cNvGrpSpPr>
          <p:nvPr/>
        </p:nvGrpSpPr>
        <p:grpSpPr bwMode="auto">
          <a:xfrm>
            <a:off x="349169" y="6446978"/>
            <a:ext cx="270000" cy="251592"/>
            <a:chOff x="3686" y="2018"/>
            <a:chExt cx="308" cy="287"/>
          </a:xfrm>
          <a:solidFill>
            <a:srgbClr val="4AD1EA"/>
          </a:solidFill>
        </p:grpSpPr>
        <p:sp>
          <p:nvSpPr>
            <p:cNvPr id="234" name="Freeform 21"/>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5" name="Freeform 22"/>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36" name="矩形 235"/>
          <p:cNvSpPr>
            <a:spLocks noChangeArrowheads="1"/>
          </p:cNvSpPr>
          <p:nvPr/>
        </p:nvSpPr>
        <p:spPr bwMode="auto">
          <a:xfrm>
            <a:off x="11182350" y="6440488"/>
            <a:ext cx="339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ctr"/>
            <a:fld id="{3CFF27F0-1015-4761-9C93-8C8678BEDF30}" type="slidenum">
              <a:rPr lang="zh-TW" altLang="en-US" sz="1000">
                <a:solidFill>
                  <a:srgbClr val="4AD1EA"/>
                </a:solidFill>
              </a:rPr>
            </a:fld>
            <a:endParaRPr lang="zh-CN" altLang="en-US" sz="1000">
              <a:solidFill>
                <a:srgbClr val="4AD1EA"/>
              </a:solidFill>
            </a:endParaRPr>
          </a:p>
        </p:txBody>
      </p:sp>
      <p:sp>
        <p:nvSpPr>
          <p:cNvPr id="237" name="Freeform 41"/>
          <p:cNvSpPr>
            <a:spLocks noChangeArrowheads="1"/>
          </p:cNvSpPr>
          <p:nvPr userDrawn="1"/>
        </p:nvSpPr>
        <p:spPr bwMode="auto">
          <a:xfrm>
            <a:off x="169863" y="231775"/>
            <a:ext cx="1316037" cy="720725"/>
          </a:xfrm>
          <a:custGeom>
            <a:avLst/>
            <a:gdLst>
              <a:gd name="T0" fmla="*/ 519 w 616"/>
              <a:gd name="T1" fmla="*/ 100 h 402"/>
              <a:gd name="T2" fmla="*/ 509 w 616"/>
              <a:gd name="T3" fmla="*/ 99 h 402"/>
              <a:gd name="T4" fmla="*/ 427 w 616"/>
              <a:gd name="T5" fmla="*/ 40 h 402"/>
              <a:gd name="T6" fmla="*/ 353 w 616"/>
              <a:gd name="T7" fmla="*/ 60 h 402"/>
              <a:gd name="T8" fmla="*/ 266 w 616"/>
              <a:gd name="T9" fmla="*/ 7 h 402"/>
              <a:gd name="T10" fmla="*/ 133 w 616"/>
              <a:gd name="T11" fmla="*/ 113 h 402"/>
              <a:gd name="T12" fmla="*/ 133 w 616"/>
              <a:gd name="T13" fmla="*/ 114 h 402"/>
              <a:gd name="T14" fmla="*/ 119 w 616"/>
              <a:gd name="T15" fmla="*/ 112 h 402"/>
              <a:gd name="T16" fmla="*/ 6 w 616"/>
              <a:gd name="T17" fmla="*/ 202 h 402"/>
              <a:gd name="T18" fmla="*/ 96 w 616"/>
              <a:gd name="T19" fmla="*/ 316 h 402"/>
              <a:gd name="T20" fmla="*/ 167 w 616"/>
              <a:gd name="T21" fmla="*/ 298 h 402"/>
              <a:gd name="T22" fmla="*/ 258 w 616"/>
              <a:gd name="T23" fmla="*/ 398 h 402"/>
              <a:gd name="T24" fmla="*/ 351 w 616"/>
              <a:gd name="T25" fmla="*/ 358 h 402"/>
              <a:gd name="T26" fmla="*/ 362 w 616"/>
              <a:gd name="T27" fmla="*/ 360 h 402"/>
              <a:gd name="T28" fmla="*/ 469 w 616"/>
              <a:gd name="T29" fmla="*/ 296 h 402"/>
              <a:gd name="T30" fmla="*/ 496 w 616"/>
              <a:gd name="T31" fmla="*/ 304 h 402"/>
              <a:gd name="T32" fmla="*/ 610 w 616"/>
              <a:gd name="T33" fmla="*/ 213 h 402"/>
              <a:gd name="T34" fmla="*/ 519 w 616"/>
              <a:gd name="T35" fmla="*/ 10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grpSp>
        <p:nvGrpSpPr>
          <p:cNvPr id="238" name="Group 25"/>
          <p:cNvGrpSpPr>
            <a:grpSpLocks noChangeAspect="1"/>
          </p:cNvGrpSpPr>
          <p:nvPr/>
        </p:nvGrpSpPr>
        <p:grpSpPr bwMode="auto">
          <a:xfrm>
            <a:off x="11076236" y="6422179"/>
            <a:ext cx="540000" cy="360640"/>
            <a:chOff x="3562" y="1972"/>
            <a:chExt cx="563" cy="376"/>
          </a:xfrm>
          <a:solidFill>
            <a:srgbClr val="4AD1EA"/>
          </a:solidFill>
        </p:grpSpPr>
        <p:sp>
          <p:nvSpPr>
            <p:cNvPr id="239"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0" name="Rectangle 27"/>
            <p:cNvSpPr>
              <a:spLocks noChangeArrowheads="1"/>
            </p:cNvSpPr>
            <p:nvPr/>
          </p:nvSpPr>
          <p:spPr bwMode="auto">
            <a:xfrm>
              <a:off x="3562" y="2329"/>
              <a:ext cx="350"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1" name="Freeform 28"/>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2" name="Freeform 29"/>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3" name="Freeform 30"/>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42" name="标题 41"/>
          <p:cNvSpPr>
            <a:spLocks noGrp="1"/>
          </p:cNvSpPr>
          <p:nvPr>
            <p:ph type="title"/>
          </p:nvPr>
        </p:nvSpPr>
        <p:spPr/>
        <p:txBody>
          <a:bodyPr/>
          <a:lstStyle/>
          <a:p>
            <a:r>
              <a:rPr lang="zh-CN" altLang="en-US" noProof="1" smtClean="0"/>
              <a:t>单击此处编辑母版标题样式</a:t>
            </a:r>
            <a:endParaRPr lang="zh-CN" altLang="en-US" noProof="1"/>
          </a:p>
        </p:txBody>
      </p:sp>
      <p:sp>
        <p:nvSpPr>
          <p:cNvPr id="244" name="页脚占位符 1"/>
          <p:cNvSpPr>
            <a:spLocks noGrp="1"/>
          </p:cNvSpPr>
          <p:nvPr>
            <p:ph type="ftr" sz="quarter" idx="10"/>
          </p:nvPr>
        </p:nvSpPr>
        <p:spPr>
          <a:xfrm>
            <a:off x="839788" y="6419850"/>
            <a:ext cx="4114800" cy="365125"/>
          </a:xfrm>
        </p:spPr>
        <p:txBody>
          <a:bodyPr/>
          <a:lstStyle>
            <a:lvl1pPr>
              <a:defRPr/>
            </a:lvl1pPr>
          </a:lstStyle>
          <a:p>
            <a:pPr>
              <a:defRPr/>
            </a:pPr>
            <a:r>
              <a:rPr lang="en-US" altLang="zh-TW"/>
              <a:t>YOUR COMPANY SLOGAN GOES HERE</a:t>
            </a:r>
            <a:endParaRPr lang="zh-TW" altLang="en-US"/>
          </a:p>
        </p:txBody>
      </p:sp>
      <p:sp>
        <p:nvSpPr>
          <p:cNvPr id="245" name="灯片编号占位符 2"/>
          <p:cNvSpPr>
            <a:spLocks noGrp="1"/>
          </p:cNvSpPr>
          <p:nvPr>
            <p:ph type="sldNum" sz="quarter" idx="11"/>
          </p:nvPr>
        </p:nvSpPr>
        <p:spPr/>
        <p:txBody>
          <a:bodyPr/>
          <a:lstStyle>
            <a:lvl1pPr>
              <a:defRPr/>
            </a:lvl1pPr>
          </a:lstStyle>
          <a:p>
            <a:fld id="{F82D3568-75ED-41CD-8A12-F4CD861E9760}" type="slidenum">
              <a:rPr lang="zh-TW" altLang="en-US"/>
            </a:fld>
            <a:endParaRPr lang="zh-TW" altLang="en-US"/>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blank" preserve="1">
  <p:cSld name="空白">
    <p:bg>
      <p:bgPr>
        <a:blipFill rotWithShape="0">
          <a:blip r:embed="rId2"/>
          <a:stretch>
            <a:fillRect/>
          </a:stretch>
        </a:blipFill>
        <a:effectLst/>
      </p:bgPr>
    </p:bg>
    <p:spTree>
      <p:nvGrpSpPr>
        <p:cNvPr id="1" name=""/>
        <p:cNvGrpSpPr/>
        <p:nvPr/>
      </p:nvGrpSpPr>
      <p:grpSpPr>
        <a:xfrm>
          <a:off x="0" y="0"/>
          <a:ext cx="0" cy="0"/>
          <a:chOff x="0" y="0"/>
          <a:chExt cx="0" cy="0"/>
        </a:xfrm>
      </p:grpSpPr>
      <p:sp>
        <p:nvSpPr>
          <p:cNvPr id="2" name="矩形 1"/>
          <p:cNvSpPr/>
          <p:nvPr/>
        </p:nvSpPr>
        <p:spPr>
          <a:xfrm>
            <a:off x="0" y="6361113"/>
            <a:ext cx="12192000" cy="28575"/>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pSp>
        <p:nvGrpSpPr>
          <p:cNvPr id="3" name="Group 20"/>
          <p:cNvGrpSpPr>
            <a:grpSpLocks noChangeAspect="1"/>
          </p:cNvGrpSpPr>
          <p:nvPr/>
        </p:nvGrpSpPr>
        <p:grpSpPr bwMode="auto">
          <a:xfrm>
            <a:off x="349169" y="6446978"/>
            <a:ext cx="270000" cy="251592"/>
            <a:chOff x="3686" y="2018"/>
            <a:chExt cx="308" cy="287"/>
          </a:xfrm>
          <a:solidFill>
            <a:srgbClr val="4AD1EA"/>
          </a:solidFill>
        </p:grpSpPr>
        <p:sp>
          <p:nvSpPr>
            <p:cNvPr id="4" name="Freeform 21"/>
            <p:cNvSpPr/>
            <p:nvPr/>
          </p:nvSpPr>
          <p:spPr bwMode="auto">
            <a:xfrm>
              <a:off x="3686" y="2018"/>
              <a:ext cx="308" cy="275"/>
            </a:xfrm>
            <a:custGeom>
              <a:avLst/>
              <a:gdLst>
                <a:gd name="T0" fmla="*/ 5 w 127"/>
                <a:gd name="T1" fmla="*/ 46 h 114"/>
                <a:gd name="T2" fmla="*/ 0 w 127"/>
                <a:gd name="T3" fmla="*/ 52 h 114"/>
                <a:gd name="T4" fmla="*/ 3 w 127"/>
                <a:gd name="T5" fmla="*/ 60 h 114"/>
                <a:gd name="T6" fmla="*/ 29 w 127"/>
                <a:gd name="T7" fmla="*/ 79 h 114"/>
                <a:gd name="T8" fmla="*/ 121 w 127"/>
                <a:gd name="T9" fmla="*/ 6 h 114"/>
                <a:gd name="T10" fmla="*/ 40 w 127"/>
                <a:gd name="T11" fmla="*/ 86 h 114"/>
                <a:gd name="T12" fmla="*/ 75 w 127"/>
                <a:gd name="T13" fmla="*/ 112 h 114"/>
                <a:gd name="T14" fmla="*/ 83 w 127"/>
                <a:gd name="T15" fmla="*/ 113 h 114"/>
                <a:gd name="T16" fmla="*/ 89 w 127"/>
                <a:gd name="T17" fmla="*/ 108 h 114"/>
                <a:gd name="T18" fmla="*/ 127 w 127"/>
                <a:gd name="T19" fmla="*/ 4 h 114"/>
                <a:gd name="T20" fmla="*/ 126 w 127"/>
                <a:gd name="T21" fmla="*/ 1 h 114"/>
                <a:gd name="T22" fmla="*/ 123 w 127"/>
                <a:gd name="T23" fmla="*/ 0 h 114"/>
                <a:gd name="T24" fmla="*/ 5 w 127"/>
                <a:gd name="T25" fmla="*/ 4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114">
                  <a:moveTo>
                    <a:pt x="5" y="46"/>
                  </a:moveTo>
                  <a:cubicBezTo>
                    <a:pt x="2" y="47"/>
                    <a:pt x="0" y="49"/>
                    <a:pt x="0" y="52"/>
                  </a:cubicBezTo>
                  <a:cubicBezTo>
                    <a:pt x="0" y="55"/>
                    <a:pt x="1" y="58"/>
                    <a:pt x="3" y="60"/>
                  </a:cubicBezTo>
                  <a:cubicBezTo>
                    <a:pt x="29" y="79"/>
                    <a:pt x="29" y="79"/>
                    <a:pt x="29" y="79"/>
                  </a:cubicBezTo>
                  <a:cubicBezTo>
                    <a:pt x="121" y="6"/>
                    <a:pt x="121" y="6"/>
                    <a:pt x="121" y="6"/>
                  </a:cubicBezTo>
                  <a:cubicBezTo>
                    <a:pt x="40" y="86"/>
                    <a:pt x="40" y="86"/>
                    <a:pt x="40" y="86"/>
                  </a:cubicBezTo>
                  <a:cubicBezTo>
                    <a:pt x="75" y="112"/>
                    <a:pt x="75" y="112"/>
                    <a:pt x="75" y="112"/>
                  </a:cubicBezTo>
                  <a:cubicBezTo>
                    <a:pt x="78" y="114"/>
                    <a:pt x="81" y="114"/>
                    <a:pt x="83" y="113"/>
                  </a:cubicBezTo>
                  <a:cubicBezTo>
                    <a:pt x="86" y="113"/>
                    <a:pt x="88" y="111"/>
                    <a:pt x="89" y="108"/>
                  </a:cubicBezTo>
                  <a:cubicBezTo>
                    <a:pt x="127" y="4"/>
                    <a:pt x="127" y="4"/>
                    <a:pt x="127" y="4"/>
                  </a:cubicBezTo>
                  <a:cubicBezTo>
                    <a:pt x="127" y="3"/>
                    <a:pt x="127" y="2"/>
                    <a:pt x="126" y="1"/>
                  </a:cubicBezTo>
                  <a:cubicBezTo>
                    <a:pt x="126" y="0"/>
                    <a:pt x="124" y="0"/>
                    <a:pt x="123" y="0"/>
                  </a:cubicBezTo>
                  <a:lnTo>
                    <a:pt x="5" y="46"/>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 name="Freeform 22"/>
            <p:cNvSpPr/>
            <p:nvPr/>
          </p:nvSpPr>
          <p:spPr bwMode="auto">
            <a:xfrm>
              <a:off x="3742" y="2223"/>
              <a:ext cx="75" cy="82"/>
            </a:xfrm>
            <a:custGeom>
              <a:avLst/>
              <a:gdLst>
                <a:gd name="T0" fmla="*/ 0 w 31"/>
                <a:gd name="T1" fmla="*/ 0 h 34"/>
                <a:gd name="T2" fmla="*/ 0 w 31"/>
                <a:gd name="T3" fmla="*/ 1 h 34"/>
                <a:gd name="T4" fmla="*/ 5 w 31"/>
                <a:gd name="T5" fmla="*/ 29 h 34"/>
                <a:gd name="T6" fmla="*/ 9 w 31"/>
                <a:gd name="T7" fmla="*/ 33 h 34"/>
                <a:gd name="T8" fmla="*/ 15 w 31"/>
                <a:gd name="T9" fmla="*/ 33 h 34"/>
                <a:gd name="T10" fmla="*/ 31 w 31"/>
                <a:gd name="T11" fmla="*/ 22 h 34"/>
                <a:gd name="T12" fmla="*/ 0 w 31"/>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31" h="34">
                  <a:moveTo>
                    <a:pt x="0" y="0"/>
                  </a:moveTo>
                  <a:cubicBezTo>
                    <a:pt x="0" y="1"/>
                    <a:pt x="0" y="1"/>
                    <a:pt x="0" y="1"/>
                  </a:cubicBezTo>
                  <a:cubicBezTo>
                    <a:pt x="5" y="29"/>
                    <a:pt x="5" y="29"/>
                    <a:pt x="5" y="29"/>
                  </a:cubicBezTo>
                  <a:cubicBezTo>
                    <a:pt x="6" y="31"/>
                    <a:pt x="7" y="32"/>
                    <a:pt x="9" y="33"/>
                  </a:cubicBezTo>
                  <a:cubicBezTo>
                    <a:pt x="11" y="34"/>
                    <a:pt x="13" y="34"/>
                    <a:pt x="15" y="33"/>
                  </a:cubicBezTo>
                  <a:cubicBezTo>
                    <a:pt x="22" y="28"/>
                    <a:pt x="31" y="22"/>
                    <a:pt x="31" y="22"/>
                  </a:cubicBezTo>
                  <a:lnTo>
                    <a:pt x="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grpSp>
        <p:nvGrpSpPr>
          <p:cNvPr id="6" name="Group 25"/>
          <p:cNvGrpSpPr>
            <a:grpSpLocks noChangeAspect="1"/>
          </p:cNvGrpSpPr>
          <p:nvPr/>
        </p:nvGrpSpPr>
        <p:grpSpPr bwMode="auto">
          <a:xfrm>
            <a:off x="11076236" y="6422179"/>
            <a:ext cx="540000" cy="360640"/>
            <a:chOff x="3562" y="1972"/>
            <a:chExt cx="563" cy="376"/>
          </a:xfrm>
          <a:solidFill>
            <a:srgbClr val="4AD1EA"/>
          </a:solidFill>
        </p:grpSpPr>
        <p:sp>
          <p:nvSpPr>
            <p:cNvPr id="7" name="Freeform 26"/>
            <p:cNvSpPr>
              <a:spLocks noEditPoints="1"/>
            </p:cNvSpPr>
            <p:nvPr/>
          </p:nvSpPr>
          <p:spPr bwMode="auto">
            <a:xfrm>
              <a:off x="3661" y="1972"/>
              <a:ext cx="464" cy="277"/>
            </a:xfrm>
            <a:custGeom>
              <a:avLst/>
              <a:gdLst>
                <a:gd name="T0" fmla="*/ 107 w 194"/>
                <a:gd name="T1" fmla="*/ 115 h 115"/>
                <a:gd name="T2" fmla="*/ 107 w 194"/>
                <a:gd name="T3" fmla="*/ 115 h 115"/>
                <a:gd name="T4" fmla="*/ 109 w 194"/>
                <a:gd name="T5" fmla="*/ 114 h 115"/>
                <a:gd name="T6" fmla="*/ 191 w 194"/>
                <a:gd name="T7" fmla="*/ 77 h 115"/>
                <a:gd name="T8" fmla="*/ 193 w 194"/>
                <a:gd name="T9" fmla="*/ 72 h 115"/>
                <a:gd name="T10" fmla="*/ 189 w 194"/>
                <a:gd name="T11" fmla="*/ 69 h 115"/>
                <a:gd name="T12" fmla="*/ 92 w 194"/>
                <a:gd name="T13" fmla="*/ 8 h 115"/>
                <a:gd name="T14" fmla="*/ 77 w 194"/>
                <a:gd name="T15" fmla="*/ 1 h 115"/>
                <a:gd name="T16" fmla="*/ 8 w 194"/>
                <a:gd name="T17" fmla="*/ 18 h 115"/>
                <a:gd name="T18" fmla="*/ 1 w 194"/>
                <a:gd name="T19" fmla="*/ 23 h 115"/>
                <a:gd name="T20" fmla="*/ 1 w 194"/>
                <a:gd name="T21" fmla="*/ 32 h 115"/>
                <a:gd name="T22" fmla="*/ 107 w 194"/>
                <a:gd name="T23" fmla="*/ 115 h 115"/>
                <a:gd name="T24" fmla="*/ 8 w 194"/>
                <a:gd name="T25" fmla="*/ 27 h 115"/>
                <a:gd name="T26" fmla="*/ 10 w 194"/>
                <a:gd name="T27" fmla="*/ 25 h 115"/>
                <a:gd name="T28" fmla="*/ 79 w 194"/>
                <a:gd name="T29" fmla="*/ 9 h 115"/>
                <a:gd name="T30" fmla="*/ 80 w 194"/>
                <a:gd name="T31" fmla="*/ 9 h 115"/>
                <a:gd name="T32" fmla="*/ 85 w 194"/>
                <a:gd name="T33" fmla="*/ 12 h 115"/>
                <a:gd name="T34" fmla="*/ 175 w 194"/>
                <a:gd name="T35" fmla="*/ 75 h 115"/>
                <a:gd name="T36" fmla="*/ 106 w 194"/>
                <a:gd name="T37" fmla="*/ 107 h 115"/>
                <a:gd name="T38" fmla="*/ 8 w 194"/>
                <a:gd name="T39" fmla="*/ 29 h 115"/>
                <a:gd name="T40" fmla="*/ 8 w 194"/>
                <a:gd name="T41" fmla="*/ 27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94" h="115">
                  <a:moveTo>
                    <a:pt x="107" y="115"/>
                  </a:moveTo>
                  <a:cubicBezTo>
                    <a:pt x="107" y="115"/>
                    <a:pt x="107" y="115"/>
                    <a:pt x="107" y="115"/>
                  </a:cubicBezTo>
                  <a:cubicBezTo>
                    <a:pt x="108" y="115"/>
                    <a:pt x="108" y="115"/>
                    <a:pt x="109" y="114"/>
                  </a:cubicBezTo>
                  <a:cubicBezTo>
                    <a:pt x="191" y="77"/>
                    <a:pt x="191" y="77"/>
                    <a:pt x="191" y="77"/>
                  </a:cubicBezTo>
                  <a:cubicBezTo>
                    <a:pt x="193" y="76"/>
                    <a:pt x="194" y="74"/>
                    <a:pt x="193" y="72"/>
                  </a:cubicBezTo>
                  <a:cubicBezTo>
                    <a:pt x="193" y="70"/>
                    <a:pt x="191" y="69"/>
                    <a:pt x="189" y="69"/>
                  </a:cubicBezTo>
                  <a:cubicBezTo>
                    <a:pt x="189" y="69"/>
                    <a:pt x="122" y="68"/>
                    <a:pt x="92" y="8"/>
                  </a:cubicBezTo>
                  <a:cubicBezTo>
                    <a:pt x="90" y="3"/>
                    <a:pt x="83" y="0"/>
                    <a:pt x="77" y="1"/>
                  </a:cubicBezTo>
                  <a:cubicBezTo>
                    <a:pt x="8" y="18"/>
                    <a:pt x="8" y="18"/>
                    <a:pt x="8" y="18"/>
                  </a:cubicBezTo>
                  <a:cubicBezTo>
                    <a:pt x="5" y="18"/>
                    <a:pt x="2" y="20"/>
                    <a:pt x="1" y="23"/>
                  </a:cubicBezTo>
                  <a:cubicBezTo>
                    <a:pt x="0" y="26"/>
                    <a:pt x="0" y="29"/>
                    <a:pt x="1" y="32"/>
                  </a:cubicBezTo>
                  <a:cubicBezTo>
                    <a:pt x="13" y="55"/>
                    <a:pt x="47" y="107"/>
                    <a:pt x="107" y="115"/>
                  </a:cubicBezTo>
                  <a:close/>
                  <a:moveTo>
                    <a:pt x="8" y="27"/>
                  </a:moveTo>
                  <a:cubicBezTo>
                    <a:pt x="8" y="26"/>
                    <a:pt x="9" y="26"/>
                    <a:pt x="10" y="25"/>
                  </a:cubicBezTo>
                  <a:cubicBezTo>
                    <a:pt x="79" y="9"/>
                    <a:pt x="79" y="9"/>
                    <a:pt x="79" y="9"/>
                  </a:cubicBezTo>
                  <a:cubicBezTo>
                    <a:pt x="79" y="9"/>
                    <a:pt x="79" y="9"/>
                    <a:pt x="80" y="9"/>
                  </a:cubicBezTo>
                  <a:cubicBezTo>
                    <a:pt x="82" y="9"/>
                    <a:pt x="84" y="10"/>
                    <a:pt x="85" y="12"/>
                  </a:cubicBezTo>
                  <a:cubicBezTo>
                    <a:pt x="108" y="58"/>
                    <a:pt x="152" y="71"/>
                    <a:pt x="175" y="75"/>
                  </a:cubicBezTo>
                  <a:cubicBezTo>
                    <a:pt x="106" y="107"/>
                    <a:pt x="106" y="107"/>
                    <a:pt x="106" y="107"/>
                  </a:cubicBezTo>
                  <a:cubicBezTo>
                    <a:pt x="52" y="99"/>
                    <a:pt x="20" y="49"/>
                    <a:pt x="8" y="29"/>
                  </a:cubicBezTo>
                  <a:cubicBezTo>
                    <a:pt x="8" y="28"/>
                    <a:pt x="8" y="27"/>
                    <a:pt x="8"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 name="Rectangle 27"/>
            <p:cNvSpPr>
              <a:spLocks noChangeArrowheads="1"/>
            </p:cNvSpPr>
            <p:nvPr/>
          </p:nvSpPr>
          <p:spPr bwMode="auto">
            <a:xfrm>
              <a:off x="3562" y="2329"/>
              <a:ext cx="350" cy="19"/>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 name="Freeform 28"/>
            <p:cNvSpPr/>
            <p:nvPr/>
          </p:nvSpPr>
          <p:spPr bwMode="auto">
            <a:xfrm>
              <a:off x="3917" y="2240"/>
              <a:ext cx="196" cy="108"/>
            </a:xfrm>
            <a:custGeom>
              <a:avLst/>
              <a:gdLst>
                <a:gd name="T0" fmla="*/ 196 w 196"/>
                <a:gd name="T1" fmla="*/ 19 h 108"/>
                <a:gd name="T2" fmla="*/ 196 w 196"/>
                <a:gd name="T3" fmla="*/ 0 h 108"/>
                <a:gd name="T4" fmla="*/ 0 w 196"/>
                <a:gd name="T5" fmla="*/ 89 h 108"/>
                <a:gd name="T6" fmla="*/ 0 w 196"/>
                <a:gd name="T7" fmla="*/ 108 h 108"/>
                <a:gd name="T8" fmla="*/ 196 w 196"/>
                <a:gd name="T9" fmla="*/ 19 h 108"/>
              </a:gdLst>
              <a:ahLst/>
              <a:cxnLst>
                <a:cxn ang="0">
                  <a:pos x="T0" y="T1"/>
                </a:cxn>
                <a:cxn ang="0">
                  <a:pos x="T2" y="T3"/>
                </a:cxn>
                <a:cxn ang="0">
                  <a:pos x="T4" y="T5"/>
                </a:cxn>
                <a:cxn ang="0">
                  <a:pos x="T6" y="T7"/>
                </a:cxn>
                <a:cxn ang="0">
                  <a:pos x="T8" y="T9"/>
                </a:cxn>
              </a:cxnLst>
              <a:rect l="0" t="0" r="r" b="b"/>
              <a:pathLst>
                <a:path w="196" h="108">
                  <a:moveTo>
                    <a:pt x="196" y="19"/>
                  </a:moveTo>
                  <a:lnTo>
                    <a:pt x="196" y="0"/>
                  </a:lnTo>
                  <a:lnTo>
                    <a:pt x="0" y="89"/>
                  </a:lnTo>
                  <a:lnTo>
                    <a:pt x="0" y="108"/>
                  </a:lnTo>
                  <a:lnTo>
                    <a:pt x="196" y="1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29"/>
            <p:cNvSpPr/>
            <p:nvPr/>
          </p:nvSpPr>
          <p:spPr bwMode="auto">
            <a:xfrm>
              <a:off x="3562" y="2232"/>
              <a:ext cx="551" cy="90"/>
            </a:xfrm>
            <a:custGeom>
              <a:avLst/>
              <a:gdLst>
                <a:gd name="T0" fmla="*/ 230 w 230"/>
                <a:gd name="T1" fmla="*/ 0 h 37"/>
                <a:gd name="T2" fmla="*/ 209 w 230"/>
                <a:gd name="T3" fmla="*/ 0 h 37"/>
                <a:gd name="T4" fmla="*/ 148 w 230"/>
                <a:gd name="T5" fmla="*/ 29 h 37"/>
                <a:gd name="T6" fmla="*/ 145 w 230"/>
                <a:gd name="T7" fmla="*/ 29 h 37"/>
                <a:gd name="T8" fmla="*/ 55 w 230"/>
                <a:gd name="T9" fmla="*/ 15 h 37"/>
                <a:gd name="T10" fmla="*/ 0 w 230"/>
                <a:gd name="T11" fmla="*/ 37 h 37"/>
                <a:gd name="T12" fmla="*/ 146 w 230"/>
                <a:gd name="T13" fmla="*/ 37 h 37"/>
                <a:gd name="T14" fmla="*/ 230 w 230"/>
                <a:gd name="T15" fmla="*/ 0 h 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0" h="37">
                  <a:moveTo>
                    <a:pt x="230" y="0"/>
                  </a:moveTo>
                  <a:cubicBezTo>
                    <a:pt x="209" y="0"/>
                    <a:pt x="209" y="0"/>
                    <a:pt x="209" y="0"/>
                  </a:cubicBezTo>
                  <a:cubicBezTo>
                    <a:pt x="148" y="29"/>
                    <a:pt x="148" y="29"/>
                    <a:pt x="148" y="29"/>
                  </a:cubicBezTo>
                  <a:cubicBezTo>
                    <a:pt x="145" y="29"/>
                    <a:pt x="145" y="29"/>
                    <a:pt x="145" y="29"/>
                  </a:cubicBezTo>
                  <a:cubicBezTo>
                    <a:pt x="108" y="29"/>
                    <a:pt x="78" y="22"/>
                    <a:pt x="55" y="15"/>
                  </a:cubicBezTo>
                  <a:cubicBezTo>
                    <a:pt x="0" y="37"/>
                    <a:pt x="0" y="37"/>
                    <a:pt x="0" y="37"/>
                  </a:cubicBezTo>
                  <a:cubicBezTo>
                    <a:pt x="146" y="37"/>
                    <a:pt x="146" y="37"/>
                    <a:pt x="146" y="37"/>
                  </a:cubicBezTo>
                  <a:lnTo>
                    <a:pt x="230" y="0"/>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30"/>
            <p:cNvSpPr/>
            <p:nvPr/>
          </p:nvSpPr>
          <p:spPr bwMode="auto">
            <a:xfrm>
              <a:off x="3591" y="2138"/>
              <a:ext cx="517" cy="145"/>
            </a:xfrm>
            <a:custGeom>
              <a:avLst/>
              <a:gdLst>
                <a:gd name="T0" fmla="*/ 4 w 216"/>
                <a:gd name="T1" fmla="*/ 27 h 60"/>
                <a:gd name="T2" fmla="*/ 135 w 216"/>
                <a:gd name="T3" fmla="*/ 60 h 60"/>
                <a:gd name="T4" fmla="*/ 216 w 216"/>
                <a:gd name="T5" fmla="*/ 21 h 60"/>
                <a:gd name="T6" fmla="*/ 204 w 216"/>
                <a:gd name="T7" fmla="*/ 21 h 60"/>
                <a:gd name="T8" fmla="*/ 135 w 216"/>
                <a:gd name="T9" fmla="*/ 53 h 60"/>
                <a:gd name="T10" fmla="*/ 134 w 216"/>
                <a:gd name="T11" fmla="*/ 53 h 60"/>
                <a:gd name="T12" fmla="*/ 48 w 216"/>
                <a:gd name="T13" fmla="*/ 0 h 60"/>
                <a:gd name="T14" fmla="*/ 5 w 216"/>
                <a:gd name="T15" fmla="*/ 19 h 60"/>
                <a:gd name="T16" fmla="*/ 4 w 216"/>
                <a:gd name="T17" fmla="*/ 2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6" h="60">
                  <a:moveTo>
                    <a:pt x="4" y="27"/>
                  </a:moveTo>
                  <a:cubicBezTo>
                    <a:pt x="20" y="37"/>
                    <a:pt x="65" y="60"/>
                    <a:pt x="135" y="60"/>
                  </a:cubicBezTo>
                  <a:cubicBezTo>
                    <a:pt x="216" y="21"/>
                    <a:pt x="216" y="21"/>
                    <a:pt x="216" y="21"/>
                  </a:cubicBezTo>
                  <a:cubicBezTo>
                    <a:pt x="216" y="21"/>
                    <a:pt x="212" y="21"/>
                    <a:pt x="204" y="21"/>
                  </a:cubicBezTo>
                  <a:cubicBezTo>
                    <a:pt x="135" y="53"/>
                    <a:pt x="135" y="53"/>
                    <a:pt x="135" y="53"/>
                  </a:cubicBezTo>
                  <a:cubicBezTo>
                    <a:pt x="134" y="53"/>
                    <a:pt x="134" y="53"/>
                    <a:pt x="134" y="53"/>
                  </a:cubicBezTo>
                  <a:cubicBezTo>
                    <a:pt x="94" y="47"/>
                    <a:pt x="66" y="22"/>
                    <a:pt x="48" y="0"/>
                  </a:cubicBezTo>
                  <a:cubicBezTo>
                    <a:pt x="5" y="19"/>
                    <a:pt x="5" y="19"/>
                    <a:pt x="5" y="19"/>
                  </a:cubicBezTo>
                  <a:cubicBezTo>
                    <a:pt x="1" y="21"/>
                    <a:pt x="0" y="24"/>
                    <a:pt x="4"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12" name="矩形 11"/>
          <p:cNvSpPr>
            <a:spLocks noChangeArrowheads="1"/>
          </p:cNvSpPr>
          <p:nvPr/>
        </p:nvSpPr>
        <p:spPr bwMode="auto">
          <a:xfrm>
            <a:off x="11182350" y="6440488"/>
            <a:ext cx="339725"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algn="ctr"/>
            <a:fld id="{3DDBA367-2FA7-41FF-A1BB-82EE80E3F945}" type="slidenum">
              <a:rPr lang="zh-TW" altLang="en-US" sz="1000">
                <a:solidFill>
                  <a:srgbClr val="4AD1EA"/>
                </a:solidFill>
              </a:rPr>
            </a:fld>
            <a:endParaRPr lang="zh-CN" altLang="en-US" sz="1000">
              <a:solidFill>
                <a:srgbClr val="4AD1EA"/>
              </a:solidFill>
            </a:endParaRPr>
          </a:p>
        </p:txBody>
      </p:sp>
      <p:grpSp>
        <p:nvGrpSpPr>
          <p:cNvPr id="13"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14" name="Group 537"/>
            <p:cNvGrpSpPr/>
            <p:nvPr/>
          </p:nvGrpSpPr>
          <p:grpSpPr bwMode="auto">
            <a:xfrm>
              <a:off x="476" y="-2056"/>
              <a:ext cx="5923" cy="5986"/>
              <a:chOff x="476" y="-2056"/>
              <a:chExt cx="5923" cy="5986"/>
            </a:xfrm>
            <a:grpFill/>
          </p:grpSpPr>
          <p:sp>
            <p:nvSpPr>
              <p:cNvPr id="41"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9"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40"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3"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4"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5"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6"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7"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8"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9"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0"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15"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41" name="Freeform 41"/>
          <p:cNvSpPr>
            <a:spLocks noChangeArrowheads="1"/>
          </p:cNvSpPr>
          <p:nvPr userDrawn="1"/>
        </p:nvSpPr>
        <p:spPr bwMode="auto">
          <a:xfrm>
            <a:off x="169863" y="231775"/>
            <a:ext cx="1316037" cy="720725"/>
          </a:xfrm>
          <a:custGeom>
            <a:avLst/>
            <a:gdLst>
              <a:gd name="T0" fmla="*/ 519 w 616"/>
              <a:gd name="T1" fmla="*/ 100 h 402"/>
              <a:gd name="T2" fmla="*/ 509 w 616"/>
              <a:gd name="T3" fmla="*/ 99 h 402"/>
              <a:gd name="T4" fmla="*/ 427 w 616"/>
              <a:gd name="T5" fmla="*/ 40 h 402"/>
              <a:gd name="T6" fmla="*/ 353 w 616"/>
              <a:gd name="T7" fmla="*/ 60 h 402"/>
              <a:gd name="T8" fmla="*/ 266 w 616"/>
              <a:gd name="T9" fmla="*/ 7 h 402"/>
              <a:gd name="T10" fmla="*/ 133 w 616"/>
              <a:gd name="T11" fmla="*/ 113 h 402"/>
              <a:gd name="T12" fmla="*/ 133 w 616"/>
              <a:gd name="T13" fmla="*/ 114 h 402"/>
              <a:gd name="T14" fmla="*/ 119 w 616"/>
              <a:gd name="T15" fmla="*/ 112 h 402"/>
              <a:gd name="T16" fmla="*/ 6 w 616"/>
              <a:gd name="T17" fmla="*/ 202 h 402"/>
              <a:gd name="T18" fmla="*/ 96 w 616"/>
              <a:gd name="T19" fmla="*/ 316 h 402"/>
              <a:gd name="T20" fmla="*/ 167 w 616"/>
              <a:gd name="T21" fmla="*/ 298 h 402"/>
              <a:gd name="T22" fmla="*/ 258 w 616"/>
              <a:gd name="T23" fmla="*/ 398 h 402"/>
              <a:gd name="T24" fmla="*/ 351 w 616"/>
              <a:gd name="T25" fmla="*/ 358 h 402"/>
              <a:gd name="T26" fmla="*/ 362 w 616"/>
              <a:gd name="T27" fmla="*/ 360 h 402"/>
              <a:gd name="T28" fmla="*/ 469 w 616"/>
              <a:gd name="T29" fmla="*/ 296 h 402"/>
              <a:gd name="T30" fmla="*/ 496 w 616"/>
              <a:gd name="T31" fmla="*/ 304 h 402"/>
              <a:gd name="T32" fmla="*/ 610 w 616"/>
              <a:gd name="T33" fmla="*/ 213 h 402"/>
              <a:gd name="T34" fmla="*/ 519 w 616"/>
              <a:gd name="T35" fmla="*/ 10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16" h="402">
                <a:moveTo>
                  <a:pt x="519" y="100"/>
                </a:moveTo>
                <a:cubicBezTo>
                  <a:pt x="516" y="99"/>
                  <a:pt x="512" y="99"/>
                  <a:pt x="509" y="99"/>
                </a:cubicBezTo>
                <a:cubicBezTo>
                  <a:pt x="494" y="67"/>
                  <a:pt x="464" y="44"/>
                  <a:pt x="427" y="40"/>
                </a:cubicBezTo>
                <a:cubicBezTo>
                  <a:pt x="399" y="36"/>
                  <a:pt x="373" y="44"/>
                  <a:pt x="353" y="60"/>
                </a:cubicBezTo>
                <a:cubicBezTo>
                  <a:pt x="334" y="32"/>
                  <a:pt x="303" y="11"/>
                  <a:pt x="266" y="7"/>
                </a:cubicBezTo>
                <a:cubicBezTo>
                  <a:pt x="200" y="0"/>
                  <a:pt x="141" y="47"/>
                  <a:pt x="133" y="113"/>
                </a:cubicBezTo>
                <a:cubicBezTo>
                  <a:pt x="133" y="114"/>
                  <a:pt x="133" y="114"/>
                  <a:pt x="133" y="114"/>
                </a:cubicBezTo>
                <a:cubicBezTo>
                  <a:pt x="129" y="113"/>
                  <a:pt x="124" y="112"/>
                  <a:pt x="119" y="112"/>
                </a:cubicBezTo>
                <a:cubicBezTo>
                  <a:pt x="63" y="105"/>
                  <a:pt x="12" y="146"/>
                  <a:pt x="6" y="202"/>
                </a:cubicBezTo>
                <a:cubicBezTo>
                  <a:pt x="0" y="258"/>
                  <a:pt x="40" y="309"/>
                  <a:pt x="96" y="316"/>
                </a:cubicBezTo>
                <a:cubicBezTo>
                  <a:pt x="122" y="319"/>
                  <a:pt x="147" y="311"/>
                  <a:pt x="167" y="298"/>
                </a:cubicBezTo>
                <a:cubicBezTo>
                  <a:pt x="168" y="348"/>
                  <a:pt x="206" y="392"/>
                  <a:pt x="258" y="398"/>
                </a:cubicBezTo>
                <a:cubicBezTo>
                  <a:pt x="295" y="402"/>
                  <a:pt x="330" y="386"/>
                  <a:pt x="351" y="358"/>
                </a:cubicBezTo>
                <a:cubicBezTo>
                  <a:pt x="355" y="359"/>
                  <a:pt x="358" y="359"/>
                  <a:pt x="362" y="360"/>
                </a:cubicBezTo>
                <a:cubicBezTo>
                  <a:pt x="409" y="365"/>
                  <a:pt x="452" y="338"/>
                  <a:pt x="469" y="296"/>
                </a:cubicBezTo>
                <a:cubicBezTo>
                  <a:pt x="477" y="300"/>
                  <a:pt x="487" y="303"/>
                  <a:pt x="496" y="304"/>
                </a:cubicBezTo>
                <a:cubicBezTo>
                  <a:pt x="553" y="310"/>
                  <a:pt x="604" y="270"/>
                  <a:pt x="610" y="213"/>
                </a:cubicBezTo>
                <a:cubicBezTo>
                  <a:pt x="616" y="157"/>
                  <a:pt x="576" y="106"/>
                  <a:pt x="519" y="100"/>
                </a:cubicBezTo>
                <a:close/>
              </a:path>
            </a:pathLst>
          </a:custGeom>
          <a:solidFill>
            <a:srgbClr val="EAFFF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42" name="页脚占位符 1"/>
          <p:cNvSpPr>
            <a:spLocks noGrp="1"/>
          </p:cNvSpPr>
          <p:nvPr>
            <p:ph type="ftr" sz="quarter" idx="10"/>
          </p:nvPr>
        </p:nvSpPr>
        <p:spPr>
          <a:xfrm>
            <a:off x="839788" y="6419850"/>
            <a:ext cx="4114800" cy="365125"/>
          </a:xfrm>
        </p:spPr>
        <p:txBody>
          <a:bodyPr/>
          <a:lstStyle>
            <a:lvl1pPr>
              <a:defRPr/>
            </a:lvl1pPr>
          </a:lstStyle>
          <a:p>
            <a:pPr>
              <a:defRPr/>
            </a:pPr>
            <a:r>
              <a:rPr lang="en-US" altLang="zh-TW"/>
              <a:t>YOUR COMPANY SLOGAN GOES HERE</a:t>
            </a:r>
            <a:endParaRPr lang="zh-TW" altLang="en-US"/>
          </a:p>
        </p:txBody>
      </p:sp>
      <p:sp>
        <p:nvSpPr>
          <p:cNvPr id="243" name="灯片编号占位符 1"/>
          <p:cNvSpPr>
            <a:spLocks noGrp="1"/>
          </p:cNvSpPr>
          <p:nvPr>
            <p:ph type="sldNum" sz="quarter" idx="11"/>
          </p:nvPr>
        </p:nvSpPr>
        <p:spPr/>
        <p:txBody>
          <a:bodyPr/>
          <a:lstStyle>
            <a:lvl1pPr>
              <a:defRPr/>
            </a:lvl1pPr>
          </a:lstStyle>
          <a:p>
            <a:fld id="{2E353248-5294-4121-B7DA-460B5A7159BB}" type="slidenum">
              <a:rPr lang="zh-TW" altLang="en-US"/>
            </a:fld>
            <a:endParaRPr lang="zh-TW" altLang="en-US"/>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空白2">
    <p:bg>
      <p:bgPr>
        <a:blipFill rotWithShape="0">
          <a:blip r:embed="rId2"/>
          <a:stretch>
            <a:fillRect/>
          </a:stretch>
        </a:blipFill>
        <a:effectLst/>
      </p:bgPr>
    </p:bg>
    <p:spTree>
      <p:nvGrpSpPr>
        <p:cNvPr id="1" name=""/>
        <p:cNvGrpSpPr/>
        <p:nvPr/>
      </p:nvGrpSpPr>
      <p:grpSpPr>
        <a:xfrm>
          <a:off x="0" y="0"/>
          <a:ext cx="0" cy="0"/>
          <a:chOff x="0" y="0"/>
          <a:chExt cx="0" cy="0"/>
        </a:xfrm>
      </p:grpSpPr>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_空白2">
    <p:bg>
      <p:bgPr>
        <a:blipFill rotWithShape="0">
          <a:blip r:embed="rId2"/>
          <a:stretch>
            <a:fillRect/>
          </a:stretch>
        </a:blipFill>
        <a:effectLst/>
      </p:bgPr>
    </p:bg>
    <p:spTree>
      <p:nvGrpSpPr>
        <p:cNvPr id="1" name=""/>
        <p:cNvGrpSpPr/>
        <p:nvPr/>
      </p:nvGrpSpPr>
      <p:grpSpPr>
        <a:xfrm>
          <a:off x="0" y="0"/>
          <a:ext cx="0" cy="0"/>
          <a:chOff x="0" y="0"/>
          <a:chExt cx="0" cy="0"/>
        </a:xfrm>
      </p:grpSpPr>
      <p:pic>
        <p:nvPicPr>
          <p:cNvPr id="8" name="图片 7"/>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9" name="组合 236"/>
          <p:cNvGrpSpPr/>
          <p:nvPr userDrawn="1"/>
        </p:nvGrpSpPr>
        <p:grpSpPr bwMode="auto">
          <a:xfrm>
            <a:off x="3041650" y="763588"/>
            <a:ext cx="6108700" cy="449262"/>
            <a:chOff x="3058110" y="5749493"/>
            <a:chExt cx="6108565" cy="450001"/>
          </a:xfrm>
        </p:grpSpPr>
        <p:sp>
          <p:nvSpPr>
            <p:cNvPr id="10" name="文本框 237"/>
            <p:cNvSpPr txBox="1">
              <a:spLocks noChangeArrowheads="1"/>
            </p:cNvSpPr>
            <p:nvPr/>
          </p:nvSpPr>
          <p:spPr bwMode="auto">
            <a:xfrm>
              <a:off x="3058110" y="5789245"/>
              <a:ext cx="1800185" cy="370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spcAft>
                  <a:spcPts val="1000"/>
                </a:spcAft>
                <a:buFontTx/>
                <a:buNone/>
                <a:defRPr/>
              </a:pPr>
              <a:r>
                <a:rPr lang="zh-CN" altLang="en-US">
                  <a:solidFill>
                    <a:srgbClr val="F49100"/>
                  </a:solidFill>
                  <a:latin typeface="微软雅黑" panose="020B0503020204020204" pitchFamily="34" charset="-122"/>
                </a:rPr>
                <a:t>更多相关作品：</a:t>
              </a:r>
              <a:endParaRPr lang="zh-CN" altLang="en-US">
                <a:solidFill>
                  <a:srgbClr val="F49100"/>
                </a:solidFill>
                <a:latin typeface="微软雅黑" panose="020B0503020204020204" pitchFamily="34" charset="-122"/>
              </a:endParaRPr>
            </a:p>
          </p:txBody>
        </p:sp>
        <p:sp>
          <p:nvSpPr>
            <p:cNvPr id="11" name="同侧圆角矩形 10"/>
            <p:cNvSpPr/>
            <p:nvPr/>
          </p:nvSpPr>
          <p:spPr>
            <a:xfrm rot="16200000">
              <a:off x="6472373" y="4135415"/>
              <a:ext cx="450001" cy="3678157"/>
            </a:xfrm>
            <a:prstGeom prst="round2SameRect">
              <a:avLst/>
            </a:prstGeom>
            <a:no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同侧圆角矩形 11"/>
            <p:cNvSpPr/>
            <p:nvPr/>
          </p:nvSpPr>
          <p:spPr>
            <a:xfrm rot="5400000" flipH="1">
              <a:off x="8626563" y="5659381"/>
              <a:ext cx="450001" cy="630223"/>
            </a:xfrm>
            <a:prstGeom prst="round2SameRect">
              <a:avLst/>
            </a:prstGeom>
            <a:solidFill>
              <a:schemeClr val="accent6"/>
            </a:solidFill>
            <a:ln w="127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Freeform 5"/>
            <p:cNvSpPr>
              <a:spLocks noChangeAspect="1" noEditPoints="1" noChangeArrowheads="1"/>
            </p:cNvSpPr>
            <p:nvPr/>
          </p:nvSpPr>
          <p:spPr bwMode="auto">
            <a:xfrm>
              <a:off x="8716675" y="5839493"/>
              <a:ext cx="270000" cy="270000"/>
            </a:xfrm>
            <a:custGeom>
              <a:avLst/>
              <a:gdLst>
                <a:gd name="T0" fmla="*/ 250 w 252"/>
                <a:gd name="T1" fmla="*/ 242 h 252"/>
                <a:gd name="T2" fmla="*/ 165 w 252"/>
                <a:gd name="T3" fmla="*/ 157 h 252"/>
                <a:gd name="T4" fmla="*/ 189 w 252"/>
                <a:gd name="T5" fmla="*/ 94 h 252"/>
                <a:gd name="T6" fmla="*/ 94 w 252"/>
                <a:gd name="T7" fmla="*/ 0 h 252"/>
                <a:gd name="T8" fmla="*/ 0 w 252"/>
                <a:gd name="T9" fmla="*/ 94 h 252"/>
                <a:gd name="T10" fmla="*/ 94 w 252"/>
                <a:gd name="T11" fmla="*/ 189 h 252"/>
                <a:gd name="T12" fmla="*/ 157 w 252"/>
                <a:gd name="T13" fmla="*/ 165 h 252"/>
                <a:gd name="T14" fmla="*/ 242 w 252"/>
                <a:gd name="T15" fmla="*/ 250 h 252"/>
                <a:gd name="T16" fmla="*/ 246 w 252"/>
                <a:gd name="T17" fmla="*/ 252 h 252"/>
                <a:gd name="T18" fmla="*/ 250 w 252"/>
                <a:gd name="T19" fmla="*/ 250 h 252"/>
                <a:gd name="T20" fmla="*/ 250 w 252"/>
                <a:gd name="T21" fmla="*/ 242 h 252"/>
                <a:gd name="T22" fmla="*/ 94 w 252"/>
                <a:gd name="T23" fmla="*/ 178 h 252"/>
                <a:gd name="T24" fmla="*/ 11 w 252"/>
                <a:gd name="T25" fmla="*/ 94 h 252"/>
                <a:gd name="T26" fmla="*/ 94 w 252"/>
                <a:gd name="T27" fmla="*/ 11 h 252"/>
                <a:gd name="T28" fmla="*/ 178 w 252"/>
                <a:gd name="T29" fmla="*/ 94 h 252"/>
                <a:gd name="T30" fmla="*/ 157 w 252"/>
                <a:gd name="T31" fmla="*/ 149 h 252"/>
                <a:gd name="T32" fmla="*/ 149 w 252"/>
                <a:gd name="T33" fmla="*/ 157 h 252"/>
                <a:gd name="T34" fmla="*/ 94 w 252"/>
                <a:gd name="T35" fmla="*/ 178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2" h="252">
                  <a:moveTo>
                    <a:pt x="250" y="242"/>
                  </a:moveTo>
                  <a:cubicBezTo>
                    <a:pt x="165" y="157"/>
                    <a:pt x="165" y="157"/>
                    <a:pt x="165" y="157"/>
                  </a:cubicBezTo>
                  <a:cubicBezTo>
                    <a:pt x="180" y="140"/>
                    <a:pt x="189" y="119"/>
                    <a:pt x="189" y="94"/>
                  </a:cubicBezTo>
                  <a:cubicBezTo>
                    <a:pt x="189" y="42"/>
                    <a:pt x="147" y="0"/>
                    <a:pt x="94" y="0"/>
                  </a:cubicBezTo>
                  <a:cubicBezTo>
                    <a:pt x="42" y="0"/>
                    <a:pt x="0" y="42"/>
                    <a:pt x="0" y="94"/>
                  </a:cubicBezTo>
                  <a:cubicBezTo>
                    <a:pt x="0" y="147"/>
                    <a:pt x="42" y="189"/>
                    <a:pt x="94" y="189"/>
                  </a:cubicBezTo>
                  <a:cubicBezTo>
                    <a:pt x="119" y="189"/>
                    <a:pt x="140" y="180"/>
                    <a:pt x="157" y="165"/>
                  </a:cubicBezTo>
                  <a:cubicBezTo>
                    <a:pt x="242" y="250"/>
                    <a:pt x="242" y="250"/>
                    <a:pt x="242" y="250"/>
                  </a:cubicBezTo>
                  <a:cubicBezTo>
                    <a:pt x="243" y="251"/>
                    <a:pt x="245" y="252"/>
                    <a:pt x="246" y="252"/>
                  </a:cubicBezTo>
                  <a:cubicBezTo>
                    <a:pt x="248" y="252"/>
                    <a:pt x="249" y="251"/>
                    <a:pt x="250" y="250"/>
                  </a:cubicBezTo>
                  <a:cubicBezTo>
                    <a:pt x="252" y="248"/>
                    <a:pt x="252" y="244"/>
                    <a:pt x="250" y="242"/>
                  </a:cubicBezTo>
                  <a:close/>
                  <a:moveTo>
                    <a:pt x="94" y="178"/>
                  </a:moveTo>
                  <a:cubicBezTo>
                    <a:pt x="48" y="178"/>
                    <a:pt x="11" y="140"/>
                    <a:pt x="11" y="94"/>
                  </a:cubicBezTo>
                  <a:cubicBezTo>
                    <a:pt x="11" y="49"/>
                    <a:pt x="48" y="11"/>
                    <a:pt x="94" y="11"/>
                  </a:cubicBezTo>
                  <a:cubicBezTo>
                    <a:pt x="140" y="11"/>
                    <a:pt x="178" y="49"/>
                    <a:pt x="178" y="94"/>
                  </a:cubicBezTo>
                  <a:cubicBezTo>
                    <a:pt x="178" y="115"/>
                    <a:pt x="170" y="135"/>
                    <a:pt x="157" y="149"/>
                  </a:cubicBezTo>
                  <a:cubicBezTo>
                    <a:pt x="155" y="152"/>
                    <a:pt x="152" y="155"/>
                    <a:pt x="149" y="157"/>
                  </a:cubicBezTo>
                  <a:cubicBezTo>
                    <a:pt x="135" y="170"/>
                    <a:pt x="115" y="178"/>
                    <a:pt x="94" y="178"/>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4" name="文本框 241"/>
            <p:cNvSpPr txBox="1">
              <a:spLocks noChangeArrowheads="1"/>
            </p:cNvSpPr>
            <p:nvPr/>
          </p:nvSpPr>
          <p:spPr bwMode="auto">
            <a:xfrm>
              <a:off x="5101178" y="5789245"/>
              <a:ext cx="1112812" cy="370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spcAft>
                  <a:spcPts val="1000"/>
                </a:spcAft>
                <a:buFontTx/>
                <a:buNone/>
                <a:defRPr/>
              </a:pPr>
              <a:r>
                <a:rPr lang="en-US" altLang="zh-CN" b="1">
                  <a:solidFill>
                    <a:srgbClr val="F49100"/>
                  </a:solidFill>
                </a:rPr>
                <a:t>x_Studio</a:t>
              </a:r>
              <a:endParaRPr lang="zh-CN" altLang="en-US" b="1">
                <a:solidFill>
                  <a:srgbClr val="F49100"/>
                </a:solidFill>
              </a:endParaRPr>
            </a:p>
          </p:txBody>
        </p:sp>
      </p:grpSp>
      <p:grpSp>
        <p:nvGrpSpPr>
          <p:cNvPr id="15"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16" name="Group 537"/>
            <p:cNvGrpSpPr/>
            <p:nvPr/>
          </p:nvGrpSpPr>
          <p:grpSpPr bwMode="auto">
            <a:xfrm>
              <a:off x="476" y="-2056"/>
              <a:ext cx="5923" cy="5986"/>
              <a:chOff x="476" y="-2056"/>
              <a:chExt cx="5923" cy="5986"/>
            </a:xfrm>
            <a:grpFill/>
          </p:grpSpPr>
          <p:sp>
            <p:nvSpPr>
              <p:cNvPr id="43"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9"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0"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41"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42"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1"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2"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3"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4"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5"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6"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7"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8"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9"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0"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1"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8"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17"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42" name="图片占位符 3"/>
          <p:cNvSpPr>
            <a:spLocks noGrp="1"/>
          </p:cNvSpPr>
          <p:nvPr>
            <p:ph type="pic" sz="quarter" idx="10"/>
          </p:nvPr>
        </p:nvSpPr>
        <p:spPr>
          <a:xfrm>
            <a:off x="4250807" y="1765772"/>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
        <p:nvSpPr>
          <p:cNvPr id="243" name="图片占位符 3"/>
          <p:cNvSpPr>
            <a:spLocks noGrp="1"/>
          </p:cNvSpPr>
          <p:nvPr>
            <p:ph type="pic" sz="quarter" idx="11"/>
          </p:nvPr>
        </p:nvSpPr>
        <p:spPr>
          <a:xfrm>
            <a:off x="4250807" y="4163055"/>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a:p>
        </p:txBody>
      </p:sp>
      <p:sp>
        <p:nvSpPr>
          <p:cNvPr id="244" name="图片占位符 3"/>
          <p:cNvSpPr>
            <a:spLocks noGrp="1"/>
          </p:cNvSpPr>
          <p:nvPr>
            <p:ph type="pic" sz="quarter" idx="12"/>
          </p:nvPr>
        </p:nvSpPr>
        <p:spPr>
          <a:xfrm>
            <a:off x="8064905" y="1765772"/>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a:p>
        </p:txBody>
      </p:sp>
      <p:sp>
        <p:nvSpPr>
          <p:cNvPr id="245" name="图片占位符 3"/>
          <p:cNvSpPr>
            <a:spLocks noGrp="1"/>
          </p:cNvSpPr>
          <p:nvPr>
            <p:ph type="pic" sz="quarter" idx="13"/>
          </p:nvPr>
        </p:nvSpPr>
        <p:spPr>
          <a:xfrm>
            <a:off x="8064905" y="4163055"/>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
        <p:nvSpPr>
          <p:cNvPr id="246" name="图片占位符 3"/>
          <p:cNvSpPr>
            <a:spLocks noGrp="1"/>
          </p:cNvSpPr>
          <p:nvPr>
            <p:ph type="pic" sz="quarter" idx="14"/>
          </p:nvPr>
        </p:nvSpPr>
        <p:spPr>
          <a:xfrm>
            <a:off x="436709" y="1765772"/>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
        <p:nvSpPr>
          <p:cNvPr id="247" name="图片占位符 3"/>
          <p:cNvSpPr>
            <a:spLocks noGrp="1"/>
          </p:cNvSpPr>
          <p:nvPr>
            <p:ph type="pic" sz="quarter" idx="15"/>
          </p:nvPr>
        </p:nvSpPr>
        <p:spPr>
          <a:xfrm>
            <a:off x="436709" y="4163055"/>
            <a:ext cx="3657600" cy="2059200"/>
          </a:xfrm>
          <a:effectLst>
            <a:outerShdw blurRad="292100" dist="139700" dir="2700000" algn="ctr" rotWithShape="0">
              <a:srgbClr val="000000">
                <a:alpha val="65000"/>
              </a:srgbClr>
            </a:outerShdw>
          </a:effectLst>
        </p:spPr>
        <p:txBody>
          <a:bodyPr rtlCol="0">
            <a:normAutofit/>
          </a:bodyPr>
          <a:lstStyle>
            <a:lvl1pPr>
              <a:defRPr sz="1400">
                <a:solidFill>
                  <a:schemeClr val="bg1"/>
                </a:solidFill>
              </a:defRPr>
            </a:lvl1pPr>
          </a:lstStyle>
          <a:p>
            <a:pPr lvl="0"/>
            <a:endParaRPr lang="zh-CN" altLang="en-US" noProof="0" dirty="0"/>
          </a:p>
        </p:txBody>
      </p:sp>
      <p:sp>
        <p:nvSpPr>
          <p:cNvPr id="249" name="页脚占位符 2"/>
          <p:cNvSpPr>
            <a:spLocks noGrp="1"/>
          </p:cNvSpPr>
          <p:nvPr>
            <p:ph type="ftr" sz="quarter" idx="16"/>
          </p:nvPr>
        </p:nvSpPr>
        <p:spPr/>
        <p:txBody>
          <a:bodyPr/>
          <a:lstStyle>
            <a:lvl1pPr>
              <a:defRPr/>
            </a:lvl1pPr>
          </a:lstStyle>
          <a:p>
            <a:pPr>
              <a:defRPr/>
            </a:pPr>
            <a:r>
              <a:rPr lang="en-US" altLang="zh-TW"/>
              <a:t>YOUR COMPANY SLOGAN GOES HERE</a:t>
            </a:r>
            <a:endParaRPr lang="zh-TW" altLang="en-US"/>
          </a:p>
        </p:txBody>
      </p:sp>
      <p:sp>
        <p:nvSpPr>
          <p:cNvPr id="250" name="灯片编号占位符 3"/>
          <p:cNvSpPr>
            <a:spLocks noGrp="1"/>
          </p:cNvSpPr>
          <p:nvPr>
            <p:ph type="sldNum" sz="quarter" idx="17"/>
          </p:nvPr>
        </p:nvSpPr>
        <p:spPr/>
        <p:txBody>
          <a:bodyPr/>
          <a:lstStyle>
            <a:lvl1pPr>
              <a:defRPr/>
            </a:lvl1pPr>
          </a:lstStyle>
          <a:p>
            <a:fld id="{D054F58A-31AC-4E8B-9650-D4494914D777}" type="slidenum">
              <a:rPr lang="zh-TW" altLang="en-US"/>
            </a:fld>
            <a:endParaRPr lang="zh-TW"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914400" y="2130426"/>
            <a:ext cx="10363200" cy="1470025"/>
          </a:xfrm>
        </p:spPr>
        <p:txBody>
          <a:bodyPr/>
          <a:lstStyle/>
          <a:p>
            <a:r>
              <a:rPr lang="zh-CN" altLang="en-US" smtClean="0"/>
              <a:t>单击此处编辑母版标题样式</a:t>
            </a:r>
            <a:endParaRPr lang="zh-CN" altLang="en-US"/>
          </a:p>
        </p:txBody>
      </p:sp>
      <p:sp>
        <p:nvSpPr>
          <p:cNvPr id="3" name="副标题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609600" indent="0" algn="ctr">
              <a:buNone/>
              <a:defRPr>
                <a:solidFill>
                  <a:schemeClr val="tx1">
                    <a:tint val="75000"/>
                  </a:schemeClr>
                </a:solidFill>
              </a:defRPr>
            </a:lvl2pPr>
            <a:lvl3pPr marL="1219200" indent="0" algn="ctr">
              <a:buNone/>
              <a:defRPr>
                <a:solidFill>
                  <a:schemeClr val="tx1">
                    <a:tint val="75000"/>
                  </a:schemeClr>
                </a:solidFill>
              </a:defRPr>
            </a:lvl3pPr>
            <a:lvl4pPr marL="1828800" indent="0" algn="ctr">
              <a:buNone/>
              <a:defRPr>
                <a:solidFill>
                  <a:schemeClr val="tx1">
                    <a:tint val="75000"/>
                  </a:schemeClr>
                </a:solidFill>
              </a:defRPr>
            </a:lvl4pPr>
            <a:lvl5pPr marL="2438400" indent="0" algn="ctr">
              <a:buNone/>
              <a:defRPr>
                <a:solidFill>
                  <a:schemeClr val="tx1">
                    <a:tint val="75000"/>
                  </a:schemeClr>
                </a:solidFill>
              </a:defRPr>
            </a:lvl5pPr>
            <a:lvl6pPr marL="3048000" indent="0" algn="ctr">
              <a:buNone/>
              <a:defRPr>
                <a:solidFill>
                  <a:schemeClr val="tx1">
                    <a:tint val="75000"/>
                  </a:schemeClr>
                </a:solidFill>
              </a:defRPr>
            </a:lvl6pPr>
            <a:lvl7pPr marL="3657600" indent="0" algn="ctr">
              <a:buNone/>
              <a:defRPr>
                <a:solidFill>
                  <a:schemeClr val="tx1">
                    <a:tint val="75000"/>
                  </a:schemeClr>
                </a:solidFill>
              </a:defRPr>
            </a:lvl7pPr>
            <a:lvl8pPr marL="4267200" indent="0" algn="ctr">
              <a:buNone/>
              <a:defRPr>
                <a:solidFill>
                  <a:schemeClr val="tx1">
                    <a:tint val="75000"/>
                  </a:schemeClr>
                </a:solidFill>
              </a:defRPr>
            </a:lvl8pPr>
            <a:lvl9pPr marL="4876800" indent="0" algn="ctr">
              <a:buNone/>
              <a:defRPr>
                <a:solidFill>
                  <a:schemeClr val="tx1">
                    <a:tint val="75000"/>
                  </a:schemeClr>
                </a:solidFill>
              </a:defRPr>
            </a:lvl9pPr>
          </a:lstStyle>
          <a:p>
            <a:r>
              <a:rPr lang="zh-CN" altLang="en-US" smtClean="0"/>
              <a:t>单击此处编辑母版副标题样式</a:t>
            </a:r>
            <a:endParaRPr lang="zh-CN" altLang="en-US"/>
          </a:p>
        </p:txBody>
      </p:sp>
      <p:sp>
        <p:nvSpPr>
          <p:cNvPr id="4" name="日期占位符 3"/>
          <p:cNvSpPr>
            <a:spLocks noGrp="1"/>
          </p:cNvSpPr>
          <p:nvPr>
            <p:ph type="dt" sz="half" idx="10"/>
          </p:nvPr>
        </p:nvSpPr>
        <p:spPr>
          <a:xfrm>
            <a:off x="609600" y="6356351"/>
            <a:ext cx="2844800" cy="365125"/>
          </a:xfrm>
          <a:prstGeom prst="rect">
            <a:avLst/>
          </a:prstGeom>
        </p:spPr>
        <p:txBody>
          <a:bodyPr lIns="121917" tIns="60958" rIns="121917" bIns="60958"/>
          <a:lstStyle/>
          <a:p>
            <a:fld id="{530820CF-B880-4189-942D-D702A7CBA730}" type="datetimeFigureOut">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0C913308-F349-4B6D-A68A-DD1791B4A57B}" type="slidenum">
              <a:rPr lang="zh-CN" altLang="en-US" smtClean="0"/>
            </a:fld>
            <a:endParaRPr lang="zh-CN" altLang="en-US"/>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1" Type="http://schemas.openxmlformats.org/officeDocument/2006/relationships/theme" Target="../theme/theme1.xml"/><Relationship Id="rId10" Type="http://schemas.openxmlformats.org/officeDocument/2006/relationships/image" Target="../media/image1.jpeg"/><Relationship Id="rId1" Type="http://schemas.openxmlformats.org/officeDocument/2006/relationships/slideLayout" Target="../slideLayouts/slideLayout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auto">
      <p:bgPr>
        <a:blipFill dpi="0" rotWithShape="0">
          <a:blip r:embed="rId10"/>
          <a:srcRect/>
          <a:stretch>
            <a:fillRect/>
          </a:stretch>
        </a:blipFill>
        <a:effectLst/>
      </p:bgPr>
    </p:bg>
    <p:spTree>
      <p:nvGrpSpPr>
        <p:cNvPr id="1" name=""/>
        <p:cNvGrpSpPr/>
        <p:nvPr/>
      </p:nvGrpSpPr>
      <p:grpSpPr>
        <a:xfrm>
          <a:off x="0" y="0"/>
          <a:ext cx="0" cy="0"/>
          <a:chOff x="0" y="0"/>
          <a:chExt cx="0" cy="0"/>
        </a:xfrm>
      </p:grpSpPr>
      <p:sp>
        <p:nvSpPr>
          <p:cNvPr id="7" name="矩形 6"/>
          <p:cNvSpPr/>
          <p:nvPr/>
        </p:nvSpPr>
        <p:spPr>
          <a:xfrm>
            <a:off x="0" y="1079500"/>
            <a:ext cx="12192000" cy="5778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27" name="标题占位符 1"/>
          <p:cNvSpPr>
            <a:spLocks noGrp="1" noChangeArrowheads="1"/>
          </p:cNvSpPr>
          <p:nvPr>
            <p:ph type="title" idx="4294967295"/>
          </p:nvPr>
        </p:nvSpPr>
        <p:spPr bwMode="auto">
          <a:xfrm>
            <a:off x="1800225" y="176213"/>
            <a:ext cx="9555163"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lstStyle/>
          <a:p>
            <a:pPr lvl="0"/>
            <a:r>
              <a:rPr lang="zh-CN" altLang="en-US" smtClean="0"/>
              <a:t>单击此处编辑母版标题样式</a:t>
            </a:r>
            <a:endParaRPr lang="zh-TW" altLang="en-US" smtClean="0"/>
          </a:p>
        </p:txBody>
      </p:sp>
      <p:sp>
        <p:nvSpPr>
          <p:cNvPr id="1028" name="文本占位符 2"/>
          <p:cNvSpPr>
            <a:spLocks noGrp="1" noChangeArrowheads="1"/>
          </p:cNvSpPr>
          <p:nvPr>
            <p:ph type="body" idx="9"/>
          </p:nvPr>
        </p:nvSpPr>
        <p:spPr bwMode="auto">
          <a:xfrm>
            <a:off x="838200" y="1619250"/>
            <a:ext cx="10515600" cy="4557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TW" altLang="en-US" smtClean="0"/>
          </a:p>
        </p:txBody>
      </p:sp>
      <p:sp>
        <p:nvSpPr>
          <p:cNvPr id="5" name="页脚占位符 4"/>
          <p:cNvSpPr>
            <a:spLocks noGrp="1"/>
          </p:cNvSpPr>
          <p:nvPr>
            <p:ph type="ftr" sz="quarter" idx="3"/>
          </p:nvPr>
        </p:nvSpPr>
        <p:spPr>
          <a:xfrm>
            <a:off x="839788" y="6356350"/>
            <a:ext cx="4114800" cy="365125"/>
          </a:xfrm>
          <a:prstGeom prst="rect">
            <a:avLst/>
          </a:prstGeom>
        </p:spPr>
        <p:txBody>
          <a:bodyPr vert="horz" lIns="91440" tIns="45720" rIns="91440" bIns="45720" rtlCol="0" anchor="ctr"/>
          <a:lstStyle>
            <a:lvl1pPr algn="l" eaLnBrk="1" fontAlgn="auto" hangingPunct="1">
              <a:spcBef>
                <a:spcPts val="0"/>
              </a:spcBef>
              <a:spcAft>
                <a:spcPts val="0"/>
              </a:spcAft>
              <a:buFontTx/>
              <a:buNone/>
              <a:defRPr sz="1100">
                <a:solidFill>
                  <a:srgbClr val="4AD1EA"/>
                </a:solidFill>
                <a:latin typeface="+mn-lt"/>
                <a:ea typeface="+mn-ea"/>
              </a:defRPr>
            </a:lvl1pPr>
          </a:lstStyle>
          <a:p>
            <a:pPr>
              <a:defRPr/>
            </a:pPr>
            <a:r>
              <a:rPr lang="en-US" altLang="zh-TW"/>
              <a:t>YOUR COMPANY SLOGAN GOES HERE</a:t>
            </a:r>
            <a:endParaRPr lang="zh-TW"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lstStyle>
            <a:lvl1pPr algn="r">
              <a:defRPr sz="1200">
                <a:solidFill>
                  <a:srgbClr val="898989"/>
                </a:solidFill>
              </a:defRPr>
            </a:lvl1pPr>
          </a:lstStyle>
          <a:p>
            <a:fld id="{2E97AEDA-D5CA-467A-8D4C-FDF4BC5D7715}" type="slidenum">
              <a:rPr lang="zh-TW" altLang="en-US"/>
            </a:fld>
            <a:endParaRPr lang="zh-TW"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Lst>
  <p:txStyles>
    <p:titleStyle>
      <a:lvl1pPr algn="l" rtl="0" eaLnBrk="0" fontAlgn="base" hangingPunct="0">
        <a:lnSpc>
          <a:spcPct val="90000"/>
        </a:lnSpc>
        <a:spcBef>
          <a:spcPct val="0"/>
        </a:spcBef>
        <a:spcAft>
          <a:spcPct val="0"/>
        </a:spcAft>
        <a:defRPr sz="4000" kern="1200">
          <a:solidFill>
            <a:schemeClr val="bg1"/>
          </a:solidFill>
          <a:latin typeface="+mj-lt"/>
          <a:ea typeface="+mj-ea"/>
          <a:cs typeface="+mj-cs"/>
        </a:defRPr>
      </a:lvl1pPr>
      <a:lvl2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2pPr>
      <a:lvl3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3pPr>
      <a:lvl4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4pPr>
      <a:lvl5pPr algn="l" rtl="0" eaLnBrk="0" fontAlgn="base" hangingPunct="0">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5pPr>
      <a:lvl6pPr marL="4572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6pPr>
      <a:lvl7pPr marL="9144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7pPr>
      <a:lvl8pPr marL="13716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8pPr>
      <a:lvl9pPr marL="1828800" algn="l" rtl="0" fontAlgn="base">
        <a:lnSpc>
          <a:spcPct val="90000"/>
        </a:lnSpc>
        <a:spcBef>
          <a:spcPct val="0"/>
        </a:spcBef>
        <a:spcAft>
          <a:spcPct val="0"/>
        </a:spcAft>
        <a:defRPr sz="4000">
          <a:solidFill>
            <a:schemeClr val="bg1"/>
          </a:solidFill>
          <a:latin typeface="Segoe UI" panose="020B0502040204020203" pitchFamily="34" charset="0"/>
          <a:ea typeface="微软雅黑" panose="020B0503020204020204" pitchFamily="34" charset="-122"/>
        </a:defRPr>
      </a:lvl9pPr>
    </p:titleStyle>
    <p:bodyStyle>
      <a:lvl1pPr marL="228600" indent="-228600" algn="l" rtl="0" eaLnBrk="0" fontAlgn="base" hangingPunct="0">
        <a:lnSpc>
          <a:spcPct val="125000"/>
        </a:lnSpc>
        <a:spcBef>
          <a:spcPts val="1000"/>
        </a:spcBef>
        <a:spcAft>
          <a:spcPct val="0"/>
        </a:spcAft>
        <a:buFont typeface="Arial" panose="020B0604020202020204" pitchFamily="34" charset="0"/>
        <a:buChar char="•"/>
        <a:defRPr sz="2000" kern="1200">
          <a:solidFill>
            <a:schemeClr val="tx1"/>
          </a:solidFill>
          <a:latin typeface="+mn-lt"/>
          <a:ea typeface="+mn-ea"/>
          <a:cs typeface="+mn-cs"/>
        </a:defRPr>
      </a:lvl1pPr>
      <a:lvl2pPr marL="685800" indent="-228600" algn="l" rtl="0" eaLnBrk="0" fontAlgn="base" hangingPunct="0">
        <a:lnSpc>
          <a:spcPct val="125000"/>
        </a:lnSpc>
        <a:spcBef>
          <a:spcPts val="500"/>
        </a:spcBef>
        <a:spcAft>
          <a:spcPct val="0"/>
        </a:spcAft>
        <a:buFont typeface="Arial" panose="020B0604020202020204" pitchFamily="34" charset="0"/>
        <a:buChar char="•"/>
        <a:defRPr sz="2000" kern="1200">
          <a:solidFill>
            <a:schemeClr val="tx1"/>
          </a:solidFill>
          <a:latin typeface="+mn-lt"/>
          <a:ea typeface="+mn-ea"/>
          <a:cs typeface="+mn-cs"/>
        </a:defRPr>
      </a:lvl2pPr>
      <a:lvl3pPr marL="1143000" indent="-228600" algn="l" rtl="0" eaLnBrk="0" fontAlgn="base" hangingPunct="0">
        <a:lnSpc>
          <a:spcPct val="125000"/>
        </a:lnSpc>
        <a:spcBef>
          <a:spcPts val="500"/>
        </a:spcBef>
        <a:spcAft>
          <a:spcPct val="0"/>
        </a:spcAft>
        <a:buFont typeface="Arial" panose="020B0604020202020204" pitchFamily="34" charset="0"/>
        <a:buChar char="•"/>
        <a:defRPr sz="1600" kern="1200">
          <a:solidFill>
            <a:schemeClr val="tx1"/>
          </a:solidFill>
          <a:latin typeface="+mn-lt"/>
          <a:ea typeface="+mn-ea"/>
          <a:cs typeface="+mn-cs"/>
        </a:defRPr>
      </a:lvl3pPr>
      <a:lvl4pPr marL="16002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4pPr>
      <a:lvl5pPr marL="2057400" indent="-228600" algn="l" rtl="0" eaLnBrk="0" fontAlgn="base" hangingPunct="0">
        <a:lnSpc>
          <a:spcPct val="125000"/>
        </a:lnSpc>
        <a:spcBef>
          <a:spcPts val="500"/>
        </a:spcBef>
        <a:spcAft>
          <a:spcPct val="0"/>
        </a:spcAft>
        <a:buFont typeface="Arial" panose="020B0604020202020204" pitchFamily="34" charset="0"/>
        <a:buChar char="•"/>
        <a:defRPr sz="14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9" Type="http://schemas.openxmlformats.org/officeDocument/2006/relationships/slideLayout" Target="../slideLayouts/slideLayout6.xml"/><Relationship Id="rId8" Type="http://schemas.openxmlformats.org/officeDocument/2006/relationships/tags" Target="../tags/tag5.xml"/><Relationship Id="rId7" Type="http://schemas.openxmlformats.org/officeDocument/2006/relationships/tags" Target="../tags/tag4.xml"/><Relationship Id="rId6" Type="http://schemas.openxmlformats.org/officeDocument/2006/relationships/image" Target="../media/image5.jpeg"/><Relationship Id="rId5" Type="http://schemas.openxmlformats.org/officeDocument/2006/relationships/tags" Target="../tags/tag3.xml"/><Relationship Id="rId4" Type="http://schemas.openxmlformats.org/officeDocument/2006/relationships/image" Target="../media/image4.jpeg"/><Relationship Id="rId3" Type="http://schemas.openxmlformats.org/officeDocument/2006/relationships/tags" Target="../tags/tag2.xml"/><Relationship Id="rId2" Type="http://schemas.openxmlformats.org/officeDocument/2006/relationships/image" Target="../media/image3.jpeg"/><Relationship Id="rId1" Type="http://schemas.openxmlformats.org/officeDocument/2006/relationships/tags" Target="../tags/tag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20.xml.rels><?xml version="1.0" encoding="UTF-8" standalone="yes"?>
<Relationships xmlns="http://schemas.openxmlformats.org/package/2006/relationships"><Relationship Id="rId9" Type="http://schemas.openxmlformats.org/officeDocument/2006/relationships/slideLayout" Target="../slideLayouts/slideLayout5.xml"/><Relationship Id="rId8" Type="http://schemas.openxmlformats.org/officeDocument/2006/relationships/image" Target="../media/image9.png"/><Relationship Id="rId7" Type="http://schemas.openxmlformats.org/officeDocument/2006/relationships/oleObject" Target="../embeddings/oleObject4.bin"/><Relationship Id="rId6" Type="http://schemas.openxmlformats.org/officeDocument/2006/relationships/image" Target="../media/image8.png"/><Relationship Id="rId5" Type="http://schemas.openxmlformats.org/officeDocument/2006/relationships/oleObject" Target="../embeddings/oleObject3.bin"/><Relationship Id="rId4" Type="http://schemas.openxmlformats.org/officeDocument/2006/relationships/image" Target="../media/image7.png"/><Relationship Id="rId3" Type="http://schemas.openxmlformats.org/officeDocument/2006/relationships/oleObject" Target="../embeddings/oleObject2.bin"/><Relationship Id="rId2" Type="http://schemas.openxmlformats.org/officeDocument/2006/relationships/image" Target="../media/image6.png"/><Relationship Id="rId11" Type="http://schemas.openxmlformats.org/officeDocument/2006/relationships/notesSlide" Target="../notesSlides/notesSlide16.xml"/><Relationship Id="rId10" Type="http://schemas.openxmlformats.org/officeDocument/2006/relationships/vmlDrawing" Target="../drawings/vmlDrawing1.vml"/><Relationship Id="rId1" Type="http://schemas.openxmlformats.org/officeDocument/2006/relationships/oleObject" Target="../embeddings/oleObject1.bin"/></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9" Type="http://schemas.openxmlformats.org/officeDocument/2006/relationships/slideLayout" Target="../slideLayouts/slideLayout5.xml"/><Relationship Id="rId8" Type="http://schemas.openxmlformats.org/officeDocument/2006/relationships/image" Target="../media/image13.png"/><Relationship Id="rId7" Type="http://schemas.openxmlformats.org/officeDocument/2006/relationships/oleObject" Target="../embeddings/oleObject8.bin"/><Relationship Id="rId6" Type="http://schemas.openxmlformats.org/officeDocument/2006/relationships/image" Target="../media/image12.png"/><Relationship Id="rId5" Type="http://schemas.openxmlformats.org/officeDocument/2006/relationships/oleObject" Target="../embeddings/oleObject7.bin"/><Relationship Id="rId4" Type="http://schemas.openxmlformats.org/officeDocument/2006/relationships/image" Target="../media/image11.png"/><Relationship Id="rId3" Type="http://schemas.openxmlformats.org/officeDocument/2006/relationships/oleObject" Target="../embeddings/oleObject6.bin"/><Relationship Id="rId2" Type="http://schemas.openxmlformats.org/officeDocument/2006/relationships/image" Target="../media/image10.png"/><Relationship Id="rId11" Type="http://schemas.openxmlformats.org/officeDocument/2006/relationships/notesSlide" Target="../notesSlides/notesSlide18.xml"/><Relationship Id="rId10" Type="http://schemas.openxmlformats.org/officeDocument/2006/relationships/vmlDrawing" Target="../drawings/vmlDrawing2.vml"/><Relationship Id="rId1" Type="http://schemas.openxmlformats.org/officeDocument/2006/relationships/oleObject" Target="../embeddings/oleObject5.bin"/></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5.xml"/><Relationship Id="rId1" Type="http://schemas.openxmlformats.org/officeDocument/2006/relationships/image" Target="../media/image14.png"/></Relationships>
</file>

<file path=ppt/slides/_rels/slide24.xml.rels><?xml version="1.0" encoding="UTF-8" standalone="yes"?>
<Relationships xmlns="http://schemas.openxmlformats.org/package/2006/relationships"><Relationship Id="rId2" Type="http://schemas.openxmlformats.org/officeDocument/2006/relationships/slideLayout" Target="../slideLayouts/slideLayout7.xml"/><Relationship Id="rId1" Type="http://schemas.openxmlformats.org/officeDocument/2006/relationships/image" Target="../media/image2.png"/></Relationships>
</file>

<file path=ppt/slides/_rels/slide25.xml.rels><?xml version="1.0" encoding="UTF-8" standalone="yes"?>
<Relationships xmlns="http://schemas.openxmlformats.org/package/2006/relationships"><Relationship Id="rId2" Type="http://schemas.openxmlformats.org/officeDocument/2006/relationships/slideLayout" Target="../slideLayouts/slideLayout9.xml"/><Relationship Id="rId1" Type="http://schemas.openxmlformats.org/officeDocument/2006/relationships/image" Target="../media/image15.jpeg"/></Relationships>
</file>

<file path=ppt/slides/_rels/slide26.xml.rels><?xml version="1.0" encoding="UTF-8" standalone="yes"?>
<Relationships xmlns="http://schemas.openxmlformats.org/package/2006/relationships"><Relationship Id="rId2" Type="http://schemas.openxmlformats.org/officeDocument/2006/relationships/slideLayout" Target="../slideLayouts/slideLayout6.xml"/><Relationship Id="rId1" Type="http://schemas.openxmlformats.org/officeDocument/2006/relationships/image" Target="../media/image16.jpe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标题 5"/>
          <p:cNvSpPr>
            <a:spLocks noGrp="1"/>
          </p:cNvSpPr>
          <p:nvPr>
            <p:ph type="ctrTitle"/>
          </p:nvPr>
        </p:nvSpPr>
        <p:spPr>
          <a:xfrm>
            <a:off x="839788" y="4452938"/>
            <a:ext cx="10512425" cy="1079500"/>
          </a:xfrm>
          <a:ln>
            <a:miter/>
          </a:ln>
        </p:spPr>
        <p:txBody>
          <a:bodyPr rtlCol="0"/>
          <a:lstStyle/>
          <a:p>
            <a:pPr eaLnBrk="1" fontAlgn="auto" hangingPunct="1">
              <a:spcAft>
                <a:spcPts val="0"/>
              </a:spcAft>
              <a:defRPr/>
            </a:pPr>
            <a:r>
              <a:rPr lang="zh-CN" altLang="en-US" dirty="0">
                <a:solidFill>
                  <a:srgbClr val="61DAF0"/>
                </a:solidFill>
                <a:latin typeface="+mj-ea"/>
              </a:rPr>
              <a:t>课堂培训</a:t>
            </a:r>
            <a:r>
              <a:rPr lang="en-US" altLang="zh-CN" dirty="0">
                <a:solidFill>
                  <a:srgbClr val="61DAF0"/>
                </a:solidFill>
                <a:latin typeface="+mj-ea"/>
              </a:rPr>
              <a:t>PPT</a:t>
            </a:r>
            <a:r>
              <a:rPr lang="zh-CN" altLang="en-US" dirty="0">
                <a:solidFill>
                  <a:srgbClr val="61DAF0"/>
                </a:solidFill>
                <a:latin typeface="+mj-ea"/>
              </a:rPr>
              <a:t>课件</a:t>
            </a:r>
            <a:endParaRPr lang="zh-CN" altLang="en-US" dirty="0">
              <a:solidFill>
                <a:srgbClr val="61DAF0"/>
              </a:solidFill>
              <a:latin typeface="+mj-ea"/>
            </a:endParaRPr>
          </a:p>
        </p:txBody>
      </p:sp>
      <p:sp>
        <p:nvSpPr>
          <p:cNvPr id="12290" name="文本框 1"/>
          <p:cNvSpPr txBox="1">
            <a:spLocks noChangeArrowheads="1"/>
          </p:cNvSpPr>
          <p:nvPr/>
        </p:nvSpPr>
        <p:spPr bwMode="auto">
          <a:xfrm>
            <a:off x="5676900" y="5684838"/>
            <a:ext cx="893763" cy="319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zh-CN" altLang="en-US" sz="1400">
                <a:solidFill>
                  <a:schemeClr val="bg1"/>
                </a:solidFill>
              </a:rPr>
              <a:t>机构名称</a:t>
            </a:r>
            <a:endParaRPr lang="zh-CN" altLang="en-US" sz="1400">
              <a:solidFill>
                <a:schemeClr val="bg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任意多边形 17"/>
          <p:cNvSpPr/>
          <p:nvPr>
            <p:custDataLst>
              <p:tags r:id="rId1"/>
            </p:custDataLst>
          </p:nvPr>
        </p:nvSpPr>
        <p:spPr>
          <a:xfrm flipH="1">
            <a:off x="6678272" y="1061551"/>
            <a:ext cx="3695162" cy="4935218"/>
          </a:xfrm>
          <a:custGeom>
            <a:avLst/>
            <a:gdLst>
              <a:gd name="connsiteX0" fmla="*/ 2061028 w 3084285"/>
              <a:gd name="connsiteY0" fmla="*/ 2072823 h 4119337"/>
              <a:gd name="connsiteX1" fmla="*/ 1037771 w 3084285"/>
              <a:gd name="connsiteY1" fmla="*/ 3096080 h 4119337"/>
              <a:gd name="connsiteX2" fmla="*/ 2061028 w 3084285"/>
              <a:gd name="connsiteY2" fmla="*/ 4119337 h 4119337"/>
              <a:gd name="connsiteX3" fmla="*/ 3084285 w 3084285"/>
              <a:gd name="connsiteY3" fmla="*/ 3096080 h 4119337"/>
              <a:gd name="connsiteX4" fmla="*/ 1023257 w 3084285"/>
              <a:gd name="connsiteY4" fmla="*/ 1037999 h 4119337"/>
              <a:gd name="connsiteX5" fmla="*/ 0 w 3084285"/>
              <a:gd name="connsiteY5" fmla="*/ 2061256 h 4119337"/>
              <a:gd name="connsiteX6" fmla="*/ 1023257 w 3084285"/>
              <a:gd name="connsiteY6" fmla="*/ 3084513 h 4119337"/>
              <a:gd name="connsiteX7" fmla="*/ 2046514 w 3084285"/>
              <a:gd name="connsiteY7" fmla="*/ 2061256 h 4119337"/>
              <a:gd name="connsiteX8" fmla="*/ 2061028 w 3084285"/>
              <a:gd name="connsiteY8" fmla="*/ 0 h 4119337"/>
              <a:gd name="connsiteX9" fmla="*/ 1037771 w 3084285"/>
              <a:gd name="connsiteY9" fmla="*/ 1023257 h 4119337"/>
              <a:gd name="connsiteX10" fmla="*/ 2061028 w 3084285"/>
              <a:gd name="connsiteY10" fmla="*/ 2046514 h 4119337"/>
              <a:gd name="connsiteX11" fmla="*/ 3084285 w 3084285"/>
              <a:gd name="connsiteY11" fmla="*/ 1023257 h 411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84285" h="4119337">
                <a:moveTo>
                  <a:pt x="2061028" y="2072823"/>
                </a:moveTo>
                <a:lnTo>
                  <a:pt x="1037771" y="3096080"/>
                </a:lnTo>
                <a:lnTo>
                  <a:pt x="2061028" y="4119337"/>
                </a:lnTo>
                <a:lnTo>
                  <a:pt x="3084285" y="3096080"/>
                </a:lnTo>
                <a:close/>
                <a:moveTo>
                  <a:pt x="1023257" y="1037999"/>
                </a:moveTo>
                <a:lnTo>
                  <a:pt x="0" y="2061256"/>
                </a:lnTo>
                <a:lnTo>
                  <a:pt x="1023257" y="3084513"/>
                </a:lnTo>
                <a:lnTo>
                  <a:pt x="2046514" y="2061256"/>
                </a:lnTo>
                <a:close/>
                <a:moveTo>
                  <a:pt x="2061028" y="0"/>
                </a:moveTo>
                <a:lnTo>
                  <a:pt x="1037771" y="1023257"/>
                </a:lnTo>
                <a:lnTo>
                  <a:pt x="2061028" y="2046514"/>
                </a:lnTo>
                <a:lnTo>
                  <a:pt x="3084285" y="1023257"/>
                </a:lnTo>
                <a:close/>
              </a:path>
            </a:pathLst>
          </a:custGeom>
          <a:blipFill dpi="0" rotWithShape="1">
            <a:blip r:embed="rId2">
              <a:extLst>
                <a:ext uri="{28A0092B-C50C-407E-A947-70E740481C1C}">
                  <a14:useLocalDpi xmlns:a14="http://schemas.microsoft.com/office/drawing/2010/main" val="0"/>
                </a:ext>
              </a:extLst>
            </a:blip>
            <a:srcRect/>
            <a:stretch>
              <a:fillRect l="-76172" t="-448" r="-24066" b="448"/>
            </a:stretch>
          </a:blipFill>
        </p:spPr>
        <p:txBody>
          <a:bodyPr anchor="ctr"/>
          <a:lstStyle/>
          <a:p>
            <a:pPr algn="just">
              <a:lnSpc>
                <a:spcPct val="130000"/>
              </a:lnSpc>
            </a:pPr>
            <a:endParaRPr lang="zh-CN" altLang="en-US" noProof="1">
              <a:solidFill>
                <a:srgbClr val="FFFFFF"/>
              </a:solidFill>
            </a:endParaRPr>
          </a:p>
        </p:txBody>
      </p:sp>
      <p:sp>
        <p:nvSpPr>
          <p:cNvPr id="3" name="菱形 2"/>
          <p:cNvSpPr/>
          <p:nvPr>
            <p:custDataLst>
              <p:tags r:id="rId3"/>
            </p:custDataLst>
          </p:nvPr>
        </p:nvSpPr>
        <p:spPr>
          <a:xfrm>
            <a:off x="3614886" y="1395999"/>
            <a:ext cx="4260305" cy="4260305"/>
          </a:xfrm>
          <a:prstGeom prst="diamond">
            <a:avLst/>
          </a:prstGeom>
          <a:blipFill dpi="0" rotWithShape="1">
            <a:blip r:embed="rId4">
              <a:extLst>
                <a:ext uri="{28A0092B-C50C-407E-A947-70E740481C1C}">
                  <a14:useLocalDpi xmlns:a14="http://schemas.microsoft.com/office/drawing/2010/main" val="0"/>
                </a:ext>
              </a:extLst>
            </a:blip>
            <a:srcRect/>
            <a:stretch>
              <a:fillRect l="-2091" r="-33779"/>
            </a:stretch>
          </a:blipFill>
        </p:spPr>
        <p:txBody>
          <a:bodyPr anchor="ctr"/>
          <a:lstStyle/>
          <a:p>
            <a:pPr algn="just">
              <a:lnSpc>
                <a:spcPct val="130000"/>
              </a:lnSpc>
            </a:pPr>
            <a:endParaRPr lang="zh-CN" altLang="en-US" noProof="1">
              <a:solidFill>
                <a:srgbClr val="FFFFFF"/>
              </a:solidFill>
            </a:endParaRPr>
          </a:p>
        </p:txBody>
      </p:sp>
      <p:sp>
        <p:nvSpPr>
          <p:cNvPr id="17" name="任意多边形 16"/>
          <p:cNvSpPr/>
          <p:nvPr>
            <p:custDataLst>
              <p:tags r:id="rId5"/>
            </p:custDataLst>
          </p:nvPr>
        </p:nvSpPr>
        <p:spPr>
          <a:xfrm>
            <a:off x="1121435" y="1061551"/>
            <a:ext cx="3695162" cy="4935218"/>
          </a:xfrm>
          <a:custGeom>
            <a:avLst/>
            <a:gdLst>
              <a:gd name="connsiteX0" fmla="*/ 2061028 w 3084285"/>
              <a:gd name="connsiteY0" fmla="*/ 2072823 h 4119337"/>
              <a:gd name="connsiteX1" fmla="*/ 3084285 w 3084285"/>
              <a:gd name="connsiteY1" fmla="*/ 3096080 h 4119337"/>
              <a:gd name="connsiteX2" fmla="*/ 2061028 w 3084285"/>
              <a:gd name="connsiteY2" fmla="*/ 4119337 h 4119337"/>
              <a:gd name="connsiteX3" fmla="*/ 1037771 w 3084285"/>
              <a:gd name="connsiteY3" fmla="*/ 3096080 h 4119337"/>
              <a:gd name="connsiteX4" fmla="*/ 1023257 w 3084285"/>
              <a:gd name="connsiteY4" fmla="*/ 1037999 h 4119337"/>
              <a:gd name="connsiteX5" fmla="*/ 2046514 w 3084285"/>
              <a:gd name="connsiteY5" fmla="*/ 2061256 h 4119337"/>
              <a:gd name="connsiteX6" fmla="*/ 1023257 w 3084285"/>
              <a:gd name="connsiteY6" fmla="*/ 3084513 h 4119337"/>
              <a:gd name="connsiteX7" fmla="*/ 0 w 3084285"/>
              <a:gd name="connsiteY7" fmla="*/ 2061256 h 4119337"/>
              <a:gd name="connsiteX8" fmla="*/ 2061028 w 3084285"/>
              <a:gd name="connsiteY8" fmla="*/ 0 h 4119337"/>
              <a:gd name="connsiteX9" fmla="*/ 3084285 w 3084285"/>
              <a:gd name="connsiteY9" fmla="*/ 1023257 h 4119337"/>
              <a:gd name="connsiteX10" fmla="*/ 2061028 w 3084285"/>
              <a:gd name="connsiteY10" fmla="*/ 2046514 h 4119337"/>
              <a:gd name="connsiteX11" fmla="*/ 1037771 w 3084285"/>
              <a:gd name="connsiteY11" fmla="*/ 1023257 h 411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84285" h="4119337">
                <a:moveTo>
                  <a:pt x="2061028" y="2072823"/>
                </a:moveTo>
                <a:lnTo>
                  <a:pt x="3084285" y="3096080"/>
                </a:lnTo>
                <a:lnTo>
                  <a:pt x="2061028" y="4119337"/>
                </a:lnTo>
                <a:lnTo>
                  <a:pt x="1037771" y="3096080"/>
                </a:lnTo>
                <a:close/>
                <a:moveTo>
                  <a:pt x="1023257" y="1037999"/>
                </a:moveTo>
                <a:lnTo>
                  <a:pt x="2046514" y="2061256"/>
                </a:lnTo>
                <a:lnTo>
                  <a:pt x="1023257" y="3084513"/>
                </a:lnTo>
                <a:lnTo>
                  <a:pt x="0" y="2061256"/>
                </a:lnTo>
                <a:close/>
                <a:moveTo>
                  <a:pt x="2061028" y="0"/>
                </a:moveTo>
                <a:lnTo>
                  <a:pt x="3084285" y="1023257"/>
                </a:lnTo>
                <a:lnTo>
                  <a:pt x="2061028" y="2046514"/>
                </a:lnTo>
                <a:lnTo>
                  <a:pt x="1037771" y="1023257"/>
                </a:lnTo>
                <a:close/>
              </a:path>
            </a:pathLst>
          </a:custGeom>
          <a:blipFill dpi="0" rotWithShape="1">
            <a:blip r:embed="rId6">
              <a:extLst>
                <a:ext uri="{28A0092B-C50C-407E-A947-70E740481C1C}">
                  <a14:useLocalDpi xmlns:a14="http://schemas.microsoft.com/office/drawing/2010/main" val="0"/>
                </a:ext>
              </a:extLst>
            </a:blip>
            <a:srcRect/>
            <a:stretch>
              <a:fillRect l="-42493" r="-42493"/>
            </a:stretch>
          </a:blipFill>
        </p:spPr>
        <p:txBody>
          <a:bodyPr anchor="ctr"/>
          <a:lstStyle/>
          <a:p>
            <a:pPr algn="just">
              <a:lnSpc>
                <a:spcPct val="130000"/>
              </a:lnSpc>
            </a:pPr>
            <a:endParaRPr lang="zh-CN" altLang="en-US" noProof="1">
              <a:solidFill>
                <a:srgbClr val="FFFFFF"/>
              </a:solidFill>
            </a:endParaRPr>
          </a:p>
        </p:txBody>
      </p:sp>
      <p:sp>
        <p:nvSpPr>
          <p:cNvPr id="27652" name="矩形 19"/>
          <p:cNvSpPr>
            <a:spLocks noChangeArrowheads="1"/>
          </p:cNvSpPr>
          <p:nvPr>
            <p:custDataLst>
              <p:tags r:id="rId7"/>
            </p:custDataLst>
          </p:nvPr>
        </p:nvSpPr>
        <p:spPr bwMode="auto">
          <a:xfrm>
            <a:off x="1104900" y="5384800"/>
            <a:ext cx="9096375" cy="887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lgn="just" eaLnBrk="0" hangingPunct="0">
              <a:lnSpc>
                <a:spcPct val="130000"/>
              </a:lnSpc>
              <a:buClr>
                <a:schemeClr val="accent1"/>
              </a:buClr>
            </a:pPr>
            <a:r>
              <a:rPr lang="en-US" altLang="zh-CN"/>
              <a:t>LOREM IPSUM DOLOR LOREM IPSUM DOLOR LOREM IPSUM DOLOR LOREM IPSUM DOLOR LOREM IPSUM DOLOR LOREM IPSUM DOLOR </a:t>
            </a:r>
            <a:endParaRPr lang="en-US" altLang="zh-CN"/>
          </a:p>
        </p:txBody>
      </p:sp>
      <p:sp>
        <p:nvSpPr>
          <p:cNvPr id="27653" name="标题 6"/>
          <p:cNvSpPr>
            <a:spLocks noGrp="1" noChangeArrowheads="1"/>
          </p:cNvSpPr>
          <p:nvPr/>
        </p:nvSpPr>
        <p:spPr bwMode="auto">
          <a:xfrm>
            <a:off x="1800225" y="176213"/>
            <a:ext cx="9555163"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pPr>
              <a:lnSpc>
                <a:spcPct val="90000"/>
              </a:lnSpc>
            </a:pPr>
            <a:r>
              <a:rPr lang="en-US" altLang="zh-CN" sz="4000">
                <a:solidFill>
                  <a:schemeClr val="bg1"/>
                </a:solidFill>
              </a:rPr>
              <a:t>ADD YOUR TITLE HERE</a:t>
            </a:r>
            <a:endParaRPr lang="zh-CN" altLang="en-US" sz="4000">
              <a:solidFill>
                <a:schemeClr val="bg1"/>
              </a:solidFill>
            </a:endParaRPr>
          </a:p>
        </p:txBody>
      </p:sp>
    </p:spTree>
    <p:custDataLst>
      <p:tags r:id="rId8"/>
    </p:custData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28674" name="Freeform 13"/>
          <p:cNvSpPr>
            <a:spLocks noChangeAspect="1" noChangeArrowheads="1"/>
          </p:cNvSpPr>
          <p:nvPr/>
        </p:nvSpPr>
        <p:spPr bwMode="auto">
          <a:xfrm>
            <a:off x="11247438" y="406400"/>
            <a:ext cx="630237" cy="438150"/>
          </a:xfrm>
          <a:custGeom>
            <a:avLst/>
            <a:gdLst>
              <a:gd name="T0" fmla="*/ 368 w 369"/>
              <a:gd name="T1" fmla="*/ 13 h 256"/>
              <a:gd name="T2" fmla="*/ 366 w 369"/>
              <a:gd name="T3" fmla="*/ 9 h 256"/>
              <a:gd name="T4" fmla="*/ 363 w 369"/>
              <a:gd name="T5" fmla="*/ 5 h 256"/>
              <a:gd name="T6" fmla="*/ 359 w 369"/>
              <a:gd name="T7" fmla="*/ 2 h 256"/>
              <a:gd name="T8" fmla="*/ 356 w 369"/>
              <a:gd name="T9" fmla="*/ 1 h 256"/>
              <a:gd name="T10" fmla="*/ 351 w 369"/>
              <a:gd name="T11" fmla="*/ 0 h 256"/>
              <a:gd name="T12" fmla="*/ 239 w 369"/>
              <a:gd name="T13" fmla="*/ 0 h 256"/>
              <a:gd name="T14" fmla="*/ 234 w 369"/>
              <a:gd name="T15" fmla="*/ 1 h 256"/>
              <a:gd name="T16" fmla="*/ 229 w 369"/>
              <a:gd name="T17" fmla="*/ 3 h 256"/>
              <a:gd name="T18" fmla="*/ 226 w 369"/>
              <a:gd name="T19" fmla="*/ 6 h 256"/>
              <a:gd name="T20" fmla="*/ 223 w 369"/>
              <a:gd name="T21" fmla="*/ 10 h 256"/>
              <a:gd name="T22" fmla="*/ 194 w 369"/>
              <a:gd name="T23" fmla="*/ 68 h 256"/>
              <a:gd name="T24" fmla="*/ 46 w 369"/>
              <a:gd name="T25" fmla="*/ 36 h 256"/>
              <a:gd name="T26" fmla="*/ 179 w 369"/>
              <a:gd name="T27" fmla="*/ 77 h 256"/>
              <a:gd name="T28" fmla="*/ 146 w 369"/>
              <a:gd name="T29" fmla="*/ 10 h 256"/>
              <a:gd name="T30" fmla="*/ 143 w 369"/>
              <a:gd name="T31" fmla="*/ 6 h 256"/>
              <a:gd name="T32" fmla="*/ 140 w 369"/>
              <a:gd name="T33" fmla="*/ 3 h 256"/>
              <a:gd name="T34" fmla="*/ 135 w 369"/>
              <a:gd name="T35" fmla="*/ 1 h 256"/>
              <a:gd name="T36" fmla="*/ 130 w 369"/>
              <a:gd name="T37" fmla="*/ 0 h 256"/>
              <a:gd name="T38" fmla="*/ 17 w 369"/>
              <a:gd name="T39" fmla="*/ 0 h 256"/>
              <a:gd name="T40" fmla="*/ 13 w 369"/>
              <a:gd name="T41" fmla="*/ 1 h 256"/>
              <a:gd name="T42" fmla="*/ 10 w 369"/>
              <a:gd name="T43" fmla="*/ 2 h 256"/>
              <a:gd name="T44" fmla="*/ 6 w 369"/>
              <a:gd name="T45" fmla="*/ 5 h 256"/>
              <a:gd name="T46" fmla="*/ 3 w 369"/>
              <a:gd name="T47" fmla="*/ 9 h 256"/>
              <a:gd name="T48" fmla="*/ 1 w 369"/>
              <a:gd name="T49" fmla="*/ 13 h 256"/>
              <a:gd name="T50" fmla="*/ 0 w 369"/>
              <a:gd name="T51" fmla="*/ 18 h 256"/>
              <a:gd name="T52" fmla="*/ 0 w 369"/>
              <a:gd name="T53" fmla="*/ 22 h 256"/>
              <a:gd name="T54" fmla="*/ 2 w 369"/>
              <a:gd name="T55" fmla="*/ 26 h 256"/>
              <a:gd name="T56" fmla="*/ 120 w 369"/>
              <a:gd name="T57" fmla="*/ 254 h 256"/>
              <a:gd name="T58" fmla="*/ 125 w 369"/>
              <a:gd name="T59" fmla="*/ 256 h 256"/>
              <a:gd name="T60" fmla="*/ 130 w 369"/>
              <a:gd name="T61" fmla="*/ 256 h 256"/>
              <a:gd name="T62" fmla="*/ 134 w 369"/>
              <a:gd name="T63" fmla="*/ 255 h 256"/>
              <a:gd name="T64" fmla="*/ 184 w 369"/>
              <a:gd name="T65" fmla="*/ 165 h 256"/>
              <a:gd name="T66" fmla="*/ 217 w 369"/>
              <a:gd name="T67" fmla="*/ 100 h 256"/>
              <a:gd name="T68" fmla="*/ 241 w 369"/>
              <a:gd name="T69" fmla="*/ 199 h 256"/>
              <a:gd name="T70" fmla="*/ 224 w 369"/>
              <a:gd name="T71" fmla="*/ 245 h 256"/>
              <a:gd name="T72" fmla="*/ 235 w 369"/>
              <a:gd name="T73" fmla="*/ 255 h 256"/>
              <a:gd name="T74" fmla="*/ 241 w 369"/>
              <a:gd name="T75" fmla="*/ 256 h 256"/>
              <a:gd name="T76" fmla="*/ 246 w 369"/>
              <a:gd name="T77" fmla="*/ 255 h 256"/>
              <a:gd name="T78" fmla="*/ 257 w 369"/>
              <a:gd name="T79" fmla="*/ 245 h 256"/>
              <a:gd name="T80" fmla="*/ 368 w 369"/>
              <a:gd name="T81" fmla="*/ 24 h 256"/>
              <a:gd name="T82" fmla="*/ 369 w 369"/>
              <a:gd name="T83" fmla="*/ 1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675"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cxnSp>
        <p:nvCxnSpPr>
          <p:cNvPr id="5" name="直接连接符 4"/>
          <p:cNvCxnSpPr>
            <a:stCxn id="26" idx="7"/>
          </p:cNvCxnSpPr>
          <p:nvPr/>
        </p:nvCxnSpPr>
        <p:spPr>
          <a:xfrm flipV="1">
            <a:off x="9059863" y="2913063"/>
            <a:ext cx="422275" cy="263525"/>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9" name="直接连接符 8"/>
          <p:cNvCxnSpPr/>
          <p:nvPr/>
        </p:nvCxnSpPr>
        <p:spPr>
          <a:xfrm flipH="1" flipV="1">
            <a:off x="8135938" y="2474913"/>
            <a:ext cx="222250" cy="490537"/>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0" name="矩形 9"/>
          <p:cNvSpPr/>
          <p:nvPr/>
        </p:nvSpPr>
        <p:spPr>
          <a:xfrm>
            <a:off x="1630363" y="1965325"/>
            <a:ext cx="3838575"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11" name="矩形 10"/>
          <p:cNvSpPr/>
          <p:nvPr/>
        </p:nvSpPr>
        <p:spPr>
          <a:xfrm>
            <a:off x="1630363" y="2895600"/>
            <a:ext cx="3838575"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12" name="矩形 11"/>
          <p:cNvSpPr/>
          <p:nvPr/>
        </p:nvSpPr>
        <p:spPr>
          <a:xfrm>
            <a:off x="1630363" y="3825875"/>
            <a:ext cx="3838575"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13" name="矩形 12"/>
          <p:cNvSpPr/>
          <p:nvPr/>
        </p:nvSpPr>
        <p:spPr>
          <a:xfrm>
            <a:off x="1630363" y="4756150"/>
            <a:ext cx="3838575"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14" name="椭圆 13"/>
          <p:cNvSpPr>
            <a:spLocks noChangeAspect="1"/>
          </p:cNvSpPr>
          <p:nvPr/>
        </p:nvSpPr>
        <p:spPr>
          <a:xfrm>
            <a:off x="838200" y="2063750"/>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椭圆 14"/>
          <p:cNvSpPr>
            <a:spLocks noChangeAspect="1"/>
          </p:cNvSpPr>
          <p:nvPr/>
        </p:nvSpPr>
        <p:spPr>
          <a:xfrm>
            <a:off x="6667500" y="3325813"/>
            <a:ext cx="719138" cy="7191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椭圆 15"/>
          <p:cNvSpPr>
            <a:spLocks noChangeAspect="1"/>
          </p:cNvSpPr>
          <p:nvPr/>
        </p:nvSpPr>
        <p:spPr>
          <a:xfrm>
            <a:off x="7720013" y="1876425"/>
            <a:ext cx="720725" cy="7191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7" name="椭圆 16"/>
          <p:cNvSpPr>
            <a:spLocks noChangeAspect="1"/>
          </p:cNvSpPr>
          <p:nvPr/>
        </p:nvSpPr>
        <p:spPr>
          <a:xfrm>
            <a:off x="9423400" y="2428875"/>
            <a:ext cx="720725" cy="720725"/>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8" name="椭圆 17"/>
          <p:cNvSpPr>
            <a:spLocks noChangeAspect="1"/>
          </p:cNvSpPr>
          <p:nvPr/>
        </p:nvSpPr>
        <p:spPr>
          <a:xfrm>
            <a:off x="9423400" y="4221163"/>
            <a:ext cx="720725" cy="7191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9" name="椭圆 18"/>
          <p:cNvSpPr>
            <a:spLocks noChangeAspect="1"/>
          </p:cNvSpPr>
          <p:nvPr/>
        </p:nvSpPr>
        <p:spPr>
          <a:xfrm>
            <a:off x="7720013" y="4775200"/>
            <a:ext cx="720725" cy="7191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0" name="椭圆 19"/>
          <p:cNvSpPr>
            <a:spLocks noChangeAspect="1"/>
          </p:cNvSpPr>
          <p:nvPr/>
        </p:nvSpPr>
        <p:spPr>
          <a:xfrm>
            <a:off x="838200" y="2994025"/>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1" name="椭圆 20"/>
          <p:cNvSpPr>
            <a:spLocks noChangeAspect="1"/>
          </p:cNvSpPr>
          <p:nvPr/>
        </p:nvSpPr>
        <p:spPr>
          <a:xfrm>
            <a:off x="838200" y="3924300"/>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 name="椭圆 21"/>
          <p:cNvSpPr>
            <a:spLocks noChangeAspect="1"/>
          </p:cNvSpPr>
          <p:nvPr/>
        </p:nvSpPr>
        <p:spPr>
          <a:xfrm>
            <a:off x="838200" y="4854575"/>
            <a:ext cx="539750" cy="5413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23" name="直接连接符 22"/>
          <p:cNvCxnSpPr>
            <a:stCxn id="26" idx="2"/>
            <a:endCxn id="15" idx="6"/>
          </p:cNvCxnSpPr>
          <p:nvPr/>
        </p:nvCxnSpPr>
        <p:spPr>
          <a:xfrm flipH="1">
            <a:off x="7386638" y="3684588"/>
            <a:ext cx="444500" cy="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4" name="直接连接符 23"/>
          <p:cNvCxnSpPr/>
          <p:nvPr/>
        </p:nvCxnSpPr>
        <p:spPr>
          <a:xfrm flipH="1">
            <a:off x="8218488" y="4356100"/>
            <a:ext cx="139700" cy="41751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25" name="直接连接符 24"/>
          <p:cNvCxnSpPr>
            <a:stCxn id="18" idx="1"/>
          </p:cNvCxnSpPr>
          <p:nvPr/>
        </p:nvCxnSpPr>
        <p:spPr>
          <a:xfrm flipH="1" flipV="1">
            <a:off x="9161463" y="4035425"/>
            <a:ext cx="368300" cy="29051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26" name="椭圆 25"/>
          <p:cNvSpPr>
            <a:spLocks noChangeAspect="1"/>
          </p:cNvSpPr>
          <p:nvPr/>
        </p:nvSpPr>
        <p:spPr>
          <a:xfrm>
            <a:off x="7831138" y="2965450"/>
            <a:ext cx="1439862" cy="1439863"/>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8695" name="KSO_Shape"/>
          <p:cNvSpPr>
            <a:spLocks noChangeAspect="1" noChangeArrowheads="1"/>
          </p:cNvSpPr>
          <p:nvPr/>
        </p:nvSpPr>
        <p:spPr bwMode="auto">
          <a:xfrm>
            <a:off x="7854950" y="2062163"/>
            <a:ext cx="449263" cy="346075"/>
          </a:xfrm>
          <a:custGeom>
            <a:avLst/>
            <a:gdLst>
              <a:gd name="T0" fmla="*/ 74 w 195"/>
              <a:gd name="T1" fmla="*/ 38 h 150"/>
              <a:gd name="T2" fmla="*/ 151 w 195"/>
              <a:gd name="T3" fmla="*/ 23 h 150"/>
              <a:gd name="T4" fmla="*/ 187 w 195"/>
              <a:gd name="T5" fmla="*/ 73 h 150"/>
              <a:gd name="T6" fmla="*/ 165 w 195"/>
              <a:gd name="T7" fmla="*/ 150 h 150"/>
              <a:gd name="T8" fmla="*/ 124 w 195"/>
              <a:gd name="T9" fmla="*/ 87 h 150"/>
              <a:gd name="T10" fmla="*/ 63 w 195"/>
              <a:gd name="T11" fmla="*/ 95 h 150"/>
              <a:gd name="T12" fmla="*/ 1 w 195"/>
              <a:gd name="T13" fmla="*/ 139 h 150"/>
              <a:gd name="T14" fmla="*/ 6 w 195"/>
              <a:gd name="T15" fmla="*/ 60 h 150"/>
              <a:gd name="T16" fmla="*/ 81 w 195"/>
              <a:gd name="T17" fmla="*/ 57 h 150"/>
              <a:gd name="T18" fmla="*/ 95 w 195"/>
              <a:gd name="T19" fmla="*/ 66 h 150"/>
              <a:gd name="T20" fmla="*/ 81 w 195"/>
              <a:gd name="T21" fmla="*/ 57 h 150"/>
              <a:gd name="T22" fmla="*/ 149 w 195"/>
              <a:gd name="T23" fmla="*/ 73 h 150"/>
              <a:gd name="T24" fmla="*/ 164 w 195"/>
              <a:gd name="T25" fmla="*/ 70 h 150"/>
              <a:gd name="T26" fmla="*/ 137 w 195"/>
              <a:gd name="T27" fmla="*/ 52 h 150"/>
              <a:gd name="T28" fmla="*/ 141 w 195"/>
              <a:gd name="T29" fmla="*/ 67 h 150"/>
              <a:gd name="T30" fmla="*/ 137 w 195"/>
              <a:gd name="T31" fmla="*/ 52 h 150"/>
              <a:gd name="T32" fmla="*/ 142 w 195"/>
              <a:gd name="T33" fmla="*/ 44 h 150"/>
              <a:gd name="T34" fmla="*/ 157 w 195"/>
              <a:gd name="T35" fmla="*/ 41 h 150"/>
              <a:gd name="T36" fmla="*/ 166 w 195"/>
              <a:gd name="T37" fmla="*/ 45 h 150"/>
              <a:gd name="T38" fmla="*/ 169 w 195"/>
              <a:gd name="T39" fmla="*/ 60 h 150"/>
              <a:gd name="T40" fmla="*/ 166 w 195"/>
              <a:gd name="T41" fmla="*/ 45 h 150"/>
              <a:gd name="T42" fmla="*/ 49 w 195"/>
              <a:gd name="T43" fmla="*/ 58 h 150"/>
              <a:gd name="T44" fmla="*/ 62 w 195"/>
              <a:gd name="T45" fmla="*/ 48 h 150"/>
              <a:gd name="T46" fmla="*/ 41 w 195"/>
              <a:gd name="T47" fmla="*/ 64 h 150"/>
              <a:gd name="T48" fmla="*/ 51 w 195"/>
              <a:gd name="T49" fmla="*/ 77 h 150"/>
              <a:gd name="T50" fmla="*/ 34 w 195"/>
              <a:gd name="T51" fmla="*/ 55 h 150"/>
              <a:gd name="T52" fmla="*/ 22 w 195"/>
              <a:gd name="T53" fmla="*/ 64 h 150"/>
              <a:gd name="T54" fmla="*/ 43 w 195"/>
              <a:gd name="T55" fmla="*/ 49 h 150"/>
              <a:gd name="T56" fmla="*/ 34 w 195"/>
              <a:gd name="T57" fmla="*/ 37 h 150"/>
              <a:gd name="T58" fmla="*/ 99 w 195"/>
              <a:gd name="T59" fmla="*/ 66 h 150"/>
              <a:gd name="T60" fmla="*/ 113 w 195"/>
              <a:gd name="T61" fmla="*/ 57 h 150"/>
              <a:gd name="T62" fmla="*/ 178 w 195"/>
              <a:gd name="T63" fmla="*/ 6 h 150"/>
              <a:gd name="T64" fmla="*/ 137 w 195"/>
              <a:gd name="T65" fmla="*/ 17 h 150"/>
              <a:gd name="T66" fmla="*/ 178 w 195"/>
              <a:gd name="T67" fmla="*/ 25 h 150"/>
              <a:gd name="T68" fmla="*/ 15 w 195"/>
              <a:gd name="T69" fmla="*/ 6 h 150"/>
              <a:gd name="T70" fmla="*/ 41 w 195"/>
              <a:gd name="T71" fmla="*/ 15 h 150"/>
              <a:gd name="T72" fmla="*/ 56 w 195"/>
              <a:gd name="T73" fmla="*/ 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50">
                <a:moveTo>
                  <a:pt x="44" y="23"/>
                </a:moveTo>
                <a:cubicBezTo>
                  <a:pt x="56" y="23"/>
                  <a:pt x="68" y="29"/>
                  <a:pt x="74" y="38"/>
                </a:cubicBezTo>
                <a:cubicBezTo>
                  <a:pt x="121" y="38"/>
                  <a:pt x="121" y="38"/>
                  <a:pt x="121" y="38"/>
                </a:cubicBezTo>
                <a:cubicBezTo>
                  <a:pt x="128" y="29"/>
                  <a:pt x="139" y="23"/>
                  <a:pt x="151" y="23"/>
                </a:cubicBezTo>
                <a:cubicBezTo>
                  <a:pt x="172" y="23"/>
                  <a:pt x="189" y="40"/>
                  <a:pt x="189" y="61"/>
                </a:cubicBezTo>
                <a:cubicBezTo>
                  <a:pt x="189" y="65"/>
                  <a:pt x="189" y="69"/>
                  <a:pt x="187" y="73"/>
                </a:cubicBezTo>
                <a:cubicBezTo>
                  <a:pt x="193" y="93"/>
                  <a:pt x="195" y="115"/>
                  <a:pt x="194" y="139"/>
                </a:cubicBezTo>
                <a:cubicBezTo>
                  <a:pt x="185" y="149"/>
                  <a:pt x="175" y="150"/>
                  <a:pt x="165" y="150"/>
                </a:cubicBezTo>
                <a:cubicBezTo>
                  <a:pt x="152" y="134"/>
                  <a:pt x="142" y="116"/>
                  <a:pt x="133" y="95"/>
                </a:cubicBezTo>
                <a:cubicBezTo>
                  <a:pt x="129" y="94"/>
                  <a:pt x="125" y="90"/>
                  <a:pt x="124" y="87"/>
                </a:cubicBezTo>
                <a:cubicBezTo>
                  <a:pt x="72" y="87"/>
                  <a:pt x="72" y="87"/>
                  <a:pt x="72" y="87"/>
                </a:cubicBezTo>
                <a:cubicBezTo>
                  <a:pt x="69" y="92"/>
                  <a:pt x="66" y="94"/>
                  <a:pt x="63" y="95"/>
                </a:cubicBezTo>
                <a:cubicBezTo>
                  <a:pt x="53" y="117"/>
                  <a:pt x="43" y="134"/>
                  <a:pt x="30" y="150"/>
                </a:cubicBezTo>
                <a:cubicBezTo>
                  <a:pt x="20" y="150"/>
                  <a:pt x="11" y="149"/>
                  <a:pt x="1" y="139"/>
                </a:cubicBezTo>
                <a:cubicBezTo>
                  <a:pt x="0" y="115"/>
                  <a:pt x="2" y="93"/>
                  <a:pt x="8" y="73"/>
                </a:cubicBezTo>
                <a:cubicBezTo>
                  <a:pt x="7" y="69"/>
                  <a:pt x="6" y="65"/>
                  <a:pt x="6" y="60"/>
                </a:cubicBezTo>
                <a:cubicBezTo>
                  <a:pt x="6" y="39"/>
                  <a:pt x="23" y="23"/>
                  <a:pt x="44" y="23"/>
                </a:cubicBezTo>
                <a:close/>
                <a:moveTo>
                  <a:pt x="81" y="57"/>
                </a:moveTo>
                <a:cubicBezTo>
                  <a:pt x="81" y="66"/>
                  <a:pt x="81" y="66"/>
                  <a:pt x="81" y="66"/>
                </a:cubicBezTo>
                <a:cubicBezTo>
                  <a:pt x="95" y="66"/>
                  <a:pt x="95" y="66"/>
                  <a:pt x="95" y="66"/>
                </a:cubicBezTo>
                <a:cubicBezTo>
                  <a:pt x="95" y="57"/>
                  <a:pt x="95" y="57"/>
                  <a:pt x="95" y="57"/>
                </a:cubicBezTo>
                <a:cubicBezTo>
                  <a:pt x="81" y="57"/>
                  <a:pt x="81" y="57"/>
                  <a:pt x="81" y="57"/>
                </a:cubicBezTo>
                <a:close/>
                <a:moveTo>
                  <a:pt x="155" y="64"/>
                </a:moveTo>
                <a:cubicBezTo>
                  <a:pt x="151" y="65"/>
                  <a:pt x="148" y="69"/>
                  <a:pt x="149" y="73"/>
                </a:cubicBezTo>
                <a:cubicBezTo>
                  <a:pt x="150" y="78"/>
                  <a:pt x="154" y="80"/>
                  <a:pt x="158" y="79"/>
                </a:cubicBezTo>
                <a:cubicBezTo>
                  <a:pt x="163" y="78"/>
                  <a:pt x="165" y="74"/>
                  <a:pt x="164" y="70"/>
                </a:cubicBezTo>
                <a:cubicBezTo>
                  <a:pt x="163" y="66"/>
                  <a:pt x="159" y="64"/>
                  <a:pt x="155" y="64"/>
                </a:cubicBezTo>
                <a:close/>
                <a:moveTo>
                  <a:pt x="137" y="52"/>
                </a:moveTo>
                <a:cubicBezTo>
                  <a:pt x="133" y="53"/>
                  <a:pt x="131" y="57"/>
                  <a:pt x="132" y="61"/>
                </a:cubicBezTo>
                <a:cubicBezTo>
                  <a:pt x="132" y="65"/>
                  <a:pt x="136" y="68"/>
                  <a:pt x="141" y="67"/>
                </a:cubicBezTo>
                <a:cubicBezTo>
                  <a:pt x="145" y="66"/>
                  <a:pt x="147" y="62"/>
                  <a:pt x="146" y="58"/>
                </a:cubicBezTo>
                <a:cubicBezTo>
                  <a:pt x="145" y="54"/>
                  <a:pt x="141" y="51"/>
                  <a:pt x="137" y="52"/>
                </a:cubicBezTo>
                <a:close/>
                <a:moveTo>
                  <a:pt x="148" y="35"/>
                </a:moveTo>
                <a:cubicBezTo>
                  <a:pt x="144" y="36"/>
                  <a:pt x="141" y="40"/>
                  <a:pt x="142" y="44"/>
                </a:cubicBezTo>
                <a:cubicBezTo>
                  <a:pt x="143" y="48"/>
                  <a:pt x="147" y="51"/>
                  <a:pt x="151" y="50"/>
                </a:cubicBezTo>
                <a:cubicBezTo>
                  <a:pt x="156" y="49"/>
                  <a:pt x="158" y="45"/>
                  <a:pt x="157" y="41"/>
                </a:cubicBezTo>
                <a:cubicBezTo>
                  <a:pt x="156" y="37"/>
                  <a:pt x="152" y="34"/>
                  <a:pt x="148" y="35"/>
                </a:cubicBezTo>
                <a:close/>
                <a:moveTo>
                  <a:pt x="166" y="45"/>
                </a:moveTo>
                <a:cubicBezTo>
                  <a:pt x="162" y="46"/>
                  <a:pt x="159" y="50"/>
                  <a:pt x="160" y="54"/>
                </a:cubicBezTo>
                <a:cubicBezTo>
                  <a:pt x="161" y="58"/>
                  <a:pt x="165" y="61"/>
                  <a:pt x="169" y="60"/>
                </a:cubicBezTo>
                <a:cubicBezTo>
                  <a:pt x="173" y="59"/>
                  <a:pt x="176" y="55"/>
                  <a:pt x="175" y="51"/>
                </a:cubicBezTo>
                <a:cubicBezTo>
                  <a:pt x="174" y="47"/>
                  <a:pt x="170" y="44"/>
                  <a:pt x="166" y="45"/>
                </a:cubicBezTo>
                <a:close/>
                <a:moveTo>
                  <a:pt x="62" y="48"/>
                </a:moveTo>
                <a:cubicBezTo>
                  <a:pt x="49" y="58"/>
                  <a:pt x="49" y="58"/>
                  <a:pt x="49" y="58"/>
                </a:cubicBezTo>
                <a:cubicBezTo>
                  <a:pt x="59" y="71"/>
                  <a:pt x="59" y="71"/>
                  <a:pt x="59" y="71"/>
                </a:cubicBezTo>
                <a:cubicBezTo>
                  <a:pt x="62" y="48"/>
                  <a:pt x="62" y="48"/>
                  <a:pt x="62" y="48"/>
                </a:cubicBezTo>
                <a:close/>
                <a:moveTo>
                  <a:pt x="51" y="77"/>
                </a:moveTo>
                <a:cubicBezTo>
                  <a:pt x="41" y="64"/>
                  <a:pt x="41" y="64"/>
                  <a:pt x="41" y="64"/>
                </a:cubicBezTo>
                <a:cubicBezTo>
                  <a:pt x="28" y="74"/>
                  <a:pt x="28" y="74"/>
                  <a:pt x="28" y="74"/>
                </a:cubicBezTo>
                <a:cubicBezTo>
                  <a:pt x="51" y="77"/>
                  <a:pt x="51" y="77"/>
                  <a:pt x="51" y="77"/>
                </a:cubicBezTo>
                <a:close/>
                <a:moveTo>
                  <a:pt x="22" y="64"/>
                </a:moveTo>
                <a:cubicBezTo>
                  <a:pt x="34" y="55"/>
                  <a:pt x="34" y="55"/>
                  <a:pt x="34" y="55"/>
                </a:cubicBezTo>
                <a:cubicBezTo>
                  <a:pt x="25" y="43"/>
                  <a:pt x="25" y="43"/>
                  <a:pt x="25" y="43"/>
                </a:cubicBezTo>
                <a:cubicBezTo>
                  <a:pt x="22" y="64"/>
                  <a:pt x="22" y="64"/>
                  <a:pt x="22" y="64"/>
                </a:cubicBezTo>
                <a:close/>
                <a:moveTo>
                  <a:pt x="34" y="37"/>
                </a:moveTo>
                <a:cubicBezTo>
                  <a:pt x="43" y="49"/>
                  <a:pt x="43" y="49"/>
                  <a:pt x="43" y="49"/>
                </a:cubicBezTo>
                <a:cubicBezTo>
                  <a:pt x="54" y="40"/>
                  <a:pt x="54" y="40"/>
                  <a:pt x="54" y="40"/>
                </a:cubicBezTo>
                <a:cubicBezTo>
                  <a:pt x="34" y="37"/>
                  <a:pt x="34" y="37"/>
                  <a:pt x="34" y="37"/>
                </a:cubicBezTo>
                <a:close/>
                <a:moveTo>
                  <a:pt x="99" y="57"/>
                </a:moveTo>
                <a:cubicBezTo>
                  <a:pt x="99" y="66"/>
                  <a:pt x="99" y="66"/>
                  <a:pt x="99" y="66"/>
                </a:cubicBezTo>
                <a:cubicBezTo>
                  <a:pt x="113" y="66"/>
                  <a:pt x="113" y="66"/>
                  <a:pt x="113" y="66"/>
                </a:cubicBezTo>
                <a:cubicBezTo>
                  <a:pt x="113" y="57"/>
                  <a:pt x="113" y="57"/>
                  <a:pt x="113" y="57"/>
                </a:cubicBezTo>
                <a:cubicBezTo>
                  <a:pt x="99" y="57"/>
                  <a:pt x="99" y="57"/>
                  <a:pt x="99" y="57"/>
                </a:cubicBezTo>
                <a:close/>
                <a:moveTo>
                  <a:pt x="178" y="6"/>
                </a:moveTo>
                <a:cubicBezTo>
                  <a:pt x="164" y="0"/>
                  <a:pt x="151" y="1"/>
                  <a:pt x="137" y="6"/>
                </a:cubicBezTo>
                <a:cubicBezTo>
                  <a:pt x="137" y="17"/>
                  <a:pt x="137" y="17"/>
                  <a:pt x="137" y="17"/>
                </a:cubicBezTo>
                <a:cubicBezTo>
                  <a:pt x="142" y="16"/>
                  <a:pt x="147" y="15"/>
                  <a:pt x="152" y="15"/>
                </a:cubicBezTo>
                <a:cubicBezTo>
                  <a:pt x="162" y="15"/>
                  <a:pt x="171" y="19"/>
                  <a:pt x="178" y="25"/>
                </a:cubicBezTo>
                <a:cubicBezTo>
                  <a:pt x="178" y="6"/>
                  <a:pt x="178" y="6"/>
                  <a:pt x="178" y="6"/>
                </a:cubicBezTo>
                <a:close/>
                <a:moveTo>
                  <a:pt x="15" y="6"/>
                </a:moveTo>
                <a:cubicBezTo>
                  <a:pt x="15" y="25"/>
                  <a:pt x="15" y="25"/>
                  <a:pt x="15" y="25"/>
                </a:cubicBezTo>
                <a:cubicBezTo>
                  <a:pt x="22" y="19"/>
                  <a:pt x="31" y="15"/>
                  <a:pt x="41" y="15"/>
                </a:cubicBezTo>
                <a:cubicBezTo>
                  <a:pt x="46" y="15"/>
                  <a:pt x="51" y="16"/>
                  <a:pt x="56" y="17"/>
                </a:cubicBezTo>
                <a:cubicBezTo>
                  <a:pt x="56" y="6"/>
                  <a:pt x="56" y="6"/>
                  <a:pt x="56" y="6"/>
                </a:cubicBezTo>
                <a:cubicBezTo>
                  <a:pt x="42" y="1"/>
                  <a:pt x="29" y="0"/>
                  <a:pt x="15"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696" name="KSO_Shape"/>
          <p:cNvSpPr>
            <a:spLocks noChangeAspect="1" noChangeArrowheads="1"/>
          </p:cNvSpPr>
          <p:nvPr/>
        </p:nvSpPr>
        <p:spPr bwMode="auto">
          <a:xfrm>
            <a:off x="9564688" y="2595563"/>
            <a:ext cx="438150" cy="449262"/>
          </a:xfrm>
          <a:custGeom>
            <a:avLst/>
            <a:gdLst>
              <a:gd name="T0" fmla="*/ 118 w 122"/>
              <a:gd name="T1" fmla="*/ 0 h 125"/>
              <a:gd name="T2" fmla="*/ 122 w 122"/>
              <a:gd name="T3" fmla="*/ 3 h 125"/>
              <a:gd name="T4" fmla="*/ 121 w 122"/>
              <a:gd name="T5" fmla="*/ 7 h 125"/>
              <a:gd name="T6" fmla="*/ 117 w 122"/>
              <a:gd name="T7" fmla="*/ 8 h 125"/>
              <a:gd name="T8" fmla="*/ 112 w 122"/>
              <a:gd name="T9" fmla="*/ 19 h 125"/>
              <a:gd name="T10" fmla="*/ 108 w 122"/>
              <a:gd name="T11" fmla="*/ 19 h 125"/>
              <a:gd name="T12" fmla="*/ 83 w 122"/>
              <a:gd name="T13" fmla="*/ 46 h 125"/>
              <a:gd name="T14" fmla="*/ 84 w 122"/>
              <a:gd name="T15" fmla="*/ 55 h 125"/>
              <a:gd name="T16" fmla="*/ 95 w 122"/>
              <a:gd name="T17" fmla="*/ 55 h 125"/>
              <a:gd name="T18" fmla="*/ 82 w 122"/>
              <a:gd name="T19" fmla="*/ 66 h 125"/>
              <a:gd name="T20" fmla="*/ 70 w 122"/>
              <a:gd name="T21" fmla="*/ 94 h 125"/>
              <a:gd name="T22" fmla="*/ 29 w 122"/>
              <a:gd name="T23" fmla="*/ 56 h 125"/>
              <a:gd name="T24" fmla="*/ 57 w 122"/>
              <a:gd name="T25" fmla="*/ 42 h 125"/>
              <a:gd name="T26" fmla="*/ 71 w 122"/>
              <a:gd name="T27" fmla="*/ 21 h 125"/>
              <a:gd name="T28" fmla="*/ 72 w 122"/>
              <a:gd name="T29" fmla="*/ 25 h 125"/>
              <a:gd name="T30" fmla="*/ 75 w 122"/>
              <a:gd name="T31" fmla="*/ 39 h 125"/>
              <a:gd name="T32" fmla="*/ 102 w 122"/>
              <a:gd name="T33" fmla="*/ 13 h 125"/>
              <a:gd name="T34" fmla="*/ 100 w 122"/>
              <a:gd name="T35" fmla="*/ 10 h 125"/>
              <a:gd name="T36" fmla="*/ 115 w 122"/>
              <a:gd name="T37" fmla="*/ 1 h 125"/>
              <a:gd name="T38" fmla="*/ 118 w 122"/>
              <a:gd name="T39" fmla="*/ 0 h 125"/>
              <a:gd name="T40" fmla="*/ 57 w 122"/>
              <a:gd name="T41" fmla="*/ 54 h 125"/>
              <a:gd name="T42" fmla="*/ 55 w 122"/>
              <a:gd name="T43" fmla="*/ 57 h 125"/>
              <a:gd name="T44" fmla="*/ 66 w 122"/>
              <a:gd name="T45" fmla="*/ 67 h 125"/>
              <a:gd name="T46" fmla="*/ 69 w 122"/>
              <a:gd name="T47" fmla="*/ 65 h 125"/>
              <a:gd name="T48" fmla="*/ 57 w 122"/>
              <a:gd name="T49" fmla="*/ 54 h 125"/>
              <a:gd name="T50" fmla="*/ 64 w 122"/>
              <a:gd name="T51" fmla="*/ 46 h 125"/>
              <a:gd name="T52" fmla="*/ 62 w 122"/>
              <a:gd name="T53" fmla="*/ 49 h 125"/>
              <a:gd name="T54" fmla="*/ 73 w 122"/>
              <a:gd name="T55" fmla="*/ 59 h 125"/>
              <a:gd name="T56" fmla="*/ 75 w 122"/>
              <a:gd name="T57" fmla="*/ 57 h 125"/>
              <a:gd name="T58" fmla="*/ 64 w 122"/>
              <a:gd name="T59" fmla="*/ 46 h 125"/>
              <a:gd name="T60" fmla="*/ 42 w 122"/>
              <a:gd name="T61" fmla="*/ 71 h 125"/>
              <a:gd name="T62" fmla="*/ 37 w 122"/>
              <a:gd name="T63" fmla="*/ 75 h 125"/>
              <a:gd name="T64" fmla="*/ 49 w 122"/>
              <a:gd name="T65" fmla="*/ 87 h 125"/>
              <a:gd name="T66" fmla="*/ 54 w 122"/>
              <a:gd name="T67" fmla="*/ 82 h 125"/>
              <a:gd name="T68" fmla="*/ 65 w 122"/>
              <a:gd name="T69" fmla="*/ 79 h 125"/>
              <a:gd name="T70" fmla="*/ 66 w 122"/>
              <a:gd name="T71" fmla="*/ 79 h 125"/>
              <a:gd name="T72" fmla="*/ 66 w 122"/>
              <a:gd name="T73" fmla="*/ 79 h 125"/>
              <a:gd name="T74" fmla="*/ 66 w 122"/>
              <a:gd name="T75" fmla="*/ 78 h 125"/>
              <a:gd name="T76" fmla="*/ 67 w 122"/>
              <a:gd name="T77" fmla="*/ 78 h 125"/>
              <a:gd name="T78" fmla="*/ 70 w 122"/>
              <a:gd name="T79" fmla="*/ 73 h 125"/>
              <a:gd name="T80" fmla="*/ 66 w 122"/>
              <a:gd name="T81" fmla="*/ 71 h 125"/>
              <a:gd name="T82" fmla="*/ 63 w 122"/>
              <a:gd name="T83" fmla="*/ 76 h 125"/>
              <a:gd name="T84" fmla="*/ 64 w 122"/>
              <a:gd name="T85" fmla="*/ 76 h 125"/>
              <a:gd name="T86" fmla="*/ 64 w 122"/>
              <a:gd name="T87" fmla="*/ 77 h 125"/>
              <a:gd name="T88" fmla="*/ 52 w 122"/>
              <a:gd name="T89" fmla="*/ 80 h 125"/>
              <a:gd name="T90" fmla="*/ 42 w 122"/>
              <a:gd name="T91" fmla="*/ 7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2" h="125">
                <a:moveTo>
                  <a:pt x="118" y="0"/>
                </a:moveTo>
                <a:cubicBezTo>
                  <a:pt x="122" y="3"/>
                  <a:pt x="122" y="3"/>
                  <a:pt x="122" y="3"/>
                </a:cubicBezTo>
                <a:cubicBezTo>
                  <a:pt x="121" y="7"/>
                  <a:pt x="121" y="7"/>
                  <a:pt x="121" y="7"/>
                </a:cubicBezTo>
                <a:cubicBezTo>
                  <a:pt x="117" y="8"/>
                  <a:pt x="117" y="8"/>
                  <a:pt x="117" y="8"/>
                </a:cubicBezTo>
                <a:cubicBezTo>
                  <a:pt x="112" y="19"/>
                  <a:pt x="112" y="19"/>
                  <a:pt x="112" y="19"/>
                </a:cubicBezTo>
                <a:cubicBezTo>
                  <a:pt x="108" y="19"/>
                  <a:pt x="108" y="19"/>
                  <a:pt x="108" y="19"/>
                </a:cubicBezTo>
                <a:cubicBezTo>
                  <a:pt x="83" y="46"/>
                  <a:pt x="83" y="46"/>
                  <a:pt x="83" y="46"/>
                </a:cubicBezTo>
                <a:cubicBezTo>
                  <a:pt x="82" y="51"/>
                  <a:pt x="83" y="54"/>
                  <a:pt x="84" y="55"/>
                </a:cubicBezTo>
                <a:cubicBezTo>
                  <a:pt x="89" y="59"/>
                  <a:pt x="95" y="54"/>
                  <a:pt x="95" y="55"/>
                </a:cubicBezTo>
                <a:cubicBezTo>
                  <a:pt x="96" y="65"/>
                  <a:pt x="86" y="64"/>
                  <a:pt x="82" y="66"/>
                </a:cubicBezTo>
                <a:cubicBezTo>
                  <a:pt x="69" y="72"/>
                  <a:pt x="77" y="81"/>
                  <a:pt x="70" y="94"/>
                </a:cubicBezTo>
                <a:cubicBezTo>
                  <a:pt x="52" y="125"/>
                  <a:pt x="0" y="76"/>
                  <a:pt x="29" y="56"/>
                </a:cubicBezTo>
                <a:cubicBezTo>
                  <a:pt x="42" y="47"/>
                  <a:pt x="53" y="54"/>
                  <a:pt x="57" y="42"/>
                </a:cubicBezTo>
                <a:cubicBezTo>
                  <a:pt x="59" y="35"/>
                  <a:pt x="64" y="20"/>
                  <a:pt x="71" y="21"/>
                </a:cubicBezTo>
                <a:cubicBezTo>
                  <a:pt x="74" y="21"/>
                  <a:pt x="73" y="24"/>
                  <a:pt x="72" y="25"/>
                </a:cubicBezTo>
                <a:cubicBezTo>
                  <a:pt x="70" y="29"/>
                  <a:pt x="69" y="35"/>
                  <a:pt x="75" y="39"/>
                </a:cubicBezTo>
                <a:cubicBezTo>
                  <a:pt x="102" y="13"/>
                  <a:pt x="102" y="13"/>
                  <a:pt x="102" y="13"/>
                </a:cubicBezTo>
                <a:cubicBezTo>
                  <a:pt x="100" y="10"/>
                  <a:pt x="100" y="10"/>
                  <a:pt x="100" y="10"/>
                </a:cubicBezTo>
                <a:cubicBezTo>
                  <a:pt x="115" y="1"/>
                  <a:pt x="115" y="1"/>
                  <a:pt x="115" y="1"/>
                </a:cubicBezTo>
                <a:cubicBezTo>
                  <a:pt x="118" y="0"/>
                  <a:pt x="118" y="0"/>
                  <a:pt x="118" y="0"/>
                </a:cubicBezTo>
                <a:close/>
                <a:moveTo>
                  <a:pt x="57" y="54"/>
                </a:moveTo>
                <a:cubicBezTo>
                  <a:pt x="55" y="57"/>
                  <a:pt x="55" y="57"/>
                  <a:pt x="55" y="57"/>
                </a:cubicBezTo>
                <a:cubicBezTo>
                  <a:pt x="66" y="67"/>
                  <a:pt x="66" y="67"/>
                  <a:pt x="66" y="67"/>
                </a:cubicBezTo>
                <a:cubicBezTo>
                  <a:pt x="69" y="65"/>
                  <a:pt x="69" y="65"/>
                  <a:pt x="69" y="65"/>
                </a:cubicBezTo>
                <a:cubicBezTo>
                  <a:pt x="57" y="54"/>
                  <a:pt x="57" y="54"/>
                  <a:pt x="57" y="54"/>
                </a:cubicBezTo>
                <a:close/>
                <a:moveTo>
                  <a:pt x="64" y="46"/>
                </a:moveTo>
                <a:cubicBezTo>
                  <a:pt x="62" y="49"/>
                  <a:pt x="62" y="49"/>
                  <a:pt x="62" y="49"/>
                </a:cubicBezTo>
                <a:cubicBezTo>
                  <a:pt x="73" y="59"/>
                  <a:pt x="73" y="59"/>
                  <a:pt x="73" y="59"/>
                </a:cubicBezTo>
                <a:cubicBezTo>
                  <a:pt x="75" y="57"/>
                  <a:pt x="75" y="57"/>
                  <a:pt x="75" y="57"/>
                </a:cubicBezTo>
                <a:cubicBezTo>
                  <a:pt x="64" y="46"/>
                  <a:pt x="64" y="46"/>
                  <a:pt x="64" y="46"/>
                </a:cubicBezTo>
                <a:close/>
                <a:moveTo>
                  <a:pt x="42" y="71"/>
                </a:moveTo>
                <a:cubicBezTo>
                  <a:pt x="37" y="75"/>
                  <a:pt x="37" y="75"/>
                  <a:pt x="37" y="75"/>
                </a:cubicBezTo>
                <a:cubicBezTo>
                  <a:pt x="49" y="87"/>
                  <a:pt x="49" y="87"/>
                  <a:pt x="49" y="87"/>
                </a:cubicBezTo>
                <a:cubicBezTo>
                  <a:pt x="54" y="82"/>
                  <a:pt x="54" y="82"/>
                  <a:pt x="54" y="82"/>
                </a:cubicBezTo>
                <a:cubicBezTo>
                  <a:pt x="65" y="79"/>
                  <a:pt x="65" y="79"/>
                  <a:pt x="65" y="79"/>
                </a:cubicBezTo>
                <a:cubicBezTo>
                  <a:pt x="66" y="79"/>
                  <a:pt x="66" y="79"/>
                  <a:pt x="66" y="79"/>
                </a:cubicBezTo>
                <a:cubicBezTo>
                  <a:pt x="66" y="79"/>
                  <a:pt x="66" y="79"/>
                  <a:pt x="66" y="79"/>
                </a:cubicBezTo>
                <a:cubicBezTo>
                  <a:pt x="66" y="78"/>
                  <a:pt x="66" y="78"/>
                  <a:pt x="66" y="78"/>
                </a:cubicBezTo>
                <a:cubicBezTo>
                  <a:pt x="67" y="78"/>
                  <a:pt x="67" y="78"/>
                  <a:pt x="67" y="78"/>
                </a:cubicBezTo>
                <a:cubicBezTo>
                  <a:pt x="70" y="73"/>
                  <a:pt x="70" y="73"/>
                  <a:pt x="70" y="73"/>
                </a:cubicBezTo>
                <a:cubicBezTo>
                  <a:pt x="66" y="71"/>
                  <a:pt x="66" y="71"/>
                  <a:pt x="66" y="71"/>
                </a:cubicBezTo>
                <a:cubicBezTo>
                  <a:pt x="63" y="76"/>
                  <a:pt x="63" y="76"/>
                  <a:pt x="63" y="76"/>
                </a:cubicBezTo>
                <a:cubicBezTo>
                  <a:pt x="64" y="76"/>
                  <a:pt x="64" y="76"/>
                  <a:pt x="64" y="76"/>
                </a:cubicBezTo>
                <a:cubicBezTo>
                  <a:pt x="64" y="77"/>
                  <a:pt x="64" y="77"/>
                  <a:pt x="64" y="77"/>
                </a:cubicBezTo>
                <a:cubicBezTo>
                  <a:pt x="52" y="80"/>
                  <a:pt x="52" y="80"/>
                  <a:pt x="52" y="80"/>
                </a:cubicBezTo>
                <a:lnTo>
                  <a:pt x="42" y="71"/>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697" name="KSO_Shape"/>
          <p:cNvSpPr>
            <a:spLocks noChangeAspect="1" noChangeArrowheads="1"/>
          </p:cNvSpPr>
          <p:nvPr/>
        </p:nvSpPr>
        <p:spPr bwMode="auto">
          <a:xfrm flipH="1">
            <a:off x="7872413" y="4973638"/>
            <a:ext cx="449262" cy="361950"/>
          </a:xfrm>
          <a:custGeom>
            <a:avLst/>
            <a:gdLst>
              <a:gd name="T0" fmla="*/ 144 w 288"/>
              <a:gd name="T1" fmla="*/ 0 h 232"/>
              <a:gd name="T2" fmla="*/ 0 w 288"/>
              <a:gd name="T3" fmla="*/ 116 h 232"/>
              <a:gd name="T4" fmla="*/ 33 w 288"/>
              <a:gd name="T5" fmla="*/ 160 h 232"/>
              <a:gd name="T6" fmla="*/ 84 w 288"/>
              <a:gd name="T7" fmla="*/ 154 h 232"/>
              <a:gd name="T8" fmla="*/ 112 w 288"/>
              <a:gd name="T9" fmla="*/ 165 h 232"/>
              <a:gd name="T10" fmla="*/ 144 w 288"/>
              <a:gd name="T11" fmla="*/ 232 h 232"/>
              <a:gd name="T12" fmla="*/ 288 w 288"/>
              <a:gd name="T13" fmla="*/ 116 h 232"/>
              <a:gd name="T14" fmla="*/ 144 w 288"/>
              <a:gd name="T15" fmla="*/ 0 h 232"/>
              <a:gd name="T16" fmla="*/ 60 w 288"/>
              <a:gd name="T17" fmla="*/ 104 h 232"/>
              <a:gd name="T18" fmla="*/ 40 w 288"/>
              <a:gd name="T19" fmla="*/ 84 h 232"/>
              <a:gd name="T20" fmla="*/ 60 w 288"/>
              <a:gd name="T21" fmla="*/ 64 h 232"/>
              <a:gd name="T22" fmla="*/ 80 w 288"/>
              <a:gd name="T23" fmla="*/ 84 h 232"/>
              <a:gd name="T24" fmla="*/ 60 w 288"/>
              <a:gd name="T25" fmla="*/ 104 h 232"/>
              <a:gd name="T26" fmla="*/ 116 w 288"/>
              <a:gd name="T27" fmla="*/ 64 h 232"/>
              <a:gd name="T28" fmla="*/ 96 w 288"/>
              <a:gd name="T29" fmla="*/ 44 h 232"/>
              <a:gd name="T30" fmla="*/ 116 w 288"/>
              <a:gd name="T31" fmla="*/ 24 h 232"/>
              <a:gd name="T32" fmla="*/ 136 w 288"/>
              <a:gd name="T33" fmla="*/ 44 h 232"/>
              <a:gd name="T34" fmla="*/ 116 w 288"/>
              <a:gd name="T35" fmla="*/ 64 h 232"/>
              <a:gd name="T36" fmla="*/ 164 w 288"/>
              <a:gd name="T37" fmla="*/ 216 h 232"/>
              <a:gd name="T38" fmla="*/ 136 w 288"/>
              <a:gd name="T39" fmla="*/ 196 h 232"/>
              <a:gd name="T40" fmla="*/ 164 w 288"/>
              <a:gd name="T41" fmla="*/ 176 h 232"/>
              <a:gd name="T42" fmla="*/ 192 w 288"/>
              <a:gd name="T43" fmla="*/ 196 h 232"/>
              <a:gd name="T44" fmla="*/ 164 w 288"/>
              <a:gd name="T45" fmla="*/ 216 h 232"/>
              <a:gd name="T46" fmla="*/ 172 w 288"/>
              <a:gd name="T47" fmla="*/ 64 h 232"/>
              <a:gd name="T48" fmla="*/ 152 w 288"/>
              <a:gd name="T49" fmla="*/ 44 h 232"/>
              <a:gd name="T50" fmla="*/ 172 w 288"/>
              <a:gd name="T51" fmla="*/ 24 h 232"/>
              <a:gd name="T52" fmla="*/ 192 w 288"/>
              <a:gd name="T53" fmla="*/ 44 h 232"/>
              <a:gd name="T54" fmla="*/ 172 w 288"/>
              <a:gd name="T55" fmla="*/ 64 h 232"/>
              <a:gd name="T56" fmla="*/ 208 w 288"/>
              <a:gd name="T57" fmla="*/ 76 h 232"/>
              <a:gd name="T58" fmla="*/ 228 w 288"/>
              <a:gd name="T59" fmla="*/ 56 h 232"/>
              <a:gd name="T60" fmla="*/ 248 w 288"/>
              <a:gd name="T61" fmla="*/ 76 h 232"/>
              <a:gd name="T62" fmla="*/ 228 w 288"/>
              <a:gd name="T63" fmla="*/ 96 h 232"/>
              <a:gd name="T64" fmla="*/ 208 w 288"/>
              <a:gd name="T65" fmla="*/ 76 h 232"/>
              <a:gd name="T66" fmla="*/ 264 w 288"/>
              <a:gd name="T67" fmla="*/ 132 h 232"/>
              <a:gd name="T68" fmla="*/ 244 w 288"/>
              <a:gd name="T69" fmla="*/ 152 h 232"/>
              <a:gd name="T70" fmla="*/ 224 w 288"/>
              <a:gd name="T71" fmla="*/ 132 h 232"/>
              <a:gd name="T72" fmla="*/ 244 w 288"/>
              <a:gd name="T73" fmla="*/ 112 h 232"/>
              <a:gd name="T74" fmla="*/ 264 w 288"/>
              <a:gd name="T75" fmla="*/ 1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8" h="232">
                <a:moveTo>
                  <a:pt x="144" y="0"/>
                </a:moveTo>
                <a:cubicBezTo>
                  <a:pt x="64" y="0"/>
                  <a:pt x="0" y="52"/>
                  <a:pt x="0" y="116"/>
                </a:cubicBezTo>
                <a:cubicBezTo>
                  <a:pt x="0" y="152"/>
                  <a:pt x="14" y="160"/>
                  <a:pt x="33" y="160"/>
                </a:cubicBezTo>
                <a:cubicBezTo>
                  <a:pt x="49" y="160"/>
                  <a:pt x="67" y="154"/>
                  <a:pt x="84" y="154"/>
                </a:cubicBezTo>
                <a:cubicBezTo>
                  <a:pt x="95" y="154"/>
                  <a:pt x="105" y="157"/>
                  <a:pt x="112" y="165"/>
                </a:cubicBezTo>
                <a:cubicBezTo>
                  <a:pt x="135" y="189"/>
                  <a:pt x="64" y="232"/>
                  <a:pt x="144" y="232"/>
                </a:cubicBezTo>
                <a:cubicBezTo>
                  <a:pt x="224" y="232"/>
                  <a:pt x="288" y="180"/>
                  <a:pt x="288" y="116"/>
                </a:cubicBezTo>
                <a:cubicBezTo>
                  <a:pt x="288" y="52"/>
                  <a:pt x="224" y="0"/>
                  <a:pt x="144" y="0"/>
                </a:cubicBezTo>
                <a:close/>
                <a:moveTo>
                  <a:pt x="60" y="104"/>
                </a:moveTo>
                <a:cubicBezTo>
                  <a:pt x="49" y="104"/>
                  <a:pt x="40" y="95"/>
                  <a:pt x="40" y="84"/>
                </a:cubicBezTo>
                <a:cubicBezTo>
                  <a:pt x="40" y="73"/>
                  <a:pt x="49" y="64"/>
                  <a:pt x="60" y="64"/>
                </a:cubicBezTo>
                <a:cubicBezTo>
                  <a:pt x="71" y="64"/>
                  <a:pt x="80" y="73"/>
                  <a:pt x="80" y="84"/>
                </a:cubicBezTo>
                <a:cubicBezTo>
                  <a:pt x="80" y="95"/>
                  <a:pt x="71" y="104"/>
                  <a:pt x="60" y="104"/>
                </a:cubicBezTo>
                <a:close/>
                <a:moveTo>
                  <a:pt x="116" y="64"/>
                </a:moveTo>
                <a:cubicBezTo>
                  <a:pt x="105" y="64"/>
                  <a:pt x="96" y="55"/>
                  <a:pt x="96" y="44"/>
                </a:cubicBezTo>
                <a:cubicBezTo>
                  <a:pt x="96" y="33"/>
                  <a:pt x="105" y="24"/>
                  <a:pt x="116" y="24"/>
                </a:cubicBezTo>
                <a:cubicBezTo>
                  <a:pt x="127" y="24"/>
                  <a:pt x="136" y="33"/>
                  <a:pt x="136" y="44"/>
                </a:cubicBezTo>
                <a:cubicBezTo>
                  <a:pt x="136" y="55"/>
                  <a:pt x="127" y="64"/>
                  <a:pt x="116" y="64"/>
                </a:cubicBezTo>
                <a:close/>
                <a:moveTo>
                  <a:pt x="164" y="216"/>
                </a:moveTo>
                <a:cubicBezTo>
                  <a:pt x="149" y="216"/>
                  <a:pt x="136" y="207"/>
                  <a:pt x="136" y="196"/>
                </a:cubicBezTo>
                <a:cubicBezTo>
                  <a:pt x="136" y="185"/>
                  <a:pt x="149" y="176"/>
                  <a:pt x="164" y="176"/>
                </a:cubicBezTo>
                <a:cubicBezTo>
                  <a:pt x="179" y="176"/>
                  <a:pt x="192" y="185"/>
                  <a:pt x="192" y="196"/>
                </a:cubicBezTo>
                <a:cubicBezTo>
                  <a:pt x="192" y="207"/>
                  <a:pt x="179" y="216"/>
                  <a:pt x="164" y="216"/>
                </a:cubicBezTo>
                <a:close/>
                <a:moveTo>
                  <a:pt x="172" y="64"/>
                </a:moveTo>
                <a:cubicBezTo>
                  <a:pt x="161" y="64"/>
                  <a:pt x="152" y="55"/>
                  <a:pt x="152" y="44"/>
                </a:cubicBezTo>
                <a:cubicBezTo>
                  <a:pt x="152" y="33"/>
                  <a:pt x="161" y="24"/>
                  <a:pt x="172" y="24"/>
                </a:cubicBezTo>
                <a:cubicBezTo>
                  <a:pt x="183" y="24"/>
                  <a:pt x="192" y="33"/>
                  <a:pt x="192" y="44"/>
                </a:cubicBezTo>
                <a:cubicBezTo>
                  <a:pt x="192" y="55"/>
                  <a:pt x="183" y="64"/>
                  <a:pt x="172" y="64"/>
                </a:cubicBezTo>
                <a:close/>
                <a:moveTo>
                  <a:pt x="208" y="76"/>
                </a:moveTo>
                <a:cubicBezTo>
                  <a:pt x="208" y="65"/>
                  <a:pt x="217" y="56"/>
                  <a:pt x="228" y="56"/>
                </a:cubicBezTo>
                <a:cubicBezTo>
                  <a:pt x="239" y="56"/>
                  <a:pt x="248" y="65"/>
                  <a:pt x="248" y="76"/>
                </a:cubicBezTo>
                <a:cubicBezTo>
                  <a:pt x="248" y="87"/>
                  <a:pt x="239" y="96"/>
                  <a:pt x="228" y="96"/>
                </a:cubicBezTo>
                <a:cubicBezTo>
                  <a:pt x="217" y="96"/>
                  <a:pt x="208" y="87"/>
                  <a:pt x="208" y="76"/>
                </a:cubicBezTo>
                <a:close/>
                <a:moveTo>
                  <a:pt x="264" y="132"/>
                </a:moveTo>
                <a:cubicBezTo>
                  <a:pt x="264" y="143"/>
                  <a:pt x="255" y="152"/>
                  <a:pt x="244" y="152"/>
                </a:cubicBezTo>
                <a:cubicBezTo>
                  <a:pt x="233" y="152"/>
                  <a:pt x="224" y="143"/>
                  <a:pt x="224" y="132"/>
                </a:cubicBezTo>
                <a:cubicBezTo>
                  <a:pt x="224" y="121"/>
                  <a:pt x="233" y="112"/>
                  <a:pt x="244" y="112"/>
                </a:cubicBezTo>
                <a:cubicBezTo>
                  <a:pt x="255" y="112"/>
                  <a:pt x="264" y="121"/>
                  <a:pt x="264" y="13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698" name="KSO_Shape"/>
          <p:cNvSpPr>
            <a:spLocks noChangeAspect="1" noChangeArrowheads="1"/>
          </p:cNvSpPr>
          <p:nvPr/>
        </p:nvSpPr>
        <p:spPr bwMode="auto">
          <a:xfrm>
            <a:off x="9615488" y="4356100"/>
            <a:ext cx="338137" cy="449263"/>
          </a:xfrm>
          <a:custGeom>
            <a:avLst/>
            <a:gdLst>
              <a:gd name="T0" fmla="*/ 4701 w 4721"/>
              <a:gd name="T1" fmla="*/ 2098 h 6273"/>
              <a:gd name="T2" fmla="*/ 4637 w 4721"/>
              <a:gd name="T3" fmla="*/ 1753 h 6273"/>
              <a:gd name="T4" fmla="*/ 4525 w 4721"/>
              <a:gd name="T5" fmla="*/ 1427 h 6273"/>
              <a:gd name="T6" fmla="*/ 4368 w 4721"/>
              <a:gd name="T7" fmla="*/ 1125 h 6273"/>
              <a:gd name="T8" fmla="*/ 4171 w 4721"/>
              <a:gd name="T9" fmla="*/ 850 h 6273"/>
              <a:gd name="T10" fmla="*/ 3937 w 4721"/>
              <a:gd name="T11" fmla="*/ 606 h 6273"/>
              <a:gd name="T12" fmla="*/ 3671 w 4721"/>
              <a:gd name="T13" fmla="*/ 399 h 6273"/>
              <a:gd name="T14" fmla="*/ 3378 w 4721"/>
              <a:gd name="T15" fmla="*/ 231 h 6273"/>
              <a:gd name="T16" fmla="*/ 3058 w 4721"/>
              <a:gd name="T17" fmla="*/ 105 h 6273"/>
              <a:gd name="T18" fmla="*/ 2717 w 4721"/>
              <a:gd name="T19" fmla="*/ 27 h 6273"/>
              <a:gd name="T20" fmla="*/ 2361 w 4721"/>
              <a:gd name="T21" fmla="*/ 0 h 6273"/>
              <a:gd name="T22" fmla="*/ 2003 w 4721"/>
              <a:gd name="T23" fmla="*/ 27 h 6273"/>
              <a:gd name="T24" fmla="*/ 1664 w 4721"/>
              <a:gd name="T25" fmla="*/ 105 h 6273"/>
              <a:gd name="T26" fmla="*/ 1344 w 4721"/>
              <a:gd name="T27" fmla="*/ 231 h 6273"/>
              <a:gd name="T28" fmla="*/ 1049 w 4721"/>
              <a:gd name="T29" fmla="*/ 399 h 6273"/>
              <a:gd name="T30" fmla="*/ 783 w 4721"/>
              <a:gd name="T31" fmla="*/ 606 h 6273"/>
              <a:gd name="T32" fmla="*/ 550 w 4721"/>
              <a:gd name="T33" fmla="*/ 850 h 6273"/>
              <a:gd name="T34" fmla="*/ 353 w 4721"/>
              <a:gd name="T35" fmla="*/ 1125 h 6273"/>
              <a:gd name="T36" fmla="*/ 197 w 4721"/>
              <a:gd name="T37" fmla="*/ 1427 h 6273"/>
              <a:gd name="T38" fmla="*/ 84 w 4721"/>
              <a:gd name="T39" fmla="*/ 1753 h 6273"/>
              <a:gd name="T40" fmla="*/ 21 w 4721"/>
              <a:gd name="T41" fmla="*/ 2098 h 6273"/>
              <a:gd name="T42" fmla="*/ 6 w 4721"/>
              <a:gd name="T43" fmla="*/ 2346 h 6273"/>
              <a:gd name="T44" fmla="*/ 3412 w 4721"/>
              <a:gd name="T45" fmla="*/ 6273 h 6273"/>
              <a:gd name="T46" fmla="*/ 4721 w 4721"/>
              <a:gd name="T47" fmla="*/ 2338 h 6273"/>
              <a:gd name="T48" fmla="*/ 2266 w 4721"/>
              <a:gd name="T49" fmla="*/ 4844 h 6273"/>
              <a:gd name="T50" fmla="*/ 184 w 4721"/>
              <a:gd name="T51" fmla="*/ 2250 h 6273"/>
              <a:gd name="T52" fmla="*/ 208 w 4721"/>
              <a:gd name="T53" fmla="*/ 1994 h 6273"/>
              <a:gd name="T54" fmla="*/ 257 w 4721"/>
              <a:gd name="T55" fmla="*/ 1757 h 6273"/>
              <a:gd name="T56" fmla="*/ 353 w 4721"/>
              <a:gd name="T57" fmla="*/ 1473 h 6273"/>
              <a:gd name="T58" fmla="*/ 556 w 4721"/>
              <a:gd name="T59" fmla="*/ 1107 h 6273"/>
              <a:gd name="T60" fmla="*/ 808 w 4721"/>
              <a:gd name="T61" fmla="*/ 810 h 6273"/>
              <a:gd name="T62" fmla="*/ 1091 w 4721"/>
              <a:gd name="T63" fmla="*/ 573 h 6273"/>
              <a:gd name="T64" fmla="*/ 1386 w 4721"/>
              <a:gd name="T65" fmla="*/ 393 h 6273"/>
              <a:gd name="T66" fmla="*/ 1673 w 4721"/>
              <a:gd name="T67" fmla="*/ 259 h 6273"/>
              <a:gd name="T68" fmla="*/ 2075 w 4721"/>
              <a:gd name="T69" fmla="*/ 125 h 6273"/>
              <a:gd name="T70" fmla="*/ 2271 w 4721"/>
              <a:gd name="T71" fmla="*/ 108 h 6273"/>
              <a:gd name="T72" fmla="*/ 1964 w 4721"/>
              <a:gd name="T73" fmla="*/ 351 h 6273"/>
              <a:gd name="T74" fmla="*/ 1724 w 4721"/>
              <a:gd name="T75" fmla="*/ 612 h 6273"/>
              <a:gd name="T76" fmla="*/ 1545 w 4721"/>
              <a:gd name="T77" fmla="*/ 883 h 6273"/>
              <a:gd name="T78" fmla="*/ 1416 w 4721"/>
              <a:gd name="T79" fmla="*/ 1155 h 6273"/>
              <a:gd name="T80" fmla="*/ 1329 w 4721"/>
              <a:gd name="T81" fmla="*/ 1417 h 6273"/>
              <a:gd name="T82" fmla="*/ 1262 w 4721"/>
              <a:gd name="T83" fmla="*/ 1771 h 6273"/>
              <a:gd name="T84" fmla="*/ 1247 w 4721"/>
              <a:gd name="T85" fmla="*/ 2117 h 6273"/>
              <a:gd name="T86" fmla="*/ 2363 w 4721"/>
              <a:gd name="T87" fmla="*/ 106 h 6273"/>
              <a:gd name="T88" fmla="*/ 2635 w 4721"/>
              <a:gd name="T89" fmla="*/ 295 h 6273"/>
              <a:gd name="T90" fmla="*/ 2852 w 4721"/>
              <a:gd name="T91" fmla="*/ 523 h 6273"/>
              <a:gd name="T92" fmla="*/ 3020 w 4721"/>
              <a:gd name="T93" fmla="*/ 779 h 6273"/>
              <a:gd name="T94" fmla="*/ 3146 w 4721"/>
              <a:gd name="T95" fmla="*/ 1048 h 6273"/>
              <a:gd name="T96" fmla="*/ 3235 w 4721"/>
              <a:gd name="T97" fmla="*/ 1318 h 6273"/>
              <a:gd name="T98" fmla="*/ 3319 w 4721"/>
              <a:gd name="T99" fmla="*/ 1739 h 6273"/>
              <a:gd name="T100" fmla="*/ 3349 w 4721"/>
              <a:gd name="T101" fmla="*/ 2118 h 6273"/>
              <a:gd name="T102" fmla="*/ 2423 w 4721"/>
              <a:gd name="T103" fmla="*/ 2153 h 6273"/>
              <a:gd name="T104" fmla="*/ 2426 w 4721"/>
              <a:gd name="T105" fmla="*/ 1554 h 6273"/>
              <a:gd name="T106" fmla="*/ 2378 w 4721"/>
              <a:gd name="T107" fmla="*/ 378 h 6273"/>
              <a:gd name="T108" fmla="*/ 2478 w 4721"/>
              <a:gd name="T109" fmla="*/ 4844 h 6273"/>
              <a:gd name="T110" fmla="*/ 2757 w 4721"/>
              <a:gd name="T111" fmla="*/ 4844 h 6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1" h="6273">
                <a:moveTo>
                  <a:pt x="4721" y="2338"/>
                </a:moveTo>
                <a:lnTo>
                  <a:pt x="4714" y="2338"/>
                </a:lnTo>
                <a:lnTo>
                  <a:pt x="4713" y="2277"/>
                </a:lnTo>
                <a:lnTo>
                  <a:pt x="4710" y="2217"/>
                </a:lnTo>
                <a:lnTo>
                  <a:pt x="4705" y="2157"/>
                </a:lnTo>
                <a:lnTo>
                  <a:pt x="4701" y="2098"/>
                </a:lnTo>
                <a:lnTo>
                  <a:pt x="4693" y="2039"/>
                </a:lnTo>
                <a:lnTo>
                  <a:pt x="4685" y="1981"/>
                </a:lnTo>
                <a:lnTo>
                  <a:pt x="4674" y="1923"/>
                </a:lnTo>
                <a:lnTo>
                  <a:pt x="4663" y="1866"/>
                </a:lnTo>
                <a:lnTo>
                  <a:pt x="4650" y="1809"/>
                </a:lnTo>
                <a:lnTo>
                  <a:pt x="4637" y="1753"/>
                </a:lnTo>
                <a:lnTo>
                  <a:pt x="4621" y="1697"/>
                </a:lnTo>
                <a:lnTo>
                  <a:pt x="4604" y="1642"/>
                </a:lnTo>
                <a:lnTo>
                  <a:pt x="4586" y="1587"/>
                </a:lnTo>
                <a:lnTo>
                  <a:pt x="4567" y="1533"/>
                </a:lnTo>
                <a:lnTo>
                  <a:pt x="4546" y="1479"/>
                </a:lnTo>
                <a:lnTo>
                  <a:pt x="4525" y="1427"/>
                </a:lnTo>
                <a:lnTo>
                  <a:pt x="4501" y="1374"/>
                </a:lnTo>
                <a:lnTo>
                  <a:pt x="4477" y="1323"/>
                </a:lnTo>
                <a:lnTo>
                  <a:pt x="4452" y="1273"/>
                </a:lnTo>
                <a:lnTo>
                  <a:pt x="4424" y="1222"/>
                </a:lnTo>
                <a:lnTo>
                  <a:pt x="4397" y="1173"/>
                </a:lnTo>
                <a:lnTo>
                  <a:pt x="4368" y="1125"/>
                </a:lnTo>
                <a:lnTo>
                  <a:pt x="4337" y="1077"/>
                </a:lnTo>
                <a:lnTo>
                  <a:pt x="4307" y="1030"/>
                </a:lnTo>
                <a:lnTo>
                  <a:pt x="4275" y="984"/>
                </a:lnTo>
                <a:lnTo>
                  <a:pt x="4240" y="938"/>
                </a:lnTo>
                <a:lnTo>
                  <a:pt x="4206" y="893"/>
                </a:lnTo>
                <a:lnTo>
                  <a:pt x="4171" y="850"/>
                </a:lnTo>
                <a:lnTo>
                  <a:pt x="4134" y="808"/>
                </a:lnTo>
                <a:lnTo>
                  <a:pt x="4097" y="765"/>
                </a:lnTo>
                <a:lnTo>
                  <a:pt x="4059" y="724"/>
                </a:lnTo>
                <a:lnTo>
                  <a:pt x="4020" y="684"/>
                </a:lnTo>
                <a:lnTo>
                  <a:pt x="3979" y="645"/>
                </a:lnTo>
                <a:lnTo>
                  <a:pt x="3937" y="606"/>
                </a:lnTo>
                <a:lnTo>
                  <a:pt x="3895" y="570"/>
                </a:lnTo>
                <a:lnTo>
                  <a:pt x="3853" y="533"/>
                </a:lnTo>
                <a:lnTo>
                  <a:pt x="3808" y="498"/>
                </a:lnTo>
                <a:lnTo>
                  <a:pt x="3764" y="464"/>
                </a:lnTo>
                <a:lnTo>
                  <a:pt x="3718" y="430"/>
                </a:lnTo>
                <a:lnTo>
                  <a:pt x="3671" y="399"/>
                </a:lnTo>
                <a:lnTo>
                  <a:pt x="3624" y="368"/>
                </a:lnTo>
                <a:lnTo>
                  <a:pt x="3576" y="338"/>
                </a:lnTo>
                <a:lnTo>
                  <a:pt x="3527" y="309"/>
                </a:lnTo>
                <a:lnTo>
                  <a:pt x="3478" y="282"/>
                </a:lnTo>
                <a:lnTo>
                  <a:pt x="3428" y="256"/>
                </a:lnTo>
                <a:lnTo>
                  <a:pt x="3378" y="231"/>
                </a:lnTo>
                <a:lnTo>
                  <a:pt x="3325" y="207"/>
                </a:lnTo>
                <a:lnTo>
                  <a:pt x="3274" y="184"/>
                </a:lnTo>
                <a:lnTo>
                  <a:pt x="3220" y="162"/>
                </a:lnTo>
                <a:lnTo>
                  <a:pt x="3166" y="141"/>
                </a:lnTo>
                <a:lnTo>
                  <a:pt x="3113" y="123"/>
                </a:lnTo>
                <a:lnTo>
                  <a:pt x="3058" y="105"/>
                </a:lnTo>
                <a:lnTo>
                  <a:pt x="3003" y="89"/>
                </a:lnTo>
                <a:lnTo>
                  <a:pt x="2947" y="74"/>
                </a:lnTo>
                <a:lnTo>
                  <a:pt x="2890" y="60"/>
                </a:lnTo>
                <a:lnTo>
                  <a:pt x="2833" y="48"/>
                </a:lnTo>
                <a:lnTo>
                  <a:pt x="2776" y="36"/>
                </a:lnTo>
                <a:lnTo>
                  <a:pt x="2717" y="27"/>
                </a:lnTo>
                <a:lnTo>
                  <a:pt x="2659" y="19"/>
                </a:lnTo>
                <a:lnTo>
                  <a:pt x="2601" y="12"/>
                </a:lnTo>
                <a:lnTo>
                  <a:pt x="2541" y="7"/>
                </a:lnTo>
                <a:lnTo>
                  <a:pt x="2482" y="3"/>
                </a:lnTo>
                <a:lnTo>
                  <a:pt x="2421" y="1"/>
                </a:lnTo>
                <a:lnTo>
                  <a:pt x="2361" y="0"/>
                </a:lnTo>
                <a:lnTo>
                  <a:pt x="2300" y="1"/>
                </a:lnTo>
                <a:lnTo>
                  <a:pt x="2240" y="3"/>
                </a:lnTo>
                <a:lnTo>
                  <a:pt x="2180" y="7"/>
                </a:lnTo>
                <a:lnTo>
                  <a:pt x="2121" y="12"/>
                </a:lnTo>
                <a:lnTo>
                  <a:pt x="2063" y="19"/>
                </a:lnTo>
                <a:lnTo>
                  <a:pt x="2003" y="27"/>
                </a:lnTo>
                <a:lnTo>
                  <a:pt x="1946" y="36"/>
                </a:lnTo>
                <a:lnTo>
                  <a:pt x="1888" y="48"/>
                </a:lnTo>
                <a:lnTo>
                  <a:pt x="1832" y="60"/>
                </a:lnTo>
                <a:lnTo>
                  <a:pt x="1775" y="74"/>
                </a:lnTo>
                <a:lnTo>
                  <a:pt x="1719" y="89"/>
                </a:lnTo>
                <a:lnTo>
                  <a:pt x="1664" y="105"/>
                </a:lnTo>
                <a:lnTo>
                  <a:pt x="1609" y="123"/>
                </a:lnTo>
                <a:lnTo>
                  <a:pt x="1554" y="141"/>
                </a:lnTo>
                <a:lnTo>
                  <a:pt x="1500" y="162"/>
                </a:lnTo>
                <a:lnTo>
                  <a:pt x="1448" y="184"/>
                </a:lnTo>
                <a:lnTo>
                  <a:pt x="1395" y="207"/>
                </a:lnTo>
                <a:lnTo>
                  <a:pt x="1344" y="231"/>
                </a:lnTo>
                <a:lnTo>
                  <a:pt x="1294" y="256"/>
                </a:lnTo>
                <a:lnTo>
                  <a:pt x="1243" y="282"/>
                </a:lnTo>
                <a:lnTo>
                  <a:pt x="1193" y="309"/>
                </a:lnTo>
                <a:lnTo>
                  <a:pt x="1145" y="338"/>
                </a:lnTo>
                <a:lnTo>
                  <a:pt x="1096" y="368"/>
                </a:lnTo>
                <a:lnTo>
                  <a:pt x="1049" y="399"/>
                </a:lnTo>
                <a:lnTo>
                  <a:pt x="1003" y="430"/>
                </a:lnTo>
                <a:lnTo>
                  <a:pt x="958" y="464"/>
                </a:lnTo>
                <a:lnTo>
                  <a:pt x="912" y="498"/>
                </a:lnTo>
                <a:lnTo>
                  <a:pt x="869" y="533"/>
                </a:lnTo>
                <a:lnTo>
                  <a:pt x="825" y="570"/>
                </a:lnTo>
                <a:lnTo>
                  <a:pt x="783" y="606"/>
                </a:lnTo>
                <a:lnTo>
                  <a:pt x="742" y="645"/>
                </a:lnTo>
                <a:lnTo>
                  <a:pt x="702" y="684"/>
                </a:lnTo>
                <a:lnTo>
                  <a:pt x="662" y="724"/>
                </a:lnTo>
                <a:lnTo>
                  <a:pt x="624" y="765"/>
                </a:lnTo>
                <a:lnTo>
                  <a:pt x="586" y="808"/>
                </a:lnTo>
                <a:lnTo>
                  <a:pt x="550" y="850"/>
                </a:lnTo>
                <a:lnTo>
                  <a:pt x="514" y="893"/>
                </a:lnTo>
                <a:lnTo>
                  <a:pt x="480" y="938"/>
                </a:lnTo>
                <a:lnTo>
                  <a:pt x="447" y="984"/>
                </a:lnTo>
                <a:lnTo>
                  <a:pt x="414" y="1030"/>
                </a:lnTo>
                <a:lnTo>
                  <a:pt x="383" y="1077"/>
                </a:lnTo>
                <a:lnTo>
                  <a:pt x="353" y="1125"/>
                </a:lnTo>
                <a:lnTo>
                  <a:pt x="324" y="1173"/>
                </a:lnTo>
                <a:lnTo>
                  <a:pt x="296" y="1222"/>
                </a:lnTo>
                <a:lnTo>
                  <a:pt x="269" y="1273"/>
                </a:lnTo>
                <a:lnTo>
                  <a:pt x="244" y="1323"/>
                </a:lnTo>
                <a:lnTo>
                  <a:pt x="220" y="1374"/>
                </a:lnTo>
                <a:lnTo>
                  <a:pt x="197" y="1427"/>
                </a:lnTo>
                <a:lnTo>
                  <a:pt x="174" y="1479"/>
                </a:lnTo>
                <a:lnTo>
                  <a:pt x="153" y="1533"/>
                </a:lnTo>
                <a:lnTo>
                  <a:pt x="134" y="1587"/>
                </a:lnTo>
                <a:lnTo>
                  <a:pt x="117" y="1642"/>
                </a:lnTo>
                <a:lnTo>
                  <a:pt x="100" y="1697"/>
                </a:lnTo>
                <a:lnTo>
                  <a:pt x="84" y="1753"/>
                </a:lnTo>
                <a:lnTo>
                  <a:pt x="70" y="1809"/>
                </a:lnTo>
                <a:lnTo>
                  <a:pt x="57" y="1866"/>
                </a:lnTo>
                <a:lnTo>
                  <a:pt x="46" y="1923"/>
                </a:lnTo>
                <a:lnTo>
                  <a:pt x="36" y="1981"/>
                </a:lnTo>
                <a:lnTo>
                  <a:pt x="28" y="2039"/>
                </a:lnTo>
                <a:lnTo>
                  <a:pt x="21" y="2098"/>
                </a:lnTo>
                <a:lnTo>
                  <a:pt x="15" y="2157"/>
                </a:lnTo>
                <a:lnTo>
                  <a:pt x="11" y="2217"/>
                </a:lnTo>
                <a:lnTo>
                  <a:pt x="8" y="2277"/>
                </a:lnTo>
                <a:lnTo>
                  <a:pt x="7" y="2338"/>
                </a:lnTo>
                <a:lnTo>
                  <a:pt x="0" y="2338"/>
                </a:lnTo>
                <a:lnTo>
                  <a:pt x="6" y="2346"/>
                </a:lnTo>
                <a:lnTo>
                  <a:pt x="6" y="2355"/>
                </a:lnTo>
                <a:lnTo>
                  <a:pt x="13" y="2355"/>
                </a:lnTo>
                <a:lnTo>
                  <a:pt x="1740" y="4844"/>
                </a:lnTo>
                <a:lnTo>
                  <a:pt x="1286" y="4844"/>
                </a:lnTo>
                <a:lnTo>
                  <a:pt x="1286" y="6273"/>
                </a:lnTo>
                <a:lnTo>
                  <a:pt x="3412" y="6273"/>
                </a:lnTo>
                <a:lnTo>
                  <a:pt x="3412" y="4844"/>
                </a:lnTo>
                <a:lnTo>
                  <a:pt x="2981" y="4844"/>
                </a:lnTo>
                <a:lnTo>
                  <a:pt x="4709" y="2355"/>
                </a:lnTo>
                <a:lnTo>
                  <a:pt x="4714" y="2355"/>
                </a:lnTo>
                <a:lnTo>
                  <a:pt x="4714" y="2347"/>
                </a:lnTo>
                <a:lnTo>
                  <a:pt x="4721" y="2338"/>
                </a:lnTo>
                <a:close/>
                <a:moveTo>
                  <a:pt x="1964" y="4844"/>
                </a:moveTo>
                <a:lnTo>
                  <a:pt x="239" y="2355"/>
                </a:lnTo>
                <a:lnTo>
                  <a:pt x="1288" y="2355"/>
                </a:lnTo>
                <a:lnTo>
                  <a:pt x="2052" y="4844"/>
                </a:lnTo>
                <a:lnTo>
                  <a:pt x="1964" y="4844"/>
                </a:lnTo>
                <a:close/>
                <a:moveTo>
                  <a:pt x="2266" y="4844"/>
                </a:moveTo>
                <a:lnTo>
                  <a:pt x="2243" y="4844"/>
                </a:lnTo>
                <a:lnTo>
                  <a:pt x="1480" y="2355"/>
                </a:lnTo>
                <a:lnTo>
                  <a:pt x="2266" y="2355"/>
                </a:lnTo>
                <a:lnTo>
                  <a:pt x="2266" y="4844"/>
                </a:lnTo>
                <a:close/>
                <a:moveTo>
                  <a:pt x="1256" y="2250"/>
                </a:moveTo>
                <a:lnTo>
                  <a:pt x="184" y="2250"/>
                </a:lnTo>
                <a:lnTo>
                  <a:pt x="187" y="2206"/>
                </a:lnTo>
                <a:lnTo>
                  <a:pt x="190" y="2162"/>
                </a:lnTo>
                <a:lnTo>
                  <a:pt x="193" y="2119"/>
                </a:lnTo>
                <a:lnTo>
                  <a:pt x="198" y="2077"/>
                </a:lnTo>
                <a:lnTo>
                  <a:pt x="203" y="2035"/>
                </a:lnTo>
                <a:lnTo>
                  <a:pt x="208" y="1994"/>
                </a:lnTo>
                <a:lnTo>
                  <a:pt x="215" y="1953"/>
                </a:lnTo>
                <a:lnTo>
                  <a:pt x="222" y="1913"/>
                </a:lnTo>
                <a:lnTo>
                  <a:pt x="230" y="1873"/>
                </a:lnTo>
                <a:lnTo>
                  <a:pt x="238" y="1834"/>
                </a:lnTo>
                <a:lnTo>
                  <a:pt x="247" y="1795"/>
                </a:lnTo>
                <a:lnTo>
                  <a:pt x="257" y="1757"/>
                </a:lnTo>
                <a:lnTo>
                  <a:pt x="267" y="1719"/>
                </a:lnTo>
                <a:lnTo>
                  <a:pt x="278" y="1683"/>
                </a:lnTo>
                <a:lnTo>
                  <a:pt x="289" y="1646"/>
                </a:lnTo>
                <a:lnTo>
                  <a:pt x="301" y="1611"/>
                </a:lnTo>
                <a:lnTo>
                  <a:pt x="326" y="1540"/>
                </a:lnTo>
                <a:lnTo>
                  <a:pt x="353" y="1473"/>
                </a:lnTo>
                <a:lnTo>
                  <a:pt x="383" y="1406"/>
                </a:lnTo>
                <a:lnTo>
                  <a:pt x="414" y="1342"/>
                </a:lnTo>
                <a:lnTo>
                  <a:pt x="447" y="1281"/>
                </a:lnTo>
                <a:lnTo>
                  <a:pt x="481" y="1221"/>
                </a:lnTo>
                <a:lnTo>
                  <a:pt x="518" y="1163"/>
                </a:lnTo>
                <a:lnTo>
                  <a:pt x="556" y="1107"/>
                </a:lnTo>
                <a:lnTo>
                  <a:pt x="594" y="1053"/>
                </a:lnTo>
                <a:lnTo>
                  <a:pt x="636" y="1001"/>
                </a:lnTo>
                <a:lnTo>
                  <a:pt x="677" y="950"/>
                </a:lnTo>
                <a:lnTo>
                  <a:pt x="719" y="901"/>
                </a:lnTo>
                <a:lnTo>
                  <a:pt x="764" y="854"/>
                </a:lnTo>
                <a:lnTo>
                  <a:pt x="808" y="810"/>
                </a:lnTo>
                <a:lnTo>
                  <a:pt x="854" y="766"/>
                </a:lnTo>
                <a:lnTo>
                  <a:pt x="901" y="724"/>
                </a:lnTo>
                <a:lnTo>
                  <a:pt x="947" y="684"/>
                </a:lnTo>
                <a:lnTo>
                  <a:pt x="995" y="646"/>
                </a:lnTo>
                <a:lnTo>
                  <a:pt x="1043" y="609"/>
                </a:lnTo>
                <a:lnTo>
                  <a:pt x="1091" y="573"/>
                </a:lnTo>
                <a:lnTo>
                  <a:pt x="1141" y="540"/>
                </a:lnTo>
                <a:lnTo>
                  <a:pt x="1190" y="507"/>
                </a:lnTo>
                <a:lnTo>
                  <a:pt x="1239" y="476"/>
                </a:lnTo>
                <a:lnTo>
                  <a:pt x="1288" y="448"/>
                </a:lnTo>
                <a:lnTo>
                  <a:pt x="1337" y="419"/>
                </a:lnTo>
                <a:lnTo>
                  <a:pt x="1386" y="393"/>
                </a:lnTo>
                <a:lnTo>
                  <a:pt x="1435" y="367"/>
                </a:lnTo>
                <a:lnTo>
                  <a:pt x="1484" y="343"/>
                </a:lnTo>
                <a:lnTo>
                  <a:pt x="1532" y="320"/>
                </a:lnTo>
                <a:lnTo>
                  <a:pt x="1579" y="299"/>
                </a:lnTo>
                <a:lnTo>
                  <a:pt x="1626" y="279"/>
                </a:lnTo>
                <a:lnTo>
                  <a:pt x="1673" y="259"/>
                </a:lnTo>
                <a:lnTo>
                  <a:pt x="1718" y="241"/>
                </a:lnTo>
                <a:lnTo>
                  <a:pt x="1762" y="224"/>
                </a:lnTo>
                <a:lnTo>
                  <a:pt x="1848" y="193"/>
                </a:lnTo>
                <a:lnTo>
                  <a:pt x="1929" y="167"/>
                </a:lnTo>
                <a:lnTo>
                  <a:pt x="2005" y="144"/>
                </a:lnTo>
                <a:lnTo>
                  <a:pt x="2075" y="125"/>
                </a:lnTo>
                <a:lnTo>
                  <a:pt x="2138" y="109"/>
                </a:lnTo>
                <a:lnTo>
                  <a:pt x="2193" y="97"/>
                </a:lnTo>
                <a:lnTo>
                  <a:pt x="2240" y="87"/>
                </a:lnTo>
                <a:lnTo>
                  <a:pt x="2305" y="75"/>
                </a:lnTo>
                <a:lnTo>
                  <a:pt x="2328" y="71"/>
                </a:lnTo>
                <a:lnTo>
                  <a:pt x="2271" y="108"/>
                </a:lnTo>
                <a:lnTo>
                  <a:pt x="2215" y="147"/>
                </a:lnTo>
                <a:lnTo>
                  <a:pt x="2160" y="187"/>
                </a:lnTo>
                <a:lnTo>
                  <a:pt x="2108" y="227"/>
                </a:lnTo>
                <a:lnTo>
                  <a:pt x="2058" y="267"/>
                </a:lnTo>
                <a:lnTo>
                  <a:pt x="2010" y="308"/>
                </a:lnTo>
                <a:lnTo>
                  <a:pt x="1964" y="351"/>
                </a:lnTo>
                <a:lnTo>
                  <a:pt x="1920" y="393"/>
                </a:lnTo>
                <a:lnTo>
                  <a:pt x="1878" y="436"/>
                </a:lnTo>
                <a:lnTo>
                  <a:pt x="1836" y="480"/>
                </a:lnTo>
                <a:lnTo>
                  <a:pt x="1798" y="523"/>
                </a:lnTo>
                <a:lnTo>
                  <a:pt x="1760" y="568"/>
                </a:lnTo>
                <a:lnTo>
                  <a:pt x="1724" y="612"/>
                </a:lnTo>
                <a:lnTo>
                  <a:pt x="1691" y="657"/>
                </a:lnTo>
                <a:lnTo>
                  <a:pt x="1658" y="702"/>
                </a:lnTo>
                <a:lnTo>
                  <a:pt x="1628" y="747"/>
                </a:lnTo>
                <a:lnTo>
                  <a:pt x="1599" y="793"/>
                </a:lnTo>
                <a:lnTo>
                  <a:pt x="1571" y="838"/>
                </a:lnTo>
                <a:lnTo>
                  <a:pt x="1545" y="883"/>
                </a:lnTo>
                <a:lnTo>
                  <a:pt x="1520" y="929"/>
                </a:lnTo>
                <a:lnTo>
                  <a:pt x="1497" y="974"/>
                </a:lnTo>
                <a:lnTo>
                  <a:pt x="1474" y="1020"/>
                </a:lnTo>
                <a:lnTo>
                  <a:pt x="1454" y="1065"/>
                </a:lnTo>
                <a:lnTo>
                  <a:pt x="1434" y="1110"/>
                </a:lnTo>
                <a:lnTo>
                  <a:pt x="1416" y="1155"/>
                </a:lnTo>
                <a:lnTo>
                  <a:pt x="1399" y="1200"/>
                </a:lnTo>
                <a:lnTo>
                  <a:pt x="1383" y="1244"/>
                </a:lnTo>
                <a:lnTo>
                  <a:pt x="1368" y="1288"/>
                </a:lnTo>
                <a:lnTo>
                  <a:pt x="1354" y="1331"/>
                </a:lnTo>
                <a:lnTo>
                  <a:pt x="1342" y="1374"/>
                </a:lnTo>
                <a:lnTo>
                  <a:pt x="1329" y="1417"/>
                </a:lnTo>
                <a:lnTo>
                  <a:pt x="1319" y="1459"/>
                </a:lnTo>
                <a:lnTo>
                  <a:pt x="1309" y="1500"/>
                </a:lnTo>
                <a:lnTo>
                  <a:pt x="1299" y="1541"/>
                </a:lnTo>
                <a:lnTo>
                  <a:pt x="1285" y="1621"/>
                </a:lnTo>
                <a:lnTo>
                  <a:pt x="1272" y="1698"/>
                </a:lnTo>
                <a:lnTo>
                  <a:pt x="1262" y="1771"/>
                </a:lnTo>
                <a:lnTo>
                  <a:pt x="1255" y="1839"/>
                </a:lnTo>
                <a:lnTo>
                  <a:pt x="1250" y="1905"/>
                </a:lnTo>
                <a:lnTo>
                  <a:pt x="1247" y="1966"/>
                </a:lnTo>
                <a:lnTo>
                  <a:pt x="1246" y="2021"/>
                </a:lnTo>
                <a:lnTo>
                  <a:pt x="1246" y="2073"/>
                </a:lnTo>
                <a:lnTo>
                  <a:pt x="1247" y="2117"/>
                </a:lnTo>
                <a:lnTo>
                  <a:pt x="1248" y="2156"/>
                </a:lnTo>
                <a:lnTo>
                  <a:pt x="1250" y="2189"/>
                </a:lnTo>
                <a:lnTo>
                  <a:pt x="1254" y="2235"/>
                </a:lnTo>
                <a:lnTo>
                  <a:pt x="1256" y="2250"/>
                </a:lnTo>
                <a:close/>
                <a:moveTo>
                  <a:pt x="2363" y="106"/>
                </a:moveTo>
                <a:lnTo>
                  <a:pt x="2363" y="106"/>
                </a:lnTo>
                <a:lnTo>
                  <a:pt x="2412" y="133"/>
                </a:lnTo>
                <a:lnTo>
                  <a:pt x="2460" y="163"/>
                </a:lnTo>
                <a:lnTo>
                  <a:pt x="2506" y="194"/>
                </a:lnTo>
                <a:lnTo>
                  <a:pt x="2550" y="227"/>
                </a:lnTo>
                <a:lnTo>
                  <a:pt x="2593" y="260"/>
                </a:lnTo>
                <a:lnTo>
                  <a:pt x="2635" y="295"/>
                </a:lnTo>
                <a:lnTo>
                  <a:pt x="2674" y="330"/>
                </a:lnTo>
                <a:lnTo>
                  <a:pt x="2713" y="368"/>
                </a:lnTo>
                <a:lnTo>
                  <a:pt x="2749" y="405"/>
                </a:lnTo>
                <a:lnTo>
                  <a:pt x="2785" y="443"/>
                </a:lnTo>
                <a:lnTo>
                  <a:pt x="2819" y="483"/>
                </a:lnTo>
                <a:lnTo>
                  <a:pt x="2852" y="523"/>
                </a:lnTo>
                <a:lnTo>
                  <a:pt x="2883" y="564"/>
                </a:lnTo>
                <a:lnTo>
                  <a:pt x="2913" y="606"/>
                </a:lnTo>
                <a:lnTo>
                  <a:pt x="2941" y="649"/>
                </a:lnTo>
                <a:lnTo>
                  <a:pt x="2969" y="691"/>
                </a:lnTo>
                <a:lnTo>
                  <a:pt x="2995" y="734"/>
                </a:lnTo>
                <a:lnTo>
                  <a:pt x="3020" y="779"/>
                </a:lnTo>
                <a:lnTo>
                  <a:pt x="3044" y="822"/>
                </a:lnTo>
                <a:lnTo>
                  <a:pt x="3066" y="867"/>
                </a:lnTo>
                <a:lnTo>
                  <a:pt x="3087" y="913"/>
                </a:lnTo>
                <a:lnTo>
                  <a:pt x="3108" y="957"/>
                </a:lnTo>
                <a:lnTo>
                  <a:pt x="3127" y="1003"/>
                </a:lnTo>
                <a:lnTo>
                  <a:pt x="3146" y="1048"/>
                </a:lnTo>
                <a:lnTo>
                  <a:pt x="3163" y="1093"/>
                </a:lnTo>
                <a:lnTo>
                  <a:pt x="3179" y="1139"/>
                </a:lnTo>
                <a:lnTo>
                  <a:pt x="3195" y="1184"/>
                </a:lnTo>
                <a:lnTo>
                  <a:pt x="3209" y="1229"/>
                </a:lnTo>
                <a:lnTo>
                  <a:pt x="3222" y="1274"/>
                </a:lnTo>
                <a:lnTo>
                  <a:pt x="3235" y="1318"/>
                </a:lnTo>
                <a:lnTo>
                  <a:pt x="3246" y="1363"/>
                </a:lnTo>
                <a:lnTo>
                  <a:pt x="3258" y="1407"/>
                </a:lnTo>
                <a:lnTo>
                  <a:pt x="3277" y="1493"/>
                </a:lnTo>
                <a:lnTo>
                  <a:pt x="3293" y="1578"/>
                </a:lnTo>
                <a:lnTo>
                  <a:pt x="3308" y="1660"/>
                </a:lnTo>
                <a:lnTo>
                  <a:pt x="3319" y="1739"/>
                </a:lnTo>
                <a:lnTo>
                  <a:pt x="3329" y="1813"/>
                </a:lnTo>
                <a:lnTo>
                  <a:pt x="3335" y="1884"/>
                </a:lnTo>
                <a:lnTo>
                  <a:pt x="3341" y="1951"/>
                </a:lnTo>
                <a:lnTo>
                  <a:pt x="3345" y="2012"/>
                </a:lnTo>
                <a:lnTo>
                  <a:pt x="3348" y="2068"/>
                </a:lnTo>
                <a:lnTo>
                  <a:pt x="3349" y="2118"/>
                </a:lnTo>
                <a:lnTo>
                  <a:pt x="3350" y="2198"/>
                </a:lnTo>
                <a:lnTo>
                  <a:pt x="3349" y="2250"/>
                </a:lnTo>
                <a:lnTo>
                  <a:pt x="3348" y="2268"/>
                </a:lnTo>
                <a:lnTo>
                  <a:pt x="2415" y="2250"/>
                </a:lnTo>
                <a:lnTo>
                  <a:pt x="2419" y="2204"/>
                </a:lnTo>
                <a:lnTo>
                  <a:pt x="2423" y="2153"/>
                </a:lnTo>
                <a:lnTo>
                  <a:pt x="2425" y="2093"/>
                </a:lnTo>
                <a:lnTo>
                  <a:pt x="2427" y="2029"/>
                </a:lnTo>
                <a:lnTo>
                  <a:pt x="2428" y="1959"/>
                </a:lnTo>
                <a:lnTo>
                  <a:pt x="2429" y="1885"/>
                </a:lnTo>
                <a:lnTo>
                  <a:pt x="2428" y="1725"/>
                </a:lnTo>
                <a:lnTo>
                  <a:pt x="2426" y="1554"/>
                </a:lnTo>
                <a:lnTo>
                  <a:pt x="2421" y="1374"/>
                </a:lnTo>
                <a:lnTo>
                  <a:pt x="2415" y="1192"/>
                </a:lnTo>
                <a:lnTo>
                  <a:pt x="2408" y="1009"/>
                </a:lnTo>
                <a:lnTo>
                  <a:pt x="2401" y="833"/>
                </a:lnTo>
                <a:lnTo>
                  <a:pt x="2393" y="666"/>
                </a:lnTo>
                <a:lnTo>
                  <a:pt x="2378" y="378"/>
                </a:lnTo>
                <a:lnTo>
                  <a:pt x="2367" y="179"/>
                </a:lnTo>
                <a:lnTo>
                  <a:pt x="2363" y="106"/>
                </a:lnTo>
                <a:close/>
                <a:moveTo>
                  <a:pt x="2456" y="4844"/>
                </a:moveTo>
                <a:lnTo>
                  <a:pt x="2456" y="2355"/>
                </a:lnTo>
                <a:lnTo>
                  <a:pt x="3243" y="2355"/>
                </a:lnTo>
                <a:lnTo>
                  <a:pt x="2478" y="4844"/>
                </a:lnTo>
                <a:lnTo>
                  <a:pt x="2456" y="4844"/>
                </a:lnTo>
                <a:close/>
                <a:moveTo>
                  <a:pt x="2757" y="4844"/>
                </a:moveTo>
                <a:lnTo>
                  <a:pt x="2670" y="4844"/>
                </a:lnTo>
                <a:lnTo>
                  <a:pt x="3434" y="2355"/>
                </a:lnTo>
                <a:lnTo>
                  <a:pt x="4481" y="2355"/>
                </a:lnTo>
                <a:lnTo>
                  <a:pt x="2757" y="484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699" name="KSO_Shape"/>
          <p:cNvSpPr>
            <a:spLocks noChangeAspect="1" noChangeArrowheads="1"/>
          </p:cNvSpPr>
          <p:nvPr/>
        </p:nvSpPr>
        <p:spPr bwMode="auto">
          <a:xfrm>
            <a:off x="6799263" y="3463925"/>
            <a:ext cx="434975" cy="449263"/>
          </a:xfrm>
          <a:custGeom>
            <a:avLst/>
            <a:gdLst>
              <a:gd name="T0" fmla="*/ 956999 w 1285876"/>
              <a:gd name="T1" fmla="*/ 999861 h 1330325"/>
              <a:gd name="T2" fmla="*/ 1166813 w 1285876"/>
              <a:gd name="T3" fmla="*/ 1094846 h 1330325"/>
              <a:gd name="T4" fmla="*/ 797984 w 1285876"/>
              <a:gd name="T5" fmla="*/ 738452 h 1330325"/>
              <a:gd name="T6" fmla="*/ 740569 w 1285876"/>
              <a:gd name="T7" fmla="*/ 760148 h 1330325"/>
              <a:gd name="T8" fmla="*/ 699030 w 1285876"/>
              <a:gd name="T9" fmla="*/ 803011 h 1330325"/>
              <a:gd name="T10" fmla="*/ 679186 w 1285876"/>
              <a:gd name="T11" fmla="*/ 860425 h 1330325"/>
              <a:gd name="T12" fmla="*/ 686859 w 1285876"/>
              <a:gd name="T13" fmla="*/ 921809 h 1330325"/>
              <a:gd name="T14" fmla="*/ 719932 w 1285876"/>
              <a:gd name="T15" fmla="*/ 972079 h 1330325"/>
              <a:gd name="T16" fmla="*/ 770997 w 1285876"/>
              <a:gd name="T17" fmla="*/ 1003829 h 1330325"/>
              <a:gd name="T18" fmla="*/ 833967 w 1285876"/>
              <a:gd name="T19" fmla="*/ 1011767 h 1330325"/>
              <a:gd name="T20" fmla="*/ 892705 w 1285876"/>
              <a:gd name="T21" fmla="*/ 992452 h 1330325"/>
              <a:gd name="T22" fmla="*/ 936361 w 1285876"/>
              <a:gd name="T23" fmla="*/ 951442 h 1330325"/>
              <a:gd name="T24" fmla="*/ 958851 w 1285876"/>
              <a:gd name="T25" fmla="*/ 895350 h 1330325"/>
              <a:gd name="T26" fmla="*/ 954353 w 1285876"/>
              <a:gd name="T27" fmla="*/ 833702 h 1330325"/>
              <a:gd name="T28" fmla="*/ 923926 w 1285876"/>
              <a:gd name="T29" fmla="*/ 781844 h 1330325"/>
              <a:gd name="T30" fmla="*/ 874184 w 1285876"/>
              <a:gd name="T31" fmla="*/ 747448 h 1330325"/>
              <a:gd name="T32" fmla="*/ 812272 w 1285876"/>
              <a:gd name="T33" fmla="*/ 736865 h 1330325"/>
              <a:gd name="T34" fmla="*/ 939801 w 1285876"/>
              <a:gd name="T35" fmla="*/ 511704 h 1330325"/>
              <a:gd name="T36" fmla="*/ 1035845 w 1285876"/>
              <a:gd name="T37" fmla="*/ 536575 h 1330325"/>
              <a:gd name="T38" fmla="*/ 1150409 w 1285876"/>
              <a:gd name="T39" fmla="*/ 553244 h 1330325"/>
              <a:gd name="T40" fmla="*/ 1216820 w 1285876"/>
              <a:gd name="T41" fmla="*/ 635529 h 1330325"/>
              <a:gd name="T42" fmla="*/ 1262328 w 1285876"/>
              <a:gd name="T43" fmla="*/ 731044 h 1330325"/>
              <a:gd name="T44" fmla="*/ 1284289 w 1285876"/>
              <a:gd name="T45" fmla="*/ 837406 h 1330325"/>
              <a:gd name="T46" fmla="*/ 1280584 w 1285876"/>
              <a:gd name="T47" fmla="*/ 943769 h 1330325"/>
              <a:gd name="T48" fmla="*/ 1253597 w 1285876"/>
              <a:gd name="T49" fmla="*/ 1041400 h 1330325"/>
              <a:gd name="T50" fmla="*/ 1206236 w 1285876"/>
              <a:gd name="T51" fmla="*/ 1129242 h 1330325"/>
              <a:gd name="T52" fmla="*/ 1141413 w 1285876"/>
              <a:gd name="T53" fmla="*/ 1204384 h 1330325"/>
              <a:gd name="T54" fmla="*/ 1061245 w 1285876"/>
              <a:gd name="T55" fmla="*/ 1264179 h 1330325"/>
              <a:gd name="T56" fmla="*/ 969170 w 1285876"/>
              <a:gd name="T57" fmla="*/ 1306248 h 1330325"/>
              <a:gd name="T58" fmla="*/ 867305 w 1285876"/>
              <a:gd name="T59" fmla="*/ 1327679 h 1330325"/>
              <a:gd name="T60" fmla="*/ 736865 w 1285876"/>
              <a:gd name="T61" fmla="*/ 1323181 h 1330325"/>
              <a:gd name="T62" fmla="*/ 600869 w 1285876"/>
              <a:gd name="T63" fmla="*/ 1276879 h 1330325"/>
              <a:gd name="T64" fmla="*/ 487628 w 1285876"/>
              <a:gd name="T65" fmla="*/ 1194329 h 1330325"/>
              <a:gd name="T66" fmla="*/ 404813 w 1285876"/>
              <a:gd name="T67" fmla="*/ 1082675 h 1330325"/>
              <a:gd name="T68" fmla="*/ 501915 w 1285876"/>
              <a:gd name="T69" fmla="*/ 1043252 h 1330325"/>
              <a:gd name="T70" fmla="*/ 566738 w 1285876"/>
              <a:gd name="T71" fmla="*/ 989013 h 1330325"/>
              <a:gd name="T72" fmla="*/ 737130 w 1285876"/>
              <a:gd name="T73" fmla="*/ 704321 h 1330325"/>
              <a:gd name="T74" fmla="*/ 949475 w 1285876"/>
              <a:gd name="T75" fmla="*/ 3440 h 1330325"/>
              <a:gd name="T76" fmla="*/ 971974 w 1285876"/>
              <a:gd name="T77" fmla="*/ 25407 h 1330325"/>
              <a:gd name="T78" fmla="*/ 974621 w 1285876"/>
              <a:gd name="T79" fmla="*/ 62458 h 1330325"/>
              <a:gd name="T80" fmla="*/ 984680 w 1285876"/>
              <a:gd name="T81" fmla="*/ 167527 h 1330325"/>
              <a:gd name="T82" fmla="*/ 1021473 w 1285876"/>
              <a:gd name="T83" fmla="*/ 264920 h 1330325"/>
              <a:gd name="T84" fmla="*/ 1066207 w 1285876"/>
              <a:gd name="T85" fmla="*/ 324997 h 1330325"/>
              <a:gd name="T86" fmla="*/ 1132381 w 1285876"/>
              <a:gd name="T87" fmla="*/ 376340 h 1330325"/>
              <a:gd name="T88" fmla="*/ 1209938 w 1285876"/>
              <a:gd name="T89" fmla="*/ 409422 h 1330325"/>
              <a:gd name="T90" fmla="*/ 1105382 w 1285876"/>
              <a:gd name="T91" fmla="*/ 420802 h 1330325"/>
              <a:gd name="T92" fmla="*/ 986268 w 1285876"/>
              <a:gd name="T93" fmla="*/ 402012 h 1330325"/>
              <a:gd name="T94" fmla="*/ 915858 w 1285876"/>
              <a:gd name="T95" fmla="*/ 369194 h 1330325"/>
              <a:gd name="T96" fmla="*/ 849419 w 1285876"/>
              <a:gd name="T97" fmla="*/ 313881 h 1330325"/>
              <a:gd name="T98" fmla="*/ 492340 w 1285876"/>
              <a:gd name="T99" fmla="*/ 888979 h 1330325"/>
              <a:gd name="T100" fmla="*/ 413460 w 1285876"/>
              <a:gd name="T101" fmla="*/ 949320 h 1330325"/>
              <a:gd name="T102" fmla="*/ 308374 w 1285876"/>
              <a:gd name="T103" fmla="*/ 968375 h 1330325"/>
              <a:gd name="T104" fmla="*/ 193230 w 1285876"/>
              <a:gd name="T105" fmla="*/ 944821 h 1330325"/>
              <a:gd name="T106" fmla="*/ 88409 w 1285876"/>
              <a:gd name="T107" fmla="*/ 878922 h 1330325"/>
              <a:gd name="T108" fmla="*/ 21705 w 1285876"/>
              <a:gd name="T109" fmla="*/ 788409 h 1330325"/>
              <a:gd name="T110" fmla="*/ 0 w 1285876"/>
              <a:gd name="T111" fmla="*/ 689164 h 1330325"/>
              <a:gd name="T112" fmla="*/ 29381 w 1285876"/>
              <a:gd name="T113" fmla="*/ 595740 h 1330325"/>
              <a:gd name="T114" fmla="*/ 104556 w 1285876"/>
              <a:gd name="T115" fmla="*/ 531429 h 1330325"/>
              <a:gd name="T116" fmla="*/ 207524 w 1285876"/>
              <a:gd name="T117" fmla="*/ 507345 h 1330325"/>
              <a:gd name="T118" fmla="*/ 322403 w 1285876"/>
              <a:gd name="T119" fmla="*/ 526400 h 1330325"/>
              <a:gd name="T120" fmla="*/ 427224 w 1285876"/>
              <a:gd name="T121" fmla="*/ 586212 h 1330325"/>
              <a:gd name="T122" fmla="*/ 497104 w 1285876"/>
              <a:gd name="T123" fmla="*/ 669050 h 1330325"/>
              <a:gd name="T124" fmla="*/ 911623 w 1285876"/>
              <a:gd name="T125" fmla="*/ 4499 h 1330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5876" h="1330325">
                <a:moveTo>
                  <a:pt x="988749" y="954352"/>
                </a:moveTo>
                <a:lnTo>
                  <a:pt x="986632" y="958850"/>
                </a:lnTo>
                <a:lnTo>
                  <a:pt x="983986" y="963348"/>
                </a:lnTo>
                <a:lnTo>
                  <a:pt x="979224" y="971815"/>
                </a:lnTo>
                <a:lnTo>
                  <a:pt x="973932" y="979488"/>
                </a:lnTo>
                <a:lnTo>
                  <a:pt x="968905" y="986367"/>
                </a:lnTo>
                <a:lnTo>
                  <a:pt x="964143" y="991923"/>
                </a:lnTo>
                <a:lnTo>
                  <a:pt x="960438" y="996156"/>
                </a:lnTo>
                <a:lnTo>
                  <a:pt x="956999" y="999861"/>
                </a:lnTo>
                <a:lnTo>
                  <a:pt x="1113103" y="1158081"/>
                </a:lnTo>
                <a:lnTo>
                  <a:pt x="1121834" y="1150409"/>
                </a:lnTo>
                <a:lnTo>
                  <a:pt x="1129772" y="1142206"/>
                </a:lnTo>
                <a:lnTo>
                  <a:pt x="1137709" y="1134269"/>
                </a:lnTo>
                <a:lnTo>
                  <a:pt x="1144324" y="1125802"/>
                </a:lnTo>
                <a:lnTo>
                  <a:pt x="1150938" y="1117865"/>
                </a:lnTo>
                <a:lnTo>
                  <a:pt x="1156759" y="1109663"/>
                </a:lnTo>
                <a:lnTo>
                  <a:pt x="1162051" y="1101990"/>
                </a:lnTo>
                <a:lnTo>
                  <a:pt x="1166813" y="1094846"/>
                </a:lnTo>
                <a:lnTo>
                  <a:pt x="1171047" y="1087702"/>
                </a:lnTo>
                <a:lnTo>
                  <a:pt x="1174751" y="1081617"/>
                </a:lnTo>
                <a:lnTo>
                  <a:pt x="1180307" y="1071034"/>
                </a:lnTo>
                <a:lnTo>
                  <a:pt x="1183747" y="1064154"/>
                </a:lnTo>
                <a:lnTo>
                  <a:pt x="1184805" y="1061509"/>
                </a:lnTo>
                <a:lnTo>
                  <a:pt x="988749" y="954352"/>
                </a:lnTo>
                <a:close/>
                <a:moveTo>
                  <a:pt x="812272" y="736865"/>
                </a:moveTo>
                <a:lnTo>
                  <a:pt x="805128" y="737659"/>
                </a:lnTo>
                <a:lnTo>
                  <a:pt x="797984" y="738452"/>
                </a:lnTo>
                <a:lnTo>
                  <a:pt x="791105" y="739775"/>
                </a:lnTo>
                <a:lnTo>
                  <a:pt x="784490" y="741363"/>
                </a:lnTo>
                <a:lnTo>
                  <a:pt x="777611" y="743215"/>
                </a:lnTo>
                <a:lnTo>
                  <a:pt x="770997" y="745331"/>
                </a:lnTo>
                <a:lnTo>
                  <a:pt x="764647" y="747448"/>
                </a:lnTo>
                <a:lnTo>
                  <a:pt x="758297" y="750359"/>
                </a:lnTo>
                <a:lnTo>
                  <a:pt x="752476" y="753269"/>
                </a:lnTo>
                <a:lnTo>
                  <a:pt x="746655" y="756709"/>
                </a:lnTo>
                <a:lnTo>
                  <a:pt x="740569" y="760148"/>
                </a:lnTo>
                <a:lnTo>
                  <a:pt x="735013" y="764117"/>
                </a:lnTo>
                <a:lnTo>
                  <a:pt x="729722" y="768350"/>
                </a:lnTo>
                <a:lnTo>
                  <a:pt x="724694" y="772584"/>
                </a:lnTo>
                <a:lnTo>
                  <a:pt x="719932" y="777346"/>
                </a:lnTo>
                <a:lnTo>
                  <a:pt x="715169" y="781844"/>
                </a:lnTo>
                <a:lnTo>
                  <a:pt x="710936" y="786871"/>
                </a:lnTo>
                <a:lnTo>
                  <a:pt x="706438" y="792163"/>
                </a:lnTo>
                <a:lnTo>
                  <a:pt x="702469" y="797454"/>
                </a:lnTo>
                <a:lnTo>
                  <a:pt x="699030" y="803011"/>
                </a:lnTo>
                <a:lnTo>
                  <a:pt x="695590" y="808831"/>
                </a:lnTo>
                <a:lnTo>
                  <a:pt x="692680" y="814652"/>
                </a:lnTo>
                <a:lnTo>
                  <a:pt x="689769" y="821002"/>
                </a:lnTo>
                <a:lnTo>
                  <a:pt x="686859" y="827088"/>
                </a:lnTo>
                <a:lnTo>
                  <a:pt x="684742" y="833702"/>
                </a:lnTo>
                <a:lnTo>
                  <a:pt x="682890" y="840317"/>
                </a:lnTo>
                <a:lnTo>
                  <a:pt x="681303" y="846667"/>
                </a:lnTo>
                <a:lnTo>
                  <a:pt x="680244" y="853546"/>
                </a:lnTo>
                <a:lnTo>
                  <a:pt x="679186" y="860425"/>
                </a:lnTo>
                <a:lnTo>
                  <a:pt x="678657" y="867569"/>
                </a:lnTo>
                <a:lnTo>
                  <a:pt x="678657" y="874713"/>
                </a:lnTo>
                <a:lnTo>
                  <a:pt x="678657" y="881327"/>
                </a:lnTo>
                <a:lnTo>
                  <a:pt x="679186" y="888471"/>
                </a:lnTo>
                <a:lnTo>
                  <a:pt x="680244" y="895350"/>
                </a:lnTo>
                <a:lnTo>
                  <a:pt x="681303" y="902229"/>
                </a:lnTo>
                <a:lnTo>
                  <a:pt x="682890" y="909109"/>
                </a:lnTo>
                <a:lnTo>
                  <a:pt x="684742" y="915459"/>
                </a:lnTo>
                <a:lnTo>
                  <a:pt x="686859" y="921809"/>
                </a:lnTo>
                <a:lnTo>
                  <a:pt x="689769" y="928159"/>
                </a:lnTo>
                <a:lnTo>
                  <a:pt x="692680" y="934244"/>
                </a:lnTo>
                <a:lnTo>
                  <a:pt x="695590" y="940065"/>
                </a:lnTo>
                <a:lnTo>
                  <a:pt x="699030" y="945886"/>
                </a:lnTo>
                <a:lnTo>
                  <a:pt x="702469" y="951442"/>
                </a:lnTo>
                <a:lnTo>
                  <a:pt x="706438" y="956734"/>
                </a:lnTo>
                <a:lnTo>
                  <a:pt x="710936" y="962025"/>
                </a:lnTo>
                <a:lnTo>
                  <a:pt x="715169" y="967052"/>
                </a:lnTo>
                <a:lnTo>
                  <a:pt x="719932" y="972079"/>
                </a:lnTo>
                <a:lnTo>
                  <a:pt x="724694" y="976313"/>
                </a:lnTo>
                <a:lnTo>
                  <a:pt x="729722" y="980811"/>
                </a:lnTo>
                <a:lnTo>
                  <a:pt x="735013" y="985044"/>
                </a:lnTo>
                <a:lnTo>
                  <a:pt x="740569" y="988748"/>
                </a:lnTo>
                <a:lnTo>
                  <a:pt x="746655" y="992452"/>
                </a:lnTo>
                <a:lnTo>
                  <a:pt x="752476" y="995627"/>
                </a:lnTo>
                <a:lnTo>
                  <a:pt x="758297" y="998802"/>
                </a:lnTo>
                <a:lnTo>
                  <a:pt x="764647" y="1001448"/>
                </a:lnTo>
                <a:lnTo>
                  <a:pt x="770997" y="1003829"/>
                </a:lnTo>
                <a:lnTo>
                  <a:pt x="777611" y="1006211"/>
                </a:lnTo>
                <a:lnTo>
                  <a:pt x="784490" y="1008063"/>
                </a:lnTo>
                <a:lnTo>
                  <a:pt x="791105" y="1009650"/>
                </a:lnTo>
                <a:lnTo>
                  <a:pt x="797984" y="1010709"/>
                </a:lnTo>
                <a:lnTo>
                  <a:pt x="805128" y="1011767"/>
                </a:lnTo>
                <a:lnTo>
                  <a:pt x="812272" y="1012031"/>
                </a:lnTo>
                <a:lnTo>
                  <a:pt x="819415" y="1012296"/>
                </a:lnTo>
                <a:lnTo>
                  <a:pt x="826824" y="1012031"/>
                </a:lnTo>
                <a:lnTo>
                  <a:pt x="833967" y="1011767"/>
                </a:lnTo>
                <a:lnTo>
                  <a:pt x="841111" y="1010709"/>
                </a:lnTo>
                <a:lnTo>
                  <a:pt x="847990" y="1009650"/>
                </a:lnTo>
                <a:lnTo>
                  <a:pt x="854869" y="1008063"/>
                </a:lnTo>
                <a:lnTo>
                  <a:pt x="861484" y="1006211"/>
                </a:lnTo>
                <a:lnTo>
                  <a:pt x="868099" y="1003829"/>
                </a:lnTo>
                <a:lnTo>
                  <a:pt x="874184" y="1001448"/>
                </a:lnTo>
                <a:lnTo>
                  <a:pt x="880534" y="998802"/>
                </a:lnTo>
                <a:lnTo>
                  <a:pt x="886620" y="995627"/>
                </a:lnTo>
                <a:lnTo>
                  <a:pt x="892705" y="992452"/>
                </a:lnTo>
                <a:lnTo>
                  <a:pt x="898526" y="988748"/>
                </a:lnTo>
                <a:lnTo>
                  <a:pt x="903817" y="985044"/>
                </a:lnTo>
                <a:lnTo>
                  <a:pt x="909374" y="980811"/>
                </a:lnTo>
                <a:lnTo>
                  <a:pt x="914401" y="976313"/>
                </a:lnTo>
                <a:lnTo>
                  <a:pt x="919163" y="972079"/>
                </a:lnTo>
                <a:lnTo>
                  <a:pt x="923926" y="967052"/>
                </a:lnTo>
                <a:lnTo>
                  <a:pt x="928159" y="962025"/>
                </a:lnTo>
                <a:lnTo>
                  <a:pt x="932657" y="956734"/>
                </a:lnTo>
                <a:lnTo>
                  <a:pt x="936361" y="951442"/>
                </a:lnTo>
                <a:lnTo>
                  <a:pt x="940065" y="945886"/>
                </a:lnTo>
                <a:lnTo>
                  <a:pt x="943505" y="940065"/>
                </a:lnTo>
                <a:lnTo>
                  <a:pt x="946680" y="934244"/>
                </a:lnTo>
                <a:lnTo>
                  <a:pt x="949326" y="928159"/>
                </a:lnTo>
                <a:lnTo>
                  <a:pt x="951972" y="921809"/>
                </a:lnTo>
                <a:lnTo>
                  <a:pt x="954353" y="915459"/>
                </a:lnTo>
                <a:lnTo>
                  <a:pt x="956205" y="909109"/>
                </a:lnTo>
                <a:lnTo>
                  <a:pt x="957793" y="902229"/>
                </a:lnTo>
                <a:lnTo>
                  <a:pt x="958851" y="895350"/>
                </a:lnTo>
                <a:lnTo>
                  <a:pt x="959909" y="888471"/>
                </a:lnTo>
                <a:lnTo>
                  <a:pt x="960174" y="881327"/>
                </a:lnTo>
                <a:lnTo>
                  <a:pt x="960438" y="874713"/>
                </a:lnTo>
                <a:lnTo>
                  <a:pt x="960174" y="867569"/>
                </a:lnTo>
                <a:lnTo>
                  <a:pt x="959909" y="860425"/>
                </a:lnTo>
                <a:lnTo>
                  <a:pt x="958851" y="853546"/>
                </a:lnTo>
                <a:lnTo>
                  <a:pt x="957793" y="846667"/>
                </a:lnTo>
                <a:lnTo>
                  <a:pt x="956205" y="840317"/>
                </a:lnTo>
                <a:lnTo>
                  <a:pt x="954353" y="833702"/>
                </a:lnTo>
                <a:lnTo>
                  <a:pt x="951972" y="827088"/>
                </a:lnTo>
                <a:lnTo>
                  <a:pt x="949326" y="821002"/>
                </a:lnTo>
                <a:lnTo>
                  <a:pt x="946680" y="814652"/>
                </a:lnTo>
                <a:lnTo>
                  <a:pt x="943505" y="808831"/>
                </a:lnTo>
                <a:lnTo>
                  <a:pt x="940065" y="803011"/>
                </a:lnTo>
                <a:lnTo>
                  <a:pt x="936361" y="797454"/>
                </a:lnTo>
                <a:lnTo>
                  <a:pt x="932657" y="792163"/>
                </a:lnTo>
                <a:lnTo>
                  <a:pt x="928159" y="786871"/>
                </a:lnTo>
                <a:lnTo>
                  <a:pt x="923926" y="781844"/>
                </a:lnTo>
                <a:lnTo>
                  <a:pt x="919163" y="777346"/>
                </a:lnTo>
                <a:lnTo>
                  <a:pt x="914401" y="772584"/>
                </a:lnTo>
                <a:lnTo>
                  <a:pt x="909374" y="768350"/>
                </a:lnTo>
                <a:lnTo>
                  <a:pt x="903817" y="764117"/>
                </a:lnTo>
                <a:lnTo>
                  <a:pt x="898526" y="760148"/>
                </a:lnTo>
                <a:lnTo>
                  <a:pt x="892705" y="756709"/>
                </a:lnTo>
                <a:lnTo>
                  <a:pt x="886620" y="753269"/>
                </a:lnTo>
                <a:lnTo>
                  <a:pt x="880534" y="750359"/>
                </a:lnTo>
                <a:lnTo>
                  <a:pt x="874184" y="747448"/>
                </a:lnTo>
                <a:lnTo>
                  <a:pt x="868099" y="745331"/>
                </a:lnTo>
                <a:lnTo>
                  <a:pt x="861484" y="743215"/>
                </a:lnTo>
                <a:lnTo>
                  <a:pt x="854869" y="741363"/>
                </a:lnTo>
                <a:lnTo>
                  <a:pt x="847990" y="739775"/>
                </a:lnTo>
                <a:lnTo>
                  <a:pt x="841111" y="738452"/>
                </a:lnTo>
                <a:lnTo>
                  <a:pt x="833967" y="737659"/>
                </a:lnTo>
                <a:lnTo>
                  <a:pt x="826824" y="736865"/>
                </a:lnTo>
                <a:lnTo>
                  <a:pt x="819415" y="736865"/>
                </a:lnTo>
                <a:lnTo>
                  <a:pt x="812272" y="736865"/>
                </a:lnTo>
                <a:close/>
                <a:moveTo>
                  <a:pt x="867834" y="473075"/>
                </a:moveTo>
                <a:lnTo>
                  <a:pt x="872332" y="476515"/>
                </a:lnTo>
                <a:lnTo>
                  <a:pt x="878417" y="480484"/>
                </a:lnTo>
                <a:lnTo>
                  <a:pt x="886355" y="485511"/>
                </a:lnTo>
                <a:lnTo>
                  <a:pt x="896674" y="491331"/>
                </a:lnTo>
                <a:lnTo>
                  <a:pt x="909109" y="498211"/>
                </a:lnTo>
                <a:lnTo>
                  <a:pt x="923397" y="504825"/>
                </a:lnTo>
                <a:lnTo>
                  <a:pt x="931334" y="508265"/>
                </a:lnTo>
                <a:lnTo>
                  <a:pt x="939801" y="511704"/>
                </a:lnTo>
                <a:lnTo>
                  <a:pt x="948797" y="515144"/>
                </a:lnTo>
                <a:lnTo>
                  <a:pt x="958057" y="518584"/>
                </a:lnTo>
                <a:lnTo>
                  <a:pt x="967582" y="521759"/>
                </a:lnTo>
                <a:lnTo>
                  <a:pt x="978165" y="524669"/>
                </a:lnTo>
                <a:lnTo>
                  <a:pt x="988749" y="527579"/>
                </a:lnTo>
                <a:lnTo>
                  <a:pt x="999861" y="530225"/>
                </a:lnTo>
                <a:lnTo>
                  <a:pt x="1011503" y="532606"/>
                </a:lnTo>
                <a:lnTo>
                  <a:pt x="1023409" y="534723"/>
                </a:lnTo>
                <a:lnTo>
                  <a:pt x="1035845" y="536575"/>
                </a:lnTo>
                <a:lnTo>
                  <a:pt x="1048545" y="538163"/>
                </a:lnTo>
                <a:lnTo>
                  <a:pt x="1061774" y="538956"/>
                </a:lnTo>
                <a:lnTo>
                  <a:pt x="1075268" y="539750"/>
                </a:lnTo>
                <a:lnTo>
                  <a:pt x="1089291" y="540015"/>
                </a:lnTo>
                <a:lnTo>
                  <a:pt x="1103578" y="539750"/>
                </a:lnTo>
                <a:lnTo>
                  <a:pt x="1118395" y="538692"/>
                </a:lnTo>
                <a:lnTo>
                  <a:pt x="1133211" y="537369"/>
                </a:lnTo>
                <a:lnTo>
                  <a:pt x="1141943" y="545306"/>
                </a:lnTo>
                <a:lnTo>
                  <a:pt x="1150409" y="553244"/>
                </a:lnTo>
                <a:lnTo>
                  <a:pt x="1158611" y="561711"/>
                </a:lnTo>
                <a:lnTo>
                  <a:pt x="1166813" y="570442"/>
                </a:lnTo>
                <a:lnTo>
                  <a:pt x="1174486" y="579173"/>
                </a:lnTo>
                <a:lnTo>
                  <a:pt x="1182424" y="588169"/>
                </a:lnTo>
                <a:lnTo>
                  <a:pt x="1189303" y="597165"/>
                </a:lnTo>
                <a:lnTo>
                  <a:pt x="1196447" y="606425"/>
                </a:lnTo>
                <a:lnTo>
                  <a:pt x="1203591" y="615950"/>
                </a:lnTo>
                <a:lnTo>
                  <a:pt x="1210205" y="625475"/>
                </a:lnTo>
                <a:lnTo>
                  <a:pt x="1216820" y="635529"/>
                </a:lnTo>
                <a:lnTo>
                  <a:pt x="1222641" y="645319"/>
                </a:lnTo>
                <a:lnTo>
                  <a:pt x="1228461" y="655638"/>
                </a:lnTo>
                <a:lnTo>
                  <a:pt x="1234282" y="665956"/>
                </a:lnTo>
                <a:lnTo>
                  <a:pt x="1239574" y="676540"/>
                </a:lnTo>
                <a:lnTo>
                  <a:pt x="1244601" y="686859"/>
                </a:lnTo>
                <a:lnTo>
                  <a:pt x="1249628" y="697706"/>
                </a:lnTo>
                <a:lnTo>
                  <a:pt x="1253861" y="708819"/>
                </a:lnTo>
                <a:lnTo>
                  <a:pt x="1258359" y="719931"/>
                </a:lnTo>
                <a:lnTo>
                  <a:pt x="1262328" y="731044"/>
                </a:lnTo>
                <a:lnTo>
                  <a:pt x="1266032" y="742421"/>
                </a:lnTo>
                <a:lnTo>
                  <a:pt x="1269472" y="754063"/>
                </a:lnTo>
                <a:lnTo>
                  <a:pt x="1272647" y="765440"/>
                </a:lnTo>
                <a:lnTo>
                  <a:pt x="1275293" y="777346"/>
                </a:lnTo>
                <a:lnTo>
                  <a:pt x="1277939" y="788988"/>
                </a:lnTo>
                <a:lnTo>
                  <a:pt x="1279791" y="800894"/>
                </a:lnTo>
                <a:lnTo>
                  <a:pt x="1281643" y="812800"/>
                </a:lnTo>
                <a:lnTo>
                  <a:pt x="1282966" y="824971"/>
                </a:lnTo>
                <a:lnTo>
                  <a:pt x="1284289" y="837406"/>
                </a:lnTo>
                <a:lnTo>
                  <a:pt x="1285347" y="849577"/>
                </a:lnTo>
                <a:lnTo>
                  <a:pt x="1285611" y="862013"/>
                </a:lnTo>
                <a:lnTo>
                  <a:pt x="1285876" y="874713"/>
                </a:lnTo>
                <a:lnTo>
                  <a:pt x="1285611" y="886090"/>
                </a:lnTo>
                <a:lnTo>
                  <a:pt x="1285347" y="897996"/>
                </a:lnTo>
                <a:lnTo>
                  <a:pt x="1284553" y="909638"/>
                </a:lnTo>
                <a:lnTo>
                  <a:pt x="1283495" y="921015"/>
                </a:lnTo>
                <a:lnTo>
                  <a:pt x="1282172" y="932656"/>
                </a:lnTo>
                <a:lnTo>
                  <a:pt x="1280584" y="943769"/>
                </a:lnTo>
                <a:lnTo>
                  <a:pt x="1278468" y="955146"/>
                </a:lnTo>
                <a:lnTo>
                  <a:pt x="1276351" y="966523"/>
                </a:lnTo>
                <a:lnTo>
                  <a:pt x="1273705" y="977371"/>
                </a:lnTo>
                <a:lnTo>
                  <a:pt x="1271324" y="988484"/>
                </a:lnTo>
                <a:lnTo>
                  <a:pt x="1268149" y="999331"/>
                </a:lnTo>
                <a:lnTo>
                  <a:pt x="1264709" y="1009915"/>
                </a:lnTo>
                <a:lnTo>
                  <a:pt x="1261270" y="1020763"/>
                </a:lnTo>
                <a:lnTo>
                  <a:pt x="1257566" y="1031346"/>
                </a:lnTo>
                <a:lnTo>
                  <a:pt x="1253597" y="1041400"/>
                </a:lnTo>
                <a:lnTo>
                  <a:pt x="1249363" y="1051984"/>
                </a:lnTo>
                <a:lnTo>
                  <a:pt x="1244601" y="1062038"/>
                </a:lnTo>
                <a:lnTo>
                  <a:pt x="1240103" y="1072092"/>
                </a:lnTo>
                <a:lnTo>
                  <a:pt x="1235076" y="1081881"/>
                </a:lnTo>
                <a:lnTo>
                  <a:pt x="1229784" y="1091671"/>
                </a:lnTo>
                <a:lnTo>
                  <a:pt x="1224228" y="1101461"/>
                </a:lnTo>
                <a:lnTo>
                  <a:pt x="1218143" y="1110721"/>
                </a:lnTo>
                <a:lnTo>
                  <a:pt x="1212322" y="1120246"/>
                </a:lnTo>
                <a:lnTo>
                  <a:pt x="1206236" y="1129242"/>
                </a:lnTo>
                <a:lnTo>
                  <a:pt x="1199886" y="1138238"/>
                </a:lnTo>
                <a:lnTo>
                  <a:pt x="1193272" y="1147234"/>
                </a:lnTo>
                <a:lnTo>
                  <a:pt x="1186393" y="1155965"/>
                </a:lnTo>
                <a:lnTo>
                  <a:pt x="1179513" y="1164167"/>
                </a:lnTo>
                <a:lnTo>
                  <a:pt x="1172105" y="1172634"/>
                </a:lnTo>
                <a:lnTo>
                  <a:pt x="1164697" y="1181100"/>
                </a:lnTo>
                <a:lnTo>
                  <a:pt x="1157288" y="1188773"/>
                </a:lnTo>
                <a:lnTo>
                  <a:pt x="1149351" y="1196975"/>
                </a:lnTo>
                <a:lnTo>
                  <a:pt x="1141413" y="1204384"/>
                </a:lnTo>
                <a:lnTo>
                  <a:pt x="1132947" y="1211792"/>
                </a:lnTo>
                <a:lnTo>
                  <a:pt x="1124480" y="1219200"/>
                </a:lnTo>
                <a:lnTo>
                  <a:pt x="1116278" y="1226079"/>
                </a:lnTo>
                <a:lnTo>
                  <a:pt x="1107547" y="1233223"/>
                </a:lnTo>
                <a:lnTo>
                  <a:pt x="1098551" y="1239573"/>
                </a:lnTo>
                <a:lnTo>
                  <a:pt x="1089555" y="1246188"/>
                </a:lnTo>
                <a:lnTo>
                  <a:pt x="1080295" y="1252273"/>
                </a:lnTo>
                <a:lnTo>
                  <a:pt x="1071034" y="1258359"/>
                </a:lnTo>
                <a:lnTo>
                  <a:pt x="1061245" y="1264179"/>
                </a:lnTo>
                <a:lnTo>
                  <a:pt x="1051720" y="1269736"/>
                </a:lnTo>
                <a:lnTo>
                  <a:pt x="1041665" y="1275292"/>
                </a:lnTo>
                <a:lnTo>
                  <a:pt x="1031876" y="1280319"/>
                </a:lnTo>
                <a:lnTo>
                  <a:pt x="1021557" y="1285346"/>
                </a:lnTo>
                <a:lnTo>
                  <a:pt x="1011503" y="1289844"/>
                </a:lnTo>
                <a:lnTo>
                  <a:pt x="1001184" y="1294342"/>
                </a:lnTo>
                <a:lnTo>
                  <a:pt x="990601" y="1298575"/>
                </a:lnTo>
                <a:lnTo>
                  <a:pt x="979753" y="1302544"/>
                </a:lnTo>
                <a:lnTo>
                  <a:pt x="969170" y="1306248"/>
                </a:lnTo>
                <a:lnTo>
                  <a:pt x="958322" y="1309688"/>
                </a:lnTo>
                <a:lnTo>
                  <a:pt x="947209" y="1312863"/>
                </a:lnTo>
                <a:lnTo>
                  <a:pt x="936097" y="1316038"/>
                </a:lnTo>
                <a:lnTo>
                  <a:pt x="924984" y="1318419"/>
                </a:lnTo>
                <a:lnTo>
                  <a:pt x="913342" y="1320800"/>
                </a:lnTo>
                <a:lnTo>
                  <a:pt x="902230" y="1323181"/>
                </a:lnTo>
                <a:lnTo>
                  <a:pt x="890324" y="1325034"/>
                </a:lnTo>
                <a:lnTo>
                  <a:pt x="878947" y="1326621"/>
                </a:lnTo>
                <a:lnTo>
                  <a:pt x="867305" y="1327679"/>
                </a:lnTo>
                <a:lnTo>
                  <a:pt x="855399" y="1329002"/>
                </a:lnTo>
                <a:lnTo>
                  <a:pt x="843492" y="1329531"/>
                </a:lnTo>
                <a:lnTo>
                  <a:pt x="831586" y="1329796"/>
                </a:lnTo>
                <a:lnTo>
                  <a:pt x="819415" y="1330325"/>
                </a:lnTo>
                <a:lnTo>
                  <a:pt x="802747" y="1329796"/>
                </a:lnTo>
                <a:lnTo>
                  <a:pt x="785813" y="1329002"/>
                </a:lnTo>
                <a:lnTo>
                  <a:pt x="769409" y="1327679"/>
                </a:lnTo>
                <a:lnTo>
                  <a:pt x="753005" y="1325563"/>
                </a:lnTo>
                <a:lnTo>
                  <a:pt x="736865" y="1323181"/>
                </a:lnTo>
                <a:lnTo>
                  <a:pt x="720726" y="1320006"/>
                </a:lnTo>
                <a:lnTo>
                  <a:pt x="704851" y="1316302"/>
                </a:lnTo>
                <a:lnTo>
                  <a:pt x="689505" y="1312334"/>
                </a:lnTo>
                <a:lnTo>
                  <a:pt x="673894" y="1307571"/>
                </a:lnTo>
                <a:lnTo>
                  <a:pt x="658813" y="1302279"/>
                </a:lnTo>
                <a:lnTo>
                  <a:pt x="643996" y="1296723"/>
                </a:lnTo>
                <a:lnTo>
                  <a:pt x="629180" y="1290638"/>
                </a:lnTo>
                <a:lnTo>
                  <a:pt x="614892" y="1284023"/>
                </a:lnTo>
                <a:lnTo>
                  <a:pt x="600869" y="1276879"/>
                </a:lnTo>
                <a:lnTo>
                  <a:pt x="586846" y="1269471"/>
                </a:lnTo>
                <a:lnTo>
                  <a:pt x="573353" y="1261798"/>
                </a:lnTo>
                <a:lnTo>
                  <a:pt x="560123" y="1253331"/>
                </a:lnTo>
                <a:lnTo>
                  <a:pt x="547159" y="1244336"/>
                </a:lnTo>
                <a:lnTo>
                  <a:pt x="534723" y="1235340"/>
                </a:lnTo>
                <a:lnTo>
                  <a:pt x="522288" y="1225815"/>
                </a:lnTo>
                <a:lnTo>
                  <a:pt x="510382" y="1215496"/>
                </a:lnTo>
                <a:lnTo>
                  <a:pt x="498740" y="1205177"/>
                </a:lnTo>
                <a:lnTo>
                  <a:pt x="487628" y="1194329"/>
                </a:lnTo>
                <a:lnTo>
                  <a:pt x="476780" y="1183481"/>
                </a:lnTo>
                <a:lnTo>
                  <a:pt x="466461" y="1172104"/>
                </a:lnTo>
                <a:lnTo>
                  <a:pt x="456142" y="1160198"/>
                </a:lnTo>
                <a:lnTo>
                  <a:pt x="446617" y="1148292"/>
                </a:lnTo>
                <a:lnTo>
                  <a:pt x="437357" y="1135327"/>
                </a:lnTo>
                <a:lnTo>
                  <a:pt x="428626" y="1122627"/>
                </a:lnTo>
                <a:lnTo>
                  <a:pt x="420159" y="1109663"/>
                </a:lnTo>
                <a:lnTo>
                  <a:pt x="412221" y="1096434"/>
                </a:lnTo>
                <a:lnTo>
                  <a:pt x="404813" y="1082675"/>
                </a:lnTo>
                <a:lnTo>
                  <a:pt x="413809" y="1081088"/>
                </a:lnTo>
                <a:lnTo>
                  <a:pt x="423598" y="1078706"/>
                </a:lnTo>
                <a:lnTo>
                  <a:pt x="433917" y="1075267"/>
                </a:lnTo>
                <a:lnTo>
                  <a:pt x="444765" y="1071563"/>
                </a:lnTo>
                <a:lnTo>
                  <a:pt x="455878" y="1066800"/>
                </a:lnTo>
                <a:lnTo>
                  <a:pt x="467519" y="1061509"/>
                </a:lnTo>
                <a:lnTo>
                  <a:pt x="479161" y="1055952"/>
                </a:lnTo>
                <a:lnTo>
                  <a:pt x="490538" y="1049867"/>
                </a:lnTo>
                <a:lnTo>
                  <a:pt x="501915" y="1043252"/>
                </a:lnTo>
                <a:lnTo>
                  <a:pt x="513028" y="1036109"/>
                </a:lnTo>
                <a:lnTo>
                  <a:pt x="523876" y="1028965"/>
                </a:lnTo>
                <a:lnTo>
                  <a:pt x="533665" y="1021292"/>
                </a:lnTo>
                <a:lnTo>
                  <a:pt x="543455" y="1013619"/>
                </a:lnTo>
                <a:lnTo>
                  <a:pt x="552186" y="1005417"/>
                </a:lnTo>
                <a:lnTo>
                  <a:pt x="556155" y="1001448"/>
                </a:lnTo>
                <a:lnTo>
                  <a:pt x="559859" y="997479"/>
                </a:lnTo>
                <a:lnTo>
                  <a:pt x="563563" y="993511"/>
                </a:lnTo>
                <a:lnTo>
                  <a:pt x="566738" y="989013"/>
                </a:lnTo>
                <a:lnTo>
                  <a:pt x="572294" y="981340"/>
                </a:lnTo>
                <a:lnTo>
                  <a:pt x="578644" y="971815"/>
                </a:lnTo>
                <a:lnTo>
                  <a:pt x="586582" y="959909"/>
                </a:lnTo>
                <a:lnTo>
                  <a:pt x="594784" y="946679"/>
                </a:lnTo>
                <a:lnTo>
                  <a:pt x="614099" y="915194"/>
                </a:lnTo>
                <a:lnTo>
                  <a:pt x="636059" y="878681"/>
                </a:lnTo>
                <a:lnTo>
                  <a:pt x="659871" y="837936"/>
                </a:lnTo>
                <a:lnTo>
                  <a:pt x="685536" y="794544"/>
                </a:lnTo>
                <a:lnTo>
                  <a:pt x="737130" y="704321"/>
                </a:lnTo>
                <a:lnTo>
                  <a:pt x="786607" y="617538"/>
                </a:lnTo>
                <a:lnTo>
                  <a:pt x="828147" y="543719"/>
                </a:lnTo>
                <a:lnTo>
                  <a:pt x="867834" y="473075"/>
                </a:lnTo>
                <a:close/>
                <a:moveTo>
                  <a:pt x="928034" y="0"/>
                </a:moveTo>
                <a:lnTo>
                  <a:pt x="932269" y="0"/>
                </a:lnTo>
                <a:lnTo>
                  <a:pt x="936769" y="0"/>
                </a:lnTo>
                <a:lnTo>
                  <a:pt x="940740" y="794"/>
                </a:lnTo>
                <a:lnTo>
                  <a:pt x="944975" y="1852"/>
                </a:lnTo>
                <a:lnTo>
                  <a:pt x="949475" y="3440"/>
                </a:lnTo>
                <a:lnTo>
                  <a:pt x="953445" y="5558"/>
                </a:lnTo>
                <a:lnTo>
                  <a:pt x="956622" y="7410"/>
                </a:lnTo>
                <a:lnTo>
                  <a:pt x="959269" y="9527"/>
                </a:lnTo>
                <a:lnTo>
                  <a:pt x="962180" y="11645"/>
                </a:lnTo>
                <a:lnTo>
                  <a:pt x="964563" y="14291"/>
                </a:lnTo>
                <a:lnTo>
                  <a:pt x="966680" y="16673"/>
                </a:lnTo>
                <a:lnTo>
                  <a:pt x="968533" y="19584"/>
                </a:lnTo>
                <a:lnTo>
                  <a:pt x="970651" y="22231"/>
                </a:lnTo>
                <a:lnTo>
                  <a:pt x="971974" y="25407"/>
                </a:lnTo>
                <a:lnTo>
                  <a:pt x="973298" y="28583"/>
                </a:lnTo>
                <a:lnTo>
                  <a:pt x="974356" y="31494"/>
                </a:lnTo>
                <a:lnTo>
                  <a:pt x="975150" y="34934"/>
                </a:lnTo>
                <a:lnTo>
                  <a:pt x="975415" y="38110"/>
                </a:lnTo>
                <a:lnTo>
                  <a:pt x="975680" y="41551"/>
                </a:lnTo>
                <a:lnTo>
                  <a:pt x="975680" y="44991"/>
                </a:lnTo>
                <a:lnTo>
                  <a:pt x="975680" y="48432"/>
                </a:lnTo>
                <a:lnTo>
                  <a:pt x="975150" y="51343"/>
                </a:lnTo>
                <a:lnTo>
                  <a:pt x="974621" y="62458"/>
                </a:lnTo>
                <a:lnTo>
                  <a:pt x="974621" y="77544"/>
                </a:lnTo>
                <a:lnTo>
                  <a:pt x="974886" y="86277"/>
                </a:lnTo>
                <a:lnTo>
                  <a:pt x="975150" y="96070"/>
                </a:lnTo>
                <a:lnTo>
                  <a:pt x="975680" y="106391"/>
                </a:lnTo>
                <a:lnTo>
                  <a:pt x="976739" y="117507"/>
                </a:lnTo>
                <a:lnTo>
                  <a:pt x="978327" y="129152"/>
                </a:lnTo>
                <a:lnTo>
                  <a:pt x="979915" y="141326"/>
                </a:lnTo>
                <a:lnTo>
                  <a:pt x="982033" y="154029"/>
                </a:lnTo>
                <a:lnTo>
                  <a:pt x="984680" y="167527"/>
                </a:lnTo>
                <a:lnTo>
                  <a:pt x="987856" y="180760"/>
                </a:lnTo>
                <a:lnTo>
                  <a:pt x="991827" y="194522"/>
                </a:lnTo>
                <a:lnTo>
                  <a:pt x="996326" y="208284"/>
                </a:lnTo>
                <a:lnTo>
                  <a:pt x="1001620" y="222575"/>
                </a:lnTo>
                <a:lnTo>
                  <a:pt x="1007444" y="236602"/>
                </a:lnTo>
                <a:lnTo>
                  <a:pt x="1010620" y="243748"/>
                </a:lnTo>
                <a:lnTo>
                  <a:pt x="1014061" y="250893"/>
                </a:lnTo>
                <a:lnTo>
                  <a:pt x="1017767" y="257774"/>
                </a:lnTo>
                <a:lnTo>
                  <a:pt x="1021473" y="264920"/>
                </a:lnTo>
                <a:lnTo>
                  <a:pt x="1025443" y="271801"/>
                </a:lnTo>
                <a:lnTo>
                  <a:pt x="1029678" y="278682"/>
                </a:lnTo>
                <a:lnTo>
                  <a:pt x="1034178" y="285563"/>
                </a:lnTo>
                <a:lnTo>
                  <a:pt x="1038678" y="292444"/>
                </a:lnTo>
                <a:lnTo>
                  <a:pt x="1043707" y="299061"/>
                </a:lnTo>
                <a:lnTo>
                  <a:pt x="1049001" y="305677"/>
                </a:lnTo>
                <a:lnTo>
                  <a:pt x="1054560" y="312293"/>
                </a:lnTo>
                <a:lnTo>
                  <a:pt x="1060119" y="318910"/>
                </a:lnTo>
                <a:lnTo>
                  <a:pt x="1066207" y="324997"/>
                </a:lnTo>
                <a:lnTo>
                  <a:pt x="1072295" y="331349"/>
                </a:lnTo>
                <a:lnTo>
                  <a:pt x="1078912" y="337436"/>
                </a:lnTo>
                <a:lnTo>
                  <a:pt x="1085530" y="343258"/>
                </a:lnTo>
                <a:lnTo>
                  <a:pt x="1092677" y="349345"/>
                </a:lnTo>
                <a:lnTo>
                  <a:pt x="1099824" y="355168"/>
                </a:lnTo>
                <a:lnTo>
                  <a:pt x="1107765" y="360461"/>
                </a:lnTo>
                <a:lnTo>
                  <a:pt x="1115705" y="366019"/>
                </a:lnTo>
                <a:lnTo>
                  <a:pt x="1123911" y="371312"/>
                </a:lnTo>
                <a:lnTo>
                  <a:pt x="1132381" y="376340"/>
                </a:lnTo>
                <a:lnTo>
                  <a:pt x="1141117" y="380839"/>
                </a:lnTo>
                <a:lnTo>
                  <a:pt x="1150381" y="385603"/>
                </a:lnTo>
                <a:lnTo>
                  <a:pt x="1160175" y="389838"/>
                </a:lnTo>
                <a:lnTo>
                  <a:pt x="1169704" y="394337"/>
                </a:lnTo>
                <a:lnTo>
                  <a:pt x="1180027" y="398307"/>
                </a:lnTo>
                <a:lnTo>
                  <a:pt x="1190615" y="402012"/>
                </a:lnTo>
                <a:lnTo>
                  <a:pt x="1201468" y="405452"/>
                </a:lnTo>
                <a:lnTo>
                  <a:pt x="1212850" y="408893"/>
                </a:lnTo>
                <a:lnTo>
                  <a:pt x="1209938" y="409422"/>
                </a:lnTo>
                <a:lnTo>
                  <a:pt x="1202262" y="411275"/>
                </a:lnTo>
                <a:lnTo>
                  <a:pt x="1190086" y="413392"/>
                </a:lnTo>
                <a:lnTo>
                  <a:pt x="1173675" y="416303"/>
                </a:lnTo>
                <a:lnTo>
                  <a:pt x="1164410" y="417362"/>
                </a:lnTo>
                <a:lnTo>
                  <a:pt x="1153822" y="418685"/>
                </a:lnTo>
                <a:lnTo>
                  <a:pt x="1142969" y="419744"/>
                </a:lnTo>
                <a:lnTo>
                  <a:pt x="1131058" y="420273"/>
                </a:lnTo>
                <a:lnTo>
                  <a:pt x="1118617" y="420538"/>
                </a:lnTo>
                <a:lnTo>
                  <a:pt x="1105382" y="420802"/>
                </a:lnTo>
                <a:lnTo>
                  <a:pt x="1091883" y="420538"/>
                </a:lnTo>
                <a:lnTo>
                  <a:pt x="1077854" y="419744"/>
                </a:lnTo>
                <a:lnTo>
                  <a:pt x="1063295" y="418420"/>
                </a:lnTo>
                <a:lnTo>
                  <a:pt x="1048472" y="416568"/>
                </a:lnTo>
                <a:lnTo>
                  <a:pt x="1033119" y="414186"/>
                </a:lnTo>
                <a:lnTo>
                  <a:pt x="1017767" y="410745"/>
                </a:lnTo>
                <a:lnTo>
                  <a:pt x="1002150" y="406511"/>
                </a:lnTo>
                <a:lnTo>
                  <a:pt x="994473" y="404394"/>
                </a:lnTo>
                <a:lnTo>
                  <a:pt x="986268" y="402012"/>
                </a:lnTo>
                <a:lnTo>
                  <a:pt x="978592" y="399100"/>
                </a:lnTo>
                <a:lnTo>
                  <a:pt x="970651" y="396454"/>
                </a:lnTo>
                <a:lnTo>
                  <a:pt x="962710" y="393278"/>
                </a:lnTo>
                <a:lnTo>
                  <a:pt x="954769" y="389838"/>
                </a:lnTo>
                <a:lnTo>
                  <a:pt x="946828" y="386132"/>
                </a:lnTo>
                <a:lnTo>
                  <a:pt x="939151" y="382427"/>
                </a:lnTo>
                <a:lnTo>
                  <a:pt x="931475" y="378457"/>
                </a:lnTo>
                <a:lnTo>
                  <a:pt x="923799" y="373694"/>
                </a:lnTo>
                <a:lnTo>
                  <a:pt x="915858" y="369194"/>
                </a:lnTo>
                <a:lnTo>
                  <a:pt x="908182" y="364166"/>
                </a:lnTo>
                <a:lnTo>
                  <a:pt x="900505" y="359137"/>
                </a:lnTo>
                <a:lnTo>
                  <a:pt x="892829" y="353580"/>
                </a:lnTo>
                <a:lnTo>
                  <a:pt x="885418" y="347757"/>
                </a:lnTo>
                <a:lnTo>
                  <a:pt x="878006" y="341406"/>
                </a:lnTo>
                <a:lnTo>
                  <a:pt x="870594" y="335054"/>
                </a:lnTo>
                <a:lnTo>
                  <a:pt x="863448" y="328437"/>
                </a:lnTo>
                <a:lnTo>
                  <a:pt x="856301" y="321292"/>
                </a:lnTo>
                <a:lnTo>
                  <a:pt x="849419" y="313881"/>
                </a:lnTo>
                <a:lnTo>
                  <a:pt x="842801" y="306206"/>
                </a:lnTo>
                <a:lnTo>
                  <a:pt x="835919" y="298002"/>
                </a:lnTo>
                <a:lnTo>
                  <a:pt x="513780" y="855632"/>
                </a:lnTo>
                <a:lnTo>
                  <a:pt x="511398" y="859337"/>
                </a:lnTo>
                <a:lnTo>
                  <a:pt x="508751" y="862778"/>
                </a:lnTo>
                <a:lnTo>
                  <a:pt x="506898" y="866747"/>
                </a:lnTo>
                <a:lnTo>
                  <a:pt x="504781" y="870453"/>
                </a:lnTo>
                <a:lnTo>
                  <a:pt x="498957" y="879980"/>
                </a:lnTo>
                <a:lnTo>
                  <a:pt x="492340" y="888979"/>
                </a:lnTo>
                <a:lnTo>
                  <a:pt x="485458" y="897712"/>
                </a:lnTo>
                <a:lnTo>
                  <a:pt x="478046" y="905916"/>
                </a:lnTo>
                <a:lnTo>
                  <a:pt x="470105" y="913592"/>
                </a:lnTo>
                <a:lnTo>
                  <a:pt x="461635" y="920737"/>
                </a:lnTo>
                <a:lnTo>
                  <a:pt x="452635" y="927618"/>
                </a:lnTo>
                <a:lnTo>
                  <a:pt x="443635" y="933705"/>
                </a:lnTo>
                <a:lnTo>
                  <a:pt x="434106" y="939263"/>
                </a:lnTo>
                <a:lnTo>
                  <a:pt x="423783" y="944556"/>
                </a:lnTo>
                <a:lnTo>
                  <a:pt x="413460" y="949320"/>
                </a:lnTo>
                <a:lnTo>
                  <a:pt x="403136" y="953555"/>
                </a:lnTo>
                <a:lnTo>
                  <a:pt x="391754" y="956995"/>
                </a:lnTo>
                <a:lnTo>
                  <a:pt x="380637" y="960436"/>
                </a:lnTo>
                <a:lnTo>
                  <a:pt x="369255" y="962817"/>
                </a:lnTo>
                <a:lnTo>
                  <a:pt x="357343" y="964935"/>
                </a:lnTo>
                <a:lnTo>
                  <a:pt x="345167" y="966787"/>
                </a:lnTo>
                <a:lnTo>
                  <a:pt x="333256" y="967846"/>
                </a:lnTo>
                <a:lnTo>
                  <a:pt x="320815" y="968375"/>
                </a:lnTo>
                <a:lnTo>
                  <a:pt x="308374" y="968375"/>
                </a:lnTo>
                <a:lnTo>
                  <a:pt x="295933" y="968111"/>
                </a:lnTo>
                <a:lnTo>
                  <a:pt x="283228" y="967317"/>
                </a:lnTo>
                <a:lnTo>
                  <a:pt x="270257" y="965729"/>
                </a:lnTo>
                <a:lnTo>
                  <a:pt x="257552" y="963611"/>
                </a:lnTo>
                <a:lnTo>
                  <a:pt x="244846" y="960700"/>
                </a:lnTo>
                <a:lnTo>
                  <a:pt x="231611" y="957524"/>
                </a:lnTo>
                <a:lnTo>
                  <a:pt x="218641" y="953819"/>
                </a:lnTo>
                <a:lnTo>
                  <a:pt x="205935" y="949585"/>
                </a:lnTo>
                <a:lnTo>
                  <a:pt x="193230" y="944821"/>
                </a:lnTo>
                <a:lnTo>
                  <a:pt x="180524" y="939263"/>
                </a:lnTo>
                <a:lnTo>
                  <a:pt x="167819" y="933441"/>
                </a:lnTo>
                <a:lnTo>
                  <a:pt x="155113" y="926824"/>
                </a:lnTo>
                <a:lnTo>
                  <a:pt x="142937" y="919679"/>
                </a:lnTo>
                <a:lnTo>
                  <a:pt x="131290" y="912268"/>
                </a:lnTo>
                <a:lnTo>
                  <a:pt x="119644" y="904329"/>
                </a:lnTo>
                <a:lnTo>
                  <a:pt x="108791" y="896124"/>
                </a:lnTo>
                <a:lnTo>
                  <a:pt x="98732" y="887920"/>
                </a:lnTo>
                <a:lnTo>
                  <a:pt x="88409" y="878922"/>
                </a:lnTo>
                <a:lnTo>
                  <a:pt x="79145" y="869923"/>
                </a:lnTo>
                <a:lnTo>
                  <a:pt x="70145" y="860131"/>
                </a:lnTo>
                <a:lnTo>
                  <a:pt x="61675" y="850603"/>
                </a:lnTo>
                <a:lnTo>
                  <a:pt x="53734" y="840547"/>
                </a:lnTo>
                <a:lnTo>
                  <a:pt x="46057" y="830754"/>
                </a:lnTo>
                <a:lnTo>
                  <a:pt x="39440" y="820433"/>
                </a:lnTo>
                <a:lnTo>
                  <a:pt x="32822" y="809846"/>
                </a:lnTo>
                <a:lnTo>
                  <a:pt x="26999" y="799260"/>
                </a:lnTo>
                <a:lnTo>
                  <a:pt x="21705" y="788409"/>
                </a:lnTo>
                <a:lnTo>
                  <a:pt x="16940" y="777558"/>
                </a:lnTo>
                <a:lnTo>
                  <a:pt x="12705" y="766708"/>
                </a:lnTo>
                <a:lnTo>
                  <a:pt x="9264" y="755592"/>
                </a:lnTo>
                <a:lnTo>
                  <a:pt x="6088" y="744741"/>
                </a:lnTo>
                <a:lnTo>
                  <a:pt x="3706" y="733626"/>
                </a:lnTo>
                <a:lnTo>
                  <a:pt x="1853" y="722510"/>
                </a:lnTo>
                <a:lnTo>
                  <a:pt x="529" y="711395"/>
                </a:lnTo>
                <a:lnTo>
                  <a:pt x="0" y="700544"/>
                </a:lnTo>
                <a:lnTo>
                  <a:pt x="0" y="689164"/>
                </a:lnTo>
                <a:lnTo>
                  <a:pt x="529" y="678313"/>
                </a:lnTo>
                <a:lnTo>
                  <a:pt x="1853" y="667462"/>
                </a:lnTo>
                <a:lnTo>
                  <a:pt x="3970" y="656611"/>
                </a:lnTo>
                <a:lnTo>
                  <a:pt x="6353" y="646025"/>
                </a:lnTo>
                <a:lnTo>
                  <a:pt x="9529" y="635703"/>
                </a:lnTo>
                <a:lnTo>
                  <a:pt x="13499" y="625382"/>
                </a:lnTo>
                <a:lnTo>
                  <a:pt x="18264" y="615325"/>
                </a:lnTo>
                <a:lnTo>
                  <a:pt x="23558" y="605532"/>
                </a:lnTo>
                <a:lnTo>
                  <a:pt x="29381" y="595740"/>
                </a:lnTo>
                <a:lnTo>
                  <a:pt x="35999" y="586742"/>
                </a:lnTo>
                <a:lnTo>
                  <a:pt x="42881" y="578273"/>
                </a:lnTo>
                <a:lnTo>
                  <a:pt x="50293" y="570068"/>
                </a:lnTo>
                <a:lnTo>
                  <a:pt x="58233" y="562393"/>
                </a:lnTo>
                <a:lnTo>
                  <a:pt x="66704" y="555248"/>
                </a:lnTo>
                <a:lnTo>
                  <a:pt x="75704" y="548631"/>
                </a:lnTo>
                <a:lnTo>
                  <a:pt x="84968" y="542544"/>
                </a:lnTo>
                <a:lnTo>
                  <a:pt x="94497" y="536722"/>
                </a:lnTo>
                <a:lnTo>
                  <a:pt x="104556" y="531429"/>
                </a:lnTo>
                <a:lnTo>
                  <a:pt x="114614" y="526665"/>
                </a:lnTo>
                <a:lnTo>
                  <a:pt x="125732" y="522695"/>
                </a:lnTo>
                <a:lnTo>
                  <a:pt x="136584" y="518990"/>
                </a:lnTo>
                <a:lnTo>
                  <a:pt x="147702" y="515549"/>
                </a:lnTo>
                <a:lnTo>
                  <a:pt x="159084" y="513168"/>
                </a:lnTo>
                <a:lnTo>
                  <a:pt x="170995" y="510786"/>
                </a:lnTo>
                <a:lnTo>
                  <a:pt x="182907" y="509198"/>
                </a:lnTo>
                <a:lnTo>
                  <a:pt x="195083" y="508139"/>
                </a:lnTo>
                <a:lnTo>
                  <a:pt x="207524" y="507345"/>
                </a:lnTo>
                <a:lnTo>
                  <a:pt x="219964" y="507345"/>
                </a:lnTo>
                <a:lnTo>
                  <a:pt x="232670" y="507874"/>
                </a:lnTo>
                <a:lnTo>
                  <a:pt x="245376" y="508933"/>
                </a:lnTo>
                <a:lnTo>
                  <a:pt x="258081" y="510521"/>
                </a:lnTo>
                <a:lnTo>
                  <a:pt x="270787" y="512374"/>
                </a:lnTo>
                <a:lnTo>
                  <a:pt x="283757" y="515285"/>
                </a:lnTo>
                <a:lnTo>
                  <a:pt x="296462" y="518196"/>
                </a:lnTo>
                <a:lnTo>
                  <a:pt x="309697" y="521901"/>
                </a:lnTo>
                <a:lnTo>
                  <a:pt x="322403" y="526400"/>
                </a:lnTo>
                <a:lnTo>
                  <a:pt x="335373" y="531429"/>
                </a:lnTo>
                <a:lnTo>
                  <a:pt x="348079" y="536722"/>
                </a:lnTo>
                <a:lnTo>
                  <a:pt x="360520" y="542809"/>
                </a:lnTo>
                <a:lnTo>
                  <a:pt x="373225" y="549425"/>
                </a:lnTo>
                <a:lnTo>
                  <a:pt x="384607" y="555777"/>
                </a:lnTo>
                <a:lnTo>
                  <a:pt x="395989" y="562923"/>
                </a:lnTo>
                <a:lnTo>
                  <a:pt x="406842" y="570333"/>
                </a:lnTo>
                <a:lnTo>
                  <a:pt x="417165" y="578273"/>
                </a:lnTo>
                <a:lnTo>
                  <a:pt x="427224" y="586212"/>
                </a:lnTo>
                <a:lnTo>
                  <a:pt x="436753" y="594417"/>
                </a:lnTo>
                <a:lnTo>
                  <a:pt x="445753" y="602886"/>
                </a:lnTo>
                <a:lnTo>
                  <a:pt x="454488" y="611619"/>
                </a:lnTo>
                <a:lnTo>
                  <a:pt x="462694" y="620882"/>
                </a:lnTo>
                <a:lnTo>
                  <a:pt x="470370" y="630410"/>
                </a:lnTo>
                <a:lnTo>
                  <a:pt x="477781" y="639673"/>
                </a:lnTo>
                <a:lnTo>
                  <a:pt x="484664" y="649201"/>
                </a:lnTo>
                <a:lnTo>
                  <a:pt x="491016" y="659257"/>
                </a:lnTo>
                <a:lnTo>
                  <a:pt x="497104" y="669050"/>
                </a:lnTo>
                <a:lnTo>
                  <a:pt x="502398" y="679107"/>
                </a:lnTo>
                <a:lnTo>
                  <a:pt x="507163" y="689164"/>
                </a:lnTo>
                <a:lnTo>
                  <a:pt x="892564" y="21966"/>
                </a:lnTo>
                <a:lnTo>
                  <a:pt x="895211" y="18261"/>
                </a:lnTo>
                <a:lnTo>
                  <a:pt x="897594" y="14820"/>
                </a:lnTo>
                <a:lnTo>
                  <a:pt x="900770" y="11645"/>
                </a:lnTo>
                <a:lnTo>
                  <a:pt x="904211" y="8998"/>
                </a:lnTo>
                <a:lnTo>
                  <a:pt x="907917" y="6351"/>
                </a:lnTo>
                <a:lnTo>
                  <a:pt x="911623" y="4499"/>
                </a:lnTo>
                <a:lnTo>
                  <a:pt x="915329" y="2646"/>
                </a:lnTo>
                <a:lnTo>
                  <a:pt x="919564" y="1588"/>
                </a:lnTo>
                <a:lnTo>
                  <a:pt x="923799" y="529"/>
                </a:lnTo>
                <a:lnTo>
                  <a:pt x="92803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700" name="文本框 31"/>
          <p:cNvSpPr txBox="1">
            <a:spLocks noChangeArrowheads="1"/>
          </p:cNvSpPr>
          <p:nvPr/>
        </p:nvSpPr>
        <p:spPr bwMode="auto">
          <a:xfrm>
            <a:off x="7900988" y="3475038"/>
            <a:ext cx="128111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en-US" altLang="zh-CN">
                <a:solidFill>
                  <a:schemeClr val="bg1"/>
                </a:solidFill>
              </a:rPr>
              <a:t>TEXT HERE</a:t>
            </a:r>
            <a:endParaRPr lang="zh-CN" altLang="en-US">
              <a:solidFill>
                <a:schemeClr val="bg1"/>
              </a:solidFill>
            </a:endParaRPr>
          </a:p>
        </p:txBody>
      </p:sp>
      <p:sp>
        <p:nvSpPr>
          <p:cNvPr id="28701" name="KSO_Shape"/>
          <p:cNvSpPr>
            <a:spLocks noChangeAspect="1" noChangeArrowheads="1"/>
          </p:cNvSpPr>
          <p:nvPr/>
        </p:nvSpPr>
        <p:spPr bwMode="auto">
          <a:xfrm>
            <a:off x="922338" y="4986338"/>
            <a:ext cx="360362" cy="277812"/>
          </a:xfrm>
          <a:custGeom>
            <a:avLst/>
            <a:gdLst>
              <a:gd name="T0" fmla="*/ 74 w 195"/>
              <a:gd name="T1" fmla="*/ 38 h 150"/>
              <a:gd name="T2" fmla="*/ 151 w 195"/>
              <a:gd name="T3" fmla="*/ 23 h 150"/>
              <a:gd name="T4" fmla="*/ 187 w 195"/>
              <a:gd name="T5" fmla="*/ 73 h 150"/>
              <a:gd name="T6" fmla="*/ 165 w 195"/>
              <a:gd name="T7" fmla="*/ 150 h 150"/>
              <a:gd name="T8" fmla="*/ 124 w 195"/>
              <a:gd name="T9" fmla="*/ 87 h 150"/>
              <a:gd name="T10" fmla="*/ 63 w 195"/>
              <a:gd name="T11" fmla="*/ 95 h 150"/>
              <a:gd name="T12" fmla="*/ 1 w 195"/>
              <a:gd name="T13" fmla="*/ 139 h 150"/>
              <a:gd name="T14" fmla="*/ 6 w 195"/>
              <a:gd name="T15" fmla="*/ 60 h 150"/>
              <a:gd name="T16" fmla="*/ 81 w 195"/>
              <a:gd name="T17" fmla="*/ 57 h 150"/>
              <a:gd name="T18" fmla="*/ 95 w 195"/>
              <a:gd name="T19" fmla="*/ 66 h 150"/>
              <a:gd name="T20" fmla="*/ 81 w 195"/>
              <a:gd name="T21" fmla="*/ 57 h 150"/>
              <a:gd name="T22" fmla="*/ 149 w 195"/>
              <a:gd name="T23" fmla="*/ 73 h 150"/>
              <a:gd name="T24" fmla="*/ 164 w 195"/>
              <a:gd name="T25" fmla="*/ 70 h 150"/>
              <a:gd name="T26" fmla="*/ 137 w 195"/>
              <a:gd name="T27" fmla="*/ 52 h 150"/>
              <a:gd name="T28" fmla="*/ 141 w 195"/>
              <a:gd name="T29" fmla="*/ 67 h 150"/>
              <a:gd name="T30" fmla="*/ 137 w 195"/>
              <a:gd name="T31" fmla="*/ 52 h 150"/>
              <a:gd name="T32" fmla="*/ 142 w 195"/>
              <a:gd name="T33" fmla="*/ 44 h 150"/>
              <a:gd name="T34" fmla="*/ 157 w 195"/>
              <a:gd name="T35" fmla="*/ 41 h 150"/>
              <a:gd name="T36" fmla="*/ 166 w 195"/>
              <a:gd name="T37" fmla="*/ 45 h 150"/>
              <a:gd name="T38" fmla="*/ 169 w 195"/>
              <a:gd name="T39" fmla="*/ 60 h 150"/>
              <a:gd name="T40" fmla="*/ 166 w 195"/>
              <a:gd name="T41" fmla="*/ 45 h 150"/>
              <a:gd name="T42" fmla="*/ 49 w 195"/>
              <a:gd name="T43" fmla="*/ 58 h 150"/>
              <a:gd name="T44" fmla="*/ 62 w 195"/>
              <a:gd name="T45" fmla="*/ 48 h 150"/>
              <a:gd name="T46" fmla="*/ 41 w 195"/>
              <a:gd name="T47" fmla="*/ 64 h 150"/>
              <a:gd name="T48" fmla="*/ 51 w 195"/>
              <a:gd name="T49" fmla="*/ 77 h 150"/>
              <a:gd name="T50" fmla="*/ 34 w 195"/>
              <a:gd name="T51" fmla="*/ 55 h 150"/>
              <a:gd name="T52" fmla="*/ 22 w 195"/>
              <a:gd name="T53" fmla="*/ 64 h 150"/>
              <a:gd name="T54" fmla="*/ 43 w 195"/>
              <a:gd name="T55" fmla="*/ 49 h 150"/>
              <a:gd name="T56" fmla="*/ 34 w 195"/>
              <a:gd name="T57" fmla="*/ 37 h 150"/>
              <a:gd name="T58" fmla="*/ 99 w 195"/>
              <a:gd name="T59" fmla="*/ 66 h 150"/>
              <a:gd name="T60" fmla="*/ 113 w 195"/>
              <a:gd name="T61" fmla="*/ 57 h 150"/>
              <a:gd name="T62" fmla="*/ 178 w 195"/>
              <a:gd name="T63" fmla="*/ 6 h 150"/>
              <a:gd name="T64" fmla="*/ 137 w 195"/>
              <a:gd name="T65" fmla="*/ 17 h 150"/>
              <a:gd name="T66" fmla="*/ 178 w 195"/>
              <a:gd name="T67" fmla="*/ 25 h 150"/>
              <a:gd name="T68" fmla="*/ 15 w 195"/>
              <a:gd name="T69" fmla="*/ 6 h 150"/>
              <a:gd name="T70" fmla="*/ 41 w 195"/>
              <a:gd name="T71" fmla="*/ 15 h 150"/>
              <a:gd name="T72" fmla="*/ 56 w 195"/>
              <a:gd name="T73" fmla="*/ 6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95" h="150">
                <a:moveTo>
                  <a:pt x="44" y="23"/>
                </a:moveTo>
                <a:cubicBezTo>
                  <a:pt x="56" y="23"/>
                  <a:pt x="68" y="29"/>
                  <a:pt x="74" y="38"/>
                </a:cubicBezTo>
                <a:cubicBezTo>
                  <a:pt x="121" y="38"/>
                  <a:pt x="121" y="38"/>
                  <a:pt x="121" y="38"/>
                </a:cubicBezTo>
                <a:cubicBezTo>
                  <a:pt x="128" y="29"/>
                  <a:pt x="139" y="23"/>
                  <a:pt x="151" y="23"/>
                </a:cubicBezTo>
                <a:cubicBezTo>
                  <a:pt x="172" y="23"/>
                  <a:pt x="189" y="40"/>
                  <a:pt x="189" y="61"/>
                </a:cubicBezTo>
                <a:cubicBezTo>
                  <a:pt x="189" y="65"/>
                  <a:pt x="189" y="69"/>
                  <a:pt x="187" y="73"/>
                </a:cubicBezTo>
                <a:cubicBezTo>
                  <a:pt x="193" y="93"/>
                  <a:pt x="195" y="115"/>
                  <a:pt x="194" y="139"/>
                </a:cubicBezTo>
                <a:cubicBezTo>
                  <a:pt x="185" y="149"/>
                  <a:pt x="175" y="150"/>
                  <a:pt x="165" y="150"/>
                </a:cubicBezTo>
                <a:cubicBezTo>
                  <a:pt x="152" y="134"/>
                  <a:pt x="142" y="116"/>
                  <a:pt x="133" y="95"/>
                </a:cubicBezTo>
                <a:cubicBezTo>
                  <a:pt x="129" y="94"/>
                  <a:pt x="125" y="90"/>
                  <a:pt x="124" y="87"/>
                </a:cubicBezTo>
                <a:cubicBezTo>
                  <a:pt x="72" y="87"/>
                  <a:pt x="72" y="87"/>
                  <a:pt x="72" y="87"/>
                </a:cubicBezTo>
                <a:cubicBezTo>
                  <a:pt x="69" y="92"/>
                  <a:pt x="66" y="94"/>
                  <a:pt x="63" y="95"/>
                </a:cubicBezTo>
                <a:cubicBezTo>
                  <a:pt x="53" y="117"/>
                  <a:pt x="43" y="134"/>
                  <a:pt x="30" y="150"/>
                </a:cubicBezTo>
                <a:cubicBezTo>
                  <a:pt x="20" y="150"/>
                  <a:pt x="11" y="149"/>
                  <a:pt x="1" y="139"/>
                </a:cubicBezTo>
                <a:cubicBezTo>
                  <a:pt x="0" y="115"/>
                  <a:pt x="2" y="93"/>
                  <a:pt x="8" y="73"/>
                </a:cubicBezTo>
                <a:cubicBezTo>
                  <a:pt x="7" y="69"/>
                  <a:pt x="6" y="65"/>
                  <a:pt x="6" y="60"/>
                </a:cubicBezTo>
                <a:cubicBezTo>
                  <a:pt x="6" y="39"/>
                  <a:pt x="23" y="23"/>
                  <a:pt x="44" y="23"/>
                </a:cubicBezTo>
                <a:close/>
                <a:moveTo>
                  <a:pt x="81" y="57"/>
                </a:moveTo>
                <a:cubicBezTo>
                  <a:pt x="81" y="66"/>
                  <a:pt x="81" y="66"/>
                  <a:pt x="81" y="66"/>
                </a:cubicBezTo>
                <a:cubicBezTo>
                  <a:pt x="95" y="66"/>
                  <a:pt x="95" y="66"/>
                  <a:pt x="95" y="66"/>
                </a:cubicBezTo>
                <a:cubicBezTo>
                  <a:pt x="95" y="57"/>
                  <a:pt x="95" y="57"/>
                  <a:pt x="95" y="57"/>
                </a:cubicBezTo>
                <a:cubicBezTo>
                  <a:pt x="81" y="57"/>
                  <a:pt x="81" y="57"/>
                  <a:pt x="81" y="57"/>
                </a:cubicBezTo>
                <a:close/>
                <a:moveTo>
                  <a:pt x="155" y="64"/>
                </a:moveTo>
                <a:cubicBezTo>
                  <a:pt x="151" y="65"/>
                  <a:pt x="148" y="69"/>
                  <a:pt x="149" y="73"/>
                </a:cubicBezTo>
                <a:cubicBezTo>
                  <a:pt x="150" y="78"/>
                  <a:pt x="154" y="80"/>
                  <a:pt x="158" y="79"/>
                </a:cubicBezTo>
                <a:cubicBezTo>
                  <a:pt x="163" y="78"/>
                  <a:pt x="165" y="74"/>
                  <a:pt x="164" y="70"/>
                </a:cubicBezTo>
                <a:cubicBezTo>
                  <a:pt x="163" y="66"/>
                  <a:pt x="159" y="64"/>
                  <a:pt x="155" y="64"/>
                </a:cubicBezTo>
                <a:close/>
                <a:moveTo>
                  <a:pt x="137" y="52"/>
                </a:moveTo>
                <a:cubicBezTo>
                  <a:pt x="133" y="53"/>
                  <a:pt x="131" y="57"/>
                  <a:pt x="132" y="61"/>
                </a:cubicBezTo>
                <a:cubicBezTo>
                  <a:pt x="132" y="65"/>
                  <a:pt x="136" y="68"/>
                  <a:pt x="141" y="67"/>
                </a:cubicBezTo>
                <a:cubicBezTo>
                  <a:pt x="145" y="66"/>
                  <a:pt x="147" y="62"/>
                  <a:pt x="146" y="58"/>
                </a:cubicBezTo>
                <a:cubicBezTo>
                  <a:pt x="145" y="54"/>
                  <a:pt x="141" y="51"/>
                  <a:pt x="137" y="52"/>
                </a:cubicBezTo>
                <a:close/>
                <a:moveTo>
                  <a:pt x="148" y="35"/>
                </a:moveTo>
                <a:cubicBezTo>
                  <a:pt x="144" y="36"/>
                  <a:pt x="141" y="40"/>
                  <a:pt x="142" y="44"/>
                </a:cubicBezTo>
                <a:cubicBezTo>
                  <a:pt x="143" y="48"/>
                  <a:pt x="147" y="51"/>
                  <a:pt x="151" y="50"/>
                </a:cubicBezTo>
                <a:cubicBezTo>
                  <a:pt x="156" y="49"/>
                  <a:pt x="158" y="45"/>
                  <a:pt x="157" y="41"/>
                </a:cubicBezTo>
                <a:cubicBezTo>
                  <a:pt x="156" y="37"/>
                  <a:pt x="152" y="34"/>
                  <a:pt x="148" y="35"/>
                </a:cubicBezTo>
                <a:close/>
                <a:moveTo>
                  <a:pt x="166" y="45"/>
                </a:moveTo>
                <a:cubicBezTo>
                  <a:pt x="162" y="46"/>
                  <a:pt x="159" y="50"/>
                  <a:pt x="160" y="54"/>
                </a:cubicBezTo>
                <a:cubicBezTo>
                  <a:pt x="161" y="58"/>
                  <a:pt x="165" y="61"/>
                  <a:pt x="169" y="60"/>
                </a:cubicBezTo>
                <a:cubicBezTo>
                  <a:pt x="173" y="59"/>
                  <a:pt x="176" y="55"/>
                  <a:pt x="175" y="51"/>
                </a:cubicBezTo>
                <a:cubicBezTo>
                  <a:pt x="174" y="47"/>
                  <a:pt x="170" y="44"/>
                  <a:pt x="166" y="45"/>
                </a:cubicBezTo>
                <a:close/>
                <a:moveTo>
                  <a:pt x="62" y="48"/>
                </a:moveTo>
                <a:cubicBezTo>
                  <a:pt x="49" y="58"/>
                  <a:pt x="49" y="58"/>
                  <a:pt x="49" y="58"/>
                </a:cubicBezTo>
                <a:cubicBezTo>
                  <a:pt x="59" y="71"/>
                  <a:pt x="59" y="71"/>
                  <a:pt x="59" y="71"/>
                </a:cubicBezTo>
                <a:cubicBezTo>
                  <a:pt x="62" y="48"/>
                  <a:pt x="62" y="48"/>
                  <a:pt x="62" y="48"/>
                </a:cubicBezTo>
                <a:close/>
                <a:moveTo>
                  <a:pt x="51" y="77"/>
                </a:moveTo>
                <a:cubicBezTo>
                  <a:pt x="41" y="64"/>
                  <a:pt x="41" y="64"/>
                  <a:pt x="41" y="64"/>
                </a:cubicBezTo>
                <a:cubicBezTo>
                  <a:pt x="28" y="74"/>
                  <a:pt x="28" y="74"/>
                  <a:pt x="28" y="74"/>
                </a:cubicBezTo>
                <a:cubicBezTo>
                  <a:pt x="51" y="77"/>
                  <a:pt x="51" y="77"/>
                  <a:pt x="51" y="77"/>
                </a:cubicBezTo>
                <a:close/>
                <a:moveTo>
                  <a:pt x="22" y="64"/>
                </a:moveTo>
                <a:cubicBezTo>
                  <a:pt x="34" y="55"/>
                  <a:pt x="34" y="55"/>
                  <a:pt x="34" y="55"/>
                </a:cubicBezTo>
                <a:cubicBezTo>
                  <a:pt x="25" y="43"/>
                  <a:pt x="25" y="43"/>
                  <a:pt x="25" y="43"/>
                </a:cubicBezTo>
                <a:cubicBezTo>
                  <a:pt x="22" y="64"/>
                  <a:pt x="22" y="64"/>
                  <a:pt x="22" y="64"/>
                </a:cubicBezTo>
                <a:close/>
                <a:moveTo>
                  <a:pt x="34" y="37"/>
                </a:moveTo>
                <a:cubicBezTo>
                  <a:pt x="43" y="49"/>
                  <a:pt x="43" y="49"/>
                  <a:pt x="43" y="49"/>
                </a:cubicBezTo>
                <a:cubicBezTo>
                  <a:pt x="54" y="40"/>
                  <a:pt x="54" y="40"/>
                  <a:pt x="54" y="40"/>
                </a:cubicBezTo>
                <a:cubicBezTo>
                  <a:pt x="34" y="37"/>
                  <a:pt x="34" y="37"/>
                  <a:pt x="34" y="37"/>
                </a:cubicBezTo>
                <a:close/>
                <a:moveTo>
                  <a:pt x="99" y="57"/>
                </a:moveTo>
                <a:cubicBezTo>
                  <a:pt x="99" y="66"/>
                  <a:pt x="99" y="66"/>
                  <a:pt x="99" y="66"/>
                </a:cubicBezTo>
                <a:cubicBezTo>
                  <a:pt x="113" y="66"/>
                  <a:pt x="113" y="66"/>
                  <a:pt x="113" y="66"/>
                </a:cubicBezTo>
                <a:cubicBezTo>
                  <a:pt x="113" y="57"/>
                  <a:pt x="113" y="57"/>
                  <a:pt x="113" y="57"/>
                </a:cubicBezTo>
                <a:cubicBezTo>
                  <a:pt x="99" y="57"/>
                  <a:pt x="99" y="57"/>
                  <a:pt x="99" y="57"/>
                </a:cubicBezTo>
                <a:close/>
                <a:moveTo>
                  <a:pt x="178" y="6"/>
                </a:moveTo>
                <a:cubicBezTo>
                  <a:pt x="164" y="0"/>
                  <a:pt x="151" y="1"/>
                  <a:pt x="137" y="6"/>
                </a:cubicBezTo>
                <a:cubicBezTo>
                  <a:pt x="137" y="17"/>
                  <a:pt x="137" y="17"/>
                  <a:pt x="137" y="17"/>
                </a:cubicBezTo>
                <a:cubicBezTo>
                  <a:pt x="142" y="16"/>
                  <a:pt x="147" y="15"/>
                  <a:pt x="152" y="15"/>
                </a:cubicBezTo>
                <a:cubicBezTo>
                  <a:pt x="162" y="15"/>
                  <a:pt x="171" y="19"/>
                  <a:pt x="178" y="25"/>
                </a:cubicBezTo>
                <a:cubicBezTo>
                  <a:pt x="178" y="6"/>
                  <a:pt x="178" y="6"/>
                  <a:pt x="178" y="6"/>
                </a:cubicBezTo>
                <a:close/>
                <a:moveTo>
                  <a:pt x="15" y="6"/>
                </a:moveTo>
                <a:cubicBezTo>
                  <a:pt x="15" y="25"/>
                  <a:pt x="15" y="25"/>
                  <a:pt x="15" y="25"/>
                </a:cubicBezTo>
                <a:cubicBezTo>
                  <a:pt x="22" y="19"/>
                  <a:pt x="31" y="15"/>
                  <a:pt x="41" y="15"/>
                </a:cubicBezTo>
                <a:cubicBezTo>
                  <a:pt x="46" y="15"/>
                  <a:pt x="51" y="16"/>
                  <a:pt x="56" y="17"/>
                </a:cubicBezTo>
                <a:cubicBezTo>
                  <a:pt x="56" y="6"/>
                  <a:pt x="56" y="6"/>
                  <a:pt x="56" y="6"/>
                </a:cubicBezTo>
                <a:cubicBezTo>
                  <a:pt x="42" y="1"/>
                  <a:pt x="29" y="0"/>
                  <a:pt x="15" y="6"/>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702" name="KSO_Shape"/>
          <p:cNvSpPr>
            <a:spLocks noChangeAspect="1" noChangeArrowheads="1"/>
          </p:cNvSpPr>
          <p:nvPr/>
        </p:nvSpPr>
        <p:spPr bwMode="auto">
          <a:xfrm flipH="1">
            <a:off x="942975" y="3122613"/>
            <a:ext cx="360363" cy="290512"/>
          </a:xfrm>
          <a:custGeom>
            <a:avLst/>
            <a:gdLst>
              <a:gd name="T0" fmla="*/ 144 w 288"/>
              <a:gd name="T1" fmla="*/ 0 h 232"/>
              <a:gd name="T2" fmla="*/ 0 w 288"/>
              <a:gd name="T3" fmla="*/ 116 h 232"/>
              <a:gd name="T4" fmla="*/ 33 w 288"/>
              <a:gd name="T5" fmla="*/ 160 h 232"/>
              <a:gd name="T6" fmla="*/ 84 w 288"/>
              <a:gd name="T7" fmla="*/ 154 h 232"/>
              <a:gd name="T8" fmla="*/ 112 w 288"/>
              <a:gd name="T9" fmla="*/ 165 h 232"/>
              <a:gd name="T10" fmla="*/ 144 w 288"/>
              <a:gd name="T11" fmla="*/ 232 h 232"/>
              <a:gd name="T12" fmla="*/ 288 w 288"/>
              <a:gd name="T13" fmla="*/ 116 h 232"/>
              <a:gd name="T14" fmla="*/ 144 w 288"/>
              <a:gd name="T15" fmla="*/ 0 h 232"/>
              <a:gd name="T16" fmla="*/ 60 w 288"/>
              <a:gd name="T17" fmla="*/ 104 h 232"/>
              <a:gd name="T18" fmla="*/ 40 w 288"/>
              <a:gd name="T19" fmla="*/ 84 h 232"/>
              <a:gd name="T20" fmla="*/ 60 w 288"/>
              <a:gd name="T21" fmla="*/ 64 h 232"/>
              <a:gd name="T22" fmla="*/ 80 w 288"/>
              <a:gd name="T23" fmla="*/ 84 h 232"/>
              <a:gd name="T24" fmla="*/ 60 w 288"/>
              <a:gd name="T25" fmla="*/ 104 h 232"/>
              <a:gd name="T26" fmla="*/ 116 w 288"/>
              <a:gd name="T27" fmla="*/ 64 h 232"/>
              <a:gd name="T28" fmla="*/ 96 w 288"/>
              <a:gd name="T29" fmla="*/ 44 h 232"/>
              <a:gd name="T30" fmla="*/ 116 w 288"/>
              <a:gd name="T31" fmla="*/ 24 h 232"/>
              <a:gd name="T32" fmla="*/ 136 w 288"/>
              <a:gd name="T33" fmla="*/ 44 h 232"/>
              <a:gd name="T34" fmla="*/ 116 w 288"/>
              <a:gd name="T35" fmla="*/ 64 h 232"/>
              <a:gd name="T36" fmla="*/ 164 w 288"/>
              <a:gd name="T37" fmla="*/ 216 h 232"/>
              <a:gd name="T38" fmla="*/ 136 w 288"/>
              <a:gd name="T39" fmla="*/ 196 h 232"/>
              <a:gd name="T40" fmla="*/ 164 w 288"/>
              <a:gd name="T41" fmla="*/ 176 h 232"/>
              <a:gd name="T42" fmla="*/ 192 w 288"/>
              <a:gd name="T43" fmla="*/ 196 h 232"/>
              <a:gd name="T44" fmla="*/ 164 w 288"/>
              <a:gd name="T45" fmla="*/ 216 h 232"/>
              <a:gd name="T46" fmla="*/ 172 w 288"/>
              <a:gd name="T47" fmla="*/ 64 h 232"/>
              <a:gd name="T48" fmla="*/ 152 w 288"/>
              <a:gd name="T49" fmla="*/ 44 h 232"/>
              <a:gd name="T50" fmla="*/ 172 w 288"/>
              <a:gd name="T51" fmla="*/ 24 h 232"/>
              <a:gd name="T52" fmla="*/ 192 w 288"/>
              <a:gd name="T53" fmla="*/ 44 h 232"/>
              <a:gd name="T54" fmla="*/ 172 w 288"/>
              <a:gd name="T55" fmla="*/ 64 h 232"/>
              <a:gd name="T56" fmla="*/ 208 w 288"/>
              <a:gd name="T57" fmla="*/ 76 h 232"/>
              <a:gd name="T58" fmla="*/ 228 w 288"/>
              <a:gd name="T59" fmla="*/ 56 h 232"/>
              <a:gd name="T60" fmla="*/ 248 w 288"/>
              <a:gd name="T61" fmla="*/ 76 h 232"/>
              <a:gd name="T62" fmla="*/ 228 w 288"/>
              <a:gd name="T63" fmla="*/ 96 h 232"/>
              <a:gd name="T64" fmla="*/ 208 w 288"/>
              <a:gd name="T65" fmla="*/ 76 h 232"/>
              <a:gd name="T66" fmla="*/ 264 w 288"/>
              <a:gd name="T67" fmla="*/ 132 h 232"/>
              <a:gd name="T68" fmla="*/ 244 w 288"/>
              <a:gd name="T69" fmla="*/ 152 h 232"/>
              <a:gd name="T70" fmla="*/ 224 w 288"/>
              <a:gd name="T71" fmla="*/ 132 h 232"/>
              <a:gd name="T72" fmla="*/ 244 w 288"/>
              <a:gd name="T73" fmla="*/ 112 h 232"/>
              <a:gd name="T74" fmla="*/ 264 w 288"/>
              <a:gd name="T75" fmla="*/ 13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8" h="232">
                <a:moveTo>
                  <a:pt x="144" y="0"/>
                </a:moveTo>
                <a:cubicBezTo>
                  <a:pt x="64" y="0"/>
                  <a:pt x="0" y="52"/>
                  <a:pt x="0" y="116"/>
                </a:cubicBezTo>
                <a:cubicBezTo>
                  <a:pt x="0" y="152"/>
                  <a:pt x="14" y="160"/>
                  <a:pt x="33" y="160"/>
                </a:cubicBezTo>
                <a:cubicBezTo>
                  <a:pt x="49" y="160"/>
                  <a:pt x="67" y="154"/>
                  <a:pt x="84" y="154"/>
                </a:cubicBezTo>
                <a:cubicBezTo>
                  <a:pt x="95" y="154"/>
                  <a:pt x="105" y="157"/>
                  <a:pt x="112" y="165"/>
                </a:cubicBezTo>
                <a:cubicBezTo>
                  <a:pt x="135" y="189"/>
                  <a:pt x="64" y="232"/>
                  <a:pt x="144" y="232"/>
                </a:cubicBezTo>
                <a:cubicBezTo>
                  <a:pt x="224" y="232"/>
                  <a:pt x="288" y="180"/>
                  <a:pt x="288" y="116"/>
                </a:cubicBezTo>
                <a:cubicBezTo>
                  <a:pt x="288" y="52"/>
                  <a:pt x="224" y="0"/>
                  <a:pt x="144" y="0"/>
                </a:cubicBezTo>
                <a:close/>
                <a:moveTo>
                  <a:pt x="60" y="104"/>
                </a:moveTo>
                <a:cubicBezTo>
                  <a:pt x="49" y="104"/>
                  <a:pt x="40" y="95"/>
                  <a:pt x="40" y="84"/>
                </a:cubicBezTo>
                <a:cubicBezTo>
                  <a:pt x="40" y="73"/>
                  <a:pt x="49" y="64"/>
                  <a:pt x="60" y="64"/>
                </a:cubicBezTo>
                <a:cubicBezTo>
                  <a:pt x="71" y="64"/>
                  <a:pt x="80" y="73"/>
                  <a:pt x="80" y="84"/>
                </a:cubicBezTo>
                <a:cubicBezTo>
                  <a:pt x="80" y="95"/>
                  <a:pt x="71" y="104"/>
                  <a:pt x="60" y="104"/>
                </a:cubicBezTo>
                <a:close/>
                <a:moveTo>
                  <a:pt x="116" y="64"/>
                </a:moveTo>
                <a:cubicBezTo>
                  <a:pt x="105" y="64"/>
                  <a:pt x="96" y="55"/>
                  <a:pt x="96" y="44"/>
                </a:cubicBezTo>
                <a:cubicBezTo>
                  <a:pt x="96" y="33"/>
                  <a:pt x="105" y="24"/>
                  <a:pt x="116" y="24"/>
                </a:cubicBezTo>
                <a:cubicBezTo>
                  <a:pt x="127" y="24"/>
                  <a:pt x="136" y="33"/>
                  <a:pt x="136" y="44"/>
                </a:cubicBezTo>
                <a:cubicBezTo>
                  <a:pt x="136" y="55"/>
                  <a:pt x="127" y="64"/>
                  <a:pt x="116" y="64"/>
                </a:cubicBezTo>
                <a:close/>
                <a:moveTo>
                  <a:pt x="164" y="216"/>
                </a:moveTo>
                <a:cubicBezTo>
                  <a:pt x="149" y="216"/>
                  <a:pt x="136" y="207"/>
                  <a:pt x="136" y="196"/>
                </a:cubicBezTo>
                <a:cubicBezTo>
                  <a:pt x="136" y="185"/>
                  <a:pt x="149" y="176"/>
                  <a:pt x="164" y="176"/>
                </a:cubicBezTo>
                <a:cubicBezTo>
                  <a:pt x="179" y="176"/>
                  <a:pt x="192" y="185"/>
                  <a:pt x="192" y="196"/>
                </a:cubicBezTo>
                <a:cubicBezTo>
                  <a:pt x="192" y="207"/>
                  <a:pt x="179" y="216"/>
                  <a:pt x="164" y="216"/>
                </a:cubicBezTo>
                <a:close/>
                <a:moveTo>
                  <a:pt x="172" y="64"/>
                </a:moveTo>
                <a:cubicBezTo>
                  <a:pt x="161" y="64"/>
                  <a:pt x="152" y="55"/>
                  <a:pt x="152" y="44"/>
                </a:cubicBezTo>
                <a:cubicBezTo>
                  <a:pt x="152" y="33"/>
                  <a:pt x="161" y="24"/>
                  <a:pt x="172" y="24"/>
                </a:cubicBezTo>
                <a:cubicBezTo>
                  <a:pt x="183" y="24"/>
                  <a:pt x="192" y="33"/>
                  <a:pt x="192" y="44"/>
                </a:cubicBezTo>
                <a:cubicBezTo>
                  <a:pt x="192" y="55"/>
                  <a:pt x="183" y="64"/>
                  <a:pt x="172" y="64"/>
                </a:cubicBezTo>
                <a:close/>
                <a:moveTo>
                  <a:pt x="208" y="76"/>
                </a:moveTo>
                <a:cubicBezTo>
                  <a:pt x="208" y="65"/>
                  <a:pt x="217" y="56"/>
                  <a:pt x="228" y="56"/>
                </a:cubicBezTo>
                <a:cubicBezTo>
                  <a:pt x="239" y="56"/>
                  <a:pt x="248" y="65"/>
                  <a:pt x="248" y="76"/>
                </a:cubicBezTo>
                <a:cubicBezTo>
                  <a:pt x="248" y="87"/>
                  <a:pt x="239" y="96"/>
                  <a:pt x="228" y="96"/>
                </a:cubicBezTo>
                <a:cubicBezTo>
                  <a:pt x="217" y="96"/>
                  <a:pt x="208" y="87"/>
                  <a:pt x="208" y="76"/>
                </a:cubicBezTo>
                <a:close/>
                <a:moveTo>
                  <a:pt x="264" y="132"/>
                </a:moveTo>
                <a:cubicBezTo>
                  <a:pt x="264" y="143"/>
                  <a:pt x="255" y="152"/>
                  <a:pt x="244" y="152"/>
                </a:cubicBezTo>
                <a:cubicBezTo>
                  <a:pt x="233" y="152"/>
                  <a:pt x="224" y="143"/>
                  <a:pt x="224" y="132"/>
                </a:cubicBezTo>
                <a:cubicBezTo>
                  <a:pt x="224" y="121"/>
                  <a:pt x="233" y="112"/>
                  <a:pt x="244" y="112"/>
                </a:cubicBezTo>
                <a:cubicBezTo>
                  <a:pt x="255" y="112"/>
                  <a:pt x="264" y="121"/>
                  <a:pt x="264" y="132"/>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703" name="KSO_Shape"/>
          <p:cNvSpPr>
            <a:spLocks noChangeAspect="1" noChangeArrowheads="1"/>
          </p:cNvSpPr>
          <p:nvPr/>
        </p:nvSpPr>
        <p:spPr bwMode="auto">
          <a:xfrm>
            <a:off x="954088" y="2149475"/>
            <a:ext cx="269875" cy="360363"/>
          </a:xfrm>
          <a:custGeom>
            <a:avLst/>
            <a:gdLst>
              <a:gd name="T0" fmla="*/ 4701 w 4721"/>
              <a:gd name="T1" fmla="*/ 2098 h 6273"/>
              <a:gd name="T2" fmla="*/ 4637 w 4721"/>
              <a:gd name="T3" fmla="*/ 1753 h 6273"/>
              <a:gd name="T4" fmla="*/ 4525 w 4721"/>
              <a:gd name="T5" fmla="*/ 1427 h 6273"/>
              <a:gd name="T6" fmla="*/ 4368 w 4721"/>
              <a:gd name="T7" fmla="*/ 1125 h 6273"/>
              <a:gd name="T8" fmla="*/ 4171 w 4721"/>
              <a:gd name="T9" fmla="*/ 850 h 6273"/>
              <a:gd name="T10" fmla="*/ 3937 w 4721"/>
              <a:gd name="T11" fmla="*/ 606 h 6273"/>
              <a:gd name="T12" fmla="*/ 3671 w 4721"/>
              <a:gd name="T13" fmla="*/ 399 h 6273"/>
              <a:gd name="T14" fmla="*/ 3378 w 4721"/>
              <a:gd name="T15" fmla="*/ 231 h 6273"/>
              <a:gd name="T16" fmla="*/ 3058 w 4721"/>
              <a:gd name="T17" fmla="*/ 105 h 6273"/>
              <a:gd name="T18" fmla="*/ 2717 w 4721"/>
              <a:gd name="T19" fmla="*/ 27 h 6273"/>
              <a:gd name="T20" fmla="*/ 2361 w 4721"/>
              <a:gd name="T21" fmla="*/ 0 h 6273"/>
              <a:gd name="T22" fmla="*/ 2003 w 4721"/>
              <a:gd name="T23" fmla="*/ 27 h 6273"/>
              <a:gd name="T24" fmla="*/ 1664 w 4721"/>
              <a:gd name="T25" fmla="*/ 105 h 6273"/>
              <a:gd name="T26" fmla="*/ 1344 w 4721"/>
              <a:gd name="T27" fmla="*/ 231 h 6273"/>
              <a:gd name="T28" fmla="*/ 1049 w 4721"/>
              <a:gd name="T29" fmla="*/ 399 h 6273"/>
              <a:gd name="T30" fmla="*/ 783 w 4721"/>
              <a:gd name="T31" fmla="*/ 606 h 6273"/>
              <a:gd name="T32" fmla="*/ 550 w 4721"/>
              <a:gd name="T33" fmla="*/ 850 h 6273"/>
              <a:gd name="T34" fmla="*/ 353 w 4721"/>
              <a:gd name="T35" fmla="*/ 1125 h 6273"/>
              <a:gd name="T36" fmla="*/ 197 w 4721"/>
              <a:gd name="T37" fmla="*/ 1427 h 6273"/>
              <a:gd name="T38" fmla="*/ 84 w 4721"/>
              <a:gd name="T39" fmla="*/ 1753 h 6273"/>
              <a:gd name="T40" fmla="*/ 21 w 4721"/>
              <a:gd name="T41" fmla="*/ 2098 h 6273"/>
              <a:gd name="T42" fmla="*/ 6 w 4721"/>
              <a:gd name="T43" fmla="*/ 2346 h 6273"/>
              <a:gd name="T44" fmla="*/ 3412 w 4721"/>
              <a:gd name="T45" fmla="*/ 6273 h 6273"/>
              <a:gd name="T46" fmla="*/ 4721 w 4721"/>
              <a:gd name="T47" fmla="*/ 2338 h 6273"/>
              <a:gd name="T48" fmla="*/ 2266 w 4721"/>
              <a:gd name="T49" fmla="*/ 4844 h 6273"/>
              <a:gd name="T50" fmla="*/ 184 w 4721"/>
              <a:gd name="T51" fmla="*/ 2250 h 6273"/>
              <a:gd name="T52" fmla="*/ 208 w 4721"/>
              <a:gd name="T53" fmla="*/ 1994 h 6273"/>
              <a:gd name="T54" fmla="*/ 257 w 4721"/>
              <a:gd name="T55" fmla="*/ 1757 h 6273"/>
              <a:gd name="T56" fmla="*/ 353 w 4721"/>
              <a:gd name="T57" fmla="*/ 1473 h 6273"/>
              <a:gd name="T58" fmla="*/ 556 w 4721"/>
              <a:gd name="T59" fmla="*/ 1107 h 6273"/>
              <a:gd name="T60" fmla="*/ 808 w 4721"/>
              <a:gd name="T61" fmla="*/ 810 h 6273"/>
              <a:gd name="T62" fmla="*/ 1091 w 4721"/>
              <a:gd name="T63" fmla="*/ 573 h 6273"/>
              <a:gd name="T64" fmla="*/ 1386 w 4721"/>
              <a:gd name="T65" fmla="*/ 393 h 6273"/>
              <a:gd name="T66" fmla="*/ 1673 w 4721"/>
              <a:gd name="T67" fmla="*/ 259 h 6273"/>
              <a:gd name="T68" fmla="*/ 2075 w 4721"/>
              <a:gd name="T69" fmla="*/ 125 h 6273"/>
              <a:gd name="T70" fmla="*/ 2271 w 4721"/>
              <a:gd name="T71" fmla="*/ 108 h 6273"/>
              <a:gd name="T72" fmla="*/ 1964 w 4721"/>
              <a:gd name="T73" fmla="*/ 351 h 6273"/>
              <a:gd name="T74" fmla="*/ 1724 w 4721"/>
              <a:gd name="T75" fmla="*/ 612 h 6273"/>
              <a:gd name="T76" fmla="*/ 1545 w 4721"/>
              <a:gd name="T77" fmla="*/ 883 h 6273"/>
              <a:gd name="T78" fmla="*/ 1416 w 4721"/>
              <a:gd name="T79" fmla="*/ 1155 h 6273"/>
              <a:gd name="T80" fmla="*/ 1329 w 4721"/>
              <a:gd name="T81" fmla="*/ 1417 h 6273"/>
              <a:gd name="T82" fmla="*/ 1262 w 4721"/>
              <a:gd name="T83" fmla="*/ 1771 h 6273"/>
              <a:gd name="T84" fmla="*/ 1247 w 4721"/>
              <a:gd name="T85" fmla="*/ 2117 h 6273"/>
              <a:gd name="T86" fmla="*/ 2363 w 4721"/>
              <a:gd name="T87" fmla="*/ 106 h 6273"/>
              <a:gd name="T88" fmla="*/ 2635 w 4721"/>
              <a:gd name="T89" fmla="*/ 295 h 6273"/>
              <a:gd name="T90" fmla="*/ 2852 w 4721"/>
              <a:gd name="T91" fmla="*/ 523 h 6273"/>
              <a:gd name="T92" fmla="*/ 3020 w 4721"/>
              <a:gd name="T93" fmla="*/ 779 h 6273"/>
              <a:gd name="T94" fmla="*/ 3146 w 4721"/>
              <a:gd name="T95" fmla="*/ 1048 h 6273"/>
              <a:gd name="T96" fmla="*/ 3235 w 4721"/>
              <a:gd name="T97" fmla="*/ 1318 h 6273"/>
              <a:gd name="T98" fmla="*/ 3319 w 4721"/>
              <a:gd name="T99" fmla="*/ 1739 h 6273"/>
              <a:gd name="T100" fmla="*/ 3349 w 4721"/>
              <a:gd name="T101" fmla="*/ 2118 h 6273"/>
              <a:gd name="T102" fmla="*/ 2423 w 4721"/>
              <a:gd name="T103" fmla="*/ 2153 h 6273"/>
              <a:gd name="T104" fmla="*/ 2426 w 4721"/>
              <a:gd name="T105" fmla="*/ 1554 h 6273"/>
              <a:gd name="T106" fmla="*/ 2378 w 4721"/>
              <a:gd name="T107" fmla="*/ 378 h 6273"/>
              <a:gd name="T108" fmla="*/ 2478 w 4721"/>
              <a:gd name="T109" fmla="*/ 4844 h 6273"/>
              <a:gd name="T110" fmla="*/ 2757 w 4721"/>
              <a:gd name="T111" fmla="*/ 4844 h 6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721" h="6273">
                <a:moveTo>
                  <a:pt x="4721" y="2338"/>
                </a:moveTo>
                <a:lnTo>
                  <a:pt x="4714" y="2338"/>
                </a:lnTo>
                <a:lnTo>
                  <a:pt x="4713" y="2277"/>
                </a:lnTo>
                <a:lnTo>
                  <a:pt x="4710" y="2217"/>
                </a:lnTo>
                <a:lnTo>
                  <a:pt x="4705" y="2157"/>
                </a:lnTo>
                <a:lnTo>
                  <a:pt x="4701" y="2098"/>
                </a:lnTo>
                <a:lnTo>
                  <a:pt x="4693" y="2039"/>
                </a:lnTo>
                <a:lnTo>
                  <a:pt x="4685" y="1981"/>
                </a:lnTo>
                <a:lnTo>
                  <a:pt x="4674" y="1923"/>
                </a:lnTo>
                <a:lnTo>
                  <a:pt x="4663" y="1866"/>
                </a:lnTo>
                <a:lnTo>
                  <a:pt x="4650" y="1809"/>
                </a:lnTo>
                <a:lnTo>
                  <a:pt x="4637" y="1753"/>
                </a:lnTo>
                <a:lnTo>
                  <a:pt x="4621" y="1697"/>
                </a:lnTo>
                <a:lnTo>
                  <a:pt x="4604" y="1642"/>
                </a:lnTo>
                <a:lnTo>
                  <a:pt x="4586" y="1587"/>
                </a:lnTo>
                <a:lnTo>
                  <a:pt x="4567" y="1533"/>
                </a:lnTo>
                <a:lnTo>
                  <a:pt x="4546" y="1479"/>
                </a:lnTo>
                <a:lnTo>
                  <a:pt x="4525" y="1427"/>
                </a:lnTo>
                <a:lnTo>
                  <a:pt x="4501" y="1374"/>
                </a:lnTo>
                <a:lnTo>
                  <a:pt x="4477" y="1323"/>
                </a:lnTo>
                <a:lnTo>
                  <a:pt x="4452" y="1273"/>
                </a:lnTo>
                <a:lnTo>
                  <a:pt x="4424" y="1222"/>
                </a:lnTo>
                <a:lnTo>
                  <a:pt x="4397" y="1173"/>
                </a:lnTo>
                <a:lnTo>
                  <a:pt x="4368" y="1125"/>
                </a:lnTo>
                <a:lnTo>
                  <a:pt x="4337" y="1077"/>
                </a:lnTo>
                <a:lnTo>
                  <a:pt x="4307" y="1030"/>
                </a:lnTo>
                <a:lnTo>
                  <a:pt x="4275" y="984"/>
                </a:lnTo>
                <a:lnTo>
                  <a:pt x="4240" y="938"/>
                </a:lnTo>
                <a:lnTo>
                  <a:pt x="4206" y="893"/>
                </a:lnTo>
                <a:lnTo>
                  <a:pt x="4171" y="850"/>
                </a:lnTo>
                <a:lnTo>
                  <a:pt x="4134" y="808"/>
                </a:lnTo>
                <a:lnTo>
                  <a:pt x="4097" y="765"/>
                </a:lnTo>
                <a:lnTo>
                  <a:pt x="4059" y="724"/>
                </a:lnTo>
                <a:lnTo>
                  <a:pt x="4020" y="684"/>
                </a:lnTo>
                <a:lnTo>
                  <a:pt x="3979" y="645"/>
                </a:lnTo>
                <a:lnTo>
                  <a:pt x="3937" y="606"/>
                </a:lnTo>
                <a:lnTo>
                  <a:pt x="3895" y="570"/>
                </a:lnTo>
                <a:lnTo>
                  <a:pt x="3853" y="533"/>
                </a:lnTo>
                <a:lnTo>
                  <a:pt x="3808" y="498"/>
                </a:lnTo>
                <a:lnTo>
                  <a:pt x="3764" y="464"/>
                </a:lnTo>
                <a:lnTo>
                  <a:pt x="3718" y="430"/>
                </a:lnTo>
                <a:lnTo>
                  <a:pt x="3671" y="399"/>
                </a:lnTo>
                <a:lnTo>
                  <a:pt x="3624" y="368"/>
                </a:lnTo>
                <a:lnTo>
                  <a:pt x="3576" y="338"/>
                </a:lnTo>
                <a:lnTo>
                  <a:pt x="3527" y="309"/>
                </a:lnTo>
                <a:lnTo>
                  <a:pt x="3478" y="282"/>
                </a:lnTo>
                <a:lnTo>
                  <a:pt x="3428" y="256"/>
                </a:lnTo>
                <a:lnTo>
                  <a:pt x="3378" y="231"/>
                </a:lnTo>
                <a:lnTo>
                  <a:pt x="3325" y="207"/>
                </a:lnTo>
                <a:lnTo>
                  <a:pt x="3274" y="184"/>
                </a:lnTo>
                <a:lnTo>
                  <a:pt x="3220" y="162"/>
                </a:lnTo>
                <a:lnTo>
                  <a:pt x="3166" y="141"/>
                </a:lnTo>
                <a:lnTo>
                  <a:pt x="3113" y="123"/>
                </a:lnTo>
                <a:lnTo>
                  <a:pt x="3058" y="105"/>
                </a:lnTo>
                <a:lnTo>
                  <a:pt x="3003" y="89"/>
                </a:lnTo>
                <a:lnTo>
                  <a:pt x="2947" y="74"/>
                </a:lnTo>
                <a:lnTo>
                  <a:pt x="2890" y="60"/>
                </a:lnTo>
                <a:lnTo>
                  <a:pt x="2833" y="48"/>
                </a:lnTo>
                <a:lnTo>
                  <a:pt x="2776" y="36"/>
                </a:lnTo>
                <a:lnTo>
                  <a:pt x="2717" y="27"/>
                </a:lnTo>
                <a:lnTo>
                  <a:pt x="2659" y="19"/>
                </a:lnTo>
                <a:lnTo>
                  <a:pt x="2601" y="12"/>
                </a:lnTo>
                <a:lnTo>
                  <a:pt x="2541" y="7"/>
                </a:lnTo>
                <a:lnTo>
                  <a:pt x="2482" y="3"/>
                </a:lnTo>
                <a:lnTo>
                  <a:pt x="2421" y="1"/>
                </a:lnTo>
                <a:lnTo>
                  <a:pt x="2361" y="0"/>
                </a:lnTo>
                <a:lnTo>
                  <a:pt x="2300" y="1"/>
                </a:lnTo>
                <a:lnTo>
                  <a:pt x="2240" y="3"/>
                </a:lnTo>
                <a:lnTo>
                  <a:pt x="2180" y="7"/>
                </a:lnTo>
                <a:lnTo>
                  <a:pt x="2121" y="12"/>
                </a:lnTo>
                <a:lnTo>
                  <a:pt x="2063" y="19"/>
                </a:lnTo>
                <a:lnTo>
                  <a:pt x="2003" y="27"/>
                </a:lnTo>
                <a:lnTo>
                  <a:pt x="1946" y="36"/>
                </a:lnTo>
                <a:lnTo>
                  <a:pt x="1888" y="48"/>
                </a:lnTo>
                <a:lnTo>
                  <a:pt x="1832" y="60"/>
                </a:lnTo>
                <a:lnTo>
                  <a:pt x="1775" y="74"/>
                </a:lnTo>
                <a:lnTo>
                  <a:pt x="1719" y="89"/>
                </a:lnTo>
                <a:lnTo>
                  <a:pt x="1664" y="105"/>
                </a:lnTo>
                <a:lnTo>
                  <a:pt x="1609" y="123"/>
                </a:lnTo>
                <a:lnTo>
                  <a:pt x="1554" y="141"/>
                </a:lnTo>
                <a:lnTo>
                  <a:pt x="1500" y="162"/>
                </a:lnTo>
                <a:lnTo>
                  <a:pt x="1448" y="184"/>
                </a:lnTo>
                <a:lnTo>
                  <a:pt x="1395" y="207"/>
                </a:lnTo>
                <a:lnTo>
                  <a:pt x="1344" y="231"/>
                </a:lnTo>
                <a:lnTo>
                  <a:pt x="1294" y="256"/>
                </a:lnTo>
                <a:lnTo>
                  <a:pt x="1243" y="282"/>
                </a:lnTo>
                <a:lnTo>
                  <a:pt x="1193" y="309"/>
                </a:lnTo>
                <a:lnTo>
                  <a:pt x="1145" y="338"/>
                </a:lnTo>
                <a:lnTo>
                  <a:pt x="1096" y="368"/>
                </a:lnTo>
                <a:lnTo>
                  <a:pt x="1049" y="399"/>
                </a:lnTo>
                <a:lnTo>
                  <a:pt x="1003" y="430"/>
                </a:lnTo>
                <a:lnTo>
                  <a:pt x="958" y="464"/>
                </a:lnTo>
                <a:lnTo>
                  <a:pt x="912" y="498"/>
                </a:lnTo>
                <a:lnTo>
                  <a:pt x="869" y="533"/>
                </a:lnTo>
                <a:lnTo>
                  <a:pt x="825" y="570"/>
                </a:lnTo>
                <a:lnTo>
                  <a:pt x="783" y="606"/>
                </a:lnTo>
                <a:lnTo>
                  <a:pt x="742" y="645"/>
                </a:lnTo>
                <a:lnTo>
                  <a:pt x="702" y="684"/>
                </a:lnTo>
                <a:lnTo>
                  <a:pt x="662" y="724"/>
                </a:lnTo>
                <a:lnTo>
                  <a:pt x="624" y="765"/>
                </a:lnTo>
                <a:lnTo>
                  <a:pt x="586" y="808"/>
                </a:lnTo>
                <a:lnTo>
                  <a:pt x="550" y="850"/>
                </a:lnTo>
                <a:lnTo>
                  <a:pt x="514" y="893"/>
                </a:lnTo>
                <a:lnTo>
                  <a:pt x="480" y="938"/>
                </a:lnTo>
                <a:lnTo>
                  <a:pt x="447" y="984"/>
                </a:lnTo>
                <a:lnTo>
                  <a:pt x="414" y="1030"/>
                </a:lnTo>
                <a:lnTo>
                  <a:pt x="383" y="1077"/>
                </a:lnTo>
                <a:lnTo>
                  <a:pt x="353" y="1125"/>
                </a:lnTo>
                <a:lnTo>
                  <a:pt x="324" y="1173"/>
                </a:lnTo>
                <a:lnTo>
                  <a:pt x="296" y="1222"/>
                </a:lnTo>
                <a:lnTo>
                  <a:pt x="269" y="1273"/>
                </a:lnTo>
                <a:lnTo>
                  <a:pt x="244" y="1323"/>
                </a:lnTo>
                <a:lnTo>
                  <a:pt x="220" y="1374"/>
                </a:lnTo>
                <a:lnTo>
                  <a:pt x="197" y="1427"/>
                </a:lnTo>
                <a:lnTo>
                  <a:pt x="174" y="1479"/>
                </a:lnTo>
                <a:lnTo>
                  <a:pt x="153" y="1533"/>
                </a:lnTo>
                <a:lnTo>
                  <a:pt x="134" y="1587"/>
                </a:lnTo>
                <a:lnTo>
                  <a:pt x="117" y="1642"/>
                </a:lnTo>
                <a:lnTo>
                  <a:pt x="100" y="1697"/>
                </a:lnTo>
                <a:lnTo>
                  <a:pt x="84" y="1753"/>
                </a:lnTo>
                <a:lnTo>
                  <a:pt x="70" y="1809"/>
                </a:lnTo>
                <a:lnTo>
                  <a:pt x="57" y="1866"/>
                </a:lnTo>
                <a:lnTo>
                  <a:pt x="46" y="1923"/>
                </a:lnTo>
                <a:lnTo>
                  <a:pt x="36" y="1981"/>
                </a:lnTo>
                <a:lnTo>
                  <a:pt x="28" y="2039"/>
                </a:lnTo>
                <a:lnTo>
                  <a:pt x="21" y="2098"/>
                </a:lnTo>
                <a:lnTo>
                  <a:pt x="15" y="2157"/>
                </a:lnTo>
                <a:lnTo>
                  <a:pt x="11" y="2217"/>
                </a:lnTo>
                <a:lnTo>
                  <a:pt x="8" y="2277"/>
                </a:lnTo>
                <a:lnTo>
                  <a:pt x="7" y="2338"/>
                </a:lnTo>
                <a:lnTo>
                  <a:pt x="0" y="2338"/>
                </a:lnTo>
                <a:lnTo>
                  <a:pt x="6" y="2346"/>
                </a:lnTo>
                <a:lnTo>
                  <a:pt x="6" y="2355"/>
                </a:lnTo>
                <a:lnTo>
                  <a:pt x="13" y="2355"/>
                </a:lnTo>
                <a:lnTo>
                  <a:pt x="1740" y="4844"/>
                </a:lnTo>
                <a:lnTo>
                  <a:pt x="1286" y="4844"/>
                </a:lnTo>
                <a:lnTo>
                  <a:pt x="1286" y="6273"/>
                </a:lnTo>
                <a:lnTo>
                  <a:pt x="3412" y="6273"/>
                </a:lnTo>
                <a:lnTo>
                  <a:pt x="3412" y="4844"/>
                </a:lnTo>
                <a:lnTo>
                  <a:pt x="2981" y="4844"/>
                </a:lnTo>
                <a:lnTo>
                  <a:pt x="4709" y="2355"/>
                </a:lnTo>
                <a:lnTo>
                  <a:pt x="4714" y="2355"/>
                </a:lnTo>
                <a:lnTo>
                  <a:pt x="4714" y="2347"/>
                </a:lnTo>
                <a:lnTo>
                  <a:pt x="4721" y="2338"/>
                </a:lnTo>
                <a:close/>
                <a:moveTo>
                  <a:pt x="1964" y="4844"/>
                </a:moveTo>
                <a:lnTo>
                  <a:pt x="239" y="2355"/>
                </a:lnTo>
                <a:lnTo>
                  <a:pt x="1288" y="2355"/>
                </a:lnTo>
                <a:lnTo>
                  <a:pt x="2052" y="4844"/>
                </a:lnTo>
                <a:lnTo>
                  <a:pt x="1964" y="4844"/>
                </a:lnTo>
                <a:close/>
                <a:moveTo>
                  <a:pt x="2266" y="4844"/>
                </a:moveTo>
                <a:lnTo>
                  <a:pt x="2243" y="4844"/>
                </a:lnTo>
                <a:lnTo>
                  <a:pt x="1480" y="2355"/>
                </a:lnTo>
                <a:lnTo>
                  <a:pt x="2266" y="2355"/>
                </a:lnTo>
                <a:lnTo>
                  <a:pt x="2266" y="4844"/>
                </a:lnTo>
                <a:close/>
                <a:moveTo>
                  <a:pt x="1256" y="2250"/>
                </a:moveTo>
                <a:lnTo>
                  <a:pt x="184" y="2250"/>
                </a:lnTo>
                <a:lnTo>
                  <a:pt x="187" y="2206"/>
                </a:lnTo>
                <a:lnTo>
                  <a:pt x="190" y="2162"/>
                </a:lnTo>
                <a:lnTo>
                  <a:pt x="193" y="2119"/>
                </a:lnTo>
                <a:lnTo>
                  <a:pt x="198" y="2077"/>
                </a:lnTo>
                <a:lnTo>
                  <a:pt x="203" y="2035"/>
                </a:lnTo>
                <a:lnTo>
                  <a:pt x="208" y="1994"/>
                </a:lnTo>
                <a:lnTo>
                  <a:pt x="215" y="1953"/>
                </a:lnTo>
                <a:lnTo>
                  <a:pt x="222" y="1913"/>
                </a:lnTo>
                <a:lnTo>
                  <a:pt x="230" y="1873"/>
                </a:lnTo>
                <a:lnTo>
                  <a:pt x="238" y="1834"/>
                </a:lnTo>
                <a:lnTo>
                  <a:pt x="247" y="1795"/>
                </a:lnTo>
                <a:lnTo>
                  <a:pt x="257" y="1757"/>
                </a:lnTo>
                <a:lnTo>
                  <a:pt x="267" y="1719"/>
                </a:lnTo>
                <a:lnTo>
                  <a:pt x="278" y="1683"/>
                </a:lnTo>
                <a:lnTo>
                  <a:pt x="289" y="1646"/>
                </a:lnTo>
                <a:lnTo>
                  <a:pt x="301" y="1611"/>
                </a:lnTo>
                <a:lnTo>
                  <a:pt x="326" y="1540"/>
                </a:lnTo>
                <a:lnTo>
                  <a:pt x="353" y="1473"/>
                </a:lnTo>
                <a:lnTo>
                  <a:pt x="383" y="1406"/>
                </a:lnTo>
                <a:lnTo>
                  <a:pt x="414" y="1342"/>
                </a:lnTo>
                <a:lnTo>
                  <a:pt x="447" y="1281"/>
                </a:lnTo>
                <a:lnTo>
                  <a:pt x="481" y="1221"/>
                </a:lnTo>
                <a:lnTo>
                  <a:pt x="518" y="1163"/>
                </a:lnTo>
                <a:lnTo>
                  <a:pt x="556" y="1107"/>
                </a:lnTo>
                <a:lnTo>
                  <a:pt x="594" y="1053"/>
                </a:lnTo>
                <a:lnTo>
                  <a:pt x="636" y="1001"/>
                </a:lnTo>
                <a:lnTo>
                  <a:pt x="677" y="950"/>
                </a:lnTo>
                <a:lnTo>
                  <a:pt x="719" y="901"/>
                </a:lnTo>
                <a:lnTo>
                  <a:pt x="764" y="854"/>
                </a:lnTo>
                <a:lnTo>
                  <a:pt x="808" y="810"/>
                </a:lnTo>
                <a:lnTo>
                  <a:pt x="854" y="766"/>
                </a:lnTo>
                <a:lnTo>
                  <a:pt x="901" y="724"/>
                </a:lnTo>
                <a:lnTo>
                  <a:pt x="947" y="684"/>
                </a:lnTo>
                <a:lnTo>
                  <a:pt x="995" y="646"/>
                </a:lnTo>
                <a:lnTo>
                  <a:pt x="1043" y="609"/>
                </a:lnTo>
                <a:lnTo>
                  <a:pt x="1091" y="573"/>
                </a:lnTo>
                <a:lnTo>
                  <a:pt x="1141" y="540"/>
                </a:lnTo>
                <a:lnTo>
                  <a:pt x="1190" y="507"/>
                </a:lnTo>
                <a:lnTo>
                  <a:pt x="1239" y="476"/>
                </a:lnTo>
                <a:lnTo>
                  <a:pt x="1288" y="448"/>
                </a:lnTo>
                <a:lnTo>
                  <a:pt x="1337" y="419"/>
                </a:lnTo>
                <a:lnTo>
                  <a:pt x="1386" y="393"/>
                </a:lnTo>
                <a:lnTo>
                  <a:pt x="1435" y="367"/>
                </a:lnTo>
                <a:lnTo>
                  <a:pt x="1484" y="343"/>
                </a:lnTo>
                <a:lnTo>
                  <a:pt x="1532" y="320"/>
                </a:lnTo>
                <a:lnTo>
                  <a:pt x="1579" y="299"/>
                </a:lnTo>
                <a:lnTo>
                  <a:pt x="1626" y="279"/>
                </a:lnTo>
                <a:lnTo>
                  <a:pt x="1673" y="259"/>
                </a:lnTo>
                <a:lnTo>
                  <a:pt x="1718" y="241"/>
                </a:lnTo>
                <a:lnTo>
                  <a:pt x="1762" y="224"/>
                </a:lnTo>
                <a:lnTo>
                  <a:pt x="1848" y="193"/>
                </a:lnTo>
                <a:lnTo>
                  <a:pt x="1929" y="167"/>
                </a:lnTo>
                <a:lnTo>
                  <a:pt x="2005" y="144"/>
                </a:lnTo>
                <a:lnTo>
                  <a:pt x="2075" y="125"/>
                </a:lnTo>
                <a:lnTo>
                  <a:pt x="2138" y="109"/>
                </a:lnTo>
                <a:lnTo>
                  <a:pt x="2193" y="97"/>
                </a:lnTo>
                <a:lnTo>
                  <a:pt x="2240" y="87"/>
                </a:lnTo>
                <a:lnTo>
                  <a:pt x="2305" y="75"/>
                </a:lnTo>
                <a:lnTo>
                  <a:pt x="2328" y="71"/>
                </a:lnTo>
                <a:lnTo>
                  <a:pt x="2271" y="108"/>
                </a:lnTo>
                <a:lnTo>
                  <a:pt x="2215" y="147"/>
                </a:lnTo>
                <a:lnTo>
                  <a:pt x="2160" y="187"/>
                </a:lnTo>
                <a:lnTo>
                  <a:pt x="2108" y="227"/>
                </a:lnTo>
                <a:lnTo>
                  <a:pt x="2058" y="267"/>
                </a:lnTo>
                <a:lnTo>
                  <a:pt x="2010" y="308"/>
                </a:lnTo>
                <a:lnTo>
                  <a:pt x="1964" y="351"/>
                </a:lnTo>
                <a:lnTo>
                  <a:pt x="1920" y="393"/>
                </a:lnTo>
                <a:lnTo>
                  <a:pt x="1878" y="436"/>
                </a:lnTo>
                <a:lnTo>
                  <a:pt x="1836" y="480"/>
                </a:lnTo>
                <a:lnTo>
                  <a:pt x="1798" y="523"/>
                </a:lnTo>
                <a:lnTo>
                  <a:pt x="1760" y="568"/>
                </a:lnTo>
                <a:lnTo>
                  <a:pt x="1724" y="612"/>
                </a:lnTo>
                <a:lnTo>
                  <a:pt x="1691" y="657"/>
                </a:lnTo>
                <a:lnTo>
                  <a:pt x="1658" y="702"/>
                </a:lnTo>
                <a:lnTo>
                  <a:pt x="1628" y="747"/>
                </a:lnTo>
                <a:lnTo>
                  <a:pt x="1599" y="793"/>
                </a:lnTo>
                <a:lnTo>
                  <a:pt x="1571" y="838"/>
                </a:lnTo>
                <a:lnTo>
                  <a:pt x="1545" y="883"/>
                </a:lnTo>
                <a:lnTo>
                  <a:pt x="1520" y="929"/>
                </a:lnTo>
                <a:lnTo>
                  <a:pt x="1497" y="974"/>
                </a:lnTo>
                <a:lnTo>
                  <a:pt x="1474" y="1020"/>
                </a:lnTo>
                <a:lnTo>
                  <a:pt x="1454" y="1065"/>
                </a:lnTo>
                <a:lnTo>
                  <a:pt x="1434" y="1110"/>
                </a:lnTo>
                <a:lnTo>
                  <a:pt x="1416" y="1155"/>
                </a:lnTo>
                <a:lnTo>
                  <a:pt x="1399" y="1200"/>
                </a:lnTo>
                <a:lnTo>
                  <a:pt x="1383" y="1244"/>
                </a:lnTo>
                <a:lnTo>
                  <a:pt x="1368" y="1288"/>
                </a:lnTo>
                <a:lnTo>
                  <a:pt x="1354" y="1331"/>
                </a:lnTo>
                <a:lnTo>
                  <a:pt x="1342" y="1374"/>
                </a:lnTo>
                <a:lnTo>
                  <a:pt x="1329" y="1417"/>
                </a:lnTo>
                <a:lnTo>
                  <a:pt x="1319" y="1459"/>
                </a:lnTo>
                <a:lnTo>
                  <a:pt x="1309" y="1500"/>
                </a:lnTo>
                <a:lnTo>
                  <a:pt x="1299" y="1541"/>
                </a:lnTo>
                <a:lnTo>
                  <a:pt x="1285" y="1621"/>
                </a:lnTo>
                <a:lnTo>
                  <a:pt x="1272" y="1698"/>
                </a:lnTo>
                <a:lnTo>
                  <a:pt x="1262" y="1771"/>
                </a:lnTo>
                <a:lnTo>
                  <a:pt x="1255" y="1839"/>
                </a:lnTo>
                <a:lnTo>
                  <a:pt x="1250" y="1905"/>
                </a:lnTo>
                <a:lnTo>
                  <a:pt x="1247" y="1966"/>
                </a:lnTo>
                <a:lnTo>
                  <a:pt x="1246" y="2021"/>
                </a:lnTo>
                <a:lnTo>
                  <a:pt x="1246" y="2073"/>
                </a:lnTo>
                <a:lnTo>
                  <a:pt x="1247" y="2117"/>
                </a:lnTo>
                <a:lnTo>
                  <a:pt x="1248" y="2156"/>
                </a:lnTo>
                <a:lnTo>
                  <a:pt x="1250" y="2189"/>
                </a:lnTo>
                <a:lnTo>
                  <a:pt x="1254" y="2235"/>
                </a:lnTo>
                <a:lnTo>
                  <a:pt x="1256" y="2250"/>
                </a:lnTo>
                <a:close/>
                <a:moveTo>
                  <a:pt x="2363" y="106"/>
                </a:moveTo>
                <a:lnTo>
                  <a:pt x="2363" y="106"/>
                </a:lnTo>
                <a:lnTo>
                  <a:pt x="2412" y="133"/>
                </a:lnTo>
                <a:lnTo>
                  <a:pt x="2460" y="163"/>
                </a:lnTo>
                <a:lnTo>
                  <a:pt x="2506" y="194"/>
                </a:lnTo>
                <a:lnTo>
                  <a:pt x="2550" y="227"/>
                </a:lnTo>
                <a:lnTo>
                  <a:pt x="2593" y="260"/>
                </a:lnTo>
                <a:lnTo>
                  <a:pt x="2635" y="295"/>
                </a:lnTo>
                <a:lnTo>
                  <a:pt x="2674" y="330"/>
                </a:lnTo>
                <a:lnTo>
                  <a:pt x="2713" y="368"/>
                </a:lnTo>
                <a:lnTo>
                  <a:pt x="2749" y="405"/>
                </a:lnTo>
                <a:lnTo>
                  <a:pt x="2785" y="443"/>
                </a:lnTo>
                <a:lnTo>
                  <a:pt x="2819" y="483"/>
                </a:lnTo>
                <a:lnTo>
                  <a:pt x="2852" y="523"/>
                </a:lnTo>
                <a:lnTo>
                  <a:pt x="2883" y="564"/>
                </a:lnTo>
                <a:lnTo>
                  <a:pt x="2913" y="606"/>
                </a:lnTo>
                <a:lnTo>
                  <a:pt x="2941" y="649"/>
                </a:lnTo>
                <a:lnTo>
                  <a:pt x="2969" y="691"/>
                </a:lnTo>
                <a:lnTo>
                  <a:pt x="2995" y="734"/>
                </a:lnTo>
                <a:lnTo>
                  <a:pt x="3020" y="779"/>
                </a:lnTo>
                <a:lnTo>
                  <a:pt x="3044" y="822"/>
                </a:lnTo>
                <a:lnTo>
                  <a:pt x="3066" y="867"/>
                </a:lnTo>
                <a:lnTo>
                  <a:pt x="3087" y="913"/>
                </a:lnTo>
                <a:lnTo>
                  <a:pt x="3108" y="957"/>
                </a:lnTo>
                <a:lnTo>
                  <a:pt x="3127" y="1003"/>
                </a:lnTo>
                <a:lnTo>
                  <a:pt x="3146" y="1048"/>
                </a:lnTo>
                <a:lnTo>
                  <a:pt x="3163" y="1093"/>
                </a:lnTo>
                <a:lnTo>
                  <a:pt x="3179" y="1139"/>
                </a:lnTo>
                <a:lnTo>
                  <a:pt x="3195" y="1184"/>
                </a:lnTo>
                <a:lnTo>
                  <a:pt x="3209" y="1229"/>
                </a:lnTo>
                <a:lnTo>
                  <a:pt x="3222" y="1274"/>
                </a:lnTo>
                <a:lnTo>
                  <a:pt x="3235" y="1318"/>
                </a:lnTo>
                <a:lnTo>
                  <a:pt x="3246" y="1363"/>
                </a:lnTo>
                <a:lnTo>
                  <a:pt x="3258" y="1407"/>
                </a:lnTo>
                <a:lnTo>
                  <a:pt x="3277" y="1493"/>
                </a:lnTo>
                <a:lnTo>
                  <a:pt x="3293" y="1578"/>
                </a:lnTo>
                <a:lnTo>
                  <a:pt x="3308" y="1660"/>
                </a:lnTo>
                <a:lnTo>
                  <a:pt x="3319" y="1739"/>
                </a:lnTo>
                <a:lnTo>
                  <a:pt x="3329" y="1813"/>
                </a:lnTo>
                <a:lnTo>
                  <a:pt x="3335" y="1884"/>
                </a:lnTo>
                <a:lnTo>
                  <a:pt x="3341" y="1951"/>
                </a:lnTo>
                <a:lnTo>
                  <a:pt x="3345" y="2012"/>
                </a:lnTo>
                <a:lnTo>
                  <a:pt x="3348" y="2068"/>
                </a:lnTo>
                <a:lnTo>
                  <a:pt x="3349" y="2118"/>
                </a:lnTo>
                <a:lnTo>
                  <a:pt x="3350" y="2198"/>
                </a:lnTo>
                <a:lnTo>
                  <a:pt x="3349" y="2250"/>
                </a:lnTo>
                <a:lnTo>
                  <a:pt x="3348" y="2268"/>
                </a:lnTo>
                <a:lnTo>
                  <a:pt x="2415" y="2250"/>
                </a:lnTo>
                <a:lnTo>
                  <a:pt x="2419" y="2204"/>
                </a:lnTo>
                <a:lnTo>
                  <a:pt x="2423" y="2153"/>
                </a:lnTo>
                <a:lnTo>
                  <a:pt x="2425" y="2093"/>
                </a:lnTo>
                <a:lnTo>
                  <a:pt x="2427" y="2029"/>
                </a:lnTo>
                <a:lnTo>
                  <a:pt x="2428" y="1959"/>
                </a:lnTo>
                <a:lnTo>
                  <a:pt x="2429" y="1885"/>
                </a:lnTo>
                <a:lnTo>
                  <a:pt x="2428" y="1725"/>
                </a:lnTo>
                <a:lnTo>
                  <a:pt x="2426" y="1554"/>
                </a:lnTo>
                <a:lnTo>
                  <a:pt x="2421" y="1374"/>
                </a:lnTo>
                <a:lnTo>
                  <a:pt x="2415" y="1192"/>
                </a:lnTo>
                <a:lnTo>
                  <a:pt x="2408" y="1009"/>
                </a:lnTo>
                <a:lnTo>
                  <a:pt x="2401" y="833"/>
                </a:lnTo>
                <a:lnTo>
                  <a:pt x="2393" y="666"/>
                </a:lnTo>
                <a:lnTo>
                  <a:pt x="2378" y="378"/>
                </a:lnTo>
                <a:lnTo>
                  <a:pt x="2367" y="179"/>
                </a:lnTo>
                <a:lnTo>
                  <a:pt x="2363" y="106"/>
                </a:lnTo>
                <a:close/>
                <a:moveTo>
                  <a:pt x="2456" y="4844"/>
                </a:moveTo>
                <a:lnTo>
                  <a:pt x="2456" y="2355"/>
                </a:lnTo>
                <a:lnTo>
                  <a:pt x="3243" y="2355"/>
                </a:lnTo>
                <a:lnTo>
                  <a:pt x="2478" y="4844"/>
                </a:lnTo>
                <a:lnTo>
                  <a:pt x="2456" y="4844"/>
                </a:lnTo>
                <a:close/>
                <a:moveTo>
                  <a:pt x="2757" y="4844"/>
                </a:moveTo>
                <a:lnTo>
                  <a:pt x="2670" y="4844"/>
                </a:lnTo>
                <a:lnTo>
                  <a:pt x="3434" y="2355"/>
                </a:lnTo>
                <a:lnTo>
                  <a:pt x="4481" y="2355"/>
                </a:lnTo>
                <a:lnTo>
                  <a:pt x="2757" y="4844"/>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8704" name="KSO_Shape"/>
          <p:cNvSpPr>
            <a:spLocks noChangeAspect="1" noChangeArrowheads="1"/>
          </p:cNvSpPr>
          <p:nvPr/>
        </p:nvSpPr>
        <p:spPr bwMode="auto">
          <a:xfrm>
            <a:off x="915988" y="4003675"/>
            <a:ext cx="347662" cy="358775"/>
          </a:xfrm>
          <a:custGeom>
            <a:avLst/>
            <a:gdLst>
              <a:gd name="T0" fmla="*/ 956999 w 1285876"/>
              <a:gd name="T1" fmla="*/ 999861 h 1330325"/>
              <a:gd name="T2" fmla="*/ 1166813 w 1285876"/>
              <a:gd name="T3" fmla="*/ 1094846 h 1330325"/>
              <a:gd name="T4" fmla="*/ 797984 w 1285876"/>
              <a:gd name="T5" fmla="*/ 738452 h 1330325"/>
              <a:gd name="T6" fmla="*/ 740569 w 1285876"/>
              <a:gd name="T7" fmla="*/ 760148 h 1330325"/>
              <a:gd name="T8" fmla="*/ 699030 w 1285876"/>
              <a:gd name="T9" fmla="*/ 803011 h 1330325"/>
              <a:gd name="T10" fmla="*/ 679186 w 1285876"/>
              <a:gd name="T11" fmla="*/ 860425 h 1330325"/>
              <a:gd name="T12" fmla="*/ 686859 w 1285876"/>
              <a:gd name="T13" fmla="*/ 921809 h 1330325"/>
              <a:gd name="T14" fmla="*/ 719932 w 1285876"/>
              <a:gd name="T15" fmla="*/ 972079 h 1330325"/>
              <a:gd name="T16" fmla="*/ 770997 w 1285876"/>
              <a:gd name="T17" fmla="*/ 1003829 h 1330325"/>
              <a:gd name="T18" fmla="*/ 833967 w 1285876"/>
              <a:gd name="T19" fmla="*/ 1011767 h 1330325"/>
              <a:gd name="T20" fmla="*/ 892705 w 1285876"/>
              <a:gd name="T21" fmla="*/ 992452 h 1330325"/>
              <a:gd name="T22" fmla="*/ 936361 w 1285876"/>
              <a:gd name="T23" fmla="*/ 951442 h 1330325"/>
              <a:gd name="T24" fmla="*/ 958851 w 1285876"/>
              <a:gd name="T25" fmla="*/ 895350 h 1330325"/>
              <a:gd name="T26" fmla="*/ 954353 w 1285876"/>
              <a:gd name="T27" fmla="*/ 833702 h 1330325"/>
              <a:gd name="T28" fmla="*/ 923926 w 1285876"/>
              <a:gd name="T29" fmla="*/ 781844 h 1330325"/>
              <a:gd name="T30" fmla="*/ 874184 w 1285876"/>
              <a:gd name="T31" fmla="*/ 747448 h 1330325"/>
              <a:gd name="T32" fmla="*/ 812272 w 1285876"/>
              <a:gd name="T33" fmla="*/ 736865 h 1330325"/>
              <a:gd name="T34" fmla="*/ 939801 w 1285876"/>
              <a:gd name="T35" fmla="*/ 511704 h 1330325"/>
              <a:gd name="T36" fmla="*/ 1035845 w 1285876"/>
              <a:gd name="T37" fmla="*/ 536575 h 1330325"/>
              <a:gd name="T38" fmla="*/ 1150409 w 1285876"/>
              <a:gd name="T39" fmla="*/ 553244 h 1330325"/>
              <a:gd name="T40" fmla="*/ 1216820 w 1285876"/>
              <a:gd name="T41" fmla="*/ 635529 h 1330325"/>
              <a:gd name="T42" fmla="*/ 1262328 w 1285876"/>
              <a:gd name="T43" fmla="*/ 731044 h 1330325"/>
              <a:gd name="T44" fmla="*/ 1284289 w 1285876"/>
              <a:gd name="T45" fmla="*/ 837406 h 1330325"/>
              <a:gd name="T46" fmla="*/ 1280584 w 1285876"/>
              <a:gd name="T47" fmla="*/ 943769 h 1330325"/>
              <a:gd name="T48" fmla="*/ 1253597 w 1285876"/>
              <a:gd name="T49" fmla="*/ 1041400 h 1330325"/>
              <a:gd name="T50" fmla="*/ 1206236 w 1285876"/>
              <a:gd name="T51" fmla="*/ 1129242 h 1330325"/>
              <a:gd name="T52" fmla="*/ 1141413 w 1285876"/>
              <a:gd name="T53" fmla="*/ 1204384 h 1330325"/>
              <a:gd name="T54" fmla="*/ 1061245 w 1285876"/>
              <a:gd name="T55" fmla="*/ 1264179 h 1330325"/>
              <a:gd name="T56" fmla="*/ 969170 w 1285876"/>
              <a:gd name="T57" fmla="*/ 1306248 h 1330325"/>
              <a:gd name="T58" fmla="*/ 867305 w 1285876"/>
              <a:gd name="T59" fmla="*/ 1327679 h 1330325"/>
              <a:gd name="T60" fmla="*/ 736865 w 1285876"/>
              <a:gd name="T61" fmla="*/ 1323181 h 1330325"/>
              <a:gd name="T62" fmla="*/ 600869 w 1285876"/>
              <a:gd name="T63" fmla="*/ 1276879 h 1330325"/>
              <a:gd name="T64" fmla="*/ 487628 w 1285876"/>
              <a:gd name="T65" fmla="*/ 1194329 h 1330325"/>
              <a:gd name="T66" fmla="*/ 404813 w 1285876"/>
              <a:gd name="T67" fmla="*/ 1082675 h 1330325"/>
              <a:gd name="T68" fmla="*/ 501915 w 1285876"/>
              <a:gd name="T69" fmla="*/ 1043252 h 1330325"/>
              <a:gd name="T70" fmla="*/ 566738 w 1285876"/>
              <a:gd name="T71" fmla="*/ 989013 h 1330325"/>
              <a:gd name="T72" fmla="*/ 737130 w 1285876"/>
              <a:gd name="T73" fmla="*/ 704321 h 1330325"/>
              <a:gd name="T74" fmla="*/ 949475 w 1285876"/>
              <a:gd name="T75" fmla="*/ 3440 h 1330325"/>
              <a:gd name="T76" fmla="*/ 971974 w 1285876"/>
              <a:gd name="T77" fmla="*/ 25407 h 1330325"/>
              <a:gd name="T78" fmla="*/ 974621 w 1285876"/>
              <a:gd name="T79" fmla="*/ 62458 h 1330325"/>
              <a:gd name="T80" fmla="*/ 984680 w 1285876"/>
              <a:gd name="T81" fmla="*/ 167527 h 1330325"/>
              <a:gd name="T82" fmla="*/ 1021473 w 1285876"/>
              <a:gd name="T83" fmla="*/ 264920 h 1330325"/>
              <a:gd name="T84" fmla="*/ 1066207 w 1285876"/>
              <a:gd name="T85" fmla="*/ 324997 h 1330325"/>
              <a:gd name="T86" fmla="*/ 1132381 w 1285876"/>
              <a:gd name="T87" fmla="*/ 376340 h 1330325"/>
              <a:gd name="T88" fmla="*/ 1209938 w 1285876"/>
              <a:gd name="T89" fmla="*/ 409422 h 1330325"/>
              <a:gd name="T90" fmla="*/ 1105382 w 1285876"/>
              <a:gd name="T91" fmla="*/ 420802 h 1330325"/>
              <a:gd name="T92" fmla="*/ 986268 w 1285876"/>
              <a:gd name="T93" fmla="*/ 402012 h 1330325"/>
              <a:gd name="T94" fmla="*/ 915858 w 1285876"/>
              <a:gd name="T95" fmla="*/ 369194 h 1330325"/>
              <a:gd name="T96" fmla="*/ 849419 w 1285876"/>
              <a:gd name="T97" fmla="*/ 313881 h 1330325"/>
              <a:gd name="T98" fmla="*/ 492340 w 1285876"/>
              <a:gd name="T99" fmla="*/ 888979 h 1330325"/>
              <a:gd name="T100" fmla="*/ 413460 w 1285876"/>
              <a:gd name="T101" fmla="*/ 949320 h 1330325"/>
              <a:gd name="T102" fmla="*/ 308374 w 1285876"/>
              <a:gd name="T103" fmla="*/ 968375 h 1330325"/>
              <a:gd name="T104" fmla="*/ 193230 w 1285876"/>
              <a:gd name="T105" fmla="*/ 944821 h 1330325"/>
              <a:gd name="T106" fmla="*/ 88409 w 1285876"/>
              <a:gd name="T107" fmla="*/ 878922 h 1330325"/>
              <a:gd name="T108" fmla="*/ 21705 w 1285876"/>
              <a:gd name="T109" fmla="*/ 788409 h 1330325"/>
              <a:gd name="T110" fmla="*/ 0 w 1285876"/>
              <a:gd name="T111" fmla="*/ 689164 h 1330325"/>
              <a:gd name="T112" fmla="*/ 29381 w 1285876"/>
              <a:gd name="T113" fmla="*/ 595740 h 1330325"/>
              <a:gd name="T114" fmla="*/ 104556 w 1285876"/>
              <a:gd name="T115" fmla="*/ 531429 h 1330325"/>
              <a:gd name="T116" fmla="*/ 207524 w 1285876"/>
              <a:gd name="T117" fmla="*/ 507345 h 1330325"/>
              <a:gd name="T118" fmla="*/ 322403 w 1285876"/>
              <a:gd name="T119" fmla="*/ 526400 h 1330325"/>
              <a:gd name="T120" fmla="*/ 427224 w 1285876"/>
              <a:gd name="T121" fmla="*/ 586212 h 1330325"/>
              <a:gd name="T122" fmla="*/ 497104 w 1285876"/>
              <a:gd name="T123" fmla="*/ 669050 h 1330325"/>
              <a:gd name="T124" fmla="*/ 911623 w 1285876"/>
              <a:gd name="T125" fmla="*/ 4499 h 1330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5876" h="1330325">
                <a:moveTo>
                  <a:pt x="988749" y="954352"/>
                </a:moveTo>
                <a:lnTo>
                  <a:pt x="986632" y="958850"/>
                </a:lnTo>
                <a:lnTo>
                  <a:pt x="983986" y="963348"/>
                </a:lnTo>
                <a:lnTo>
                  <a:pt x="979224" y="971815"/>
                </a:lnTo>
                <a:lnTo>
                  <a:pt x="973932" y="979488"/>
                </a:lnTo>
                <a:lnTo>
                  <a:pt x="968905" y="986367"/>
                </a:lnTo>
                <a:lnTo>
                  <a:pt x="964143" y="991923"/>
                </a:lnTo>
                <a:lnTo>
                  <a:pt x="960438" y="996156"/>
                </a:lnTo>
                <a:lnTo>
                  <a:pt x="956999" y="999861"/>
                </a:lnTo>
                <a:lnTo>
                  <a:pt x="1113103" y="1158081"/>
                </a:lnTo>
                <a:lnTo>
                  <a:pt x="1121834" y="1150409"/>
                </a:lnTo>
                <a:lnTo>
                  <a:pt x="1129772" y="1142206"/>
                </a:lnTo>
                <a:lnTo>
                  <a:pt x="1137709" y="1134269"/>
                </a:lnTo>
                <a:lnTo>
                  <a:pt x="1144324" y="1125802"/>
                </a:lnTo>
                <a:lnTo>
                  <a:pt x="1150938" y="1117865"/>
                </a:lnTo>
                <a:lnTo>
                  <a:pt x="1156759" y="1109663"/>
                </a:lnTo>
                <a:lnTo>
                  <a:pt x="1162051" y="1101990"/>
                </a:lnTo>
                <a:lnTo>
                  <a:pt x="1166813" y="1094846"/>
                </a:lnTo>
                <a:lnTo>
                  <a:pt x="1171047" y="1087702"/>
                </a:lnTo>
                <a:lnTo>
                  <a:pt x="1174751" y="1081617"/>
                </a:lnTo>
                <a:lnTo>
                  <a:pt x="1180307" y="1071034"/>
                </a:lnTo>
                <a:lnTo>
                  <a:pt x="1183747" y="1064154"/>
                </a:lnTo>
                <a:lnTo>
                  <a:pt x="1184805" y="1061509"/>
                </a:lnTo>
                <a:lnTo>
                  <a:pt x="988749" y="954352"/>
                </a:lnTo>
                <a:close/>
                <a:moveTo>
                  <a:pt x="812272" y="736865"/>
                </a:moveTo>
                <a:lnTo>
                  <a:pt x="805128" y="737659"/>
                </a:lnTo>
                <a:lnTo>
                  <a:pt x="797984" y="738452"/>
                </a:lnTo>
                <a:lnTo>
                  <a:pt x="791105" y="739775"/>
                </a:lnTo>
                <a:lnTo>
                  <a:pt x="784490" y="741363"/>
                </a:lnTo>
                <a:lnTo>
                  <a:pt x="777611" y="743215"/>
                </a:lnTo>
                <a:lnTo>
                  <a:pt x="770997" y="745331"/>
                </a:lnTo>
                <a:lnTo>
                  <a:pt x="764647" y="747448"/>
                </a:lnTo>
                <a:lnTo>
                  <a:pt x="758297" y="750359"/>
                </a:lnTo>
                <a:lnTo>
                  <a:pt x="752476" y="753269"/>
                </a:lnTo>
                <a:lnTo>
                  <a:pt x="746655" y="756709"/>
                </a:lnTo>
                <a:lnTo>
                  <a:pt x="740569" y="760148"/>
                </a:lnTo>
                <a:lnTo>
                  <a:pt x="735013" y="764117"/>
                </a:lnTo>
                <a:lnTo>
                  <a:pt x="729722" y="768350"/>
                </a:lnTo>
                <a:lnTo>
                  <a:pt x="724694" y="772584"/>
                </a:lnTo>
                <a:lnTo>
                  <a:pt x="719932" y="777346"/>
                </a:lnTo>
                <a:lnTo>
                  <a:pt x="715169" y="781844"/>
                </a:lnTo>
                <a:lnTo>
                  <a:pt x="710936" y="786871"/>
                </a:lnTo>
                <a:lnTo>
                  <a:pt x="706438" y="792163"/>
                </a:lnTo>
                <a:lnTo>
                  <a:pt x="702469" y="797454"/>
                </a:lnTo>
                <a:lnTo>
                  <a:pt x="699030" y="803011"/>
                </a:lnTo>
                <a:lnTo>
                  <a:pt x="695590" y="808831"/>
                </a:lnTo>
                <a:lnTo>
                  <a:pt x="692680" y="814652"/>
                </a:lnTo>
                <a:lnTo>
                  <a:pt x="689769" y="821002"/>
                </a:lnTo>
                <a:lnTo>
                  <a:pt x="686859" y="827088"/>
                </a:lnTo>
                <a:lnTo>
                  <a:pt x="684742" y="833702"/>
                </a:lnTo>
                <a:lnTo>
                  <a:pt x="682890" y="840317"/>
                </a:lnTo>
                <a:lnTo>
                  <a:pt x="681303" y="846667"/>
                </a:lnTo>
                <a:lnTo>
                  <a:pt x="680244" y="853546"/>
                </a:lnTo>
                <a:lnTo>
                  <a:pt x="679186" y="860425"/>
                </a:lnTo>
                <a:lnTo>
                  <a:pt x="678657" y="867569"/>
                </a:lnTo>
                <a:lnTo>
                  <a:pt x="678657" y="874713"/>
                </a:lnTo>
                <a:lnTo>
                  <a:pt x="678657" y="881327"/>
                </a:lnTo>
                <a:lnTo>
                  <a:pt x="679186" y="888471"/>
                </a:lnTo>
                <a:lnTo>
                  <a:pt x="680244" y="895350"/>
                </a:lnTo>
                <a:lnTo>
                  <a:pt x="681303" y="902229"/>
                </a:lnTo>
                <a:lnTo>
                  <a:pt x="682890" y="909109"/>
                </a:lnTo>
                <a:lnTo>
                  <a:pt x="684742" y="915459"/>
                </a:lnTo>
                <a:lnTo>
                  <a:pt x="686859" y="921809"/>
                </a:lnTo>
                <a:lnTo>
                  <a:pt x="689769" y="928159"/>
                </a:lnTo>
                <a:lnTo>
                  <a:pt x="692680" y="934244"/>
                </a:lnTo>
                <a:lnTo>
                  <a:pt x="695590" y="940065"/>
                </a:lnTo>
                <a:lnTo>
                  <a:pt x="699030" y="945886"/>
                </a:lnTo>
                <a:lnTo>
                  <a:pt x="702469" y="951442"/>
                </a:lnTo>
                <a:lnTo>
                  <a:pt x="706438" y="956734"/>
                </a:lnTo>
                <a:lnTo>
                  <a:pt x="710936" y="962025"/>
                </a:lnTo>
                <a:lnTo>
                  <a:pt x="715169" y="967052"/>
                </a:lnTo>
                <a:lnTo>
                  <a:pt x="719932" y="972079"/>
                </a:lnTo>
                <a:lnTo>
                  <a:pt x="724694" y="976313"/>
                </a:lnTo>
                <a:lnTo>
                  <a:pt x="729722" y="980811"/>
                </a:lnTo>
                <a:lnTo>
                  <a:pt x="735013" y="985044"/>
                </a:lnTo>
                <a:lnTo>
                  <a:pt x="740569" y="988748"/>
                </a:lnTo>
                <a:lnTo>
                  <a:pt x="746655" y="992452"/>
                </a:lnTo>
                <a:lnTo>
                  <a:pt x="752476" y="995627"/>
                </a:lnTo>
                <a:lnTo>
                  <a:pt x="758297" y="998802"/>
                </a:lnTo>
                <a:lnTo>
                  <a:pt x="764647" y="1001448"/>
                </a:lnTo>
                <a:lnTo>
                  <a:pt x="770997" y="1003829"/>
                </a:lnTo>
                <a:lnTo>
                  <a:pt x="777611" y="1006211"/>
                </a:lnTo>
                <a:lnTo>
                  <a:pt x="784490" y="1008063"/>
                </a:lnTo>
                <a:lnTo>
                  <a:pt x="791105" y="1009650"/>
                </a:lnTo>
                <a:lnTo>
                  <a:pt x="797984" y="1010709"/>
                </a:lnTo>
                <a:lnTo>
                  <a:pt x="805128" y="1011767"/>
                </a:lnTo>
                <a:lnTo>
                  <a:pt x="812272" y="1012031"/>
                </a:lnTo>
                <a:lnTo>
                  <a:pt x="819415" y="1012296"/>
                </a:lnTo>
                <a:lnTo>
                  <a:pt x="826824" y="1012031"/>
                </a:lnTo>
                <a:lnTo>
                  <a:pt x="833967" y="1011767"/>
                </a:lnTo>
                <a:lnTo>
                  <a:pt x="841111" y="1010709"/>
                </a:lnTo>
                <a:lnTo>
                  <a:pt x="847990" y="1009650"/>
                </a:lnTo>
                <a:lnTo>
                  <a:pt x="854869" y="1008063"/>
                </a:lnTo>
                <a:lnTo>
                  <a:pt x="861484" y="1006211"/>
                </a:lnTo>
                <a:lnTo>
                  <a:pt x="868099" y="1003829"/>
                </a:lnTo>
                <a:lnTo>
                  <a:pt x="874184" y="1001448"/>
                </a:lnTo>
                <a:lnTo>
                  <a:pt x="880534" y="998802"/>
                </a:lnTo>
                <a:lnTo>
                  <a:pt x="886620" y="995627"/>
                </a:lnTo>
                <a:lnTo>
                  <a:pt x="892705" y="992452"/>
                </a:lnTo>
                <a:lnTo>
                  <a:pt x="898526" y="988748"/>
                </a:lnTo>
                <a:lnTo>
                  <a:pt x="903817" y="985044"/>
                </a:lnTo>
                <a:lnTo>
                  <a:pt x="909374" y="980811"/>
                </a:lnTo>
                <a:lnTo>
                  <a:pt x="914401" y="976313"/>
                </a:lnTo>
                <a:lnTo>
                  <a:pt x="919163" y="972079"/>
                </a:lnTo>
                <a:lnTo>
                  <a:pt x="923926" y="967052"/>
                </a:lnTo>
                <a:lnTo>
                  <a:pt x="928159" y="962025"/>
                </a:lnTo>
                <a:lnTo>
                  <a:pt x="932657" y="956734"/>
                </a:lnTo>
                <a:lnTo>
                  <a:pt x="936361" y="951442"/>
                </a:lnTo>
                <a:lnTo>
                  <a:pt x="940065" y="945886"/>
                </a:lnTo>
                <a:lnTo>
                  <a:pt x="943505" y="940065"/>
                </a:lnTo>
                <a:lnTo>
                  <a:pt x="946680" y="934244"/>
                </a:lnTo>
                <a:lnTo>
                  <a:pt x="949326" y="928159"/>
                </a:lnTo>
                <a:lnTo>
                  <a:pt x="951972" y="921809"/>
                </a:lnTo>
                <a:lnTo>
                  <a:pt x="954353" y="915459"/>
                </a:lnTo>
                <a:lnTo>
                  <a:pt x="956205" y="909109"/>
                </a:lnTo>
                <a:lnTo>
                  <a:pt x="957793" y="902229"/>
                </a:lnTo>
                <a:lnTo>
                  <a:pt x="958851" y="895350"/>
                </a:lnTo>
                <a:lnTo>
                  <a:pt x="959909" y="888471"/>
                </a:lnTo>
                <a:lnTo>
                  <a:pt x="960174" y="881327"/>
                </a:lnTo>
                <a:lnTo>
                  <a:pt x="960438" y="874713"/>
                </a:lnTo>
                <a:lnTo>
                  <a:pt x="960174" y="867569"/>
                </a:lnTo>
                <a:lnTo>
                  <a:pt x="959909" y="860425"/>
                </a:lnTo>
                <a:lnTo>
                  <a:pt x="958851" y="853546"/>
                </a:lnTo>
                <a:lnTo>
                  <a:pt x="957793" y="846667"/>
                </a:lnTo>
                <a:lnTo>
                  <a:pt x="956205" y="840317"/>
                </a:lnTo>
                <a:lnTo>
                  <a:pt x="954353" y="833702"/>
                </a:lnTo>
                <a:lnTo>
                  <a:pt x="951972" y="827088"/>
                </a:lnTo>
                <a:lnTo>
                  <a:pt x="949326" y="821002"/>
                </a:lnTo>
                <a:lnTo>
                  <a:pt x="946680" y="814652"/>
                </a:lnTo>
                <a:lnTo>
                  <a:pt x="943505" y="808831"/>
                </a:lnTo>
                <a:lnTo>
                  <a:pt x="940065" y="803011"/>
                </a:lnTo>
                <a:lnTo>
                  <a:pt x="936361" y="797454"/>
                </a:lnTo>
                <a:lnTo>
                  <a:pt x="932657" y="792163"/>
                </a:lnTo>
                <a:lnTo>
                  <a:pt x="928159" y="786871"/>
                </a:lnTo>
                <a:lnTo>
                  <a:pt x="923926" y="781844"/>
                </a:lnTo>
                <a:lnTo>
                  <a:pt x="919163" y="777346"/>
                </a:lnTo>
                <a:lnTo>
                  <a:pt x="914401" y="772584"/>
                </a:lnTo>
                <a:lnTo>
                  <a:pt x="909374" y="768350"/>
                </a:lnTo>
                <a:lnTo>
                  <a:pt x="903817" y="764117"/>
                </a:lnTo>
                <a:lnTo>
                  <a:pt x="898526" y="760148"/>
                </a:lnTo>
                <a:lnTo>
                  <a:pt x="892705" y="756709"/>
                </a:lnTo>
                <a:lnTo>
                  <a:pt x="886620" y="753269"/>
                </a:lnTo>
                <a:lnTo>
                  <a:pt x="880534" y="750359"/>
                </a:lnTo>
                <a:lnTo>
                  <a:pt x="874184" y="747448"/>
                </a:lnTo>
                <a:lnTo>
                  <a:pt x="868099" y="745331"/>
                </a:lnTo>
                <a:lnTo>
                  <a:pt x="861484" y="743215"/>
                </a:lnTo>
                <a:lnTo>
                  <a:pt x="854869" y="741363"/>
                </a:lnTo>
                <a:lnTo>
                  <a:pt x="847990" y="739775"/>
                </a:lnTo>
                <a:lnTo>
                  <a:pt x="841111" y="738452"/>
                </a:lnTo>
                <a:lnTo>
                  <a:pt x="833967" y="737659"/>
                </a:lnTo>
                <a:lnTo>
                  <a:pt x="826824" y="736865"/>
                </a:lnTo>
                <a:lnTo>
                  <a:pt x="819415" y="736865"/>
                </a:lnTo>
                <a:lnTo>
                  <a:pt x="812272" y="736865"/>
                </a:lnTo>
                <a:close/>
                <a:moveTo>
                  <a:pt x="867834" y="473075"/>
                </a:moveTo>
                <a:lnTo>
                  <a:pt x="872332" y="476515"/>
                </a:lnTo>
                <a:lnTo>
                  <a:pt x="878417" y="480484"/>
                </a:lnTo>
                <a:lnTo>
                  <a:pt x="886355" y="485511"/>
                </a:lnTo>
                <a:lnTo>
                  <a:pt x="896674" y="491331"/>
                </a:lnTo>
                <a:lnTo>
                  <a:pt x="909109" y="498211"/>
                </a:lnTo>
                <a:lnTo>
                  <a:pt x="923397" y="504825"/>
                </a:lnTo>
                <a:lnTo>
                  <a:pt x="931334" y="508265"/>
                </a:lnTo>
                <a:lnTo>
                  <a:pt x="939801" y="511704"/>
                </a:lnTo>
                <a:lnTo>
                  <a:pt x="948797" y="515144"/>
                </a:lnTo>
                <a:lnTo>
                  <a:pt x="958057" y="518584"/>
                </a:lnTo>
                <a:lnTo>
                  <a:pt x="967582" y="521759"/>
                </a:lnTo>
                <a:lnTo>
                  <a:pt x="978165" y="524669"/>
                </a:lnTo>
                <a:lnTo>
                  <a:pt x="988749" y="527579"/>
                </a:lnTo>
                <a:lnTo>
                  <a:pt x="999861" y="530225"/>
                </a:lnTo>
                <a:lnTo>
                  <a:pt x="1011503" y="532606"/>
                </a:lnTo>
                <a:lnTo>
                  <a:pt x="1023409" y="534723"/>
                </a:lnTo>
                <a:lnTo>
                  <a:pt x="1035845" y="536575"/>
                </a:lnTo>
                <a:lnTo>
                  <a:pt x="1048545" y="538163"/>
                </a:lnTo>
                <a:lnTo>
                  <a:pt x="1061774" y="538956"/>
                </a:lnTo>
                <a:lnTo>
                  <a:pt x="1075268" y="539750"/>
                </a:lnTo>
                <a:lnTo>
                  <a:pt x="1089291" y="540015"/>
                </a:lnTo>
                <a:lnTo>
                  <a:pt x="1103578" y="539750"/>
                </a:lnTo>
                <a:lnTo>
                  <a:pt x="1118395" y="538692"/>
                </a:lnTo>
                <a:lnTo>
                  <a:pt x="1133211" y="537369"/>
                </a:lnTo>
                <a:lnTo>
                  <a:pt x="1141943" y="545306"/>
                </a:lnTo>
                <a:lnTo>
                  <a:pt x="1150409" y="553244"/>
                </a:lnTo>
                <a:lnTo>
                  <a:pt x="1158611" y="561711"/>
                </a:lnTo>
                <a:lnTo>
                  <a:pt x="1166813" y="570442"/>
                </a:lnTo>
                <a:lnTo>
                  <a:pt x="1174486" y="579173"/>
                </a:lnTo>
                <a:lnTo>
                  <a:pt x="1182424" y="588169"/>
                </a:lnTo>
                <a:lnTo>
                  <a:pt x="1189303" y="597165"/>
                </a:lnTo>
                <a:lnTo>
                  <a:pt x="1196447" y="606425"/>
                </a:lnTo>
                <a:lnTo>
                  <a:pt x="1203591" y="615950"/>
                </a:lnTo>
                <a:lnTo>
                  <a:pt x="1210205" y="625475"/>
                </a:lnTo>
                <a:lnTo>
                  <a:pt x="1216820" y="635529"/>
                </a:lnTo>
                <a:lnTo>
                  <a:pt x="1222641" y="645319"/>
                </a:lnTo>
                <a:lnTo>
                  <a:pt x="1228461" y="655638"/>
                </a:lnTo>
                <a:lnTo>
                  <a:pt x="1234282" y="665956"/>
                </a:lnTo>
                <a:lnTo>
                  <a:pt x="1239574" y="676540"/>
                </a:lnTo>
                <a:lnTo>
                  <a:pt x="1244601" y="686859"/>
                </a:lnTo>
                <a:lnTo>
                  <a:pt x="1249628" y="697706"/>
                </a:lnTo>
                <a:lnTo>
                  <a:pt x="1253861" y="708819"/>
                </a:lnTo>
                <a:lnTo>
                  <a:pt x="1258359" y="719931"/>
                </a:lnTo>
                <a:lnTo>
                  <a:pt x="1262328" y="731044"/>
                </a:lnTo>
                <a:lnTo>
                  <a:pt x="1266032" y="742421"/>
                </a:lnTo>
                <a:lnTo>
                  <a:pt x="1269472" y="754063"/>
                </a:lnTo>
                <a:lnTo>
                  <a:pt x="1272647" y="765440"/>
                </a:lnTo>
                <a:lnTo>
                  <a:pt x="1275293" y="777346"/>
                </a:lnTo>
                <a:lnTo>
                  <a:pt x="1277939" y="788988"/>
                </a:lnTo>
                <a:lnTo>
                  <a:pt x="1279791" y="800894"/>
                </a:lnTo>
                <a:lnTo>
                  <a:pt x="1281643" y="812800"/>
                </a:lnTo>
                <a:lnTo>
                  <a:pt x="1282966" y="824971"/>
                </a:lnTo>
                <a:lnTo>
                  <a:pt x="1284289" y="837406"/>
                </a:lnTo>
                <a:lnTo>
                  <a:pt x="1285347" y="849577"/>
                </a:lnTo>
                <a:lnTo>
                  <a:pt x="1285611" y="862013"/>
                </a:lnTo>
                <a:lnTo>
                  <a:pt x="1285876" y="874713"/>
                </a:lnTo>
                <a:lnTo>
                  <a:pt x="1285611" y="886090"/>
                </a:lnTo>
                <a:lnTo>
                  <a:pt x="1285347" y="897996"/>
                </a:lnTo>
                <a:lnTo>
                  <a:pt x="1284553" y="909638"/>
                </a:lnTo>
                <a:lnTo>
                  <a:pt x="1283495" y="921015"/>
                </a:lnTo>
                <a:lnTo>
                  <a:pt x="1282172" y="932656"/>
                </a:lnTo>
                <a:lnTo>
                  <a:pt x="1280584" y="943769"/>
                </a:lnTo>
                <a:lnTo>
                  <a:pt x="1278468" y="955146"/>
                </a:lnTo>
                <a:lnTo>
                  <a:pt x="1276351" y="966523"/>
                </a:lnTo>
                <a:lnTo>
                  <a:pt x="1273705" y="977371"/>
                </a:lnTo>
                <a:lnTo>
                  <a:pt x="1271324" y="988484"/>
                </a:lnTo>
                <a:lnTo>
                  <a:pt x="1268149" y="999331"/>
                </a:lnTo>
                <a:lnTo>
                  <a:pt x="1264709" y="1009915"/>
                </a:lnTo>
                <a:lnTo>
                  <a:pt x="1261270" y="1020763"/>
                </a:lnTo>
                <a:lnTo>
                  <a:pt x="1257566" y="1031346"/>
                </a:lnTo>
                <a:lnTo>
                  <a:pt x="1253597" y="1041400"/>
                </a:lnTo>
                <a:lnTo>
                  <a:pt x="1249363" y="1051984"/>
                </a:lnTo>
                <a:lnTo>
                  <a:pt x="1244601" y="1062038"/>
                </a:lnTo>
                <a:lnTo>
                  <a:pt x="1240103" y="1072092"/>
                </a:lnTo>
                <a:lnTo>
                  <a:pt x="1235076" y="1081881"/>
                </a:lnTo>
                <a:lnTo>
                  <a:pt x="1229784" y="1091671"/>
                </a:lnTo>
                <a:lnTo>
                  <a:pt x="1224228" y="1101461"/>
                </a:lnTo>
                <a:lnTo>
                  <a:pt x="1218143" y="1110721"/>
                </a:lnTo>
                <a:lnTo>
                  <a:pt x="1212322" y="1120246"/>
                </a:lnTo>
                <a:lnTo>
                  <a:pt x="1206236" y="1129242"/>
                </a:lnTo>
                <a:lnTo>
                  <a:pt x="1199886" y="1138238"/>
                </a:lnTo>
                <a:lnTo>
                  <a:pt x="1193272" y="1147234"/>
                </a:lnTo>
                <a:lnTo>
                  <a:pt x="1186393" y="1155965"/>
                </a:lnTo>
                <a:lnTo>
                  <a:pt x="1179513" y="1164167"/>
                </a:lnTo>
                <a:lnTo>
                  <a:pt x="1172105" y="1172634"/>
                </a:lnTo>
                <a:lnTo>
                  <a:pt x="1164697" y="1181100"/>
                </a:lnTo>
                <a:lnTo>
                  <a:pt x="1157288" y="1188773"/>
                </a:lnTo>
                <a:lnTo>
                  <a:pt x="1149351" y="1196975"/>
                </a:lnTo>
                <a:lnTo>
                  <a:pt x="1141413" y="1204384"/>
                </a:lnTo>
                <a:lnTo>
                  <a:pt x="1132947" y="1211792"/>
                </a:lnTo>
                <a:lnTo>
                  <a:pt x="1124480" y="1219200"/>
                </a:lnTo>
                <a:lnTo>
                  <a:pt x="1116278" y="1226079"/>
                </a:lnTo>
                <a:lnTo>
                  <a:pt x="1107547" y="1233223"/>
                </a:lnTo>
                <a:lnTo>
                  <a:pt x="1098551" y="1239573"/>
                </a:lnTo>
                <a:lnTo>
                  <a:pt x="1089555" y="1246188"/>
                </a:lnTo>
                <a:lnTo>
                  <a:pt x="1080295" y="1252273"/>
                </a:lnTo>
                <a:lnTo>
                  <a:pt x="1071034" y="1258359"/>
                </a:lnTo>
                <a:lnTo>
                  <a:pt x="1061245" y="1264179"/>
                </a:lnTo>
                <a:lnTo>
                  <a:pt x="1051720" y="1269736"/>
                </a:lnTo>
                <a:lnTo>
                  <a:pt x="1041665" y="1275292"/>
                </a:lnTo>
                <a:lnTo>
                  <a:pt x="1031876" y="1280319"/>
                </a:lnTo>
                <a:lnTo>
                  <a:pt x="1021557" y="1285346"/>
                </a:lnTo>
                <a:lnTo>
                  <a:pt x="1011503" y="1289844"/>
                </a:lnTo>
                <a:lnTo>
                  <a:pt x="1001184" y="1294342"/>
                </a:lnTo>
                <a:lnTo>
                  <a:pt x="990601" y="1298575"/>
                </a:lnTo>
                <a:lnTo>
                  <a:pt x="979753" y="1302544"/>
                </a:lnTo>
                <a:lnTo>
                  <a:pt x="969170" y="1306248"/>
                </a:lnTo>
                <a:lnTo>
                  <a:pt x="958322" y="1309688"/>
                </a:lnTo>
                <a:lnTo>
                  <a:pt x="947209" y="1312863"/>
                </a:lnTo>
                <a:lnTo>
                  <a:pt x="936097" y="1316038"/>
                </a:lnTo>
                <a:lnTo>
                  <a:pt x="924984" y="1318419"/>
                </a:lnTo>
                <a:lnTo>
                  <a:pt x="913342" y="1320800"/>
                </a:lnTo>
                <a:lnTo>
                  <a:pt x="902230" y="1323181"/>
                </a:lnTo>
                <a:lnTo>
                  <a:pt x="890324" y="1325034"/>
                </a:lnTo>
                <a:lnTo>
                  <a:pt x="878947" y="1326621"/>
                </a:lnTo>
                <a:lnTo>
                  <a:pt x="867305" y="1327679"/>
                </a:lnTo>
                <a:lnTo>
                  <a:pt x="855399" y="1329002"/>
                </a:lnTo>
                <a:lnTo>
                  <a:pt x="843492" y="1329531"/>
                </a:lnTo>
                <a:lnTo>
                  <a:pt x="831586" y="1329796"/>
                </a:lnTo>
                <a:lnTo>
                  <a:pt x="819415" y="1330325"/>
                </a:lnTo>
                <a:lnTo>
                  <a:pt x="802747" y="1329796"/>
                </a:lnTo>
                <a:lnTo>
                  <a:pt x="785813" y="1329002"/>
                </a:lnTo>
                <a:lnTo>
                  <a:pt x="769409" y="1327679"/>
                </a:lnTo>
                <a:lnTo>
                  <a:pt x="753005" y="1325563"/>
                </a:lnTo>
                <a:lnTo>
                  <a:pt x="736865" y="1323181"/>
                </a:lnTo>
                <a:lnTo>
                  <a:pt x="720726" y="1320006"/>
                </a:lnTo>
                <a:lnTo>
                  <a:pt x="704851" y="1316302"/>
                </a:lnTo>
                <a:lnTo>
                  <a:pt x="689505" y="1312334"/>
                </a:lnTo>
                <a:lnTo>
                  <a:pt x="673894" y="1307571"/>
                </a:lnTo>
                <a:lnTo>
                  <a:pt x="658813" y="1302279"/>
                </a:lnTo>
                <a:lnTo>
                  <a:pt x="643996" y="1296723"/>
                </a:lnTo>
                <a:lnTo>
                  <a:pt x="629180" y="1290638"/>
                </a:lnTo>
                <a:lnTo>
                  <a:pt x="614892" y="1284023"/>
                </a:lnTo>
                <a:lnTo>
                  <a:pt x="600869" y="1276879"/>
                </a:lnTo>
                <a:lnTo>
                  <a:pt x="586846" y="1269471"/>
                </a:lnTo>
                <a:lnTo>
                  <a:pt x="573353" y="1261798"/>
                </a:lnTo>
                <a:lnTo>
                  <a:pt x="560123" y="1253331"/>
                </a:lnTo>
                <a:lnTo>
                  <a:pt x="547159" y="1244336"/>
                </a:lnTo>
                <a:lnTo>
                  <a:pt x="534723" y="1235340"/>
                </a:lnTo>
                <a:lnTo>
                  <a:pt x="522288" y="1225815"/>
                </a:lnTo>
                <a:lnTo>
                  <a:pt x="510382" y="1215496"/>
                </a:lnTo>
                <a:lnTo>
                  <a:pt x="498740" y="1205177"/>
                </a:lnTo>
                <a:lnTo>
                  <a:pt x="487628" y="1194329"/>
                </a:lnTo>
                <a:lnTo>
                  <a:pt x="476780" y="1183481"/>
                </a:lnTo>
                <a:lnTo>
                  <a:pt x="466461" y="1172104"/>
                </a:lnTo>
                <a:lnTo>
                  <a:pt x="456142" y="1160198"/>
                </a:lnTo>
                <a:lnTo>
                  <a:pt x="446617" y="1148292"/>
                </a:lnTo>
                <a:lnTo>
                  <a:pt x="437357" y="1135327"/>
                </a:lnTo>
                <a:lnTo>
                  <a:pt x="428626" y="1122627"/>
                </a:lnTo>
                <a:lnTo>
                  <a:pt x="420159" y="1109663"/>
                </a:lnTo>
                <a:lnTo>
                  <a:pt x="412221" y="1096434"/>
                </a:lnTo>
                <a:lnTo>
                  <a:pt x="404813" y="1082675"/>
                </a:lnTo>
                <a:lnTo>
                  <a:pt x="413809" y="1081088"/>
                </a:lnTo>
                <a:lnTo>
                  <a:pt x="423598" y="1078706"/>
                </a:lnTo>
                <a:lnTo>
                  <a:pt x="433917" y="1075267"/>
                </a:lnTo>
                <a:lnTo>
                  <a:pt x="444765" y="1071563"/>
                </a:lnTo>
                <a:lnTo>
                  <a:pt x="455878" y="1066800"/>
                </a:lnTo>
                <a:lnTo>
                  <a:pt x="467519" y="1061509"/>
                </a:lnTo>
                <a:lnTo>
                  <a:pt x="479161" y="1055952"/>
                </a:lnTo>
                <a:lnTo>
                  <a:pt x="490538" y="1049867"/>
                </a:lnTo>
                <a:lnTo>
                  <a:pt x="501915" y="1043252"/>
                </a:lnTo>
                <a:lnTo>
                  <a:pt x="513028" y="1036109"/>
                </a:lnTo>
                <a:lnTo>
                  <a:pt x="523876" y="1028965"/>
                </a:lnTo>
                <a:lnTo>
                  <a:pt x="533665" y="1021292"/>
                </a:lnTo>
                <a:lnTo>
                  <a:pt x="543455" y="1013619"/>
                </a:lnTo>
                <a:lnTo>
                  <a:pt x="552186" y="1005417"/>
                </a:lnTo>
                <a:lnTo>
                  <a:pt x="556155" y="1001448"/>
                </a:lnTo>
                <a:lnTo>
                  <a:pt x="559859" y="997479"/>
                </a:lnTo>
                <a:lnTo>
                  <a:pt x="563563" y="993511"/>
                </a:lnTo>
                <a:lnTo>
                  <a:pt x="566738" y="989013"/>
                </a:lnTo>
                <a:lnTo>
                  <a:pt x="572294" y="981340"/>
                </a:lnTo>
                <a:lnTo>
                  <a:pt x="578644" y="971815"/>
                </a:lnTo>
                <a:lnTo>
                  <a:pt x="586582" y="959909"/>
                </a:lnTo>
                <a:lnTo>
                  <a:pt x="594784" y="946679"/>
                </a:lnTo>
                <a:lnTo>
                  <a:pt x="614099" y="915194"/>
                </a:lnTo>
                <a:lnTo>
                  <a:pt x="636059" y="878681"/>
                </a:lnTo>
                <a:lnTo>
                  <a:pt x="659871" y="837936"/>
                </a:lnTo>
                <a:lnTo>
                  <a:pt x="685536" y="794544"/>
                </a:lnTo>
                <a:lnTo>
                  <a:pt x="737130" y="704321"/>
                </a:lnTo>
                <a:lnTo>
                  <a:pt x="786607" y="617538"/>
                </a:lnTo>
                <a:lnTo>
                  <a:pt x="828147" y="543719"/>
                </a:lnTo>
                <a:lnTo>
                  <a:pt x="867834" y="473075"/>
                </a:lnTo>
                <a:close/>
                <a:moveTo>
                  <a:pt x="928034" y="0"/>
                </a:moveTo>
                <a:lnTo>
                  <a:pt x="932269" y="0"/>
                </a:lnTo>
                <a:lnTo>
                  <a:pt x="936769" y="0"/>
                </a:lnTo>
                <a:lnTo>
                  <a:pt x="940740" y="794"/>
                </a:lnTo>
                <a:lnTo>
                  <a:pt x="944975" y="1852"/>
                </a:lnTo>
                <a:lnTo>
                  <a:pt x="949475" y="3440"/>
                </a:lnTo>
                <a:lnTo>
                  <a:pt x="953445" y="5558"/>
                </a:lnTo>
                <a:lnTo>
                  <a:pt x="956622" y="7410"/>
                </a:lnTo>
                <a:lnTo>
                  <a:pt x="959269" y="9527"/>
                </a:lnTo>
                <a:lnTo>
                  <a:pt x="962180" y="11645"/>
                </a:lnTo>
                <a:lnTo>
                  <a:pt x="964563" y="14291"/>
                </a:lnTo>
                <a:lnTo>
                  <a:pt x="966680" y="16673"/>
                </a:lnTo>
                <a:lnTo>
                  <a:pt x="968533" y="19584"/>
                </a:lnTo>
                <a:lnTo>
                  <a:pt x="970651" y="22231"/>
                </a:lnTo>
                <a:lnTo>
                  <a:pt x="971974" y="25407"/>
                </a:lnTo>
                <a:lnTo>
                  <a:pt x="973298" y="28583"/>
                </a:lnTo>
                <a:lnTo>
                  <a:pt x="974356" y="31494"/>
                </a:lnTo>
                <a:lnTo>
                  <a:pt x="975150" y="34934"/>
                </a:lnTo>
                <a:lnTo>
                  <a:pt x="975415" y="38110"/>
                </a:lnTo>
                <a:lnTo>
                  <a:pt x="975680" y="41551"/>
                </a:lnTo>
                <a:lnTo>
                  <a:pt x="975680" y="44991"/>
                </a:lnTo>
                <a:lnTo>
                  <a:pt x="975680" y="48432"/>
                </a:lnTo>
                <a:lnTo>
                  <a:pt x="975150" y="51343"/>
                </a:lnTo>
                <a:lnTo>
                  <a:pt x="974621" y="62458"/>
                </a:lnTo>
                <a:lnTo>
                  <a:pt x="974621" y="77544"/>
                </a:lnTo>
                <a:lnTo>
                  <a:pt x="974886" y="86277"/>
                </a:lnTo>
                <a:lnTo>
                  <a:pt x="975150" y="96070"/>
                </a:lnTo>
                <a:lnTo>
                  <a:pt x="975680" y="106391"/>
                </a:lnTo>
                <a:lnTo>
                  <a:pt x="976739" y="117507"/>
                </a:lnTo>
                <a:lnTo>
                  <a:pt x="978327" y="129152"/>
                </a:lnTo>
                <a:lnTo>
                  <a:pt x="979915" y="141326"/>
                </a:lnTo>
                <a:lnTo>
                  <a:pt x="982033" y="154029"/>
                </a:lnTo>
                <a:lnTo>
                  <a:pt x="984680" y="167527"/>
                </a:lnTo>
                <a:lnTo>
                  <a:pt x="987856" y="180760"/>
                </a:lnTo>
                <a:lnTo>
                  <a:pt x="991827" y="194522"/>
                </a:lnTo>
                <a:lnTo>
                  <a:pt x="996326" y="208284"/>
                </a:lnTo>
                <a:lnTo>
                  <a:pt x="1001620" y="222575"/>
                </a:lnTo>
                <a:lnTo>
                  <a:pt x="1007444" y="236602"/>
                </a:lnTo>
                <a:lnTo>
                  <a:pt x="1010620" y="243748"/>
                </a:lnTo>
                <a:lnTo>
                  <a:pt x="1014061" y="250893"/>
                </a:lnTo>
                <a:lnTo>
                  <a:pt x="1017767" y="257774"/>
                </a:lnTo>
                <a:lnTo>
                  <a:pt x="1021473" y="264920"/>
                </a:lnTo>
                <a:lnTo>
                  <a:pt x="1025443" y="271801"/>
                </a:lnTo>
                <a:lnTo>
                  <a:pt x="1029678" y="278682"/>
                </a:lnTo>
                <a:lnTo>
                  <a:pt x="1034178" y="285563"/>
                </a:lnTo>
                <a:lnTo>
                  <a:pt x="1038678" y="292444"/>
                </a:lnTo>
                <a:lnTo>
                  <a:pt x="1043707" y="299061"/>
                </a:lnTo>
                <a:lnTo>
                  <a:pt x="1049001" y="305677"/>
                </a:lnTo>
                <a:lnTo>
                  <a:pt x="1054560" y="312293"/>
                </a:lnTo>
                <a:lnTo>
                  <a:pt x="1060119" y="318910"/>
                </a:lnTo>
                <a:lnTo>
                  <a:pt x="1066207" y="324997"/>
                </a:lnTo>
                <a:lnTo>
                  <a:pt x="1072295" y="331349"/>
                </a:lnTo>
                <a:lnTo>
                  <a:pt x="1078912" y="337436"/>
                </a:lnTo>
                <a:lnTo>
                  <a:pt x="1085530" y="343258"/>
                </a:lnTo>
                <a:lnTo>
                  <a:pt x="1092677" y="349345"/>
                </a:lnTo>
                <a:lnTo>
                  <a:pt x="1099824" y="355168"/>
                </a:lnTo>
                <a:lnTo>
                  <a:pt x="1107765" y="360461"/>
                </a:lnTo>
                <a:lnTo>
                  <a:pt x="1115705" y="366019"/>
                </a:lnTo>
                <a:lnTo>
                  <a:pt x="1123911" y="371312"/>
                </a:lnTo>
                <a:lnTo>
                  <a:pt x="1132381" y="376340"/>
                </a:lnTo>
                <a:lnTo>
                  <a:pt x="1141117" y="380839"/>
                </a:lnTo>
                <a:lnTo>
                  <a:pt x="1150381" y="385603"/>
                </a:lnTo>
                <a:lnTo>
                  <a:pt x="1160175" y="389838"/>
                </a:lnTo>
                <a:lnTo>
                  <a:pt x="1169704" y="394337"/>
                </a:lnTo>
                <a:lnTo>
                  <a:pt x="1180027" y="398307"/>
                </a:lnTo>
                <a:lnTo>
                  <a:pt x="1190615" y="402012"/>
                </a:lnTo>
                <a:lnTo>
                  <a:pt x="1201468" y="405452"/>
                </a:lnTo>
                <a:lnTo>
                  <a:pt x="1212850" y="408893"/>
                </a:lnTo>
                <a:lnTo>
                  <a:pt x="1209938" y="409422"/>
                </a:lnTo>
                <a:lnTo>
                  <a:pt x="1202262" y="411275"/>
                </a:lnTo>
                <a:lnTo>
                  <a:pt x="1190086" y="413392"/>
                </a:lnTo>
                <a:lnTo>
                  <a:pt x="1173675" y="416303"/>
                </a:lnTo>
                <a:lnTo>
                  <a:pt x="1164410" y="417362"/>
                </a:lnTo>
                <a:lnTo>
                  <a:pt x="1153822" y="418685"/>
                </a:lnTo>
                <a:lnTo>
                  <a:pt x="1142969" y="419744"/>
                </a:lnTo>
                <a:lnTo>
                  <a:pt x="1131058" y="420273"/>
                </a:lnTo>
                <a:lnTo>
                  <a:pt x="1118617" y="420538"/>
                </a:lnTo>
                <a:lnTo>
                  <a:pt x="1105382" y="420802"/>
                </a:lnTo>
                <a:lnTo>
                  <a:pt x="1091883" y="420538"/>
                </a:lnTo>
                <a:lnTo>
                  <a:pt x="1077854" y="419744"/>
                </a:lnTo>
                <a:lnTo>
                  <a:pt x="1063295" y="418420"/>
                </a:lnTo>
                <a:lnTo>
                  <a:pt x="1048472" y="416568"/>
                </a:lnTo>
                <a:lnTo>
                  <a:pt x="1033119" y="414186"/>
                </a:lnTo>
                <a:lnTo>
                  <a:pt x="1017767" y="410745"/>
                </a:lnTo>
                <a:lnTo>
                  <a:pt x="1002150" y="406511"/>
                </a:lnTo>
                <a:lnTo>
                  <a:pt x="994473" y="404394"/>
                </a:lnTo>
                <a:lnTo>
                  <a:pt x="986268" y="402012"/>
                </a:lnTo>
                <a:lnTo>
                  <a:pt x="978592" y="399100"/>
                </a:lnTo>
                <a:lnTo>
                  <a:pt x="970651" y="396454"/>
                </a:lnTo>
                <a:lnTo>
                  <a:pt x="962710" y="393278"/>
                </a:lnTo>
                <a:lnTo>
                  <a:pt x="954769" y="389838"/>
                </a:lnTo>
                <a:lnTo>
                  <a:pt x="946828" y="386132"/>
                </a:lnTo>
                <a:lnTo>
                  <a:pt x="939151" y="382427"/>
                </a:lnTo>
                <a:lnTo>
                  <a:pt x="931475" y="378457"/>
                </a:lnTo>
                <a:lnTo>
                  <a:pt x="923799" y="373694"/>
                </a:lnTo>
                <a:lnTo>
                  <a:pt x="915858" y="369194"/>
                </a:lnTo>
                <a:lnTo>
                  <a:pt x="908182" y="364166"/>
                </a:lnTo>
                <a:lnTo>
                  <a:pt x="900505" y="359137"/>
                </a:lnTo>
                <a:lnTo>
                  <a:pt x="892829" y="353580"/>
                </a:lnTo>
                <a:lnTo>
                  <a:pt x="885418" y="347757"/>
                </a:lnTo>
                <a:lnTo>
                  <a:pt x="878006" y="341406"/>
                </a:lnTo>
                <a:lnTo>
                  <a:pt x="870594" y="335054"/>
                </a:lnTo>
                <a:lnTo>
                  <a:pt x="863448" y="328437"/>
                </a:lnTo>
                <a:lnTo>
                  <a:pt x="856301" y="321292"/>
                </a:lnTo>
                <a:lnTo>
                  <a:pt x="849419" y="313881"/>
                </a:lnTo>
                <a:lnTo>
                  <a:pt x="842801" y="306206"/>
                </a:lnTo>
                <a:lnTo>
                  <a:pt x="835919" y="298002"/>
                </a:lnTo>
                <a:lnTo>
                  <a:pt x="513780" y="855632"/>
                </a:lnTo>
                <a:lnTo>
                  <a:pt x="511398" y="859337"/>
                </a:lnTo>
                <a:lnTo>
                  <a:pt x="508751" y="862778"/>
                </a:lnTo>
                <a:lnTo>
                  <a:pt x="506898" y="866747"/>
                </a:lnTo>
                <a:lnTo>
                  <a:pt x="504781" y="870453"/>
                </a:lnTo>
                <a:lnTo>
                  <a:pt x="498957" y="879980"/>
                </a:lnTo>
                <a:lnTo>
                  <a:pt x="492340" y="888979"/>
                </a:lnTo>
                <a:lnTo>
                  <a:pt x="485458" y="897712"/>
                </a:lnTo>
                <a:lnTo>
                  <a:pt x="478046" y="905916"/>
                </a:lnTo>
                <a:lnTo>
                  <a:pt x="470105" y="913592"/>
                </a:lnTo>
                <a:lnTo>
                  <a:pt x="461635" y="920737"/>
                </a:lnTo>
                <a:lnTo>
                  <a:pt x="452635" y="927618"/>
                </a:lnTo>
                <a:lnTo>
                  <a:pt x="443635" y="933705"/>
                </a:lnTo>
                <a:lnTo>
                  <a:pt x="434106" y="939263"/>
                </a:lnTo>
                <a:lnTo>
                  <a:pt x="423783" y="944556"/>
                </a:lnTo>
                <a:lnTo>
                  <a:pt x="413460" y="949320"/>
                </a:lnTo>
                <a:lnTo>
                  <a:pt x="403136" y="953555"/>
                </a:lnTo>
                <a:lnTo>
                  <a:pt x="391754" y="956995"/>
                </a:lnTo>
                <a:lnTo>
                  <a:pt x="380637" y="960436"/>
                </a:lnTo>
                <a:lnTo>
                  <a:pt x="369255" y="962817"/>
                </a:lnTo>
                <a:lnTo>
                  <a:pt x="357343" y="964935"/>
                </a:lnTo>
                <a:lnTo>
                  <a:pt x="345167" y="966787"/>
                </a:lnTo>
                <a:lnTo>
                  <a:pt x="333256" y="967846"/>
                </a:lnTo>
                <a:lnTo>
                  <a:pt x="320815" y="968375"/>
                </a:lnTo>
                <a:lnTo>
                  <a:pt x="308374" y="968375"/>
                </a:lnTo>
                <a:lnTo>
                  <a:pt x="295933" y="968111"/>
                </a:lnTo>
                <a:lnTo>
                  <a:pt x="283228" y="967317"/>
                </a:lnTo>
                <a:lnTo>
                  <a:pt x="270257" y="965729"/>
                </a:lnTo>
                <a:lnTo>
                  <a:pt x="257552" y="963611"/>
                </a:lnTo>
                <a:lnTo>
                  <a:pt x="244846" y="960700"/>
                </a:lnTo>
                <a:lnTo>
                  <a:pt x="231611" y="957524"/>
                </a:lnTo>
                <a:lnTo>
                  <a:pt x="218641" y="953819"/>
                </a:lnTo>
                <a:lnTo>
                  <a:pt x="205935" y="949585"/>
                </a:lnTo>
                <a:lnTo>
                  <a:pt x="193230" y="944821"/>
                </a:lnTo>
                <a:lnTo>
                  <a:pt x="180524" y="939263"/>
                </a:lnTo>
                <a:lnTo>
                  <a:pt x="167819" y="933441"/>
                </a:lnTo>
                <a:lnTo>
                  <a:pt x="155113" y="926824"/>
                </a:lnTo>
                <a:lnTo>
                  <a:pt x="142937" y="919679"/>
                </a:lnTo>
                <a:lnTo>
                  <a:pt x="131290" y="912268"/>
                </a:lnTo>
                <a:lnTo>
                  <a:pt x="119644" y="904329"/>
                </a:lnTo>
                <a:lnTo>
                  <a:pt x="108791" y="896124"/>
                </a:lnTo>
                <a:lnTo>
                  <a:pt x="98732" y="887920"/>
                </a:lnTo>
                <a:lnTo>
                  <a:pt x="88409" y="878922"/>
                </a:lnTo>
                <a:lnTo>
                  <a:pt x="79145" y="869923"/>
                </a:lnTo>
                <a:lnTo>
                  <a:pt x="70145" y="860131"/>
                </a:lnTo>
                <a:lnTo>
                  <a:pt x="61675" y="850603"/>
                </a:lnTo>
                <a:lnTo>
                  <a:pt x="53734" y="840547"/>
                </a:lnTo>
                <a:lnTo>
                  <a:pt x="46057" y="830754"/>
                </a:lnTo>
                <a:lnTo>
                  <a:pt x="39440" y="820433"/>
                </a:lnTo>
                <a:lnTo>
                  <a:pt x="32822" y="809846"/>
                </a:lnTo>
                <a:lnTo>
                  <a:pt x="26999" y="799260"/>
                </a:lnTo>
                <a:lnTo>
                  <a:pt x="21705" y="788409"/>
                </a:lnTo>
                <a:lnTo>
                  <a:pt x="16940" y="777558"/>
                </a:lnTo>
                <a:lnTo>
                  <a:pt x="12705" y="766708"/>
                </a:lnTo>
                <a:lnTo>
                  <a:pt x="9264" y="755592"/>
                </a:lnTo>
                <a:lnTo>
                  <a:pt x="6088" y="744741"/>
                </a:lnTo>
                <a:lnTo>
                  <a:pt x="3706" y="733626"/>
                </a:lnTo>
                <a:lnTo>
                  <a:pt x="1853" y="722510"/>
                </a:lnTo>
                <a:lnTo>
                  <a:pt x="529" y="711395"/>
                </a:lnTo>
                <a:lnTo>
                  <a:pt x="0" y="700544"/>
                </a:lnTo>
                <a:lnTo>
                  <a:pt x="0" y="689164"/>
                </a:lnTo>
                <a:lnTo>
                  <a:pt x="529" y="678313"/>
                </a:lnTo>
                <a:lnTo>
                  <a:pt x="1853" y="667462"/>
                </a:lnTo>
                <a:lnTo>
                  <a:pt x="3970" y="656611"/>
                </a:lnTo>
                <a:lnTo>
                  <a:pt x="6353" y="646025"/>
                </a:lnTo>
                <a:lnTo>
                  <a:pt x="9529" y="635703"/>
                </a:lnTo>
                <a:lnTo>
                  <a:pt x="13499" y="625382"/>
                </a:lnTo>
                <a:lnTo>
                  <a:pt x="18264" y="615325"/>
                </a:lnTo>
                <a:lnTo>
                  <a:pt x="23558" y="605532"/>
                </a:lnTo>
                <a:lnTo>
                  <a:pt x="29381" y="595740"/>
                </a:lnTo>
                <a:lnTo>
                  <a:pt x="35999" y="586742"/>
                </a:lnTo>
                <a:lnTo>
                  <a:pt x="42881" y="578273"/>
                </a:lnTo>
                <a:lnTo>
                  <a:pt x="50293" y="570068"/>
                </a:lnTo>
                <a:lnTo>
                  <a:pt x="58233" y="562393"/>
                </a:lnTo>
                <a:lnTo>
                  <a:pt x="66704" y="555248"/>
                </a:lnTo>
                <a:lnTo>
                  <a:pt x="75704" y="548631"/>
                </a:lnTo>
                <a:lnTo>
                  <a:pt x="84968" y="542544"/>
                </a:lnTo>
                <a:lnTo>
                  <a:pt x="94497" y="536722"/>
                </a:lnTo>
                <a:lnTo>
                  <a:pt x="104556" y="531429"/>
                </a:lnTo>
                <a:lnTo>
                  <a:pt x="114614" y="526665"/>
                </a:lnTo>
                <a:lnTo>
                  <a:pt x="125732" y="522695"/>
                </a:lnTo>
                <a:lnTo>
                  <a:pt x="136584" y="518990"/>
                </a:lnTo>
                <a:lnTo>
                  <a:pt x="147702" y="515549"/>
                </a:lnTo>
                <a:lnTo>
                  <a:pt x="159084" y="513168"/>
                </a:lnTo>
                <a:lnTo>
                  <a:pt x="170995" y="510786"/>
                </a:lnTo>
                <a:lnTo>
                  <a:pt x="182907" y="509198"/>
                </a:lnTo>
                <a:lnTo>
                  <a:pt x="195083" y="508139"/>
                </a:lnTo>
                <a:lnTo>
                  <a:pt x="207524" y="507345"/>
                </a:lnTo>
                <a:lnTo>
                  <a:pt x="219964" y="507345"/>
                </a:lnTo>
                <a:lnTo>
                  <a:pt x="232670" y="507874"/>
                </a:lnTo>
                <a:lnTo>
                  <a:pt x="245376" y="508933"/>
                </a:lnTo>
                <a:lnTo>
                  <a:pt x="258081" y="510521"/>
                </a:lnTo>
                <a:lnTo>
                  <a:pt x="270787" y="512374"/>
                </a:lnTo>
                <a:lnTo>
                  <a:pt x="283757" y="515285"/>
                </a:lnTo>
                <a:lnTo>
                  <a:pt x="296462" y="518196"/>
                </a:lnTo>
                <a:lnTo>
                  <a:pt x="309697" y="521901"/>
                </a:lnTo>
                <a:lnTo>
                  <a:pt x="322403" y="526400"/>
                </a:lnTo>
                <a:lnTo>
                  <a:pt x="335373" y="531429"/>
                </a:lnTo>
                <a:lnTo>
                  <a:pt x="348079" y="536722"/>
                </a:lnTo>
                <a:lnTo>
                  <a:pt x="360520" y="542809"/>
                </a:lnTo>
                <a:lnTo>
                  <a:pt x="373225" y="549425"/>
                </a:lnTo>
                <a:lnTo>
                  <a:pt x="384607" y="555777"/>
                </a:lnTo>
                <a:lnTo>
                  <a:pt x="395989" y="562923"/>
                </a:lnTo>
                <a:lnTo>
                  <a:pt x="406842" y="570333"/>
                </a:lnTo>
                <a:lnTo>
                  <a:pt x="417165" y="578273"/>
                </a:lnTo>
                <a:lnTo>
                  <a:pt x="427224" y="586212"/>
                </a:lnTo>
                <a:lnTo>
                  <a:pt x="436753" y="594417"/>
                </a:lnTo>
                <a:lnTo>
                  <a:pt x="445753" y="602886"/>
                </a:lnTo>
                <a:lnTo>
                  <a:pt x="454488" y="611619"/>
                </a:lnTo>
                <a:lnTo>
                  <a:pt x="462694" y="620882"/>
                </a:lnTo>
                <a:lnTo>
                  <a:pt x="470370" y="630410"/>
                </a:lnTo>
                <a:lnTo>
                  <a:pt x="477781" y="639673"/>
                </a:lnTo>
                <a:lnTo>
                  <a:pt x="484664" y="649201"/>
                </a:lnTo>
                <a:lnTo>
                  <a:pt x="491016" y="659257"/>
                </a:lnTo>
                <a:lnTo>
                  <a:pt x="497104" y="669050"/>
                </a:lnTo>
                <a:lnTo>
                  <a:pt x="502398" y="679107"/>
                </a:lnTo>
                <a:lnTo>
                  <a:pt x="507163" y="689164"/>
                </a:lnTo>
                <a:lnTo>
                  <a:pt x="892564" y="21966"/>
                </a:lnTo>
                <a:lnTo>
                  <a:pt x="895211" y="18261"/>
                </a:lnTo>
                <a:lnTo>
                  <a:pt x="897594" y="14820"/>
                </a:lnTo>
                <a:lnTo>
                  <a:pt x="900770" y="11645"/>
                </a:lnTo>
                <a:lnTo>
                  <a:pt x="904211" y="8998"/>
                </a:lnTo>
                <a:lnTo>
                  <a:pt x="907917" y="6351"/>
                </a:lnTo>
                <a:lnTo>
                  <a:pt x="911623" y="4499"/>
                </a:lnTo>
                <a:lnTo>
                  <a:pt x="915329" y="2646"/>
                </a:lnTo>
                <a:lnTo>
                  <a:pt x="919564" y="1588"/>
                </a:lnTo>
                <a:lnTo>
                  <a:pt x="923799" y="529"/>
                </a:lnTo>
                <a:lnTo>
                  <a:pt x="928034"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30722"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KSO_Shape"/>
          <p:cNvSpPr>
            <a:spLocks noChangeAspect="1"/>
          </p:cNvSpPr>
          <p:nvPr/>
        </p:nvSpPr>
        <p:spPr>
          <a:xfrm>
            <a:off x="839788" y="2070100"/>
            <a:ext cx="6116637" cy="3344863"/>
          </a:xfrm>
          <a:custGeom>
            <a:avLst/>
            <a:gdLst>
              <a:gd name="connsiteX0" fmla="*/ 35914551 w 43671952"/>
              <a:gd name="connsiteY0" fmla="*/ 23775244 h 23902640"/>
              <a:gd name="connsiteX1" fmla="*/ 35976759 w 43671952"/>
              <a:gd name="connsiteY1" fmla="*/ 23783576 h 23902640"/>
              <a:gd name="connsiteX2" fmla="*/ 36005335 w 43671952"/>
              <a:gd name="connsiteY2" fmla="*/ 23819296 h 23902640"/>
              <a:gd name="connsiteX3" fmla="*/ 36000571 w 43671952"/>
              <a:gd name="connsiteY3" fmla="*/ 23864540 h 23902640"/>
              <a:gd name="connsiteX4" fmla="*/ 35948183 w 43671952"/>
              <a:gd name="connsiteY4" fmla="*/ 23902640 h 23902640"/>
              <a:gd name="connsiteX5" fmla="*/ 35933895 w 43671952"/>
              <a:gd name="connsiteY5" fmla="*/ 23843108 h 23902640"/>
              <a:gd name="connsiteX6" fmla="*/ 35864839 w 43671952"/>
              <a:gd name="connsiteY6" fmla="*/ 23788340 h 23902640"/>
              <a:gd name="connsiteX7" fmla="*/ 35914551 w 43671952"/>
              <a:gd name="connsiteY7" fmla="*/ 23775244 h 23902640"/>
              <a:gd name="connsiteX8" fmla="*/ 35705295 w 43671952"/>
              <a:gd name="connsiteY8" fmla="*/ 23452584 h 23902640"/>
              <a:gd name="connsiteX9" fmla="*/ 35733871 w 43671952"/>
              <a:gd name="connsiteY9" fmla="*/ 23469252 h 23902640"/>
              <a:gd name="connsiteX10" fmla="*/ 35733871 w 43671952"/>
              <a:gd name="connsiteY10" fmla="*/ 23562124 h 23902640"/>
              <a:gd name="connsiteX11" fmla="*/ 35657671 w 43671952"/>
              <a:gd name="connsiteY11" fmla="*/ 23554980 h 23902640"/>
              <a:gd name="connsiteX12" fmla="*/ 35643383 w 43671952"/>
              <a:gd name="connsiteY12" fmla="*/ 23500208 h 23902640"/>
              <a:gd name="connsiteX13" fmla="*/ 35705295 w 43671952"/>
              <a:gd name="connsiteY13" fmla="*/ 23452584 h 23902640"/>
              <a:gd name="connsiteX14" fmla="*/ 37335819 w 43671952"/>
              <a:gd name="connsiteY14" fmla="*/ 23431004 h 23902640"/>
              <a:gd name="connsiteX15" fmla="*/ 37350739 w 43671952"/>
              <a:gd name="connsiteY15" fmla="*/ 23435916 h 23902640"/>
              <a:gd name="connsiteX16" fmla="*/ 37357883 w 43671952"/>
              <a:gd name="connsiteY16" fmla="*/ 23478780 h 23902640"/>
              <a:gd name="connsiteX17" fmla="*/ 37317403 w 43671952"/>
              <a:gd name="connsiteY17" fmla="*/ 23521640 h 23902640"/>
              <a:gd name="connsiteX18" fmla="*/ 37250727 w 43671952"/>
              <a:gd name="connsiteY18" fmla="*/ 23516880 h 23902640"/>
              <a:gd name="connsiteX19" fmla="*/ 37303115 w 43671952"/>
              <a:gd name="connsiteY19" fmla="*/ 23443060 h 23902640"/>
              <a:gd name="connsiteX20" fmla="*/ 37335819 w 43671952"/>
              <a:gd name="connsiteY20" fmla="*/ 23431004 h 23902640"/>
              <a:gd name="connsiteX21" fmla="*/ 36191071 w 43671952"/>
              <a:gd name="connsiteY21" fmla="*/ 23426392 h 23902640"/>
              <a:gd name="connsiteX22" fmla="*/ 36252983 w 43671952"/>
              <a:gd name="connsiteY22" fmla="*/ 23493068 h 23902640"/>
              <a:gd name="connsiteX23" fmla="*/ 36248219 w 43671952"/>
              <a:gd name="connsiteY23" fmla="*/ 23666900 h 23902640"/>
              <a:gd name="connsiteX24" fmla="*/ 36312515 w 43671952"/>
              <a:gd name="connsiteY24" fmla="*/ 23797868 h 23902640"/>
              <a:gd name="connsiteX25" fmla="*/ 36274415 w 43671952"/>
              <a:gd name="connsiteY25" fmla="*/ 23845492 h 23902640"/>
              <a:gd name="connsiteX26" fmla="*/ 36186307 w 43671952"/>
              <a:gd name="connsiteY26" fmla="*/ 23838348 h 23902640"/>
              <a:gd name="connsiteX27" fmla="*/ 35750539 w 43671952"/>
              <a:gd name="connsiteY27" fmla="*/ 23640704 h 23902640"/>
              <a:gd name="connsiteX28" fmla="*/ 36041051 w 43671952"/>
              <a:gd name="connsiteY28" fmla="*/ 23705000 h 23902640"/>
              <a:gd name="connsiteX29" fmla="*/ 36048195 w 43671952"/>
              <a:gd name="connsiteY29" fmla="*/ 23657372 h 23902640"/>
              <a:gd name="connsiteX30" fmla="*/ 36017239 w 43671952"/>
              <a:gd name="connsiteY30" fmla="*/ 23616892 h 23902640"/>
              <a:gd name="connsiteX31" fmla="*/ 36029147 w 43671952"/>
              <a:gd name="connsiteY31" fmla="*/ 23571648 h 23902640"/>
              <a:gd name="connsiteX32" fmla="*/ 36138683 w 43671952"/>
              <a:gd name="connsiteY32" fmla="*/ 23550216 h 23902640"/>
              <a:gd name="connsiteX33" fmla="*/ 36100583 w 43671952"/>
              <a:gd name="connsiteY33" fmla="*/ 23497828 h 23902640"/>
              <a:gd name="connsiteX34" fmla="*/ 36191071 w 43671952"/>
              <a:gd name="connsiteY34" fmla="*/ 23426392 h 23902640"/>
              <a:gd name="connsiteX35" fmla="*/ 37186655 w 43671952"/>
              <a:gd name="connsiteY35" fmla="*/ 23391716 h 23902640"/>
              <a:gd name="connsiteX36" fmla="*/ 37215007 w 43671952"/>
              <a:gd name="connsiteY36" fmla="*/ 23397816 h 23902640"/>
              <a:gd name="connsiteX37" fmla="*/ 37212627 w 43671952"/>
              <a:gd name="connsiteY37" fmla="*/ 23476400 h 23902640"/>
              <a:gd name="connsiteX38" fmla="*/ 37131663 w 43671952"/>
              <a:gd name="connsiteY38" fmla="*/ 23521644 h 23902640"/>
              <a:gd name="connsiteX39" fmla="*/ 37043555 w 43671952"/>
              <a:gd name="connsiteY39" fmla="*/ 23533548 h 23902640"/>
              <a:gd name="connsiteX40" fmla="*/ 37100707 w 43671952"/>
              <a:gd name="connsiteY40" fmla="*/ 23428772 h 23902640"/>
              <a:gd name="connsiteX41" fmla="*/ 37186655 w 43671952"/>
              <a:gd name="connsiteY41" fmla="*/ 23391716 h 23902640"/>
              <a:gd name="connsiteX42" fmla="*/ 35876747 w 43671952"/>
              <a:gd name="connsiteY42" fmla="*/ 23376384 h 23902640"/>
              <a:gd name="connsiteX43" fmla="*/ 35929131 w 43671952"/>
              <a:gd name="connsiteY43" fmla="*/ 23431152 h 23902640"/>
              <a:gd name="connsiteX44" fmla="*/ 35855315 w 43671952"/>
              <a:gd name="connsiteY44" fmla="*/ 23445440 h 23902640"/>
              <a:gd name="connsiteX45" fmla="*/ 35807691 w 43671952"/>
              <a:gd name="connsiteY45" fmla="*/ 23395436 h 23902640"/>
              <a:gd name="connsiteX46" fmla="*/ 35876747 w 43671952"/>
              <a:gd name="connsiteY46" fmla="*/ 23376384 h 23902640"/>
              <a:gd name="connsiteX47" fmla="*/ 22687623 w 43671952"/>
              <a:gd name="connsiteY47" fmla="*/ 22135148 h 23902640"/>
              <a:gd name="connsiteX48" fmla="*/ 22710483 w 43671952"/>
              <a:gd name="connsiteY48" fmla="*/ 22150388 h 23902640"/>
              <a:gd name="connsiteX49" fmla="*/ 22702863 w 43671952"/>
              <a:gd name="connsiteY49" fmla="*/ 22196108 h 23902640"/>
              <a:gd name="connsiteX50" fmla="*/ 22687623 w 43671952"/>
              <a:gd name="connsiteY50" fmla="*/ 22211348 h 23902640"/>
              <a:gd name="connsiteX51" fmla="*/ 22664763 w 43671952"/>
              <a:gd name="connsiteY51" fmla="*/ 22142768 h 23902640"/>
              <a:gd name="connsiteX52" fmla="*/ 22687623 w 43671952"/>
              <a:gd name="connsiteY52" fmla="*/ 22135148 h 23902640"/>
              <a:gd name="connsiteX53" fmla="*/ 36722091 w 43671952"/>
              <a:gd name="connsiteY53" fmla="*/ 21976208 h 23902640"/>
              <a:gd name="connsiteX54" fmla="*/ 36724471 w 43671952"/>
              <a:gd name="connsiteY54" fmla="*/ 22026216 h 23902640"/>
              <a:gd name="connsiteX55" fmla="*/ 36676847 w 43671952"/>
              <a:gd name="connsiteY55" fmla="*/ 22007168 h 23902640"/>
              <a:gd name="connsiteX56" fmla="*/ 23850547 w 43671952"/>
              <a:gd name="connsiteY56" fmla="*/ 21828368 h 23902640"/>
              <a:gd name="connsiteX57" fmla="*/ 23868723 w 43671952"/>
              <a:gd name="connsiteY57" fmla="*/ 21845588 h 23902640"/>
              <a:gd name="connsiteX58" fmla="*/ 23876343 w 43671952"/>
              <a:gd name="connsiteY58" fmla="*/ 21868448 h 23902640"/>
              <a:gd name="connsiteX59" fmla="*/ 23838243 w 43671952"/>
              <a:gd name="connsiteY59" fmla="*/ 21898928 h 23902640"/>
              <a:gd name="connsiteX60" fmla="*/ 23845863 w 43671952"/>
              <a:gd name="connsiteY60" fmla="*/ 21830348 h 23902640"/>
              <a:gd name="connsiteX61" fmla="*/ 23850547 w 43671952"/>
              <a:gd name="connsiteY61" fmla="*/ 21828368 h 23902640"/>
              <a:gd name="connsiteX62" fmla="*/ 12789754 w 43671952"/>
              <a:gd name="connsiteY62" fmla="*/ 21747956 h 23902640"/>
              <a:gd name="connsiteX63" fmla="*/ 12815947 w 43671952"/>
              <a:gd name="connsiteY63" fmla="*/ 21755100 h 23902640"/>
              <a:gd name="connsiteX64" fmla="*/ 12830235 w 43671952"/>
              <a:gd name="connsiteY64" fmla="*/ 21762244 h 23902640"/>
              <a:gd name="connsiteX65" fmla="*/ 12846904 w 43671952"/>
              <a:gd name="connsiteY65" fmla="*/ 21776532 h 23902640"/>
              <a:gd name="connsiteX66" fmla="*/ 12858807 w 43671952"/>
              <a:gd name="connsiteY66" fmla="*/ 21790820 h 23902640"/>
              <a:gd name="connsiteX67" fmla="*/ 12873097 w 43671952"/>
              <a:gd name="connsiteY67" fmla="*/ 21795584 h 23902640"/>
              <a:gd name="connsiteX68" fmla="*/ 12935007 w 43671952"/>
              <a:gd name="connsiteY68" fmla="*/ 21800344 h 23902640"/>
              <a:gd name="connsiteX69" fmla="*/ 12956439 w 43671952"/>
              <a:gd name="connsiteY69" fmla="*/ 21805108 h 23902640"/>
              <a:gd name="connsiteX70" fmla="*/ 12970728 w 43671952"/>
              <a:gd name="connsiteY70" fmla="*/ 21809868 h 23902640"/>
              <a:gd name="connsiteX71" fmla="*/ 12975489 w 43671952"/>
              <a:gd name="connsiteY71" fmla="*/ 21817012 h 23902640"/>
              <a:gd name="connsiteX72" fmla="*/ 12980252 w 43671952"/>
              <a:gd name="connsiteY72" fmla="*/ 21831300 h 23902640"/>
              <a:gd name="connsiteX73" fmla="*/ 12977873 w 43671952"/>
              <a:gd name="connsiteY73" fmla="*/ 21871784 h 23902640"/>
              <a:gd name="connsiteX74" fmla="*/ 12968347 w 43671952"/>
              <a:gd name="connsiteY74" fmla="*/ 21886068 h 23902640"/>
              <a:gd name="connsiteX75" fmla="*/ 12963584 w 43671952"/>
              <a:gd name="connsiteY75" fmla="*/ 21895596 h 23902640"/>
              <a:gd name="connsiteX76" fmla="*/ 12942151 w 43671952"/>
              <a:gd name="connsiteY76" fmla="*/ 21914644 h 23902640"/>
              <a:gd name="connsiteX77" fmla="*/ 12927867 w 43671952"/>
              <a:gd name="connsiteY77" fmla="*/ 21919408 h 23902640"/>
              <a:gd name="connsiteX78" fmla="*/ 12906433 w 43671952"/>
              <a:gd name="connsiteY78" fmla="*/ 21928932 h 23902640"/>
              <a:gd name="connsiteX79" fmla="*/ 12896910 w 43671952"/>
              <a:gd name="connsiteY79" fmla="*/ 21931312 h 23902640"/>
              <a:gd name="connsiteX80" fmla="*/ 12894529 w 43671952"/>
              <a:gd name="connsiteY80" fmla="*/ 21931312 h 23902640"/>
              <a:gd name="connsiteX81" fmla="*/ 12875477 w 43671952"/>
              <a:gd name="connsiteY81" fmla="*/ 21921788 h 23902640"/>
              <a:gd name="connsiteX82" fmla="*/ 12858807 w 43671952"/>
              <a:gd name="connsiteY82" fmla="*/ 21914644 h 23902640"/>
              <a:gd name="connsiteX83" fmla="*/ 12849283 w 43671952"/>
              <a:gd name="connsiteY83" fmla="*/ 21907500 h 23902640"/>
              <a:gd name="connsiteX84" fmla="*/ 12842140 w 43671952"/>
              <a:gd name="connsiteY84" fmla="*/ 21905120 h 23902640"/>
              <a:gd name="connsiteX85" fmla="*/ 12832615 w 43671952"/>
              <a:gd name="connsiteY85" fmla="*/ 21900356 h 23902640"/>
              <a:gd name="connsiteX86" fmla="*/ 12815947 w 43671952"/>
              <a:gd name="connsiteY86" fmla="*/ 21888452 h 23902640"/>
              <a:gd name="connsiteX87" fmla="*/ 12808804 w 43671952"/>
              <a:gd name="connsiteY87" fmla="*/ 21883688 h 23902640"/>
              <a:gd name="connsiteX88" fmla="*/ 12799278 w 43671952"/>
              <a:gd name="connsiteY88" fmla="*/ 21869400 h 23902640"/>
              <a:gd name="connsiteX89" fmla="*/ 12789754 w 43671952"/>
              <a:gd name="connsiteY89" fmla="*/ 21847968 h 23902640"/>
              <a:gd name="connsiteX90" fmla="*/ 12784990 w 43671952"/>
              <a:gd name="connsiteY90" fmla="*/ 21831300 h 23902640"/>
              <a:gd name="connsiteX91" fmla="*/ 12780229 w 43671952"/>
              <a:gd name="connsiteY91" fmla="*/ 21812252 h 23902640"/>
              <a:gd name="connsiteX92" fmla="*/ 12780229 w 43671952"/>
              <a:gd name="connsiteY92" fmla="*/ 21757484 h 23902640"/>
              <a:gd name="connsiteX93" fmla="*/ 12782610 w 43671952"/>
              <a:gd name="connsiteY93" fmla="*/ 21750340 h 23902640"/>
              <a:gd name="connsiteX94" fmla="*/ 12789754 w 43671952"/>
              <a:gd name="connsiteY94" fmla="*/ 21747956 h 23902640"/>
              <a:gd name="connsiteX95" fmla="*/ 23502963 w 43671952"/>
              <a:gd name="connsiteY95" fmla="*/ 21578888 h 23902640"/>
              <a:gd name="connsiteX96" fmla="*/ 23548683 w 43671952"/>
              <a:gd name="connsiteY96" fmla="*/ 21594128 h 23902640"/>
              <a:gd name="connsiteX97" fmla="*/ 23541063 w 43671952"/>
              <a:gd name="connsiteY97" fmla="*/ 21655088 h 23902640"/>
              <a:gd name="connsiteX98" fmla="*/ 23495343 w 43671952"/>
              <a:gd name="connsiteY98" fmla="*/ 21601748 h 23902640"/>
              <a:gd name="connsiteX99" fmla="*/ 23502963 w 43671952"/>
              <a:gd name="connsiteY99" fmla="*/ 21578888 h 23902640"/>
              <a:gd name="connsiteX100" fmla="*/ 36876871 w 43671952"/>
              <a:gd name="connsiteY100" fmla="*/ 21571396 h 23902640"/>
              <a:gd name="connsiteX101" fmla="*/ 36826863 w 43671952"/>
              <a:gd name="connsiteY101" fmla="*/ 21719036 h 23902640"/>
              <a:gd name="connsiteX102" fmla="*/ 36745903 w 43671952"/>
              <a:gd name="connsiteY102" fmla="*/ 21783328 h 23902640"/>
              <a:gd name="connsiteX103" fmla="*/ 36757807 w 43671952"/>
              <a:gd name="connsiteY103" fmla="*/ 21692840 h 23902640"/>
              <a:gd name="connsiteX104" fmla="*/ 23777283 w 43671952"/>
              <a:gd name="connsiteY104" fmla="*/ 20946428 h 23902640"/>
              <a:gd name="connsiteX105" fmla="*/ 23800143 w 43671952"/>
              <a:gd name="connsiteY105" fmla="*/ 20992148 h 23902640"/>
              <a:gd name="connsiteX106" fmla="*/ 23792523 w 43671952"/>
              <a:gd name="connsiteY106" fmla="*/ 21015008 h 23902640"/>
              <a:gd name="connsiteX107" fmla="*/ 23754423 w 43671952"/>
              <a:gd name="connsiteY107" fmla="*/ 21060728 h 23902640"/>
              <a:gd name="connsiteX108" fmla="*/ 23708703 w 43671952"/>
              <a:gd name="connsiteY108" fmla="*/ 20976908 h 23902640"/>
              <a:gd name="connsiteX109" fmla="*/ 23731563 w 43671952"/>
              <a:gd name="connsiteY109" fmla="*/ 20961668 h 23902640"/>
              <a:gd name="connsiteX110" fmla="*/ 23777283 w 43671952"/>
              <a:gd name="connsiteY110" fmla="*/ 20946428 h 23902640"/>
              <a:gd name="connsiteX111" fmla="*/ 25998611 w 43671952"/>
              <a:gd name="connsiteY111" fmla="*/ 20467320 h 23902640"/>
              <a:gd name="connsiteX112" fmla="*/ 26021471 w 43671952"/>
              <a:gd name="connsiteY112" fmla="*/ 20490180 h 23902640"/>
              <a:gd name="connsiteX113" fmla="*/ 25998611 w 43671952"/>
              <a:gd name="connsiteY113" fmla="*/ 20513040 h 23902640"/>
              <a:gd name="connsiteX114" fmla="*/ 25975751 w 43671952"/>
              <a:gd name="connsiteY114" fmla="*/ 20490180 h 23902640"/>
              <a:gd name="connsiteX115" fmla="*/ 25998611 w 43671952"/>
              <a:gd name="connsiteY115" fmla="*/ 20467320 h 23902640"/>
              <a:gd name="connsiteX116" fmla="*/ 24425315 w 43671952"/>
              <a:gd name="connsiteY116" fmla="*/ 20014852 h 23902640"/>
              <a:gd name="connsiteX117" fmla="*/ 24455479 w 43671952"/>
              <a:gd name="connsiteY117" fmla="*/ 20157728 h 23902640"/>
              <a:gd name="connsiteX118" fmla="*/ 24569779 w 43671952"/>
              <a:gd name="connsiteY118" fmla="*/ 20119628 h 23902640"/>
              <a:gd name="connsiteX119" fmla="*/ 24525327 w 43671952"/>
              <a:gd name="connsiteY119" fmla="*/ 20214880 h 23902640"/>
              <a:gd name="connsiteX120" fmla="*/ 24525327 w 43671952"/>
              <a:gd name="connsiteY120" fmla="*/ 20310128 h 23902640"/>
              <a:gd name="connsiteX121" fmla="*/ 24432459 w 43671952"/>
              <a:gd name="connsiteY121" fmla="*/ 20400616 h 23902640"/>
              <a:gd name="connsiteX122" fmla="*/ 24378483 w 43671952"/>
              <a:gd name="connsiteY122" fmla="*/ 20545080 h 23902640"/>
              <a:gd name="connsiteX123" fmla="*/ 24163379 w 43671952"/>
              <a:gd name="connsiteY123" fmla="*/ 20576828 h 23902640"/>
              <a:gd name="connsiteX124" fmla="*/ 24118927 w 43671952"/>
              <a:gd name="connsiteY124" fmla="*/ 20843528 h 23902640"/>
              <a:gd name="connsiteX125" fmla="*/ 23880011 w 43671952"/>
              <a:gd name="connsiteY125" fmla="*/ 20952272 h 23902640"/>
              <a:gd name="connsiteX126" fmla="*/ 23763327 w 43671952"/>
              <a:gd name="connsiteY126" fmla="*/ 20862580 h 23902640"/>
              <a:gd name="connsiteX127" fmla="*/ 23610931 w 43671952"/>
              <a:gd name="connsiteY127" fmla="*/ 20837180 h 23902640"/>
              <a:gd name="connsiteX128" fmla="*/ 23699039 w 43671952"/>
              <a:gd name="connsiteY128" fmla="*/ 20728436 h 23902640"/>
              <a:gd name="connsiteX129" fmla="*/ 23880007 w 43671952"/>
              <a:gd name="connsiteY129" fmla="*/ 20541904 h 23902640"/>
              <a:gd name="connsiteX130" fmla="*/ 23998279 w 43671952"/>
              <a:gd name="connsiteY130" fmla="*/ 20506980 h 23902640"/>
              <a:gd name="connsiteX131" fmla="*/ 24158615 w 43671952"/>
              <a:gd name="connsiteY131" fmla="*/ 20360136 h 23902640"/>
              <a:gd name="connsiteX132" fmla="*/ 24188779 w 43671952"/>
              <a:gd name="connsiteY132" fmla="*/ 20252980 h 23902640"/>
              <a:gd name="connsiteX133" fmla="*/ 24303871 w 43671952"/>
              <a:gd name="connsiteY133" fmla="*/ 20159316 h 23902640"/>
              <a:gd name="connsiteX134" fmla="*/ 24425315 w 43671952"/>
              <a:gd name="connsiteY134" fmla="*/ 20014852 h 23902640"/>
              <a:gd name="connsiteX135" fmla="*/ 21073579 w 43671952"/>
              <a:gd name="connsiteY135" fmla="*/ 19990916 h 23902640"/>
              <a:gd name="connsiteX136" fmla="*/ 21201387 w 43671952"/>
              <a:gd name="connsiteY136" fmla="*/ 20054540 h 23902640"/>
              <a:gd name="connsiteX137" fmla="*/ 21341879 w 43671952"/>
              <a:gd name="connsiteY137" fmla="*/ 20016440 h 23902640"/>
              <a:gd name="connsiteX138" fmla="*/ 21470467 w 43671952"/>
              <a:gd name="connsiteY138" fmla="*/ 20030728 h 23902640"/>
              <a:gd name="connsiteX139" fmla="*/ 21477611 w 43671952"/>
              <a:gd name="connsiteY139" fmla="*/ 20106928 h 23902640"/>
              <a:gd name="connsiteX140" fmla="*/ 21427603 w 43671952"/>
              <a:gd name="connsiteY140" fmla="*/ 20199796 h 23902640"/>
              <a:gd name="connsiteX141" fmla="*/ 21418077 w 43671952"/>
              <a:gd name="connsiteY141" fmla="*/ 20337912 h 23902640"/>
              <a:gd name="connsiteX142" fmla="*/ 21337115 w 43671952"/>
              <a:gd name="connsiteY142" fmla="*/ 20340292 h 23902640"/>
              <a:gd name="connsiteX143" fmla="*/ 21213291 w 43671952"/>
              <a:gd name="connsiteY143" fmla="*/ 20416492 h 23902640"/>
              <a:gd name="connsiteX144" fmla="*/ 21156143 w 43671952"/>
              <a:gd name="connsiteY144" fmla="*/ 20330768 h 23902640"/>
              <a:gd name="connsiteX145" fmla="*/ 21072799 w 43671952"/>
              <a:gd name="connsiteY145" fmla="*/ 20259328 h 23902640"/>
              <a:gd name="connsiteX146" fmla="*/ 21087087 w 43671952"/>
              <a:gd name="connsiteY146" fmla="*/ 20164080 h 23902640"/>
              <a:gd name="connsiteX147" fmla="*/ 21032315 w 43671952"/>
              <a:gd name="connsiteY147" fmla="*/ 20002152 h 23902640"/>
              <a:gd name="connsiteX148" fmla="*/ 21073579 w 43671952"/>
              <a:gd name="connsiteY148" fmla="*/ 19990916 h 23902640"/>
              <a:gd name="connsiteX149" fmla="*/ 28818011 w 43671952"/>
              <a:gd name="connsiteY149" fmla="*/ 19695796 h 23902640"/>
              <a:gd name="connsiteX150" fmla="*/ 28840871 w 43671952"/>
              <a:gd name="connsiteY150" fmla="*/ 19718656 h 23902640"/>
              <a:gd name="connsiteX151" fmla="*/ 28818011 w 43671952"/>
              <a:gd name="connsiteY151" fmla="*/ 19741516 h 23902640"/>
              <a:gd name="connsiteX152" fmla="*/ 28795151 w 43671952"/>
              <a:gd name="connsiteY152" fmla="*/ 19718656 h 23902640"/>
              <a:gd name="connsiteX153" fmla="*/ 28818011 w 43671952"/>
              <a:gd name="connsiteY153" fmla="*/ 19695796 h 23902640"/>
              <a:gd name="connsiteX154" fmla="*/ 16059208 w 43671952"/>
              <a:gd name="connsiteY154" fmla="*/ 19464340 h 23902640"/>
              <a:gd name="connsiteX155" fmla="*/ 16066353 w 43671952"/>
              <a:gd name="connsiteY155" fmla="*/ 19466720 h 23902640"/>
              <a:gd name="connsiteX156" fmla="*/ 16080640 w 43671952"/>
              <a:gd name="connsiteY156" fmla="*/ 19476244 h 23902640"/>
              <a:gd name="connsiteX157" fmla="*/ 16085402 w 43671952"/>
              <a:gd name="connsiteY157" fmla="*/ 19492912 h 23902640"/>
              <a:gd name="connsiteX158" fmla="*/ 16083020 w 43671952"/>
              <a:gd name="connsiteY158" fmla="*/ 19504820 h 23902640"/>
              <a:gd name="connsiteX159" fmla="*/ 16080640 w 43671952"/>
              <a:gd name="connsiteY159" fmla="*/ 19511964 h 23902640"/>
              <a:gd name="connsiteX160" fmla="*/ 16071113 w 43671952"/>
              <a:gd name="connsiteY160" fmla="*/ 19516728 h 23902640"/>
              <a:gd name="connsiteX161" fmla="*/ 16061590 w 43671952"/>
              <a:gd name="connsiteY161" fmla="*/ 19526252 h 23902640"/>
              <a:gd name="connsiteX162" fmla="*/ 16042540 w 43671952"/>
              <a:gd name="connsiteY162" fmla="*/ 19516728 h 23902640"/>
              <a:gd name="connsiteX163" fmla="*/ 16035394 w 43671952"/>
              <a:gd name="connsiteY163" fmla="*/ 19514344 h 23902640"/>
              <a:gd name="connsiteX164" fmla="*/ 16033016 w 43671952"/>
              <a:gd name="connsiteY164" fmla="*/ 19507200 h 23902640"/>
              <a:gd name="connsiteX165" fmla="*/ 16028251 w 43671952"/>
              <a:gd name="connsiteY165" fmla="*/ 19500056 h 23902640"/>
              <a:gd name="connsiteX166" fmla="*/ 16033016 w 43671952"/>
              <a:gd name="connsiteY166" fmla="*/ 19478628 h 23902640"/>
              <a:gd name="connsiteX167" fmla="*/ 16037777 w 43671952"/>
              <a:gd name="connsiteY167" fmla="*/ 19471484 h 23902640"/>
              <a:gd name="connsiteX168" fmla="*/ 16052065 w 43671952"/>
              <a:gd name="connsiteY168" fmla="*/ 19466720 h 23902640"/>
              <a:gd name="connsiteX169" fmla="*/ 27155899 w 43671952"/>
              <a:gd name="connsiteY169" fmla="*/ 19443384 h 23902640"/>
              <a:gd name="connsiteX170" fmla="*/ 27178759 w 43671952"/>
              <a:gd name="connsiteY170" fmla="*/ 19466244 h 23902640"/>
              <a:gd name="connsiteX171" fmla="*/ 27155899 w 43671952"/>
              <a:gd name="connsiteY171" fmla="*/ 19489104 h 23902640"/>
              <a:gd name="connsiteX172" fmla="*/ 27133039 w 43671952"/>
              <a:gd name="connsiteY172" fmla="*/ 19466244 h 23902640"/>
              <a:gd name="connsiteX173" fmla="*/ 27155899 w 43671952"/>
              <a:gd name="connsiteY173" fmla="*/ 19443384 h 23902640"/>
              <a:gd name="connsiteX174" fmla="*/ 28898975 w 43671952"/>
              <a:gd name="connsiteY174" fmla="*/ 19438620 h 23902640"/>
              <a:gd name="connsiteX175" fmla="*/ 28921835 w 43671952"/>
              <a:gd name="connsiteY175" fmla="*/ 19461480 h 23902640"/>
              <a:gd name="connsiteX176" fmla="*/ 28898975 w 43671952"/>
              <a:gd name="connsiteY176" fmla="*/ 19484340 h 23902640"/>
              <a:gd name="connsiteX177" fmla="*/ 28876115 w 43671952"/>
              <a:gd name="connsiteY177" fmla="*/ 19461480 h 23902640"/>
              <a:gd name="connsiteX178" fmla="*/ 28898975 w 43671952"/>
              <a:gd name="connsiteY178" fmla="*/ 19438620 h 23902640"/>
              <a:gd name="connsiteX179" fmla="*/ 31830851 w 43671952"/>
              <a:gd name="connsiteY179" fmla="*/ 19407532 h 23902640"/>
              <a:gd name="connsiteX180" fmla="*/ 31852279 w 43671952"/>
              <a:gd name="connsiteY180" fmla="*/ 19409916 h 23902640"/>
              <a:gd name="connsiteX181" fmla="*/ 31866567 w 43671952"/>
              <a:gd name="connsiteY181" fmla="*/ 19414676 h 23902640"/>
              <a:gd name="connsiteX182" fmla="*/ 31873711 w 43671952"/>
              <a:gd name="connsiteY182" fmla="*/ 19417056 h 23902640"/>
              <a:gd name="connsiteX183" fmla="*/ 31880855 w 43671952"/>
              <a:gd name="connsiteY183" fmla="*/ 19421820 h 23902640"/>
              <a:gd name="connsiteX184" fmla="*/ 31883235 w 43671952"/>
              <a:gd name="connsiteY184" fmla="*/ 19428964 h 23902640"/>
              <a:gd name="connsiteX185" fmla="*/ 31876091 w 43671952"/>
              <a:gd name="connsiteY185" fmla="*/ 19459920 h 23902640"/>
              <a:gd name="connsiteX186" fmla="*/ 31868951 w 43671952"/>
              <a:gd name="connsiteY186" fmla="*/ 19462300 h 23902640"/>
              <a:gd name="connsiteX187" fmla="*/ 31854663 w 43671952"/>
              <a:gd name="connsiteY187" fmla="*/ 19469444 h 23902640"/>
              <a:gd name="connsiteX188" fmla="*/ 31842755 w 43671952"/>
              <a:gd name="connsiteY188" fmla="*/ 19469444 h 23902640"/>
              <a:gd name="connsiteX189" fmla="*/ 31823707 w 43671952"/>
              <a:gd name="connsiteY189" fmla="*/ 19462300 h 23902640"/>
              <a:gd name="connsiteX190" fmla="*/ 31818943 w 43671952"/>
              <a:gd name="connsiteY190" fmla="*/ 19455156 h 23902640"/>
              <a:gd name="connsiteX191" fmla="*/ 31814179 w 43671952"/>
              <a:gd name="connsiteY191" fmla="*/ 19436108 h 23902640"/>
              <a:gd name="connsiteX192" fmla="*/ 31816563 w 43671952"/>
              <a:gd name="connsiteY192" fmla="*/ 19412296 h 23902640"/>
              <a:gd name="connsiteX193" fmla="*/ 31830851 w 43671952"/>
              <a:gd name="connsiteY193" fmla="*/ 19407532 h 23902640"/>
              <a:gd name="connsiteX194" fmla="*/ 20113451 w 43671952"/>
              <a:gd name="connsiteY194" fmla="*/ 19230404 h 23902640"/>
              <a:gd name="connsiteX195" fmla="*/ 20144111 w 43671952"/>
              <a:gd name="connsiteY195" fmla="*/ 19230628 h 23902640"/>
              <a:gd name="connsiteX196" fmla="*/ 20245711 w 43671952"/>
              <a:gd name="connsiteY196" fmla="*/ 19252852 h 23902640"/>
              <a:gd name="connsiteX197" fmla="*/ 20129823 w 43671952"/>
              <a:gd name="connsiteY197" fmla="*/ 19312384 h 23902640"/>
              <a:gd name="connsiteX198" fmla="*/ 20010759 w 43671952"/>
              <a:gd name="connsiteY198" fmla="*/ 19259204 h 23902640"/>
              <a:gd name="connsiteX199" fmla="*/ 20113451 w 43671952"/>
              <a:gd name="connsiteY199" fmla="*/ 19230404 h 23902640"/>
              <a:gd name="connsiteX200" fmla="*/ 24551523 w 43671952"/>
              <a:gd name="connsiteY200" fmla="*/ 19054416 h 23902640"/>
              <a:gd name="connsiteX201" fmla="*/ 24594383 w 43671952"/>
              <a:gd name="connsiteY201" fmla="*/ 19090136 h 23902640"/>
              <a:gd name="connsiteX202" fmla="*/ 24589623 w 43671952"/>
              <a:gd name="connsiteY202" fmla="*/ 19161572 h 23902640"/>
              <a:gd name="connsiteX203" fmla="*/ 24711067 w 43671952"/>
              <a:gd name="connsiteY203" fmla="*/ 19225868 h 23902640"/>
              <a:gd name="connsiteX204" fmla="*/ 24682491 w 43671952"/>
              <a:gd name="connsiteY204" fmla="*/ 19302068 h 23902640"/>
              <a:gd name="connsiteX205" fmla="*/ 24730115 w 43671952"/>
              <a:gd name="connsiteY205" fmla="*/ 19371124 h 23902640"/>
              <a:gd name="connsiteX206" fmla="*/ 24792027 w 43671952"/>
              <a:gd name="connsiteY206" fmla="*/ 19368740 h 23902640"/>
              <a:gd name="connsiteX207" fmla="*/ 24863467 w 43671952"/>
              <a:gd name="connsiteY207" fmla="*/ 19430652 h 23902640"/>
              <a:gd name="connsiteX208" fmla="*/ 24853943 w 43671952"/>
              <a:gd name="connsiteY208" fmla="*/ 19497328 h 23902640"/>
              <a:gd name="connsiteX209" fmla="*/ 24958715 w 43671952"/>
              <a:gd name="connsiteY209" fmla="*/ 19647348 h 23902640"/>
              <a:gd name="connsiteX210" fmla="*/ 25011103 w 43671952"/>
              <a:gd name="connsiteY210" fmla="*/ 19654492 h 23902640"/>
              <a:gd name="connsiteX211" fmla="*/ 25134927 w 43671952"/>
              <a:gd name="connsiteY211" fmla="*/ 19537808 h 23902640"/>
              <a:gd name="connsiteX212" fmla="*/ 25182555 w 43671952"/>
              <a:gd name="connsiteY212" fmla="*/ 19556860 h 23902640"/>
              <a:gd name="connsiteX213" fmla="*/ 25182555 w 43671952"/>
              <a:gd name="connsiteY213" fmla="*/ 19706880 h 23902640"/>
              <a:gd name="connsiteX214" fmla="*/ 25077779 w 43671952"/>
              <a:gd name="connsiteY214" fmla="*/ 19773552 h 23902640"/>
              <a:gd name="connsiteX215" fmla="*/ 25061111 w 43671952"/>
              <a:gd name="connsiteY215" fmla="*/ 19852136 h 23902640"/>
              <a:gd name="connsiteX216" fmla="*/ 24942047 w 43671952"/>
              <a:gd name="connsiteY216" fmla="*/ 19837848 h 23902640"/>
              <a:gd name="connsiteX217" fmla="*/ 24949191 w 43671952"/>
              <a:gd name="connsiteY217" fmla="*/ 19966436 h 23902640"/>
              <a:gd name="connsiteX218" fmla="*/ 24708683 w 43671952"/>
              <a:gd name="connsiteY218" fmla="*/ 20125980 h 23902640"/>
              <a:gd name="connsiteX219" fmla="*/ 24703923 w 43671952"/>
              <a:gd name="connsiteY219" fmla="*/ 19999772 h 23902640"/>
              <a:gd name="connsiteX220" fmla="*/ 24725355 w 43671952"/>
              <a:gd name="connsiteY220" fmla="*/ 19911668 h 23902640"/>
              <a:gd name="connsiteX221" fmla="*/ 24539615 w 43671952"/>
              <a:gd name="connsiteY221" fmla="*/ 19849752 h 23902640"/>
              <a:gd name="connsiteX222" fmla="*/ 24653915 w 43671952"/>
              <a:gd name="connsiteY222" fmla="*/ 19709260 h 23902640"/>
              <a:gd name="connsiteX223" fmla="*/ 24720591 w 43671952"/>
              <a:gd name="connsiteY223" fmla="*/ 19621152 h 23902640"/>
              <a:gd name="connsiteX224" fmla="*/ 24677727 w 43671952"/>
              <a:gd name="connsiteY224" fmla="*/ 19540192 h 23902640"/>
              <a:gd name="connsiteX225" fmla="*/ 24682491 w 43671952"/>
              <a:gd name="connsiteY225" fmla="*/ 19437796 h 23902640"/>
              <a:gd name="connsiteX226" fmla="*/ 24568191 w 43671952"/>
              <a:gd name="connsiteY226" fmla="*/ 19247296 h 23902640"/>
              <a:gd name="connsiteX227" fmla="*/ 24549139 w 43671952"/>
              <a:gd name="connsiteY227" fmla="*/ 19163952 h 23902640"/>
              <a:gd name="connsiteX228" fmla="*/ 24551523 w 43671952"/>
              <a:gd name="connsiteY228" fmla="*/ 19054416 h 23902640"/>
              <a:gd name="connsiteX229" fmla="*/ 24473023 w 43671952"/>
              <a:gd name="connsiteY229" fmla="*/ 18986184 h 23902640"/>
              <a:gd name="connsiteX230" fmla="*/ 24495883 w 43671952"/>
              <a:gd name="connsiteY230" fmla="*/ 19009044 h 23902640"/>
              <a:gd name="connsiteX231" fmla="*/ 24473023 w 43671952"/>
              <a:gd name="connsiteY231" fmla="*/ 19031904 h 23902640"/>
              <a:gd name="connsiteX232" fmla="*/ 24450163 w 43671952"/>
              <a:gd name="connsiteY232" fmla="*/ 19009044 h 23902640"/>
              <a:gd name="connsiteX233" fmla="*/ 24473023 w 43671952"/>
              <a:gd name="connsiteY233" fmla="*/ 18986184 h 23902640"/>
              <a:gd name="connsiteX234" fmla="*/ 26171647 w 43671952"/>
              <a:gd name="connsiteY234" fmla="*/ 18833784 h 23902640"/>
              <a:gd name="connsiteX235" fmla="*/ 26194507 w 43671952"/>
              <a:gd name="connsiteY235" fmla="*/ 18856644 h 23902640"/>
              <a:gd name="connsiteX236" fmla="*/ 26171647 w 43671952"/>
              <a:gd name="connsiteY236" fmla="*/ 18879504 h 23902640"/>
              <a:gd name="connsiteX237" fmla="*/ 26148787 w 43671952"/>
              <a:gd name="connsiteY237" fmla="*/ 18856644 h 23902640"/>
              <a:gd name="connsiteX238" fmla="*/ 26171647 w 43671952"/>
              <a:gd name="connsiteY238" fmla="*/ 18833784 h 23902640"/>
              <a:gd name="connsiteX239" fmla="*/ 25609675 w 43671952"/>
              <a:gd name="connsiteY239" fmla="*/ 18652808 h 23902640"/>
              <a:gd name="connsiteX240" fmla="*/ 25632535 w 43671952"/>
              <a:gd name="connsiteY240" fmla="*/ 18675668 h 23902640"/>
              <a:gd name="connsiteX241" fmla="*/ 25609675 w 43671952"/>
              <a:gd name="connsiteY241" fmla="*/ 18698528 h 23902640"/>
              <a:gd name="connsiteX242" fmla="*/ 25586815 w 43671952"/>
              <a:gd name="connsiteY242" fmla="*/ 18675668 h 23902640"/>
              <a:gd name="connsiteX243" fmla="*/ 25609675 w 43671952"/>
              <a:gd name="connsiteY243" fmla="*/ 18652808 h 23902640"/>
              <a:gd name="connsiteX244" fmla="*/ 24876247 w 43671952"/>
              <a:gd name="connsiteY244" fmla="*/ 18624236 h 23902640"/>
              <a:gd name="connsiteX245" fmla="*/ 24899107 w 43671952"/>
              <a:gd name="connsiteY245" fmla="*/ 18647096 h 23902640"/>
              <a:gd name="connsiteX246" fmla="*/ 24876247 w 43671952"/>
              <a:gd name="connsiteY246" fmla="*/ 18669956 h 23902640"/>
              <a:gd name="connsiteX247" fmla="*/ 24853387 w 43671952"/>
              <a:gd name="connsiteY247" fmla="*/ 18647096 h 23902640"/>
              <a:gd name="connsiteX248" fmla="*/ 24876247 w 43671952"/>
              <a:gd name="connsiteY248" fmla="*/ 18624236 h 23902640"/>
              <a:gd name="connsiteX249" fmla="*/ 25673175 w 43671952"/>
              <a:gd name="connsiteY249" fmla="*/ 18500408 h 23902640"/>
              <a:gd name="connsiteX250" fmla="*/ 25696035 w 43671952"/>
              <a:gd name="connsiteY250" fmla="*/ 18523268 h 23902640"/>
              <a:gd name="connsiteX251" fmla="*/ 25673175 w 43671952"/>
              <a:gd name="connsiteY251" fmla="*/ 18546128 h 23902640"/>
              <a:gd name="connsiteX252" fmla="*/ 25650315 w 43671952"/>
              <a:gd name="connsiteY252" fmla="*/ 18523268 h 23902640"/>
              <a:gd name="connsiteX253" fmla="*/ 25673175 w 43671952"/>
              <a:gd name="connsiteY253" fmla="*/ 18500408 h 23902640"/>
              <a:gd name="connsiteX254" fmla="*/ 29336079 w 43671952"/>
              <a:gd name="connsiteY254" fmla="*/ 18495920 h 23902640"/>
              <a:gd name="connsiteX255" fmla="*/ 29357507 w 43671952"/>
              <a:gd name="connsiteY255" fmla="*/ 18498304 h 23902640"/>
              <a:gd name="connsiteX256" fmla="*/ 29371795 w 43671952"/>
              <a:gd name="connsiteY256" fmla="*/ 18503064 h 23902640"/>
              <a:gd name="connsiteX257" fmla="*/ 29378939 w 43671952"/>
              <a:gd name="connsiteY257" fmla="*/ 18505444 h 23902640"/>
              <a:gd name="connsiteX258" fmla="*/ 29386083 w 43671952"/>
              <a:gd name="connsiteY258" fmla="*/ 18510208 h 23902640"/>
              <a:gd name="connsiteX259" fmla="*/ 29388463 w 43671952"/>
              <a:gd name="connsiteY259" fmla="*/ 18517352 h 23902640"/>
              <a:gd name="connsiteX260" fmla="*/ 29381319 w 43671952"/>
              <a:gd name="connsiteY260" fmla="*/ 18548308 h 23902640"/>
              <a:gd name="connsiteX261" fmla="*/ 29374179 w 43671952"/>
              <a:gd name="connsiteY261" fmla="*/ 18550688 h 23902640"/>
              <a:gd name="connsiteX262" fmla="*/ 29359891 w 43671952"/>
              <a:gd name="connsiteY262" fmla="*/ 18557832 h 23902640"/>
              <a:gd name="connsiteX263" fmla="*/ 29347983 w 43671952"/>
              <a:gd name="connsiteY263" fmla="*/ 18557832 h 23902640"/>
              <a:gd name="connsiteX264" fmla="*/ 29328935 w 43671952"/>
              <a:gd name="connsiteY264" fmla="*/ 18550688 h 23902640"/>
              <a:gd name="connsiteX265" fmla="*/ 29324171 w 43671952"/>
              <a:gd name="connsiteY265" fmla="*/ 18543544 h 23902640"/>
              <a:gd name="connsiteX266" fmla="*/ 29319407 w 43671952"/>
              <a:gd name="connsiteY266" fmla="*/ 18524496 h 23902640"/>
              <a:gd name="connsiteX267" fmla="*/ 29321791 w 43671952"/>
              <a:gd name="connsiteY267" fmla="*/ 18500684 h 23902640"/>
              <a:gd name="connsiteX268" fmla="*/ 29336079 w 43671952"/>
              <a:gd name="connsiteY268" fmla="*/ 18495920 h 23902640"/>
              <a:gd name="connsiteX269" fmla="*/ 33883835 w 43671952"/>
              <a:gd name="connsiteY269" fmla="*/ 18404808 h 23902640"/>
              <a:gd name="connsiteX270" fmla="*/ 33905267 w 43671952"/>
              <a:gd name="connsiteY270" fmla="*/ 18407188 h 23902640"/>
              <a:gd name="connsiteX271" fmla="*/ 33919555 w 43671952"/>
              <a:gd name="connsiteY271" fmla="*/ 18411952 h 23902640"/>
              <a:gd name="connsiteX272" fmla="*/ 33926699 w 43671952"/>
              <a:gd name="connsiteY272" fmla="*/ 18414332 h 23902640"/>
              <a:gd name="connsiteX273" fmla="*/ 33933843 w 43671952"/>
              <a:gd name="connsiteY273" fmla="*/ 18419096 h 23902640"/>
              <a:gd name="connsiteX274" fmla="*/ 33936223 w 43671952"/>
              <a:gd name="connsiteY274" fmla="*/ 18426240 h 23902640"/>
              <a:gd name="connsiteX275" fmla="*/ 33929079 w 43671952"/>
              <a:gd name="connsiteY275" fmla="*/ 18457196 h 23902640"/>
              <a:gd name="connsiteX276" fmla="*/ 33921935 w 43671952"/>
              <a:gd name="connsiteY276" fmla="*/ 18459576 h 23902640"/>
              <a:gd name="connsiteX277" fmla="*/ 33907647 w 43671952"/>
              <a:gd name="connsiteY277" fmla="*/ 18466720 h 23902640"/>
              <a:gd name="connsiteX278" fmla="*/ 33895743 w 43671952"/>
              <a:gd name="connsiteY278" fmla="*/ 18466720 h 23902640"/>
              <a:gd name="connsiteX279" fmla="*/ 33876691 w 43671952"/>
              <a:gd name="connsiteY279" fmla="*/ 18459576 h 23902640"/>
              <a:gd name="connsiteX280" fmla="*/ 33871931 w 43671952"/>
              <a:gd name="connsiteY280" fmla="*/ 18452432 h 23902640"/>
              <a:gd name="connsiteX281" fmla="*/ 33867167 w 43671952"/>
              <a:gd name="connsiteY281" fmla="*/ 18433384 h 23902640"/>
              <a:gd name="connsiteX282" fmla="*/ 33869547 w 43671952"/>
              <a:gd name="connsiteY282" fmla="*/ 18409572 h 23902640"/>
              <a:gd name="connsiteX283" fmla="*/ 33883835 w 43671952"/>
              <a:gd name="connsiteY283" fmla="*/ 18404808 h 23902640"/>
              <a:gd name="connsiteX284" fmla="*/ 30120939 w 43671952"/>
              <a:gd name="connsiteY284" fmla="*/ 18297800 h 23902640"/>
              <a:gd name="connsiteX285" fmla="*/ 30142367 w 43671952"/>
              <a:gd name="connsiteY285" fmla="*/ 18300184 h 23902640"/>
              <a:gd name="connsiteX286" fmla="*/ 30156655 w 43671952"/>
              <a:gd name="connsiteY286" fmla="*/ 18304944 h 23902640"/>
              <a:gd name="connsiteX287" fmla="*/ 30163799 w 43671952"/>
              <a:gd name="connsiteY287" fmla="*/ 18307324 h 23902640"/>
              <a:gd name="connsiteX288" fmla="*/ 30170943 w 43671952"/>
              <a:gd name="connsiteY288" fmla="*/ 18312088 h 23902640"/>
              <a:gd name="connsiteX289" fmla="*/ 30173323 w 43671952"/>
              <a:gd name="connsiteY289" fmla="*/ 18319232 h 23902640"/>
              <a:gd name="connsiteX290" fmla="*/ 30166179 w 43671952"/>
              <a:gd name="connsiteY290" fmla="*/ 18350188 h 23902640"/>
              <a:gd name="connsiteX291" fmla="*/ 30159039 w 43671952"/>
              <a:gd name="connsiteY291" fmla="*/ 18352568 h 23902640"/>
              <a:gd name="connsiteX292" fmla="*/ 30144751 w 43671952"/>
              <a:gd name="connsiteY292" fmla="*/ 18359712 h 23902640"/>
              <a:gd name="connsiteX293" fmla="*/ 30132843 w 43671952"/>
              <a:gd name="connsiteY293" fmla="*/ 18359712 h 23902640"/>
              <a:gd name="connsiteX294" fmla="*/ 30113795 w 43671952"/>
              <a:gd name="connsiteY294" fmla="*/ 18352568 h 23902640"/>
              <a:gd name="connsiteX295" fmla="*/ 30109031 w 43671952"/>
              <a:gd name="connsiteY295" fmla="*/ 18345424 h 23902640"/>
              <a:gd name="connsiteX296" fmla="*/ 30104267 w 43671952"/>
              <a:gd name="connsiteY296" fmla="*/ 18326376 h 23902640"/>
              <a:gd name="connsiteX297" fmla="*/ 30106651 w 43671952"/>
              <a:gd name="connsiteY297" fmla="*/ 18302564 h 23902640"/>
              <a:gd name="connsiteX298" fmla="*/ 30120939 w 43671952"/>
              <a:gd name="connsiteY298" fmla="*/ 18297800 h 23902640"/>
              <a:gd name="connsiteX299" fmla="*/ 25755723 w 43671952"/>
              <a:gd name="connsiteY299" fmla="*/ 18297208 h 23902640"/>
              <a:gd name="connsiteX300" fmla="*/ 25778583 w 43671952"/>
              <a:gd name="connsiteY300" fmla="*/ 18320068 h 23902640"/>
              <a:gd name="connsiteX301" fmla="*/ 25755723 w 43671952"/>
              <a:gd name="connsiteY301" fmla="*/ 18342928 h 23902640"/>
              <a:gd name="connsiteX302" fmla="*/ 25732863 w 43671952"/>
              <a:gd name="connsiteY302" fmla="*/ 18320068 h 23902640"/>
              <a:gd name="connsiteX303" fmla="*/ 25755723 w 43671952"/>
              <a:gd name="connsiteY303" fmla="*/ 18297208 h 23902640"/>
              <a:gd name="connsiteX304" fmla="*/ 23971375 w 43671952"/>
              <a:gd name="connsiteY304" fmla="*/ 18271808 h 23902640"/>
              <a:gd name="connsiteX305" fmla="*/ 23994235 w 43671952"/>
              <a:gd name="connsiteY305" fmla="*/ 18294668 h 23902640"/>
              <a:gd name="connsiteX306" fmla="*/ 23971375 w 43671952"/>
              <a:gd name="connsiteY306" fmla="*/ 18317528 h 23902640"/>
              <a:gd name="connsiteX307" fmla="*/ 23948515 w 43671952"/>
              <a:gd name="connsiteY307" fmla="*/ 18294668 h 23902640"/>
              <a:gd name="connsiteX308" fmla="*/ 23971375 w 43671952"/>
              <a:gd name="connsiteY308" fmla="*/ 18271808 h 23902640"/>
              <a:gd name="connsiteX309" fmla="*/ 31725439 w 43671952"/>
              <a:gd name="connsiteY309" fmla="*/ 17959732 h 23902640"/>
              <a:gd name="connsiteX310" fmla="*/ 31746871 w 43671952"/>
              <a:gd name="connsiteY310" fmla="*/ 17962116 h 23902640"/>
              <a:gd name="connsiteX311" fmla="*/ 31761155 w 43671952"/>
              <a:gd name="connsiteY311" fmla="*/ 17966876 h 23902640"/>
              <a:gd name="connsiteX312" fmla="*/ 31768299 w 43671952"/>
              <a:gd name="connsiteY312" fmla="*/ 17969256 h 23902640"/>
              <a:gd name="connsiteX313" fmla="*/ 31775443 w 43671952"/>
              <a:gd name="connsiteY313" fmla="*/ 17974020 h 23902640"/>
              <a:gd name="connsiteX314" fmla="*/ 31777827 w 43671952"/>
              <a:gd name="connsiteY314" fmla="*/ 17981164 h 23902640"/>
              <a:gd name="connsiteX315" fmla="*/ 31770683 w 43671952"/>
              <a:gd name="connsiteY315" fmla="*/ 18012120 h 23902640"/>
              <a:gd name="connsiteX316" fmla="*/ 31763539 w 43671952"/>
              <a:gd name="connsiteY316" fmla="*/ 18014500 h 23902640"/>
              <a:gd name="connsiteX317" fmla="*/ 31749251 w 43671952"/>
              <a:gd name="connsiteY317" fmla="*/ 18021644 h 23902640"/>
              <a:gd name="connsiteX318" fmla="*/ 31737343 w 43671952"/>
              <a:gd name="connsiteY318" fmla="*/ 18021644 h 23902640"/>
              <a:gd name="connsiteX319" fmla="*/ 31718295 w 43671952"/>
              <a:gd name="connsiteY319" fmla="*/ 18014500 h 23902640"/>
              <a:gd name="connsiteX320" fmla="*/ 31713531 w 43671952"/>
              <a:gd name="connsiteY320" fmla="*/ 18007356 h 23902640"/>
              <a:gd name="connsiteX321" fmla="*/ 31708771 w 43671952"/>
              <a:gd name="connsiteY321" fmla="*/ 17988308 h 23902640"/>
              <a:gd name="connsiteX322" fmla="*/ 31711151 w 43671952"/>
              <a:gd name="connsiteY322" fmla="*/ 17964496 h 23902640"/>
              <a:gd name="connsiteX323" fmla="*/ 31725439 w 43671952"/>
              <a:gd name="connsiteY323" fmla="*/ 17959732 h 23902640"/>
              <a:gd name="connsiteX324" fmla="*/ 32390587 w 43671952"/>
              <a:gd name="connsiteY324" fmla="*/ 17907084 h 23902640"/>
              <a:gd name="connsiteX325" fmla="*/ 32412019 w 43671952"/>
              <a:gd name="connsiteY325" fmla="*/ 17909464 h 23902640"/>
              <a:gd name="connsiteX326" fmla="*/ 32426303 w 43671952"/>
              <a:gd name="connsiteY326" fmla="*/ 17914228 h 23902640"/>
              <a:gd name="connsiteX327" fmla="*/ 32433447 w 43671952"/>
              <a:gd name="connsiteY327" fmla="*/ 17916608 h 23902640"/>
              <a:gd name="connsiteX328" fmla="*/ 32440591 w 43671952"/>
              <a:gd name="connsiteY328" fmla="*/ 17921372 h 23902640"/>
              <a:gd name="connsiteX329" fmla="*/ 32442975 w 43671952"/>
              <a:gd name="connsiteY329" fmla="*/ 17928516 h 23902640"/>
              <a:gd name="connsiteX330" fmla="*/ 32435831 w 43671952"/>
              <a:gd name="connsiteY330" fmla="*/ 17959472 h 23902640"/>
              <a:gd name="connsiteX331" fmla="*/ 32428687 w 43671952"/>
              <a:gd name="connsiteY331" fmla="*/ 17961852 h 23902640"/>
              <a:gd name="connsiteX332" fmla="*/ 32414399 w 43671952"/>
              <a:gd name="connsiteY332" fmla="*/ 17968996 h 23902640"/>
              <a:gd name="connsiteX333" fmla="*/ 32402491 w 43671952"/>
              <a:gd name="connsiteY333" fmla="*/ 17968996 h 23902640"/>
              <a:gd name="connsiteX334" fmla="*/ 32383443 w 43671952"/>
              <a:gd name="connsiteY334" fmla="*/ 17961852 h 23902640"/>
              <a:gd name="connsiteX335" fmla="*/ 32378679 w 43671952"/>
              <a:gd name="connsiteY335" fmla="*/ 17954708 h 23902640"/>
              <a:gd name="connsiteX336" fmla="*/ 32373919 w 43671952"/>
              <a:gd name="connsiteY336" fmla="*/ 17935660 h 23902640"/>
              <a:gd name="connsiteX337" fmla="*/ 32376299 w 43671952"/>
              <a:gd name="connsiteY337" fmla="*/ 17911848 h 23902640"/>
              <a:gd name="connsiteX338" fmla="*/ 32390587 w 43671952"/>
              <a:gd name="connsiteY338" fmla="*/ 17907084 h 23902640"/>
              <a:gd name="connsiteX339" fmla="*/ 29762799 w 43671952"/>
              <a:gd name="connsiteY339" fmla="*/ 17688200 h 23902640"/>
              <a:gd name="connsiteX340" fmla="*/ 29784227 w 43671952"/>
              <a:gd name="connsiteY340" fmla="*/ 17690584 h 23902640"/>
              <a:gd name="connsiteX341" fmla="*/ 29798515 w 43671952"/>
              <a:gd name="connsiteY341" fmla="*/ 17695344 h 23902640"/>
              <a:gd name="connsiteX342" fmla="*/ 29805659 w 43671952"/>
              <a:gd name="connsiteY342" fmla="*/ 17697724 h 23902640"/>
              <a:gd name="connsiteX343" fmla="*/ 29812803 w 43671952"/>
              <a:gd name="connsiteY343" fmla="*/ 17702488 h 23902640"/>
              <a:gd name="connsiteX344" fmla="*/ 29815183 w 43671952"/>
              <a:gd name="connsiteY344" fmla="*/ 17709632 h 23902640"/>
              <a:gd name="connsiteX345" fmla="*/ 29808039 w 43671952"/>
              <a:gd name="connsiteY345" fmla="*/ 17740588 h 23902640"/>
              <a:gd name="connsiteX346" fmla="*/ 29800899 w 43671952"/>
              <a:gd name="connsiteY346" fmla="*/ 17742968 h 23902640"/>
              <a:gd name="connsiteX347" fmla="*/ 29786611 w 43671952"/>
              <a:gd name="connsiteY347" fmla="*/ 17750112 h 23902640"/>
              <a:gd name="connsiteX348" fmla="*/ 29774703 w 43671952"/>
              <a:gd name="connsiteY348" fmla="*/ 17750112 h 23902640"/>
              <a:gd name="connsiteX349" fmla="*/ 29755655 w 43671952"/>
              <a:gd name="connsiteY349" fmla="*/ 17742968 h 23902640"/>
              <a:gd name="connsiteX350" fmla="*/ 29750891 w 43671952"/>
              <a:gd name="connsiteY350" fmla="*/ 17735824 h 23902640"/>
              <a:gd name="connsiteX351" fmla="*/ 29746127 w 43671952"/>
              <a:gd name="connsiteY351" fmla="*/ 17716776 h 23902640"/>
              <a:gd name="connsiteX352" fmla="*/ 29748511 w 43671952"/>
              <a:gd name="connsiteY352" fmla="*/ 17692964 h 23902640"/>
              <a:gd name="connsiteX353" fmla="*/ 29762799 w 43671952"/>
              <a:gd name="connsiteY353" fmla="*/ 17688200 h 23902640"/>
              <a:gd name="connsiteX354" fmla="*/ 30940867 w 43671952"/>
              <a:gd name="connsiteY354" fmla="*/ 17562820 h 23902640"/>
              <a:gd name="connsiteX355" fmla="*/ 30962295 w 43671952"/>
              <a:gd name="connsiteY355" fmla="*/ 17565200 h 23902640"/>
              <a:gd name="connsiteX356" fmla="*/ 30976583 w 43671952"/>
              <a:gd name="connsiteY356" fmla="*/ 17569964 h 23902640"/>
              <a:gd name="connsiteX357" fmla="*/ 30983727 w 43671952"/>
              <a:gd name="connsiteY357" fmla="*/ 17572344 h 23902640"/>
              <a:gd name="connsiteX358" fmla="*/ 30990871 w 43671952"/>
              <a:gd name="connsiteY358" fmla="*/ 17577108 h 23902640"/>
              <a:gd name="connsiteX359" fmla="*/ 30993251 w 43671952"/>
              <a:gd name="connsiteY359" fmla="*/ 17584252 h 23902640"/>
              <a:gd name="connsiteX360" fmla="*/ 30986107 w 43671952"/>
              <a:gd name="connsiteY360" fmla="*/ 17615208 h 23902640"/>
              <a:gd name="connsiteX361" fmla="*/ 30978967 w 43671952"/>
              <a:gd name="connsiteY361" fmla="*/ 17617588 h 23902640"/>
              <a:gd name="connsiteX362" fmla="*/ 30964679 w 43671952"/>
              <a:gd name="connsiteY362" fmla="*/ 17624732 h 23902640"/>
              <a:gd name="connsiteX363" fmla="*/ 30952771 w 43671952"/>
              <a:gd name="connsiteY363" fmla="*/ 17624732 h 23902640"/>
              <a:gd name="connsiteX364" fmla="*/ 30933723 w 43671952"/>
              <a:gd name="connsiteY364" fmla="*/ 17617588 h 23902640"/>
              <a:gd name="connsiteX365" fmla="*/ 30928959 w 43671952"/>
              <a:gd name="connsiteY365" fmla="*/ 17610444 h 23902640"/>
              <a:gd name="connsiteX366" fmla="*/ 30924195 w 43671952"/>
              <a:gd name="connsiteY366" fmla="*/ 17591396 h 23902640"/>
              <a:gd name="connsiteX367" fmla="*/ 30926579 w 43671952"/>
              <a:gd name="connsiteY367" fmla="*/ 17567584 h 23902640"/>
              <a:gd name="connsiteX368" fmla="*/ 30940867 w 43671952"/>
              <a:gd name="connsiteY368" fmla="*/ 17562820 h 23902640"/>
              <a:gd name="connsiteX369" fmla="*/ 29549439 w 43671952"/>
              <a:gd name="connsiteY369" fmla="*/ 17528180 h 23902640"/>
              <a:gd name="connsiteX370" fmla="*/ 29570867 w 43671952"/>
              <a:gd name="connsiteY370" fmla="*/ 17530564 h 23902640"/>
              <a:gd name="connsiteX371" fmla="*/ 29585155 w 43671952"/>
              <a:gd name="connsiteY371" fmla="*/ 17535324 h 23902640"/>
              <a:gd name="connsiteX372" fmla="*/ 29592299 w 43671952"/>
              <a:gd name="connsiteY372" fmla="*/ 17537704 h 23902640"/>
              <a:gd name="connsiteX373" fmla="*/ 29599443 w 43671952"/>
              <a:gd name="connsiteY373" fmla="*/ 17542468 h 23902640"/>
              <a:gd name="connsiteX374" fmla="*/ 29601823 w 43671952"/>
              <a:gd name="connsiteY374" fmla="*/ 17549612 h 23902640"/>
              <a:gd name="connsiteX375" fmla="*/ 29601339 w 43671952"/>
              <a:gd name="connsiteY375" fmla="*/ 17565096 h 23902640"/>
              <a:gd name="connsiteX376" fmla="*/ 29599503 w 43671952"/>
              <a:gd name="connsiteY376" fmla="*/ 17569364 h 23902640"/>
              <a:gd name="connsiteX377" fmla="*/ 29604203 w 43671952"/>
              <a:gd name="connsiteY377" fmla="*/ 17567036 h 23902640"/>
              <a:gd name="connsiteX378" fmla="*/ 29610399 w 43671952"/>
              <a:gd name="connsiteY378" fmla="*/ 17566280 h 23902640"/>
              <a:gd name="connsiteX379" fmla="*/ 29631827 w 43671952"/>
              <a:gd name="connsiteY379" fmla="*/ 17568664 h 23902640"/>
              <a:gd name="connsiteX380" fmla="*/ 29646115 w 43671952"/>
              <a:gd name="connsiteY380" fmla="*/ 17573424 h 23902640"/>
              <a:gd name="connsiteX381" fmla="*/ 29653259 w 43671952"/>
              <a:gd name="connsiteY381" fmla="*/ 17575804 h 23902640"/>
              <a:gd name="connsiteX382" fmla="*/ 29660403 w 43671952"/>
              <a:gd name="connsiteY382" fmla="*/ 17580568 h 23902640"/>
              <a:gd name="connsiteX383" fmla="*/ 29662783 w 43671952"/>
              <a:gd name="connsiteY383" fmla="*/ 17587712 h 23902640"/>
              <a:gd name="connsiteX384" fmla="*/ 29655639 w 43671952"/>
              <a:gd name="connsiteY384" fmla="*/ 17618668 h 23902640"/>
              <a:gd name="connsiteX385" fmla="*/ 29648499 w 43671952"/>
              <a:gd name="connsiteY385" fmla="*/ 17621048 h 23902640"/>
              <a:gd name="connsiteX386" fmla="*/ 29634211 w 43671952"/>
              <a:gd name="connsiteY386" fmla="*/ 17628192 h 23902640"/>
              <a:gd name="connsiteX387" fmla="*/ 29622303 w 43671952"/>
              <a:gd name="connsiteY387" fmla="*/ 17628192 h 23902640"/>
              <a:gd name="connsiteX388" fmla="*/ 29603255 w 43671952"/>
              <a:gd name="connsiteY388" fmla="*/ 17621048 h 23902640"/>
              <a:gd name="connsiteX389" fmla="*/ 29598491 w 43671952"/>
              <a:gd name="connsiteY389" fmla="*/ 17613904 h 23902640"/>
              <a:gd name="connsiteX390" fmla="*/ 29593727 w 43671952"/>
              <a:gd name="connsiteY390" fmla="*/ 17594856 h 23902640"/>
              <a:gd name="connsiteX391" fmla="*/ 29595303 w 43671952"/>
              <a:gd name="connsiteY391" fmla="*/ 17579124 h 23902640"/>
              <a:gd name="connsiteX392" fmla="*/ 29594679 w 43671952"/>
              <a:gd name="connsiteY392" fmla="*/ 17580568 h 23902640"/>
              <a:gd name="connsiteX393" fmla="*/ 29587539 w 43671952"/>
              <a:gd name="connsiteY393" fmla="*/ 17582948 h 23902640"/>
              <a:gd name="connsiteX394" fmla="*/ 29573251 w 43671952"/>
              <a:gd name="connsiteY394" fmla="*/ 17590092 h 23902640"/>
              <a:gd name="connsiteX395" fmla="*/ 29561343 w 43671952"/>
              <a:gd name="connsiteY395" fmla="*/ 17590092 h 23902640"/>
              <a:gd name="connsiteX396" fmla="*/ 29542295 w 43671952"/>
              <a:gd name="connsiteY396" fmla="*/ 17582948 h 23902640"/>
              <a:gd name="connsiteX397" fmla="*/ 29537531 w 43671952"/>
              <a:gd name="connsiteY397" fmla="*/ 17575804 h 23902640"/>
              <a:gd name="connsiteX398" fmla="*/ 29532767 w 43671952"/>
              <a:gd name="connsiteY398" fmla="*/ 17556756 h 23902640"/>
              <a:gd name="connsiteX399" fmla="*/ 29535151 w 43671952"/>
              <a:gd name="connsiteY399" fmla="*/ 17532944 h 23902640"/>
              <a:gd name="connsiteX400" fmla="*/ 29549439 w 43671952"/>
              <a:gd name="connsiteY400" fmla="*/ 17528180 h 23902640"/>
              <a:gd name="connsiteX401" fmla="*/ 29686599 w 43671952"/>
              <a:gd name="connsiteY401" fmla="*/ 17429120 h 23902640"/>
              <a:gd name="connsiteX402" fmla="*/ 29708027 w 43671952"/>
              <a:gd name="connsiteY402" fmla="*/ 17431504 h 23902640"/>
              <a:gd name="connsiteX403" fmla="*/ 29722315 w 43671952"/>
              <a:gd name="connsiteY403" fmla="*/ 17436264 h 23902640"/>
              <a:gd name="connsiteX404" fmla="*/ 29729459 w 43671952"/>
              <a:gd name="connsiteY404" fmla="*/ 17438644 h 23902640"/>
              <a:gd name="connsiteX405" fmla="*/ 29736603 w 43671952"/>
              <a:gd name="connsiteY405" fmla="*/ 17443408 h 23902640"/>
              <a:gd name="connsiteX406" fmla="*/ 29738983 w 43671952"/>
              <a:gd name="connsiteY406" fmla="*/ 17450552 h 23902640"/>
              <a:gd name="connsiteX407" fmla="*/ 29731839 w 43671952"/>
              <a:gd name="connsiteY407" fmla="*/ 17481508 h 23902640"/>
              <a:gd name="connsiteX408" fmla="*/ 29724699 w 43671952"/>
              <a:gd name="connsiteY408" fmla="*/ 17483888 h 23902640"/>
              <a:gd name="connsiteX409" fmla="*/ 29710411 w 43671952"/>
              <a:gd name="connsiteY409" fmla="*/ 17491032 h 23902640"/>
              <a:gd name="connsiteX410" fmla="*/ 29698503 w 43671952"/>
              <a:gd name="connsiteY410" fmla="*/ 17491032 h 23902640"/>
              <a:gd name="connsiteX411" fmla="*/ 29679455 w 43671952"/>
              <a:gd name="connsiteY411" fmla="*/ 17483888 h 23902640"/>
              <a:gd name="connsiteX412" fmla="*/ 29674691 w 43671952"/>
              <a:gd name="connsiteY412" fmla="*/ 17476744 h 23902640"/>
              <a:gd name="connsiteX413" fmla="*/ 29669927 w 43671952"/>
              <a:gd name="connsiteY413" fmla="*/ 17457696 h 23902640"/>
              <a:gd name="connsiteX414" fmla="*/ 29672311 w 43671952"/>
              <a:gd name="connsiteY414" fmla="*/ 17433884 h 23902640"/>
              <a:gd name="connsiteX415" fmla="*/ 29686599 w 43671952"/>
              <a:gd name="connsiteY415" fmla="*/ 17429120 h 23902640"/>
              <a:gd name="connsiteX416" fmla="*/ 29473239 w 43671952"/>
              <a:gd name="connsiteY416" fmla="*/ 17413880 h 23902640"/>
              <a:gd name="connsiteX417" fmla="*/ 29494667 w 43671952"/>
              <a:gd name="connsiteY417" fmla="*/ 17416264 h 23902640"/>
              <a:gd name="connsiteX418" fmla="*/ 29508955 w 43671952"/>
              <a:gd name="connsiteY418" fmla="*/ 17421024 h 23902640"/>
              <a:gd name="connsiteX419" fmla="*/ 29516099 w 43671952"/>
              <a:gd name="connsiteY419" fmla="*/ 17423404 h 23902640"/>
              <a:gd name="connsiteX420" fmla="*/ 29523243 w 43671952"/>
              <a:gd name="connsiteY420" fmla="*/ 17428168 h 23902640"/>
              <a:gd name="connsiteX421" fmla="*/ 29525623 w 43671952"/>
              <a:gd name="connsiteY421" fmla="*/ 17435312 h 23902640"/>
              <a:gd name="connsiteX422" fmla="*/ 29518479 w 43671952"/>
              <a:gd name="connsiteY422" fmla="*/ 17466268 h 23902640"/>
              <a:gd name="connsiteX423" fmla="*/ 29511339 w 43671952"/>
              <a:gd name="connsiteY423" fmla="*/ 17468648 h 23902640"/>
              <a:gd name="connsiteX424" fmla="*/ 29497051 w 43671952"/>
              <a:gd name="connsiteY424" fmla="*/ 17475792 h 23902640"/>
              <a:gd name="connsiteX425" fmla="*/ 29485143 w 43671952"/>
              <a:gd name="connsiteY425" fmla="*/ 17475792 h 23902640"/>
              <a:gd name="connsiteX426" fmla="*/ 29466095 w 43671952"/>
              <a:gd name="connsiteY426" fmla="*/ 17468648 h 23902640"/>
              <a:gd name="connsiteX427" fmla="*/ 29461331 w 43671952"/>
              <a:gd name="connsiteY427" fmla="*/ 17461504 h 23902640"/>
              <a:gd name="connsiteX428" fmla="*/ 29456567 w 43671952"/>
              <a:gd name="connsiteY428" fmla="*/ 17442456 h 23902640"/>
              <a:gd name="connsiteX429" fmla="*/ 29458951 w 43671952"/>
              <a:gd name="connsiteY429" fmla="*/ 17418644 h 23902640"/>
              <a:gd name="connsiteX430" fmla="*/ 29473239 w 43671952"/>
              <a:gd name="connsiteY430" fmla="*/ 17413880 h 23902640"/>
              <a:gd name="connsiteX431" fmla="*/ 9746527 w 43671952"/>
              <a:gd name="connsiteY431" fmla="*/ 17383128 h 23902640"/>
              <a:gd name="connsiteX432" fmla="*/ 9760811 w 43671952"/>
              <a:gd name="connsiteY432" fmla="*/ 17385508 h 23902640"/>
              <a:gd name="connsiteX433" fmla="*/ 9767955 w 43671952"/>
              <a:gd name="connsiteY433" fmla="*/ 17387888 h 23902640"/>
              <a:gd name="connsiteX434" fmla="*/ 9794147 w 43671952"/>
              <a:gd name="connsiteY434" fmla="*/ 17395032 h 23902640"/>
              <a:gd name="connsiteX435" fmla="*/ 9808435 w 43671952"/>
              <a:gd name="connsiteY435" fmla="*/ 17399796 h 23902640"/>
              <a:gd name="connsiteX436" fmla="*/ 9815578 w 43671952"/>
              <a:gd name="connsiteY436" fmla="*/ 17402176 h 23902640"/>
              <a:gd name="connsiteX437" fmla="*/ 9825105 w 43671952"/>
              <a:gd name="connsiteY437" fmla="*/ 17423608 h 23902640"/>
              <a:gd name="connsiteX438" fmla="*/ 9827487 w 43671952"/>
              <a:gd name="connsiteY438" fmla="*/ 17430752 h 23902640"/>
              <a:gd name="connsiteX439" fmla="*/ 9829868 w 43671952"/>
              <a:gd name="connsiteY439" fmla="*/ 17437896 h 23902640"/>
              <a:gd name="connsiteX440" fmla="*/ 9829868 w 43671952"/>
              <a:gd name="connsiteY440" fmla="*/ 17495044 h 23902640"/>
              <a:gd name="connsiteX441" fmla="*/ 9822724 w 43671952"/>
              <a:gd name="connsiteY441" fmla="*/ 17497428 h 23902640"/>
              <a:gd name="connsiteX442" fmla="*/ 9815578 w 43671952"/>
              <a:gd name="connsiteY442" fmla="*/ 17502188 h 23902640"/>
              <a:gd name="connsiteX443" fmla="*/ 9796532 w 43671952"/>
              <a:gd name="connsiteY443" fmla="*/ 17495044 h 23902640"/>
              <a:gd name="connsiteX444" fmla="*/ 9787005 w 43671952"/>
              <a:gd name="connsiteY444" fmla="*/ 17492664 h 23902640"/>
              <a:gd name="connsiteX445" fmla="*/ 9779862 w 43671952"/>
              <a:gd name="connsiteY445" fmla="*/ 17490284 h 23902640"/>
              <a:gd name="connsiteX446" fmla="*/ 9772718 w 43671952"/>
              <a:gd name="connsiteY446" fmla="*/ 17483140 h 23902640"/>
              <a:gd name="connsiteX447" fmla="*/ 9765574 w 43671952"/>
              <a:gd name="connsiteY447" fmla="*/ 17480756 h 23902640"/>
              <a:gd name="connsiteX448" fmla="*/ 9760811 w 43671952"/>
              <a:gd name="connsiteY448" fmla="*/ 17473612 h 23902640"/>
              <a:gd name="connsiteX449" fmla="*/ 9748904 w 43671952"/>
              <a:gd name="connsiteY449" fmla="*/ 17452184 h 23902640"/>
              <a:gd name="connsiteX450" fmla="*/ 9744141 w 43671952"/>
              <a:gd name="connsiteY450" fmla="*/ 17445040 h 23902640"/>
              <a:gd name="connsiteX451" fmla="*/ 9741760 w 43671952"/>
              <a:gd name="connsiteY451" fmla="*/ 17437896 h 23902640"/>
              <a:gd name="connsiteX452" fmla="*/ 9736997 w 43671952"/>
              <a:gd name="connsiteY452" fmla="*/ 17430752 h 23902640"/>
              <a:gd name="connsiteX453" fmla="*/ 9732236 w 43671952"/>
              <a:gd name="connsiteY453" fmla="*/ 17416464 h 23902640"/>
              <a:gd name="connsiteX454" fmla="*/ 9739381 w 43671952"/>
              <a:gd name="connsiteY454" fmla="*/ 17385508 h 23902640"/>
              <a:gd name="connsiteX455" fmla="*/ 9746527 w 43671952"/>
              <a:gd name="connsiteY455" fmla="*/ 17383128 h 23902640"/>
              <a:gd name="connsiteX456" fmla="*/ 29221779 w 43671952"/>
              <a:gd name="connsiteY456" fmla="*/ 17352920 h 23902640"/>
              <a:gd name="connsiteX457" fmla="*/ 29243207 w 43671952"/>
              <a:gd name="connsiteY457" fmla="*/ 17355304 h 23902640"/>
              <a:gd name="connsiteX458" fmla="*/ 29257495 w 43671952"/>
              <a:gd name="connsiteY458" fmla="*/ 17360064 h 23902640"/>
              <a:gd name="connsiteX459" fmla="*/ 29264639 w 43671952"/>
              <a:gd name="connsiteY459" fmla="*/ 17362444 h 23902640"/>
              <a:gd name="connsiteX460" fmla="*/ 29271783 w 43671952"/>
              <a:gd name="connsiteY460" fmla="*/ 17367208 h 23902640"/>
              <a:gd name="connsiteX461" fmla="*/ 29274163 w 43671952"/>
              <a:gd name="connsiteY461" fmla="*/ 17374352 h 23902640"/>
              <a:gd name="connsiteX462" fmla="*/ 29267019 w 43671952"/>
              <a:gd name="connsiteY462" fmla="*/ 17405308 h 23902640"/>
              <a:gd name="connsiteX463" fmla="*/ 29259879 w 43671952"/>
              <a:gd name="connsiteY463" fmla="*/ 17407688 h 23902640"/>
              <a:gd name="connsiteX464" fmla="*/ 29245591 w 43671952"/>
              <a:gd name="connsiteY464" fmla="*/ 17414832 h 23902640"/>
              <a:gd name="connsiteX465" fmla="*/ 29233683 w 43671952"/>
              <a:gd name="connsiteY465" fmla="*/ 17414832 h 23902640"/>
              <a:gd name="connsiteX466" fmla="*/ 29214635 w 43671952"/>
              <a:gd name="connsiteY466" fmla="*/ 17407688 h 23902640"/>
              <a:gd name="connsiteX467" fmla="*/ 29209871 w 43671952"/>
              <a:gd name="connsiteY467" fmla="*/ 17400544 h 23902640"/>
              <a:gd name="connsiteX468" fmla="*/ 29205107 w 43671952"/>
              <a:gd name="connsiteY468" fmla="*/ 17381496 h 23902640"/>
              <a:gd name="connsiteX469" fmla="*/ 29207491 w 43671952"/>
              <a:gd name="connsiteY469" fmla="*/ 17357684 h 23902640"/>
              <a:gd name="connsiteX470" fmla="*/ 29221779 w 43671952"/>
              <a:gd name="connsiteY470" fmla="*/ 17352920 h 23902640"/>
              <a:gd name="connsiteX471" fmla="*/ 31192531 w 43671952"/>
              <a:gd name="connsiteY471" fmla="*/ 17326600 h 23902640"/>
              <a:gd name="connsiteX472" fmla="*/ 31213963 w 43671952"/>
              <a:gd name="connsiteY472" fmla="*/ 17328980 h 23902640"/>
              <a:gd name="connsiteX473" fmla="*/ 31228247 w 43671952"/>
              <a:gd name="connsiteY473" fmla="*/ 17333744 h 23902640"/>
              <a:gd name="connsiteX474" fmla="*/ 31235391 w 43671952"/>
              <a:gd name="connsiteY474" fmla="*/ 17336124 h 23902640"/>
              <a:gd name="connsiteX475" fmla="*/ 31242535 w 43671952"/>
              <a:gd name="connsiteY475" fmla="*/ 17340888 h 23902640"/>
              <a:gd name="connsiteX476" fmla="*/ 31244919 w 43671952"/>
              <a:gd name="connsiteY476" fmla="*/ 17348032 h 23902640"/>
              <a:gd name="connsiteX477" fmla="*/ 31237775 w 43671952"/>
              <a:gd name="connsiteY477" fmla="*/ 17378988 h 23902640"/>
              <a:gd name="connsiteX478" fmla="*/ 31230631 w 43671952"/>
              <a:gd name="connsiteY478" fmla="*/ 17381368 h 23902640"/>
              <a:gd name="connsiteX479" fmla="*/ 31216343 w 43671952"/>
              <a:gd name="connsiteY479" fmla="*/ 17388512 h 23902640"/>
              <a:gd name="connsiteX480" fmla="*/ 31204435 w 43671952"/>
              <a:gd name="connsiteY480" fmla="*/ 17388512 h 23902640"/>
              <a:gd name="connsiteX481" fmla="*/ 31185387 w 43671952"/>
              <a:gd name="connsiteY481" fmla="*/ 17381368 h 23902640"/>
              <a:gd name="connsiteX482" fmla="*/ 31180623 w 43671952"/>
              <a:gd name="connsiteY482" fmla="*/ 17374224 h 23902640"/>
              <a:gd name="connsiteX483" fmla="*/ 31175863 w 43671952"/>
              <a:gd name="connsiteY483" fmla="*/ 17355176 h 23902640"/>
              <a:gd name="connsiteX484" fmla="*/ 31178243 w 43671952"/>
              <a:gd name="connsiteY484" fmla="*/ 17331364 h 23902640"/>
              <a:gd name="connsiteX485" fmla="*/ 31192531 w 43671952"/>
              <a:gd name="connsiteY485" fmla="*/ 17326600 h 23902640"/>
              <a:gd name="connsiteX486" fmla="*/ 30413231 w 43671952"/>
              <a:gd name="connsiteY486" fmla="*/ 17219684 h 23902640"/>
              <a:gd name="connsiteX487" fmla="*/ 30434663 w 43671952"/>
              <a:gd name="connsiteY487" fmla="*/ 17222068 h 23902640"/>
              <a:gd name="connsiteX488" fmla="*/ 30448951 w 43671952"/>
              <a:gd name="connsiteY488" fmla="*/ 17226828 h 23902640"/>
              <a:gd name="connsiteX489" fmla="*/ 30456095 w 43671952"/>
              <a:gd name="connsiteY489" fmla="*/ 17229212 h 23902640"/>
              <a:gd name="connsiteX490" fmla="*/ 30463239 w 43671952"/>
              <a:gd name="connsiteY490" fmla="*/ 17233972 h 23902640"/>
              <a:gd name="connsiteX491" fmla="*/ 30465619 w 43671952"/>
              <a:gd name="connsiteY491" fmla="*/ 17241116 h 23902640"/>
              <a:gd name="connsiteX492" fmla="*/ 30458475 w 43671952"/>
              <a:gd name="connsiteY492" fmla="*/ 17272072 h 23902640"/>
              <a:gd name="connsiteX493" fmla="*/ 30451331 w 43671952"/>
              <a:gd name="connsiteY493" fmla="*/ 17274456 h 23902640"/>
              <a:gd name="connsiteX494" fmla="*/ 30437043 w 43671952"/>
              <a:gd name="connsiteY494" fmla="*/ 17281600 h 23902640"/>
              <a:gd name="connsiteX495" fmla="*/ 30425139 w 43671952"/>
              <a:gd name="connsiteY495" fmla="*/ 17281600 h 23902640"/>
              <a:gd name="connsiteX496" fmla="*/ 30406087 w 43671952"/>
              <a:gd name="connsiteY496" fmla="*/ 17274456 h 23902640"/>
              <a:gd name="connsiteX497" fmla="*/ 30401327 w 43671952"/>
              <a:gd name="connsiteY497" fmla="*/ 17267312 h 23902640"/>
              <a:gd name="connsiteX498" fmla="*/ 30396563 w 43671952"/>
              <a:gd name="connsiteY498" fmla="*/ 17248260 h 23902640"/>
              <a:gd name="connsiteX499" fmla="*/ 30398943 w 43671952"/>
              <a:gd name="connsiteY499" fmla="*/ 17224448 h 23902640"/>
              <a:gd name="connsiteX500" fmla="*/ 30413231 w 43671952"/>
              <a:gd name="connsiteY500" fmla="*/ 17219684 h 23902640"/>
              <a:gd name="connsiteX501" fmla="*/ 9979885 w 43671952"/>
              <a:gd name="connsiteY501" fmla="*/ 17218820 h 23902640"/>
              <a:gd name="connsiteX502" fmla="*/ 9991793 w 43671952"/>
              <a:gd name="connsiteY502" fmla="*/ 17221200 h 23902640"/>
              <a:gd name="connsiteX503" fmla="*/ 10001317 w 43671952"/>
              <a:gd name="connsiteY503" fmla="*/ 17233108 h 23902640"/>
              <a:gd name="connsiteX504" fmla="*/ 10006077 w 43671952"/>
              <a:gd name="connsiteY504" fmla="*/ 17240252 h 23902640"/>
              <a:gd name="connsiteX505" fmla="*/ 10010840 w 43671952"/>
              <a:gd name="connsiteY505" fmla="*/ 17254540 h 23902640"/>
              <a:gd name="connsiteX506" fmla="*/ 10013223 w 43671952"/>
              <a:gd name="connsiteY506" fmla="*/ 17261684 h 23902640"/>
              <a:gd name="connsiteX507" fmla="*/ 10015605 w 43671952"/>
              <a:gd name="connsiteY507" fmla="*/ 17271208 h 23902640"/>
              <a:gd name="connsiteX508" fmla="*/ 10015605 w 43671952"/>
              <a:gd name="connsiteY508" fmla="*/ 17306928 h 23902640"/>
              <a:gd name="connsiteX509" fmla="*/ 10010840 w 43671952"/>
              <a:gd name="connsiteY509" fmla="*/ 17314068 h 23902640"/>
              <a:gd name="connsiteX510" fmla="*/ 10008462 w 43671952"/>
              <a:gd name="connsiteY510" fmla="*/ 17318832 h 23902640"/>
              <a:gd name="connsiteX511" fmla="*/ 9989409 w 43671952"/>
              <a:gd name="connsiteY511" fmla="*/ 17311688 h 23902640"/>
              <a:gd name="connsiteX512" fmla="*/ 9984649 w 43671952"/>
              <a:gd name="connsiteY512" fmla="*/ 17304544 h 23902640"/>
              <a:gd name="connsiteX513" fmla="*/ 9977504 w 43671952"/>
              <a:gd name="connsiteY513" fmla="*/ 17299784 h 23902640"/>
              <a:gd name="connsiteX514" fmla="*/ 9975125 w 43671952"/>
              <a:gd name="connsiteY514" fmla="*/ 17292640 h 23902640"/>
              <a:gd name="connsiteX515" fmla="*/ 9970360 w 43671952"/>
              <a:gd name="connsiteY515" fmla="*/ 17285496 h 23902640"/>
              <a:gd name="connsiteX516" fmla="*/ 9965597 w 43671952"/>
              <a:gd name="connsiteY516" fmla="*/ 17271208 h 23902640"/>
              <a:gd name="connsiteX517" fmla="*/ 9967980 w 43671952"/>
              <a:gd name="connsiteY517" fmla="*/ 17228344 h 23902640"/>
              <a:gd name="connsiteX518" fmla="*/ 9972741 w 43671952"/>
              <a:gd name="connsiteY518" fmla="*/ 17221200 h 23902640"/>
              <a:gd name="connsiteX519" fmla="*/ 9979885 w 43671952"/>
              <a:gd name="connsiteY519" fmla="*/ 17218820 h 23902640"/>
              <a:gd name="connsiteX520" fmla="*/ 28909359 w 43671952"/>
              <a:gd name="connsiteY520" fmla="*/ 17192900 h 23902640"/>
              <a:gd name="connsiteX521" fmla="*/ 28930787 w 43671952"/>
              <a:gd name="connsiteY521" fmla="*/ 17195284 h 23902640"/>
              <a:gd name="connsiteX522" fmla="*/ 28945075 w 43671952"/>
              <a:gd name="connsiteY522" fmla="*/ 17200044 h 23902640"/>
              <a:gd name="connsiteX523" fmla="*/ 28952219 w 43671952"/>
              <a:gd name="connsiteY523" fmla="*/ 17202424 h 23902640"/>
              <a:gd name="connsiteX524" fmla="*/ 28959363 w 43671952"/>
              <a:gd name="connsiteY524" fmla="*/ 17207188 h 23902640"/>
              <a:gd name="connsiteX525" fmla="*/ 28961743 w 43671952"/>
              <a:gd name="connsiteY525" fmla="*/ 17214332 h 23902640"/>
              <a:gd name="connsiteX526" fmla="*/ 28954599 w 43671952"/>
              <a:gd name="connsiteY526" fmla="*/ 17245288 h 23902640"/>
              <a:gd name="connsiteX527" fmla="*/ 28947459 w 43671952"/>
              <a:gd name="connsiteY527" fmla="*/ 17247668 h 23902640"/>
              <a:gd name="connsiteX528" fmla="*/ 28933171 w 43671952"/>
              <a:gd name="connsiteY528" fmla="*/ 17254812 h 23902640"/>
              <a:gd name="connsiteX529" fmla="*/ 28921263 w 43671952"/>
              <a:gd name="connsiteY529" fmla="*/ 17254812 h 23902640"/>
              <a:gd name="connsiteX530" fmla="*/ 28902215 w 43671952"/>
              <a:gd name="connsiteY530" fmla="*/ 17247668 h 23902640"/>
              <a:gd name="connsiteX531" fmla="*/ 28897451 w 43671952"/>
              <a:gd name="connsiteY531" fmla="*/ 17240524 h 23902640"/>
              <a:gd name="connsiteX532" fmla="*/ 28892687 w 43671952"/>
              <a:gd name="connsiteY532" fmla="*/ 17221476 h 23902640"/>
              <a:gd name="connsiteX533" fmla="*/ 28895071 w 43671952"/>
              <a:gd name="connsiteY533" fmla="*/ 17197664 h 23902640"/>
              <a:gd name="connsiteX534" fmla="*/ 28909359 w 43671952"/>
              <a:gd name="connsiteY534" fmla="*/ 17192900 h 23902640"/>
              <a:gd name="connsiteX535" fmla="*/ 24523823 w 43671952"/>
              <a:gd name="connsiteY535" fmla="*/ 17128808 h 23902640"/>
              <a:gd name="connsiteX536" fmla="*/ 24546683 w 43671952"/>
              <a:gd name="connsiteY536" fmla="*/ 17151668 h 23902640"/>
              <a:gd name="connsiteX537" fmla="*/ 24523823 w 43671952"/>
              <a:gd name="connsiteY537" fmla="*/ 17174528 h 23902640"/>
              <a:gd name="connsiteX538" fmla="*/ 24500963 w 43671952"/>
              <a:gd name="connsiteY538" fmla="*/ 17151668 h 23902640"/>
              <a:gd name="connsiteX539" fmla="*/ 24523823 w 43671952"/>
              <a:gd name="connsiteY539" fmla="*/ 17128808 h 23902640"/>
              <a:gd name="connsiteX540" fmla="*/ 24059479 w 43671952"/>
              <a:gd name="connsiteY540" fmla="*/ 17090708 h 23902640"/>
              <a:gd name="connsiteX541" fmla="*/ 24082339 w 43671952"/>
              <a:gd name="connsiteY541" fmla="*/ 17113568 h 23902640"/>
              <a:gd name="connsiteX542" fmla="*/ 24059479 w 43671952"/>
              <a:gd name="connsiteY542" fmla="*/ 17136428 h 23902640"/>
              <a:gd name="connsiteX543" fmla="*/ 24036619 w 43671952"/>
              <a:gd name="connsiteY543" fmla="*/ 17113568 h 23902640"/>
              <a:gd name="connsiteX544" fmla="*/ 24059479 w 43671952"/>
              <a:gd name="connsiteY544" fmla="*/ 17090708 h 23902640"/>
              <a:gd name="connsiteX545" fmla="*/ 2751974 w 43671952"/>
              <a:gd name="connsiteY545" fmla="*/ 17085436 h 23902640"/>
              <a:gd name="connsiteX546" fmla="*/ 2774828 w 43671952"/>
              <a:gd name="connsiteY546" fmla="*/ 17108296 h 23902640"/>
              <a:gd name="connsiteX547" fmla="*/ 2751974 w 43671952"/>
              <a:gd name="connsiteY547" fmla="*/ 17131156 h 23902640"/>
              <a:gd name="connsiteX548" fmla="*/ 2729108 w 43671952"/>
              <a:gd name="connsiteY548" fmla="*/ 17108296 h 23902640"/>
              <a:gd name="connsiteX549" fmla="*/ 2751974 w 43671952"/>
              <a:gd name="connsiteY549" fmla="*/ 17085436 h 23902640"/>
              <a:gd name="connsiteX550" fmla="*/ 26231975 w 43671952"/>
              <a:gd name="connsiteY550" fmla="*/ 17066896 h 23902640"/>
              <a:gd name="connsiteX551" fmla="*/ 26254835 w 43671952"/>
              <a:gd name="connsiteY551" fmla="*/ 17089756 h 23902640"/>
              <a:gd name="connsiteX552" fmla="*/ 26231975 w 43671952"/>
              <a:gd name="connsiteY552" fmla="*/ 17112616 h 23902640"/>
              <a:gd name="connsiteX553" fmla="*/ 26209115 w 43671952"/>
              <a:gd name="connsiteY553" fmla="*/ 17089756 h 23902640"/>
              <a:gd name="connsiteX554" fmla="*/ 26231975 w 43671952"/>
              <a:gd name="connsiteY554" fmla="*/ 17066896 h 23902640"/>
              <a:gd name="connsiteX555" fmla="*/ 28284519 w 43671952"/>
              <a:gd name="connsiteY555" fmla="*/ 17032880 h 23902640"/>
              <a:gd name="connsiteX556" fmla="*/ 28305947 w 43671952"/>
              <a:gd name="connsiteY556" fmla="*/ 17035264 h 23902640"/>
              <a:gd name="connsiteX557" fmla="*/ 28320235 w 43671952"/>
              <a:gd name="connsiteY557" fmla="*/ 17040024 h 23902640"/>
              <a:gd name="connsiteX558" fmla="*/ 28327379 w 43671952"/>
              <a:gd name="connsiteY558" fmla="*/ 17042404 h 23902640"/>
              <a:gd name="connsiteX559" fmla="*/ 28334523 w 43671952"/>
              <a:gd name="connsiteY559" fmla="*/ 17047168 h 23902640"/>
              <a:gd name="connsiteX560" fmla="*/ 28336903 w 43671952"/>
              <a:gd name="connsiteY560" fmla="*/ 17054312 h 23902640"/>
              <a:gd name="connsiteX561" fmla="*/ 28329759 w 43671952"/>
              <a:gd name="connsiteY561" fmla="*/ 17085268 h 23902640"/>
              <a:gd name="connsiteX562" fmla="*/ 28322619 w 43671952"/>
              <a:gd name="connsiteY562" fmla="*/ 17087648 h 23902640"/>
              <a:gd name="connsiteX563" fmla="*/ 28308331 w 43671952"/>
              <a:gd name="connsiteY563" fmla="*/ 17094792 h 23902640"/>
              <a:gd name="connsiteX564" fmla="*/ 28296423 w 43671952"/>
              <a:gd name="connsiteY564" fmla="*/ 17094792 h 23902640"/>
              <a:gd name="connsiteX565" fmla="*/ 28277375 w 43671952"/>
              <a:gd name="connsiteY565" fmla="*/ 17087648 h 23902640"/>
              <a:gd name="connsiteX566" fmla="*/ 28272611 w 43671952"/>
              <a:gd name="connsiteY566" fmla="*/ 17080504 h 23902640"/>
              <a:gd name="connsiteX567" fmla="*/ 28267847 w 43671952"/>
              <a:gd name="connsiteY567" fmla="*/ 17061456 h 23902640"/>
              <a:gd name="connsiteX568" fmla="*/ 28270231 w 43671952"/>
              <a:gd name="connsiteY568" fmla="*/ 17037644 h 23902640"/>
              <a:gd name="connsiteX569" fmla="*/ 28284519 w 43671952"/>
              <a:gd name="connsiteY569" fmla="*/ 17032880 h 23902640"/>
              <a:gd name="connsiteX570" fmla="*/ 34823427 w 43671952"/>
              <a:gd name="connsiteY570" fmla="*/ 17018796 h 23902640"/>
              <a:gd name="connsiteX571" fmla="*/ 34844859 w 43671952"/>
              <a:gd name="connsiteY571" fmla="*/ 17021176 h 23902640"/>
              <a:gd name="connsiteX572" fmla="*/ 34859143 w 43671952"/>
              <a:gd name="connsiteY572" fmla="*/ 17025940 h 23902640"/>
              <a:gd name="connsiteX573" fmla="*/ 34866287 w 43671952"/>
              <a:gd name="connsiteY573" fmla="*/ 17028320 h 23902640"/>
              <a:gd name="connsiteX574" fmla="*/ 34873431 w 43671952"/>
              <a:gd name="connsiteY574" fmla="*/ 17033084 h 23902640"/>
              <a:gd name="connsiteX575" fmla="*/ 34875815 w 43671952"/>
              <a:gd name="connsiteY575" fmla="*/ 17040228 h 23902640"/>
              <a:gd name="connsiteX576" fmla="*/ 34868671 w 43671952"/>
              <a:gd name="connsiteY576" fmla="*/ 17071184 h 23902640"/>
              <a:gd name="connsiteX577" fmla="*/ 34861527 w 43671952"/>
              <a:gd name="connsiteY577" fmla="*/ 17073564 h 23902640"/>
              <a:gd name="connsiteX578" fmla="*/ 34847239 w 43671952"/>
              <a:gd name="connsiteY578" fmla="*/ 17080708 h 23902640"/>
              <a:gd name="connsiteX579" fmla="*/ 34835331 w 43671952"/>
              <a:gd name="connsiteY579" fmla="*/ 17080708 h 23902640"/>
              <a:gd name="connsiteX580" fmla="*/ 34816283 w 43671952"/>
              <a:gd name="connsiteY580" fmla="*/ 17073564 h 23902640"/>
              <a:gd name="connsiteX581" fmla="*/ 34811519 w 43671952"/>
              <a:gd name="connsiteY581" fmla="*/ 17066420 h 23902640"/>
              <a:gd name="connsiteX582" fmla="*/ 34806759 w 43671952"/>
              <a:gd name="connsiteY582" fmla="*/ 17047368 h 23902640"/>
              <a:gd name="connsiteX583" fmla="*/ 34809139 w 43671952"/>
              <a:gd name="connsiteY583" fmla="*/ 17023556 h 23902640"/>
              <a:gd name="connsiteX584" fmla="*/ 34823427 w 43671952"/>
              <a:gd name="connsiteY584" fmla="*/ 17018796 h 23902640"/>
              <a:gd name="connsiteX585" fmla="*/ 23995187 w 43671952"/>
              <a:gd name="connsiteY585" fmla="*/ 16957360 h 23902640"/>
              <a:gd name="connsiteX586" fmla="*/ 24018047 w 43671952"/>
              <a:gd name="connsiteY586" fmla="*/ 16980220 h 23902640"/>
              <a:gd name="connsiteX587" fmla="*/ 23995187 w 43671952"/>
              <a:gd name="connsiteY587" fmla="*/ 17003080 h 23902640"/>
              <a:gd name="connsiteX588" fmla="*/ 23972327 w 43671952"/>
              <a:gd name="connsiteY588" fmla="*/ 16980220 h 23902640"/>
              <a:gd name="connsiteX589" fmla="*/ 23995187 w 43671952"/>
              <a:gd name="connsiteY589" fmla="*/ 16957360 h 23902640"/>
              <a:gd name="connsiteX590" fmla="*/ 26298651 w 43671952"/>
              <a:gd name="connsiteY590" fmla="*/ 16952596 h 23902640"/>
              <a:gd name="connsiteX591" fmla="*/ 26321511 w 43671952"/>
              <a:gd name="connsiteY591" fmla="*/ 16975456 h 23902640"/>
              <a:gd name="connsiteX592" fmla="*/ 26298651 w 43671952"/>
              <a:gd name="connsiteY592" fmla="*/ 16998316 h 23902640"/>
              <a:gd name="connsiteX593" fmla="*/ 26275791 w 43671952"/>
              <a:gd name="connsiteY593" fmla="*/ 16975456 h 23902640"/>
              <a:gd name="connsiteX594" fmla="*/ 26298651 w 43671952"/>
              <a:gd name="connsiteY594" fmla="*/ 16952596 h 23902640"/>
              <a:gd name="connsiteX595" fmla="*/ 23606263 w 43671952"/>
              <a:gd name="connsiteY595" fmla="*/ 16926224 h 23902640"/>
              <a:gd name="connsiteX596" fmla="*/ 23624887 w 43671952"/>
              <a:gd name="connsiteY596" fmla="*/ 16938308 h 23902640"/>
              <a:gd name="connsiteX597" fmla="*/ 23655367 w 43671952"/>
              <a:gd name="connsiteY597" fmla="*/ 16984028 h 23902640"/>
              <a:gd name="connsiteX598" fmla="*/ 23701083 w 43671952"/>
              <a:gd name="connsiteY598" fmla="*/ 17014508 h 23902640"/>
              <a:gd name="connsiteX599" fmla="*/ 23723943 w 43671952"/>
              <a:gd name="connsiteY599" fmla="*/ 17022128 h 23902640"/>
              <a:gd name="connsiteX600" fmla="*/ 23769663 w 43671952"/>
              <a:gd name="connsiteY600" fmla="*/ 17044988 h 23902640"/>
              <a:gd name="connsiteX601" fmla="*/ 23807763 w 43671952"/>
              <a:gd name="connsiteY601" fmla="*/ 17075468 h 23902640"/>
              <a:gd name="connsiteX602" fmla="*/ 23838243 w 43671952"/>
              <a:gd name="connsiteY602" fmla="*/ 17098328 h 23902640"/>
              <a:gd name="connsiteX603" fmla="*/ 23861103 w 43671952"/>
              <a:gd name="connsiteY603" fmla="*/ 17113568 h 23902640"/>
              <a:gd name="connsiteX604" fmla="*/ 23876343 w 43671952"/>
              <a:gd name="connsiteY604" fmla="*/ 17136428 h 23902640"/>
              <a:gd name="connsiteX605" fmla="*/ 23883963 w 43671952"/>
              <a:gd name="connsiteY605" fmla="*/ 17159288 h 23902640"/>
              <a:gd name="connsiteX606" fmla="*/ 23906823 w 43671952"/>
              <a:gd name="connsiteY606" fmla="*/ 17174528 h 23902640"/>
              <a:gd name="connsiteX607" fmla="*/ 23922063 w 43671952"/>
              <a:gd name="connsiteY607" fmla="*/ 17220248 h 23902640"/>
              <a:gd name="connsiteX608" fmla="*/ 23937303 w 43671952"/>
              <a:gd name="connsiteY608" fmla="*/ 17243108 h 23902640"/>
              <a:gd name="connsiteX609" fmla="*/ 23929683 w 43671952"/>
              <a:gd name="connsiteY609" fmla="*/ 17250728 h 23902640"/>
              <a:gd name="connsiteX610" fmla="*/ 23861103 w 43671952"/>
              <a:gd name="connsiteY610" fmla="*/ 17235488 h 23902640"/>
              <a:gd name="connsiteX611" fmla="*/ 23815383 w 43671952"/>
              <a:gd name="connsiteY611" fmla="*/ 17220248 h 23902640"/>
              <a:gd name="connsiteX612" fmla="*/ 23777283 w 43671952"/>
              <a:gd name="connsiteY612" fmla="*/ 17182148 h 23902640"/>
              <a:gd name="connsiteX613" fmla="*/ 23739183 w 43671952"/>
              <a:gd name="connsiteY613" fmla="*/ 17144048 h 23902640"/>
              <a:gd name="connsiteX614" fmla="*/ 23723943 w 43671952"/>
              <a:gd name="connsiteY614" fmla="*/ 17121188 h 23902640"/>
              <a:gd name="connsiteX615" fmla="*/ 23701083 w 43671952"/>
              <a:gd name="connsiteY615" fmla="*/ 17105948 h 23902640"/>
              <a:gd name="connsiteX616" fmla="*/ 23670607 w 43671952"/>
              <a:gd name="connsiteY616" fmla="*/ 17075468 h 23902640"/>
              <a:gd name="connsiteX617" fmla="*/ 23662987 w 43671952"/>
              <a:gd name="connsiteY617" fmla="*/ 17052608 h 23902640"/>
              <a:gd name="connsiteX618" fmla="*/ 23617267 w 43671952"/>
              <a:gd name="connsiteY618" fmla="*/ 17022128 h 23902640"/>
              <a:gd name="connsiteX619" fmla="*/ 23609647 w 43671952"/>
              <a:gd name="connsiteY619" fmla="*/ 16999268 h 23902640"/>
              <a:gd name="connsiteX620" fmla="*/ 23586787 w 43671952"/>
              <a:gd name="connsiteY620" fmla="*/ 16953548 h 23902640"/>
              <a:gd name="connsiteX621" fmla="*/ 23606263 w 43671952"/>
              <a:gd name="connsiteY621" fmla="*/ 16926224 h 23902640"/>
              <a:gd name="connsiteX622" fmla="*/ 23930891 w 43671952"/>
              <a:gd name="connsiteY622" fmla="*/ 16914496 h 23902640"/>
              <a:gd name="connsiteX623" fmla="*/ 23953751 w 43671952"/>
              <a:gd name="connsiteY623" fmla="*/ 16937356 h 23902640"/>
              <a:gd name="connsiteX624" fmla="*/ 23930891 w 43671952"/>
              <a:gd name="connsiteY624" fmla="*/ 16960216 h 23902640"/>
              <a:gd name="connsiteX625" fmla="*/ 23908031 w 43671952"/>
              <a:gd name="connsiteY625" fmla="*/ 16937356 h 23902640"/>
              <a:gd name="connsiteX626" fmla="*/ 23930891 w 43671952"/>
              <a:gd name="connsiteY626" fmla="*/ 16914496 h 23902640"/>
              <a:gd name="connsiteX627" fmla="*/ 30862679 w 43671952"/>
              <a:gd name="connsiteY627" fmla="*/ 16894596 h 23902640"/>
              <a:gd name="connsiteX628" fmla="*/ 30884111 w 43671952"/>
              <a:gd name="connsiteY628" fmla="*/ 16896976 h 23902640"/>
              <a:gd name="connsiteX629" fmla="*/ 30898395 w 43671952"/>
              <a:gd name="connsiteY629" fmla="*/ 16901740 h 23902640"/>
              <a:gd name="connsiteX630" fmla="*/ 30905539 w 43671952"/>
              <a:gd name="connsiteY630" fmla="*/ 16904120 h 23902640"/>
              <a:gd name="connsiteX631" fmla="*/ 30912683 w 43671952"/>
              <a:gd name="connsiteY631" fmla="*/ 16908884 h 23902640"/>
              <a:gd name="connsiteX632" fmla="*/ 30915067 w 43671952"/>
              <a:gd name="connsiteY632" fmla="*/ 16916028 h 23902640"/>
              <a:gd name="connsiteX633" fmla="*/ 30907923 w 43671952"/>
              <a:gd name="connsiteY633" fmla="*/ 16946984 h 23902640"/>
              <a:gd name="connsiteX634" fmla="*/ 30900779 w 43671952"/>
              <a:gd name="connsiteY634" fmla="*/ 16949364 h 23902640"/>
              <a:gd name="connsiteX635" fmla="*/ 30886491 w 43671952"/>
              <a:gd name="connsiteY635" fmla="*/ 16956508 h 23902640"/>
              <a:gd name="connsiteX636" fmla="*/ 30874583 w 43671952"/>
              <a:gd name="connsiteY636" fmla="*/ 16956508 h 23902640"/>
              <a:gd name="connsiteX637" fmla="*/ 30855535 w 43671952"/>
              <a:gd name="connsiteY637" fmla="*/ 16949364 h 23902640"/>
              <a:gd name="connsiteX638" fmla="*/ 30850771 w 43671952"/>
              <a:gd name="connsiteY638" fmla="*/ 16942220 h 23902640"/>
              <a:gd name="connsiteX639" fmla="*/ 30846011 w 43671952"/>
              <a:gd name="connsiteY639" fmla="*/ 16923168 h 23902640"/>
              <a:gd name="connsiteX640" fmla="*/ 30848391 w 43671952"/>
              <a:gd name="connsiteY640" fmla="*/ 16899356 h 23902640"/>
              <a:gd name="connsiteX641" fmla="*/ 30862679 w 43671952"/>
              <a:gd name="connsiteY641" fmla="*/ 16894596 h 23902640"/>
              <a:gd name="connsiteX642" fmla="*/ 24323799 w 43671952"/>
              <a:gd name="connsiteY642" fmla="*/ 16854964 h 23902640"/>
              <a:gd name="connsiteX643" fmla="*/ 24346659 w 43671952"/>
              <a:gd name="connsiteY643" fmla="*/ 16877824 h 23902640"/>
              <a:gd name="connsiteX644" fmla="*/ 24323799 w 43671952"/>
              <a:gd name="connsiteY644" fmla="*/ 16900684 h 23902640"/>
              <a:gd name="connsiteX645" fmla="*/ 24300939 w 43671952"/>
              <a:gd name="connsiteY645" fmla="*/ 16877824 h 23902640"/>
              <a:gd name="connsiteX646" fmla="*/ 24323799 w 43671952"/>
              <a:gd name="connsiteY646" fmla="*/ 16854964 h 23902640"/>
              <a:gd name="connsiteX647" fmla="*/ 28505499 w 43671952"/>
              <a:gd name="connsiteY647" fmla="*/ 16834760 h 23902640"/>
              <a:gd name="connsiteX648" fmla="*/ 28526927 w 43671952"/>
              <a:gd name="connsiteY648" fmla="*/ 16837144 h 23902640"/>
              <a:gd name="connsiteX649" fmla="*/ 28541215 w 43671952"/>
              <a:gd name="connsiteY649" fmla="*/ 16841904 h 23902640"/>
              <a:gd name="connsiteX650" fmla="*/ 28548359 w 43671952"/>
              <a:gd name="connsiteY650" fmla="*/ 16844284 h 23902640"/>
              <a:gd name="connsiteX651" fmla="*/ 28555503 w 43671952"/>
              <a:gd name="connsiteY651" fmla="*/ 16849048 h 23902640"/>
              <a:gd name="connsiteX652" fmla="*/ 28557883 w 43671952"/>
              <a:gd name="connsiteY652" fmla="*/ 16856192 h 23902640"/>
              <a:gd name="connsiteX653" fmla="*/ 28550739 w 43671952"/>
              <a:gd name="connsiteY653" fmla="*/ 16887148 h 23902640"/>
              <a:gd name="connsiteX654" fmla="*/ 28543599 w 43671952"/>
              <a:gd name="connsiteY654" fmla="*/ 16889528 h 23902640"/>
              <a:gd name="connsiteX655" fmla="*/ 28529311 w 43671952"/>
              <a:gd name="connsiteY655" fmla="*/ 16896672 h 23902640"/>
              <a:gd name="connsiteX656" fmla="*/ 28517403 w 43671952"/>
              <a:gd name="connsiteY656" fmla="*/ 16896672 h 23902640"/>
              <a:gd name="connsiteX657" fmla="*/ 28498355 w 43671952"/>
              <a:gd name="connsiteY657" fmla="*/ 16889528 h 23902640"/>
              <a:gd name="connsiteX658" fmla="*/ 28493591 w 43671952"/>
              <a:gd name="connsiteY658" fmla="*/ 16882384 h 23902640"/>
              <a:gd name="connsiteX659" fmla="*/ 28488827 w 43671952"/>
              <a:gd name="connsiteY659" fmla="*/ 16863336 h 23902640"/>
              <a:gd name="connsiteX660" fmla="*/ 28491211 w 43671952"/>
              <a:gd name="connsiteY660" fmla="*/ 16839524 h 23902640"/>
              <a:gd name="connsiteX661" fmla="*/ 28505499 w 43671952"/>
              <a:gd name="connsiteY661" fmla="*/ 16834760 h 23902640"/>
              <a:gd name="connsiteX662" fmla="*/ 30479079 w 43671952"/>
              <a:gd name="connsiteY662" fmla="*/ 16827140 h 23902640"/>
              <a:gd name="connsiteX663" fmla="*/ 30500507 w 43671952"/>
              <a:gd name="connsiteY663" fmla="*/ 16829524 h 23902640"/>
              <a:gd name="connsiteX664" fmla="*/ 30514795 w 43671952"/>
              <a:gd name="connsiteY664" fmla="*/ 16834284 h 23902640"/>
              <a:gd name="connsiteX665" fmla="*/ 30521939 w 43671952"/>
              <a:gd name="connsiteY665" fmla="*/ 16836664 h 23902640"/>
              <a:gd name="connsiteX666" fmla="*/ 30529083 w 43671952"/>
              <a:gd name="connsiteY666" fmla="*/ 16841428 h 23902640"/>
              <a:gd name="connsiteX667" fmla="*/ 30531463 w 43671952"/>
              <a:gd name="connsiteY667" fmla="*/ 16848572 h 23902640"/>
              <a:gd name="connsiteX668" fmla="*/ 30524319 w 43671952"/>
              <a:gd name="connsiteY668" fmla="*/ 16879528 h 23902640"/>
              <a:gd name="connsiteX669" fmla="*/ 30517179 w 43671952"/>
              <a:gd name="connsiteY669" fmla="*/ 16881908 h 23902640"/>
              <a:gd name="connsiteX670" fmla="*/ 30502891 w 43671952"/>
              <a:gd name="connsiteY670" fmla="*/ 16889052 h 23902640"/>
              <a:gd name="connsiteX671" fmla="*/ 30490983 w 43671952"/>
              <a:gd name="connsiteY671" fmla="*/ 16889052 h 23902640"/>
              <a:gd name="connsiteX672" fmla="*/ 30471935 w 43671952"/>
              <a:gd name="connsiteY672" fmla="*/ 16881908 h 23902640"/>
              <a:gd name="connsiteX673" fmla="*/ 30467171 w 43671952"/>
              <a:gd name="connsiteY673" fmla="*/ 16874764 h 23902640"/>
              <a:gd name="connsiteX674" fmla="*/ 30462407 w 43671952"/>
              <a:gd name="connsiteY674" fmla="*/ 16855716 h 23902640"/>
              <a:gd name="connsiteX675" fmla="*/ 30464791 w 43671952"/>
              <a:gd name="connsiteY675" fmla="*/ 16831904 h 23902640"/>
              <a:gd name="connsiteX676" fmla="*/ 30479079 w 43671952"/>
              <a:gd name="connsiteY676" fmla="*/ 16827140 h 23902640"/>
              <a:gd name="connsiteX677" fmla="*/ 31191327 w 43671952"/>
              <a:gd name="connsiteY677" fmla="*/ 16800196 h 23902640"/>
              <a:gd name="connsiteX678" fmla="*/ 31214187 w 43671952"/>
              <a:gd name="connsiteY678" fmla="*/ 16823056 h 23902640"/>
              <a:gd name="connsiteX679" fmla="*/ 31191327 w 43671952"/>
              <a:gd name="connsiteY679" fmla="*/ 16845916 h 23902640"/>
              <a:gd name="connsiteX680" fmla="*/ 31168467 w 43671952"/>
              <a:gd name="connsiteY680" fmla="*/ 16823056 h 23902640"/>
              <a:gd name="connsiteX681" fmla="*/ 31191327 w 43671952"/>
              <a:gd name="connsiteY681" fmla="*/ 16800196 h 23902640"/>
              <a:gd name="connsiteX682" fmla="*/ 23547511 w 43671952"/>
              <a:gd name="connsiteY682" fmla="*/ 16788288 h 23902640"/>
              <a:gd name="connsiteX683" fmla="*/ 23570375 w 43671952"/>
              <a:gd name="connsiteY683" fmla="*/ 16811148 h 23902640"/>
              <a:gd name="connsiteX684" fmla="*/ 23547511 w 43671952"/>
              <a:gd name="connsiteY684" fmla="*/ 16834008 h 23902640"/>
              <a:gd name="connsiteX685" fmla="*/ 23524651 w 43671952"/>
              <a:gd name="connsiteY685" fmla="*/ 16811148 h 23902640"/>
              <a:gd name="connsiteX686" fmla="*/ 23547511 w 43671952"/>
              <a:gd name="connsiteY686" fmla="*/ 16788288 h 23902640"/>
              <a:gd name="connsiteX687" fmla="*/ 24285699 w 43671952"/>
              <a:gd name="connsiteY687" fmla="*/ 16774003 h 23902640"/>
              <a:gd name="connsiteX688" fmla="*/ 24308559 w 43671952"/>
              <a:gd name="connsiteY688" fmla="*/ 16796864 h 23902640"/>
              <a:gd name="connsiteX689" fmla="*/ 24285699 w 43671952"/>
              <a:gd name="connsiteY689" fmla="*/ 16819724 h 23902640"/>
              <a:gd name="connsiteX690" fmla="*/ 24262839 w 43671952"/>
              <a:gd name="connsiteY690" fmla="*/ 16796864 h 23902640"/>
              <a:gd name="connsiteX691" fmla="*/ 24285699 w 43671952"/>
              <a:gd name="connsiteY691" fmla="*/ 16774003 h 23902640"/>
              <a:gd name="connsiteX692" fmla="*/ 30700959 w 43671952"/>
              <a:gd name="connsiteY692" fmla="*/ 16765055 h 23902640"/>
              <a:gd name="connsiteX693" fmla="*/ 30722391 w 43671952"/>
              <a:gd name="connsiteY693" fmla="*/ 16767435 h 23902640"/>
              <a:gd name="connsiteX694" fmla="*/ 30736675 w 43671952"/>
              <a:gd name="connsiteY694" fmla="*/ 16772199 h 23902640"/>
              <a:gd name="connsiteX695" fmla="*/ 30743819 w 43671952"/>
              <a:gd name="connsiteY695" fmla="*/ 16774579 h 23902640"/>
              <a:gd name="connsiteX696" fmla="*/ 30750963 w 43671952"/>
              <a:gd name="connsiteY696" fmla="*/ 16779344 h 23902640"/>
              <a:gd name="connsiteX697" fmla="*/ 30753347 w 43671952"/>
              <a:gd name="connsiteY697" fmla="*/ 16786488 h 23902640"/>
              <a:gd name="connsiteX698" fmla="*/ 30746203 w 43671952"/>
              <a:gd name="connsiteY698" fmla="*/ 16817444 h 23902640"/>
              <a:gd name="connsiteX699" fmla="*/ 30739059 w 43671952"/>
              <a:gd name="connsiteY699" fmla="*/ 16819824 h 23902640"/>
              <a:gd name="connsiteX700" fmla="*/ 30724771 w 43671952"/>
              <a:gd name="connsiteY700" fmla="*/ 16826968 h 23902640"/>
              <a:gd name="connsiteX701" fmla="*/ 30712863 w 43671952"/>
              <a:gd name="connsiteY701" fmla="*/ 16826968 h 23902640"/>
              <a:gd name="connsiteX702" fmla="*/ 30693815 w 43671952"/>
              <a:gd name="connsiteY702" fmla="*/ 16819824 h 23902640"/>
              <a:gd name="connsiteX703" fmla="*/ 30689051 w 43671952"/>
              <a:gd name="connsiteY703" fmla="*/ 16812680 h 23902640"/>
              <a:gd name="connsiteX704" fmla="*/ 30684291 w 43671952"/>
              <a:gd name="connsiteY704" fmla="*/ 16793628 h 23902640"/>
              <a:gd name="connsiteX705" fmla="*/ 30686671 w 43671952"/>
              <a:gd name="connsiteY705" fmla="*/ 16769815 h 23902640"/>
              <a:gd name="connsiteX706" fmla="*/ 30700959 w 43671952"/>
              <a:gd name="connsiteY706" fmla="*/ 16765055 h 23902640"/>
              <a:gd name="connsiteX707" fmla="*/ 27035251 w 43671952"/>
              <a:gd name="connsiteY707" fmla="*/ 16755747 h 23902640"/>
              <a:gd name="connsiteX708" fmla="*/ 27058111 w 43671952"/>
              <a:gd name="connsiteY708" fmla="*/ 16778608 h 23902640"/>
              <a:gd name="connsiteX709" fmla="*/ 27035251 w 43671952"/>
              <a:gd name="connsiteY709" fmla="*/ 16801468 h 23902640"/>
              <a:gd name="connsiteX710" fmla="*/ 27012391 w 43671952"/>
              <a:gd name="connsiteY710" fmla="*/ 16778608 h 23902640"/>
              <a:gd name="connsiteX711" fmla="*/ 27035251 w 43671952"/>
              <a:gd name="connsiteY711" fmla="*/ 16755747 h 23902640"/>
              <a:gd name="connsiteX712" fmla="*/ 28269279 w 43671952"/>
              <a:gd name="connsiteY712" fmla="*/ 16697599 h 23902640"/>
              <a:gd name="connsiteX713" fmla="*/ 28290707 w 43671952"/>
              <a:gd name="connsiteY713" fmla="*/ 16699983 h 23902640"/>
              <a:gd name="connsiteX714" fmla="*/ 28304995 w 43671952"/>
              <a:gd name="connsiteY714" fmla="*/ 16704743 h 23902640"/>
              <a:gd name="connsiteX715" fmla="*/ 28312139 w 43671952"/>
              <a:gd name="connsiteY715" fmla="*/ 16707123 h 23902640"/>
              <a:gd name="connsiteX716" fmla="*/ 28319283 w 43671952"/>
              <a:gd name="connsiteY716" fmla="*/ 16711887 h 23902640"/>
              <a:gd name="connsiteX717" fmla="*/ 28321663 w 43671952"/>
              <a:gd name="connsiteY717" fmla="*/ 16719031 h 23902640"/>
              <a:gd name="connsiteX718" fmla="*/ 28314519 w 43671952"/>
              <a:gd name="connsiteY718" fmla="*/ 16749987 h 23902640"/>
              <a:gd name="connsiteX719" fmla="*/ 28307379 w 43671952"/>
              <a:gd name="connsiteY719" fmla="*/ 16752367 h 23902640"/>
              <a:gd name="connsiteX720" fmla="*/ 28293091 w 43671952"/>
              <a:gd name="connsiteY720" fmla="*/ 16759511 h 23902640"/>
              <a:gd name="connsiteX721" fmla="*/ 28281183 w 43671952"/>
              <a:gd name="connsiteY721" fmla="*/ 16759511 h 23902640"/>
              <a:gd name="connsiteX722" fmla="*/ 28262135 w 43671952"/>
              <a:gd name="connsiteY722" fmla="*/ 16752367 h 23902640"/>
              <a:gd name="connsiteX723" fmla="*/ 28257371 w 43671952"/>
              <a:gd name="connsiteY723" fmla="*/ 16745223 h 23902640"/>
              <a:gd name="connsiteX724" fmla="*/ 28252607 w 43671952"/>
              <a:gd name="connsiteY724" fmla="*/ 16726175 h 23902640"/>
              <a:gd name="connsiteX725" fmla="*/ 28254991 w 43671952"/>
              <a:gd name="connsiteY725" fmla="*/ 16702363 h 23902640"/>
              <a:gd name="connsiteX726" fmla="*/ 28269279 w 43671952"/>
              <a:gd name="connsiteY726" fmla="*/ 16697599 h 23902640"/>
              <a:gd name="connsiteX727" fmla="*/ 22887905 w 43671952"/>
              <a:gd name="connsiteY727" fmla="*/ 16690657 h 23902640"/>
              <a:gd name="connsiteX728" fmla="*/ 22910765 w 43671952"/>
              <a:gd name="connsiteY728" fmla="*/ 16713519 h 23902640"/>
              <a:gd name="connsiteX729" fmla="*/ 22887905 w 43671952"/>
              <a:gd name="connsiteY729" fmla="*/ 16736379 h 23902640"/>
              <a:gd name="connsiteX730" fmla="*/ 22865043 w 43671952"/>
              <a:gd name="connsiteY730" fmla="*/ 16713519 h 23902640"/>
              <a:gd name="connsiteX731" fmla="*/ 22887905 w 43671952"/>
              <a:gd name="connsiteY731" fmla="*/ 16690657 h 23902640"/>
              <a:gd name="connsiteX732" fmla="*/ 26451051 w 43671952"/>
              <a:gd name="connsiteY732" fmla="*/ 16603345 h 23902640"/>
              <a:gd name="connsiteX733" fmla="*/ 26473911 w 43671952"/>
              <a:gd name="connsiteY733" fmla="*/ 16626205 h 23902640"/>
              <a:gd name="connsiteX734" fmla="*/ 26451051 w 43671952"/>
              <a:gd name="connsiteY734" fmla="*/ 16649065 h 23902640"/>
              <a:gd name="connsiteX735" fmla="*/ 26428191 w 43671952"/>
              <a:gd name="connsiteY735" fmla="*/ 16626205 h 23902640"/>
              <a:gd name="connsiteX736" fmla="*/ 26451051 w 43671952"/>
              <a:gd name="connsiteY736" fmla="*/ 16603345 h 23902640"/>
              <a:gd name="connsiteX737" fmla="*/ 23445119 w 43671952"/>
              <a:gd name="connsiteY737" fmla="*/ 16495394 h 23902640"/>
              <a:gd name="connsiteX738" fmla="*/ 23467979 w 43671952"/>
              <a:gd name="connsiteY738" fmla="*/ 16518254 h 23902640"/>
              <a:gd name="connsiteX739" fmla="*/ 23445119 w 43671952"/>
              <a:gd name="connsiteY739" fmla="*/ 16541114 h 23902640"/>
              <a:gd name="connsiteX740" fmla="*/ 23422259 w 43671952"/>
              <a:gd name="connsiteY740" fmla="*/ 16518254 h 23902640"/>
              <a:gd name="connsiteX741" fmla="*/ 23445119 w 43671952"/>
              <a:gd name="connsiteY741" fmla="*/ 16495394 h 23902640"/>
              <a:gd name="connsiteX742" fmla="*/ 30562899 w 43671952"/>
              <a:gd name="connsiteY742" fmla="*/ 16491859 h 23902640"/>
              <a:gd name="connsiteX743" fmla="*/ 30584327 w 43671952"/>
              <a:gd name="connsiteY743" fmla="*/ 16494241 h 23902640"/>
              <a:gd name="connsiteX744" fmla="*/ 30598615 w 43671952"/>
              <a:gd name="connsiteY744" fmla="*/ 16499003 h 23902640"/>
              <a:gd name="connsiteX745" fmla="*/ 30605759 w 43671952"/>
              <a:gd name="connsiteY745" fmla="*/ 16501384 h 23902640"/>
              <a:gd name="connsiteX746" fmla="*/ 30612903 w 43671952"/>
              <a:gd name="connsiteY746" fmla="*/ 16506147 h 23902640"/>
              <a:gd name="connsiteX747" fmla="*/ 30615283 w 43671952"/>
              <a:gd name="connsiteY747" fmla="*/ 16513291 h 23902640"/>
              <a:gd name="connsiteX748" fmla="*/ 30608139 w 43671952"/>
              <a:gd name="connsiteY748" fmla="*/ 16544247 h 23902640"/>
              <a:gd name="connsiteX749" fmla="*/ 30600999 w 43671952"/>
              <a:gd name="connsiteY749" fmla="*/ 16546628 h 23902640"/>
              <a:gd name="connsiteX750" fmla="*/ 30586711 w 43671952"/>
              <a:gd name="connsiteY750" fmla="*/ 16553772 h 23902640"/>
              <a:gd name="connsiteX751" fmla="*/ 30574803 w 43671952"/>
              <a:gd name="connsiteY751" fmla="*/ 16553772 h 23902640"/>
              <a:gd name="connsiteX752" fmla="*/ 30555755 w 43671952"/>
              <a:gd name="connsiteY752" fmla="*/ 16546628 h 23902640"/>
              <a:gd name="connsiteX753" fmla="*/ 30550991 w 43671952"/>
              <a:gd name="connsiteY753" fmla="*/ 16539484 h 23902640"/>
              <a:gd name="connsiteX754" fmla="*/ 30546227 w 43671952"/>
              <a:gd name="connsiteY754" fmla="*/ 16520434 h 23902640"/>
              <a:gd name="connsiteX755" fmla="*/ 30548611 w 43671952"/>
              <a:gd name="connsiteY755" fmla="*/ 16496622 h 23902640"/>
              <a:gd name="connsiteX756" fmla="*/ 30562899 w 43671952"/>
              <a:gd name="connsiteY756" fmla="*/ 16491859 h 23902640"/>
              <a:gd name="connsiteX757" fmla="*/ 24145203 w 43671952"/>
              <a:gd name="connsiteY757" fmla="*/ 16481106 h 23902640"/>
              <a:gd name="connsiteX758" fmla="*/ 24168063 w 43671952"/>
              <a:gd name="connsiteY758" fmla="*/ 16503966 h 23902640"/>
              <a:gd name="connsiteX759" fmla="*/ 24145203 w 43671952"/>
              <a:gd name="connsiteY759" fmla="*/ 16526826 h 23902640"/>
              <a:gd name="connsiteX760" fmla="*/ 24122343 w 43671952"/>
              <a:gd name="connsiteY760" fmla="*/ 16503966 h 23902640"/>
              <a:gd name="connsiteX761" fmla="*/ 24145203 w 43671952"/>
              <a:gd name="connsiteY761" fmla="*/ 16481106 h 23902640"/>
              <a:gd name="connsiteX762" fmla="*/ 30212379 w 43671952"/>
              <a:gd name="connsiteY762" fmla="*/ 16468999 h 23902640"/>
              <a:gd name="connsiteX763" fmla="*/ 30233807 w 43671952"/>
              <a:gd name="connsiteY763" fmla="*/ 16471381 h 23902640"/>
              <a:gd name="connsiteX764" fmla="*/ 30248095 w 43671952"/>
              <a:gd name="connsiteY764" fmla="*/ 16476143 h 23902640"/>
              <a:gd name="connsiteX765" fmla="*/ 30255239 w 43671952"/>
              <a:gd name="connsiteY765" fmla="*/ 16478524 h 23902640"/>
              <a:gd name="connsiteX766" fmla="*/ 30262383 w 43671952"/>
              <a:gd name="connsiteY766" fmla="*/ 16483287 h 23902640"/>
              <a:gd name="connsiteX767" fmla="*/ 30264763 w 43671952"/>
              <a:gd name="connsiteY767" fmla="*/ 16490431 h 23902640"/>
              <a:gd name="connsiteX768" fmla="*/ 30257619 w 43671952"/>
              <a:gd name="connsiteY768" fmla="*/ 16521387 h 23902640"/>
              <a:gd name="connsiteX769" fmla="*/ 30250479 w 43671952"/>
              <a:gd name="connsiteY769" fmla="*/ 16523768 h 23902640"/>
              <a:gd name="connsiteX770" fmla="*/ 30236191 w 43671952"/>
              <a:gd name="connsiteY770" fmla="*/ 16530912 h 23902640"/>
              <a:gd name="connsiteX771" fmla="*/ 30224283 w 43671952"/>
              <a:gd name="connsiteY771" fmla="*/ 16530912 h 23902640"/>
              <a:gd name="connsiteX772" fmla="*/ 30205235 w 43671952"/>
              <a:gd name="connsiteY772" fmla="*/ 16523768 h 23902640"/>
              <a:gd name="connsiteX773" fmla="*/ 30200471 w 43671952"/>
              <a:gd name="connsiteY773" fmla="*/ 16516624 h 23902640"/>
              <a:gd name="connsiteX774" fmla="*/ 30195707 w 43671952"/>
              <a:gd name="connsiteY774" fmla="*/ 16497574 h 23902640"/>
              <a:gd name="connsiteX775" fmla="*/ 30198091 w 43671952"/>
              <a:gd name="connsiteY775" fmla="*/ 16473762 h 23902640"/>
              <a:gd name="connsiteX776" fmla="*/ 30212379 w 43671952"/>
              <a:gd name="connsiteY776" fmla="*/ 16468999 h 23902640"/>
              <a:gd name="connsiteX777" fmla="*/ 30341919 w 43671952"/>
              <a:gd name="connsiteY777" fmla="*/ 16438519 h 23902640"/>
              <a:gd name="connsiteX778" fmla="*/ 30363347 w 43671952"/>
              <a:gd name="connsiteY778" fmla="*/ 16440901 h 23902640"/>
              <a:gd name="connsiteX779" fmla="*/ 30377635 w 43671952"/>
              <a:gd name="connsiteY779" fmla="*/ 16445663 h 23902640"/>
              <a:gd name="connsiteX780" fmla="*/ 30384779 w 43671952"/>
              <a:gd name="connsiteY780" fmla="*/ 16448044 h 23902640"/>
              <a:gd name="connsiteX781" fmla="*/ 30391923 w 43671952"/>
              <a:gd name="connsiteY781" fmla="*/ 16452807 h 23902640"/>
              <a:gd name="connsiteX782" fmla="*/ 30394303 w 43671952"/>
              <a:gd name="connsiteY782" fmla="*/ 16459951 h 23902640"/>
              <a:gd name="connsiteX783" fmla="*/ 30387159 w 43671952"/>
              <a:gd name="connsiteY783" fmla="*/ 16490907 h 23902640"/>
              <a:gd name="connsiteX784" fmla="*/ 30380019 w 43671952"/>
              <a:gd name="connsiteY784" fmla="*/ 16493288 h 23902640"/>
              <a:gd name="connsiteX785" fmla="*/ 30365731 w 43671952"/>
              <a:gd name="connsiteY785" fmla="*/ 16500432 h 23902640"/>
              <a:gd name="connsiteX786" fmla="*/ 30353823 w 43671952"/>
              <a:gd name="connsiteY786" fmla="*/ 16500432 h 23902640"/>
              <a:gd name="connsiteX787" fmla="*/ 30334775 w 43671952"/>
              <a:gd name="connsiteY787" fmla="*/ 16493288 h 23902640"/>
              <a:gd name="connsiteX788" fmla="*/ 30330011 w 43671952"/>
              <a:gd name="connsiteY788" fmla="*/ 16486144 h 23902640"/>
              <a:gd name="connsiteX789" fmla="*/ 30325247 w 43671952"/>
              <a:gd name="connsiteY789" fmla="*/ 16467094 h 23902640"/>
              <a:gd name="connsiteX790" fmla="*/ 30327631 w 43671952"/>
              <a:gd name="connsiteY790" fmla="*/ 16443282 h 23902640"/>
              <a:gd name="connsiteX791" fmla="*/ 30341919 w 43671952"/>
              <a:gd name="connsiteY791" fmla="*/ 16438519 h 23902640"/>
              <a:gd name="connsiteX792" fmla="*/ 25386535 w 43671952"/>
              <a:gd name="connsiteY792" fmla="*/ 16375856 h 23902640"/>
              <a:gd name="connsiteX793" fmla="*/ 25429395 w 43671952"/>
              <a:gd name="connsiteY793" fmla="*/ 16380618 h 23902640"/>
              <a:gd name="connsiteX794" fmla="*/ 25436539 w 43671952"/>
              <a:gd name="connsiteY794" fmla="*/ 16383000 h 23902640"/>
              <a:gd name="connsiteX795" fmla="*/ 25450827 w 43671952"/>
              <a:gd name="connsiteY795" fmla="*/ 16392525 h 23902640"/>
              <a:gd name="connsiteX796" fmla="*/ 25457971 w 43671952"/>
              <a:gd name="connsiteY796" fmla="*/ 16397287 h 23902640"/>
              <a:gd name="connsiteX797" fmla="*/ 25462735 w 43671952"/>
              <a:gd name="connsiteY797" fmla="*/ 16411575 h 23902640"/>
              <a:gd name="connsiteX798" fmla="*/ 25465115 w 43671952"/>
              <a:gd name="connsiteY798" fmla="*/ 16418718 h 23902640"/>
              <a:gd name="connsiteX799" fmla="*/ 25455591 w 43671952"/>
              <a:gd name="connsiteY799" fmla="*/ 16444912 h 23902640"/>
              <a:gd name="connsiteX800" fmla="*/ 25448447 w 43671952"/>
              <a:gd name="connsiteY800" fmla="*/ 16447293 h 23902640"/>
              <a:gd name="connsiteX801" fmla="*/ 25427015 w 43671952"/>
              <a:gd name="connsiteY801" fmla="*/ 16456818 h 23902640"/>
              <a:gd name="connsiteX802" fmla="*/ 25422251 w 43671952"/>
              <a:gd name="connsiteY802" fmla="*/ 16459200 h 23902640"/>
              <a:gd name="connsiteX803" fmla="*/ 25386535 w 43671952"/>
              <a:gd name="connsiteY803" fmla="*/ 16449675 h 23902640"/>
              <a:gd name="connsiteX804" fmla="*/ 25372247 w 43671952"/>
              <a:gd name="connsiteY804" fmla="*/ 16444912 h 23902640"/>
              <a:gd name="connsiteX805" fmla="*/ 25365103 w 43671952"/>
              <a:gd name="connsiteY805" fmla="*/ 16442531 h 23902640"/>
              <a:gd name="connsiteX806" fmla="*/ 25360339 w 43671952"/>
              <a:gd name="connsiteY806" fmla="*/ 16435387 h 23902640"/>
              <a:gd name="connsiteX807" fmla="*/ 25353195 w 43671952"/>
              <a:gd name="connsiteY807" fmla="*/ 16433006 h 23902640"/>
              <a:gd name="connsiteX808" fmla="*/ 25346051 w 43671952"/>
              <a:gd name="connsiteY808" fmla="*/ 16428243 h 23902640"/>
              <a:gd name="connsiteX809" fmla="*/ 25336527 w 43671952"/>
              <a:gd name="connsiteY809" fmla="*/ 16406812 h 23902640"/>
              <a:gd name="connsiteX810" fmla="*/ 25343671 w 43671952"/>
              <a:gd name="connsiteY810" fmla="*/ 16392525 h 23902640"/>
              <a:gd name="connsiteX811" fmla="*/ 25350815 w 43671952"/>
              <a:gd name="connsiteY811" fmla="*/ 16390143 h 23902640"/>
              <a:gd name="connsiteX812" fmla="*/ 25357959 w 43671952"/>
              <a:gd name="connsiteY812" fmla="*/ 16385381 h 23902640"/>
              <a:gd name="connsiteX813" fmla="*/ 25372247 w 43671952"/>
              <a:gd name="connsiteY813" fmla="*/ 16380618 h 23902640"/>
              <a:gd name="connsiteX814" fmla="*/ 25379391 w 43671952"/>
              <a:gd name="connsiteY814" fmla="*/ 16378237 h 23902640"/>
              <a:gd name="connsiteX815" fmla="*/ 30600775 w 43671952"/>
              <a:gd name="connsiteY815" fmla="*/ 16323945 h 23902640"/>
              <a:gd name="connsiteX816" fmla="*/ 30623635 w 43671952"/>
              <a:gd name="connsiteY816" fmla="*/ 16346805 h 23902640"/>
              <a:gd name="connsiteX817" fmla="*/ 30600775 w 43671952"/>
              <a:gd name="connsiteY817" fmla="*/ 16369665 h 23902640"/>
              <a:gd name="connsiteX818" fmla="*/ 30577915 w 43671952"/>
              <a:gd name="connsiteY818" fmla="*/ 16346805 h 23902640"/>
              <a:gd name="connsiteX819" fmla="*/ 30600775 w 43671952"/>
              <a:gd name="connsiteY819" fmla="*/ 16323945 h 23902640"/>
              <a:gd name="connsiteX820" fmla="*/ 24169019 w 43671952"/>
              <a:gd name="connsiteY820" fmla="*/ 16314419 h 23902640"/>
              <a:gd name="connsiteX821" fmla="*/ 24191879 w 43671952"/>
              <a:gd name="connsiteY821" fmla="*/ 16337279 h 23902640"/>
              <a:gd name="connsiteX822" fmla="*/ 24169019 w 43671952"/>
              <a:gd name="connsiteY822" fmla="*/ 16360139 h 23902640"/>
              <a:gd name="connsiteX823" fmla="*/ 24146159 w 43671952"/>
              <a:gd name="connsiteY823" fmla="*/ 16337279 h 23902640"/>
              <a:gd name="connsiteX824" fmla="*/ 24169019 w 43671952"/>
              <a:gd name="connsiteY824" fmla="*/ 16314419 h 23902640"/>
              <a:gd name="connsiteX825" fmla="*/ 30918275 w 43671952"/>
              <a:gd name="connsiteY825" fmla="*/ 16311245 h 23902640"/>
              <a:gd name="connsiteX826" fmla="*/ 30941135 w 43671952"/>
              <a:gd name="connsiteY826" fmla="*/ 16334105 h 23902640"/>
              <a:gd name="connsiteX827" fmla="*/ 30918275 w 43671952"/>
              <a:gd name="connsiteY827" fmla="*/ 16356965 h 23902640"/>
              <a:gd name="connsiteX828" fmla="*/ 30895415 w 43671952"/>
              <a:gd name="connsiteY828" fmla="*/ 16334105 h 23902640"/>
              <a:gd name="connsiteX829" fmla="*/ 30918275 w 43671952"/>
              <a:gd name="connsiteY829" fmla="*/ 16311245 h 23902640"/>
              <a:gd name="connsiteX830" fmla="*/ 30098079 w 43671952"/>
              <a:gd name="connsiteY830" fmla="*/ 16278499 h 23902640"/>
              <a:gd name="connsiteX831" fmla="*/ 30119507 w 43671952"/>
              <a:gd name="connsiteY831" fmla="*/ 16280881 h 23902640"/>
              <a:gd name="connsiteX832" fmla="*/ 30133795 w 43671952"/>
              <a:gd name="connsiteY832" fmla="*/ 16285643 h 23902640"/>
              <a:gd name="connsiteX833" fmla="*/ 30140939 w 43671952"/>
              <a:gd name="connsiteY833" fmla="*/ 16288024 h 23902640"/>
              <a:gd name="connsiteX834" fmla="*/ 30148083 w 43671952"/>
              <a:gd name="connsiteY834" fmla="*/ 16292787 h 23902640"/>
              <a:gd name="connsiteX835" fmla="*/ 30150463 w 43671952"/>
              <a:gd name="connsiteY835" fmla="*/ 16299931 h 23902640"/>
              <a:gd name="connsiteX836" fmla="*/ 30143319 w 43671952"/>
              <a:gd name="connsiteY836" fmla="*/ 16330887 h 23902640"/>
              <a:gd name="connsiteX837" fmla="*/ 30136179 w 43671952"/>
              <a:gd name="connsiteY837" fmla="*/ 16333268 h 23902640"/>
              <a:gd name="connsiteX838" fmla="*/ 30121891 w 43671952"/>
              <a:gd name="connsiteY838" fmla="*/ 16340412 h 23902640"/>
              <a:gd name="connsiteX839" fmla="*/ 30109983 w 43671952"/>
              <a:gd name="connsiteY839" fmla="*/ 16340412 h 23902640"/>
              <a:gd name="connsiteX840" fmla="*/ 30090935 w 43671952"/>
              <a:gd name="connsiteY840" fmla="*/ 16333268 h 23902640"/>
              <a:gd name="connsiteX841" fmla="*/ 30086171 w 43671952"/>
              <a:gd name="connsiteY841" fmla="*/ 16326124 h 23902640"/>
              <a:gd name="connsiteX842" fmla="*/ 30081407 w 43671952"/>
              <a:gd name="connsiteY842" fmla="*/ 16307074 h 23902640"/>
              <a:gd name="connsiteX843" fmla="*/ 30083791 w 43671952"/>
              <a:gd name="connsiteY843" fmla="*/ 16283262 h 23902640"/>
              <a:gd name="connsiteX844" fmla="*/ 30098079 w 43671952"/>
              <a:gd name="connsiteY844" fmla="*/ 16278499 h 23902640"/>
              <a:gd name="connsiteX845" fmla="*/ 29960919 w 43671952"/>
              <a:gd name="connsiteY845" fmla="*/ 16278499 h 23902640"/>
              <a:gd name="connsiteX846" fmla="*/ 29982347 w 43671952"/>
              <a:gd name="connsiteY846" fmla="*/ 16280881 h 23902640"/>
              <a:gd name="connsiteX847" fmla="*/ 29996635 w 43671952"/>
              <a:gd name="connsiteY847" fmla="*/ 16285643 h 23902640"/>
              <a:gd name="connsiteX848" fmla="*/ 30003779 w 43671952"/>
              <a:gd name="connsiteY848" fmla="*/ 16288024 h 23902640"/>
              <a:gd name="connsiteX849" fmla="*/ 30010923 w 43671952"/>
              <a:gd name="connsiteY849" fmla="*/ 16292787 h 23902640"/>
              <a:gd name="connsiteX850" fmla="*/ 30013303 w 43671952"/>
              <a:gd name="connsiteY850" fmla="*/ 16299931 h 23902640"/>
              <a:gd name="connsiteX851" fmla="*/ 30006159 w 43671952"/>
              <a:gd name="connsiteY851" fmla="*/ 16330887 h 23902640"/>
              <a:gd name="connsiteX852" fmla="*/ 29999019 w 43671952"/>
              <a:gd name="connsiteY852" fmla="*/ 16333268 h 23902640"/>
              <a:gd name="connsiteX853" fmla="*/ 29984731 w 43671952"/>
              <a:gd name="connsiteY853" fmla="*/ 16340412 h 23902640"/>
              <a:gd name="connsiteX854" fmla="*/ 29972823 w 43671952"/>
              <a:gd name="connsiteY854" fmla="*/ 16340412 h 23902640"/>
              <a:gd name="connsiteX855" fmla="*/ 29953775 w 43671952"/>
              <a:gd name="connsiteY855" fmla="*/ 16333268 h 23902640"/>
              <a:gd name="connsiteX856" fmla="*/ 29949011 w 43671952"/>
              <a:gd name="connsiteY856" fmla="*/ 16326124 h 23902640"/>
              <a:gd name="connsiteX857" fmla="*/ 29944247 w 43671952"/>
              <a:gd name="connsiteY857" fmla="*/ 16307074 h 23902640"/>
              <a:gd name="connsiteX858" fmla="*/ 29946631 w 43671952"/>
              <a:gd name="connsiteY858" fmla="*/ 16283262 h 23902640"/>
              <a:gd name="connsiteX859" fmla="*/ 29960919 w 43671952"/>
              <a:gd name="connsiteY859" fmla="*/ 16278499 h 23902640"/>
              <a:gd name="connsiteX860" fmla="*/ 24073767 w 43671952"/>
              <a:gd name="connsiteY860" fmla="*/ 16266794 h 23902640"/>
              <a:gd name="connsiteX861" fmla="*/ 24096627 w 43671952"/>
              <a:gd name="connsiteY861" fmla="*/ 16289654 h 23902640"/>
              <a:gd name="connsiteX862" fmla="*/ 24073767 w 43671952"/>
              <a:gd name="connsiteY862" fmla="*/ 16312514 h 23902640"/>
              <a:gd name="connsiteX863" fmla="*/ 24050907 w 43671952"/>
              <a:gd name="connsiteY863" fmla="*/ 16289654 h 23902640"/>
              <a:gd name="connsiteX864" fmla="*/ 24073767 w 43671952"/>
              <a:gd name="connsiteY864" fmla="*/ 16266794 h 23902640"/>
              <a:gd name="connsiteX865" fmla="*/ 25588939 w 43671952"/>
              <a:gd name="connsiteY865" fmla="*/ 16256793 h 23902640"/>
              <a:gd name="connsiteX866" fmla="*/ 25631803 w 43671952"/>
              <a:gd name="connsiteY866" fmla="*/ 16259175 h 23902640"/>
              <a:gd name="connsiteX867" fmla="*/ 25638947 w 43671952"/>
              <a:gd name="connsiteY867" fmla="*/ 16261556 h 23902640"/>
              <a:gd name="connsiteX868" fmla="*/ 25643707 w 43671952"/>
              <a:gd name="connsiteY868" fmla="*/ 16268700 h 23902640"/>
              <a:gd name="connsiteX869" fmla="*/ 25650851 w 43671952"/>
              <a:gd name="connsiteY869" fmla="*/ 16273462 h 23902640"/>
              <a:gd name="connsiteX870" fmla="*/ 25653235 w 43671952"/>
              <a:gd name="connsiteY870" fmla="*/ 16280606 h 23902640"/>
              <a:gd name="connsiteX871" fmla="*/ 25657995 w 43671952"/>
              <a:gd name="connsiteY871" fmla="*/ 16287750 h 23902640"/>
              <a:gd name="connsiteX872" fmla="*/ 25655615 w 43671952"/>
              <a:gd name="connsiteY872" fmla="*/ 16313943 h 23902640"/>
              <a:gd name="connsiteX873" fmla="*/ 25638947 w 43671952"/>
              <a:gd name="connsiteY873" fmla="*/ 16332993 h 23902640"/>
              <a:gd name="connsiteX874" fmla="*/ 25624659 w 43671952"/>
              <a:gd name="connsiteY874" fmla="*/ 16337756 h 23902640"/>
              <a:gd name="connsiteX875" fmla="*/ 25605607 w 43671952"/>
              <a:gd name="connsiteY875" fmla="*/ 16342518 h 23902640"/>
              <a:gd name="connsiteX876" fmla="*/ 25572271 w 43671952"/>
              <a:gd name="connsiteY876" fmla="*/ 16340137 h 23902640"/>
              <a:gd name="connsiteX877" fmla="*/ 25543695 w 43671952"/>
              <a:gd name="connsiteY877" fmla="*/ 16337756 h 23902640"/>
              <a:gd name="connsiteX878" fmla="*/ 25529407 w 43671952"/>
              <a:gd name="connsiteY878" fmla="*/ 16330612 h 23902640"/>
              <a:gd name="connsiteX879" fmla="*/ 25522263 w 43671952"/>
              <a:gd name="connsiteY879" fmla="*/ 16328231 h 23902640"/>
              <a:gd name="connsiteX880" fmla="*/ 25507979 w 43671952"/>
              <a:gd name="connsiteY880" fmla="*/ 16299656 h 23902640"/>
              <a:gd name="connsiteX881" fmla="*/ 25505595 w 43671952"/>
              <a:gd name="connsiteY881" fmla="*/ 16292512 h 23902640"/>
              <a:gd name="connsiteX882" fmla="*/ 25512739 w 43671952"/>
              <a:gd name="connsiteY882" fmla="*/ 16273462 h 23902640"/>
              <a:gd name="connsiteX883" fmla="*/ 25527027 w 43671952"/>
              <a:gd name="connsiteY883" fmla="*/ 16268700 h 23902640"/>
              <a:gd name="connsiteX884" fmla="*/ 25543695 w 43671952"/>
              <a:gd name="connsiteY884" fmla="*/ 16263937 h 23902640"/>
              <a:gd name="connsiteX885" fmla="*/ 25550839 w 43671952"/>
              <a:gd name="connsiteY885" fmla="*/ 16261556 h 23902640"/>
              <a:gd name="connsiteX886" fmla="*/ 25574651 w 43671952"/>
              <a:gd name="connsiteY886" fmla="*/ 16259175 h 23902640"/>
              <a:gd name="connsiteX887" fmla="*/ 25588939 w 43671952"/>
              <a:gd name="connsiteY887" fmla="*/ 16256793 h 23902640"/>
              <a:gd name="connsiteX888" fmla="*/ 29709459 w 43671952"/>
              <a:gd name="connsiteY888" fmla="*/ 16164199 h 23902640"/>
              <a:gd name="connsiteX889" fmla="*/ 29730887 w 43671952"/>
              <a:gd name="connsiteY889" fmla="*/ 16166581 h 23902640"/>
              <a:gd name="connsiteX890" fmla="*/ 29745175 w 43671952"/>
              <a:gd name="connsiteY890" fmla="*/ 16171343 h 23902640"/>
              <a:gd name="connsiteX891" fmla="*/ 29752319 w 43671952"/>
              <a:gd name="connsiteY891" fmla="*/ 16173724 h 23902640"/>
              <a:gd name="connsiteX892" fmla="*/ 29759463 w 43671952"/>
              <a:gd name="connsiteY892" fmla="*/ 16178487 h 23902640"/>
              <a:gd name="connsiteX893" fmla="*/ 29761843 w 43671952"/>
              <a:gd name="connsiteY893" fmla="*/ 16185631 h 23902640"/>
              <a:gd name="connsiteX894" fmla="*/ 29754699 w 43671952"/>
              <a:gd name="connsiteY894" fmla="*/ 16216587 h 23902640"/>
              <a:gd name="connsiteX895" fmla="*/ 29747559 w 43671952"/>
              <a:gd name="connsiteY895" fmla="*/ 16218968 h 23902640"/>
              <a:gd name="connsiteX896" fmla="*/ 29733271 w 43671952"/>
              <a:gd name="connsiteY896" fmla="*/ 16226112 h 23902640"/>
              <a:gd name="connsiteX897" fmla="*/ 29721363 w 43671952"/>
              <a:gd name="connsiteY897" fmla="*/ 16226112 h 23902640"/>
              <a:gd name="connsiteX898" fmla="*/ 29702315 w 43671952"/>
              <a:gd name="connsiteY898" fmla="*/ 16218968 h 23902640"/>
              <a:gd name="connsiteX899" fmla="*/ 29697551 w 43671952"/>
              <a:gd name="connsiteY899" fmla="*/ 16211824 h 23902640"/>
              <a:gd name="connsiteX900" fmla="*/ 29692787 w 43671952"/>
              <a:gd name="connsiteY900" fmla="*/ 16192774 h 23902640"/>
              <a:gd name="connsiteX901" fmla="*/ 29695171 w 43671952"/>
              <a:gd name="connsiteY901" fmla="*/ 16168962 h 23902640"/>
              <a:gd name="connsiteX902" fmla="*/ 29709459 w 43671952"/>
              <a:gd name="connsiteY902" fmla="*/ 16164199 h 23902640"/>
              <a:gd name="connsiteX903" fmla="*/ 24140443 w 43671952"/>
              <a:gd name="connsiteY903" fmla="*/ 16142969 h 23902640"/>
              <a:gd name="connsiteX904" fmla="*/ 24163303 w 43671952"/>
              <a:gd name="connsiteY904" fmla="*/ 16165829 h 23902640"/>
              <a:gd name="connsiteX905" fmla="*/ 24140443 w 43671952"/>
              <a:gd name="connsiteY905" fmla="*/ 16188689 h 23902640"/>
              <a:gd name="connsiteX906" fmla="*/ 24117583 w 43671952"/>
              <a:gd name="connsiteY906" fmla="*/ 16165829 h 23902640"/>
              <a:gd name="connsiteX907" fmla="*/ 24140443 w 43671952"/>
              <a:gd name="connsiteY907" fmla="*/ 16142969 h 23902640"/>
              <a:gd name="connsiteX908" fmla="*/ 30302327 w 43671952"/>
              <a:gd name="connsiteY908" fmla="*/ 16123920 h 23902640"/>
              <a:gd name="connsiteX909" fmla="*/ 30325187 w 43671952"/>
              <a:gd name="connsiteY909" fmla="*/ 16146780 h 23902640"/>
              <a:gd name="connsiteX910" fmla="*/ 30302327 w 43671952"/>
              <a:gd name="connsiteY910" fmla="*/ 16169640 h 23902640"/>
              <a:gd name="connsiteX911" fmla="*/ 30279467 w 43671952"/>
              <a:gd name="connsiteY911" fmla="*/ 16146780 h 23902640"/>
              <a:gd name="connsiteX912" fmla="*/ 30302327 w 43671952"/>
              <a:gd name="connsiteY912" fmla="*/ 16123920 h 23902640"/>
              <a:gd name="connsiteX913" fmla="*/ 24159491 w 43671952"/>
              <a:gd name="connsiteY913" fmla="*/ 16071532 h 23902640"/>
              <a:gd name="connsiteX914" fmla="*/ 24182351 w 43671952"/>
              <a:gd name="connsiteY914" fmla="*/ 16094392 h 23902640"/>
              <a:gd name="connsiteX915" fmla="*/ 24159491 w 43671952"/>
              <a:gd name="connsiteY915" fmla="*/ 16117252 h 23902640"/>
              <a:gd name="connsiteX916" fmla="*/ 24136631 w 43671952"/>
              <a:gd name="connsiteY916" fmla="*/ 16094392 h 23902640"/>
              <a:gd name="connsiteX917" fmla="*/ 24159491 w 43671952"/>
              <a:gd name="connsiteY917" fmla="*/ 16071532 h 23902640"/>
              <a:gd name="connsiteX918" fmla="*/ 26927299 w 43671952"/>
              <a:gd name="connsiteY918" fmla="*/ 16044545 h 23902640"/>
              <a:gd name="connsiteX919" fmla="*/ 26950159 w 43671952"/>
              <a:gd name="connsiteY919" fmla="*/ 16067405 h 23902640"/>
              <a:gd name="connsiteX920" fmla="*/ 26927299 w 43671952"/>
              <a:gd name="connsiteY920" fmla="*/ 16090265 h 23902640"/>
              <a:gd name="connsiteX921" fmla="*/ 26904439 w 43671952"/>
              <a:gd name="connsiteY921" fmla="*/ 16067405 h 23902640"/>
              <a:gd name="connsiteX922" fmla="*/ 26927299 w 43671952"/>
              <a:gd name="connsiteY922" fmla="*/ 16044545 h 23902640"/>
              <a:gd name="connsiteX923" fmla="*/ 26765159 w 43671952"/>
              <a:gd name="connsiteY923" fmla="*/ 15945564 h 23902640"/>
              <a:gd name="connsiteX924" fmla="*/ 26788019 w 43671952"/>
              <a:gd name="connsiteY924" fmla="*/ 15968424 h 23902640"/>
              <a:gd name="connsiteX925" fmla="*/ 26765159 w 43671952"/>
              <a:gd name="connsiteY925" fmla="*/ 15991284 h 23902640"/>
              <a:gd name="connsiteX926" fmla="*/ 26742299 w 43671952"/>
              <a:gd name="connsiteY926" fmla="*/ 15968424 h 23902640"/>
              <a:gd name="connsiteX927" fmla="*/ 26765159 w 43671952"/>
              <a:gd name="connsiteY927" fmla="*/ 15945564 h 23902640"/>
              <a:gd name="connsiteX928" fmla="*/ 8660925 w 43671952"/>
              <a:gd name="connsiteY928" fmla="*/ 15914490 h 23902640"/>
              <a:gd name="connsiteX929" fmla="*/ 8682357 w 43671952"/>
              <a:gd name="connsiteY929" fmla="*/ 15930562 h 23902640"/>
              <a:gd name="connsiteX930" fmla="*/ 8863329 w 43671952"/>
              <a:gd name="connsiteY930" fmla="*/ 16268700 h 23902640"/>
              <a:gd name="connsiteX931" fmla="*/ 8910953 w 43671952"/>
              <a:gd name="connsiteY931" fmla="*/ 16568737 h 23902640"/>
              <a:gd name="connsiteX932" fmla="*/ 8872857 w 43671952"/>
              <a:gd name="connsiteY932" fmla="*/ 16559211 h 23902640"/>
              <a:gd name="connsiteX933" fmla="*/ 8822849 w 43671952"/>
              <a:gd name="connsiteY933" fmla="*/ 16475869 h 23902640"/>
              <a:gd name="connsiteX934" fmla="*/ 8810944 w 43671952"/>
              <a:gd name="connsiteY934" fmla="*/ 16511587 h 23902640"/>
              <a:gd name="connsiteX935" fmla="*/ 8825233 w 43671952"/>
              <a:gd name="connsiteY935" fmla="*/ 16730663 h 23902640"/>
              <a:gd name="connsiteX936" fmla="*/ 8891906 w 43671952"/>
              <a:gd name="connsiteY936" fmla="*/ 16964028 h 23902640"/>
              <a:gd name="connsiteX937" fmla="*/ 8896667 w 43671952"/>
              <a:gd name="connsiteY937" fmla="*/ 17097376 h 23902640"/>
              <a:gd name="connsiteX938" fmla="*/ 8856189 w 43671952"/>
              <a:gd name="connsiteY938" fmla="*/ 17180720 h 23902640"/>
              <a:gd name="connsiteX939" fmla="*/ 8844281 w 43671952"/>
              <a:gd name="connsiteY939" fmla="*/ 17297400 h 23902640"/>
              <a:gd name="connsiteX940" fmla="*/ 8910953 w 43671952"/>
              <a:gd name="connsiteY940" fmla="*/ 17423608 h 23902640"/>
              <a:gd name="connsiteX941" fmla="*/ 8906193 w 43671952"/>
              <a:gd name="connsiteY941" fmla="*/ 17911764 h 23902640"/>
              <a:gd name="connsiteX942" fmla="*/ 8915717 w 43671952"/>
              <a:gd name="connsiteY942" fmla="*/ 18064164 h 23902640"/>
              <a:gd name="connsiteX943" fmla="*/ 8953819 w 43671952"/>
              <a:gd name="connsiteY943" fmla="*/ 18149888 h 23902640"/>
              <a:gd name="connsiteX944" fmla="*/ 8787128 w 43671952"/>
              <a:gd name="connsiteY944" fmla="*/ 18302288 h 23902640"/>
              <a:gd name="connsiteX945" fmla="*/ 8677593 w 43671952"/>
              <a:gd name="connsiteY945" fmla="*/ 18307052 h 23902640"/>
              <a:gd name="connsiteX946" fmla="*/ 8482331 w 43671952"/>
              <a:gd name="connsiteY946" fmla="*/ 18078452 h 23902640"/>
              <a:gd name="connsiteX947" fmla="*/ 8422797 w 43671952"/>
              <a:gd name="connsiteY947" fmla="*/ 17902240 h 23902640"/>
              <a:gd name="connsiteX948" fmla="*/ 8358506 w 43671952"/>
              <a:gd name="connsiteY948" fmla="*/ 17773652 h 23902640"/>
              <a:gd name="connsiteX949" fmla="*/ 8348982 w 43671952"/>
              <a:gd name="connsiteY949" fmla="*/ 17635540 h 23902640"/>
              <a:gd name="connsiteX950" fmla="*/ 8406129 w 43671952"/>
              <a:gd name="connsiteY950" fmla="*/ 17390272 h 23902640"/>
              <a:gd name="connsiteX951" fmla="*/ 8387082 w 43671952"/>
              <a:gd name="connsiteY951" fmla="*/ 17211676 h 23902640"/>
              <a:gd name="connsiteX952" fmla="*/ 8253731 w 43671952"/>
              <a:gd name="connsiteY952" fmla="*/ 17083088 h 23902640"/>
              <a:gd name="connsiteX953" fmla="*/ 8244207 w 43671952"/>
              <a:gd name="connsiteY953" fmla="*/ 17044988 h 23902640"/>
              <a:gd name="connsiteX954" fmla="*/ 8234681 w 43671952"/>
              <a:gd name="connsiteY954" fmla="*/ 16735427 h 23902640"/>
              <a:gd name="connsiteX955" fmla="*/ 8263257 w 43671952"/>
              <a:gd name="connsiteY955" fmla="*/ 16697327 h 23902640"/>
              <a:gd name="connsiteX956" fmla="*/ 8310881 w 43671952"/>
              <a:gd name="connsiteY956" fmla="*/ 16697327 h 23902640"/>
              <a:gd name="connsiteX957" fmla="*/ 8396605 w 43671952"/>
              <a:gd name="connsiteY957" fmla="*/ 16611600 h 23902640"/>
              <a:gd name="connsiteX958" fmla="*/ 8491857 w 43671952"/>
              <a:gd name="connsiteY958" fmla="*/ 16668751 h 23902640"/>
              <a:gd name="connsiteX959" fmla="*/ 8482331 w 43671952"/>
              <a:gd name="connsiteY959" fmla="*/ 16554450 h 23902640"/>
              <a:gd name="connsiteX960" fmla="*/ 8539481 w 43671952"/>
              <a:gd name="connsiteY960" fmla="*/ 16516350 h 23902640"/>
              <a:gd name="connsiteX961" fmla="*/ 8529957 w 43671952"/>
              <a:gd name="connsiteY961" fmla="*/ 16502062 h 23902640"/>
              <a:gd name="connsiteX962" fmla="*/ 8525192 w 43671952"/>
              <a:gd name="connsiteY962" fmla="*/ 16387762 h 23902640"/>
              <a:gd name="connsiteX963" fmla="*/ 8563295 w 43671952"/>
              <a:gd name="connsiteY963" fmla="*/ 16306800 h 23902640"/>
              <a:gd name="connsiteX964" fmla="*/ 8558530 w 43671952"/>
              <a:gd name="connsiteY964" fmla="*/ 16221075 h 23902640"/>
              <a:gd name="connsiteX965" fmla="*/ 8606156 w 43671952"/>
              <a:gd name="connsiteY965" fmla="*/ 16168687 h 23902640"/>
              <a:gd name="connsiteX966" fmla="*/ 8596634 w 43671952"/>
              <a:gd name="connsiteY966" fmla="*/ 16018668 h 23902640"/>
              <a:gd name="connsiteX967" fmla="*/ 8639492 w 43671952"/>
              <a:gd name="connsiteY967" fmla="*/ 15916275 h 23902640"/>
              <a:gd name="connsiteX968" fmla="*/ 8660925 w 43671952"/>
              <a:gd name="connsiteY968" fmla="*/ 15914490 h 23902640"/>
              <a:gd name="connsiteX969" fmla="*/ 26688959 w 43671952"/>
              <a:gd name="connsiteY969" fmla="*/ 15888414 h 23902640"/>
              <a:gd name="connsiteX970" fmla="*/ 26711819 w 43671952"/>
              <a:gd name="connsiteY970" fmla="*/ 15911274 h 23902640"/>
              <a:gd name="connsiteX971" fmla="*/ 26688959 w 43671952"/>
              <a:gd name="connsiteY971" fmla="*/ 15934134 h 23902640"/>
              <a:gd name="connsiteX972" fmla="*/ 26666099 w 43671952"/>
              <a:gd name="connsiteY972" fmla="*/ 15911274 h 23902640"/>
              <a:gd name="connsiteX973" fmla="*/ 26688959 w 43671952"/>
              <a:gd name="connsiteY973" fmla="*/ 15888414 h 23902640"/>
              <a:gd name="connsiteX974" fmla="*/ 24126155 w 43671952"/>
              <a:gd name="connsiteY974" fmla="*/ 15790545 h 23902640"/>
              <a:gd name="connsiteX975" fmla="*/ 24149015 w 43671952"/>
              <a:gd name="connsiteY975" fmla="*/ 15813405 h 23902640"/>
              <a:gd name="connsiteX976" fmla="*/ 24126155 w 43671952"/>
              <a:gd name="connsiteY976" fmla="*/ 15836265 h 23902640"/>
              <a:gd name="connsiteX977" fmla="*/ 24103295 w 43671952"/>
              <a:gd name="connsiteY977" fmla="*/ 15813405 h 23902640"/>
              <a:gd name="connsiteX978" fmla="*/ 24126155 w 43671952"/>
              <a:gd name="connsiteY978" fmla="*/ 15790545 h 23902640"/>
              <a:gd name="connsiteX979" fmla="*/ 8355974 w 43671952"/>
              <a:gd name="connsiteY979" fmla="*/ 15773875 h 23902640"/>
              <a:gd name="connsiteX980" fmla="*/ 8378834 w 43671952"/>
              <a:gd name="connsiteY980" fmla="*/ 15796735 h 23902640"/>
              <a:gd name="connsiteX981" fmla="*/ 8355974 w 43671952"/>
              <a:gd name="connsiteY981" fmla="*/ 15819595 h 23902640"/>
              <a:gd name="connsiteX982" fmla="*/ 8333114 w 43671952"/>
              <a:gd name="connsiteY982" fmla="*/ 15796735 h 23902640"/>
              <a:gd name="connsiteX983" fmla="*/ 8355974 w 43671952"/>
              <a:gd name="connsiteY983" fmla="*/ 15773875 h 23902640"/>
              <a:gd name="connsiteX984" fmla="*/ 25288787 w 43671952"/>
              <a:gd name="connsiteY984" fmla="*/ 15745539 h 23902640"/>
              <a:gd name="connsiteX985" fmla="*/ 25311647 w 43671952"/>
              <a:gd name="connsiteY985" fmla="*/ 15768399 h 23902640"/>
              <a:gd name="connsiteX986" fmla="*/ 25288787 w 43671952"/>
              <a:gd name="connsiteY986" fmla="*/ 15791259 h 23902640"/>
              <a:gd name="connsiteX987" fmla="*/ 25265927 w 43671952"/>
              <a:gd name="connsiteY987" fmla="*/ 15768399 h 23902640"/>
              <a:gd name="connsiteX988" fmla="*/ 25288787 w 43671952"/>
              <a:gd name="connsiteY988" fmla="*/ 15745539 h 23902640"/>
              <a:gd name="connsiteX989" fmla="*/ 8174997 w 43671952"/>
              <a:gd name="connsiteY989" fmla="*/ 15704818 h 23902640"/>
              <a:gd name="connsiteX990" fmla="*/ 8197857 w 43671952"/>
              <a:gd name="connsiteY990" fmla="*/ 15727678 h 23902640"/>
              <a:gd name="connsiteX991" fmla="*/ 8174997 w 43671952"/>
              <a:gd name="connsiteY991" fmla="*/ 15750538 h 23902640"/>
              <a:gd name="connsiteX992" fmla="*/ 8152136 w 43671952"/>
              <a:gd name="connsiteY992" fmla="*/ 15727678 h 23902640"/>
              <a:gd name="connsiteX993" fmla="*/ 8174997 w 43671952"/>
              <a:gd name="connsiteY993" fmla="*/ 15704818 h 23902640"/>
              <a:gd name="connsiteX994" fmla="*/ 8022595 w 43671952"/>
              <a:gd name="connsiteY994" fmla="*/ 15638143 h 23902640"/>
              <a:gd name="connsiteX995" fmla="*/ 8045455 w 43671952"/>
              <a:gd name="connsiteY995" fmla="*/ 15661003 h 23902640"/>
              <a:gd name="connsiteX996" fmla="*/ 8022595 w 43671952"/>
              <a:gd name="connsiteY996" fmla="*/ 15683863 h 23902640"/>
              <a:gd name="connsiteX997" fmla="*/ 7999735 w 43671952"/>
              <a:gd name="connsiteY997" fmla="*/ 15661003 h 23902640"/>
              <a:gd name="connsiteX998" fmla="*/ 8022595 w 43671952"/>
              <a:gd name="connsiteY998" fmla="*/ 15638143 h 23902640"/>
              <a:gd name="connsiteX999" fmla="*/ 25662643 w 43671952"/>
              <a:gd name="connsiteY999" fmla="*/ 15569326 h 23902640"/>
              <a:gd name="connsiteX1000" fmla="*/ 25685503 w 43671952"/>
              <a:gd name="connsiteY1000" fmla="*/ 15592186 h 23902640"/>
              <a:gd name="connsiteX1001" fmla="*/ 25662643 w 43671952"/>
              <a:gd name="connsiteY1001" fmla="*/ 15615046 h 23902640"/>
              <a:gd name="connsiteX1002" fmla="*/ 25639783 w 43671952"/>
              <a:gd name="connsiteY1002" fmla="*/ 15592186 h 23902640"/>
              <a:gd name="connsiteX1003" fmla="*/ 25662643 w 43671952"/>
              <a:gd name="connsiteY1003" fmla="*/ 15569326 h 23902640"/>
              <a:gd name="connsiteX1004" fmla="*/ 29381799 w 43671952"/>
              <a:gd name="connsiteY1004" fmla="*/ 15539359 h 23902640"/>
              <a:gd name="connsiteX1005" fmla="*/ 29403227 w 43671952"/>
              <a:gd name="connsiteY1005" fmla="*/ 15541741 h 23902640"/>
              <a:gd name="connsiteX1006" fmla="*/ 29417515 w 43671952"/>
              <a:gd name="connsiteY1006" fmla="*/ 15546503 h 23902640"/>
              <a:gd name="connsiteX1007" fmla="*/ 29424659 w 43671952"/>
              <a:gd name="connsiteY1007" fmla="*/ 15548884 h 23902640"/>
              <a:gd name="connsiteX1008" fmla="*/ 29431803 w 43671952"/>
              <a:gd name="connsiteY1008" fmla="*/ 15553647 h 23902640"/>
              <a:gd name="connsiteX1009" fmla="*/ 29434183 w 43671952"/>
              <a:gd name="connsiteY1009" fmla="*/ 15560791 h 23902640"/>
              <a:gd name="connsiteX1010" fmla="*/ 29427039 w 43671952"/>
              <a:gd name="connsiteY1010" fmla="*/ 15591747 h 23902640"/>
              <a:gd name="connsiteX1011" fmla="*/ 29419899 w 43671952"/>
              <a:gd name="connsiteY1011" fmla="*/ 15594128 h 23902640"/>
              <a:gd name="connsiteX1012" fmla="*/ 29405611 w 43671952"/>
              <a:gd name="connsiteY1012" fmla="*/ 15601272 h 23902640"/>
              <a:gd name="connsiteX1013" fmla="*/ 29393703 w 43671952"/>
              <a:gd name="connsiteY1013" fmla="*/ 15601272 h 23902640"/>
              <a:gd name="connsiteX1014" fmla="*/ 29374655 w 43671952"/>
              <a:gd name="connsiteY1014" fmla="*/ 15594128 h 23902640"/>
              <a:gd name="connsiteX1015" fmla="*/ 29369891 w 43671952"/>
              <a:gd name="connsiteY1015" fmla="*/ 15586984 h 23902640"/>
              <a:gd name="connsiteX1016" fmla="*/ 29365127 w 43671952"/>
              <a:gd name="connsiteY1016" fmla="*/ 15567934 h 23902640"/>
              <a:gd name="connsiteX1017" fmla="*/ 29367511 w 43671952"/>
              <a:gd name="connsiteY1017" fmla="*/ 15544122 h 23902640"/>
              <a:gd name="connsiteX1018" fmla="*/ 29381799 w 43671952"/>
              <a:gd name="connsiteY1018" fmla="*/ 15539359 h 23902640"/>
              <a:gd name="connsiteX1019" fmla="*/ 26955659 w 43671952"/>
              <a:gd name="connsiteY1019" fmla="*/ 15519320 h 23902640"/>
              <a:gd name="connsiteX1020" fmla="*/ 26978519 w 43671952"/>
              <a:gd name="connsiteY1020" fmla="*/ 15542180 h 23902640"/>
              <a:gd name="connsiteX1021" fmla="*/ 26955659 w 43671952"/>
              <a:gd name="connsiteY1021" fmla="*/ 15565040 h 23902640"/>
              <a:gd name="connsiteX1022" fmla="*/ 26932799 w 43671952"/>
              <a:gd name="connsiteY1022" fmla="*/ 15542180 h 23902640"/>
              <a:gd name="connsiteX1023" fmla="*/ 26955659 w 43671952"/>
              <a:gd name="connsiteY1023" fmla="*/ 15519320 h 23902640"/>
              <a:gd name="connsiteX1024" fmla="*/ 8844131 w 43671952"/>
              <a:gd name="connsiteY1024" fmla="*/ 15492887 h 23902640"/>
              <a:gd name="connsiteX1025" fmla="*/ 8866991 w 43671952"/>
              <a:gd name="connsiteY1025" fmla="*/ 15515747 h 23902640"/>
              <a:gd name="connsiteX1026" fmla="*/ 8844131 w 43671952"/>
              <a:gd name="connsiteY1026" fmla="*/ 15538607 h 23902640"/>
              <a:gd name="connsiteX1027" fmla="*/ 8821271 w 43671952"/>
              <a:gd name="connsiteY1027" fmla="*/ 15515747 h 23902640"/>
              <a:gd name="connsiteX1028" fmla="*/ 8844131 w 43671952"/>
              <a:gd name="connsiteY1028" fmla="*/ 15492887 h 23902640"/>
              <a:gd name="connsiteX1029" fmla="*/ 27549599 w 43671952"/>
              <a:gd name="connsiteY1029" fmla="*/ 15485745 h 23902640"/>
              <a:gd name="connsiteX1030" fmla="*/ 27572459 w 43671952"/>
              <a:gd name="connsiteY1030" fmla="*/ 15508605 h 23902640"/>
              <a:gd name="connsiteX1031" fmla="*/ 27549599 w 43671952"/>
              <a:gd name="connsiteY1031" fmla="*/ 15531465 h 23902640"/>
              <a:gd name="connsiteX1032" fmla="*/ 27526739 w 43671952"/>
              <a:gd name="connsiteY1032" fmla="*/ 15508605 h 23902640"/>
              <a:gd name="connsiteX1033" fmla="*/ 27549599 w 43671952"/>
              <a:gd name="connsiteY1033" fmla="*/ 15485745 h 23902640"/>
              <a:gd name="connsiteX1034" fmla="*/ 23860035 w 43671952"/>
              <a:gd name="connsiteY1034" fmla="*/ 15471696 h 23902640"/>
              <a:gd name="connsiteX1035" fmla="*/ 23882895 w 43671952"/>
              <a:gd name="connsiteY1035" fmla="*/ 15494556 h 23902640"/>
              <a:gd name="connsiteX1036" fmla="*/ 23860035 w 43671952"/>
              <a:gd name="connsiteY1036" fmla="*/ 15517416 h 23902640"/>
              <a:gd name="connsiteX1037" fmla="*/ 23837175 w 43671952"/>
              <a:gd name="connsiteY1037" fmla="*/ 15494556 h 23902640"/>
              <a:gd name="connsiteX1038" fmla="*/ 23860035 w 43671952"/>
              <a:gd name="connsiteY1038" fmla="*/ 15471696 h 23902640"/>
              <a:gd name="connsiteX1039" fmla="*/ 28231179 w 43671952"/>
              <a:gd name="connsiteY1039" fmla="*/ 15440299 h 23902640"/>
              <a:gd name="connsiteX1040" fmla="*/ 28252607 w 43671952"/>
              <a:gd name="connsiteY1040" fmla="*/ 15442681 h 23902640"/>
              <a:gd name="connsiteX1041" fmla="*/ 28266895 w 43671952"/>
              <a:gd name="connsiteY1041" fmla="*/ 15447443 h 23902640"/>
              <a:gd name="connsiteX1042" fmla="*/ 28274039 w 43671952"/>
              <a:gd name="connsiteY1042" fmla="*/ 15449824 h 23902640"/>
              <a:gd name="connsiteX1043" fmla="*/ 28281183 w 43671952"/>
              <a:gd name="connsiteY1043" fmla="*/ 15454587 h 23902640"/>
              <a:gd name="connsiteX1044" fmla="*/ 28283563 w 43671952"/>
              <a:gd name="connsiteY1044" fmla="*/ 15461731 h 23902640"/>
              <a:gd name="connsiteX1045" fmla="*/ 28276419 w 43671952"/>
              <a:gd name="connsiteY1045" fmla="*/ 15492687 h 23902640"/>
              <a:gd name="connsiteX1046" fmla="*/ 28269279 w 43671952"/>
              <a:gd name="connsiteY1046" fmla="*/ 15495068 h 23902640"/>
              <a:gd name="connsiteX1047" fmla="*/ 28254991 w 43671952"/>
              <a:gd name="connsiteY1047" fmla="*/ 15502212 h 23902640"/>
              <a:gd name="connsiteX1048" fmla="*/ 28243083 w 43671952"/>
              <a:gd name="connsiteY1048" fmla="*/ 15502212 h 23902640"/>
              <a:gd name="connsiteX1049" fmla="*/ 28224035 w 43671952"/>
              <a:gd name="connsiteY1049" fmla="*/ 15495068 h 23902640"/>
              <a:gd name="connsiteX1050" fmla="*/ 28219271 w 43671952"/>
              <a:gd name="connsiteY1050" fmla="*/ 15487924 h 23902640"/>
              <a:gd name="connsiteX1051" fmla="*/ 28214507 w 43671952"/>
              <a:gd name="connsiteY1051" fmla="*/ 15468874 h 23902640"/>
              <a:gd name="connsiteX1052" fmla="*/ 28216891 w 43671952"/>
              <a:gd name="connsiteY1052" fmla="*/ 15445062 h 23902640"/>
              <a:gd name="connsiteX1053" fmla="*/ 28231179 w 43671952"/>
              <a:gd name="connsiteY1053" fmla="*/ 15440299 h 23902640"/>
              <a:gd name="connsiteX1054" fmla="*/ 20708465 w 43671952"/>
              <a:gd name="connsiteY1054" fmla="*/ 15420627 h 23902640"/>
              <a:gd name="connsiteX1055" fmla="*/ 20763235 w 43671952"/>
              <a:gd name="connsiteY1055" fmla="*/ 15577788 h 23902640"/>
              <a:gd name="connsiteX1056" fmla="*/ 20772761 w 43671952"/>
              <a:gd name="connsiteY1056" fmla="*/ 15734952 h 23902640"/>
              <a:gd name="connsiteX1057" fmla="*/ 20858487 w 43671952"/>
              <a:gd name="connsiteY1057" fmla="*/ 15830202 h 23902640"/>
              <a:gd name="connsiteX1058" fmla="*/ 20875155 w 43671952"/>
              <a:gd name="connsiteY1058" fmla="*/ 15984983 h 23902640"/>
              <a:gd name="connsiteX1059" fmla="*/ 20972787 w 43671952"/>
              <a:gd name="connsiteY1059" fmla="*/ 15973077 h 23902640"/>
              <a:gd name="connsiteX1060" fmla="*/ 21106135 w 43671952"/>
              <a:gd name="connsiteY1060" fmla="*/ 16163577 h 23902640"/>
              <a:gd name="connsiteX1061" fmla="*/ 21070415 w 43671952"/>
              <a:gd name="connsiteY1061" fmla="*/ 16275496 h 23902640"/>
              <a:gd name="connsiteX1062" fmla="*/ 21110895 w 43671952"/>
              <a:gd name="connsiteY1062" fmla="*/ 16354077 h 23902640"/>
              <a:gd name="connsiteX1063" fmla="*/ 21115659 w 43671952"/>
              <a:gd name="connsiteY1063" fmla="*/ 16563627 h 23902640"/>
              <a:gd name="connsiteX1064" fmla="*/ 21210907 w 43671952"/>
              <a:gd name="connsiteY1064" fmla="*/ 16649352 h 23902640"/>
              <a:gd name="connsiteX1065" fmla="*/ 21227575 w 43671952"/>
              <a:gd name="connsiteY1065" fmla="*/ 16699359 h 23902640"/>
              <a:gd name="connsiteX1066" fmla="*/ 21356163 w 43671952"/>
              <a:gd name="connsiteY1066" fmla="*/ 16708883 h 23902640"/>
              <a:gd name="connsiteX1067" fmla="*/ 21513327 w 43671952"/>
              <a:gd name="connsiteY1067" fmla="*/ 16889860 h 23902640"/>
              <a:gd name="connsiteX1068" fmla="*/ 21549047 w 43671952"/>
              <a:gd name="connsiteY1068" fmla="*/ 17085124 h 23902640"/>
              <a:gd name="connsiteX1069" fmla="*/ 21646675 w 43671952"/>
              <a:gd name="connsiteY1069" fmla="*/ 17218472 h 23902640"/>
              <a:gd name="connsiteX1070" fmla="*/ 21772883 w 43671952"/>
              <a:gd name="connsiteY1070" fmla="*/ 17201804 h 23902640"/>
              <a:gd name="connsiteX1071" fmla="*/ 21830031 w 43671952"/>
              <a:gd name="connsiteY1071" fmla="*/ 17411352 h 23902640"/>
              <a:gd name="connsiteX1072" fmla="*/ 22006225 w 43671952"/>
              <a:gd name="connsiteY1072" fmla="*/ 17568516 h 23902640"/>
              <a:gd name="connsiteX1073" fmla="*/ 22060995 w 43671952"/>
              <a:gd name="connsiteY1073" fmla="*/ 17861408 h 23902640"/>
              <a:gd name="connsiteX1074" fmla="*/ 22046707 w 43671952"/>
              <a:gd name="connsiteY1074" fmla="*/ 17935228 h 23902640"/>
              <a:gd name="connsiteX1075" fmla="*/ 22127663 w 43671952"/>
              <a:gd name="connsiteY1075" fmla="*/ 18078104 h 23902640"/>
              <a:gd name="connsiteX1076" fmla="*/ 22037179 w 43671952"/>
              <a:gd name="connsiteY1076" fmla="*/ 18375760 h 23902640"/>
              <a:gd name="connsiteX1077" fmla="*/ 22065755 w 43671952"/>
              <a:gd name="connsiteY1077" fmla="*/ 18590072 h 23902640"/>
              <a:gd name="connsiteX1078" fmla="*/ 21706211 w 43671952"/>
              <a:gd name="connsiteY1078" fmla="*/ 19230628 h 23902640"/>
              <a:gd name="connsiteX1079" fmla="*/ 21691919 w 43671952"/>
              <a:gd name="connsiteY1079" fmla="*/ 19418748 h 23902640"/>
              <a:gd name="connsiteX1080" fmla="*/ 21577623 w 43671952"/>
              <a:gd name="connsiteY1080" fmla="*/ 19571148 h 23902640"/>
              <a:gd name="connsiteX1081" fmla="*/ 21449035 w 43671952"/>
              <a:gd name="connsiteY1081" fmla="*/ 19506852 h 23902640"/>
              <a:gd name="connsiteX1082" fmla="*/ 21199003 w 43671952"/>
              <a:gd name="connsiteY1082" fmla="*/ 19709260 h 23902640"/>
              <a:gd name="connsiteX1083" fmla="*/ 21096611 w 43671952"/>
              <a:gd name="connsiteY1083" fmla="*/ 19652108 h 23902640"/>
              <a:gd name="connsiteX1084" fmla="*/ 21077559 w 43671952"/>
              <a:gd name="connsiteY1084" fmla="*/ 19564004 h 23902640"/>
              <a:gd name="connsiteX1085" fmla="*/ 20898967 w 43671952"/>
              <a:gd name="connsiteY1085" fmla="*/ 19697352 h 23902640"/>
              <a:gd name="connsiteX1086" fmla="*/ 20451295 w 43671952"/>
              <a:gd name="connsiteY1086" fmla="*/ 19511616 h 23902640"/>
              <a:gd name="connsiteX1087" fmla="*/ 20401287 w 43671952"/>
              <a:gd name="connsiteY1087" fmla="*/ 19271112 h 23902640"/>
              <a:gd name="connsiteX1088" fmla="*/ 20334611 w 43671952"/>
              <a:gd name="connsiteY1088" fmla="*/ 19230628 h 23902640"/>
              <a:gd name="connsiteX1089" fmla="*/ 20334611 w 43671952"/>
              <a:gd name="connsiteY1089" fmla="*/ 19173480 h 23902640"/>
              <a:gd name="connsiteX1090" fmla="*/ 20267937 w 43671952"/>
              <a:gd name="connsiteY1090" fmla="*/ 19194908 h 23902640"/>
              <a:gd name="connsiteX1091" fmla="*/ 20248883 w 43671952"/>
              <a:gd name="connsiteY1091" fmla="*/ 19049652 h 23902640"/>
              <a:gd name="connsiteX1092" fmla="*/ 20096483 w 43671952"/>
              <a:gd name="connsiteY1092" fmla="*/ 19173480 h 23902640"/>
              <a:gd name="connsiteX1093" fmla="*/ 20115535 w 43671952"/>
              <a:gd name="connsiteY1093" fmla="*/ 19106804 h 23902640"/>
              <a:gd name="connsiteX1094" fmla="*/ 20160779 w 43671952"/>
              <a:gd name="connsiteY1094" fmla="*/ 19047272 h 23902640"/>
              <a:gd name="connsiteX1095" fmla="*/ 20160783 w 43671952"/>
              <a:gd name="connsiteY1095" fmla="*/ 18973452 h 23902640"/>
              <a:gd name="connsiteX1096" fmla="*/ 20184591 w 43671952"/>
              <a:gd name="connsiteY1096" fmla="*/ 18804384 h 23902640"/>
              <a:gd name="connsiteX1097" fmla="*/ 20153637 w 43671952"/>
              <a:gd name="connsiteY1097" fmla="*/ 18899636 h 23902640"/>
              <a:gd name="connsiteX1098" fmla="*/ 19984567 w 43671952"/>
              <a:gd name="connsiteY1098" fmla="*/ 19025840 h 23902640"/>
              <a:gd name="connsiteX1099" fmla="*/ 19905987 w 43671952"/>
              <a:gd name="connsiteY1099" fmla="*/ 19163952 h 23902640"/>
              <a:gd name="connsiteX1100" fmla="*/ 19865503 w 43671952"/>
              <a:gd name="connsiteY1100" fmla="*/ 19099660 h 23902640"/>
              <a:gd name="connsiteX1101" fmla="*/ 19846455 w 43671952"/>
              <a:gd name="connsiteY1101" fmla="*/ 18975836 h 23902640"/>
              <a:gd name="connsiteX1102" fmla="*/ 19789303 w 43671952"/>
              <a:gd name="connsiteY1102" fmla="*/ 18956784 h 23902640"/>
              <a:gd name="connsiteX1103" fmla="*/ 19698819 w 43671952"/>
              <a:gd name="connsiteY1103" fmla="*/ 18747236 h 23902640"/>
              <a:gd name="connsiteX1104" fmla="*/ 19529747 w 43671952"/>
              <a:gd name="connsiteY1104" fmla="*/ 18709136 h 23902640"/>
              <a:gd name="connsiteX1105" fmla="*/ 19372583 w 43671952"/>
              <a:gd name="connsiteY1105" fmla="*/ 18601980 h 23902640"/>
              <a:gd name="connsiteX1106" fmla="*/ 19132079 w 43671952"/>
              <a:gd name="connsiteY1106" fmla="*/ 18644840 h 23902640"/>
              <a:gd name="connsiteX1107" fmla="*/ 18963015 w 43671952"/>
              <a:gd name="connsiteY1107" fmla="*/ 18723420 h 23902640"/>
              <a:gd name="connsiteX1108" fmla="*/ 18622497 w 43671952"/>
              <a:gd name="connsiteY1108" fmla="*/ 18799624 h 23902640"/>
              <a:gd name="connsiteX1109" fmla="*/ 18486767 w 43671952"/>
              <a:gd name="connsiteY1109" fmla="*/ 18987740 h 23902640"/>
              <a:gd name="connsiteX1110" fmla="*/ 18084335 w 43671952"/>
              <a:gd name="connsiteY1110" fmla="*/ 18971072 h 23902640"/>
              <a:gd name="connsiteX1111" fmla="*/ 17715243 w 43671952"/>
              <a:gd name="connsiteY1111" fmla="*/ 19211580 h 23902640"/>
              <a:gd name="connsiteX1112" fmla="*/ 17517599 w 43671952"/>
              <a:gd name="connsiteY1112" fmla="*/ 19132996 h 23902640"/>
              <a:gd name="connsiteX1113" fmla="*/ 17393775 w 43671952"/>
              <a:gd name="connsiteY1113" fmla="*/ 19078228 h 23902640"/>
              <a:gd name="connsiteX1114" fmla="*/ 17453303 w 43671952"/>
              <a:gd name="connsiteY1114" fmla="*/ 18909160 h 23902640"/>
              <a:gd name="connsiteX1115" fmla="*/ 17210417 w 43671952"/>
              <a:gd name="connsiteY1115" fmla="*/ 18278128 h 23902640"/>
              <a:gd name="connsiteX1116" fmla="*/ 17203273 w 43671952"/>
              <a:gd name="connsiteY1116" fmla="*/ 18159064 h 23902640"/>
              <a:gd name="connsiteX1117" fmla="*/ 16958005 w 43671952"/>
              <a:gd name="connsiteY1117" fmla="*/ 17723296 h 23902640"/>
              <a:gd name="connsiteX1118" fmla="*/ 17027059 w 43671952"/>
              <a:gd name="connsiteY1118" fmla="*/ 17739968 h 23902640"/>
              <a:gd name="connsiteX1119" fmla="*/ 17124691 w 43671952"/>
              <a:gd name="connsiteY1119" fmla="*/ 17820928 h 23902640"/>
              <a:gd name="connsiteX1120" fmla="*/ 17029443 w 43671952"/>
              <a:gd name="connsiteY1120" fmla="*/ 17625668 h 23902640"/>
              <a:gd name="connsiteX1121" fmla="*/ 17029443 w 43671952"/>
              <a:gd name="connsiteY1121" fmla="*/ 17306580 h 23902640"/>
              <a:gd name="connsiteX1122" fmla="*/ 16991343 w 43671952"/>
              <a:gd name="connsiteY1122" fmla="*/ 17201804 h 23902640"/>
              <a:gd name="connsiteX1123" fmla="*/ 17086593 w 43671952"/>
              <a:gd name="connsiteY1123" fmla="*/ 17258952 h 23902640"/>
              <a:gd name="connsiteX1124" fmla="*/ 17115167 w 43671952"/>
              <a:gd name="connsiteY1124" fmla="*/ 17192280 h 23902640"/>
              <a:gd name="connsiteX1125" fmla="*/ 17372343 w 43671952"/>
              <a:gd name="connsiteY1125" fmla="*/ 16982728 h 23902640"/>
              <a:gd name="connsiteX1126" fmla="*/ 17667617 w 43671952"/>
              <a:gd name="connsiteY1126" fmla="*/ 16956536 h 23902640"/>
              <a:gd name="connsiteX1127" fmla="*/ 17791443 w 43671952"/>
              <a:gd name="connsiteY1127" fmla="*/ 16830328 h 23902640"/>
              <a:gd name="connsiteX1128" fmla="*/ 17896215 w 43671952"/>
              <a:gd name="connsiteY1128" fmla="*/ 16839852 h 23902640"/>
              <a:gd name="connsiteX1129" fmla="*/ 18010515 w 43671952"/>
              <a:gd name="connsiteY1129" fmla="*/ 16654114 h 23902640"/>
              <a:gd name="connsiteX1130" fmla="*/ 18058141 w 43671952"/>
              <a:gd name="connsiteY1130" fmla="*/ 16639827 h 23902640"/>
              <a:gd name="connsiteX1131" fmla="*/ 18086719 w 43671952"/>
              <a:gd name="connsiteY1131" fmla="*/ 16373127 h 23902640"/>
              <a:gd name="connsiteX1132" fmla="*/ 18241499 w 43671952"/>
              <a:gd name="connsiteY1132" fmla="*/ 16442183 h 23902640"/>
              <a:gd name="connsiteX1133" fmla="*/ 18224831 w 43671952"/>
              <a:gd name="connsiteY1133" fmla="*/ 16275496 h 23902640"/>
              <a:gd name="connsiteX1134" fmla="*/ 18346271 w 43671952"/>
              <a:gd name="connsiteY1134" fmla="*/ 16346934 h 23902640"/>
              <a:gd name="connsiteX1135" fmla="*/ 18362943 w 43671952"/>
              <a:gd name="connsiteY1135" fmla="*/ 16192151 h 23902640"/>
              <a:gd name="connsiteX1136" fmla="*/ 18429615 w 43671952"/>
              <a:gd name="connsiteY1136" fmla="*/ 16142146 h 23902640"/>
              <a:gd name="connsiteX1137" fmla="*/ 18439143 w 43671952"/>
              <a:gd name="connsiteY1137" fmla="*/ 16011178 h 23902640"/>
              <a:gd name="connsiteX1138" fmla="*/ 18734415 w 43671952"/>
              <a:gd name="connsiteY1138" fmla="*/ 15994508 h 23902640"/>
              <a:gd name="connsiteX1139" fmla="*/ 18829667 w 43671952"/>
              <a:gd name="connsiteY1139" fmla="*/ 16135002 h 23902640"/>
              <a:gd name="connsiteX1140" fmla="*/ 18924915 w 43671952"/>
              <a:gd name="connsiteY1140" fmla="*/ 16039752 h 23902640"/>
              <a:gd name="connsiteX1141" fmla="*/ 18998735 w 43671952"/>
              <a:gd name="connsiteY1141" fmla="*/ 16087377 h 23902640"/>
              <a:gd name="connsiteX1142" fmla="*/ 19005879 w 43671952"/>
              <a:gd name="connsiteY1142" fmla="*/ 15987365 h 23902640"/>
              <a:gd name="connsiteX1143" fmla="*/ 19155891 w 43671952"/>
              <a:gd name="connsiteY1143" fmla="*/ 15701615 h 23902640"/>
              <a:gd name="connsiteX1144" fmla="*/ 19353535 w 43671952"/>
              <a:gd name="connsiteY1144" fmla="*/ 15715902 h 23902640"/>
              <a:gd name="connsiteX1145" fmla="*/ 19420209 w 43671952"/>
              <a:gd name="connsiteY1145" fmla="*/ 15639702 h 23902640"/>
              <a:gd name="connsiteX1146" fmla="*/ 19363059 w 43671952"/>
              <a:gd name="connsiteY1146" fmla="*/ 15525402 h 23902640"/>
              <a:gd name="connsiteX1147" fmla="*/ 19667861 w 43671952"/>
              <a:gd name="connsiteY1147" fmla="*/ 15696851 h 23902640"/>
              <a:gd name="connsiteX1148" fmla="*/ 19944087 w 43671952"/>
              <a:gd name="connsiteY1148" fmla="*/ 15673039 h 23902640"/>
              <a:gd name="connsiteX1149" fmla="*/ 19829787 w 43671952"/>
              <a:gd name="connsiteY1149" fmla="*/ 15865922 h 23902640"/>
              <a:gd name="connsiteX1150" fmla="*/ 19839311 w 43671952"/>
              <a:gd name="connsiteY1150" fmla="*/ 15973077 h 23902640"/>
              <a:gd name="connsiteX1151" fmla="*/ 19772635 w 43671952"/>
              <a:gd name="connsiteY1151" fmla="*/ 16077851 h 23902640"/>
              <a:gd name="connsiteX1152" fmla="*/ 20144111 w 43671952"/>
              <a:gd name="connsiteY1152" fmla="*/ 16268352 h 23902640"/>
              <a:gd name="connsiteX1153" fmla="*/ 20422719 w 43671952"/>
              <a:gd name="connsiteY1153" fmla="*/ 16473140 h 23902640"/>
              <a:gd name="connsiteX1154" fmla="*/ 20515583 w 43671952"/>
              <a:gd name="connsiteY1154" fmla="*/ 16401702 h 23902640"/>
              <a:gd name="connsiteX1155" fmla="*/ 20563207 w 43671952"/>
              <a:gd name="connsiteY1155" fmla="*/ 15839727 h 23902640"/>
              <a:gd name="connsiteX1156" fmla="*/ 20582259 w 43671952"/>
              <a:gd name="connsiteY1156" fmla="*/ 15782577 h 23902640"/>
              <a:gd name="connsiteX1157" fmla="*/ 20582259 w 43671952"/>
              <a:gd name="connsiteY1157" fmla="*/ 15687327 h 23902640"/>
              <a:gd name="connsiteX1158" fmla="*/ 20708465 w 43671952"/>
              <a:gd name="connsiteY1158" fmla="*/ 15420627 h 23902640"/>
              <a:gd name="connsiteX1159" fmla="*/ 23219411 w 43671952"/>
              <a:gd name="connsiteY1159" fmla="*/ 15396300 h 23902640"/>
              <a:gd name="connsiteX1160" fmla="*/ 23243887 w 43671952"/>
              <a:gd name="connsiteY1160" fmla="*/ 15406687 h 23902640"/>
              <a:gd name="connsiteX1161" fmla="*/ 23289607 w 43671952"/>
              <a:gd name="connsiteY1161" fmla="*/ 15421927 h 23902640"/>
              <a:gd name="connsiteX1162" fmla="*/ 23312467 w 43671952"/>
              <a:gd name="connsiteY1162" fmla="*/ 15429547 h 23902640"/>
              <a:gd name="connsiteX1163" fmla="*/ 23304843 w 43671952"/>
              <a:gd name="connsiteY1163" fmla="*/ 15460027 h 23902640"/>
              <a:gd name="connsiteX1164" fmla="*/ 23281987 w 43671952"/>
              <a:gd name="connsiteY1164" fmla="*/ 15475267 h 23902640"/>
              <a:gd name="connsiteX1165" fmla="*/ 23297227 w 43671952"/>
              <a:gd name="connsiteY1165" fmla="*/ 15490507 h 23902640"/>
              <a:gd name="connsiteX1166" fmla="*/ 23221027 w 43671952"/>
              <a:gd name="connsiteY1166" fmla="*/ 15437167 h 23902640"/>
              <a:gd name="connsiteX1167" fmla="*/ 23213407 w 43671952"/>
              <a:gd name="connsiteY1167" fmla="*/ 15399067 h 23902640"/>
              <a:gd name="connsiteX1168" fmla="*/ 23219411 w 43671952"/>
              <a:gd name="connsiteY1168" fmla="*/ 15396300 h 23902640"/>
              <a:gd name="connsiteX1169" fmla="*/ 22073619 w 43671952"/>
              <a:gd name="connsiteY1169" fmla="*/ 15390495 h 23902640"/>
              <a:gd name="connsiteX1170" fmla="*/ 22096479 w 43671952"/>
              <a:gd name="connsiteY1170" fmla="*/ 15413355 h 23902640"/>
              <a:gd name="connsiteX1171" fmla="*/ 22073619 w 43671952"/>
              <a:gd name="connsiteY1171" fmla="*/ 15436215 h 23902640"/>
              <a:gd name="connsiteX1172" fmla="*/ 22050763 w 43671952"/>
              <a:gd name="connsiteY1172" fmla="*/ 15413355 h 23902640"/>
              <a:gd name="connsiteX1173" fmla="*/ 22073619 w 43671952"/>
              <a:gd name="connsiteY1173" fmla="*/ 15390495 h 23902640"/>
              <a:gd name="connsiteX1174" fmla="*/ 29252259 w 43671952"/>
              <a:gd name="connsiteY1174" fmla="*/ 15348859 h 23902640"/>
              <a:gd name="connsiteX1175" fmla="*/ 29273687 w 43671952"/>
              <a:gd name="connsiteY1175" fmla="*/ 15351241 h 23902640"/>
              <a:gd name="connsiteX1176" fmla="*/ 29287975 w 43671952"/>
              <a:gd name="connsiteY1176" fmla="*/ 15356003 h 23902640"/>
              <a:gd name="connsiteX1177" fmla="*/ 29295119 w 43671952"/>
              <a:gd name="connsiteY1177" fmla="*/ 15358384 h 23902640"/>
              <a:gd name="connsiteX1178" fmla="*/ 29302263 w 43671952"/>
              <a:gd name="connsiteY1178" fmla="*/ 15363147 h 23902640"/>
              <a:gd name="connsiteX1179" fmla="*/ 29304643 w 43671952"/>
              <a:gd name="connsiteY1179" fmla="*/ 15370291 h 23902640"/>
              <a:gd name="connsiteX1180" fmla="*/ 29297499 w 43671952"/>
              <a:gd name="connsiteY1180" fmla="*/ 15401247 h 23902640"/>
              <a:gd name="connsiteX1181" fmla="*/ 29290359 w 43671952"/>
              <a:gd name="connsiteY1181" fmla="*/ 15403628 h 23902640"/>
              <a:gd name="connsiteX1182" fmla="*/ 29276071 w 43671952"/>
              <a:gd name="connsiteY1182" fmla="*/ 15410772 h 23902640"/>
              <a:gd name="connsiteX1183" fmla="*/ 29264163 w 43671952"/>
              <a:gd name="connsiteY1183" fmla="*/ 15410772 h 23902640"/>
              <a:gd name="connsiteX1184" fmla="*/ 29245115 w 43671952"/>
              <a:gd name="connsiteY1184" fmla="*/ 15403628 h 23902640"/>
              <a:gd name="connsiteX1185" fmla="*/ 29240351 w 43671952"/>
              <a:gd name="connsiteY1185" fmla="*/ 15396484 h 23902640"/>
              <a:gd name="connsiteX1186" fmla="*/ 29235587 w 43671952"/>
              <a:gd name="connsiteY1186" fmla="*/ 15377434 h 23902640"/>
              <a:gd name="connsiteX1187" fmla="*/ 29237971 w 43671952"/>
              <a:gd name="connsiteY1187" fmla="*/ 15353622 h 23902640"/>
              <a:gd name="connsiteX1188" fmla="*/ 29252259 w 43671952"/>
              <a:gd name="connsiteY1188" fmla="*/ 15348859 h 23902640"/>
              <a:gd name="connsiteX1189" fmla="*/ 21878359 w 43671952"/>
              <a:gd name="connsiteY1189" fmla="*/ 15338107 h 23902640"/>
              <a:gd name="connsiteX1190" fmla="*/ 21901219 w 43671952"/>
              <a:gd name="connsiteY1190" fmla="*/ 15360967 h 23902640"/>
              <a:gd name="connsiteX1191" fmla="*/ 21878359 w 43671952"/>
              <a:gd name="connsiteY1191" fmla="*/ 15383827 h 23902640"/>
              <a:gd name="connsiteX1192" fmla="*/ 21855499 w 43671952"/>
              <a:gd name="connsiteY1192" fmla="*/ 15360967 h 23902640"/>
              <a:gd name="connsiteX1193" fmla="*/ 21878359 w 43671952"/>
              <a:gd name="connsiteY1193" fmla="*/ 15338107 h 23902640"/>
              <a:gd name="connsiteX1194" fmla="*/ 29648499 w 43671952"/>
              <a:gd name="connsiteY1194" fmla="*/ 15333619 h 23902640"/>
              <a:gd name="connsiteX1195" fmla="*/ 29669927 w 43671952"/>
              <a:gd name="connsiteY1195" fmla="*/ 15336001 h 23902640"/>
              <a:gd name="connsiteX1196" fmla="*/ 29684215 w 43671952"/>
              <a:gd name="connsiteY1196" fmla="*/ 15340763 h 23902640"/>
              <a:gd name="connsiteX1197" fmla="*/ 29691359 w 43671952"/>
              <a:gd name="connsiteY1197" fmla="*/ 15343144 h 23902640"/>
              <a:gd name="connsiteX1198" fmla="*/ 29698503 w 43671952"/>
              <a:gd name="connsiteY1198" fmla="*/ 15347907 h 23902640"/>
              <a:gd name="connsiteX1199" fmla="*/ 29700883 w 43671952"/>
              <a:gd name="connsiteY1199" fmla="*/ 15355051 h 23902640"/>
              <a:gd name="connsiteX1200" fmla="*/ 29693739 w 43671952"/>
              <a:gd name="connsiteY1200" fmla="*/ 15386007 h 23902640"/>
              <a:gd name="connsiteX1201" fmla="*/ 29686599 w 43671952"/>
              <a:gd name="connsiteY1201" fmla="*/ 15388388 h 23902640"/>
              <a:gd name="connsiteX1202" fmla="*/ 29672311 w 43671952"/>
              <a:gd name="connsiteY1202" fmla="*/ 15395532 h 23902640"/>
              <a:gd name="connsiteX1203" fmla="*/ 29660403 w 43671952"/>
              <a:gd name="connsiteY1203" fmla="*/ 15395532 h 23902640"/>
              <a:gd name="connsiteX1204" fmla="*/ 29641355 w 43671952"/>
              <a:gd name="connsiteY1204" fmla="*/ 15388388 h 23902640"/>
              <a:gd name="connsiteX1205" fmla="*/ 29636591 w 43671952"/>
              <a:gd name="connsiteY1205" fmla="*/ 15381244 h 23902640"/>
              <a:gd name="connsiteX1206" fmla="*/ 29631827 w 43671952"/>
              <a:gd name="connsiteY1206" fmla="*/ 15362194 h 23902640"/>
              <a:gd name="connsiteX1207" fmla="*/ 29634211 w 43671952"/>
              <a:gd name="connsiteY1207" fmla="*/ 15338382 h 23902640"/>
              <a:gd name="connsiteX1208" fmla="*/ 29648499 w 43671952"/>
              <a:gd name="connsiteY1208" fmla="*/ 15333619 h 23902640"/>
              <a:gd name="connsiteX1209" fmla="*/ 25672167 w 43671952"/>
              <a:gd name="connsiteY1209" fmla="*/ 15293101 h 23902640"/>
              <a:gd name="connsiteX1210" fmla="*/ 25695027 w 43671952"/>
              <a:gd name="connsiteY1210" fmla="*/ 15315961 h 23902640"/>
              <a:gd name="connsiteX1211" fmla="*/ 25672167 w 43671952"/>
              <a:gd name="connsiteY1211" fmla="*/ 15338821 h 23902640"/>
              <a:gd name="connsiteX1212" fmla="*/ 25649307 w 43671952"/>
              <a:gd name="connsiteY1212" fmla="*/ 15315961 h 23902640"/>
              <a:gd name="connsiteX1213" fmla="*/ 25672167 w 43671952"/>
              <a:gd name="connsiteY1213" fmla="*/ 15293101 h 23902640"/>
              <a:gd name="connsiteX1214" fmla="*/ 26922323 w 43671952"/>
              <a:gd name="connsiteY1214" fmla="*/ 15271670 h 23902640"/>
              <a:gd name="connsiteX1215" fmla="*/ 26945183 w 43671952"/>
              <a:gd name="connsiteY1215" fmla="*/ 15294530 h 23902640"/>
              <a:gd name="connsiteX1216" fmla="*/ 26922323 w 43671952"/>
              <a:gd name="connsiteY1216" fmla="*/ 15317390 h 23902640"/>
              <a:gd name="connsiteX1217" fmla="*/ 26899463 w 43671952"/>
              <a:gd name="connsiteY1217" fmla="*/ 15294530 h 23902640"/>
              <a:gd name="connsiteX1218" fmla="*/ 26922323 w 43671952"/>
              <a:gd name="connsiteY1218" fmla="*/ 15271670 h 23902640"/>
              <a:gd name="connsiteX1219" fmla="*/ 21840259 w 43671952"/>
              <a:gd name="connsiteY1219" fmla="*/ 15252382 h 23902640"/>
              <a:gd name="connsiteX1220" fmla="*/ 21863119 w 43671952"/>
              <a:gd name="connsiteY1220" fmla="*/ 15275242 h 23902640"/>
              <a:gd name="connsiteX1221" fmla="*/ 21840259 w 43671952"/>
              <a:gd name="connsiteY1221" fmla="*/ 15298102 h 23902640"/>
              <a:gd name="connsiteX1222" fmla="*/ 21817415 w 43671952"/>
              <a:gd name="connsiteY1222" fmla="*/ 15275242 h 23902640"/>
              <a:gd name="connsiteX1223" fmla="*/ 21840259 w 43671952"/>
              <a:gd name="connsiteY1223" fmla="*/ 15252382 h 23902640"/>
              <a:gd name="connsiteX1224" fmla="*/ 23045767 w 43671952"/>
              <a:gd name="connsiteY1224" fmla="*/ 15246667 h 23902640"/>
              <a:gd name="connsiteX1225" fmla="*/ 23091487 w 43671952"/>
              <a:gd name="connsiteY1225" fmla="*/ 15261907 h 23902640"/>
              <a:gd name="connsiteX1226" fmla="*/ 23106727 w 43671952"/>
              <a:gd name="connsiteY1226" fmla="*/ 15307627 h 23902640"/>
              <a:gd name="connsiteX1227" fmla="*/ 23099107 w 43671952"/>
              <a:gd name="connsiteY1227" fmla="*/ 15330487 h 23902640"/>
              <a:gd name="connsiteX1228" fmla="*/ 23053387 w 43671952"/>
              <a:gd name="connsiteY1228" fmla="*/ 15307627 h 23902640"/>
              <a:gd name="connsiteX1229" fmla="*/ 23022907 w 43671952"/>
              <a:gd name="connsiteY1229" fmla="*/ 15261907 h 23902640"/>
              <a:gd name="connsiteX1230" fmla="*/ 23045767 w 43671952"/>
              <a:gd name="connsiteY1230" fmla="*/ 15246667 h 23902640"/>
              <a:gd name="connsiteX1231" fmla="*/ 17682571 w 43671952"/>
              <a:gd name="connsiteY1231" fmla="*/ 15243276 h 23902640"/>
              <a:gd name="connsiteX1232" fmla="*/ 17709603 w 43671952"/>
              <a:gd name="connsiteY1232" fmla="*/ 15247143 h 23902640"/>
              <a:gd name="connsiteX1233" fmla="*/ 17723889 w 43671952"/>
              <a:gd name="connsiteY1233" fmla="*/ 15251906 h 23902640"/>
              <a:gd name="connsiteX1234" fmla="*/ 17731031 w 43671952"/>
              <a:gd name="connsiteY1234" fmla="*/ 15254287 h 23902640"/>
              <a:gd name="connsiteX1235" fmla="*/ 17745323 w 43671952"/>
              <a:gd name="connsiteY1235" fmla="*/ 15263812 h 23902640"/>
              <a:gd name="connsiteX1236" fmla="*/ 17754847 w 43671952"/>
              <a:gd name="connsiteY1236" fmla="*/ 15278100 h 23902640"/>
              <a:gd name="connsiteX1237" fmla="*/ 17766751 w 43671952"/>
              <a:gd name="connsiteY1237" fmla="*/ 15299531 h 23902640"/>
              <a:gd name="connsiteX1238" fmla="*/ 17771515 w 43671952"/>
              <a:gd name="connsiteY1238" fmla="*/ 15306675 h 23902640"/>
              <a:gd name="connsiteX1239" fmla="*/ 17773895 w 43671952"/>
              <a:gd name="connsiteY1239" fmla="*/ 15313818 h 23902640"/>
              <a:gd name="connsiteX1240" fmla="*/ 17781039 w 43671952"/>
              <a:gd name="connsiteY1240" fmla="*/ 15318581 h 23902640"/>
              <a:gd name="connsiteX1241" fmla="*/ 17773895 w 43671952"/>
              <a:gd name="connsiteY1241" fmla="*/ 15354300 h 23902640"/>
              <a:gd name="connsiteX1242" fmla="*/ 17766751 w 43671952"/>
              <a:gd name="connsiteY1242" fmla="*/ 15356681 h 23902640"/>
              <a:gd name="connsiteX1243" fmla="*/ 17728651 w 43671952"/>
              <a:gd name="connsiteY1243" fmla="*/ 15354300 h 23902640"/>
              <a:gd name="connsiteX1244" fmla="*/ 17714363 w 43671952"/>
              <a:gd name="connsiteY1244" fmla="*/ 15349537 h 23902640"/>
              <a:gd name="connsiteX1245" fmla="*/ 17697695 w 43671952"/>
              <a:gd name="connsiteY1245" fmla="*/ 15344775 h 23902640"/>
              <a:gd name="connsiteX1246" fmla="*/ 17688171 w 43671952"/>
              <a:gd name="connsiteY1246" fmla="*/ 15342393 h 23902640"/>
              <a:gd name="connsiteX1247" fmla="*/ 17700077 w 43671952"/>
              <a:gd name="connsiteY1247" fmla="*/ 15335250 h 23902640"/>
              <a:gd name="connsiteX1248" fmla="*/ 17678647 w 43671952"/>
              <a:gd name="connsiteY1248" fmla="*/ 15330487 h 23902640"/>
              <a:gd name="connsiteX1249" fmla="*/ 17671503 w 43671952"/>
              <a:gd name="connsiteY1249" fmla="*/ 15328106 h 23902640"/>
              <a:gd name="connsiteX1250" fmla="*/ 17652451 w 43671952"/>
              <a:gd name="connsiteY1250" fmla="*/ 15323343 h 23902640"/>
              <a:gd name="connsiteX1251" fmla="*/ 17642927 w 43671952"/>
              <a:gd name="connsiteY1251" fmla="*/ 15320962 h 23902640"/>
              <a:gd name="connsiteX1252" fmla="*/ 17628639 w 43671952"/>
              <a:gd name="connsiteY1252" fmla="*/ 15316200 h 23902640"/>
              <a:gd name="connsiteX1253" fmla="*/ 17614351 w 43671952"/>
              <a:gd name="connsiteY1253" fmla="*/ 15306675 h 23902640"/>
              <a:gd name="connsiteX1254" fmla="*/ 17607207 w 43671952"/>
              <a:gd name="connsiteY1254" fmla="*/ 15301912 h 23902640"/>
              <a:gd name="connsiteX1255" fmla="*/ 17602445 w 43671952"/>
              <a:gd name="connsiteY1255" fmla="*/ 15292387 h 23902640"/>
              <a:gd name="connsiteX1256" fmla="*/ 17597683 w 43671952"/>
              <a:gd name="connsiteY1256" fmla="*/ 15285243 h 23902640"/>
              <a:gd name="connsiteX1257" fmla="*/ 17600063 w 43671952"/>
              <a:gd name="connsiteY1257" fmla="*/ 15261431 h 23902640"/>
              <a:gd name="connsiteX1258" fmla="*/ 17607207 w 43671952"/>
              <a:gd name="connsiteY1258" fmla="*/ 15256668 h 23902640"/>
              <a:gd name="connsiteX1259" fmla="*/ 17633403 w 43671952"/>
              <a:gd name="connsiteY1259" fmla="*/ 15249525 h 23902640"/>
              <a:gd name="connsiteX1260" fmla="*/ 17666739 w 43671952"/>
              <a:gd name="connsiteY1260" fmla="*/ 15247143 h 23902640"/>
              <a:gd name="connsiteX1261" fmla="*/ 17682571 w 43671952"/>
              <a:gd name="connsiteY1261" fmla="*/ 15243276 h 23902640"/>
              <a:gd name="connsiteX1262" fmla="*/ 18259667 w 43671952"/>
              <a:gd name="connsiteY1262" fmla="*/ 15180468 h 23902640"/>
              <a:gd name="connsiteX1263" fmla="*/ 18271575 w 43671952"/>
              <a:gd name="connsiteY1263" fmla="*/ 15182850 h 23902640"/>
              <a:gd name="connsiteX1264" fmla="*/ 18273955 w 43671952"/>
              <a:gd name="connsiteY1264" fmla="*/ 15189993 h 23902640"/>
              <a:gd name="connsiteX1265" fmla="*/ 18278719 w 43671952"/>
              <a:gd name="connsiteY1265" fmla="*/ 15197137 h 23902640"/>
              <a:gd name="connsiteX1266" fmla="*/ 18281099 w 43671952"/>
              <a:gd name="connsiteY1266" fmla="*/ 15204281 h 23902640"/>
              <a:gd name="connsiteX1267" fmla="*/ 18285863 w 43671952"/>
              <a:gd name="connsiteY1267" fmla="*/ 15211425 h 23902640"/>
              <a:gd name="connsiteX1268" fmla="*/ 18278719 w 43671952"/>
              <a:gd name="connsiteY1268" fmla="*/ 15230475 h 23902640"/>
              <a:gd name="connsiteX1269" fmla="*/ 18257287 w 43671952"/>
              <a:gd name="connsiteY1269" fmla="*/ 15235237 h 23902640"/>
              <a:gd name="connsiteX1270" fmla="*/ 18240619 w 43671952"/>
              <a:gd name="connsiteY1270" fmla="*/ 15192375 h 23902640"/>
              <a:gd name="connsiteX1271" fmla="*/ 18245381 w 43671952"/>
              <a:gd name="connsiteY1271" fmla="*/ 15185231 h 23902640"/>
              <a:gd name="connsiteX1272" fmla="*/ 18259667 w 43671952"/>
              <a:gd name="connsiteY1272" fmla="*/ 15180468 h 23902640"/>
              <a:gd name="connsiteX1273" fmla="*/ 22073619 w 43671952"/>
              <a:gd name="connsiteY1273" fmla="*/ 15171420 h 23902640"/>
              <a:gd name="connsiteX1274" fmla="*/ 22096479 w 43671952"/>
              <a:gd name="connsiteY1274" fmla="*/ 15194280 h 23902640"/>
              <a:gd name="connsiteX1275" fmla="*/ 22073619 w 43671952"/>
              <a:gd name="connsiteY1275" fmla="*/ 15217140 h 23902640"/>
              <a:gd name="connsiteX1276" fmla="*/ 22050763 w 43671952"/>
              <a:gd name="connsiteY1276" fmla="*/ 15194280 h 23902640"/>
              <a:gd name="connsiteX1277" fmla="*/ 22073619 w 43671952"/>
              <a:gd name="connsiteY1277" fmla="*/ 15171420 h 23902640"/>
              <a:gd name="connsiteX1278" fmla="*/ 24064823 w 43671952"/>
              <a:gd name="connsiteY1278" fmla="*/ 15147846 h 23902640"/>
              <a:gd name="connsiteX1279" fmla="*/ 24087683 w 43671952"/>
              <a:gd name="connsiteY1279" fmla="*/ 15170706 h 23902640"/>
              <a:gd name="connsiteX1280" fmla="*/ 24064823 w 43671952"/>
              <a:gd name="connsiteY1280" fmla="*/ 15193566 h 23902640"/>
              <a:gd name="connsiteX1281" fmla="*/ 24041963 w 43671952"/>
              <a:gd name="connsiteY1281" fmla="*/ 15170706 h 23902640"/>
              <a:gd name="connsiteX1282" fmla="*/ 24064823 w 43671952"/>
              <a:gd name="connsiteY1282" fmla="*/ 15147846 h 23902640"/>
              <a:gd name="connsiteX1283" fmla="*/ 17678691 w 43671952"/>
              <a:gd name="connsiteY1283" fmla="*/ 15132089 h 23902640"/>
              <a:gd name="connsiteX1284" fmla="*/ 17738175 w 43671952"/>
              <a:gd name="connsiteY1284" fmla="*/ 15137606 h 23902640"/>
              <a:gd name="connsiteX1285" fmla="*/ 17745319 w 43671952"/>
              <a:gd name="connsiteY1285" fmla="*/ 15139987 h 23902640"/>
              <a:gd name="connsiteX1286" fmla="*/ 17769131 w 43671952"/>
              <a:gd name="connsiteY1286" fmla="*/ 15142368 h 23902640"/>
              <a:gd name="connsiteX1287" fmla="*/ 17795327 w 43671952"/>
              <a:gd name="connsiteY1287" fmla="*/ 15139987 h 23902640"/>
              <a:gd name="connsiteX1288" fmla="*/ 17809615 w 43671952"/>
              <a:gd name="connsiteY1288" fmla="*/ 15135225 h 23902640"/>
              <a:gd name="connsiteX1289" fmla="*/ 17821519 w 43671952"/>
              <a:gd name="connsiteY1289" fmla="*/ 15137606 h 23902640"/>
              <a:gd name="connsiteX1290" fmla="*/ 17833427 w 43671952"/>
              <a:gd name="connsiteY1290" fmla="*/ 15151893 h 23902640"/>
              <a:gd name="connsiteX1291" fmla="*/ 17840571 w 43671952"/>
              <a:gd name="connsiteY1291" fmla="*/ 15159037 h 23902640"/>
              <a:gd name="connsiteX1292" fmla="*/ 17845331 w 43671952"/>
              <a:gd name="connsiteY1292" fmla="*/ 15166181 h 23902640"/>
              <a:gd name="connsiteX1293" fmla="*/ 17866763 w 43671952"/>
              <a:gd name="connsiteY1293" fmla="*/ 15182850 h 23902640"/>
              <a:gd name="connsiteX1294" fmla="*/ 17902483 w 43671952"/>
              <a:gd name="connsiteY1294" fmla="*/ 15194756 h 23902640"/>
              <a:gd name="connsiteX1295" fmla="*/ 17909627 w 43671952"/>
              <a:gd name="connsiteY1295" fmla="*/ 15197137 h 23902640"/>
              <a:gd name="connsiteX1296" fmla="*/ 17916771 w 43671952"/>
              <a:gd name="connsiteY1296" fmla="*/ 15199518 h 23902640"/>
              <a:gd name="connsiteX1297" fmla="*/ 17940583 w 43671952"/>
              <a:gd name="connsiteY1297" fmla="*/ 15197137 h 23902640"/>
              <a:gd name="connsiteX1298" fmla="*/ 17954871 w 43671952"/>
              <a:gd name="connsiteY1298" fmla="*/ 15187612 h 23902640"/>
              <a:gd name="connsiteX1299" fmla="*/ 17962013 w 43671952"/>
              <a:gd name="connsiteY1299" fmla="*/ 15182850 h 23902640"/>
              <a:gd name="connsiteX1300" fmla="*/ 17976301 w 43671952"/>
              <a:gd name="connsiteY1300" fmla="*/ 15175706 h 23902640"/>
              <a:gd name="connsiteX1301" fmla="*/ 17985827 w 43671952"/>
              <a:gd name="connsiteY1301" fmla="*/ 15173325 h 23902640"/>
              <a:gd name="connsiteX1302" fmla="*/ 17992971 w 43671952"/>
              <a:gd name="connsiteY1302" fmla="*/ 15168562 h 23902640"/>
              <a:gd name="connsiteX1303" fmla="*/ 18000113 w 43671952"/>
              <a:gd name="connsiteY1303" fmla="*/ 15166181 h 23902640"/>
              <a:gd name="connsiteX1304" fmla="*/ 18021547 w 43671952"/>
              <a:gd name="connsiteY1304" fmla="*/ 15149512 h 23902640"/>
              <a:gd name="connsiteX1305" fmla="*/ 18050119 w 43671952"/>
              <a:gd name="connsiteY1305" fmla="*/ 15151893 h 23902640"/>
              <a:gd name="connsiteX1306" fmla="*/ 18057263 w 43671952"/>
              <a:gd name="connsiteY1306" fmla="*/ 15154275 h 23902640"/>
              <a:gd name="connsiteX1307" fmla="*/ 18062027 w 43671952"/>
              <a:gd name="connsiteY1307" fmla="*/ 15161418 h 23902640"/>
              <a:gd name="connsiteX1308" fmla="*/ 18064407 w 43671952"/>
              <a:gd name="connsiteY1308" fmla="*/ 15168562 h 23902640"/>
              <a:gd name="connsiteX1309" fmla="*/ 18052499 w 43671952"/>
              <a:gd name="connsiteY1309" fmla="*/ 15197137 h 23902640"/>
              <a:gd name="connsiteX1310" fmla="*/ 18045355 w 43671952"/>
              <a:gd name="connsiteY1310" fmla="*/ 15201900 h 23902640"/>
              <a:gd name="connsiteX1311" fmla="*/ 18031071 w 43671952"/>
              <a:gd name="connsiteY1311" fmla="*/ 15216187 h 23902640"/>
              <a:gd name="connsiteX1312" fmla="*/ 18026307 w 43671952"/>
              <a:gd name="connsiteY1312" fmla="*/ 15223331 h 23902640"/>
              <a:gd name="connsiteX1313" fmla="*/ 18019163 w 43671952"/>
              <a:gd name="connsiteY1313" fmla="*/ 15228093 h 23902640"/>
              <a:gd name="connsiteX1314" fmla="*/ 18012019 w 43671952"/>
              <a:gd name="connsiteY1314" fmla="*/ 15235237 h 23902640"/>
              <a:gd name="connsiteX1315" fmla="*/ 18004875 w 43671952"/>
              <a:gd name="connsiteY1315" fmla="*/ 15237618 h 23902640"/>
              <a:gd name="connsiteX1316" fmla="*/ 17995351 w 43671952"/>
              <a:gd name="connsiteY1316" fmla="*/ 15242381 h 23902640"/>
              <a:gd name="connsiteX1317" fmla="*/ 17909627 w 43671952"/>
              <a:gd name="connsiteY1317" fmla="*/ 15230475 h 23902640"/>
              <a:gd name="connsiteX1318" fmla="*/ 17871527 w 43671952"/>
              <a:gd name="connsiteY1318" fmla="*/ 15223331 h 23902640"/>
              <a:gd name="connsiteX1319" fmla="*/ 17862001 w 43671952"/>
              <a:gd name="connsiteY1319" fmla="*/ 15218568 h 23902640"/>
              <a:gd name="connsiteX1320" fmla="*/ 17852475 w 43671952"/>
              <a:gd name="connsiteY1320" fmla="*/ 15216187 h 23902640"/>
              <a:gd name="connsiteX1321" fmla="*/ 17838187 w 43671952"/>
              <a:gd name="connsiteY1321" fmla="*/ 15211425 h 23902640"/>
              <a:gd name="connsiteX1322" fmla="*/ 17823901 w 43671952"/>
              <a:gd name="connsiteY1322" fmla="*/ 15206662 h 23902640"/>
              <a:gd name="connsiteX1323" fmla="*/ 17802471 w 43671952"/>
              <a:gd name="connsiteY1323" fmla="*/ 15204281 h 23902640"/>
              <a:gd name="connsiteX1324" fmla="*/ 17745319 w 43671952"/>
              <a:gd name="connsiteY1324" fmla="*/ 15199518 h 23902640"/>
              <a:gd name="connsiteX1325" fmla="*/ 17733413 w 43671952"/>
              <a:gd name="connsiteY1325" fmla="*/ 15197137 h 23902640"/>
              <a:gd name="connsiteX1326" fmla="*/ 17719127 w 43671952"/>
              <a:gd name="connsiteY1326" fmla="*/ 15194756 h 23902640"/>
              <a:gd name="connsiteX1327" fmla="*/ 17711983 w 43671952"/>
              <a:gd name="connsiteY1327" fmla="*/ 15192375 h 23902640"/>
              <a:gd name="connsiteX1328" fmla="*/ 17702457 w 43671952"/>
              <a:gd name="connsiteY1328" fmla="*/ 15189993 h 23902640"/>
              <a:gd name="connsiteX1329" fmla="*/ 17695313 w 43671952"/>
              <a:gd name="connsiteY1329" fmla="*/ 15187612 h 23902640"/>
              <a:gd name="connsiteX1330" fmla="*/ 17683407 w 43671952"/>
              <a:gd name="connsiteY1330" fmla="*/ 15185231 h 23902640"/>
              <a:gd name="connsiteX1331" fmla="*/ 17669119 w 43671952"/>
              <a:gd name="connsiteY1331" fmla="*/ 15180468 h 23902640"/>
              <a:gd name="connsiteX1332" fmla="*/ 17664359 w 43671952"/>
              <a:gd name="connsiteY1332" fmla="*/ 15173325 h 23902640"/>
              <a:gd name="connsiteX1333" fmla="*/ 17659595 w 43671952"/>
              <a:gd name="connsiteY1333" fmla="*/ 15159037 h 23902640"/>
              <a:gd name="connsiteX1334" fmla="*/ 17657215 w 43671952"/>
              <a:gd name="connsiteY1334" fmla="*/ 15151893 h 23902640"/>
              <a:gd name="connsiteX1335" fmla="*/ 17654831 w 43671952"/>
              <a:gd name="connsiteY1335" fmla="*/ 15144750 h 23902640"/>
              <a:gd name="connsiteX1336" fmla="*/ 17652451 w 43671952"/>
              <a:gd name="connsiteY1336" fmla="*/ 15137606 h 23902640"/>
              <a:gd name="connsiteX1337" fmla="*/ 17678691 w 43671952"/>
              <a:gd name="connsiteY1337" fmla="*/ 15132089 h 23902640"/>
              <a:gd name="connsiteX1338" fmla="*/ 25643591 w 43671952"/>
              <a:gd name="connsiteY1338" fmla="*/ 15124032 h 23902640"/>
              <a:gd name="connsiteX1339" fmla="*/ 25666451 w 43671952"/>
              <a:gd name="connsiteY1339" fmla="*/ 15146892 h 23902640"/>
              <a:gd name="connsiteX1340" fmla="*/ 25643591 w 43671952"/>
              <a:gd name="connsiteY1340" fmla="*/ 15169752 h 23902640"/>
              <a:gd name="connsiteX1341" fmla="*/ 25620731 w 43671952"/>
              <a:gd name="connsiteY1341" fmla="*/ 15146892 h 23902640"/>
              <a:gd name="connsiteX1342" fmla="*/ 25643591 w 43671952"/>
              <a:gd name="connsiteY1342" fmla="*/ 15124032 h 23902640"/>
              <a:gd name="connsiteX1343" fmla="*/ 18604951 w 43671952"/>
              <a:gd name="connsiteY1343" fmla="*/ 15120937 h 23902640"/>
              <a:gd name="connsiteX1344" fmla="*/ 18652575 w 43671952"/>
              <a:gd name="connsiteY1344" fmla="*/ 15123318 h 23902640"/>
              <a:gd name="connsiteX1345" fmla="*/ 18659719 w 43671952"/>
              <a:gd name="connsiteY1345" fmla="*/ 15125700 h 23902640"/>
              <a:gd name="connsiteX1346" fmla="*/ 18666863 w 43671952"/>
              <a:gd name="connsiteY1346" fmla="*/ 15130462 h 23902640"/>
              <a:gd name="connsiteX1347" fmla="*/ 18669243 w 43671952"/>
              <a:gd name="connsiteY1347" fmla="*/ 15139987 h 23902640"/>
              <a:gd name="connsiteX1348" fmla="*/ 18674007 w 43671952"/>
              <a:gd name="connsiteY1348" fmla="*/ 15147131 h 23902640"/>
              <a:gd name="connsiteX1349" fmla="*/ 18676387 w 43671952"/>
              <a:gd name="connsiteY1349" fmla="*/ 15154275 h 23902640"/>
              <a:gd name="connsiteX1350" fmla="*/ 18674007 w 43671952"/>
              <a:gd name="connsiteY1350" fmla="*/ 15166181 h 23902640"/>
              <a:gd name="connsiteX1351" fmla="*/ 18662099 w 43671952"/>
              <a:gd name="connsiteY1351" fmla="*/ 15180468 h 23902640"/>
              <a:gd name="connsiteX1352" fmla="*/ 18643051 w 43671952"/>
              <a:gd name="connsiteY1352" fmla="*/ 15189993 h 23902640"/>
              <a:gd name="connsiteX1353" fmla="*/ 18626383 w 43671952"/>
              <a:gd name="connsiteY1353" fmla="*/ 15197137 h 23902640"/>
              <a:gd name="connsiteX1354" fmla="*/ 18604951 w 43671952"/>
              <a:gd name="connsiteY1354" fmla="*/ 15204281 h 23902640"/>
              <a:gd name="connsiteX1355" fmla="*/ 18597807 w 43671952"/>
              <a:gd name="connsiteY1355" fmla="*/ 15206662 h 23902640"/>
              <a:gd name="connsiteX1356" fmla="*/ 18581137 w 43671952"/>
              <a:gd name="connsiteY1356" fmla="*/ 15213806 h 23902640"/>
              <a:gd name="connsiteX1357" fmla="*/ 18573995 w 43671952"/>
              <a:gd name="connsiteY1357" fmla="*/ 15218568 h 23902640"/>
              <a:gd name="connsiteX1358" fmla="*/ 18559707 w 43671952"/>
              <a:gd name="connsiteY1358" fmla="*/ 15223331 h 23902640"/>
              <a:gd name="connsiteX1359" fmla="*/ 18540655 w 43671952"/>
              <a:gd name="connsiteY1359" fmla="*/ 15228093 h 23902640"/>
              <a:gd name="connsiteX1360" fmla="*/ 18531131 w 43671952"/>
              <a:gd name="connsiteY1360" fmla="*/ 15230475 h 23902640"/>
              <a:gd name="connsiteX1361" fmla="*/ 18523987 w 43671952"/>
              <a:gd name="connsiteY1361" fmla="*/ 15235237 h 23902640"/>
              <a:gd name="connsiteX1362" fmla="*/ 18488269 w 43671952"/>
              <a:gd name="connsiteY1362" fmla="*/ 15242381 h 23902640"/>
              <a:gd name="connsiteX1363" fmla="*/ 18464455 w 43671952"/>
              <a:gd name="connsiteY1363" fmla="*/ 15247143 h 23902640"/>
              <a:gd name="connsiteX1364" fmla="*/ 18454931 w 43671952"/>
              <a:gd name="connsiteY1364" fmla="*/ 15249525 h 23902640"/>
              <a:gd name="connsiteX1365" fmla="*/ 18447787 w 43671952"/>
              <a:gd name="connsiteY1365" fmla="*/ 15254287 h 23902640"/>
              <a:gd name="connsiteX1366" fmla="*/ 18423975 w 43671952"/>
              <a:gd name="connsiteY1366" fmla="*/ 15261431 h 23902640"/>
              <a:gd name="connsiteX1367" fmla="*/ 18409687 w 43671952"/>
              <a:gd name="connsiteY1367" fmla="*/ 15270956 h 23902640"/>
              <a:gd name="connsiteX1368" fmla="*/ 18402543 w 43671952"/>
              <a:gd name="connsiteY1368" fmla="*/ 15275718 h 23902640"/>
              <a:gd name="connsiteX1369" fmla="*/ 18388255 w 43671952"/>
              <a:gd name="connsiteY1369" fmla="*/ 15285243 h 23902640"/>
              <a:gd name="connsiteX1370" fmla="*/ 18381111 w 43671952"/>
              <a:gd name="connsiteY1370" fmla="*/ 15290006 h 23902640"/>
              <a:gd name="connsiteX1371" fmla="*/ 18369205 w 43671952"/>
              <a:gd name="connsiteY1371" fmla="*/ 15304293 h 23902640"/>
              <a:gd name="connsiteX1372" fmla="*/ 18371587 w 43671952"/>
              <a:gd name="connsiteY1372" fmla="*/ 15323343 h 23902640"/>
              <a:gd name="connsiteX1373" fmla="*/ 18350155 w 43671952"/>
              <a:gd name="connsiteY1373" fmla="*/ 15330487 h 23902640"/>
              <a:gd name="connsiteX1374" fmla="*/ 18347775 w 43671952"/>
              <a:gd name="connsiteY1374" fmla="*/ 15337631 h 23902640"/>
              <a:gd name="connsiteX1375" fmla="*/ 18340631 w 43671952"/>
              <a:gd name="connsiteY1375" fmla="*/ 15344775 h 23902640"/>
              <a:gd name="connsiteX1376" fmla="*/ 18335871 w 43671952"/>
              <a:gd name="connsiteY1376" fmla="*/ 15351918 h 23902640"/>
              <a:gd name="connsiteX1377" fmla="*/ 18328725 w 43671952"/>
              <a:gd name="connsiteY1377" fmla="*/ 15356681 h 23902640"/>
              <a:gd name="connsiteX1378" fmla="*/ 18321579 w 43671952"/>
              <a:gd name="connsiteY1378" fmla="*/ 15363825 h 23902640"/>
              <a:gd name="connsiteX1379" fmla="*/ 18316819 w 43671952"/>
              <a:gd name="connsiteY1379" fmla="*/ 15370968 h 23902640"/>
              <a:gd name="connsiteX1380" fmla="*/ 18302531 w 43671952"/>
              <a:gd name="connsiteY1380" fmla="*/ 15380493 h 23902640"/>
              <a:gd name="connsiteX1381" fmla="*/ 18288243 w 43671952"/>
              <a:gd name="connsiteY1381" fmla="*/ 15390018 h 23902640"/>
              <a:gd name="connsiteX1382" fmla="*/ 18281099 w 43671952"/>
              <a:gd name="connsiteY1382" fmla="*/ 15392400 h 23902640"/>
              <a:gd name="connsiteX1383" fmla="*/ 18219187 w 43671952"/>
              <a:gd name="connsiteY1383" fmla="*/ 15397162 h 23902640"/>
              <a:gd name="connsiteX1384" fmla="*/ 18195375 w 43671952"/>
              <a:gd name="connsiteY1384" fmla="*/ 15394781 h 23902640"/>
              <a:gd name="connsiteX1385" fmla="*/ 18188231 w 43671952"/>
              <a:gd name="connsiteY1385" fmla="*/ 15370968 h 23902640"/>
              <a:gd name="connsiteX1386" fmla="*/ 18200137 w 43671952"/>
              <a:gd name="connsiteY1386" fmla="*/ 15328106 h 23902640"/>
              <a:gd name="connsiteX1387" fmla="*/ 18207281 w 43671952"/>
              <a:gd name="connsiteY1387" fmla="*/ 15325725 h 23902640"/>
              <a:gd name="connsiteX1388" fmla="*/ 18228711 w 43671952"/>
              <a:gd name="connsiteY1388" fmla="*/ 15306675 h 23902640"/>
              <a:gd name="connsiteX1389" fmla="*/ 18245383 w 43671952"/>
              <a:gd name="connsiteY1389" fmla="*/ 15301912 h 23902640"/>
              <a:gd name="connsiteX1390" fmla="*/ 18259671 w 43671952"/>
              <a:gd name="connsiteY1390" fmla="*/ 15292387 h 23902640"/>
              <a:gd name="connsiteX1391" fmla="*/ 18281099 w 43671952"/>
              <a:gd name="connsiteY1391" fmla="*/ 15280481 h 23902640"/>
              <a:gd name="connsiteX1392" fmla="*/ 18288243 w 43671952"/>
              <a:gd name="connsiteY1392" fmla="*/ 15275718 h 23902640"/>
              <a:gd name="connsiteX1393" fmla="*/ 18295387 w 43671952"/>
              <a:gd name="connsiteY1393" fmla="*/ 15273337 h 23902640"/>
              <a:gd name="connsiteX1394" fmla="*/ 18309675 w 43671952"/>
              <a:gd name="connsiteY1394" fmla="*/ 15263812 h 23902640"/>
              <a:gd name="connsiteX1395" fmla="*/ 18328725 w 43671952"/>
              <a:gd name="connsiteY1395" fmla="*/ 15254287 h 23902640"/>
              <a:gd name="connsiteX1396" fmla="*/ 18335871 w 43671952"/>
              <a:gd name="connsiteY1396" fmla="*/ 15249525 h 23902640"/>
              <a:gd name="connsiteX1397" fmla="*/ 18343011 w 43671952"/>
              <a:gd name="connsiteY1397" fmla="*/ 15247143 h 23902640"/>
              <a:gd name="connsiteX1398" fmla="*/ 18350155 w 43671952"/>
              <a:gd name="connsiteY1398" fmla="*/ 15242381 h 23902640"/>
              <a:gd name="connsiteX1399" fmla="*/ 18357299 w 43671952"/>
              <a:gd name="connsiteY1399" fmla="*/ 15240000 h 23902640"/>
              <a:gd name="connsiteX1400" fmla="*/ 18390637 w 43671952"/>
              <a:gd name="connsiteY1400" fmla="*/ 15220950 h 23902640"/>
              <a:gd name="connsiteX1401" fmla="*/ 18397783 w 43671952"/>
              <a:gd name="connsiteY1401" fmla="*/ 15216187 h 23902640"/>
              <a:gd name="connsiteX1402" fmla="*/ 18416831 w 43671952"/>
              <a:gd name="connsiteY1402" fmla="*/ 15199518 h 23902640"/>
              <a:gd name="connsiteX1403" fmla="*/ 18433499 w 43671952"/>
              <a:gd name="connsiteY1403" fmla="*/ 15187612 h 23902640"/>
              <a:gd name="connsiteX1404" fmla="*/ 18440643 w 43671952"/>
              <a:gd name="connsiteY1404" fmla="*/ 15185231 h 23902640"/>
              <a:gd name="connsiteX1405" fmla="*/ 18459695 w 43671952"/>
              <a:gd name="connsiteY1405" fmla="*/ 15175706 h 23902640"/>
              <a:gd name="connsiteX1406" fmla="*/ 18466837 w 43671952"/>
              <a:gd name="connsiteY1406" fmla="*/ 15170943 h 23902640"/>
              <a:gd name="connsiteX1407" fmla="*/ 18473981 w 43671952"/>
              <a:gd name="connsiteY1407" fmla="*/ 15168562 h 23902640"/>
              <a:gd name="connsiteX1408" fmla="*/ 18481125 w 43671952"/>
              <a:gd name="connsiteY1408" fmla="*/ 15163800 h 23902640"/>
              <a:gd name="connsiteX1409" fmla="*/ 18488269 w 43671952"/>
              <a:gd name="connsiteY1409" fmla="*/ 15161418 h 23902640"/>
              <a:gd name="connsiteX1410" fmla="*/ 18495411 w 43671952"/>
              <a:gd name="connsiteY1410" fmla="*/ 15156656 h 23902640"/>
              <a:gd name="connsiteX1411" fmla="*/ 18509699 w 43671952"/>
              <a:gd name="connsiteY1411" fmla="*/ 15151893 h 23902640"/>
              <a:gd name="connsiteX1412" fmla="*/ 18523987 w 43671952"/>
              <a:gd name="connsiteY1412" fmla="*/ 15144750 h 23902640"/>
              <a:gd name="connsiteX1413" fmla="*/ 18538275 w 43671952"/>
              <a:gd name="connsiteY1413" fmla="*/ 15135225 h 23902640"/>
              <a:gd name="connsiteX1414" fmla="*/ 18552563 w 43671952"/>
              <a:gd name="connsiteY1414" fmla="*/ 15130462 h 23902640"/>
              <a:gd name="connsiteX1415" fmla="*/ 18559707 w 43671952"/>
              <a:gd name="connsiteY1415" fmla="*/ 15125700 h 23902640"/>
              <a:gd name="connsiteX1416" fmla="*/ 18588281 w 43671952"/>
              <a:gd name="connsiteY1416" fmla="*/ 15123318 h 23902640"/>
              <a:gd name="connsiteX1417" fmla="*/ 18604951 w 43671952"/>
              <a:gd name="connsiteY1417" fmla="*/ 15120937 h 23902640"/>
              <a:gd name="connsiteX1418" fmla="*/ 26743731 w 43671952"/>
              <a:gd name="connsiteY1418" fmla="*/ 15119270 h 23902640"/>
              <a:gd name="connsiteX1419" fmla="*/ 26766591 w 43671952"/>
              <a:gd name="connsiteY1419" fmla="*/ 15142130 h 23902640"/>
              <a:gd name="connsiteX1420" fmla="*/ 26743731 w 43671952"/>
              <a:gd name="connsiteY1420" fmla="*/ 15164990 h 23902640"/>
              <a:gd name="connsiteX1421" fmla="*/ 26720871 w 43671952"/>
              <a:gd name="connsiteY1421" fmla="*/ 15142130 h 23902640"/>
              <a:gd name="connsiteX1422" fmla="*/ 26743731 w 43671952"/>
              <a:gd name="connsiteY1422" fmla="*/ 15119270 h 23902640"/>
              <a:gd name="connsiteX1423" fmla="*/ 17221447 w 43671952"/>
              <a:gd name="connsiteY1423" fmla="*/ 15082837 h 23902640"/>
              <a:gd name="connsiteX1424" fmla="*/ 17245259 w 43671952"/>
              <a:gd name="connsiteY1424" fmla="*/ 15099506 h 23902640"/>
              <a:gd name="connsiteX1425" fmla="*/ 17250023 w 43671952"/>
              <a:gd name="connsiteY1425" fmla="*/ 15113793 h 23902640"/>
              <a:gd name="connsiteX1426" fmla="*/ 17247639 w 43671952"/>
              <a:gd name="connsiteY1426" fmla="*/ 15144750 h 23902640"/>
              <a:gd name="connsiteX1427" fmla="*/ 17242879 w 43671952"/>
              <a:gd name="connsiteY1427" fmla="*/ 15159037 h 23902640"/>
              <a:gd name="connsiteX1428" fmla="*/ 17240499 w 43671952"/>
              <a:gd name="connsiteY1428" fmla="*/ 15166181 h 23902640"/>
              <a:gd name="connsiteX1429" fmla="*/ 17238115 w 43671952"/>
              <a:gd name="connsiteY1429" fmla="*/ 15180468 h 23902640"/>
              <a:gd name="connsiteX1430" fmla="*/ 17233355 w 43671952"/>
              <a:gd name="connsiteY1430" fmla="*/ 15187612 h 23902640"/>
              <a:gd name="connsiteX1431" fmla="*/ 17230971 w 43671952"/>
              <a:gd name="connsiteY1431" fmla="*/ 15194756 h 23902640"/>
              <a:gd name="connsiteX1432" fmla="*/ 17221447 w 43671952"/>
              <a:gd name="connsiteY1432" fmla="*/ 15204281 h 23902640"/>
              <a:gd name="connsiteX1433" fmla="*/ 17202397 w 43671952"/>
              <a:gd name="connsiteY1433" fmla="*/ 15197137 h 23902640"/>
              <a:gd name="connsiteX1434" fmla="*/ 17197635 w 43671952"/>
              <a:gd name="connsiteY1434" fmla="*/ 15189993 h 23902640"/>
              <a:gd name="connsiteX1435" fmla="*/ 17190491 w 43671952"/>
              <a:gd name="connsiteY1435" fmla="*/ 15185231 h 23902640"/>
              <a:gd name="connsiteX1436" fmla="*/ 17188111 w 43671952"/>
              <a:gd name="connsiteY1436" fmla="*/ 15178087 h 23902640"/>
              <a:gd name="connsiteX1437" fmla="*/ 17183347 w 43671952"/>
              <a:gd name="connsiteY1437" fmla="*/ 15170943 h 23902640"/>
              <a:gd name="connsiteX1438" fmla="*/ 17185727 w 43671952"/>
              <a:gd name="connsiteY1438" fmla="*/ 15135225 h 23902640"/>
              <a:gd name="connsiteX1439" fmla="*/ 17190491 w 43671952"/>
              <a:gd name="connsiteY1439" fmla="*/ 15120937 h 23902640"/>
              <a:gd name="connsiteX1440" fmla="*/ 17197635 w 43671952"/>
              <a:gd name="connsiteY1440" fmla="*/ 15113793 h 23902640"/>
              <a:gd name="connsiteX1441" fmla="*/ 17207159 w 43671952"/>
              <a:gd name="connsiteY1441" fmla="*/ 15101887 h 23902640"/>
              <a:gd name="connsiteX1442" fmla="*/ 17209539 w 43671952"/>
              <a:gd name="connsiteY1442" fmla="*/ 15094743 h 23902640"/>
              <a:gd name="connsiteX1443" fmla="*/ 17221447 w 43671952"/>
              <a:gd name="connsiteY1443" fmla="*/ 15082837 h 23902640"/>
              <a:gd name="connsiteX1444" fmla="*/ 18443023 w 43671952"/>
              <a:gd name="connsiteY1444" fmla="*/ 15073312 h 23902640"/>
              <a:gd name="connsiteX1445" fmla="*/ 18469219 w 43671952"/>
              <a:gd name="connsiteY1445" fmla="*/ 15075693 h 23902640"/>
              <a:gd name="connsiteX1446" fmla="*/ 18471599 w 43671952"/>
              <a:gd name="connsiteY1446" fmla="*/ 15082837 h 23902640"/>
              <a:gd name="connsiteX1447" fmla="*/ 18469219 w 43671952"/>
              <a:gd name="connsiteY1447" fmla="*/ 15099506 h 23902640"/>
              <a:gd name="connsiteX1448" fmla="*/ 18454931 w 43671952"/>
              <a:gd name="connsiteY1448" fmla="*/ 15109031 h 23902640"/>
              <a:gd name="connsiteX1449" fmla="*/ 18447787 w 43671952"/>
              <a:gd name="connsiteY1449" fmla="*/ 15113793 h 23902640"/>
              <a:gd name="connsiteX1450" fmla="*/ 18428735 w 43671952"/>
              <a:gd name="connsiteY1450" fmla="*/ 15118556 h 23902640"/>
              <a:gd name="connsiteX1451" fmla="*/ 18407305 w 43671952"/>
              <a:gd name="connsiteY1451" fmla="*/ 15130462 h 23902640"/>
              <a:gd name="connsiteX1452" fmla="*/ 18393019 w 43671952"/>
              <a:gd name="connsiteY1452" fmla="*/ 15139987 h 23902640"/>
              <a:gd name="connsiteX1453" fmla="*/ 18381111 w 43671952"/>
              <a:gd name="connsiteY1453" fmla="*/ 15151893 h 23902640"/>
              <a:gd name="connsiteX1454" fmla="*/ 18376349 w 43671952"/>
              <a:gd name="connsiteY1454" fmla="*/ 15159037 h 23902640"/>
              <a:gd name="connsiteX1455" fmla="*/ 18362061 w 43671952"/>
              <a:gd name="connsiteY1455" fmla="*/ 15168562 h 23902640"/>
              <a:gd name="connsiteX1456" fmla="*/ 18354919 w 43671952"/>
              <a:gd name="connsiteY1456" fmla="*/ 15149512 h 23902640"/>
              <a:gd name="connsiteX1457" fmla="*/ 18357299 w 43671952"/>
              <a:gd name="connsiteY1457" fmla="*/ 15128081 h 23902640"/>
              <a:gd name="connsiteX1458" fmla="*/ 18364443 w 43671952"/>
              <a:gd name="connsiteY1458" fmla="*/ 15113793 h 23902640"/>
              <a:gd name="connsiteX1459" fmla="*/ 18385873 w 43671952"/>
              <a:gd name="connsiteY1459" fmla="*/ 15097125 h 23902640"/>
              <a:gd name="connsiteX1460" fmla="*/ 18393019 w 43671952"/>
              <a:gd name="connsiteY1460" fmla="*/ 15092362 h 23902640"/>
              <a:gd name="connsiteX1461" fmla="*/ 18407305 w 43671952"/>
              <a:gd name="connsiteY1461" fmla="*/ 15087600 h 23902640"/>
              <a:gd name="connsiteX1462" fmla="*/ 18428735 w 43671952"/>
              <a:gd name="connsiteY1462" fmla="*/ 15078075 h 23902640"/>
              <a:gd name="connsiteX1463" fmla="*/ 18435879 w 43671952"/>
              <a:gd name="connsiteY1463" fmla="*/ 15075693 h 23902640"/>
              <a:gd name="connsiteX1464" fmla="*/ 17488147 w 43671952"/>
              <a:gd name="connsiteY1464" fmla="*/ 15068550 h 23902640"/>
              <a:gd name="connsiteX1465" fmla="*/ 17514339 w 43671952"/>
              <a:gd name="connsiteY1465" fmla="*/ 15070931 h 23902640"/>
              <a:gd name="connsiteX1466" fmla="*/ 17521483 w 43671952"/>
              <a:gd name="connsiteY1466" fmla="*/ 15073312 h 23902640"/>
              <a:gd name="connsiteX1467" fmla="*/ 17523863 w 43671952"/>
              <a:gd name="connsiteY1467" fmla="*/ 15080456 h 23902640"/>
              <a:gd name="connsiteX1468" fmla="*/ 17531007 w 43671952"/>
              <a:gd name="connsiteY1468" fmla="*/ 15085218 h 23902640"/>
              <a:gd name="connsiteX1469" fmla="*/ 17542915 w 43671952"/>
              <a:gd name="connsiteY1469" fmla="*/ 15104268 h 23902640"/>
              <a:gd name="connsiteX1470" fmla="*/ 17545297 w 43671952"/>
              <a:gd name="connsiteY1470" fmla="*/ 15111412 h 23902640"/>
              <a:gd name="connsiteX1471" fmla="*/ 17552439 w 43671952"/>
              <a:gd name="connsiteY1471" fmla="*/ 15118556 h 23902640"/>
              <a:gd name="connsiteX1472" fmla="*/ 17557203 w 43671952"/>
              <a:gd name="connsiteY1472" fmla="*/ 15125700 h 23902640"/>
              <a:gd name="connsiteX1473" fmla="*/ 17559583 w 43671952"/>
              <a:gd name="connsiteY1473" fmla="*/ 15137606 h 23902640"/>
              <a:gd name="connsiteX1474" fmla="*/ 17561965 w 43671952"/>
              <a:gd name="connsiteY1474" fmla="*/ 15144750 h 23902640"/>
              <a:gd name="connsiteX1475" fmla="*/ 17554823 w 43671952"/>
              <a:gd name="connsiteY1475" fmla="*/ 15197137 h 23902640"/>
              <a:gd name="connsiteX1476" fmla="*/ 17550059 w 43671952"/>
              <a:gd name="connsiteY1476" fmla="*/ 15204281 h 23902640"/>
              <a:gd name="connsiteX1477" fmla="*/ 17538151 w 43671952"/>
              <a:gd name="connsiteY1477" fmla="*/ 15225712 h 23902640"/>
              <a:gd name="connsiteX1478" fmla="*/ 17531007 w 43671952"/>
              <a:gd name="connsiteY1478" fmla="*/ 15228093 h 23902640"/>
              <a:gd name="connsiteX1479" fmla="*/ 17526247 w 43671952"/>
              <a:gd name="connsiteY1479" fmla="*/ 15235237 h 23902640"/>
              <a:gd name="connsiteX1480" fmla="*/ 17511959 w 43671952"/>
              <a:gd name="connsiteY1480" fmla="*/ 15240000 h 23902640"/>
              <a:gd name="connsiteX1481" fmla="*/ 17440521 w 43671952"/>
              <a:gd name="connsiteY1481" fmla="*/ 15237618 h 23902640"/>
              <a:gd name="connsiteX1482" fmla="*/ 17416707 w 43671952"/>
              <a:gd name="connsiteY1482" fmla="*/ 15230475 h 23902640"/>
              <a:gd name="connsiteX1483" fmla="*/ 17380989 w 43671952"/>
              <a:gd name="connsiteY1483" fmla="*/ 15218568 h 23902640"/>
              <a:gd name="connsiteX1484" fmla="*/ 17338127 w 43671952"/>
              <a:gd name="connsiteY1484" fmla="*/ 15204281 h 23902640"/>
              <a:gd name="connsiteX1485" fmla="*/ 17323839 w 43671952"/>
              <a:gd name="connsiteY1485" fmla="*/ 15199518 h 23902640"/>
              <a:gd name="connsiteX1486" fmla="*/ 17316697 w 43671952"/>
              <a:gd name="connsiteY1486" fmla="*/ 15197137 h 23902640"/>
              <a:gd name="connsiteX1487" fmla="*/ 17307171 w 43671952"/>
              <a:gd name="connsiteY1487" fmla="*/ 15182850 h 23902640"/>
              <a:gd name="connsiteX1488" fmla="*/ 17300027 w 43671952"/>
              <a:gd name="connsiteY1488" fmla="*/ 15178087 h 23902640"/>
              <a:gd name="connsiteX1489" fmla="*/ 17307171 w 43671952"/>
              <a:gd name="connsiteY1489" fmla="*/ 15180468 h 23902640"/>
              <a:gd name="connsiteX1490" fmla="*/ 17300027 w 43671952"/>
              <a:gd name="connsiteY1490" fmla="*/ 15144750 h 23902640"/>
              <a:gd name="connsiteX1491" fmla="*/ 17304791 w 43671952"/>
              <a:gd name="connsiteY1491" fmla="*/ 15137606 h 23902640"/>
              <a:gd name="connsiteX1492" fmla="*/ 17319077 w 43671952"/>
              <a:gd name="connsiteY1492" fmla="*/ 15132843 h 23902640"/>
              <a:gd name="connsiteX1493" fmla="*/ 17361939 w 43671952"/>
              <a:gd name="connsiteY1493" fmla="*/ 15135225 h 23902640"/>
              <a:gd name="connsiteX1494" fmla="*/ 17376227 w 43671952"/>
              <a:gd name="connsiteY1494" fmla="*/ 15137606 h 23902640"/>
              <a:gd name="connsiteX1495" fmla="*/ 17428615 w 43671952"/>
              <a:gd name="connsiteY1495" fmla="*/ 15142368 h 23902640"/>
              <a:gd name="connsiteX1496" fmla="*/ 17461951 w 43671952"/>
              <a:gd name="connsiteY1496" fmla="*/ 15139987 h 23902640"/>
              <a:gd name="connsiteX1497" fmla="*/ 17466715 w 43671952"/>
              <a:gd name="connsiteY1497" fmla="*/ 15125700 h 23902640"/>
              <a:gd name="connsiteX1498" fmla="*/ 17469095 w 43671952"/>
              <a:gd name="connsiteY1498" fmla="*/ 15118556 h 23902640"/>
              <a:gd name="connsiteX1499" fmla="*/ 17471477 w 43671952"/>
              <a:gd name="connsiteY1499" fmla="*/ 15085218 h 23902640"/>
              <a:gd name="connsiteX1500" fmla="*/ 17473859 w 43671952"/>
              <a:gd name="connsiteY1500" fmla="*/ 15078075 h 23902640"/>
              <a:gd name="connsiteX1501" fmla="*/ 17488147 w 43671952"/>
              <a:gd name="connsiteY1501" fmla="*/ 15068550 h 23902640"/>
              <a:gd name="connsiteX1502" fmla="*/ 17064285 w 43671952"/>
              <a:gd name="connsiteY1502" fmla="*/ 15063787 h 23902640"/>
              <a:gd name="connsiteX1503" fmla="*/ 17085715 w 43671952"/>
              <a:gd name="connsiteY1503" fmla="*/ 15068550 h 23902640"/>
              <a:gd name="connsiteX1504" fmla="*/ 17090479 w 43671952"/>
              <a:gd name="connsiteY1504" fmla="*/ 15075693 h 23902640"/>
              <a:gd name="connsiteX1505" fmla="*/ 17092859 w 43671952"/>
              <a:gd name="connsiteY1505" fmla="*/ 15082837 h 23902640"/>
              <a:gd name="connsiteX1506" fmla="*/ 17097623 w 43671952"/>
              <a:gd name="connsiteY1506" fmla="*/ 15089981 h 23902640"/>
              <a:gd name="connsiteX1507" fmla="*/ 17102385 w 43671952"/>
              <a:gd name="connsiteY1507" fmla="*/ 15104268 h 23902640"/>
              <a:gd name="connsiteX1508" fmla="*/ 17104767 w 43671952"/>
              <a:gd name="connsiteY1508" fmla="*/ 15111412 h 23902640"/>
              <a:gd name="connsiteX1509" fmla="*/ 17102385 w 43671952"/>
              <a:gd name="connsiteY1509" fmla="*/ 15142368 h 23902640"/>
              <a:gd name="connsiteX1510" fmla="*/ 17100003 w 43671952"/>
              <a:gd name="connsiteY1510" fmla="*/ 15149512 h 23902640"/>
              <a:gd name="connsiteX1511" fmla="*/ 17085715 w 43671952"/>
              <a:gd name="connsiteY1511" fmla="*/ 15159037 h 23902640"/>
              <a:gd name="connsiteX1512" fmla="*/ 17069047 w 43671952"/>
              <a:gd name="connsiteY1512" fmla="*/ 15163800 h 23902640"/>
              <a:gd name="connsiteX1513" fmla="*/ 17047615 w 43671952"/>
              <a:gd name="connsiteY1513" fmla="*/ 15147131 h 23902640"/>
              <a:gd name="connsiteX1514" fmla="*/ 17042855 w 43671952"/>
              <a:gd name="connsiteY1514" fmla="*/ 15139987 h 23902640"/>
              <a:gd name="connsiteX1515" fmla="*/ 17035711 w 43671952"/>
              <a:gd name="connsiteY1515" fmla="*/ 15118556 h 23902640"/>
              <a:gd name="connsiteX1516" fmla="*/ 17033327 w 43671952"/>
              <a:gd name="connsiteY1516" fmla="*/ 15111412 h 23902640"/>
              <a:gd name="connsiteX1517" fmla="*/ 17035711 w 43671952"/>
              <a:gd name="connsiteY1517" fmla="*/ 15089981 h 23902640"/>
              <a:gd name="connsiteX1518" fmla="*/ 17040473 w 43671952"/>
              <a:gd name="connsiteY1518" fmla="*/ 15082837 h 23902640"/>
              <a:gd name="connsiteX1519" fmla="*/ 17042855 w 43671952"/>
              <a:gd name="connsiteY1519" fmla="*/ 15075693 h 23902640"/>
              <a:gd name="connsiteX1520" fmla="*/ 17064285 w 43671952"/>
              <a:gd name="connsiteY1520" fmla="*/ 15063787 h 23902640"/>
              <a:gd name="connsiteX1521" fmla="*/ 8844133 w 43671952"/>
              <a:gd name="connsiteY1521" fmla="*/ 15026162 h 23902640"/>
              <a:gd name="connsiteX1522" fmla="*/ 8866991 w 43671952"/>
              <a:gd name="connsiteY1522" fmla="*/ 15049022 h 23902640"/>
              <a:gd name="connsiteX1523" fmla="*/ 8844133 w 43671952"/>
              <a:gd name="connsiteY1523" fmla="*/ 15071882 h 23902640"/>
              <a:gd name="connsiteX1524" fmla="*/ 8821273 w 43671952"/>
              <a:gd name="connsiteY1524" fmla="*/ 15049022 h 23902640"/>
              <a:gd name="connsiteX1525" fmla="*/ 8844133 w 43671952"/>
              <a:gd name="connsiteY1525" fmla="*/ 15026162 h 23902640"/>
              <a:gd name="connsiteX1526" fmla="*/ 20157975 w 43671952"/>
              <a:gd name="connsiteY1526" fmla="*/ 15002827 h 23902640"/>
              <a:gd name="connsiteX1527" fmla="*/ 20165595 w 43671952"/>
              <a:gd name="connsiteY1527" fmla="*/ 15025687 h 23902640"/>
              <a:gd name="connsiteX1528" fmla="*/ 20135115 w 43671952"/>
              <a:gd name="connsiteY1528" fmla="*/ 15071407 h 23902640"/>
              <a:gd name="connsiteX1529" fmla="*/ 20127495 w 43671952"/>
              <a:gd name="connsiteY1529" fmla="*/ 15094267 h 23902640"/>
              <a:gd name="connsiteX1530" fmla="*/ 20051295 w 43671952"/>
              <a:gd name="connsiteY1530" fmla="*/ 15109507 h 23902640"/>
              <a:gd name="connsiteX1531" fmla="*/ 20043675 w 43671952"/>
              <a:gd name="connsiteY1531" fmla="*/ 15063787 h 23902640"/>
              <a:gd name="connsiteX1532" fmla="*/ 20051295 w 43671952"/>
              <a:gd name="connsiteY1532" fmla="*/ 15040927 h 23902640"/>
              <a:gd name="connsiteX1533" fmla="*/ 20066535 w 43671952"/>
              <a:gd name="connsiteY1533" fmla="*/ 15018067 h 23902640"/>
              <a:gd name="connsiteX1534" fmla="*/ 20089395 w 43671952"/>
              <a:gd name="connsiteY1534" fmla="*/ 15010447 h 23902640"/>
              <a:gd name="connsiteX1535" fmla="*/ 20157975 w 43671952"/>
              <a:gd name="connsiteY1535" fmla="*/ 15002827 h 23902640"/>
              <a:gd name="connsiteX1536" fmla="*/ 22877045 w 43671952"/>
              <a:gd name="connsiteY1536" fmla="*/ 15000528 h 23902640"/>
              <a:gd name="connsiteX1537" fmla="*/ 22946707 w 43671952"/>
              <a:gd name="connsiteY1537" fmla="*/ 15018067 h 23902640"/>
              <a:gd name="connsiteX1538" fmla="*/ 22961943 w 43671952"/>
              <a:gd name="connsiteY1538" fmla="*/ 15063787 h 23902640"/>
              <a:gd name="connsiteX1539" fmla="*/ 22946707 w 43671952"/>
              <a:gd name="connsiteY1539" fmla="*/ 15094267 h 23902640"/>
              <a:gd name="connsiteX1540" fmla="*/ 22862883 w 43671952"/>
              <a:gd name="connsiteY1540" fmla="*/ 15056167 h 23902640"/>
              <a:gd name="connsiteX1541" fmla="*/ 22847647 w 43671952"/>
              <a:gd name="connsiteY1541" fmla="*/ 15033307 h 23902640"/>
              <a:gd name="connsiteX1542" fmla="*/ 22855263 w 43671952"/>
              <a:gd name="connsiteY1542" fmla="*/ 15002827 h 23902640"/>
              <a:gd name="connsiteX1543" fmla="*/ 22877045 w 43671952"/>
              <a:gd name="connsiteY1543" fmla="*/ 15000528 h 23902640"/>
              <a:gd name="connsiteX1544" fmla="*/ 31597727 w 43671952"/>
              <a:gd name="connsiteY1544" fmla="*/ 14990445 h 23902640"/>
              <a:gd name="connsiteX1545" fmla="*/ 31620587 w 43671952"/>
              <a:gd name="connsiteY1545" fmla="*/ 15013305 h 23902640"/>
              <a:gd name="connsiteX1546" fmla="*/ 31597727 w 43671952"/>
              <a:gd name="connsiteY1546" fmla="*/ 15036165 h 23902640"/>
              <a:gd name="connsiteX1547" fmla="*/ 31574867 w 43671952"/>
              <a:gd name="connsiteY1547" fmla="*/ 15013305 h 23902640"/>
              <a:gd name="connsiteX1548" fmla="*/ 31597727 w 43671952"/>
              <a:gd name="connsiteY1548" fmla="*/ 14990445 h 23902640"/>
              <a:gd name="connsiteX1549" fmla="*/ 31394527 w 43671952"/>
              <a:gd name="connsiteY1549" fmla="*/ 14958695 h 23902640"/>
              <a:gd name="connsiteX1550" fmla="*/ 31417387 w 43671952"/>
              <a:gd name="connsiteY1550" fmla="*/ 14981555 h 23902640"/>
              <a:gd name="connsiteX1551" fmla="*/ 31394527 w 43671952"/>
              <a:gd name="connsiteY1551" fmla="*/ 15004415 h 23902640"/>
              <a:gd name="connsiteX1552" fmla="*/ 31371667 w 43671952"/>
              <a:gd name="connsiteY1552" fmla="*/ 14981555 h 23902640"/>
              <a:gd name="connsiteX1553" fmla="*/ 31394527 w 43671952"/>
              <a:gd name="connsiteY1553" fmla="*/ 14958695 h 23902640"/>
              <a:gd name="connsiteX1554" fmla="*/ 25405467 w 43671952"/>
              <a:gd name="connsiteY1554" fmla="*/ 14921627 h 23902640"/>
              <a:gd name="connsiteX1555" fmla="*/ 25428327 w 43671952"/>
              <a:gd name="connsiteY1555" fmla="*/ 14944487 h 23902640"/>
              <a:gd name="connsiteX1556" fmla="*/ 25405467 w 43671952"/>
              <a:gd name="connsiteY1556" fmla="*/ 14967347 h 23902640"/>
              <a:gd name="connsiteX1557" fmla="*/ 25382607 w 43671952"/>
              <a:gd name="connsiteY1557" fmla="*/ 14944487 h 23902640"/>
              <a:gd name="connsiteX1558" fmla="*/ 25405467 w 43671952"/>
              <a:gd name="connsiteY1558" fmla="*/ 14921627 h 23902640"/>
              <a:gd name="connsiteX1559" fmla="*/ 1364511 w 43671952"/>
              <a:gd name="connsiteY1559" fmla="*/ 14911387 h 23902640"/>
              <a:gd name="connsiteX1560" fmla="*/ 1363502 w 43671952"/>
              <a:gd name="connsiteY1560" fmla="*/ 14912887 h 23902640"/>
              <a:gd name="connsiteX1561" fmla="*/ 1364021 w 43671952"/>
              <a:gd name="connsiteY1561" fmla="*/ 14911550 h 23902640"/>
              <a:gd name="connsiteX1562" fmla="*/ 19608839 w 43671952"/>
              <a:gd name="connsiteY1562" fmla="*/ 14902339 h 23902640"/>
              <a:gd name="connsiteX1563" fmla="*/ 19631703 w 43671952"/>
              <a:gd name="connsiteY1563" fmla="*/ 14925199 h 23902640"/>
              <a:gd name="connsiteX1564" fmla="*/ 19608839 w 43671952"/>
              <a:gd name="connsiteY1564" fmla="*/ 14948059 h 23902640"/>
              <a:gd name="connsiteX1565" fmla="*/ 19585979 w 43671952"/>
              <a:gd name="connsiteY1565" fmla="*/ 14925199 h 23902640"/>
              <a:gd name="connsiteX1566" fmla="*/ 19608839 w 43671952"/>
              <a:gd name="connsiteY1566" fmla="*/ 14902339 h 23902640"/>
              <a:gd name="connsiteX1567" fmla="*/ 19423103 w 43671952"/>
              <a:gd name="connsiteY1567" fmla="*/ 14869001 h 23902640"/>
              <a:gd name="connsiteX1568" fmla="*/ 19445963 w 43671952"/>
              <a:gd name="connsiteY1568" fmla="*/ 14891861 h 23902640"/>
              <a:gd name="connsiteX1569" fmla="*/ 19423103 w 43671952"/>
              <a:gd name="connsiteY1569" fmla="*/ 14914721 h 23902640"/>
              <a:gd name="connsiteX1570" fmla="*/ 19400243 w 43671952"/>
              <a:gd name="connsiteY1570" fmla="*/ 14891861 h 23902640"/>
              <a:gd name="connsiteX1571" fmla="*/ 19423103 w 43671952"/>
              <a:gd name="connsiteY1571" fmla="*/ 14869001 h 23902640"/>
              <a:gd name="connsiteX1572" fmla="*/ 19763623 w 43671952"/>
              <a:gd name="connsiteY1572" fmla="*/ 14852333 h 23902640"/>
              <a:gd name="connsiteX1573" fmla="*/ 19786483 w 43671952"/>
              <a:gd name="connsiteY1573" fmla="*/ 14875193 h 23902640"/>
              <a:gd name="connsiteX1574" fmla="*/ 19763623 w 43671952"/>
              <a:gd name="connsiteY1574" fmla="*/ 14898053 h 23902640"/>
              <a:gd name="connsiteX1575" fmla="*/ 19740763 w 43671952"/>
              <a:gd name="connsiteY1575" fmla="*/ 14875193 h 23902640"/>
              <a:gd name="connsiteX1576" fmla="*/ 19763623 w 43671952"/>
              <a:gd name="connsiteY1576" fmla="*/ 14852333 h 23902640"/>
              <a:gd name="connsiteX1577" fmla="*/ 16838067 w 43671952"/>
              <a:gd name="connsiteY1577" fmla="*/ 14847093 h 23902640"/>
              <a:gd name="connsiteX1578" fmla="*/ 16861879 w 43671952"/>
              <a:gd name="connsiteY1578" fmla="*/ 14849475 h 23902640"/>
              <a:gd name="connsiteX1579" fmla="*/ 16876167 w 43671952"/>
              <a:gd name="connsiteY1579" fmla="*/ 14854237 h 23902640"/>
              <a:gd name="connsiteX1580" fmla="*/ 16883311 w 43671952"/>
              <a:gd name="connsiteY1580" fmla="*/ 14856618 h 23902640"/>
              <a:gd name="connsiteX1581" fmla="*/ 16888075 w 43671952"/>
              <a:gd name="connsiteY1581" fmla="*/ 14863762 h 23902640"/>
              <a:gd name="connsiteX1582" fmla="*/ 16895217 w 43671952"/>
              <a:gd name="connsiteY1582" fmla="*/ 14866143 h 23902640"/>
              <a:gd name="connsiteX1583" fmla="*/ 16904743 w 43671952"/>
              <a:gd name="connsiteY1583" fmla="*/ 14880431 h 23902640"/>
              <a:gd name="connsiteX1584" fmla="*/ 16909505 w 43671952"/>
              <a:gd name="connsiteY1584" fmla="*/ 14887575 h 23902640"/>
              <a:gd name="connsiteX1585" fmla="*/ 16909505 w 43671952"/>
              <a:gd name="connsiteY1585" fmla="*/ 14916150 h 23902640"/>
              <a:gd name="connsiteX1586" fmla="*/ 16880931 w 43671952"/>
              <a:gd name="connsiteY1586" fmla="*/ 14930437 h 23902640"/>
              <a:gd name="connsiteX1587" fmla="*/ 16873787 w 43671952"/>
              <a:gd name="connsiteY1587" fmla="*/ 14932818 h 23902640"/>
              <a:gd name="connsiteX1588" fmla="*/ 16861879 w 43671952"/>
              <a:gd name="connsiteY1588" fmla="*/ 14935200 h 23902640"/>
              <a:gd name="connsiteX1589" fmla="*/ 16854735 w 43671952"/>
              <a:gd name="connsiteY1589" fmla="*/ 14935200 h 23902640"/>
              <a:gd name="connsiteX1590" fmla="*/ 16816635 w 43671952"/>
              <a:gd name="connsiteY1590" fmla="*/ 14939962 h 23902640"/>
              <a:gd name="connsiteX1591" fmla="*/ 16809491 w 43671952"/>
              <a:gd name="connsiteY1591" fmla="*/ 14942343 h 23902640"/>
              <a:gd name="connsiteX1592" fmla="*/ 16788059 w 43671952"/>
              <a:gd name="connsiteY1592" fmla="*/ 14939962 h 23902640"/>
              <a:gd name="connsiteX1593" fmla="*/ 16780917 w 43671952"/>
              <a:gd name="connsiteY1593" fmla="*/ 14937581 h 23902640"/>
              <a:gd name="connsiteX1594" fmla="*/ 16776156 w 43671952"/>
              <a:gd name="connsiteY1594" fmla="*/ 14923293 h 23902640"/>
              <a:gd name="connsiteX1595" fmla="*/ 16773777 w 43671952"/>
              <a:gd name="connsiteY1595" fmla="*/ 14916150 h 23902640"/>
              <a:gd name="connsiteX1596" fmla="*/ 16776156 w 43671952"/>
              <a:gd name="connsiteY1596" fmla="*/ 14894718 h 23902640"/>
              <a:gd name="connsiteX1597" fmla="*/ 16780917 w 43671952"/>
              <a:gd name="connsiteY1597" fmla="*/ 14880431 h 23902640"/>
              <a:gd name="connsiteX1598" fmla="*/ 16788059 w 43671952"/>
              <a:gd name="connsiteY1598" fmla="*/ 14878050 h 23902640"/>
              <a:gd name="connsiteX1599" fmla="*/ 16816635 w 43671952"/>
              <a:gd name="connsiteY1599" fmla="*/ 14859000 h 23902640"/>
              <a:gd name="connsiteX1600" fmla="*/ 16830923 w 43671952"/>
              <a:gd name="connsiteY1600" fmla="*/ 14849475 h 23902640"/>
              <a:gd name="connsiteX1601" fmla="*/ 11727722 w 43671952"/>
              <a:gd name="connsiteY1601" fmla="*/ 14847093 h 23902640"/>
              <a:gd name="connsiteX1602" fmla="*/ 11734863 w 43671952"/>
              <a:gd name="connsiteY1602" fmla="*/ 14849475 h 23902640"/>
              <a:gd name="connsiteX1603" fmla="*/ 11742007 w 43671952"/>
              <a:gd name="connsiteY1603" fmla="*/ 14863762 h 23902640"/>
              <a:gd name="connsiteX1604" fmla="*/ 11739626 w 43671952"/>
              <a:gd name="connsiteY1604" fmla="*/ 14885193 h 23902640"/>
              <a:gd name="connsiteX1605" fmla="*/ 11720578 w 43671952"/>
              <a:gd name="connsiteY1605" fmla="*/ 14906625 h 23902640"/>
              <a:gd name="connsiteX1606" fmla="*/ 11711053 w 43671952"/>
              <a:gd name="connsiteY1606" fmla="*/ 14911387 h 23902640"/>
              <a:gd name="connsiteX1607" fmla="*/ 11684857 w 43671952"/>
              <a:gd name="connsiteY1607" fmla="*/ 14904243 h 23902640"/>
              <a:gd name="connsiteX1608" fmla="*/ 11682478 w 43671952"/>
              <a:gd name="connsiteY1608" fmla="*/ 14897100 h 23902640"/>
              <a:gd name="connsiteX1609" fmla="*/ 11687240 w 43671952"/>
              <a:gd name="connsiteY1609" fmla="*/ 14873287 h 23902640"/>
              <a:gd name="connsiteX1610" fmla="*/ 11692001 w 43671952"/>
              <a:gd name="connsiteY1610" fmla="*/ 14866143 h 23902640"/>
              <a:gd name="connsiteX1611" fmla="*/ 11699146 w 43671952"/>
              <a:gd name="connsiteY1611" fmla="*/ 14863762 h 23902640"/>
              <a:gd name="connsiteX1612" fmla="*/ 11713434 w 43671952"/>
              <a:gd name="connsiteY1612" fmla="*/ 14851856 h 23902640"/>
              <a:gd name="connsiteX1613" fmla="*/ 11727722 w 43671952"/>
              <a:gd name="connsiteY1613" fmla="*/ 14847093 h 23902640"/>
              <a:gd name="connsiteX1614" fmla="*/ 1300217 w 43671952"/>
              <a:gd name="connsiteY1614" fmla="*/ 14847093 h 23902640"/>
              <a:gd name="connsiteX1615" fmla="*/ 1333563 w 43671952"/>
              <a:gd name="connsiteY1615" fmla="*/ 14851856 h 23902640"/>
              <a:gd name="connsiteX1616" fmla="*/ 1347844 w 43671952"/>
              <a:gd name="connsiteY1616" fmla="*/ 14856618 h 23902640"/>
              <a:gd name="connsiteX1617" fmla="*/ 1366898 w 43671952"/>
              <a:gd name="connsiteY1617" fmla="*/ 14880431 h 23902640"/>
              <a:gd name="connsiteX1618" fmla="*/ 1369272 w 43671952"/>
              <a:gd name="connsiteY1618" fmla="*/ 14887575 h 23902640"/>
              <a:gd name="connsiteX1619" fmla="*/ 1371658 w 43671952"/>
              <a:gd name="connsiteY1619" fmla="*/ 14894718 h 23902640"/>
              <a:gd name="connsiteX1620" fmla="*/ 1366898 w 43671952"/>
              <a:gd name="connsiteY1620" fmla="*/ 14904243 h 23902640"/>
              <a:gd name="connsiteX1621" fmla="*/ 1364021 w 43671952"/>
              <a:gd name="connsiteY1621" fmla="*/ 14911550 h 23902640"/>
              <a:gd name="connsiteX1622" fmla="*/ 1343083 w 43671952"/>
              <a:gd name="connsiteY1622" fmla="*/ 14918531 h 23902640"/>
              <a:gd name="connsiteX1623" fmla="*/ 1319269 w 43671952"/>
              <a:gd name="connsiteY1623" fmla="*/ 14916150 h 23902640"/>
              <a:gd name="connsiteX1624" fmla="*/ 1309748 w 43671952"/>
              <a:gd name="connsiteY1624" fmla="*/ 14901862 h 23902640"/>
              <a:gd name="connsiteX1625" fmla="*/ 1304976 w 43671952"/>
              <a:gd name="connsiteY1625" fmla="*/ 14887575 h 23902640"/>
              <a:gd name="connsiteX1626" fmla="*/ 1302601 w 43671952"/>
              <a:gd name="connsiteY1626" fmla="*/ 14880431 h 23902640"/>
              <a:gd name="connsiteX1627" fmla="*/ 1297841 w 43671952"/>
              <a:gd name="connsiteY1627" fmla="*/ 14873287 h 23902640"/>
              <a:gd name="connsiteX1628" fmla="*/ 1300217 w 43671952"/>
              <a:gd name="connsiteY1628" fmla="*/ 14847093 h 23902640"/>
              <a:gd name="connsiteX1629" fmla="*/ 31347759 w 43671952"/>
              <a:gd name="connsiteY1629" fmla="*/ 14823079 h 23902640"/>
              <a:gd name="connsiteX1630" fmla="*/ 31369187 w 43671952"/>
              <a:gd name="connsiteY1630" fmla="*/ 14825461 h 23902640"/>
              <a:gd name="connsiteX1631" fmla="*/ 31383475 w 43671952"/>
              <a:gd name="connsiteY1631" fmla="*/ 14830223 h 23902640"/>
              <a:gd name="connsiteX1632" fmla="*/ 31390619 w 43671952"/>
              <a:gd name="connsiteY1632" fmla="*/ 14832604 h 23902640"/>
              <a:gd name="connsiteX1633" fmla="*/ 31397763 w 43671952"/>
              <a:gd name="connsiteY1633" fmla="*/ 14837367 h 23902640"/>
              <a:gd name="connsiteX1634" fmla="*/ 31400143 w 43671952"/>
              <a:gd name="connsiteY1634" fmla="*/ 14844511 h 23902640"/>
              <a:gd name="connsiteX1635" fmla="*/ 31392999 w 43671952"/>
              <a:gd name="connsiteY1635" fmla="*/ 14875467 h 23902640"/>
              <a:gd name="connsiteX1636" fmla="*/ 31385859 w 43671952"/>
              <a:gd name="connsiteY1636" fmla="*/ 14877848 h 23902640"/>
              <a:gd name="connsiteX1637" fmla="*/ 31371571 w 43671952"/>
              <a:gd name="connsiteY1637" fmla="*/ 14884992 h 23902640"/>
              <a:gd name="connsiteX1638" fmla="*/ 31359663 w 43671952"/>
              <a:gd name="connsiteY1638" fmla="*/ 14884992 h 23902640"/>
              <a:gd name="connsiteX1639" fmla="*/ 31340615 w 43671952"/>
              <a:gd name="connsiteY1639" fmla="*/ 14877848 h 23902640"/>
              <a:gd name="connsiteX1640" fmla="*/ 31335851 w 43671952"/>
              <a:gd name="connsiteY1640" fmla="*/ 14870704 h 23902640"/>
              <a:gd name="connsiteX1641" fmla="*/ 31331087 w 43671952"/>
              <a:gd name="connsiteY1641" fmla="*/ 14851654 h 23902640"/>
              <a:gd name="connsiteX1642" fmla="*/ 31333471 w 43671952"/>
              <a:gd name="connsiteY1642" fmla="*/ 14827842 h 23902640"/>
              <a:gd name="connsiteX1643" fmla="*/ 31347759 w 43671952"/>
              <a:gd name="connsiteY1643" fmla="*/ 14823079 h 23902640"/>
              <a:gd name="connsiteX1644" fmla="*/ 25384035 w 43671952"/>
              <a:gd name="connsiteY1644" fmla="*/ 14793039 h 23902640"/>
              <a:gd name="connsiteX1645" fmla="*/ 25406895 w 43671952"/>
              <a:gd name="connsiteY1645" fmla="*/ 14815899 h 23902640"/>
              <a:gd name="connsiteX1646" fmla="*/ 25384035 w 43671952"/>
              <a:gd name="connsiteY1646" fmla="*/ 14838759 h 23902640"/>
              <a:gd name="connsiteX1647" fmla="*/ 25361175 w 43671952"/>
              <a:gd name="connsiteY1647" fmla="*/ 14815899 h 23902640"/>
              <a:gd name="connsiteX1648" fmla="*/ 25384035 w 43671952"/>
              <a:gd name="connsiteY1648" fmla="*/ 14793039 h 23902640"/>
              <a:gd name="connsiteX1649" fmla="*/ 19668371 w 43671952"/>
              <a:gd name="connsiteY1649" fmla="*/ 14790420 h 23902640"/>
              <a:gd name="connsiteX1650" fmla="*/ 19691235 w 43671952"/>
              <a:gd name="connsiteY1650" fmla="*/ 14813280 h 23902640"/>
              <a:gd name="connsiteX1651" fmla="*/ 19668371 w 43671952"/>
              <a:gd name="connsiteY1651" fmla="*/ 14836140 h 23902640"/>
              <a:gd name="connsiteX1652" fmla="*/ 19645511 w 43671952"/>
              <a:gd name="connsiteY1652" fmla="*/ 14813280 h 23902640"/>
              <a:gd name="connsiteX1653" fmla="*/ 19668371 w 43671952"/>
              <a:gd name="connsiteY1653" fmla="*/ 14790420 h 23902640"/>
              <a:gd name="connsiteX1654" fmla="*/ 9277519 w 43671952"/>
              <a:gd name="connsiteY1654" fmla="*/ 14754700 h 23902640"/>
              <a:gd name="connsiteX1655" fmla="*/ 9300379 w 43671952"/>
              <a:gd name="connsiteY1655" fmla="*/ 14777560 h 23902640"/>
              <a:gd name="connsiteX1656" fmla="*/ 9277519 w 43671952"/>
              <a:gd name="connsiteY1656" fmla="*/ 14800420 h 23902640"/>
              <a:gd name="connsiteX1657" fmla="*/ 9254659 w 43671952"/>
              <a:gd name="connsiteY1657" fmla="*/ 14777560 h 23902640"/>
              <a:gd name="connsiteX1658" fmla="*/ 9277519 w 43671952"/>
              <a:gd name="connsiteY1658" fmla="*/ 14754700 h 23902640"/>
              <a:gd name="connsiteX1659" fmla="*/ 15838447 w 43671952"/>
              <a:gd name="connsiteY1659" fmla="*/ 14722411 h 23902640"/>
              <a:gd name="connsiteX1660" fmla="*/ 15933543 w 43671952"/>
              <a:gd name="connsiteY1660" fmla="*/ 14773617 h 23902640"/>
              <a:gd name="connsiteX1661" fmla="*/ 16087165 w 43671952"/>
              <a:gd name="connsiteY1661" fmla="*/ 14751672 h 23902640"/>
              <a:gd name="connsiteX1662" fmla="*/ 16138370 w 43671952"/>
              <a:gd name="connsiteY1662" fmla="*/ 14846769 h 23902640"/>
              <a:gd name="connsiteX1663" fmla="*/ 16379771 w 43671952"/>
              <a:gd name="connsiteY1663" fmla="*/ 14868716 h 23902640"/>
              <a:gd name="connsiteX1664" fmla="*/ 16467553 w 43671952"/>
              <a:gd name="connsiteY1664" fmla="*/ 14788248 h 23902640"/>
              <a:gd name="connsiteX1665" fmla="*/ 16584598 w 43671952"/>
              <a:gd name="connsiteY1665" fmla="*/ 14810193 h 23902640"/>
              <a:gd name="connsiteX1666" fmla="*/ 16752843 w 43671952"/>
              <a:gd name="connsiteY1666" fmla="*/ 14956497 h 23902640"/>
              <a:gd name="connsiteX1667" fmla="*/ 16825995 w 43671952"/>
              <a:gd name="connsiteY1667" fmla="*/ 15022334 h 23902640"/>
              <a:gd name="connsiteX1668" fmla="*/ 16884517 w 43671952"/>
              <a:gd name="connsiteY1668" fmla="*/ 15029648 h 23902640"/>
              <a:gd name="connsiteX1669" fmla="*/ 16972299 w 43671952"/>
              <a:gd name="connsiteY1669" fmla="*/ 15088171 h 23902640"/>
              <a:gd name="connsiteX1670" fmla="*/ 16957671 w 43671952"/>
              <a:gd name="connsiteY1670" fmla="*/ 15161323 h 23902640"/>
              <a:gd name="connsiteX1671" fmla="*/ 16738215 w 43671952"/>
              <a:gd name="connsiteY1671" fmla="*/ 15095486 h 23902640"/>
              <a:gd name="connsiteX1672" fmla="*/ 16643116 w 43671952"/>
              <a:gd name="connsiteY1672" fmla="*/ 15132062 h 23902640"/>
              <a:gd name="connsiteX1673" fmla="*/ 16540707 w 43671952"/>
              <a:gd name="connsiteY1673" fmla="*/ 15066225 h 23902640"/>
              <a:gd name="connsiteX1674" fmla="*/ 16409033 w 43671952"/>
              <a:gd name="connsiteY1674" fmla="*/ 15088171 h 23902640"/>
              <a:gd name="connsiteX1675" fmla="*/ 16277358 w 43671952"/>
              <a:gd name="connsiteY1675" fmla="*/ 15000389 h 23902640"/>
              <a:gd name="connsiteX1676" fmla="*/ 16057900 w 43671952"/>
              <a:gd name="connsiteY1676" fmla="*/ 15029648 h 23902640"/>
              <a:gd name="connsiteX1677" fmla="*/ 15896967 w 43671952"/>
              <a:gd name="connsiteY1677" fmla="*/ 14956497 h 23902640"/>
              <a:gd name="connsiteX1678" fmla="*/ 15860393 w 43671952"/>
              <a:gd name="connsiteY1678" fmla="*/ 14876030 h 23902640"/>
              <a:gd name="connsiteX1679" fmla="*/ 15787238 w 43671952"/>
              <a:gd name="connsiteY1679" fmla="*/ 14883345 h 23902640"/>
              <a:gd name="connsiteX1680" fmla="*/ 15728719 w 43671952"/>
              <a:gd name="connsiteY1680" fmla="*/ 14846769 h 23902640"/>
              <a:gd name="connsiteX1681" fmla="*/ 9396581 w 43671952"/>
              <a:gd name="connsiteY1681" fmla="*/ 14707075 h 23902640"/>
              <a:gd name="connsiteX1682" fmla="*/ 9419441 w 43671952"/>
              <a:gd name="connsiteY1682" fmla="*/ 14729935 h 23902640"/>
              <a:gd name="connsiteX1683" fmla="*/ 9396581 w 43671952"/>
              <a:gd name="connsiteY1683" fmla="*/ 14752795 h 23902640"/>
              <a:gd name="connsiteX1684" fmla="*/ 9373721 w 43671952"/>
              <a:gd name="connsiteY1684" fmla="*/ 14729935 h 23902640"/>
              <a:gd name="connsiteX1685" fmla="*/ 9396581 w 43671952"/>
              <a:gd name="connsiteY1685" fmla="*/ 14707075 h 23902640"/>
              <a:gd name="connsiteX1686" fmla="*/ 22334215 w 43671952"/>
              <a:gd name="connsiteY1686" fmla="*/ 14651281 h 23902640"/>
              <a:gd name="connsiteX1687" fmla="*/ 22367587 w 43671952"/>
              <a:gd name="connsiteY1687" fmla="*/ 14667547 h 23902640"/>
              <a:gd name="connsiteX1688" fmla="*/ 22382827 w 43671952"/>
              <a:gd name="connsiteY1688" fmla="*/ 14690407 h 23902640"/>
              <a:gd name="connsiteX1689" fmla="*/ 22413307 w 43671952"/>
              <a:gd name="connsiteY1689" fmla="*/ 14728507 h 23902640"/>
              <a:gd name="connsiteX1690" fmla="*/ 22420923 w 43671952"/>
              <a:gd name="connsiteY1690" fmla="*/ 14766607 h 23902640"/>
              <a:gd name="connsiteX1691" fmla="*/ 22329483 w 43671952"/>
              <a:gd name="connsiteY1691" fmla="*/ 14736127 h 23902640"/>
              <a:gd name="connsiteX1692" fmla="*/ 22314247 w 43671952"/>
              <a:gd name="connsiteY1692" fmla="*/ 14690407 h 23902640"/>
              <a:gd name="connsiteX1693" fmla="*/ 22321867 w 43671952"/>
              <a:gd name="connsiteY1693" fmla="*/ 14659927 h 23902640"/>
              <a:gd name="connsiteX1694" fmla="*/ 22334215 w 43671952"/>
              <a:gd name="connsiteY1694" fmla="*/ 14651281 h 23902640"/>
              <a:gd name="connsiteX1695" fmla="*/ 23686211 w 43671952"/>
              <a:gd name="connsiteY1695" fmla="*/ 14609684 h 23902640"/>
              <a:gd name="connsiteX1696" fmla="*/ 23709067 w 43671952"/>
              <a:gd name="connsiteY1696" fmla="*/ 14632544 h 23902640"/>
              <a:gd name="connsiteX1697" fmla="*/ 23686211 w 43671952"/>
              <a:gd name="connsiteY1697" fmla="*/ 14655404 h 23902640"/>
              <a:gd name="connsiteX1698" fmla="*/ 23663347 w 43671952"/>
              <a:gd name="connsiteY1698" fmla="*/ 14632544 h 23902640"/>
              <a:gd name="connsiteX1699" fmla="*/ 23686211 w 43671952"/>
              <a:gd name="connsiteY1699" fmla="*/ 14609684 h 23902640"/>
              <a:gd name="connsiteX1700" fmla="*/ 11489595 w 43671952"/>
              <a:gd name="connsiteY1700" fmla="*/ 14604206 h 23902640"/>
              <a:gd name="connsiteX1701" fmla="*/ 11503884 w 43671952"/>
              <a:gd name="connsiteY1701" fmla="*/ 14620875 h 23902640"/>
              <a:gd name="connsiteX1702" fmla="*/ 11506263 w 43671952"/>
              <a:gd name="connsiteY1702" fmla="*/ 14628018 h 23902640"/>
              <a:gd name="connsiteX1703" fmla="*/ 11491979 w 43671952"/>
              <a:gd name="connsiteY1703" fmla="*/ 14656593 h 23902640"/>
              <a:gd name="connsiteX1704" fmla="*/ 11484835 w 43671952"/>
              <a:gd name="connsiteY1704" fmla="*/ 14654212 h 23902640"/>
              <a:gd name="connsiteX1705" fmla="*/ 11482451 w 43671952"/>
              <a:gd name="connsiteY1705" fmla="*/ 14656593 h 23902640"/>
              <a:gd name="connsiteX1706" fmla="*/ 11475310 w 43671952"/>
              <a:gd name="connsiteY1706" fmla="*/ 14637543 h 23902640"/>
              <a:gd name="connsiteX1707" fmla="*/ 11472927 w 43671952"/>
              <a:gd name="connsiteY1707" fmla="*/ 14630400 h 23902640"/>
              <a:gd name="connsiteX1708" fmla="*/ 11482451 w 43671952"/>
              <a:gd name="connsiteY1708" fmla="*/ 14608968 h 23902640"/>
              <a:gd name="connsiteX1709" fmla="*/ 11489595 w 43671952"/>
              <a:gd name="connsiteY1709" fmla="*/ 14604206 h 23902640"/>
              <a:gd name="connsiteX1710" fmla="*/ 9415633 w 43671952"/>
              <a:gd name="connsiteY1710" fmla="*/ 14573725 h 23902640"/>
              <a:gd name="connsiteX1711" fmla="*/ 9438493 w 43671952"/>
              <a:gd name="connsiteY1711" fmla="*/ 14596585 h 23902640"/>
              <a:gd name="connsiteX1712" fmla="*/ 9415633 w 43671952"/>
              <a:gd name="connsiteY1712" fmla="*/ 14619445 h 23902640"/>
              <a:gd name="connsiteX1713" fmla="*/ 9392773 w 43671952"/>
              <a:gd name="connsiteY1713" fmla="*/ 14596585 h 23902640"/>
              <a:gd name="connsiteX1714" fmla="*/ 9415633 w 43671952"/>
              <a:gd name="connsiteY1714" fmla="*/ 14573725 h 23902640"/>
              <a:gd name="connsiteX1715" fmla="*/ 11632472 w 43671952"/>
              <a:gd name="connsiteY1715" fmla="*/ 14528006 h 23902640"/>
              <a:gd name="connsiteX1716" fmla="*/ 11661047 w 43671952"/>
              <a:gd name="connsiteY1716" fmla="*/ 14530387 h 23902640"/>
              <a:gd name="connsiteX1717" fmla="*/ 11668189 w 43671952"/>
              <a:gd name="connsiteY1717" fmla="*/ 14532768 h 23902640"/>
              <a:gd name="connsiteX1718" fmla="*/ 11672954 w 43671952"/>
              <a:gd name="connsiteY1718" fmla="*/ 14539912 h 23902640"/>
              <a:gd name="connsiteX1719" fmla="*/ 11670574 w 43671952"/>
              <a:gd name="connsiteY1719" fmla="*/ 14585156 h 23902640"/>
              <a:gd name="connsiteX1720" fmla="*/ 11663429 w 43671952"/>
              <a:gd name="connsiteY1720" fmla="*/ 14592300 h 23902640"/>
              <a:gd name="connsiteX1721" fmla="*/ 11646761 w 43671952"/>
              <a:gd name="connsiteY1721" fmla="*/ 14587537 h 23902640"/>
              <a:gd name="connsiteX1722" fmla="*/ 11627709 w 43671952"/>
              <a:gd name="connsiteY1722" fmla="*/ 14580393 h 23902640"/>
              <a:gd name="connsiteX1723" fmla="*/ 11620567 w 43671952"/>
              <a:gd name="connsiteY1723" fmla="*/ 14578012 h 23902640"/>
              <a:gd name="connsiteX1724" fmla="*/ 11613423 w 43671952"/>
              <a:gd name="connsiteY1724" fmla="*/ 14563725 h 23902640"/>
              <a:gd name="connsiteX1725" fmla="*/ 11615804 w 43671952"/>
              <a:gd name="connsiteY1725" fmla="*/ 14544675 h 23902640"/>
              <a:gd name="connsiteX1726" fmla="*/ 11618183 w 43671952"/>
              <a:gd name="connsiteY1726" fmla="*/ 14537531 h 23902640"/>
              <a:gd name="connsiteX1727" fmla="*/ 11632472 w 43671952"/>
              <a:gd name="connsiteY1727" fmla="*/ 14528006 h 23902640"/>
              <a:gd name="connsiteX1728" fmla="*/ 21986763 w 43671952"/>
              <a:gd name="connsiteY1728" fmla="*/ 14484667 h 23902640"/>
              <a:gd name="connsiteX1729" fmla="*/ 21994379 w 43671952"/>
              <a:gd name="connsiteY1729" fmla="*/ 14507527 h 23902640"/>
              <a:gd name="connsiteX1730" fmla="*/ 21979143 w 43671952"/>
              <a:gd name="connsiteY1730" fmla="*/ 14553247 h 23902640"/>
              <a:gd name="connsiteX1731" fmla="*/ 21971519 w 43671952"/>
              <a:gd name="connsiteY1731" fmla="*/ 14576107 h 23902640"/>
              <a:gd name="connsiteX1732" fmla="*/ 21963903 w 43671952"/>
              <a:gd name="connsiteY1732" fmla="*/ 14598967 h 23902640"/>
              <a:gd name="connsiteX1733" fmla="*/ 21956283 w 43671952"/>
              <a:gd name="connsiteY1733" fmla="*/ 14621827 h 23902640"/>
              <a:gd name="connsiteX1734" fmla="*/ 21948659 w 43671952"/>
              <a:gd name="connsiteY1734" fmla="*/ 14659927 h 23902640"/>
              <a:gd name="connsiteX1735" fmla="*/ 21941043 w 43671952"/>
              <a:gd name="connsiteY1735" fmla="*/ 14682787 h 23902640"/>
              <a:gd name="connsiteX1736" fmla="*/ 21895323 w 43671952"/>
              <a:gd name="connsiteY1736" fmla="*/ 14713267 h 23902640"/>
              <a:gd name="connsiteX1737" fmla="*/ 21826755 w 43671952"/>
              <a:gd name="connsiteY1737" fmla="*/ 14743747 h 23902640"/>
              <a:gd name="connsiteX1738" fmla="*/ 21803895 w 43671952"/>
              <a:gd name="connsiteY1738" fmla="*/ 14751367 h 23902640"/>
              <a:gd name="connsiteX1739" fmla="*/ 21781039 w 43671952"/>
              <a:gd name="connsiteY1739" fmla="*/ 14751367 h 23902640"/>
              <a:gd name="connsiteX1740" fmla="*/ 21704837 w 43671952"/>
              <a:gd name="connsiteY1740" fmla="*/ 14743747 h 23902640"/>
              <a:gd name="connsiteX1741" fmla="*/ 21636257 w 43671952"/>
              <a:gd name="connsiteY1741" fmla="*/ 14720887 h 23902640"/>
              <a:gd name="connsiteX1742" fmla="*/ 21613397 w 43671952"/>
              <a:gd name="connsiteY1742" fmla="*/ 14713267 h 23902640"/>
              <a:gd name="connsiteX1743" fmla="*/ 21567677 w 43671952"/>
              <a:gd name="connsiteY1743" fmla="*/ 14705647 h 23902640"/>
              <a:gd name="connsiteX1744" fmla="*/ 21544817 w 43671952"/>
              <a:gd name="connsiteY1744" fmla="*/ 14690407 h 23902640"/>
              <a:gd name="connsiteX1745" fmla="*/ 21529579 w 43671952"/>
              <a:gd name="connsiteY1745" fmla="*/ 14644687 h 23902640"/>
              <a:gd name="connsiteX1746" fmla="*/ 21552439 w 43671952"/>
              <a:gd name="connsiteY1746" fmla="*/ 14629447 h 23902640"/>
              <a:gd name="connsiteX1747" fmla="*/ 21598159 w 43671952"/>
              <a:gd name="connsiteY1747" fmla="*/ 14614207 h 23902640"/>
              <a:gd name="connsiteX1748" fmla="*/ 21628635 w 43671952"/>
              <a:gd name="connsiteY1748" fmla="*/ 14621827 h 23902640"/>
              <a:gd name="connsiteX1749" fmla="*/ 21697219 w 43671952"/>
              <a:gd name="connsiteY1749" fmla="*/ 14644687 h 23902640"/>
              <a:gd name="connsiteX1750" fmla="*/ 21720079 w 43671952"/>
              <a:gd name="connsiteY1750" fmla="*/ 14652307 h 23902640"/>
              <a:gd name="connsiteX1751" fmla="*/ 21742939 w 43671952"/>
              <a:gd name="connsiteY1751" fmla="*/ 14659927 h 23902640"/>
              <a:gd name="connsiteX1752" fmla="*/ 21834379 w 43671952"/>
              <a:gd name="connsiteY1752" fmla="*/ 14652307 h 23902640"/>
              <a:gd name="connsiteX1753" fmla="*/ 21849599 w 43671952"/>
              <a:gd name="connsiteY1753" fmla="*/ 14629447 h 23902640"/>
              <a:gd name="connsiteX1754" fmla="*/ 21872463 w 43671952"/>
              <a:gd name="connsiteY1754" fmla="*/ 14606587 h 23902640"/>
              <a:gd name="connsiteX1755" fmla="*/ 21902939 w 43671952"/>
              <a:gd name="connsiteY1755" fmla="*/ 14568487 h 23902640"/>
              <a:gd name="connsiteX1756" fmla="*/ 21933423 w 43671952"/>
              <a:gd name="connsiteY1756" fmla="*/ 14538007 h 23902640"/>
              <a:gd name="connsiteX1757" fmla="*/ 21941043 w 43671952"/>
              <a:gd name="connsiteY1757" fmla="*/ 14515147 h 23902640"/>
              <a:gd name="connsiteX1758" fmla="*/ 21986763 w 43671952"/>
              <a:gd name="connsiteY1758" fmla="*/ 14484667 h 23902640"/>
              <a:gd name="connsiteX1759" fmla="*/ 26514551 w 43671952"/>
              <a:gd name="connsiteY1759" fmla="*/ 14461807 h 23902640"/>
              <a:gd name="connsiteX1760" fmla="*/ 26537411 w 43671952"/>
              <a:gd name="connsiteY1760" fmla="*/ 14484667 h 23902640"/>
              <a:gd name="connsiteX1761" fmla="*/ 26514551 w 43671952"/>
              <a:gd name="connsiteY1761" fmla="*/ 14507527 h 23902640"/>
              <a:gd name="connsiteX1762" fmla="*/ 26491691 w 43671952"/>
              <a:gd name="connsiteY1762" fmla="*/ 14484667 h 23902640"/>
              <a:gd name="connsiteX1763" fmla="*/ 26514551 w 43671952"/>
              <a:gd name="connsiteY1763" fmla="*/ 14461807 h 23902640"/>
              <a:gd name="connsiteX1764" fmla="*/ 24335327 w 43671952"/>
              <a:gd name="connsiteY1764" fmla="*/ 14406562 h 23902640"/>
              <a:gd name="connsiteX1765" fmla="*/ 24358187 w 43671952"/>
              <a:gd name="connsiteY1765" fmla="*/ 14429422 h 23902640"/>
              <a:gd name="connsiteX1766" fmla="*/ 24335327 w 43671952"/>
              <a:gd name="connsiteY1766" fmla="*/ 14452282 h 23902640"/>
              <a:gd name="connsiteX1767" fmla="*/ 24312467 w 43671952"/>
              <a:gd name="connsiteY1767" fmla="*/ 14429422 h 23902640"/>
              <a:gd name="connsiteX1768" fmla="*/ 24335327 w 43671952"/>
              <a:gd name="connsiteY1768" fmla="*/ 14406562 h 23902640"/>
              <a:gd name="connsiteX1769" fmla="*/ 18598763 w 43671952"/>
              <a:gd name="connsiteY1769" fmla="*/ 14403704 h 23902640"/>
              <a:gd name="connsiteX1770" fmla="*/ 18607335 w 43671952"/>
              <a:gd name="connsiteY1770" fmla="*/ 14406562 h 23902640"/>
              <a:gd name="connsiteX1771" fmla="*/ 18597811 w 43671952"/>
              <a:gd name="connsiteY1771" fmla="*/ 14404181 h 23902640"/>
              <a:gd name="connsiteX1772" fmla="*/ 26124027 w 43671952"/>
              <a:gd name="connsiteY1772" fmla="*/ 14311788 h 23902640"/>
              <a:gd name="connsiteX1773" fmla="*/ 26146887 w 43671952"/>
              <a:gd name="connsiteY1773" fmla="*/ 14334648 h 23902640"/>
              <a:gd name="connsiteX1774" fmla="*/ 26124027 w 43671952"/>
              <a:gd name="connsiteY1774" fmla="*/ 14357508 h 23902640"/>
              <a:gd name="connsiteX1775" fmla="*/ 26101167 w 43671952"/>
              <a:gd name="connsiteY1775" fmla="*/ 14334648 h 23902640"/>
              <a:gd name="connsiteX1776" fmla="*/ 26124027 w 43671952"/>
              <a:gd name="connsiteY1776" fmla="*/ 14311788 h 23902640"/>
              <a:gd name="connsiteX1777" fmla="*/ 18554949 w 43671952"/>
              <a:gd name="connsiteY1777" fmla="*/ 14306550 h 23902640"/>
              <a:gd name="connsiteX1778" fmla="*/ 18581143 w 43671952"/>
              <a:gd name="connsiteY1778" fmla="*/ 14308931 h 23902640"/>
              <a:gd name="connsiteX1779" fmla="*/ 18595431 w 43671952"/>
              <a:gd name="connsiteY1779" fmla="*/ 14313693 h 23902640"/>
              <a:gd name="connsiteX1780" fmla="*/ 18602575 w 43671952"/>
              <a:gd name="connsiteY1780" fmla="*/ 14316075 h 23902640"/>
              <a:gd name="connsiteX1781" fmla="*/ 18616863 w 43671952"/>
              <a:gd name="connsiteY1781" fmla="*/ 14323218 h 23902640"/>
              <a:gd name="connsiteX1782" fmla="*/ 18624007 w 43671952"/>
              <a:gd name="connsiteY1782" fmla="*/ 14330362 h 23902640"/>
              <a:gd name="connsiteX1783" fmla="*/ 18631151 w 43671952"/>
              <a:gd name="connsiteY1783" fmla="*/ 14332743 h 23902640"/>
              <a:gd name="connsiteX1784" fmla="*/ 18635911 w 43671952"/>
              <a:gd name="connsiteY1784" fmla="*/ 14347031 h 23902640"/>
              <a:gd name="connsiteX1785" fmla="*/ 18638291 w 43671952"/>
              <a:gd name="connsiteY1785" fmla="*/ 14354175 h 23902640"/>
              <a:gd name="connsiteX1786" fmla="*/ 18631151 w 43671952"/>
              <a:gd name="connsiteY1786" fmla="*/ 14382750 h 23902640"/>
              <a:gd name="connsiteX1787" fmla="*/ 18624007 w 43671952"/>
              <a:gd name="connsiteY1787" fmla="*/ 14387512 h 23902640"/>
              <a:gd name="connsiteX1788" fmla="*/ 18619243 w 43671952"/>
              <a:gd name="connsiteY1788" fmla="*/ 14394656 h 23902640"/>
              <a:gd name="connsiteX1789" fmla="*/ 18612099 w 43671952"/>
              <a:gd name="connsiteY1789" fmla="*/ 14397037 h 23902640"/>
              <a:gd name="connsiteX1790" fmla="*/ 18598763 w 43671952"/>
              <a:gd name="connsiteY1790" fmla="*/ 14403704 h 23902640"/>
              <a:gd name="connsiteX1791" fmla="*/ 18585907 w 43671952"/>
              <a:gd name="connsiteY1791" fmla="*/ 14399418 h 23902640"/>
              <a:gd name="connsiteX1792" fmla="*/ 18528755 w 43671952"/>
              <a:gd name="connsiteY1792" fmla="*/ 14394656 h 23902640"/>
              <a:gd name="connsiteX1793" fmla="*/ 18521611 w 43671952"/>
              <a:gd name="connsiteY1793" fmla="*/ 14389893 h 23902640"/>
              <a:gd name="connsiteX1794" fmla="*/ 18516851 w 43671952"/>
              <a:gd name="connsiteY1794" fmla="*/ 14375606 h 23902640"/>
              <a:gd name="connsiteX1795" fmla="*/ 18519231 w 43671952"/>
              <a:gd name="connsiteY1795" fmla="*/ 14332743 h 23902640"/>
              <a:gd name="connsiteX1796" fmla="*/ 18523993 w 43671952"/>
              <a:gd name="connsiteY1796" fmla="*/ 14325600 h 23902640"/>
              <a:gd name="connsiteX1797" fmla="*/ 18526375 w 43671952"/>
              <a:gd name="connsiteY1797" fmla="*/ 14318456 h 23902640"/>
              <a:gd name="connsiteX1798" fmla="*/ 18533519 w 43671952"/>
              <a:gd name="connsiteY1798" fmla="*/ 14316075 h 23902640"/>
              <a:gd name="connsiteX1799" fmla="*/ 18540663 w 43671952"/>
              <a:gd name="connsiteY1799" fmla="*/ 14311312 h 23902640"/>
              <a:gd name="connsiteX1800" fmla="*/ 18554949 w 43671952"/>
              <a:gd name="connsiteY1800" fmla="*/ 14306550 h 23902640"/>
              <a:gd name="connsiteX1801" fmla="*/ 14111456 w 43671952"/>
              <a:gd name="connsiteY1801" fmla="*/ 14292737 h 23902640"/>
              <a:gd name="connsiteX1802" fmla="*/ 14134316 w 43671952"/>
              <a:gd name="connsiteY1802" fmla="*/ 14315597 h 23902640"/>
              <a:gd name="connsiteX1803" fmla="*/ 14111456 w 43671952"/>
              <a:gd name="connsiteY1803" fmla="*/ 14338457 h 23902640"/>
              <a:gd name="connsiteX1804" fmla="*/ 14088598 w 43671952"/>
              <a:gd name="connsiteY1804" fmla="*/ 14315597 h 23902640"/>
              <a:gd name="connsiteX1805" fmla="*/ 14111456 w 43671952"/>
              <a:gd name="connsiteY1805" fmla="*/ 14292737 h 23902640"/>
              <a:gd name="connsiteX1806" fmla="*/ 26552651 w 43671952"/>
              <a:gd name="connsiteY1806" fmla="*/ 14283213 h 23902640"/>
              <a:gd name="connsiteX1807" fmla="*/ 26575511 w 43671952"/>
              <a:gd name="connsiteY1807" fmla="*/ 14306073 h 23902640"/>
              <a:gd name="connsiteX1808" fmla="*/ 26552651 w 43671952"/>
              <a:gd name="connsiteY1808" fmla="*/ 14328933 h 23902640"/>
              <a:gd name="connsiteX1809" fmla="*/ 26529791 w 43671952"/>
              <a:gd name="connsiteY1809" fmla="*/ 14306073 h 23902640"/>
              <a:gd name="connsiteX1810" fmla="*/ 26552651 w 43671952"/>
              <a:gd name="connsiteY1810" fmla="*/ 14283213 h 23902640"/>
              <a:gd name="connsiteX1811" fmla="*/ 18845459 w 43671952"/>
              <a:gd name="connsiteY1811" fmla="*/ 14249400 h 23902640"/>
              <a:gd name="connsiteX1812" fmla="*/ 18897847 w 43671952"/>
              <a:gd name="connsiteY1812" fmla="*/ 14251781 h 23902640"/>
              <a:gd name="connsiteX1813" fmla="*/ 18916899 w 43671952"/>
              <a:gd name="connsiteY1813" fmla="*/ 14254162 h 23902640"/>
              <a:gd name="connsiteX1814" fmla="*/ 19016911 w 43671952"/>
              <a:gd name="connsiteY1814" fmla="*/ 14256543 h 23902640"/>
              <a:gd name="connsiteX1815" fmla="*/ 19045485 w 43671952"/>
              <a:gd name="connsiteY1815" fmla="*/ 14270831 h 23902640"/>
              <a:gd name="connsiteX1816" fmla="*/ 19052629 w 43671952"/>
              <a:gd name="connsiteY1816" fmla="*/ 14275593 h 23902640"/>
              <a:gd name="connsiteX1817" fmla="*/ 19059775 w 43671952"/>
              <a:gd name="connsiteY1817" fmla="*/ 14289881 h 23902640"/>
              <a:gd name="connsiteX1818" fmla="*/ 19069299 w 43671952"/>
              <a:gd name="connsiteY1818" fmla="*/ 14306550 h 23902640"/>
              <a:gd name="connsiteX1819" fmla="*/ 19076441 w 43671952"/>
              <a:gd name="connsiteY1819" fmla="*/ 14327981 h 23902640"/>
              <a:gd name="connsiteX1820" fmla="*/ 19078823 w 43671952"/>
              <a:gd name="connsiteY1820" fmla="*/ 14335125 h 23902640"/>
              <a:gd name="connsiteX1821" fmla="*/ 19076441 w 43671952"/>
              <a:gd name="connsiteY1821" fmla="*/ 14368462 h 23902640"/>
              <a:gd name="connsiteX1822" fmla="*/ 19055011 w 43671952"/>
              <a:gd name="connsiteY1822" fmla="*/ 14380368 h 23902640"/>
              <a:gd name="connsiteX1823" fmla="*/ 19045485 w 43671952"/>
              <a:gd name="connsiteY1823" fmla="*/ 14382750 h 23902640"/>
              <a:gd name="connsiteX1824" fmla="*/ 19028815 w 43671952"/>
              <a:gd name="connsiteY1824" fmla="*/ 14377987 h 23902640"/>
              <a:gd name="connsiteX1825" fmla="*/ 19014531 w 43671952"/>
              <a:gd name="connsiteY1825" fmla="*/ 14366081 h 23902640"/>
              <a:gd name="connsiteX1826" fmla="*/ 19000243 w 43671952"/>
              <a:gd name="connsiteY1826" fmla="*/ 14358937 h 23902640"/>
              <a:gd name="connsiteX1827" fmla="*/ 18978811 w 43671952"/>
              <a:gd name="connsiteY1827" fmla="*/ 14347031 h 23902640"/>
              <a:gd name="connsiteX1828" fmla="*/ 18964523 w 43671952"/>
              <a:gd name="connsiteY1828" fmla="*/ 14337506 h 23902640"/>
              <a:gd name="connsiteX1829" fmla="*/ 18959759 w 43671952"/>
              <a:gd name="connsiteY1829" fmla="*/ 14330362 h 23902640"/>
              <a:gd name="connsiteX1830" fmla="*/ 18940711 w 43671952"/>
              <a:gd name="connsiteY1830" fmla="*/ 14311312 h 23902640"/>
              <a:gd name="connsiteX1831" fmla="*/ 18919279 w 43671952"/>
              <a:gd name="connsiteY1831" fmla="*/ 14316075 h 23902640"/>
              <a:gd name="connsiteX1832" fmla="*/ 18912135 w 43671952"/>
              <a:gd name="connsiteY1832" fmla="*/ 14318456 h 23902640"/>
              <a:gd name="connsiteX1833" fmla="*/ 18864511 w 43671952"/>
              <a:gd name="connsiteY1833" fmla="*/ 14323218 h 23902640"/>
              <a:gd name="connsiteX1834" fmla="*/ 18843079 w 43671952"/>
              <a:gd name="connsiteY1834" fmla="*/ 14325600 h 23902640"/>
              <a:gd name="connsiteX1835" fmla="*/ 18816885 w 43671952"/>
              <a:gd name="connsiteY1835" fmla="*/ 14323218 h 23902640"/>
              <a:gd name="connsiteX1836" fmla="*/ 18812123 w 43671952"/>
              <a:gd name="connsiteY1836" fmla="*/ 14308931 h 23902640"/>
              <a:gd name="connsiteX1837" fmla="*/ 18809739 w 43671952"/>
              <a:gd name="connsiteY1837" fmla="*/ 14301787 h 23902640"/>
              <a:gd name="connsiteX1838" fmla="*/ 18812123 w 43671952"/>
              <a:gd name="connsiteY1838" fmla="*/ 14273212 h 23902640"/>
              <a:gd name="connsiteX1839" fmla="*/ 18828791 w 43671952"/>
              <a:gd name="connsiteY1839" fmla="*/ 14254162 h 23902640"/>
              <a:gd name="connsiteX1840" fmla="*/ 18845459 w 43671952"/>
              <a:gd name="connsiteY1840" fmla="*/ 14249400 h 23902640"/>
              <a:gd name="connsiteX1841" fmla="*/ 16044922 w 43671952"/>
              <a:gd name="connsiteY1841" fmla="*/ 14247018 h 23902640"/>
              <a:gd name="connsiteX1842" fmla="*/ 16083022 w 43671952"/>
              <a:gd name="connsiteY1842" fmla="*/ 14249400 h 23902640"/>
              <a:gd name="connsiteX1843" fmla="*/ 16090166 w 43671952"/>
              <a:gd name="connsiteY1843" fmla="*/ 14251781 h 23902640"/>
              <a:gd name="connsiteX1844" fmla="*/ 16097308 w 43671952"/>
              <a:gd name="connsiteY1844" fmla="*/ 14266068 h 23902640"/>
              <a:gd name="connsiteX1845" fmla="*/ 16099690 w 43671952"/>
              <a:gd name="connsiteY1845" fmla="*/ 14275593 h 23902640"/>
              <a:gd name="connsiteX1846" fmla="*/ 16097308 w 43671952"/>
              <a:gd name="connsiteY1846" fmla="*/ 14287500 h 23902640"/>
              <a:gd name="connsiteX1847" fmla="*/ 16090166 w 43671952"/>
              <a:gd name="connsiteY1847" fmla="*/ 14294643 h 23902640"/>
              <a:gd name="connsiteX1848" fmla="*/ 16075876 w 43671952"/>
              <a:gd name="connsiteY1848" fmla="*/ 14301787 h 23902640"/>
              <a:gd name="connsiteX1849" fmla="*/ 16063969 w 43671952"/>
              <a:gd name="connsiteY1849" fmla="*/ 14299406 h 23902640"/>
              <a:gd name="connsiteX1850" fmla="*/ 16040161 w 43671952"/>
              <a:gd name="connsiteY1850" fmla="*/ 14297025 h 23902640"/>
              <a:gd name="connsiteX1851" fmla="*/ 16037777 w 43671952"/>
              <a:gd name="connsiteY1851" fmla="*/ 14289881 h 23902640"/>
              <a:gd name="connsiteX1852" fmla="*/ 16033017 w 43671952"/>
              <a:gd name="connsiteY1852" fmla="*/ 14282737 h 23902640"/>
              <a:gd name="connsiteX1853" fmla="*/ 16028251 w 43671952"/>
              <a:gd name="connsiteY1853" fmla="*/ 14266068 h 23902640"/>
              <a:gd name="connsiteX1854" fmla="*/ 16030633 w 43671952"/>
              <a:gd name="connsiteY1854" fmla="*/ 14254162 h 23902640"/>
              <a:gd name="connsiteX1855" fmla="*/ 16044922 w 43671952"/>
              <a:gd name="connsiteY1855" fmla="*/ 14247018 h 23902640"/>
              <a:gd name="connsiteX1856" fmla="*/ 21864843 w 43671952"/>
              <a:gd name="connsiteY1856" fmla="*/ 14240827 h 23902640"/>
              <a:gd name="connsiteX1857" fmla="*/ 21910563 w 43671952"/>
              <a:gd name="connsiteY1857" fmla="*/ 14256067 h 23902640"/>
              <a:gd name="connsiteX1858" fmla="*/ 21956283 w 43671952"/>
              <a:gd name="connsiteY1858" fmla="*/ 14286547 h 23902640"/>
              <a:gd name="connsiteX1859" fmla="*/ 21979143 w 43671952"/>
              <a:gd name="connsiteY1859" fmla="*/ 14294167 h 23902640"/>
              <a:gd name="connsiteX1860" fmla="*/ 22024857 w 43671952"/>
              <a:gd name="connsiteY1860" fmla="*/ 14317027 h 23902640"/>
              <a:gd name="connsiteX1861" fmla="*/ 22040099 w 43671952"/>
              <a:gd name="connsiteY1861" fmla="*/ 14339887 h 23902640"/>
              <a:gd name="connsiteX1862" fmla="*/ 22085819 w 43671952"/>
              <a:gd name="connsiteY1862" fmla="*/ 14355127 h 23902640"/>
              <a:gd name="connsiteX1863" fmla="*/ 22108679 w 43671952"/>
              <a:gd name="connsiteY1863" fmla="*/ 14400847 h 23902640"/>
              <a:gd name="connsiteX1864" fmla="*/ 22116297 w 43671952"/>
              <a:gd name="connsiteY1864" fmla="*/ 14423707 h 23902640"/>
              <a:gd name="connsiteX1865" fmla="*/ 22085819 w 43671952"/>
              <a:gd name="connsiteY1865" fmla="*/ 14484667 h 23902640"/>
              <a:gd name="connsiteX1866" fmla="*/ 22047717 w 43671952"/>
              <a:gd name="connsiteY1866" fmla="*/ 14431327 h 23902640"/>
              <a:gd name="connsiteX1867" fmla="*/ 22040099 w 43671952"/>
              <a:gd name="connsiteY1867" fmla="*/ 14408467 h 23902640"/>
              <a:gd name="connsiteX1868" fmla="*/ 21994379 w 43671952"/>
              <a:gd name="connsiteY1868" fmla="*/ 14385607 h 23902640"/>
              <a:gd name="connsiteX1869" fmla="*/ 21948659 w 43671952"/>
              <a:gd name="connsiteY1869" fmla="*/ 14355127 h 23902640"/>
              <a:gd name="connsiteX1870" fmla="*/ 21902939 w 43671952"/>
              <a:gd name="connsiteY1870" fmla="*/ 14339887 h 23902640"/>
              <a:gd name="connsiteX1871" fmla="*/ 21880079 w 43671952"/>
              <a:gd name="connsiteY1871" fmla="*/ 14317027 h 23902640"/>
              <a:gd name="connsiteX1872" fmla="*/ 21857219 w 43671952"/>
              <a:gd name="connsiteY1872" fmla="*/ 14309407 h 23902640"/>
              <a:gd name="connsiteX1873" fmla="*/ 21834375 w 43671952"/>
              <a:gd name="connsiteY1873" fmla="*/ 14294167 h 23902640"/>
              <a:gd name="connsiteX1874" fmla="*/ 21826755 w 43671952"/>
              <a:gd name="connsiteY1874" fmla="*/ 14271307 h 23902640"/>
              <a:gd name="connsiteX1875" fmla="*/ 21864843 w 43671952"/>
              <a:gd name="connsiteY1875" fmla="*/ 14240827 h 23902640"/>
              <a:gd name="connsiteX1876" fmla="*/ 25336411 w 43671952"/>
              <a:gd name="connsiteY1876" fmla="*/ 14226301 h 23902640"/>
              <a:gd name="connsiteX1877" fmla="*/ 25359271 w 43671952"/>
              <a:gd name="connsiteY1877" fmla="*/ 14249161 h 23902640"/>
              <a:gd name="connsiteX1878" fmla="*/ 25336411 w 43671952"/>
              <a:gd name="connsiteY1878" fmla="*/ 14272021 h 23902640"/>
              <a:gd name="connsiteX1879" fmla="*/ 25313551 w 43671952"/>
              <a:gd name="connsiteY1879" fmla="*/ 14249161 h 23902640"/>
              <a:gd name="connsiteX1880" fmla="*/ 25336411 w 43671952"/>
              <a:gd name="connsiteY1880" fmla="*/ 14226301 h 23902640"/>
              <a:gd name="connsiteX1881" fmla="*/ 21240207 w 43671952"/>
              <a:gd name="connsiteY1881" fmla="*/ 14157007 h 23902640"/>
              <a:gd name="connsiteX1882" fmla="*/ 21263067 w 43671952"/>
              <a:gd name="connsiteY1882" fmla="*/ 14179867 h 23902640"/>
              <a:gd name="connsiteX1883" fmla="*/ 21240207 w 43671952"/>
              <a:gd name="connsiteY1883" fmla="*/ 14202727 h 23902640"/>
              <a:gd name="connsiteX1884" fmla="*/ 21217347 w 43671952"/>
              <a:gd name="connsiteY1884" fmla="*/ 14179867 h 23902640"/>
              <a:gd name="connsiteX1885" fmla="*/ 21240207 w 43671952"/>
              <a:gd name="connsiteY1885" fmla="*/ 14157007 h 23902640"/>
              <a:gd name="connsiteX1886" fmla="*/ 21411655 w 43671952"/>
              <a:gd name="connsiteY1886" fmla="*/ 14152244 h 23902640"/>
              <a:gd name="connsiteX1887" fmla="*/ 21434515 w 43671952"/>
              <a:gd name="connsiteY1887" fmla="*/ 14175104 h 23902640"/>
              <a:gd name="connsiteX1888" fmla="*/ 21411655 w 43671952"/>
              <a:gd name="connsiteY1888" fmla="*/ 14197964 h 23902640"/>
              <a:gd name="connsiteX1889" fmla="*/ 21388795 w 43671952"/>
              <a:gd name="connsiteY1889" fmla="*/ 14175104 h 23902640"/>
              <a:gd name="connsiteX1890" fmla="*/ 21411655 w 43671952"/>
              <a:gd name="connsiteY1890" fmla="*/ 14152244 h 23902640"/>
              <a:gd name="connsiteX1891" fmla="*/ 14989357 w 43671952"/>
              <a:gd name="connsiteY1891" fmla="*/ 14110174 h 23902640"/>
              <a:gd name="connsiteX1892" fmla="*/ 15012217 w 43671952"/>
              <a:gd name="connsiteY1892" fmla="*/ 14133034 h 23902640"/>
              <a:gd name="connsiteX1893" fmla="*/ 14989357 w 43671952"/>
              <a:gd name="connsiteY1893" fmla="*/ 14155894 h 23902640"/>
              <a:gd name="connsiteX1894" fmla="*/ 14966497 w 43671952"/>
              <a:gd name="connsiteY1894" fmla="*/ 14133034 h 23902640"/>
              <a:gd name="connsiteX1895" fmla="*/ 14989357 w 43671952"/>
              <a:gd name="connsiteY1895" fmla="*/ 14110174 h 23902640"/>
              <a:gd name="connsiteX1896" fmla="*/ 25181631 w 43671952"/>
              <a:gd name="connsiteY1896" fmla="*/ 14097715 h 23902640"/>
              <a:gd name="connsiteX1897" fmla="*/ 25204491 w 43671952"/>
              <a:gd name="connsiteY1897" fmla="*/ 14120575 h 23902640"/>
              <a:gd name="connsiteX1898" fmla="*/ 25181631 w 43671952"/>
              <a:gd name="connsiteY1898" fmla="*/ 14143435 h 23902640"/>
              <a:gd name="connsiteX1899" fmla="*/ 25158771 w 43671952"/>
              <a:gd name="connsiteY1899" fmla="*/ 14120575 h 23902640"/>
              <a:gd name="connsiteX1900" fmla="*/ 25181631 w 43671952"/>
              <a:gd name="connsiteY1900" fmla="*/ 14097715 h 23902640"/>
              <a:gd name="connsiteX1901" fmla="*/ 15749646 w 43671952"/>
              <a:gd name="connsiteY1901" fmla="*/ 14094618 h 23902640"/>
              <a:gd name="connsiteX1902" fmla="*/ 15773458 w 43671952"/>
              <a:gd name="connsiteY1902" fmla="*/ 14099381 h 23902640"/>
              <a:gd name="connsiteX1903" fmla="*/ 15794889 w 43671952"/>
              <a:gd name="connsiteY1903" fmla="*/ 14111287 h 23902640"/>
              <a:gd name="connsiteX1904" fmla="*/ 15802033 w 43671952"/>
              <a:gd name="connsiteY1904" fmla="*/ 14116050 h 23902640"/>
              <a:gd name="connsiteX1905" fmla="*/ 15809179 w 43671952"/>
              <a:gd name="connsiteY1905" fmla="*/ 14118431 h 23902640"/>
              <a:gd name="connsiteX1906" fmla="*/ 15823464 w 43671952"/>
              <a:gd name="connsiteY1906" fmla="*/ 14127956 h 23902640"/>
              <a:gd name="connsiteX1907" fmla="*/ 15832992 w 43671952"/>
              <a:gd name="connsiteY1907" fmla="*/ 14132718 h 23902640"/>
              <a:gd name="connsiteX1908" fmla="*/ 15842515 w 43671952"/>
              <a:gd name="connsiteY1908" fmla="*/ 14149387 h 23902640"/>
              <a:gd name="connsiteX1909" fmla="*/ 15852039 w 43671952"/>
              <a:gd name="connsiteY1909" fmla="*/ 14161293 h 23902640"/>
              <a:gd name="connsiteX1910" fmla="*/ 15856804 w 43671952"/>
              <a:gd name="connsiteY1910" fmla="*/ 14168437 h 23902640"/>
              <a:gd name="connsiteX1911" fmla="*/ 15859183 w 43671952"/>
              <a:gd name="connsiteY1911" fmla="*/ 14175581 h 23902640"/>
              <a:gd name="connsiteX1912" fmla="*/ 15882995 w 43671952"/>
              <a:gd name="connsiteY1912" fmla="*/ 14204156 h 23902640"/>
              <a:gd name="connsiteX1913" fmla="*/ 15890141 w 43671952"/>
              <a:gd name="connsiteY1913" fmla="*/ 14218443 h 23902640"/>
              <a:gd name="connsiteX1914" fmla="*/ 15894904 w 43671952"/>
              <a:gd name="connsiteY1914" fmla="*/ 14232731 h 23902640"/>
              <a:gd name="connsiteX1915" fmla="*/ 15897286 w 43671952"/>
              <a:gd name="connsiteY1915" fmla="*/ 14239875 h 23902640"/>
              <a:gd name="connsiteX1916" fmla="*/ 15887758 w 43671952"/>
              <a:gd name="connsiteY1916" fmla="*/ 14266068 h 23902640"/>
              <a:gd name="connsiteX1917" fmla="*/ 15873473 w 43671952"/>
              <a:gd name="connsiteY1917" fmla="*/ 14270831 h 23902640"/>
              <a:gd name="connsiteX1918" fmla="*/ 15856804 w 43671952"/>
              <a:gd name="connsiteY1918" fmla="*/ 14268450 h 23902640"/>
              <a:gd name="connsiteX1919" fmla="*/ 15842515 w 43671952"/>
              <a:gd name="connsiteY1919" fmla="*/ 14263687 h 23902640"/>
              <a:gd name="connsiteX1920" fmla="*/ 15837754 w 43671952"/>
              <a:gd name="connsiteY1920" fmla="*/ 14256543 h 23902640"/>
              <a:gd name="connsiteX1921" fmla="*/ 15830608 w 43671952"/>
              <a:gd name="connsiteY1921" fmla="*/ 14254162 h 23902640"/>
              <a:gd name="connsiteX1922" fmla="*/ 15825847 w 43671952"/>
              <a:gd name="connsiteY1922" fmla="*/ 14244637 h 23902640"/>
              <a:gd name="connsiteX1923" fmla="*/ 15813940 w 43671952"/>
              <a:gd name="connsiteY1923" fmla="*/ 14230350 h 23902640"/>
              <a:gd name="connsiteX1924" fmla="*/ 15809179 w 43671952"/>
              <a:gd name="connsiteY1924" fmla="*/ 14223206 h 23902640"/>
              <a:gd name="connsiteX1925" fmla="*/ 15806796 w 43671952"/>
              <a:gd name="connsiteY1925" fmla="*/ 14216062 h 23902640"/>
              <a:gd name="connsiteX1926" fmla="*/ 15794889 w 43671952"/>
              <a:gd name="connsiteY1926" fmla="*/ 14201775 h 23902640"/>
              <a:gd name="connsiteX1927" fmla="*/ 15787748 w 43671952"/>
              <a:gd name="connsiteY1927" fmla="*/ 14199393 h 23902640"/>
              <a:gd name="connsiteX1928" fmla="*/ 15773458 w 43671952"/>
              <a:gd name="connsiteY1928" fmla="*/ 14192250 h 23902640"/>
              <a:gd name="connsiteX1929" fmla="*/ 15759173 w 43671952"/>
              <a:gd name="connsiteY1929" fmla="*/ 14182725 h 23902640"/>
              <a:gd name="connsiteX1930" fmla="*/ 15737739 w 43671952"/>
              <a:gd name="connsiteY1930" fmla="*/ 14173200 h 23902640"/>
              <a:gd name="connsiteX1931" fmla="*/ 15728215 w 43671952"/>
              <a:gd name="connsiteY1931" fmla="*/ 14151768 h 23902640"/>
              <a:gd name="connsiteX1932" fmla="*/ 15721071 w 43671952"/>
              <a:gd name="connsiteY1932" fmla="*/ 14130337 h 23902640"/>
              <a:gd name="connsiteX1933" fmla="*/ 15721071 w 43671952"/>
              <a:gd name="connsiteY1933" fmla="*/ 14106525 h 23902640"/>
              <a:gd name="connsiteX1934" fmla="*/ 15742504 w 43671952"/>
              <a:gd name="connsiteY1934" fmla="*/ 14097000 h 23902640"/>
              <a:gd name="connsiteX1935" fmla="*/ 18731163 w 43671952"/>
              <a:gd name="connsiteY1935" fmla="*/ 14049375 h 23902640"/>
              <a:gd name="connsiteX1936" fmla="*/ 18762119 w 43671952"/>
              <a:gd name="connsiteY1936" fmla="*/ 14051756 h 23902640"/>
              <a:gd name="connsiteX1937" fmla="*/ 18778787 w 43671952"/>
              <a:gd name="connsiteY1937" fmla="*/ 14068425 h 23902640"/>
              <a:gd name="connsiteX1938" fmla="*/ 18781167 w 43671952"/>
              <a:gd name="connsiteY1938" fmla="*/ 14075568 h 23902640"/>
              <a:gd name="connsiteX1939" fmla="*/ 18785931 w 43671952"/>
              <a:gd name="connsiteY1939" fmla="*/ 14082712 h 23902640"/>
              <a:gd name="connsiteX1940" fmla="*/ 18778787 w 43671952"/>
              <a:gd name="connsiteY1940" fmla="*/ 14108906 h 23902640"/>
              <a:gd name="connsiteX1941" fmla="*/ 18771643 w 43671952"/>
              <a:gd name="connsiteY1941" fmla="*/ 14111287 h 23902640"/>
              <a:gd name="connsiteX1942" fmla="*/ 18757355 w 43671952"/>
              <a:gd name="connsiteY1942" fmla="*/ 14111287 h 23902640"/>
              <a:gd name="connsiteX1943" fmla="*/ 18735923 w 43671952"/>
              <a:gd name="connsiteY1943" fmla="*/ 14113668 h 23902640"/>
              <a:gd name="connsiteX1944" fmla="*/ 18728779 w 43671952"/>
              <a:gd name="connsiteY1944" fmla="*/ 14108906 h 23902640"/>
              <a:gd name="connsiteX1945" fmla="*/ 18716875 w 43671952"/>
              <a:gd name="connsiteY1945" fmla="*/ 14087475 h 23902640"/>
              <a:gd name="connsiteX1946" fmla="*/ 18712111 w 43671952"/>
              <a:gd name="connsiteY1946" fmla="*/ 14080331 h 23902640"/>
              <a:gd name="connsiteX1947" fmla="*/ 18714491 w 43671952"/>
              <a:gd name="connsiteY1947" fmla="*/ 14063662 h 23902640"/>
              <a:gd name="connsiteX1948" fmla="*/ 18716875 w 43671952"/>
              <a:gd name="connsiteY1948" fmla="*/ 14056518 h 23902640"/>
              <a:gd name="connsiteX1949" fmla="*/ 18724017 w 43671952"/>
              <a:gd name="connsiteY1949" fmla="*/ 14051756 h 23902640"/>
              <a:gd name="connsiteX1950" fmla="*/ 18731163 w 43671952"/>
              <a:gd name="connsiteY1950" fmla="*/ 14049375 h 23902640"/>
              <a:gd name="connsiteX1951" fmla="*/ 21473567 w 43671952"/>
              <a:gd name="connsiteY1951" fmla="*/ 14009369 h 23902640"/>
              <a:gd name="connsiteX1952" fmla="*/ 21496427 w 43671952"/>
              <a:gd name="connsiteY1952" fmla="*/ 14032229 h 23902640"/>
              <a:gd name="connsiteX1953" fmla="*/ 21473567 w 43671952"/>
              <a:gd name="connsiteY1953" fmla="*/ 14055089 h 23902640"/>
              <a:gd name="connsiteX1954" fmla="*/ 21450707 w 43671952"/>
              <a:gd name="connsiteY1954" fmla="*/ 14032229 h 23902640"/>
              <a:gd name="connsiteX1955" fmla="*/ 21473567 w 43671952"/>
              <a:gd name="connsiteY1955" fmla="*/ 14009369 h 23902640"/>
              <a:gd name="connsiteX1956" fmla="*/ 25312019 w 43671952"/>
              <a:gd name="connsiteY1956" fmla="*/ 14004607 h 23902640"/>
              <a:gd name="connsiteX1957" fmla="*/ 25334879 w 43671952"/>
              <a:gd name="connsiteY1957" fmla="*/ 14027467 h 23902640"/>
              <a:gd name="connsiteX1958" fmla="*/ 25312019 w 43671952"/>
              <a:gd name="connsiteY1958" fmla="*/ 14050327 h 23902640"/>
              <a:gd name="connsiteX1959" fmla="*/ 25289159 w 43671952"/>
              <a:gd name="connsiteY1959" fmla="*/ 14027467 h 23902640"/>
              <a:gd name="connsiteX1960" fmla="*/ 25312019 w 43671952"/>
              <a:gd name="connsiteY1960" fmla="*/ 14004607 h 23902640"/>
              <a:gd name="connsiteX1961" fmla="*/ 25124479 w 43671952"/>
              <a:gd name="connsiteY1961" fmla="*/ 13997703 h 23902640"/>
              <a:gd name="connsiteX1962" fmla="*/ 25147339 w 43671952"/>
              <a:gd name="connsiteY1962" fmla="*/ 14020563 h 23902640"/>
              <a:gd name="connsiteX1963" fmla="*/ 25124479 w 43671952"/>
              <a:gd name="connsiteY1963" fmla="*/ 14043423 h 23902640"/>
              <a:gd name="connsiteX1964" fmla="*/ 25101619 w 43671952"/>
              <a:gd name="connsiteY1964" fmla="*/ 14020563 h 23902640"/>
              <a:gd name="connsiteX1965" fmla="*/ 25124479 w 43671952"/>
              <a:gd name="connsiteY1965" fmla="*/ 13997703 h 23902640"/>
              <a:gd name="connsiteX1966" fmla="*/ 21364035 w 43671952"/>
              <a:gd name="connsiteY1966" fmla="*/ 13956982 h 23902640"/>
              <a:gd name="connsiteX1967" fmla="*/ 21386895 w 43671952"/>
              <a:gd name="connsiteY1967" fmla="*/ 13979842 h 23902640"/>
              <a:gd name="connsiteX1968" fmla="*/ 21364035 w 43671952"/>
              <a:gd name="connsiteY1968" fmla="*/ 14002702 h 23902640"/>
              <a:gd name="connsiteX1969" fmla="*/ 21341175 w 43671952"/>
              <a:gd name="connsiteY1969" fmla="*/ 13979842 h 23902640"/>
              <a:gd name="connsiteX1970" fmla="*/ 21364035 w 43671952"/>
              <a:gd name="connsiteY1970" fmla="*/ 13956982 h 23902640"/>
              <a:gd name="connsiteX1971" fmla="*/ 21187819 w 43671952"/>
              <a:gd name="connsiteY1971" fmla="*/ 13956982 h 23902640"/>
              <a:gd name="connsiteX1972" fmla="*/ 21210679 w 43671952"/>
              <a:gd name="connsiteY1972" fmla="*/ 13979842 h 23902640"/>
              <a:gd name="connsiteX1973" fmla="*/ 21187819 w 43671952"/>
              <a:gd name="connsiteY1973" fmla="*/ 14002702 h 23902640"/>
              <a:gd name="connsiteX1974" fmla="*/ 21164959 w 43671952"/>
              <a:gd name="connsiteY1974" fmla="*/ 13979842 h 23902640"/>
              <a:gd name="connsiteX1975" fmla="*/ 21187819 w 43671952"/>
              <a:gd name="connsiteY1975" fmla="*/ 13956982 h 23902640"/>
              <a:gd name="connsiteX1976" fmla="*/ 14820958 w 43671952"/>
              <a:gd name="connsiteY1976" fmla="*/ 13956506 h 23902640"/>
              <a:gd name="connsiteX1977" fmla="*/ 14840009 w 43671952"/>
              <a:gd name="connsiteY1977" fmla="*/ 13963650 h 23902640"/>
              <a:gd name="connsiteX1978" fmla="*/ 14844772 w 43671952"/>
              <a:gd name="connsiteY1978" fmla="*/ 13970793 h 23902640"/>
              <a:gd name="connsiteX1979" fmla="*/ 14859061 w 43671952"/>
              <a:gd name="connsiteY1979" fmla="*/ 13980318 h 23902640"/>
              <a:gd name="connsiteX1980" fmla="*/ 14870968 w 43671952"/>
              <a:gd name="connsiteY1980" fmla="*/ 13989843 h 23902640"/>
              <a:gd name="connsiteX1981" fmla="*/ 14875730 w 43671952"/>
              <a:gd name="connsiteY1981" fmla="*/ 13996987 h 23902640"/>
              <a:gd name="connsiteX1982" fmla="*/ 14890015 w 43671952"/>
              <a:gd name="connsiteY1982" fmla="*/ 14006512 h 23902640"/>
              <a:gd name="connsiteX1983" fmla="*/ 14897159 w 43671952"/>
              <a:gd name="connsiteY1983" fmla="*/ 14020800 h 23902640"/>
              <a:gd name="connsiteX1984" fmla="*/ 14901922 w 43671952"/>
              <a:gd name="connsiteY1984" fmla="*/ 14027943 h 23902640"/>
              <a:gd name="connsiteX1985" fmla="*/ 14904305 w 43671952"/>
              <a:gd name="connsiteY1985" fmla="*/ 14037468 h 23902640"/>
              <a:gd name="connsiteX1986" fmla="*/ 14906687 w 43671952"/>
              <a:gd name="connsiteY1986" fmla="*/ 14044612 h 23902640"/>
              <a:gd name="connsiteX1987" fmla="*/ 14901922 w 43671952"/>
              <a:gd name="connsiteY1987" fmla="*/ 14066043 h 23902640"/>
              <a:gd name="connsiteX1988" fmla="*/ 14894780 w 43671952"/>
              <a:gd name="connsiteY1988" fmla="*/ 14073187 h 23902640"/>
              <a:gd name="connsiteX1989" fmla="*/ 14887636 w 43671952"/>
              <a:gd name="connsiteY1989" fmla="*/ 14075568 h 23902640"/>
              <a:gd name="connsiteX1990" fmla="*/ 14875730 w 43671952"/>
              <a:gd name="connsiteY1990" fmla="*/ 14089856 h 23902640"/>
              <a:gd name="connsiteX1991" fmla="*/ 14859061 w 43671952"/>
              <a:gd name="connsiteY1991" fmla="*/ 14073187 h 23902640"/>
              <a:gd name="connsiteX1992" fmla="*/ 14854299 w 43671952"/>
              <a:gd name="connsiteY1992" fmla="*/ 14051756 h 23902640"/>
              <a:gd name="connsiteX1993" fmla="*/ 14842393 w 43671952"/>
              <a:gd name="connsiteY1993" fmla="*/ 14030325 h 23902640"/>
              <a:gd name="connsiteX1994" fmla="*/ 14835248 w 43671952"/>
              <a:gd name="connsiteY1994" fmla="*/ 14016037 h 23902640"/>
              <a:gd name="connsiteX1995" fmla="*/ 14830486 w 43671952"/>
              <a:gd name="connsiteY1995" fmla="*/ 14001750 h 23902640"/>
              <a:gd name="connsiteX1996" fmla="*/ 14828102 w 43671952"/>
              <a:gd name="connsiteY1996" fmla="*/ 13994606 h 23902640"/>
              <a:gd name="connsiteX1997" fmla="*/ 14823341 w 43671952"/>
              <a:gd name="connsiteY1997" fmla="*/ 13987462 h 23902640"/>
              <a:gd name="connsiteX1998" fmla="*/ 14820958 w 43671952"/>
              <a:gd name="connsiteY1998" fmla="*/ 13977937 h 23902640"/>
              <a:gd name="connsiteX1999" fmla="*/ 14818581 w 43671952"/>
              <a:gd name="connsiteY1999" fmla="*/ 13970793 h 23902640"/>
              <a:gd name="connsiteX2000" fmla="*/ 14820958 w 43671952"/>
              <a:gd name="connsiteY2000" fmla="*/ 13956506 h 23902640"/>
              <a:gd name="connsiteX2001" fmla="*/ 24067207 w 43671952"/>
              <a:gd name="connsiteY2001" fmla="*/ 13931028 h 23902640"/>
              <a:gd name="connsiteX2002" fmla="*/ 24090067 w 43671952"/>
              <a:gd name="connsiteY2002" fmla="*/ 13953888 h 23902640"/>
              <a:gd name="connsiteX2003" fmla="*/ 24067207 w 43671952"/>
              <a:gd name="connsiteY2003" fmla="*/ 13976748 h 23902640"/>
              <a:gd name="connsiteX2004" fmla="*/ 24044347 w 43671952"/>
              <a:gd name="connsiteY2004" fmla="*/ 13953888 h 23902640"/>
              <a:gd name="connsiteX2005" fmla="*/ 24067207 w 43671952"/>
              <a:gd name="connsiteY2005" fmla="*/ 13931028 h 23902640"/>
              <a:gd name="connsiteX2006" fmla="*/ 37388031 w 43671952"/>
              <a:gd name="connsiteY2006" fmla="*/ 13925550 h 23902640"/>
              <a:gd name="connsiteX2007" fmla="*/ 37402319 w 43671952"/>
              <a:gd name="connsiteY2007" fmla="*/ 13932693 h 23902640"/>
              <a:gd name="connsiteX2008" fmla="*/ 37404703 w 43671952"/>
              <a:gd name="connsiteY2008" fmla="*/ 13939837 h 23902640"/>
              <a:gd name="connsiteX2009" fmla="*/ 37395175 w 43671952"/>
              <a:gd name="connsiteY2009" fmla="*/ 13963650 h 23902640"/>
              <a:gd name="connsiteX2010" fmla="*/ 37392795 w 43671952"/>
              <a:gd name="connsiteY2010" fmla="*/ 13968412 h 23902640"/>
              <a:gd name="connsiteX2011" fmla="*/ 37380887 w 43671952"/>
              <a:gd name="connsiteY2011" fmla="*/ 13927931 h 23902640"/>
              <a:gd name="connsiteX2012" fmla="*/ 37388031 w 43671952"/>
              <a:gd name="connsiteY2012" fmla="*/ 13925550 h 23902640"/>
              <a:gd name="connsiteX2013" fmla="*/ 24498211 w 43671952"/>
              <a:gd name="connsiteY2013" fmla="*/ 13916740 h 23902640"/>
              <a:gd name="connsiteX2014" fmla="*/ 24521071 w 43671952"/>
              <a:gd name="connsiteY2014" fmla="*/ 13939600 h 23902640"/>
              <a:gd name="connsiteX2015" fmla="*/ 24498211 w 43671952"/>
              <a:gd name="connsiteY2015" fmla="*/ 13962460 h 23902640"/>
              <a:gd name="connsiteX2016" fmla="*/ 24475351 w 43671952"/>
              <a:gd name="connsiteY2016" fmla="*/ 13939600 h 23902640"/>
              <a:gd name="connsiteX2017" fmla="*/ 24498211 w 43671952"/>
              <a:gd name="connsiteY2017" fmla="*/ 13916740 h 23902640"/>
              <a:gd name="connsiteX2018" fmla="*/ 19283899 w 43671952"/>
              <a:gd name="connsiteY2018" fmla="*/ 13910424 h 23902640"/>
              <a:gd name="connsiteX2019" fmla="*/ 19474093 w 43671952"/>
              <a:gd name="connsiteY2019" fmla="*/ 13910424 h 23902640"/>
              <a:gd name="connsiteX2020" fmla="*/ 19583823 w 43671952"/>
              <a:gd name="connsiteY2020" fmla="*/ 13976261 h 23902640"/>
              <a:gd name="connsiteX2021" fmla="*/ 19583823 w 43671952"/>
              <a:gd name="connsiteY2021" fmla="*/ 14173771 h 23902640"/>
              <a:gd name="connsiteX2022" fmla="*/ 19620399 w 43671952"/>
              <a:gd name="connsiteY2022" fmla="*/ 14217662 h 23902640"/>
              <a:gd name="connsiteX2023" fmla="*/ 19642343 w 43671952"/>
              <a:gd name="connsiteY2023" fmla="*/ 14283499 h 23902640"/>
              <a:gd name="connsiteX2024" fmla="*/ 19730127 w 43671952"/>
              <a:gd name="connsiteY2024" fmla="*/ 14349336 h 23902640"/>
              <a:gd name="connsiteX2025" fmla="*/ 19876431 w 43671952"/>
              <a:gd name="connsiteY2025" fmla="*/ 14173771 h 23902640"/>
              <a:gd name="connsiteX2026" fmla="*/ 19949583 w 43671952"/>
              <a:gd name="connsiteY2026" fmla="*/ 14181086 h 23902640"/>
              <a:gd name="connsiteX2027" fmla="*/ 20022735 w 43671952"/>
              <a:gd name="connsiteY2027" fmla="*/ 14115249 h 23902640"/>
              <a:gd name="connsiteX2028" fmla="*/ 20066623 w 43671952"/>
              <a:gd name="connsiteY2028" fmla="*/ 14056728 h 23902640"/>
              <a:gd name="connsiteX2029" fmla="*/ 20278767 w 43671952"/>
              <a:gd name="connsiteY2029" fmla="*/ 14188402 h 23902640"/>
              <a:gd name="connsiteX2030" fmla="*/ 20417755 w 43671952"/>
              <a:gd name="connsiteY2030" fmla="*/ 14188402 h 23902640"/>
              <a:gd name="connsiteX2031" fmla="*/ 20761567 w 43671952"/>
              <a:gd name="connsiteY2031" fmla="*/ 14363966 h 23902640"/>
              <a:gd name="connsiteX2032" fmla="*/ 20893243 w 43671952"/>
              <a:gd name="connsiteY2032" fmla="*/ 14334705 h 23902640"/>
              <a:gd name="connsiteX2033" fmla="*/ 21024915 w 43671952"/>
              <a:gd name="connsiteY2033" fmla="*/ 14415173 h 23902640"/>
              <a:gd name="connsiteX2034" fmla="*/ 21068807 w 43671952"/>
              <a:gd name="connsiteY2034" fmla="*/ 14532216 h 23902640"/>
              <a:gd name="connsiteX2035" fmla="*/ 21368729 w 43671952"/>
              <a:gd name="connsiteY2035" fmla="*/ 14810193 h 23902640"/>
              <a:gd name="connsiteX2036" fmla="*/ 21332155 w 43671952"/>
              <a:gd name="connsiteY2036" fmla="*/ 14832139 h 23902640"/>
              <a:gd name="connsiteX2037" fmla="*/ 21251687 w 43671952"/>
              <a:gd name="connsiteY2037" fmla="*/ 14861400 h 23902640"/>
              <a:gd name="connsiteX2038" fmla="*/ 21273631 w 43671952"/>
              <a:gd name="connsiteY2038" fmla="*/ 14912606 h 23902640"/>
              <a:gd name="connsiteX2039" fmla="*/ 21610131 w 43671952"/>
              <a:gd name="connsiteY2039" fmla="*/ 15190585 h 23902640"/>
              <a:gd name="connsiteX2040" fmla="*/ 21610131 w 43671952"/>
              <a:gd name="connsiteY2040" fmla="*/ 15300312 h 23902640"/>
              <a:gd name="connsiteX2041" fmla="*/ 21727171 w 43671952"/>
              <a:gd name="connsiteY2041" fmla="*/ 15292997 h 23902640"/>
              <a:gd name="connsiteX2042" fmla="*/ 21793011 w 43671952"/>
              <a:gd name="connsiteY2042" fmla="*/ 15373464 h 23902640"/>
              <a:gd name="connsiteX2043" fmla="*/ 21734489 w 43671952"/>
              <a:gd name="connsiteY2043" fmla="*/ 15431985 h 23902640"/>
              <a:gd name="connsiteX2044" fmla="*/ 21441879 w 43671952"/>
              <a:gd name="connsiteY2044" fmla="*/ 15388093 h 23902640"/>
              <a:gd name="connsiteX2045" fmla="*/ 21324839 w 43671952"/>
              <a:gd name="connsiteY2045" fmla="*/ 15336888 h 23902640"/>
              <a:gd name="connsiteX2046" fmla="*/ 21171219 w 43671952"/>
              <a:gd name="connsiteY2046" fmla="*/ 15095486 h 23902640"/>
              <a:gd name="connsiteX2047" fmla="*/ 21010287 w 43671952"/>
              <a:gd name="connsiteY2047" fmla="*/ 14971128 h 23902640"/>
              <a:gd name="connsiteX2048" fmla="*/ 20827405 w 43671952"/>
              <a:gd name="connsiteY2048" fmla="*/ 14949182 h 23902640"/>
              <a:gd name="connsiteX2049" fmla="*/ 20820091 w 43671952"/>
              <a:gd name="connsiteY2049" fmla="*/ 15066225 h 23902640"/>
              <a:gd name="connsiteX2050" fmla="*/ 20695731 w 43671952"/>
              <a:gd name="connsiteY2050" fmla="*/ 15073541 h 23902640"/>
              <a:gd name="connsiteX2051" fmla="*/ 20790831 w 43671952"/>
              <a:gd name="connsiteY2051" fmla="*/ 15154008 h 23902640"/>
              <a:gd name="connsiteX2052" fmla="*/ 20637211 w 43671952"/>
              <a:gd name="connsiteY2052" fmla="*/ 15241790 h 23902640"/>
              <a:gd name="connsiteX2053" fmla="*/ 20410439 w 43671952"/>
              <a:gd name="connsiteY2053" fmla="*/ 15139377 h 23902640"/>
              <a:gd name="connsiteX2054" fmla="*/ 20329971 w 43671952"/>
              <a:gd name="connsiteY2054" fmla="*/ 15044280 h 23902640"/>
              <a:gd name="connsiteX2055" fmla="*/ 20205615 w 43671952"/>
              <a:gd name="connsiteY2055" fmla="*/ 15073541 h 23902640"/>
              <a:gd name="connsiteX2056" fmla="*/ 20220243 w 43671952"/>
              <a:gd name="connsiteY2056" fmla="*/ 14978443 h 23902640"/>
              <a:gd name="connsiteX2057" fmla="*/ 20176355 w 43671952"/>
              <a:gd name="connsiteY2057" fmla="*/ 14949182 h 23902640"/>
              <a:gd name="connsiteX2058" fmla="*/ 20198299 w 43671952"/>
              <a:gd name="connsiteY2058" fmla="*/ 14839454 h 23902640"/>
              <a:gd name="connsiteX2059" fmla="*/ 20132463 w 43671952"/>
              <a:gd name="connsiteY2059" fmla="*/ 14802878 h 23902640"/>
              <a:gd name="connsiteX2060" fmla="*/ 20139777 w 43671952"/>
              <a:gd name="connsiteY2060" fmla="*/ 14737041 h 23902640"/>
              <a:gd name="connsiteX2061" fmla="*/ 19832539 w 43671952"/>
              <a:gd name="connsiteY2061" fmla="*/ 14488325 h 23902640"/>
              <a:gd name="connsiteX2062" fmla="*/ 19708179 w 43671952"/>
              <a:gd name="connsiteY2062" fmla="*/ 14437118 h 23902640"/>
              <a:gd name="connsiteX2063" fmla="*/ 19561875 w 43671952"/>
              <a:gd name="connsiteY2063" fmla="*/ 14429803 h 23902640"/>
              <a:gd name="connsiteX2064" fmla="*/ 19525299 w 43671952"/>
              <a:gd name="connsiteY2064" fmla="*/ 14290814 h 23902640"/>
              <a:gd name="connsiteX2065" fmla="*/ 19437519 w 43671952"/>
              <a:gd name="connsiteY2065" fmla="*/ 14422488 h 23902640"/>
              <a:gd name="connsiteX2066" fmla="*/ 19335103 w 43671952"/>
              <a:gd name="connsiteY2066" fmla="*/ 14246922 h 23902640"/>
              <a:gd name="connsiteX2067" fmla="*/ 19400943 w 43671952"/>
              <a:gd name="connsiteY2067" fmla="*/ 14224977 h 23902640"/>
              <a:gd name="connsiteX2068" fmla="*/ 19474093 w 43671952"/>
              <a:gd name="connsiteY2068" fmla="*/ 14246922 h 23902640"/>
              <a:gd name="connsiteX2069" fmla="*/ 19525299 w 43671952"/>
              <a:gd name="connsiteY2069" fmla="*/ 14188402 h 23902640"/>
              <a:gd name="connsiteX2070" fmla="*/ 19488723 w 43671952"/>
              <a:gd name="connsiteY2070" fmla="*/ 14151825 h 23902640"/>
              <a:gd name="connsiteX2071" fmla="*/ 19349735 w 43671952"/>
              <a:gd name="connsiteY2071" fmla="*/ 14151825 h 23902640"/>
              <a:gd name="connsiteX2072" fmla="*/ 19247323 w 43671952"/>
              <a:gd name="connsiteY2072" fmla="*/ 14049413 h 23902640"/>
              <a:gd name="connsiteX2073" fmla="*/ 19159539 w 43671952"/>
              <a:gd name="connsiteY2073" fmla="*/ 14012837 h 23902640"/>
              <a:gd name="connsiteX2074" fmla="*/ 28444539 w 43671952"/>
              <a:gd name="connsiteY2074" fmla="*/ 13885819 h 23902640"/>
              <a:gd name="connsiteX2075" fmla="*/ 28465967 w 43671952"/>
              <a:gd name="connsiteY2075" fmla="*/ 13888201 h 23902640"/>
              <a:gd name="connsiteX2076" fmla="*/ 28480255 w 43671952"/>
              <a:gd name="connsiteY2076" fmla="*/ 13892963 h 23902640"/>
              <a:gd name="connsiteX2077" fmla="*/ 28487399 w 43671952"/>
              <a:gd name="connsiteY2077" fmla="*/ 13895344 h 23902640"/>
              <a:gd name="connsiteX2078" fmla="*/ 28494543 w 43671952"/>
              <a:gd name="connsiteY2078" fmla="*/ 13900107 h 23902640"/>
              <a:gd name="connsiteX2079" fmla="*/ 28496923 w 43671952"/>
              <a:gd name="connsiteY2079" fmla="*/ 13907251 h 23902640"/>
              <a:gd name="connsiteX2080" fmla="*/ 28489779 w 43671952"/>
              <a:gd name="connsiteY2080" fmla="*/ 13938207 h 23902640"/>
              <a:gd name="connsiteX2081" fmla="*/ 28482639 w 43671952"/>
              <a:gd name="connsiteY2081" fmla="*/ 13940588 h 23902640"/>
              <a:gd name="connsiteX2082" fmla="*/ 28468351 w 43671952"/>
              <a:gd name="connsiteY2082" fmla="*/ 13947732 h 23902640"/>
              <a:gd name="connsiteX2083" fmla="*/ 28456443 w 43671952"/>
              <a:gd name="connsiteY2083" fmla="*/ 13947732 h 23902640"/>
              <a:gd name="connsiteX2084" fmla="*/ 28437395 w 43671952"/>
              <a:gd name="connsiteY2084" fmla="*/ 13940588 h 23902640"/>
              <a:gd name="connsiteX2085" fmla="*/ 28432631 w 43671952"/>
              <a:gd name="connsiteY2085" fmla="*/ 13933444 h 23902640"/>
              <a:gd name="connsiteX2086" fmla="*/ 28427867 w 43671952"/>
              <a:gd name="connsiteY2086" fmla="*/ 13914394 h 23902640"/>
              <a:gd name="connsiteX2087" fmla="*/ 28430251 w 43671952"/>
              <a:gd name="connsiteY2087" fmla="*/ 13890582 h 23902640"/>
              <a:gd name="connsiteX2088" fmla="*/ 28444539 w 43671952"/>
              <a:gd name="connsiteY2088" fmla="*/ 13885819 h 23902640"/>
              <a:gd name="connsiteX2089" fmla="*/ 37161815 w 43671952"/>
              <a:gd name="connsiteY2089" fmla="*/ 13823156 h 23902640"/>
              <a:gd name="connsiteX2090" fmla="*/ 37171339 w 43671952"/>
              <a:gd name="connsiteY2090" fmla="*/ 13825537 h 23902640"/>
              <a:gd name="connsiteX2091" fmla="*/ 37180863 w 43671952"/>
              <a:gd name="connsiteY2091" fmla="*/ 13839825 h 23902640"/>
              <a:gd name="connsiteX2092" fmla="*/ 37183243 w 43671952"/>
              <a:gd name="connsiteY2092" fmla="*/ 13856493 h 23902640"/>
              <a:gd name="connsiteX2093" fmla="*/ 37180863 w 43671952"/>
              <a:gd name="connsiteY2093" fmla="*/ 13958887 h 23902640"/>
              <a:gd name="connsiteX2094" fmla="*/ 37178483 w 43671952"/>
              <a:gd name="connsiteY2094" fmla="*/ 13968412 h 23902640"/>
              <a:gd name="connsiteX2095" fmla="*/ 37157051 w 43671952"/>
              <a:gd name="connsiteY2095" fmla="*/ 13977937 h 23902640"/>
              <a:gd name="connsiteX2096" fmla="*/ 37138003 w 43671952"/>
              <a:gd name="connsiteY2096" fmla="*/ 13985081 h 23902640"/>
              <a:gd name="connsiteX2097" fmla="*/ 37123715 w 43671952"/>
              <a:gd name="connsiteY2097" fmla="*/ 13992225 h 23902640"/>
              <a:gd name="connsiteX2098" fmla="*/ 37109427 w 43671952"/>
              <a:gd name="connsiteY2098" fmla="*/ 13989843 h 23902640"/>
              <a:gd name="connsiteX2099" fmla="*/ 37097519 w 43671952"/>
              <a:gd name="connsiteY2099" fmla="*/ 13956506 h 23902640"/>
              <a:gd name="connsiteX2100" fmla="*/ 37085615 w 43671952"/>
              <a:gd name="connsiteY2100" fmla="*/ 13939837 h 23902640"/>
              <a:gd name="connsiteX2101" fmla="*/ 37087995 w 43671952"/>
              <a:gd name="connsiteY2101" fmla="*/ 13925550 h 23902640"/>
              <a:gd name="connsiteX2102" fmla="*/ 37092759 w 43671952"/>
              <a:gd name="connsiteY2102" fmla="*/ 13918406 h 23902640"/>
              <a:gd name="connsiteX2103" fmla="*/ 37128475 w 43671952"/>
              <a:gd name="connsiteY2103" fmla="*/ 13911262 h 23902640"/>
              <a:gd name="connsiteX2104" fmla="*/ 37142763 w 43671952"/>
              <a:gd name="connsiteY2104" fmla="*/ 13904118 h 23902640"/>
              <a:gd name="connsiteX2105" fmla="*/ 37147527 w 43671952"/>
              <a:gd name="connsiteY2105" fmla="*/ 13889831 h 23902640"/>
              <a:gd name="connsiteX2106" fmla="*/ 37149907 w 43671952"/>
              <a:gd name="connsiteY2106" fmla="*/ 13842206 h 23902640"/>
              <a:gd name="connsiteX2107" fmla="*/ 37154671 w 43671952"/>
              <a:gd name="connsiteY2107" fmla="*/ 13827918 h 23902640"/>
              <a:gd name="connsiteX2108" fmla="*/ 11689624 w 43671952"/>
              <a:gd name="connsiteY2108" fmla="*/ 13751718 h 23902640"/>
              <a:gd name="connsiteX2109" fmla="*/ 11706292 w 43671952"/>
              <a:gd name="connsiteY2109" fmla="*/ 13754100 h 23902640"/>
              <a:gd name="connsiteX2110" fmla="*/ 11708671 w 43671952"/>
              <a:gd name="connsiteY2110" fmla="*/ 13761243 h 23902640"/>
              <a:gd name="connsiteX2111" fmla="*/ 11706292 w 43671952"/>
              <a:gd name="connsiteY2111" fmla="*/ 13782675 h 23902640"/>
              <a:gd name="connsiteX2112" fmla="*/ 11701527 w 43671952"/>
              <a:gd name="connsiteY2112" fmla="*/ 13789818 h 23902640"/>
              <a:gd name="connsiteX2113" fmla="*/ 11694385 w 43671952"/>
              <a:gd name="connsiteY2113" fmla="*/ 13794581 h 23902640"/>
              <a:gd name="connsiteX2114" fmla="*/ 11684859 w 43671952"/>
              <a:gd name="connsiteY2114" fmla="*/ 13796962 h 23902640"/>
              <a:gd name="connsiteX2115" fmla="*/ 11665810 w 43671952"/>
              <a:gd name="connsiteY2115" fmla="*/ 13789818 h 23902640"/>
              <a:gd name="connsiteX2116" fmla="*/ 11672954 w 43671952"/>
              <a:gd name="connsiteY2116" fmla="*/ 13758862 h 23902640"/>
              <a:gd name="connsiteX2117" fmla="*/ 11680099 w 43671952"/>
              <a:gd name="connsiteY2117" fmla="*/ 13754100 h 23902640"/>
              <a:gd name="connsiteX2118" fmla="*/ 11689624 w 43671952"/>
              <a:gd name="connsiteY2118" fmla="*/ 13751718 h 23902640"/>
              <a:gd name="connsiteX2119" fmla="*/ 24972079 w 43671952"/>
              <a:gd name="connsiteY2119" fmla="*/ 13750053 h 23902640"/>
              <a:gd name="connsiteX2120" fmla="*/ 24994939 w 43671952"/>
              <a:gd name="connsiteY2120" fmla="*/ 13772913 h 23902640"/>
              <a:gd name="connsiteX2121" fmla="*/ 24972079 w 43671952"/>
              <a:gd name="connsiteY2121" fmla="*/ 13795773 h 23902640"/>
              <a:gd name="connsiteX2122" fmla="*/ 24949219 w 43671952"/>
              <a:gd name="connsiteY2122" fmla="*/ 13772913 h 23902640"/>
              <a:gd name="connsiteX2123" fmla="*/ 24972079 w 43671952"/>
              <a:gd name="connsiteY2123" fmla="*/ 13750053 h 23902640"/>
              <a:gd name="connsiteX2124" fmla="*/ 37223727 w 43671952"/>
              <a:gd name="connsiteY2124" fmla="*/ 13742193 h 23902640"/>
              <a:gd name="connsiteX2125" fmla="*/ 37235631 w 43671952"/>
              <a:gd name="connsiteY2125" fmla="*/ 13744575 h 23902640"/>
              <a:gd name="connsiteX2126" fmla="*/ 37242775 w 43671952"/>
              <a:gd name="connsiteY2126" fmla="*/ 13746956 h 23902640"/>
              <a:gd name="connsiteX2127" fmla="*/ 37245159 w 43671952"/>
              <a:gd name="connsiteY2127" fmla="*/ 13754100 h 23902640"/>
              <a:gd name="connsiteX2128" fmla="*/ 37249919 w 43671952"/>
              <a:gd name="connsiteY2128" fmla="*/ 13761243 h 23902640"/>
              <a:gd name="connsiteX2129" fmla="*/ 37223727 w 43671952"/>
              <a:gd name="connsiteY2129" fmla="*/ 13773150 h 23902640"/>
              <a:gd name="connsiteX2130" fmla="*/ 37207059 w 43671952"/>
              <a:gd name="connsiteY2130" fmla="*/ 13758862 h 23902640"/>
              <a:gd name="connsiteX2131" fmla="*/ 37209439 w 43671952"/>
              <a:gd name="connsiteY2131" fmla="*/ 13749337 h 23902640"/>
              <a:gd name="connsiteX2132" fmla="*/ 37223727 w 43671952"/>
              <a:gd name="connsiteY2132" fmla="*/ 13742193 h 23902640"/>
              <a:gd name="connsiteX2133" fmla="*/ 3367472 w 43671952"/>
              <a:gd name="connsiteY2133" fmla="*/ 13700443 h 23902640"/>
              <a:gd name="connsiteX2134" fmla="*/ 3390339 w 43671952"/>
              <a:gd name="connsiteY2134" fmla="*/ 13723303 h 23902640"/>
              <a:gd name="connsiteX2135" fmla="*/ 3367472 w 43671952"/>
              <a:gd name="connsiteY2135" fmla="*/ 13746163 h 23902640"/>
              <a:gd name="connsiteX2136" fmla="*/ 3344612 w 43671952"/>
              <a:gd name="connsiteY2136" fmla="*/ 13723303 h 23902640"/>
              <a:gd name="connsiteX2137" fmla="*/ 3367472 w 43671952"/>
              <a:gd name="connsiteY2137" fmla="*/ 13700443 h 23902640"/>
              <a:gd name="connsiteX2138" fmla="*/ 22268779 w 43671952"/>
              <a:gd name="connsiteY2138" fmla="*/ 13656945 h 23902640"/>
              <a:gd name="connsiteX2139" fmla="*/ 22291639 w 43671952"/>
              <a:gd name="connsiteY2139" fmla="*/ 13679805 h 23902640"/>
              <a:gd name="connsiteX2140" fmla="*/ 22268779 w 43671952"/>
              <a:gd name="connsiteY2140" fmla="*/ 13702665 h 23902640"/>
              <a:gd name="connsiteX2141" fmla="*/ 22246031 w 43671952"/>
              <a:gd name="connsiteY2141" fmla="*/ 13679805 h 23902640"/>
              <a:gd name="connsiteX2142" fmla="*/ 22268779 w 43671952"/>
              <a:gd name="connsiteY2142" fmla="*/ 13656945 h 23902640"/>
              <a:gd name="connsiteX2143" fmla="*/ 11661049 w 43671952"/>
              <a:gd name="connsiteY2143" fmla="*/ 13651706 h 23902640"/>
              <a:gd name="connsiteX2144" fmla="*/ 11672955 w 43671952"/>
              <a:gd name="connsiteY2144" fmla="*/ 13656468 h 23902640"/>
              <a:gd name="connsiteX2145" fmla="*/ 11694387 w 43671952"/>
              <a:gd name="connsiteY2145" fmla="*/ 13665993 h 23902640"/>
              <a:gd name="connsiteX2146" fmla="*/ 11699147 w 43671952"/>
              <a:gd name="connsiteY2146" fmla="*/ 13673137 h 23902640"/>
              <a:gd name="connsiteX2147" fmla="*/ 11708673 w 43671952"/>
              <a:gd name="connsiteY2147" fmla="*/ 13682662 h 23902640"/>
              <a:gd name="connsiteX2148" fmla="*/ 11706292 w 43671952"/>
              <a:gd name="connsiteY2148" fmla="*/ 13704093 h 23902640"/>
              <a:gd name="connsiteX2149" fmla="*/ 11699147 w 43671952"/>
              <a:gd name="connsiteY2149" fmla="*/ 13708856 h 23902640"/>
              <a:gd name="connsiteX2150" fmla="*/ 11684859 w 43671952"/>
              <a:gd name="connsiteY2150" fmla="*/ 13718381 h 23902640"/>
              <a:gd name="connsiteX2151" fmla="*/ 11665810 w 43671952"/>
              <a:gd name="connsiteY2151" fmla="*/ 13706475 h 23902640"/>
              <a:gd name="connsiteX2152" fmla="*/ 11656286 w 43671952"/>
              <a:gd name="connsiteY2152" fmla="*/ 13692187 h 23902640"/>
              <a:gd name="connsiteX2153" fmla="*/ 11651521 w 43671952"/>
              <a:gd name="connsiteY2153" fmla="*/ 13685043 h 23902640"/>
              <a:gd name="connsiteX2154" fmla="*/ 11653906 w 43671952"/>
              <a:gd name="connsiteY2154" fmla="*/ 13654087 h 23902640"/>
              <a:gd name="connsiteX2155" fmla="*/ 11661049 w 43671952"/>
              <a:gd name="connsiteY2155" fmla="*/ 13651706 h 23902640"/>
              <a:gd name="connsiteX2156" fmla="*/ 36449819 w 43671952"/>
              <a:gd name="connsiteY2156" fmla="*/ 13632656 h 23902640"/>
              <a:gd name="connsiteX2157" fmla="*/ 36461727 w 43671952"/>
              <a:gd name="connsiteY2157" fmla="*/ 13644562 h 23902640"/>
              <a:gd name="connsiteX2158" fmla="*/ 36466487 w 43671952"/>
              <a:gd name="connsiteY2158" fmla="*/ 13658850 h 23902640"/>
              <a:gd name="connsiteX2159" fmla="*/ 36464107 w 43671952"/>
              <a:gd name="connsiteY2159" fmla="*/ 13665993 h 23902640"/>
              <a:gd name="connsiteX2160" fmla="*/ 36440295 w 43671952"/>
              <a:gd name="connsiteY2160" fmla="*/ 13665993 h 23902640"/>
              <a:gd name="connsiteX2161" fmla="*/ 36433151 w 43671952"/>
              <a:gd name="connsiteY2161" fmla="*/ 13646943 h 23902640"/>
              <a:gd name="connsiteX2162" fmla="*/ 36435531 w 43671952"/>
              <a:gd name="connsiteY2162" fmla="*/ 13639800 h 23902640"/>
              <a:gd name="connsiteX2163" fmla="*/ 36449819 w 43671952"/>
              <a:gd name="connsiteY2163" fmla="*/ 13632656 h 23902640"/>
              <a:gd name="connsiteX2164" fmla="*/ 14663800 w 43671952"/>
              <a:gd name="connsiteY2164" fmla="*/ 13587412 h 23902640"/>
              <a:gd name="connsiteX2165" fmla="*/ 14673322 w 43671952"/>
              <a:gd name="connsiteY2165" fmla="*/ 13601700 h 23902640"/>
              <a:gd name="connsiteX2166" fmla="*/ 14685229 w 43671952"/>
              <a:gd name="connsiteY2166" fmla="*/ 13613606 h 23902640"/>
              <a:gd name="connsiteX2167" fmla="*/ 14692373 w 43671952"/>
              <a:gd name="connsiteY2167" fmla="*/ 13627893 h 23902640"/>
              <a:gd name="connsiteX2168" fmla="*/ 14706660 w 43671952"/>
              <a:gd name="connsiteY2168" fmla="*/ 13637418 h 23902640"/>
              <a:gd name="connsiteX2169" fmla="*/ 14716187 w 43671952"/>
              <a:gd name="connsiteY2169" fmla="*/ 13651706 h 23902640"/>
              <a:gd name="connsiteX2170" fmla="*/ 14723331 w 43671952"/>
              <a:gd name="connsiteY2170" fmla="*/ 13665993 h 23902640"/>
              <a:gd name="connsiteX2171" fmla="*/ 14730472 w 43671952"/>
              <a:gd name="connsiteY2171" fmla="*/ 13673137 h 23902640"/>
              <a:gd name="connsiteX2172" fmla="*/ 14737618 w 43671952"/>
              <a:gd name="connsiteY2172" fmla="*/ 13687425 h 23902640"/>
              <a:gd name="connsiteX2173" fmla="*/ 14728094 w 43671952"/>
              <a:gd name="connsiteY2173" fmla="*/ 13723143 h 23902640"/>
              <a:gd name="connsiteX2174" fmla="*/ 14720950 w 43671952"/>
              <a:gd name="connsiteY2174" fmla="*/ 13727906 h 23902640"/>
              <a:gd name="connsiteX2175" fmla="*/ 14718567 w 43671952"/>
              <a:gd name="connsiteY2175" fmla="*/ 13727906 h 23902640"/>
              <a:gd name="connsiteX2176" fmla="*/ 14701897 w 43671952"/>
              <a:gd name="connsiteY2176" fmla="*/ 13716000 h 23902640"/>
              <a:gd name="connsiteX2177" fmla="*/ 14687612 w 43671952"/>
              <a:gd name="connsiteY2177" fmla="*/ 13687425 h 23902640"/>
              <a:gd name="connsiteX2178" fmla="*/ 14678085 w 43671952"/>
              <a:gd name="connsiteY2178" fmla="*/ 13673137 h 23902640"/>
              <a:gd name="connsiteX2179" fmla="*/ 14673322 w 43671952"/>
              <a:gd name="connsiteY2179" fmla="*/ 13665993 h 23902640"/>
              <a:gd name="connsiteX2180" fmla="*/ 14668559 w 43671952"/>
              <a:gd name="connsiteY2180" fmla="*/ 13651706 h 23902640"/>
              <a:gd name="connsiteX2181" fmla="*/ 14659037 w 43671952"/>
              <a:gd name="connsiteY2181" fmla="*/ 13630275 h 23902640"/>
              <a:gd name="connsiteX2182" fmla="*/ 14656654 w 43671952"/>
              <a:gd name="connsiteY2182" fmla="*/ 13623131 h 23902640"/>
              <a:gd name="connsiteX2183" fmla="*/ 14654275 w 43671952"/>
              <a:gd name="connsiteY2183" fmla="*/ 13615987 h 23902640"/>
              <a:gd name="connsiteX2184" fmla="*/ 14656654 w 43671952"/>
              <a:gd name="connsiteY2184" fmla="*/ 13592175 h 23902640"/>
              <a:gd name="connsiteX2185" fmla="*/ 14663800 w 43671952"/>
              <a:gd name="connsiteY2185" fmla="*/ 13587412 h 23902640"/>
              <a:gd name="connsiteX2186" fmla="*/ 18352543 w 43671952"/>
              <a:gd name="connsiteY2186" fmla="*/ 13582650 h 23902640"/>
              <a:gd name="connsiteX2187" fmla="*/ 18366831 w 43671952"/>
              <a:gd name="connsiteY2187" fmla="*/ 13587412 h 23902640"/>
              <a:gd name="connsiteX2188" fmla="*/ 18369211 w 43671952"/>
              <a:gd name="connsiteY2188" fmla="*/ 13594556 h 23902640"/>
              <a:gd name="connsiteX2189" fmla="*/ 18366831 w 43671952"/>
              <a:gd name="connsiteY2189" fmla="*/ 13625512 h 23902640"/>
              <a:gd name="connsiteX2190" fmla="*/ 18362067 w 43671952"/>
              <a:gd name="connsiteY2190" fmla="*/ 13632656 h 23902640"/>
              <a:gd name="connsiteX2191" fmla="*/ 18352543 w 43671952"/>
              <a:gd name="connsiteY2191" fmla="*/ 13646943 h 23902640"/>
              <a:gd name="connsiteX2192" fmla="*/ 18331111 w 43671952"/>
              <a:gd name="connsiteY2192" fmla="*/ 13663612 h 23902640"/>
              <a:gd name="connsiteX2193" fmla="*/ 18316827 w 43671952"/>
              <a:gd name="connsiteY2193" fmla="*/ 13670756 h 23902640"/>
              <a:gd name="connsiteX2194" fmla="*/ 18302537 w 43671952"/>
              <a:gd name="connsiteY2194" fmla="*/ 13680281 h 23902640"/>
              <a:gd name="connsiteX2195" fmla="*/ 18297775 w 43671952"/>
              <a:gd name="connsiteY2195" fmla="*/ 13687425 h 23902640"/>
              <a:gd name="connsiteX2196" fmla="*/ 18283487 w 43671952"/>
              <a:gd name="connsiteY2196" fmla="*/ 13701712 h 23902640"/>
              <a:gd name="connsiteX2197" fmla="*/ 18269201 w 43671952"/>
              <a:gd name="connsiteY2197" fmla="*/ 13711237 h 23902640"/>
              <a:gd name="connsiteX2198" fmla="*/ 18262055 w 43671952"/>
              <a:gd name="connsiteY2198" fmla="*/ 13718381 h 23902640"/>
              <a:gd name="connsiteX2199" fmla="*/ 18247767 w 43671952"/>
              <a:gd name="connsiteY2199" fmla="*/ 13732668 h 23902640"/>
              <a:gd name="connsiteX2200" fmla="*/ 18240627 w 43671952"/>
              <a:gd name="connsiteY2200" fmla="*/ 13737431 h 23902640"/>
              <a:gd name="connsiteX2201" fmla="*/ 18233483 w 43671952"/>
              <a:gd name="connsiteY2201" fmla="*/ 13744575 h 23902640"/>
              <a:gd name="connsiteX2202" fmla="*/ 18212051 w 43671952"/>
              <a:gd name="connsiteY2202" fmla="*/ 13763625 h 23902640"/>
              <a:gd name="connsiteX2203" fmla="*/ 18197763 w 43671952"/>
              <a:gd name="connsiteY2203" fmla="*/ 13770768 h 23902640"/>
              <a:gd name="connsiteX2204" fmla="*/ 18181093 w 43671952"/>
              <a:gd name="connsiteY2204" fmla="*/ 13777912 h 23902640"/>
              <a:gd name="connsiteX2205" fmla="*/ 18171569 w 43671952"/>
              <a:gd name="connsiteY2205" fmla="*/ 13780293 h 23902640"/>
              <a:gd name="connsiteX2206" fmla="*/ 18133467 w 43671952"/>
              <a:gd name="connsiteY2206" fmla="*/ 13782675 h 23902640"/>
              <a:gd name="connsiteX2207" fmla="*/ 18107275 w 43671952"/>
              <a:gd name="connsiteY2207" fmla="*/ 13780293 h 23902640"/>
              <a:gd name="connsiteX2208" fmla="*/ 18088227 w 43671952"/>
              <a:gd name="connsiteY2208" fmla="*/ 13775531 h 23902640"/>
              <a:gd name="connsiteX2209" fmla="*/ 18073937 w 43671952"/>
              <a:gd name="connsiteY2209" fmla="*/ 13770768 h 23902640"/>
              <a:gd name="connsiteX2210" fmla="*/ 18059651 w 43671952"/>
              <a:gd name="connsiteY2210" fmla="*/ 13766006 h 23902640"/>
              <a:gd name="connsiteX2211" fmla="*/ 18050125 w 43671952"/>
              <a:gd name="connsiteY2211" fmla="*/ 13763625 h 23902640"/>
              <a:gd name="connsiteX2212" fmla="*/ 18033457 w 43671952"/>
              <a:gd name="connsiteY2212" fmla="*/ 13754100 h 23902640"/>
              <a:gd name="connsiteX2213" fmla="*/ 18019167 w 43671952"/>
              <a:gd name="connsiteY2213" fmla="*/ 13749337 h 23902640"/>
              <a:gd name="connsiteX2214" fmla="*/ 18012027 w 43671952"/>
              <a:gd name="connsiteY2214" fmla="*/ 13744575 h 23902640"/>
              <a:gd name="connsiteX2215" fmla="*/ 18002501 w 43671952"/>
              <a:gd name="connsiteY2215" fmla="*/ 13742193 h 23902640"/>
              <a:gd name="connsiteX2216" fmla="*/ 17995359 w 43671952"/>
              <a:gd name="connsiteY2216" fmla="*/ 13739812 h 23902640"/>
              <a:gd name="connsiteX2217" fmla="*/ 17964399 w 43671952"/>
              <a:gd name="connsiteY2217" fmla="*/ 13735050 h 23902640"/>
              <a:gd name="connsiteX2218" fmla="*/ 17919157 w 43671952"/>
              <a:gd name="connsiteY2218" fmla="*/ 13732668 h 23902640"/>
              <a:gd name="connsiteX2219" fmla="*/ 17888199 w 43671952"/>
              <a:gd name="connsiteY2219" fmla="*/ 13737431 h 23902640"/>
              <a:gd name="connsiteX2220" fmla="*/ 17819143 w 43671952"/>
              <a:gd name="connsiteY2220" fmla="*/ 13742193 h 23902640"/>
              <a:gd name="connsiteX2221" fmla="*/ 17812001 w 43671952"/>
              <a:gd name="connsiteY2221" fmla="*/ 13744575 h 23902640"/>
              <a:gd name="connsiteX2222" fmla="*/ 17785807 w 43671952"/>
              <a:gd name="connsiteY2222" fmla="*/ 13756481 h 23902640"/>
              <a:gd name="connsiteX2223" fmla="*/ 17757231 w 43671952"/>
              <a:gd name="connsiteY2223" fmla="*/ 13773150 h 23902640"/>
              <a:gd name="connsiteX2224" fmla="*/ 17745327 w 43671952"/>
              <a:gd name="connsiteY2224" fmla="*/ 13773150 h 23902640"/>
              <a:gd name="connsiteX2225" fmla="*/ 17735803 w 43671952"/>
              <a:gd name="connsiteY2225" fmla="*/ 13787437 h 23902640"/>
              <a:gd name="connsiteX2226" fmla="*/ 17728657 w 43671952"/>
              <a:gd name="connsiteY2226" fmla="*/ 13796962 h 23902640"/>
              <a:gd name="connsiteX2227" fmla="*/ 17723893 w 43671952"/>
              <a:gd name="connsiteY2227" fmla="*/ 13813631 h 23902640"/>
              <a:gd name="connsiteX2228" fmla="*/ 17719131 w 43671952"/>
              <a:gd name="connsiteY2228" fmla="*/ 13820775 h 23902640"/>
              <a:gd name="connsiteX2229" fmla="*/ 17716751 w 43671952"/>
              <a:gd name="connsiteY2229" fmla="*/ 13827918 h 23902640"/>
              <a:gd name="connsiteX2230" fmla="*/ 17711987 w 43671952"/>
              <a:gd name="connsiteY2230" fmla="*/ 13842206 h 23902640"/>
              <a:gd name="connsiteX2231" fmla="*/ 17707227 w 43671952"/>
              <a:gd name="connsiteY2231" fmla="*/ 13856493 h 23902640"/>
              <a:gd name="connsiteX2232" fmla="*/ 17702463 w 43671952"/>
              <a:gd name="connsiteY2232" fmla="*/ 13944600 h 23902640"/>
              <a:gd name="connsiteX2233" fmla="*/ 17704843 w 43671952"/>
              <a:gd name="connsiteY2233" fmla="*/ 13951743 h 23902640"/>
              <a:gd name="connsiteX2234" fmla="*/ 17714369 w 43671952"/>
              <a:gd name="connsiteY2234" fmla="*/ 13973175 h 23902640"/>
              <a:gd name="connsiteX2235" fmla="*/ 17716751 w 43671952"/>
              <a:gd name="connsiteY2235" fmla="*/ 13980318 h 23902640"/>
              <a:gd name="connsiteX2236" fmla="*/ 17721513 w 43671952"/>
              <a:gd name="connsiteY2236" fmla="*/ 13987462 h 23902640"/>
              <a:gd name="connsiteX2237" fmla="*/ 17723893 w 43671952"/>
              <a:gd name="connsiteY2237" fmla="*/ 13994606 h 23902640"/>
              <a:gd name="connsiteX2238" fmla="*/ 17728657 w 43671952"/>
              <a:gd name="connsiteY2238" fmla="*/ 14008893 h 23902640"/>
              <a:gd name="connsiteX2239" fmla="*/ 17733419 w 43671952"/>
              <a:gd name="connsiteY2239" fmla="*/ 14051756 h 23902640"/>
              <a:gd name="connsiteX2240" fmla="*/ 17735803 w 43671952"/>
              <a:gd name="connsiteY2240" fmla="*/ 14058900 h 23902640"/>
              <a:gd name="connsiteX2241" fmla="*/ 17740563 w 43671952"/>
              <a:gd name="connsiteY2241" fmla="*/ 14075568 h 23902640"/>
              <a:gd name="connsiteX2242" fmla="*/ 17747707 w 43671952"/>
              <a:gd name="connsiteY2242" fmla="*/ 14080331 h 23902640"/>
              <a:gd name="connsiteX2243" fmla="*/ 17790569 w 43671952"/>
              <a:gd name="connsiteY2243" fmla="*/ 14085093 h 23902640"/>
              <a:gd name="connsiteX2244" fmla="*/ 17804857 w 43671952"/>
              <a:gd name="connsiteY2244" fmla="*/ 14080331 h 23902640"/>
              <a:gd name="connsiteX2245" fmla="*/ 17809619 w 43671952"/>
              <a:gd name="connsiteY2245" fmla="*/ 14073187 h 23902640"/>
              <a:gd name="connsiteX2246" fmla="*/ 17819143 w 43671952"/>
              <a:gd name="connsiteY2246" fmla="*/ 14058900 h 23902640"/>
              <a:gd name="connsiteX2247" fmla="*/ 17826287 w 43671952"/>
              <a:gd name="connsiteY2247" fmla="*/ 14049375 h 23902640"/>
              <a:gd name="connsiteX2248" fmla="*/ 17828669 w 43671952"/>
              <a:gd name="connsiteY2248" fmla="*/ 14042231 h 23902640"/>
              <a:gd name="connsiteX2249" fmla="*/ 17835813 w 43671952"/>
              <a:gd name="connsiteY2249" fmla="*/ 14027943 h 23902640"/>
              <a:gd name="connsiteX2250" fmla="*/ 17845337 w 43671952"/>
              <a:gd name="connsiteY2250" fmla="*/ 14006512 h 23902640"/>
              <a:gd name="connsiteX2251" fmla="*/ 17859627 w 43671952"/>
              <a:gd name="connsiteY2251" fmla="*/ 13996987 h 23902640"/>
              <a:gd name="connsiteX2252" fmla="*/ 17964399 w 43671952"/>
              <a:gd name="connsiteY2252" fmla="*/ 13996987 h 23902640"/>
              <a:gd name="connsiteX2253" fmla="*/ 17978687 w 43671952"/>
              <a:gd name="connsiteY2253" fmla="*/ 13992225 h 23902640"/>
              <a:gd name="connsiteX2254" fmla="*/ 17985831 w 43671952"/>
              <a:gd name="connsiteY2254" fmla="*/ 13987462 h 23902640"/>
              <a:gd name="connsiteX2255" fmla="*/ 18000119 w 43671952"/>
              <a:gd name="connsiteY2255" fmla="*/ 13977937 h 23902640"/>
              <a:gd name="connsiteX2256" fmla="*/ 18007263 w 43671952"/>
              <a:gd name="connsiteY2256" fmla="*/ 13975556 h 23902640"/>
              <a:gd name="connsiteX2257" fmla="*/ 18012027 w 43671952"/>
              <a:gd name="connsiteY2257" fmla="*/ 13968412 h 23902640"/>
              <a:gd name="connsiteX2258" fmla="*/ 18019167 w 43671952"/>
              <a:gd name="connsiteY2258" fmla="*/ 13958887 h 23902640"/>
              <a:gd name="connsiteX2259" fmla="*/ 18033457 w 43671952"/>
              <a:gd name="connsiteY2259" fmla="*/ 13954125 h 23902640"/>
              <a:gd name="connsiteX2260" fmla="*/ 18078699 w 43671952"/>
              <a:gd name="connsiteY2260" fmla="*/ 13951743 h 23902640"/>
              <a:gd name="connsiteX2261" fmla="*/ 18085843 w 43671952"/>
              <a:gd name="connsiteY2261" fmla="*/ 13954125 h 23902640"/>
              <a:gd name="connsiteX2262" fmla="*/ 18104895 w 43671952"/>
              <a:gd name="connsiteY2262" fmla="*/ 13958887 h 23902640"/>
              <a:gd name="connsiteX2263" fmla="*/ 18112039 w 43671952"/>
              <a:gd name="connsiteY2263" fmla="*/ 13963650 h 23902640"/>
              <a:gd name="connsiteX2264" fmla="*/ 18114419 w 43671952"/>
              <a:gd name="connsiteY2264" fmla="*/ 13970793 h 23902640"/>
              <a:gd name="connsiteX2265" fmla="*/ 18116799 w 43671952"/>
              <a:gd name="connsiteY2265" fmla="*/ 13982700 h 23902640"/>
              <a:gd name="connsiteX2266" fmla="*/ 18109659 w 43671952"/>
              <a:gd name="connsiteY2266" fmla="*/ 13987462 h 23902640"/>
              <a:gd name="connsiteX2267" fmla="*/ 18100131 w 43671952"/>
              <a:gd name="connsiteY2267" fmla="*/ 13994606 h 23902640"/>
              <a:gd name="connsiteX2268" fmla="*/ 18085843 w 43671952"/>
              <a:gd name="connsiteY2268" fmla="*/ 13999368 h 23902640"/>
              <a:gd name="connsiteX2269" fmla="*/ 18078699 w 43671952"/>
              <a:gd name="connsiteY2269" fmla="*/ 14004131 h 23902640"/>
              <a:gd name="connsiteX2270" fmla="*/ 18064411 w 43671952"/>
              <a:gd name="connsiteY2270" fmla="*/ 14011275 h 23902640"/>
              <a:gd name="connsiteX2271" fmla="*/ 18050125 w 43671952"/>
              <a:gd name="connsiteY2271" fmla="*/ 14016037 h 23902640"/>
              <a:gd name="connsiteX2272" fmla="*/ 18000119 w 43671952"/>
              <a:gd name="connsiteY2272" fmla="*/ 14023181 h 23902640"/>
              <a:gd name="connsiteX2273" fmla="*/ 17992975 w 43671952"/>
              <a:gd name="connsiteY2273" fmla="*/ 14027943 h 23902640"/>
              <a:gd name="connsiteX2274" fmla="*/ 17978687 w 43671952"/>
              <a:gd name="connsiteY2274" fmla="*/ 14037468 h 23902640"/>
              <a:gd name="connsiteX2275" fmla="*/ 17976307 w 43671952"/>
              <a:gd name="connsiteY2275" fmla="*/ 14082712 h 23902640"/>
              <a:gd name="connsiteX2276" fmla="*/ 17971543 w 43671952"/>
              <a:gd name="connsiteY2276" fmla="*/ 14097000 h 23902640"/>
              <a:gd name="connsiteX2277" fmla="*/ 17966783 w 43671952"/>
              <a:gd name="connsiteY2277" fmla="*/ 14104143 h 23902640"/>
              <a:gd name="connsiteX2278" fmla="*/ 17964399 w 43671952"/>
              <a:gd name="connsiteY2278" fmla="*/ 14111287 h 23902640"/>
              <a:gd name="connsiteX2279" fmla="*/ 17945351 w 43671952"/>
              <a:gd name="connsiteY2279" fmla="*/ 14123193 h 23902640"/>
              <a:gd name="connsiteX2280" fmla="*/ 17914395 w 43671952"/>
              <a:gd name="connsiteY2280" fmla="*/ 14125575 h 23902640"/>
              <a:gd name="connsiteX2281" fmla="*/ 17900107 w 43671952"/>
              <a:gd name="connsiteY2281" fmla="*/ 14135100 h 23902640"/>
              <a:gd name="connsiteX2282" fmla="*/ 17895343 w 43671952"/>
              <a:gd name="connsiteY2282" fmla="*/ 14142243 h 23902640"/>
              <a:gd name="connsiteX2283" fmla="*/ 17890583 w 43671952"/>
              <a:gd name="connsiteY2283" fmla="*/ 14185106 h 23902640"/>
              <a:gd name="connsiteX2284" fmla="*/ 17892963 w 43671952"/>
              <a:gd name="connsiteY2284" fmla="*/ 14192250 h 23902640"/>
              <a:gd name="connsiteX2285" fmla="*/ 17900107 w 43671952"/>
              <a:gd name="connsiteY2285" fmla="*/ 14213681 h 23902640"/>
              <a:gd name="connsiteX2286" fmla="*/ 17916775 w 43671952"/>
              <a:gd name="connsiteY2286" fmla="*/ 14232731 h 23902640"/>
              <a:gd name="connsiteX2287" fmla="*/ 17921537 w 43671952"/>
              <a:gd name="connsiteY2287" fmla="*/ 14239875 h 23902640"/>
              <a:gd name="connsiteX2288" fmla="*/ 17935825 w 43671952"/>
              <a:gd name="connsiteY2288" fmla="*/ 14249400 h 23902640"/>
              <a:gd name="connsiteX2289" fmla="*/ 17942969 w 43671952"/>
              <a:gd name="connsiteY2289" fmla="*/ 14256543 h 23902640"/>
              <a:gd name="connsiteX2290" fmla="*/ 17950113 w 43671952"/>
              <a:gd name="connsiteY2290" fmla="*/ 14261306 h 23902640"/>
              <a:gd name="connsiteX2291" fmla="*/ 17954875 w 43671952"/>
              <a:gd name="connsiteY2291" fmla="*/ 14268450 h 23902640"/>
              <a:gd name="connsiteX2292" fmla="*/ 17962019 w 43671952"/>
              <a:gd name="connsiteY2292" fmla="*/ 14275593 h 23902640"/>
              <a:gd name="connsiteX2293" fmla="*/ 17966783 w 43671952"/>
              <a:gd name="connsiteY2293" fmla="*/ 14292262 h 23902640"/>
              <a:gd name="connsiteX2294" fmla="*/ 17969163 w 43671952"/>
              <a:gd name="connsiteY2294" fmla="*/ 14373225 h 23902640"/>
              <a:gd name="connsiteX2295" fmla="*/ 17971543 w 43671952"/>
              <a:gd name="connsiteY2295" fmla="*/ 14380368 h 23902640"/>
              <a:gd name="connsiteX2296" fmla="*/ 17976307 w 43671952"/>
              <a:gd name="connsiteY2296" fmla="*/ 14394656 h 23902640"/>
              <a:gd name="connsiteX2297" fmla="*/ 18000119 w 43671952"/>
              <a:gd name="connsiteY2297" fmla="*/ 14418468 h 23902640"/>
              <a:gd name="connsiteX2298" fmla="*/ 18009643 w 43671952"/>
              <a:gd name="connsiteY2298" fmla="*/ 14420850 h 23902640"/>
              <a:gd name="connsiteX2299" fmla="*/ 18031075 w 43671952"/>
              <a:gd name="connsiteY2299" fmla="*/ 14432756 h 23902640"/>
              <a:gd name="connsiteX2300" fmla="*/ 18038219 w 43671952"/>
              <a:gd name="connsiteY2300" fmla="*/ 14435137 h 23902640"/>
              <a:gd name="connsiteX2301" fmla="*/ 18045363 w 43671952"/>
              <a:gd name="connsiteY2301" fmla="*/ 14439900 h 23902640"/>
              <a:gd name="connsiteX2302" fmla="*/ 18059651 w 43671952"/>
              <a:gd name="connsiteY2302" fmla="*/ 14449425 h 23902640"/>
              <a:gd name="connsiteX2303" fmla="*/ 18073937 w 43671952"/>
              <a:gd name="connsiteY2303" fmla="*/ 14456568 h 23902640"/>
              <a:gd name="connsiteX2304" fmla="*/ 18085843 w 43671952"/>
              <a:gd name="connsiteY2304" fmla="*/ 14466093 h 23902640"/>
              <a:gd name="connsiteX2305" fmla="*/ 18088227 w 43671952"/>
              <a:gd name="connsiteY2305" fmla="*/ 14494668 h 23902640"/>
              <a:gd name="connsiteX2306" fmla="*/ 18085843 w 43671952"/>
              <a:gd name="connsiteY2306" fmla="*/ 14501812 h 23902640"/>
              <a:gd name="connsiteX2307" fmla="*/ 18083463 w 43671952"/>
              <a:gd name="connsiteY2307" fmla="*/ 14508956 h 23902640"/>
              <a:gd name="connsiteX2308" fmla="*/ 18071555 w 43671952"/>
              <a:gd name="connsiteY2308" fmla="*/ 14528006 h 23902640"/>
              <a:gd name="connsiteX2309" fmla="*/ 18033457 w 43671952"/>
              <a:gd name="connsiteY2309" fmla="*/ 14530387 h 23902640"/>
              <a:gd name="connsiteX2310" fmla="*/ 18026311 w 43671952"/>
              <a:gd name="connsiteY2310" fmla="*/ 14532768 h 23902640"/>
              <a:gd name="connsiteX2311" fmla="*/ 17997739 w 43671952"/>
              <a:gd name="connsiteY2311" fmla="*/ 14547056 h 23902640"/>
              <a:gd name="connsiteX2312" fmla="*/ 17992975 w 43671952"/>
              <a:gd name="connsiteY2312" fmla="*/ 14554200 h 23902640"/>
              <a:gd name="connsiteX2313" fmla="*/ 17985831 w 43671952"/>
              <a:gd name="connsiteY2313" fmla="*/ 14556581 h 23902640"/>
              <a:gd name="connsiteX2314" fmla="*/ 17971543 w 43671952"/>
              <a:gd name="connsiteY2314" fmla="*/ 14568487 h 23902640"/>
              <a:gd name="connsiteX2315" fmla="*/ 17964399 w 43671952"/>
              <a:gd name="connsiteY2315" fmla="*/ 14570868 h 23902640"/>
              <a:gd name="connsiteX2316" fmla="*/ 17957257 w 43671952"/>
              <a:gd name="connsiteY2316" fmla="*/ 14575631 h 23902640"/>
              <a:gd name="connsiteX2317" fmla="*/ 17950113 w 43671952"/>
              <a:gd name="connsiteY2317" fmla="*/ 14580393 h 23902640"/>
              <a:gd name="connsiteX2318" fmla="*/ 17931063 w 43671952"/>
              <a:gd name="connsiteY2318" fmla="*/ 14597062 h 23902640"/>
              <a:gd name="connsiteX2319" fmla="*/ 17923919 w 43671952"/>
              <a:gd name="connsiteY2319" fmla="*/ 14601825 h 23902640"/>
              <a:gd name="connsiteX2320" fmla="*/ 17900107 w 43671952"/>
              <a:gd name="connsiteY2320" fmla="*/ 14606587 h 23902640"/>
              <a:gd name="connsiteX2321" fmla="*/ 17892963 w 43671952"/>
              <a:gd name="connsiteY2321" fmla="*/ 14604206 h 23902640"/>
              <a:gd name="connsiteX2322" fmla="*/ 17888199 w 43671952"/>
              <a:gd name="connsiteY2322" fmla="*/ 14597062 h 23902640"/>
              <a:gd name="connsiteX2323" fmla="*/ 17883439 w 43671952"/>
              <a:gd name="connsiteY2323" fmla="*/ 14580393 h 23902640"/>
              <a:gd name="connsiteX2324" fmla="*/ 17881055 w 43671952"/>
              <a:gd name="connsiteY2324" fmla="*/ 14573250 h 23902640"/>
              <a:gd name="connsiteX2325" fmla="*/ 17876295 w 43671952"/>
              <a:gd name="connsiteY2325" fmla="*/ 14566106 h 23902640"/>
              <a:gd name="connsiteX2326" fmla="*/ 17869151 w 43671952"/>
              <a:gd name="connsiteY2326" fmla="*/ 14525625 h 23902640"/>
              <a:gd name="connsiteX2327" fmla="*/ 17864387 w 43671952"/>
              <a:gd name="connsiteY2327" fmla="*/ 14506575 h 23902640"/>
              <a:gd name="connsiteX2328" fmla="*/ 17859627 w 43671952"/>
              <a:gd name="connsiteY2328" fmla="*/ 14492287 h 23902640"/>
              <a:gd name="connsiteX2329" fmla="*/ 17852483 w 43671952"/>
              <a:gd name="connsiteY2329" fmla="*/ 14478000 h 23902640"/>
              <a:gd name="connsiteX2330" fmla="*/ 17847719 w 43671952"/>
              <a:gd name="connsiteY2330" fmla="*/ 14470856 h 23902640"/>
              <a:gd name="connsiteX2331" fmla="*/ 17840575 w 43671952"/>
              <a:gd name="connsiteY2331" fmla="*/ 14468475 h 23902640"/>
              <a:gd name="connsiteX2332" fmla="*/ 17833431 w 43671952"/>
              <a:gd name="connsiteY2332" fmla="*/ 14461331 h 23902640"/>
              <a:gd name="connsiteX2333" fmla="*/ 17828669 w 43671952"/>
              <a:gd name="connsiteY2333" fmla="*/ 14454187 h 23902640"/>
              <a:gd name="connsiteX2334" fmla="*/ 17821527 w 43671952"/>
              <a:gd name="connsiteY2334" fmla="*/ 14387512 h 23902640"/>
              <a:gd name="connsiteX2335" fmla="*/ 17828669 w 43671952"/>
              <a:gd name="connsiteY2335" fmla="*/ 14325600 h 23902640"/>
              <a:gd name="connsiteX2336" fmla="*/ 17828669 w 43671952"/>
              <a:gd name="connsiteY2336" fmla="*/ 14266068 h 23902640"/>
              <a:gd name="connsiteX2337" fmla="*/ 17826287 w 43671952"/>
              <a:gd name="connsiteY2337" fmla="*/ 14258925 h 23902640"/>
              <a:gd name="connsiteX2338" fmla="*/ 17800095 w 43671952"/>
              <a:gd name="connsiteY2338" fmla="*/ 14249400 h 23902640"/>
              <a:gd name="connsiteX2339" fmla="*/ 17792951 w 43671952"/>
              <a:gd name="connsiteY2339" fmla="*/ 14254162 h 23902640"/>
              <a:gd name="connsiteX2340" fmla="*/ 17785807 w 43671952"/>
              <a:gd name="connsiteY2340" fmla="*/ 14256543 h 23902640"/>
              <a:gd name="connsiteX2341" fmla="*/ 17773899 w 43671952"/>
              <a:gd name="connsiteY2341" fmla="*/ 14270831 h 23902640"/>
              <a:gd name="connsiteX2342" fmla="*/ 17766755 w 43671952"/>
              <a:gd name="connsiteY2342" fmla="*/ 14277975 h 23902640"/>
              <a:gd name="connsiteX2343" fmla="*/ 17761995 w 43671952"/>
              <a:gd name="connsiteY2343" fmla="*/ 14285118 h 23902640"/>
              <a:gd name="connsiteX2344" fmla="*/ 17750087 w 43671952"/>
              <a:gd name="connsiteY2344" fmla="*/ 14306550 h 23902640"/>
              <a:gd name="connsiteX2345" fmla="*/ 17742943 w 43671952"/>
              <a:gd name="connsiteY2345" fmla="*/ 14313693 h 23902640"/>
              <a:gd name="connsiteX2346" fmla="*/ 17738183 w 43671952"/>
              <a:gd name="connsiteY2346" fmla="*/ 14332743 h 23902640"/>
              <a:gd name="connsiteX2347" fmla="*/ 17733419 w 43671952"/>
              <a:gd name="connsiteY2347" fmla="*/ 14389893 h 23902640"/>
              <a:gd name="connsiteX2348" fmla="*/ 17738183 w 43671952"/>
              <a:gd name="connsiteY2348" fmla="*/ 14568487 h 23902640"/>
              <a:gd name="connsiteX2349" fmla="*/ 17740563 w 43671952"/>
              <a:gd name="connsiteY2349" fmla="*/ 14589918 h 23902640"/>
              <a:gd name="connsiteX2350" fmla="*/ 17742943 w 43671952"/>
              <a:gd name="connsiteY2350" fmla="*/ 14597062 h 23902640"/>
              <a:gd name="connsiteX2351" fmla="*/ 17745327 w 43671952"/>
              <a:gd name="connsiteY2351" fmla="*/ 14656593 h 23902640"/>
              <a:gd name="connsiteX2352" fmla="*/ 17740563 w 43671952"/>
              <a:gd name="connsiteY2352" fmla="*/ 14670881 h 23902640"/>
              <a:gd name="connsiteX2353" fmla="*/ 17735803 w 43671952"/>
              <a:gd name="connsiteY2353" fmla="*/ 14678025 h 23902640"/>
              <a:gd name="connsiteX2354" fmla="*/ 17728657 w 43671952"/>
              <a:gd name="connsiteY2354" fmla="*/ 14682787 h 23902640"/>
              <a:gd name="connsiteX2355" fmla="*/ 17711987 w 43671952"/>
              <a:gd name="connsiteY2355" fmla="*/ 14701837 h 23902640"/>
              <a:gd name="connsiteX2356" fmla="*/ 17661983 w 43671952"/>
              <a:gd name="connsiteY2356" fmla="*/ 14704218 h 23902640"/>
              <a:gd name="connsiteX2357" fmla="*/ 17650075 w 43671952"/>
              <a:gd name="connsiteY2357" fmla="*/ 14701837 h 23902640"/>
              <a:gd name="connsiteX2358" fmla="*/ 17642931 w 43671952"/>
              <a:gd name="connsiteY2358" fmla="*/ 14697075 h 23902640"/>
              <a:gd name="connsiteX2359" fmla="*/ 17633407 w 43671952"/>
              <a:gd name="connsiteY2359" fmla="*/ 14692312 h 23902640"/>
              <a:gd name="connsiteX2360" fmla="*/ 17626263 w 43671952"/>
              <a:gd name="connsiteY2360" fmla="*/ 14689931 h 23902640"/>
              <a:gd name="connsiteX2361" fmla="*/ 17621499 w 43671952"/>
              <a:gd name="connsiteY2361" fmla="*/ 14682787 h 23902640"/>
              <a:gd name="connsiteX2362" fmla="*/ 17607213 w 43671952"/>
              <a:gd name="connsiteY2362" fmla="*/ 14673262 h 23902640"/>
              <a:gd name="connsiteX2363" fmla="*/ 17602451 w 43671952"/>
              <a:gd name="connsiteY2363" fmla="*/ 14666118 h 23902640"/>
              <a:gd name="connsiteX2364" fmla="*/ 17600069 w 43671952"/>
              <a:gd name="connsiteY2364" fmla="*/ 14658975 h 23902640"/>
              <a:gd name="connsiteX2365" fmla="*/ 17597687 w 43671952"/>
              <a:gd name="connsiteY2365" fmla="*/ 14613731 h 23902640"/>
              <a:gd name="connsiteX2366" fmla="*/ 17600069 w 43671952"/>
              <a:gd name="connsiteY2366" fmla="*/ 14597062 h 23902640"/>
              <a:gd name="connsiteX2367" fmla="*/ 17602451 w 43671952"/>
              <a:gd name="connsiteY2367" fmla="*/ 14589918 h 23902640"/>
              <a:gd name="connsiteX2368" fmla="*/ 17604831 w 43671952"/>
              <a:gd name="connsiteY2368" fmla="*/ 14478000 h 23902640"/>
              <a:gd name="connsiteX2369" fmla="*/ 17609593 w 43671952"/>
              <a:gd name="connsiteY2369" fmla="*/ 14427993 h 23902640"/>
              <a:gd name="connsiteX2370" fmla="*/ 17607213 w 43671952"/>
              <a:gd name="connsiteY2370" fmla="*/ 14385131 h 23902640"/>
              <a:gd name="connsiteX2371" fmla="*/ 17602451 w 43671952"/>
              <a:gd name="connsiteY2371" fmla="*/ 14377987 h 23902640"/>
              <a:gd name="connsiteX2372" fmla="*/ 17592927 w 43671952"/>
              <a:gd name="connsiteY2372" fmla="*/ 14363700 h 23902640"/>
              <a:gd name="connsiteX2373" fmla="*/ 17571495 w 43671952"/>
              <a:gd name="connsiteY2373" fmla="*/ 14354175 h 23902640"/>
              <a:gd name="connsiteX2374" fmla="*/ 17526251 w 43671952"/>
              <a:gd name="connsiteY2374" fmla="*/ 14351793 h 23902640"/>
              <a:gd name="connsiteX2375" fmla="*/ 17504819 w 43671952"/>
              <a:gd name="connsiteY2375" fmla="*/ 14339887 h 23902640"/>
              <a:gd name="connsiteX2376" fmla="*/ 17502439 w 43671952"/>
              <a:gd name="connsiteY2376" fmla="*/ 14316075 h 23902640"/>
              <a:gd name="connsiteX2377" fmla="*/ 17507199 w 43671952"/>
              <a:gd name="connsiteY2377" fmla="*/ 14308931 h 23902640"/>
              <a:gd name="connsiteX2378" fmla="*/ 17514343 w 43671952"/>
              <a:gd name="connsiteY2378" fmla="*/ 14304168 h 23902640"/>
              <a:gd name="connsiteX2379" fmla="*/ 17516727 w 43671952"/>
              <a:gd name="connsiteY2379" fmla="*/ 14297025 h 23902640"/>
              <a:gd name="connsiteX2380" fmla="*/ 17526251 w 43671952"/>
              <a:gd name="connsiteY2380" fmla="*/ 14282737 h 23902640"/>
              <a:gd name="connsiteX2381" fmla="*/ 17533395 w 43671952"/>
              <a:gd name="connsiteY2381" fmla="*/ 14275593 h 23902640"/>
              <a:gd name="connsiteX2382" fmla="*/ 17542919 w 43671952"/>
              <a:gd name="connsiteY2382" fmla="*/ 14261306 h 23902640"/>
              <a:gd name="connsiteX2383" fmla="*/ 17554827 w 43671952"/>
              <a:gd name="connsiteY2383" fmla="*/ 14249400 h 23902640"/>
              <a:gd name="connsiteX2384" fmla="*/ 17566731 w 43671952"/>
              <a:gd name="connsiteY2384" fmla="*/ 14237493 h 23902640"/>
              <a:gd name="connsiteX2385" fmla="*/ 17578639 w 43671952"/>
              <a:gd name="connsiteY2385" fmla="*/ 14218443 h 23902640"/>
              <a:gd name="connsiteX2386" fmla="*/ 17583401 w 43671952"/>
              <a:gd name="connsiteY2386" fmla="*/ 14208918 h 23902640"/>
              <a:gd name="connsiteX2387" fmla="*/ 17585783 w 43671952"/>
              <a:gd name="connsiteY2387" fmla="*/ 14201775 h 23902640"/>
              <a:gd name="connsiteX2388" fmla="*/ 17590543 w 43671952"/>
              <a:gd name="connsiteY2388" fmla="*/ 14087475 h 23902640"/>
              <a:gd name="connsiteX2389" fmla="*/ 17585783 w 43671952"/>
              <a:gd name="connsiteY2389" fmla="*/ 13966031 h 23902640"/>
              <a:gd name="connsiteX2390" fmla="*/ 17588163 w 43671952"/>
              <a:gd name="connsiteY2390" fmla="*/ 13951743 h 23902640"/>
              <a:gd name="connsiteX2391" fmla="*/ 17592927 w 43671952"/>
              <a:gd name="connsiteY2391" fmla="*/ 13937456 h 23902640"/>
              <a:gd name="connsiteX2392" fmla="*/ 17595307 w 43671952"/>
              <a:gd name="connsiteY2392" fmla="*/ 13927931 h 23902640"/>
              <a:gd name="connsiteX2393" fmla="*/ 17597687 w 43671952"/>
              <a:gd name="connsiteY2393" fmla="*/ 13920787 h 23902640"/>
              <a:gd name="connsiteX2394" fmla="*/ 17600069 w 43671952"/>
              <a:gd name="connsiteY2394" fmla="*/ 13896975 h 23902640"/>
              <a:gd name="connsiteX2395" fmla="*/ 17597687 w 43671952"/>
              <a:gd name="connsiteY2395" fmla="*/ 13875543 h 23902640"/>
              <a:gd name="connsiteX2396" fmla="*/ 17600069 w 43671952"/>
              <a:gd name="connsiteY2396" fmla="*/ 13866018 h 23902640"/>
              <a:gd name="connsiteX2397" fmla="*/ 17602451 w 43671952"/>
              <a:gd name="connsiteY2397" fmla="*/ 13858875 h 23902640"/>
              <a:gd name="connsiteX2398" fmla="*/ 17607213 w 43671952"/>
              <a:gd name="connsiteY2398" fmla="*/ 13837443 h 23902640"/>
              <a:gd name="connsiteX2399" fmla="*/ 17614355 w 43671952"/>
              <a:gd name="connsiteY2399" fmla="*/ 13823156 h 23902640"/>
              <a:gd name="connsiteX2400" fmla="*/ 17619119 w 43671952"/>
              <a:gd name="connsiteY2400" fmla="*/ 13816012 h 23902640"/>
              <a:gd name="connsiteX2401" fmla="*/ 17628643 w 43671952"/>
              <a:gd name="connsiteY2401" fmla="*/ 13801725 h 23902640"/>
              <a:gd name="connsiteX2402" fmla="*/ 17631027 w 43671952"/>
              <a:gd name="connsiteY2402" fmla="*/ 13794581 h 23902640"/>
              <a:gd name="connsiteX2403" fmla="*/ 17642931 w 43671952"/>
              <a:gd name="connsiteY2403" fmla="*/ 13780293 h 23902640"/>
              <a:gd name="connsiteX2404" fmla="*/ 17645315 w 43671952"/>
              <a:gd name="connsiteY2404" fmla="*/ 13773150 h 23902640"/>
              <a:gd name="connsiteX2405" fmla="*/ 17659599 w 43671952"/>
              <a:gd name="connsiteY2405" fmla="*/ 13763625 h 23902640"/>
              <a:gd name="connsiteX2406" fmla="*/ 17673887 w 43671952"/>
              <a:gd name="connsiteY2406" fmla="*/ 13754100 h 23902640"/>
              <a:gd name="connsiteX2407" fmla="*/ 17678651 w 43671952"/>
              <a:gd name="connsiteY2407" fmla="*/ 13746956 h 23902640"/>
              <a:gd name="connsiteX2408" fmla="*/ 17692939 w 43671952"/>
              <a:gd name="connsiteY2408" fmla="*/ 13718381 h 23902640"/>
              <a:gd name="connsiteX2409" fmla="*/ 17697701 w 43671952"/>
              <a:gd name="connsiteY2409" fmla="*/ 13711237 h 23902640"/>
              <a:gd name="connsiteX2410" fmla="*/ 17707227 w 43671952"/>
              <a:gd name="connsiteY2410" fmla="*/ 13696950 h 23902640"/>
              <a:gd name="connsiteX2411" fmla="*/ 17714369 w 43671952"/>
              <a:gd name="connsiteY2411" fmla="*/ 13687425 h 23902640"/>
              <a:gd name="connsiteX2412" fmla="*/ 17726275 w 43671952"/>
              <a:gd name="connsiteY2412" fmla="*/ 13673137 h 23902640"/>
              <a:gd name="connsiteX2413" fmla="*/ 17733419 w 43671952"/>
              <a:gd name="connsiteY2413" fmla="*/ 13668375 h 23902640"/>
              <a:gd name="connsiteX2414" fmla="*/ 17742943 w 43671952"/>
              <a:gd name="connsiteY2414" fmla="*/ 13663612 h 23902640"/>
              <a:gd name="connsiteX2415" fmla="*/ 17747707 w 43671952"/>
              <a:gd name="connsiteY2415" fmla="*/ 13656468 h 23902640"/>
              <a:gd name="connsiteX2416" fmla="*/ 17754851 w 43671952"/>
              <a:gd name="connsiteY2416" fmla="*/ 13654087 h 23902640"/>
              <a:gd name="connsiteX2417" fmla="*/ 17761995 w 43671952"/>
              <a:gd name="connsiteY2417" fmla="*/ 13649325 h 23902640"/>
              <a:gd name="connsiteX2418" fmla="*/ 17783427 w 43671952"/>
              <a:gd name="connsiteY2418" fmla="*/ 13635037 h 23902640"/>
              <a:gd name="connsiteX2419" fmla="*/ 17797713 w 43671952"/>
              <a:gd name="connsiteY2419" fmla="*/ 13630275 h 23902640"/>
              <a:gd name="connsiteX2420" fmla="*/ 17850103 w 43671952"/>
              <a:gd name="connsiteY2420" fmla="*/ 13627893 h 23902640"/>
              <a:gd name="connsiteX2421" fmla="*/ 17873911 w 43671952"/>
              <a:gd name="connsiteY2421" fmla="*/ 13637418 h 23902640"/>
              <a:gd name="connsiteX2422" fmla="*/ 17890583 w 43671952"/>
              <a:gd name="connsiteY2422" fmla="*/ 13642181 h 23902640"/>
              <a:gd name="connsiteX2423" fmla="*/ 17897727 w 43671952"/>
              <a:gd name="connsiteY2423" fmla="*/ 13646943 h 23902640"/>
              <a:gd name="connsiteX2424" fmla="*/ 17904867 w 43671952"/>
              <a:gd name="connsiteY2424" fmla="*/ 13649325 h 23902640"/>
              <a:gd name="connsiteX2425" fmla="*/ 17912011 w 43671952"/>
              <a:gd name="connsiteY2425" fmla="*/ 13654087 h 23902640"/>
              <a:gd name="connsiteX2426" fmla="*/ 17931063 w 43671952"/>
              <a:gd name="connsiteY2426" fmla="*/ 13668375 h 23902640"/>
              <a:gd name="connsiteX2427" fmla="*/ 17938207 w 43671952"/>
              <a:gd name="connsiteY2427" fmla="*/ 13673137 h 23902640"/>
              <a:gd name="connsiteX2428" fmla="*/ 17959639 w 43671952"/>
              <a:gd name="connsiteY2428" fmla="*/ 13677900 h 23902640"/>
              <a:gd name="connsiteX2429" fmla="*/ 17995359 w 43671952"/>
              <a:gd name="connsiteY2429" fmla="*/ 13685043 h 23902640"/>
              <a:gd name="connsiteX2430" fmla="*/ 18033457 w 43671952"/>
              <a:gd name="connsiteY2430" fmla="*/ 13689806 h 23902640"/>
              <a:gd name="connsiteX2431" fmla="*/ 18040601 w 43671952"/>
              <a:gd name="connsiteY2431" fmla="*/ 13692187 h 23902640"/>
              <a:gd name="connsiteX2432" fmla="*/ 18059651 w 43671952"/>
              <a:gd name="connsiteY2432" fmla="*/ 13694568 h 23902640"/>
              <a:gd name="connsiteX2433" fmla="*/ 18088227 w 43671952"/>
              <a:gd name="connsiteY2433" fmla="*/ 13696950 h 23902640"/>
              <a:gd name="connsiteX2434" fmla="*/ 18097751 w 43671952"/>
              <a:gd name="connsiteY2434" fmla="*/ 13699331 h 23902640"/>
              <a:gd name="connsiteX2435" fmla="*/ 18154901 w 43671952"/>
              <a:gd name="connsiteY2435" fmla="*/ 13701712 h 23902640"/>
              <a:gd name="connsiteX2436" fmla="*/ 18169187 w 43671952"/>
              <a:gd name="connsiteY2436" fmla="*/ 13699331 h 23902640"/>
              <a:gd name="connsiteX2437" fmla="*/ 18176331 w 43671952"/>
              <a:gd name="connsiteY2437" fmla="*/ 13696950 h 23902640"/>
              <a:gd name="connsiteX2438" fmla="*/ 18190619 w 43671952"/>
              <a:gd name="connsiteY2438" fmla="*/ 13692187 h 23902640"/>
              <a:gd name="connsiteX2439" fmla="*/ 18212051 w 43671952"/>
              <a:gd name="connsiteY2439" fmla="*/ 13682662 h 23902640"/>
              <a:gd name="connsiteX2440" fmla="*/ 18226337 w 43671952"/>
              <a:gd name="connsiteY2440" fmla="*/ 13675518 h 23902640"/>
              <a:gd name="connsiteX2441" fmla="*/ 18228719 w 43671952"/>
              <a:gd name="connsiteY2441" fmla="*/ 13668375 h 23902640"/>
              <a:gd name="connsiteX2442" fmla="*/ 18245387 w 43671952"/>
              <a:gd name="connsiteY2442" fmla="*/ 13649325 h 23902640"/>
              <a:gd name="connsiteX2443" fmla="*/ 18257295 w 43671952"/>
              <a:gd name="connsiteY2443" fmla="*/ 13639800 h 23902640"/>
              <a:gd name="connsiteX2444" fmla="*/ 18266819 w 43671952"/>
              <a:gd name="connsiteY2444" fmla="*/ 13630275 h 23902640"/>
              <a:gd name="connsiteX2445" fmla="*/ 18273963 w 43671952"/>
              <a:gd name="connsiteY2445" fmla="*/ 13623131 h 23902640"/>
              <a:gd name="connsiteX2446" fmla="*/ 18276343 w 43671952"/>
              <a:gd name="connsiteY2446" fmla="*/ 13615987 h 23902640"/>
              <a:gd name="connsiteX2447" fmla="*/ 18285869 w 43671952"/>
              <a:gd name="connsiteY2447" fmla="*/ 13604081 h 23902640"/>
              <a:gd name="connsiteX2448" fmla="*/ 18302537 w 43671952"/>
              <a:gd name="connsiteY2448" fmla="*/ 13596937 h 23902640"/>
              <a:gd name="connsiteX2449" fmla="*/ 18354927 w 43671952"/>
              <a:gd name="connsiteY2449" fmla="*/ 13596937 h 23902640"/>
              <a:gd name="connsiteX2450" fmla="*/ 18352543 w 43671952"/>
              <a:gd name="connsiteY2450" fmla="*/ 13582650 h 23902640"/>
              <a:gd name="connsiteX2451" fmla="*/ 18757357 w 43671952"/>
              <a:gd name="connsiteY2451" fmla="*/ 13530262 h 23902640"/>
              <a:gd name="connsiteX2452" fmla="*/ 18771643 w 43671952"/>
              <a:gd name="connsiteY2452" fmla="*/ 13537406 h 23902640"/>
              <a:gd name="connsiteX2453" fmla="*/ 18778787 w 43671952"/>
              <a:gd name="connsiteY2453" fmla="*/ 13539787 h 23902640"/>
              <a:gd name="connsiteX2454" fmla="*/ 18783551 w 43671952"/>
              <a:gd name="connsiteY2454" fmla="*/ 13554075 h 23902640"/>
              <a:gd name="connsiteX2455" fmla="*/ 18785931 w 43671952"/>
              <a:gd name="connsiteY2455" fmla="*/ 13561218 h 23902640"/>
              <a:gd name="connsiteX2456" fmla="*/ 18785931 w 43671952"/>
              <a:gd name="connsiteY2456" fmla="*/ 13630275 h 23902640"/>
              <a:gd name="connsiteX2457" fmla="*/ 18795455 w 43671952"/>
              <a:gd name="connsiteY2457" fmla="*/ 13654087 h 23902640"/>
              <a:gd name="connsiteX2458" fmla="*/ 18804983 w 43671952"/>
              <a:gd name="connsiteY2458" fmla="*/ 13656468 h 23902640"/>
              <a:gd name="connsiteX2459" fmla="*/ 18821651 w 43671952"/>
              <a:gd name="connsiteY2459" fmla="*/ 13654087 h 23902640"/>
              <a:gd name="connsiteX2460" fmla="*/ 18831175 w 43671952"/>
              <a:gd name="connsiteY2460" fmla="*/ 13639800 h 23902640"/>
              <a:gd name="connsiteX2461" fmla="*/ 18845463 w 43671952"/>
              <a:gd name="connsiteY2461" fmla="*/ 13632656 h 23902640"/>
              <a:gd name="connsiteX2462" fmla="*/ 18857367 w 43671952"/>
              <a:gd name="connsiteY2462" fmla="*/ 13649325 h 23902640"/>
              <a:gd name="connsiteX2463" fmla="*/ 18859751 w 43671952"/>
              <a:gd name="connsiteY2463" fmla="*/ 13656468 h 23902640"/>
              <a:gd name="connsiteX2464" fmla="*/ 18854987 w 43671952"/>
              <a:gd name="connsiteY2464" fmla="*/ 13680281 h 23902640"/>
              <a:gd name="connsiteX2465" fmla="*/ 18847843 w 43671952"/>
              <a:gd name="connsiteY2465" fmla="*/ 13687425 h 23902640"/>
              <a:gd name="connsiteX2466" fmla="*/ 18845463 w 43671952"/>
              <a:gd name="connsiteY2466" fmla="*/ 13694568 h 23902640"/>
              <a:gd name="connsiteX2467" fmla="*/ 18835939 w 43671952"/>
              <a:gd name="connsiteY2467" fmla="*/ 13708856 h 23902640"/>
              <a:gd name="connsiteX2468" fmla="*/ 18835939 w 43671952"/>
              <a:gd name="connsiteY2468" fmla="*/ 13739812 h 23902640"/>
              <a:gd name="connsiteX2469" fmla="*/ 18838319 w 43671952"/>
              <a:gd name="connsiteY2469" fmla="*/ 13746956 h 23902640"/>
              <a:gd name="connsiteX2470" fmla="*/ 18845463 w 43671952"/>
              <a:gd name="connsiteY2470" fmla="*/ 13749337 h 23902640"/>
              <a:gd name="connsiteX2471" fmla="*/ 18852607 w 43671952"/>
              <a:gd name="connsiteY2471" fmla="*/ 13754100 h 23902640"/>
              <a:gd name="connsiteX2472" fmla="*/ 18859751 w 43671952"/>
              <a:gd name="connsiteY2472" fmla="*/ 13756481 h 23902640"/>
              <a:gd name="connsiteX2473" fmla="*/ 18866895 w 43671952"/>
              <a:gd name="connsiteY2473" fmla="*/ 13766006 h 23902640"/>
              <a:gd name="connsiteX2474" fmla="*/ 18859751 w 43671952"/>
              <a:gd name="connsiteY2474" fmla="*/ 13789818 h 23902640"/>
              <a:gd name="connsiteX2475" fmla="*/ 18857367 w 43671952"/>
              <a:gd name="connsiteY2475" fmla="*/ 13796962 h 23902640"/>
              <a:gd name="connsiteX2476" fmla="*/ 18828795 w 43671952"/>
              <a:gd name="connsiteY2476" fmla="*/ 13811250 h 23902640"/>
              <a:gd name="connsiteX2477" fmla="*/ 18809743 w 43671952"/>
              <a:gd name="connsiteY2477" fmla="*/ 13816012 h 23902640"/>
              <a:gd name="connsiteX2478" fmla="*/ 18809743 w 43671952"/>
              <a:gd name="connsiteY2478" fmla="*/ 13849350 h 23902640"/>
              <a:gd name="connsiteX2479" fmla="*/ 18812127 w 43671952"/>
              <a:gd name="connsiteY2479" fmla="*/ 13868400 h 23902640"/>
              <a:gd name="connsiteX2480" fmla="*/ 18814507 w 43671952"/>
              <a:gd name="connsiteY2480" fmla="*/ 13889831 h 23902640"/>
              <a:gd name="connsiteX2481" fmla="*/ 18824031 w 43671952"/>
              <a:gd name="connsiteY2481" fmla="*/ 13911262 h 23902640"/>
              <a:gd name="connsiteX2482" fmla="*/ 18826411 w 43671952"/>
              <a:gd name="connsiteY2482" fmla="*/ 13918406 h 23902640"/>
              <a:gd name="connsiteX2483" fmla="*/ 18824031 w 43671952"/>
              <a:gd name="connsiteY2483" fmla="*/ 13930312 h 23902640"/>
              <a:gd name="connsiteX2484" fmla="*/ 18816887 w 43671952"/>
              <a:gd name="connsiteY2484" fmla="*/ 13932693 h 23902640"/>
              <a:gd name="connsiteX2485" fmla="*/ 18802599 w 43671952"/>
              <a:gd name="connsiteY2485" fmla="*/ 13932693 h 23902640"/>
              <a:gd name="connsiteX2486" fmla="*/ 18785931 w 43671952"/>
              <a:gd name="connsiteY2486" fmla="*/ 13918406 h 23902640"/>
              <a:gd name="connsiteX2487" fmla="*/ 18771643 w 43671952"/>
              <a:gd name="connsiteY2487" fmla="*/ 13908881 h 23902640"/>
              <a:gd name="connsiteX2488" fmla="*/ 18754975 w 43671952"/>
              <a:gd name="connsiteY2488" fmla="*/ 13887450 h 23902640"/>
              <a:gd name="connsiteX2489" fmla="*/ 18750213 w 43671952"/>
              <a:gd name="connsiteY2489" fmla="*/ 13880306 h 23902640"/>
              <a:gd name="connsiteX2490" fmla="*/ 18735927 w 43671952"/>
              <a:gd name="connsiteY2490" fmla="*/ 13856493 h 23902640"/>
              <a:gd name="connsiteX2491" fmla="*/ 18731163 w 43671952"/>
              <a:gd name="connsiteY2491" fmla="*/ 13849350 h 23902640"/>
              <a:gd name="connsiteX2492" fmla="*/ 18728783 w 43671952"/>
              <a:gd name="connsiteY2492" fmla="*/ 13842206 h 23902640"/>
              <a:gd name="connsiteX2493" fmla="*/ 18719257 w 43671952"/>
              <a:gd name="connsiteY2493" fmla="*/ 13827918 h 23902640"/>
              <a:gd name="connsiteX2494" fmla="*/ 18712115 w 43671952"/>
              <a:gd name="connsiteY2494" fmla="*/ 13811250 h 23902640"/>
              <a:gd name="connsiteX2495" fmla="*/ 18707351 w 43671952"/>
              <a:gd name="connsiteY2495" fmla="*/ 13804106 h 23902640"/>
              <a:gd name="connsiteX2496" fmla="*/ 18702587 w 43671952"/>
              <a:gd name="connsiteY2496" fmla="*/ 13789818 h 23902640"/>
              <a:gd name="connsiteX2497" fmla="*/ 18695443 w 43671952"/>
              <a:gd name="connsiteY2497" fmla="*/ 13768387 h 23902640"/>
              <a:gd name="connsiteX2498" fmla="*/ 18685919 w 43671952"/>
              <a:gd name="connsiteY2498" fmla="*/ 13739812 h 23902640"/>
              <a:gd name="connsiteX2499" fmla="*/ 18683539 w 43671952"/>
              <a:gd name="connsiteY2499" fmla="*/ 13732668 h 23902640"/>
              <a:gd name="connsiteX2500" fmla="*/ 18681159 w 43671952"/>
              <a:gd name="connsiteY2500" fmla="*/ 13725525 h 23902640"/>
              <a:gd name="connsiteX2501" fmla="*/ 18683539 w 43671952"/>
              <a:gd name="connsiteY2501" fmla="*/ 13665993 h 23902640"/>
              <a:gd name="connsiteX2502" fmla="*/ 18688299 w 43671952"/>
              <a:gd name="connsiteY2502" fmla="*/ 13658850 h 23902640"/>
              <a:gd name="connsiteX2503" fmla="*/ 18693063 w 43671952"/>
              <a:gd name="connsiteY2503" fmla="*/ 13644562 h 23902640"/>
              <a:gd name="connsiteX2504" fmla="*/ 18702587 w 43671952"/>
              <a:gd name="connsiteY2504" fmla="*/ 13630275 h 23902640"/>
              <a:gd name="connsiteX2505" fmla="*/ 18704971 w 43671952"/>
              <a:gd name="connsiteY2505" fmla="*/ 13623131 h 23902640"/>
              <a:gd name="connsiteX2506" fmla="*/ 18707351 w 43671952"/>
              <a:gd name="connsiteY2506" fmla="*/ 13613606 h 23902640"/>
              <a:gd name="connsiteX2507" fmla="*/ 18712115 w 43671952"/>
              <a:gd name="connsiteY2507" fmla="*/ 13604081 h 23902640"/>
              <a:gd name="connsiteX2508" fmla="*/ 18716875 w 43671952"/>
              <a:gd name="connsiteY2508" fmla="*/ 13589793 h 23902640"/>
              <a:gd name="connsiteX2509" fmla="*/ 18719257 w 43671952"/>
              <a:gd name="connsiteY2509" fmla="*/ 13582650 h 23902640"/>
              <a:gd name="connsiteX2510" fmla="*/ 18728783 w 43671952"/>
              <a:gd name="connsiteY2510" fmla="*/ 13568362 h 23902640"/>
              <a:gd name="connsiteX2511" fmla="*/ 18733543 w 43671952"/>
              <a:gd name="connsiteY2511" fmla="*/ 13561218 h 23902640"/>
              <a:gd name="connsiteX2512" fmla="*/ 18745451 w 43671952"/>
              <a:gd name="connsiteY2512" fmla="*/ 13539787 h 23902640"/>
              <a:gd name="connsiteX2513" fmla="*/ 18750213 w 43671952"/>
              <a:gd name="connsiteY2513" fmla="*/ 13532643 h 23902640"/>
              <a:gd name="connsiteX2514" fmla="*/ 24814339 w 43671952"/>
              <a:gd name="connsiteY2514" fmla="*/ 13511688 h 23902640"/>
              <a:gd name="connsiteX2515" fmla="*/ 24837199 w 43671952"/>
              <a:gd name="connsiteY2515" fmla="*/ 13534548 h 23902640"/>
              <a:gd name="connsiteX2516" fmla="*/ 24814339 w 43671952"/>
              <a:gd name="connsiteY2516" fmla="*/ 13557408 h 23902640"/>
              <a:gd name="connsiteX2517" fmla="*/ 24791479 w 43671952"/>
              <a:gd name="connsiteY2517" fmla="*/ 13534548 h 23902640"/>
              <a:gd name="connsiteX2518" fmla="*/ 24814339 w 43671952"/>
              <a:gd name="connsiteY2518" fmla="*/ 13511688 h 23902640"/>
              <a:gd name="connsiteX2519" fmla="*/ 11797529 w 43671952"/>
              <a:gd name="connsiteY2519" fmla="*/ 13486492 h 23902640"/>
              <a:gd name="connsiteX2520" fmla="*/ 11811068 w 43671952"/>
              <a:gd name="connsiteY2520" fmla="*/ 13496925 h 23902640"/>
              <a:gd name="connsiteX2521" fmla="*/ 11813447 w 43671952"/>
              <a:gd name="connsiteY2521" fmla="*/ 13504068 h 23902640"/>
              <a:gd name="connsiteX2522" fmla="*/ 11801543 w 43671952"/>
              <a:gd name="connsiteY2522" fmla="*/ 13535025 h 23902640"/>
              <a:gd name="connsiteX2523" fmla="*/ 11796779 w 43671952"/>
              <a:gd name="connsiteY2523" fmla="*/ 13542168 h 23902640"/>
              <a:gd name="connsiteX2524" fmla="*/ 11782491 w 43671952"/>
              <a:gd name="connsiteY2524" fmla="*/ 13551693 h 23902640"/>
              <a:gd name="connsiteX2525" fmla="*/ 11758681 w 43671952"/>
              <a:gd name="connsiteY2525" fmla="*/ 13525500 h 23902640"/>
              <a:gd name="connsiteX2526" fmla="*/ 11751537 w 43671952"/>
              <a:gd name="connsiteY2526" fmla="*/ 13520737 h 23902640"/>
              <a:gd name="connsiteX2527" fmla="*/ 11749153 w 43671952"/>
              <a:gd name="connsiteY2527" fmla="*/ 13496925 h 23902640"/>
              <a:gd name="connsiteX2528" fmla="*/ 11756297 w 43671952"/>
              <a:gd name="connsiteY2528" fmla="*/ 13492162 h 23902640"/>
              <a:gd name="connsiteX2529" fmla="*/ 11770586 w 43671952"/>
              <a:gd name="connsiteY2529" fmla="*/ 13487400 h 23902640"/>
              <a:gd name="connsiteX2530" fmla="*/ 11797529 w 43671952"/>
              <a:gd name="connsiteY2530" fmla="*/ 13486492 h 23902640"/>
              <a:gd name="connsiteX2531" fmla="*/ 15903759 w 43671952"/>
              <a:gd name="connsiteY2531" fmla="*/ 13441043 h 23902640"/>
              <a:gd name="connsiteX2532" fmla="*/ 15926619 w 43671952"/>
              <a:gd name="connsiteY2532" fmla="*/ 13463903 h 23902640"/>
              <a:gd name="connsiteX2533" fmla="*/ 15903759 w 43671952"/>
              <a:gd name="connsiteY2533" fmla="*/ 13486763 h 23902640"/>
              <a:gd name="connsiteX2534" fmla="*/ 15880899 w 43671952"/>
              <a:gd name="connsiteY2534" fmla="*/ 13463903 h 23902640"/>
              <a:gd name="connsiteX2535" fmla="*/ 15903759 w 43671952"/>
              <a:gd name="connsiteY2535" fmla="*/ 13441043 h 23902640"/>
              <a:gd name="connsiteX2536" fmla="*/ 15815656 w 43671952"/>
              <a:gd name="connsiteY2536" fmla="*/ 13426755 h 23902640"/>
              <a:gd name="connsiteX2537" fmla="*/ 15838517 w 43671952"/>
              <a:gd name="connsiteY2537" fmla="*/ 13449615 h 23902640"/>
              <a:gd name="connsiteX2538" fmla="*/ 15815656 w 43671952"/>
              <a:gd name="connsiteY2538" fmla="*/ 13472475 h 23902640"/>
              <a:gd name="connsiteX2539" fmla="*/ 15792796 w 43671952"/>
              <a:gd name="connsiteY2539" fmla="*/ 13449615 h 23902640"/>
              <a:gd name="connsiteX2540" fmla="*/ 15815656 w 43671952"/>
              <a:gd name="connsiteY2540" fmla="*/ 13426755 h 23902640"/>
              <a:gd name="connsiteX2541" fmla="*/ 11639725 w 43671952"/>
              <a:gd name="connsiteY2541" fmla="*/ 13421200 h 23902640"/>
              <a:gd name="connsiteX2542" fmla="*/ 11662584 w 43671952"/>
              <a:gd name="connsiteY2542" fmla="*/ 13444060 h 23902640"/>
              <a:gd name="connsiteX2543" fmla="*/ 11639725 w 43671952"/>
              <a:gd name="connsiteY2543" fmla="*/ 13466920 h 23902640"/>
              <a:gd name="connsiteX2544" fmla="*/ 11616865 w 43671952"/>
              <a:gd name="connsiteY2544" fmla="*/ 13444060 h 23902640"/>
              <a:gd name="connsiteX2545" fmla="*/ 11639725 w 43671952"/>
              <a:gd name="connsiteY2545" fmla="*/ 13421200 h 23902640"/>
              <a:gd name="connsiteX2546" fmla="*/ 14451870 w 43671952"/>
              <a:gd name="connsiteY2546" fmla="*/ 13420725 h 23902640"/>
              <a:gd name="connsiteX2547" fmla="*/ 14513779 w 43671952"/>
              <a:gd name="connsiteY2547" fmla="*/ 13423106 h 23902640"/>
              <a:gd name="connsiteX2548" fmla="*/ 14528070 w 43671952"/>
              <a:gd name="connsiteY2548" fmla="*/ 13427868 h 23902640"/>
              <a:gd name="connsiteX2549" fmla="*/ 14535210 w 43671952"/>
              <a:gd name="connsiteY2549" fmla="*/ 13432631 h 23902640"/>
              <a:gd name="connsiteX2550" fmla="*/ 14537593 w 43671952"/>
              <a:gd name="connsiteY2550" fmla="*/ 13439775 h 23902640"/>
              <a:gd name="connsiteX2551" fmla="*/ 14544738 w 43671952"/>
              <a:gd name="connsiteY2551" fmla="*/ 13446918 h 23902640"/>
              <a:gd name="connsiteX2552" fmla="*/ 14547117 w 43671952"/>
              <a:gd name="connsiteY2552" fmla="*/ 13454062 h 23902640"/>
              <a:gd name="connsiteX2553" fmla="*/ 14556645 w 43671952"/>
              <a:gd name="connsiteY2553" fmla="*/ 13465968 h 23902640"/>
              <a:gd name="connsiteX2554" fmla="*/ 14549501 w 43671952"/>
              <a:gd name="connsiteY2554" fmla="*/ 13485018 h 23902640"/>
              <a:gd name="connsiteX2555" fmla="*/ 14528070 w 43671952"/>
              <a:gd name="connsiteY2555" fmla="*/ 13485018 h 23902640"/>
              <a:gd name="connsiteX2556" fmla="*/ 14501874 w 43671952"/>
              <a:gd name="connsiteY2556" fmla="*/ 13482637 h 23902640"/>
              <a:gd name="connsiteX2557" fmla="*/ 14487588 w 43671952"/>
              <a:gd name="connsiteY2557" fmla="*/ 13477875 h 23902640"/>
              <a:gd name="connsiteX2558" fmla="*/ 14480441 w 43671952"/>
              <a:gd name="connsiteY2558" fmla="*/ 13475493 h 23902640"/>
              <a:gd name="connsiteX2559" fmla="*/ 14459013 w 43671952"/>
              <a:gd name="connsiteY2559" fmla="*/ 13458825 h 23902640"/>
              <a:gd name="connsiteX2560" fmla="*/ 14442345 w 43671952"/>
              <a:gd name="connsiteY2560" fmla="*/ 13454062 h 23902640"/>
              <a:gd name="connsiteX2561" fmla="*/ 14437582 w 43671952"/>
              <a:gd name="connsiteY2561" fmla="*/ 13446918 h 23902640"/>
              <a:gd name="connsiteX2562" fmla="*/ 14437582 w 43671952"/>
              <a:gd name="connsiteY2562" fmla="*/ 13425487 h 23902640"/>
              <a:gd name="connsiteX2563" fmla="*/ 14451870 w 43671952"/>
              <a:gd name="connsiteY2563" fmla="*/ 13420725 h 23902640"/>
              <a:gd name="connsiteX2564" fmla="*/ 15863283 w 43671952"/>
              <a:gd name="connsiteY2564" fmla="*/ 13383893 h 23902640"/>
              <a:gd name="connsiteX2565" fmla="*/ 15886143 w 43671952"/>
              <a:gd name="connsiteY2565" fmla="*/ 13406753 h 23902640"/>
              <a:gd name="connsiteX2566" fmla="*/ 15863283 w 43671952"/>
              <a:gd name="connsiteY2566" fmla="*/ 13429613 h 23902640"/>
              <a:gd name="connsiteX2567" fmla="*/ 15840423 w 43671952"/>
              <a:gd name="connsiteY2567" fmla="*/ 13406753 h 23902640"/>
              <a:gd name="connsiteX2568" fmla="*/ 15863283 w 43671952"/>
              <a:gd name="connsiteY2568" fmla="*/ 13383893 h 23902640"/>
              <a:gd name="connsiteX2569" fmla="*/ 24816719 w 43671952"/>
              <a:gd name="connsiteY2569" fmla="*/ 13349763 h 23902640"/>
              <a:gd name="connsiteX2570" fmla="*/ 24839579 w 43671952"/>
              <a:gd name="connsiteY2570" fmla="*/ 13372623 h 23902640"/>
              <a:gd name="connsiteX2571" fmla="*/ 24816719 w 43671952"/>
              <a:gd name="connsiteY2571" fmla="*/ 13395483 h 23902640"/>
              <a:gd name="connsiteX2572" fmla="*/ 24793859 w 43671952"/>
              <a:gd name="connsiteY2572" fmla="*/ 13372623 h 23902640"/>
              <a:gd name="connsiteX2573" fmla="*/ 24816719 w 43671952"/>
              <a:gd name="connsiteY2573" fmla="*/ 13349763 h 23902640"/>
              <a:gd name="connsiteX2574" fmla="*/ 15779935 w 43671952"/>
              <a:gd name="connsiteY2574" fmla="*/ 13348174 h 23902640"/>
              <a:gd name="connsiteX2575" fmla="*/ 15802795 w 43671952"/>
              <a:gd name="connsiteY2575" fmla="*/ 13371034 h 23902640"/>
              <a:gd name="connsiteX2576" fmla="*/ 15779935 w 43671952"/>
              <a:gd name="connsiteY2576" fmla="*/ 13393894 h 23902640"/>
              <a:gd name="connsiteX2577" fmla="*/ 15757075 w 43671952"/>
              <a:gd name="connsiteY2577" fmla="*/ 13371034 h 23902640"/>
              <a:gd name="connsiteX2578" fmla="*/ 15779935 w 43671952"/>
              <a:gd name="connsiteY2578" fmla="*/ 13348174 h 23902640"/>
              <a:gd name="connsiteX2579" fmla="*/ 22399747 w 43671952"/>
              <a:gd name="connsiteY2579" fmla="*/ 13285469 h 23902640"/>
              <a:gd name="connsiteX2580" fmla="*/ 22422607 w 43671952"/>
              <a:gd name="connsiteY2580" fmla="*/ 13308329 h 23902640"/>
              <a:gd name="connsiteX2581" fmla="*/ 22399747 w 43671952"/>
              <a:gd name="connsiteY2581" fmla="*/ 13331189 h 23902640"/>
              <a:gd name="connsiteX2582" fmla="*/ 22376887 w 43671952"/>
              <a:gd name="connsiteY2582" fmla="*/ 13308329 h 23902640"/>
              <a:gd name="connsiteX2583" fmla="*/ 22399747 w 43671952"/>
              <a:gd name="connsiteY2583" fmla="*/ 13285469 h 23902640"/>
              <a:gd name="connsiteX2584" fmla="*/ 16508602 w 43671952"/>
              <a:gd name="connsiteY2584" fmla="*/ 13224349 h 23902640"/>
              <a:gd name="connsiteX2585" fmla="*/ 16531462 w 43671952"/>
              <a:gd name="connsiteY2585" fmla="*/ 13247209 h 23902640"/>
              <a:gd name="connsiteX2586" fmla="*/ 16508602 w 43671952"/>
              <a:gd name="connsiteY2586" fmla="*/ 13270069 h 23902640"/>
              <a:gd name="connsiteX2587" fmla="*/ 16485742 w 43671952"/>
              <a:gd name="connsiteY2587" fmla="*/ 13247209 h 23902640"/>
              <a:gd name="connsiteX2588" fmla="*/ 16508602 w 43671952"/>
              <a:gd name="connsiteY2588" fmla="*/ 13224349 h 23902640"/>
              <a:gd name="connsiteX2589" fmla="*/ 20387719 w 43671952"/>
              <a:gd name="connsiteY2589" fmla="*/ 13223557 h 23902640"/>
              <a:gd name="connsiteX2590" fmla="*/ 20410579 w 43671952"/>
              <a:gd name="connsiteY2590" fmla="*/ 13246417 h 23902640"/>
              <a:gd name="connsiteX2591" fmla="*/ 20387719 w 43671952"/>
              <a:gd name="connsiteY2591" fmla="*/ 13269277 h 23902640"/>
              <a:gd name="connsiteX2592" fmla="*/ 20364859 w 43671952"/>
              <a:gd name="connsiteY2592" fmla="*/ 13246417 h 23902640"/>
              <a:gd name="connsiteX2593" fmla="*/ 20387719 w 43671952"/>
              <a:gd name="connsiteY2593" fmla="*/ 13223557 h 23902640"/>
              <a:gd name="connsiteX2594" fmla="*/ 24266651 w 43671952"/>
              <a:gd name="connsiteY2594" fmla="*/ 13168789 h 23902640"/>
              <a:gd name="connsiteX2595" fmla="*/ 24289511 w 43671952"/>
              <a:gd name="connsiteY2595" fmla="*/ 13191649 h 23902640"/>
              <a:gd name="connsiteX2596" fmla="*/ 24266651 w 43671952"/>
              <a:gd name="connsiteY2596" fmla="*/ 13214509 h 23902640"/>
              <a:gd name="connsiteX2597" fmla="*/ 24243791 w 43671952"/>
              <a:gd name="connsiteY2597" fmla="*/ 13191649 h 23902640"/>
              <a:gd name="connsiteX2598" fmla="*/ 24266651 w 43671952"/>
              <a:gd name="connsiteY2598" fmla="*/ 13168789 h 23902640"/>
              <a:gd name="connsiteX2599" fmla="*/ 18446931 w 43671952"/>
              <a:gd name="connsiteY2599" fmla="*/ 13155293 h 23902640"/>
              <a:gd name="connsiteX2600" fmla="*/ 18469791 w 43671952"/>
              <a:gd name="connsiteY2600" fmla="*/ 13178153 h 23902640"/>
              <a:gd name="connsiteX2601" fmla="*/ 18446931 w 43671952"/>
              <a:gd name="connsiteY2601" fmla="*/ 13201013 h 23902640"/>
              <a:gd name="connsiteX2602" fmla="*/ 18424071 w 43671952"/>
              <a:gd name="connsiteY2602" fmla="*/ 13178153 h 23902640"/>
              <a:gd name="connsiteX2603" fmla="*/ 18446931 w 43671952"/>
              <a:gd name="connsiteY2603" fmla="*/ 13155293 h 23902640"/>
              <a:gd name="connsiteX2604" fmla="*/ 16143476 w 43671952"/>
              <a:gd name="connsiteY2604" fmla="*/ 13144974 h 23902640"/>
              <a:gd name="connsiteX2605" fmla="*/ 16166337 w 43671952"/>
              <a:gd name="connsiteY2605" fmla="*/ 13167834 h 23902640"/>
              <a:gd name="connsiteX2606" fmla="*/ 16143476 w 43671952"/>
              <a:gd name="connsiteY2606" fmla="*/ 13190694 h 23902640"/>
              <a:gd name="connsiteX2607" fmla="*/ 16120616 w 43671952"/>
              <a:gd name="connsiteY2607" fmla="*/ 13167834 h 23902640"/>
              <a:gd name="connsiteX2608" fmla="*/ 16143476 w 43671952"/>
              <a:gd name="connsiteY2608" fmla="*/ 13144974 h 23902640"/>
              <a:gd name="connsiteX2609" fmla="*/ 16003776 w 43671952"/>
              <a:gd name="connsiteY2609" fmla="*/ 13138624 h 23902640"/>
              <a:gd name="connsiteX2610" fmla="*/ 16026636 w 43671952"/>
              <a:gd name="connsiteY2610" fmla="*/ 13161484 h 23902640"/>
              <a:gd name="connsiteX2611" fmla="*/ 16003776 w 43671952"/>
              <a:gd name="connsiteY2611" fmla="*/ 13184344 h 23902640"/>
              <a:gd name="connsiteX2612" fmla="*/ 15980916 w 43671952"/>
              <a:gd name="connsiteY2612" fmla="*/ 13161484 h 23902640"/>
              <a:gd name="connsiteX2613" fmla="*/ 16003776 w 43671952"/>
              <a:gd name="connsiteY2613" fmla="*/ 13138624 h 23902640"/>
              <a:gd name="connsiteX2614" fmla="*/ 22171259 w 43671952"/>
              <a:gd name="connsiteY2614" fmla="*/ 13080682 h 23902640"/>
              <a:gd name="connsiteX2615" fmla="*/ 22194115 w 43671952"/>
              <a:gd name="connsiteY2615" fmla="*/ 13103542 h 23902640"/>
              <a:gd name="connsiteX2616" fmla="*/ 22171259 w 43671952"/>
              <a:gd name="connsiteY2616" fmla="*/ 13126402 h 23902640"/>
              <a:gd name="connsiteX2617" fmla="*/ 22148399 w 43671952"/>
              <a:gd name="connsiteY2617" fmla="*/ 13103542 h 23902640"/>
              <a:gd name="connsiteX2618" fmla="*/ 22171259 w 43671952"/>
              <a:gd name="connsiteY2618" fmla="*/ 13080682 h 23902640"/>
              <a:gd name="connsiteX2619" fmla="*/ 23504655 w 43671952"/>
              <a:gd name="connsiteY2619" fmla="*/ 13066396 h 23902640"/>
              <a:gd name="connsiteX2620" fmla="*/ 23527515 w 43671952"/>
              <a:gd name="connsiteY2620" fmla="*/ 13089256 h 23902640"/>
              <a:gd name="connsiteX2621" fmla="*/ 23504655 w 43671952"/>
              <a:gd name="connsiteY2621" fmla="*/ 13112116 h 23902640"/>
              <a:gd name="connsiteX2622" fmla="*/ 23481791 w 43671952"/>
              <a:gd name="connsiteY2622" fmla="*/ 13089256 h 23902640"/>
              <a:gd name="connsiteX2623" fmla="*/ 23504655 w 43671952"/>
              <a:gd name="connsiteY2623" fmla="*/ 13066396 h 23902640"/>
              <a:gd name="connsiteX2624" fmla="*/ 18592049 w 43671952"/>
              <a:gd name="connsiteY2624" fmla="*/ 13066395 h 23902640"/>
              <a:gd name="connsiteX2625" fmla="*/ 18614909 w 43671952"/>
              <a:gd name="connsiteY2625" fmla="*/ 13089255 h 23902640"/>
              <a:gd name="connsiteX2626" fmla="*/ 18592049 w 43671952"/>
              <a:gd name="connsiteY2626" fmla="*/ 13112115 h 23902640"/>
              <a:gd name="connsiteX2627" fmla="*/ 18569189 w 43671952"/>
              <a:gd name="connsiteY2627" fmla="*/ 13089255 h 23902640"/>
              <a:gd name="connsiteX2628" fmla="*/ 18592049 w 43671952"/>
              <a:gd name="connsiteY2628" fmla="*/ 13066395 h 23902640"/>
              <a:gd name="connsiteX2629" fmla="*/ 3577022 w 43671952"/>
              <a:gd name="connsiteY2629" fmla="*/ 13008293 h 23902640"/>
              <a:gd name="connsiteX2630" fmla="*/ 3599882 w 43671952"/>
              <a:gd name="connsiteY2630" fmla="*/ 13031153 h 23902640"/>
              <a:gd name="connsiteX2631" fmla="*/ 3577022 w 43671952"/>
              <a:gd name="connsiteY2631" fmla="*/ 13054013 h 23902640"/>
              <a:gd name="connsiteX2632" fmla="*/ 3554162 w 43671952"/>
              <a:gd name="connsiteY2632" fmla="*/ 13031153 h 23902640"/>
              <a:gd name="connsiteX2633" fmla="*/ 3577022 w 43671952"/>
              <a:gd name="connsiteY2633" fmla="*/ 13008293 h 23902640"/>
              <a:gd name="connsiteX2634" fmla="*/ 21044943 w 43671952"/>
              <a:gd name="connsiteY2634" fmla="*/ 13004482 h 23902640"/>
              <a:gd name="connsiteX2635" fmla="*/ 21067803 w 43671952"/>
              <a:gd name="connsiteY2635" fmla="*/ 13027342 h 23902640"/>
              <a:gd name="connsiteX2636" fmla="*/ 21044943 w 43671952"/>
              <a:gd name="connsiteY2636" fmla="*/ 13050202 h 23902640"/>
              <a:gd name="connsiteX2637" fmla="*/ 21022083 w 43671952"/>
              <a:gd name="connsiteY2637" fmla="*/ 13027342 h 23902640"/>
              <a:gd name="connsiteX2638" fmla="*/ 21044943 w 43671952"/>
              <a:gd name="connsiteY2638" fmla="*/ 13004482 h 23902640"/>
              <a:gd name="connsiteX2639" fmla="*/ 22728363 w 43671952"/>
              <a:gd name="connsiteY2639" fmla="*/ 12959239 h 23902640"/>
              <a:gd name="connsiteX2640" fmla="*/ 22751223 w 43671952"/>
              <a:gd name="connsiteY2640" fmla="*/ 12982099 h 23902640"/>
              <a:gd name="connsiteX2641" fmla="*/ 22728363 w 43671952"/>
              <a:gd name="connsiteY2641" fmla="*/ 13004959 h 23902640"/>
              <a:gd name="connsiteX2642" fmla="*/ 22705503 w 43671952"/>
              <a:gd name="connsiteY2642" fmla="*/ 12982099 h 23902640"/>
              <a:gd name="connsiteX2643" fmla="*/ 22728363 w 43671952"/>
              <a:gd name="connsiteY2643" fmla="*/ 12959239 h 23902640"/>
              <a:gd name="connsiteX2644" fmla="*/ 20468681 w 43671952"/>
              <a:gd name="connsiteY2644" fmla="*/ 12952094 h 23902640"/>
              <a:gd name="connsiteX2645" fmla="*/ 20491541 w 43671952"/>
              <a:gd name="connsiteY2645" fmla="*/ 12974954 h 23902640"/>
              <a:gd name="connsiteX2646" fmla="*/ 20468681 w 43671952"/>
              <a:gd name="connsiteY2646" fmla="*/ 12997814 h 23902640"/>
              <a:gd name="connsiteX2647" fmla="*/ 20445821 w 43671952"/>
              <a:gd name="connsiteY2647" fmla="*/ 12974954 h 23902640"/>
              <a:gd name="connsiteX2648" fmla="*/ 20468681 w 43671952"/>
              <a:gd name="connsiteY2648" fmla="*/ 12952094 h 23902640"/>
              <a:gd name="connsiteX2649" fmla="*/ 24666703 w 43671952"/>
              <a:gd name="connsiteY2649" fmla="*/ 12949713 h 23902640"/>
              <a:gd name="connsiteX2650" fmla="*/ 24689563 w 43671952"/>
              <a:gd name="connsiteY2650" fmla="*/ 12972573 h 23902640"/>
              <a:gd name="connsiteX2651" fmla="*/ 24666703 w 43671952"/>
              <a:gd name="connsiteY2651" fmla="*/ 12995433 h 23902640"/>
              <a:gd name="connsiteX2652" fmla="*/ 24643843 w 43671952"/>
              <a:gd name="connsiteY2652" fmla="*/ 12972573 h 23902640"/>
              <a:gd name="connsiteX2653" fmla="*/ 24666703 w 43671952"/>
              <a:gd name="connsiteY2653" fmla="*/ 12949713 h 23902640"/>
              <a:gd name="connsiteX2654" fmla="*/ 24359519 w 43671952"/>
              <a:gd name="connsiteY2654" fmla="*/ 12925901 h 23902640"/>
              <a:gd name="connsiteX2655" fmla="*/ 24382379 w 43671952"/>
              <a:gd name="connsiteY2655" fmla="*/ 12948761 h 23902640"/>
              <a:gd name="connsiteX2656" fmla="*/ 24359519 w 43671952"/>
              <a:gd name="connsiteY2656" fmla="*/ 12971621 h 23902640"/>
              <a:gd name="connsiteX2657" fmla="*/ 24336659 w 43671952"/>
              <a:gd name="connsiteY2657" fmla="*/ 12948761 h 23902640"/>
              <a:gd name="connsiteX2658" fmla="*/ 24359519 w 43671952"/>
              <a:gd name="connsiteY2658" fmla="*/ 12925901 h 23902640"/>
              <a:gd name="connsiteX2659" fmla="*/ 14448557 w 43671952"/>
              <a:gd name="connsiteY2659" fmla="*/ 12922872 h 23902640"/>
              <a:gd name="connsiteX2660" fmla="*/ 14594865 w 43671952"/>
              <a:gd name="connsiteY2660" fmla="*/ 13039915 h 23902640"/>
              <a:gd name="connsiteX2661" fmla="*/ 14733853 w 43671952"/>
              <a:gd name="connsiteY2661" fmla="*/ 13025285 h 23902640"/>
              <a:gd name="connsiteX2662" fmla="*/ 14763111 w 43671952"/>
              <a:gd name="connsiteY2662" fmla="*/ 13076491 h 23902640"/>
              <a:gd name="connsiteX2663" fmla="*/ 14763111 w 43671952"/>
              <a:gd name="connsiteY2663" fmla="*/ 13156958 h 23902640"/>
              <a:gd name="connsiteX2664" fmla="*/ 14953309 w 43671952"/>
              <a:gd name="connsiteY2664" fmla="*/ 13317893 h 23902640"/>
              <a:gd name="connsiteX2665" fmla="*/ 15070352 w 43671952"/>
              <a:gd name="connsiteY2665" fmla="*/ 13486142 h 23902640"/>
              <a:gd name="connsiteX2666" fmla="*/ 15099610 w 43671952"/>
              <a:gd name="connsiteY2666" fmla="*/ 13508088 h 23902640"/>
              <a:gd name="connsiteX2667" fmla="*/ 15128871 w 43671952"/>
              <a:gd name="connsiteY2667" fmla="*/ 13449566 h 23902640"/>
              <a:gd name="connsiteX2668" fmla="*/ 15172763 w 43671952"/>
              <a:gd name="connsiteY2668" fmla="*/ 13530033 h 23902640"/>
              <a:gd name="connsiteX2669" fmla="*/ 15180080 w 43671952"/>
              <a:gd name="connsiteY2669" fmla="*/ 13573925 h 23902640"/>
              <a:gd name="connsiteX2670" fmla="*/ 15333700 w 43671952"/>
              <a:gd name="connsiteY2670" fmla="*/ 13727544 h 23902640"/>
              <a:gd name="connsiteX2671" fmla="*/ 15355643 w 43671952"/>
              <a:gd name="connsiteY2671" fmla="*/ 13815326 h 23902640"/>
              <a:gd name="connsiteX2672" fmla="*/ 15458056 w 43671952"/>
              <a:gd name="connsiteY2672" fmla="*/ 13764120 h 23902640"/>
              <a:gd name="connsiteX2673" fmla="*/ 15443425 w 43671952"/>
              <a:gd name="connsiteY2673" fmla="*/ 13961630 h 23902640"/>
              <a:gd name="connsiteX2674" fmla="*/ 15487317 w 43671952"/>
              <a:gd name="connsiteY2674" fmla="*/ 14005521 h 23902640"/>
              <a:gd name="connsiteX2675" fmla="*/ 15575099 w 43671952"/>
              <a:gd name="connsiteY2675" fmla="*/ 14027467 h 23902640"/>
              <a:gd name="connsiteX2676" fmla="*/ 15575099 w 43671952"/>
              <a:gd name="connsiteY2676" fmla="*/ 14137195 h 23902640"/>
              <a:gd name="connsiteX2677" fmla="*/ 15750665 w 43671952"/>
              <a:gd name="connsiteY2677" fmla="*/ 14217662 h 23902640"/>
              <a:gd name="connsiteX2678" fmla="*/ 15743350 w 43671952"/>
              <a:gd name="connsiteY2678" fmla="*/ 14363966 h 23902640"/>
              <a:gd name="connsiteX2679" fmla="*/ 15801869 w 43671952"/>
              <a:gd name="connsiteY2679" fmla="*/ 14532216 h 23902640"/>
              <a:gd name="connsiteX2680" fmla="*/ 15823816 w 43671952"/>
              <a:gd name="connsiteY2680" fmla="*/ 14634629 h 23902640"/>
              <a:gd name="connsiteX2681" fmla="*/ 15743350 w 43671952"/>
              <a:gd name="connsiteY2681" fmla="*/ 14722411 h 23902640"/>
              <a:gd name="connsiteX2682" fmla="*/ 15706773 w 43671952"/>
              <a:gd name="connsiteY2682" fmla="*/ 14678520 h 23902640"/>
              <a:gd name="connsiteX2683" fmla="*/ 15633623 w 43671952"/>
              <a:gd name="connsiteY2683" fmla="*/ 14678520 h 23902640"/>
              <a:gd name="connsiteX2684" fmla="*/ 15553154 w 43671952"/>
              <a:gd name="connsiteY2684" fmla="*/ 14707781 h 23902640"/>
              <a:gd name="connsiteX2685" fmla="*/ 15516580 w 43671952"/>
              <a:gd name="connsiteY2685" fmla="*/ 14605368 h 23902640"/>
              <a:gd name="connsiteX2686" fmla="*/ 15267863 w 43671952"/>
              <a:gd name="connsiteY2686" fmla="*/ 14422488 h 23902640"/>
              <a:gd name="connsiteX2687" fmla="*/ 15172763 w 43671952"/>
              <a:gd name="connsiteY2687" fmla="*/ 14224977 h 23902640"/>
              <a:gd name="connsiteX2688" fmla="*/ 15084983 w 43671952"/>
              <a:gd name="connsiteY2688" fmla="*/ 14122566 h 23902640"/>
              <a:gd name="connsiteX2689" fmla="*/ 15048407 w 43671952"/>
              <a:gd name="connsiteY2689" fmla="*/ 13888478 h 23902640"/>
              <a:gd name="connsiteX2690" fmla="*/ 14931364 w 43671952"/>
              <a:gd name="connsiteY2690" fmla="*/ 13764120 h 23902640"/>
              <a:gd name="connsiteX2691" fmla="*/ 14807003 w 43671952"/>
              <a:gd name="connsiteY2691" fmla="*/ 13669022 h 23902640"/>
              <a:gd name="connsiteX2692" fmla="*/ 14887472 w 43671952"/>
              <a:gd name="connsiteY2692" fmla="*/ 13551979 h 23902640"/>
              <a:gd name="connsiteX2693" fmla="*/ 14828948 w 43671952"/>
              <a:gd name="connsiteY2693" fmla="*/ 13486142 h 23902640"/>
              <a:gd name="connsiteX2694" fmla="*/ 14748484 w 43671952"/>
              <a:gd name="connsiteY2694" fmla="*/ 13500773 h 23902640"/>
              <a:gd name="connsiteX2695" fmla="*/ 14719221 w 43671952"/>
              <a:gd name="connsiteY2695" fmla="*/ 13456881 h 23902640"/>
              <a:gd name="connsiteX2696" fmla="*/ 14719221 w 43671952"/>
              <a:gd name="connsiteY2696" fmla="*/ 13369099 h 23902640"/>
              <a:gd name="connsiteX2697" fmla="*/ 14404667 w 43671952"/>
              <a:gd name="connsiteY2697" fmla="*/ 13025285 h 23902640"/>
              <a:gd name="connsiteX2698" fmla="*/ 11694491 w 43671952"/>
              <a:gd name="connsiteY2698" fmla="*/ 12918756 h 23902640"/>
              <a:gd name="connsiteX2699" fmla="*/ 11717355 w 43671952"/>
              <a:gd name="connsiteY2699" fmla="*/ 12941616 h 23902640"/>
              <a:gd name="connsiteX2700" fmla="*/ 11694491 w 43671952"/>
              <a:gd name="connsiteY2700" fmla="*/ 12964476 h 23902640"/>
              <a:gd name="connsiteX2701" fmla="*/ 11671633 w 43671952"/>
              <a:gd name="connsiteY2701" fmla="*/ 12941616 h 23902640"/>
              <a:gd name="connsiteX2702" fmla="*/ 11694491 w 43671952"/>
              <a:gd name="connsiteY2702" fmla="*/ 12918756 h 23902640"/>
              <a:gd name="connsiteX2703" fmla="*/ 19357223 w 43671952"/>
              <a:gd name="connsiteY2703" fmla="*/ 12910820 h 23902640"/>
              <a:gd name="connsiteX2704" fmla="*/ 19380083 w 43671952"/>
              <a:gd name="connsiteY2704" fmla="*/ 12933680 h 23902640"/>
              <a:gd name="connsiteX2705" fmla="*/ 19357223 w 43671952"/>
              <a:gd name="connsiteY2705" fmla="*/ 12956540 h 23902640"/>
              <a:gd name="connsiteX2706" fmla="*/ 19334363 w 43671952"/>
              <a:gd name="connsiteY2706" fmla="*/ 12933680 h 23902640"/>
              <a:gd name="connsiteX2707" fmla="*/ 19357223 w 43671952"/>
              <a:gd name="connsiteY2707" fmla="*/ 12910820 h 23902640"/>
              <a:gd name="connsiteX2708" fmla="*/ 23083171 w 43671952"/>
              <a:gd name="connsiteY2708" fmla="*/ 12833033 h 23902640"/>
              <a:gd name="connsiteX2709" fmla="*/ 23106031 w 43671952"/>
              <a:gd name="connsiteY2709" fmla="*/ 12855893 h 23902640"/>
              <a:gd name="connsiteX2710" fmla="*/ 23083171 w 43671952"/>
              <a:gd name="connsiteY2710" fmla="*/ 12878753 h 23902640"/>
              <a:gd name="connsiteX2711" fmla="*/ 23060311 w 43671952"/>
              <a:gd name="connsiteY2711" fmla="*/ 12855893 h 23902640"/>
              <a:gd name="connsiteX2712" fmla="*/ 23083171 w 43671952"/>
              <a:gd name="connsiteY2712" fmla="*/ 12833033 h 23902640"/>
              <a:gd name="connsiteX2713" fmla="*/ 22116487 w 43671952"/>
              <a:gd name="connsiteY2713" fmla="*/ 12821126 h 23902640"/>
              <a:gd name="connsiteX2714" fmla="*/ 22139347 w 43671952"/>
              <a:gd name="connsiteY2714" fmla="*/ 12843986 h 23902640"/>
              <a:gd name="connsiteX2715" fmla="*/ 22116487 w 43671952"/>
              <a:gd name="connsiteY2715" fmla="*/ 12866846 h 23902640"/>
              <a:gd name="connsiteX2716" fmla="*/ 22093627 w 43671952"/>
              <a:gd name="connsiteY2716" fmla="*/ 12843986 h 23902640"/>
              <a:gd name="connsiteX2717" fmla="*/ 22116487 w 43671952"/>
              <a:gd name="connsiteY2717" fmla="*/ 12821126 h 23902640"/>
              <a:gd name="connsiteX2718" fmla="*/ 16651477 w 43671952"/>
              <a:gd name="connsiteY2718" fmla="*/ 12811599 h 23902640"/>
              <a:gd name="connsiteX2719" fmla="*/ 16674337 w 43671952"/>
              <a:gd name="connsiteY2719" fmla="*/ 12834459 h 23902640"/>
              <a:gd name="connsiteX2720" fmla="*/ 16651477 w 43671952"/>
              <a:gd name="connsiteY2720" fmla="*/ 12857319 h 23902640"/>
              <a:gd name="connsiteX2721" fmla="*/ 16628617 w 43671952"/>
              <a:gd name="connsiteY2721" fmla="*/ 12834459 h 23902640"/>
              <a:gd name="connsiteX2722" fmla="*/ 16651477 w 43671952"/>
              <a:gd name="connsiteY2722" fmla="*/ 12811599 h 23902640"/>
              <a:gd name="connsiteX2723" fmla="*/ 22766463 w 43671952"/>
              <a:gd name="connsiteY2723" fmla="*/ 12794933 h 23902640"/>
              <a:gd name="connsiteX2724" fmla="*/ 22789323 w 43671952"/>
              <a:gd name="connsiteY2724" fmla="*/ 12817793 h 23902640"/>
              <a:gd name="connsiteX2725" fmla="*/ 22766463 w 43671952"/>
              <a:gd name="connsiteY2725" fmla="*/ 12840653 h 23902640"/>
              <a:gd name="connsiteX2726" fmla="*/ 22743603 w 43671952"/>
              <a:gd name="connsiteY2726" fmla="*/ 12817793 h 23902640"/>
              <a:gd name="connsiteX2727" fmla="*/ 22766463 w 43671952"/>
              <a:gd name="connsiteY2727" fmla="*/ 12794933 h 23902640"/>
              <a:gd name="connsiteX2728" fmla="*/ 17301483 w 43671952"/>
              <a:gd name="connsiteY2728" fmla="*/ 12783883 h 23902640"/>
              <a:gd name="connsiteX2729" fmla="*/ 17440475 w 43671952"/>
              <a:gd name="connsiteY2729" fmla="*/ 12981393 h 23902640"/>
              <a:gd name="connsiteX2730" fmla="*/ 17528255 w 43671952"/>
              <a:gd name="connsiteY2730" fmla="*/ 12966763 h 23902640"/>
              <a:gd name="connsiteX2731" fmla="*/ 17623355 w 43671952"/>
              <a:gd name="connsiteY2731" fmla="*/ 13069176 h 23902640"/>
              <a:gd name="connsiteX2732" fmla="*/ 17528255 w 43671952"/>
              <a:gd name="connsiteY2732" fmla="*/ 13061861 h 23902640"/>
              <a:gd name="connsiteX2733" fmla="*/ 17433159 w 43671952"/>
              <a:gd name="connsiteY2733" fmla="*/ 13047230 h 23902640"/>
              <a:gd name="connsiteX2734" fmla="*/ 17513625 w 43671952"/>
              <a:gd name="connsiteY2734" fmla="*/ 13142328 h 23902640"/>
              <a:gd name="connsiteX2735" fmla="*/ 17316115 w 43671952"/>
              <a:gd name="connsiteY2735" fmla="*/ 13288632 h 23902640"/>
              <a:gd name="connsiteX2736" fmla="*/ 17374635 w 43671952"/>
              <a:gd name="connsiteY2736" fmla="*/ 13486142 h 23902640"/>
              <a:gd name="connsiteX2737" fmla="*/ 17308799 w 43671952"/>
              <a:gd name="connsiteY2737" fmla="*/ 13508088 h 23902640"/>
              <a:gd name="connsiteX2738" fmla="*/ 17411211 w 43671952"/>
              <a:gd name="connsiteY2738" fmla="*/ 13551979 h 23902640"/>
              <a:gd name="connsiteX2739" fmla="*/ 17550203 w 43671952"/>
              <a:gd name="connsiteY2739" fmla="*/ 13690968 h 23902640"/>
              <a:gd name="connsiteX2740" fmla="*/ 17433159 w 43671952"/>
              <a:gd name="connsiteY2740" fmla="*/ 13647077 h 23902640"/>
              <a:gd name="connsiteX2741" fmla="*/ 17308799 w 43671952"/>
              <a:gd name="connsiteY2741" fmla="*/ 13778750 h 23902640"/>
              <a:gd name="connsiteX2742" fmla="*/ 17301483 w 43671952"/>
              <a:gd name="connsiteY2742" fmla="*/ 13910424 h 23902640"/>
              <a:gd name="connsiteX2743" fmla="*/ 17199073 w 43671952"/>
              <a:gd name="connsiteY2743" fmla="*/ 14064043 h 23902640"/>
              <a:gd name="connsiteX2744" fmla="*/ 17206387 w 43671952"/>
              <a:gd name="connsiteY2744" fmla="*/ 14276184 h 23902640"/>
              <a:gd name="connsiteX2745" fmla="*/ 17001563 w 43671952"/>
              <a:gd name="connsiteY2745" fmla="*/ 14444433 h 23902640"/>
              <a:gd name="connsiteX2746" fmla="*/ 16877203 w 43671952"/>
              <a:gd name="connsiteY2746" fmla="*/ 14342021 h 23902640"/>
              <a:gd name="connsiteX2747" fmla="*/ 16760162 w 43671952"/>
              <a:gd name="connsiteY2747" fmla="*/ 14342021 h 23902640"/>
              <a:gd name="connsiteX2748" fmla="*/ 16738218 w 43671952"/>
              <a:gd name="connsiteY2748" fmla="*/ 14261553 h 23902640"/>
              <a:gd name="connsiteX2749" fmla="*/ 16606543 w 43671952"/>
              <a:gd name="connsiteY2749" fmla="*/ 14349336 h 23902640"/>
              <a:gd name="connsiteX2750" fmla="*/ 16548022 w 43671952"/>
              <a:gd name="connsiteY2750" fmla="*/ 14246922 h 23902640"/>
              <a:gd name="connsiteX2751" fmla="*/ 16401719 w 43671952"/>
              <a:gd name="connsiteY2751" fmla="*/ 14283499 h 23902640"/>
              <a:gd name="connsiteX2752" fmla="*/ 16335881 w 43671952"/>
              <a:gd name="connsiteY2752" fmla="*/ 14232293 h 23902640"/>
              <a:gd name="connsiteX2753" fmla="*/ 16335881 w 43671952"/>
              <a:gd name="connsiteY2753" fmla="*/ 14042097 h 23902640"/>
              <a:gd name="connsiteX2754" fmla="*/ 16174948 w 43671952"/>
              <a:gd name="connsiteY2754" fmla="*/ 13786065 h 23902640"/>
              <a:gd name="connsiteX2755" fmla="*/ 16160315 w 43671952"/>
              <a:gd name="connsiteY2755" fmla="*/ 13669022 h 23902640"/>
              <a:gd name="connsiteX2756" fmla="*/ 16284676 w 43671952"/>
              <a:gd name="connsiteY2756" fmla="*/ 13573925 h 23902640"/>
              <a:gd name="connsiteX2757" fmla="*/ 16379771 w 43671952"/>
              <a:gd name="connsiteY2757" fmla="*/ 13551979 h 23902640"/>
              <a:gd name="connsiteX2758" fmla="*/ 16533389 w 43671952"/>
              <a:gd name="connsiteY2758" fmla="*/ 13434936 h 23902640"/>
              <a:gd name="connsiteX2759" fmla="*/ 16657749 w 43671952"/>
              <a:gd name="connsiteY2759" fmla="*/ 13405675 h 23902640"/>
              <a:gd name="connsiteX2760" fmla="*/ 16760162 w 43671952"/>
              <a:gd name="connsiteY2760" fmla="*/ 13332523 h 23902640"/>
              <a:gd name="connsiteX2761" fmla="*/ 16789421 w 43671952"/>
              <a:gd name="connsiteY2761" fmla="*/ 13237425 h 23902640"/>
              <a:gd name="connsiteX2762" fmla="*/ 16935723 w 43671952"/>
              <a:gd name="connsiteY2762" fmla="*/ 13083806 h 23902640"/>
              <a:gd name="connsiteX2763" fmla="*/ 17067399 w 43671952"/>
              <a:gd name="connsiteY2763" fmla="*/ 13039915 h 23902640"/>
              <a:gd name="connsiteX2764" fmla="*/ 17140551 w 43671952"/>
              <a:gd name="connsiteY2764" fmla="*/ 12908241 h 23902640"/>
              <a:gd name="connsiteX2765" fmla="*/ 11694495 w 43671952"/>
              <a:gd name="connsiteY2765" fmla="*/ 12756831 h 23902640"/>
              <a:gd name="connsiteX2766" fmla="*/ 11717355 w 43671952"/>
              <a:gd name="connsiteY2766" fmla="*/ 12779691 h 23902640"/>
              <a:gd name="connsiteX2767" fmla="*/ 11694495 w 43671952"/>
              <a:gd name="connsiteY2767" fmla="*/ 12802551 h 23902640"/>
              <a:gd name="connsiteX2768" fmla="*/ 11671635 w 43671952"/>
              <a:gd name="connsiteY2768" fmla="*/ 12779691 h 23902640"/>
              <a:gd name="connsiteX2769" fmla="*/ 11694495 w 43671952"/>
              <a:gd name="connsiteY2769" fmla="*/ 12756831 h 23902640"/>
              <a:gd name="connsiteX2770" fmla="*/ 24249983 w 43671952"/>
              <a:gd name="connsiteY2770" fmla="*/ 12749689 h 23902640"/>
              <a:gd name="connsiteX2771" fmla="*/ 24272843 w 43671952"/>
              <a:gd name="connsiteY2771" fmla="*/ 12772549 h 23902640"/>
              <a:gd name="connsiteX2772" fmla="*/ 24249983 w 43671952"/>
              <a:gd name="connsiteY2772" fmla="*/ 12795409 h 23902640"/>
              <a:gd name="connsiteX2773" fmla="*/ 24227123 w 43671952"/>
              <a:gd name="connsiteY2773" fmla="*/ 12772549 h 23902640"/>
              <a:gd name="connsiteX2774" fmla="*/ 24249983 w 43671952"/>
              <a:gd name="connsiteY2774" fmla="*/ 12749689 h 23902640"/>
              <a:gd name="connsiteX2775" fmla="*/ 24573835 w 43671952"/>
              <a:gd name="connsiteY2775" fmla="*/ 12740164 h 23902640"/>
              <a:gd name="connsiteX2776" fmla="*/ 24596695 w 43671952"/>
              <a:gd name="connsiteY2776" fmla="*/ 12763024 h 23902640"/>
              <a:gd name="connsiteX2777" fmla="*/ 24573835 w 43671952"/>
              <a:gd name="connsiteY2777" fmla="*/ 12785884 h 23902640"/>
              <a:gd name="connsiteX2778" fmla="*/ 24550975 w 43671952"/>
              <a:gd name="connsiteY2778" fmla="*/ 12763024 h 23902640"/>
              <a:gd name="connsiteX2779" fmla="*/ 24573835 w 43671952"/>
              <a:gd name="connsiteY2779" fmla="*/ 12740164 h 23902640"/>
              <a:gd name="connsiteX2780" fmla="*/ 22449757 w 43671952"/>
              <a:gd name="connsiteY2780" fmla="*/ 12737782 h 23902640"/>
              <a:gd name="connsiteX2781" fmla="*/ 22472617 w 43671952"/>
              <a:gd name="connsiteY2781" fmla="*/ 12760642 h 23902640"/>
              <a:gd name="connsiteX2782" fmla="*/ 22449757 w 43671952"/>
              <a:gd name="connsiteY2782" fmla="*/ 12783502 h 23902640"/>
              <a:gd name="connsiteX2783" fmla="*/ 22426897 w 43671952"/>
              <a:gd name="connsiteY2783" fmla="*/ 12760642 h 23902640"/>
              <a:gd name="connsiteX2784" fmla="*/ 22449757 w 43671952"/>
              <a:gd name="connsiteY2784" fmla="*/ 12737782 h 23902640"/>
              <a:gd name="connsiteX2785" fmla="*/ 16951515 w 43671952"/>
              <a:gd name="connsiteY2785" fmla="*/ 12683012 h 23902640"/>
              <a:gd name="connsiteX2786" fmla="*/ 16974375 w 43671952"/>
              <a:gd name="connsiteY2786" fmla="*/ 12705872 h 23902640"/>
              <a:gd name="connsiteX2787" fmla="*/ 16951515 w 43671952"/>
              <a:gd name="connsiteY2787" fmla="*/ 12728732 h 23902640"/>
              <a:gd name="connsiteX2788" fmla="*/ 16928655 w 43671952"/>
              <a:gd name="connsiteY2788" fmla="*/ 12705872 h 23902640"/>
              <a:gd name="connsiteX2789" fmla="*/ 16951515 w 43671952"/>
              <a:gd name="connsiteY2789" fmla="*/ 12683012 h 23902640"/>
              <a:gd name="connsiteX2790" fmla="*/ 24211883 w 43671952"/>
              <a:gd name="connsiteY2790" fmla="*/ 12661583 h 23902640"/>
              <a:gd name="connsiteX2791" fmla="*/ 24234743 w 43671952"/>
              <a:gd name="connsiteY2791" fmla="*/ 12684443 h 23902640"/>
              <a:gd name="connsiteX2792" fmla="*/ 24211883 w 43671952"/>
              <a:gd name="connsiteY2792" fmla="*/ 12707303 h 23902640"/>
              <a:gd name="connsiteX2793" fmla="*/ 24189023 w 43671952"/>
              <a:gd name="connsiteY2793" fmla="*/ 12684443 h 23902640"/>
              <a:gd name="connsiteX2794" fmla="*/ 24211883 w 43671952"/>
              <a:gd name="connsiteY2794" fmla="*/ 12661583 h 23902640"/>
              <a:gd name="connsiteX2795" fmla="*/ 16246667 w 43671952"/>
              <a:gd name="connsiteY2795" fmla="*/ 12623481 h 23902640"/>
              <a:gd name="connsiteX2796" fmla="*/ 16269527 w 43671952"/>
              <a:gd name="connsiteY2796" fmla="*/ 12646341 h 23902640"/>
              <a:gd name="connsiteX2797" fmla="*/ 16246667 w 43671952"/>
              <a:gd name="connsiteY2797" fmla="*/ 12669201 h 23902640"/>
              <a:gd name="connsiteX2798" fmla="*/ 16223808 w 43671952"/>
              <a:gd name="connsiteY2798" fmla="*/ 12646341 h 23902640"/>
              <a:gd name="connsiteX2799" fmla="*/ 16246667 w 43671952"/>
              <a:gd name="connsiteY2799" fmla="*/ 12623481 h 23902640"/>
              <a:gd name="connsiteX2800" fmla="*/ 16270479 w 43671952"/>
              <a:gd name="connsiteY2800" fmla="*/ 12554424 h 23902640"/>
              <a:gd name="connsiteX2801" fmla="*/ 16293339 w 43671952"/>
              <a:gd name="connsiteY2801" fmla="*/ 12577284 h 23902640"/>
              <a:gd name="connsiteX2802" fmla="*/ 16270479 w 43671952"/>
              <a:gd name="connsiteY2802" fmla="*/ 12600144 h 23902640"/>
              <a:gd name="connsiteX2803" fmla="*/ 16247619 w 43671952"/>
              <a:gd name="connsiteY2803" fmla="*/ 12577284 h 23902640"/>
              <a:gd name="connsiteX2804" fmla="*/ 16270479 w 43671952"/>
              <a:gd name="connsiteY2804" fmla="*/ 12554424 h 23902640"/>
              <a:gd name="connsiteX2805" fmla="*/ 11544475 w 43671952"/>
              <a:gd name="connsiteY2805" fmla="*/ 12537756 h 23902640"/>
              <a:gd name="connsiteX2806" fmla="*/ 11567334 w 43671952"/>
              <a:gd name="connsiteY2806" fmla="*/ 12560616 h 23902640"/>
              <a:gd name="connsiteX2807" fmla="*/ 11544475 w 43671952"/>
              <a:gd name="connsiteY2807" fmla="*/ 12583476 h 23902640"/>
              <a:gd name="connsiteX2808" fmla="*/ 11521614 w 43671952"/>
              <a:gd name="connsiteY2808" fmla="*/ 12560616 h 23902640"/>
              <a:gd name="connsiteX2809" fmla="*/ 11544475 w 43671952"/>
              <a:gd name="connsiteY2809" fmla="*/ 12537756 h 23902640"/>
              <a:gd name="connsiteX2810" fmla="*/ 17153923 w 43671952"/>
              <a:gd name="connsiteY2810" fmla="*/ 12532994 h 23902640"/>
              <a:gd name="connsiteX2811" fmla="*/ 17176783 w 43671952"/>
              <a:gd name="connsiteY2811" fmla="*/ 12555854 h 23902640"/>
              <a:gd name="connsiteX2812" fmla="*/ 17153923 w 43671952"/>
              <a:gd name="connsiteY2812" fmla="*/ 12578714 h 23902640"/>
              <a:gd name="connsiteX2813" fmla="*/ 17131063 w 43671952"/>
              <a:gd name="connsiteY2813" fmla="*/ 12555854 h 23902640"/>
              <a:gd name="connsiteX2814" fmla="*/ 17153923 w 43671952"/>
              <a:gd name="connsiteY2814" fmla="*/ 12532994 h 23902640"/>
              <a:gd name="connsiteX2815" fmla="*/ 24061863 w 43671952"/>
              <a:gd name="connsiteY2815" fmla="*/ 12521090 h 23902640"/>
              <a:gd name="connsiteX2816" fmla="*/ 24084723 w 43671952"/>
              <a:gd name="connsiteY2816" fmla="*/ 12543950 h 23902640"/>
              <a:gd name="connsiteX2817" fmla="*/ 24061863 w 43671952"/>
              <a:gd name="connsiteY2817" fmla="*/ 12566810 h 23902640"/>
              <a:gd name="connsiteX2818" fmla="*/ 24039003 w 43671952"/>
              <a:gd name="connsiteY2818" fmla="*/ 12543950 h 23902640"/>
              <a:gd name="connsiteX2819" fmla="*/ 24061863 w 43671952"/>
              <a:gd name="connsiteY2819" fmla="*/ 12521090 h 23902640"/>
              <a:gd name="connsiteX2820" fmla="*/ 24595263 w 43671952"/>
              <a:gd name="connsiteY2820" fmla="*/ 12513946 h 23902640"/>
              <a:gd name="connsiteX2821" fmla="*/ 24618123 w 43671952"/>
              <a:gd name="connsiteY2821" fmla="*/ 12536806 h 23902640"/>
              <a:gd name="connsiteX2822" fmla="*/ 24595263 w 43671952"/>
              <a:gd name="connsiteY2822" fmla="*/ 12559666 h 23902640"/>
              <a:gd name="connsiteX2823" fmla="*/ 24572403 w 43671952"/>
              <a:gd name="connsiteY2823" fmla="*/ 12536806 h 23902640"/>
              <a:gd name="connsiteX2824" fmla="*/ 24595263 w 43671952"/>
              <a:gd name="connsiteY2824" fmla="*/ 12513946 h 23902640"/>
              <a:gd name="connsiteX2825" fmla="*/ 23835643 w 43671952"/>
              <a:gd name="connsiteY2825" fmla="*/ 12468702 h 23902640"/>
              <a:gd name="connsiteX2826" fmla="*/ 23858503 w 43671952"/>
              <a:gd name="connsiteY2826" fmla="*/ 12491562 h 23902640"/>
              <a:gd name="connsiteX2827" fmla="*/ 23835643 w 43671952"/>
              <a:gd name="connsiteY2827" fmla="*/ 12514422 h 23902640"/>
              <a:gd name="connsiteX2828" fmla="*/ 23812783 w 43671952"/>
              <a:gd name="connsiteY2828" fmla="*/ 12491562 h 23902640"/>
              <a:gd name="connsiteX2829" fmla="*/ 23835643 w 43671952"/>
              <a:gd name="connsiteY2829" fmla="*/ 12468702 h 23902640"/>
              <a:gd name="connsiteX2830" fmla="*/ 14240057 w 43671952"/>
              <a:gd name="connsiteY2830" fmla="*/ 12449649 h 23902640"/>
              <a:gd name="connsiteX2831" fmla="*/ 14262917 w 43671952"/>
              <a:gd name="connsiteY2831" fmla="*/ 12472509 h 23902640"/>
              <a:gd name="connsiteX2832" fmla="*/ 14240057 w 43671952"/>
              <a:gd name="connsiteY2832" fmla="*/ 12495369 h 23902640"/>
              <a:gd name="connsiteX2833" fmla="*/ 14217197 w 43671952"/>
              <a:gd name="connsiteY2833" fmla="*/ 12472509 h 23902640"/>
              <a:gd name="connsiteX2834" fmla="*/ 14240057 w 43671952"/>
              <a:gd name="connsiteY2834" fmla="*/ 12449649 h 23902640"/>
              <a:gd name="connsiteX2835" fmla="*/ 18457283 w 43671952"/>
              <a:gd name="connsiteY2835" fmla="*/ 12388861 h 23902640"/>
              <a:gd name="connsiteX2836" fmla="*/ 18537923 w 43671952"/>
              <a:gd name="connsiteY2836" fmla="*/ 12442450 h 23902640"/>
              <a:gd name="connsiteX2837" fmla="*/ 18537751 w 43671952"/>
              <a:gd name="connsiteY2837" fmla="*/ 12535165 h 23902640"/>
              <a:gd name="connsiteX2838" fmla="*/ 18559695 w 43671952"/>
              <a:gd name="connsiteY2838" fmla="*/ 12549796 h 23902640"/>
              <a:gd name="connsiteX2839" fmla="*/ 18581643 w 43671952"/>
              <a:gd name="connsiteY2839" fmla="*/ 12688784 h 23902640"/>
              <a:gd name="connsiteX2840" fmla="*/ 18577051 w 43671952"/>
              <a:gd name="connsiteY2840" fmla="*/ 12801236 h 23902640"/>
              <a:gd name="connsiteX2841" fmla="*/ 18413391 w 43671952"/>
              <a:gd name="connsiteY2841" fmla="*/ 12769252 h 23902640"/>
              <a:gd name="connsiteX2842" fmla="*/ 18413391 w 43671952"/>
              <a:gd name="connsiteY2842" fmla="*/ 12835088 h 23902640"/>
              <a:gd name="connsiteX2843" fmla="*/ 18462391 w 43671952"/>
              <a:gd name="connsiteY2843" fmla="*/ 12891058 h 23902640"/>
              <a:gd name="connsiteX2844" fmla="*/ 18447415 w 43671952"/>
              <a:gd name="connsiteY2844" fmla="*/ 13004024 h 23902640"/>
              <a:gd name="connsiteX2845" fmla="*/ 18232895 w 43671952"/>
              <a:gd name="connsiteY2845" fmla="*/ 12884600 h 23902640"/>
              <a:gd name="connsiteX2846" fmla="*/ 18245143 w 43671952"/>
              <a:gd name="connsiteY2846" fmla="*/ 12696100 h 23902640"/>
              <a:gd name="connsiteX2847" fmla="*/ 18179307 w 43671952"/>
              <a:gd name="connsiteY2847" fmla="*/ 12652208 h 23902640"/>
              <a:gd name="connsiteX2848" fmla="*/ 18054947 w 43671952"/>
              <a:gd name="connsiteY2848" fmla="*/ 12696100 h 23902640"/>
              <a:gd name="connsiteX2849" fmla="*/ 17915959 w 43671952"/>
              <a:gd name="connsiteY2849" fmla="*/ 12791197 h 23902640"/>
              <a:gd name="connsiteX2850" fmla="*/ 17923275 w 43671952"/>
              <a:gd name="connsiteY2850" fmla="*/ 12732676 h 23902640"/>
              <a:gd name="connsiteX2851" fmla="*/ 18098839 w 43671952"/>
              <a:gd name="connsiteY2851" fmla="*/ 12549796 h 23902640"/>
              <a:gd name="connsiteX2852" fmla="*/ 18215883 w 43671952"/>
              <a:gd name="connsiteY2852" fmla="*/ 12535165 h 23902640"/>
              <a:gd name="connsiteX2853" fmla="*/ 18230513 w 43671952"/>
              <a:gd name="connsiteY2853" fmla="*/ 12637578 h 23902640"/>
              <a:gd name="connsiteX2854" fmla="*/ 18298903 w 43671952"/>
              <a:gd name="connsiteY2854" fmla="*/ 12530402 h 23902640"/>
              <a:gd name="connsiteX2855" fmla="*/ 18354871 w 43671952"/>
              <a:gd name="connsiteY2855" fmla="*/ 12476644 h 23902640"/>
              <a:gd name="connsiteX2856" fmla="*/ 18477019 w 43671952"/>
              <a:gd name="connsiteY2856" fmla="*/ 12477158 h 23902640"/>
              <a:gd name="connsiteX2857" fmla="*/ 18457283 w 43671952"/>
              <a:gd name="connsiteY2857" fmla="*/ 12388861 h 23902640"/>
              <a:gd name="connsiteX2858" fmla="*/ 11689734 w 43671952"/>
              <a:gd name="connsiteY2858" fmla="*/ 12380593 h 23902640"/>
              <a:gd name="connsiteX2859" fmla="*/ 11712594 w 43671952"/>
              <a:gd name="connsiteY2859" fmla="*/ 12403453 h 23902640"/>
              <a:gd name="connsiteX2860" fmla="*/ 11689734 w 43671952"/>
              <a:gd name="connsiteY2860" fmla="*/ 12426313 h 23902640"/>
              <a:gd name="connsiteX2861" fmla="*/ 11666874 w 43671952"/>
              <a:gd name="connsiteY2861" fmla="*/ 12403453 h 23902640"/>
              <a:gd name="connsiteX2862" fmla="*/ 11689734 w 43671952"/>
              <a:gd name="connsiteY2862" fmla="*/ 12380593 h 23902640"/>
              <a:gd name="connsiteX2863" fmla="*/ 23190327 w 43671952"/>
              <a:gd name="connsiteY2863" fmla="*/ 12363927 h 23902640"/>
              <a:gd name="connsiteX2864" fmla="*/ 23213187 w 43671952"/>
              <a:gd name="connsiteY2864" fmla="*/ 12386787 h 23902640"/>
              <a:gd name="connsiteX2865" fmla="*/ 23190327 w 43671952"/>
              <a:gd name="connsiteY2865" fmla="*/ 12409647 h 23902640"/>
              <a:gd name="connsiteX2866" fmla="*/ 23167467 w 43671952"/>
              <a:gd name="connsiteY2866" fmla="*/ 12386787 h 23902640"/>
              <a:gd name="connsiteX2867" fmla="*/ 23190327 w 43671952"/>
              <a:gd name="connsiteY2867" fmla="*/ 12363927 h 23902640"/>
              <a:gd name="connsiteX2868" fmla="*/ 17025335 w 43671952"/>
              <a:gd name="connsiteY2868" fmla="*/ 12344875 h 23902640"/>
              <a:gd name="connsiteX2869" fmla="*/ 17048195 w 43671952"/>
              <a:gd name="connsiteY2869" fmla="*/ 12367735 h 23902640"/>
              <a:gd name="connsiteX2870" fmla="*/ 17025335 w 43671952"/>
              <a:gd name="connsiteY2870" fmla="*/ 12390595 h 23902640"/>
              <a:gd name="connsiteX2871" fmla="*/ 17002475 w 43671952"/>
              <a:gd name="connsiteY2871" fmla="*/ 12367735 h 23902640"/>
              <a:gd name="connsiteX2872" fmla="*/ 17025335 w 43671952"/>
              <a:gd name="connsiteY2872" fmla="*/ 12344875 h 23902640"/>
              <a:gd name="connsiteX2873" fmla="*/ 12531976 w 43671952"/>
              <a:gd name="connsiteY2873" fmla="*/ 12279134 h 23902640"/>
              <a:gd name="connsiteX2874" fmla="*/ 12612445 w 43671952"/>
              <a:gd name="connsiteY2874" fmla="*/ 12352286 h 23902640"/>
              <a:gd name="connsiteX2875" fmla="*/ 12627073 w 43671952"/>
              <a:gd name="connsiteY2875" fmla="*/ 12432753 h 23902640"/>
              <a:gd name="connsiteX2876" fmla="*/ 12670964 w 43671952"/>
              <a:gd name="connsiteY2876" fmla="*/ 12476645 h 23902640"/>
              <a:gd name="connsiteX2877" fmla="*/ 12678279 w 43671952"/>
              <a:gd name="connsiteY2877" fmla="*/ 12739992 h 23902640"/>
              <a:gd name="connsiteX2878" fmla="*/ 12590497 w 43671952"/>
              <a:gd name="connsiteY2878" fmla="*/ 12798513 h 23902640"/>
              <a:gd name="connsiteX2879" fmla="*/ 12451509 w 43671952"/>
              <a:gd name="connsiteY2879" fmla="*/ 12798513 h 23902640"/>
              <a:gd name="connsiteX2880" fmla="*/ 12385674 w 43671952"/>
              <a:gd name="connsiteY2880" fmla="*/ 12681470 h 23902640"/>
              <a:gd name="connsiteX2881" fmla="*/ 12378359 w 43671952"/>
              <a:gd name="connsiteY2881" fmla="*/ 12483960 h 23902640"/>
              <a:gd name="connsiteX2882" fmla="*/ 12444193 w 43671952"/>
              <a:gd name="connsiteY2882" fmla="*/ 12440069 h 23902640"/>
              <a:gd name="connsiteX2883" fmla="*/ 12436880 w 43671952"/>
              <a:gd name="connsiteY2883" fmla="*/ 12330341 h 23902640"/>
              <a:gd name="connsiteX2884" fmla="*/ 12495399 w 43671952"/>
              <a:gd name="connsiteY2884" fmla="*/ 12330341 h 23902640"/>
              <a:gd name="connsiteX2885" fmla="*/ 23899939 w 43671952"/>
              <a:gd name="connsiteY2885" fmla="*/ 12275821 h 23902640"/>
              <a:gd name="connsiteX2886" fmla="*/ 23922799 w 43671952"/>
              <a:gd name="connsiteY2886" fmla="*/ 12298681 h 23902640"/>
              <a:gd name="connsiteX2887" fmla="*/ 23899939 w 43671952"/>
              <a:gd name="connsiteY2887" fmla="*/ 12321541 h 23902640"/>
              <a:gd name="connsiteX2888" fmla="*/ 23877079 w 43671952"/>
              <a:gd name="connsiteY2888" fmla="*/ 12298681 h 23902640"/>
              <a:gd name="connsiteX2889" fmla="*/ 23899939 w 43671952"/>
              <a:gd name="connsiteY2889" fmla="*/ 12275821 h 23902640"/>
              <a:gd name="connsiteX2890" fmla="*/ 18115219 w 43671952"/>
              <a:gd name="connsiteY2890" fmla="*/ 12253912 h 23902640"/>
              <a:gd name="connsiteX2891" fmla="*/ 18134267 w 43671952"/>
              <a:gd name="connsiteY2891" fmla="*/ 12257087 h 23902640"/>
              <a:gd name="connsiteX2892" fmla="*/ 18140619 w 43671952"/>
              <a:gd name="connsiteY2892" fmla="*/ 12276137 h 23902640"/>
              <a:gd name="connsiteX2893" fmla="*/ 18146967 w 43671952"/>
              <a:gd name="connsiteY2893" fmla="*/ 12285662 h 23902640"/>
              <a:gd name="connsiteX2894" fmla="*/ 18150143 w 43671952"/>
              <a:gd name="connsiteY2894" fmla="*/ 12295187 h 23902640"/>
              <a:gd name="connsiteX2895" fmla="*/ 18153319 w 43671952"/>
              <a:gd name="connsiteY2895" fmla="*/ 12399962 h 23902640"/>
              <a:gd name="connsiteX2896" fmla="*/ 18150143 w 43671952"/>
              <a:gd name="connsiteY2896" fmla="*/ 12425362 h 23902640"/>
              <a:gd name="connsiteX2897" fmla="*/ 18140619 w 43671952"/>
              <a:gd name="connsiteY2897" fmla="*/ 12431712 h 23902640"/>
              <a:gd name="connsiteX2898" fmla="*/ 18134267 w 43671952"/>
              <a:gd name="connsiteY2898" fmla="*/ 12441237 h 23902640"/>
              <a:gd name="connsiteX2899" fmla="*/ 18108867 w 43671952"/>
              <a:gd name="connsiteY2899" fmla="*/ 12425362 h 23902640"/>
              <a:gd name="connsiteX2900" fmla="*/ 18105693 w 43671952"/>
              <a:gd name="connsiteY2900" fmla="*/ 12415837 h 23902640"/>
              <a:gd name="connsiteX2901" fmla="*/ 18086643 w 43671952"/>
              <a:gd name="connsiteY2901" fmla="*/ 12387262 h 23902640"/>
              <a:gd name="connsiteX2902" fmla="*/ 18080293 w 43671952"/>
              <a:gd name="connsiteY2902" fmla="*/ 12377737 h 23902640"/>
              <a:gd name="connsiteX2903" fmla="*/ 18077119 w 43671952"/>
              <a:gd name="connsiteY2903" fmla="*/ 12368212 h 23902640"/>
              <a:gd name="connsiteX2904" fmla="*/ 18077119 w 43671952"/>
              <a:gd name="connsiteY2904" fmla="*/ 12307887 h 23902640"/>
              <a:gd name="connsiteX2905" fmla="*/ 18089819 w 43671952"/>
              <a:gd name="connsiteY2905" fmla="*/ 12288837 h 23902640"/>
              <a:gd name="connsiteX2906" fmla="*/ 18096167 w 43671952"/>
              <a:gd name="connsiteY2906" fmla="*/ 12279312 h 23902640"/>
              <a:gd name="connsiteX2907" fmla="*/ 18105693 w 43671952"/>
              <a:gd name="connsiteY2907" fmla="*/ 12260262 h 23902640"/>
              <a:gd name="connsiteX2908" fmla="*/ 18115219 w 43671952"/>
              <a:gd name="connsiteY2908" fmla="*/ 12253912 h 23902640"/>
              <a:gd name="connsiteX2909" fmla="*/ 16982475 w 43671952"/>
              <a:gd name="connsiteY2909" fmla="*/ 12213906 h 23902640"/>
              <a:gd name="connsiteX2910" fmla="*/ 17005335 w 43671952"/>
              <a:gd name="connsiteY2910" fmla="*/ 12236766 h 23902640"/>
              <a:gd name="connsiteX2911" fmla="*/ 16982475 w 43671952"/>
              <a:gd name="connsiteY2911" fmla="*/ 12259626 h 23902640"/>
              <a:gd name="connsiteX2912" fmla="*/ 16959615 w 43671952"/>
              <a:gd name="connsiteY2912" fmla="*/ 12236766 h 23902640"/>
              <a:gd name="connsiteX2913" fmla="*/ 16982475 w 43671952"/>
              <a:gd name="connsiteY2913" fmla="*/ 12213906 h 23902640"/>
              <a:gd name="connsiteX2914" fmla="*/ 31029399 w 43671952"/>
              <a:gd name="connsiteY2914" fmla="*/ 12183745 h 23902640"/>
              <a:gd name="connsiteX2915" fmla="*/ 31052259 w 43671952"/>
              <a:gd name="connsiteY2915" fmla="*/ 12206605 h 23902640"/>
              <a:gd name="connsiteX2916" fmla="*/ 31029399 w 43671952"/>
              <a:gd name="connsiteY2916" fmla="*/ 12229465 h 23902640"/>
              <a:gd name="connsiteX2917" fmla="*/ 31006539 w 43671952"/>
              <a:gd name="connsiteY2917" fmla="*/ 12206605 h 23902640"/>
              <a:gd name="connsiteX2918" fmla="*/ 31029399 w 43671952"/>
              <a:gd name="connsiteY2918" fmla="*/ 12183745 h 23902640"/>
              <a:gd name="connsiteX2919" fmla="*/ 18366041 w 43671952"/>
              <a:gd name="connsiteY2919" fmla="*/ 12171362 h 23902640"/>
              <a:gd name="connsiteX2920" fmla="*/ 18381915 w 43671952"/>
              <a:gd name="connsiteY2920" fmla="*/ 12174537 h 23902640"/>
              <a:gd name="connsiteX2921" fmla="*/ 18400965 w 43671952"/>
              <a:gd name="connsiteY2921" fmla="*/ 12187237 h 23902640"/>
              <a:gd name="connsiteX2922" fmla="*/ 18407315 w 43671952"/>
              <a:gd name="connsiteY2922" fmla="*/ 12196762 h 23902640"/>
              <a:gd name="connsiteX2923" fmla="*/ 18416839 w 43671952"/>
              <a:gd name="connsiteY2923" fmla="*/ 12206287 h 23902640"/>
              <a:gd name="connsiteX2924" fmla="*/ 18420015 w 43671952"/>
              <a:gd name="connsiteY2924" fmla="*/ 12215812 h 23902640"/>
              <a:gd name="connsiteX2925" fmla="*/ 18407315 w 43671952"/>
              <a:gd name="connsiteY2925" fmla="*/ 12279312 h 23902640"/>
              <a:gd name="connsiteX2926" fmla="*/ 18404141 w 43671952"/>
              <a:gd name="connsiteY2926" fmla="*/ 12285662 h 23902640"/>
              <a:gd name="connsiteX2927" fmla="*/ 18366041 w 43671952"/>
              <a:gd name="connsiteY2927" fmla="*/ 12253912 h 23902640"/>
              <a:gd name="connsiteX2928" fmla="*/ 18362867 w 43671952"/>
              <a:gd name="connsiteY2928" fmla="*/ 12244387 h 23902640"/>
              <a:gd name="connsiteX2929" fmla="*/ 18350165 w 43671952"/>
              <a:gd name="connsiteY2929" fmla="*/ 12225337 h 23902640"/>
              <a:gd name="connsiteX2930" fmla="*/ 18353339 w 43671952"/>
              <a:gd name="connsiteY2930" fmla="*/ 12187237 h 23902640"/>
              <a:gd name="connsiteX2931" fmla="*/ 18356515 w 43671952"/>
              <a:gd name="connsiteY2931" fmla="*/ 12177712 h 23902640"/>
              <a:gd name="connsiteX2932" fmla="*/ 18366041 w 43671952"/>
              <a:gd name="connsiteY2932" fmla="*/ 12171362 h 23902640"/>
              <a:gd name="connsiteX2933" fmla="*/ 17681875 w 43671952"/>
              <a:gd name="connsiteY2933" fmla="*/ 12162091 h 23902640"/>
              <a:gd name="connsiteX2934" fmla="*/ 17659927 w 43671952"/>
              <a:gd name="connsiteY2934" fmla="*/ 12264504 h 23902640"/>
              <a:gd name="connsiteX2935" fmla="*/ 17513623 w 43671952"/>
              <a:gd name="connsiteY2935" fmla="*/ 12418123 h 23902640"/>
              <a:gd name="connsiteX2936" fmla="*/ 17352691 w 43671952"/>
              <a:gd name="connsiteY2936" fmla="*/ 12513221 h 23902640"/>
              <a:gd name="connsiteX2937" fmla="*/ 17469733 w 43671952"/>
              <a:gd name="connsiteY2937" fmla="*/ 12359601 h 23902640"/>
              <a:gd name="connsiteX2938" fmla="*/ 17681875 w 43671952"/>
              <a:gd name="connsiteY2938" fmla="*/ 12162091 h 23902640"/>
              <a:gd name="connsiteX2939" fmla="*/ 23895179 w 43671952"/>
              <a:gd name="connsiteY2939" fmla="*/ 12147234 h 23902640"/>
              <a:gd name="connsiteX2940" fmla="*/ 23918039 w 43671952"/>
              <a:gd name="connsiteY2940" fmla="*/ 12170094 h 23902640"/>
              <a:gd name="connsiteX2941" fmla="*/ 23895179 w 43671952"/>
              <a:gd name="connsiteY2941" fmla="*/ 12192954 h 23902640"/>
              <a:gd name="connsiteX2942" fmla="*/ 23872319 w 43671952"/>
              <a:gd name="connsiteY2942" fmla="*/ 12170094 h 23902640"/>
              <a:gd name="connsiteX2943" fmla="*/ 23895179 w 43671952"/>
              <a:gd name="connsiteY2943" fmla="*/ 12147234 h 23902640"/>
              <a:gd name="connsiteX2944" fmla="*/ 18266989 w 43671952"/>
              <a:gd name="connsiteY2944" fmla="*/ 12144021 h 23902640"/>
              <a:gd name="connsiteX2945" fmla="*/ 18273967 w 43671952"/>
              <a:gd name="connsiteY2945" fmla="*/ 12149137 h 23902640"/>
              <a:gd name="connsiteX2946" fmla="*/ 18280315 w 43671952"/>
              <a:gd name="connsiteY2946" fmla="*/ 12168187 h 23902640"/>
              <a:gd name="connsiteX2947" fmla="*/ 18283491 w 43671952"/>
              <a:gd name="connsiteY2947" fmla="*/ 12177712 h 23902640"/>
              <a:gd name="connsiteX2948" fmla="*/ 18277141 w 43671952"/>
              <a:gd name="connsiteY2948" fmla="*/ 12244387 h 23902640"/>
              <a:gd name="connsiteX2949" fmla="*/ 18270791 w 43671952"/>
              <a:gd name="connsiteY2949" fmla="*/ 12253912 h 23902640"/>
              <a:gd name="connsiteX2950" fmla="*/ 18261267 w 43671952"/>
              <a:gd name="connsiteY2950" fmla="*/ 12272962 h 23902640"/>
              <a:gd name="connsiteX2951" fmla="*/ 18251741 w 43671952"/>
              <a:gd name="connsiteY2951" fmla="*/ 12279312 h 23902640"/>
              <a:gd name="connsiteX2952" fmla="*/ 18229515 w 43671952"/>
              <a:gd name="connsiteY2952" fmla="*/ 12282487 h 23902640"/>
              <a:gd name="connsiteX2953" fmla="*/ 18207291 w 43671952"/>
              <a:gd name="connsiteY2953" fmla="*/ 12266612 h 23902640"/>
              <a:gd name="connsiteX2954" fmla="*/ 18210467 w 43671952"/>
              <a:gd name="connsiteY2954" fmla="*/ 12212637 h 23902640"/>
              <a:gd name="connsiteX2955" fmla="*/ 18213641 w 43671952"/>
              <a:gd name="connsiteY2955" fmla="*/ 12203112 h 23902640"/>
              <a:gd name="connsiteX2956" fmla="*/ 18226341 w 43671952"/>
              <a:gd name="connsiteY2956" fmla="*/ 12184062 h 23902640"/>
              <a:gd name="connsiteX2957" fmla="*/ 18235867 w 43671952"/>
              <a:gd name="connsiteY2957" fmla="*/ 12180887 h 23902640"/>
              <a:gd name="connsiteX2958" fmla="*/ 18245391 w 43671952"/>
              <a:gd name="connsiteY2958" fmla="*/ 12161837 h 23902640"/>
              <a:gd name="connsiteX2959" fmla="*/ 18254915 w 43671952"/>
              <a:gd name="connsiteY2959" fmla="*/ 12155487 h 23902640"/>
              <a:gd name="connsiteX2960" fmla="*/ 18266989 w 43671952"/>
              <a:gd name="connsiteY2960" fmla="*/ 12144021 h 23902640"/>
              <a:gd name="connsiteX2961" fmla="*/ 23399879 w 43671952"/>
              <a:gd name="connsiteY2961" fmla="*/ 12042459 h 23902640"/>
              <a:gd name="connsiteX2962" fmla="*/ 23422739 w 43671952"/>
              <a:gd name="connsiteY2962" fmla="*/ 12065319 h 23902640"/>
              <a:gd name="connsiteX2963" fmla="*/ 23399879 w 43671952"/>
              <a:gd name="connsiteY2963" fmla="*/ 12088179 h 23902640"/>
              <a:gd name="connsiteX2964" fmla="*/ 23377019 w 43671952"/>
              <a:gd name="connsiteY2964" fmla="*/ 12065319 h 23902640"/>
              <a:gd name="connsiteX2965" fmla="*/ 23399879 w 43671952"/>
              <a:gd name="connsiteY2965" fmla="*/ 12042459 h 23902640"/>
              <a:gd name="connsiteX2966" fmla="*/ 18016791 w 43671952"/>
              <a:gd name="connsiteY2966" fmla="*/ 12034837 h 23902640"/>
              <a:gd name="connsiteX2967" fmla="*/ 18048543 w 43671952"/>
              <a:gd name="connsiteY2967" fmla="*/ 12041187 h 23902640"/>
              <a:gd name="connsiteX2968" fmla="*/ 18058067 w 43671952"/>
              <a:gd name="connsiteY2968" fmla="*/ 12047537 h 23902640"/>
              <a:gd name="connsiteX2969" fmla="*/ 18080291 w 43671952"/>
              <a:gd name="connsiteY2969" fmla="*/ 12053887 h 23902640"/>
              <a:gd name="connsiteX2970" fmla="*/ 18131091 w 43671952"/>
              <a:gd name="connsiteY2970" fmla="*/ 12057062 h 23902640"/>
              <a:gd name="connsiteX2971" fmla="*/ 18140619 w 43671952"/>
              <a:gd name="connsiteY2971" fmla="*/ 12060237 h 23902640"/>
              <a:gd name="connsiteX2972" fmla="*/ 18146967 w 43671952"/>
              <a:gd name="connsiteY2972" fmla="*/ 12069762 h 23902640"/>
              <a:gd name="connsiteX2973" fmla="*/ 18156491 w 43671952"/>
              <a:gd name="connsiteY2973" fmla="*/ 12076112 h 23902640"/>
              <a:gd name="connsiteX2974" fmla="*/ 18159667 w 43671952"/>
              <a:gd name="connsiteY2974" fmla="*/ 12085637 h 23902640"/>
              <a:gd name="connsiteX2975" fmla="*/ 18153319 w 43671952"/>
              <a:gd name="connsiteY2975" fmla="*/ 12111037 h 23902640"/>
              <a:gd name="connsiteX2976" fmla="*/ 18146967 w 43671952"/>
              <a:gd name="connsiteY2976" fmla="*/ 12120562 h 23902640"/>
              <a:gd name="connsiteX2977" fmla="*/ 18140619 w 43671952"/>
              <a:gd name="connsiteY2977" fmla="*/ 12139612 h 23902640"/>
              <a:gd name="connsiteX2978" fmla="*/ 18134267 w 43671952"/>
              <a:gd name="connsiteY2978" fmla="*/ 12158662 h 23902640"/>
              <a:gd name="connsiteX2979" fmla="*/ 18131091 w 43671952"/>
              <a:gd name="connsiteY2979" fmla="*/ 12168187 h 23902640"/>
              <a:gd name="connsiteX2980" fmla="*/ 18121567 w 43671952"/>
              <a:gd name="connsiteY2980" fmla="*/ 12174537 h 23902640"/>
              <a:gd name="connsiteX2981" fmla="*/ 18115215 w 43671952"/>
              <a:gd name="connsiteY2981" fmla="*/ 12187237 h 23902640"/>
              <a:gd name="connsiteX2982" fmla="*/ 18105691 w 43671952"/>
              <a:gd name="connsiteY2982" fmla="*/ 12193587 h 23902640"/>
              <a:gd name="connsiteX2983" fmla="*/ 18077119 w 43671952"/>
              <a:gd name="connsiteY2983" fmla="*/ 12215812 h 23902640"/>
              <a:gd name="connsiteX2984" fmla="*/ 18067591 w 43671952"/>
              <a:gd name="connsiteY2984" fmla="*/ 12218987 h 23902640"/>
              <a:gd name="connsiteX2985" fmla="*/ 18048543 w 43671952"/>
              <a:gd name="connsiteY2985" fmla="*/ 12231687 h 23902640"/>
              <a:gd name="connsiteX2986" fmla="*/ 18019967 w 43671952"/>
              <a:gd name="connsiteY2986" fmla="*/ 12241212 h 23902640"/>
              <a:gd name="connsiteX2987" fmla="*/ 18010443 w 43671952"/>
              <a:gd name="connsiteY2987" fmla="*/ 12244387 h 23902640"/>
              <a:gd name="connsiteX2988" fmla="*/ 17985043 w 43671952"/>
              <a:gd name="connsiteY2988" fmla="*/ 12244387 h 23902640"/>
              <a:gd name="connsiteX2989" fmla="*/ 17978691 w 43671952"/>
              <a:gd name="connsiteY2989" fmla="*/ 12187237 h 23902640"/>
              <a:gd name="connsiteX2990" fmla="*/ 17988217 w 43671952"/>
              <a:gd name="connsiteY2990" fmla="*/ 12180887 h 23902640"/>
              <a:gd name="connsiteX2991" fmla="*/ 18004091 w 43671952"/>
              <a:gd name="connsiteY2991" fmla="*/ 12152312 h 23902640"/>
              <a:gd name="connsiteX2992" fmla="*/ 18000917 w 43671952"/>
              <a:gd name="connsiteY2992" fmla="*/ 12098337 h 23902640"/>
              <a:gd name="connsiteX2993" fmla="*/ 17994567 w 43671952"/>
              <a:gd name="connsiteY2993" fmla="*/ 12066587 h 23902640"/>
              <a:gd name="connsiteX2994" fmla="*/ 17997743 w 43671952"/>
              <a:gd name="connsiteY2994" fmla="*/ 12044362 h 23902640"/>
              <a:gd name="connsiteX2995" fmla="*/ 18016791 w 43671952"/>
              <a:gd name="connsiteY2995" fmla="*/ 12034837 h 23902640"/>
              <a:gd name="connsiteX2996" fmla="*/ 23795163 w 43671952"/>
              <a:gd name="connsiteY2996" fmla="*/ 12028171 h 23902640"/>
              <a:gd name="connsiteX2997" fmla="*/ 23818023 w 43671952"/>
              <a:gd name="connsiteY2997" fmla="*/ 12051031 h 23902640"/>
              <a:gd name="connsiteX2998" fmla="*/ 23795163 w 43671952"/>
              <a:gd name="connsiteY2998" fmla="*/ 12073891 h 23902640"/>
              <a:gd name="connsiteX2999" fmla="*/ 23772303 w 43671952"/>
              <a:gd name="connsiteY2999" fmla="*/ 12051031 h 23902640"/>
              <a:gd name="connsiteX3000" fmla="*/ 23795163 w 43671952"/>
              <a:gd name="connsiteY3000" fmla="*/ 12028171 h 23902640"/>
              <a:gd name="connsiteX3001" fmla="*/ 14137659 w 43671952"/>
              <a:gd name="connsiteY3001" fmla="*/ 11971018 h 23902640"/>
              <a:gd name="connsiteX3002" fmla="*/ 14160519 w 43671952"/>
              <a:gd name="connsiteY3002" fmla="*/ 11993878 h 23902640"/>
              <a:gd name="connsiteX3003" fmla="*/ 14137659 w 43671952"/>
              <a:gd name="connsiteY3003" fmla="*/ 12016738 h 23902640"/>
              <a:gd name="connsiteX3004" fmla="*/ 14114799 w 43671952"/>
              <a:gd name="connsiteY3004" fmla="*/ 11993878 h 23902640"/>
              <a:gd name="connsiteX3005" fmla="*/ 14137659 w 43671952"/>
              <a:gd name="connsiteY3005" fmla="*/ 11971018 h 23902640"/>
              <a:gd name="connsiteX3006" fmla="*/ 18213639 w 43671952"/>
              <a:gd name="connsiteY3006" fmla="*/ 11968162 h 23902640"/>
              <a:gd name="connsiteX3007" fmla="*/ 18242215 w 43671952"/>
              <a:gd name="connsiteY3007" fmla="*/ 11971337 h 23902640"/>
              <a:gd name="connsiteX3008" fmla="*/ 18261265 w 43671952"/>
              <a:gd name="connsiteY3008" fmla="*/ 11987212 h 23902640"/>
              <a:gd name="connsiteX3009" fmla="*/ 18267615 w 43671952"/>
              <a:gd name="connsiteY3009" fmla="*/ 11996737 h 23902640"/>
              <a:gd name="connsiteX3010" fmla="*/ 18277139 w 43671952"/>
              <a:gd name="connsiteY3010" fmla="*/ 12003087 h 23902640"/>
              <a:gd name="connsiteX3011" fmla="*/ 18267615 w 43671952"/>
              <a:gd name="connsiteY3011" fmla="*/ 12044362 h 23902640"/>
              <a:gd name="connsiteX3012" fmla="*/ 18258089 w 43671952"/>
              <a:gd name="connsiteY3012" fmla="*/ 12047537 h 23902640"/>
              <a:gd name="connsiteX3013" fmla="*/ 18235865 w 43671952"/>
              <a:gd name="connsiteY3013" fmla="*/ 12053887 h 23902640"/>
              <a:gd name="connsiteX3014" fmla="*/ 18210465 w 43671952"/>
              <a:gd name="connsiteY3014" fmla="*/ 12044362 h 23902640"/>
              <a:gd name="connsiteX3015" fmla="*/ 18207291 w 43671952"/>
              <a:gd name="connsiteY3015" fmla="*/ 12034837 h 23902640"/>
              <a:gd name="connsiteX3016" fmla="*/ 18194591 w 43671952"/>
              <a:gd name="connsiteY3016" fmla="*/ 12015787 h 23902640"/>
              <a:gd name="connsiteX3017" fmla="*/ 18194591 w 43671952"/>
              <a:gd name="connsiteY3017" fmla="*/ 11974512 h 23902640"/>
              <a:gd name="connsiteX3018" fmla="*/ 18213639 w 43671952"/>
              <a:gd name="connsiteY3018" fmla="*/ 11968162 h 23902640"/>
              <a:gd name="connsiteX3019" fmla="*/ 24409527 w 43671952"/>
              <a:gd name="connsiteY3019" fmla="*/ 11956733 h 23902640"/>
              <a:gd name="connsiteX3020" fmla="*/ 24432387 w 43671952"/>
              <a:gd name="connsiteY3020" fmla="*/ 11979593 h 23902640"/>
              <a:gd name="connsiteX3021" fmla="*/ 24409527 w 43671952"/>
              <a:gd name="connsiteY3021" fmla="*/ 12002453 h 23902640"/>
              <a:gd name="connsiteX3022" fmla="*/ 24386667 w 43671952"/>
              <a:gd name="connsiteY3022" fmla="*/ 11979593 h 23902640"/>
              <a:gd name="connsiteX3023" fmla="*/ 24409527 w 43671952"/>
              <a:gd name="connsiteY3023" fmla="*/ 11956733 h 23902640"/>
              <a:gd name="connsiteX3024" fmla="*/ 18388265 w 43671952"/>
              <a:gd name="connsiteY3024" fmla="*/ 11952287 h 23902640"/>
              <a:gd name="connsiteX3025" fmla="*/ 18420015 w 43671952"/>
              <a:gd name="connsiteY3025" fmla="*/ 11961812 h 23902640"/>
              <a:gd name="connsiteX3026" fmla="*/ 18429539 w 43671952"/>
              <a:gd name="connsiteY3026" fmla="*/ 11968162 h 23902640"/>
              <a:gd name="connsiteX3027" fmla="*/ 18432715 w 43671952"/>
              <a:gd name="connsiteY3027" fmla="*/ 11977687 h 23902640"/>
              <a:gd name="connsiteX3028" fmla="*/ 18448591 w 43671952"/>
              <a:gd name="connsiteY3028" fmla="*/ 11999912 h 23902640"/>
              <a:gd name="connsiteX3029" fmla="*/ 18451763 w 43671952"/>
              <a:gd name="connsiteY3029" fmla="*/ 12012612 h 23902640"/>
              <a:gd name="connsiteX3030" fmla="*/ 18458115 w 43671952"/>
              <a:gd name="connsiteY3030" fmla="*/ 12031662 h 23902640"/>
              <a:gd name="connsiteX3031" fmla="*/ 18461291 w 43671952"/>
              <a:gd name="connsiteY3031" fmla="*/ 12044362 h 23902640"/>
              <a:gd name="connsiteX3032" fmla="*/ 18467639 w 43671952"/>
              <a:gd name="connsiteY3032" fmla="*/ 12063412 h 23902640"/>
              <a:gd name="connsiteX3033" fmla="*/ 18470815 w 43671952"/>
              <a:gd name="connsiteY3033" fmla="*/ 12082462 h 23902640"/>
              <a:gd name="connsiteX3034" fmla="*/ 18464465 w 43671952"/>
              <a:gd name="connsiteY3034" fmla="*/ 12142787 h 23902640"/>
              <a:gd name="connsiteX3035" fmla="*/ 18432715 w 43671952"/>
              <a:gd name="connsiteY3035" fmla="*/ 12120562 h 23902640"/>
              <a:gd name="connsiteX3036" fmla="*/ 18423191 w 43671952"/>
              <a:gd name="connsiteY3036" fmla="*/ 12114212 h 23902640"/>
              <a:gd name="connsiteX3037" fmla="*/ 18410491 w 43671952"/>
              <a:gd name="connsiteY3037" fmla="*/ 12098337 h 23902640"/>
              <a:gd name="connsiteX3038" fmla="*/ 18407315 w 43671952"/>
              <a:gd name="connsiteY3038" fmla="*/ 12088812 h 23902640"/>
              <a:gd name="connsiteX3039" fmla="*/ 18394615 w 43671952"/>
              <a:gd name="connsiteY3039" fmla="*/ 12069762 h 23902640"/>
              <a:gd name="connsiteX3040" fmla="*/ 18388265 w 43671952"/>
              <a:gd name="connsiteY3040" fmla="*/ 12050712 h 23902640"/>
              <a:gd name="connsiteX3041" fmla="*/ 18385091 w 43671952"/>
              <a:gd name="connsiteY3041" fmla="*/ 12041187 h 23902640"/>
              <a:gd name="connsiteX3042" fmla="*/ 18378739 w 43671952"/>
              <a:gd name="connsiteY3042" fmla="*/ 12031662 h 23902640"/>
              <a:gd name="connsiteX3043" fmla="*/ 18378739 w 43671952"/>
              <a:gd name="connsiteY3043" fmla="*/ 11955462 h 23902640"/>
              <a:gd name="connsiteX3044" fmla="*/ 18388265 w 43671952"/>
              <a:gd name="connsiteY3044" fmla="*/ 11952287 h 23902640"/>
              <a:gd name="connsiteX3045" fmla="*/ 14144803 w 43671952"/>
              <a:gd name="connsiteY3045" fmla="*/ 11894818 h 23902640"/>
              <a:gd name="connsiteX3046" fmla="*/ 14167663 w 43671952"/>
              <a:gd name="connsiteY3046" fmla="*/ 11917678 h 23902640"/>
              <a:gd name="connsiteX3047" fmla="*/ 14144803 w 43671952"/>
              <a:gd name="connsiteY3047" fmla="*/ 11940538 h 23902640"/>
              <a:gd name="connsiteX3048" fmla="*/ 14121943 w 43671952"/>
              <a:gd name="connsiteY3048" fmla="*/ 11917678 h 23902640"/>
              <a:gd name="connsiteX3049" fmla="*/ 14144803 w 43671952"/>
              <a:gd name="connsiteY3049" fmla="*/ 11894818 h 23902640"/>
              <a:gd name="connsiteX3050" fmla="*/ 17817707 w 43671952"/>
              <a:gd name="connsiteY3050" fmla="*/ 11822671 h 23902640"/>
              <a:gd name="connsiteX3051" fmla="*/ 17829467 w 43671952"/>
              <a:gd name="connsiteY3051" fmla="*/ 11825416 h 23902640"/>
              <a:gd name="connsiteX3052" fmla="*/ 17848519 w 43671952"/>
              <a:gd name="connsiteY3052" fmla="*/ 11834941 h 23902640"/>
              <a:gd name="connsiteX3053" fmla="*/ 17867567 w 43671952"/>
              <a:gd name="connsiteY3053" fmla="*/ 11844466 h 23902640"/>
              <a:gd name="connsiteX3054" fmla="*/ 17905667 w 43671952"/>
              <a:gd name="connsiteY3054" fmla="*/ 11838116 h 23902640"/>
              <a:gd name="connsiteX3055" fmla="*/ 17940595 w 43671952"/>
              <a:gd name="connsiteY3055" fmla="*/ 11841291 h 23902640"/>
              <a:gd name="connsiteX3056" fmla="*/ 17956467 w 43671952"/>
              <a:gd name="connsiteY3056" fmla="*/ 11857166 h 23902640"/>
              <a:gd name="connsiteX3057" fmla="*/ 17962819 w 43671952"/>
              <a:gd name="connsiteY3057" fmla="*/ 11876216 h 23902640"/>
              <a:gd name="connsiteX3058" fmla="*/ 17956467 w 43671952"/>
              <a:gd name="connsiteY3058" fmla="*/ 11911012 h 23902640"/>
              <a:gd name="connsiteX3059" fmla="*/ 17953291 w 43671952"/>
              <a:gd name="connsiteY3059" fmla="*/ 11920537 h 23902640"/>
              <a:gd name="connsiteX3060" fmla="*/ 17934243 w 43671952"/>
              <a:gd name="connsiteY3060" fmla="*/ 11939587 h 23902640"/>
              <a:gd name="connsiteX3061" fmla="*/ 17931067 w 43671952"/>
              <a:gd name="connsiteY3061" fmla="*/ 11949112 h 23902640"/>
              <a:gd name="connsiteX3062" fmla="*/ 17908843 w 43671952"/>
              <a:gd name="connsiteY3062" fmla="*/ 11968162 h 23902640"/>
              <a:gd name="connsiteX3063" fmla="*/ 17883443 w 43671952"/>
              <a:gd name="connsiteY3063" fmla="*/ 11958637 h 23902640"/>
              <a:gd name="connsiteX3064" fmla="*/ 17864391 w 43671952"/>
              <a:gd name="connsiteY3064" fmla="*/ 11949112 h 23902640"/>
              <a:gd name="connsiteX3065" fmla="*/ 17848519 w 43671952"/>
              <a:gd name="connsiteY3065" fmla="*/ 11930062 h 23902640"/>
              <a:gd name="connsiteX3066" fmla="*/ 17842167 w 43671952"/>
              <a:gd name="connsiteY3066" fmla="*/ 11920537 h 23902640"/>
              <a:gd name="connsiteX3067" fmla="*/ 17838995 w 43671952"/>
              <a:gd name="connsiteY3067" fmla="*/ 11911012 h 23902640"/>
              <a:gd name="connsiteX3068" fmla="*/ 17829467 w 43671952"/>
              <a:gd name="connsiteY3068" fmla="*/ 11904662 h 23902640"/>
              <a:gd name="connsiteX3069" fmla="*/ 17826293 w 43671952"/>
              <a:gd name="connsiteY3069" fmla="*/ 11895137 h 23902640"/>
              <a:gd name="connsiteX3070" fmla="*/ 17810419 w 43671952"/>
              <a:gd name="connsiteY3070" fmla="*/ 11879391 h 23902640"/>
              <a:gd name="connsiteX3071" fmla="*/ 17804067 w 43671952"/>
              <a:gd name="connsiteY3071" fmla="*/ 11860341 h 23902640"/>
              <a:gd name="connsiteX3072" fmla="*/ 17800893 w 43671952"/>
              <a:gd name="connsiteY3072" fmla="*/ 11850816 h 23902640"/>
              <a:gd name="connsiteX3073" fmla="*/ 17804067 w 43671952"/>
              <a:gd name="connsiteY3073" fmla="*/ 11825416 h 23902640"/>
              <a:gd name="connsiteX3074" fmla="*/ 17817707 w 43671952"/>
              <a:gd name="connsiteY3074" fmla="*/ 11822671 h 23902640"/>
              <a:gd name="connsiteX3075" fmla="*/ 14190046 w 43671952"/>
              <a:gd name="connsiteY3075" fmla="*/ 11813884 h 23902640"/>
              <a:gd name="connsiteX3076" fmla="*/ 14212906 w 43671952"/>
              <a:gd name="connsiteY3076" fmla="*/ 11836744 h 23902640"/>
              <a:gd name="connsiteX3077" fmla="*/ 14190046 w 43671952"/>
              <a:gd name="connsiteY3077" fmla="*/ 11859604 h 23902640"/>
              <a:gd name="connsiteX3078" fmla="*/ 14167186 w 43671952"/>
              <a:gd name="connsiteY3078" fmla="*/ 11836744 h 23902640"/>
              <a:gd name="connsiteX3079" fmla="*/ 14190046 w 43671952"/>
              <a:gd name="connsiteY3079" fmla="*/ 11813884 h 23902640"/>
              <a:gd name="connsiteX3080" fmla="*/ 11642107 w 43671952"/>
              <a:gd name="connsiteY3080" fmla="*/ 11749589 h 23902640"/>
              <a:gd name="connsiteX3081" fmla="*/ 11664967 w 43671952"/>
              <a:gd name="connsiteY3081" fmla="*/ 11772449 h 23902640"/>
              <a:gd name="connsiteX3082" fmla="*/ 11642107 w 43671952"/>
              <a:gd name="connsiteY3082" fmla="*/ 11795310 h 23902640"/>
              <a:gd name="connsiteX3083" fmla="*/ 11619247 w 43671952"/>
              <a:gd name="connsiteY3083" fmla="*/ 11772449 h 23902640"/>
              <a:gd name="connsiteX3084" fmla="*/ 11642107 w 43671952"/>
              <a:gd name="connsiteY3084" fmla="*/ 11749589 h 23902640"/>
              <a:gd name="connsiteX3085" fmla="*/ 40474135 w 43671952"/>
              <a:gd name="connsiteY3085" fmla="*/ 11627778 h 23902640"/>
              <a:gd name="connsiteX3086" fmla="*/ 40505087 w 43671952"/>
              <a:gd name="connsiteY3086" fmla="*/ 11630159 h 23902640"/>
              <a:gd name="connsiteX3087" fmla="*/ 40519375 w 43671952"/>
              <a:gd name="connsiteY3087" fmla="*/ 11634923 h 23902640"/>
              <a:gd name="connsiteX3088" fmla="*/ 40540807 w 43671952"/>
              <a:gd name="connsiteY3088" fmla="*/ 11646828 h 23902640"/>
              <a:gd name="connsiteX3089" fmla="*/ 40555095 w 43671952"/>
              <a:gd name="connsiteY3089" fmla="*/ 11656353 h 23902640"/>
              <a:gd name="connsiteX3090" fmla="*/ 40562239 w 43671952"/>
              <a:gd name="connsiteY3090" fmla="*/ 11661117 h 23902640"/>
              <a:gd name="connsiteX3091" fmla="*/ 40571767 w 43671952"/>
              <a:gd name="connsiteY3091" fmla="*/ 11682547 h 23902640"/>
              <a:gd name="connsiteX3092" fmla="*/ 40574143 w 43671952"/>
              <a:gd name="connsiteY3092" fmla="*/ 11689691 h 23902640"/>
              <a:gd name="connsiteX3093" fmla="*/ 40576527 w 43671952"/>
              <a:gd name="connsiteY3093" fmla="*/ 11696834 h 23902640"/>
              <a:gd name="connsiteX3094" fmla="*/ 40569383 w 43671952"/>
              <a:gd name="connsiteY3094" fmla="*/ 11742079 h 23902640"/>
              <a:gd name="connsiteX3095" fmla="*/ 40555095 w 43671952"/>
              <a:gd name="connsiteY3095" fmla="*/ 11763510 h 23902640"/>
              <a:gd name="connsiteX3096" fmla="*/ 40550335 w 43671952"/>
              <a:gd name="connsiteY3096" fmla="*/ 11770652 h 23902640"/>
              <a:gd name="connsiteX3097" fmla="*/ 40540807 w 43671952"/>
              <a:gd name="connsiteY3097" fmla="*/ 11782560 h 23902640"/>
              <a:gd name="connsiteX3098" fmla="*/ 40533663 w 43671952"/>
              <a:gd name="connsiteY3098" fmla="*/ 11789703 h 23902640"/>
              <a:gd name="connsiteX3099" fmla="*/ 40500327 w 43671952"/>
              <a:gd name="connsiteY3099" fmla="*/ 11789703 h 23902640"/>
              <a:gd name="connsiteX3100" fmla="*/ 40493183 w 43671952"/>
              <a:gd name="connsiteY3100" fmla="*/ 11768272 h 23902640"/>
              <a:gd name="connsiteX3101" fmla="*/ 40490803 w 43671952"/>
              <a:gd name="connsiteY3101" fmla="*/ 11758747 h 23902640"/>
              <a:gd name="connsiteX3102" fmla="*/ 40486039 w 43671952"/>
              <a:gd name="connsiteY3102" fmla="*/ 11744458 h 23902640"/>
              <a:gd name="connsiteX3103" fmla="*/ 40478895 w 43671952"/>
              <a:gd name="connsiteY3103" fmla="*/ 11718266 h 23902640"/>
              <a:gd name="connsiteX3104" fmla="*/ 40471751 w 43671952"/>
              <a:gd name="connsiteY3104" fmla="*/ 11703978 h 23902640"/>
              <a:gd name="connsiteX3105" fmla="*/ 40464607 w 43671952"/>
              <a:gd name="connsiteY3105" fmla="*/ 11699216 h 23902640"/>
              <a:gd name="connsiteX3106" fmla="*/ 40459847 w 43671952"/>
              <a:gd name="connsiteY3106" fmla="*/ 11684927 h 23902640"/>
              <a:gd name="connsiteX3107" fmla="*/ 40457463 w 43671952"/>
              <a:gd name="connsiteY3107" fmla="*/ 11675403 h 23902640"/>
              <a:gd name="connsiteX3108" fmla="*/ 40452703 w 43671952"/>
              <a:gd name="connsiteY3108" fmla="*/ 11661117 h 23902640"/>
              <a:gd name="connsiteX3109" fmla="*/ 40450319 w 43671952"/>
              <a:gd name="connsiteY3109" fmla="*/ 11653973 h 23902640"/>
              <a:gd name="connsiteX3110" fmla="*/ 40459847 w 43671952"/>
              <a:gd name="connsiteY3110" fmla="*/ 11632542 h 23902640"/>
              <a:gd name="connsiteX3111" fmla="*/ 40474135 w 43671952"/>
              <a:gd name="connsiteY3111" fmla="*/ 11627778 h 23902640"/>
              <a:gd name="connsiteX3112" fmla="*/ 17434911 w 43671952"/>
              <a:gd name="connsiteY3112" fmla="*/ 11623393 h 23902640"/>
              <a:gd name="connsiteX3113" fmla="*/ 17457771 w 43671952"/>
              <a:gd name="connsiteY3113" fmla="*/ 11646253 h 23902640"/>
              <a:gd name="connsiteX3114" fmla="*/ 17434911 w 43671952"/>
              <a:gd name="connsiteY3114" fmla="*/ 11669114 h 23902640"/>
              <a:gd name="connsiteX3115" fmla="*/ 17412051 w 43671952"/>
              <a:gd name="connsiteY3115" fmla="*/ 11646253 h 23902640"/>
              <a:gd name="connsiteX3116" fmla="*/ 17434911 w 43671952"/>
              <a:gd name="connsiteY3116" fmla="*/ 11623393 h 23902640"/>
              <a:gd name="connsiteX3117" fmla="*/ 24285703 w 43671952"/>
              <a:gd name="connsiteY3117" fmla="*/ 11613888 h 23902640"/>
              <a:gd name="connsiteX3118" fmla="*/ 24308563 w 43671952"/>
              <a:gd name="connsiteY3118" fmla="*/ 11636746 h 23902640"/>
              <a:gd name="connsiteX3119" fmla="*/ 24285703 w 43671952"/>
              <a:gd name="connsiteY3119" fmla="*/ 11659606 h 23902640"/>
              <a:gd name="connsiteX3120" fmla="*/ 24262843 w 43671952"/>
              <a:gd name="connsiteY3120" fmla="*/ 11636746 h 23902640"/>
              <a:gd name="connsiteX3121" fmla="*/ 24285703 w 43671952"/>
              <a:gd name="connsiteY3121" fmla="*/ 11613888 h 23902640"/>
              <a:gd name="connsiteX3122" fmla="*/ 11584959 w 43671952"/>
              <a:gd name="connsiteY3122" fmla="*/ 11613859 h 23902640"/>
              <a:gd name="connsiteX3123" fmla="*/ 11607817 w 43671952"/>
              <a:gd name="connsiteY3123" fmla="*/ 11636719 h 23902640"/>
              <a:gd name="connsiteX3124" fmla="*/ 11584959 w 43671952"/>
              <a:gd name="connsiteY3124" fmla="*/ 11659579 h 23902640"/>
              <a:gd name="connsiteX3125" fmla="*/ 11562097 w 43671952"/>
              <a:gd name="connsiteY3125" fmla="*/ 11636719 h 23902640"/>
              <a:gd name="connsiteX3126" fmla="*/ 11584959 w 43671952"/>
              <a:gd name="connsiteY3126" fmla="*/ 11613859 h 23902640"/>
              <a:gd name="connsiteX3127" fmla="*/ 21206831 w 43671952"/>
              <a:gd name="connsiteY3127" fmla="*/ 11604356 h 23902640"/>
              <a:gd name="connsiteX3128" fmla="*/ 21229691 w 43671952"/>
              <a:gd name="connsiteY3128" fmla="*/ 11627216 h 23902640"/>
              <a:gd name="connsiteX3129" fmla="*/ 21206831 w 43671952"/>
              <a:gd name="connsiteY3129" fmla="*/ 11650076 h 23902640"/>
              <a:gd name="connsiteX3130" fmla="*/ 21183971 w 43671952"/>
              <a:gd name="connsiteY3130" fmla="*/ 11627216 h 23902640"/>
              <a:gd name="connsiteX3131" fmla="*/ 21206831 w 43671952"/>
              <a:gd name="connsiteY3131" fmla="*/ 11604356 h 23902640"/>
              <a:gd name="connsiteX3132" fmla="*/ 21330655 w 43671952"/>
              <a:gd name="connsiteY3132" fmla="*/ 11590068 h 23902640"/>
              <a:gd name="connsiteX3133" fmla="*/ 21353515 w 43671952"/>
              <a:gd name="connsiteY3133" fmla="*/ 11612928 h 23902640"/>
              <a:gd name="connsiteX3134" fmla="*/ 21330655 w 43671952"/>
              <a:gd name="connsiteY3134" fmla="*/ 11635788 h 23902640"/>
              <a:gd name="connsiteX3135" fmla="*/ 21307795 w 43671952"/>
              <a:gd name="connsiteY3135" fmla="*/ 11612928 h 23902640"/>
              <a:gd name="connsiteX3136" fmla="*/ 21330655 w 43671952"/>
              <a:gd name="connsiteY3136" fmla="*/ 11590068 h 23902640"/>
              <a:gd name="connsiteX3137" fmla="*/ 14304344 w 43671952"/>
              <a:gd name="connsiteY3137" fmla="*/ 11518610 h 23902640"/>
              <a:gd name="connsiteX3138" fmla="*/ 14327206 w 43671952"/>
              <a:gd name="connsiteY3138" fmla="*/ 11541469 h 23902640"/>
              <a:gd name="connsiteX3139" fmla="*/ 14304344 w 43671952"/>
              <a:gd name="connsiteY3139" fmla="*/ 11564330 h 23902640"/>
              <a:gd name="connsiteX3140" fmla="*/ 14281484 w 43671952"/>
              <a:gd name="connsiteY3140" fmla="*/ 11541469 h 23902640"/>
              <a:gd name="connsiteX3141" fmla="*/ 14304344 w 43671952"/>
              <a:gd name="connsiteY3141" fmla="*/ 11518610 h 23902640"/>
              <a:gd name="connsiteX3142" fmla="*/ 16996767 w 43671952"/>
              <a:gd name="connsiteY3142" fmla="*/ 11458296 h 23902640"/>
              <a:gd name="connsiteX3143" fmla="*/ 17019625 w 43671952"/>
              <a:gd name="connsiteY3143" fmla="*/ 11481155 h 23902640"/>
              <a:gd name="connsiteX3144" fmla="*/ 16996767 w 43671952"/>
              <a:gd name="connsiteY3144" fmla="*/ 11504017 h 23902640"/>
              <a:gd name="connsiteX3145" fmla="*/ 16973907 w 43671952"/>
              <a:gd name="connsiteY3145" fmla="*/ 11481155 h 23902640"/>
              <a:gd name="connsiteX3146" fmla="*/ 16996767 w 43671952"/>
              <a:gd name="connsiteY3146" fmla="*/ 11458296 h 23902640"/>
              <a:gd name="connsiteX3147" fmla="*/ 17130115 w 43671952"/>
              <a:gd name="connsiteY3147" fmla="*/ 11455121 h 23902640"/>
              <a:gd name="connsiteX3148" fmla="*/ 17152975 w 43671952"/>
              <a:gd name="connsiteY3148" fmla="*/ 11477981 h 23902640"/>
              <a:gd name="connsiteX3149" fmla="*/ 17130115 w 43671952"/>
              <a:gd name="connsiteY3149" fmla="*/ 11500841 h 23902640"/>
              <a:gd name="connsiteX3150" fmla="*/ 17107255 w 43671952"/>
              <a:gd name="connsiteY3150" fmla="*/ 11477981 h 23902640"/>
              <a:gd name="connsiteX3151" fmla="*/ 17130115 w 43671952"/>
              <a:gd name="connsiteY3151" fmla="*/ 11455121 h 23902640"/>
              <a:gd name="connsiteX3152" fmla="*/ 40414603 w 43671952"/>
              <a:gd name="connsiteY3152" fmla="*/ 11368222 h 23902640"/>
              <a:gd name="connsiteX3153" fmla="*/ 40426511 w 43671952"/>
              <a:gd name="connsiteY3153" fmla="*/ 11370603 h 23902640"/>
              <a:gd name="connsiteX3154" fmla="*/ 40433655 w 43671952"/>
              <a:gd name="connsiteY3154" fmla="*/ 11372984 h 23902640"/>
              <a:gd name="connsiteX3155" fmla="*/ 40443175 w 43671952"/>
              <a:gd name="connsiteY3155" fmla="*/ 11375366 h 23902640"/>
              <a:gd name="connsiteX3156" fmla="*/ 40450319 w 43671952"/>
              <a:gd name="connsiteY3156" fmla="*/ 11380128 h 23902640"/>
              <a:gd name="connsiteX3157" fmla="*/ 40455087 w 43671952"/>
              <a:gd name="connsiteY3157" fmla="*/ 11394417 h 23902640"/>
              <a:gd name="connsiteX3158" fmla="*/ 40426511 w 43671952"/>
              <a:gd name="connsiteY3158" fmla="*/ 11406322 h 23902640"/>
              <a:gd name="connsiteX3159" fmla="*/ 40436031 w 43671952"/>
              <a:gd name="connsiteY3159" fmla="*/ 11413466 h 23902640"/>
              <a:gd name="connsiteX3160" fmla="*/ 40402695 w 43671952"/>
              <a:gd name="connsiteY3160" fmla="*/ 11408703 h 23902640"/>
              <a:gd name="connsiteX3161" fmla="*/ 40395551 w 43671952"/>
              <a:gd name="connsiteY3161" fmla="*/ 11403941 h 23902640"/>
              <a:gd name="connsiteX3162" fmla="*/ 40390791 w 43671952"/>
              <a:gd name="connsiteY3162" fmla="*/ 11396797 h 23902640"/>
              <a:gd name="connsiteX3163" fmla="*/ 40386031 w 43671952"/>
              <a:gd name="connsiteY3163" fmla="*/ 11382510 h 23902640"/>
              <a:gd name="connsiteX3164" fmla="*/ 40390791 w 43671952"/>
              <a:gd name="connsiteY3164" fmla="*/ 11375366 h 23902640"/>
              <a:gd name="connsiteX3165" fmla="*/ 40397935 w 43671952"/>
              <a:gd name="connsiteY3165" fmla="*/ 11372984 h 23902640"/>
              <a:gd name="connsiteX3166" fmla="*/ 40414603 w 43671952"/>
              <a:gd name="connsiteY3166" fmla="*/ 11368222 h 23902640"/>
              <a:gd name="connsiteX3167" fmla="*/ 17130117 w 43671952"/>
              <a:gd name="connsiteY3167" fmla="*/ 11353521 h 23902640"/>
              <a:gd name="connsiteX3168" fmla="*/ 17152977 w 43671952"/>
              <a:gd name="connsiteY3168" fmla="*/ 11376381 h 23902640"/>
              <a:gd name="connsiteX3169" fmla="*/ 17130117 w 43671952"/>
              <a:gd name="connsiteY3169" fmla="*/ 11399242 h 23902640"/>
              <a:gd name="connsiteX3170" fmla="*/ 17107257 w 43671952"/>
              <a:gd name="connsiteY3170" fmla="*/ 11376381 h 23902640"/>
              <a:gd name="connsiteX3171" fmla="*/ 17130117 w 43671952"/>
              <a:gd name="connsiteY3171" fmla="*/ 11353521 h 23902640"/>
              <a:gd name="connsiteX3172" fmla="*/ 17022165 w 43671952"/>
              <a:gd name="connsiteY3172" fmla="*/ 11353520 h 23902640"/>
              <a:gd name="connsiteX3173" fmla="*/ 17045025 w 43671952"/>
              <a:gd name="connsiteY3173" fmla="*/ 11376380 h 23902640"/>
              <a:gd name="connsiteX3174" fmla="*/ 17022165 w 43671952"/>
              <a:gd name="connsiteY3174" fmla="*/ 11399240 h 23902640"/>
              <a:gd name="connsiteX3175" fmla="*/ 16999305 w 43671952"/>
              <a:gd name="connsiteY3175" fmla="*/ 11376380 h 23902640"/>
              <a:gd name="connsiteX3176" fmla="*/ 17022165 w 43671952"/>
              <a:gd name="connsiteY3176" fmla="*/ 11353520 h 23902640"/>
              <a:gd name="connsiteX3177" fmla="*/ 21144919 w 43671952"/>
              <a:gd name="connsiteY3177" fmla="*/ 11332893 h 23902640"/>
              <a:gd name="connsiteX3178" fmla="*/ 21167779 w 43671952"/>
              <a:gd name="connsiteY3178" fmla="*/ 11355753 h 23902640"/>
              <a:gd name="connsiteX3179" fmla="*/ 21144919 w 43671952"/>
              <a:gd name="connsiteY3179" fmla="*/ 11378613 h 23902640"/>
              <a:gd name="connsiteX3180" fmla="*/ 21122059 w 43671952"/>
              <a:gd name="connsiteY3180" fmla="*/ 11355753 h 23902640"/>
              <a:gd name="connsiteX3181" fmla="*/ 21144919 w 43671952"/>
              <a:gd name="connsiteY3181" fmla="*/ 11332893 h 23902640"/>
              <a:gd name="connsiteX3182" fmla="*/ 16577663 w 43671952"/>
              <a:gd name="connsiteY3182" fmla="*/ 11255095 h 23902640"/>
              <a:gd name="connsiteX3183" fmla="*/ 16600524 w 43671952"/>
              <a:gd name="connsiteY3183" fmla="*/ 11277955 h 23902640"/>
              <a:gd name="connsiteX3184" fmla="*/ 16577663 w 43671952"/>
              <a:gd name="connsiteY3184" fmla="*/ 11300815 h 23902640"/>
              <a:gd name="connsiteX3185" fmla="*/ 16554803 w 43671952"/>
              <a:gd name="connsiteY3185" fmla="*/ 11277955 h 23902640"/>
              <a:gd name="connsiteX3186" fmla="*/ 16577663 w 43671952"/>
              <a:gd name="connsiteY3186" fmla="*/ 11255095 h 23902640"/>
              <a:gd name="connsiteX3187" fmla="*/ 21161587 w 43671952"/>
              <a:gd name="connsiteY3187" fmla="*/ 11254311 h 23902640"/>
              <a:gd name="connsiteX3188" fmla="*/ 21184447 w 43671952"/>
              <a:gd name="connsiteY3188" fmla="*/ 11277171 h 23902640"/>
              <a:gd name="connsiteX3189" fmla="*/ 21161587 w 43671952"/>
              <a:gd name="connsiteY3189" fmla="*/ 11300032 h 23902640"/>
              <a:gd name="connsiteX3190" fmla="*/ 21138727 w 43671952"/>
              <a:gd name="connsiteY3190" fmla="*/ 11277171 h 23902640"/>
              <a:gd name="connsiteX3191" fmla="*/ 21161587 w 43671952"/>
              <a:gd name="connsiteY3191" fmla="*/ 11254311 h 23902640"/>
              <a:gd name="connsiteX3192" fmla="*/ 16672915 w 43671952"/>
              <a:gd name="connsiteY3192" fmla="*/ 11226520 h 23902640"/>
              <a:gd name="connsiteX3193" fmla="*/ 16695775 w 43671952"/>
              <a:gd name="connsiteY3193" fmla="*/ 11249380 h 23902640"/>
              <a:gd name="connsiteX3194" fmla="*/ 16672915 w 43671952"/>
              <a:gd name="connsiteY3194" fmla="*/ 11272240 h 23902640"/>
              <a:gd name="connsiteX3195" fmla="*/ 16650055 w 43671952"/>
              <a:gd name="connsiteY3195" fmla="*/ 11249380 h 23902640"/>
              <a:gd name="connsiteX3196" fmla="*/ 16672915 w 43671952"/>
              <a:gd name="connsiteY3196" fmla="*/ 11226520 h 23902640"/>
              <a:gd name="connsiteX3197" fmla="*/ 21142535 w 43671952"/>
              <a:gd name="connsiteY3197" fmla="*/ 11161442 h 23902640"/>
              <a:gd name="connsiteX3198" fmla="*/ 21165395 w 43671952"/>
              <a:gd name="connsiteY3198" fmla="*/ 11184302 h 23902640"/>
              <a:gd name="connsiteX3199" fmla="*/ 21142535 w 43671952"/>
              <a:gd name="connsiteY3199" fmla="*/ 11207162 h 23902640"/>
              <a:gd name="connsiteX3200" fmla="*/ 21119675 w 43671952"/>
              <a:gd name="connsiteY3200" fmla="*/ 11184302 h 23902640"/>
              <a:gd name="connsiteX3201" fmla="*/ 21142535 w 43671952"/>
              <a:gd name="connsiteY3201" fmla="*/ 11161442 h 23902640"/>
              <a:gd name="connsiteX3202" fmla="*/ 16571316 w 43671952"/>
              <a:gd name="connsiteY3202" fmla="*/ 11153495 h 23902640"/>
              <a:gd name="connsiteX3203" fmla="*/ 16594176 w 43671952"/>
              <a:gd name="connsiteY3203" fmla="*/ 11176355 h 23902640"/>
              <a:gd name="connsiteX3204" fmla="*/ 16571316 w 43671952"/>
              <a:gd name="connsiteY3204" fmla="*/ 11199215 h 23902640"/>
              <a:gd name="connsiteX3205" fmla="*/ 16548457 w 43671952"/>
              <a:gd name="connsiteY3205" fmla="*/ 11176355 h 23902640"/>
              <a:gd name="connsiteX3206" fmla="*/ 16571316 w 43671952"/>
              <a:gd name="connsiteY3206" fmla="*/ 11153495 h 23902640"/>
              <a:gd name="connsiteX3207" fmla="*/ 21404471 w 43671952"/>
              <a:gd name="connsiteY3207" fmla="*/ 11147154 h 23902640"/>
              <a:gd name="connsiteX3208" fmla="*/ 21427331 w 43671952"/>
              <a:gd name="connsiteY3208" fmla="*/ 11170014 h 23902640"/>
              <a:gd name="connsiteX3209" fmla="*/ 21404471 w 43671952"/>
              <a:gd name="connsiteY3209" fmla="*/ 11192874 h 23902640"/>
              <a:gd name="connsiteX3210" fmla="*/ 21381615 w 43671952"/>
              <a:gd name="connsiteY3210" fmla="*/ 11170014 h 23902640"/>
              <a:gd name="connsiteX3211" fmla="*/ 21404471 w 43671952"/>
              <a:gd name="connsiteY3211" fmla="*/ 11147154 h 23902640"/>
              <a:gd name="connsiteX3212" fmla="*/ 16669742 w 43671952"/>
              <a:gd name="connsiteY3212" fmla="*/ 11137620 h 23902640"/>
              <a:gd name="connsiteX3213" fmla="*/ 16692600 w 43671952"/>
              <a:gd name="connsiteY3213" fmla="*/ 11160479 h 23902640"/>
              <a:gd name="connsiteX3214" fmla="*/ 16669742 w 43671952"/>
              <a:gd name="connsiteY3214" fmla="*/ 11183339 h 23902640"/>
              <a:gd name="connsiteX3215" fmla="*/ 16646882 w 43671952"/>
              <a:gd name="connsiteY3215" fmla="*/ 11160479 h 23902640"/>
              <a:gd name="connsiteX3216" fmla="*/ 16669742 w 43671952"/>
              <a:gd name="connsiteY3216" fmla="*/ 11137620 h 23902640"/>
              <a:gd name="connsiteX3217" fmla="*/ 40424127 w 43671952"/>
              <a:gd name="connsiteY3217" fmla="*/ 11113429 h 23902640"/>
              <a:gd name="connsiteX3218" fmla="*/ 40438415 w 43671952"/>
              <a:gd name="connsiteY3218" fmla="*/ 11115810 h 23902640"/>
              <a:gd name="connsiteX3219" fmla="*/ 40445559 w 43671952"/>
              <a:gd name="connsiteY3219" fmla="*/ 11130099 h 23902640"/>
              <a:gd name="connsiteX3220" fmla="*/ 40438415 w 43671952"/>
              <a:gd name="connsiteY3220" fmla="*/ 11156292 h 23902640"/>
              <a:gd name="connsiteX3221" fmla="*/ 40431271 w 43671952"/>
              <a:gd name="connsiteY3221" fmla="*/ 11158673 h 23902640"/>
              <a:gd name="connsiteX3222" fmla="*/ 40424127 w 43671952"/>
              <a:gd name="connsiteY3222" fmla="*/ 11168199 h 23902640"/>
              <a:gd name="connsiteX3223" fmla="*/ 40371743 w 43671952"/>
              <a:gd name="connsiteY3223" fmla="*/ 11165817 h 23902640"/>
              <a:gd name="connsiteX3224" fmla="*/ 40369359 w 43671952"/>
              <a:gd name="connsiteY3224" fmla="*/ 11158673 h 23902640"/>
              <a:gd name="connsiteX3225" fmla="*/ 40371743 w 43671952"/>
              <a:gd name="connsiteY3225" fmla="*/ 11142005 h 23902640"/>
              <a:gd name="connsiteX3226" fmla="*/ 40390791 w 43671952"/>
              <a:gd name="connsiteY3226" fmla="*/ 11125336 h 23902640"/>
              <a:gd name="connsiteX3227" fmla="*/ 40397935 w 43671952"/>
              <a:gd name="connsiteY3227" fmla="*/ 11122954 h 23902640"/>
              <a:gd name="connsiteX3228" fmla="*/ 40405079 w 43671952"/>
              <a:gd name="connsiteY3228" fmla="*/ 11118192 h 23902640"/>
              <a:gd name="connsiteX3229" fmla="*/ 40424127 w 43671952"/>
              <a:gd name="connsiteY3229" fmla="*/ 11113429 h 23902640"/>
              <a:gd name="connsiteX3230" fmla="*/ 25404891 w 43671952"/>
              <a:gd name="connsiteY3230" fmla="*/ 11090010 h 23902640"/>
              <a:gd name="connsiteX3231" fmla="*/ 25427751 w 43671952"/>
              <a:gd name="connsiteY3231" fmla="*/ 11112871 h 23902640"/>
              <a:gd name="connsiteX3232" fmla="*/ 25404891 w 43671952"/>
              <a:gd name="connsiteY3232" fmla="*/ 11135732 h 23902640"/>
              <a:gd name="connsiteX3233" fmla="*/ 25382031 w 43671952"/>
              <a:gd name="connsiteY3233" fmla="*/ 11112871 h 23902640"/>
              <a:gd name="connsiteX3234" fmla="*/ 25404891 w 43671952"/>
              <a:gd name="connsiteY3234" fmla="*/ 11090010 h 23902640"/>
              <a:gd name="connsiteX3235" fmla="*/ 40643203 w 43671952"/>
              <a:gd name="connsiteY3235" fmla="*/ 11077709 h 23902640"/>
              <a:gd name="connsiteX3236" fmla="*/ 40667015 w 43671952"/>
              <a:gd name="connsiteY3236" fmla="*/ 11080092 h 23902640"/>
              <a:gd name="connsiteX3237" fmla="*/ 40669399 w 43671952"/>
              <a:gd name="connsiteY3237" fmla="*/ 11087235 h 23902640"/>
              <a:gd name="connsiteX3238" fmla="*/ 40674159 w 43671952"/>
              <a:gd name="connsiteY3238" fmla="*/ 11094379 h 23902640"/>
              <a:gd name="connsiteX3239" fmla="*/ 40678919 w 43671952"/>
              <a:gd name="connsiteY3239" fmla="*/ 11108666 h 23902640"/>
              <a:gd name="connsiteX3240" fmla="*/ 40676543 w 43671952"/>
              <a:gd name="connsiteY3240" fmla="*/ 11125334 h 23902640"/>
              <a:gd name="connsiteX3241" fmla="*/ 40652727 w 43671952"/>
              <a:gd name="connsiteY3241" fmla="*/ 11146766 h 23902640"/>
              <a:gd name="connsiteX3242" fmla="*/ 40643203 w 43671952"/>
              <a:gd name="connsiteY3242" fmla="*/ 11139623 h 23902640"/>
              <a:gd name="connsiteX3243" fmla="*/ 40628915 w 43671952"/>
              <a:gd name="connsiteY3243" fmla="*/ 11115809 h 23902640"/>
              <a:gd name="connsiteX3244" fmla="*/ 40636059 w 43671952"/>
              <a:gd name="connsiteY3244" fmla="*/ 11084854 h 23902640"/>
              <a:gd name="connsiteX3245" fmla="*/ 40576527 w 43671952"/>
              <a:gd name="connsiteY3245" fmla="*/ 11037229 h 23902640"/>
              <a:gd name="connsiteX3246" fmla="*/ 40588431 w 43671952"/>
              <a:gd name="connsiteY3246" fmla="*/ 11039611 h 23902640"/>
              <a:gd name="connsiteX3247" fmla="*/ 40597959 w 43671952"/>
              <a:gd name="connsiteY3247" fmla="*/ 11053899 h 23902640"/>
              <a:gd name="connsiteX3248" fmla="*/ 40597959 w 43671952"/>
              <a:gd name="connsiteY3248" fmla="*/ 11077710 h 23902640"/>
              <a:gd name="connsiteX3249" fmla="*/ 40586055 w 43671952"/>
              <a:gd name="connsiteY3249" fmla="*/ 11087235 h 23902640"/>
              <a:gd name="connsiteX3250" fmla="*/ 40557479 w 43671952"/>
              <a:gd name="connsiteY3250" fmla="*/ 11077710 h 23902640"/>
              <a:gd name="connsiteX3251" fmla="*/ 40552715 w 43671952"/>
              <a:gd name="connsiteY3251" fmla="*/ 11063424 h 23902640"/>
              <a:gd name="connsiteX3252" fmla="*/ 40562239 w 43671952"/>
              <a:gd name="connsiteY3252" fmla="*/ 11041993 h 23902640"/>
              <a:gd name="connsiteX3253" fmla="*/ 40576527 w 43671952"/>
              <a:gd name="connsiteY3253" fmla="*/ 11037229 h 23902640"/>
              <a:gd name="connsiteX3254" fmla="*/ 40383999 w 43671952"/>
              <a:gd name="connsiteY3254" fmla="*/ 10996275 h 23902640"/>
              <a:gd name="connsiteX3255" fmla="*/ 40400315 w 43671952"/>
              <a:gd name="connsiteY3255" fmla="*/ 10999130 h 23902640"/>
              <a:gd name="connsiteX3256" fmla="*/ 40416983 w 43671952"/>
              <a:gd name="connsiteY3256" fmla="*/ 11003893 h 23902640"/>
              <a:gd name="connsiteX3257" fmla="*/ 40421743 w 43671952"/>
              <a:gd name="connsiteY3257" fmla="*/ 11011035 h 23902640"/>
              <a:gd name="connsiteX3258" fmla="*/ 40419367 w 43671952"/>
              <a:gd name="connsiteY3258" fmla="*/ 11030085 h 23902640"/>
              <a:gd name="connsiteX3259" fmla="*/ 40412223 w 43671952"/>
              <a:gd name="connsiteY3259" fmla="*/ 11032468 h 23902640"/>
              <a:gd name="connsiteX3260" fmla="*/ 40405079 w 43671952"/>
              <a:gd name="connsiteY3260" fmla="*/ 11037229 h 23902640"/>
              <a:gd name="connsiteX3261" fmla="*/ 40400315 w 43671952"/>
              <a:gd name="connsiteY3261" fmla="*/ 11039611 h 23902640"/>
              <a:gd name="connsiteX3262" fmla="*/ 40381263 w 43671952"/>
              <a:gd name="connsiteY3262" fmla="*/ 11030085 h 23902640"/>
              <a:gd name="connsiteX3263" fmla="*/ 40369359 w 43671952"/>
              <a:gd name="connsiteY3263" fmla="*/ 11015798 h 23902640"/>
              <a:gd name="connsiteX3264" fmla="*/ 40366975 w 43671952"/>
              <a:gd name="connsiteY3264" fmla="*/ 11008655 h 23902640"/>
              <a:gd name="connsiteX3265" fmla="*/ 40369359 w 43671952"/>
              <a:gd name="connsiteY3265" fmla="*/ 11001510 h 23902640"/>
              <a:gd name="connsiteX3266" fmla="*/ 40383999 w 43671952"/>
              <a:gd name="connsiteY3266" fmla="*/ 10996275 h 23902640"/>
              <a:gd name="connsiteX3267" fmla="*/ 17910951 w 43671952"/>
              <a:gd name="connsiteY3267" fmla="*/ 10992298 h 23902640"/>
              <a:gd name="connsiteX3268" fmla="*/ 17912015 w 43671952"/>
              <a:gd name="connsiteY3268" fmla="*/ 10996739 h 23902640"/>
              <a:gd name="connsiteX3269" fmla="*/ 17975515 w 43671952"/>
              <a:gd name="connsiteY3269" fmla="*/ 10999914 h 23902640"/>
              <a:gd name="connsiteX3270" fmla="*/ 17994563 w 43671952"/>
              <a:gd name="connsiteY3270" fmla="*/ 11006264 h 23902640"/>
              <a:gd name="connsiteX3271" fmla="*/ 18004087 w 43671952"/>
              <a:gd name="connsiteY3271" fmla="*/ 11009440 h 23902640"/>
              <a:gd name="connsiteX3272" fmla="*/ 18032663 w 43671952"/>
              <a:gd name="connsiteY3272" fmla="*/ 11025315 h 23902640"/>
              <a:gd name="connsiteX3273" fmla="*/ 18042189 w 43671952"/>
              <a:gd name="connsiteY3273" fmla="*/ 11034839 h 23902640"/>
              <a:gd name="connsiteX3274" fmla="*/ 18048539 w 43671952"/>
              <a:gd name="connsiteY3274" fmla="*/ 11044364 h 23902640"/>
              <a:gd name="connsiteX3275" fmla="*/ 18058063 w 43671952"/>
              <a:gd name="connsiteY3275" fmla="*/ 11050714 h 23902640"/>
              <a:gd name="connsiteX3276" fmla="*/ 18077115 w 43671952"/>
              <a:gd name="connsiteY3276" fmla="*/ 11079289 h 23902640"/>
              <a:gd name="connsiteX3277" fmla="*/ 18083463 w 43671952"/>
              <a:gd name="connsiteY3277" fmla="*/ 11088814 h 23902640"/>
              <a:gd name="connsiteX3278" fmla="*/ 18086639 w 43671952"/>
              <a:gd name="connsiteY3278" fmla="*/ 11098340 h 23902640"/>
              <a:gd name="connsiteX3279" fmla="*/ 18092991 w 43671952"/>
              <a:gd name="connsiteY3279" fmla="*/ 11107864 h 23902640"/>
              <a:gd name="connsiteX3280" fmla="*/ 18099339 w 43671952"/>
              <a:gd name="connsiteY3280" fmla="*/ 11126914 h 23902640"/>
              <a:gd name="connsiteX3281" fmla="*/ 18112039 w 43671952"/>
              <a:gd name="connsiteY3281" fmla="*/ 11165015 h 23902640"/>
              <a:gd name="connsiteX3282" fmla="*/ 18121563 w 43671952"/>
              <a:gd name="connsiteY3282" fmla="*/ 11184064 h 23902640"/>
              <a:gd name="connsiteX3283" fmla="*/ 18127915 w 43671952"/>
              <a:gd name="connsiteY3283" fmla="*/ 11209466 h 23902640"/>
              <a:gd name="connsiteX3284" fmla="*/ 18124739 w 43671952"/>
              <a:gd name="connsiteY3284" fmla="*/ 11244389 h 23902640"/>
              <a:gd name="connsiteX3285" fmla="*/ 18118391 w 43671952"/>
              <a:gd name="connsiteY3285" fmla="*/ 11266614 h 23902640"/>
              <a:gd name="connsiteX3286" fmla="*/ 18105689 w 43671952"/>
              <a:gd name="connsiteY3286" fmla="*/ 11285664 h 23902640"/>
              <a:gd name="connsiteX3287" fmla="*/ 18102515 w 43671952"/>
              <a:gd name="connsiteY3287" fmla="*/ 11295189 h 23902640"/>
              <a:gd name="connsiteX3288" fmla="*/ 18089815 w 43671952"/>
              <a:gd name="connsiteY3288" fmla="*/ 11314239 h 23902640"/>
              <a:gd name="connsiteX3289" fmla="*/ 18083463 w 43671952"/>
              <a:gd name="connsiteY3289" fmla="*/ 11323764 h 23902640"/>
              <a:gd name="connsiteX3290" fmla="*/ 18064415 w 43671952"/>
              <a:gd name="connsiteY3290" fmla="*/ 11330114 h 23902640"/>
              <a:gd name="connsiteX3291" fmla="*/ 18054889 w 43671952"/>
              <a:gd name="connsiteY3291" fmla="*/ 11336464 h 23902640"/>
              <a:gd name="connsiteX3292" fmla="*/ 18035839 w 43671952"/>
              <a:gd name="connsiteY3292" fmla="*/ 11342815 h 23902640"/>
              <a:gd name="connsiteX3293" fmla="*/ 18035839 w 43671952"/>
              <a:gd name="connsiteY3293" fmla="*/ 11371390 h 23902640"/>
              <a:gd name="connsiteX3294" fmla="*/ 18042189 w 43671952"/>
              <a:gd name="connsiteY3294" fmla="*/ 11380914 h 23902640"/>
              <a:gd name="connsiteX3295" fmla="*/ 18054889 w 43671952"/>
              <a:gd name="connsiteY3295" fmla="*/ 11396789 h 23902640"/>
              <a:gd name="connsiteX3296" fmla="*/ 18054889 w 43671952"/>
              <a:gd name="connsiteY3296" fmla="*/ 11419016 h 23902640"/>
              <a:gd name="connsiteX3297" fmla="*/ 18051715 w 43671952"/>
              <a:gd name="connsiteY3297" fmla="*/ 11428539 h 23902640"/>
              <a:gd name="connsiteX3298" fmla="*/ 18032663 w 43671952"/>
              <a:gd name="connsiteY3298" fmla="*/ 11441240 h 23902640"/>
              <a:gd name="connsiteX3299" fmla="*/ 18013615 w 43671952"/>
              <a:gd name="connsiteY3299" fmla="*/ 11450764 h 23902640"/>
              <a:gd name="connsiteX3300" fmla="*/ 18004087 w 43671952"/>
              <a:gd name="connsiteY3300" fmla="*/ 11457114 h 23902640"/>
              <a:gd name="connsiteX3301" fmla="*/ 17985039 w 43671952"/>
              <a:gd name="connsiteY3301" fmla="*/ 11466639 h 23902640"/>
              <a:gd name="connsiteX3302" fmla="*/ 17975515 w 43671952"/>
              <a:gd name="connsiteY3302" fmla="*/ 11485689 h 23902640"/>
              <a:gd name="connsiteX3303" fmla="*/ 17969163 w 43671952"/>
              <a:gd name="connsiteY3303" fmla="*/ 11495214 h 23902640"/>
              <a:gd name="connsiteX3304" fmla="*/ 17962815 w 43671952"/>
              <a:gd name="connsiteY3304" fmla="*/ 11514264 h 23902640"/>
              <a:gd name="connsiteX3305" fmla="*/ 17965989 w 43671952"/>
              <a:gd name="connsiteY3305" fmla="*/ 11568239 h 23902640"/>
              <a:gd name="connsiteX3306" fmla="*/ 17972339 w 43671952"/>
              <a:gd name="connsiteY3306" fmla="*/ 11590464 h 23902640"/>
              <a:gd name="connsiteX3307" fmla="*/ 17985039 w 43671952"/>
              <a:gd name="connsiteY3307" fmla="*/ 11609515 h 23902640"/>
              <a:gd name="connsiteX3308" fmla="*/ 17988215 w 43671952"/>
              <a:gd name="connsiteY3308" fmla="*/ 11619039 h 23902640"/>
              <a:gd name="connsiteX3309" fmla="*/ 18000915 w 43671952"/>
              <a:gd name="connsiteY3309" fmla="*/ 11638090 h 23902640"/>
              <a:gd name="connsiteX3310" fmla="*/ 18019963 w 43671952"/>
              <a:gd name="connsiteY3310" fmla="*/ 11644439 h 23902640"/>
              <a:gd name="connsiteX3311" fmla="*/ 18029489 w 43671952"/>
              <a:gd name="connsiteY3311" fmla="*/ 11653965 h 23902640"/>
              <a:gd name="connsiteX3312" fmla="*/ 18039015 w 43671952"/>
              <a:gd name="connsiteY3312" fmla="*/ 11657139 h 23902640"/>
              <a:gd name="connsiteX3313" fmla="*/ 18048539 w 43671952"/>
              <a:gd name="connsiteY3313" fmla="*/ 11663489 h 23902640"/>
              <a:gd name="connsiteX3314" fmla="*/ 18096163 w 43671952"/>
              <a:gd name="connsiteY3314" fmla="*/ 11669839 h 23902640"/>
              <a:gd name="connsiteX3315" fmla="*/ 18162839 w 43671952"/>
              <a:gd name="connsiteY3315" fmla="*/ 11673014 h 23902640"/>
              <a:gd name="connsiteX3316" fmla="*/ 18172363 w 43671952"/>
              <a:gd name="connsiteY3316" fmla="*/ 11676189 h 23902640"/>
              <a:gd name="connsiteX3317" fmla="*/ 18188239 w 43671952"/>
              <a:gd name="connsiteY3317" fmla="*/ 11679364 h 23902640"/>
              <a:gd name="connsiteX3318" fmla="*/ 18200939 w 43671952"/>
              <a:gd name="connsiteY3318" fmla="*/ 11682539 h 23902640"/>
              <a:gd name="connsiteX3319" fmla="*/ 18219989 w 43671952"/>
              <a:gd name="connsiteY3319" fmla="*/ 11695239 h 23902640"/>
              <a:gd name="connsiteX3320" fmla="*/ 18232691 w 43671952"/>
              <a:gd name="connsiteY3320" fmla="*/ 11723814 h 23902640"/>
              <a:gd name="connsiteX3321" fmla="*/ 18235863 w 43671952"/>
              <a:gd name="connsiteY3321" fmla="*/ 11749214 h 23902640"/>
              <a:gd name="connsiteX3322" fmla="*/ 18242215 w 43671952"/>
              <a:gd name="connsiteY3322" fmla="*/ 11796839 h 23902640"/>
              <a:gd name="connsiteX3323" fmla="*/ 18258087 w 43671952"/>
              <a:gd name="connsiteY3323" fmla="*/ 11822239 h 23902640"/>
              <a:gd name="connsiteX3324" fmla="*/ 18286663 w 43671952"/>
              <a:gd name="connsiteY3324" fmla="*/ 11825414 h 23902640"/>
              <a:gd name="connsiteX3325" fmla="*/ 18302539 w 43671952"/>
              <a:gd name="connsiteY3325" fmla="*/ 11828589 h 23902640"/>
              <a:gd name="connsiteX3326" fmla="*/ 18350163 w 43671952"/>
              <a:gd name="connsiteY3326" fmla="*/ 11831764 h 23902640"/>
              <a:gd name="connsiteX3327" fmla="*/ 18353339 w 43671952"/>
              <a:gd name="connsiteY3327" fmla="*/ 11882564 h 23902640"/>
              <a:gd name="connsiteX3328" fmla="*/ 18343815 w 43671952"/>
              <a:gd name="connsiteY3328" fmla="*/ 11891962 h 23902640"/>
              <a:gd name="connsiteX3329" fmla="*/ 18315239 w 43671952"/>
              <a:gd name="connsiteY3329" fmla="*/ 11904662 h 23902640"/>
              <a:gd name="connsiteX3330" fmla="*/ 18305715 w 43671952"/>
              <a:gd name="connsiteY3330" fmla="*/ 11907837 h 23902640"/>
              <a:gd name="connsiteX3331" fmla="*/ 18264439 w 43671952"/>
              <a:gd name="connsiteY3331" fmla="*/ 11901487 h 23902640"/>
              <a:gd name="connsiteX3332" fmla="*/ 18254915 w 43671952"/>
              <a:gd name="connsiteY3332" fmla="*/ 11895137 h 23902640"/>
              <a:gd name="connsiteX3333" fmla="*/ 18235863 w 43671952"/>
              <a:gd name="connsiteY3333" fmla="*/ 11888914 h 23902640"/>
              <a:gd name="connsiteX3334" fmla="*/ 18207287 w 43671952"/>
              <a:gd name="connsiteY3334" fmla="*/ 11876214 h 23902640"/>
              <a:gd name="connsiteX3335" fmla="*/ 18178715 w 43671952"/>
              <a:gd name="connsiteY3335" fmla="*/ 11873039 h 23902640"/>
              <a:gd name="connsiteX3336" fmla="*/ 18166015 w 43671952"/>
              <a:gd name="connsiteY3336" fmla="*/ 11857164 h 23902640"/>
              <a:gd name="connsiteX3337" fmla="*/ 18159663 w 43671952"/>
              <a:gd name="connsiteY3337" fmla="*/ 11838114 h 23902640"/>
              <a:gd name="connsiteX3338" fmla="*/ 18157159 w 43671952"/>
              <a:gd name="connsiteY3338" fmla="*/ 11815534 h 23902640"/>
              <a:gd name="connsiteX3339" fmla="*/ 18156125 w 43671952"/>
              <a:gd name="connsiteY3339" fmla="*/ 11806147 h 23902640"/>
              <a:gd name="connsiteX3340" fmla="*/ 18156095 w 43671952"/>
              <a:gd name="connsiteY3340" fmla="*/ 11805870 h 23902640"/>
              <a:gd name="connsiteX3341" fmla="*/ 18155993 w 43671952"/>
              <a:gd name="connsiteY3341" fmla="*/ 11804927 h 23902640"/>
              <a:gd name="connsiteX3342" fmla="*/ 18156125 w 43671952"/>
              <a:gd name="connsiteY3342" fmla="*/ 11806147 h 23902640"/>
              <a:gd name="connsiteX3343" fmla="*/ 18156379 w 43671952"/>
              <a:gd name="connsiteY3343" fmla="*/ 11808508 h 23902640"/>
              <a:gd name="connsiteX3344" fmla="*/ 18153315 w 43671952"/>
              <a:gd name="connsiteY3344" fmla="*/ 11784140 h 23902640"/>
              <a:gd name="connsiteX3345" fmla="*/ 18150139 w 43671952"/>
              <a:gd name="connsiteY3345" fmla="*/ 11755565 h 23902640"/>
              <a:gd name="connsiteX3346" fmla="*/ 18118391 w 43671952"/>
              <a:gd name="connsiteY3346" fmla="*/ 11723814 h 23902640"/>
              <a:gd name="connsiteX3347" fmla="*/ 18108863 w 43671952"/>
              <a:gd name="connsiteY3347" fmla="*/ 11720640 h 23902640"/>
              <a:gd name="connsiteX3348" fmla="*/ 18099339 w 43671952"/>
              <a:gd name="connsiteY3348" fmla="*/ 11723814 h 23902640"/>
              <a:gd name="connsiteX3349" fmla="*/ 18089815 w 43671952"/>
              <a:gd name="connsiteY3349" fmla="*/ 11742864 h 23902640"/>
              <a:gd name="connsiteX3350" fmla="*/ 18080289 w 43671952"/>
              <a:gd name="connsiteY3350" fmla="*/ 11761914 h 23902640"/>
              <a:gd name="connsiteX3351" fmla="*/ 18077115 w 43671952"/>
              <a:gd name="connsiteY3351" fmla="*/ 11777789 h 23902640"/>
              <a:gd name="connsiteX3352" fmla="*/ 18073939 w 43671952"/>
              <a:gd name="connsiteY3352" fmla="*/ 11787314 h 23902640"/>
              <a:gd name="connsiteX3353" fmla="*/ 18054889 w 43671952"/>
              <a:gd name="connsiteY3353" fmla="*/ 11800014 h 23902640"/>
              <a:gd name="connsiteX3354" fmla="*/ 18035839 w 43671952"/>
              <a:gd name="connsiteY3354" fmla="*/ 11806364 h 23902640"/>
              <a:gd name="connsiteX3355" fmla="*/ 18026315 w 43671952"/>
              <a:gd name="connsiteY3355" fmla="*/ 11803189 h 23902640"/>
              <a:gd name="connsiteX3356" fmla="*/ 18019963 w 43671952"/>
              <a:gd name="connsiteY3356" fmla="*/ 11784140 h 23902640"/>
              <a:gd name="connsiteX3357" fmla="*/ 18007263 w 43671952"/>
              <a:gd name="connsiteY3357" fmla="*/ 11746039 h 23902640"/>
              <a:gd name="connsiteX3358" fmla="*/ 18004087 w 43671952"/>
              <a:gd name="connsiteY3358" fmla="*/ 11736514 h 23902640"/>
              <a:gd name="connsiteX3359" fmla="*/ 17985039 w 43671952"/>
              <a:gd name="connsiteY3359" fmla="*/ 11730164 h 23902640"/>
              <a:gd name="connsiteX3360" fmla="*/ 17953287 w 43671952"/>
              <a:gd name="connsiteY3360" fmla="*/ 11733339 h 23902640"/>
              <a:gd name="connsiteX3361" fmla="*/ 17921539 w 43671952"/>
              <a:gd name="connsiteY3361" fmla="*/ 11739690 h 23902640"/>
              <a:gd name="connsiteX3362" fmla="*/ 17912015 w 43671952"/>
              <a:gd name="connsiteY3362" fmla="*/ 11742864 h 23902640"/>
              <a:gd name="connsiteX3363" fmla="*/ 17892963 w 43671952"/>
              <a:gd name="connsiteY3363" fmla="*/ 11746039 h 23902640"/>
              <a:gd name="connsiteX3364" fmla="*/ 17873915 w 43671952"/>
              <a:gd name="connsiteY3364" fmla="*/ 11752389 h 23902640"/>
              <a:gd name="connsiteX3365" fmla="*/ 17823115 w 43671952"/>
              <a:gd name="connsiteY3365" fmla="*/ 11742864 h 23902640"/>
              <a:gd name="connsiteX3366" fmla="*/ 17813589 w 43671952"/>
              <a:gd name="connsiteY3366" fmla="*/ 11736514 h 23902640"/>
              <a:gd name="connsiteX3367" fmla="*/ 17810415 w 43671952"/>
              <a:gd name="connsiteY3367" fmla="*/ 11726989 h 23902640"/>
              <a:gd name="connsiteX3368" fmla="*/ 17804063 w 43671952"/>
              <a:gd name="connsiteY3368" fmla="*/ 11717464 h 23902640"/>
              <a:gd name="connsiteX3369" fmla="*/ 17797715 w 43671952"/>
              <a:gd name="connsiteY3369" fmla="*/ 11695239 h 23902640"/>
              <a:gd name="connsiteX3370" fmla="*/ 17791363 w 43671952"/>
              <a:gd name="connsiteY3370" fmla="*/ 11685714 h 23902640"/>
              <a:gd name="connsiteX3371" fmla="*/ 17788189 w 43671952"/>
              <a:gd name="connsiteY3371" fmla="*/ 11676189 h 23902640"/>
              <a:gd name="connsiteX3372" fmla="*/ 17781839 w 43671952"/>
              <a:gd name="connsiteY3372" fmla="*/ 11666665 h 23902640"/>
              <a:gd name="connsiteX3373" fmla="*/ 17778663 w 43671952"/>
              <a:gd name="connsiteY3373" fmla="*/ 11657139 h 23902640"/>
              <a:gd name="connsiteX3374" fmla="*/ 17772315 w 43671952"/>
              <a:gd name="connsiteY3374" fmla="*/ 11647614 h 23902640"/>
              <a:gd name="connsiteX3375" fmla="*/ 17765963 w 43671952"/>
              <a:gd name="connsiteY3375" fmla="*/ 11628564 h 23902640"/>
              <a:gd name="connsiteX3376" fmla="*/ 17762789 w 43671952"/>
              <a:gd name="connsiteY3376" fmla="*/ 11619039 h 23902640"/>
              <a:gd name="connsiteX3377" fmla="*/ 17759615 w 43671952"/>
              <a:gd name="connsiteY3377" fmla="*/ 11609515 h 23902640"/>
              <a:gd name="connsiteX3378" fmla="*/ 17762789 w 43671952"/>
              <a:gd name="connsiteY3378" fmla="*/ 11542839 h 23902640"/>
              <a:gd name="connsiteX3379" fmla="*/ 17769139 w 43671952"/>
              <a:gd name="connsiteY3379" fmla="*/ 11520615 h 23902640"/>
              <a:gd name="connsiteX3380" fmla="*/ 17775491 w 43671952"/>
              <a:gd name="connsiteY3380" fmla="*/ 11498389 h 23902640"/>
              <a:gd name="connsiteX3381" fmla="*/ 17781839 w 43671952"/>
              <a:gd name="connsiteY3381" fmla="*/ 11488864 h 23902640"/>
              <a:gd name="connsiteX3382" fmla="*/ 17791363 w 43671952"/>
              <a:gd name="connsiteY3382" fmla="*/ 11457114 h 23902640"/>
              <a:gd name="connsiteX3383" fmla="*/ 17797715 w 43671952"/>
              <a:gd name="connsiteY3383" fmla="*/ 11447590 h 23902640"/>
              <a:gd name="connsiteX3384" fmla="*/ 17804063 w 43671952"/>
              <a:gd name="connsiteY3384" fmla="*/ 11428539 h 23902640"/>
              <a:gd name="connsiteX3385" fmla="*/ 17807239 w 43671952"/>
              <a:gd name="connsiteY3385" fmla="*/ 11419016 h 23902640"/>
              <a:gd name="connsiteX3386" fmla="*/ 17813589 w 43671952"/>
              <a:gd name="connsiteY3386" fmla="*/ 11406315 h 23902640"/>
              <a:gd name="connsiteX3387" fmla="*/ 17816763 w 43671952"/>
              <a:gd name="connsiteY3387" fmla="*/ 11396789 h 23902640"/>
              <a:gd name="connsiteX3388" fmla="*/ 17829463 w 43671952"/>
              <a:gd name="connsiteY3388" fmla="*/ 11377740 h 23902640"/>
              <a:gd name="connsiteX3389" fmla="*/ 17832639 w 43671952"/>
              <a:gd name="connsiteY3389" fmla="*/ 11365039 h 23902640"/>
              <a:gd name="connsiteX3390" fmla="*/ 17835815 w 43671952"/>
              <a:gd name="connsiteY3390" fmla="*/ 11355514 h 23902640"/>
              <a:gd name="connsiteX3391" fmla="*/ 17832639 w 43671952"/>
              <a:gd name="connsiteY3391" fmla="*/ 11326939 h 23902640"/>
              <a:gd name="connsiteX3392" fmla="*/ 17842163 w 43671952"/>
              <a:gd name="connsiteY3392" fmla="*/ 11282489 h 23902640"/>
              <a:gd name="connsiteX3393" fmla="*/ 17845339 w 43671952"/>
              <a:gd name="connsiteY3393" fmla="*/ 11269789 h 23902640"/>
              <a:gd name="connsiteX3394" fmla="*/ 17851689 w 43671952"/>
              <a:gd name="connsiteY3394" fmla="*/ 11260265 h 23902640"/>
              <a:gd name="connsiteX3395" fmla="*/ 17858039 w 43671952"/>
              <a:gd name="connsiteY3395" fmla="*/ 11241214 h 23902640"/>
              <a:gd name="connsiteX3396" fmla="*/ 17867563 w 43671952"/>
              <a:gd name="connsiteY3396" fmla="*/ 11212639 h 23902640"/>
              <a:gd name="connsiteX3397" fmla="*/ 17870739 w 43671952"/>
              <a:gd name="connsiteY3397" fmla="*/ 11203115 h 23902640"/>
              <a:gd name="connsiteX3398" fmla="*/ 17873915 w 43671952"/>
              <a:gd name="connsiteY3398" fmla="*/ 11193589 h 23902640"/>
              <a:gd name="connsiteX3399" fmla="*/ 17873915 w 43671952"/>
              <a:gd name="connsiteY3399" fmla="*/ 11098340 h 23902640"/>
              <a:gd name="connsiteX3400" fmla="*/ 17880263 w 43671952"/>
              <a:gd name="connsiteY3400" fmla="*/ 11088814 h 23902640"/>
              <a:gd name="connsiteX3401" fmla="*/ 17883439 w 43671952"/>
              <a:gd name="connsiteY3401" fmla="*/ 11079289 h 23902640"/>
              <a:gd name="connsiteX3402" fmla="*/ 17889791 w 43671952"/>
              <a:gd name="connsiteY3402" fmla="*/ 11069766 h 23902640"/>
              <a:gd name="connsiteX3403" fmla="*/ 17896139 w 43671952"/>
              <a:gd name="connsiteY3403" fmla="*/ 11050714 h 23902640"/>
              <a:gd name="connsiteX3404" fmla="*/ 17902489 w 43671952"/>
              <a:gd name="connsiteY3404" fmla="*/ 11006264 h 23902640"/>
              <a:gd name="connsiteX3405" fmla="*/ 17905663 w 43671952"/>
              <a:gd name="connsiteY3405" fmla="*/ 10996739 h 23902640"/>
              <a:gd name="connsiteX3406" fmla="*/ 17910951 w 43671952"/>
              <a:gd name="connsiteY3406" fmla="*/ 10992298 h 23902640"/>
              <a:gd name="connsiteX3407" fmla="*/ 21016327 w 43671952"/>
              <a:gd name="connsiteY3407" fmla="*/ 10873310 h 23902640"/>
              <a:gd name="connsiteX3408" fmla="*/ 21039187 w 43671952"/>
              <a:gd name="connsiteY3408" fmla="*/ 10896170 h 23902640"/>
              <a:gd name="connsiteX3409" fmla="*/ 21016327 w 43671952"/>
              <a:gd name="connsiteY3409" fmla="*/ 10919031 h 23902640"/>
              <a:gd name="connsiteX3410" fmla="*/ 20993467 w 43671952"/>
              <a:gd name="connsiteY3410" fmla="*/ 10896170 h 23902640"/>
              <a:gd name="connsiteX3411" fmla="*/ 21016327 w 43671952"/>
              <a:gd name="connsiteY3411" fmla="*/ 10873310 h 23902640"/>
              <a:gd name="connsiteX3412" fmla="*/ 40364599 w 43671952"/>
              <a:gd name="connsiteY3412" fmla="*/ 10841969 h 23902640"/>
              <a:gd name="connsiteX3413" fmla="*/ 40395551 w 43671952"/>
              <a:gd name="connsiteY3413" fmla="*/ 10846731 h 23902640"/>
              <a:gd name="connsiteX3414" fmla="*/ 40402695 w 43671952"/>
              <a:gd name="connsiteY3414" fmla="*/ 10851493 h 23902640"/>
              <a:gd name="connsiteX3415" fmla="*/ 40407459 w 43671952"/>
              <a:gd name="connsiteY3415" fmla="*/ 10865780 h 23902640"/>
              <a:gd name="connsiteX3416" fmla="*/ 40409839 w 43671952"/>
              <a:gd name="connsiteY3416" fmla="*/ 10872925 h 23902640"/>
              <a:gd name="connsiteX3417" fmla="*/ 40405079 w 43671952"/>
              <a:gd name="connsiteY3417" fmla="*/ 10889594 h 23902640"/>
              <a:gd name="connsiteX3418" fmla="*/ 40400315 w 43671952"/>
              <a:gd name="connsiteY3418" fmla="*/ 10896738 h 23902640"/>
              <a:gd name="connsiteX3419" fmla="*/ 40386031 w 43671952"/>
              <a:gd name="connsiteY3419" fmla="*/ 10903881 h 23902640"/>
              <a:gd name="connsiteX3420" fmla="*/ 40345543 w 43671952"/>
              <a:gd name="connsiteY3420" fmla="*/ 10896738 h 23902640"/>
              <a:gd name="connsiteX3421" fmla="*/ 40338403 w 43671952"/>
              <a:gd name="connsiteY3421" fmla="*/ 10891974 h 23902640"/>
              <a:gd name="connsiteX3422" fmla="*/ 40336023 w 43671952"/>
              <a:gd name="connsiteY3422" fmla="*/ 10863399 h 23902640"/>
              <a:gd name="connsiteX3423" fmla="*/ 40343167 w 43671952"/>
              <a:gd name="connsiteY3423" fmla="*/ 10849112 h 23902640"/>
              <a:gd name="connsiteX3424" fmla="*/ 40357455 w 43671952"/>
              <a:gd name="connsiteY3424" fmla="*/ 10844349 h 23902640"/>
              <a:gd name="connsiteX3425" fmla="*/ 16559454 w 43671952"/>
              <a:gd name="connsiteY3425" fmla="*/ 10725270 h 23902640"/>
              <a:gd name="connsiteX3426" fmla="*/ 16611843 w 43671952"/>
              <a:gd name="connsiteY3426" fmla="*/ 10730034 h 23902640"/>
              <a:gd name="connsiteX3427" fmla="*/ 16618985 w 43671952"/>
              <a:gd name="connsiteY3427" fmla="*/ 10732415 h 23902640"/>
              <a:gd name="connsiteX3428" fmla="*/ 16626131 w 43671952"/>
              <a:gd name="connsiteY3428" fmla="*/ 10739559 h 23902640"/>
              <a:gd name="connsiteX3429" fmla="*/ 16635655 w 43671952"/>
              <a:gd name="connsiteY3429" fmla="*/ 10744321 h 23902640"/>
              <a:gd name="connsiteX3430" fmla="*/ 16638039 w 43671952"/>
              <a:gd name="connsiteY3430" fmla="*/ 10751464 h 23902640"/>
              <a:gd name="connsiteX3431" fmla="*/ 16647562 w 43671952"/>
              <a:gd name="connsiteY3431" fmla="*/ 10765752 h 23902640"/>
              <a:gd name="connsiteX3432" fmla="*/ 16640418 w 43671952"/>
              <a:gd name="connsiteY3432" fmla="*/ 10801471 h 23902640"/>
              <a:gd name="connsiteX3433" fmla="*/ 16638039 w 43671952"/>
              <a:gd name="connsiteY3433" fmla="*/ 10808615 h 23902640"/>
              <a:gd name="connsiteX3434" fmla="*/ 16630896 w 43671952"/>
              <a:gd name="connsiteY3434" fmla="*/ 10813377 h 23902640"/>
              <a:gd name="connsiteX3435" fmla="*/ 16623750 w 43671952"/>
              <a:gd name="connsiteY3435" fmla="*/ 10827664 h 23902640"/>
              <a:gd name="connsiteX3436" fmla="*/ 16616608 w 43671952"/>
              <a:gd name="connsiteY3436" fmla="*/ 10832427 h 23902640"/>
              <a:gd name="connsiteX3437" fmla="*/ 16599936 w 43671952"/>
              <a:gd name="connsiteY3437" fmla="*/ 10849095 h 23902640"/>
              <a:gd name="connsiteX3438" fmla="*/ 16592795 w 43671952"/>
              <a:gd name="connsiteY3438" fmla="*/ 10856239 h 23902640"/>
              <a:gd name="connsiteX3439" fmla="*/ 16583268 w 43671952"/>
              <a:gd name="connsiteY3439" fmla="*/ 10858620 h 23902640"/>
              <a:gd name="connsiteX3440" fmla="*/ 16561835 w 43671952"/>
              <a:gd name="connsiteY3440" fmla="*/ 10865764 h 23902640"/>
              <a:gd name="connsiteX3441" fmla="*/ 16547551 w 43671952"/>
              <a:gd name="connsiteY3441" fmla="*/ 10870527 h 23902640"/>
              <a:gd name="connsiteX3442" fmla="*/ 16533262 w 43671952"/>
              <a:gd name="connsiteY3442" fmla="*/ 10880053 h 23902640"/>
              <a:gd name="connsiteX3443" fmla="*/ 16528499 w 43671952"/>
              <a:gd name="connsiteY3443" fmla="*/ 10887195 h 23902640"/>
              <a:gd name="connsiteX3444" fmla="*/ 16521355 w 43671952"/>
              <a:gd name="connsiteY3444" fmla="*/ 10891959 h 23902640"/>
              <a:gd name="connsiteX3445" fmla="*/ 16518976 w 43671952"/>
              <a:gd name="connsiteY3445" fmla="*/ 10899102 h 23902640"/>
              <a:gd name="connsiteX3446" fmla="*/ 16514211 w 43671952"/>
              <a:gd name="connsiteY3446" fmla="*/ 10906245 h 23902640"/>
              <a:gd name="connsiteX3447" fmla="*/ 16511831 w 43671952"/>
              <a:gd name="connsiteY3447" fmla="*/ 10913389 h 23902640"/>
              <a:gd name="connsiteX3448" fmla="*/ 16502308 w 43671952"/>
              <a:gd name="connsiteY3448" fmla="*/ 10927678 h 23902640"/>
              <a:gd name="connsiteX3449" fmla="*/ 16495163 w 43671952"/>
              <a:gd name="connsiteY3449" fmla="*/ 10949109 h 23902640"/>
              <a:gd name="connsiteX3450" fmla="*/ 16492782 w 43671952"/>
              <a:gd name="connsiteY3450" fmla="*/ 10956252 h 23902640"/>
              <a:gd name="connsiteX3451" fmla="*/ 16490402 w 43671952"/>
              <a:gd name="connsiteY3451" fmla="*/ 10963395 h 23902640"/>
              <a:gd name="connsiteX3452" fmla="*/ 16488019 w 43671952"/>
              <a:gd name="connsiteY3452" fmla="*/ 10980064 h 23902640"/>
              <a:gd name="connsiteX3453" fmla="*/ 16466589 w 43671952"/>
              <a:gd name="connsiteY3453" fmla="*/ 10991972 h 23902640"/>
              <a:gd name="connsiteX3454" fmla="*/ 16459445 w 43671952"/>
              <a:gd name="connsiteY3454" fmla="*/ 10991972 h 23902640"/>
              <a:gd name="connsiteX3455" fmla="*/ 16426107 w 43671952"/>
              <a:gd name="connsiteY3455" fmla="*/ 10984827 h 23902640"/>
              <a:gd name="connsiteX3456" fmla="*/ 16399911 w 43671952"/>
              <a:gd name="connsiteY3456" fmla="*/ 10977683 h 23902640"/>
              <a:gd name="connsiteX3457" fmla="*/ 16390385 w 43671952"/>
              <a:gd name="connsiteY3457" fmla="*/ 10975304 h 23902640"/>
              <a:gd name="connsiteX3458" fmla="*/ 16366575 w 43671952"/>
              <a:gd name="connsiteY3458" fmla="*/ 10972920 h 23902640"/>
              <a:gd name="connsiteX3459" fmla="*/ 16352289 w 43671952"/>
              <a:gd name="connsiteY3459" fmla="*/ 10968158 h 23902640"/>
              <a:gd name="connsiteX3460" fmla="*/ 16338000 w 43671952"/>
              <a:gd name="connsiteY3460" fmla="*/ 10961014 h 23902640"/>
              <a:gd name="connsiteX3461" fmla="*/ 16326093 w 43671952"/>
              <a:gd name="connsiteY3461" fmla="*/ 10939584 h 23902640"/>
              <a:gd name="connsiteX3462" fmla="*/ 16323714 w 43671952"/>
              <a:gd name="connsiteY3462" fmla="*/ 10932440 h 23902640"/>
              <a:gd name="connsiteX3463" fmla="*/ 16321332 w 43671952"/>
              <a:gd name="connsiteY3463" fmla="*/ 10925295 h 23902640"/>
              <a:gd name="connsiteX3464" fmla="*/ 16323714 w 43671952"/>
              <a:gd name="connsiteY3464" fmla="*/ 10846716 h 23902640"/>
              <a:gd name="connsiteX3465" fmla="*/ 16326093 w 43671952"/>
              <a:gd name="connsiteY3465" fmla="*/ 10839571 h 23902640"/>
              <a:gd name="connsiteX3466" fmla="*/ 16333237 w 43671952"/>
              <a:gd name="connsiteY3466" fmla="*/ 10830045 h 23902640"/>
              <a:gd name="connsiteX3467" fmla="*/ 16338000 w 43671952"/>
              <a:gd name="connsiteY3467" fmla="*/ 10822902 h 23902640"/>
              <a:gd name="connsiteX3468" fmla="*/ 16345146 w 43671952"/>
              <a:gd name="connsiteY3468" fmla="*/ 10818139 h 23902640"/>
              <a:gd name="connsiteX3469" fmla="*/ 16349905 w 43671952"/>
              <a:gd name="connsiteY3469" fmla="*/ 10810996 h 23902640"/>
              <a:gd name="connsiteX3470" fmla="*/ 16364195 w 43671952"/>
              <a:gd name="connsiteY3470" fmla="*/ 10803853 h 23902640"/>
              <a:gd name="connsiteX3471" fmla="*/ 16385627 w 43671952"/>
              <a:gd name="connsiteY3471" fmla="*/ 10789565 h 23902640"/>
              <a:gd name="connsiteX3472" fmla="*/ 16392771 w 43671952"/>
              <a:gd name="connsiteY3472" fmla="*/ 10784802 h 23902640"/>
              <a:gd name="connsiteX3473" fmla="*/ 16399911 w 43671952"/>
              <a:gd name="connsiteY3473" fmla="*/ 10780039 h 23902640"/>
              <a:gd name="connsiteX3474" fmla="*/ 16411818 w 43671952"/>
              <a:gd name="connsiteY3474" fmla="*/ 10775277 h 23902640"/>
              <a:gd name="connsiteX3475" fmla="*/ 16428486 w 43671952"/>
              <a:gd name="connsiteY3475" fmla="*/ 10768133 h 23902640"/>
              <a:gd name="connsiteX3476" fmla="*/ 16435632 w 43671952"/>
              <a:gd name="connsiteY3476" fmla="*/ 10763370 h 23902640"/>
              <a:gd name="connsiteX3477" fmla="*/ 16449921 w 43671952"/>
              <a:gd name="connsiteY3477" fmla="*/ 10758609 h 23902640"/>
              <a:gd name="connsiteX3478" fmla="*/ 16457061 w 43671952"/>
              <a:gd name="connsiteY3478" fmla="*/ 10753845 h 23902640"/>
              <a:gd name="connsiteX3479" fmla="*/ 16464205 w 43671952"/>
              <a:gd name="connsiteY3479" fmla="*/ 10751464 h 23902640"/>
              <a:gd name="connsiteX3480" fmla="*/ 16471349 w 43671952"/>
              <a:gd name="connsiteY3480" fmla="*/ 10744321 h 23902640"/>
              <a:gd name="connsiteX3481" fmla="*/ 16492782 w 43671952"/>
              <a:gd name="connsiteY3481" fmla="*/ 10737177 h 23902640"/>
              <a:gd name="connsiteX3482" fmla="*/ 16509450 w 43671952"/>
              <a:gd name="connsiteY3482" fmla="*/ 10732415 h 23902640"/>
              <a:gd name="connsiteX3483" fmla="*/ 16523739 w 43671952"/>
              <a:gd name="connsiteY3483" fmla="*/ 10730034 h 23902640"/>
              <a:gd name="connsiteX3484" fmla="*/ 16530883 w 43671952"/>
              <a:gd name="connsiteY3484" fmla="*/ 10727652 h 23902640"/>
              <a:gd name="connsiteX3485" fmla="*/ 16559454 w 43671952"/>
              <a:gd name="connsiteY3485" fmla="*/ 10725270 h 23902640"/>
              <a:gd name="connsiteX3486" fmla="*/ 40300303 w 43671952"/>
              <a:gd name="connsiteY3486" fmla="*/ 10677661 h 23902640"/>
              <a:gd name="connsiteX3487" fmla="*/ 40316971 w 43671952"/>
              <a:gd name="connsiteY3487" fmla="*/ 10687186 h 23902640"/>
              <a:gd name="connsiteX3488" fmla="*/ 40314591 w 43671952"/>
              <a:gd name="connsiteY3488" fmla="*/ 10703856 h 23902640"/>
              <a:gd name="connsiteX3489" fmla="*/ 40312207 w 43671952"/>
              <a:gd name="connsiteY3489" fmla="*/ 10710999 h 23902640"/>
              <a:gd name="connsiteX3490" fmla="*/ 40307447 w 43671952"/>
              <a:gd name="connsiteY3490" fmla="*/ 10708619 h 23902640"/>
              <a:gd name="connsiteX3491" fmla="*/ 40286015 w 43671952"/>
              <a:gd name="connsiteY3491" fmla="*/ 10703856 h 23902640"/>
              <a:gd name="connsiteX3492" fmla="*/ 40283631 w 43671952"/>
              <a:gd name="connsiteY3492" fmla="*/ 10696712 h 23902640"/>
              <a:gd name="connsiteX3493" fmla="*/ 40286015 w 43671952"/>
              <a:gd name="connsiteY3493" fmla="*/ 10684805 h 23902640"/>
              <a:gd name="connsiteX3494" fmla="*/ 40300303 w 43671952"/>
              <a:gd name="connsiteY3494" fmla="*/ 10677661 h 23902640"/>
              <a:gd name="connsiteX3495" fmla="*/ 21023471 w 43671952"/>
              <a:gd name="connsiteY3495" fmla="*/ 10675667 h 23902640"/>
              <a:gd name="connsiteX3496" fmla="*/ 21046331 w 43671952"/>
              <a:gd name="connsiteY3496" fmla="*/ 10698528 h 23902640"/>
              <a:gd name="connsiteX3497" fmla="*/ 21023471 w 43671952"/>
              <a:gd name="connsiteY3497" fmla="*/ 10721387 h 23902640"/>
              <a:gd name="connsiteX3498" fmla="*/ 21000611 w 43671952"/>
              <a:gd name="connsiteY3498" fmla="*/ 10698528 h 23902640"/>
              <a:gd name="connsiteX3499" fmla="*/ 21023471 w 43671952"/>
              <a:gd name="connsiteY3499" fmla="*/ 10675667 h 23902640"/>
              <a:gd name="connsiteX3500" fmla="*/ 28736951 w 43671952"/>
              <a:gd name="connsiteY3500" fmla="*/ 10639528 h 23902640"/>
              <a:gd name="connsiteX3501" fmla="*/ 28770291 w 43671952"/>
              <a:gd name="connsiteY3501" fmla="*/ 10644291 h 23902640"/>
              <a:gd name="connsiteX3502" fmla="*/ 28784579 w 43671952"/>
              <a:gd name="connsiteY3502" fmla="*/ 10649054 h 23902640"/>
              <a:gd name="connsiteX3503" fmla="*/ 28794103 w 43671952"/>
              <a:gd name="connsiteY3503" fmla="*/ 10663340 h 23902640"/>
              <a:gd name="connsiteX3504" fmla="*/ 28808391 w 43671952"/>
              <a:gd name="connsiteY3504" fmla="*/ 10672866 h 23902640"/>
              <a:gd name="connsiteX3505" fmla="*/ 28817915 w 43671952"/>
              <a:gd name="connsiteY3505" fmla="*/ 10687153 h 23902640"/>
              <a:gd name="connsiteX3506" fmla="*/ 28846491 w 43671952"/>
              <a:gd name="connsiteY3506" fmla="*/ 10701440 h 23902640"/>
              <a:gd name="connsiteX3507" fmla="*/ 28860779 w 43671952"/>
              <a:gd name="connsiteY3507" fmla="*/ 10715727 h 23902640"/>
              <a:gd name="connsiteX3508" fmla="*/ 28875063 w 43671952"/>
              <a:gd name="connsiteY3508" fmla="*/ 10720491 h 23902640"/>
              <a:gd name="connsiteX3509" fmla="*/ 28884591 w 43671952"/>
              <a:gd name="connsiteY3509" fmla="*/ 10749068 h 23902640"/>
              <a:gd name="connsiteX3510" fmla="*/ 28870303 w 43671952"/>
              <a:gd name="connsiteY3510" fmla="*/ 10777642 h 23902640"/>
              <a:gd name="connsiteX3511" fmla="*/ 28841727 w 43671952"/>
              <a:gd name="connsiteY3511" fmla="*/ 10787166 h 23902640"/>
              <a:gd name="connsiteX3512" fmla="*/ 28808391 w 43671952"/>
              <a:gd name="connsiteY3512" fmla="*/ 10796690 h 23902640"/>
              <a:gd name="connsiteX3513" fmla="*/ 28779815 w 43671952"/>
              <a:gd name="connsiteY3513" fmla="*/ 10806215 h 23902640"/>
              <a:gd name="connsiteX3514" fmla="*/ 28775051 w 43671952"/>
              <a:gd name="connsiteY3514" fmla="*/ 10801452 h 23902640"/>
              <a:gd name="connsiteX3515" fmla="*/ 28746479 w 43671952"/>
              <a:gd name="connsiteY3515" fmla="*/ 10768115 h 23902640"/>
              <a:gd name="connsiteX3516" fmla="*/ 28732191 w 43671952"/>
              <a:gd name="connsiteY3516" fmla="*/ 10758591 h 23902640"/>
              <a:gd name="connsiteX3517" fmla="*/ 28708379 w 43671952"/>
              <a:gd name="connsiteY3517" fmla="*/ 10734778 h 23902640"/>
              <a:gd name="connsiteX3518" fmla="*/ 28694091 w 43671952"/>
              <a:gd name="connsiteY3518" fmla="*/ 10687153 h 23902640"/>
              <a:gd name="connsiteX3519" fmla="*/ 28698851 w 43671952"/>
              <a:gd name="connsiteY3519" fmla="*/ 10649054 h 23902640"/>
              <a:gd name="connsiteX3520" fmla="*/ 28713139 w 43671952"/>
              <a:gd name="connsiteY3520" fmla="*/ 10644291 h 23902640"/>
              <a:gd name="connsiteX3521" fmla="*/ 28736951 w 43671952"/>
              <a:gd name="connsiteY3521" fmla="*/ 10639528 h 23902640"/>
              <a:gd name="connsiteX3522" fmla="*/ 17438091 w 43671952"/>
              <a:gd name="connsiteY3522" fmla="*/ 10562947 h 23902640"/>
              <a:gd name="connsiteX3523" fmla="*/ 17460951 w 43671952"/>
              <a:gd name="connsiteY3523" fmla="*/ 10585807 h 23902640"/>
              <a:gd name="connsiteX3524" fmla="*/ 17438091 w 43671952"/>
              <a:gd name="connsiteY3524" fmla="*/ 10608667 h 23902640"/>
              <a:gd name="connsiteX3525" fmla="*/ 17415231 w 43671952"/>
              <a:gd name="connsiteY3525" fmla="*/ 10585807 h 23902640"/>
              <a:gd name="connsiteX3526" fmla="*/ 17438091 w 43671952"/>
              <a:gd name="connsiteY3526" fmla="*/ 10562947 h 23902640"/>
              <a:gd name="connsiteX3527" fmla="*/ 169128 w 43671952"/>
              <a:gd name="connsiteY3527" fmla="*/ 10541809 h 23902640"/>
              <a:gd name="connsiteX3528" fmla="*/ 197703 w 43671952"/>
              <a:gd name="connsiteY3528" fmla="*/ 10544190 h 23902640"/>
              <a:gd name="connsiteX3529" fmla="*/ 204849 w 43671952"/>
              <a:gd name="connsiteY3529" fmla="*/ 10546573 h 23902640"/>
              <a:gd name="connsiteX3530" fmla="*/ 209610 w 43671952"/>
              <a:gd name="connsiteY3530" fmla="*/ 10553715 h 23902640"/>
              <a:gd name="connsiteX3531" fmla="*/ 204849 w 43671952"/>
              <a:gd name="connsiteY3531" fmla="*/ 10575148 h 23902640"/>
              <a:gd name="connsiteX3532" fmla="*/ 197703 w 43671952"/>
              <a:gd name="connsiteY3532" fmla="*/ 10582291 h 23902640"/>
              <a:gd name="connsiteX3533" fmla="*/ 190555 w 43671952"/>
              <a:gd name="connsiteY3533" fmla="*/ 10584671 h 23902640"/>
              <a:gd name="connsiteX3534" fmla="*/ 173887 w 43671952"/>
              <a:gd name="connsiteY3534" fmla="*/ 10594196 h 23902640"/>
              <a:gd name="connsiteX3535" fmla="*/ 164367 w 43671952"/>
              <a:gd name="connsiteY3535" fmla="*/ 10598959 h 23902640"/>
              <a:gd name="connsiteX3536" fmla="*/ 142928 w 43671952"/>
              <a:gd name="connsiteY3536" fmla="*/ 10601341 h 23902640"/>
              <a:gd name="connsiteX3537" fmla="*/ 133405 w 43671952"/>
              <a:gd name="connsiteY3537" fmla="*/ 10582291 h 23902640"/>
              <a:gd name="connsiteX3538" fmla="*/ 138166 w 43671952"/>
              <a:gd name="connsiteY3538" fmla="*/ 10575148 h 23902640"/>
              <a:gd name="connsiteX3539" fmla="*/ 142928 w 43671952"/>
              <a:gd name="connsiteY3539" fmla="*/ 10560858 h 23902640"/>
              <a:gd name="connsiteX3540" fmla="*/ 147690 w 43671952"/>
              <a:gd name="connsiteY3540" fmla="*/ 10553715 h 23902640"/>
              <a:gd name="connsiteX3541" fmla="*/ 169128 w 43671952"/>
              <a:gd name="connsiteY3541" fmla="*/ 10541809 h 23902640"/>
              <a:gd name="connsiteX3542" fmla="*/ 16722 w 43671952"/>
              <a:gd name="connsiteY3542" fmla="*/ 10534665 h 23902640"/>
              <a:gd name="connsiteX3543" fmla="*/ 35773 w 43671952"/>
              <a:gd name="connsiteY3543" fmla="*/ 10539428 h 23902640"/>
              <a:gd name="connsiteX3544" fmla="*/ 42921 w 43671952"/>
              <a:gd name="connsiteY3544" fmla="*/ 10544191 h 23902640"/>
              <a:gd name="connsiteX3545" fmla="*/ 57204 w 43671952"/>
              <a:gd name="connsiteY3545" fmla="*/ 10548953 h 23902640"/>
              <a:gd name="connsiteX3546" fmla="*/ 47680 w 43671952"/>
              <a:gd name="connsiteY3546" fmla="*/ 10584673 h 23902640"/>
              <a:gd name="connsiteX3547" fmla="*/ 45297 w 43671952"/>
              <a:gd name="connsiteY3547" fmla="*/ 10591816 h 23902640"/>
              <a:gd name="connsiteX3548" fmla="*/ 21492 w 43671952"/>
              <a:gd name="connsiteY3548" fmla="*/ 10589435 h 23902640"/>
              <a:gd name="connsiteX3549" fmla="*/ 7198 w 43671952"/>
              <a:gd name="connsiteY3549" fmla="*/ 10575148 h 23902640"/>
              <a:gd name="connsiteX3550" fmla="*/ 4826 w 43671952"/>
              <a:gd name="connsiteY3550" fmla="*/ 10568003 h 23902640"/>
              <a:gd name="connsiteX3551" fmla="*/ 53 w 43671952"/>
              <a:gd name="connsiteY3551" fmla="*/ 10560859 h 23902640"/>
              <a:gd name="connsiteX3552" fmla="*/ 2439 w 43671952"/>
              <a:gd name="connsiteY3552" fmla="*/ 10553715 h 23902640"/>
              <a:gd name="connsiteX3553" fmla="*/ 9585 w 43671952"/>
              <a:gd name="connsiteY3553" fmla="*/ 10537047 h 23902640"/>
              <a:gd name="connsiteX3554" fmla="*/ 16722 w 43671952"/>
              <a:gd name="connsiteY3554" fmla="*/ 10534665 h 23902640"/>
              <a:gd name="connsiteX3555" fmla="*/ 28546451 w 43671952"/>
              <a:gd name="connsiteY3555" fmla="*/ 10501416 h 23902640"/>
              <a:gd name="connsiteX3556" fmla="*/ 28579791 w 43671952"/>
              <a:gd name="connsiteY3556" fmla="*/ 10506177 h 23902640"/>
              <a:gd name="connsiteX3557" fmla="*/ 28594079 w 43671952"/>
              <a:gd name="connsiteY3557" fmla="*/ 10510940 h 23902640"/>
              <a:gd name="connsiteX3558" fmla="*/ 28603603 w 43671952"/>
              <a:gd name="connsiteY3558" fmla="*/ 10539515 h 23902640"/>
              <a:gd name="connsiteX3559" fmla="*/ 28589315 w 43671952"/>
              <a:gd name="connsiteY3559" fmla="*/ 10549040 h 23902640"/>
              <a:gd name="connsiteX3560" fmla="*/ 28589315 w 43671952"/>
              <a:gd name="connsiteY3560" fmla="*/ 10568090 h 23902640"/>
              <a:gd name="connsiteX3561" fmla="*/ 28551215 w 43671952"/>
              <a:gd name="connsiteY3561" fmla="*/ 10553803 h 23902640"/>
              <a:gd name="connsiteX3562" fmla="*/ 28536927 w 43671952"/>
              <a:gd name="connsiteY3562" fmla="*/ 10549040 h 23902640"/>
              <a:gd name="connsiteX3563" fmla="*/ 28527403 w 43671952"/>
              <a:gd name="connsiteY3563" fmla="*/ 10534752 h 23902640"/>
              <a:gd name="connsiteX3564" fmla="*/ 28513115 w 43671952"/>
              <a:gd name="connsiteY3564" fmla="*/ 10525228 h 23902640"/>
              <a:gd name="connsiteX3565" fmla="*/ 28517879 w 43671952"/>
              <a:gd name="connsiteY3565" fmla="*/ 10510940 h 23902640"/>
              <a:gd name="connsiteX3566" fmla="*/ 28546451 w 43671952"/>
              <a:gd name="connsiteY3566" fmla="*/ 10501416 h 23902640"/>
              <a:gd name="connsiteX3567" fmla="*/ 40250295 w 43671952"/>
              <a:gd name="connsiteY3567" fmla="*/ 10494307 h 23902640"/>
              <a:gd name="connsiteX3568" fmla="*/ 40302687 w 43671952"/>
              <a:gd name="connsiteY3568" fmla="*/ 10496687 h 23902640"/>
              <a:gd name="connsiteX3569" fmla="*/ 40309831 w 43671952"/>
              <a:gd name="connsiteY3569" fmla="*/ 10501450 h 23902640"/>
              <a:gd name="connsiteX3570" fmla="*/ 40312207 w 43671952"/>
              <a:gd name="connsiteY3570" fmla="*/ 10510975 h 23902640"/>
              <a:gd name="connsiteX3571" fmla="*/ 40314591 w 43671952"/>
              <a:gd name="connsiteY3571" fmla="*/ 10525261 h 23902640"/>
              <a:gd name="connsiteX3572" fmla="*/ 40309831 w 43671952"/>
              <a:gd name="connsiteY3572" fmla="*/ 10563362 h 23902640"/>
              <a:gd name="connsiteX3573" fmla="*/ 40305063 w 43671952"/>
              <a:gd name="connsiteY3573" fmla="*/ 10570505 h 23902640"/>
              <a:gd name="connsiteX3574" fmla="*/ 40297919 w 43671952"/>
              <a:gd name="connsiteY3574" fmla="*/ 10575268 h 23902640"/>
              <a:gd name="connsiteX3575" fmla="*/ 40281255 w 43671952"/>
              <a:gd name="connsiteY3575" fmla="*/ 10584794 h 23902640"/>
              <a:gd name="connsiteX3576" fmla="*/ 40274111 w 43671952"/>
              <a:gd name="connsiteY3576" fmla="*/ 10589555 h 23902640"/>
              <a:gd name="connsiteX3577" fmla="*/ 40259823 w 43671952"/>
              <a:gd name="connsiteY3577" fmla="*/ 10594320 h 23902640"/>
              <a:gd name="connsiteX3578" fmla="*/ 40245535 w 43671952"/>
              <a:gd name="connsiteY3578" fmla="*/ 10603844 h 23902640"/>
              <a:gd name="connsiteX3579" fmla="*/ 40238391 w 43671952"/>
              <a:gd name="connsiteY3579" fmla="*/ 10608605 h 23902640"/>
              <a:gd name="connsiteX3580" fmla="*/ 40224103 w 43671952"/>
              <a:gd name="connsiteY3580" fmla="*/ 10613369 h 23902640"/>
              <a:gd name="connsiteX3581" fmla="*/ 40209815 w 43671952"/>
              <a:gd name="connsiteY3581" fmla="*/ 10618130 h 23902640"/>
              <a:gd name="connsiteX3582" fmla="*/ 40202671 w 43671952"/>
              <a:gd name="connsiteY3582" fmla="*/ 10620513 h 23902640"/>
              <a:gd name="connsiteX3583" fmla="*/ 40200287 w 43671952"/>
              <a:gd name="connsiteY3583" fmla="*/ 10630036 h 23902640"/>
              <a:gd name="connsiteX3584" fmla="*/ 40171715 w 43671952"/>
              <a:gd name="connsiteY3584" fmla="*/ 10620513 h 23902640"/>
              <a:gd name="connsiteX3585" fmla="*/ 40164571 w 43671952"/>
              <a:gd name="connsiteY3585" fmla="*/ 10618130 h 23902640"/>
              <a:gd name="connsiteX3586" fmla="*/ 40157431 w 43671952"/>
              <a:gd name="connsiteY3586" fmla="*/ 10615750 h 23902640"/>
              <a:gd name="connsiteX3587" fmla="*/ 40152663 w 43671952"/>
              <a:gd name="connsiteY3587" fmla="*/ 10608605 h 23902640"/>
              <a:gd name="connsiteX3588" fmla="*/ 40145519 w 43671952"/>
              <a:gd name="connsiteY3588" fmla="*/ 10603844 h 23902640"/>
              <a:gd name="connsiteX3589" fmla="*/ 40143143 w 43671952"/>
              <a:gd name="connsiteY3589" fmla="*/ 10589555 h 23902640"/>
              <a:gd name="connsiteX3590" fmla="*/ 40147903 w 43671952"/>
              <a:gd name="connsiteY3590" fmla="*/ 10553836 h 23902640"/>
              <a:gd name="connsiteX3591" fmla="*/ 40155047 w 43671952"/>
              <a:gd name="connsiteY3591" fmla="*/ 10539550 h 23902640"/>
              <a:gd name="connsiteX3592" fmla="*/ 40176479 w 43671952"/>
              <a:gd name="connsiteY3592" fmla="*/ 10527645 h 23902640"/>
              <a:gd name="connsiteX3593" fmla="*/ 40190767 w 43671952"/>
              <a:gd name="connsiteY3593" fmla="*/ 10515737 h 23902640"/>
              <a:gd name="connsiteX3594" fmla="*/ 40205055 w 43671952"/>
              <a:gd name="connsiteY3594" fmla="*/ 10510975 h 23902640"/>
              <a:gd name="connsiteX3595" fmla="*/ 40212199 w 43671952"/>
              <a:gd name="connsiteY3595" fmla="*/ 10506211 h 23902640"/>
              <a:gd name="connsiteX3596" fmla="*/ 40221719 w 43671952"/>
              <a:gd name="connsiteY3596" fmla="*/ 10503831 h 23902640"/>
              <a:gd name="connsiteX3597" fmla="*/ 40236007 w 43671952"/>
              <a:gd name="connsiteY3597" fmla="*/ 10499068 h 23902640"/>
              <a:gd name="connsiteX3598" fmla="*/ 40243151 w 43671952"/>
              <a:gd name="connsiteY3598" fmla="*/ 10496687 h 23902640"/>
              <a:gd name="connsiteX3599" fmla="*/ 40107423 w 43671952"/>
              <a:gd name="connsiteY3599" fmla="*/ 10418107 h 23902640"/>
              <a:gd name="connsiteX3600" fmla="*/ 40121711 w 43671952"/>
              <a:gd name="connsiteY3600" fmla="*/ 10427631 h 23902640"/>
              <a:gd name="connsiteX3601" fmla="*/ 40124087 w 43671952"/>
              <a:gd name="connsiteY3601" fmla="*/ 10439537 h 23902640"/>
              <a:gd name="connsiteX3602" fmla="*/ 40121711 w 43671952"/>
              <a:gd name="connsiteY3602" fmla="*/ 10475256 h 23902640"/>
              <a:gd name="connsiteX3603" fmla="*/ 40119327 w 43671952"/>
              <a:gd name="connsiteY3603" fmla="*/ 10482400 h 23902640"/>
              <a:gd name="connsiteX3604" fmla="*/ 40112183 w 43671952"/>
              <a:gd name="connsiteY3604" fmla="*/ 10484781 h 23902640"/>
              <a:gd name="connsiteX3605" fmla="*/ 40085991 w 43671952"/>
              <a:gd name="connsiteY3605" fmla="*/ 10482400 h 23902640"/>
              <a:gd name="connsiteX3606" fmla="*/ 40078847 w 43671952"/>
              <a:gd name="connsiteY3606" fmla="*/ 10463351 h 23902640"/>
              <a:gd name="connsiteX3607" fmla="*/ 40076463 w 43671952"/>
              <a:gd name="connsiteY3607" fmla="*/ 10453825 h 23902640"/>
              <a:gd name="connsiteX3608" fmla="*/ 40078847 w 43671952"/>
              <a:gd name="connsiteY3608" fmla="*/ 10434775 h 23902640"/>
              <a:gd name="connsiteX3609" fmla="*/ 40093135 w 43671952"/>
              <a:gd name="connsiteY3609" fmla="*/ 10425251 h 23902640"/>
              <a:gd name="connsiteX3610" fmla="*/ 40107423 w 43671952"/>
              <a:gd name="connsiteY3610" fmla="*/ 10418107 h 23902640"/>
              <a:gd name="connsiteX3611" fmla="*/ 28317851 w 43671952"/>
              <a:gd name="connsiteY3611" fmla="*/ 10415690 h 23902640"/>
              <a:gd name="connsiteX3612" fmla="*/ 28355951 w 43671952"/>
              <a:gd name="connsiteY3612" fmla="*/ 10420453 h 23902640"/>
              <a:gd name="connsiteX3613" fmla="*/ 28365479 w 43671952"/>
              <a:gd name="connsiteY3613" fmla="*/ 10449028 h 23902640"/>
              <a:gd name="connsiteX3614" fmla="*/ 28346427 w 43671952"/>
              <a:gd name="connsiteY3614" fmla="*/ 10463315 h 23902640"/>
              <a:gd name="connsiteX3615" fmla="*/ 28303563 w 43671952"/>
              <a:gd name="connsiteY3615" fmla="*/ 10453791 h 23902640"/>
              <a:gd name="connsiteX3616" fmla="*/ 28298803 w 43671952"/>
              <a:gd name="connsiteY3616" fmla="*/ 10439504 h 23902640"/>
              <a:gd name="connsiteX3617" fmla="*/ 28317851 w 43671952"/>
              <a:gd name="connsiteY3617" fmla="*/ 10415690 h 23902640"/>
              <a:gd name="connsiteX3618" fmla="*/ 28146403 w 43671952"/>
              <a:gd name="connsiteY3618" fmla="*/ 10358542 h 23902640"/>
              <a:gd name="connsiteX3619" fmla="*/ 28174979 w 43671952"/>
              <a:gd name="connsiteY3619" fmla="*/ 10363301 h 23902640"/>
              <a:gd name="connsiteX3620" fmla="*/ 28189263 w 43671952"/>
              <a:gd name="connsiteY3620" fmla="*/ 10368064 h 23902640"/>
              <a:gd name="connsiteX3621" fmla="*/ 28208315 w 43671952"/>
              <a:gd name="connsiteY3621" fmla="*/ 10396641 h 23902640"/>
              <a:gd name="connsiteX3622" fmla="*/ 28165451 w 43671952"/>
              <a:gd name="connsiteY3622" fmla="*/ 10415690 h 23902640"/>
              <a:gd name="connsiteX3623" fmla="*/ 28127351 w 43671952"/>
              <a:gd name="connsiteY3623" fmla="*/ 10396641 h 23902640"/>
              <a:gd name="connsiteX3624" fmla="*/ 28146403 w 43671952"/>
              <a:gd name="connsiteY3624" fmla="*/ 10358542 h 23902640"/>
              <a:gd name="connsiteX3625" fmla="*/ 40021695 w 43671952"/>
              <a:gd name="connsiteY3625" fmla="*/ 10320476 h 23902640"/>
              <a:gd name="connsiteX3626" fmla="*/ 40050271 w 43671952"/>
              <a:gd name="connsiteY3626" fmla="*/ 10322857 h 23902640"/>
              <a:gd name="connsiteX3627" fmla="*/ 40057415 w 43671952"/>
              <a:gd name="connsiteY3627" fmla="*/ 10327620 h 23902640"/>
              <a:gd name="connsiteX3628" fmla="*/ 40059799 w 43671952"/>
              <a:gd name="connsiteY3628" fmla="*/ 10339525 h 23902640"/>
              <a:gd name="connsiteX3629" fmla="*/ 40055031 w 43671952"/>
              <a:gd name="connsiteY3629" fmla="*/ 10370482 h 23902640"/>
              <a:gd name="connsiteX3630" fmla="*/ 40038367 w 43671952"/>
              <a:gd name="connsiteY3630" fmla="*/ 10387151 h 23902640"/>
              <a:gd name="connsiteX3631" fmla="*/ 40033603 w 43671952"/>
              <a:gd name="connsiteY3631" fmla="*/ 10387151 h 23902640"/>
              <a:gd name="connsiteX3632" fmla="*/ 40012171 w 43671952"/>
              <a:gd name="connsiteY3632" fmla="*/ 10368100 h 23902640"/>
              <a:gd name="connsiteX3633" fmla="*/ 40007407 w 43671952"/>
              <a:gd name="connsiteY3633" fmla="*/ 10353813 h 23902640"/>
              <a:gd name="connsiteX3634" fmla="*/ 40009791 w 43671952"/>
              <a:gd name="connsiteY3634" fmla="*/ 10334762 h 23902640"/>
              <a:gd name="connsiteX3635" fmla="*/ 40016935 w 43671952"/>
              <a:gd name="connsiteY3635" fmla="*/ 10327620 h 23902640"/>
              <a:gd name="connsiteX3636" fmla="*/ 40021695 w 43671952"/>
              <a:gd name="connsiteY3636" fmla="*/ 10320476 h 23902640"/>
              <a:gd name="connsiteX3637" fmla="*/ 38173843 w 43671952"/>
              <a:gd name="connsiteY3637" fmla="*/ 10318097 h 23902640"/>
              <a:gd name="connsiteX3638" fmla="*/ 38216707 w 43671952"/>
              <a:gd name="connsiteY3638" fmla="*/ 10320478 h 23902640"/>
              <a:gd name="connsiteX3639" fmla="*/ 38223851 w 43671952"/>
              <a:gd name="connsiteY3639" fmla="*/ 10322859 h 23902640"/>
              <a:gd name="connsiteX3640" fmla="*/ 38233375 w 43671952"/>
              <a:gd name="connsiteY3640" fmla="*/ 10325242 h 23902640"/>
              <a:gd name="connsiteX3641" fmla="*/ 38240519 w 43671952"/>
              <a:gd name="connsiteY3641" fmla="*/ 10327623 h 23902640"/>
              <a:gd name="connsiteX3642" fmla="*/ 38259571 w 43671952"/>
              <a:gd name="connsiteY3642" fmla="*/ 10332384 h 23902640"/>
              <a:gd name="connsiteX3643" fmla="*/ 38269095 w 43671952"/>
              <a:gd name="connsiteY3643" fmla="*/ 10334765 h 23902640"/>
              <a:gd name="connsiteX3644" fmla="*/ 38278619 w 43671952"/>
              <a:gd name="connsiteY3644" fmla="*/ 10337148 h 23902640"/>
              <a:gd name="connsiteX3645" fmla="*/ 38347675 w 43671952"/>
              <a:gd name="connsiteY3645" fmla="*/ 10341910 h 23902640"/>
              <a:gd name="connsiteX3646" fmla="*/ 38354819 w 43671952"/>
              <a:gd name="connsiteY3646" fmla="*/ 10344291 h 23902640"/>
              <a:gd name="connsiteX3647" fmla="*/ 38357203 w 43671952"/>
              <a:gd name="connsiteY3647" fmla="*/ 10351434 h 23902640"/>
              <a:gd name="connsiteX3648" fmla="*/ 38354819 w 43671952"/>
              <a:gd name="connsiteY3648" fmla="*/ 10377629 h 23902640"/>
              <a:gd name="connsiteX3649" fmla="*/ 38352439 w 43671952"/>
              <a:gd name="connsiteY3649" fmla="*/ 10384774 h 23902640"/>
              <a:gd name="connsiteX3650" fmla="*/ 38338151 w 43671952"/>
              <a:gd name="connsiteY3650" fmla="*/ 10389534 h 23902640"/>
              <a:gd name="connsiteX3651" fmla="*/ 38331007 w 43671952"/>
              <a:gd name="connsiteY3651" fmla="*/ 10394298 h 23902640"/>
              <a:gd name="connsiteX3652" fmla="*/ 38316719 w 43671952"/>
              <a:gd name="connsiteY3652" fmla="*/ 10399059 h 23902640"/>
              <a:gd name="connsiteX3653" fmla="*/ 38297671 w 43671952"/>
              <a:gd name="connsiteY3653" fmla="*/ 10403823 h 23902640"/>
              <a:gd name="connsiteX3654" fmla="*/ 38283383 w 43671952"/>
              <a:gd name="connsiteY3654" fmla="*/ 10406204 h 23902640"/>
              <a:gd name="connsiteX3655" fmla="*/ 38269095 w 43671952"/>
              <a:gd name="connsiteY3655" fmla="*/ 10403823 h 23902640"/>
              <a:gd name="connsiteX3656" fmla="*/ 38228615 w 43671952"/>
              <a:gd name="connsiteY3656" fmla="*/ 10396678 h 23902640"/>
              <a:gd name="connsiteX3657" fmla="*/ 38214327 w 43671952"/>
              <a:gd name="connsiteY3657" fmla="*/ 10391915 h 23902640"/>
              <a:gd name="connsiteX3658" fmla="*/ 38192895 w 43671952"/>
              <a:gd name="connsiteY3658" fmla="*/ 10382390 h 23902640"/>
              <a:gd name="connsiteX3659" fmla="*/ 38176227 w 43671952"/>
              <a:gd name="connsiteY3659" fmla="*/ 10380009 h 23902640"/>
              <a:gd name="connsiteX3660" fmla="*/ 38159559 w 43671952"/>
              <a:gd name="connsiteY3660" fmla="*/ 10375247 h 23902640"/>
              <a:gd name="connsiteX3661" fmla="*/ 38154795 w 43671952"/>
              <a:gd name="connsiteY3661" fmla="*/ 10360959 h 23902640"/>
              <a:gd name="connsiteX3662" fmla="*/ 38152415 w 43671952"/>
              <a:gd name="connsiteY3662" fmla="*/ 10353816 h 23902640"/>
              <a:gd name="connsiteX3663" fmla="*/ 38159559 w 43671952"/>
              <a:gd name="connsiteY3663" fmla="*/ 10322859 h 23902640"/>
              <a:gd name="connsiteX3664" fmla="*/ 38173843 w 43671952"/>
              <a:gd name="connsiteY3664" fmla="*/ 10318097 h 23902640"/>
              <a:gd name="connsiteX3665" fmla="*/ 27903515 w 43671952"/>
              <a:gd name="connsiteY3665" fmla="*/ 10301389 h 23902640"/>
              <a:gd name="connsiteX3666" fmla="*/ 27922563 w 43671952"/>
              <a:gd name="connsiteY3666" fmla="*/ 10306151 h 23902640"/>
              <a:gd name="connsiteX3667" fmla="*/ 27936851 w 43671952"/>
              <a:gd name="connsiteY3667" fmla="*/ 10310914 h 23902640"/>
              <a:gd name="connsiteX3668" fmla="*/ 27941615 w 43671952"/>
              <a:gd name="connsiteY3668" fmla="*/ 10329964 h 23902640"/>
              <a:gd name="connsiteX3669" fmla="*/ 27936851 w 43671952"/>
              <a:gd name="connsiteY3669" fmla="*/ 10349015 h 23902640"/>
              <a:gd name="connsiteX3670" fmla="*/ 27917803 w 43671952"/>
              <a:gd name="connsiteY3670" fmla="*/ 10372826 h 23902640"/>
              <a:gd name="connsiteX3671" fmla="*/ 27879703 w 43671952"/>
              <a:gd name="connsiteY3671" fmla="*/ 10353776 h 23902640"/>
              <a:gd name="connsiteX3672" fmla="*/ 27870179 w 43671952"/>
              <a:gd name="connsiteY3672" fmla="*/ 10325202 h 23902640"/>
              <a:gd name="connsiteX3673" fmla="*/ 27874939 w 43671952"/>
              <a:gd name="connsiteY3673" fmla="*/ 10310914 h 23902640"/>
              <a:gd name="connsiteX3674" fmla="*/ 27903515 w 43671952"/>
              <a:gd name="connsiteY3674" fmla="*/ 10301389 h 23902640"/>
              <a:gd name="connsiteX3675" fmla="*/ 40162191 w 43671952"/>
              <a:gd name="connsiteY3675" fmla="*/ 10282375 h 23902640"/>
              <a:gd name="connsiteX3676" fmla="*/ 40186003 w 43671952"/>
              <a:gd name="connsiteY3676" fmla="*/ 10284757 h 23902640"/>
              <a:gd name="connsiteX3677" fmla="*/ 40190767 w 43671952"/>
              <a:gd name="connsiteY3677" fmla="*/ 10291901 h 23902640"/>
              <a:gd name="connsiteX3678" fmla="*/ 40195527 w 43671952"/>
              <a:gd name="connsiteY3678" fmla="*/ 10306187 h 23902640"/>
              <a:gd name="connsiteX3679" fmla="*/ 40197911 w 43671952"/>
              <a:gd name="connsiteY3679" fmla="*/ 10313331 h 23902640"/>
              <a:gd name="connsiteX3680" fmla="*/ 40190767 w 43671952"/>
              <a:gd name="connsiteY3680" fmla="*/ 10332382 h 23902640"/>
              <a:gd name="connsiteX3681" fmla="*/ 40171715 w 43671952"/>
              <a:gd name="connsiteY3681" fmla="*/ 10341906 h 23902640"/>
              <a:gd name="connsiteX3682" fmla="*/ 40150287 w 43671952"/>
              <a:gd name="connsiteY3682" fmla="*/ 10337144 h 23902640"/>
              <a:gd name="connsiteX3683" fmla="*/ 40143143 w 43671952"/>
              <a:gd name="connsiteY3683" fmla="*/ 10334762 h 23902640"/>
              <a:gd name="connsiteX3684" fmla="*/ 40138375 w 43671952"/>
              <a:gd name="connsiteY3684" fmla="*/ 10320476 h 23902640"/>
              <a:gd name="connsiteX3685" fmla="*/ 40140759 w 43671952"/>
              <a:gd name="connsiteY3685" fmla="*/ 10299044 h 23902640"/>
              <a:gd name="connsiteX3686" fmla="*/ 40147903 w 43671952"/>
              <a:gd name="connsiteY3686" fmla="*/ 10294281 h 23902640"/>
              <a:gd name="connsiteX3687" fmla="*/ 40162191 w 43671952"/>
              <a:gd name="connsiteY3687" fmla="*/ 10282375 h 23902640"/>
              <a:gd name="connsiteX3688" fmla="*/ 39931207 w 43671952"/>
              <a:gd name="connsiteY3688" fmla="*/ 10270471 h 23902640"/>
              <a:gd name="connsiteX3689" fmla="*/ 39964543 w 43671952"/>
              <a:gd name="connsiteY3689" fmla="*/ 10272851 h 23902640"/>
              <a:gd name="connsiteX3690" fmla="*/ 39969311 w 43671952"/>
              <a:gd name="connsiteY3690" fmla="*/ 10279995 h 23902640"/>
              <a:gd name="connsiteX3691" fmla="*/ 39969311 w 43671952"/>
              <a:gd name="connsiteY3691" fmla="*/ 10306189 h 23902640"/>
              <a:gd name="connsiteX3692" fmla="*/ 39966927 w 43671952"/>
              <a:gd name="connsiteY3692" fmla="*/ 10313332 h 23902640"/>
              <a:gd name="connsiteX3693" fmla="*/ 39959783 w 43671952"/>
              <a:gd name="connsiteY3693" fmla="*/ 10315714 h 23902640"/>
              <a:gd name="connsiteX3694" fmla="*/ 39950259 w 43671952"/>
              <a:gd name="connsiteY3694" fmla="*/ 10322857 h 23902640"/>
              <a:gd name="connsiteX3695" fmla="*/ 39931207 w 43671952"/>
              <a:gd name="connsiteY3695" fmla="*/ 10313332 h 23902640"/>
              <a:gd name="connsiteX3696" fmla="*/ 39928831 w 43671952"/>
              <a:gd name="connsiteY3696" fmla="*/ 10306189 h 23902640"/>
              <a:gd name="connsiteX3697" fmla="*/ 39924063 w 43671952"/>
              <a:gd name="connsiteY3697" fmla="*/ 10299046 h 23902640"/>
              <a:gd name="connsiteX3698" fmla="*/ 39926447 w 43671952"/>
              <a:gd name="connsiteY3698" fmla="*/ 10277613 h 23902640"/>
              <a:gd name="connsiteX3699" fmla="*/ 39931207 w 43671952"/>
              <a:gd name="connsiteY3699" fmla="*/ 10270471 h 23902640"/>
              <a:gd name="connsiteX3700" fmla="*/ 39684175 w 43671952"/>
              <a:gd name="connsiteY3700" fmla="*/ 10240397 h 23902640"/>
              <a:gd name="connsiteX3701" fmla="*/ 39688755 w 43671952"/>
              <a:gd name="connsiteY3701" fmla="*/ 10241167 h 23902640"/>
              <a:gd name="connsiteX3702" fmla="*/ 39686479 w 43671952"/>
              <a:gd name="connsiteY3702" fmla="*/ 10241729 h 23902640"/>
              <a:gd name="connsiteX3703" fmla="*/ 39676415 w 43671952"/>
              <a:gd name="connsiteY3703" fmla="*/ 10244276 h 23902640"/>
              <a:gd name="connsiteX3704" fmla="*/ 39694743 w 43671952"/>
              <a:gd name="connsiteY3704" fmla="*/ 10239692 h 23902640"/>
              <a:gd name="connsiteX3705" fmla="*/ 39693083 w 43671952"/>
              <a:gd name="connsiteY3705" fmla="*/ 10241895 h 23902640"/>
              <a:gd name="connsiteX3706" fmla="*/ 39688755 w 43671952"/>
              <a:gd name="connsiteY3706" fmla="*/ 10241167 h 23902640"/>
              <a:gd name="connsiteX3707" fmla="*/ 27359899 w 43671952"/>
              <a:gd name="connsiteY3707" fmla="*/ 10192277 h 23902640"/>
              <a:gd name="connsiteX3708" fmla="*/ 27382759 w 43671952"/>
              <a:gd name="connsiteY3708" fmla="*/ 10215138 h 23902640"/>
              <a:gd name="connsiteX3709" fmla="*/ 27359899 w 43671952"/>
              <a:gd name="connsiteY3709" fmla="*/ 10237999 h 23902640"/>
              <a:gd name="connsiteX3710" fmla="*/ 27337039 w 43671952"/>
              <a:gd name="connsiteY3710" fmla="*/ 10215138 h 23902640"/>
              <a:gd name="connsiteX3711" fmla="*/ 27359899 w 43671952"/>
              <a:gd name="connsiteY3711" fmla="*/ 10192277 h 23902640"/>
              <a:gd name="connsiteX3712" fmla="*/ 39676415 w 43671952"/>
              <a:gd name="connsiteY3712" fmla="*/ 10191889 h 23902640"/>
              <a:gd name="connsiteX3713" fmla="*/ 39700227 w 43671952"/>
              <a:gd name="connsiteY3713" fmla="*/ 10194270 h 23902640"/>
              <a:gd name="connsiteX3714" fmla="*/ 39704987 w 43671952"/>
              <a:gd name="connsiteY3714" fmla="*/ 10208557 h 23902640"/>
              <a:gd name="connsiteX3715" fmla="*/ 39695463 w 43671952"/>
              <a:gd name="connsiteY3715" fmla="*/ 10239514 h 23902640"/>
              <a:gd name="connsiteX3716" fmla="*/ 39694743 w 43671952"/>
              <a:gd name="connsiteY3716" fmla="*/ 10239692 h 23902640"/>
              <a:gd name="connsiteX3717" fmla="*/ 39696099 w 43671952"/>
              <a:gd name="connsiteY3717" fmla="*/ 10237892 h 23902640"/>
              <a:gd name="connsiteX3718" fmla="*/ 39695463 w 43671952"/>
              <a:gd name="connsiteY3718" fmla="*/ 10234752 h 23902640"/>
              <a:gd name="connsiteX3719" fmla="*/ 39684175 w 43671952"/>
              <a:gd name="connsiteY3719" fmla="*/ 10240397 h 23902640"/>
              <a:gd name="connsiteX3720" fmla="*/ 39683927 w 43671952"/>
              <a:gd name="connsiteY3720" fmla="*/ 10240354 h 23902640"/>
              <a:gd name="connsiteX3721" fmla="*/ 39674031 w 43671952"/>
              <a:gd name="connsiteY3721" fmla="*/ 10237132 h 23902640"/>
              <a:gd name="connsiteX3722" fmla="*/ 39669271 w 43671952"/>
              <a:gd name="connsiteY3722" fmla="*/ 10229990 h 23902640"/>
              <a:gd name="connsiteX3723" fmla="*/ 39669271 w 43671952"/>
              <a:gd name="connsiteY3723" fmla="*/ 10194270 h 23902640"/>
              <a:gd name="connsiteX3724" fmla="*/ 39676415 w 43671952"/>
              <a:gd name="connsiteY3724" fmla="*/ 10191889 h 23902640"/>
              <a:gd name="connsiteX3725" fmla="*/ 18397739 w 43671952"/>
              <a:gd name="connsiteY3725" fmla="*/ 10136704 h 23902640"/>
              <a:gd name="connsiteX3726" fmla="*/ 18420599 w 43671952"/>
              <a:gd name="connsiteY3726" fmla="*/ 10159564 h 23902640"/>
              <a:gd name="connsiteX3727" fmla="*/ 18397739 w 43671952"/>
              <a:gd name="connsiteY3727" fmla="*/ 10182425 h 23902640"/>
              <a:gd name="connsiteX3728" fmla="*/ 18374879 w 43671952"/>
              <a:gd name="connsiteY3728" fmla="*/ 10159564 h 23902640"/>
              <a:gd name="connsiteX3729" fmla="*/ 18397739 w 43671952"/>
              <a:gd name="connsiteY3729" fmla="*/ 10136704 h 23902640"/>
              <a:gd name="connsiteX3730" fmla="*/ 39476387 w 43671952"/>
              <a:gd name="connsiteY3730" fmla="*/ 10129977 h 23902640"/>
              <a:gd name="connsiteX3731" fmla="*/ 39533539 w 43671952"/>
              <a:gd name="connsiteY3731" fmla="*/ 10132358 h 23902640"/>
              <a:gd name="connsiteX3732" fmla="*/ 39540683 w 43671952"/>
              <a:gd name="connsiteY3732" fmla="*/ 10134739 h 23902640"/>
              <a:gd name="connsiteX3733" fmla="*/ 39566875 w 43671952"/>
              <a:gd name="connsiteY3733" fmla="*/ 10141884 h 23902640"/>
              <a:gd name="connsiteX3734" fmla="*/ 39571639 w 43671952"/>
              <a:gd name="connsiteY3734" fmla="*/ 10149028 h 23902640"/>
              <a:gd name="connsiteX3735" fmla="*/ 39578783 w 43671952"/>
              <a:gd name="connsiteY3735" fmla="*/ 10151409 h 23902640"/>
              <a:gd name="connsiteX3736" fmla="*/ 39581163 w 43671952"/>
              <a:gd name="connsiteY3736" fmla="*/ 10158552 h 23902640"/>
              <a:gd name="connsiteX3737" fmla="*/ 39585927 w 43671952"/>
              <a:gd name="connsiteY3737" fmla="*/ 10165697 h 23902640"/>
              <a:gd name="connsiteX3738" fmla="*/ 39585927 w 43671952"/>
              <a:gd name="connsiteY3738" fmla="*/ 10187127 h 23902640"/>
              <a:gd name="connsiteX3739" fmla="*/ 39578783 w 43671952"/>
              <a:gd name="connsiteY3739" fmla="*/ 10191889 h 23902640"/>
              <a:gd name="connsiteX3740" fmla="*/ 39564495 w 43671952"/>
              <a:gd name="connsiteY3740" fmla="*/ 10196652 h 23902640"/>
              <a:gd name="connsiteX3741" fmla="*/ 39557351 w 43671952"/>
              <a:gd name="connsiteY3741" fmla="*/ 10201416 h 23902640"/>
              <a:gd name="connsiteX3742" fmla="*/ 39543063 w 43671952"/>
              <a:gd name="connsiteY3742" fmla="*/ 10208560 h 23902640"/>
              <a:gd name="connsiteX3743" fmla="*/ 39521631 w 43671952"/>
              <a:gd name="connsiteY3743" fmla="*/ 10206177 h 23902640"/>
              <a:gd name="connsiteX3744" fmla="*/ 39474007 w 43671952"/>
              <a:gd name="connsiteY3744" fmla="*/ 10203796 h 23902640"/>
              <a:gd name="connsiteX3745" fmla="*/ 39466863 w 43671952"/>
              <a:gd name="connsiteY3745" fmla="*/ 10201416 h 23902640"/>
              <a:gd name="connsiteX3746" fmla="*/ 39457339 w 43671952"/>
              <a:gd name="connsiteY3746" fmla="*/ 10199033 h 23902640"/>
              <a:gd name="connsiteX3747" fmla="*/ 39445431 w 43671952"/>
              <a:gd name="connsiteY3747" fmla="*/ 10184746 h 23902640"/>
              <a:gd name="connsiteX3748" fmla="*/ 39438287 w 43671952"/>
              <a:gd name="connsiteY3748" fmla="*/ 10170459 h 23902640"/>
              <a:gd name="connsiteX3749" fmla="*/ 39440671 w 43671952"/>
              <a:gd name="connsiteY3749" fmla="*/ 10146647 h 23902640"/>
              <a:gd name="connsiteX3750" fmla="*/ 39469243 w 43671952"/>
              <a:gd name="connsiteY3750" fmla="*/ 10132358 h 23902640"/>
              <a:gd name="connsiteX3751" fmla="*/ 289060 w 43671952"/>
              <a:gd name="connsiteY3751" fmla="*/ 10094400 h 23902640"/>
              <a:gd name="connsiteX3752" fmla="*/ 304855 w 43671952"/>
              <a:gd name="connsiteY3752" fmla="*/ 10096514 h 23902640"/>
              <a:gd name="connsiteX3753" fmla="*/ 326283 w 43671952"/>
              <a:gd name="connsiteY3753" fmla="*/ 10108422 h 23902640"/>
              <a:gd name="connsiteX3754" fmla="*/ 331045 w 43671952"/>
              <a:gd name="connsiteY3754" fmla="*/ 10115564 h 23902640"/>
              <a:gd name="connsiteX3755" fmla="*/ 338190 w 43671952"/>
              <a:gd name="connsiteY3755" fmla="*/ 10120328 h 23902640"/>
              <a:gd name="connsiteX3756" fmla="*/ 340576 w 43671952"/>
              <a:gd name="connsiteY3756" fmla="*/ 10127471 h 23902640"/>
              <a:gd name="connsiteX3757" fmla="*/ 345337 w 43671952"/>
              <a:gd name="connsiteY3757" fmla="*/ 10134615 h 23902640"/>
              <a:gd name="connsiteX3758" fmla="*/ 342951 w 43671952"/>
              <a:gd name="connsiteY3758" fmla="*/ 10148903 h 23902640"/>
              <a:gd name="connsiteX3759" fmla="*/ 326283 w 43671952"/>
              <a:gd name="connsiteY3759" fmla="*/ 10158427 h 23902640"/>
              <a:gd name="connsiteX3760" fmla="*/ 309615 w 43671952"/>
              <a:gd name="connsiteY3760" fmla="*/ 10134615 h 23902640"/>
              <a:gd name="connsiteX3761" fmla="*/ 297708 w 43671952"/>
              <a:gd name="connsiteY3761" fmla="*/ 10122708 h 23902640"/>
              <a:gd name="connsiteX3762" fmla="*/ 290563 w 43671952"/>
              <a:gd name="connsiteY3762" fmla="*/ 10120328 h 23902640"/>
              <a:gd name="connsiteX3763" fmla="*/ 269133 w 43671952"/>
              <a:gd name="connsiteY3763" fmla="*/ 10103660 h 23902640"/>
              <a:gd name="connsiteX3764" fmla="*/ 271519 w 43671952"/>
              <a:gd name="connsiteY3764" fmla="*/ 10096514 h 23902640"/>
              <a:gd name="connsiteX3765" fmla="*/ 289060 w 43671952"/>
              <a:gd name="connsiteY3765" fmla="*/ 10094400 h 23902640"/>
              <a:gd name="connsiteX3766" fmla="*/ 18571571 w 43671952"/>
              <a:gd name="connsiteY3766" fmla="*/ 10067649 h 23902640"/>
              <a:gd name="connsiteX3767" fmla="*/ 18594431 w 43671952"/>
              <a:gd name="connsiteY3767" fmla="*/ 10090509 h 23902640"/>
              <a:gd name="connsiteX3768" fmla="*/ 18571571 w 43671952"/>
              <a:gd name="connsiteY3768" fmla="*/ 10113369 h 23902640"/>
              <a:gd name="connsiteX3769" fmla="*/ 18548709 w 43671952"/>
              <a:gd name="connsiteY3769" fmla="*/ 10090509 h 23902640"/>
              <a:gd name="connsiteX3770" fmla="*/ 18571571 w 43671952"/>
              <a:gd name="connsiteY3770" fmla="*/ 10067649 h 23902640"/>
              <a:gd name="connsiteX3771" fmla="*/ 20542459 w 43671952"/>
              <a:gd name="connsiteY3771" fmla="*/ 10018440 h 23902640"/>
              <a:gd name="connsiteX3772" fmla="*/ 20565319 w 43671952"/>
              <a:gd name="connsiteY3772" fmla="*/ 10041300 h 23902640"/>
              <a:gd name="connsiteX3773" fmla="*/ 20542459 w 43671952"/>
              <a:gd name="connsiteY3773" fmla="*/ 10064160 h 23902640"/>
              <a:gd name="connsiteX3774" fmla="*/ 20519599 w 43671952"/>
              <a:gd name="connsiteY3774" fmla="*/ 10041300 h 23902640"/>
              <a:gd name="connsiteX3775" fmla="*/ 20542459 w 43671952"/>
              <a:gd name="connsiteY3775" fmla="*/ 10018440 h 23902640"/>
              <a:gd name="connsiteX3776" fmla="*/ 18059643 w 43671952"/>
              <a:gd name="connsiteY3776" fmla="*/ 10018039 h 23902640"/>
              <a:gd name="connsiteX3777" fmla="*/ 18081075 w 43671952"/>
              <a:gd name="connsiteY3777" fmla="*/ 10027564 h 23902640"/>
              <a:gd name="connsiteX3778" fmla="*/ 18085835 w 43671952"/>
              <a:gd name="connsiteY3778" fmla="*/ 10041852 h 23902640"/>
              <a:gd name="connsiteX3779" fmla="*/ 18088219 w 43671952"/>
              <a:gd name="connsiteY3779" fmla="*/ 10048997 h 23902640"/>
              <a:gd name="connsiteX3780" fmla="*/ 18090599 w 43671952"/>
              <a:gd name="connsiteY3780" fmla="*/ 10065664 h 23902640"/>
              <a:gd name="connsiteX3781" fmla="*/ 18092979 w 43671952"/>
              <a:gd name="connsiteY3781" fmla="*/ 10072808 h 23902640"/>
              <a:gd name="connsiteX3782" fmla="*/ 18095359 w 43671952"/>
              <a:gd name="connsiteY3782" fmla="*/ 10082334 h 23902640"/>
              <a:gd name="connsiteX3783" fmla="*/ 18092979 w 43671952"/>
              <a:gd name="connsiteY3783" fmla="*/ 10110909 h 23902640"/>
              <a:gd name="connsiteX3784" fmla="*/ 18085835 w 43671952"/>
              <a:gd name="connsiteY3784" fmla="*/ 10141866 h 23902640"/>
              <a:gd name="connsiteX3785" fmla="*/ 18083455 w 43671952"/>
              <a:gd name="connsiteY3785" fmla="*/ 10151389 h 23902640"/>
              <a:gd name="connsiteX3786" fmla="*/ 18081075 w 43671952"/>
              <a:gd name="connsiteY3786" fmla="*/ 10158534 h 23902640"/>
              <a:gd name="connsiteX3787" fmla="*/ 18078691 w 43671952"/>
              <a:gd name="connsiteY3787" fmla="*/ 10170440 h 23902640"/>
              <a:gd name="connsiteX3788" fmla="*/ 18071547 w 43671952"/>
              <a:gd name="connsiteY3788" fmla="*/ 10191871 h 23902640"/>
              <a:gd name="connsiteX3789" fmla="*/ 18066785 w 43671952"/>
              <a:gd name="connsiteY3789" fmla="*/ 10206160 h 23902640"/>
              <a:gd name="connsiteX3790" fmla="*/ 18057259 w 43671952"/>
              <a:gd name="connsiteY3790" fmla="*/ 10229970 h 23902640"/>
              <a:gd name="connsiteX3791" fmla="*/ 18054879 w 43671952"/>
              <a:gd name="connsiteY3791" fmla="*/ 10237115 h 23902640"/>
              <a:gd name="connsiteX3792" fmla="*/ 18052499 w 43671952"/>
              <a:gd name="connsiteY3792" fmla="*/ 10244259 h 23902640"/>
              <a:gd name="connsiteX3793" fmla="*/ 18050119 w 43671952"/>
              <a:gd name="connsiteY3793" fmla="*/ 10284739 h 23902640"/>
              <a:gd name="connsiteX3794" fmla="*/ 18045355 w 43671952"/>
              <a:gd name="connsiteY3794" fmla="*/ 10299029 h 23902640"/>
              <a:gd name="connsiteX3795" fmla="*/ 18038211 w 43671952"/>
              <a:gd name="connsiteY3795" fmla="*/ 10303790 h 23902640"/>
              <a:gd name="connsiteX3796" fmla="*/ 18028685 w 43671952"/>
              <a:gd name="connsiteY3796" fmla="*/ 10318079 h 23902640"/>
              <a:gd name="connsiteX3797" fmla="*/ 18026303 w 43671952"/>
              <a:gd name="connsiteY3797" fmla="*/ 10325220 h 23902640"/>
              <a:gd name="connsiteX3798" fmla="*/ 18019159 w 43671952"/>
              <a:gd name="connsiteY3798" fmla="*/ 10332364 h 23902640"/>
              <a:gd name="connsiteX3799" fmla="*/ 18009635 w 43671952"/>
              <a:gd name="connsiteY3799" fmla="*/ 10344271 h 23902640"/>
              <a:gd name="connsiteX3800" fmla="*/ 18000111 w 43671952"/>
              <a:gd name="connsiteY3800" fmla="*/ 10356177 h 23902640"/>
              <a:gd name="connsiteX3801" fmla="*/ 17990587 w 43671952"/>
              <a:gd name="connsiteY3801" fmla="*/ 10370464 h 23902640"/>
              <a:gd name="connsiteX3802" fmla="*/ 17988203 w 43671952"/>
              <a:gd name="connsiteY3802" fmla="*/ 10377609 h 23902640"/>
              <a:gd name="connsiteX3803" fmla="*/ 17983443 w 43671952"/>
              <a:gd name="connsiteY3803" fmla="*/ 10384752 h 23902640"/>
              <a:gd name="connsiteX3804" fmla="*/ 17981059 w 43671952"/>
              <a:gd name="connsiteY3804" fmla="*/ 10391896 h 23902640"/>
              <a:gd name="connsiteX3805" fmla="*/ 17976299 w 43671952"/>
              <a:gd name="connsiteY3805" fmla="*/ 10399039 h 23902640"/>
              <a:gd name="connsiteX3806" fmla="*/ 17971535 w 43671952"/>
              <a:gd name="connsiteY3806" fmla="*/ 10413327 h 23902640"/>
              <a:gd name="connsiteX3807" fmla="*/ 17969155 w 43671952"/>
              <a:gd name="connsiteY3807" fmla="*/ 10453809 h 23902640"/>
              <a:gd name="connsiteX3808" fmla="*/ 17957247 w 43671952"/>
              <a:gd name="connsiteY3808" fmla="*/ 10458570 h 23902640"/>
              <a:gd name="connsiteX3809" fmla="*/ 17940579 w 43671952"/>
              <a:gd name="connsiteY3809" fmla="*/ 10446665 h 23902640"/>
              <a:gd name="connsiteX3810" fmla="*/ 17935817 w 43671952"/>
              <a:gd name="connsiteY3810" fmla="*/ 10432378 h 23902640"/>
              <a:gd name="connsiteX3811" fmla="*/ 17931055 w 43671952"/>
              <a:gd name="connsiteY3811" fmla="*/ 10425233 h 23902640"/>
              <a:gd name="connsiteX3812" fmla="*/ 17923911 w 43671952"/>
              <a:gd name="connsiteY3812" fmla="*/ 10403802 h 23902640"/>
              <a:gd name="connsiteX3813" fmla="*/ 17921529 w 43671952"/>
              <a:gd name="connsiteY3813" fmla="*/ 10396659 h 23902640"/>
              <a:gd name="connsiteX3814" fmla="*/ 17919147 w 43671952"/>
              <a:gd name="connsiteY3814" fmla="*/ 10387133 h 23902640"/>
              <a:gd name="connsiteX3815" fmla="*/ 17921529 w 43671952"/>
              <a:gd name="connsiteY3815" fmla="*/ 10356177 h 23902640"/>
              <a:gd name="connsiteX3816" fmla="*/ 17921529 w 43671952"/>
              <a:gd name="connsiteY3816" fmla="*/ 10325220 h 23902640"/>
              <a:gd name="connsiteX3817" fmla="*/ 17916767 w 43671952"/>
              <a:gd name="connsiteY3817" fmla="*/ 10318079 h 23902640"/>
              <a:gd name="connsiteX3818" fmla="*/ 17909623 w 43671952"/>
              <a:gd name="connsiteY3818" fmla="*/ 10315696 h 23902640"/>
              <a:gd name="connsiteX3819" fmla="*/ 17902479 w 43671952"/>
              <a:gd name="connsiteY3819" fmla="*/ 10310935 h 23902640"/>
              <a:gd name="connsiteX3820" fmla="*/ 17895335 w 43671952"/>
              <a:gd name="connsiteY3820" fmla="*/ 10296645 h 23902640"/>
              <a:gd name="connsiteX3821" fmla="*/ 17890573 w 43671952"/>
              <a:gd name="connsiteY3821" fmla="*/ 10289502 h 23902640"/>
              <a:gd name="connsiteX3822" fmla="*/ 17888193 w 43671952"/>
              <a:gd name="connsiteY3822" fmla="*/ 10279977 h 23902640"/>
              <a:gd name="connsiteX3823" fmla="*/ 17890573 w 43671952"/>
              <a:gd name="connsiteY3823" fmla="*/ 10253783 h 23902640"/>
              <a:gd name="connsiteX3824" fmla="*/ 17900099 w 43671952"/>
              <a:gd name="connsiteY3824" fmla="*/ 10229970 h 23902640"/>
              <a:gd name="connsiteX3825" fmla="*/ 17909623 w 43671952"/>
              <a:gd name="connsiteY3825" fmla="*/ 10208539 h 23902640"/>
              <a:gd name="connsiteX3826" fmla="*/ 17916767 w 43671952"/>
              <a:gd name="connsiteY3826" fmla="*/ 10187108 h 23902640"/>
              <a:gd name="connsiteX3827" fmla="*/ 17919147 w 43671952"/>
              <a:gd name="connsiteY3827" fmla="*/ 10179965 h 23902640"/>
              <a:gd name="connsiteX3828" fmla="*/ 17928675 w 43671952"/>
              <a:gd name="connsiteY3828" fmla="*/ 10165678 h 23902640"/>
              <a:gd name="connsiteX3829" fmla="*/ 17933435 w 43671952"/>
              <a:gd name="connsiteY3829" fmla="*/ 10158534 h 23902640"/>
              <a:gd name="connsiteX3830" fmla="*/ 17940579 w 43671952"/>
              <a:gd name="connsiteY3830" fmla="*/ 10144245 h 23902640"/>
              <a:gd name="connsiteX3831" fmla="*/ 17945343 w 43671952"/>
              <a:gd name="connsiteY3831" fmla="*/ 10129958 h 23902640"/>
              <a:gd name="connsiteX3832" fmla="*/ 17959631 w 43671952"/>
              <a:gd name="connsiteY3832" fmla="*/ 10108529 h 23902640"/>
              <a:gd name="connsiteX3833" fmla="*/ 17964391 w 43671952"/>
              <a:gd name="connsiteY3833" fmla="*/ 10101384 h 23902640"/>
              <a:gd name="connsiteX3834" fmla="*/ 17971535 w 43671952"/>
              <a:gd name="connsiteY3834" fmla="*/ 10087095 h 23902640"/>
              <a:gd name="connsiteX3835" fmla="*/ 17973919 w 43671952"/>
              <a:gd name="connsiteY3835" fmla="*/ 10079953 h 23902640"/>
              <a:gd name="connsiteX3836" fmla="*/ 17983443 w 43671952"/>
              <a:gd name="connsiteY3836" fmla="*/ 10065664 h 23902640"/>
              <a:gd name="connsiteX3837" fmla="*/ 17988203 w 43671952"/>
              <a:gd name="connsiteY3837" fmla="*/ 10058521 h 23902640"/>
              <a:gd name="connsiteX3838" fmla="*/ 17995347 w 43671952"/>
              <a:gd name="connsiteY3838" fmla="*/ 10056142 h 23902640"/>
              <a:gd name="connsiteX3839" fmla="*/ 18002491 w 43671952"/>
              <a:gd name="connsiteY3839" fmla="*/ 10048997 h 23902640"/>
              <a:gd name="connsiteX3840" fmla="*/ 18016779 w 43671952"/>
              <a:gd name="connsiteY3840" fmla="*/ 10044233 h 23902640"/>
              <a:gd name="connsiteX3841" fmla="*/ 18023923 w 43671952"/>
              <a:gd name="connsiteY3841" fmla="*/ 10039471 h 23902640"/>
              <a:gd name="connsiteX3842" fmla="*/ 18038211 w 43671952"/>
              <a:gd name="connsiteY3842" fmla="*/ 10034708 h 23902640"/>
              <a:gd name="connsiteX3843" fmla="*/ 18059643 w 43671952"/>
              <a:gd name="connsiteY3843" fmla="*/ 10018039 h 23902640"/>
              <a:gd name="connsiteX3844" fmla="*/ 39733563 w 43671952"/>
              <a:gd name="connsiteY3844" fmla="*/ 10010914 h 23902640"/>
              <a:gd name="connsiteX3845" fmla="*/ 39754995 w 43671952"/>
              <a:gd name="connsiteY3845" fmla="*/ 10018059 h 23902640"/>
              <a:gd name="connsiteX3846" fmla="*/ 39762139 w 43671952"/>
              <a:gd name="connsiteY3846" fmla="*/ 10020440 h 23902640"/>
              <a:gd name="connsiteX3847" fmla="*/ 39778807 w 43671952"/>
              <a:gd name="connsiteY3847" fmla="*/ 10029964 h 23902640"/>
              <a:gd name="connsiteX3848" fmla="*/ 39783571 w 43671952"/>
              <a:gd name="connsiteY3848" fmla="*/ 10037109 h 23902640"/>
              <a:gd name="connsiteX3849" fmla="*/ 39788331 w 43671952"/>
              <a:gd name="connsiteY3849" fmla="*/ 10051396 h 23902640"/>
              <a:gd name="connsiteX3850" fmla="*/ 39793095 w 43671952"/>
              <a:gd name="connsiteY3850" fmla="*/ 10058539 h 23902640"/>
              <a:gd name="connsiteX3851" fmla="*/ 39790715 w 43671952"/>
              <a:gd name="connsiteY3851" fmla="*/ 10079972 h 23902640"/>
              <a:gd name="connsiteX3852" fmla="*/ 39788331 w 43671952"/>
              <a:gd name="connsiteY3852" fmla="*/ 10087114 h 23902640"/>
              <a:gd name="connsiteX3853" fmla="*/ 39781187 w 43671952"/>
              <a:gd name="connsiteY3853" fmla="*/ 10094258 h 23902640"/>
              <a:gd name="connsiteX3854" fmla="*/ 39771663 w 43671952"/>
              <a:gd name="connsiteY3854" fmla="*/ 10103783 h 23902640"/>
              <a:gd name="connsiteX3855" fmla="*/ 39750231 w 43671952"/>
              <a:gd name="connsiteY3855" fmla="*/ 10101402 h 23902640"/>
              <a:gd name="connsiteX3856" fmla="*/ 39743087 w 43671952"/>
              <a:gd name="connsiteY3856" fmla="*/ 10099021 h 23902640"/>
              <a:gd name="connsiteX3857" fmla="*/ 39721659 w 43671952"/>
              <a:gd name="connsiteY3857" fmla="*/ 10082352 h 23902640"/>
              <a:gd name="connsiteX3858" fmla="*/ 39719275 w 43671952"/>
              <a:gd name="connsiteY3858" fmla="*/ 10075209 h 23902640"/>
              <a:gd name="connsiteX3859" fmla="*/ 39714515 w 43671952"/>
              <a:gd name="connsiteY3859" fmla="*/ 10068066 h 23902640"/>
              <a:gd name="connsiteX3860" fmla="*/ 39709751 w 43671952"/>
              <a:gd name="connsiteY3860" fmla="*/ 10053777 h 23902640"/>
              <a:gd name="connsiteX3861" fmla="*/ 39707371 w 43671952"/>
              <a:gd name="connsiteY3861" fmla="*/ 10046633 h 23902640"/>
              <a:gd name="connsiteX3862" fmla="*/ 39709751 w 43671952"/>
              <a:gd name="connsiteY3862" fmla="*/ 10027583 h 23902640"/>
              <a:gd name="connsiteX3863" fmla="*/ 39712131 w 43671952"/>
              <a:gd name="connsiteY3863" fmla="*/ 10020440 h 23902640"/>
              <a:gd name="connsiteX3864" fmla="*/ 39719275 w 43671952"/>
              <a:gd name="connsiteY3864" fmla="*/ 10015678 h 23902640"/>
              <a:gd name="connsiteX3865" fmla="*/ 39733563 w 43671952"/>
              <a:gd name="connsiteY3865" fmla="*/ 10010914 h 23902640"/>
              <a:gd name="connsiteX3866" fmla="*/ 223891 w 43671952"/>
              <a:gd name="connsiteY3866" fmla="*/ 10010789 h 23902640"/>
              <a:gd name="connsiteX3867" fmla="*/ 247705 w 43671952"/>
              <a:gd name="connsiteY3867" fmla="*/ 10013171 h 23902640"/>
              <a:gd name="connsiteX3868" fmla="*/ 261988 w 43671952"/>
              <a:gd name="connsiteY3868" fmla="*/ 10017932 h 23902640"/>
              <a:gd name="connsiteX3869" fmla="*/ 269133 w 43671952"/>
              <a:gd name="connsiteY3869" fmla="*/ 10022696 h 23902640"/>
              <a:gd name="connsiteX3870" fmla="*/ 276280 w 43671952"/>
              <a:gd name="connsiteY3870" fmla="*/ 10025077 h 23902640"/>
              <a:gd name="connsiteX3871" fmla="*/ 278656 w 43671952"/>
              <a:gd name="connsiteY3871" fmla="*/ 10032222 h 23902640"/>
              <a:gd name="connsiteX3872" fmla="*/ 273894 w 43671952"/>
              <a:gd name="connsiteY3872" fmla="*/ 10053652 h 23902640"/>
              <a:gd name="connsiteX3873" fmla="*/ 266749 w 43671952"/>
              <a:gd name="connsiteY3873" fmla="*/ 10063177 h 23902640"/>
              <a:gd name="connsiteX3874" fmla="*/ 250081 w 43671952"/>
              <a:gd name="connsiteY3874" fmla="*/ 10067939 h 23902640"/>
              <a:gd name="connsiteX3875" fmla="*/ 231037 w 43671952"/>
              <a:gd name="connsiteY3875" fmla="*/ 10058415 h 23902640"/>
              <a:gd name="connsiteX3876" fmla="*/ 223891 w 43671952"/>
              <a:gd name="connsiteY3876" fmla="*/ 10056034 h 23902640"/>
              <a:gd name="connsiteX3877" fmla="*/ 207223 w 43671952"/>
              <a:gd name="connsiteY3877" fmla="*/ 10046509 h 23902640"/>
              <a:gd name="connsiteX3878" fmla="*/ 207223 w 43671952"/>
              <a:gd name="connsiteY3878" fmla="*/ 10025077 h 23902640"/>
              <a:gd name="connsiteX3879" fmla="*/ 209599 w 43671952"/>
              <a:gd name="connsiteY3879" fmla="*/ 10017932 h 23902640"/>
              <a:gd name="connsiteX3880" fmla="*/ 223891 w 43671952"/>
              <a:gd name="connsiteY3880" fmla="*/ 10010789 h 23902640"/>
              <a:gd name="connsiteX3881" fmla="*/ 38892983 w 43671952"/>
              <a:gd name="connsiteY3881" fmla="*/ 9951385 h 23902640"/>
              <a:gd name="connsiteX3882" fmla="*/ 38990615 w 43671952"/>
              <a:gd name="connsiteY3882" fmla="*/ 9953764 h 23902640"/>
              <a:gd name="connsiteX3883" fmla="*/ 38997759 w 43671952"/>
              <a:gd name="connsiteY3883" fmla="*/ 9956146 h 23902640"/>
              <a:gd name="connsiteX3884" fmla="*/ 39007283 w 43671952"/>
              <a:gd name="connsiteY3884" fmla="*/ 9958527 h 23902640"/>
              <a:gd name="connsiteX3885" fmla="*/ 39021571 w 43671952"/>
              <a:gd name="connsiteY3885" fmla="*/ 9963289 h 23902640"/>
              <a:gd name="connsiteX3886" fmla="*/ 39028715 w 43671952"/>
              <a:gd name="connsiteY3886" fmla="*/ 9965671 h 23902640"/>
              <a:gd name="connsiteX3887" fmla="*/ 39035859 w 43671952"/>
              <a:gd name="connsiteY3887" fmla="*/ 9970434 h 23902640"/>
              <a:gd name="connsiteX3888" fmla="*/ 39040619 w 43671952"/>
              <a:gd name="connsiteY3888" fmla="*/ 9977580 h 23902640"/>
              <a:gd name="connsiteX3889" fmla="*/ 39047763 w 43671952"/>
              <a:gd name="connsiteY3889" fmla="*/ 9982339 h 23902640"/>
              <a:gd name="connsiteX3890" fmla="*/ 39052527 w 43671952"/>
              <a:gd name="connsiteY3890" fmla="*/ 9996628 h 23902640"/>
              <a:gd name="connsiteX3891" fmla="*/ 39062051 w 43671952"/>
              <a:gd name="connsiteY3891" fmla="*/ 10010914 h 23902640"/>
              <a:gd name="connsiteX3892" fmla="*/ 39066815 w 43671952"/>
              <a:gd name="connsiteY3892" fmla="*/ 10018059 h 23902640"/>
              <a:gd name="connsiteX3893" fmla="*/ 39088243 w 43671952"/>
              <a:gd name="connsiteY3893" fmla="*/ 10032346 h 23902640"/>
              <a:gd name="connsiteX3894" fmla="*/ 39095387 w 43671952"/>
              <a:gd name="connsiteY3894" fmla="*/ 10037109 h 23902640"/>
              <a:gd name="connsiteX3895" fmla="*/ 39128727 w 43671952"/>
              <a:gd name="connsiteY3895" fmla="*/ 10034727 h 23902640"/>
              <a:gd name="connsiteX3896" fmla="*/ 39183495 w 43671952"/>
              <a:gd name="connsiteY3896" fmla="*/ 10039489 h 23902640"/>
              <a:gd name="connsiteX3897" fmla="*/ 39216831 w 43671952"/>
              <a:gd name="connsiteY3897" fmla="*/ 10046633 h 23902640"/>
              <a:gd name="connsiteX3898" fmla="*/ 39223975 w 43671952"/>
              <a:gd name="connsiteY3898" fmla="*/ 10049014 h 23902640"/>
              <a:gd name="connsiteX3899" fmla="*/ 39238263 w 43671952"/>
              <a:gd name="connsiteY3899" fmla="*/ 10060921 h 23902640"/>
              <a:gd name="connsiteX3900" fmla="*/ 39250171 w 43671952"/>
              <a:gd name="connsiteY3900" fmla="*/ 10075209 h 23902640"/>
              <a:gd name="connsiteX3901" fmla="*/ 39252551 w 43671952"/>
              <a:gd name="connsiteY3901" fmla="*/ 10082352 h 23902640"/>
              <a:gd name="connsiteX3902" fmla="*/ 39262075 w 43671952"/>
              <a:gd name="connsiteY3902" fmla="*/ 10096640 h 23902640"/>
              <a:gd name="connsiteX3903" fmla="*/ 39264459 w 43671952"/>
              <a:gd name="connsiteY3903" fmla="*/ 10103783 h 23902640"/>
              <a:gd name="connsiteX3904" fmla="*/ 39266839 w 43671952"/>
              <a:gd name="connsiteY3904" fmla="*/ 10113308 h 23902640"/>
              <a:gd name="connsiteX3905" fmla="*/ 39271603 w 43671952"/>
              <a:gd name="connsiteY3905" fmla="*/ 10120454 h 23902640"/>
              <a:gd name="connsiteX3906" fmla="*/ 39273983 w 43671952"/>
              <a:gd name="connsiteY3906" fmla="*/ 10129977 h 23902640"/>
              <a:gd name="connsiteX3907" fmla="*/ 39278743 w 43671952"/>
              <a:gd name="connsiteY3907" fmla="*/ 10144264 h 23902640"/>
              <a:gd name="connsiteX3908" fmla="*/ 39285887 w 43671952"/>
              <a:gd name="connsiteY3908" fmla="*/ 10168079 h 23902640"/>
              <a:gd name="connsiteX3909" fmla="*/ 39288271 w 43671952"/>
              <a:gd name="connsiteY3909" fmla="*/ 10175221 h 23902640"/>
              <a:gd name="connsiteX3910" fmla="*/ 39290651 w 43671952"/>
              <a:gd name="connsiteY3910" fmla="*/ 10182364 h 23902640"/>
              <a:gd name="connsiteX3911" fmla="*/ 39288271 w 43671952"/>
              <a:gd name="connsiteY3911" fmla="*/ 10210939 h 23902640"/>
              <a:gd name="connsiteX3912" fmla="*/ 39285887 w 43671952"/>
              <a:gd name="connsiteY3912" fmla="*/ 10218084 h 23902640"/>
              <a:gd name="connsiteX3913" fmla="*/ 39250171 w 43671952"/>
              <a:gd name="connsiteY3913" fmla="*/ 10215702 h 23902640"/>
              <a:gd name="connsiteX3914" fmla="*/ 39233503 w 43671952"/>
              <a:gd name="connsiteY3914" fmla="*/ 10208560 h 23902640"/>
              <a:gd name="connsiteX3915" fmla="*/ 39223975 w 43671952"/>
              <a:gd name="connsiteY3915" fmla="*/ 10194272 h 23902640"/>
              <a:gd name="connsiteX3916" fmla="*/ 39157303 w 43671952"/>
              <a:gd name="connsiteY3916" fmla="*/ 10196652 h 23902640"/>
              <a:gd name="connsiteX3917" fmla="*/ 39145395 w 43671952"/>
              <a:gd name="connsiteY3917" fmla="*/ 10210939 h 23902640"/>
              <a:gd name="connsiteX3918" fmla="*/ 39138251 w 43671952"/>
              <a:gd name="connsiteY3918" fmla="*/ 10215702 h 23902640"/>
              <a:gd name="connsiteX3919" fmla="*/ 39133487 w 43671952"/>
              <a:gd name="connsiteY3919" fmla="*/ 10225228 h 23902640"/>
              <a:gd name="connsiteX3920" fmla="*/ 39126343 w 43671952"/>
              <a:gd name="connsiteY3920" fmla="*/ 10229990 h 23902640"/>
              <a:gd name="connsiteX3921" fmla="*/ 39123963 w 43671952"/>
              <a:gd name="connsiteY3921" fmla="*/ 10237133 h 23902640"/>
              <a:gd name="connsiteX3922" fmla="*/ 39114439 w 43671952"/>
              <a:gd name="connsiteY3922" fmla="*/ 10251421 h 23902640"/>
              <a:gd name="connsiteX3923" fmla="*/ 39107295 w 43671952"/>
              <a:gd name="connsiteY3923" fmla="*/ 10265710 h 23902640"/>
              <a:gd name="connsiteX3924" fmla="*/ 39097771 w 43671952"/>
              <a:gd name="connsiteY3924" fmla="*/ 10279997 h 23902640"/>
              <a:gd name="connsiteX3925" fmla="*/ 39081103 w 43671952"/>
              <a:gd name="connsiteY3925" fmla="*/ 10284758 h 23902640"/>
              <a:gd name="connsiteX3926" fmla="*/ 39050143 w 43671952"/>
              <a:gd name="connsiteY3926" fmla="*/ 10282378 h 23902640"/>
              <a:gd name="connsiteX3927" fmla="*/ 39028715 w 43671952"/>
              <a:gd name="connsiteY3927" fmla="*/ 10272854 h 23902640"/>
              <a:gd name="connsiteX3928" fmla="*/ 39014427 w 43671952"/>
              <a:gd name="connsiteY3928" fmla="*/ 10268089 h 23902640"/>
              <a:gd name="connsiteX3929" fmla="*/ 39007283 w 43671952"/>
              <a:gd name="connsiteY3929" fmla="*/ 10265710 h 23902640"/>
              <a:gd name="connsiteX3930" fmla="*/ 38990615 w 43671952"/>
              <a:gd name="connsiteY3930" fmla="*/ 10263327 h 23902640"/>
              <a:gd name="connsiteX3931" fmla="*/ 38971563 w 43671952"/>
              <a:gd name="connsiteY3931" fmla="*/ 10265710 h 23902640"/>
              <a:gd name="connsiteX3932" fmla="*/ 38969183 w 43671952"/>
              <a:gd name="connsiteY3932" fmla="*/ 10272854 h 23902640"/>
              <a:gd name="connsiteX3933" fmla="*/ 38971563 w 43671952"/>
              <a:gd name="connsiteY3933" fmla="*/ 10337148 h 23902640"/>
              <a:gd name="connsiteX3934" fmla="*/ 38976327 w 43671952"/>
              <a:gd name="connsiteY3934" fmla="*/ 10368103 h 23902640"/>
              <a:gd name="connsiteX3935" fmla="*/ 38978707 w 43671952"/>
              <a:gd name="connsiteY3935" fmla="*/ 10396678 h 23902640"/>
              <a:gd name="connsiteX3936" fmla="*/ 38954895 w 43671952"/>
              <a:gd name="connsiteY3936" fmla="*/ 10391914 h 23902640"/>
              <a:gd name="connsiteX3937" fmla="*/ 38947751 w 43671952"/>
              <a:gd name="connsiteY3937" fmla="*/ 10387152 h 23902640"/>
              <a:gd name="connsiteX3938" fmla="*/ 38940607 w 43671952"/>
              <a:gd name="connsiteY3938" fmla="*/ 10384771 h 23902640"/>
              <a:gd name="connsiteX3939" fmla="*/ 38916795 w 43671952"/>
              <a:gd name="connsiteY3939" fmla="*/ 10365721 h 23902640"/>
              <a:gd name="connsiteX3940" fmla="*/ 38907271 w 43671952"/>
              <a:gd name="connsiteY3940" fmla="*/ 10351434 h 23902640"/>
              <a:gd name="connsiteX3941" fmla="*/ 38892983 w 43671952"/>
              <a:gd name="connsiteY3941" fmla="*/ 10341910 h 23902640"/>
              <a:gd name="connsiteX3942" fmla="*/ 38890603 w 43671952"/>
              <a:gd name="connsiteY3942" fmla="*/ 10334765 h 23902640"/>
              <a:gd name="connsiteX3943" fmla="*/ 38883459 w 43671952"/>
              <a:gd name="connsiteY3943" fmla="*/ 10330002 h 23902640"/>
              <a:gd name="connsiteX3944" fmla="*/ 38876315 w 43671952"/>
              <a:gd name="connsiteY3944" fmla="*/ 10322859 h 23902640"/>
              <a:gd name="connsiteX3945" fmla="*/ 38871551 w 43671952"/>
              <a:gd name="connsiteY3945" fmla="*/ 10315714 h 23902640"/>
              <a:gd name="connsiteX3946" fmla="*/ 38759631 w 43671952"/>
              <a:gd name="connsiteY3946" fmla="*/ 10303809 h 23902640"/>
              <a:gd name="connsiteX3947" fmla="*/ 38731059 w 43671952"/>
              <a:gd name="connsiteY3947" fmla="*/ 10306191 h 23902640"/>
              <a:gd name="connsiteX3948" fmla="*/ 38709627 w 43671952"/>
              <a:gd name="connsiteY3948" fmla="*/ 10322859 h 23902640"/>
              <a:gd name="connsiteX3949" fmla="*/ 38702483 w 43671952"/>
              <a:gd name="connsiteY3949" fmla="*/ 10325242 h 23902640"/>
              <a:gd name="connsiteX3950" fmla="*/ 38650095 w 43671952"/>
              <a:gd name="connsiteY3950" fmla="*/ 10322859 h 23902640"/>
              <a:gd name="connsiteX3951" fmla="*/ 38642951 w 43671952"/>
              <a:gd name="connsiteY3951" fmla="*/ 10320477 h 23902640"/>
              <a:gd name="connsiteX3952" fmla="*/ 38635807 w 43671952"/>
              <a:gd name="connsiteY3952" fmla="*/ 10315714 h 23902640"/>
              <a:gd name="connsiteX3953" fmla="*/ 38628663 w 43671952"/>
              <a:gd name="connsiteY3953" fmla="*/ 10308571 h 23902640"/>
              <a:gd name="connsiteX3954" fmla="*/ 38623903 w 43671952"/>
              <a:gd name="connsiteY3954" fmla="*/ 10301427 h 23902640"/>
              <a:gd name="connsiteX3955" fmla="*/ 38626283 w 43671952"/>
              <a:gd name="connsiteY3955" fmla="*/ 10287140 h 23902640"/>
              <a:gd name="connsiteX3956" fmla="*/ 38647715 w 43671952"/>
              <a:gd name="connsiteY3956" fmla="*/ 10277614 h 23902640"/>
              <a:gd name="connsiteX3957" fmla="*/ 38654859 w 43671952"/>
              <a:gd name="connsiteY3957" fmla="*/ 10275233 h 23902640"/>
              <a:gd name="connsiteX3958" fmla="*/ 38662003 w 43671952"/>
              <a:gd name="connsiteY3958" fmla="*/ 10272854 h 23902640"/>
              <a:gd name="connsiteX3959" fmla="*/ 38678671 w 43671952"/>
              <a:gd name="connsiteY3959" fmla="*/ 10265710 h 23902640"/>
              <a:gd name="connsiteX3960" fmla="*/ 38692959 w 43671952"/>
              <a:gd name="connsiteY3960" fmla="*/ 10260946 h 23902640"/>
              <a:gd name="connsiteX3961" fmla="*/ 38714387 w 43671952"/>
              <a:gd name="connsiteY3961" fmla="*/ 10246658 h 23902640"/>
              <a:gd name="connsiteX3962" fmla="*/ 38721531 w 43671952"/>
              <a:gd name="connsiteY3962" fmla="*/ 10241897 h 23902640"/>
              <a:gd name="connsiteX3963" fmla="*/ 38750107 w 43671952"/>
              <a:gd name="connsiteY3963" fmla="*/ 10232372 h 23902640"/>
              <a:gd name="connsiteX3964" fmla="*/ 38757251 w 43671952"/>
              <a:gd name="connsiteY3964" fmla="*/ 10229990 h 23902640"/>
              <a:gd name="connsiteX3965" fmla="*/ 38764395 w 43671952"/>
              <a:gd name="connsiteY3965" fmla="*/ 10225228 h 23902640"/>
              <a:gd name="connsiteX3966" fmla="*/ 38773919 w 43671952"/>
              <a:gd name="connsiteY3966" fmla="*/ 10210939 h 23902640"/>
              <a:gd name="connsiteX3967" fmla="*/ 38778683 w 43671952"/>
              <a:gd name="connsiteY3967" fmla="*/ 10184746 h 23902640"/>
              <a:gd name="connsiteX3968" fmla="*/ 38773919 w 43671952"/>
              <a:gd name="connsiteY3968" fmla="*/ 10106165 h 23902640"/>
              <a:gd name="connsiteX3969" fmla="*/ 38771539 w 43671952"/>
              <a:gd name="connsiteY3969" fmla="*/ 10099021 h 23902640"/>
              <a:gd name="connsiteX3970" fmla="*/ 38764395 w 43671952"/>
              <a:gd name="connsiteY3970" fmla="*/ 10096640 h 23902640"/>
              <a:gd name="connsiteX3971" fmla="*/ 38750107 w 43671952"/>
              <a:gd name="connsiteY3971" fmla="*/ 10089496 h 23902640"/>
              <a:gd name="connsiteX3972" fmla="*/ 38726295 w 43671952"/>
              <a:gd name="connsiteY3972" fmla="*/ 10072828 h 23902640"/>
              <a:gd name="connsiteX3973" fmla="*/ 38721531 w 43671952"/>
              <a:gd name="connsiteY3973" fmla="*/ 10065683 h 23902640"/>
              <a:gd name="connsiteX3974" fmla="*/ 38714387 w 43671952"/>
              <a:gd name="connsiteY3974" fmla="*/ 10063304 h 23902640"/>
              <a:gd name="connsiteX3975" fmla="*/ 38692959 w 43671952"/>
              <a:gd name="connsiteY3975" fmla="*/ 10060921 h 23902640"/>
              <a:gd name="connsiteX3976" fmla="*/ 38678671 w 43671952"/>
              <a:gd name="connsiteY3976" fmla="*/ 10056158 h 23902640"/>
              <a:gd name="connsiteX3977" fmla="*/ 38662003 w 43671952"/>
              <a:gd name="connsiteY3977" fmla="*/ 10041871 h 23902640"/>
              <a:gd name="connsiteX3978" fmla="*/ 38652475 w 43671952"/>
              <a:gd name="connsiteY3978" fmla="*/ 10027583 h 23902640"/>
              <a:gd name="connsiteX3979" fmla="*/ 38654859 w 43671952"/>
              <a:gd name="connsiteY3979" fmla="*/ 10001389 h 23902640"/>
              <a:gd name="connsiteX3980" fmla="*/ 38666763 w 43671952"/>
              <a:gd name="connsiteY3980" fmla="*/ 9979958 h 23902640"/>
              <a:gd name="connsiteX3981" fmla="*/ 38673907 w 43671952"/>
              <a:gd name="connsiteY3981" fmla="*/ 9975198 h 23902640"/>
              <a:gd name="connsiteX3982" fmla="*/ 38688195 w 43671952"/>
              <a:gd name="connsiteY3982" fmla="*/ 9965671 h 23902640"/>
              <a:gd name="connsiteX3983" fmla="*/ 38709627 w 43671952"/>
              <a:gd name="connsiteY3983" fmla="*/ 9956146 h 23902640"/>
              <a:gd name="connsiteX3984" fmla="*/ 38716771 w 43671952"/>
              <a:gd name="connsiteY3984" fmla="*/ 9953764 h 23902640"/>
              <a:gd name="connsiteX3985" fmla="*/ 38747727 w 43671952"/>
              <a:gd name="connsiteY3985" fmla="*/ 9956146 h 23902640"/>
              <a:gd name="connsiteX3986" fmla="*/ 38762015 w 43671952"/>
              <a:gd name="connsiteY3986" fmla="*/ 9960909 h 23902640"/>
              <a:gd name="connsiteX3987" fmla="*/ 38797731 w 43671952"/>
              <a:gd name="connsiteY3987" fmla="*/ 9965671 h 23902640"/>
              <a:gd name="connsiteX3988" fmla="*/ 38823927 w 43671952"/>
              <a:gd name="connsiteY3988" fmla="*/ 9963289 h 23902640"/>
              <a:gd name="connsiteX3989" fmla="*/ 38831071 w 43671952"/>
              <a:gd name="connsiteY3989" fmla="*/ 9960909 h 23902640"/>
              <a:gd name="connsiteX3990" fmla="*/ 38864407 w 43671952"/>
              <a:gd name="connsiteY3990" fmla="*/ 9953764 h 23902640"/>
              <a:gd name="connsiteX3991" fmla="*/ 18238191 w 43671952"/>
              <a:gd name="connsiteY3991" fmla="*/ 9939061 h 23902640"/>
              <a:gd name="connsiteX3992" fmla="*/ 18261051 w 43671952"/>
              <a:gd name="connsiteY3992" fmla="*/ 9961920 h 23902640"/>
              <a:gd name="connsiteX3993" fmla="*/ 18238191 w 43671952"/>
              <a:gd name="connsiteY3993" fmla="*/ 9984780 h 23902640"/>
              <a:gd name="connsiteX3994" fmla="*/ 18215331 w 43671952"/>
              <a:gd name="connsiteY3994" fmla="*/ 9961920 h 23902640"/>
              <a:gd name="connsiteX3995" fmla="*/ 18238191 w 43671952"/>
              <a:gd name="connsiteY3995" fmla="*/ 9939061 h 23902640"/>
              <a:gd name="connsiteX3996" fmla="*/ 18362019 w 43671952"/>
              <a:gd name="connsiteY3996" fmla="*/ 9889849 h 23902640"/>
              <a:gd name="connsiteX3997" fmla="*/ 18384879 w 43671952"/>
              <a:gd name="connsiteY3997" fmla="*/ 9912710 h 23902640"/>
              <a:gd name="connsiteX3998" fmla="*/ 18362019 w 43671952"/>
              <a:gd name="connsiteY3998" fmla="*/ 9935569 h 23902640"/>
              <a:gd name="connsiteX3999" fmla="*/ 18339159 w 43671952"/>
              <a:gd name="connsiteY3999" fmla="*/ 9912710 h 23902640"/>
              <a:gd name="connsiteX4000" fmla="*/ 18362019 w 43671952"/>
              <a:gd name="connsiteY4000" fmla="*/ 9889849 h 23902640"/>
              <a:gd name="connsiteX4001" fmla="*/ 26612187 w 43671952"/>
              <a:gd name="connsiteY4001" fmla="*/ 9851761 h 23902640"/>
              <a:gd name="connsiteX4002" fmla="*/ 26635047 w 43671952"/>
              <a:gd name="connsiteY4002" fmla="*/ 9874622 h 23902640"/>
              <a:gd name="connsiteX4003" fmla="*/ 26612187 w 43671952"/>
              <a:gd name="connsiteY4003" fmla="*/ 9897481 h 23902640"/>
              <a:gd name="connsiteX4004" fmla="*/ 26589327 w 43671952"/>
              <a:gd name="connsiteY4004" fmla="*/ 9874622 h 23902640"/>
              <a:gd name="connsiteX4005" fmla="*/ 26612187 w 43671952"/>
              <a:gd name="connsiteY4005" fmla="*/ 9851761 h 23902640"/>
              <a:gd name="connsiteX4006" fmla="*/ 26314527 w 43671952"/>
              <a:gd name="connsiteY4006" fmla="*/ 9823185 h 23902640"/>
              <a:gd name="connsiteX4007" fmla="*/ 26337387 w 43671952"/>
              <a:gd name="connsiteY4007" fmla="*/ 9846046 h 23902640"/>
              <a:gd name="connsiteX4008" fmla="*/ 26314527 w 43671952"/>
              <a:gd name="connsiteY4008" fmla="*/ 9868905 h 23902640"/>
              <a:gd name="connsiteX4009" fmla="*/ 26291667 w 43671952"/>
              <a:gd name="connsiteY4009" fmla="*/ 9846046 h 23902640"/>
              <a:gd name="connsiteX4010" fmla="*/ 26314527 w 43671952"/>
              <a:gd name="connsiteY4010" fmla="*/ 9823185 h 23902640"/>
              <a:gd name="connsiteX4011" fmla="*/ 18809695 w 43671952"/>
              <a:gd name="connsiteY4011" fmla="*/ 9800949 h 23902640"/>
              <a:gd name="connsiteX4012" fmla="*/ 18832555 w 43671952"/>
              <a:gd name="connsiteY4012" fmla="*/ 9823810 h 23902640"/>
              <a:gd name="connsiteX4013" fmla="*/ 18809695 w 43671952"/>
              <a:gd name="connsiteY4013" fmla="*/ 9846669 h 23902640"/>
              <a:gd name="connsiteX4014" fmla="*/ 18786835 w 43671952"/>
              <a:gd name="connsiteY4014" fmla="*/ 9823810 h 23902640"/>
              <a:gd name="connsiteX4015" fmla="*/ 18809695 w 43671952"/>
              <a:gd name="connsiteY4015" fmla="*/ 9800949 h 23902640"/>
              <a:gd name="connsiteX4016" fmla="*/ 37421371 w 43671952"/>
              <a:gd name="connsiteY4016" fmla="*/ 9720396 h 23902640"/>
              <a:gd name="connsiteX4017" fmla="*/ 37461851 w 43671952"/>
              <a:gd name="connsiteY4017" fmla="*/ 9725155 h 23902640"/>
              <a:gd name="connsiteX4018" fmla="*/ 37476139 w 43671952"/>
              <a:gd name="connsiteY4018" fmla="*/ 9727538 h 23902640"/>
              <a:gd name="connsiteX4019" fmla="*/ 37490427 w 43671952"/>
              <a:gd name="connsiteY4019" fmla="*/ 9732302 h 23902640"/>
              <a:gd name="connsiteX4020" fmla="*/ 37497571 w 43671952"/>
              <a:gd name="connsiteY4020" fmla="*/ 9737064 h 23902640"/>
              <a:gd name="connsiteX4021" fmla="*/ 37495187 w 43671952"/>
              <a:gd name="connsiteY4021" fmla="*/ 9770400 h 23902640"/>
              <a:gd name="connsiteX4022" fmla="*/ 37478519 w 43671952"/>
              <a:gd name="connsiteY4022" fmla="*/ 9789449 h 23902640"/>
              <a:gd name="connsiteX4023" fmla="*/ 37471375 w 43671952"/>
              <a:gd name="connsiteY4023" fmla="*/ 9791831 h 23902640"/>
              <a:gd name="connsiteX4024" fmla="*/ 37464231 w 43671952"/>
              <a:gd name="connsiteY4024" fmla="*/ 9798975 h 23902640"/>
              <a:gd name="connsiteX4025" fmla="*/ 37428515 w 43671952"/>
              <a:gd name="connsiteY4025" fmla="*/ 9791831 h 23902640"/>
              <a:gd name="connsiteX4026" fmla="*/ 37414227 w 43671952"/>
              <a:gd name="connsiteY4026" fmla="*/ 9782306 h 23902640"/>
              <a:gd name="connsiteX4027" fmla="*/ 37404703 w 43671952"/>
              <a:gd name="connsiteY4027" fmla="*/ 9768019 h 23902640"/>
              <a:gd name="connsiteX4028" fmla="*/ 37397559 w 43671952"/>
              <a:gd name="connsiteY4028" fmla="*/ 9753730 h 23902640"/>
              <a:gd name="connsiteX4029" fmla="*/ 37399939 w 43671952"/>
              <a:gd name="connsiteY4029" fmla="*/ 9729919 h 23902640"/>
              <a:gd name="connsiteX4030" fmla="*/ 37407083 w 43671952"/>
              <a:gd name="connsiteY4030" fmla="*/ 9725155 h 23902640"/>
              <a:gd name="connsiteX4031" fmla="*/ 37421371 w 43671952"/>
              <a:gd name="connsiteY4031" fmla="*/ 9720396 h 23902640"/>
              <a:gd name="connsiteX4032" fmla="*/ 38588183 w 43671952"/>
              <a:gd name="connsiteY4032" fmla="*/ 9710869 h 23902640"/>
              <a:gd name="connsiteX4033" fmla="*/ 38619139 w 43671952"/>
              <a:gd name="connsiteY4033" fmla="*/ 9720396 h 23902640"/>
              <a:gd name="connsiteX4034" fmla="*/ 38621519 w 43671952"/>
              <a:gd name="connsiteY4034" fmla="*/ 9727538 h 23902640"/>
              <a:gd name="connsiteX4035" fmla="*/ 38619139 w 43671952"/>
              <a:gd name="connsiteY4035" fmla="*/ 9753732 h 23902640"/>
              <a:gd name="connsiteX4036" fmla="*/ 38600087 w 43671952"/>
              <a:gd name="connsiteY4036" fmla="*/ 9770401 h 23902640"/>
              <a:gd name="connsiteX4037" fmla="*/ 38585803 w 43671952"/>
              <a:gd name="connsiteY4037" fmla="*/ 9775163 h 23902640"/>
              <a:gd name="connsiteX4038" fmla="*/ 38578659 w 43671952"/>
              <a:gd name="connsiteY4038" fmla="*/ 9779925 h 23902640"/>
              <a:gd name="connsiteX4039" fmla="*/ 38564371 w 43671952"/>
              <a:gd name="connsiteY4039" fmla="*/ 9784690 h 23902640"/>
              <a:gd name="connsiteX4040" fmla="*/ 38559607 w 43671952"/>
              <a:gd name="connsiteY4040" fmla="*/ 9791831 h 23902640"/>
              <a:gd name="connsiteX4041" fmla="*/ 38540559 w 43671952"/>
              <a:gd name="connsiteY4041" fmla="*/ 9796594 h 23902640"/>
              <a:gd name="connsiteX4042" fmla="*/ 38528651 w 43671952"/>
              <a:gd name="connsiteY4042" fmla="*/ 9777545 h 23902640"/>
              <a:gd name="connsiteX4043" fmla="*/ 38531031 w 43671952"/>
              <a:gd name="connsiteY4043" fmla="*/ 9751350 h 23902640"/>
              <a:gd name="connsiteX4044" fmla="*/ 38533415 w 43671952"/>
              <a:gd name="connsiteY4044" fmla="*/ 9744208 h 23902640"/>
              <a:gd name="connsiteX4045" fmla="*/ 38540559 w 43671952"/>
              <a:gd name="connsiteY4045" fmla="*/ 9739446 h 23902640"/>
              <a:gd name="connsiteX4046" fmla="*/ 38545319 w 43671952"/>
              <a:gd name="connsiteY4046" fmla="*/ 9732302 h 23902640"/>
              <a:gd name="connsiteX4047" fmla="*/ 38559607 w 43671952"/>
              <a:gd name="connsiteY4047" fmla="*/ 9727538 h 23902640"/>
              <a:gd name="connsiteX4048" fmla="*/ 38573895 w 43671952"/>
              <a:gd name="connsiteY4048" fmla="*/ 9718013 h 23902640"/>
              <a:gd name="connsiteX4049" fmla="*/ 38588183 w 43671952"/>
              <a:gd name="connsiteY4049" fmla="*/ 9710869 h 23902640"/>
              <a:gd name="connsiteX4050" fmla="*/ 18943047 w 43671952"/>
              <a:gd name="connsiteY4050" fmla="*/ 9673952 h 23902640"/>
              <a:gd name="connsiteX4051" fmla="*/ 18965907 w 43671952"/>
              <a:gd name="connsiteY4051" fmla="*/ 9696811 h 23902640"/>
              <a:gd name="connsiteX4052" fmla="*/ 18943047 w 43671952"/>
              <a:gd name="connsiteY4052" fmla="*/ 9719672 h 23902640"/>
              <a:gd name="connsiteX4053" fmla="*/ 18920187 w 43671952"/>
              <a:gd name="connsiteY4053" fmla="*/ 9696811 h 23902640"/>
              <a:gd name="connsiteX4054" fmla="*/ 18943047 w 43671952"/>
              <a:gd name="connsiteY4054" fmla="*/ 9673952 h 23902640"/>
              <a:gd name="connsiteX4055" fmla="*/ 20680571 w 43671952"/>
              <a:gd name="connsiteY4055" fmla="*/ 9604103 h 23902640"/>
              <a:gd name="connsiteX4056" fmla="*/ 20703431 w 43671952"/>
              <a:gd name="connsiteY4056" fmla="*/ 9626964 h 23902640"/>
              <a:gd name="connsiteX4057" fmla="*/ 20680571 w 43671952"/>
              <a:gd name="connsiteY4057" fmla="*/ 9649823 h 23902640"/>
              <a:gd name="connsiteX4058" fmla="*/ 20657711 w 43671952"/>
              <a:gd name="connsiteY4058" fmla="*/ 9626964 h 23902640"/>
              <a:gd name="connsiteX4059" fmla="*/ 20680571 w 43671952"/>
              <a:gd name="connsiteY4059" fmla="*/ 9604103 h 23902640"/>
              <a:gd name="connsiteX4060" fmla="*/ 26050211 w 43671952"/>
              <a:gd name="connsiteY4060" fmla="*/ 9539816 h 23902640"/>
              <a:gd name="connsiteX4061" fmla="*/ 26073071 w 43671952"/>
              <a:gd name="connsiteY4061" fmla="*/ 9562676 h 23902640"/>
              <a:gd name="connsiteX4062" fmla="*/ 26050211 w 43671952"/>
              <a:gd name="connsiteY4062" fmla="*/ 9585538 h 23902640"/>
              <a:gd name="connsiteX4063" fmla="*/ 26027351 w 43671952"/>
              <a:gd name="connsiteY4063" fmla="*/ 9562676 h 23902640"/>
              <a:gd name="connsiteX4064" fmla="*/ 26050211 w 43671952"/>
              <a:gd name="connsiteY4064" fmla="*/ 9539816 h 23902640"/>
              <a:gd name="connsiteX4065" fmla="*/ 38740583 w 43671952"/>
              <a:gd name="connsiteY4065" fmla="*/ 9525131 h 23902640"/>
              <a:gd name="connsiteX4066" fmla="*/ 38764395 w 43671952"/>
              <a:gd name="connsiteY4066" fmla="*/ 9534658 h 23902640"/>
              <a:gd name="connsiteX4067" fmla="*/ 38766775 w 43671952"/>
              <a:gd name="connsiteY4067" fmla="*/ 9541801 h 23902640"/>
              <a:gd name="connsiteX4068" fmla="*/ 38764395 w 43671952"/>
              <a:gd name="connsiteY4068" fmla="*/ 9560850 h 23902640"/>
              <a:gd name="connsiteX4069" fmla="*/ 38757251 w 43671952"/>
              <a:gd name="connsiteY4069" fmla="*/ 9563232 h 23902640"/>
              <a:gd name="connsiteX4070" fmla="*/ 38742963 w 43671952"/>
              <a:gd name="connsiteY4070" fmla="*/ 9570375 h 23902640"/>
              <a:gd name="connsiteX4071" fmla="*/ 38723915 w 43671952"/>
              <a:gd name="connsiteY4071" fmla="*/ 9560850 h 23902640"/>
              <a:gd name="connsiteX4072" fmla="*/ 38719151 w 43671952"/>
              <a:gd name="connsiteY4072" fmla="*/ 9546564 h 23902640"/>
              <a:gd name="connsiteX4073" fmla="*/ 38726295 w 43671952"/>
              <a:gd name="connsiteY4073" fmla="*/ 9529896 h 23902640"/>
              <a:gd name="connsiteX4074" fmla="*/ 38740583 w 43671952"/>
              <a:gd name="connsiteY4074" fmla="*/ 9525131 h 23902640"/>
              <a:gd name="connsiteX4075" fmla="*/ 20671047 w 43671952"/>
              <a:gd name="connsiteY4075" fmla="*/ 9518378 h 23902640"/>
              <a:gd name="connsiteX4076" fmla="*/ 20693907 w 43671952"/>
              <a:gd name="connsiteY4076" fmla="*/ 9541238 h 23902640"/>
              <a:gd name="connsiteX4077" fmla="*/ 20671047 w 43671952"/>
              <a:gd name="connsiteY4077" fmla="*/ 9564098 h 23902640"/>
              <a:gd name="connsiteX4078" fmla="*/ 20648187 w 43671952"/>
              <a:gd name="connsiteY4078" fmla="*/ 9541238 h 23902640"/>
              <a:gd name="connsiteX4079" fmla="*/ 20671047 w 43671952"/>
              <a:gd name="connsiteY4079" fmla="*/ 9518378 h 23902640"/>
              <a:gd name="connsiteX4080" fmla="*/ 37447563 w 43671952"/>
              <a:gd name="connsiteY4080" fmla="*/ 9470850 h 23902640"/>
              <a:gd name="connsiteX4081" fmla="*/ 37500903 w 43671952"/>
              <a:gd name="connsiteY4081" fmla="*/ 9478469 h 23902640"/>
              <a:gd name="connsiteX4082" fmla="*/ 37546623 w 43671952"/>
              <a:gd name="connsiteY4082" fmla="*/ 9493709 h 23902640"/>
              <a:gd name="connsiteX4083" fmla="*/ 37584723 w 43671952"/>
              <a:gd name="connsiteY4083" fmla="*/ 9486090 h 23902640"/>
              <a:gd name="connsiteX4084" fmla="*/ 37607583 w 43671952"/>
              <a:gd name="connsiteY4084" fmla="*/ 9478469 h 23902640"/>
              <a:gd name="connsiteX4085" fmla="*/ 37737123 w 43671952"/>
              <a:gd name="connsiteY4085" fmla="*/ 9486090 h 23902640"/>
              <a:gd name="connsiteX4086" fmla="*/ 37782843 w 43671952"/>
              <a:gd name="connsiteY4086" fmla="*/ 9508949 h 23902640"/>
              <a:gd name="connsiteX4087" fmla="*/ 37813323 w 43671952"/>
              <a:gd name="connsiteY4087" fmla="*/ 9554668 h 23902640"/>
              <a:gd name="connsiteX4088" fmla="*/ 37836183 w 43671952"/>
              <a:gd name="connsiteY4088" fmla="*/ 9562288 h 23902640"/>
              <a:gd name="connsiteX4089" fmla="*/ 37881903 w 43671952"/>
              <a:gd name="connsiteY4089" fmla="*/ 9585148 h 23902640"/>
              <a:gd name="connsiteX4090" fmla="*/ 38003823 w 43671952"/>
              <a:gd name="connsiteY4090" fmla="*/ 9592769 h 23902640"/>
              <a:gd name="connsiteX4091" fmla="*/ 38041923 w 43671952"/>
              <a:gd name="connsiteY4091" fmla="*/ 9661350 h 23902640"/>
              <a:gd name="connsiteX4092" fmla="*/ 38057163 w 43671952"/>
              <a:gd name="connsiteY4092" fmla="*/ 9684209 h 23902640"/>
              <a:gd name="connsiteX4093" fmla="*/ 38125743 w 43671952"/>
              <a:gd name="connsiteY4093" fmla="*/ 9714689 h 23902640"/>
              <a:gd name="connsiteX4094" fmla="*/ 38247663 w 43671952"/>
              <a:gd name="connsiteY4094" fmla="*/ 9722308 h 23902640"/>
              <a:gd name="connsiteX4095" fmla="*/ 38270523 w 43671952"/>
              <a:gd name="connsiteY4095" fmla="*/ 9729929 h 23902640"/>
              <a:gd name="connsiteX4096" fmla="*/ 38301003 w 43671952"/>
              <a:gd name="connsiteY4096" fmla="*/ 9775649 h 23902640"/>
              <a:gd name="connsiteX4097" fmla="*/ 38323863 w 43671952"/>
              <a:gd name="connsiteY4097" fmla="*/ 9821369 h 23902640"/>
              <a:gd name="connsiteX4098" fmla="*/ 38415303 w 43671952"/>
              <a:gd name="connsiteY4098" fmla="*/ 9867088 h 23902640"/>
              <a:gd name="connsiteX4099" fmla="*/ 38506743 w 43671952"/>
              <a:gd name="connsiteY4099" fmla="*/ 9874710 h 23902640"/>
              <a:gd name="connsiteX4100" fmla="*/ 38560083 w 43671952"/>
              <a:gd name="connsiteY4100" fmla="*/ 9928048 h 23902640"/>
              <a:gd name="connsiteX4101" fmla="*/ 38529603 w 43671952"/>
              <a:gd name="connsiteY4101" fmla="*/ 9950908 h 23902640"/>
              <a:gd name="connsiteX4102" fmla="*/ 38506743 w 43671952"/>
              <a:gd name="connsiteY4102" fmla="*/ 9966149 h 23902640"/>
              <a:gd name="connsiteX4103" fmla="*/ 38346723 w 43671952"/>
              <a:gd name="connsiteY4103" fmla="*/ 9981389 h 23902640"/>
              <a:gd name="connsiteX4104" fmla="*/ 38316243 w 43671952"/>
              <a:gd name="connsiteY4104" fmla="*/ 9996628 h 23902640"/>
              <a:gd name="connsiteX4105" fmla="*/ 38293383 w 43671952"/>
              <a:gd name="connsiteY4105" fmla="*/ 10004250 h 23902640"/>
              <a:gd name="connsiteX4106" fmla="*/ 38278143 w 43671952"/>
              <a:gd name="connsiteY4106" fmla="*/ 10027109 h 23902640"/>
              <a:gd name="connsiteX4107" fmla="*/ 38232423 w 43671952"/>
              <a:gd name="connsiteY4107" fmla="*/ 10042348 h 23902640"/>
              <a:gd name="connsiteX4108" fmla="*/ 38209563 w 43671952"/>
              <a:gd name="connsiteY4108" fmla="*/ 10049968 h 23902640"/>
              <a:gd name="connsiteX4109" fmla="*/ 38186703 w 43671952"/>
              <a:gd name="connsiteY4109" fmla="*/ 10042348 h 23902640"/>
              <a:gd name="connsiteX4110" fmla="*/ 38179083 w 43671952"/>
              <a:gd name="connsiteY4110" fmla="*/ 10019488 h 23902640"/>
              <a:gd name="connsiteX4111" fmla="*/ 38171463 w 43671952"/>
              <a:gd name="connsiteY4111" fmla="*/ 9905188 h 23902640"/>
              <a:gd name="connsiteX4112" fmla="*/ 38163843 w 43671952"/>
              <a:gd name="connsiteY4112" fmla="*/ 9882329 h 23902640"/>
              <a:gd name="connsiteX4113" fmla="*/ 38095263 w 43671952"/>
              <a:gd name="connsiteY4113" fmla="*/ 9844228 h 23902640"/>
              <a:gd name="connsiteX4114" fmla="*/ 38041923 w 43671952"/>
              <a:gd name="connsiteY4114" fmla="*/ 9836609 h 23902640"/>
              <a:gd name="connsiteX4115" fmla="*/ 38019063 w 43671952"/>
              <a:gd name="connsiteY4115" fmla="*/ 9828990 h 23902640"/>
              <a:gd name="connsiteX4116" fmla="*/ 38003823 w 43671952"/>
              <a:gd name="connsiteY4116" fmla="*/ 9783270 h 23902640"/>
              <a:gd name="connsiteX4117" fmla="*/ 37988583 w 43671952"/>
              <a:gd name="connsiteY4117" fmla="*/ 9760409 h 23902640"/>
              <a:gd name="connsiteX4118" fmla="*/ 37980963 w 43671952"/>
              <a:gd name="connsiteY4118" fmla="*/ 9737550 h 23902640"/>
              <a:gd name="connsiteX4119" fmla="*/ 37912383 w 43671952"/>
              <a:gd name="connsiteY4119" fmla="*/ 9699448 h 23902640"/>
              <a:gd name="connsiteX4120" fmla="*/ 37885875 w 43671952"/>
              <a:gd name="connsiteY4120" fmla="*/ 9706046 h 23902640"/>
              <a:gd name="connsiteX4121" fmla="*/ 37878775 w 43671952"/>
              <a:gd name="connsiteY4121" fmla="*/ 9707785 h 23902640"/>
              <a:gd name="connsiteX4122" fmla="*/ 37878679 w 43671952"/>
              <a:gd name="connsiteY4122" fmla="*/ 9707803 h 23902640"/>
              <a:gd name="connsiteX4123" fmla="*/ 37874611 w 43671952"/>
              <a:gd name="connsiteY4123" fmla="*/ 9708806 h 23902640"/>
              <a:gd name="connsiteX4124" fmla="*/ 37878775 w 43671952"/>
              <a:gd name="connsiteY4124" fmla="*/ 9707785 h 23902640"/>
              <a:gd name="connsiteX4125" fmla="*/ 37886263 w 43671952"/>
              <a:gd name="connsiteY4125" fmla="*/ 9706432 h 23902640"/>
              <a:gd name="connsiteX4126" fmla="*/ 37859043 w 43671952"/>
              <a:gd name="connsiteY4126" fmla="*/ 9714689 h 23902640"/>
              <a:gd name="connsiteX4127" fmla="*/ 37828563 w 43671952"/>
              <a:gd name="connsiteY4127" fmla="*/ 9722308 h 23902640"/>
              <a:gd name="connsiteX4128" fmla="*/ 37798083 w 43671952"/>
              <a:gd name="connsiteY4128" fmla="*/ 9714689 h 23902640"/>
              <a:gd name="connsiteX4129" fmla="*/ 37752363 w 43671952"/>
              <a:gd name="connsiteY4129" fmla="*/ 9684209 h 23902640"/>
              <a:gd name="connsiteX4130" fmla="*/ 37729503 w 43671952"/>
              <a:gd name="connsiteY4130" fmla="*/ 9638489 h 23902640"/>
              <a:gd name="connsiteX4131" fmla="*/ 37706643 w 43671952"/>
              <a:gd name="connsiteY4131" fmla="*/ 9630870 h 23902640"/>
              <a:gd name="connsiteX4132" fmla="*/ 37539003 w 43671952"/>
              <a:gd name="connsiteY4132" fmla="*/ 9623248 h 23902640"/>
              <a:gd name="connsiteX4133" fmla="*/ 37523763 w 43671952"/>
              <a:gd name="connsiteY4133" fmla="*/ 9600388 h 23902640"/>
              <a:gd name="connsiteX4134" fmla="*/ 37493283 w 43671952"/>
              <a:gd name="connsiteY4134" fmla="*/ 9531809 h 23902640"/>
              <a:gd name="connsiteX4135" fmla="*/ 37470423 w 43671952"/>
              <a:gd name="connsiteY4135" fmla="*/ 9516569 h 23902640"/>
              <a:gd name="connsiteX4136" fmla="*/ 37424703 w 43671952"/>
              <a:gd name="connsiteY4136" fmla="*/ 9539429 h 23902640"/>
              <a:gd name="connsiteX4137" fmla="*/ 37417083 w 43671952"/>
              <a:gd name="connsiteY4137" fmla="*/ 9562288 h 23902640"/>
              <a:gd name="connsiteX4138" fmla="*/ 37394223 w 43671952"/>
              <a:gd name="connsiteY4138" fmla="*/ 9585148 h 23902640"/>
              <a:gd name="connsiteX4139" fmla="*/ 37363743 w 43671952"/>
              <a:gd name="connsiteY4139" fmla="*/ 9661350 h 23902640"/>
              <a:gd name="connsiteX4140" fmla="*/ 37318023 w 43671952"/>
              <a:gd name="connsiteY4140" fmla="*/ 9691830 h 23902640"/>
              <a:gd name="connsiteX4141" fmla="*/ 37295163 w 43671952"/>
              <a:gd name="connsiteY4141" fmla="*/ 9707070 h 23902640"/>
              <a:gd name="connsiteX4142" fmla="*/ 37272303 w 43671952"/>
              <a:gd name="connsiteY4142" fmla="*/ 9722308 h 23902640"/>
              <a:gd name="connsiteX4143" fmla="*/ 37226583 w 43671952"/>
              <a:gd name="connsiteY4143" fmla="*/ 9737550 h 23902640"/>
              <a:gd name="connsiteX4144" fmla="*/ 37203723 w 43671952"/>
              <a:gd name="connsiteY4144" fmla="*/ 9745168 h 23902640"/>
              <a:gd name="connsiteX4145" fmla="*/ 37188483 w 43671952"/>
              <a:gd name="connsiteY4145" fmla="*/ 9737550 h 23902640"/>
              <a:gd name="connsiteX4146" fmla="*/ 37241823 w 43671952"/>
              <a:gd name="connsiteY4146" fmla="*/ 9661350 h 23902640"/>
              <a:gd name="connsiteX4147" fmla="*/ 37279923 w 43671952"/>
              <a:gd name="connsiteY4147" fmla="*/ 9615630 h 23902640"/>
              <a:gd name="connsiteX4148" fmla="*/ 37302783 w 43671952"/>
              <a:gd name="connsiteY4148" fmla="*/ 9600388 h 23902640"/>
              <a:gd name="connsiteX4149" fmla="*/ 37318023 w 43671952"/>
              <a:gd name="connsiteY4149" fmla="*/ 9577528 h 23902640"/>
              <a:gd name="connsiteX4150" fmla="*/ 37340883 w 43671952"/>
              <a:gd name="connsiteY4150" fmla="*/ 9562288 h 23902640"/>
              <a:gd name="connsiteX4151" fmla="*/ 37371363 w 43671952"/>
              <a:gd name="connsiteY4151" fmla="*/ 9524189 h 23902640"/>
              <a:gd name="connsiteX4152" fmla="*/ 37401843 w 43671952"/>
              <a:gd name="connsiteY4152" fmla="*/ 9486090 h 23902640"/>
              <a:gd name="connsiteX4153" fmla="*/ 37447563 w 43671952"/>
              <a:gd name="connsiteY4153" fmla="*/ 9470850 h 23902640"/>
              <a:gd name="connsiteX4154" fmla="*/ 25847803 w 43671952"/>
              <a:gd name="connsiteY4154" fmla="*/ 9470759 h 23902640"/>
              <a:gd name="connsiteX4155" fmla="*/ 25870663 w 43671952"/>
              <a:gd name="connsiteY4155" fmla="*/ 9493620 h 23902640"/>
              <a:gd name="connsiteX4156" fmla="*/ 25847803 w 43671952"/>
              <a:gd name="connsiteY4156" fmla="*/ 9516479 h 23902640"/>
              <a:gd name="connsiteX4157" fmla="*/ 25824943 w 43671952"/>
              <a:gd name="connsiteY4157" fmla="*/ 9493620 h 23902640"/>
              <a:gd name="connsiteX4158" fmla="*/ 25847803 w 43671952"/>
              <a:gd name="connsiteY4158" fmla="*/ 9470759 h 23902640"/>
              <a:gd name="connsiteX4159" fmla="*/ 19079571 w 43671952"/>
              <a:gd name="connsiteY4159" fmla="*/ 9470752 h 23902640"/>
              <a:gd name="connsiteX4160" fmla="*/ 19102431 w 43671952"/>
              <a:gd name="connsiteY4160" fmla="*/ 9493611 h 23902640"/>
              <a:gd name="connsiteX4161" fmla="*/ 19079571 w 43671952"/>
              <a:gd name="connsiteY4161" fmla="*/ 9516472 h 23902640"/>
              <a:gd name="connsiteX4162" fmla="*/ 19056711 w 43671952"/>
              <a:gd name="connsiteY4162" fmla="*/ 9493611 h 23902640"/>
              <a:gd name="connsiteX4163" fmla="*/ 19079571 w 43671952"/>
              <a:gd name="connsiteY4163" fmla="*/ 9470752 h 23902640"/>
              <a:gd name="connsiteX4164" fmla="*/ 25673975 w 43671952"/>
              <a:gd name="connsiteY4164" fmla="*/ 9444566 h 23902640"/>
              <a:gd name="connsiteX4165" fmla="*/ 25696835 w 43671952"/>
              <a:gd name="connsiteY4165" fmla="*/ 9467425 h 23902640"/>
              <a:gd name="connsiteX4166" fmla="*/ 25673975 w 43671952"/>
              <a:gd name="connsiteY4166" fmla="*/ 9490286 h 23902640"/>
              <a:gd name="connsiteX4167" fmla="*/ 25651115 w 43671952"/>
              <a:gd name="connsiteY4167" fmla="*/ 9467425 h 23902640"/>
              <a:gd name="connsiteX4168" fmla="*/ 25673975 w 43671952"/>
              <a:gd name="connsiteY4168" fmla="*/ 9444566 h 23902640"/>
              <a:gd name="connsiteX4169" fmla="*/ 19149423 w 43671952"/>
              <a:gd name="connsiteY4169" fmla="*/ 9350101 h 23902640"/>
              <a:gd name="connsiteX4170" fmla="*/ 19172283 w 43671952"/>
              <a:gd name="connsiteY4170" fmla="*/ 9372962 h 23902640"/>
              <a:gd name="connsiteX4171" fmla="*/ 19149423 w 43671952"/>
              <a:gd name="connsiteY4171" fmla="*/ 9395820 h 23902640"/>
              <a:gd name="connsiteX4172" fmla="*/ 19126563 w 43671952"/>
              <a:gd name="connsiteY4172" fmla="*/ 9372962 h 23902640"/>
              <a:gd name="connsiteX4173" fmla="*/ 19149423 w 43671952"/>
              <a:gd name="connsiteY4173" fmla="*/ 9350101 h 23902640"/>
              <a:gd name="connsiteX4174" fmla="*/ 37935719 w 43671952"/>
              <a:gd name="connsiteY4174" fmla="*/ 9220334 h 23902640"/>
              <a:gd name="connsiteX4175" fmla="*/ 37957151 w 43671952"/>
              <a:gd name="connsiteY4175" fmla="*/ 9222716 h 23902640"/>
              <a:gd name="connsiteX4176" fmla="*/ 37964295 w 43671952"/>
              <a:gd name="connsiteY4176" fmla="*/ 9225096 h 23902640"/>
              <a:gd name="connsiteX4177" fmla="*/ 37969059 w 43671952"/>
              <a:gd name="connsiteY4177" fmla="*/ 9239384 h 23902640"/>
              <a:gd name="connsiteX4178" fmla="*/ 37966675 w 43671952"/>
              <a:gd name="connsiteY4178" fmla="*/ 9277483 h 23902640"/>
              <a:gd name="connsiteX4179" fmla="*/ 37966675 w 43671952"/>
              <a:gd name="connsiteY4179" fmla="*/ 9296534 h 23902640"/>
              <a:gd name="connsiteX4180" fmla="*/ 37928575 w 43671952"/>
              <a:gd name="connsiteY4180" fmla="*/ 9294151 h 23902640"/>
              <a:gd name="connsiteX4181" fmla="*/ 37919051 w 43671952"/>
              <a:gd name="connsiteY4181" fmla="*/ 9291772 h 23902640"/>
              <a:gd name="connsiteX4182" fmla="*/ 37914287 w 43671952"/>
              <a:gd name="connsiteY4182" fmla="*/ 9284628 h 23902640"/>
              <a:gd name="connsiteX4183" fmla="*/ 37902383 w 43671952"/>
              <a:gd name="connsiteY4183" fmla="*/ 9270339 h 23902640"/>
              <a:gd name="connsiteX4184" fmla="*/ 37904763 w 43671952"/>
              <a:gd name="connsiteY4184" fmla="*/ 9241765 h 23902640"/>
              <a:gd name="connsiteX4185" fmla="*/ 37907143 w 43671952"/>
              <a:gd name="connsiteY4185" fmla="*/ 9234620 h 23902640"/>
              <a:gd name="connsiteX4186" fmla="*/ 37921431 w 43671952"/>
              <a:gd name="connsiteY4186" fmla="*/ 9225096 h 23902640"/>
              <a:gd name="connsiteX4187" fmla="*/ 20547219 w 43671952"/>
              <a:gd name="connsiteY4187" fmla="*/ 9196909 h 23902640"/>
              <a:gd name="connsiteX4188" fmla="*/ 20570079 w 43671952"/>
              <a:gd name="connsiteY4188" fmla="*/ 9219769 h 23902640"/>
              <a:gd name="connsiteX4189" fmla="*/ 20547219 w 43671952"/>
              <a:gd name="connsiteY4189" fmla="*/ 9242629 h 23902640"/>
              <a:gd name="connsiteX4190" fmla="*/ 20524359 w 43671952"/>
              <a:gd name="connsiteY4190" fmla="*/ 9219769 h 23902640"/>
              <a:gd name="connsiteX4191" fmla="*/ 20547219 w 43671952"/>
              <a:gd name="connsiteY4191" fmla="*/ 9196909 h 23902640"/>
              <a:gd name="connsiteX4192" fmla="*/ 38123839 w 43671952"/>
              <a:gd name="connsiteY4192" fmla="*/ 9134607 h 23902640"/>
              <a:gd name="connsiteX4193" fmla="*/ 38147651 w 43671952"/>
              <a:gd name="connsiteY4193" fmla="*/ 9136989 h 23902640"/>
              <a:gd name="connsiteX4194" fmla="*/ 38154795 w 43671952"/>
              <a:gd name="connsiteY4194" fmla="*/ 9139369 h 23902640"/>
              <a:gd name="connsiteX4195" fmla="*/ 38157175 w 43671952"/>
              <a:gd name="connsiteY4195" fmla="*/ 9146514 h 23902640"/>
              <a:gd name="connsiteX4196" fmla="*/ 38161939 w 43671952"/>
              <a:gd name="connsiteY4196" fmla="*/ 9153656 h 23902640"/>
              <a:gd name="connsiteX4197" fmla="*/ 38166703 w 43671952"/>
              <a:gd name="connsiteY4197" fmla="*/ 9167944 h 23902640"/>
              <a:gd name="connsiteX4198" fmla="*/ 38171463 w 43671952"/>
              <a:gd name="connsiteY4198" fmla="*/ 9201282 h 23902640"/>
              <a:gd name="connsiteX4199" fmla="*/ 38111931 w 43671952"/>
              <a:gd name="connsiteY4199" fmla="*/ 9191758 h 23902640"/>
              <a:gd name="connsiteX4200" fmla="*/ 38107171 w 43671952"/>
              <a:gd name="connsiteY4200" fmla="*/ 9182233 h 23902640"/>
              <a:gd name="connsiteX4201" fmla="*/ 38107171 w 43671952"/>
              <a:gd name="connsiteY4201" fmla="*/ 9148895 h 23902640"/>
              <a:gd name="connsiteX4202" fmla="*/ 38109551 w 43671952"/>
              <a:gd name="connsiteY4202" fmla="*/ 9141751 h 23902640"/>
              <a:gd name="connsiteX4203" fmla="*/ 38123839 w 43671952"/>
              <a:gd name="connsiteY4203" fmla="*/ 9134607 h 23902640"/>
              <a:gd name="connsiteX4204" fmla="*/ 20535315 w 43671952"/>
              <a:gd name="connsiteY4204" fmla="*/ 9115946 h 23902640"/>
              <a:gd name="connsiteX4205" fmla="*/ 20558171 w 43671952"/>
              <a:gd name="connsiteY4205" fmla="*/ 9138806 h 23902640"/>
              <a:gd name="connsiteX4206" fmla="*/ 20535315 w 43671952"/>
              <a:gd name="connsiteY4206" fmla="*/ 9161667 h 23902640"/>
              <a:gd name="connsiteX4207" fmla="*/ 20512455 w 43671952"/>
              <a:gd name="connsiteY4207" fmla="*/ 9138806 h 23902640"/>
              <a:gd name="connsiteX4208" fmla="*/ 20535315 w 43671952"/>
              <a:gd name="connsiteY4208" fmla="*/ 9115946 h 23902640"/>
              <a:gd name="connsiteX4209" fmla="*/ 37759507 w 43671952"/>
              <a:gd name="connsiteY4209" fmla="*/ 9094128 h 23902640"/>
              <a:gd name="connsiteX4210" fmla="*/ 37799987 w 43671952"/>
              <a:gd name="connsiteY4210" fmla="*/ 9096509 h 23902640"/>
              <a:gd name="connsiteX4211" fmla="*/ 37809515 w 43671952"/>
              <a:gd name="connsiteY4211" fmla="*/ 9098891 h 23902640"/>
              <a:gd name="connsiteX4212" fmla="*/ 37830943 w 43671952"/>
              <a:gd name="connsiteY4212" fmla="*/ 9103653 h 23902640"/>
              <a:gd name="connsiteX4213" fmla="*/ 37847615 w 43671952"/>
              <a:gd name="connsiteY4213" fmla="*/ 9122704 h 23902640"/>
              <a:gd name="connsiteX4214" fmla="*/ 37852375 w 43671952"/>
              <a:gd name="connsiteY4214" fmla="*/ 9129848 h 23902640"/>
              <a:gd name="connsiteX4215" fmla="*/ 37857139 w 43671952"/>
              <a:gd name="connsiteY4215" fmla="*/ 9144133 h 23902640"/>
              <a:gd name="connsiteX4216" fmla="*/ 37859519 w 43671952"/>
              <a:gd name="connsiteY4216" fmla="*/ 9151278 h 23902640"/>
              <a:gd name="connsiteX4217" fmla="*/ 37857139 w 43671952"/>
              <a:gd name="connsiteY4217" fmla="*/ 9177470 h 23902640"/>
              <a:gd name="connsiteX4218" fmla="*/ 37849995 w 43671952"/>
              <a:gd name="connsiteY4218" fmla="*/ 9182233 h 23902640"/>
              <a:gd name="connsiteX4219" fmla="*/ 37852375 w 43671952"/>
              <a:gd name="connsiteY4219" fmla="*/ 9194142 h 23902640"/>
              <a:gd name="connsiteX4220" fmla="*/ 37828563 w 43671952"/>
              <a:gd name="connsiteY4220" fmla="*/ 9189377 h 23902640"/>
              <a:gd name="connsiteX4221" fmla="*/ 37819039 w 43671952"/>
              <a:gd name="connsiteY4221" fmla="*/ 9184615 h 23902640"/>
              <a:gd name="connsiteX4222" fmla="*/ 37809515 w 43671952"/>
              <a:gd name="connsiteY4222" fmla="*/ 9182233 h 23902640"/>
              <a:gd name="connsiteX4223" fmla="*/ 37795227 w 43671952"/>
              <a:gd name="connsiteY4223" fmla="*/ 9177470 h 23902640"/>
              <a:gd name="connsiteX4224" fmla="*/ 37788083 w 43671952"/>
              <a:gd name="connsiteY4224" fmla="*/ 9175091 h 23902640"/>
              <a:gd name="connsiteX4225" fmla="*/ 37780939 w 43671952"/>
              <a:gd name="connsiteY4225" fmla="*/ 9170328 h 23902640"/>
              <a:gd name="connsiteX4226" fmla="*/ 37759507 w 43671952"/>
              <a:gd name="connsiteY4226" fmla="*/ 9158422 h 23902640"/>
              <a:gd name="connsiteX4227" fmla="*/ 37745219 w 43671952"/>
              <a:gd name="connsiteY4227" fmla="*/ 9148896 h 23902640"/>
              <a:gd name="connsiteX4228" fmla="*/ 37745219 w 43671952"/>
              <a:gd name="connsiteY4228" fmla="*/ 9098891 h 23902640"/>
              <a:gd name="connsiteX4229" fmla="*/ 37759507 w 43671952"/>
              <a:gd name="connsiteY4229" fmla="*/ 9094128 h 23902640"/>
              <a:gd name="connsiteX4230" fmla="*/ 37973819 w 43671952"/>
              <a:gd name="connsiteY4230" fmla="*/ 8982208 h 23902640"/>
              <a:gd name="connsiteX4231" fmla="*/ 37992871 w 43671952"/>
              <a:gd name="connsiteY4231" fmla="*/ 8991733 h 23902640"/>
              <a:gd name="connsiteX4232" fmla="*/ 37997631 w 43671952"/>
              <a:gd name="connsiteY4232" fmla="*/ 9006022 h 23902640"/>
              <a:gd name="connsiteX4233" fmla="*/ 37990487 w 43671952"/>
              <a:gd name="connsiteY4233" fmla="*/ 9034596 h 23902640"/>
              <a:gd name="connsiteX4234" fmla="*/ 37980963 w 43671952"/>
              <a:gd name="connsiteY4234" fmla="*/ 9041740 h 23902640"/>
              <a:gd name="connsiteX4235" fmla="*/ 37957151 w 43671952"/>
              <a:gd name="connsiteY4235" fmla="*/ 9022690 h 23902640"/>
              <a:gd name="connsiteX4236" fmla="*/ 37954771 w 43671952"/>
              <a:gd name="connsiteY4236" fmla="*/ 9015546 h 23902640"/>
              <a:gd name="connsiteX4237" fmla="*/ 37964295 w 43671952"/>
              <a:gd name="connsiteY4237" fmla="*/ 8984589 h 23902640"/>
              <a:gd name="connsiteX4238" fmla="*/ 37973819 w 43671952"/>
              <a:gd name="connsiteY4238" fmla="*/ 8982208 h 23902640"/>
              <a:gd name="connsiteX4239" fmla="*/ 18819223 w 43671952"/>
              <a:gd name="connsiteY4239" fmla="*/ 8753202 h 23902640"/>
              <a:gd name="connsiteX4240" fmla="*/ 18842083 w 43671952"/>
              <a:gd name="connsiteY4240" fmla="*/ 8776061 h 23902640"/>
              <a:gd name="connsiteX4241" fmla="*/ 18819223 w 43671952"/>
              <a:gd name="connsiteY4241" fmla="*/ 8798922 h 23902640"/>
              <a:gd name="connsiteX4242" fmla="*/ 18796363 w 43671952"/>
              <a:gd name="connsiteY4242" fmla="*/ 8776061 h 23902640"/>
              <a:gd name="connsiteX4243" fmla="*/ 18819223 w 43671952"/>
              <a:gd name="connsiteY4243" fmla="*/ 8753202 h 23902640"/>
              <a:gd name="connsiteX4244" fmla="*/ 37623775 w 43671952"/>
              <a:gd name="connsiteY4244" fmla="*/ 8746465 h 23902640"/>
              <a:gd name="connsiteX4245" fmla="*/ 37633303 w 43671952"/>
              <a:gd name="connsiteY4245" fmla="*/ 8748847 h 23902640"/>
              <a:gd name="connsiteX4246" fmla="*/ 37649971 w 43671952"/>
              <a:gd name="connsiteY4246" fmla="*/ 8767898 h 23902640"/>
              <a:gd name="connsiteX4247" fmla="*/ 37659495 w 43671952"/>
              <a:gd name="connsiteY4247" fmla="*/ 8782183 h 23902640"/>
              <a:gd name="connsiteX4248" fmla="*/ 37661875 w 43671952"/>
              <a:gd name="connsiteY4248" fmla="*/ 8789327 h 23902640"/>
              <a:gd name="connsiteX4249" fmla="*/ 37666639 w 43671952"/>
              <a:gd name="connsiteY4249" fmla="*/ 8798854 h 23902640"/>
              <a:gd name="connsiteX4250" fmla="*/ 37645207 w 43671952"/>
              <a:gd name="connsiteY4250" fmla="*/ 8801234 h 23902640"/>
              <a:gd name="connsiteX4251" fmla="*/ 37616631 w 43671952"/>
              <a:gd name="connsiteY4251" fmla="*/ 8798854 h 23902640"/>
              <a:gd name="connsiteX4252" fmla="*/ 37599963 w 43671952"/>
              <a:gd name="connsiteY4252" fmla="*/ 8794091 h 23902640"/>
              <a:gd name="connsiteX4253" fmla="*/ 37595203 w 43671952"/>
              <a:gd name="connsiteY4253" fmla="*/ 8786946 h 23902640"/>
              <a:gd name="connsiteX4254" fmla="*/ 37595203 w 43671952"/>
              <a:gd name="connsiteY4254" fmla="*/ 8760753 h 23902640"/>
              <a:gd name="connsiteX4255" fmla="*/ 37609487 w 43671952"/>
              <a:gd name="connsiteY4255" fmla="*/ 8751228 h 23902640"/>
              <a:gd name="connsiteX4256" fmla="*/ 19288365 w 43671952"/>
              <a:gd name="connsiteY4256" fmla="*/ 8729783 h 23902640"/>
              <a:gd name="connsiteX4257" fmla="*/ 19335991 w 43671952"/>
              <a:gd name="connsiteY4257" fmla="*/ 8734545 h 23902640"/>
              <a:gd name="connsiteX4258" fmla="*/ 19364565 w 43671952"/>
              <a:gd name="connsiteY4258" fmla="*/ 8744070 h 23902640"/>
              <a:gd name="connsiteX4259" fmla="*/ 19388377 w 43671952"/>
              <a:gd name="connsiteY4259" fmla="*/ 8763122 h 23902640"/>
              <a:gd name="connsiteX4260" fmla="*/ 19412191 w 43671952"/>
              <a:gd name="connsiteY4260" fmla="*/ 8791696 h 23902640"/>
              <a:gd name="connsiteX4261" fmla="*/ 19416951 w 43671952"/>
              <a:gd name="connsiteY4261" fmla="*/ 8805983 h 23902640"/>
              <a:gd name="connsiteX4262" fmla="*/ 19436003 w 43671952"/>
              <a:gd name="connsiteY4262" fmla="*/ 8834558 h 23902640"/>
              <a:gd name="connsiteX4263" fmla="*/ 19445527 w 43671952"/>
              <a:gd name="connsiteY4263" fmla="*/ 8863133 h 23902640"/>
              <a:gd name="connsiteX4264" fmla="*/ 19431239 w 43671952"/>
              <a:gd name="connsiteY4264" fmla="*/ 8901234 h 23902640"/>
              <a:gd name="connsiteX4265" fmla="*/ 19416951 w 43671952"/>
              <a:gd name="connsiteY4265" fmla="*/ 8910759 h 23902640"/>
              <a:gd name="connsiteX4266" fmla="*/ 19402667 w 43671952"/>
              <a:gd name="connsiteY4266" fmla="*/ 8939333 h 23902640"/>
              <a:gd name="connsiteX4267" fmla="*/ 19393139 w 43671952"/>
              <a:gd name="connsiteY4267" fmla="*/ 8972670 h 23902640"/>
              <a:gd name="connsiteX4268" fmla="*/ 19397903 w 43671952"/>
              <a:gd name="connsiteY4268" fmla="*/ 9020295 h 23902640"/>
              <a:gd name="connsiteX4269" fmla="*/ 19388377 w 43671952"/>
              <a:gd name="connsiteY4269" fmla="*/ 9053634 h 23902640"/>
              <a:gd name="connsiteX4270" fmla="*/ 19374091 w 43671952"/>
              <a:gd name="connsiteY4270" fmla="*/ 9086971 h 23902640"/>
              <a:gd name="connsiteX4271" fmla="*/ 19369327 w 43671952"/>
              <a:gd name="connsiteY4271" fmla="*/ 9101260 h 23902640"/>
              <a:gd name="connsiteX4272" fmla="*/ 19355039 w 43671952"/>
              <a:gd name="connsiteY4272" fmla="*/ 9110784 h 23902640"/>
              <a:gd name="connsiteX4273" fmla="*/ 19345515 w 43671952"/>
              <a:gd name="connsiteY4273" fmla="*/ 9125072 h 23902640"/>
              <a:gd name="connsiteX4274" fmla="*/ 19316939 w 43671952"/>
              <a:gd name="connsiteY4274" fmla="*/ 9134596 h 23902640"/>
              <a:gd name="connsiteX4275" fmla="*/ 19288365 w 43671952"/>
              <a:gd name="connsiteY4275" fmla="*/ 9120309 h 23902640"/>
              <a:gd name="connsiteX4276" fmla="*/ 19278839 w 43671952"/>
              <a:gd name="connsiteY4276" fmla="*/ 9106020 h 23902640"/>
              <a:gd name="connsiteX4277" fmla="*/ 19250267 w 43671952"/>
              <a:gd name="connsiteY4277" fmla="*/ 9086971 h 23902640"/>
              <a:gd name="connsiteX4278" fmla="*/ 19240739 w 43671952"/>
              <a:gd name="connsiteY4278" fmla="*/ 9058396 h 23902640"/>
              <a:gd name="connsiteX4279" fmla="*/ 19245503 w 43671952"/>
              <a:gd name="connsiteY4279" fmla="*/ 9010771 h 23902640"/>
              <a:gd name="connsiteX4280" fmla="*/ 19259791 w 43671952"/>
              <a:gd name="connsiteY4280" fmla="*/ 8967910 h 23902640"/>
              <a:gd name="connsiteX4281" fmla="*/ 19283603 w 43671952"/>
              <a:gd name="connsiteY4281" fmla="*/ 8896472 h 23902640"/>
              <a:gd name="connsiteX4282" fmla="*/ 19293127 w 43671952"/>
              <a:gd name="connsiteY4282" fmla="*/ 8867896 h 23902640"/>
              <a:gd name="connsiteX4283" fmla="*/ 19297891 w 43671952"/>
              <a:gd name="connsiteY4283" fmla="*/ 8844084 h 23902640"/>
              <a:gd name="connsiteX4284" fmla="*/ 19293127 w 43671952"/>
              <a:gd name="connsiteY4284" fmla="*/ 8829795 h 23902640"/>
              <a:gd name="connsiteX4285" fmla="*/ 19278839 w 43671952"/>
              <a:gd name="connsiteY4285" fmla="*/ 8834558 h 23902640"/>
              <a:gd name="connsiteX4286" fmla="*/ 19245503 w 43671952"/>
              <a:gd name="connsiteY4286" fmla="*/ 8853609 h 23902640"/>
              <a:gd name="connsiteX4287" fmla="*/ 19226451 w 43671952"/>
              <a:gd name="connsiteY4287" fmla="*/ 8882183 h 23902640"/>
              <a:gd name="connsiteX4288" fmla="*/ 19193115 w 43671952"/>
              <a:gd name="connsiteY4288" fmla="*/ 8915522 h 23902640"/>
              <a:gd name="connsiteX4289" fmla="*/ 19183591 w 43671952"/>
              <a:gd name="connsiteY4289" fmla="*/ 8905995 h 23902640"/>
              <a:gd name="connsiteX4290" fmla="*/ 19174067 w 43671952"/>
              <a:gd name="connsiteY4290" fmla="*/ 8863133 h 23902640"/>
              <a:gd name="connsiteX4291" fmla="*/ 19183591 w 43671952"/>
              <a:gd name="connsiteY4291" fmla="*/ 8834558 h 23902640"/>
              <a:gd name="connsiteX4292" fmla="*/ 19197879 w 43671952"/>
              <a:gd name="connsiteY4292" fmla="*/ 8805983 h 23902640"/>
              <a:gd name="connsiteX4293" fmla="*/ 19212167 w 43671952"/>
              <a:gd name="connsiteY4293" fmla="*/ 8796459 h 23902640"/>
              <a:gd name="connsiteX4294" fmla="*/ 19235977 w 43671952"/>
              <a:gd name="connsiteY4294" fmla="*/ 8767884 h 23902640"/>
              <a:gd name="connsiteX4295" fmla="*/ 19250267 w 43671952"/>
              <a:gd name="connsiteY4295" fmla="*/ 8758360 h 23902640"/>
              <a:gd name="connsiteX4296" fmla="*/ 19259791 w 43671952"/>
              <a:gd name="connsiteY4296" fmla="*/ 8744070 h 23902640"/>
              <a:gd name="connsiteX4297" fmla="*/ 19274077 w 43671952"/>
              <a:gd name="connsiteY4297" fmla="*/ 8739310 h 23902640"/>
              <a:gd name="connsiteX4298" fmla="*/ 19288365 w 43671952"/>
              <a:gd name="connsiteY4298" fmla="*/ 8729783 h 23902640"/>
              <a:gd name="connsiteX4299" fmla="*/ 37754743 w 43671952"/>
              <a:gd name="connsiteY4299" fmla="*/ 8727416 h 23902640"/>
              <a:gd name="connsiteX4300" fmla="*/ 37771415 w 43671952"/>
              <a:gd name="connsiteY4300" fmla="*/ 8729797 h 23902640"/>
              <a:gd name="connsiteX4301" fmla="*/ 37778559 w 43671952"/>
              <a:gd name="connsiteY4301" fmla="*/ 8732178 h 23902640"/>
              <a:gd name="connsiteX4302" fmla="*/ 37780939 w 43671952"/>
              <a:gd name="connsiteY4302" fmla="*/ 8739322 h 23902640"/>
              <a:gd name="connsiteX4303" fmla="*/ 37788083 w 43671952"/>
              <a:gd name="connsiteY4303" fmla="*/ 8744084 h 23902640"/>
              <a:gd name="connsiteX4304" fmla="*/ 37790463 w 43671952"/>
              <a:gd name="connsiteY4304" fmla="*/ 8751228 h 23902640"/>
              <a:gd name="connsiteX4305" fmla="*/ 37795227 w 43671952"/>
              <a:gd name="connsiteY4305" fmla="*/ 8770277 h 23902640"/>
              <a:gd name="connsiteX4306" fmla="*/ 37790463 w 43671952"/>
              <a:gd name="connsiteY4306" fmla="*/ 8805997 h 23902640"/>
              <a:gd name="connsiteX4307" fmla="*/ 37783319 w 43671952"/>
              <a:gd name="connsiteY4307" fmla="*/ 8829809 h 23902640"/>
              <a:gd name="connsiteX4308" fmla="*/ 37780939 w 43671952"/>
              <a:gd name="connsiteY4308" fmla="*/ 8827427 h 23902640"/>
              <a:gd name="connsiteX4309" fmla="*/ 37761887 w 43671952"/>
              <a:gd name="connsiteY4309" fmla="*/ 8820284 h 23902640"/>
              <a:gd name="connsiteX4310" fmla="*/ 37759507 w 43671952"/>
              <a:gd name="connsiteY4310" fmla="*/ 8813140 h 23902640"/>
              <a:gd name="connsiteX4311" fmla="*/ 37754743 w 43671952"/>
              <a:gd name="connsiteY4311" fmla="*/ 8805997 h 23902640"/>
              <a:gd name="connsiteX4312" fmla="*/ 37752363 w 43671952"/>
              <a:gd name="connsiteY4312" fmla="*/ 8798854 h 23902640"/>
              <a:gd name="connsiteX4313" fmla="*/ 37747603 w 43671952"/>
              <a:gd name="connsiteY4313" fmla="*/ 8772659 h 23902640"/>
              <a:gd name="connsiteX4314" fmla="*/ 37749983 w 43671952"/>
              <a:gd name="connsiteY4314" fmla="*/ 8741702 h 23902640"/>
              <a:gd name="connsiteX4315" fmla="*/ 37754743 w 43671952"/>
              <a:gd name="connsiteY4315" fmla="*/ 8727416 h 23902640"/>
              <a:gd name="connsiteX4316" fmla="*/ 19683655 w 43671952"/>
              <a:gd name="connsiteY4316" fmla="*/ 8658346 h 23902640"/>
              <a:gd name="connsiteX4317" fmla="*/ 19755091 w 43671952"/>
              <a:gd name="connsiteY4317" fmla="*/ 8663108 h 23902640"/>
              <a:gd name="connsiteX4318" fmla="*/ 19769379 w 43671952"/>
              <a:gd name="connsiteY4318" fmla="*/ 8667870 h 23902640"/>
              <a:gd name="connsiteX4319" fmla="*/ 19783663 w 43671952"/>
              <a:gd name="connsiteY4319" fmla="*/ 8696444 h 23902640"/>
              <a:gd name="connsiteX4320" fmla="*/ 19769379 w 43671952"/>
              <a:gd name="connsiteY4320" fmla="*/ 8758357 h 23902640"/>
              <a:gd name="connsiteX4321" fmla="*/ 19764615 w 43671952"/>
              <a:gd name="connsiteY4321" fmla="*/ 8772646 h 23902640"/>
              <a:gd name="connsiteX4322" fmla="*/ 19745567 w 43671952"/>
              <a:gd name="connsiteY4322" fmla="*/ 8801220 h 23902640"/>
              <a:gd name="connsiteX4323" fmla="*/ 19688415 w 43671952"/>
              <a:gd name="connsiteY4323" fmla="*/ 8786934 h 23902640"/>
              <a:gd name="connsiteX4324" fmla="*/ 19674127 w 43671952"/>
              <a:gd name="connsiteY4324" fmla="*/ 8782169 h 23902640"/>
              <a:gd name="connsiteX4325" fmla="*/ 19636027 w 43671952"/>
              <a:gd name="connsiteY4325" fmla="*/ 8791696 h 23902640"/>
              <a:gd name="connsiteX4326" fmla="*/ 19607451 w 43671952"/>
              <a:gd name="connsiteY4326" fmla="*/ 8810745 h 23902640"/>
              <a:gd name="connsiteX4327" fmla="*/ 19593163 w 43671952"/>
              <a:gd name="connsiteY4327" fmla="*/ 8839319 h 23902640"/>
              <a:gd name="connsiteX4328" fmla="*/ 19578875 w 43671952"/>
              <a:gd name="connsiteY4328" fmla="*/ 8867894 h 23902640"/>
              <a:gd name="connsiteX4329" fmla="*/ 19564587 w 43671952"/>
              <a:gd name="connsiteY4329" fmla="*/ 8877420 h 23902640"/>
              <a:gd name="connsiteX4330" fmla="*/ 19564587 w 43671952"/>
              <a:gd name="connsiteY4330" fmla="*/ 8867894 h 23902640"/>
              <a:gd name="connsiteX4331" fmla="*/ 19550303 w 43671952"/>
              <a:gd name="connsiteY4331" fmla="*/ 8829794 h 23902640"/>
              <a:gd name="connsiteX4332" fmla="*/ 19545539 w 43671952"/>
              <a:gd name="connsiteY4332" fmla="*/ 8815507 h 23902640"/>
              <a:gd name="connsiteX4333" fmla="*/ 19536015 w 43671952"/>
              <a:gd name="connsiteY4333" fmla="*/ 8801220 h 23902640"/>
              <a:gd name="connsiteX4334" fmla="*/ 19526491 w 43671952"/>
              <a:gd name="connsiteY4334" fmla="*/ 8772646 h 23902640"/>
              <a:gd name="connsiteX4335" fmla="*/ 19531251 w 43671952"/>
              <a:gd name="connsiteY4335" fmla="*/ 8725020 h 23902640"/>
              <a:gd name="connsiteX4336" fmla="*/ 19545539 w 43671952"/>
              <a:gd name="connsiteY4336" fmla="*/ 8720258 h 23902640"/>
              <a:gd name="connsiteX4337" fmla="*/ 19602691 w 43671952"/>
              <a:gd name="connsiteY4337" fmla="*/ 8715496 h 23902640"/>
              <a:gd name="connsiteX4338" fmla="*/ 19616979 w 43671952"/>
              <a:gd name="connsiteY4338" fmla="*/ 8710734 h 23902640"/>
              <a:gd name="connsiteX4339" fmla="*/ 19645551 w 43671952"/>
              <a:gd name="connsiteY4339" fmla="*/ 8691684 h 23902640"/>
              <a:gd name="connsiteX4340" fmla="*/ 19655079 w 43671952"/>
              <a:gd name="connsiteY4340" fmla="*/ 8677395 h 23902640"/>
              <a:gd name="connsiteX4341" fmla="*/ 19669367 w 43671952"/>
              <a:gd name="connsiteY4341" fmla="*/ 8672633 h 23902640"/>
              <a:gd name="connsiteX4342" fmla="*/ 19683655 w 43671952"/>
              <a:gd name="connsiteY4342" fmla="*/ 8658346 h 23902640"/>
              <a:gd name="connsiteX4343" fmla="*/ 19225623 w 43671952"/>
              <a:gd name="connsiteY4343" fmla="*/ 8623027 h 23902640"/>
              <a:gd name="connsiteX4344" fmla="*/ 19248483 w 43671952"/>
              <a:gd name="connsiteY4344" fmla="*/ 8645888 h 23902640"/>
              <a:gd name="connsiteX4345" fmla="*/ 19225623 w 43671952"/>
              <a:gd name="connsiteY4345" fmla="*/ 8668747 h 23902640"/>
              <a:gd name="connsiteX4346" fmla="*/ 19202763 w 43671952"/>
              <a:gd name="connsiteY4346" fmla="*/ 8645888 h 23902640"/>
              <a:gd name="connsiteX4347" fmla="*/ 19225623 w 43671952"/>
              <a:gd name="connsiteY4347" fmla="*/ 8623027 h 23902640"/>
              <a:gd name="connsiteX4348" fmla="*/ 1914089 w 43671952"/>
              <a:gd name="connsiteY4348" fmla="*/ 8354964 h 23902640"/>
              <a:gd name="connsiteX4349" fmla="*/ 1922505 w 43671952"/>
              <a:gd name="connsiteY4349" fmla="*/ 8358200 h 23902640"/>
              <a:gd name="connsiteX4350" fmla="*/ 1919340 w 43671952"/>
              <a:gd name="connsiteY4350" fmla="*/ 8380426 h 23902640"/>
              <a:gd name="connsiteX4351" fmla="*/ 1900286 w 43671952"/>
              <a:gd name="connsiteY4351" fmla="*/ 8393125 h 23902640"/>
              <a:gd name="connsiteX4352" fmla="*/ 1897108 w 43671952"/>
              <a:gd name="connsiteY4352" fmla="*/ 8396302 h 23902640"/>
              <a:gd name="connsiteX4353" fmla="*/ 1871711 w 43671952"/>
              <a:gd name="connsiteY4353" fmla="*/ 8386775 h 23902640"/>
              <a:gd name="connsiteX4354" fmla="*/ 1874889 w 43671952"/>
              <a:gd name="connsiteY4354" fmla="*/ 8367727 h 23902640"/>
              <a:gd name="connsiteX4355" fmla="*/ 1884409 w 43671952"/>
              <a:gd name="connsiteY4355" fmla="*/ 8364551 h 23902640"/>
              <a:gd name="connsiteX4356" fmla="*/ 1903464 w 43671952"/>
              <a:gd name="connsiteY4356" fmla="*/ 8355026 h 23902640"/>
              <a:gd name="connsiteX4357" fmla="*/ 1914089 w 43671952"/>
              <a:gd name="connsiteY4357" fmla="*/ 8354964 h 23902640"/>
              <a:gd name="connsiteX4358" fmla="*/ 1605017 w 43671952"/>
              <a:gd name="connsiteY4358" fmla="*/ 8294702 h 23902640"/>
              <a:gd name="connsiteX4359" fmla="*/ 1614537 w 43671952"/>
              <a:gd name="connsiteY4359" fmla="*/ 8301051 h 23902640"/>
              <a:gd name="connsiteX4360" fmla="*/ 1624060 w 43671952"/>
              <a:gd name="connsiteY4360" fmla="*/ 8320102 h 23902640"/>
              <a:gd name="connsiteX4361" fmla="*/ 1620893 w 43671952"/>
              <a:gd name="connsiteY4361" fmla="*/ 8339153 h 23902640"/>
              <a:gd name="connsiteX4362" fmla="*/ 1605017 w 43671952"/>
              <a:gd name="connsiteY4362" fmla="*/ 8351853 h 23902640"/>
              <a:gd name="connsiteX4363" fmla="*/ 1585963 w 43671952"/>
              <a:gd name="connsiteY4363" fmla="*/ 8304228 h 23902640"/>
              <a:gd name="connsiteX4364" fmla="*/ 1595485 w 43671952"/>
              <a:gd name="connsiteY4364" fmla="*/ 8301051 h 23902640"/>
              <a:gd name="connsiteX4365" fmla="*/ 1605017 w 43671952"/>
              <a:gd name="connsiteY4365" fmla="*/ 8294702 h 23902640"/>
              <a:gd name="connsiteX4366" fmla="*/ 19563763 w 43671952"/>
              <a:gd name="connsiteY4366" fmla="*/ 8230122 h 23902640"/>
              <a:gd name="connsiteX4367" fmla="*/ 19586623 w 43671952"/>
              <a:gd name="connsiteY4367" fmla="*/ 8252981 h 23902640"/>
              <a:gd name="connsiteX4368" fmla="*/ 19563763 w 43671952"/>
              <a:gd name="connsiteY4368" fmla="*/ 8275842 h 23902640"/>
              <a:gd name="connsiteX4369" fmla="*/ 19540903 w 43671952"/>
              <a:gd name="connsiteY4369" fmla="*/ 8252981 h 23902640"/>
              <a:gd name="connsiteX4370" fmla="*/ 19563763 w 43671952"/>
              <a:gd name="connsiteY4370" fmla="*/ 8230122 h 23902640"/>
              <a:gd name="connsiteX4371" fmla="*/ 1874889 w 43671952"/>
              <a:gd name="connsiteY4371" fmla="*/ 8091502 h 23902640"/>
              <a:gd name="connsiteX4372" fmla="*/ 1890765 w 43671952"/>
              <a:gd name="connsiteY4372" fmla="*/ 8094678 h 23902640"/>
              <a:gd name="connsiteX4373" fmla="*/ 1897108 w 43671952"/>
              <a:gd name="connsiteY4373" fmla="*/ 8113727 h 23902640"/>
              <a:gd name="connsiteX4374" fmla="*/ 1893932 w 43671952"/>
              <a:gd name="connsiteY4374" fmla="*/ 8142304 h 23902640"/>
              <a:gd name="connsiteX4375" fmla="*/ 1890765 w 43671952"/>
              <a:gd name="connsiteY4375" fmla="*/ 8151828 h 23902640"/>
              <a:gd name="connsiteX4376" fmla="*/ 1868533 w 43671952"/>
              <a:gd name="connsiteY4376" fmla="*/ 8158178 h 23902640"/>
              <a:gd name="connsiteX4377" fmla="*/ 1839958 w 43671952"/>
              <a:gd name="connsiteY4377" fmla="*/ 8151828 h 23902640"/>
              <a:gd name="connsiteX4378" fmla="*/ 1843136 w 43671952"/>
              <a:gd name="connsiteY4378" fmla="*/ 8116902 h 23902640"/>
              <a:gd name="connsiteX4379" fmla="*/ 1846314 w 43671952"/>
              <a:gd name="connsiteY4379" fmla="*/ 8107378 h 23902640"/>
              <a:gd name="connsiteX4380" fmla="*/ 1874889 w 43671952"/>
              <a:gd name="connsiteY4380" fmla="*/ 8091502 h 23902640"/>
              <a:gd name="connsiteX4381" fmla="*/ 2084433 w 43671952"/>
              <a:gd name="connsiteY4381" fmla="*/ 8091501 h 23902640"/>
              <a:gd name="connsiteX4382" fmla="*/ 2113008 w 43671952"/>
              <a:gd name="connsiteY4382" fmla="*/ 8094675 h 23902640"/>
              <a:gd name="connsiteX4383" fmla="*/ 2122530 w 43671952"/>
              <a:gd name="connsiteY4383" fmla="*/ 8097851 h 23902640"/>
              <a:gd name="connsiteX4384" fmla="*/ 2119355 w 43671952"/>
              <a:gd name="connsiteY4384" fmla="*/ 8110552 h 23902640"/>
              <a:gd name="connsiteX4385" fmla="*/ 2100309 w 43671952"/>
              <a:gd name="connsiteY4385" fmla="*/ 8120076 h 23902640"/>
              <a:gd name="connsiteX4386" fmla="*/ 2097132 w 43671952"/>
              <a:gd name="connsiteY4386" fmla="*/ 8120076 h 23902640"/>
              <a:gd name="connsiteX4387" fmla="*/ 2071734 w 43671952"/>
              <a:gd name="connsiteY4387" fmla="*/ 8110552 h 23902640"/>
              <a:gd name="connsiteX4388" fmla="*/ 2084433 w 43671952"/>
              <a:gd name="connsiteY4388" fmla="*/ 8091501 h 23902640"/>
              <a:gd name="connsiteX4389" fmla="*/ 1711956 w 43671952"/>
              <a:gd name="connsiteY4389" fmla="*/ 8033495 h 23902640"/>
              <a:gd name="connsiteX4390" fmla="*/ 1728837 w 43671952"/>
              <a:gd name="connsiteY4390" fmla="*/ 8047053 h 23902640"/>
              <a:gd name="connsiteX4391" fmla="*/ 1732015 w 43671952"/>
              <a:gd name="connsiteY4391" fmla="*/ 8056576 h 23902640"/>
              <a:gd name="connsiteX4392" fmla="*/ 1728837 w 43671952"/>
              <a:gd name="connsiteY4392" fmla="*/ 8085151 h 23902640"/>
              <a:gd name="connsiteX4393" fmla="*/ 1719316 w 43671952"/>
              <a:gd name="connsiteY4393" fmla="*/ 8094678 h 23902640"/>
              <a:gd name="connsiteX4394" fmla="*/ 1700262 w 43671952"/>
              <a:gd name="connsiteY4394" fmla="*/ 8110553 h 23902640"/>
              <a:gd name="connsiteX4395" fmla="*/ 1662167 w 43671952"/>
              <a:gd name="connsiteY4395" fmla="*/ 8094678 h 23902640"/>
              <a:gd name="connsiteX4396" fmla="*/ 1655811 w 43671952"/>
              <a:gd name="connsiteY4396" fmla="*/ 8075627 h 23902640"/>
              <a:gd name="connsiteX4397" fmla="*/ 1668509 w 43671952"/>
              <a:gd name="connsiteY4397" fmla="*/ 8037529 h 23902640"/>
              <a:gd name="connsiteX4398" fmla="*/ 1678033 w 43671952"/>
              <a:gd name="connsiteY4398" fmla="*/ 8034352 h 23902640"/>
              <a:gd name="connsiteX4399" fmla="*/ 1711956 w 43671952"/>
              <a:gd name="connsiteY4399" fmla="*/ 8033495 h 23902640"/>
              <a:gd name="connsiteX4400" fmla="*/ 1820906 w 43671952"/>
              <a:gd name="connsiteY4400" fmla="*/ 7948628 h 23902640"/>
              <a:gd name="connsiteX4401" fmla="*/ 1827260 w 43671952"/>
              <a:gd name="connsiteY4401" fmla="*/ 7986726 h 23902640"/>
              <a:gd name="connsiteX4402" fmla="*/ 1805032 w 43671952"/>
              <a:gd name="connsiteY4402" fmla="*/ 7986726 h 23902640"/>
              <a:gd name="connsiteX4403" fmla="*/ 1811383 w 43671952"/>
              <a:gd name="connsiteY4403" fmla="*/ 7951801 h 23902640"/>
              <a:gd name="connsiteX4404" fmla="*/ 1820906 w 43671952"/>
              <a:gd name="connsiteY4404" fmla="*/ 7948628 h 23902640"/>
              <a:gd name="connsiteX4405" fmla="*/ 20679015 w 43671952"/>
              <a:gd name="connsiteY4405" fmla="*/ 7510464 h 23902640"/>
              <a:gd name="connsiteX4406" fmla="*/ 20683777 w 43671952"/>
              <a:gd name="connsiteY4406" fmla="*/ 7524752 h 23902640"/>
              <a:gd name="connsiteX4407" fmla="*/ 20698063 w 43671952"/>
              <a:gd name="connsiteY4407" fmla="*/ 7553327 h 23902640"/>
              <a:gd name="connsiteX4408" fmla="*/ 20712351 w 43671952"/>
              <a:gd name="connsiteY4408" fmla="*/ 7658102 h 23902640"/>
              <a:gd name="connsiteX4409" fmla="*/ 20726639 w 43671952"/>
              <a:gd name="connsiteY4409" fmla="*/ 7667628 h 23902640"/>
              <a:gd name="connsiteX4410" fmla="*/ 20736167 w 43671952"/>
              <a:gd name="connsiteY4410" fmla="*/ 7681914 h 23902640"/>
              <a:gd name="connsiteX4411" fmla="*/ 20745691 w 43671952"/>
              <a:gd name="connsiteY4411" fmla="*/ 7710490 h 23902640"/>
              <a:gd name="connsiteX4412" fmla="*/ 20755215 w 43671952"/>
              <a:gd name="connsiteY4412" fmla="*/ 7724775 h 23902640"/>
              <a:gd name="connsiteX4413" fmla="*/ 20764739 w 43671952"/>
              <a:gd name="connsiteY4413" fmla="*/ 7753353 h 23902640"/>
              <a:gd name="connsiteX4414" fmla="*/ 20769503 w 43671952"/>
              <a:gd name="connsiteY4414" fmla="*/ 7767642 h 23902640"/>
              <a:gd name="connsiteX4415" fmla="*/ 20764739 w 43671952"/>
              <a:gd name="connsiteY4415" fmla="*/ 7805740 h 23902640"/>
              <a:gd name="connsiteX4416" fmla="*/ 20755215 w 43671952"/>
              <a:gd name="connsiteY4416" fmla="*/ 7843959 h 23902640"/>
              <a:gd name="connsiteX4417" fmla="*/ 20750451 w 43671952"/>
              <a:gd name="connsiteY4417" fmla="*/ 7863007 h 23902640"/>
              <a:gd name="connsiteX4418" fmla="*/ 20740927 w 43671952"/>
              <a:gd name="connsiteY4418" fmla="*/ 7891585 h 23902640"/>
              <a:gd name="connsiteX4419" fmla="*/ 20736167 w 43671952"/>
              <a:gd name="connsiteY4419" fmla="*/ 7905870 h 23902640"/>
              <a:gd name="connsiteX4420" fmla="*/ 20731403 w 43671952"/>
              <a:gd name="connsiteY4420" fmla="*/ 7939208 h 23902640"/>
              <a:gd name="connsiteX4421" fmla="*/ 20726639 w 43671952"/>
              <a:gd name="connsiteY4421" fmla="*/ 8020171 h 23902640"/>
              <a:gd name="connsiteX4422" fmla="*/ 20712351 w 43671952"/>
              <a:gd name="connsiteY4422" fmla="*/ 8029696 h 23902640"/>
              <a:gd name="connsiteX4423" fmla="*/ 20683777 w 43671952"/>
              <a:gd name="connsiteY4423" fmla="*/ 8039220 h 23902640"/>
              <a:gd name="connsiteX4424" fmla="*/ 20669491 w 43671952"/>
              <a:gd name="connsiteY4424" fmla="*/ 8043983 h 23902640"/>
              <a:gd name="connsiteX4425" fmla="*/ 20655203 w 43671952"/>
              <a:gd name="connsiteY4425" fmla="*/ 8048746 h 23902640"/>
              <a:gd name="connsiteX4426" fmla="*/ 20640915 w 43671952"/>
              <a:gd name="connsiteY4426" fmla="*/ 8053510 h 23902640"/>
              <a:gd name="connsiteX4427" fmla="*/ 20626627 w 43671952"/>
              <a:gd name="connsiteY4427" fmla="*/ 8067795 h 23902640"/>
              <a:gd name="connsiteX4428" fmla="*/ 20617103 w 43671952"/>
              <a:gd name="connsiteY4428" fmla="*/ 8096370 h 23902640"/>
              <a:gd name="connsiteX4429" fmla="*/ 20612339 w 43671952"/>
              <a:gd name="connsiteY4429" fmla="*/ 8158284 h 23902640"/>
              <a:gd name="connsiteX4430" fmla="*/ 20588527 w 43671952"/>
              <a:gd name="connsiteY4430" fmla="*/ 8182097 h 23902640"/>
              <a:gd name="connsiteX4431" fmla="*/ 20555191 w 43671952"/>
              <a:gd name="connsiteY4431" fmla="*/ 8224959 h 23902640"/>
              <a:gd name="connsiteX4432" fmla="*/ 20540903 w 43671952"/>
              <a:gd name="connsiteY4432" fmla="*/ 8267821 h 23902640"/>
              <a:gd name="connsiteX4433" fmla="*/ 20536139 w 43671952"/>
              <a:gd name="connsiteY4433" fmla="*/ 8282108 h 23902640"/>
              <a:gd name="connsiteX4434" fmla="*/ 20540903 w 43671952"/>
              <a:gd name="connsiteY4434" fmla="*/ 8329733 h 23902640"/>
              <a:gd name="connsiteX4435" fmla="*/ 20550427 w 43671952"/>
              <a:gd name="connsiteY4435" fmla="*/ 8344022 h 23902640"/>
              <a:gd name="connsiteX4436" fmla="*/ 20545667 w 43671952"/>
              <a:gd name="connsiteY4436" fmla="*/ 8501184 h 23902640"/>
              <a:gd name="connsiteX4437" fmla="*/ 20536139 w 43671952"/>
              <a:gd name="connsiteY4437" fmla="*/ 8515470 h 23902640"/>
              <a:gd name="connsiteX4438" fmla="*/ 20521851 w 43671952"/>
              <a:gd name="connsiteY4438" fmla="*/ 8520233 h 23902640"/>
              <a:gd name="connsiteX4439" fmla="*/ 20493279 w 43671952"/>
              <a:gd name="connsiteY4439" fmla="*/ 8515470 h 23902640"/>
              <a:gd name="connsiteX4440" fmla="*/ 20488515 w 43671952"/>
              <a:gd name="connsiteY4440" fmla="*/ 8501184 h 23902640"/>
              <a:gd name="connsiteX4441" fmla="*/ 20483755 w 43671952"/>
              <a:gd name="connsiteY4441" fmla="*/ 8482134 h 23902640"/>
              <a:gd name="connsiteX4442" fmla="*/ 20464703 w 43671952"/>
              <a:gd name="connsiteY4442" fmla="*/ 8486895 h 23902640"/>
              <a:gd name="connsiteX4443" fmla="*/ 20445651 w 43671952"/>
              <a:gd name="connsiteY4443" fmla="*/ 8515470 h 23902640"/>
              <a:gd name="connsiteX4444" fmla="*/ 20417079 w 43671952"/>
              <a:gd name="connsiteY4444" fmla="*/ 8572621 h 23902640"/>
              <a:gd name="connsiteX4445" fmla="*/ 20402791 w 43671952"/>
              <a:gd name="connsiteY4445" fmla="*/ 8577384 h 23902640"/>
              <a:gd name="connsiteX4446" fmla="*/ 20388503 w 43671952"/>
              <a:gd name="connsiteY4446" fmla="*/ 8605960 h 23902640"/>
              <a:gd name="connsiteX4447" fmla="*/ 20374215 w 43671952"/>
              <a:gd name="connsiteY4447" fmla="*/ 8610719 h 23902640"/>
              <a:gd name="connsiteX4448" fmla="*/ 20340879 w 43671952"/>
              <a:gd name="connsiteY4448" fmla="*/ 8596432 h 23902640"/>
              <a:gd name="connsiteX4449" fmla="*/ 20336115 w 43671952"/>
              <a:gd name="connsiteY4449" fmla="*/ 8582146 h 23902640"/>
              <a:gd name="connsiteX4450" fmla="*/ 20321827 w 43671952"/>
              <a:gd name="connsiteY4450" fmla="*/ 8577384 h 23902640"/>
              <a:gd name="connsiteX4451" fmla="*/ 20288491 w 43671952"/>
              <a:gd name="connsiteY4451" fmla="*/ 8572621 h 23902640"/>
              <a:gd name="connsiteX4452" fmla="*/ 20259915 w 43671952"/>
              <a:gd name="connsiteY4452" fmla="*/ 8577384 h 23902640"/>
              <a:gd name="connsiteX4453" fmla="*/ 20231343 w 43671952"/>
              <a:gd name="connsiteY4453" fmla="*/ 8586908 h 23902640"/>
              <a:gd name="connsiteX4454" fmla="*/ 20217051 w 43671952"/>
              <a:gd name="connsiteY4454" fmla="*/ 8577384 h 23902640"/>
              <a:gd name="connsiteX4455" fmla="*/ 20207527 w 43671952"/>
              <a:gd name="connsiteY4455" fmla="*/ 8563094 h 23902640"/>
              <a:gd name="connsiteX4456" fmla="*/ 20193239 w 43671952"/>
              <a:gd name="connsiteY4456" fmla="*/ 8558334 h 23902640"/>
              <a:gd name="connsiteX4457" fmla="*/ 20183715 w 43671952"/>
              <a:gd name="connsiteY4457" fmla="*/ 8544045 h 23902640"/>
              <a:gd name="connsiteX4458" fmla="*/ 20136091 w 43671952"/>
              <a:gd name="connsiteY4458" fmla="*/ 8520233 h 23902640"/>
              <a:gd name="connsiteX4459" fmla="*/ 20107515 w 43671952"/>
              <a:gd name="connsiteY4459" fmla="*/ 8524995 h 23902640"/>
              <a:gd name="connsiteX4460" fmla="*/ 20102751 w 43671952"/>
              <a:gd name="connsiteY4460" fmla="*/ 8539282 h 23902640"/>
              <a:gd name="connsiteX4461" fmla="*/ 20093227 w 43671952"/>
              <a:gd name="connsiteY4461" fmla="*/ 8553572 h 23902640"/>
              <a:gd name="connsiteX4462" fmla="*/ 20097991 w 43671952"/>
              <a:gd name="connsiteY4462" fmla="*/ 8577384 h 23902640"/>
              <a:gd name="connsiteX4463" fmla="*/ 20107515 w 43671952"/>
              <a:gd name="connsiteY4463" fmla="*/ 8605960 h 23902640"/>
              <a:gd name="connsiteX4464" fmla="*/ 20102751 w 43671952"/>
              <a:gd name="connsiteY4464" fmla="*/ 8625010 h 23902640"/>
              <a:gd name="connsiteX4465" fmla="*/ 20088467 w 43671952"/>
              <a:gd name="connsiteY4465" fmla="*/ 8629769 h 23902640"/>
              <a:gd name="connsiteX4466" fmla="*/ 20026551 w 43671952"/>
              <a:gd name="connsiteY4466" fmla="*/ 8634532 h 23902640"/>
              <a:gd name="connsiteX4467" fmla="*/ 20012267 w 43671952"/>
              <a:gd name="connsiteY4467" fmla="*/ 8644058 h 23902640"/>
              <a:gd name="connsiteX4468" fmla="*/ 19988451 w 43671952"/>
              <a:gd name="connsiteY4468" fmla="*/ 8686919 h 23902640"/>
              <a:gd name="connsiteX4469" fmla="*/ 19983691 w 43671952"/>
              <a:gd name="connsiteY4469" fmla="*/ 8725021 h 23902640"/>
              <a:gd name="connsiteX4470" fmla="*/ 19940827 w 43671952"/>
              <a:gd name="connsiteY4470" fmla="*/ 8748833 h 23902640"/>
              <a:gd name="connsiteX4471" fmla="*/ 19912251 w 43671952"/>
              <a:gd name="connsiteY4471" fmla="*/ 8763122 h 23902640"/>
              <a:gd name="connsiteX4472" fmla="*/ 19902727 w 43671952"/>
              <a:gd name="connsiteY4472" fmla="*/ 8748833 h 23902640"/>
              <a:gd name="connsiteX4473" fmla="*/ 19897963 w 43671952"/>
              <a:gd name="connsiteY4473" fmla="*/ 8734545 h 23902640"/>
              <a:gd name="connsiteX4474" fmla="*/ 19893203 w 43671952"/>
              <a:gd name="connsiteY4474" fmla="*/ 8586908 h 23902640"/>
              <a:gd name="connsiteX4475" fmla="*/ 19878915 w 43671952"/>
              <a:gd name="connsiteY4475" fmla="*/ 8572621 h 23902640"/>
              <a:gd name="connsiteX4476" fmla="*/ 19859867 w 43671952"/>
              <a:gd name="connsiteY4476" fmla="*/ 8567858 h 23902640"/>
              <a:gd name="connsiteX4477" fmla="*/ 19812239 w 43671952"/>
              <a:gd name="connsiteY4477" fmla="*/ 8558334 h 23902640"/>
              <a:gd name="connsiteX4478" fmla="*/ 19764615 w 43671952"/>
              <a:gd name="connsiteY4478" fmla="*/ 8563094 h 23902640"/>
              <a:gd name="connsiteX4479" fmla="*/ 19736039 w 43671952"/>
              <a:gd name="connsiteY4479" fmla="*/ 8572621 h 23902640"/>
              <a:gd name="connsiteX4480" fmla="*/ 19707463 w 43671952"/>
              <a:gd name="connsiteY4480" fmla="*/ 8582146 h 23902640"/>
              <a:gd name="connsiteX4481" fmla="*/ 19678891 w 43671952"/>
              <a:gd name="connsiteY4481" fmla="*/ 8591670 h 23902640"/>
              <a:gd name="connsiteX4482" fmla="*/ 19664603 w 43671952"/>
              <a:gd name="connsiteY4482" fmla="*/ 8596432 h 23902640"/>
              <a:gd name="connsiteX4483" fmla="*/ 19636027 w 43671952"/>
              <a:gd name="connsiteY4483" fmla="*/ 8610719 h 23902640"/>
              <a:gd name="connsiteX4484" fmla="*/ 19607451 w 43671952"/>
              <a:gd name="connsiteY4484" fmla="*/ 8625010 h 23902640"/>
              <a:gd name="connsiteX4485" fmla="*/ 19593163 w 43671952"/>
              <a:gd name="connsiteY4485" fmla="*/ 8634532 h 23902640"/>
              <a:gd name="connsiteX4486" fmla="*/ 19564591 w 43671952"/>
              <a:gd name="connsiteY4486" fmla="*/ 8644058 h 23902640"/>
              <a:gd name="connsiteX4487" fmla="*/ 19521727 w 43671952"/>
              <a:gd name="connsiteY4487" fmla="*/ 8672633 h 23902640"/>
              <a:gd name="connsiteX4488" fmla="*/ 19493151 w 43671952"/>
              <a:gd name="connsiteY4488" fmla="*/ 8691684 h 23902640"/>
              <a:gd name="connsiteX4489" fmla="*/ 19478865 w 43671952"/>
              <a:gd name="connsiteY4489" fmla="*/ 8696444 h 23902640"/>
              <a:gd name="connsiteX4490" fmla="*/ 19407427 w 43671952"/>
              <a:gd name="connsiteY4490" fmla="*/ 8691684 h 23902640"/>
              <a:gd name="connsiteX4491" fmla="*/ 19393139 w 43671952"/>
              <a:gd name="connsiteY4491" fmla="*/ 8686919 h 23902640"/>
              <a:gd name="connsiteX4492" fmla="*/ 19364565 w 43671952"/>
              <a:gd name="connsiteY4492" fmla="*/ 8677395 h 23902640"/>
              <a:gd name="connsiteX4493" fmla="*/ 19378851 w 43671952"/>
              <a:gd name="connsiteY4493" fmla="*/ 8634532 h 23902640"/>
              <a:gd name="connsiteX4494" fmla="*/ 19416951 w 43671952"/>
              <a:gd name="connsiteY4494" fmla="*/ 8601195 h 23902640"/>
              <a:gd name="connsiteX4495" fmla="*/ 19445527 w 43671952"/>
              <a:gd name="connsiteY4495" fmla="*/ 8586908 h 23902640"/>
              <a:gd name="connsiteX4496" fmla="*/ 19488391 w 43671952"/>
              <a:gd name="connsiteY4496" fmla="*/ 8563094 h 23902640"/>
              <a:gd name="connsiteX4497" fmla="*/ 19497915 w 43671952"/>
              <a:gd name="connsiteY4497" fmla="*/ 8548807 h 23902640"/>
              <a:gd name="connsiteX4498" fmla="*/ 19512203 w 43671952"/>
              <a:gd name="connsiteY4498" fmla="*/ 8544045 h 23902640"/>
              <a:gd name="connsiteX4499" fmla="*/ 19516967 w 43671952"/>
              <a:gd name="connsiteY4499" fmla="*/ 8529757 h 23902640"/>
              <a:gd name="connsiteX4500" fmla="*/ 19526491 w 43671952"/>
              <a:gd name="connsiteY4500" fmla="*/ 8515470 h 23902640"/>
              <a:gd name="connsiteX4501" fmla="*/ 19540779 w 43671952"/>
              <a:gd name="connsiteY4501" fmla="*/ 8501184 h 23902640"/>
              <a:gd name="connsiteX4502" fmla="*/ 19564591 w 43671952"/>
              <a:gd name="connsiteY4502" fmla="*/ 8472607 h 23902640"/>
              <a:gd name="connsiteX4503" fmla="*/ 19578875 w 43671952"/>
              <a:gd name="connsiteY4503" fmla="*/ 8444033 h 23902640"/>
              <a:gd name="connsiteX4504" fmla="*/ 19607451 w 43671952"/>
              <a:gd name="connsiteY4504" fmla="*/ 8424984 h 23902640"/>
              <a:gd name="connsiteX4505" fmla="*/ 19621739 w 43671952"/>
              <a:gd name="connsiteY4505" fmla="*/ 8410695 h 23902640"/>
              <a:gd name="connsiteX4506" fmla="*/ 19650315 w 43671952"/>
              <a:gd name="connsiteY4506" fmla="*/ 8401169 h 23902640"/>
              <a:gd name="connsiteX4507" fmla="*/ 19716991 w 43671952"/>
              <a:gd name="connsiteY4507" fmla="*/ 8405932 h 23902640"/>
              <a:gd name="connsiteX4508" fmla="*/ 19740803 w 43671952"/>
              <a:gd name="connsiteY4508" fmla="*/ 8410695 h 23902640"/>
              <a:gd name="connsiteX4509" fmla="*/ 19769379 w 43671952"/>
              <a:gd name="connsiteY4509" fmla="*/ 8415460 h 23902640"/>
              <a:gd name="connsiteX4510" fmla="*/ 19793191 w 43671952"/>
              <a:gd name="connsiteY4510" fmla="*/ 8420219 h 23902640"/>
              <a:gd name="connsiteX4511" fmla="*/ 19826527 w 43671952"/>
              <a:gd name="connsiteY4511" fmla="*/ 8424984 h 23902640"/>
              <a:gd name="connsiteX4512" fmla="*/ 19902727 w 43671952"/>
              <a:gd name="connsiteY4512" fmla="*/ 8415460 h 23902640"/>
              <a:gd name="connsiteX4513" fmla="*/ 19926539 w 43671952"/>
              <a:gd name="connsiteY4513" fmla="*/ 8410695 h 23902640"/>
              <a:gd name="connsiteX4514" fmla="*/ 19955115 w 43671952"/>
              <a:gd name="connsiteY4514" fmla="*/ 8401169 h 23902640"/>
              <a:gd name="connsiteX4515" fmla="*/ 19983691 w 43671952"/>
              <a:gd name="connsiteY4515" fmla="*/ 8372597 h 23902640"/>
              <a:gd name="connsiteX4516" fmla="*/ 20007503 w 43671952"/>
              <a:gd name="connsiteY4516" fmla="*/ 8348784 h 23902640"/>
              <a:gd name="connsiteX4517" fmla="*/ 20017027 w 43671952"/>
              <a:gd name="connsiteY4517" fmla="*/ 8334495 h 23902640"/>
              <a:gd name="connsiteX4518" fmla="*/ 20031315 w 43671952"/>
              <a:gd name="connsiteY4518" fmla="*/ 8324971 h 23902640"/>
              <a:gd name="connsiteX4519" fmla="*/ 20055127 w 43671952"/>
              <a:gd name="connsiteY4519" fmla="*/ 8282108 h 23902640"/>
              <a:gd name="connsiteX4520" fmla="*/ 20083703 w 43671952"/>
              <a:gd name="connsiteY4520" fmla="*/ 8263057 h 23902640"/>
              <a:gd name="connsiteX4521" fmla="*/ 20088467 w 43671952"/>
              <a:gd name="connsiteY4521" fmla="*/ 8248771 h 23902640"/>
              <a:gd name="connsiteX4522" fmla="*/ 20107515 w 43671952"/>
              <a:gd name="connsiteY4522" fmla="*/ 8220196 h 23902640"/>
              <a:gd name="connsiteX4523" fmla="*/ 20121803 w 43671952"/>
              <a:gd name="connsiteY4523" fmla="*/ 8191621 h 23902640"/>
              <a:gd name="connsiteX4524" fmla="*/ 20140851 w 43671952"/>
              <a:gd name="connsiteY4524" fmla="*/ 8196383 h 23902640"/>
              <a:gd name="connsiteX4525" fmla="*/ 20145615 w 43671952"/>
              <a:gd name="connsiteY4525" fmla="*/ 8210672 h 23902640"/>
              <a:gd name="connsiteX4526" fmla="*/ 20174191 w 43671952"/>
              <a:gd name="connsiteY4526" fmla="*/ 8224959 h 23902640"/>
              <a:gd name="connsiteX4527" fmla="*/ 20202765 w 43671952"/>
              <a:gd name="connsiteY4527" fmla="*/ 8239247 h 23902640"/>
              <a:gd name="connsiteX4528" fmla="*/ 20236103 w 43671952"/>
              <a:gd name="connsiteY4528" fmla="*/ 8234483 h 23902640"/>
              <a:gd name="connsiteX4529" fmla="*/ 20278967 w 43671952"/>
              <a:gd name="connsiteY4529" fmla="*/ 8210672 h 23902640"/>
              <a:gd name="connsiteX4530" fmla="*/ 20293253 w 43671952"/>
              <a:gd name="connsiteY4530" fmla="*/ 8196383 h 23902640"/>
              <a:gd name="connsiteX4531" fmla="*/ 20312303 w 43671952"/>
              <a:gd name="connsiteY4531" fmla="*/ 8167809 h 23902640"/>
              <a:gd name="connsiteX4532" fmla="*/ 20321827 w 43671952"/>
              <a:gd name="connsiteY4532" fmla="*/ 8153523 h 23902640"/>
              <a:gd name="connsiteX4533" fmla="*/ 20336115 w 43671952"/>
              <a:gd name="connsiteY4533" fmla="*/ 8143996 h 23902640"/>
              <a:gd name="connsiteX4534" fmla="*/ 20359927 w 43671952"/>
              <a:gd name="connsiteY4534" fmla="*/ 8120183 h 23902640"/>
              <a:gd name="connsiteX4535" fmla="*/ 20383739 w 43671952"/>
              <a:gd name="connsiteY4535" fmla="*/ 8101132 h 23902640"/>
              <a:gd name="connsiteX4536" fmla="*/ 20402791 w 43671952"/>
              <a:gd name="connsiteY4536" fmla="*/ 8077322 h 23902640"/>
              <a:gd name="connsiteX4537" fmla="*/ 20412315 w 43671952"/>
              <a:gd name="connsiteY4537" fmla="*/ 8063034 h 23902640"/>
              <a:gd name="connsiteX4538" fmla="*/ 20426603 w 43671952"/>
              <a:gd name="connsiteY4538" fmla="*/ 8058271 h 23902640"/>
              <a:gd name="connsiteX4539" fmla="*/ 20455179 w 43671952"/>
              <a:gd name="connsiteY4539" fmla="*/ 8043983 h 23902640"/>
              <a:gd name="connsiteX4540" fmla="*/ 20478991 w 43671952"/>
              <a:gd name="connsiteY4540" fmla="*/ 8024935 h 23902640"/>
              <a:gd name="connsiteX4541" fmla="*/ 20488515 w 43671952"/>
              <a:gd name="connsiteY4541" fmla="*/ 8010646 h 23902640"/>
              <a:gd name="connsiteX4542" fmla="*/ 20517091 w 43671952"/>
              <a:gd name="connsiteY4542" fmla="*/ 7991595 h 23902640"/>
              <a:gd name="connsiteX4543" fmla="*/ 20521851 w 43671952"/>
              <a:gd name="connsiteY4543" fmla="*/ 7977309 h 23902640"/>
              <a:gd name="connsiteX4544" fmla="*/ 20536139 w 43671952"/>
              <a:gd name="connsiteY4544" fmla="*/ 7948735 h 23902640"/>
              <a:gd name="connsiteX4545" fmla="*/ 20540903 w 43671952"/>
              <a:gd name="connsiteY4545" fmla="*/ 7848722 h 23902640"/>
              <a:gd name="connsiteX4546" fmla="*/ 20536139 w 43671952"/>
              <a:gd name="connsiteY4546" fmla="*/ 7781929 h 23902640"/>
              <a:gd name="connsiteX4547" fmla="*/ 20459939 w 43671952"/>
              <a:gd name="connsiteY4547" fmla="*/ 7777166 h 23902640"/>
              <a:gd name="connsiteX4548" fmla="*/ 20483755 w 43671952"/>
              <a:gd name="connsiteY4548" fmla="*/ 7743828 h 23902640"/>
              <a:gd name="connsiteX4549" fmla="*/ 20512327 w 43671952"/>
              <a:gd name="connsiteY4549" fmla="*/ 7724775 h 23902640"/>
              <a:gd name="connsiteX4550" fmla="*/ 20521851 w 43671952"/>
              <a:gd name="connsiteY4550" fmla="*/ 7710490 h 23902640"/>
              <a:gd name="connsiteX4551" fmla="*/ 20536139 w 43671952"/>
              <a:gd name="connsiteY4551" fmla="*/ 7705728 h 23902640"/>
              <a:gd name="connsiteX4552" fmla="*/ 20545667 w 43671952"/>
              <a:gd name="connsiteY4552" fmla="*/ 7677154 h 23902640"/>
              <a:gd name="connsiteX4553" fmla="*/ 20555191 w 43671952"/>
              <a:gd name="connsiteY4553" fmla="*/ 7662867 h 23902640"/>
              <a:gd name="connsiteX4554" fmla="*/ 20550427 w 43671952"/>
              <a:gd name="connsiteY4554" fmla="*/ 7581902 h 23902640"/>
              <a:gd name="connsiteX4555" fmla="*/ 20564715 w 43671952"/>
              <a:gd name="connsiteY4555" fmla="*/ 7577140 h 23902640"/>
              <a:gd name="connsiteX4556" fmla="*/ 20579003 w 43671952"/>
              <a:gd name="connsiteY4556" fmla="*/ 7586666 h 23902640"/>
              <a:gd name="connsiteX4557" fmla="*/ 20583767 w 43671952"/>
              <a:gd name="connsiteY4557" fmla="*/ 7600953 h 23902640"/>
              <a:gd name="connsiteX4558" fmla="*/ 20602815 w 43671952"/>
              <a:gd name="connsiteY4558" fmla="*/ 7629527 h 23902640"/>
              <a:gd name="connsiteX4559" fmla="*/ 20607575 w 43671952"/>
              <a:gd name="connsiteY4559" fmla="*/ 7643816 h 23902640"/>
              <a:gd name="connsiteX4560" fmla="*/ 20636151 w 43671952"/>
              <a:gd name="connsiteY4560" fmla="*/ 7643816 h 23902640"/>
              <a:gd name="connsiteX4561" fmla="*/ 20645679 w 43671952"/>
              <a:gd name="connsiteY4561" fmla="*/ 7615239 h 23902640"/>
              <a:gd name="connsiteX4562" fmla="*/ 20655203 w 43671952"/>
              <a:gd name="connsiteY4562" fmla="*/ 7534278 h 23902640"/>
              <a:gd name="connsiteX4563" fmla="*/ 20664727 w 43671952"/>
              <a:gd name="connsiteY4563" fmla="*/ 7519991 h 23902640"/>
              <a:gd name="connsiteX4564" fmla="*/ 20679015 w 43671952"/>
              <a:gd name="connsiteY4564" fmla="*/ 7510464 h 23902640"/>
              <a:gd name="connsiteX4565" fmla="*/ 7996271 w 43671952"/>
              <a:gd name="connsiteY4565" fmla="*/ 7481892 h 23902640"/>
              <a:gd name="connsiteX4566" fmla="*/ 8134383 w 43671952"/>
              <a:gd name="connsiteY4566" fmla="*/ 7486654 h 23902640"/>
              <a:gd name="connsiteX4567" fmla="*/ 8158196 w 43671952"/>
              <a:gd name="connsiteY4567" fmla="*/ 7510464 h 23902640"/>
              <a:gd name="connsiteX4568" fmla="*/ 8134383 w 43671952"/>
              <a:gd name="connsiteY4568" fmla="*/ 7543802 h 23902640"/>
              <a:gd name="connsiteX4569" fmla="*/ 8120096 w 43671952"/>
              <a:gd name="connsiteY4569" fmla="*/ 7548566 h 23902640"/>
              <a:gd name="connsiteX4570" fmla="*/ 8101046 w 43671952"/>
              <a:gd name="connsiteY4570" fmla="*/ 7558091 h 23902640"/>
              <a:gd name="connsiteX4571" fmla="*/ 8086758 w 43671952"/>
              <a:gd name="connsiteY4571" fmla="*/ 7567617 h 23902640"/>
              <a:gd name="connsiteX4572" fmla="*/ 8058183 w 43671952"/>
              <a:gd name="connsiteY4572" fmla="*/ 7577140 h 23902640"/>
              <a:gd name="connsiteX4573" fmla="*/ 8015321 w 43671952"/>
              <a:gd name="connsiteY4573" fmla="*/ 7591429 h 23902640"/>
              <a:gd name="connsiteX4574" fmla="*/ 8001033 w 43671952"/>
              <a:gd name="connsiteY4574" fmla="*/ 7591429 h 23902640"/>
              <a:gd name="connsiteX4575" fmla="*/ 7920071 w 43671952"/>
              <a:gd name="connsiteY4575" fmla="*/ 7591429 h 23902640"/>
              <a:gd name="connsiteX4576" fmla="*/ 7910546 w 43671952"/>
              <a:gd name="connsiteY4576" fmla="*/ 7577140 h 23902640"/>
              <a:gd name="connsiteX4577" fmla="*/ 7915308 w 43671952"/>
              <a:gd name="connsiteY4577" fmla="*/ 7529515 h 23902640"/>
              <a:gd name="connsiteX4578" fmla="*/ 7920071 w 43671952"/>
              <a:gd name="connsiteY4578" fmla="*/ 7515229 h 23902640"/>
              <a:gd name="connsiteX4579" fmla="*/ 7948646 w 43671952"/>
              <a:gd name="connsiteY4579" fmla="*/ 7500940 h 23902640"/>
              <a:gd name="connsiteX4580" fmla="*/ 7967696 w 43671952"/>
              <a:gd name="connsiteY4580" fmla="*/ 7491414 h 23902640"/>
              <a:gd name="connsiteX4581" fmla="*/ 7996271 w 43671952"/>
              <a:gd name="connsiteY4581" fmla="*/ 7481892 h 23902640"/>
              <a:gd name="connsiteX4582" fmla="*/ 6972334 w 43671952"/>
              <a:gd name="connsiteY4582" fmla="*/ 7315201 h 23902640"/>
              <a:gd name="connsiteX4583" fmla="*/ 6986622 w 43671952"/>
              <a:gd name="connsiteY4583" fmla="*/ 7319965 h 23902640"/>
              <a:gd name="connsiteX4584" fmla="*/ 7005672 w 43671952"/>
              <a:gd name="connsiteY4584" fmla="*/ 7324729 h 23902640"/>
              <a:gd name="connsiteX4585" fmla="*/ 7019958 w 43671952"/>
              <a:gd name="connsiteY4585" fmla="*/ 7334252 h 23902640"/>
              <a:gd name="connsiteX4586" fmla="*/ 7086634 w 43671952"/>
              <a:gd name="connsiteY4586" fmla="*/ 7353303 h 23902640"/>
              <a:gd name="connsiteX4587" fmla="*/ 7110447 w 43671952"/>
              <a:gd name="connsiteY4587" fmla="*/ 7358066 h 23902640"/>
              <a:gd name="connsiteX4588" fmla="*/ 7124734 w 43671952"/>
              <a:gd name="connsiteY4588" fmla="*/ 7362827 h 23902640"/>
              <a:gd name="connsiteX4589" fmla="*/ 7139022 w 43671952"/>
              <a:gd name="connsiteY4589" fmla="*/ 7372352 h 23902640"/>
              <a:gd name="connsiteX4590" fmla="*/ 7162834 w 43671952"/>
              <a:gd name="connsiteY4590" fmla="*/ 7396165 h 23902640"/>
              <a:gd name="connsiteX4591" fmla="*/ 7172359 w 43671952"/>
              <a:gd name="connsiteY4591" fmla="*/ 7424740 h 23902640"/>
              <a:gd name="connsiteX4592" fmla="*/ 7177122 w 43671952"/>
              <a:gd name="connsiteY4592" fmla="*/ 7439027 h 23902640"/>
              <a:gd name="connsiteX4593" fmla="*/ 7158072 w 43671952"/>
              <a:gd name="connsiteY4593" fmla="*/ 7472366 h 23902640"/>
              <a:gd name="connsiteX4594" fmla="*/ 7148547 w 43671952"/>
              <a:gd name="connsiteY4594" fmla="*/ 7467603 h 23902640"/>
              <a:gd name="connsiteX4595" fmla="*/ 7110447 w 43671952"/>
              <a:gd name="connsiteY4595" fmla="*/ 7448553 h 23902640"/>
              <a:gd name="connsiteX4596" fmla="*/ 7081872 w 43671952"/>
              <a:gd name="connsiteY4596" fmla="*/ 7434263 h 23902640"/>
              <a:gd name="connsiteX4597" fmla="*/ 7048533 w 43671952"/>
              <a:gd name="connsiteY4597" fmla="*/ 7415216 h 23902640"/>
              <a:gd name="connsiteX4598" fmla="*/ 7005672 w 43671952"/>
              <a:gd name="connsiteY4598" fmla="*/ 7386640 h 23902640"/>
              <a:gd name="connsiteX4599" fmla="*/ 6991383 w 43671952"/>
              <a:gd name="connsiteY4599" fmla="*/ 7377116 h 23902640"/>
              <a:gd name="connsiteX4600" fmla="*/ 6977097 w 43671952"/>
              <a:gd name="connsiteY4600" fmla="*/ 7367591 h 23902640"/>
              <a:gd name="connsiteX4601" fmla="*/ 6967572 w 43671952"/>
              <a:gd name="connsiteY4601" fmla="*/ 7353303 h 23902640"/>
              <a:gd name="connsiteX4602" fmla="*/ 6958047 w 43671952"/>
              <a:gd name="connsiteY4602" fmla="*/ 7324729 h 23902640"/>
              <a:gd name="connsiteX4603" fmla="*/ 6972334 w 43671952"/>
              <a:gd name="connsiteY4603" fmla="*/ 7315201 h 23902640"/>
              <a:gd name="connsiteX4604" fmla="*/ 2190794 w 43671952"/>
              <a:gd name="connsiteY4604" fmla="*/ 7291392 h 23902640"/>
              <a:gd name="connsiteX4605" fmla="*/ 2219369 w 43671952"/>
              <a:gd name="connsiteY4605" fmla="*/ 7296154 h 23902640"/>
              <a:gd name="connsiteX4606" fmla="*/ 2219369 w 43671952"/>
              <a:gd name="connsiteY4606" fmla="*/ 7339016 h 23902640"/>
              <a:gd name="connsiteX4607" fmla="*/ 2186034 w 43671952"/>
              <a:gd name="connsiteY4607" fmla="*/ 7348542 h 23902640"/>
              <a:gd name="connsiteX4608" fmla="*/ 2157459 w 43671952"/>
              <a:gd name="connsiteY4608" fmla="*/ 7315201 h 23902640"/>
              <a:gd name="connsiteX4609" fmla="*/ 2162220 w 43671952"/>
              <a:gd name="connsiteY4609" fmla="*/ 7300914 h 23902640"/>
              <a:gd name="connsiteX4610" fmla="*/ 2190794 w 43671952"/>
              <a:gd name="connsiteY4610" fmla="*/ 7291392 h 23902640"/>
              <a:gd name="connsiteX4611" fmla="*/ 1494919 w 43671952"/>
              <a:gd name="connsiteY4611" fmla="*/ 7243241 h 23902640"/>
              <a:gd name="connsiteX4612" fmla="*/ 1509759 w 43671952"/>
              <a:gd name="connsiteY4612" fmla="*/ 7248526 h 23902640"/>
              <a:gd name="connsiteX4613" fmla="*/ 1490705 w 43671952"/>
              <a:gd name="connsiteY4613" fmla="*/ 7296154 h 23902640"/>
              <a:gd name="connsiteX4614" fmla="*/ 1485944 w 43671952"/>
              <a:gd name="connsiteY4614" fmla="*/ 7305677 h 23902640"/>
              <a:gd name="connsiteX4615" fmla="*/ 1462130 w 43671952"/>
              <a:gd name="connsiteY4615" fmla="*/ 7248526 h 23902640"/>
              <a:gd name="connsiteX4616" fmla="*/ 1476423 w 43671952"/>
              <a:gd name="connsiteY4616" fmla="*/ 7243766 h 23902640"/>
              <a:gd name="connsiteX4617" fmla="*/ 1494919 w 43671952"/>
              <a:gd name="connsiteY4617" fmla="*/ 7243241 h 23902640"/>
              <a:gd name="connsiteX4618" fmla="*/ 2619841 w 43671952"/>
              <a:gd name="connsiteY4618" fmla="*/ 7119644 h 23902640"/>
              <a:gd name="connsiteX4619" fmla="*/ 2624177 w 43671952"/>
              <a:gd name="connsiteY4619" fmla="*/ 7124700 h 23902640"/>
              <a:gd name="connsiteX4620" fmla="*/ 2619416 w 43671952"/>
              <a:gd name="connsiteY4620" fmla="*/ 7119941 h 23902640"/>
              <a:gd name="connsiteX4621" fmla="*/ 21264799 w 43671952"/>
              <a:gd name="connsiteY4621" fmla="*/ 7086604 h 23902640"/>
              <a:gd name="connsiteX4622" fmla="*/ 21283847 w 43671952"/>
              <a:gd name="connsiteY4622" fmla="*/ 7091364 h 23902640"/>
              <a:gd name="connsiteX4623" fmla="*/ 21283847 w 43671952"/>
              <a:gd name="connsiteY4623" fmla="*/ 7129466 h 23902640"/>
              <a:gd name="connsiteX4624" fmla="*/ 21269563 w 43671952"/>
              <a:gd name="connsiteY4624" fmla="*/ 7138991 h 23902640"/>
              <a:gd name="connsiteX4625" fmla="*/ 21255273 w 43671952"/>
              <a:gd name="connsiteY4625" fmla="*/ 7143751 h 23902640"/>
              <a:gd name="connsiteX4626" fmla="*/ 21231463 w 43671952"/>
              <a:gd name="connsiteY4626" fmla="*/ 7110415 h 23902640"/>
              <a:gd name="connsiteX4627" fmla="*/ 21236223 w 43671952"/>
              <a:gd name="connsiteY4627" fmla="*/ 7096127 h 23902640"/>
              <a:gd name="connsiteX4628" fmla="*/ 21264799 w 43671952"/>
              <a:gd name="connsiteY4628" fmla="*/ 7086604 h 23902640"/>
              <a:gd name="connsiteX4629" fmla="*/ 5996017 w 43671952"/>
              <a:gd name="connsiteY4629" fmla="*/ 7072317 h 23902640"/>
              <a:gd name="connsiteX4630" fmla="*/ 6034121 w 43671952"/>
              <a:gd name="connsiteY4630" fmla="*/ 7081842 h 23902640"/>
              <a:gd name="connsiteX4631" fmla="*/ 6043641 w 43671952"/>
              <a:gd name="connsiteY4631" fmla="*/ 7096127 h 23902640"/>
              <a:gd name="connsiteX4632" fmla="*/ 6019827 w 43671952"/>
              <a:gd name="connsiteY4632" fmla="*/ 7124700 h 23902640"/>
              <a:gd name="connsiteX4633" fmla="*/ 5976971 w 43671952"/>
              <a:gd name="connsiteY4633" fmla="*/ 7119941 h 23902640"/>
              <a:gd name="connsiteX4634" fmla="*/ 5996017 w 43671952"/>
              <a:gd name="connsiteY4634" fmla="*/ 7072317 h 23902640"/>
              <a:gd name="connsiteX4635" fmla="*/ 2600363 w 43671952"/>
              <a:gd name="connsiteY4635" fmla="*/ 7072317 h 23902640"/>
              <a:gd name="connsiteX4636" fmla="*/ 2633701 w 43671952"/>
              <a:gd name="connsiteY4636" fmla="*/ 7077078 h 23902640"/>
              <a:gd name="connsiteX4637" fmla="*/ 2638471 w 43671952"/>
              <a:gd name="connsiteY4637" fmla="*/ 7091364 h 23902640"/>
              <a:gd name="connsiteX4638" fmla="*/ 2634325 w 43671952"/>
              <a:gd name="connsiteY4638" fmla="*/ 7109625 h 23902640"/>
              <a:gd name="connsiteX4639" fmla="*/ 2619841 w 43671952"/>
              <a:gd name="connsiteY4639" fmla="*/ 7119644 h 23902640"/>
              <a:gd name="connsiteX4640" fmla="*/ 2595602 w 43671952"/>
              <a:gd name="connsiteY4640" fmla="*/ 7091364 h 23902640"/>
              <a:gd name="connsiteX4641" fmla="*/ 2600363 w 43671952"/>
              <a:gd name="connsiteY4641" fmla="*/ 7072317 h 23902640"/>
              <a:gd name="connsiteX4642" fmla="*/ 2567027 w 43671952"/>
              <a:gd name="connsiteY4642" fmla="*/ 6986592 h 23902640"/>
              <a:gd name="connsiteX4643" fmla="*/ 2590843 w 43671952"/>
              <a:gd name="connsiteY4643" fmla="*/ 6991353 h 23902640"/>
              <a:gd name="connsiteX4644" fmla="*/ 2571788 w 43671952"/>
              <a:gd name="connsiteY4644" fmla="*/ 7034215 h 23902640"/>
              <a:gd name="connsiteX4645" fmla="*/ 2557507 w 43671952"/>
              <a:gd name="connsiteY4645" fmla="*/ 7034215 h 23902640"/>
              <a:gd name="connsiteX4646" fmla="*/ 2552739 w 43671952"/>
              <a:gd name="connsiteY4646" fmla="*/ 6991353 h 23902640"/>
              <a:gd name="connsiteX4647" fmla="*/ 2567027 w 43671952"/>
              <a:gd name="connsiteY4647" fmla="*/ 6986592 h 23902640"/>
              <a:gd name="connsiteX4648" fmla="*/ 20764739 w 43671952"/>
              <a:gd name="connsiteY4648" fmla="*/ 6953251 h 23902640"/>
              <a:gd name="connsiteX4649" fmla="*/ 20798075 w 43671952"/>
              <a:gd name="connsiteY4649" fmla="*/ 6958014 h 23902640"/>
              <a:gd name="connsiteX4650" fmla="*/ 20826651 w 43671952"/>
              <a:gd name="connsiteY4650" fmla="*/ 6967542 h 23902640"/>
              <a:gd name="connsiteX4651" fmla="*/ 20840939 w 43671952"/>
              <a:gd name="connsiteY4651" fmla="*/ 6972303 h 23902640"/>
              <a:gd name="connsiteX4652" fmla="*/ 20883799 w 43671952"/>
              <a:gd name="connsiteY4652" fmla="*/ 6991353 h 23902640"/>
              <a:gd name="connsiteX4653" fmla="*/ 20898087 w 43671952"/>
              <a:gd name="connsiteY4653" fmla="*/ 6996117 h 23902640"/>
              <a:gd name="connsiteX4654" fmla="*/ 20902851 w 43671952"/>
              <a:gd name="connsiteY4654" fmla="*/ 7010404 h 23902640"/>
              <a:gd name="connsiteX4655" fmla="*/ 20921899 w 43671952"/>
              <a:gd name="connsiteY4655" fmla="*/ 7038976 h 23902640"/>
              <a:gd name="connsiteX4656" fmla="*/ 20926663 w 43671952"/>
              <a:gd name="connsiteY4656" fmla="*/ 7053266 h 23902640"/>
              <a:gd name="connsiteX4657" fmla="*/ 20936187 w 43671952"/>
              <a:gd name="connsiteY4657" fmla="*/ 7100892 h 23902640"/>
              <a:gd name="connsiteX4658" fmla="*/ 20940951 w 43671952"/>
              <a:gd name="connsiteY4658" fmla="*/ 7115179 h 23902640"/>
              <a:gd name="connsiteX4659" fmla="*/ 20969525 w 43671952"/>
              <a:gd name="connsiteY4659" fmla="*/ 7129466 h 23902640"/>
              <a:gd name="connsiteX4660" fmla="*/ 20983815 w 43671952"/>
              <a:gd name="connsiteY4660" fmla="*/ 7138991 h 23902640"/>
              <a:gd name="connsiteX4661" fmla="*/ 21060013 w 43671952"/>
              <a:gd name="connsiteY4661" fmla="*/ 7143751 h 23902640"/>
              <a:gd name="connsiteX4662" fmla="*/ 21102875 w 43671952"/>
              <a:gd name="connsiteY4662" fmla="*/ 7158041 h 23902640"/>
              <a:gd name="connsiteX4663" fmla="*/ 21117163 w 43671952"/>
              <a:gd name="connsiteY4663" fmla="*/ 7162802 h 23902640"/>
              <a:gd name="connsiteX4664" fmla="*/ 21131451 w 43671952"/>
              <a:gd name="connsiteY4664" fmla="*/ 7158041 h 23902640"/>
              <a:gd name="connsiteX4665" fmla="*/ 21164787 w 43671952"/>
              <a:gd name="connsiteY4665" fmla="*/ 7143751 h 23902640"/>
              <a:gd name="connsiteX4666" fmla="*/ 21179075 w 43671952"/>
              <a:gd name="connsiteY4666" fmla="*/ 7153278 h 23902640"/>
              <a:gd name="connsiteX4667" fmla="*/ 21164787 w 43671952"/>
              <a:gd name="connsiteY4667" fmla="*/ 7210428 h 23902640"/>
              <a:gd name="connsiteX4668" fmla="*/ 21160023 w 43671952"/>
              <a:gd name="connsiteY4668" fmla="*/ 7224716 h 23902640"/>
              <a:gd name="connsiteX4669" fmla="*/ 21164787 w 43671952"/>
              <a:gd name="connsiteY4669" fmla="*/ 7239003 h 23902640"/>
              <a:gd name="connsiteX4670" fmla="*/ 21183839 w 43671952"/>
              <a:gd name="connsiteY4670" fmla="*/ 7267577 h 23902640"/>
              <a:gd name="connsiteX4671" fmla="*/ 21169551 w 43671952"/>
              <a:gd name="connsiteY4671" fmla="*/ 7300914 h 23902640"/>
              <a:gd name="connsiteX4672" fmla="*/ 21150499 w 43671952"/>
              <a:gd name="connsiteY4672" fmla="*/ 7305677 h 23902640"/>
              <a:gd name="connsiteX4673" fmla="*/ 21121927 w 43671952"/>
              <a:gd name="connsiteY4673" fmla="*/ 7315201 h 23902640"/>
              <a:gd name="connsiteX4674" fmla="*/ 21107639 w 43671952"/>
              <a:gd name="connsiteY4674" fmla="*/ 7319965 h 23902640"/>
              <a:gd name="connsiteX4675" fmla="*/ 21093351 w 43671952"/>
              <a:gd name="connsiteY4675" fmla="*/ 7324729 h 23902640"/>
              <a:gd name="connsiteX4676" fmla="*/ 21079063 w 43671952"/>
              <a:gd name="connsiteY4676" fmla="*/ 7334252 h 23902640"/>
              <a:gd name="connsiteX4677" fmla="*/ 21031439 w 43671952"/>
              <a:gd name="connsiteY4677" fmla="*/ 7348542 h 23902640"/>
              <a:gd name="connsiteX4678" fmla="*/ 21002863 w 43671952"/>
              <a:gd name="connsiteY4678" fmla="*/ 7358066 h 23902640"/>
              <a:gd name="connsiteX4679" fmla="*/ 20988575 w 43671952"/>
              <a:gd name="connsiteY4679" fmla="*/ 7362827 h 23902640"/>
              <a:gd name="connsiteX4680" fmla="*/ 20979051 w 43671952"/>
              <a:gd name="connsiteY4680" fmla="*/ 7377116 h 23902640"/>
              <a:gd name="connsiteX4681" fmla="*/ 20936187 w 43671952"/>
              <a:gd name="connsiteY4681" fmla="*/ 7415216 h 23902640"/>
              <a:gd name="connsiteX4682" fmla="*/ 20926663 w 43671952"/>
              <a:gd name="connsiteY4682" fmla="*/ 7429504 h 23902640"/>
              <a:gd name="connsiteX4683" fmla="*/ 20898087 w 43671952"/>
              <a:gd name="connsiteY4683" fmla="*/ 7439027 h 23902640"/>
              <a:gd name="connsiteX4684" fmla="*/ 20869515 w 43671952"/>
              <a:gd name="connsiteY4684" fmla="*/ 7424740 h 23902640"/>
              <a:gd name="connsiteX4685" fmla="*/ 20864751 w 43671952"/>
              <a:gd name="connsiteY4685" fmla="*/ 7410453 h 23902640"/>
              <a:gd name="connsiteX4686" fmla="*/ 20821891 w 43671952"/>
              <a:gd name="connsiteY4686" fmla="*/ 7386640 h 23902640"/>
              <a:gd name="connsiteX4687" fmla="*/ 20807601 w 43671952"/>
              <a:gd name="connsiteY4687" fmla="*/ 7377116 h 23902640"/>
              <a:gd name="connsiteX4688" fmla="*/ 20779023 w 43671952"/>
              <a:gd name="connsiteY4688" fmla="*/ 7367591 h 23902640"/>
              <a:gd name="connsiteX4689" fmla="*/ 20736163 w 43671952"/>
              <a:gd name="connsiteY4689" fmla="*/ 7372352 h 23902640"/>
              <a:gd name="connsiteX4690" fmla="*/ 20726639 w 43671952"/>
              <a:gd name="connsiteY4690" fmla="*/ 7386640 h 23902640"/>
              <a:gd name="connsiteX4691" fmla="*/ 20712351 w 43671952"/>
              <a:gd name="connsiteY4691" fmla="*/ 7391405 h 23902640"/>
              <a:gd name="connsiteX4692" fmla="*/ 20693301 w 43671952"/>
              <a:gd name="connsiteY4692" fmla="*/ 7386640 h 23902640"/>
              <a:gd name="connsiteX4693" fmla="*/ 20664727 w 43671952"/>
              <a:gd name="connsiteY4693" fmla="*/ 7377116 h 23902640"/>
              <a:gd name="connsiteX4694" fmla="*/ 20621863 w 43671952"/>
              <a:gd name="connsiteY4694" fmla="*/ 7381878 h 23902640"/>
              <a:gd name="connsiteX4695" fmla="*/ 20617103 w 43671952"/>
              <a:gd name="connsiteY4695" fmla="*/ 7396165 h 23902640"/>
              <a:gd name="connsiteX4696" fmla="*/ 20612339 w 43671952"/>
              <a:gd name="connsiteY4696" fmla="*/ 7419976 h 23902640"/>
              <a:gd name="connsiteX4697" fmla="*/ 20607575 w 43671952"/>
              <a:gd name="connsiteY4697" fmla="*/ 7486654 h 23902640"/>
              <a:gd name="connsiteX4698" fmla="*/ 20602815 w 43671952"/>
              <a:gd name="connsiteY4698" fmla="*/ 7500940 h 23902640"/>
              <a:gd name="connsiteX4699" fmla="*/ 20598051 w 43671952"/>
              <a:gd name="connsiteY4699" fmla="*/ 7524752 h 23902640"/>
              <a:gd name="connsiteX4700" fmla="*/ 20588527 w 43671952"/>
              <a:gd name="connsiteY4700" fmla="*/ 7524752 h 23902640"/>
              <a:gd name="connsiteX4701" fmla="*/ 20536139 w 43671952"/>
              <a:gd name="connsiteY4701" fmla="*/ 7500940 h 23902640"/>
              <a:gd name="connsiteX4702" fmla="*/ 20531375 w 43671952"/>
              <a:gd name="connsiteY4702" fmla="*/ 7486654 h 23902640"/>
              <a:gd name="connsiteX4703" fmla="*/ 20536139 w 43671952"/>
              <a:gd name="connsiteY4703" fmla="*/ 7424740 h 23902640"/>
              <a:gd name="connsiteX4704" fmla="*/ 20545663 w 43671952"/>
              <a:gd name="connsiteY4704" fmla="*/ 7396165 h 23902640"/>
              <a:gd name="connsiteX4705" fmla="*/ 20550427 w 43671952"/>
              <a:gd name="connsiteY4705" fmla="*/ 7381878 h 23902640"/>
              <a:gd name="connsiteX4706" fmla="*/ 20555187 w 43671952"/>
              <a:gd name="connsiteY4706" fmla="*/ 7367591 h 23902640"/>
              <a:gd name="connsiteX4707" fmla="*/ 20574239 w 43671952"/>
              <a:gd name="connsiteY4707" fmla="*/ 7339016 h 23902640"/>
              <a:gd name="connsiteX4708" fmla="*/ 20579001 w 43671952"/>
              <a:gd name="connsiteY4708" fmla="*/ 7324729 h 23902640"/>
              <a:gd name="connsiteX4709" fmla="*/ 20593291 w 43671952"/>
              <a:gd name="connsiteY4709" fmla="*/ 7296154 h 23902640"/>
              <a:gd name="connsiteX4710" fmla="*/ 20583763 w 43671952"/>
              <a:gd name="connsiteY4710" fmla="*/ 7267577 h 23902640"/>
              <a:gd name="connsiteX4711" fmla="*/ 20588527 w 43671952"/>
              <a:gd name="connsiteY4711" fmla="*/ 7234240 h 23902640"/>
              <a:gd name="connsiteX4712" fmla="*/ 20602815 w 43671952"/>
              <a:gd name="connsiteY4712" fmla="*/ 7229475 h 23902640"/>
              <a:gd name="connsiteX4713" fmla="*/ 20688539 w 43671952"/>
              <a:gd name="connsiteY4713" fmla="*/ 7224716 h 23902640"/>
              <a:gd name="connsiteX4714" fmla="*/ 20702827 w 43671952"/>
              <a:gd name="connsiteY4714" fmla="*/ 7196139 h 23902640"/>
              <a:gd name="connsiteX4715" fmla="*/ 20721875 w 43671952"/>
              <a:gd name="connsiteY4715" fmla="*/ 7167569 h 23902640"/>
              <a:gd name="connsiteX4716" fmla="*/ 20740927 w 43671952"/>
              <a:gd name="connsiteY4716" fmla="*/ 7143751 h 23902640"/>
              <a:gd name="connsiteX4717" fmla="*/ 20764739 w 43671952"/>
              <a:gd name="connsiteY4717" fmla="*/ 7119941 h 23902640"/>
              <a:gd name="connsiteX4718" fmla="*/ 20774263 w 43671952"/>
              <a:gd name="connsiteY4718" fmla="*/ 7091364 h 23902640"/>
              <a:gd name="connsiteX4719" fmla="*/ 20779023 w 43671952"/>
              <a:gd name="connsiteY4719" fmla="*/ 7077078 h 23902640"/>
              <a:gd name="connsiteX4720" fmla="*/ 20759975 w 43671952"/>
              <a:gd name="connsiteY4720" fmla="*/ 7010404 h 23902640"/>
              <a:gd name="connsiteX4721" fmla="*/ 20745687 w 43671952"/>
              <a:gd name="connsiteY4721" fmla="*/ 7000878 h 23902640"/>
              <a:gd name="connsiteX4722" fmla="*/ 20750451 w 43671952"/>
              <a:gd name="connsiteY4722" fmla="*/ 6958014 h 23902640"/>
              <a:gd name="connsiteX4723" fmla="*/ 20764739 w 43671952"/>
              <a:gd name="connsiteY4723" fmla="*/ 6953251 h 23902640"/>
              <a:gd name="connsiteX4724" fmla="*/ 21482157 w 43671952"/>
              <a:gd name="connsiteY4724" fmla="*/ 6922986 h 23902640"/>
              <a:gd name="connsiteX4725" fmla="*/ 21521971 w 43671952"/>
              <a:gd name="connsiteY4725" fmla="*/ 6929441 h 23902640"/>
              <a:gd name="connsiteX4726" fmla="*/ 21536259 w 43671952"/>
              <a:gd name="connsiteY4726" fmla="*/ 6934201 h 23902640"/>
              <a:gd name="connsiteX4727" fmla="*/ 21550547 w 43671952"/>
              <a:gd name="connsiteY4727" fmla="*/ 6962776 h 23902640"/>
              <a:gd name="connsiteX4728" fmla="*/ 21526735 w 43671952"/>
              <a:gd name="connsiteY4728" fmla="*/ 6991353 h 23902640"/>
              <a:gd name="connsiteX4729" fmla="*/ 21512447 w 43671952"/>
              <a:gd name="connsiteY4729" fmla="*/ 6996117 h 23902640"/>
              <a:gd name="connsiteX4730" fmla="*/ 21498159 w 43671952"/>
              <a:gd name="connsiteY4730" fmla="*/ 7005640 h 23902640"/>
              <a:gd name="connsiteX4731" fmla="*/ 21479111 w 43671952"/>
              <a:gd name="connsiteY4731" fmla="*/ 7015165 h 23902640"/>
              <a:gd name="connsiteX4732" fmla="*/ 21464823 w 43671952"/>
              <a:gd name="connsiteY4732" fmla="*/ 7024687 h 23902640"/>
              <a:gd name="connsiteX4733" fmla="*/ 21436247 w 43671952"/>
              <a:gd name="connsiteY4733" fmla="*/ 7024687 h 23902640"/>
              <a:gd name="connsiteX4734" fmla="*/ 21412435 w 43671952"/>
              <a:gd name="connsiteY4734" fmla="*/ 6991353 h 23902640"/>
              <a:gd name="connsiteX4735" fmla="*/ 21426723 w 43671952"/>
              <a:gd name="connsiteY4735" fmla="*/ 6953251 h 23902640"/>
              <a:gd name="connsiteX4736" fmla="*/ 21441011 w 43671952"/>
              <a:gd name="connsiteY4736" fmla="*/ 6948491 h 23902640"/>
              <a:gd name="connsiteX4737" fmla="*/ 21450535 w 43671952"/>
              <a:gd name="connsiteY4737" fmla="*/ 6934201 h 23902640"/>
              <a:gd name="connsiteX4738" fmla="*/ 21482157 w 43671952"/>
              <a:gd name="connsiteY4738" fmla="*/ 6922986 h 23902640"/>
              <a:gd name="connsiteX4739" fmla="*/ 21717235 w 43671952"/>
              <a:gd name="connsiteY4739" fmla="*/ 6762751 h 23902640"/>
              <a:gd name="connsiteX4740" fmla="*/ 21741047 w 43671952"/>
              <a:gd name="connsiteY4740" fmla="*/ 6767515 h 23902640"/>
              <a:gd name="connsiteX4741" fmla="*/ 21741047 w 43671952"/>
              <a:gd name="connsiteY4741" fmla="*/ 6810377 h 23902640"/>
              <a:gd name="connsiteX4742" fmla="*/ 21717235 w 43671952"/>
              <a:gd name="connsiteY4742" fmla="*/ 6810377 h 23902640"/>
              <a:gd name="connsiteX4743" fmla="*/ 21702947 w 43671952"/>
              <a:gd name="connsiteY4743" fmla="*/ 6772277 h 23902640"/>
              <a:gd name="connsiteX4744" fmla="*/ 21717235 w 43671952"/>
              <a:gd name="connsiteY4744" fmla="*/ 6762751 h 23902640"/>
              <a:gd name="connsiteX4745" fmla="*/ 6091269 w 43671952"/>
              <a:gd name="connsiteY4745" fmla="*/ 6672267 h 23902640"/>
              <a:gd name="connsiteX4746" fmla="*/ 6138891 w 43671952"/>
              <a:gd name="connsiteY4746" fmla="*/ 6677028 h 23902640"/>
              <a:gd name="connsiteX4747" fmla="*/ 6153180 w 43671952"/>
              <a:gd name="connsiteY4747" fmla="*/ 6686553 h 23902640"/>
              <a:gd name="connsiteX4748" fmla="*/ 6181755 w 43671952"/>
              <a:gd name="connsiteY4748" fmla="*/ 6696078 h 23902640"/>
              <a:gd name="connsiteX4749" fmla="*/ 6200810 w 43671952"/>
              <a:gd name="connsiteY4749" fmla="*/ 6705604 h 23902640"/>
              <a:gd name="connsiteX4750" fmla="*/ 6215091 w 43671952"/>
              <a:gd name="connsiteY4750" fmla="*/ 6710365 h 23902640"/>
              <a:gd name="connsiteX4751" fmla="*/ 6243666 w 43671952"/>
              <a:gd name="connsiteY4751" fmla="*/ 6724653 h 23902640"/>
              <a:gd name="connsiteX4752" fmla="*/ 6267480 w 43671952"/>
              <a:gd name="connsiteY4752" fmla="*/ 6748466 h 23902640"/>
              <a:gd name="connsiteX4753" fmla="*/ 6262719 w 43671952"/>
              <a:gd name="connsiteY4753" fmla="*/ 6796089 h 23902640"/>
              <a:gd name="connsiteX4754" fmla="*/ 6243666 w 43671952"/>
              <a:gd name="connsiteY4754" fmla="*/ 6838952 h 23902640"/>
              <a:gd name="connsiteX4755" fmla="*/ 6229385 w 43671952"/>
              <a:gd name="connsiteY4755" fmla="*/ 6853241 h 23902640"/>
              <a:gd name="connsiteX4756" fmla="*/ 6224616 w 43671952"/>
              <a:gd name="connsiteY4756" fmla="*/ 6867527 h 23902640"/>
              <a:gd name="connsiteX4757" fmla="*/ 6219852 w 43671952"/>
              <a:gd name="connsiteY4757" fmla="*/ 6943728 h 23902640"/>
              <a:gd name="connsiteX4758" fmla="*/ 6205569 w 43671952"/>
              <a:gd name="connsiteY4758" fmla="*/ 6958014 h 23902640"/>
              <a:gd name="connsiteX4759" fmla="*/ 6196041 w 43671952"/>
              <a:gd name="connsiteY4759" fmla="*/ 6972303 h 23902640"/>
              <a:gd name="connsiteX4760" fmla="*/ 6157941 w 43671952"/>
              <a:gd name="connsiteY4760" fmla="*/ 6948491 h 23902640"/>
              <a:gd name="connsiteX4761" fmla="*/ 6138891 w 43671952"/>
              <a:gd name="connsiteY4761" fmla="*/ 6938963 h 23902640"/>
              <a:gd name="connsiteX4762" fmla="*/ 6110316 w 43671952"/>
              <a:gd name="connsiteY4762" fmla="*/ 6919915 h 23902640"/>
              <a:gd name="connsiteX4763" fmla="*/ 6096030 w 43671952"/>
              <a:gd name="connsiteY4763" fmla="*/ 6910391 h 23902640"/>
              <a:gd name="connsiteX4764" fmla="*/ 6081741 w 43671952"/>
              <a:gd name="connsiteY4764" fmla="*/ 6900865 h 23902640"/>
              <a:gd name="connsiteX4765" fmla="*/ 6067455 w 43671952"/>
              <a:gd name="connsiteY4765" fmla="*/ 6896103 h 23902640"/>
              <a:gd name="connsiteX4766" fmla="*/ 6057935 w 43671952"/>
              <a:gd name="connsiteY4766" fmla="*/ 6881816 h 23902640"/>
              <a:gd name="connsiteX4767" fmla="*/ 6043641 w 43671952"/>
              <a:gd name="connsiteY4767" fmla="*/ 6877052 h 23902640"/>
              <a:gd name="connsiteX4768" fmla="*/ 6038880 w 43671952"/>
              <a:gd name="connsiteY4768" fmla="*/ 6862767 h 23902640"/>
              <a:gd name="connsiteX4769" fmla="*/ 6029360 w 43671952"/>
              <a:gd name="connsiteY4769" fmla="*/ 6848477 h 23902640"/>
              <a:gd name="connsiteX4770" fmla="*/ 6029360 w 43671952"/>
              <a:gd name="connsiteY4770" fmla="*/ 6743702 h 23902640"/>
              <a:gd name="connsiteX4771" fmla="*/ 6034121 w 43671952"/>
              <a:gd name="connsiteY4771" fmla="*/ 6729413 h 23902640"/>
              <a:gd name="connsiteX4772" fmla="*/ 6043641 w 43671952"/>
              <a:gd name="connsiteY4772" fmla="*/ 6715128 h 23902640"/>
              <a:gd name="connsiteX4773" fmla="*/ 6048402 w 43671952"/>
              <a:gd name="connsiteY4773" fmla="*/ 6700842 h 23902640"/>
              <a:gd name="connsiteX4774" fmla="*/ 6076977 w 43671952"/>
              <a:gd name="connsiteY4774" fmla="*/ 6677028 h 23902640"/>
              <a:gd name="connsiteX4775" fmla="*/ 6091269 w 43671952"/>
              <a:gd name="connsiteY4775" fmla="*/ 6672267 h 23902640"/>
              <a:gd name="connsiteX4776" fmla="*/ 21852295 w 43671952"/>
              <a:gd name="connsiteY4776" fmla="*/ 6648747 h 23902640"/>
              <a:gd name="connsiteX4777" fmla="*/ 21869619 w 43671952"/>
              <a:gd name="connsiteY4777" fmla="*/ 6657974 h 23902640"/>
              <a:gd name="connsiteX4778" fmla="*/ 21864857 w 43671952"/>
              <a:gd name="connsiteY4778" fmla="*/ 6686553 h 23902640"/>
              <a:gd name="connsiteX4779" fmla="*/ 21850571 w 43671952"/>
              <a:gd name="connsiteY4779" fmla="*/ 6691317 h 23902640"/>
              <a:gd name="connsiteX4780" fmla="*/ 21836283 w 43671952"/>
              <a:gd name="connsiteY4780" fmla="*/ 6653216 h 23902640"/>
              <a:gd name="connsiteX4781" fmla="*/ 21852295 w 43671952"/>
              <a:gd name="connsiteY4781" fmla="*/ 6648747 h 23902640"/>
              <a:gd name="connsiteX4782" fmla="*/ 21955343 w 43671952"/>
              <a:gd name="connsiteY4782" fmla="*/ 6515104 h 23902640"/>
              <a:gd name="connsiteX4783" fmla="*/ 21983919 w 43671952"/>
              <a:gd name="connsiteY4783" fmla="*/ 6519865 h 23902640"/>
              <a:gd name="connsiteX4784" fmla="*/ 21998205 w 43671952"/>
              <a:gd name="connsiteY4784" fmla="*/ 6548440 h 23902640"/>
              <a:gd name="connsiteX4785" fmla="*/ 21969631 w 43671952"/>
              <a:gd name="connsiteY4785" fmla="*/ 6577015 h 23902640"/>
              <a:gd name="connsiteX4786" fmla="*/ 21945815 w 43671952"/>
              <a:gd name="connsiteY4786" fmla="*/ 6529391 h 23902640"/>
              <a:gd name="connsiteX4787" fmla="*/ 21955343 w 43671952"/>
              <a:gd name="connsiteY4787" fmla="*/ 6515104 h 23902640"/>
              <a:gd name="connsiteX4788" fmla="*/ 22188695 w 43671952"/>
              <a:gd name="connsiteY4788" fmla="*/ 6334129 h 23902640"/>
              <a:gd name="connsiteX4789" fmla="*/ 22207751 w 43671952"/>
              <a:gd name="connsiteY4789" fmla="*/ 6338890 h 23902640"/>
              <a:gd name="connsiteX4790" fmla="*/ 22222039 w 43671952"/>
              <a:gd name="connsiteY4790" fmla="*/ 6348415 h 23902640"/>
              <a:gd name="connsiteX4791" fmla="*/ 22222039 w 43671952"/>
              <a:gd name="connsiteY4791" fmla="*/ 6376990 h 23902640"/>
              <a:gd name="connsiteX4792" fmla="*/ 22202991 w 43671952"/>
              <a:gd name="connsiteY4792" fmla="*/ 6386517 h 23902640"/>
              <a:gd name="connsiteX4793" fmla="*/ 22183935 w 43671952"/>
              <a:gd name="connsiteY4793" fmla="*/ 6348415 h 23902640"/>
              <a:gd name="connsiteX4794" fmla="*/ 22188695 w 43671952"/>
              <a:gd name="connsiteY4794" fmla="*/ 6334129 h 23902640"/>
              <a:gd name="connsiteX4795" fmla="*/ 22261519 w 43671952"/>
              <a:gd name="connsiteY4795" fmla="*/ 6218841 h 23902640"/>
              <a:gd name="connsiteX4796" fmla="*/ 22279003 w 43671952"/>
              <a:gd name="connsiteY4796" fmla="*/ 6224589 h 23902640"/>
              <a:gd name="connsiteX4797" fmla="*/ 22283771 w 43671952"/>
              <a:gd name="connsiteY4797" fmla="*/ 6276978 h 23902640"/>
              <a:gd name="connsiteX4798" fmla="*/ 22264899 w 43671952"/>
              <a:gd name="connsiteY4798" fmla="*/ 6291266 h 23902640"/>
              <a:gd name="connsiteX4799" fmla="*/ 22245845 w 43671952"/>
              <a:gd name="connsiteY4799" fmla="*/ 6219829 h 23902640"/>
              <a:gd name="connsiteX4800" fmla="*/ 22261519 w 43671952"/>
              <a:gd name="connsiteY4800" fmla="*/ 6218841 h 23902640"/>
              <a:gd name="connsiteX4801" fmla="*/ 5195915 w 43671952"/>
              <a:gd name="connsiteY4801" fmla="*/ 6172202 h 23902640"/>
              <a:gd name="connsiteX4802" fmla="*/ 5219729 w 43671952"/>
              <a:gd name="connsiteY4802" fmla="*/ 6176965 h 23902640"/>
              <a:gd name="connsiteX4803" fmla="*/ 5229253 w 43671952"/>
              <a:gd name="connsiteY4803" fmla="*/ 6191253 h 23902640"/>
              <a:gd name="connsiteX4804" fmla="*/ 5210209 w 43671952"/>
              <a:gd name="connsiteY4804" fmla="*/ 6281741 h 23902640"/>
              <a:gd name="connsiteX4805" fmla="*/ 5200678 w 43671952"/>
              <a:gd name="connsiteY4805" fmla="*/ 6291266 h 23902640"/>
              <a:gd name="connsiteX4806" fmla="*/ 5172103 w 43671952"/>
              <a:gd name="connsiteY4806" fmla="*/ 6257927 h 23902640"/>
              <a:gd name="connsiteX4807" fmla="*/ 5172103 w 43671952"/>
              <a:gd name="connsiteY4807" fmla="*/ 6215065 h 23902640"/>
              <a:gd name="connsiteX4808" fmla="*/ 5195915 w 43671952"/>
              <a:gd name="connsiteY4808" fmla="*/ 6172202 h 23902640"/>
              <a:gd name="connsiteX4809" fmla="*/ 5896007 w 43671952"/>
              <a:gd name="connsiteY4809" fmla="*/ 6134104 h 23902640"/>
              <a:gd name="connsiteX4810" fmla="*/ 5934102 w 43671952"/>
              <a:gd name="connsiteY4810" fmla="*/ 6138864 h 23902640"/>
              <a:gd name="connsiteX4811" fmla="*/ 5938867 w 43671952"/>
              <a:gd name="connsiteY4811" fmla="*/ 6153152 h 23902640"/>
              <a:gd name="connsiteX4812" fmla="*/ 5924580 w 43671952"/>
              <a:gd name="connsiteY4812" fmla="*/ 6243640 h 23902640"/>
              <a:gd name="connsiteX4813" fmla="*/ 5915054 w 43671952"/>
              <a:gd name="connsiteY4813" fmla="*/ 6257927 h 23902640"/>
              <a:gd name="connsiteX4814" fmla="*/ 5900766 w 43671952"/>
              <a:gd name="connsiteY4814" fmla="*/ 6300792 h 23902640"/>
              <a:gd name="connsiteX4815" fmla="*/ 5896007 w 43671952"/>
              <a:gd name="connsiteY4815" fmla="*/ 6315077 h 23902640"/>
              <a:gd name="connsiteX4816" fmla="*/ 5891246 w 43671952"/>
              <a:gd name="connsiteY4816" fmla="*/ 6334129 h 23902640"/>
              <a:gd name="connsiteX4817" fmla="*/ 5876952 w 43671952"/>
              <a:gd name="connsiteY4817" fmla="*/ 6348415 h 23902640"/>
              <a:gd name="connsiteX4818" fmla="*/ 5857904 w 43671952"/>
              <a:gd name="connsiteY4818" fmla="*/ 6376990 h 23902640"/>
              <a:gd name="connsiteX4819" fmla="*/ 5853142 w 43671952"/>
              <a:gd name="connsiteY4819" fmla="*/ 6391278 h 23902640"/>
              <a:gd name="connsiteX4820" fmla="*/ 5843616 w 43671952"/>
              <a:gd name="connsiteY4820" fmla="*/ 6405566 h 23902640"/>
              <a:gd name="connsiteX4821" fmla="*/ 5838857 w 43671952"/>
              <a:gd name="connsiteY4821" fmla="*/ 6419853 h 23902640"/>
              <a:gd name="connsiteX4822" fmla="*/ 5819802 w 43671952"/>
              <a:gd name="connsiteY4822" fmla="*/ 6448427 h 23902640"/>
              <a:gd name="connsiteX4823" fmla="*/ 5786466 w 43671952"/>
              <a:gd name="connsiteY4823" fmla="*/ 6453190 h 23902640"/>
              <a:gd name="connsiteX4824" fmla="*/ 5724557 w 43671952"/>
              <a:gd name="connsiteY4824" fmla="*/ 6448427 h 23902640"/>
              <a:gd name="connsiteX4825" fmla="*/ 5695982 w 43671952"/>
              <a:gd name="connsiteY4825" fmla="*/ 6453190 h 23902640"/>
              <a:gd name="connsiteX4826" fmla="*/ 5676927 w 43671952"/>
              <a:gd name="connsiteY4826" fmla="*/ 6415088 h 23902640"/>
              <a:gd name="connsiteX4827" fmla="*/ 5681690 w 43671952"/>
              <a:gd name="connsiteY4827" fmla="*/ 6400802 h 23902640"/>
              <a:gd name="connsiteX4828" fmla="*/ 5691221 w 43671952"/>
              <a:gd name="connsiteY4828" fmla="*/ 6381753 h 23902640"/>
              <a:gd name="connsiteX4829" fmla="*/ 5695982 w 43671952"/>
              <a:gd name="connsiteY4829" fmla="*/ 6367466 h 23902640"/>
              <a:gd name="connsiteX4830" fmla="*/ 5724557 w 43671952"/>
              <a:gd name="connsiteY4830" fmla="*/ 6343652 h 23902640"/>
              <a:gd name="connsiteX4831" fmla="*/ 5748371 w 43671952"/>
              <a:gd name="connsiteY4831" fmla="*/ 6324604 h 23902640"/>
              <a:gd name="connsiteX4832" fmla="*/ 5776946 w 43671952"/>
              <a:gd name="connsiteY4832" fmla="*/ 6305554 h 23902640"/>
              <a:gd name="connsiteX4833" fmla="*/ 5786466 w 43671952"/>
              <a:gd name="connsiteY4833" fmla="*/ 6291266 h 23902640"/>
              <a:gd name="connsiteX4834" fmla="*/ 5810282 w 43671952"/>
              <a:gd name="connsiteY4834" fmla="*/ 6262691 h 23902640"/>
              <a:gd name="connsiteX4835" fmla="*/ 5815041 w 43671952"/>
              <a:gd name="connsiteY4835" fmla="*/ 6243640 h 23902640"/>
              <a:gd name="connsiteX4836" fmla="*/ 5819802 w 43671952"/>
              <a:gd name="connsiteY4836" fmla="*/ 6219829 h 23902640"/>
              <a:gd name="connsiteX4837" fmla="*/ 5838857 w 43671952"/>
              <a:gd name="connsiteY4837" fmla="*/ 6191253 h 23902640"/>
              <a:gd name="connsiteX4838" fmla="*/ 5857904 w 43671952"/>
              <a:gd name="connsiteY4838" fmla="*/ 6162678 h 23902640"/>
              <a:gd name="connsiteX4839" fmla="*/ 5867432 w 43671952"/>
              <a:gd name="connsiteY4839" fmla="*/ 6148391 h 23902640"/>
              <a:gd name="connsiteX4840" fmla="*/ 5896007 w 43671952"/>
              <a:gd name="connsiteY4840" fmla="*/ 6134104 h 23902640"/>
              <a:gd name="connsiteX4841" fmla="*/ 22412351 w 43671952"/>
              <a:gd name="connsiteY4841" fmla="*/ 6096001 h 23902640"/>
              <a:gd name="connsiteX4842" fmla="*/ 22445687 w 43671952"/>
              <a:gd name="connsiteY4842" fmla="*/ 6138864 h 23902640"/>
              <a:gd name="connsiteX4843" fmla="*/ 22431399 w 43671952"/>
              <a:gd name="connsiteY4843" fmla="*/ 6153152 h 23902640"/>
              <a:gd name="connsiteX4844" fmla="*/ 22402831 w 43671952"/>
              <a:gd name="connsiteY4844" fmla="*/ 6162678 h 23902640"/>
              <a:gd name="connsiteX4845" fmla="*/ 22374255 w 43671952"/>
              <a:gd name="connsiteY4845" fmla="*/ 6181727 h 23902640"/>
              <a:gd name="connsiteX4846" fmla="*/ 22364727 w 43671952"/>
              <a:gd name="connsiteY4846" fmla="*/ 6196017 h 23902640"/>
              <a:gd name="connsiteX4847" fmla="*/ 22317107 w 43671952"/>
              <a:gd name="connsiteY4847" fmla="*/ 6176965 h 23902640"/>
              <a:gd name="connsiteX4848" fmla="*/ 22321867 w 43671952"/>
              <a:gd name="connsiteY4848" fmla="*/ 6162678 h 23902640"/>
              <a:gd name="connsiteX4849" fmla="*/ 22345679 w 43671952"/>
              <a:gd name="connsiteY4849" fmla="*/ 6134104 h 23902640"/>
              <a:gd name="connsiteX4850" fmla="*/ 22355199 w 43671952"/>
              <a:gd name="connsiteY4850" fmla="*/ 6119814 h 23902640"/>
              <a:gd name="connsiteX4851" fmla="*/ 22369487 w 43671952"/>
              <a:gd name="connsiteY4851" fmla="*/ 6115052 h 23902640"/>
              <a:gd name="connsiteX4852" fmla="*/ 22383775 w 43671952"/>
              <a:gd name="connsiteY4852" fmla="*/ 6105527 h 23902640"/>
              <a:gd name="connsiteX4853" fmla="*/ 22412351 w 43671952"/>
              <a:gd name="connsiteY4853" fmla="*/ 6096001 h 23902640"/>
              <a:gd name="connsiteX4854" fmla="*/ 24972991 w 43671952"/>
              <a:gd name="connsiteY4854" fmla="*/ 5856292 h 23902640"/>
              <a:gd name="connsiteX4855" fmla="*/ 25011091 w 43671952"/>
              <a:gd name="connsiteY4855" fmla="*/ 5865815 h 23902640"/>
              <a:gd name="connsiteX4856" fmla="*/ 25014263 w 43671952"/>
              <a:gd name="connsiteY4856" fmla="*/ 5875341 h 23902640"/>
              <a:gd name="connsiteX4857" fmla="*/ 25007915 w 43671952"/>
              <a:gd name="connsiteY4857" fmla="*/ 5888040 h 23902640"/>
              <a:gd name="connsiteX4858" fmla="*/ 24998391 w 43671952"/>
              <a:gd name="connsiteY4858" fmla="*/ 5891217 h 23902640"/>
              <a:gd name="connsiteX4859" fmla="*/ 24988863 w 43671952"/>
              <a:gd name="connsiteY4859" fmla="*/ 5897566 h 23902640"/>
              <a:gd name="connsiteX4860" fmla="*/ 24972991 w 43671952"/>
              <a:gd name="connsiteY4860" fmla="*/ 5900741 h 23902640"/>
              <a:gd name="connsiteX4861" fmla="*/ 24950763 w 43671952"/>
              <a:gd name="connsiteY4861" fmla="*/ 5884867 h 23902640"/>
              <a:gd name="connsiteX4862" fmla="*/ 24960291 w 43671952"/>
              <a:gd name="connsiteY4862" fmla="*/ 5859465 h 23902640"/>
              <a:gd name="connsiteX4863" fmla="*/ 24972991 w 43671952"/>
              <a:gd name="connsiteY4863" fmla="*/ 5856292 h 23902640"/>
              <a:gd name="connsiteX4864" fmla="*/ 2043555 w 43671952"/>
              <a:gd name="connsiteY4864" fmla="*/ 5847804 h 23902640"/>
              <a:gd name="connsiteX4865" fmla="*/ 2086015 w 43671952"/>
              <a:gd name="connsiteY4865" fmla="*/ 5867403 h 23902640"/>
              <a:gd name="connsiteX4866" fmla="*/ 2086015 w 43671952"/>
              <a:gd name="connsiteY4866" fmla="*/ 5895978 h 23902640"/>
              <a:gd name="connsiteX4867" fmla="*/ 2071725 w 43671952"/>
              <a:gd name="connsiteY4867" fmla="*/ 5900741 h 23902640"/>
              <a:gd name="connsiteX4868" fmla="*/ 2024105 w 43671952"/>
              <a:gd name="connsiteY4868" fmla="*/ 5895978 h 23902640"/>
              <a:gd name="connsiteX4869" fmla="*/ 2028865 w 43671952"/>
              <a:gd name="connsiteY4869" fmla="*/ 5853115 h 23902640"/>
              <a:gd name="connsiteX4870" fmla="*/ 2043555 w 43671952"/>
              <a:gd name="connsiteY4870" fmla="*/ 5847804 h 23902640"/>
              <a:gd name="connsiteX4871" fmla="*/ 25217463 w 43671952"/>
              <a:gd name="connsiteY4871" fmla="*/ 5846766 h 23902640"/>
              <a:gd name="connsiteX4872" fmla="*/ 25230163 w 43671952"/>
              <a:gd name="connsiteY4872" fmla="*/ 5849940 h 23902640"/>
              <a:gd name="connsiteX4873" fmla="*/ 25246039 w 43671952"/>
              <a:gd name="connsiteY4873" fmla="*/ 5878517 h 23902640"/>
              <a:gd name="connsiteX4874" fmla="*/ 25239691 w 43671952"/>
              <a:gd name="connsiteY4874" fmla="*/ 5897566 h 23902640"/>
              <a:gd name="connsiteX4875" fmla="*/ 25211115 w 43671952"/>
              <a:gd name="connsiteY4875" fmla="*/ 5894390 h 23902640"/>
              <a:gd name="connsiteX4876" fmla="*/ 25204763 w 43671952"/>
              <a:gd name="connsiteY4876" fmla="*/ 5884867 h 23902640"/>
              <a:gd name="connsiteX4877" fmla="*/ 25195239 w 43671952"/>
              <a:gd name="connsiteY4877" fmla="*/ 5878517 h 23902640"/>
              <a:gd name="connsiteX4878" fmla="*/ 25207939 w 43671952"/>
              <a:gd name="connsiteY4878" fmla="*/ 5849940 h 23902640"/>
              <a:gd name="connsiteX4879" fmla="*/ 25217463 w 43671952"/>
              <a:gd name="connsiteY4879" fmla="*/ 5846766 h 23902640"/>
              <a:gd name="connsiteX4880" fmla="*/ 25309539 w 43671952"/>
              <a:gd name="connsiteY4880" fmla="*/ 5821367 h 23902640"/>
              <a:gd name="connsiteX4881" fmla="*/ 25341291 w 43671952"/>
              <a:gd name="connsiteY4881" fmla="*/ 5830889 h 23902640"/>
              <a:gd name="connsiteX4882" fmla="*/ 25350815 w 43671952"/>
              <a:gd name="connsiteY4882" fmla="*/ 5837240 h 23902640"/>
              <a:gd name="connsiteX4883" fmla="*/ 25347639 w 43671952"/>
              <a:gd name="connsiteY4883" fmla="*/ 5856292 h 23902640"/>
              <a:gd name="connsiteX4884" fmla="*/ 25341291 w 43671952"/>
              <a:gd name="connsiteY4884" fmla="*/ 5862640 h 23902640"/>
              <a:gd name="connsiteX4885" fmla="*/ 25312715 w 43671952"/>
              <a:gd name="connsiteY4885" fmla="*/ 5859465 h 23902640"/>
              <a:gd name="connsiteX4886" fmla="*/ 25303191 w 43671952"/>
              <a:gd name="connsiteY4886" fmla="*/ 5853115 h 23902640"/>
              <a:gd name="connsiteX4887" fmla="*/ 25293663 w 43671952"/>
              <a:gd name="connsiteY4887" fmla="*/ 5849940 h 23902640"/>
              <a:gd name="connsiteX4888" fmla="*/ 25287315 w 43671952"/>
              <a:gd name="connsiteY4888" fmla="*/ 5840416 h 23902640"/>
              <a:gd name="connsiteX4889" fmla="*/ 25290491 w 43671952"/>
              <a:gd name="connsiteY4889" fmla="*/ 5830889 h 23902640"/>
              <a:gd name="connsiteX4890" fmla="*/ 25309539 w 43671952"/>
              <a:gd name="connsiteY4890" fmla="*/ 5821367 h 23902640"/>
              <a:gd name="connsiteX4891" fmla="*/ 24760263 w 43671952"/>
              <a:gd name="connsiteY4891" fmla="*/ 5815017 h 23902640"/>
              <a:gd name="connsiteX4892" fmla="*/ 24785663 w 43671952"/>
              <a:gd name="connsiteY4892" fmla="*/ 5824540 h 23902640"/>
              <a:gd name="connsiteX4893" fmla="*/ 24788839 w 43671952"/>
              <a:gd name="connsiteY4893" fmla="*/ 5834067 h 23902640"/>
              <a:gd name="connsiteX4894" fmla="*/ 24785663 w 43671952"/>
              <a:gd name="connsiteY4894" fmla="*/ 5868991 h 23902640"/>
              <a:gd name="connsiteX4895" fmla="*/ 24760263 w 43671952"/>
              <a:gd name="connsiteY4895" fmla="*/ 5859465 h 23902640"/>
              <a:gd name="connsiteX4896" fmla="*/ 24750739 w 43671952"/>
              <a:gd name="connsiteY4896" fmla="*/ 5856292 h 23902640"/>
              <a:gd name="connsiteX4897" fmla="*/ 24744391 w 43671952"/>
              <a:gd name="connsiteY4897" fmla="*/ 5846766 h 23902640"/>
              <a:gd name="connsiteX4898" fmla="*/ 24747563 w 43671952"/>
              <a:gd name="connsiteY4898" fmla="*/ 5827717 h 23902640"/>
              <a:gd name="connsiteX4899" fmla="*/ 24750739 w 43671952"/>
              <a:gd name="connsiteY4899" fmla="*/ 5818189 h 23902640"/>
              <a:gd name="connsiteX4900" fmla="*/ 24760263 w 43671952"/>
              <a:gd name="connsiteY4900" fmla="*/ 5815017 h 23902640"/>
              <a:gd name="connsiteX4901" fmla="*/ 24325291 w 43671952"/>
              <a:gd name="connsiteY4901" fmla="*/ 5815017 h 23902640"/>
              <a:gd name="connsiteX4902" fmla="*/ 24347515 w 43671952"/>
              <a:gd name="connsiteY4902" fmla="*/ 5824540 h 23902640"/>
              <a:gd name="connsiteX4903" fmla="*/ 24344339 w 43671952"/>
              <a:gd name="connsiteY4903" fmla="*/ 5840416 h 23902640"/>
              <a:gd name="connsiteX4904" fmla="*/ 24344339 w 43671952"/>
              <a:gd name="connsiteY4904" fmla="*/ 5846766 h 23902640"/>
              <a:gd name="connsiteX4905" fmla="*/ 24312591 w 43671952"/>
              <a:gd name="connsiteY4905" fmla="*/ 5827717 h 23902640"/>
              <a:gd name="connsiteX4906" fmla="*/ 24315763 w 43671952"/>
              <a:gd name="connsiteY4906" fmla="*/ 5818189 h 23902640"/>
              <a:gd name="connsiteX4907" fmla="*/ 24325291 w 43671952"/>
              <a:gd name="connsiteY4907" fmla="*/ 5815017 h 23902640"/>
              <a:gd name="connsiteX4908" fmla="*/ 6110316 w 43671952"/>
              <a:gd name="connsiteY4908" fmla="*/ 5805492 h 23902640"/>
              <a:gd name="connsiteX4909" fmla="*/ 6172235 w 43671952"/>
              <a:gd name="connsiteY4909" fmla="*/ 5810253 h 23902640"/>
              <a:gd name="connsiteX4910" fmla="*/ 6186516 w 43671952"/>
              <a:gd name="connsiteY4910" fmla="*/ 5815017 h 23902640"/>
              <a:gd name="connsiteX4911" fmla="*/ 6196041 w 43671952"/>
              <a:gd name="connsiteY4911" fmla="*/ 5843590 h 23902640"/>
              <a:gd name="connsiteX4912" fmla="*/ 6176994 w 43671952"/>
              <a:gd name="connsiteY4912" fmla="*/ 5862640 h 23902640"/>
              <a:gd name="connsiteX4913" fmla="*/ 6162702 w 43671952"/>
              <a:gd name="connsiteY4913" fmla="*/ 5876927 h 23902640"/>
              <a:gd name="connsiteX4914" fmla="*/ 6148419 w 43671952"/>
              <a:gd name="connsiteY4914" fmla="*/ 5886453 h 23902640"/>
              <a:gd name="connsiteX4915" fmla="*/ 6124605 w 43671952"/>
              <a:gd name="connsiteY4915" fmla="*/ 5929315 h 23902640"/>
              <a:gd name="connsiteX4916" fmla="*/ 6096030 w 43671952"/>
              <a:gd name="connsiteY4916" fmla="*/ 5948364 h 23902640"/>
              <a:gd name="connsiteX4917" fmla="*/ 6072216 w 43671952"/>
              <a:gd name="connsiteY4917" fmla="*/ 5967415 h 23902640"/>
              <a:gd name="connsiteX4918" fmla="*/ 6048402 w 43671952"/>
              <a:gd name="connsiteY4918" fmla="*/ 5981705 h 23902640"/>
              <a:gd name="connsiteX4919" fmla="*/ 6005546 w 43671952"/>
              <a:gd name="connsiteY4919" fmla="*/ 5976941 h 23902640"/>
              <a:gd name="connsiteX4920" fmla="*/ 5996017 w 43671952"/>
              <a:gd name="connsiteY4920" fmla="*/ 5962651 h 23902640"/>
              <a:gd name="connsiteX4921" fmla="*/ 5986491 w 43671952"/>
              <a:gd name="connsiteY4921" fmla="*/ 5934079 h 23902640"/>
              <a:gd name="connsiteX4922" fmla="*/ 6000785 w 43671952"/>
              <a:gd name="connsiteY4922" fmla="*/ 5900741 h 23902640"/>
              <a:gd name="connsiteX4923" fmla="*/ 6015066 w 43671952"/>
              <a:gd name="connsiteY4923" fmla="*/ 5895978 h 23902640"/>
              <a:gd name="connsiteX4924" fmla="*/ 6029360 w 43671952"/>
              <a:gd name="connsiteY4924" fmla="*/ 5853115 h 23902640"/>
              <a:gd name="connsiteX4925" fmla="*/ 6034121 w 43671952"/>
              <a:gd name="connsiteY4925" fmla="*/ 5838829 h 23902640"/>
              <a:gd name="connsiteX4926" fmla="*/ 6043641 w 43671952"/>
              <a:gd name="connsiteY4926" fmla="*/ 5824540 h 23902640"/>
              <a:gd name="connsiteX4927" fmla="*/ 6067455 w 43671952"/>
              <a:gd name="connsiteY4927" fmla="*/ 5819779 h 23902640"/>
              <a:gd name="connsiteX4928" fmla="*/ 6096030 w 43671952"/>
              <a:gd name="connsiteY4928" fmla="*/ 5810253 h 23902640"/>
              <a:gd name="connsiteX4929" fmla="*/ 24198291 w 43671952"/>
              <a:gd name="connsiteY4929" fmla="*/ 5783265 h 23902640"/>
              <a:gd name="connsiteX4930" fmla="*/ 24223691 w 43671952"/>
              <a:gd name="connsiteY4930" fmla="*/ 5792792 h 23902640"/>
              <a:gd name="connsiteX4931" fmla="*/ 24220515 w 43671952"/>
              <a:gd name="connsiteY4931" fmla="*/ 5815017 h 23902640"/>
              <a:gd name="connsiteX4932" fmla="*/ 24210991 w 43671952"/>
              <a:gd name="connsiteY4932" fmla="*/ 5821367 h 23902640"/>
              <a:gd name="connsiteX4933" fmla="*/ 24201463 w 43671952"/>
              <a:gd name="connsiteY4933" fmla="*/ 5824540 h 23902640"/>
              <a:gd name="connsiteX4934" fmla="*/ 24201463 w 43671952"/>
              <a:gd name="connsiteY4934" fmla="*/ 5827717 h 23902640"/>
              <a:gd name="connsiteX4935" fmla="*/ 24172891 w 43671952"/>
              <a:gd name="connsiteY4935" fmla="*/ 5824540 h 23902640"/>
              <a:gd name="connsiteX4936" fmla="*/ 24176063 w 43671952"/>
              <a:gd name="connsiteY4936" fmla="*/ 5805492 h 23902640"/>
              <a:gd name="connsiteX4937" fmla="*/ 24179239 w 43671952"/>
              <a:gd name="connsiteY4937" fmla="*/ 5795966 h 23902640"/>
              <a:gd name="connsiteX4938" fmla="*/ 24198291 w 43671952"/>
              <a:gd name="connsiteY4938" fmla="*/ 5783265 h 23902640"/>
              <a:gd name="connsiteX4939" fmla="*/ 25592115 w 43671952"/>
              <a:gd name="connsiteY4939" fmla="*/ 5761040 h 23902640"/>
              <a:gd name="connsiteX4940" fmla="*/ 25607991 w 43671952"/>
              <a:gd name="connsiteY4940" fmla="*/ 5764216 h 23902640"/>
              <a:gd name="connsiteX4941" fmla="*/ 25617515 w 43671952"/>
              <a:gd name="connsiteY4941" fmla="*/ 5783265 h 23902640"/>
              <a:gd name="connsiteX4942" fmla="*/ 25614339 w 43671952"/>
              <a:gd name="connsiteY4942" fmla="*/ 5802316 h 23902640"/>
              <a:gd name="connsiteX4943" fmla="*/ 25588939 w 43671952"/>
              <a:gd name="connsiteY4943" fmla="*/ 5792792 h 23902640"/>
              <a:gd name="connsiteX4944" fmla="*/ 25579415 w 43671952"/>
              <a:gd name="connsiteY4944" fmla="*/ 5786441 h 23902640"/>
              <a:gd name="connsiteX4945" fmla="*/ 25582591 w 43671952"/>
              <a:gd name="connsiteY4945" fmla="*/ 5767391 h 23902640"/>
              <a:gd name="connsiteX4946" fmla="*/ 25592115 w 43671952"/>
              <a:gd name="connsiteY4946" fmla="*/ 5761040 h 23902640"/>
              <a:gd name="connsiteX4947" fmla="*/ 2115872 w 43671952"/>
              <a:gd name="connsiteY4947" fmla="*/ 5741564 h 23902640"/>
              <a:gd name="connsiteX4948" fmla="*/ 2124110 w 43671952"/>
              <a:gd name="connsiteY4948" fmla="*/ 5753102 h 23902640"/>
              <a:gd name="connsiteX4949" fmla="*/ 2109830 w 43671952"/>
              <a:gd name="connsiteY4949" fmla="*/ 5743578 h 23902640"/>
              <a:gd name="connsiteX4950" fmla="*/ 1914566 w 43671952"/>
              <a:gd name="connsiteY4950" fmla="*/ 5738815 h 23902640"/>
              <a:gd name="connsiteX4951" fmla="*/ 1943141 w 43671952"/>
              <a:gd name="connsiteY4951" fmla="*/ 5753102 h 23902640"/>
              <a:gd name="connsiteX4952" fmla="*/ 1928850 w 43671952"/>
              <a:gd name="connsiteY4952" fmla="*/ 5795966 h 23902640"/>
              <a:gd name="connsiteX4953" fmla="*/ 1881231 w 43671952"/>
              <a:gd name="connsiteY4953" fmla="*/ 5772151 h 23902640"/>
              <a:gd name="connsiteX4954" fmla="*/ 1885992 w 43671952"/>
              <a:gd name="connsiteY4954" fmla="*/ 5748340 h 23902640"/>
              <a:gd name="connsiteX4955" fmla="*/ 1914566 w 43671952"/>
              <a:gd name="connsiteY4955" fmla="*/ 5738815 h 23902640"/>
              <a:gd name="connsiteX4956" fmla="*/ 2105059 w 43671952"/>
              <a:gd name="connsiteY4956" fmla="*/ 5705476 h 23902640"/>
              <a:gd name="connsiteX4957" fmla="*/ 2119350 w 43671952"/>
              <a:gd name="connsiteY4957" fmla="*/ 5710242 h 23902640"/>
              <a:gd name="connsiteX4958" fmla="*/ 2128873 w 43671952"/>
              <a:gd name="connsiteY4958" fmla="*/ 5724527 h 23902640"/>
              <a:gd name="connsiteX4959" fmla="*/ 2124110 w 43671952"/>
              <a:gd name="connsiteY4959" fmla="*/ 5738815 h 23902640"/>
              <a:gd name="connsiteX4960" fmla="*/ 2115872 w 43671952"/>
              <a:gd name="connsiteY4960" fmla="*/ 5741564 h 23902640"/>
              <a:gd name="connsiteX4961" fmla="*/ 2100298 w 43671952"/>
              <a:gd name="connsiteY4961" fmla="*/ 5719765 h 23902640"/>
              <a:gd name="connsiteX4962" fmla="*/ 2105059 w 43671952"/>
              <a:gd name="connsiteY4962" fmla="*/ 5705476 h 23902640"/>
              <a:gd name="connsiteX4963" fmla="*/ 2005051 w 43671952"/>
              <a:gd name="connsiteY4963" fmla="*/ 5681667 h 23902640"/>
              <a:gd name="connsiteX4964" fmla="*/ 2019336 w 43671952"/>
              <a:gd name="connsiteY4964" fmla="*/ 5686427 h 23902640"/>
              <a:gd name="connsiteX4965" fmla="*/ 2028865 w 43671952"/>
              <a:gd name="connsiteY4965" fmla="*/ 5715003 h 23902640"/>
              <a:gd name="connsiteX4966" fmla="*/ 1990761 w 43671952"/>
              <a:gd name="connsiteY4966" fmla="*/ 5734053 h 23902640"/>
              <a:gd name="connsiteX4967" fmla="*/ 1990761 w 43671952"/>
              <a:gd name="connsiteY4967" fmla="*/ 5686427 h 23902640"/>
              <a:gd name="connsiteX4968" fmla="*/ 2005051 w 43671952"/>
              <a:gd name="connsiteY4968" fmla="*/ 5681667 h 23902640"/>
              <a:gd name="connsiteX4969" fmla="*/ 25973115 w 43671952"/>
              <a:gd name="connsiteY4969" fmla="*/ 5665789 h 23902640"/>
              <a:gd name="connsiteX4970" fmla="*/ 25988991 w 43671952"/>
              <a:gd name="connsiteY4970" fmla="*/ 5678490 h 23902640"/>
              <a:gd name="connsiteX4971" fmla="*/ 25995339 w 43671952"/>
              <a:gd name="connsiteY4971" fmla="*/ 5697541 h 23902640"/>
              <a:gd name="connsiteX4972" fmla="*/ 25992163 w 43671952"/>
              <a:gd name="connsiteY4972" fmla="*/ 5716592 h 23902640"/>
              <a:gd name="connsiteX4973" fmla="*/ 25982639 w 43671952"/>
              <a:gd name="connsiteY4973" fmla="*/ 5722942 h 23902640"/>
              <a:gd name="connsiteX4974" fmla="*/ 25979463 w 43671952"/>
              <a:gd name="connsiteY4974" fmla="*/ 5726115 h 23902640"/>
              <a:gd name="connsiteX4975" fmla="*/ 25954063 w 43671952"/>
              <a:gd name="connsiteY4975" fmla="*/ 5716592 h 23902640"/>
              <a:gd name="connsiteX4976" fmla="*/ 25944539 w 43671952"/>
              <a:gd name="connsiteY4976" fmla="*/ 5697541 h 23902640"/>
              <a:gd name="connsiteX4977" fmla="*/ 25938191 w 43671952"/>
              <a:gd name="connsiteY4977" fmla="*/ 5688017 h 23902640"/>
              <a:gd name="connsiteX4978" fmla="*/ 25941363 w 43671952"/>
              <a:gd name="connsiteY4978" fmla="*/ 5675315 h 23902640"/>
              <a:gd name="connsiteX4979" fmla="*/ 25973115 w 43671952"/>
              <a:gd name="connsiteY4979" fmla="*/ 5665789 h 23902640"/>
              <a:gd name="connsiteX4980" fmla="*/ 20926663 w 43671952"/>
              <a:gd name="connsiteY4980" fmla="*/ 5591177 h 23902640"/>
              <a:gd name="connsiteX4981" fmla="*/ 20955235 w 43671952"/>
              <a:gd name="connsiteY4981" fmla="*/ 5600701 h 23902640"/>
              <a:gd name="connsiteX4982" fmla="*/ 20964763 w 43671952"/>
              <a:gd name="connsiteY4982" fmla="*/ 5629279 h 23902640"/>
              <a:gd name="connsiteX4983" fmla="*/ 20969523 w 43671952"/>
              <a:gd name="connsiteY4983" fmla="*/ 5643564 h 23902640"/>
              <a:gd name="connsiteX4984" fmla="*/ 20969523 w 43671952"/>
              <a:gd name="connsiteY4984" fmla="*/ 5895978 h 23902640"/>
              <a:gd name="connsiteX4985" fmla="*/ 20974287 w 43671952"/>
              <a:gd name="connsiteY4985" fmla="*/ 5919791 h 23902640"/>
              <a:gd name="connsiteX4986" fmla="*/ 20979051 w 43671952"/>
              <a:gd name="connsiteY4986" fmla="*/ 5981705 h 23902640"/>
              <a:gd name="connsiteX4987" fmla="*/ 20988575 w 43671952"/>
              <a:gd name="connsiteY4987" fmla="*/ 6048375 h 23902640"/>
              <a:gd name="connsiteX4988" fmla="*/ 20998099 w 43671952"/>
              <a:gd name="connsiteY4988" fmla="*/ 6096001 h 23902640"/>
              <a:gd name="connsiteX4989" fmla="*/ 21002863 w 43671952"/>
              <a:gd name="connsiteY4989" fmla="*/ 6115052 h 23902640"/>
              <a:gd name="connsiteX4990" fmla="*/ 21017151 w 43671952"/>
              <a:gd name="connsiteY4990" fmla="*/ 6157916 h 23902640"/>
              <a:gd name="connsiteX4991" fmla="*/ 21026675 w 43671952"/>
              <a:gd name="connsiteY4991" fmla="*/ 6186491 h 23902640"/>
              <a:gd name="connsiteX4992" fmla="*/ 21036199 w 43671952"/>
              <a:gd name="connsiteY4992" fmla="*/ 6243640 h 23902640"/>
              <a:gd name="connsiteX4993" fmla="*/ 21045723 w 43671952"/>
              <a:gd name="connsiteY4993" fmla="*/ 6286503 h 23902640"/>
              <a:gd name="connsiteX4994" fmla="*/ 21055251 w 43671952"/>
              <a:gd name="connsiteY4994" fmla="*/ 6315077 h 23902640"/>
              <a:gd name="connsiteX4995" fmla="*/ 21060011 w 43671952"/>
              <a:gd name="connsiteY4995" fmla="*/ 6329364 h 23902640"/>
              <a:gd name="connsiteX4996" fmla="*/ 21079063 w 43671952"/>
              <a:gd name="connsiteY4996" fmla="*/ 6357941 h 23902640"/>
              <a:gd name="connsiteX4997" fmla="*/ 21088587 w 43671952"/>
              <a:gd name="connsiteY4997" fmla="*/ 6372227 h 23902640"/>
              <a:gd name="connsiteX4998" fmla="*/ 21098111 w 43671952"/>
              <a:gd name="connsiteY4998" fmla="*/ 6400802 h 23902640"/>
              <a:gd name="connsiteX4999" fmla="*/ 21102875 w 43671952"/>
              <a:gd name="connsiteY4999" fmla="*/ 6415088 h 23902640"/>
              <a:gd name="connsiteX5000" fmla="*/ 21074299 w 43671952"/>
              <a:gd name="connsiteY5000" fmla="*/ 6424616 h 23902640"/>
              <a:gd name="connsiteX5001" fmla="*/ 21060011 w 43671952"/>
              <a:gd name="connsiteY5001" fmla="*/ 6429379 h 23902640"/>
              <a:gd name="connsiteX5002" fmla="*/ 21031439 w 43671952"/>
              <a:gd name="connsiteY5002" fmla="*/ 6424616 h 23902640"/>
              <a:gd name="connsiteX5003" fmla="*/ 21017151 w 43671952"/>
              <a:gd name="connsiteY5003" fmla="*/ 6419853 h 23902640"/>
              <a:gd name="connsiteX5004" fmla="*/ 20969523 w 43671952"/>
              <a:gd name="connsiteY5004" fmla="*/ 6405566 h 23902640"/>
              <a:gd name="connsiteX5005" fmla="*/ 20955235 w 43671952"/>
              <a:gd name="connsiteY5005" fmla="*/ 6400802 h 23902640"/>
              <a:gd name="connsiteX5006" fmla="*/ 20940951 w 43671952"/>
              <a:gd name="connsiteY5006" fmla="*/ 6396041 h 23902640"/>
              <a:gd name="connsiteX5007" fmla="*/ 20907615 w 43671952"/>
              <a:gd name="connsiteY5007" fmla="*/ 6400802 h 23902640"/>
              <a:gd name="connsiteX5008" fmla="*/ 20893323 w 43671952"/>
              <a:gd name="connsiteY5008" fmla="*/ 6405566 h 23902640"/>
              <a:gd name="connsiteX5009" fmla="*/ 20888563 w 43671952"/>
              <a:gd name="connsiteY5009" fmla="*/ 6419853 h 23902640"/>
              <a:gd name="connsiteX5010" fmla="*/ 20879039 w 43671952"/>
              <a:gd name="connsiteY5010" fmla="*/ 6434139 h 23902640"/>
              <a:gd name="connsiteX5011" fmla="*/ 20869511 w 43671952"/>
              <a:gd name="connsiteY5011" fmla="*/ 6462718 h 23902640"/>
              <a:gd name="connsiteX5012" fmla="*/ 20874275 w 43671952"/>
              <a:gd name="connsiteY5012" fmla="*/ 6524629 h 23902640"/>
              <a:gd name="connsiteX5013" fmla="*/ 20883799 w 43671952"/>
              <a:gd name="connsiteY5013" fmla="*/ 6581778 h 23902640"/>
              <a:gd name="connsiteX5014" fmla="*/ 20888563 w 43671952"/>
              <a:gd name="connsiteY5014" fmla="*/ 6667502 h 23902640"/>
              <a:gd name="connsiteX5015" fmla="*/ 20898087 w 43671952"/>
              <a:gd name="connsiteY5015" fmla="*/ 6696078 h 23902640"/>
              <a:gd name="connsiteX5016" fmla="*/ 20926663 w 43671952"/>
              <a:gd name="connsiteY5016" fmla="*/ 6705604 h 23902640"/>
              <a:gd name="connsiteX5017" fmla="*/ 20969523 w 43671952"/>
              <a:gd name="connsiteY5017" fmla="*/ 6743702 h 23902640"/>
              <a:gd name="connsiteX5018" fmla="*/ 20979051 w 43671952"/>
              <a:gd name="connsiteY5018" fmla="*/ 6757992 h 23902640"/>
              <a:gd name="connsiteX5019" fmla="*/ 20988575 w 43671952"/>
              <a:gd name="connsiteY5019" fmla="*/ 6786566 h 23902640"/>
              <a:gd name="connsiteX5020" fmla="*/ 20983811 w 43671952"/>
              <a:gd name="connsiteY5020" fmla="*/ 6819903 h 23902640"/>
              <a:gd name="connsiteX5021" fmla="*/ 20979051 w 43671952"/>
              <a:gd name="connsiteY5021" fmla="*/ 6834192 h 23902640"/>
              <a:gd name="connsiteX5022" fmla="*/ 20964763 w 43671952"/>
              <a:gd name="connsiteY5022" fmla="*/ 6843716 h 23902640"/>
              <a:gd name="connsiteX5023" fmla="*/ 20931423 w 43671952"/>
              <a:gd name="connsiteY5023" fmla="*/ 6834192 h 23902640"/>
              <a:gd name="connsiteX5024" fmla="*/ 20917139 w 43671952"/>
              <a:gd name="connsiteY5024" fmla="*/ 6824664 h 23902640"/>
              <a:gd name="connsiteX5025" fmla="*/ 20893323 w 43671952"/>
              <a:gd name="connsiteY5025" fmla="*/ 6791328 h 23902640"/>
              <a:gd name="connsiteX5026" fmla="*/ 20879039 w 43671952"/>
              <a:gd name="connsiteY5026" fmla="*/ 6781802 h 23902640"/>
              <a:gd name="connsiteX5027" fmla="*/ 20864751 w 43671952"/>
              <a:gd name="connsiteY5027" fmla="*/ 6791328 h 23902640"/>
              <a:gd name="connsiteX5028" fmla="*/ 20850463 w 43671952"/>
              <a:gd name="connsiteY5028" fmla="*/ 6796089 h 23902640"/>
              <a:gd name="connsiteX5029" fmla="*/ 20836175 w 43671952"/>
              <a:gd name="connsiteY5029" fmla="*/ 6810377 h 23902640"/>
              <a:gd name="connsiteX5030" fmla="*/ 20807599 w 43671952"/>
              <a:gd name="connsiteY5030" fmla="*/ 6829426 h 23902640"/>
              <a:gd name="connsiteX5031" fmla="*/ 20793311 w 43671952"/>
              <a:gd name="connsiteY5031" fmla="*/ 6838952 h 23902640"/>
              <a:gd name="connsiteX5032" fmla="*/ 20769499 w 43671952"/>
              <a:gd name="connsiteY5032" fmla="*/ 6819903 h 23902640"/>
              <a:gd name="connsiteX5033" fmla="*/ 20774263 w 43671952"/>
              <a:gd name="connsiteY5033" fmla="*/ 6819903 h 23902640"/>
              <a:gd name="connsiteX5034" fmla="*/ 20779023 w 43671952"/>
              <a:gd name="connsiteY5034" fmla="*/ 6696078 h 23902640"/>
              <a:gd name="connsiteX5035" fmla="*/ 20798075 w 43671952"/>
              <a:gd name="connsiteY5035" fmla="*/ 6653216 h 23902640"/>
              <a:gd name="connsiteX5036" fmla="*/ 20812363 w 43671952"/>
              <a:gd name="connsiteY5036" fmla="*/ 6624640 h 23902640"/>
              <a:gd name="connsiteX5037" fmla="*/ 20821887 w 43671952"/>
              <a:gd name="connsiteY5037" fmla="*/ 6596066 h 23902640"/>
              <a:gd name="connsiteX5038" fmla="*/ 20817127 w 43671952"/>
              <a:gd name="connsiteY5038" fmla="*/ 6519865 h 23902640"/>
              <a:gd name="connsiteX5039" fmla="*/ 20812363 w 43671952"/>
              <a:gd name="connsiteY5039" fmla="*/ 6505578 h 23902640"/>
              <a:gd name="connsiteX5040" fmla="*/ 20802839 w 43671952"/>
              <a:gd name="connsiteY5040" fmla="*/ 6467477 h 23902640"/>
              <a:gd name="connsiteX5041" fmla="*/ 20798075 w 43671952"/>
              <a:gd name="connsiteY5041" fmla="*/ 6448427 h 23902640"/>
              <a:gd name="connsiteX5042" fmla="*/ 20793311 w 43671952"/>
              <a:gd name="connsiteY5042" fmla="*/ 6434139 h 23902640"/>
              <a:gd name="connsiteX5043" fmla="*/ 20807599 w 43671952"/>
              <a:gd name="connsiteY5043" fmla="*/ 6372227 h 23902640"/>
              <a:gd name="connsiteX5044" fmla="*/ 20817127 w 43671952"/>
              <a:gd name="connsiteY5044" fmla="*/ 6357941 h 23902640"/>
              <a:gd name="connsiteX5045" fmla="*/ 20826651 w 43671952"/>
              <a:gd name="connsiteY5045" fmla="*/ 6329364 h 23902640"/>
              <a:gd name="connsiteX5046" fmla="*/ 20831413 w 43671952"/>
              <a:gd name="connsiteY5046" fmla="*/ 6315077 h 23902640"/>
              <a:gd name="connsiteX5047" fmla="*/ 20836175 w 43671952"/>
              <a:gd name="connsiteY5047" fmla="*/ 6276978 h 23902640"/>
              <a:gd name="connsiteX5048" fmla="*/ 20845699 w 43671952"/>
              <a:gd name="connsiteY5048" fmla="*/ 6248404 h 23902640"/>
              <a:gd name="connsiteX5049" fmla="*/ 20850463 w 43671952"/>
              <a:gd name="connsiteY5049" fmla="*/ 6234116 h 23902640"/>
              <a:gd name="connsiteX5050" fmla="*/ 20859987 w 43671952"/>
              <a:gd name="connsiteY5050" fmla="*/ 6219829 h 23902640"/>
              <a:gd name="connsiteX5051" fmla="*/ 20864751 w 43671952"/>
              <a:gd name="connsiteY5051" fmla="*/ 6143627 h 23902640"/>
              <a:gd name="connsiteX5052" fmla="*/ 20859987 w 43671952"/>
              <a:gd name="connsiteY5052" fmla="*/ 6129341 h 23902640"/>
              <a:gd name="connsiteX5053" fmla="*/ 20850463 w 43671952"/>
              <a:gd name="connsiteY5053" fmla="*/ 6115052 h 23902640"/>
              <a:gd name="connsiteX5054" fmla="*/ 20840939 w 43671952"/>
              <a:gd name="connsiteY5054" fmla="*/ 6086478 h 23902640"/>
              <a:gd name="connsiteX5055" fmla="*/ 20836175 w 43671952"/>
              <a:gd name="connsiteY5055" fmla="*/ 6072191 h 23902640"/>
              <a:gd name="connsiteX5056" fmla="*/ 20831413 w 43671952"/>
              <a:gd name="connsiteY5056" fmla="*/ 5900741 h 23902640"/>
              <a:gd name="connsiteX5057" fmla="*/ 20826651 w 43671952"/>
              <a:gd name="connsiteY5057" fmla="*/ 5867403 h 23902640"/>
              <a:gd name="connsiteX5058" fmla="*/ 20831413 w 43671952"/>
              <a:gd name="connsiteY5058" fmla="*/ 5743578 h 23902640"/>
              <a:gd name="connsiteX5059" fmla="*/ 20845699 w 43671952"/>
              <a:gd name="connsiteY5059" fmla="*/ 5715003 h 23902640"/>
              <a:gd name="connsiteX5060" fmla="*/ 20859987 w 43671952"/>
              <a:gd name="connsiteY5060" fmla="*/ 5705476 h 23902640"/>
              <a:gd name="connsiteX5061" fmla="*/ 20879039 w 43671952"/>
              <a:gd name="connsiteY5061" fmla="*/ 5676903 h 23902640"/>
              <a:gd name="connsiteX5062" fmla="*/ 20888563 w 43671952"/>
              <a:gd name="connsiteY5062" fmla="*/ 5662616 h 23902640"/>
              <a:gd name="connsiteX5063" fmla="*/ 20898087 w 43671952"/>
              <a:gd name="connsiteY5063" fmla="*/ 5634039 h 23902640"/>
              <a:gd name="connsiteX5064" fmla="*/ 20912375 w 43671952"/>
              <a:gd name="connsiteY5064" fmla="*/ 5605466 h 23902640"/>
              <a:gd name="connsiteX5065" fmla="*/ 20926663 w 43671952"/>
              <a:gd name="connsiteY5065" fmla="*/ 5591177 h 23902640"/>
              <a:gd name="connsiteX5066" fmla="*/ 26195363 w 43671952"/>
              <a:gd name="connsiteY5066" fmla="*/ 5548315 h 23902640"/>
              <a:gd name="connsiteX5067" fmla="*/ 26223939 w 43671952"/>
              <a:gd name="connsiteY5067" fmla="*/ 5551491 h 23902640"/>
              <a:gd name="connsiteX5068" fmla="*/ 26227115 w 43671952"/>
              <a:gd name="connsiteY5068" fmla="*/ 5561014 h 23902640"/>
              <a:gd name="connsiteX5069" fmla="*/ 26223939 w 43671952"/>
              <a:gd name="connsiteY5069" fmla="*/ 5586415 h 23902640"/>
              <a:gd name="connsiteX5070" fmla="*/ 26217591 w 43671952"/>
              <a:gd name="connsiteY5070" fmla="*/ 5605466 h 23902640"/>
              <a:gd name="connsiteX5071" fmla="*/ 26208063 w 43671952"/>
              <a:gd name="connsiteY5071" fmla="*/ 5624517 h 23902640"/>
              <a:gd name="connsiteX5072" fmla="*/ 26198539 w 43671952"/>
              <a:gd name="connsiteY5072" fmla="*/ 5630864 h 23902640"/>
              <a:gd name="connsiteX5073" fmla="*/ 26185839 w 43671952"/>
              <a:gd name="connsiteY5073" fmla="*/ 5634039 h 23902640"/>
              <a:gd name="connsiteX5074" fmla="*/ 26176315 w 43671952"/>
              <a:gd name="connsiteY5074" fmla="*/ 5640390 h 23902640"/>
              <a:gd name="connsiteX5075" fmla="*/ 26163615 w 43671952"/>
              <a:gd name="connsiteY5075" fmla="*/ 5643564 h 23902640"/>
              <a:gd name="connsiteX5076" fmla="*/ 26154091 w 43671952"/>
              <a:gd name="connsiteY5076" fmla="*/ 5646740 h 23902640"/>
              <a:gd name="connsiteX5077" fmla="*/ 26141391 w 43671952"/>
              <a:gd name="connsiteY5077" fmla="*/ 5643564 h 23902640"/>
              <a:gd name="connsiteX5078" fmla="*/ 26144563 w 43671952"/>
              <a:gd name="connsiteY5078" fmla="*/ 5634039 h 23902640"/>
              <a:gd name="connsiteX5079" fmla="*/ 26141391 w 43671952"/>
              <a:gd name="connsiteY5079" fmla="*/ 5605466 h 23902640"/>
              <a:gd name="connsiteX5080" fmla="*/ 26147739 w 43671952"/>
              <a:gd name="connsiteY5080" fmla="*/ 5595942 h 23902640"/>
              <a:gd name="connsiteX5081" fmla="*/ 26157263 w 43671952"/>
              <a:gd name="connsiteY5081" fmla="*/ 5586415 h 23902640"/>
              <a:gd name="connsiteX5082" fmla="*/ 26173139 w 43671952"/>
              <a:gd name="connsiteY5082" fmla="*/ 5570539 h 23902640"/>
              <a:gd name="connsiteX5083" fmla="*/ 26176315 w 43671952"/>
              <a:gd name="connsiteY5083" fmla="*/ 5561014 h 23902640"/>
              <a:gd name="connsiteX5084" fmla="*/ 26195363 w 43671952"/>
              <a:gd name="connsiteY5084" fmla="*/ 5548315 h 23902640"/>
              <a:gd name="connsiteX5085" fmla="*/ 30575279 w 43671952"/>
              <a:gd name="connsiteY5085" fmla="*/ 5531647 h 23902640"/>
              <a:gd name="connsiteX5086" fmla="*/ 30606235 w 43671952"/>
              <a:gd name="connsiteY5086" fmla="*/ 5536411 h 23902640"/>
              <a:gd name="connsiteX5087" fmla="*/ 30620519 w 43671952"/>
              <a:gd name="connsiteY5087" fmla="*/ 5541171 h 23902640"/>
              <a:gd name="connsiteX5088" fmla="*/ 30627663 w 43671952"/>
              <a:gd name="connsiteY5088" fmla="*/ 5543554 h 23902640"/>
              <a:gd name="connsiteX5089" fmla="*/ 30634807 w 43671952"/>
              <a:gd name="connsiteY5089" fmla="*/ 5548315 h 23902640"/>
              <a:gd name="connsiteX5090" fmla="*/ 30651479 w 43671952"/>
              <a:gd name="connsiteY5090" fmla="*/ 5553079 h 23902640"/>
              <a:gd name="connsiteX5091" fmla="*/ 30665763 w 43671952"/>
              <a:gd name="connsiteY5091" fmla="*/ 5557840 h 23902640"/>
              <a:gd name="connsiteX5092" fmla="*/ 30672907 w 43671952"/>
              <a:gd name="connsiteY5092" fmla="*/ 5560222 h 23902640"/>
              <a:gd name="connsiteX5093" fmla="*/ 30680051 w 43671952"/>
              <a:gd name="connsiteY5093" fmla="*/ 5564986 h 23902640"/>
              <a:gd name="connsiteX5094" fmla="*/ 30689579 w 43671952"/>
              <a:gd name="connsiteY5094" fmla="*/ 5567366 h 23902640"/>
              <a:gd name="connsiteX5095" fmla="*/ 30703863 w 43671952"/>
              <a:gd name="connsiteY5095" fmla="*/ 5572126 h 23902640"/>
              <a:gd name="connsiteX5096" fmla="*/ 30711007 w 43671952"/>
              <a:gd name="connsiteY5096" fmla="*/ 5574508 h 23902640"/>
              <a:gd name="connsiteX5097" fmla="*/ 30718151 w 43671952"/>
              <a:gd name="connsiteY5097" fmla="*/ 5579273 h 23902640"/>
              <a:gd name="connsiteX5098" fmla="*/ 30741963 w 43671952"/>
              <a:gd name="connsiteY5098" fmla="*/ 5586415 h 23902640"/>
              <a:gd name="connsiteX5099" fmla="*/ 30763395 w 43671952"/>
              <a:gd name="connsiteY5099" fmla="*/ 5595942 h 23902640"/>
              <a:gd name="connsiteX5100" fmla="*/ 30770539 w 43671952"/>
              <a:gd name="connsiteY5100" fmla="*/ 5598322 h 23902640"/>
              <a:gd name="connsiteX5101" fmla="*/ 30784827 w 43671952"/>
              <a:gd name="connsiteY5101" fmla="*/ 5605466 h 23902640"/>
              <a:gd name="connsiteX5102" fmla="*/ 30791971 w 43671952"/>
              <a:gd name="connsiteY5102" fmla="*/ 5610226 h 23902640"/>
              <a:gd name="connsiteX5103" fmla="*/ 30808639 w 43671952"/>
              <a:gd name="connsiteY5103" fmla="*/ 5614992 h 23902640"/>
              <a:gd name="connsiteX5104" fmla="*/ 30906271 w 43671952"/>
              <a:gd name="connsiteY5104" fmla="*/ 5617372 h 23902640"/>
              <a:gd name="connsiteX5105" fmla="*/ 30915795 w 43671952"/>
              <a:gd name="connsiteY5105" fmla="*/ 5631658 h 23902640"/>
              <a:gd name="connsiteX5106" fmla="*/ 30920559 w 43671952"/>
              <a:gd name="connsiteY5106" fmla="*/ 5645946 h 23902640"/>
              <a:gd name="connsiteX5107" fmla="*/ 30920559 w 43671952"/>
              <a:gd name="connsiteY5107" fmla="*/ 5691191 h 23902640"/>
              <a:gd name="connsiteX5108" fmla="*/ 30927703 w 43671952"/>
              <a:gd name="connsiteY5108" fmla="*/ 5695952 h 23902640"/>
              <a:gd name="connsiteX5109" fmla="*/ 30958659 w 43671952"/>
              <a:gd name="connsiteY5109" fmla="*/ 5703097 h 23902640"/>
              <a:gd name="connsiteX5110" fmla="*/ 30980091 w 43671952"/>
              <a:gd name="connsiteY5110" fmla="*/ 5710242 h 23902640"/>
              <a:gd name="connsiteX5111" fmla="*/ 30987235 w 43671952"/>
              <a:gd name="connsiteY5111" fmla="*/ 5712621 h 23902640"/>
              <a:gd name="connsiteX5112" fmla="*/ 31001519 w 43671952"/>
              <a:gd name="connsiteY5112" fmla="*/ 5719765 h 23902640"/>
              <a:gd name="connsiteX5113" fmla="*/ 31008663 w 43671952"/>
              <a:gd name="connsiteY5113" fmla="*/ 5724527 h 23902640"/>
              <a:gd name="connsiteX5114" fmla="*/ 31018191 w 43671952"/>
              <a:gd name="connsiteY5114" fmla="*/ 5726910 h 23902640"/>
              <a:gd name="connsiteX5115" fmla="*/ 31032479 w 43671952"/>
              <a:gd name="connsiteY5115" fmla="*/ 5731671 h 23902640"/>
              <a:gd name="connsiteX5116" fmla="*/ 31039619 w 43671952"/>
              <a:gd name="connsiteY5116" fmla="*/ 5734053 h 23902640"/>
              <a:gd name="connsiteX5117" fmla="*/ 31061051 w 43671952"/>
              <a:gd name="connsiteY5117" fmla="*/ 5743578 h 23902640"/>
              <a:gd name="connsiteX5118" fmla="*/ 31068195 w 43671952"/>
              <a:gd name="connsiteY5118" fmla="*/ 5745961 h 23902640"/>
              <a:gd name="connsiteX5119" fmla="*/ 31075339 w 43671952"/>
              <a:gd name="connsiteY5119" fmla="*/ 5748340 h 23902640"/>
              <a:gd name="connsiteX5120" fmla="*/ 31077719 w 43671952"/>
              <a:gd name="connsiteY5120" fmla="*/ 5755485 h 23902640"/>
              <a:gd name="connsiteX5121" fmla="*/ 31082483 w 43671952"/>
              <a:gd name="connsiteY5121" fmla="*/ 5762628 h 23902640"/>
              <a:gd name="connsiteX5122" fmla="*/ 31087247 w 43671952"/>
              <a:gd name="connsiteY5122" fmla="*/ 5776914 h 23902640"/>
              <a:gd name="connsiteX5123" fmla="*/ 31080103 w 43671952"/>
              <a:gd name="connsiteY5123" fmla="*/ 5793585 h 23902640"/>
              <a:gd name="connsiteX5124" fmla="*/ 31072959 w 43671952"/>
              <a:gd name="connsiteY5124" fmla="*/ 5795966 h 23902640"/>
              <a:gd name="connsiteX5125" fmla="*/ 31065815 w 43671952"/>
              <a:gd name="connsiteY5125" fmla="*/ 5800727 h 23902640"/>
              <a:gd name="connsiteX5126" fmla="*/ 31058671 w 43671952"/>
              <a:gd name="connsiteY5126" fmla="*/ 5803110 h 23902640"/>
              <a:gd name="connsiteX5127" fmla="*/ 31011047 w 43671952"/>
              <a:gd name="connsiteY5127" fmla="*/ 5807871 h 23902640"/>
              <a:gd name="connsiteX5128" fmla="*/ 30896747 w 43671952"/>
              <a:gd name="connsiteY5128" fmla="*/ 5803110 h 23902640"/>
              <a:gd name="connsiteX5129" fmla="*/ 30882459 w 43671952"/>
              <a:gd name="connsiteY5129" fmla="*/ 5800727 h 23902640"/>
              <a:gd name="connsiteX5130" fmla="*/ 30875315 w 43671952"/>
              <a:gd name="connsiteY5130" fmla="*/ 5798344 h 23902640"/>
              <a:gd name="connsiteX5131" fmla="*/ 30834835 w 43671952"/>
              <a:gd name="connsiteY5131" fmla="*/ 5795966 h 23902640"/>
              <a:gd name="connsiteX5132" fmla="*/ 30827691 w 43671952"/>
              <a:gd name="connsiteY5132" fmla="*/ 5793585 h 23902640"/>
              <a:gd name="connsiteX5133" fmla="*/ 30818163 w 43671952"/>
              <a:gd name="connsiteY5133" fmla="*/ 5779297 h 23902640"/>
              <a:gd name="connsiteX5134" fmla="*/ 30808639 w 43671952"/>
              <a:gd name="connsiteY5134" fmla="*/ 5757868 h 23902640"/>
              <a:gd name="connsiteX5135" fmla="*/ 30806259 w 43671952"/>
              <a:gd name="connsiteY5135" fmla="*/ 5750722 h 23902640"/>
              <a:gd name="connsiteX5136" fmla="*/ 30801495 w 43671952"/>
              <a:gd name="connsiteY5136" fmla="*/ 5695952 h 23902640"/>
              <a:gd name="connsiteX5137" fmla="*/ 30794351 w 43671952"/>
              <a:gd name="connsiteY5137" fmla="*/ 5679284 h 23902640"/>
              <a:gd name="connsiteX5138" fmla="*/ 30787207 w 43671952"/>
              <a:gd name="connsiteY5138" fmla="*/ 5676903 h 23902640"/>
              <a:gd name="connsiteX5139" fmla="*/ 30780063 w 43671952"/>
              <a:gd name="connsiteY5139" fmla="*/ 5669761 h 23902640"/>
              <a:gd name="connsiteX5140" fmla="*/ 30775303 w 43671952"/>
              <a:gd name="connsiteY5140" fmla="*/ 5662616 h 23902640"/>
              <a:gd name="connsiteX5141" fmla="*/ 30761015 w 43671952"/>
              <a:gd name="connsiteY5141" fmla="*/ 5657854 h 23902640"/>
              <a:gd name="connsiteX5142" fmla="*/ 30756251 w 43671952"/>
              <a:gd name="connsiteY5142" fmla="*/ 5650710 h 23902640"/>
              <a:gd name="connsiteX5143" fmla="*/ 30741963 w 43671952"/>
              <a:gd name="connsiteY5143" fmla="*/ 5643564 h 23902640"/>
              <a:gd name="connsiteX5144" fmla="*/ 30727679 w 43671952"/>
              <a:gd name="connsiteY5144" fmla="*/ 5636422 h 23902640"/>
              <a:gd name="connsiteX5145" fmla="*/ 30720535 w 43671952"/>
              <a:gd name="connsiteY5145" fmla="*/ 5631658 h 23902640"/>
              <a:gd name="connsiteX5146" fmla="*/ 30713391 w 43671952"/>
              <a:gd name="connsiteY5146" fmla="*/ 5629279 h 23902640"/>
              <a:gd name="connsiteX5147" fmla="*/ 30706247 w 43671952"/>
              <a:gd name="connsiteY5147" fmla="*/ 5624517 h 23902640"/>
              <a:gd name="connsiteX5148" fmla="*/ 30691959 w 43671952"/>
              <a:gd name="connsiteY5148" fmla="*/ 5619752 h 23902640"/>
              <a:gd name="connsiteX5149" fmla="*/ 30675291 w 43671952"/>
              <a:gd name="connsiteY5149" fmla="*/ 5614992 h 23902640"/>
              <a:gd name="connsiteX5150" fmla="*/ 30658619 w 43671952"/>
              <a:gd name="connsiteY5150" fmla="*/ 5610226 h 23902640"/>
              <a:gd name="connsiteX5151" fmla="*/ 30644335 w 43671952"/>
              <a:gd name="connsiteY5151" fmla="*/ 5607846 h 23902640"/>
              <a:gd name="connsiteX5152" fmla="*/ 30622903 w 43671952"/>
              <a:gd name="connsiteY5152" fmla="*/ 5600701 h 23902640"/>
              <a:gd name="connsiteX5153" fmla="*/ 30615759 w 43671952"/>
              <a:gd name="connsiteY5153" fmla="*/ 5598322 h 23902640"/>
              <a:gd name="connsiteX5154" fmla="*/ 30608615 w 43671952"/>
              <a:gd name="connsiteY5154" fmla="*/ 5593559 h 23902640"/>
              <a:gd name="connsiteX5155" fmla="*/ 30599091 w 43671952"/>
              <a:gd name="connsiteY5155" fmla="*/ 5591177 h 23902640"/>
              <a:gd name="connsiteX5156" fmla="*/ 30591947 w 43671952"/>
              <a:gd name="connsiteY5156" fmla="*/ 5588796 h 23902640"/>
              <a:gd name="connsiteX5157" fmla="*/ 30568135 w 43671952"/>
              <a:gd name="connsiteY5157" fmla="*/ 5564986 h 23902640"/>
              <a:gd name="connsiteX5158" fmla="*/ 30563371 w 43671952"/>
              <a:gd name="connsiteY5158" fmla="*/ 5555460 h 23902640"/>
              <a:gd name="connsiteX5159" fmla="*/ 30568135 w 43671952"/>
              <a:gd name="connsiteY5159" fmla="*/ 5550696 h 23902640"/>
              <a:gd name="connsiteX5160" fmla="*/ 30575279 w 43671952"/>
              <a:gd name="connsiteY5160" fmla="*/ 5531647 h 23902640"/>
              <a:gd name="connsiteX5161" fmla="*/ 23610919 w 43671952"/>
              <a:gd name="connsiteY5161" fmla="*/ 5503865 h 23902640"/>
              <a:gd name="connsiteX5162" fmla="*/ 23626791 w 43671952"/>
              <a:gd name="connsiteY5162" fmla="*/ 5507042 h 23902640"/>
              <a:gd name="connsiteX5163" fmla="*/ 23629971 w 43671952"/>
              <a:gd name="connsiteY5163" fmla="*/ 5532441 h 23902640"/>
              <a:gd name="connsiteX5164" fmla="*/ 23620443 w 43671952"/>
              <a:gd name="connsiteY5164" fmla="*/ 5538792 h 23902640"/>
              <a:gd name="connsiteX5165" fmla="*/ 23607743 w 43671952"/>
              <a:gd name="connsiteY5165" fmla="*/ 5541965 h 23902640"/>
              <a:gd name="connsiteX5166" fmla="*/ 23601395 w 43671952"/>
              <a:gd name="connsiteY5166" fmla="*/ 5507042 h 23902640"/>
              <a:gd name="connsiteX5167" fmla="*/ 23610919 w 43671952"/>
              <a:gd name="connsiteY5167" fmla="*/ 5503865 h 23902640"/>
              <a:gd name="connsiteX5168" fmla="*/ 23410891 w 43671952"/>
              <a:gd name="connsiteY5168" fmla="*/ 5497516 h 23902640"/>
              <a:gd name="connsiteX5169" fmla="*/ 23423591 w 43671952"/>
              <a:gd name="connsiteY5169" fmla="*/ 5500690 h 23902640"/>
              <a:gd name="connsiteX5170" fmla="*/ 23426767 w 43671952"/>
              <a:gd name="connsiteY5170" fmla="*/ 5510217 h 23902640"/>
              <a:gd name="connsiteX5171" fmla="*/ 23417239 w 43671952"/>
              <a:gd name="connsiteY5171" fmla="*/ 5541965 h 23902640"/>
              <a:gd name="connsiteX5172" fmla="*/ 23407715 w 43671952"/>
              <a:gd name="connsiteY5172" fmla="*/ 5545140 h 23902640"/>
              <a:gd name="connsiteX5173" fmla="*/ 23401367 w 43671952"/>
              <a:gd name="connsiteY5173" fmla="*/ 5551491 h 23902640"/>
              <a:gd name="connsiteX5174" fmla="*/ 23379139 w 43671952"/>
              <a:gd name="connsiteY5174" fmla="*/ 5535615 h 23902640"/>
              <a:gd name="connsiteX5175" fmla="*/ 23382315 w 43671952"/>
              <a:gd name="connsiteY5175" fmla="*/ 5513392 h 23902640"/>
              <a:gd name="connsiteX5176" fmla="*/ 23410891 w 43671952"/>
              <a:gd name="connsiteY5176" fmla="*/ 5497516 h 23902640"/>
              <a:gd name="connsiteX5177" fmla="*/ 26344591 w 43671952"/>
              <a:gd name="connsiteY5177" fmla="*/ 5421317 h 23902640"/>
              <a:gd name="connsiteX5178" fmla="*/ 26379515 w 43671952"/>
              <a:gd name="connsiteY5178" fmla="*/ 5434017 h 23902640"/>
              <a:gd name="connsiteX5179" fmla="*/ 26385863 w 43671952"/>
              <a:gd name="connsiteY5179" fmla="*/ 5453066 h 23902640"/>
              <a:gd name="connsiteX5180" fmla="*/ 26389039 w 43671952"/>
              <a:gd name="connsiteY5180" fmla="*/ 5462589 h 23902640"/>
              <a:gd name="connsiteX5181" fmla="*/ 26382691 w 43671952"/>
              <a:gd name="connsiteY5181" fmla="*/ 5516566 h 23902640"/>
              <a:gd name="connsiteX5182" fmla="*/ 26366815 w 43671952"/>
              <a:gd name="connsiteY5182" fmla="*/ 5541965 h 23902640"/>
              <a:gd name="connsiteX5183" fmla="*/ 26360463 w 43671952"/>
              <a:gd name="connsiteY5183" fmla="*/ 5548315 h 23902640"/>
              <a:gd name="connsiteX5184" fmla="*/ 26325539 w 43671952"/>
              <a:gd name="connsiteY5184" fmla="*/ 5507042 h 23902640"/>
              <a:gd name="connsiteX5185" fmla="*/ 26319191 w 43671952"/>
              <a:gd name="connsiteY5185" fmla="*/ 5497516 h 23902640"/>
              <a:gd name="connsiteX5186" fmla="*/ 26312839 w 43671952"/>
              <a:gd name="connsiteY5186" fmla="*/ 5487990 h 23902640"/>
              <a:gd name="connsiteX5187" fmla="*/ 26309663 w 43671952"/>
              <a:gd name="connsiteY5187" fmla="*/ 5478466 h 23902640"/>
              <a:gd name="connsiteX5188" fmla="*/ 26312839 w 43671952"/>
              <a:gd name="connsiteY5188" fmla="*/ 5449888 h 23902640"/>
              <a:gd name="connsiteX5189" fmla="*/ 26335063 w 43671952"/>
              <a:gd name="connsiteY5189" fmla="*/ 5424492 h 23902640"/>
              <a:gd name="connsiteX5190" fmla="*/ 26344591 w 43671952"/>
              <a:gd name="connsiteY5190" fmla="*/ 5421317 h 23902640"/>
              <a:gd name="connsiteX5191" fmla="*/ 26525563 w 43671952"/>
              <a:gd name="connsiteY5191" fmla="*/ 5278441 h 23902640"/>
              <a:gd name="connsiteX5192" fmla="*/ 26582715 w 43671952"/>
              <a:gd name="connsiteY5192" fmla="*/ 5281614 h 23902640"/>
              <a:gd name="connsiteX5193" fmla="*/ 26595415 w 43671952"/>
              <a:gd name="connsiteY5193" fmla="*/ 5284791 h 23902640"/>
              <a:gd name="connsiteX5194" fmla="*/ 26614463 w 43671952"/>
              <a:gd name="connsiteY5194" fmla="*/ 5291141 h 23902640"/>
              <a:gd name="connsiteX5195" fmla="*/ 26630339 w 43671952"/>
              <a:gd name="connsiteY5195" fmla="*/ 5319716 h 23902640"/>
              <a:gd name="connsiteX5196" fmla="*/ 26620815 w 43671952"/>
              <a:gd name="connsiteY5196" fmla="*/ 5341941 h 23902640"/>
              <a:gd name="connsiteX5197" fmla="*/ 26601763 w 43671952"/>
              <a:gd name="connsiteY5197" fmla="*/ 5348290 h 23902640"/>
              <a:gd name="connsiteX5198" fmla="*/ 26589063 w 43671952"/>
              <a:gd name="connsiteY5198" fmla="*/ 5345114 h 23902640"/>
              <a:gd name="connsiteX5199" fmla="*/ 26566839 w 43671952"/>
              <a:gd name="connsiteY5199" fmla="*/ 5329240 h 23902640"/>
              <a:gd name="connsiteX5200" fmla="*/ 26509691 w 43671952"/>
              <a:gd name="connsiteY5200" fmla="*/ 5319716 h 23902640"/>
              <a:gd name="connsiteX5201" fmla="*/ 26506515 w 43671952"/>
              <a:gd name="connsiteY5201" fmla="*/ 5287966 h 23902640"/>
              <a:gd name="connsiteX5202" fmla="*/ 26516039 w 43671952"/>
              <a:gd name="connsiteY5202" fmla="*/ 5284791 h 23902640"/>
              <a:gd name="connsiteX5203" fmla="*/ 26525563 w 43671952"/>
              <a:gd name="connsiteY5203" fmla="*/ 5278441 h 23902640"/>
              <a:gd name="connsiteX5204" fmla="*/ 29977583 w 43671952"/>
              <a:gd name="connsiteY5204" fmla="*/ 5241135 h 23902640"/>
              <a:gd name="connsiteX5205" fmla="*/ 30032351 w 43671952"/>
              <a:gd name="connsiteY5205" fmla="*/ 5243516 h 23902640"/>
              <a:gd name="connsiteX5206" fmla="*/ 30039495 w 43671952"/>
              <a:gd name="connsiteY5206" fmla="*/ 5245895 h 23902640"/>
              <a:gd name="connsiteX5207" fmla="*/ 30046639 w 43671952"/>
              <a:gd name="connsiteY5207" fmla="*/ 5250661 h 23902640"/>
              <a:gd name="connsiteX5208" fmla="*/ 30053783 w 43671952"/>
              <a:gd name="connsiteY5208" fmla="*/ 5253039 h 23902640"/>
              <a:gd name="connsiteX5209" fmla="*/ 30060927 w 43671952"/>
              <a:gd name="connsiteY5209" fmla="*/ 5257804 h 23902640"/>
              <a:gd name="connsiteX5210" fmla="*/ 30075215 w 43671952"/>
              <a:gd name="connsiteY5210" fmla="*/ 5262566 h 23902640"/>
              <a:gd name="connsiteX5211" fmla="*/ 30079979 w 43671952"/>
              <a:gd name="connsiteY5211" fmla="*/ 5269710 h 23902640"/>
              <a:gd name="connsiteX5212" fmla="*/ 30094263 w 43671952"/>
              <a:gd name="connsiteY5212" fmla="*/ 5279233 h 23902640"/>
              <a:gd name="connsiteX5213" fmla="*/ 30099027 w 43671952"/>
              <a:gd name="connsiteY5213" fmla="*/ 5293521 h 23902640"/>
              <a:gd name="connsiteX5214" fmla="*/ 30101407 w 43671952"/>
              <a:gd name="connsiteY5214" fmla="*/ 5300667 h 23902640"/>
              <a:gd name="connsiteX5215" fmla="*/ 30099027 w 43671952"/>
              <a:gd name="connsiteY5215" fmla="*/ 5307810 h 23902640"/>
              <a:gd name="connsiteX5216" fmla="*/ 30091883 w 43671952"/>
              <a:gd name="connsiteY5216" fmla="*/ 5310193 h 23902640"/>
              <a:gd name="connsiteX5217" fmla="*/ 30075215 w 43671952"/>
              <a:gd name="connsiteY5217" fmla="*/ 5314953 h 23902640"/>
              <a:gd name="connsiteX5218" fmla="*/ 30037115 w 43671952"/>
              <a:gd name="connsiteY5218" fmla="*/ 5307810 h 23902640"/>
              <a:gd name="connsiteX5219" fmla="*/ 30049019 w 43671952"/>
              <a:gd name="connsiteY5219" fmla="*/ 5312571 h 23902640"/>
              <a:gd name="connsiteX5220" fmla="*/ 30032351 w 43671952"/>
              <a:gd name="connsiteY5220" fmla="*/ 5300667 h 23902640"/>
              <a:gd name="connsiteX5221" fmla="*/ 30018063 w 43671952"/>
              <a:gd name="connsiteY5221" fmla="*/ 5295903 h 23902640"/>
              <a:gd name="connsiteX5222" fmla="*/ 30010919 w 43671952"/>
              <a:gd name="connsiteY5222" fmla="*/ 5291141 h 23902640"/>
              <a:gd name="connsiteX5223" fmla="*/ 30003779 w 43671952"/>
              <a:gd name="connsiteY5223" fmla="*/ 5283997 h 23902640"/>
              <a:gd name="connsiteX5224" fmla="*/ 29996635 w 43671952"/>
              <a:gd name="connsiteY5224" fmla="*/ 5281614 h 23902640"/>
              <a:gd name="connsiteX5225" fmla="*/ 29987107 w 43671952"/>
              <a:gd name="connsiteY5225" fmla="*/ 5276854 h 23902640"/>
              <a:gd name="connsiteX5226" fmla="*/ 29982347 w 43671952"/>
              <a:gd name="connsiteY5226" fmla="*/ 5269710 h 23902640"/>
              <a:gd name="connsiteX5227" fmla="*/ 29970439 w 43671952"/>
              <a:gd name="connsiteY5227" fmla="*/ 5260184 h 23902640"/>
              <a:gd name="connsiteX5228" fmla="*/ 29970439 w 43671952"/>
              <a:gd name="connsiteY5228" fmla="*/ 5243516 h 23902640"/>
              <a:gd name="connsiteX5229" fmla="*/ 29977583 w 43671952"/>
              <a:gd name="connsiteY5229" fmla="*/ 5241135 h 23902640"/>
              <a:gd name="connsiteX5230" fmla="*/ 23690295 w 43671952"/>
              <a:gd name="connsiteY5230" fmla="*/ 5138741 h 23902640"/>
              <a:gd name="connsiteX5231" fmla="*/ 23709339 w 43671952"/>
              <a:gd name="connsiteY5231" fmla="*/ 5141914 h 23902640"/>
              <a:gd name="connsiteX5232" fmla="*/ 23712515 w 43671952"/>
              <a:gd name="connsiteY5232" fmla="*/ 5189540 h 23902640"/>
              <a:gd name="connsiteX5233" fmla="*/ 23693467 w 43671952"/>
              <a:gd name="connsiteY5233" fmla="*/ 5167315 h 23902640"/>
              <a:gd name="connsiteX5234" fmla="*/ 23687119 w 43671952"/>
              <a:gd name="connsiteY5234" fmla="*/ 5157791 h 23902640"/>
              <a:gd name="connsiteX5235" fmla="*/ 23690295 w 43671952"/>
              <a:gd name="connsiteY5235" fmla="*/ 5138741 h 23902640"/>
              <a:gd name="connsiteX5236" fmla="*/ 29903763 w 43671952"/>
              <a:gd name="connsiteY5236" fmla="*/ 5095877 h 23902640"/>
              <a:gd name="connsiteX5237" fmla="*/ 29941863 w 43671952"/>
              <a:gd name="connsiteY5237" fmla="*/ 5100641 h 23902640"/>
              <a:gd name="connsiteX5238" fmla="*/ 29960915 w 43671952"/>
              <a:gd name="connsiteY5238" fmla="*/ 5105402 h 23902640"/>
              <a:gd name="connsiteX5239" fmla="*/ 29975203 w 43671952"/>
              <a:gd name="connsiteY5239" fmla="*/ 5114928 h 23902640"/>
              <a:gd name="connsiteX5240" fmla="*/ 29984727 w 43671952"/>
              <a:gd name="connsiteY5240" fmla="*/ 5129217 h 23902640"/>
              <a:gd name="connsiteX5241" fmla="*/ 29987107 w 43671952"/>
              <a:gd name="connsiteY5241" fmla="*/ 5136361 h 23902640"/>
              <a:gd name="connsiteX5242" fmla="*/ 29991871 w 43671952"/>
              <a:gd name="connsiteY5242" fmla="*/ 5143503 h 23902640"/>
              <a:gd name="connsiteX5243" fmla="*/ 29987107 w 43671952"/>
              <a:gd name="connsiteY5243" fmla="*/ 5169698 h 23902640"/>
              <a:gd name="connsiteX5244" fmla="*/ 29977583 w 43671952"/>
              <a:gd name="connsiteY5244" fmla="*/ 5183984 h 23902640"/>
              <a:gd name="connsiteX5245" fmla="*/ 29970439 w 43671952"/>
              <a:gd name="connsiteY5245" fmla="*/ 5188747 h 23902640"/>
              <a:gd name="connsiteX5246" fmla="*/ 29956151 w 43671952"/>
              <a:gd name="connsiteY5246" fmla="*/ 5193509 h 23902640"/>
              <a:gd name="connsiteX5247" fmla="*/ 29946627 w 43671952"/>
              <a:gd name="connsiteY5247" fmla="*/ 5203035 h 23902640"/>
              <a:gd name="connsiteX5248" fmla="*/ 29934719 w 43671952"/>
              <a:gd name="connsiteY5248" fmla="*/ 5186366 h 23902640"/>
              <a:gd name="connsiteX5249" fmla="*/ 29913291 w 43671952"/>
              <a:gd name="connsiteY5249" fmla="*/ 5176841 h 23902640"/>
              <a:gd name="connsiteX5250" fmla="*/ 29903763 w 43671952"/>
              <a:gd name="connsiteY5250" fmla="*/ 5172079 h 23902640"/>
              <a:gd name="connsiteX5251" fmla="*/ 29889479 w 43671952"/>
              <a:gd name="connsiteY5251" fmla="*/ 5162552 h 23902640"/>
              <a:gd name="connsiteX5252" fmla="*/ 29882335 w 43671952"/>
              <a:gd name="connsiteY5252" fmla="*/ 5157791 h 23902640"/>
              <a:gd name="connsiteX5253" fmla="*/ 29875191 w 43671952"/>
              <a:gd name="connsiteY5253" fmla="*/ 5155411 h 23902640"/>
              <a:gd name="connsiteX5254" fmla="*/ 29868047 w 43671952"/>
              <a:gd name="connsiteY5254" fmla="*/ 5150647 h 23902640"/>
              <a:gd name="connsiteX5255" fmla="*/ 29865663 w 43671952"/>
              <a:gd name="connsiteY5255" fmla="*/ 5143503 h 23902640"/>
              <a:gd name="connsiteX5256" fmla="*/ 29872807 w 43671952"/>
              <a:gd name="connsiteY5256" fmla="*/ 5110166 h 23902640"/>
              <a:gd name="connsiteX5257" fmla="*/ 29887095 w 43671952"/>
              <a:gd name="connsiteY5257" fmla="*/ 5100641 h 23902640"/>
              <a:gd name="connsiteX5258" fmla="*/ 29903763 w 43671952"/>
              <a:gd name="connsiteY5258" fmla="*/ 5095877 h 23902640"/>
              <a:gd name="connsiteX5259" fmla="*/ 37806251 w 43671952"/>
              <a:gd name="connsiteY5259" fmla="*/ 5049598 h 23902640"/>
              <a:gd name="connsiteX5260" fmla="*/ 37861903 w 43671952"/>
              <a:gd name="connsiteY5260" fmla="*/ 5057779 h 23902640"/>
              <a:gd name="connsiteX5261" fmla="*/ 37852375 w 43671952"/>
              <a:gd name="connsiteY5261" fmla="*/ 5105402 h 23902640"/>
              <a:gd name="connsiteX5262" fmla="*/ 37828563 w 43671952"/>
              <a:gd name="connsiteY5262" fmla="*/ 5124454 h 23902640"/>
              <a:gd name="connsiteX5263" fmla="*/ 37814275 w 43671952"/>
              <a:gd name="connsiteY5263" fmla="*/ 5133977 h 23902640"/>
              <a:gd name="connsiteX5264" fmla="*/ 37757127 w 43671952"/>
              <a:gd name="connsiteY5264" fmla="*/ 5138741 h 23902640"/>
              <a:gd name="connsiteX5265" fmla="*/ 37752363 w 43671952"/>
              <a:gd name="connsiteY5265" fmla="*/ 5124454 h 23902640"/>
              <a:gd name="connsiteX5266" fmla="*/ 37733315 w 43671952"/>
              <a:gd name="connsiteY5266" fmla="*/ 5095877 h 23902640"/>
              <a:gd name="connsiteX5267" fmla="*/ 37733315 w 43671952"/>
              <a:gd name="connsiteY5267" fmla="*/ 5057779 h 23902640"/>
              <a:gd name="connsiteX5268" fmla="*/ 37747603 w 43671952"/>
              <a:gd name="connsiteY5268" fmla="*/ 5053017 h 23902640"/>
              <a:gd name="connsiteX5269" fmla="*/ 37806251 w 43671952"/>
              <a:gd name="connsiteY5269" fmla="*/ 5049598 h 23902640"/>
              <a:gd name="connsiteX5270" fmla="*/ 37466615 w 43671952"/>
              <a:gd name="connsiteY5270" fmla="*/ 5024441 h 23902640"/>
              <a:gd name="connsiteX5271" fmla="*/ 37519003 w 43671952"/>
              <a:gd name="connsiteY5271" fmla="*/ 5029203 h 23902640"/>
              <a:gd name="connsiteX5272" fmla="*/ 37533287 w 43671952"/>
              <a:gd name="connsiteY5272" fmla="*/ 5038728 h 23902640"/>
              <a:gd name="connsiteX5273" fmla="*/ 37561863 w 43671952"/>
              <a:gd name="connsiteY5273" fmla="*/ 5053017 h 23902640"/>
              <a:gd name="connsiteX5274" fmla="*/ 37566627 w 43671952"/>
              <a:gd name="connsiteY5274" fmla="*/ 5067304 h 23902640"/>
              <a:gd name="connsiteX5275" fmla="*/ 37585675 w 43671952"/>
              <a:gd name="connsiteY5275" fmla="*/ 5091115 h 23902640"/>
              <a:gd name="connsiteX5276" fmla="*/ 37428515 w 43671952"/>
              <a:gd name="connsiteY5276" fmla="*/ 5086353 h 23902640"/>
              <a:gd name="connsiteX5277" fmla="*/ 37414227 w 43671952"/>
              <a:gd name="connsiteY5277" fmla="*/ 5081590 h 23902640"/>
              <a:gd name="connsiteX5278" fmla="*/ 37404703 w 43671952"/>
              <a:gd name="connsiteY5278" fmla="*/ 5053017 h 23902640"/>
              <a:gd name="connsiteX5279" fmla="*/ 37447563 w 43671952"/>
              <a:gd name="connsiteY5279" fmla="*/ 5029203 h 23902640"/>
              <a:gd name="connsiteX5280" fmla="*/ 37466615 w 43671952"/>
              <a:gd name="connsiteY5280" fmla="*/ 5024441 h 23902640"/>
              <a:gd name="connsiteX5281" fmla="*/ 29637063 w 43671952"/>
              <a:gd name="connsiteY5281" fmla="*/ 4781551 h 23902640"/>
              <a:gd name="connsiteX5282" fmla="*/ 29660879 w 43671952"/>
              <a:gd name="connsiteY5282" fmla="*/ 4783935 h 23902640"/>
              <a:gd name="connsiteX5283" fmla="*/ 29670403 w 43671952"/>
              <a:gd name="connsiteY5283" fmla="*/ 4786314 h 23902640"/>
              <a:gd name="connsiteX5284" fmla="*/ 29691835 w 43671952"/>
              <a:gd name="connsiteY5284" fmla="*/ 4793458 h 23902640"/>
              <a:gd name="connsiteX5285" fmla="*/ 29698979 w 43671952"/>
              <a:gd name="connsiteY5285" fmla="*/ 4795841 h 23902640"/>
              <a:gd name="connsiteX5286" fmla="*/ 29706119 w 43671952"/>
              <a:gd name="connsiteY5286" fmla="*/ 4798223 h 23902640"/>
              <a:gd name="connsiteX5287" fmla="*/ 29727551 w 43671952"/>
              <a:gd name="connsiteY5287" fmla="*/ 4810126 h 23902640"/>
              <a:gd name="connsiteX5288" fmla="*/ 29741839 w 43671952"/>
              <a:gd name="connsiteY5288" fmla="*/ 4822035 h 23902640"/>
              <a:gd name="connsiteX5289" fmla="*/ 29748983 w 43671952"/>
              <a:gd name="connsiteY5289" fmla="*/ 4826795 h 23902640"/>
              <a:gd name="connsiteX5290" fmla="*/ 29756127 w 43671952"/>
              <a:gd name="connsiteY5290" fmla="*/ 4833941 h 23902640"/>
              <a:gd name="connsiteX5291" fmla="*/ 29770415 w 43671952"/>
              <a:gd name="connsiteY5291" fmla="*/ 4843467 h 23902640"/>
              <a:gd name="connsiteX5292" fmla="*/ 29777559 w 43671952"/>
              <a:gd name="connsiteY5292" fmla="*/ 4848229 h 23902640"/>
              <a:gd name="connsiteX5293" fmla="*/ 29784703 w 43671952"/>
              <a:gd name="connsiteY5293" fmla="*/ 4852990 h 23902640"/>
              <a:gd name="connsiteX5294" fmla="*/ 29796607 w 43671952"/>
              <a:gd name="connsiteY5294" fmla="*/ 4867276 h 23902640"/>
              <a:gd name="connsiteX5295" fmla="*/ 29801371 w 43671952"/>
              <a:gd name="connsiteY5295" fmla="*/ 4874422 h 23902640"/>
              <a:gd name="connsiteX5296" fmla="*/ 29808515 w 43671952"/>
              <a:gd name="connsiteY5296" fmla="*/ 4876804 h 23902640"/>
              <a:gd name="connsiteX5297" fmla="*/ 29815659 w 43671952"/>
              <a:gd name="connsiteY5297" fmla="*/ 4883950 h 23902640"/>
              <a:gd name="connsiteX5298" fmla="*/ 29829947 w 43671952"/>
              <a:gd name="connsiteY5298" fmla="*/ 4893472 h 23902640"/>
              <a:gd name="connsiteX5299" fmla="*/ 29839471 w 43671952"/>
              <a:gd name="connsiteY5299" fmla="*/ 4905376 h 23902640"/>
              <a:gd name="connsiteX5300" fmla="*/ 29844235 w 43671952"/>
              <a:gd name="connsiteY5300" fmla="*/ 4912520 h 23902640"/>
              <a:gd name="connsiteX5301" fmla="*/ 29858519 w 43671952"/>
              <a:gd name="connsiteY5301" fmla="*/ 4922046 h 23902640"/>
              <a:gd name="connsiteX5302" fmla="*/ 29865663 w 43671952"/>
              <a:gd name="connsiteY5302" fmla="*/ 4929191 h 23902640"/>
              <a:gd name="connsiteX5303" fmla="*/ 29872807 w 43671952"/>
              <a:gd name="connsiteY5303" fmla="*/ 4950621 h 23902640"/>
              <a:gd name="connsiteX5304" fmla="*/ 29875191 w 43671952"/>
              <a:gd name="connsiteY5304" fmla="*/ 4957764 h 23902640"/>
              <a:gd name="connsiteX5305" fmla="*/ 29863283 w 43671952"/>
              <a:gd name="connsiteY5305" fmla="*/ 4969672 h 23902640"/>
              <a:gd name="connsiteX5306" fmla="*/ 29841851 w 43671952"/>
              <a:gd name="connsiteY5306" fmla="*/ 4948241 h 23902640"/>
              <a:gd name="connsiteX5307" fmla="*/ 29834707 w 43671952"/>
              <a:gd name="connsiteY5307" fmla="*/ 4945861 h 23902640"/>
              <a:gd name="connsiteX5308" fmla="*/ 29827563 w 43671952"/>
              <a:gd name="connsiteY5308" fmla="*/ 4941097 h 23902640"/>
              <a:gd name="connsiteX5309" fmla="*/ 29820419 w 43671952"/>
              <a:gd name="connsiteY5309" fmla="*/ 4938713 h 23902640"/>
              <a:gd name="connsiteX5310" fmla="*/ 29810895 w 43671952"/>
              <a:gd name="connsiteY5310" fmla="*/ 4931570 h 23902640"/>
              <a:gd name="connsiteX5311" fmla="*/ 29796607 w 43671952"/>
              <a:gd name="connsiteY5311" fmla="*/ 4926810 h 23902640"/>
              <a:gd name="connsiteX5312" fmla="*/ 29789463 w 43671952"/>
              <a:gd name="connsiteY5312" fmla="*/ 4922046 h 23902640"/>
              <a:gd name="connsiteX5313" fmla="*/ 29775179 w 43671952"/>
              <a:gd name="connsiteY5313" fmla="*/ 4917284 h 23902640"/>
              <a:gd name="connsiteX5314" fmla="*/ 29768035 w 43671952"/>
              <a:gd name="connsiteY5314" fmla="*/ 4912520 h 23902640"/>
              <a:gd name="connsiteX5315" fmla="*/ 29758507 w 43671952"/>
              <a:gd name="connsiteY5315" fmla="*/ 4910140 h 23902640"/>
              <a:gd name="connsiteX5316" fmla="*/ 29751363 w 43671952"/>
              <a:gd name="connsiteY5316" fmla="*/ 4907760 h 23902640"/>
              <a:gd name="connsiteX5317" fmla="*/ 29737079 w 43671952"/>
              <a:gd name="connsiteY5317" fmla="*/ 4900617 h 23902640"/>
              <a:gd name="connsiteX5318" fmla="*/ 29729935 w 43671952"/>
              <a:gd name="connsiteY5318" fmla="*/ 4895853 h 23902640"/>
              <a:gd name="connsiteX5319" fmla="*/ 29722791 w 43671952"/>
              <a:gd name="connsiteY5319" fmla="*/ 4893472 h 23902640"/>
              <a:gd name="connsiteX5320" fmla="*/ 29708503 w 43671952"/>
              <a:gd name="connsiteY5320" fmla="*/ 4886327 h 23902640"/>
              <a:gd name="connsiteX5321" fmla="*/ 29698979 w 43671952"/>
              <a:gd name="connsiteY5321" fmla="*/ 4879182 h 23902640"/>
              <a:gd name="connsiteX5322" fmla="*/ 29689451 w 43671952"/>
              <a:gd name="connsiteY5322" fmla="*/ 4876804 h 23902640"/>
              <a:gd name="connsiteX5323" fmla="*/ 29684691 w 43671952"/>
              <a:gd name="connsiteY5323" fmla="*/ 4869661 h 23902640"/>
              <a:gd name="connsiteX5324" fmla="*/ 29670403 w 43671952"/>
              <a:gd name="connsiteY5324" fmla="*/ 4860134 h 23902640"/>
              <a:gd name="connsiteX5325" fmla="*/ 29665639 w 43671952"/>
              <a:gd name="connsiteY5325" fmla="*/ 4852990 h 23902640"/>
              <a:gd name="connsiteX5326" fmla="*/ 29651351 w 43671952"/>
              <a:gd name="connsiteY5326" fmla="*/ 4843467 h 23902640"/>
              <a:gd name="connsiteX5327" fmla="*/ 29644207 w 43671952"/>
              <a:gd name="connsiteY5327" fmla="*/ 4836322 h 23902640"/>
              <a:gd name="connsiteX5328" fmla="*/ 29641827 w 43671952"/>
              <a:gd name="connsiteY5328" fmla="*/ 4829178 h 23902640"/>
              <a:gd name="connsiteX5329" fmla="*/ 29634683 w 43671952"/>
              <a:gd name="connsiteY5329" fmla="*/ 4824416 h 23902640"/>
              <a:gd name="connsiteX5330" fmla="*/ 29629919 w 43671952"/>
              <a:gd name="connsiteY5330" fmla="*/ 4810126 h 23902640"/>
              <a:gd name="connsiteX5331" fmla="*/ 29627539 w 43671952"/>
              <a:gd name="connsiteY5331" fmla="*/ 4802985 h 23902640"/>
              <a:gd name="connsiteX5332" fmla="*/ 29625159 w 43671952"/>
              <a:gd name="connsiteY5332" fmla="*/ 4795841 h 23902640"/>
              <a:gd name="connsiteX5333" fmla="*/ 29627539 w 43671952"/>
              <a:gd name="connsiteY5333" fmla="*/ 4783935 h 23902640"/>
              <a:gd name="connsiteX5334" fmla="*/ 29637063 w 43671952"/>
              <a:gd name="connsiteY5334" fmla="*/ 4781551 h 23902640"/>
              <a:gd name="connsiteX5335" fmla="*/ 23198167 w 43671952"/>
              <a:gd name="connsiteY5335" fmla="*/ 4754564 h 23902640"/>
              <a:gd name="connsiteX5336" fmla="*/ 23214039 w 43671952"/>
              <a:gd name="connsiteY5336" fmla="*/ 4757739 h 23902640"/>
              <a:gd name="connsiteX5337" fmla="*/ 23217215 w 43671952"/>
              <a:gd name="connsiteY5337" fmla="*/ 4767264 h 23902640"/>
              <a:gd name="connsiteX5338" fmla="*/ 23220391 w 43671952"/>
              <a:gd name="connsiteY5338" fmla="*/ 4779968 h 23902640"/>
              <a:gd name="connsiteX5339" fmla="*/ 23217215 w 43671952"/>
              <a:gd name="connsiteY5339" fmla="*/ 4824416 h 23902640"/>
              <a:gd name="connsiteX5340" fmla="*/ 23207691 w 43671952"/>
              <a:gd name="connsiteY5340" fmla="*/ 4859340 h 23902640"/>
              <a:gd name="connsiteX5341" fmla="*/ 23204515 w 43671952"/>
              <a:gd name="connsiteY5341" fmla="*/ 4868866 h 23902640"/>
              <a:gd name="connsiteX5342" fmla="*/ 23201343 w 43671952"/>
              <a:gd name="connsiteY5342" fmla="*/ 4878392 h 23902640"/>
              <a:gd name="connsiteX5343" fmla="*/ 23198167 w 43671952"/>
              <a:gd name="connsiteY5343" fmla="*/ 4887915 h 23902640"/>
              <a:gd name="connsiteX5344" fmla="*/ 23166415 w 43671952"/>
              <a:gd name="connsiteY5344" fmla="*/ 4897441 h 23902640"/>
              <a:gd name="connsiteX5345" fmla="*/ 23163243 w 43671952"/>
              <a:gd name="connsiteY5345" fmla="*/ 4891091 h 23902640"/>
              <a:gd name="connsiteX5346" fmla="*/ 23141015 w 43671952"/>
              <a:gd name="connsiteY5346" fmla="*/ 4872039 h 23902640"/>
              <a:gd name="connsiteX5347" fmla="*/ 23137843 w 43671952"/>
              <a:gd name="connsiteY5347" fmla="*/ 4862516 h 23902640"/>
              <a:gd name="connsiteX5348" fmla="*/ 23147367 w 43671952"/>
              <a:gd name="connsiteY5348" fmla="*/ 4786314 h 23902640"/>
              <a:gd name="connsiteX5349" fmla="*/ 23156891 w 43671952"/>
              <a:gd name="connsiteY5349" fmla="*/ 4767264 h 23902640"/>
              <a:gd name="connsiteX5350" fmla="*/ 23160067 w 43671952"/>
              <a:gd name="connsiteY5350" fmla="*/ 4757739 h 23902640"/>
              <a:gd name="connsiteX5351" fmla="*/ 23198167 w 43671952"/>
              <a:gd name="connsiteY5351" fmla="*/ 4754564 h 23902640"/>
              <a:gd name="connsiteX5352" fmla="*/ 29629519 w 43671952"/>
              <a:gd name="connsiteY5352" fmla="*/ 4697212 h 23902640"/>
              <a:gd name="connsiteX5353" fmla="*/ 29644207 w 43671952"/>
              <a:gd name="connsiteY5353" fmla="*/ 4705353 h 23902640"/>
              <a:gd name="connsiteX5354" fmla="*/ 29646591 w 43671952"/>
              <a:gd name="connsiteY5354" fmla="*/ 4712498 h 23902640"/>
              <a:gd name="connsiteX5355" fmla="*/ 29644207 w 43671952"/>
              <a:gd name="connsiteY5355" fmla="*/ 4731547 h 23902640"/>
              <a:gd name="connsiteX5356" fmla="*/ 29639447 w 43671952"/>
              <a:gd name="connsiteY5356" fmla="*/ 4738692 h 23902640"/>
              <a:gd name="connsiteX5357" fmla="*/ 29625159 w 43671952"/>
              <a:gd name="connsiteY5357" fmla="*/ 4745835 h 23902640"/>
              <a:gd name="connsiteX5358" fmla="*/ 29610871 w 43671952"/>
              <a:gd name="connsiteY5358" fmla="*/ 4748215 h 23902640"/>
              <a:gd name="connsiteX5359" fmla="*/ 29594203 w 43671952"/>
              <a:gd name="connsiteY5359" fmla="*/ 4736309 h 23902640"/>
              <a:gd name="connsiteX5360" fmla="*/ 29594203 w 43671952"/>
              <a:gd name="connsiteY5360" fmla="*/ 4710117 h 23902640"/>
              <a:gd name="connsiteX5361" fmla="*/ 29601347 w 43671952"/>
              <a:gd name="connsiteY5361" fmla="*/ 4705353 h 23902640"/>
              <a:gd name="connsiteX5362" fmla="*/ 29606107 w 43671952"/>
              <a:gd name="connsiteY5362" fmla="*/ 4698209 h 23902640"/>
              <a:gd name="connsiteX5363" fmla="*/ 29629519 w 43671952"/>
              <a:gd name="connsiteY5363" fmla="*/ 4697212 h 23902640"/>
              <a:gd name="connsiteX5364" fmla="*/ 29396559 w 43671952"/>
              <a:gd name="connsiteY5364" fmla="*/ 4648202 h 23902640"/>
              <a:gd name="connsiteX5365" fmla="*/ 29446563 w 43671952"/>
              <a:gd name="connsiteY5365" fmla="*/ 4652967 h 23902640"/>
              <a:gd name="connsiteX5366" fmla="*/ 29453707 w 43671952"/>
              <a:gd name="connsiteY5366" fmla="*/ 4655347 h 23902640"/>
              <a:gd name="connsiteX5367" fmla="*/ 29460851 w 43671952"/>
              <a:gd name="connsiteY5367" fmla="*/ 4660113 h 23902640"/>
              <a:gd name="connsiteX5368" fmla="*/ 29467995 w 43671952"/>
              <a:gd name="connsiteY5368" fmla="*/ 4662490 h 23902640"/>
              <a:gd name="connsiteX5369" fmla="*/ 29477519 w 43671952"/>
              <a:gd name="connsiteY5369" fmla="*/ 4674397 h 23902640"/>
              <a:gd name="connsiteX5370" fmla="*/ 29491807 w 43671952"/>
              <a:gd name="connsiteY5370" fmla="*/ 4695827 h 23902640"/>
              <a:gd name="connsiteX5371" fmla="*/ 29503715 w 43671952"/>
              <a:gd name="connsiteY5371" fmla="*/ 4712498 h 23902640"/>
              <a:gd name="connsiteX5372" fmla="*/ 29491807 w 43671952"/>
              <a:gd name="connsiteY5372" fmla="*/ 4726784 h 23902640"/>
              <a:gd name="connsiteX5373" fmla="*/ 29489427 w 43671952"/>
              <a:gd name="connsiteY5373" fmla="*/ 4731547 h 23902640"/>
              <a:gd name="connsiteX5374" fmla="*/ 29451327 w 43671952"/>
              <a:gd name="connsiteY5374" fmla="*/ 4729166 h 23902640"/>
              <a:gd name="connsiteX5375" fmla="*/ 29437039 w 43671952"/>
              <a:gd name="connsiteY5375" fmla="*/ 4719640 h 23902640"/>
              <a:gd name="connsiteX5376" fmla="*/ 29427515 w 43671952"/>
              <a:gd name="connsiteY5376" fmla="*/ 4705353 h 23902640"/>
              <a:gd name="connsiteX5377" fmla="*/ 29415607 w 43671952"/>
              <a:gd name="connsiteY5377" fmla="*/ 4693447 h 23902640"/>
              <a:gd name="connsiteX5378" fmla="*/ 29408463 w 43671952"/>
              <a:gd name="connsiteY5378" fmla="*/ 4691066 h 23902640"/>
              <a:gd name="connsiteX5379" fmla="*/ 29401319 w 43671952"/>
              <a:gd name="connsiteY5379" fmla="*/ 4686303 h 23902640"/>
              <a:gd name="connsiteX5380" fmla="*/ 29394179 w 43671952"/>
              <a:gd name="connsiteY5380" fmla="*/ 4683922 h 23902640"/>
              <a:gd name="connsiteX5381" fmla="*/ 29389415 w 43671952"/>
              <a:gd name="connsiteY5381" fmla="*/ 4676777 h 23902640"/>
              <a:gd name="connsiteX5382" fmla="*/ 29389415 w 43671952"/>
              <a:gd name="connsiteY5382" fmla="*/ 4652967 h 23902640"/>
              <a:gd name="connsiteX5383" fmla="*/ 29396559 w 43671952"/>
              <a:gd name="connsiteY5383" fmla="*/ 4648202 h 23902640"/>
              <a:gd name="connsiteX5384" fmla="*/ 29439419 w 43671952"/>
              <a:gd name="connsiteY5384" fmla="*/ 4531521 h 23902640"/>
              <a:gd name="connsiteX5385" fmla="*/ 29477519 w 43671952"/>
              <a:gd name="connsiteY5385" fmla="*/ 4533903 h 23902640"/>
              <a:gd name="connsiteX5386" fmla="*/ 29491807 w 43671952"/>
              <a:gd name="connsiteY5386" fmla="*/ 4541047 h 23902640"/>
              <a:gd name="connsiteX5387" fmla="*/ 29498951 w 43671952"/>
              <a:gd name="connsiteY5387" fmla="*/ 4543427 h 23902640"/>
              <a:gd name="connsiteX5388" fmla="*/ 29503715 w 43671952"/>
              <a:gd name="connsiteY5388" fmla="*/ 4557715 h 23902640"/>
              <a:gd name="connsiteX5389" fmla="*/ 29506095 w 43671952"/>
              <a:gd name="connsiteY5389" fmla="*/ 4564860 h 23902640"/>
              <a:gd name="connsiteX5390" fmla="*/ 29503715 w 43671952"/>
              <a:gd name="connsiteY5390" fmla="*/ 4579147 h 23902640"/>
              <a:gd name="connsiteX5391" fmla="*/ 29491807 w 43671952"/>
              <a:gd name="connsiteY5391" fmla="*/ 4598197 h 23902640"/>
              <a:gd name="connsiteX5392" fmla="*/ 29484663 w 43671952"/>
              <a:gd name="connsiteY5392" fmla="*/ 4602959 h 23902640"/>
              <a:gd name="connsiteX5393" fmla="*/ 29465615 w 43671952"/>
              <a:gd name="connsiteY5393" fmla="*/ 4591051 h 23902640"/>
              <a:gd name="connsiteX5394" fmla="*/ 29463235 w 43671952"/>
              <a:gd name="connsiteY5394" fmla="*/ 4583908 h 23902640"/>
              <a:gd name="connsiteX5395" fmla="*/ 29456091 w 43671952"/>
              <a:gd name="connsiteY5395" fmla="*/ 4579147 h 23902640"/>
              <a:gd name="connsiteX5396" fmla="*/ 29453707 w 43671952"/>
              <a:gd name="connsiteY5396" fmla="*/ 4572004 h 23902640"/>
              <a:gd name="connsiteX5397" fmla="*/ 29446563 w 43671952"/>
              <a:gd name="connsiteY5397" fmla="*/ 4569622 h 23902640"/>
              <a:gd name="connsiteX5398" fmla="*/ 29439419 w 43671952"/>
              <a:gd name="connsiteY5398" fmla="*/ 4564860 h 23902640"/>
              <a:gd name="connsiteX5399" fmla="*/ 29437039 w 43671952"/>
              <a:gd name="connsiteY5399" fmla="*/ 4557715 h 23902640"/>
              <a:gd name="connsiteX5400" fmla="*/ 29429895 w 43671952"/>
              <a:gd name="connsiteY5400" fmla="*/ 4543427 h 23902640"/>
              <a:gd name="connsiteX5401" fmla="*/ 29432279 w 43671952"/>
              <a:gd name="connsiteY5401" fmla="*/ 4533903 h 23902640"/>
              <a:gd name="connsiteX5402" fmla="*/ 29439419 w 43671952"/>
              <a:gd name="connsiteY5402" fmla="*/ 4531521 h 23902640"/>
              <a:gd name="connsiteX5403" fmla="*/ 37057039 w 43671952"/>
              <a:gd name="connsiteY5403" fmla="*/ 4529141 h 23902640"/>
              <a:gd name="connsiteX5404" fmla="*/ 37180863 w 43671952"/>
              <a:gd name="connsiteY5404" fmla="*/ 4533903 h 23902640"/>
              <a:gd name="connsiteX5405" fmla="*/ 37209439 w 43671952"/>
              <a:gd name="connsiteY5405" fmla="*/ 4543427 h 23902640"/>
              <a:gd name="connsiteX5406" fmla="*/ 37223727 w 43671952"/>
              <a:gd name="connsiteY5406" fmla="*/ 4552953 h 23902640"/>
              <a:gd name="connsiteX5407" fmla="*/ 37233251 w 43671952"/>
              <a:gd name="connsiteY5407" fmla="*/ 4567240 h 23902640"/>
              <a:gd name="connsiteX5408" fmla="*/ 37247539 w 43671952"/>
              <a:gd name="connsiteY5408" fmla="*/ 4572004 h 23902640"/>
              <a:gd name="connsiteX5409" fmla="*/ 37252303 w 43671952"/>
              <a:gd name="connsiteY5409" fmla="*/ 4586290 h 23902640"/>
              <a:gd name="connsiteX5410" fmla="*/ 37261827 w 43671952"/>
              <a:gd name="connsiteY5410" fmla="*/ 4600578 h 23902640"/>
              <a:gd name="connsiteX5411" fmla="*/ 37266587 w 43671952"/>
              <a:gd name="connsiteY5411" fmla="*/ 4629153 h 23902640"/>
              <a:gd name="connsiteX5412" fmla="*/ 37223727 w 43671952"/>
              <a:gd name="connsiteY5412" fmla="*/ 4633917 h 23902640"/>
              <a:gd name="connsiteX5413" fmla="*/ 37133239 w 43671952"/>
              <a:gd name="connsiteY5413" fmla="*/ 4629153 h 23902640"/>
              <a:gd name="connsiteX5414" fmla="*/ 37066563 w 43671952"/>
              <a:gd name="connsiteY5414" fmla="*/ 4614866 h 23902640"/>
              <a:gd name="connsiteX5415" fmla="*/ 37037987 w 43671952"/>
              <a:gd name="connsiteY5415" fmla="*/ 4600578 h 23902640"/>
              <a:gd name="connsiteX5416" fmla="*/ 37023703 w 43671952"/>
              <a:gd name="connsiteY5416" fmla="*/ 4595815 h 23902640"/>
              <a:gd name="connsiteX5417" fmla="*/ 37014175 w 43671952"/>
              <a:gd name="connsiteY5417" fmla="*/ 4581529 h 23902640"/>
              <a:gd name="connsiteX5418" fmla="*/ 37014175 w 43671952"/>
              <a:gd name="connsiteY5418" fmla="*/ 4548192 h 23902640"/>
              <a:gd name="connsiteX5419" fmla="*/ 37028463 w 43671952"/>
              <a:gd name="connsiteY5419" fmla="*/ 4538666 h 23902640"/>
              <a:gd name="connsiteX5420" fmla="*/ 37057039 w 43671952"/>
              <a:gd name="connsiteY5420" fmla="*/ 4529141 h 23902640"/>
              <a:gd name="connsiteX5421" fmla="*/ 29289403 w 43671952"/>
              <a:gd name="connsiteY5421" fmla="*/ 4474372 h 23902640"/>
              <a:gd name="connsiteX5422" fmla="*/ 29308451 w 43671952"/>
              <a:gd name="connsiteY5422" fmla="*/ 4479136 h 23902640"/>
              <a:gd name="connsiteX5423" fmla="*/ 29322739 w 43671952"/>
              <a:gd name="connsiteY5423" fmla="*/ 4486277 h 23902640"/>
              <a:gd name="connsiteX5424" fmla="*/ 29337027 w 43671952"/>
              <a:gd name="connsiteY5424" fmla="*/ 4495803 h 23902640"/>
              <a:gd name="connsiteX5425" fmla="*/ 29344171 w 43671952"/>
              <a:gd name="connsiteY5425" fmla="*/ 4498184 h 23902640"/>
              <a:gd name="connsiteX5426" fmla="*/ 29358459 w 43671952"/>
              <a:gd name="connsiteY5426" fmla="*/ 4507710 h 23902640"/>
              <a:gd name="connsiteX5427" fmla="*/ 29363219 w 43671952"/>
              <a:gd name="connsiteY5427" fmla="*/ 4521996 h 23902640"/>
              <a:gd name="connsiteX5428" fmla="*/ 29358459 w 43671952"/>
              <a:gd name="connsiteY5428" fmla="*/ 4550574 h 23902640"/>
              <a:gd name="connsiteX5429" fmla="*/ 29353695 w 43671952"/>
              <a:gd name="connsiteY5429" fmla="*/ 4557715 h 23902640"/>
              <a:gd name="connsiteX5430" fmla="*/ 29351315 w 43671952"/>
              <a:gd name="connsiteY5430" fmla="*/ 4564860 h 23902640"/>
              <a:gd name="connsiteX5431" fmla="*/ 29327503 w 43671952"/>
              <a:gd name="connsiteY5431" fmla="*/ 4572004 h 23902640"/>
              <a:gd name="connsiteX5432" fmla="*/ 29306071 w 43671952"/>
              <a:gd name="connsiteY5432" fmla="*/ 4567240 h 23902640"/>
              <a:gd name="connsiteX5433" fmla="*/ 29289403 w 43671952"/>
              <a:gd name="connsiteY5433" fmla="*/ 4557715 h 23902640"/>
              <a:gd name="connsiteX5434" fmla="*/ 29279879 w 43671952"/>
              <a:gd name="connsiteY5434" fmla="*/ 4536285 h 23902640"/>
              <a:gd name="connsiteX5435" fmla="*/ 29277495 w 43671952"/>
              <a:gd name="connsiteY5435" fmla="*/ 4529141 h 23902640"/>
              <a:gd name="connsiteX5436" fmla="*/ 29279879 w 43671952"/>
              <a:gd name="connsiteY5436" fmla="*/ 4486277 h 23902640"/>
              <a:gd name="connsiteX5437" fmla="*/ 29282259 w 43671952"/>
              <a:gd name="connsiteY5437" fmla="*/ 4479136 h 23902640"/>
              <a:gd name="connsiteX5438" fmla="*/ 29289403 w 43671952"/>
              <a:gd name="connsiteY5438" fmla="*/ 4474372 h 23902640"/>
              <a:gd name="connsiteX5439" fmla="*/ 35082983 w 43671952"/>
              <a:gd name="connsiteY5439" fmla="*/ 4443417 h 23902640"/>
              <a:gd name="connsiteX5440" fmla="*/ 35081879 w 43671952"/>
              <a:gd name="connsiteY5440" fmla="*/ 4444050 h 23902640"/>
              <a:gd name="connsiteX5441" fmla="*/ 35081899 w 43671952"/>
              <a:gd name="connsiteY5441" fmla="*/ 4443961 h 23902640"/>
              <a:gd name="connsiteX5442" fmla="*/ 26027091 w 43671952"/>
              <a:gd name="connsiteY5442" fmla="*/ 4408493 h 23902640"/>
              <a:gd name="connsiteX5443" fmla="*/ 26062015 w 43671952"/>
              <a:gd name="connsiteY5443" fmla="*/ 4414842 h 23902640"/>
              <a:gd name="connsiteX5444" fmla="*/ 26071539 w 43671952"/>
              <a:gd name="connsiteY5444" fmla="*/ 4421192 h 23902640"/>
              <a:gd name="connsiteX5445" fmla="*/ 26081063 w 43671952"/>
              <a:gd name="connsiteY5445" fmla="*/ 4424366 h 23902640"/>
              <a:gd name="connsiteX5446" fmla="*/ 26087415 w 43671952"/>
              <a:gd name="connsiteY5446" fmla="*/ 4433891 h 23902640"/>
              <a:gd name="connsiteX5447" fmla="*/ 26106463 w 43671952"/>
              <a:gd name="connsiteY5447" fmla="*/ 4446592 h 23902640"/>
              <a:gd name="connsiteX5448" fmla="*/ 26125515 w 43671952"/>
              <a:gd name="connsiteY5448" fmla="*/ 4459290 h 23902640"/>
              <a:gd name="connsiteX5449" fmla="*/ 26135039 w 43671952"/>
              <a:gd name="connsiteY5449" fmla="*/ 4465638 h 23902640"/>
              <a:gd name="connsiteX5450" fmla="*/ 26144563 w 43671952"/>
              <a:gd name="connsiteY5450" fmla="*/ 4471989 h 23902640"/>
              <a:gd name="connsiteX5451" fmla="*/ 26157263 w 43671952"/>
              <a:gd name="connsiteY5451" fmla="*/ 4491040 h 23902640"/>
              <a:gd name="connsiteX5452" fmla="*/ 26169963 w 43671952"/>
              <a:gd name="connsiteY5452" fmla="*/ 4519617 h 23902640"/>
              <a:gd name="connsiteX5453" fmla="*/ 26163615 w 43671952"/>
              <a:gd name="connsiteY5453" fmla="*/ 4529141 h 23902640"/>
              <a:gd name="connsiteX5454" fmla="*/ 26144563 w 43671952"/>
              <a:gd name="connsiteY5454" fmla="*/ 4535491 h 23902640"/>
              <a:gd name="connsiteX5455" fmla="*/ 26090591 w 43671952"/>
              <a:gd name="connsiteY5455" fmla="*/ 4532317 h 23902640"/>
              <a:gd name="connsiteX5456" fmla="*/ 26081063 w 43671952"/>
              <a:gd name="connsiteY5456" fmla="*/ 4525965 h 23902640"/>
              <a:gd name="connsiteX5457" fmla="*/ 26071539 w 43671952"/>
              <a:gd name="connsiteY5457" fmla="*/ 4522790 h 23902640"/>
              <a:gd name="connsiteX5458" fmla="*/ 26052491 w 43671952"/>
              <a:gd name="connsiteY5458" fmla="*/ 4510090 h 23902640"/>
              <a:gd name="connsiteX5459" fmla="*/ 26046139 w 43671952"/>
              <a:gd name="connsiteY5459" fmla="*/ 4500566 h 23902640"/>
              <a:gd name="connsiteX5460" fmla="*/ 26036615 w 43671952"/>
              <a:gd name="connsiteY5460" fmla="*/ 4497390 h 23902640"/>
              <a:gd name="connsiteX5461" fmla="*/ 26033439 w 43671952"/>
              <a:gd name="connsiteY5461" fmla="*/ 4487866 h 23902640"/>
              <a:gd name="connsiteX5462" fmla="*/ 26014391 w 43671952"/>
              <a:gd name="connsiteY5462" fmla="*/ 4459290 h 23902640"/>
              <a:gd name="connsiteX5463" fmla="*/ 26008039 w 43671952"/>
              <a:gd name="connsiteY5463" fmla="*/ 4449767 h 23902640"/>
              <a:gd name="connsiteX5464" fmla="*/ 26004863 w 43671952"/>
              <a:gd name="connsiteY5464" fmla="*/ 4440241 h 23902640"/>
              <a:gd name="connsiteX5465" fmla="*/ 26008039 w 43671952"/>
              <a:gd name="connsiteY5465" fmla="*/ 4421192 h 23902640"/>
              <a:gd name="connsiteX5466" fmla="*/ 26027091 w 43671952"/>
              <a:gd name="connsiteY5466" fmla="*/ 4408493 h 23902640"/>
              <a:gd name="connsiteX5467" fmla="*/ 35052027 w 43671952"/>
              <a:gd name="connsiteY5467" fmla="*/ 4388648 h 23902640"/>
              <a:gd name="connsiteX5468" fmla="*/ 35085363 w 43671952"/>
              <a:gd name="connsiteY5468" fmla="*/ 4391027 h 23902640"/>
              <a:gd name="connsiteX5469" fmla="*/ 35102031 w 43671952"/>
              <a:gd name="connsiteY5469" fmla="*/ 4395791 h 23902640"/>
              <a:gd name="connsiteX5470" fmla="*/ 35128227 w 43671952"/>
              <a:gd name="connsiteY5470" fmla="*/ 4398173 h 23902640"/>
              <a:gd name="connsiteX5471" fmla="*/ 35132987 w 43671952"/>
              <a:gd name="connsiteY5471" fmla="*/ 4405316 h 23902640"/>
              <a:gd name="connsiteX5472" fmla="*/ 35125843 w 43671952"/>
              <a:gd name="connsiteY5472" fmla="*/ 4429128 h 23902640"/>
              <a:gd name="connsiteX5473" fmla="*/ 35111559 w 43671952"/>
              <a:gd name="connsiteY5473" fmla="*/ 4433891 h 23902640"/>
              <a:gd name="connsiteX5474" fmla="*/ 35082983 w 43671952"/>
              <a:gd name="connsiteY5474" fmla="*/ 4438652 h 23902640"/>
              <a:gd name="connsiteX5475" fmla="*/ 35081899 w 43671952"/>
              <a:gd name="connsiteY5475" fmla="*/ 4443961 h 23902640"/>
              <a:gd name="connsiteX5476" fmla="*/ 35063931 w 43671952"/>
              <a:gd name="connsiteY5476" fmla="*/ 4452940 h 23902640"/>
              <a:gd name="connsiteX5477" fmla="*/ 35032975 w 43671952"/>
              <a:gd name="connsiteY5477" fmla="*/ 4445795 h 23902640"/>
              <a:gd name="connsiteX5478" fmla="*/ 35028215 w 43671952"/>
              <a:gd name="connsiteY5478" fmla="*/ 4438652 h 23902640"/>
              <a:gd name="connsiteX5479" fmla="*/ 35028215 w 43671952"/>
              <a:gd name="connsiteY5479" fmla="*/ 4402936 h 23902640"/>
              <a:gd name="connsiteX5480" fmla="*/ 35030595 w 43671952"/>
              <a:gd name="connsiteY5480" fmla="*/ 4395791 h 23902640"/>
              <a:gd name="connsiteX5481" fmla="*/ 35044883 w 43671952"/>
              <a:gd name="connsiteY5481" fmla="*/ 4391027 h 23902640"/>
              <a:gd name="connsiteX5482" fmla="*/ 37614251 w 43671952"/>
              <a:gd name="connsiteY5482" fmla="*/ 4086227 h 23902640"/>
              <a:gd name="connsiteX5483" fmla="*/ 37652351 w 43671952"/>
              <a:gd name="connsiteY5483" fmla="*/ 4110041 h 23902640"/>
              <a:gd name="connsiteX5484" fmla="*/ 37657115 w 43671952"/>
              <a:gd name="connsiteY5484" fmla="*/ 4200528 h 23902640"/>
              <a:gd name="connsiteX5485" fmla="*/ 37671403 w 43671952"/>
              <a:gd name="connsiteY5485" fmla="*/ 4243392 h 23902640"/>
              <a:gd name="connsiteX5486" fmla="*/ 37685687 w 43671952"/>
              <a:gd name="connsiteY5486" fmla="*/ 4248152 h 23902640"/>
              <a:gd name="connsiteX5487" fmla="*/ 37709503 w 43671952"/>
              <a:gd name="connsiteY5487" fmla="*/ 4276728 h 23902640"/>
              <a:gd name="connsiteX5488" fmla="*/ 37723787 w 43671952"/>
              <a:gd name="connsiteY5488" fmla="*/ 4395791 h 23902640"/>
              <a:gd name="connsiteX5489" fmla="*/ 37752363 w 43671952"/>
              <a:gd name="connsiteY5489" fmla="*/ 4386265 h 23902640"/>
              <a:gd name="connsiteX5490" fmla="*/ 37766651 w 43671952"/>
              <a:gd name="connsiteY5490" fmla="*/ 4376740 h 23902640"/>
              <a:gd name="connsiteX5491" fmla="*/ 37780939 w 43671952"/>
              <a:gd name="connsiteY5491" fmla="*/ 4371979 h 23902640"/>
              <a:gd name="connsiteX5492" fmla="*/ 37809515 w 43671952"/>
              <a:gd name="connsiteY5492" fmla="*/ 4352928 h 23902640"/>
              <a:gd name="connsiteX5493" fmla="*/ 37833327 w 43671952"/>
              <a:gd name="connsiteY5493" fmla="*/ 4357692 h 23902640"/>
              <a:gd name="connsiteX5494" fmla="*/ 37847615 w 43671952"/>
              <a:gd name="connsiteY5494" fmla="*/ 4386265 h 23902640"/>
              <a:gd name="connsiteX5495" fmla="*/ 37833327 w 43671952"/>
              <a:gd name="connsiteY5495" fmla="*/ 4414842 h 23902640"/>
              <a:gd name="connsiteX5496" fmla="*/ 37819039 w 43671952"/>
              <a:gd name="connsiteY5496" fmla="*/ 4443417 h 23902640"/>
              <a:gd name="connsiteX5497" fmla="*/ 37833327 w 43671952"/>
              <a:gd name="connsiteY5497" fmla="*/ 4448179 h 23902640"/>
              <a:gd name="connsiteX5498" fmla="*/ 37847615 w 43671952"/>
              <a:gd name="connsiteY5498" fmla="*/ 4438652 h 23902640"/>
              <a:gd name="connsiteX5499" fmla="*/ 37861903 w 43671952"/>
              <a:gd name="connsiteY5499" fmla="*/ 4433891 h 23902640"/>
              <a:gd name="connsiteX5500" fmla="*/ 37890475 w 43671952"/>
              <a:gd name="connsiteY5500" fmla="*/ 4414842 h 23902640"/>
              <a:gd name="connsiteX5501" fmla="*/ 37904763 w 43671952"/>
              <a:gd name="connsiteY5501" fmla="*/ 4405316 h 23902640"/>
              <a:gd name="connsiteX5502" fmla="*/ 37933339 w 43671952"/>
              <a:gd name="connsiteY5502" fmla="*/ 4395791 h 23902640"/>
              <a:gd name="connsiteX5503" fmla="*/ 38042875 w 43671952"/>
              <a:gd name="connsiteY5503" fmla="*/ 4400552 h 23902640"/>
              <a:gd name="connsiteX5504" fmla="*/ 38071451 w 43671952"/>
              <a:gd name="connsiteY5504" fmla="*/ 4410078 h 23902640"/>
              <a:gd name="connsiteX5505" fmla="*/ 38095263 w 43671952"/>
              <a:gd name="connsiteY5505" fmla="*/ 4452940 h 23902640"/>
              <a:gd name="connsiteX5506" fmla="*/ 38104787 w 43671952"/>
              <a:gd name="connsiteY5506" fmla="*/ 4467227 h 23902640"/>
              <a:gd name="connsiteX5507" fmla="*/ 38109551 w 43671952"/>
              <a:gd name="connsiteY5507" fmla="*/ 4491040 h 23902640"/>
              <a:gd name="connsiteX5508" fmla="*/ 38114315 w 43671952"/>
              <a:gd name="connsiteY5508" fmla="*/ 4505325 h 23902640"/>
              <a:gd name="connsiteX5509" fmla="*/ 38123839 w 43671952"/>
              <a:gd name="connsiteY5509" fmla="*/ 4562479 h 23902640"/>
              <a:gd name="connsiteX5510" fmla="*/ 38133363 w 43671952"/>
              <a:gd name="connsiteY5510" fmla="*/ 4591051 h 23902640"/>
              <a:gd name="connsiteX5511" fmla="*/ 38138127 w 43671952"/>
              <a:gd name="connsiteY5511" fmla="*/ 4605343 h 23902640"/>
              <a:gd name="connsiteX5512" fmla="*/ 38152415 w 43671952"/>
              <a:gd name="connsiteY5512" fmla="*/ 4610102 h 23902640"/>
              <a:gd name="connsiteX5513" fmla="*/ 38166703 w 43671952"/>
              <a:gd name="connsiteY5513" fmla="*/ 4600578 h 23902640"/>
              <a:gd name="connsiteX5514" fmla="*/ 38180987 w 43671952"/>
              <a:gd name="connsiteY5514" fmla="*/ 4595815 h 23902640"/>
              <a:gd name="connsiteX5515" fmla="*/ 38209563 w 43671952"/>
              <a:gd name="connsiteY5515" fmla="*/ 4576763 h 23902640"/>
              <a:gd name="connsiteX5516" fmla="*/ 38242903 w 43671952"/>
              <a:gd name="connsiteY5516" fmla="*/ 4538666 h 23902640"/>
              <a:gd name="connsiteX5517" fmla="*/ 38247663 w 43671952"/>
              <a:gd name="connsiteY5517" fmla="*/ 4552953 h 23902640"/>
              <a:gd name="connsiteX5518" fmla="*/ 38233375 w 43671952"/>
              <a:gd name="connsiteY5518" fmla="*/ 4610102 h 23902640"/>
              <a:gd name="connsiteX5519" fmla="*/ 38228615 w 43671952"/>
              <a:gd name="connsiteY5519" fmla="*/ 4624389 h 23902640"/>
              <a:gd name="connsiteX5520" fmla="*/ 38223851 w 43671952"/>
              <a:gd name="connsiteY5520" fmla="*/ 4638679 h 23902640"/>
              <a:gd name="connsiteX5521" fmla="*/ 38281003 w 43671952"/>
              <a:gd name="connsiteY5521" fmla="*/ 4638679 h 23902640"/>
              <a:gd name="connsiteX5522" fmla="*/ 38295287 w 43671952"/>
              <a:gd name="connsiteY5522" fmla="*/ 4624389 h 23902640"/>
              <a:gd name="connsiteX5523" fmla="*/ 38323863 w 43671952"/>
              <a:gd name="connsiteY5523" fmla="*/ 4614866 h 23902640"/>
              <a:gd name="connsiteX5524" fmla="*/ 38376251 w 43671952"/>
              <a:gd name="connsiteY5524" fmla="*/ 4648202 h 23902640"/>
              <a:gd name="connsiteX5525" fmla="*/ 38385775 w 43671952"/>
              <a:gd name="connsiteY5525" fmla="*/ 4662490 h 23902640"/>
              <a:gd name="connsiteX5526" fmla="*/ 38395303 w 43671952"/>
              <a:gd name="connsiteY5526" fmla="*/ 4676777 h 23902640"/>
              <a:gd name="connsiteX5527" fmla="*/ 38414351 w 43671952"/>
              <a:gd name="connsiteY5527" fmla="*/ 4719640 h 23902640"/>
              <a:gd name="connsiteX5528" fmla="*/ 38419115 w 43671952"/>
              <a:gd name="connsiteY5528" fmla="*/ 4733928 h 23902640"/>
              <a:gd name="connsiteX5529" fmla="*/ 38438163 w 43671952"/>
              <a:gd name="connsiteY5529" fmla="*/ 4762504 h 23902640"/>
              <a:gd name="connsiteX5530" fmla="*/ 38457215 w 43671952"/>
              <a:gd name="connsiteY5530" fmla="*/ 4805365 h 23902640"/>
              <a:gd name="connsiteX5531" fmla="*/ 38423875 w 43671952"/>
              <a:gd name="connsiteY5531" fmla="*/ 4857754 h 23902640"/>
              <a:gd name="connsiteX5532" fmla="*/ 38409587 w 43671952"/>
              <a:gd name="connsiteY5532" fmla="*/ 4848229 h 23902640"/>
              <a:gd name="connsiteX5533" fmla="*/ 38404827 w 43671952"/>
              <a:gd name="connsiteY5533" fmla="*/ 4833941 h 23902640"/>
              <a:gd name="connsiteX5534" fmla="*/ 38395303 w 43671952"/>
              <a:gd name="connsiteY5534" fmla="*/ 4819653 h 23902640"/>
              <a:gd name="connsiteX5535" fmla="*/ 38376251 w 43671952"/>
              <a:gd name="connsiteY5535" fmla="*/ 4776790 h 23902640"/>
              <a:gd name="connsiteX5536" fmla="*/ 38361963 w 43671952"/>
              <a:gd name="connsiteY5536" fmla="*/ 4781551 h 23902640"/>
              <a:gd name="connsiteX5537" fmla="*/ 38328627 w 43671952"/>
              <a:gd name="connsiteY5537" fmla="*/ 4800602 h 23902640"/>
              <a:gd name="connsiteX5538" fmla="*/ 38314339 w 43671952"/>
              <a:gd name="connsiteY5538" fmla="*/ 4795841 h 23902640"/>
              <a:gd name="connsiteX5539" fmla="*/ 38295287 w 43671952"/>
              <a:gd name="connsiteY5539" fmla="*/ 4752977 h 23902640"/>
              <a:gd name="connsiteX5540" fmla="*/ 38290527 w 43671952"/>
              <a:gd name="connsiteY5540" fmla="*/ 4738692 h 23902640"/>
              <a:gd name="connsiteX5541" fmla="*/ 38281003 w 43671952"/>
              <a:gd name="connsiteY5541" fmla="*/ 4724403 h 23902640"/>
              <a:gd name="connsiteX5542" fmla="*/ 38271475 w 43671952"/>
              <a:gd name="connsiteY5542" fmla="*/ 4695827 h 23902640"/>
              <a:gd name="connsiteX5543" fmla="*/ 38252427 w 43671952"/>
              <a:gd name="connsiteY5543" fmla="*/ 4691066 h 23902640"/>
              <a:gd name="connsiteX5544" fmla="*/ 38219087 w 43671952"/>
              <a:gd name="connsiteY5544" fmla="*/ 4724403 h 23902640"/>
              <a:gd name="connsiteX5545" fmla="*/ 38209563 w 43671952"/>
              <a:gd name="connsiteY5545" fmla="*/ 4738692 h 23902640"/>
              <a:gd name="connsiteX5546" fmla="*/ 38200039 w 43671952"/>
              <a:gd name="connsiteY5546" fmla="*/ 4767264 h 23902640"/>
              <a:gd name="connsiteX5547" fmla="*/ 38190515 w 43671952"/>
              <a:gd name="connsiteY5547" fmla="*/ 4857754 h 23902640"/>
              <a:gd name="connsiteX5548" fmla="*/ 38161939 w 43671952"/>
              <a:gd name="connsiteY5548" fmla="*/ 4852990 h 23902640"/>
              <a:gd name="connsiteX5549" fmla="*/ 38128603 w 43671952"/>
              <a:gd name="connsiteY5549" fmla="*/ 4810126 h 23902640"/>
              <a:gd name="connsiteX5550" fmla="*/ 38119075 w 43671952"/>
              <a:gd name="connsiteY5550" fmla="*/ 4795841 h 23902640"/>
              <a:gd name="connsiteX5551" fmla="*/ 38109551 w 43671952"/>
              <a:gd name="connsiteY5551" fmla="*/ 4781551 h 23902640"/>
              <a:gd name="connsiteX5552" fmla="*/ 38095263 w 43671952"/>
              <a:gd name="connsiteY5552" fmla="*/ 4772028 h 23902640"/>
              <a:gd name="connsiteX5553" fmla="*/ 38071451 w 43671952"/>
              <a:gd name="connsiteY5553" fmla="*/ 4752977 h 23902640"/>
              <a:gd name="connsiteX5554" fmla="*/ 38042875 w 43671952"/>
              <a:gd name="connsiteY5554" fmla="*/ 4733928 h 23902640"/>
              <a:gd name="connsiteX5555" fmla="*/ 38019063 w 43671952"/>
              <a:gd name="connsiteY5555" fmla="*/ 4738692 h 23902640"/>
              <a:gd name="connsiteX5556" fmla="*/ 38014303 w 43671952"/>
              <a:gd name="connsiteY5556" fmla="*/ 4752977 h 23902640"/>
              <a:gd name="connsiteX5557" fmla="*/ 37980963 w 43671952"/>
              <a:gd name="connsiteY5557" fmla="*/ 4791078 h 23902640"/>
              <a:gd name="connsiteX5558" fmla="*/ 37766651 w 43671952"/>
              <a:gd name="connsiteY5558" fmla="*/ 4795841 h 23902640"/>
              <a:gd name="connsiteX5559" fmla="*/ 37742839 w 43671952"/>
              <a:gd name="connsiteY5559" fmla="*/ 4791078 h 23902640"/>
              <a:gd name="connsiteX5560" fmla="*/ 37752363 w 43671952"/>
              <a:gd name="connsiteY5560" fmla="*/ 4714877 h 23902640"/>
              <a:gd name="connsiteX5561" fmla="*/ 37761887 w 43671952"/>
              <a:gd name="connsiteY5561" fmla="*/ 4710117 h 23902640"/>
              <a:gd name="connsiteX5562" fmla="*/ 37728551 w 43671952"/>
              <a:gd name="connsiteY5562" fmla="*/ 4681539 h 23902640"/>
              <a:gd name="connsiteX5563" fmla="*/ 37714263 w 43671952"/>
              <a:gd name="connsiteY5563" fmla="*/ 4672015 h 23902640"/>
              <a:gd name="connsiteX5564" fmla="*/ 37642827 w 43671952"/>
              <a:gd name="connsiteY5564" fmla="*/ 4667254 h 23902640"/>
              <a:gd name="connsiteX5565" fmla="*/ 37647587 w 43671952"/>
              <a:gd name="connsiteY5565" fmla="*/ 4605343 h 23902640"/>
              <a:gd name="connsiteX5566" fmla="*/ 37661875 w 43671952"/>
              <a:gd name="connsiteY5566" fmla="*/ 4595815 h 23902640"/>
              <a:gd name="connsiteX5567" fmla="*/ 37666639 w 43671952"/>
              <a:gd name="connsiteY5567" fmla="*/ 4581529 h 23902640"/>
              <a:gd name="connsiteX5568" fmla="*/ 37690451 w 43671952"/>
              <a:gd name="connsiteY5568" fmla="*/ 4538666 h 23902640"/>
              <a:gd name="connsiteX5569" fmla="*/ 37685687 w 43671952"/>
              <a:gd name="connsiteY5569" fmla="*/ 4514852 h 23902640"/>
              <a:gd name="connsiteX5570" fmla="*/ 37680927 w 43671952"/>
              <a:gd name="connsiteY5570" fmla="*/ 4500566 h 23902640"/>
              <a:gd name="connsiteX5571" fmla="*/ 37652351 w 43671952"/>
              <a:gd name="connsiteY5571" fmla="*/ 4481516 h 23902640"/>
              <a:gd name="connsiteX5572" fmla="*/ 37628539 w 43671952"/>
              <a:gd name="connsiteY5572" fmla="*/ 4462465 h 23902640"/>
              <a:gd name="connsiteX5573" fmla="*/ 37614251 w 43671952"/>
              <a:gd name="connsiteY5573" fmla="*/ 4448179 h 23902640"/>
              <a:gd name="connsiteX5574" fmla="*/ 37585675 w 43671952"/>
              <a:gd name="connsiteY5574" fmla="*/ 4429128 h 23902640"/>
              <a:gd name="connsiteX5575" fmla="*/ 37552339 w 43671952"/>
              <a:gd name="connsiteY5575" fmla="*/ 4391027 h 23902640"/>
              <a:gd name="connsiteX5576" fmla="*/ 37542815 w 43671952"/>
              <a:gd name="connsiteY5576" fmla="*/ 4362454 h 23902640"/>
              <a:gd name="connsiteX5577" fmla="*/ 37538051 w 43671952"/>
              <a:gd name="connsiteY5577" fmla="*/ 4348167 h 23902640"/>
              <a:gd name="connsiteX5578" fmla="*/ 37528527 w 43671952"/>
              <a:gd name="connsiteY5578" fmla="*/ 4333877 h 23902640"/>
              <a:gd name="connsiteX5579" fmla="*/ 37538051 w 43671952"/>
              <a:gd name="connsiteY5579" fmla="*/ 4205291 h 23902640"/>
              <a:gd name="connsiteX5580" fmla="*/ 37542815 w 43671952"/>
              <a:gd name="connsiteY5580" fmla="*/ 4191002 h 23902640"/>
              <a:gd name="connsiteX5581" fmla="*/ 37552339 w 43671952"/>
              <a:gd name="connsiteY5581" fmla="*/ 4157664 h 23902640"/>
              <a:gd name="connsiteX5582" fmla="*/ 37561863 w 43671952"/>
              <a:gd name="connsiteY5582" fmla="*/ 4143377 h 23902640"/>
              <a:gd name="connsiteX5583" fmla="*/ 37566627 w 43671952"/>
              <a:gd name="connsiteY5583" fmla="*/ 4129089 h 23902640"/>
              <a:gd name="connsiteX5584" fmla="*/ 37599963 w 43671952"/>
              <a:gd name="connsiteY5584" fmla="*/ 4090990 h 23902640"/>
              <a:gd name="connsiteX5585" fmla="*/ 37614251 w 43671952"/>
              <a:gd name="connsiteY5585" fmla="*/ 4086227 h 23902640"/>
              <a:gd name="connsiteX5586" fmla="*/ 25439715 w 43671952"/>
              <a:gd name="connsiteY5586" fmla="*/ 3948117 h 23902640"/>
              <a:gd name="connsiteX5587" fmla="*/ 25519091 w 43671952"/>
              <a:gd name="connsiteY5587" fmla="*/ 3951291 h 23902640"/>
              <a:gd name="connsiteX5588" fmla="*/ 25649263 w 43671952"/>
              <a:gd name="connsiteY5588" fmla="*/ 3954467 h 23902640"/>
              <a:gd name="connsiteX5589" fmla="*/ 25671491 w 43671952"/>
              <a:gd name="connsiteY5589" fmla="*/ 3960814 h 23902640"/>
              <a:gd name="connsiteX5590" fmla="*/ 25681015 w 43671952"/>
              <a:gd name="connsiteY5590" fmla="*/ 3967164 h 23902640"/>
              <a:gd name="connsiteX5591" fmla="*/ 25684191 w 43671952"/>
              <a:gd name="connsiteY5591" fmla="*/ 3976692 h 23902640"/>
              <a:gd name="connsiteX5592" fmla="*/ 25696891 w 43671952"/>
              <a:gd name="connsiteY5592" fmla="*/ 3995741 h 23902640"/>
              <a:gd name="connsiteX5593" fmla="*/ 25690539 w 43671952"/>
              <a:gd name="connsiteY5593" fmla="*/ 4033842 h 23902640"/>
              <a:gd name="connsiteX5594" fmla="*/ 25684191 w 43671952"/>
              <a:gd name="connsiteY5594" fmla="*/ 4043367 h 23902640"/>
              <a:gd name="connsiteX5595" fmla="*/ 25655615 w 43671952"/>
              <a:gd name="connsiteY5595" fmla="*/ 4052892 h 23902640"/>
              <a:gd name="connsiteX5596" fmla="*/ 25646091 w 43671952"/>
              <a:gd name="connsiteY5596" fmla="*/ 4056066 h 23902640"/>
              <a:gd name="connsiteX5597" fmla="*/ 25617515 w 43671952"/>
              <a:gd name="connsiteY5597" fmla="*/ 4052892 h 23902640"/>
              <a:gd name="connsiteX5598" fmla="*/ 25598463 w 43671952"/>
              <a:gd name="connsiteY5598" fmla="*/ 4046541 h 23902640"/>
              <a:gd name="connsiteX5599" fmla="*/ 25588939 w 43671952"/>
              <a:gd name="connsiteY5599" fmla="*/ 4043367 h 23902640"/>
              <a:gd name="connsiteX5600" fmla="*/ 25569891 w 43671952"/>
              <a:gd name="connsiteY5600" fmla="*/ 4033842 h 23902640"/>
              <a:gd name="connsiteX5601" fmla="*/ 25569891 w 43671952"/>
              <a:gd name="connsiteY5601" fmla="*/ 4043367 h 23902640"/>
              <a:gd name="connsiteX5602" fmla="*/ 25528615 w 43671952"/>
              <a:gd name="connsiteY5602" fmla="*/ 4027492 h 23902640"/>
              <a:gd name="connsiteX5603" fmla="*/ 25496863 w 43671952"/>
              <a:gd name="connsiteY5603" fmla="*/ 4017966 h 23902640"/>
              <a:gd name="connsiteX5604" fmla="*/ 25430191 w 43671952"/>
              <a:gd name="connsiteY5604" fmla="*/ 4011616 h 23902640"/>
              <a:gd name="connsiteX5605" fmla="*/ 25411139 w 43671952"/>
              <a:gd name="connsiteY5605" fmla="*/ 4005266 h 23902640"/>
              <a:gd name="connsiteX5606" fmla="*/ 25401615 w 43671952"/>
              <a:gd name="connsiteY5606" fmla="*/ 4002090 h 23902640"/>
              <a:gd name="connsiteX5607" fmla="*/ 25398439 w 43671952"/>
              <a:gd name="connsiteY5607" fmla="*/ 3992562 h 23902640"/>
              <a:gd name="connsiteX5608" fmla="*/ 25401615 w 43671952"/>
              <a:gd name="connsiteY5608" fmla="*/ 3973515 h 23902640"/>
              <a:gd name="connsiteX5609" fmla="*/ 25407963 w 43671952"/>
              <a:gd name="connsiteY5609" fmla="*/ 3963992 h 23902640"/>
              <a:gd name="connsiteX5610" fmla="*/ 25439715 w 43671952"/>
              <a:gd name="connsiteY5610" fmla="*/ 3948117 h 23902640"/>
              <a:gd name="connsiteX5611" fmla="*/ 4510121 w 43671952"/>
              <a:gd name="connsiteY5611" fmla="*/ 3938590 h 23902640"/>
              <a:gd name="connsiteX5612" fmla="*/ 4541871 w 43671952"/>
              <a:gd name="connsiteY5612" fmla="*/ 3944941 h 23902640"/>
              <a:gd name="connsiteX5613" fmla="*/ 4554570 w 43671952"/>
              <a:gd name="connsiteY5613" fmla="*/ 3963992 h 23902640"/>
              <a:gd name="connsiteX5614" fmla="*/ 4529172 w 43671952"/>
              <a:gd name="connsiteY5614" fmla="*/ 3989391 h 23902640"/>
              <a:gd name="connsiteX5615" fmla="*/ 4491077 w 43671952"/>
              <a:gd name="connsiteY5615" fmla="*/ 3944941 h 23902640"/>
              <a:gd name="connsiteX5616" fmla="*/ 4510121 w 43671952"/>
              <a:gd name="connsiteY5616" fmla="*/ 3938590 h 23902640"/>
              <a:gd name="connsiteX5617" fmla="*/ 8061456 w 43671952"/>
              <a:gd name="connsiteY5617" fmla="*/ 3910654 h 23902640"/>
              <a:gd name="connsiteX5618" fmla="*/ 8075651 w 43671952"/>
              <a:gd name="connsiteY5618" fmla="*/ 3913189 h 23902640"/>
              <a:gd name="connsiteX5619" fmla="*/ 8085176 w 43671952"/>
              <a:gd name="connsiteY5619" fmla="*/ 3919539 h 23902640"/>
              <a:gd name="connsiteX5620" fmla="*/ 8085176 w 43671952"/>
              <a:gd name="connsiteY5620" fmla="*/ 3941767 h 23902640"/>
              <a:gd name="connsiteX5621" fmla="*/ 8075651 w 43671952"/>
              <a:gd name="connsiteY5621" fmla="*/ 3948117 h 23902640"/>
              <a:gd name="connsiteX5622" fmla="*/ 8075651 w 43671952"/>
              <a:gd name="connsiteY5622" fmla="*/ 3954467 h 23902640"/>
              <a:gd name="connsiteX5623" fmla="*/ 8050251 w 43671952"/>
              <a:gd name="connsiteY5623" fmla="*/ 3944941 h 23902640"/>
              <a:gd name="connsiteX5624" fmla="*/ 8061456 w 43671952"/>
              <a:gd name="connsiteY5624" fmla="*/ 3910654 h 23902640"/>
              <a:gd name="connsiteX5625" fmla="*/ 7600648 w 43671952"/>
              <a:gd name="connsiteY5625" fmla="*/ 3833400 h 23902640"/>
              <a:gd name="connsiteX5626" fmla="*/ 7605753 w 43671952"/>
              <a:gd name="connsiteY5626" fmla="*/ 3836992 h 23902640"/>
              <a:gd name="connsiteX5627" fmla="*/ 7589878 w 43671952"/>
              <a:gd name="connsiteY5627" fmla="*/ 3836992 h 23902640"/>
              <a:gd name="connsiteX5628" fmla="*/ 7675604 w 43671952"/>
              <a:gd name="connsiteY5628" fmla="*/ 3795715 h 23902640"/>
              <a:gd name="connsiteX5629" fmla="*/ 7726404 w 43671952"/>
              <a:gd name="connsiteY5629" fmla="*/ 3798890 h 23902640"/>
              <a:gd name="connsiteX5630" fmla="*/ 7735929 w 43671952"/>
              <a:gd name="connsiteY5630" fmla="*/ 3802067 h 23902640"/>
              <a:gd name="connsiteX5631" fmla="*/ 7754979 w 43671952"/>
              <a:gd name="connsiteY5631" fmla="*/ 3817941 h 23902640"/>
              <a:gd name="connsiteX5632" fmla="*/ 7761329 w 43671952"/>
              <a:gd name="connsiteY5632" fmla="*/ 3827465 h 23902640"/>
              <a:gd name="connsiteX5633" fmla="*/ 7767679 w 43671952"/>
              <a:gd name="connsiteY5633" fmla="*/ 3846516 h 23902640"/>
              <a:gd name="connsiteX5634" fmla="*/ 7764504 w 43671952"/>
              <a:gd name="connsiteY5634" fmla="*/ 3868740 h 23902640"/>
              <a:gd name="connsiteX5635" fmla="*/ 7754979 w 43671952"/>
              <a:gd name="connsiteY5635" fmla="*/ 3875090 h 23902640"/>
              <a:gd name="connsiteX5636" fmla="*/ 7713704 w 43671952"/>
              <a:gd name="connsiteY5636" fmla="*/ 3884616 h 23902640"/>
              <a:gd name="connsiteX5637" fmla="*/ 7701004 w 43671952"/>
              <a:gd name="connsiteY5637" fmla="*/ 3884616 h 23902640"/>
              <a:gd name="connsiteX5638" fmla="*/ 7675604 w 43671952"/>
              <a:gd name="connsiteY5638" fmla="*/ 3875090 h 23902640"/>
              <a:gd name="connsiteX5639" fmla="*/ 7672429 w 43671952"/>
              <a:gd name="connsiteY5639" fmla="*/ 3862390 h 23902640"/>
              <a:gd name="connsiteX5640" fmla="*/ 7669254 w 43671952"/>
              <a:gd name="connsiteY5640" fmla="*/ 3843342 h 23902640"/>
              <a:gd name="connsiteX5641" fmla="*/ 7672429 w 43671952"/>
              <a:gd name="connsiteY5641" fmla="*/ 3805241 h 23902640"/>
              <a:gd name="connsiteX5642" fmla="*/ 7675604 w 43671952"/>
              <a:gd name="connsiteY5642" fmla="*/ 3795715 h 23902640"/>
              <a:gd name="connsiteX5643" fmla="*/ 7597150 w 43671952"/>
              <a:gd name="connsiteY5643" fmla="*/ 3795057 h 23902640"/>
              <a:gd name="connsiteX5644" fmla="*/ 7608928 w 43671952"/>
              <a:gd name="connsiteY5644" fmla="*/ 3798890 h 23902640"/>
              <a:gd name="connsiteX5645" fmla="*/ 7608928 w 43671952"/>
              <a:gd name="connsiteY5645" fmla="*/ 3824292 h 23902640"/>
              <a:gd name="connsiteX5646" fmla="*/ 7600674 w 43671952"/>
              <a:gd name="connsiteY5646" fmla="*/ 3833391 h 23902640"/>
              <a:gd name="connsiteX5647" fmla="*/ 7600648 w 43671952"/>
              <a:gd name="connsiteY5647" fmla="*/ 3833400 h 23902640"/>
              <a:gd name="connsiteX5648" fmla="*/ 7584161 w 43671952"/>
              <a:gd name="connsiteY5648" fmla="*/ 3821801 h 23902640"/>
              <a:gd name="connsiteX5649" fmla="*/ 7586703 w 43671952"/>
              <a:gd name="connsiteY5649" fmla="*/ 3795715 h 23902640"/>
              <a:gd name="connsiteX5650" fmla="*/ 7597150 w 43671952"/>
              <a:gd name="connsiteY5650" fmla="*/ 3795057 h 23902640"/>
              <a:gd name="connsiteX5651" fmla="*/ 34828187 w 43671952"/>
              <a:gd name="connsiteY5651" fmla="*/ 3783810 h 23902640"/>
              <a:gd name="connsiteX5652" fmla="*/ 34847239 w 43671952"/>
              <a:gd name="connsiteY5652" fmla="*/ 3788571 h 23902640"/>
              <a:gd name="connsiteX5653" fmla="*/ 34854383 w 43671952"/>
              <a:gd name="connsiteY5653" fmla="*/ 3793336 h 23902640"/>
              <a:gd name="connsiteX5654" fmla="*/ 34866287 w 43671952"/>
              <a:gd name="connsiteY5654" fmla="*/ 3807624 h 23902640"/>
              <a:gd name="connsiteX5655" fmla="*/ 34871051 w 43671952"/>
              <a:gd name="connsiteY5655" fmla="*/ 3814766 h 23902640"/>
              <a:gd name="connsiteX5656" fmla="*/ 34875815 w 43671952"/>
              <a:gd name="connsiteY5656" fmla="*/ 3829052 h 23902640"/>
              <a:gd name="connsiteX5657" fmla="*/ 34878195 w 43671952"/>
              <a:gd name="connsiteY5657" fmla="*/ 3836196 h 23902640"/>
              <a:gd name="connsiteX5658" fmla="*/ 34880575 w 43671952"/>
              <a:gd name="connsiteY5658" fmla="*/ 3845722 h 23902640"/>
              <a:gd name="connsiteX5659" fmla="*/ 34873431 w 43671952"/>
              <a:gd name="connsiteY5659" fmla="*/ 3900492 h 23902640"/>
              <a:gd name="connsiteX5660" fmla="*/ 34868671 w 43671952"/>
              <a:gd name="connsiteY5660" fmla="*/ 3907633 h 23902640"/>
              <a:gd name="connsiteX5661" fmla="*/ 34837715 w 43671952"/>
              <a:gd name="connsiteY5661" fmla="*/ 3893347 h 23902640"/>
              <a:gd name="connsiteX5662" fmla="*/ 34830571 w 43671952"/>
              <a:gd name="connsiteY5662" fmla="*/ 3888586 h 23902640"/>
              <a:gd name="connsiteX5663" fmla="*/ 34821043 w 43671952"/>
              <a:gd name="connsiteY5663" fmla="*/ 3874296 h 23902640"/>
              <a:gd name="connsiteX5664" fmla="*/ 34816283 w 43671952"/>
              <a:gd name="connsiteY5664" fmla="*/ 3867152 h 23902640"/>
              <a:gd name="connsiteX5665" fmla="*/ 34811519 w 43671952"/>
              <a:gd name="connsiteY5665" fmla="*/ 3850485 h 23902640"/>
              <a:gd name="connsiteX5666" fmla="*/ 34811519 w 43671952"/>
              <a:gd name="connsiteY5666" fmla="*/ 3807624 h 23902640"/>
              <a:gd name="connsiteX5667" fmla="*/ 34821043 w 43671952"/>
              <a:gd name="connsiteY5667" fmla="*/ 3786191 h 23902640"/>
              <a:gd name="connsiteX5668" fmla="*/ 34828187 w 43671952"/>
              <a:gd name="connsiteY5668" fmla="*/ 3783810 h 23902640"/>
              <a:gd name="connsiteX5669" fmla="*/ 8567809 w 43671952"/>
              <a:gd name="connsiteY5669" fmla="*/ 3715879 h 23902640"/>
              <a:gd name="connsiteX5670" fmla="*/ 8567776 w 43671952"/>
              <a:gd name="connsiteY5670" fmla="*/ 3716341 h 23902640"/>
              <a:gd name="connsiteX5671" fmla="*/ 8564603 w 43671952"/>
              <a:gd name="connsiteY5671" fmla="*/ 3716341 h 23902640"/>
              <a:gd name="connsiteX5672" fmla="*/ 8713827 w 43671952"/>
              <a:gd name="connsiteY5672" fmla="*/ 3573462 h 23902640"/>
              <a:gd name="connsiteX5673" fmla="*/ 8720177 w 43671952"/>
              <a:gd name="connsiteY5673" fmla="*/ 3602038 h 23902640"/>
              <a:gd name="connsiteX5674" fmla="*/ 8717001 w 43671952"/>
              <a:gd name="connsiteY5674" fmla="*/ 3621088 h 23902640"/>
              <a:gd name="connsiteX5675" fmla="*/ 8697950 w 43671952"/>
              <a:gd name="connsiteY5675" fmla="*/ 3633789 h 23902640"/>
              <a:gd name="connsiteX5676" fmla="*/ 8688428 w 43671952"/>
              <a:gd name="connsiteY5676" fmla="*/ 3643316 h 23902640"/>
              <a:gd name="connsiteX5677" fmla="*/ 8678903 w 43671952"/>
              <a:gd name="connsiteY5677" fmla="*/ 3646492 h 23902640"/>
              <a:gd name="connsiteX5678" fmla="*/ 8669375 w 43671952"/>
              <a:gd name="connsiteY5678" fmla="*/ 3652840 h 23902640"/>
              <a:gd name="connsiteX5679" fmla="*/ 8643975 w 43671952"/>
              <a:gd name="connsiteY5679" fmla="*/ 3665540 h 23902640"/>
              <a:gd name="connsiteX5680" fmla="*/ 8624926 w 43671952"/>
              <a:gd name="connsiteY5680" fmla="*/ 3678240 h 23902640"/>
              <a:gd name="connsiteX5681" fmla="*/ 8618575 w 43671952"/>
              <a:gd name="connsiteY5681" fmla="*/ 3687765 h 23902640"/>
              <a:gd name="connsiteX5682" fmla="*/ 8609050 w 43671952"/>
              <a:gd name="connsiteY5682" fmla="*/ 3690938 h 23902640"/>
              <a:gd name="connsiteX5683" fmla="*/ 8605877 w 43671952"/>
              <a:gd name="connsiteY5683" fmla="*/ 3700466 h 23902640"/>
              <a:gd name="connsiteX5684" fmla="*/ 8587003 w 43671952"/>
              <a:gd name="connsiteY5684" fmla="*/ 3713113 h 23902640"/>
              <a:gd name="connsiteX5685" fmla="*/ 8567809 w 43671952"/>
              <a:gd name="connsiteY5685" fmla="*/ 3715879 h 23902640"/>
              <a:gd name="connsiteX5686" fmla="*/ 8570951 w 43671952"/>
              <a:gd name="connsiteY5686" fmla="*/ 3671890 h 23902640"/>
              <a:gd name="connsiteX5687" fmla="*/ 8580475 w 43671952"/>
              <a:gd name="connsiteY5687" fmla="*/ 3652840 h 23902640"/>
              <a:gd name="connsiteX5688" fmla="*/ 8583651 w 43671952"/>
              <a:gd name="connsiteY5688" fmla="*/ 3643316 h 23902640"/>
              <a:gd name="connsiteX5689" fmla="*/ 8593176 w 43671952"/>
              <a:gd name="connsiteY5689" fmla="*/ 3636966 h 23902640"/>
              <a:gd name="connsiteX5690" fmla="*/ 8612225 w 43671952"/>
              <a:gd name="connsiteY5690" fmla="*/ 3617915 h 23902640"/>
              <a:gd name="connsiteX5691" fmla="*/ 8621753 w 43671952"/>
              <a:gd name="connsiteY5691" fmla="*/ 3614737 h 23902640"/>
              <a:gd name="connsiteX5692" fmla="*/ 8653501 w 43671952"/>
              <a:gd name="connsiteY5692" fmla="*/ 3598862 h 23902640"/>
              <a:gd name="connsiteX5693" fmla="*/ 8663027 w 43671952"/>
              <a:gd name="connsiteY5693" fmla="*/ 3589337 h 23902640"/>
              <a:gd name="connsiteX5694" fmla="*/ 8682076 w 43671952"/>
              <a:gd name="connsiteY5694" fmla="*/ 3582987 h 23902640"/>
              <a:gd name="connsiteX5695" fmla="*/ 8691601 w 43671952"/>
              <a:gd name="connsiteY5695" fmla="*/ 3579812 h 23902640"/>
              <a:gd name="connsiteX5696" fmla="*/ 8713827 w 43671952"/>
              <a:gd name="connsiteY5696" fmla="*/ 3573462 h 23902640"/>
              <a:gd name="connsiteX5697" fmla="*/ 9190075 w 43671952"/>
              <a:gd name="connsiteY5697" fmla="*/ 3548062 h 23902640"/>
              <a:gd name="connsiteX5698" fmla="*/ 9202777 w 43671952"/>
              <a:gd name="connsiteY5698" fmla="*/ 3551238 h 23902640"/>
              <a:gd name="connsiteX5699" fmla="*/ 9205949 w 43671952"/>
              <a:gd name="connsiteY5699" fmla="*/ 3560762 h 23902640"/>
              <a:gd name="connsiteX5700" fmla="*/ 9202777 w 43671952"/>
              <a:gd name="connsiteY5700" fmla="*/ 3589337 h 23902640"/>
              <a:gd name="connsiteX5701" fmla="*/ 9199599 w 43671952"/>
              <a:gd name="connsiteY5701" fmla="*/ 3598862 h 23902640"/>
              <a:gd name="connsiteX5702" fmla="*/ 9161502 w 43671952"/>
              <a:gd name="connsiteY5702" fmla="*/ 3630616 h 23902640"/>
              <a:gd name="connsiteX5703" fmla="*/ 9151977 w 43671952"/>
              <a:gd name="connsiteY5703" fmla="*/ 3636966 h 23902640"/>
              <a:gd name="connsiteX5704" fmla="*/ 9142449 w 43671952"/>
              <a:gd name="connsiteY5704" fmla="*/ 3640142 h 23902640"/>
              <a:gd name="connsiteX5705" fmla="*/ 9110701 w 43671952"/>
              <a:gd name="connsiteY5705" fmla="*/ 3656016 h 23902640"/>
              <a:gd name="connsiteX5706" fmla="*/ 9091649 w 43671952"/>
              <a:gd name="connsiteY5706" fmla="*/ 3662367 h 23902640"/>
              <a:gd name="connsiteX5707" fmla="*/ 9107525 w 43671952"/>
              <a:gd name="connsiteY5707" fmla="*/ 3652840 h 23902640"/>
              <a:gd name="connsiteX5708" fmla="*/ 9050375 w 43671952"/>
              <a:gd name="connsiteY5708" fmla="*/ 3649667 h 23902640"/>
              <a:gd name="connsiteX5709" fmla="*/ 9040850 w 43671952"/>
              <a:gd name="connsiteY5709" fmla="*/ 3646492 h 23902640"/>
              <a:gd name="connsiteX5710" fmla="*/ 9031327 w 43671952"/>
              <a:gd name="connsiteY5710" fmla="*/ 3636966 h 23902640"/>
              <a:gd name="connsiteX5711" fmla="*/ 9028149 w 43671952"/>
              <a:gd name="connsiteY5711" fmla="*/ 3627442 h 23902640"/>
              <a:gd name="connsiteX5712" fmla="*/ 9037677 w 43671952"/>
              <a:gd name="connsiteY5712" fmla="*/ 3608388 h 23902640"/>
              <a:gd name="connsiteX5713" fmla="*/ 9047202 w 43671952"/>
              <a:gd name="connsiteY5713" fmla="*/ 3605212 h 23902640"/>
              <a:gd name="connsiteX5714" fmla="*/ 9069425 w 43671952"/>
              <a:gd name="connsiteY5714" fmla="*/ 3595687 h 23902640"/>
              <a:gd name="connsiteX5715" fmla="*/ 9078951 w 43671952"/>
              <a:gd name="connsiteY5715" fmla="*/ 3589337 h 23902640"/>
              <a:gd name="connsiteX5716" fmla="*/ 9101175 w 43671952"/>
              <a:gd name="connsiteY5716" fmla="*/ 3582987 h 23902640"/>
              <a:gd name="connsiteX5717" fmla="*/ 9110701 w 43671952"/>
              <a:gd name="connsiteY5717" fmla="*/ 3579812 h 23902640"/>
              <a:gd name="connsiteX5718" fmla="*/ 9120227 w 43671952"/>
              <a:gd name="connsiteY5718" fmla="*/ 3573462 h 23902640"/>
              <a:gd name="connsiteX5719" fmla="*/ 9132925 w 43671952"/>
              <a:gd name="connsiteY5719" fmla="*/ 3570287 h 23902640"/>
              <a:gd name="connsiteX5720" fmla="*/ 9151977 w 43671952"/>
              <a:gd name="connsiteY5720" fmla="*/ 3563939 h 23902640"/>
              <a:gd name="connsiteX5721" fmla="*/ 9161502 w 43671952"/>
              <a:gd name="connsiteY5721" fmla="*/ 3560762 h 23902640"/>
              <a:gd name="connsiteX5722" fmla="*/ 9171026 w 43671952"/>
              <a:gd name="connsiteY5722" fmla="*/ 3557588 h 23902640"/>
              <a:gd name="connsiteX5723" fmla="*/ 9190075 w 43671952"/>
              <a:gd name="connsiteY5723" fmla="*/ 3548062 h 23902640"/>
              <a:gd name="connsiteX5724" fmla="*/ 5852933 w 43671952"/>
              <a:gd name="connsiteY5724" fmla="*/ 3449689 h 23902640"/>
              <a:gd name="connsiteX5725" fmla="*/ 5904142 w 43671952"/>
              <a:gd name="connsiteY5725" fmla="*/ 3471634 h 23902640"/>
              <a:gd name="connsiteX5726" fmla="*/ 6006554 w 43671952"/>
              <a:gd name="connsiteY5726" fmla="*/ 3464318 h 23902640"/>
              <a:gd name="connsiteX5727" fmla="*/ 6057758 w 43671952"/>
              <a:gd name="connsiteY5727" fmla="*/ 3491371 h 23902640"/>
              <a:gd name="connsiteX5728" fmla="*/ 6040918 w 43671952"/>
              <a:gd name="connsiteY5728" fmla="*/ 3635297 h 23902640"/>
              <a:gd name="connsiteX5729" fmla="*/ 5943437 w 43671952"/>
              <a:gd name="connsiteY5729" fmla="*/ 3661663 h 23902640"/>
              <a:gd name="connsiteX5730" fmla="*/ 5694551 w 43671952"/>
              <a:gd name="connsiteY5730" fmla="*/ 3930287 h 23902640"/>
              <a:gd name="connsiteX5731" fmla="*/ 5399389 w 43671952"/>
              <a:gd name="connsiteY5731" fmla="*/ 3983703 h 23902640"/>
              <a:gd name="connsiteX5732" fmla="*/ 5289660 w 43671952"/>
              <a:gd name="connsiteY5732" fmla="*/ 3976385 h 23902640"/>
              <a:gd name="connsiteX5733" fmla="*/ 5267721 w 43671952"/>
              <a:gd name="connsiteY5733" fmla="*/ 3859342 h 23902640"/>
              <a:gd name="connsiteX5734" fmla="*/ 5399389 w 43671952"/>
              <a:gd name="connsiteY5734" fmla="*/ 3859342 h 23902640"/>
              <a:gd name="connsiteX5735" fmla="*/ 5414026 w 43671952"/>
              <a:gd name="connsiteY5735" fmla="*/ 3778878 h 23902640"/>
              <a:gd name="connsiteX5736" fmla="*/ 5531067 w 43671952"/>
              <a:gd name="connsiteY5736" fmla="*/ 3669150 h 23902640"/>
              <a:gd name="connsiteX5737" fmla="*/ 5538379 w 43671952"/>
              <a:gd name="connsiteY5737" fmla="*/ 3588677 h 23902640"/>
              <a:gd name="connsiteX5738" fmla="*/ 5677365 w 43671952"/>
              <a:gd name="connsiteY5738" fmla="*/ 3544785 h 23902640"/>
              <a:gd name="connsiteX5739" fmla="*/ 5721257 w 43671952"/>
              <a:gd name="connsiteY5739" fmla="*/ 3588677 h 23902640"/>
              <a:gd name="connsiteX5740" fmla="*/ 5809041 w 43671952"/>
              <a:gd name="connsiteY5740" fmla="*/ 3530158 h 23902640"/>
              <a:gd name="connsiteX5741" fmla="*/ 5809041 w 43671952"/>
              <a:gd name="connsiteY5741" fmla="*/ 3486264 h 23902640"/>
              <a:gd name="connsiteX5742" fmla="*/ 5852933 w 43671952"/>
              <a:gd name="connsiteY5742" fmla="*/ 3449689 h 23902640"/>
              <a:gd name="connsiteX5743" fmla="*/ 9072601 w 43671952"/>
              <a:gd name="connsiteY5743" fmla="*/ 3205162 h 23902640"/>
              <a:gd name="connsiteX5744" fmla="*/ 9098000 w 43671952"/>
              <a:gd name="connsiteY5744" fmla="*/ 3208338 h 23902640"/>
              <a:gd name="connsiteX5745" fmla="*/ 9110701 w 43671952"/>
              <a:gd name="connsiteY5745" fmla="*/ 3224213 h 23902640"/>
              <a:gd name="connsiteX5746" fmla="*/ 9117049 w 43671952"/>
              <a:gd name="connsiteY5746" fmla="*/ 3233737 h 23902640"/>
              <a:gd name="connsiteX5747" fmla="*/ 9113874 w 43671952"/>
              <a:gd name="connsiteY5747" fmla="*/ 3243262 h 23902640"/>
              <a:gd name="connsiteX5748" fmla="*/ 9101173 w 43671952"/>
              <a:gd name="connsiteY5748" fmla="*/ 3249612 h 23902640"/>
              <a:gd name="connsiteX5749" fmla="*/ 9094825 w 43671952"/>
              <a:gd name="connsiteY5749" fmla="*/ 3249612 h 23902640"/>
              <a:gd name="connsiteX5750" fmla="*/ 9069423 w 43671952"/>
              <a:gd name="connsiteY5750" fmla="*/ 3224213 h 23902640"/>
              <a:gd name="connsiteX5751" fmla="*/ 9072601 w 43671952"/>
              <a:gd name="connsiteY5751" fmla="*/ 3205162 h 23902640"/>
              <a:gd name="connsiteX5752" fmla="*/ 6748220 w 43671952"/>
              <a:gd name="connsiteY5752" fmla="*/ 3001966 h 23902640"/>
              <a:gd name="connsiteX5753" fmla="*/ 6796591 w 43671952"/>
              <a:gd name="connsiteY5753" fmla="*/ 3013500 h 23902640"/>
              <a:gd name="connsiteX5754" fmla="*/ 6828576 w 43671952"/>
              <a:gd name="connsiteY5754" fmla="*/ 3071851 h 23902640"/>
              <a:gd name="connsiteX5755" fmla="*/ 6642976 w 43671952"/>
              <a:gd name="connsiteY5755" fmla="*/ 3179024 h 23902640"/>
              <a:gd name="connsiteX5756" fmla="*/ 6803909 w 43671952"/>
              <a:gd name="connsiteY5756" fmla="*/ 3208285 h 23902640"/>
              <a:gd name="connsiteX5757" fmla="*/ 6660326 w 43671952"/>
              <a:gd name="connsiteY5757" fmla="*/ 3325672 h 23902640"/>
              <a:gd name="connsiteX5758" fmla="*/ 6569827 w 43671952"/>
              <a:gd name="connsiteY5758" fmla="*/ 3318013 h 23902640"/>
              <a:gd name="connsiteX5759" fmla="*/ 6578659 w 43671952"/>
              <a:gd name="connsiteY5759" fmla="*/ 3386404 h 23902640"/>
              <a:gd name="connsiteX5760" fmla="*/ 6533247 w 43671952"/>
              <a:gd name="connsiteY5760" fmla="*/ 3457004 h 23902640"/>
              <a:gd name="connsiteX5761" fmla="*/ 6528486 w 43671952"/>
              <a:gd name="connsiteY5761" fmla="*/ 3556691 h 23902640"/>
              <a:gd name="connsiteX5762" fmla="*/ 6445640 w 43671952"/>
              <a:gd name="connsiteY5762" fmla="*/ 3664041 h 23902640"/>
              <a:gd name="connsiteX5763" fmla="*/ 6452778 w 43671952"/>
              <a:gd name="connsiteY5763" fmla="*/ 4056853 h 23902640"/>
              <a:gd name="connsiteX5764" fmla="*/ 6350367 w 43671952"/>
              <a:gd name="connsiteY5764" fmla="*/ 4195842 h 23902640"/>
              <a:gd name="connsiteX5765" fmla="*/ 6276700 w 43671952"/>
              <a:gd name="connsiteY5765" fmla="*/ 4237182 h 23902640"/>
              <a:gd name="connsiteX5766" fmla="*/ 6196580 w 43671952"/>
              <a:gd name="connsiteY5766" fmla="*/ 4352186 h 23902640"/>
              <a:gd name="connsiteX5767" fmla="*/ 6089743 w 43671952"/>
              <a:gd name="connsiteY5767" fmla="*/ 4364606 h 23902640"/>
              <a:gd name="connsiteX5768" fmla="*/ 5926087 w 43671952"/>
              <a:gd name="connsiteY5768" fmla="*/ 4290941 h 23902640"/>
              <a:gd name="connsiteX5769" fmla="*/ 5794419 w 43671952"/>
              <a:gd name="connsiteY5769" fmla="*/ 4283625 h 23902640"/>
              <a:gd name="connsiteX5770" fmla="*/ 5516432 w 43671952"/>
              <a:gd name="connsiteY5770" fmla="*/ 4312885 h 23902640"/>
              <a:gd name="connsiteX5771" fmla="*/ 5691828 w 43671952"/>
              <a:gd name="connsiteY5771" fmla="*/ 4185803 h 23902640"/>
              <a:gd name="connsiteX5772" fmla="*/ 5765149 w 43671952"/>
              <a:gd name="connsiteY5772" fmla="*/ 4195842 h 23902640"/>
              <a:gd name="connsiteX5773" fmla="*/ 5840853 w 43671952"/>
              <a:gd name="connsiteY5773" fmla="*/ 4205882 h 23902640"/>
              <a:gd name="connsiteX5774" fmla="*/ 5867568 w 43671952"/>
              <a:gd name="connsiteY5774" fmla="*/ 4144635 h 23902640"/>
              <a:gd name="connsiteX5775" fmla="*/ 5728580 w 43671952"/>
              <a:gd name="connsiteY5775" fmla="*/ 4064166 h 23902640"/>
              <a:gd name="connsiteX5776" fmla="*/ 5765149 w 43671952"/>
              <a:gd name="connsiteY5776" fmla="*/ 3998328 h 23902640"/>
              <a:gd name="connsiteX5777" fmla="*/ 5896825 w 43671952"/>
              <a:gd name="connsiteY5777" fmla="*/ 3961756 h 23902640"/>
              <a:gd name="connsiteX5778" fmla="*/ 5991919 w 43671952"/>
              <a:gd name="connsiteY5778" fmla="*/ 3844713 h 23902640"/>
              <a:gd name="connsiteX5779" fmla="*/ 6131084 w 43671952"/>
              <a:gd name="connsiteY5779" fmla="*/ 3823111 h 23902640"/>
              <a:gd name="connsiteX5780" fmla="*/ 6150989 w 43671952"/>
              <a:gd name="connsiteY5780" fmla="*/ 3713037 h 23902640"/>
              <a:gd name="connsiteX5781" fmla="*/ 6291840 w 43671952"/>
              <a:gd name="connsiteY5781" fmla="*/ 3603307 h 23902640"/>
              <a:gd name="connsiteX5782" fmla="*/ 6255271 w 43671952"/>
              <a:gd name="connsiteY5782" fmla="*/ 3566730 h 23902640"/>
              <a:gd name="connsiteX5783" fmla="*/ 6167487 w 43671952"/>
              <a:gd name="connsiteY5783" fmla="*/ 3603307 h 23902640"/>
              <a:gd name="connsiteX5784" fmla="*/ 6145542 w 43671952"/>
              <a:gd name="connsiteY5784" fmla="*/ 3552100 h 23902640"/>
              <a:gd name="connsiteX5785" fmla="*/ 6313800 w 43671952"/>
              <a:gd name="connsiteY5785" fmla="*/ 3408006 h 23902640"/>
              <a:gd name="connsiteX5786" fmla="*/ 6160177 w 43671952"/>
              <a:gd name="connsiteY5786" fmla="*/ 3420428 h 23902640"/>
              <a:gd name="connsiteX5787" fmla="*/ 6189434 w 43671952"/>
              <a:gd name="connsiteY5787" fmla="*/ 3376535 h 23902640"/>
              <a:gd name="connsiteX5788" fmla="*/ 6343398 w 43671952"/>
              <a:gd name="connsiteY5788" fmla="*/ 3320395 h 23902640"/>
              <a:gd name="connsiteX5789" fmla="*/ 6296778 w 43671952"/>
              <a:gd name="connsiteY5789" fmla="*/ 3245035 h 23902640"/>
              <a:gd name="connsiteX5790" fmla="*/ 6465028 w 43671952"/>
              <a:gd name="connsiteY5790" fmla="*/ 3230402 h 23902640"/>
              <a:gd name="connsiteX5791" fmla="*/ 6462816 w 43671952"/>
              <a:gd name="connsiteY5791" fmla="*/ 3127821 h 23902640"/>
              <a:gd name="connsiteX5792" fmla="*/ 6599084 w 43671952"/>
              <a:gd name="connsiteY5792" fmla="*/ 3025406 h 23902640"/>
              <a:gd name="connsiteX5793" fmla="*/ 6748220 w 43671952"/>
              <a:gd name="connsiteY5793" fmla="*/ 3001966 h 23902640"/>
              <a:gd name="connsiteX5794" fmla="*/ 23355331 w 43671952"/>
              <a:gd name="connsiteY5794" fmla="*/ 3000374 h 23902640"/>
              <a:gd name="connsiteX5795" fmla="*/ 23369619 w 43671952"/>
              <a:gd name="connsiteY5795" fmla="*/ 3005137 h 23902640"/>
              <a:gd name="connsiteX5796" fmla="*/ 23383907 w 43671952"/>
              <a:gd name="connsiteY5796" fmla="*/ 3014662 h 23902640"/>
              <a:gd name="connsiteX5797" fmla="*/ 23407715 w 43671952"/>
              <a:gd name="connsiteY5797" fmla="*/ 3043237 h 23902640"/>
              <a:gd name="connsiteX5798" fmla="*/ 23422003 w 43671952"/>
              <a:gd name="connsiteY5798" fmla="*/ 3071812 h 23902640"/>
              <a:gd name="connsiteX5799" fmla="*/ 23426767 w 43671952"/>
              <a:gd name="connsiteY5799" fmla="*/ 3086101 h 23902640"/>
              <a:gd name="connsiteX5800" fmla="*/ 23436291 w 43671952"/>
              <a:gd name="connsiteY5800" fmla="*/ 3100387 h 23902640"/>
              <a:gd name="connsiteX5801" fmla="*/ 23422003 w 43671952"/>
              <a:gd name="connsiteY5801" fmla="*/ 3109912 h 23902640"/>
              <a:gd name="connsiteX5802" fmla="*/ 23407715 w 43671952"/>
              <a:gd name="connsiteY5802" fmla="*/ 3114674 h 23902640"/>
              <a:gd name="connsiteX5803" fmla="*/ 23407715 w 43671952"/>
              <a:gd name="connsiteY5803" fmla="*/ 3119438 h 23902640"/>
              <a:gd name="connsiteX5804" fmla="*/ 23331515 w 43671952"/>
              <a:gd name="connsiteY5804" fmla="*/ 3052763 h 23902640"/>
              <a:gd name="connsiteX5805" fmla="*/ 23326755 w 43671952"/>
              <a:gd name="connsiteY5805" fmla="*/ 3009899 h 23902640"/>
              <a:gd name="connsiteX5806" fmla="*/ 23355331 w 43671952"/>
              <a:gd name="connsiteY5806" fmla="*/ 3000374 h 23902640"/>
              <a:gd name="connsiteX5807" fmla="*/ 34044759 w 43671952"/>
              <a:gd name="connsiteY5807" fmla="*/ 2983706 h 23902640"/>
              <a:gd name="connsiteX5808" fmla="*/ 34075715 w 43671952"/>
              <a:gd name="connsiteY5808" fmla="*/ 2988469 h 23902640"/>
              <a:gd name="connsiteX5809" fmla="*/ 34085239 w 43671952"/>
              <a:gd name="connsiteY5809" fmla="*/ 2993233 h 23902640"/>
              <a:gd name="connsiteX5810" fmla="*/ 34099527 w 43671952"/>
              <a:gd name="connsiteY5810" fmla="*/ 3002756 h 23902640"/>
              <a:gd name="connsiteX5811" fmla="*/ 34106671 w 43671952"/>
              <a:gd name="connsiteY5811" fmla="*/ 3005137 h 23902640"/>
              <a:gd name="connsiteX5812" fmla="*/ 34111431 w 43671952"/>
              <a:gd name="connsiteY5812" fmla="*/ 3012281 h 23902640"/>
              <a:gd name="connsiteX5813" fmla="*/ 34118575 w 43671952"/>
              <a:gd name="connsiteY5813" fmla="*/ 3014662 h 23902640"/>
              <a:gd name="connsiteX5814" fmla="*/ 34120959 w 43671952"/>
              <a:gd name="connsiteY5814" fmla="*/ 3021807 h 23902640"/>
              <a:gd name="connsiteX5815" fmla="*/ 34125719 w 43671952"/>
              <a:gd name="connsiteY5815" fmla="*/ 3028949 h 23902640"/>
              <a:gd name="connsiteX5816" fmla="*/ 34099527 w 43671952"/>
              <a:gd name="connsiteY5816" fmla="*/ 3050381 h 23902640"/>
              <a:gd name="connsiteX5817" fmla="*/ 34068571 w 43671952"/>
              <a:gd name="connsiteY5817" fmla="*/ 3045618 h 23902640"/>
              <a:gd name="connsiteX5818" fmla="*/ 34061427 w 43671952"/>
              <a:gd name="connsiteY5818" fmla="*/ 3040856 h 23902640"/>
              <a:gd name="connsiteX5819" fmla="*/ 34054283 w 43671952"/>
              <a:gd name="connsiteY5819" fmla="*/ 3038475 h 23902640"/>
              <a:gd name="connsiteX5820" fmla="*/ 34039995 w 43671952"/>
              <a:gd name="connsiteY5820" fmla="*/ 3028949 h 23902640"/>
              <a:gd name="connsiteX5821" fmla="*/ 34037615 w 43671952"/>
              <a:gd name="connsiteY5821" fmla="*/ 2988469 h 23902640"/>
              <a:gd name="connsiteX5822" fmla="*/ 34044759 w 43671952"/>
              <a:gd name="connsiteY5822" fmla="*/ 2983706 h 23902640"/>
              <a:gd name="connsiteX5823" fmla="*/ 33732815 w 43671952"/>
              <a:gd name="connsiteY5823" fmla="*/ 2959894 h 23902640"/>
              <a:gd name="connsiteX5824" fmla="*/ 33754243 w 43671952"/>
              <a:gd name="connsiteY5824" fmla="*/ 2962276 h 23902640"/>
              <a:gd name="connsiteX5825" fmla="*/ 33770915 w 43671952"/>
              <a:gd name="connsiteY5825" fmla="*/ 2981324 h 23902640"/>
              <a:gd name="connsiteX5826" fmla="*/ 33768531 w 43671952"/>
              <a:gd name="connsiteY5826" fmla="*/ 3036093 h 23902640"/>
              <a:gd name="connsiteX5827" fmla="*/ 33763771 w 43671952"/>
              <a:gd name="connsiteY5827" fmla="*/ 3043237 h 23902640"/>
              <a:gd name="connsiteX5828" fmla="*/ 33759007 w 43671952"/>
              <a:gd name="connsiteY5828" fmla="*/ 3048000 h 23902640"/>
              <a:gd name="connsiteX5829" fmla="*/ 33737575 w 43671952"/>
              <a:gd name="connsiteY5829" fmla="*/ 3045618 h 23902640"/>
              <a:gd name="connsiteX5830" fmla="*/ 33732815 w 43671952"/>
              <a:gd name="connsiteY5830" fmla="*/ 3038475 h 23902640"/>
              <a:gd name="connsiteX5831" fmla="*/ 33728051 w 43671952"/>
              <a:gd name="connsiteY5831" fmla="*/ 3024188 h 23902640"/>
              <a:gd name="connsiteX5832" fmla="*/ 33725671 w 43671952"/>
              <a:gd name="connsiteY5832" fmla="*/ 3017044 h 23902640"/>
              <a:gd name="connsiteX5833" fmla="*/ 33728051 w 43671952"/>
              <a:gd name="connsiteY5833" fmla="*/ 2967037 h 23902640"/>
              <a:gd name="connsiteX5834" fmla="*/ 33732815 w 43671952"/>
              <a:gd name="connsiteY5834" fmla="*/ 2959894 h 23902640"/>
              <a:gd name="connsiteX5835" fmla="*/ 24463195 w 43671952"/>
              <a:gd name="connsiteY5835" fmla="*/ 2789928 h 23902640"/>
              <a:gd name="connsiteX5836" fmla="*/ 24550715 w 43671952"/>
              <a:gd name="connsiteY5836" fmla="*/ 2800350 h 23902640"/>
              <a:gd name="connsiteX5837" fmla="*/ 24565003 w 43671952"/>
              <a:gd name="connsiteY5837" fmla="*/ 2809874 h 23902640"/>
              <a:gd name="connsiteX5838" fmla="*/ 24560239 w 43671952"/>
              <a:gd name="connsiteY5838" fmla="*/ 2862262 h 23902640"/>
              <a:gd name="connsiteX5839" fmla="*/ 24517379 w 43671952"/>
              <a:gd name="connsiteY5839" fmla="*/ 2857500 h 23902640"/>
              <a:gd name="connsiteX5840" fmla="*/ 24488803 w 43671952"/>
              <a:gd name="connsiteY5840" fmla="*/ 2847974 h 23902640"/>
              <a:gd name="connsiteX5841" fmla="*/ 24469751 w 43671952"/>
              <a:gd name="connsiteY5841" fmla="*/ 2852738 h 23902640"/>
              <a:gd name="connsiteX5842" fmla="*/ 24450703 w 43671952"/>
              <a:gd name="connsiteY5842" fmla="*/ 2881312 h 23902640"/>
              <a:gd name="connsiteX5843" fmla="*/ 24360215 w 43671952"/>
              <a:gd name="connsiteY5843" fmla="*/ 2886075 h 23902640"/>
              <a:gd name="connsiteX5844" fmla="*/ 24288779 w 43671952"/>
              <a:gd name="connsiteY5844" fmla="*/ 2881312 h 23902640"/>
              <a:gd name="connsiteX5845" fmla="*/ 24245915 w 43671952"/>
              <a:gd name="connsiteY5845" fmla="*/ 2876549 h 23902640"/>
              <a:gd name="connsiteX5846" fmla="*/ 24241151 w 43671952"/>
              <a:gd name="connsiteY5846" fmla="*/ 2847974 h 23902640"/>
              <a:gd name="connsiteX5847" fmla="*/ 24255439 w 43671952"/>
              <a:gd name="connsiteY5847" fmla="*/ 2843213 h 23902640"/>
              <a:gd name="connsiteX5848" fmla="*/ 24269727 w 43671952"/>
              <a:gd name="connsiteY5848" fmla="*/ 2833687 h 23902640"/>
              <a:gd name="connsiteX5849" fmla="*/ 24284015 w 43671952"/>
              <a:gd name="connsiteY5849" fmla="*/ 2828926 h 23902640"/>
              <a:gd name="connsiteX5850" fmla="*/ 24322115 w 43671952"/>
              <a:gd name="connsiteY5850" fmla="*/ 2819399 h 23902640"/>
              <a:gd name="connsiteX5851" fmla="*/ 24350691 w 43671952"/>
              <a:gd name="connsiteY5851" fmla="*/ 2809874 h 23902640"/>
              <a:gd name="connsiteX5852" fmla="*/ 24417363 w 43671952"/>
              <a:gd name="connsiteY5852" fmla="*/ 2800350 h 23902640"/>
              <a:gd name="connsiteX5853" fmla="*/ 24463195 w 43671952"/>
              <a:gd name="connsiteY5853" fmla="*/ 2789928 h 23902640"/>
              <a:gd name="connsiteX5854" fmla="*/ 34039995 w 43671952"/>
              <a:gd name="connsiteY5854" fmla="*/ 2717006 h 23902640"/>
              <a:gd name="connsiteX5855" fmla="*/ 34080475 w 43671952"/>
              <a:gd name="connsiteY5855" fmla="*/ 2724150 h 23902640"/>
              <a:gd name="connsiteX5856" fmla="*/ 34087619 w 43671952"/>
              <a:gd name="connsiteY5856" fmla="*/ 2726531 h 23902640"/>
              <a:gd name="connsiteX5857" fmla="*/ 34101907 w 43671952"/>
              <a:gd name="connsiteY5857" fmla="*/ 2733674 h 23902640"/>
              <a:gd name="connsiteX5858" fmla="*/ 34111431 w 43671952"/>
              <a:gd name="connsiteY5858" fmla="*/ 2755106 h 23902640"/>
              <a:gd name="connsiteX5859" fmla="*/ 34113815 w 43671952"/>
              <a:gd name="connsiteY5859" fmla="*/ 2762249 h 23902640"/>
              <a:gd name="connsiteX5860" fmla="*/ 34101907 w 43671952"/>
              <a:gd name="connsiteY5860" fmla="*/ 2771776 h 23902640"/>
              <a:gd name="connsiteX5861" fmla="*/ 34097143 w 43671952"/>
              <a:gd name="connsiteY5861" fmla="*/ 2778918 h 23902640"/>
              <a:gd name="connsiteX5862" fmla="*/ 34090003 w 43671952"/>
              <a:gd name="connsiteY5862" fmla="*/ 2781299 h 23902640"/>
              <a:gd name="connsiteX5863" fmla="*/ 34051903 w 43671952"/>
              <a:gd name="connsiteY5863" fmla="*/ 2781299 h 23902640"/>
              <a:gd name="connsiteX5864" fmla="*/ 34030471 w 43671952"/>
              <a:gd name="connsiteY5864" fmla="*/ 2783681 h 23902640"/>
              <a:gd name="connsiteX5865" fmla="*/ 34001895 w 43671952"/>
              <a:gd name="connsiteY5865" fmla="*/ 2778918 h 23902640"/>
              <a:gd name="connsiteX5866" fmla="*/ 33999515 w 43671952"/>
              <a:gd name="connsiteY5866" fmla="*/ 2771776 h 23902640"/>
              <a:gd name="connsiteX5867" fmla="*/ 33994751 w 43671952"/>
              <a:gd name="connsiteY5867" fmla="*/ 2764632 h 23902640"/>
              <a:gd name="connsiteX5868" fmla="*/ 33997131 w 43671952"/>
              <a:gd name="connsiteY5868" fmla="*/ 2747963 h 23902640"/>
              <a:gd name="connsiteX5869" fmla="*/ 34001895 w 43671952"/>
              <a:gd name="connsiteY5869" fmla="*/ 2733674 h 23902640"/>
              <a:gd name="connsiteX5870" fmla="*/ 34009039 w 43671952"/>
              <a:gd name="connsiteY5870" fmla="*/ 2731293 h 23902640"/>
              <a:gd name="connsiteX5871" fmla="*/ 34016183 w 43671952"/>
              <a:gd name="connsiteY5871" fmla="*/ 2726531 h 23902640"/>
              <a:gd name="connsiteX5872" fmla="*/ 34025707 w 43671952"/>
              <a:gd name="connsiteY5872" fmla="*/ 2724150 h 23902640"/>
              <a:gd name="connsiteX5873" fmla="*/ 34032851 w 43671952"/>
              <a:gd name="connsiteY5873" fmla="*/ 2721768 h 23902640"/>
              <a:gd name="connsiteX5874" fmla="*/ 34039995 w 43671952"/>
              <a:gd name="connsiteY5874" fmla="*/ 2717006 h 23902640"/>
              <a:gd name="connsiteX5875" fmla="*/ 7196182 w 43671952"/>
              <a:gd name="connsiteY5875" fmla="*/ 2700337 h 23902640"/>
              <a:gd name="connsiteX5876" fmla="*/ 7221582 w 43671952"/>
              <a:gd name="connsiteY5876" fmla="*/ 2703512 h 23902640"/>
              <a:gd name="connsiteX5877" fmla="*/ 7231107 w 43671952"/>
              <a:gd name="connsiteY5877" fmla="*/ 2709862 h 23902640"/>
              <a:gd name="connsiteX5878" fmla="*/ 7227931 w 43671952"/>
              <a:gd name="connsiteY5878" fmla="*/ 2732088 h 23902640"/>
              <a:gd name="connsiteX5879" fmla="*/ 7199356 w 43671952"/>
              <a:gd name="connsiteY5879" fmla="*/ 2738438 h 23902640"/>
              <a:gd name="connsiteX5880" fmla="*/ 7186657 w 43671952"/>
              <a:gd name="connsiteY5880" fmla="*/ 2706687 h 23902640"/>
              <a:gd name="connsiteX5881" fmla="*/ 7196182 w 43671952"/>
              <a:gd name="connsiteY5881" fmla="*/ 2700337 h 23902640"/>
              <a:gd name="connsiteX5882" fmla="*/ 6825774 w 43671952"/>
              <a:gd name="connsiteY5882" fmla="*/ 2635310 h 23902640"/>
              <a:gd name="connsiteX5883" fmla="*/ 6850093 w 43671952"/>
              <a:gd name="connsiteY5883" fmla="*/ 2640013 h 23902640"/>
              <a:gd name="connsiteX5884" fmla="*/ 6859618 w 43671952"/>
              <a:gd name="connsiteY5884" fmla="*/ 2662238 h 23902640"/>
              <a:gd name="connsiteX5885" fmla="*/ 6856449 w 43671952"/>
              <a:gd name="connsiteY5885" fmla="*/ 2674937 h 23902640"/>
              <a:gd name="connsiteX5886" fmla="*/ 6850093 w 43671952"/>
              <a:gd name="connsiteY5886" fmla="*/ 2671762 h 23902640"/>
              <a:gd name="connsiteX5887" fmla="*/ 6821518 w 43671952"/>
              <a:gd name="connsiteY5887" fmla="*/ 2674937 h 23902640"/>
              <a:gd name="connsiteX5888" fmla="*/ 6811998 w 43671952"/>
              <a:gd name="connsiteY5888" fmla="*/ 2671762 h 23902640"/>
              <a:gd name="connsiteX5889" fmla="*/ 6808819 w 43671952"/>
              <a:gd name="connsiteY5889" fmla="*/ 2662238 h 23902640"/>
              <a:gd name="connsiteX5890" fmla="*/ 6811998 w 43671952"/>
              <a:gd name="connsiteY5890" fmla="*/ 2646363 h 23902640"/>
              <a:gd name="connsiteX5891" fmla="*/ 6825774 w 43671952"/>
              <a:gd name="connsiteY5891" fmla="*/ 2635310 h 23902640"/>
              <a:gd name="connsiteX5892" fmla="*/ 33089875 w 43671952"/>
              <a:gd name="connsiteY5892" fmla="*/ 2569368 h 23902640"/>
              <a:gd name="connsiteX5893" fmla="*/ 33130359 w 43671952"/>
              <a:gd name="connsiteY5893" fmla="*/ 2576512 h 23902640"/>
              <a:gd name="connsiteX5894" fmla="*/ 33137503 w 43671952"/>
              <a:gd name="connsiteY5894" fmla="*/ 2578894 h 23902640"/>
              <a:gd name="connsiteX5895" fmla="*/ 33144643 w 43671952"/>
              <a:gd name="connsiteY5895" fmla="*/ 2581274 h 23902640"/>
              <a:gd name="connsiteX5896" fmla="*/ 33158931 w 43671952"/>
              <a:gd name="connsiteY5896" fmla="*/ 2590800 h 23902640"/>
              <a:gd name="connsiteX5897" fmla="*/ 33173219 w 43671952"/>
              <a:gd name="connsiteY5897" fmla="*/ 2597943 h 23902640"/>
              <a:gd name="connsiteX5898" fmla="*/ 33201795 w 43671952"/>
              <a:gd name="connsiteY5898" fmla="*/ 2602707 h 23902640"/>
              <a:gd name="connsiteX5899" fmla="*/ 33237515 w 43671952"/>
              <a:gd name="connsiteY5899" fmla="*/ 2600324 h 23902640"/>
              <a:gd name="connsiteX5900" fmla="*/ 33258943 w 43671952"/>
              <a:gd name="connsiteY5900" fmla="*/ 2593181 h 23902640"/>
              <a:gd name="connsiteX5901" fmla="*/ 33266087 w 43671952"/>
              <a:gd name="connsiteY5901" fmla="*/ 2590800 h 23902640"/>
              <a:gd name="connsiteX5902" fmla="*/ 33273231 w 43671952"/>
              <a:gd name="connsiteY5902" fmla="*/ 2586037 h 23902640"/>
              <a:gd name="connsiteX5903" fmla="*/ 33294663 w 43671952"/>
              <a:gd name="connsiteY5903" fmla="*/ 2578894 h 23902640"/>
              <a:gd name="connsiteX5904" fmla="*/ 33301807 w 43671952"/>
              <a:gd name="connsiteY5904" fmla="*/ 2576512 h 23902640"/>
              <a:gd name="connsiteX5905" fmla="*/ 33316095 w 43671952"/>
              <a:gd name="connsiteY5905" fmla="*/ 2569368 h 23902640"/>
              <a:gd name="connsiteX5906" fmla="*/ 33335143 w 43671952"/>
              <a:gd name="connsiteY5906" fmla="*/ 2574132 h 23902640"/>
              <a:gd name="connsiteX5907" fmla="*/ 33344671 w 43671952"/>
              <a:gd name="connsiteY5907" fmla="*/ 2588418 h 23902640"/>
              <a:gd name="connsiteX5908" fmla="*/ 33358959 w 43671952"/>
              <a:gd name="connsiteY5908" fmla="*/ 2597943 h 23902640"/>
              <a:gd name="connsiteX5909" fmla="*/ 33366103 w 43671952"/>
              <a:gd name="connsiteY5909" fmla="*/ 2602707 h 23902640"/>
              <a:gd name="connsiteX5910" fmla="*/ 33373243 w 43671952"/>
              <a:gd name="connsiteY5910" fmla="*/ 2609849 h 23902640"/>
              <a:gd name="connsiteX5911" fmla="*/ 33380387 w 43671952"/>
              <a:gd name="connsiteY5911" fmla="*/ 2612235 h 23902640"/>
              <a:gd name="connsiteX5912" fmla="*/ 33387531 w 43671952"/>
              <a:gd name="connsiteY5912" fmla="*/ 2616993 h 23902640"/>
              <a:gd name="connsiteX5913" fmla="*/ 33401819 w 43671952"/>
              <a:gd name="connsiteY5913" fmla="*/ 2621756 h 23902640"/>
              <a:gd name="connsiteX5914" fmla="*/ 33428015 w 43671952"/>
              <a:gd name="connsiteY5914" fmla="*/ 2619375 h 23902640"/>
              <a:gd name="connsiteX5915" fmla="*/ 33447063 w 43671952"/>
              <a:gd name="connsiteY5915" fmla="*/ 2616993 h 23902640"/>
              <a:gd name="connsiteX5916" fmla="*/ 33504215 w 43671952"/>
              <a:gd name="connsiteY5916" fmla="*/ 2619375 h 23902640"/>
              <a:gd name="connsiteX5917" fmla="*/ 33516119 w 43671952"/>
              <a:gd name="connsiteY5917" fmla="*/ 2621756 h 23902640"/>
              <a:gd name="connsiteX5918" fmla="*/ 33530407 w 43671952"/>
              <a:gd name="connsiteY5918" fmla="*/ 2626520 h 23902640"/>
              <a:gd name="connsiteX5919" fmla="*/ 33537551 w 43671952"/>
              <a:gd name="connsiteY5919" fmla="*/ 2631282 h 23902640"/>
              <a:gd name="connsiteX5920" fmla="*/ 33554219 w 43671952"/>
              <a:gd name="connsiteY5920" fmla="*/ 2650331 h 23902640"/>
              <a:gd name="connsiteX5921" fmla="*/ 33561363 w 43671952"/>
              <a:gd name="connsiteY5921" fmla="*/ 2664620 h 23902640"/>
              <a:gd name="connsiteX5922" fmla="*/ 33568507 w 43671952"/>
              <a:gd name="connsiteY5922" fmla="*/ 2669382 h 23902640"/>
              <a:gd name="connsiteX5923" fmla="*/ 33580415 w 43671952"/>
              <a:gd name="connsiteY5923" fmla="*/ 2681287 h 23902640"/>
              <a:gd name="connsiteX5924" fmla="*/ 33585175 w 43671952"/>
              <a:gd name="connsiteY5924" fmla="*/ 2688431 h 23902640"/>
              <a:gd name="connsiteX5925" fmla="*/ 33599463 w 43671952"/>
              <a:gd name="connsiteY5925" fmla="*/ 2693194 h 23902640"/>
              <a:gd name="connsiteX5926" fmla="*/ 33620895 w 43671952"/>
              <a:gd name="connsiteY5926" fmla="*/ 2702718 h 23902640"/>
              <a:gd name="connsiteX5927" fmla="*/ 33628039 w 43671952"/>
              <a:gd name="connsiteY5927" fmla="*/ 2705099 h 23902640"/>
              <a:gd name="connsiteX5928" fmla="*/ 33635183 w 43671952"/>
              <a:gd name="connsiteY5928" fmla="*/ 2707482 h 23902640"/>
              <a:gd name="connsiteX5929" fmla="*/ 33675663 w 43671952"/>
              <a:gd name="connsiteY5929" fmla="*/ 2712244 h 23902640"/>
              <a:gd name="connsiteX5930" fmla="*/ 33697095 w 43671952"/>
              <a:gd name="connsiteY5930" fmla="*/ 2719388 h 23902640"/>
              <a:gd name="connsiteX5931" fmla="*/ 33704239 w 43671952"/>
              <a:gd name="connsiteY5931" fmla="*/ 2721768 h 23902640"/>
              <a:gd name="connsiteX5932" fmla="*/ 33711383 w 43671952"/>
              <a:gd name="connsiteY5932" fmla="*/ 2724150 h 23902640"/>
              <a:gd name="connsiteX5933" fmla="*/ 33730431 w 43671952"/>
              <a:gd name="connsiteY5933" fmla="*/ 2731293 h 23902640"/>
              <a:gd name="connsiteX5934" fmla="*/ 33744719 w 43671952"/>
              <a:gd name="connsiteY5934" fmla="*/ 2740819 h 23902640"/>
              <a:gd name="connsiteX5935" fmla="*/ 33747103 w 43671952"/>
              <a:gd name="connsiteY5935" fmla="*/ 2747963 h 23902640"/>
              <a:gd name="connsiteX5936" fmla="*/ 33751863 w 43671952"/>
              <a:gd name="connsiteY5936" fmla="*/ 2755106 h 23902640"/>
              <a:gd name="connsiteX5937" fmla="*/ 33749483 w 43671952"/>
              <a:gd name="connsiteY5937" fmla="*/ 2771776 h 23902640"/>
              <a:gd name="connsiteX5938" fmla="*/ 33723287 w 43671952"/>
              <a:gd name="connsiteY5938" fmla="*/ 2783681 h 23902640"/>
              <a:gd name="connsiteX5939" fmla="*/ 33513739 w 43671952"/>
              <a:gd name="connsiteY5939" fmla="*/ 2783681 h 23902640"/>
              <a:gd name="connsiteX5940" fmla="*/ 33506595 w 43671952"/>
              <a:gd name="connsiteY5940" fmla="*/ 2786062 h 23902640"/>
              <a:gd name="connsiteX5941" fmla="*/ 33497071 w 43671952"/>
              <a:gd name="connsiteY5941" fmla="*/ 2800350 h 23902640"/>
              <a:gd name="connsiteX5942" fmla="*/ 33492307 w 43671952"/>
              <a:gd name="connsiteY5942" fmla="*/ 2807493 h 23902640"/>
              <a:gd name="connsiteX5943" fmla="*/ 33485163 w 43671952"/>
              <a:gd name="connsiteY5943" fmla="*/ 2821781 h 23902640"/>
              <a:gd name="connsiteX5944" fmla="*/ 33475639 w 43671952"/>
              <a:gd name="connsiteY5944" fmla="*/ 2843213 h 23902640"/>
              <a:gd name="connsiteX5945" fmla="*/ 33468495 w 43671952"/>
              <a:gd name="connsiteY5945" fmla="*/ 2864643 h 23902640"/>
              <a:gd name="connsiteX5946" fmla="*/ 33466115 w 43671952"/>
              <a:gd name="connsiteY5946" fmla="*/ 2871787 h 23902640"/>
              <a:gd name="connsiteX5947" fmla="*/ 33461351 w 43671952"/>
              <a:gd name="connsiteY5947" fmla="*/ 2900362 h 23902640"/>
              <a:gd name="connsiteX5948" fmla="*/ 33454207 w 43671952"/>
              <a:gd name="connsiteY5948" fmla="*/ 2914650 h 23902640"/>
              <a:gd name="connsiteX5949" fmla="*/ 33447063 w 43671952"/>
              <a:gd name="connsiteY5949" fmla="*/ 2919412 h 23902640"/>
              <a:gd name="connsiteX5950" fmla="*/ 33439919 w 43671952"/>
              <a:gd name="connsiteY5950" fmla="*/ 2926557 h 23902640"/>
              <a:gd name="connsiteX5951" fmla="*/ 33430395 w 43671952"/>
              <a:gd name="connsiteY5951" fmla="*/ 2928938 h 23902640"/>
              <a:gd name="connsiteX5952" fmla="*/ 33413727 w 43671952"/>
              <a:gd name="connsiteY5952" fmla="*/ 2933700 h 23902640"/>
              <a:gd name="connsiteX5953" fmla="*/ 33399439 w 43671952"/>
              <a:gd name="connsiteY5953" fmla="*/ 2931318 h 23902640"/>
              <a:gd name="connsiteX5954" fmla="*/ 33382771 w 43671952"/>
              <a:gd name="connsiteY5954" fmla="*/ 2921794 h 23902640"/>
              <a:gd name="connsiteX5955" fmla="*/ 33375627 w 43671952"/>
              <a:gd name="connsiteY5955" fmla="*/ 2919412 h 23902640"/>
              <a:gd name="connsiteX5956" fmla="*/ 33354195 w 43671952"/>
              <a:gd name="connsiteY5956" fmla="*/ 2902744 h 23902640"/>
              <a:gd name="connsiteX5957" fmla="*/ 33339907 w 43671952"/>
              <a:gd name="connsiteY5957" fmla="*/ 2897981 h 23902640"/>
              <a:gd name="connsiteX5958" fmla="*/ 33323239 w 43671952"/>
              <a:gd name="connsiteY5958" fmla="*/ 2902744 h 23902640"/>
              <a:gd name="connsiteX5959" fmla="*/ 33316095 w 43671952"/>
              <a:gd name="connsiteY5959" fmla="*/ 2907506 h 23902640"/>
              <a:gd name="connsiteX5960" fmla="*/ 33308951 w 43671952"/>
              <a:gd name="connsiteY5960" fmla="*/ 2912269 h 23902640"/>
              <a:gd name="connsiteX5961" fmla="*/ 33273231 w 43671952"/>
              <a:gd name="connsiteY5961" fmla="*/ 2902744 h 23902640"/>
              <a:gd name="connsiteX5962" fmla="*/ 33258943 w 43671952"/>
              <a:gd name="connsiteY5962" fmla="*/ 2893219 h 23902640"/>
              <a:gd name="connsiteX5963" fmla="*/ 33251803 w 43671952"/>
              <a:gd name="connsiteY5963" fmla="*/ 2871787 h 23902640"/>
              <a:gd name="connsiteX5964" fmla="*/ 33249419 w 43671952"/>
              <a:gd name="connsiteY5964" fmla="*/ 2864643 h 23902640"/>
              <a:gd name="connsiteX5965" fmla="*/ 33247039 w 43671952"/>
              <a:gd name="connsiteY5965" fmla="*/ 2833687 h 23902640"/>
              <a:gd name="connsiteX5966" fmla="*/ 33242275 w 43671952"/>
              <a:gd name="connsiteY5966" fmla="*/ 2819399 h 23902640"/>
              <a:gd name="connsiteX5967" fmla="*/ 33235131 w 43671952"/>
              <a:gd name="connsiteY5967" fmla="*/ 2817018 h 23902640"/>
              <a:gd name="connsiteX5968" fmla="*/ 33230371 w 43671952"/>
              <a:gd name="connsiteY5968" fmla="*/ 2809874 h 23902640"/>
              <a:gd name="connsiteX5969" fmla="*/ 33227987 w 43671952"/>
              <a:gd name="connsiteY5969" fmla="*/ 2802731 h 23902640"/>
              <a:gd name="connsiteX5970" fmla="*/ 33220843 w 43671952"/>
              <a:gd name="connsiteY5970" fmla="*/ 2800350 h 23902640"/>
              <a:gd name="connsiteX5971" fmla="*/ 33201795 w 43671952"/>
              <a:gd name="connsiteY5971" fmla="*/ 2783681 h 23902640"/>
              <a:gd name="connsiteX5972" fmla="*/ 33194651 w 43671952"/>
              <a:gd name="connsiteY5972" fmla="*/ 2778918 h 23902640"/>
              <a:gd name="connsiteX5973" fmla="*/ 33177983 w 43671952"/>
              <a:gd name="connsiteY5973" fmla="*/ 2757487 h 23902640"/>
              <a:gd name="connsiteX5974" fmla="*/ 33161315 w 43671952"/>
              <a:gd name="connsiteY5974" fmla="*/ 2733674 h 23902640"/>
              <a:gd name="connsiteX5975" fmla="*/ 33156551 w 43671952"/>
              <a:gd name="connsiteY5975" fmla="*/ 2726531 h 23902640"/>
              <a:gd name="connsiteX5976" fmla="*/ 33149407 w 43671952"/>
              <a:gd name="connsiteY5976" fmla="*/ 2719388 h 23902640"/>
              <a:gd name="connsiteX5977" fmla="*/ 33139883 w 43671952"/>
              <a:gd name="connsiteY5977" fmla="*/ 2705099 h 23902640"/>
              <a:gd name="connsiteX5978" fmla="*/ 33135119 w 43671952"/>
              <a:gd name="connsiteY5978" fmla="*/ 2697957 h 23902640"/>
              <a:gd name="connsiteX5979" fmla="*/ 33120831 w 43671952"/>
              <a:gd name="connsiteY5979" fmla="*/ 2676524 h 23902640"/>
              <a:gd name="connsiteX5980" fmla="*/ 33116071 w 43671952"/>
              <a:gd name="connsiteY5980" fmla="*/ 2669382 h 23902640"/>
              <a:gd name="connsiteX5981" fmla="*/ 33108927 w 43671952"/>
              <a:gd name="connsiteY5981" fmla="*/ 2662238 h 23902640"/>
              <a:gd name="connsiteX5982" fmla="*/ 33099403 w 43671952"/>
              <a:gd name="connsiteY5982" fmla="*/ 2647950 h 23902640"/>
              <a:gd name="connsiteX5983" fmla="*/ 33094639 w 43671952"/>
              <a:gd name="connsiteY5983" fmla="*/ 2640807 h 23902640"/>
              <a:gd name="connsiteX5984" fmla="*/ 33087495 w 43671952"/>
              <a:gd name="connsiteY5984" fmla="*/ 2636044 h 23902640"/>
              <a:gd name="connsiteX5985" fmla="*/ 33082731 w 43671952"/>
              <a:gd name="connsiteY5985" fmla="*/ 2628899 h 23902640"/>
              <a:gd name="connsiteX5986" fmla="*/ 33075587 w 43671952"/>
              <a:gd name="connsiteY5986" fmla="*/ 2624137 h 23902640"/>
              <a:gd name="connsiteX5987" fmla="*/ 33073207 w 43671952"/>
              <a:gd name="connsiteY5987" fmla="*/ 2616993 h 23902640"/>
              <a:gd name="connsiteX5988" fmla="*/ 33068443 w 43671952"/>
              <a:gd name="connsiteY5988" fmla="*/ 2609849 h 23902640"/>
              <a:gd name="connsiteX5989" fmla="*/ 33066063 w 43671952"/>
              <a:gd name="connsiteY5989" fmla="*/ 2588418 h 23902640"/>
              <a:gd name="connsiteX5990" fmla="*/ 33075587 w 43671952"/>
              <a:gd name="connsiteY5990" fmla="*/ 2574132 h 23902640"/>
              <a:gd name="connsiteX5991" fmla="*/ 6758017 w 43671952"/>
              <a:gd name="connsiteY5991" fmla="*/ 2516187 h 23902640"/>
              <a:gd name="connsiteX5992" fmla="*/ 6770718 w 43671952"/>
              <a:gd name="connsiteY5992" fmla="*/ 2528888 h 23902640"/>
              <a:gd name="connsiteX5993" fmla="*/ 6767547 w 43671952"/>
              <a:gd name="connsiteY5993" fmla="*/ 2551114 h 23902640"/>
              <a:gd name="connsiteX5994" fmla="*/ 6748492 w 43671952"/>
              <a:gd name="connsiteY5994" fmla="*/ 2519362 h 23902640"/>
              <a:gd name="connsiteX5995" fmla="*/ 6758017 w 43671952"/>
              <a:gd name="connsiteY5995" fmla="*/ 2516187 h 23902640"/>
              <a:gd name="connsiteX5996" fmla="*/ 7850232 w 43671952"/>
              <a:gd name="connsiteY5996" fmla="*/ 2443163 h 23902640"/>
              <a:gd name="connsiteX5997" fmla="*/ 7859757 w 43671952"/>
              <a:gd name="connsiteY5997" fmla="*/ 2449514 h 23902640"/>
              <a:gd name="connsiteX5998" fmla="*/ 7866106 w 43671952"/>
              <a:gd name="connsiteY5998" fmla="*/ 2478087 h 23902640"/>
              <a:gd name="connsiteX5999" fmla="*/ 7837531 w 43671952"/>
              <a:gd name="connsiteY5999" fmla="*/ 2481262 h 23902640"/>
              <a:gd name="connsiteX6000" fmla="*/ 7850232 w 43671952"/>
              <a:gd name="connsiteY6000" fmla="*/ 2443163 h 23902640"/>
              <a:gd name="connsiteX6001" fmla="*/ 6827874 w 43671952"/>
              <a:gd name="connsiteY6001" fmla="*/ 2354262 h 23902640"/>
              <a:gd name="connsiteX6002" fmla="*/ 6850093 w 43671952"/>
              <a:gd name="connsiteY6002" fmla="*/ 2357437 h 23902640"/>
              <a:gd name="connsiteX6003" fmla="*/ 6856449 w 43671952"/>
              <a:gd name="connsiteY6003" fmla="*/ 2366962 h 23902640"/>
              <a:gd name="connsiteX6004" fmla="*/ 6859618 w 43671952"/>
              <a:gd name="connsiteY6004" fmla="*/ 2376489 h 23902640"/>
              <a:gd name="connsiteX6005" fmla="*/ 6869148 w 43671952"/>
              <a:gd name="connsiteY6005" fmla="*/ 2392363 h 23902640"/>
              <a:gd name="connsiteX6006" fmla="*/ 6827874 w 43671952"/>
              <a:gd name="connsiteY6006" fmla="*/ 2392363 h 23902640"/>
              <a:gd name="connsiteX6007" fmla="*/ 6815169 w 43671952"/>
              <a:gd name="connsiteY6007" fmla="*/ 2373313 h 23902640"/>
              <a:gd name="connsiteX6008" fmla="*/ 6818341 w 43671952"/>
              <a:gd name="connsiteY6008" fmla="*/ 2357437 h 23902640"/>
              <a:gd name="connsiteX6009" fmla="*/ 6827874 w 43671952"/>
              <a:gd name="connsiteY6009" fmla="*/ 2354262 h 23902640"/>
              <a:gd name="connsiteX6010" fmla="*/ 7999459 w 43671952"/>
              <a:gd name="connsiteY6010" fmla="*/ 2297112 h 23902640"/>
              <a:gd name="connsiteX6011" fmla="*/ 8021684 w 43671952"/>
              <a:gd name="connsiteY6011" fmla="*/ 2300287 h 23902640"/>
              <a:gd name="connsiteX6012" fmla="*/ 8031207 w 43671952"/>
              <a:gd name="connsiteY6012" fmla="*/ 2319338 h 23902640"/>
              <a:gd name="connsiteX6013" fmla="*/ 8028034 w 43671952"/>
              <a:gd name="connsiteY6013" fmla="*/ 2338389 h 23902640"/>
              <a:gd name="connsiteX6014" fmla="*/ 8008983 w 43671952"/>
              <a:gd name="connsiteY6014" fmla="*/ 2332037 h 23902640"/>
              <a:gd name="connsiteX6015" fmla="*/ 7989933 w 43671952"/>
              <a:gd name="connsiteY6015" fmla="*/ 2303462 h 23902640"/>
              <a:gd name="connsiteX6016" fmla="*/ 7999459 w 43671952"/>
              <a:gd name="connsiteY6016" fmla="*/ 2297112 h 23902640"/>
              <a:gd name="connsiteX6017" fmla="*/ 21460123 w 43671952"/>
              <a:gd name="connsiteY6017" fmla="*/ 2238374 h 23902640"/>
              <a:gd name="connsiteX6018" fmla="*/ 21522035 w 43671952"/>
              <a:gd name="connsiteY6018" fmla="*/ 2243137 h 23902640"/>
              <a:gd name="connsiteX6019" fmla="*/ 21541083 w 43671952"/>
              <a:gd name="connsiteY6019" fmla="*/ 2247901 h 23902640"/>
              <a:gd name="connsiteX6020" fmla="*/ 21602995 w 43671952"/>
              <a:gd name="connsiteY6020" fmla="*/ 2252663 h 23902640"/>
              <a:gd name="connsiteX6021" fmla="*/ 21617283 w 43671952"/>
              <a:gd name="connsiteY6021" fmla="*/ 2257425 h 23902640"/>
              <a:gd name="connsiteX6022" fmla="*/ 21645859 w 43671952"/>
              <a:gd name="connsiteY6022" fmla="*/ 2271712 h 23902640"/>
              <a:gd name="connsiteX6023" fmla="*/ 21712535 w 43671952"/>
              <a:gd name="connsiteY6023" fmla="*/ 2276476 h 23902640"/>
              <a:gd name="connsiteX6024" fmla="*/ 21736347 w 43671952"/>
              <a:gd name="connsiteY6024" fmla="*/ 2319338 h 23902640"/>
              <a:gd name="connsiteX6025" fmla="*/ 21722059 w 43671952"/>
              <a:gd name="connsiteY6025" fmla="*/ 2333625 h 23902640"/>
              <a:gd name="connsiteX6026" fmla="*/ 21707771 w 43671952"/>
              <a:gd name="connsiteY6026" fmla="*/ 2338389 h 23902640"/>
              <a:gd name="connsiteX6027" fmla="*/ 21688719 w 43671952"/>
              <a:gd name="connsiteY6027" fmla="*/ 2347913 h 23902640"/>
              <a:gd name="connsiteX6028" fmla="*/ 21622047 w 43671952"/>
              <a:gd name="connsiteY6028" fmla="*/ 2343149 h 23902640"/>
              <a:gd name="connsiteX6029" fmla="*/ 21588709 w 43671952"/>
              <a:gd name="connsiteY6029" fmla="*/ 2314574 h 23902640"/>
              <a:gd name="connsiteX6030" fmla="*/ 21545847 w 43671952"/>
              <a:gd name="connsiteY6030" fmla="*/ 2319338 h 23902640"/>
              <a:gd name="connsiteX6031" fmla="*/ 21455359 w 43671952"/>
              <a:gd name="connsiteY6031" fmla="*/ 2309812 h 23902640"/>
              <a:gd name="connsiteX6032" fmla="*/ 21441071 w 43671952"/>
              <a:gd name="connsiteY6032" fmla="*/ 2295524 h 23902640"/>
              <a:gd name="connsiteX6033" fmla="*/ 21426783 w 43671952"/>
              <a:gd name="connsiteY6033" fmla="*/ 2290762 h 23902640"/>
              <a:gd name="connsiteX6034" fmla="*/ 21412495 w 43671952"/>
              <a:gd name="connsiteY6034" fmla="*/ 2281237 h 23902640"/>
              <a:gd name="connsiteX6035" fmla="*/ 21412495 w 43671952"/>
              <a:gd name="connsiteY6035" fmla="*/ 2252663 h 23902640"/>
              <a:gd name="connsiteX6036" fmla="*/ 21431547 w 43671952"/>
              <a:gd name="connsiteY6036" fmla="*/ 2247901 h 23902640"/>
              <a:gd name="connsiteX6037" fmla="*/ 21460123 w 43671952"/>
              <a:gd name="connsiteY6037" fmla="*/ 2238374 h 23902640"/>
              <a:gd name="connsiteX6038" fmla="*/ 31557303 w 43671952"/>
              <a:gd name="connsiteY6038" fmla="*/ 2185990 h 23902640"/>
              <a:gd name="connsiteX6039" fmla="*/ 31633503 w 43671952"/>
              <a:gd name="connsiteY6039" fmla="*/ 2193608 h 23902640"/>
              <a:gd name="connsiteX6040" fmla="*/ 31679223 w 43671952"/>
              <a:gd name="connsiteY6040" fmla="*/ 2216467 h 23902640"/>
              <a:gd name="connsiteX6041" fmla="*/ 31702083 w 43671952"/>
              <a:gd name="connsiteY6041" fmla="*/ 2224088 h 23902640"/>
              <a:gd name="connsiteX6042" fmla="*/ 31724943 w 43671952"/>
              <a:gd name="connsiteY6042" fmla="*/ 2239328 h 23902640"/>
              <a:gd name="connsiteX6043" fmla="*/ 31747803 w 43671952"/>
              <a:gd name="connsiteY6043" fmla="*/ 2246947 h 23902640"/>
              <a:gd name="connsiteX6044" fmla="*/ 31816383 w 43671952"/>
              <a:gd name="connsiteY6044" fmla="*/ 2277427 h 23902640"/>
              <a:gd name="connsiteX6045" fmla="*/ 31839243 w 43671952"/>
              <a:gd name="connsiteY6045" fmla="*/ 2285047 h 23902640"/>
              <a:gd name="connsiteX6046" fmla="*/ 31854483 w 43671952"/>
              <a:gd name="connsiteY6046" fmla="*/ 2307908 h 23902640"/>
              <a:gd name="connsiteX6047" fmla="*/ 31846863 w 43671952"/>
              <a:gd name="connsiteY6047" fmla="*/ 2330768 h 23902640"/>
              <a:gd name="connsiteX6048" fmla="*/ 31770663 w 43671952"/>
              <a:gd name="connsiteY6048" fmla="*/ 2353628 h 23902640"/>
              <a:gd name="connsiteX6049" fmla="*/ 31572543 w 43671952"/>
              <a:gd name="connsiteY6049" fmla="*/ 2361247 h 23902640"/>
              <a:gd name="connsiteX6050" fmla="*/ 31511583 w 43671952"/>
              <a:gd name="connsiteY6050" fmla="*/ 2285047 h 23902640"/>
              <a:gd name="connsiteX6051" fmla="*/ 31503963 w 43671952"/>
              <a:gd name="connsiteY6051" fmla="*/ 2262188 h 23902640"/>
              <a:gd name="connsiteX6052" fmla="*/ 31511583 w 43671952"/>
              <a:gd name="connsiteY6052" fmla="*/ 2201228 h 23902640"/>
              <a:gd name="connsiteX6053" fmla="*/ 31557303 w 43671952"/>
              <a:gd name="connsiteY6053" fmla="*/ 2185990 h 23902640"/>
              <a:gd name="connsiteX6054" fmla="*/ 21036259 w 43671952"/>
              <a:gd name="connsiteY6054" fmla="*/ 2124075 h 23902640"/>
              <a:gd name="connsiteX6055" fmla="*/ 21102935 w 43671952"/>
              <a:gd name="connsiteY6055" fmla="*/ 2128838 h 23902640"/>
              <a:gd name="connsiteX6056" fmla="*/ 21131511 w 43671952"/>
              <a:gd name="connsiteY6056" fmla="*/ 2138364 h 23902640"/>
              <a:gd name="connsiteX6057" fmla="*/ 21136271 w 43671952"/>
              <a:gd name="connsiteY6057" fmla="*/ 2152650 h 23902640"/>
              <a:gd name="connsiteX6058" fmla="*/ 21150559 w 43671952"/>
              <a:gd name="connsiteY6058" fmla="*/ 2157412 h 23902640"/>
              <a:gd name="connsiteX6059" fmla="*/ 21164847 w 43671952"/>
              <a:gd name="connsiteY6059" fmla="*/ 2166939 h 23902640"/>
              <a:gd name="connsiteX6060" fmla="*/ 21198183 w 43671952"/>
              <a:gd name="connsiteY6060" fmla="*/ 2176462 h 23902640"/>
              <a:gd name="connsiteX6061" fmla="*/ 21226759 w 43671952"/>
              <a:gd name="connsiteY6061" fmla="*/ 2190750 h 23902640"/>
              <a:gd name="connsiteX6062" fmla="*/ 21241047 w 43671952"/>
              <a:gd name="connsiteY6062" fmla="*/ 2200275 h 23902640"/>
              <a:gd name="connsiteX6063" fmla="*/ 21255335 w 43671952"/>
              <a:gd name="connsiteY6063" fmla="*/ 2228850 h 23902640"/>
              <a:gd name="connsiteX6064" fmla="*/ 21250571 w 43671952"/>
              <a:gd name="connsiteY6064" fmla="*/ 2247901 h 23902640"/>
              <a:gd name="connsiteX6065" fmla="*/ 21245811 w 43671952"/>
              <a:gd name="connsiteY6065" fmla="*/ 2262188 h 23902640"/>
              <a:gd name="connsiteX6066" fmla="*/ 21231523 w 43671952"/>
              <a:gd name="connsiteY6066" fmla="*/ 2266952 h 23902640"/>
              <a:gd name="connsiteX6067" fmla="*/ 21207711 w 43671952"/>
              <a:gd name="connsiteY6067" fmla="*/ 2285999 h 23902640"/>
              <a:gd name="connsiteX6068" fmla="*/ 21193423 w 43671952"/>
              <a:gd name="connsiteY6068" fmla="*/ 2300288 h 23902640"/>
              <a:gd name="connsiteX6069" fmla="*/ 21164847 w 43671952"/>
              <a:gd name="connsiteY6069" fmla="*/ 2309812 h 23902640"/>
              <a:gd name="connsiteX6070" fmla="*/ 21131511 w 43671952"/>
              <a:gd name="connsiteY6070" fmla="*/ 2300288 h 23902640"/>
              <a:gd name="connsiteX6071" fmla="*/ 21126751 w 43671952"/>
              <a:gd name="connsiteY6071" fmla="*/ 2285999 h 23902640"/>
              <a:gd name="connsiteX6072" fmla="*/ 21102935 w 43671952"/>
              <a:gd name="connsiteY6072" fmla="*/ 2266952 h 23902640"/>
              <a:gd name="connsiteX6073" fmla="*/ 21098171 w 43671952"/>
              <a:gd name="connsiteY6073" fmla="*/ 2252663 h 23902640"/>
              <a:gd name="connsiteX6074" fmla="*/ 21069599 w 43671952"/>
              <a:gd name="connsiteY6074" fmla="*/ 2238374 h 23902640"/>
              <a:gd name="connsiteX6075" fmla="*/ 21064835 w 43671952"/>
              <a:gd name="connsiteY6075" fmla="*/ 2319338 h 23902640"/>
              <a:gd name="connsiteX6076" fmla="*/ 21060071 w 43671952"/>
              <a:gd name="connsiteY6076" fmla="*/ 2333625 h 23902640"/>
              <a:gd name="connsiteX6077" fmla="*/ 21026735 w 43671952"/>
              <a:gd name="connsiteY6077" fmla="*/ 2347913 h 23902640"/>
              <a:gd name="connsiteX6078" fmla="*/ 21002923 w 43671952"/>
              <a:gd name="connsiteY6078" fmla="*/ 2352674 h 23902640"/>
              <a:gd name="connsiteX6079" fmla="*/ 20969583 w 43671952"/>
              <a:gd name="connsiteY6079" fmla="*/ 2357437 h 23902640"/>
              <a:gd name="connsiteX6080" fmla="*/ 20926723 w 43671952"/>
              <a:gd name="connsiteY6080" fmla="*/ 2347913 h 23902640"/>
              <a:gd name="connsiteX6081" fmla="*/ 20912435 w 43671952"/>
              <a:gd name="connsiteY6081" fmla="*/ 2343149 h 23902640"/>
              <a:gd name="connsiteX6082" fmla="*/ 20883859 w 43671952"/>
              <a:gd name="connsiteY6082" fmla="*/ 2324100 h 23902640"/>
              <a:gd name="connsiteX6083" fmla="*/ 20664787 w 43671952"/>
              <a:gd name="connsiteY6083" fmla="*/ 2324100 h 23902640"/>
              <a:gd name="connsiteX6084" fmla="*/ 20631447 w 43671952"/>
              <a:gd name="connsiteY6084" fmla="*/ 2290762 h 23902640"/>
              <a:gd name="connsiteX6085" fmla="*/ 20621923 w 43671952"/>
              <a:gd name="connsiteY6085" fmla="*/ 2247901 h 23902640"/>
              <a:gd name="connsiteX6086" fmla="*/ 20636211 w 43671952"/>
              <a:gd name="connsiteY6086" fmla="*/ 2209799 h 23902640"/>
              <a:gd name="connsiteX6087" fmla="*/ 20664787 w 43671952"/>
              <a:gd name="connsiteY6087" fmla="*/ 2190750 h 23902640"/>
              <a:gd name="connsiteX6088" fmla="*/ 20693359 w 43671952"/>
              <a:gd name="connsiteY6088" fmla="*/ 2176462 h 23902640"/>
              <a:gd name="connsiteX6089" fmla="*/ 20707649 w 43671952"/>
              <a:gd name="connsiteY6089" fmla="*/ 2166939 h 23902640"/>
              <a:gd name="connsiteX6090" fmla="*/ 20736223 w 43671952"/>
              <a:gd name="connsiteY6090" fmla="*/ 2157412 h 23902640"/>
              <a:gd name="connsiteX6091" fmla="*/ 20764799 w 43671952"/>
              <a:gd name="connsiteY6091" fmla="*/ 2147889 h 23902640"/>
              <a:gd name="connsiteX6092" fmla="*/ 20793375 w 43671952"/>
              <a:gd name="connsiteY6092" fmla="*/ 2138364 h 23902640"/>
              <a:gd name="connsiteX6093" fmla="*/ 20807659 w 43671952"/>
              <a:gd name="connsiteY6093" fmla="*/ 2133599 h 23902640"/>
              <a:gd name="connsiteX6094" fmla="*/ 20874335 w 43671952"/>
              <a:gd name="connsiteY6094" fmla="*/ 2138364 h 23902640"/>
              <a:gd name="connsiteX6095" fmla="*/ 20888623 w 43671952"/>
              <a:gd name="connsiteY6095" fmla="*/ 2147889 h 23902640"/>
              <a:gd name="connsiteX6096" fmla="*/ 20902911 w 43671952"/>
              <a:gd name="connsiteY6096" fmla="*/ 2152650 h 23902640"/>
              <a:gd name="connsiteX6097" fmla="*/ 20979111 w 43671952"/>
              <a:gd name="connsiteY6097" fmla="*/ 2147889 h 23902640"/>
              <a:gd name="connsiteX6098" fmla="*/ 20993399 w 43671952"/>
              <a:gd name="connsiteY6098" fmla="*/ 2138364 h 23902640"/>
              <a:gd name="connsiteX6099" fmla="*/ 21021975 w 43671952"/>
              <a:gd name="connsiteY6099" fmla="*/ 2128838 h 23902640"/>
              <a:gd name="connsiteX6100" fmla="*/ 14861412 w 43671952"/>
              <a:gd name="connsiteY6100" fmla="*/ 2050256 h 23902640"/>
              <a:gd name="connsiteX6101" fmla="*/ 14899514 w 43671952"/>
              <a:gd name="connsiteY6101" fmla="*/ 2055019 h 23902640"/>
              <a:gd name="connsiteX6102" fmla="*/ 14906655 w 43671952"/>
              <a:gd name="connsiteY6102" fmla="*/ 2057399 h 23902640"/>
              <a:gd name="connsiteX6103" fmla="*/ 14913799 w 43671952"/>
              <a:gd name="connsiteY6103" fmla="*/ 2062164 h 23902640"/>
              <a:gd name="connsiteX6104" fmla="*/ 14916182 w 43671952"/>
              <a:gd name="connsiteY6104" fmla="*/ 2071688 h 23902640"/>
              <a:gd name="connsiteX6105" fmla="*/ 14918562 w 43671952"/>
              <a:gd name="connsiteY6105" fmla="*/ 2078832 h 23902640"/>
              <a:gd name="connsiteX6106" fmla="*/ 14916182 w 43671952"/>
              <a:gd name="connsiteY6106" fmla="*/ 2105024 h 23902640"/>
              <a:gd name="connsiteX6107" fmla="*/ 14913799 w 43671952"/>
              <a:gd name="connsiteY6107" fmla="*/ 2112168 h 23902640"/>
              <a:gd name="connsiteX6108" fmla="*/ 14909038 w 43671952"/>
              <a:gd name="connsiteY6108" fmla="*/ 2119313 h 23902640"/>
              <a:gd name="connsiteX6109" fmla="*/ 14892371 w 43671952"/>
              <a:gd name="connsiteY6109" fmla="*/ 2138362 h 23902640"/>
              <a:gd name="connsiteX6110" fmla="*/ 14873317 w 43671952"/>
              <a:gd name="connsiteY6110" fmla="*/ 2131218 h 23902640"/>
              <a:gd name="connsiteX6111" fmla="*/ 14859032 w 43671952"/>
              <a:gd name="connsiteY6111" fmla="*/ 2126456 h 23902640"/>
              <a:gd name="connsiteX6112" fmla="*/ 14851889 w 43671952"/>
              <a:gd name="connsiteY6112" fmla="*/ 2124075 h 23902640"/>
              <a:gd name="connsiteX6113" fmla="*/ 14835221 w 43671952"/>
              <a:gd name="connsiteY6113" fmla="*/ 2114549 h 23902640"/>
              <a:gd name="connsiteX6114" fmla="*/ 14832837 w 43671952"/>
              <a:gd name="connsiteY6114" fmla="*/ 2078832 h 23902640"/>
              <a:gd name="connsiteX6115" fmla="*/ 14839981 w 43671952"/>
              <a:gd name="connsiteY6115" fmla="*/ 2064543 h 23902640"/>
              <a:gd name="connsiteX6116" fmla="*/ 14854270 w 43671952"/>
              <a:gd name="connsiteY6116" fmla="*/ 2055019 h 23902640"/>
              <a:gd name="connsiteX6117" fmla="*/ 33516119 w 43671952"/>
              <a:gd name="connsiteY6117" fmla="*/ 2031208 h 23902640"/>
              <a:gd name="connsiteX6118" fmla="*/ 33575651 w 43671952"/>
              <a:gd name="connsiteY6118" fmla="*/ 2033590 h 23902640"/>
              <a:gd name="connsiteX6119" fmla="*/ 33582795 w 43671952"/>
              <a:gd name="connsiteY6119" fmla="*/ 2035970 h 23902640"/>
              <a:gd name="connsiteX6120" fmla="*/ 33597083 w 43671952"/>
              <a:gd name="connsiteY6120" fmla="*/ 2045493 h 23902640"/>
              <a:gd name="connsiteX6121" fmla="*/ 33606607 w 43671952"/>
              <a:gd name="connsiteY6121" fmla="*/ 2059781 h 23902640"/>
              <a:gd name="connsiteX6122" fmla="*/ 33611371 w 43671952"/>
              <a:gd name="connsiteY6122" fmla="*/ 2066924 h 23902640"/>
              <a:gd name="connsiteX6123" fmla="*/ 33618515 w 43671952"/>
              <a:gd name="connsiteY6123" fmla="*/ 2081212 h 23902640"/>
              <a:gd name="connsiteX6124" fmla="*/ 33616131 w 43671952"/>
              <a:gd name="connsiteY6124" fmla="*/ 2116931 h 23902640"/>
              <a:gd name="connsiteX6125" fmla="*/ 33613751 w 43671952"/>
              <a:gd name="connsiteY6125" fmla="*/ 2126456 h 23902640"/>
              <a:gd name="connsiteX6126" fmla="*/ 33608987 w 43671952"/>
              <a:gd name="connsiteY6126" fmla="*/ 2140743 h 23902640"/>
              <a:gd name="connsiteX6127" fmla="*/ 33606607 w 43671952"/>
              <a:gd name="connsiteY6127" fmla="*/ 2147889 h 23902640"/>
              <a:gd name="connsiteX6128" fmla="*/ 33601843 w 43671952"/>
              <a:gd name="connsiteY6128" fmla="*/ 2155031 h 23902640"/>
              <a:gd name="connsiteX6129" fmla="*/ 33599463 w 43671952"/>
              <a:gd name="connsiteY6129" fmla="*/ 2162174 h 23902640"/>
              <a:gd name="connsiteX6130" fmla="*/ 33594703 w 43671952"/>
              <a:gd name="connsiteY6130" fmla="*/ 2171700 h 23902640"/>
              <a:gd name="connsiteX6131" fmla="*/ 33573271 w 43671952"/>
              <a:gd name="connsiteY6131" fmla="*/ 2176462 h 23902640"/>
              <a:gd name="connsiteX6132" fmla="*/ 33528027 w 43671952"/>
              <a:gd name="connsiteY6132" fmla="*/ 2171700 h 23902640"/>
              <a:gd name="connsiteX6133" fmla="*/ 33520883 w 43671952"/>
              <a:gd name="connsiteY6133" fmla="*/ 2166939 h 23902640"/>
              <a:gd name="connsiteX6134" fmla="*/ 33494687 w 43671952"/>
              <a:gd name="connsiteY6134" fmla="*/ 2159794 h 23902640"/>
              <a:gd name="connsiteX6135" fmla="*/ 33475639 w 43671952"/>
              <a:gd name="connsiteY6135" fmla="*/ 2152650 h 23902640"/>
              <a:gd name="connsiteX6136" fmla="*/ 33461351 w 43671952"/>
              <a:gd name="connsiteY6136" fmla="*/ 2145509 h 23902640"/>
              <a:gd name="connsiteX6137" fmla="*/ 33447063 w 43671952"/>
              <a:gd name="connsiteY6137" fmla="*/ 2138364 h 23902640"/>
              <a:gd name="connsiteX6138" fmla="*/ 33432775 w 43671952"/>
              <a:gd name="connsiteY6138" fmla="*/ 2128838 h 23902640"/>
              <a:gd name="connsiteX6139" fmla="*/ 33425631 w 43671952"/>
              <a:gd name="connsiteY6139" fmla="*/ 2124075 h 23902640"/>
              <a:gd name="connsiteX6140" fmla="*/ 33418487 w 43671952"/>
              <a:gd name="connsiteY6140" fmla="*/ 2121694 h 23902640"/>
              <a:gd name="connsiteX6141" fmla="*/ 33404203 w 43671952"/>
              <a:gd name="connsiteY6141" fmla="*/ 2112169 h 23902640"/>
              <a:gd name="connsiteX6142" fmla="*/ 33401819 w 43671952"/>
              <a:gd name="connsiteY6142" fmla="*/ 2105024 h 23902640"/>
              <a:gd name="connsiteX6143" fmla="*/ 33392295 w 43671952"/>
              <a:gd name="connsiteY6143" fmla="*/ 2090737 h 23902640"/>
              <a:gd name="connsiteX6144" fmla="*/ 33389915 w 43671952"/>
              <a:gd name="connsiteY6144" fmla="*/ 2083594 h 23902640"/>
              <a:gd name="connsiteX6145" fmla="*/ 33397059 w 43671952"/>
              <a:gd name="connsiteY6145" fmla="*/ 2059781 h 23902640"/>
              <a:gd name="connsiteX6146" fmla="*/ 33404203 w 43671952"/>
              <a:gd name="connsiteY6146" fmla="*/ 2055020 h 23902640"/>
              <a:gd name="connsiteX6147" fmla="*/ 33411343 w 43671952"/>
              <a:gd name="connsiteY6147" fmla="*/ 2052637 h 23902640"/>
              <a:gd name="connsiteX6148" fmla="*/ 33418487 w 43671952"/>
              <a:gd name="connsiteY6148" fmla="*/ 2047874 h 23902640"/>
              <a:gd name="connsiteX6149" fmla="*/ 33442303 w 43671952"/>
              <a:gd name="connsiteY6149" fmla="*/ 2040731 h 23902640"/>
              <a:gd name="connsiteX6150" fmla="*/ 33449443 w 43671952"/>
              <a:gd name="connsiteY6150" fmla="*/ 2038351 h 23902640"/>
              <a:gd name="connsiteX6151" fmla="*/ 33482783 w 43671952"/>
              <a:gd name="connsiteY6151" fmla="*/ 2035970 h 23902640"/>
              <a:gd name="connsiteX6152" fmla="*/ 33516119 w 43671952"/>
              <a:gd name="connsiteY6152" fmla="*/ 2031208 h 23902640"/>
              <a:gd name="connsiteX6153" fmla="*/ 34838903 w 43671952"/>
              <a:gd name="connsiteY6153" fmla="*/ 1927683 h 23902640"/>
              <a:gd name="connsiteX6154" fmla="*/ 34851251 w 43671952"/>
              <a:gd name="connsiteY6154" fmla="*/ 1931633 h 23902640"/>
              <a:gd name="connsiteX6155" fmla="*/ 34854283 w 43671952"/>
              <a:gd name="connsiteY6155" fmla="*/ 1933040 h 23902640"/>
              <a:gd name="connsiteX6156" fmla="*/ 34838039 w 43671952"/>
              <a:gd name="connsiteY6156" fmla="*/ 1928060 h 23902640"/>
              <a:gd name="connsiteX6157" fmla="*/ 34838903 w 43671952"/>
              <a:gd name="connsiteY6157" fmla="*/ 1927683 h 23902640"/>
              <a:gd name="connsiteX6158" fmla="*/ 13463900 w 43671952"/>
              <a:gd name="connsiteY6158" fmla="*/ 1906588 h 23902640"/>
              <a:gd name="connsiteX6159" fmla="*/ 13508349 w 43671952"/>
              <a:gd name="connsiteY6159" fmla="*/ 1912937 h 23902640"/>
              <a:gd name="connsiteX6160" fmla="*/ 13527397 w 43671952"/>
              <a:gd name="connsiteY6160" fmla="*/ 1925638 h 23902640"/>
              <a:gd name="connsiteX6161" fmla="*/ 13559147 w 43671952"/>
              <a:gd name="connsiteY6161" fmla="*/ 1931988 h 23902640"/>
              <a:gd name="connsiteX6162" fmla="*/ 13597250 w 43671952"/>
              <a:gd name="connsiteY6162" fmla="*/ 1944688 h 23902640"/>
              <a:gd name="connsiteX6163" fmla="*/ 13590898 w 43671952"/>
              <a:gd name="connsiteY6163" fmla="*/ 1982789 h 23902640"/>
              <a:gd name="connsiteX6164" fmla="*/ 13552799 w 43671952"/>
              <a:gd name="connsiteY6164" fmla="*/ 2008188 h 23902640"/>
              <a:gd name="connsiteX6165" fmla="*/ 13514699 w 43671952"/>
              <a:gd name="connsiteY6165" fmla="*/ 2065338 h 23902640"/>
              <a:gd name="connsiteX6166" fmla="*/ 13501997 w 43671952"/>
              <a:gd name="connsiteY6166" fmla="*/ 2084388 h 23902640"/>
              <a:gd name="connsiteX6167" fmla="*/ 13495649 w 43671952"/>
              <a:gd name="connsiteY6167" fmla="*/ 2103437 h 23902640"/>
              <a:gd name="connsiteX6168" fmla="*/ 13489299 w 43671952"/>
              <a:gd name="connsiteY6168" fmla="*/ 2147889 h 23902640"/>
              <a:gd name="connsiteX6169" fmla="*/ 13501997 w 43671952"/>
              <a:gd name="connsiteY6169" fmla="*/ 2249489 h 23902640"/>
              <a:gd name="connsiteX6170" fmla="*/ 13495649 w 43671952"/>
              <a:gd name="connsiteY6170" fmla="*/ 2281237 h 23902640"/>
              <a:gd name="connsiteX6171" fmla="*/ 13476598 w 43671952"/>
              <a:gd name="connsiteY6171" fmla="*/ 2293938 h 23902640"/>
              <a:gd name="connsiteX6172" fmla="*/ 13470247 w 43671952"/>
              <a:gd name="connsiteY6172" fmla="*/ 2312988 h 23902640"/>
              <a:gd name="connsiteX6173" fmla="*/ 13438497 w 43671952"/>
              <a:gd name="connsiteY6173" fmla="*/ 2306639 h 23902640"/>
              <a:gd name="connsiteX6174" fmla="*/ 13254347 w 43671952"/>
              <a:gd name="connsiteY6174" fmla="*/ 2287588 h 23902640"/>
              <a:gd name="connsiteX6175" fmla="*/ 13248000 w 43671952"/>
              <a:gd name="connsiteY6175" fmla="*/ 2211388 h 23902640"/>
              <a:gd name="connsiteX6176" fmla="*/ 13222596 w 43671952"/>
              <a:gd name="connsiteY6176" fmla="*/ 2173288 h 23902640"/>
              <a:gd name="connsiteX6177" fmla="*/ 13216247 w 43671952"/>
              <a:gd name="connsiteY6177" fmla="*/ 2154238 h 23902640"/>
              <a:gd name="connsiteX6178" fmla="*/ 13178150 w 43671952"/>
              <a:gd name="connsiteY6178" fmla="*/ 2122488 h 23902640"/>
              <a:gd name="connsiteX6179" fmla="*/ 13159097 w 43671952"/>
              <a:gd name="connsiteY6179" fmla="*/ 2058988 h 23902640"/>
              <a:gd name="connsiteX6180" fmla="*/ 13203549 w 43671952"/>
              <a:gd name="connsiteY6180" fmla="*/ 2020888 h 23902640"/>
              <a:gd name="connsiteX6181" fmla="*/ 13260700 w 43671952"/>
              <a:gd name="connsiteY6181" fmla="*/ 2033590 h 23902640"/>
              <a:gd name="connsiteX6182" fmla="*/ 13317849 w 43671952"/>
              <a:gd name="connsiteY6182" fmla="*/ 2020888 h 23902640"/>
              <a:gd name="connsiteX6183" fmla="*/ 13330547 w 43671952"/>
              <a:gd name="connsiteY6183" fmla="*/ 2001837 h 23902640"/>
              <a:gd name="connsiteX6184" fmla="*/ 13349599 w 43671952"/>
              <a:gd name="connsiteY6184" fmla="*/ 1995489 h 23902640"/>
              <a:gd name="connsiteX6185" fmla="*/ 13368648 w 43671952"/>
              <a:gd name="connsiteY6185" fmla="*/ 1982789 h 23902640"/>
              <a:gd name="connsiteX6186" fmla="*/ 13374999 w 43671952"/>
              <a:gd name="connsiteY6186" fmla="*/ 1963738 h 23902640"/>
              <a:gd name="connsiteX6187" fmla="*/ 13425796 w 43671952"/>
              <a:gd name="connsiteY6187" fmla="*/ 1919288 h 23902640"/>
              <a:gd name="connsiteX6188" fmla="*/ 30864211 w 43671952"/>
              <a:gd name="connsiteY6188" fmla="*/ 1864211 h 23902640"/>
              <a:gd name="connsiteX6189" fmla="*/ 30868375 w 43671952"/>
              <a:gd name="connsiteY6189" fmla="*/ 1865232 h 23902640"/>
              <a:gd name="connsiteX6190" fmla="*/ 30868279 w 43671952"/>
              <a:gd name="connsiteY6190" fmla="*/ 1865214 h 23902640"/>
              <a:gd name="connsiteX6191" fmla="*/ 30864211 w 43671952"/>
              <a:gd name="connsiteY6191" fmla="*/ 1864211 h 23902640"/>
              <a:gd name="connsiteX6192" fmla="*/ 31633503 w 43671952"/>
              <a:gd name="connsiteY6192" fmla="*/ 1850708 h 23902640"/>
              <a:gd name="connsiteX6193" fmla="*/ 31703515 w 43671952"/>
              <a:gd name="connsiteY6193" fmla="*/ 1906431 h 23902640"/>
              <a:gd name="connsiteX6194" fmla="*/ 31916875 w 43671952"/>
              <a:gd name="connsiteY6194" fmla="*/ 1908809 h 23902640"/>
              <a:gd name="connsiteX6195" fmla="*/ 31990691 w 43671952"/>
              <a:gd name="connsiteY6195" fmla="*/ 1985486 h 23902640"/>
              <a:gd name="connsiteX6196" fmla="*/ 31930683 w 43671952"/>
              <a:gd name="connsiteY6196" fmla="*/ 2064067 h 23902640"/>
              <a:gd name="connsiteX6197" fmla="*/ 32005931 w 43671952"/>
              <a:gd name="connsiteY6197" fmla="*/ 2082641 h 23902640"/>
              <a:gd name="connsiteX6198" fmla="*/ 32122135 w 43671952"/>
              <a:gd name="connsiteY6198" fmla="*/ 2079308 h 23902640"/>
              <a:gd name="connsiteX6199" fmla="*/ 32365023 w 43671952"/>
              <a:gd name="connsiteY6199" fmla="*/ 2246947 h 23902640"/>
              <a:gd name="connsiteX6200" fmla="*/ 32395503 w 43671952"/>
              <a:gd name="connsiteY6200" fmla="*/ 2109788 h 23902640"/>
              <a:gd name="connsiteX6201" fmla="*/ 32448843 w 43671952"/>
              <a:gd name="connsiteY6201" fmla="*/ 2102167 h 23902640"/>
              <a:gd name="connsiteX6202" fmla="*/ 32622199 w 43671952"/>
              <a:gd name="connsiteY6202" fmla="*/ 2294572 h 23902640"/>
              <a:gd name="connsiteX6203" fmla="*/ 32784123 w 43671952"/>
              <a:gd name="connsiteY6203" fmla="*/ 2372678 h 23902640"/>
              <a:gd name="connsiteX6204" fmla="*/ 32740307 w 43671952"/>
              <a:gd name="connsiteY6204" fmla="*/ 2250280 h 23902640"/>
              <a:gd name="connsiteX6205" fmla="*/ 32740783 w 43671952"/>
              <a:gd name="connsiteY6205" fmla="*/ 2144554 h 23902640"/>
              <a:gd name="connsiteX6206" fmla="*/ 32616959 w 43671952"/>
              <a:gd name="connsiteY6206" fmla="*/ 1994536 h 23902640"/>
              <a:gd name="connsiteX6207" fmla="*/ 32974623 w 43671952"/>
              <a:gd name="connsiteY6207" fmla="*/ 1987867 h 23902640"/>
              <a:gd name="connsiteX6208" fmla="*/ 33050823 w 43671952"/>
              <a:gd name="connsiteY6208" fmla="*/ 2163128 h 23902640"/>
              <a:gd name="connsiteX6209" fmla="*/ 33111783 w 43671952"/>
              <a:gd name="connsiteY6209" fmla="*/ 2231707 h 23902640"/>
              <a:gd name="connsiteX6210" fmla="*/ 33210843 w 43671952"/>
              <a:gd name="connsiteY6210" fmla="*/ 2231707 h 23902640"/>
              <a:gd name="connsiteX6211" fmla="*/ 33210843 w 43671952"/>
              <a:gd name="connsiteY6211" fmla="*/ 2384108 h 23902640"/>
              <a:gd name="connsiteX6212" fmla="*/ 33111783 w 43671952"/>
              <a:gd name="connsiteY6212" fmla="*/ 2384108 h 23902640"/>
              <a:gd name="connsiteX6213" fmla="*/ 33096543 w 43671952"/>
              <a:gd name="connsiteY6213" fmla="*/ 2429827 h 23902640"/>
              <a:gd name="connsiteX6214" fmla="*/ 32898423 w 43671952"/>
              <a:gd name="connsiteY6214" fmla="*/ 2452687 h 23902640"/>
              <a:gd name="connsiteX6215" fmla="*/ 32951763 w 43671952"/>
              <a:gd name="connsiteY6215" fmla="*/ 2574607 h 23902640"/>
              <a:gd name="connsiteX6216" fmla="*/ 32930807 w 43671952"/>
              <a:gd name="connsiteY6216" fmla="*/ 2628423 h 23902640"/>
              <a:gd name="connsiteX6217" fmla="*/ 32685063 w 43671952"/>
              <a:gd name="connsiteY6217" fmla="*/ 2612708 h 23902640"/>
              <a:gd name="connsiteX6218" fmla="*/ 32753643 w 43671952"/>
              <a:gd name="connsiteY6218" fmla="*/ 2669382 h 23902640"/>
              <a:gd name="connsiteX6219" fmla="*/ 33012723 w 43671952"/>
              <a:gd name="connsiteY6219" fmla="*/ 2696527 h 23902640"/>
              <a:gd name="connsiteX6220" fmla="*/ 33050823 w 43671952"/>
              <a:gd name="connsiteY6220" fmla="*/ 2856547 h 23902640"/>
              <a:gd name="connsiteX6221" fmla="*/ 32997483 w 43671952"/>
              <a:gd name="connsiteY6221" fmla="*/ 2917507 h 23902640"/>
              <a:gd name="connsiteX6222" fmla="*/ 32936523 w 43671952"/>
              <a:gd name="connsiteY6222" fmla="*/ 2947987 h 23902640"/>
              <a:gd name="connsiteX6223" fmla="*/ 32931955 w 43671952"/>
              <a:gd name="connsiteY6223" fmla="*/ 2955167 h 23902640"/>
              <a:gd name="connsiteX6224" fmla="*/ 32938967 w 43671952"/>
              <a:gd name="connsiteY6224" fmla="*/ 2986237 h 23902640"/>
              <a:gd name="connsiteX6225" fmla="*/ 32968435 w 43671952"/>
              <a:gd name="connsiteY6225" fmla="*/ 3095627 h 23902640"/>
              <a:gd name="connsiteX6226" fmla="*/ 32866039 w 43671952"/>
              <a:gd name="connsiteY6226" fmla="*/ 3240881 h 23902640"/>
              <a:gd name="connsiteX6227" fmla="*/ 32944623 w 43671952"/>
              <a:gd name="connsiteY6227" fmla="*/ 3405187 h 23902640"/>
              <a:gd name="connsiteX6228" fmla="*/ 32899379 w 43671952"/>
              <a:gd name="connsiteY6228" fmla="*/ 3533774 h 23902640"/>
              <a:gd name="connsiteX6229" fmla="*/ 33018439 w 43671952"/>
              <a:gd name="connsiteY6229" fmla="*/ 3567112 h 23902640"/>
              <a:gd name="connsiteX6230" fmla="*/ 33132739 w 43671952"/>
              <a:gd name="connsiteY6230" fmla="*/ 3729044 h 23902640"/>
              <a:gd name="connsiteX6231" fmla="*/ 33299427 w 43671952"/>
              <a:gd name="connsiteY6231" fmla="*/ 3748096 h 23902640"/>
              <a:gd name="connsiteX6232" fmla="*/ 33413727 w 43671952"/>
              <a:gd name="connsiteY6232" fmla="*/ 3838581 h 23902640"/>
              <a:gd name="connsiteX6233" fmla="*/ 33523267 w 43671952"/>
              <a:gd name="connsiteY6233" fmla="*/ 4005269 h 23902640"/>
              <a:gd name="connsiteX6234" fmla="*/ 33561367 w 43671952"/>
              <a:gd name="connsiteY6234" fmla="*/ 3948117 h 23902640"/>
              <a:gd name="connsiteX6235" fmla="*/ 33751867 w 43671952"/>
              <a:gd name="connsiteY6235" fmla="*/ 3948117 h 23902640"/>
              <a:gd name="connsiteX6236" fmla="*/ 33992371 w 43671952"/>
              <a:gd name="connsiteY6236" fmla="*/ 3950503 h 23902640"/>
              <a:gd name="connsiteX6237" fmla="*/ 34113815 w 43671952"/>
              <a:gd name="connsiteY6237" fmla="*/ 4043370 h 23902640"/>
              <a:gd name="connsiteX6238" fmla="*/ 34311459 w 43671952"/>
              <a:gd name="connsiteY6238" fmla="*/ 4048129 h 23902640"/>
              <a:gd name="connsiteX6239" fmla="*/ 34494815 w 43671952"/>
              <a:gd name="connsiteY6239" fmla="*/ 4100521 h 23902640"/>
              <a:gd name="connsiteX6240" fmla="*/ 34585303 w 43671952"/>
              <a:gd name="connsiteY6240" fmla="*/ 4088612 h 23902640"/>
              <a:gd name="connsiteX6241" fmla="*/ 34768659 w 43671952"/>
              <a:gd name="connsiteY6241" fmla="*/ 4155284 h 23902640"/>
              <a:gd name="connsiteX6242" fmla="*/ 34956779 w 43671952"/>
              <a:gd name="connsiteY6242" fmla="*/ 4433895 h 23902640"/>
              <a:gd name="connsiteX6243" fmla="*/ 35211571 w 43671952"/>
              <a:gd name="connsiteY6243" fmla="*/ 4591057 h 23902640"/>
              <a:gd name="connsiteX6244" fmla="*/ 35371115 w 43671952"/>
              <a:gd name="connsiteY6244" fmla="*/ 4643441 h 23902640"/>
              <a:gd name="connsiteX6245" fmla="*/ 35468747 w 43671952"/>
              <a:gd name="connsiteY6245" fmla="*/ 4626776 h 23902640"/>
              <a:gd name="connsiteX6246" fmla="*/ 35425883 w 43671952"/>
              <a:gd name="connsiteY6246" fmla="*/ 4500566 h 23902640"/>
              <a:gd name="connsiteX6247" fmla="*/ 35225859 w 43671952"/>
              <a:gd name="connsiteY6247" fmla="*/ 4336264 h 23902640"/>
              <a:gd name="connsiteX6248" fmla="*/ 35190139 w 43671952"/>
              <a:gd name="connsiteY6248" fmla="*/ 4252919 h 23902640"/>
              <a:gd name="connsiteX6249" fmla="*/ 35056791 w 43671952"/>
              <a:gd name="connsiteY6249" fmla="*/ 4119570 h 23902640"/>
              <a:gd name="connsiteX6250" fmla="*/ 35085367 w 43671952"/>
              <a:gd name="connsiteY6250" fmla="*/ 3831439 h 23902640"/>
              <a:gd name="connsiteX6251" fmla="*/ 34994879 w 43671952"/>
              <a:gd name="connsiteY6251" fmla="*/ 3700466 h 23902640"/>
              <a:gd name="connsiteX6252" fmla="*/ 34568635 w 43671952"/>
              <a:gd name="connsiteY6252" fmla="*/ 3421856 h 23902640"/>
              <a:gd name="connsiteX6253" fmla="*/ 34599591 w 43671952"/>
              <a:gd name="connsiteY6253" fmla="*/ 3252787 h 23902640"/>
              <a:gd name="connsiteX6254" fmla="*/ 34494815 w 43671952"/>
              <a:gd name="connsiteY6254" fmla="*/ 3231357 h 23902640"/>
              <a:gd name="connsiteX6255" fmla="*/ 34159059 w 43671952"/>
              <a:gd name="connsiteY6255" fmla="*/ 2888457 h 23902640"/>
              <a:gd name="connsiteX6256" fmla="*/ 34311459 w 43671952"/>
              <a:gd name="connsiteY6256" fmla="*/ 2859883 h 23902640"/>
              <a:gd name="connsiteX6257" fmla="*/ 34447191 w 43671952"/>
              <a:gd name="connsiteY6257" fmla="*/ 2900362 h 23902640"/>
              <a:gd name="connsiteX6258" fmla="*/ 34571015 w 43671952"/>
              <a:gd name="connsiteY6258" fmla="*/ 2852738 h 23902640"/>
              <a:gd name="connsiteX6259" fmla="*/ 34692459 w 43671952"/>
              <a:gd name="connsiteY6259" fmla="*/ 2871787 h 23902640"/>
              <a:gd name="connsiteX6260" fmla="*/ 34866291 w 43671952"/>
              <a:gd name="connsiteY6260" fmla="*/ 2967037 h 23902640"/>
              <a:gd name="connsiteX6261" fmla="*/ 35066315 w 43671952"/>
              <a:gd name="connsiteY6261" fmla="*/ 3005137 h 23902640"/>
              <a:gd name="connsiteX6262" fmla="*/ 35094891 w 43671952"/>
              <a:gd name="connsiteY6262" fmla="*/ 2907505 h 23902640"/>
              <a:gd name="connsiteX6263" fmla="*/ 35202047 w 43671952"/>
              <a:gd name="connsiteY6263" fmla="*/ 3040856 h 23902640"/>
              <a:gd name="connsiteX6264" fmla="*/ 35152039 w 43671952"/>
              <a:gd name="connsiteY6264" fmla="*/ 3148012 h 23902640"/>
              <a:gd name="connsiteX6265" fmla="*/ 35390167 w 43671952"/>
              <a:gd name="connsiteY6265" fmla="*/ 3224213 h 23902640"/>
              <a:gd name="connsiteX6266" fmla="*/ 35390167 w 43671952"/>
              <a:gd name="connsiteY6266" fmla="*/ 3309938 h 23902640"/>
              <a:gd name="connsiteX6267" fmla="*/ 35542567 w 43671952"/>
              <a:gd name="connsiteY6267" fmla="*/ 3312320 h 23902640"/>
              <a:gd name="connsiteX6268" fmla="*/ 35685439 w 43671952"/>
              <a:gd name="connsiteY6268" fmla="*/ 3395664 h 23902640"/>
              <a:gd name="connsiteX6269" fmla="*/ 35723539 w 43671952"/>
              <a:gd name="connsiteY6269" fmla="*/ 3338513 h 23902640"/>
              <a:gd name="connsiteX6270" fmla="*/ 35799739 w 43671952"/>
              <a:gd name="connsiteY6270" fmla="*/ 3309938 h 23902640"/>
              <a:gd name="connsiteX6271" fmla="*/ 35590191 w 43671952"/>
              <a:gd name="connsiteY6271" fmla="*/ 2995613 h 23902640"/>
              <a:gd name="connsiteX6272" fmla="*/ 35609239 w 43671952"/>
              <a:gd name="connsiteY6272" fmla="*/ 2947987 h 23902640"/>
              <a:gd name="connsiteX6273" fmla="*/ 35806883 w 43671952"/>
              <a:gd name="connsiteY6273" fmla="*/ 3005137 h 23902640"/>
              <a:gd name="connsiteX6274" fmla="*/ 35935471 w 43671952"/>
              <a:gd name="connsiteY6274" fmla="*/ 3124199 h 23902640"/>
              <a:gd name="connsiteX6275" fmla="*/ 36245035 w 43671952"/>
              <a:gd name="connsiteY6275" fmla="*/ 3276600 h 23902640"/>
              <a:gd name="connsiteX6276" fmla="*/ 36361715 w 43671952"/>
              <a:gd name="connsiteY6276" fmla="*/ 3386137 h 23902640"/>
              <a:gd name="connsiteX6277" fmla="*/ 36321235 w 43671952"/>
              <a:gd name="connsiteY6277" fmla="*/ 3424239 h 23902640"/>
              <a:gd name="connsiteX6278" fmla="*/ 36368859 w 43671952"/>
              <a:gd name="connsiteY6278" fmla="*/ 3467103 h 23902640"/>
              <a:gd name="connsiteX6279" fmla="*/ 36516495 w 43671952"/>
              <a:gd name="connsiteY6279" fmla="*/ 3483769 h 23902640"/>
              <a:gd name="connsiteX6280" fmla="*/ 36685567 w 43671952"/>
              <a:gd name="connsiteY6280" fmla="*/ 3664751 h 23902640"/>
              <a:gd name="connsiteX6281" fmla="*/ 36759383 w 43671952"/>
              <a:gd name="connsiteY6281" fmla="*/ 3598068 h 23902640"/>
              <a:gd name="connsiteX6282" fmla="*/ 36876067 w 43671952"/>
              <a:gd name="connsiteY6282" fmla="*/ 3629031 h 23902640"/>
              <a:gd name="connsiteX6283" fmla="*/ 37047515 w 43671952"/>
              <a:gd name="connsiteY6283" fmla="*/ 3700466 h 23902640"/>
              <a:gd name="connsiteX6284" fmla="*/ 36933215 w 43671952"/>
              <a:gd name="connsiteY6284" fmla="*/ 3805241 h 23902640"/>
              <a:gd name="connsiteX6285" fmla="*/ 36990367 w 43671952"/>
              <a:gd name="connsiteY6285" fmla="*/ 3957644 h 23902640"/>
              <a:gd name="connsiteX6286" fmla="*/ 37026083 w 43671952"/>
              <a:gd name="connsiteY6286" fmla="*/ 3857631 h 23902640"/>
              <a:gd name="connsiteX6287" fmla="*/ 37133239 w 43671952"/>
              <a:gd name="connsiteY6287" fmla="*/ 3729044 h 23902640"/>
              <a:gd name="connsiteX6288" fmla="*/ 37180867 w 43671952"/>
              <a:gd name="connsiteY6288" fmla="*/ 3869534 h 23902640"/>
              <a:gd name="connsiteX6289" fmla="*/ 37299927 w 43671952"/>
              <a:gd name="connsiteY6289" fmla="*/ 3779052 h 23902640"/>
              <a:gd name="connsiteX6290" fmla="*/ 37504715 w 43671952"/>
              <a:gd name="connsiteY6290" fmla="*/ 3960023 h 23902640"/>
              <a:gd name="connsiteX6291" fmla="*/ 37495191 w 43671952"/>
              <a:gd name="connsiteY6291" fmla="*/ 4081468 h 23902640"/>
              <a:gd name="connsiteX6292" fmla="*/ 37409467 w 43671952"/>
              <a:gd name="connsiteY6292" fmla="*/ 4176719 h 23902640"/>
              <a:gd name="connsiteX6293" fmla="*/ 37385655 w 43671952"/>
              <a:gd name="connsiteY6293" fmla="*/ 4410082 h 23902640"/>
              <a:gd name="connsiteX6294" fmla="*/ 37164195 w 43671952"/>
              <a:gd name="connsiteY6294" fmla="*/ 4417223 h 23902640"/>
              <a:gd name="connsiteX6295" fmla="*/ 37052279 w 43671952"/>
              <a:gd name="connsiteY6295" fmla="*/ 4457705 h 23902640"/>
              <a:gd name="connsiteX6296" fmla="*/ 36828439 w 43671952"/>
              <a:gd name="connsiteY6296" fmla="*/ 4502951 h 23902640"/>
              <a:gd name="connsiteX6297" fmla="*/ 36771291 w 43671952"/>
              <a:gd name="connsiteY6297" fmla="*/ 4567245 h 23902640"/>
              <a:gd name="connsiteX6298" fmla="*/ 36761767 w 43671952"/>
              <a:gd name="connsiteY6298" fmla="*/ 4672018 h 23902640"/>
              <a:gd name="connsiteX6299" fmla="*/ 36685567 w 43671952"/>
              <a:gd name="connsiteY6299" fmla="*/ 4795843 h 23902640"/>
              <a:gd name="connsiteX6300" fmla="*/ 36704615 w 43671952"/>
              <a:gd name="connsiteY6300" fmla="*/ 4955387 h 23902640"/>
              <a:gd name="connsiteX6301" fmla="*/ 36742715 w 43671952"/>
              <a:gd name="connsiteY6301" fmla="*/ 5157797 h 23902640"/>
              <a:gd name="connsiteX6302" fmla="*/ 36764147 w 43671952"/>
              <a:gd name="connsiteY6302" fmla="*/ 4817271 h 23902640"/>
              <a:gd name="connsiteX6303" fmla="*/ 37078471 w 43671952"/>
              <a:gd name="connsiteY6303" fmla="*/ 4700594 h 23902640"/>
              <a:gd name="connsiteX6304" fmla="*/ 37161815 w 43671952"/>
              <a:gd name="connsiteY6304" fmla="*/ 4791082 h 23902640"/>
              <a:gd name="connsiteX6305" fmla="*/ 37047515 w 43671952"/>
              <a:gd name="connsiteY6305" fmla="*/ 4898237 h 23902640"/>
              <a:gd name="connsiteX6306" fmla="*/ 37204679 w 43671952"/>
              <a:gd name="connsiteY6306" fmla="*/ 4926812 h 23902640"/>
              <a:gd name="connsiteX6307" fmla="*/ 37221347 w 43671952"/>
              <a:gd name="connsiteY6307" fmla="*/ 5038728 h 23902640"/>
              <a:gd name="connsiteX6308" fmla="*/ 37316599 w 43671952"/>
              <a:gd name="connsiteY6308" fmla="*/ 5026826 h 23902640"/>
              <a:gd name="connsiteX6309" fmla="*/ 37347555 w 43671952"/>
              <a:gd name="connsiteY6309" fmla="*/ 5153028 h 23902640"/>
              <a:gd name="connsiteX6310" fmla="*/ 37457091 w 43671952"/>
              <a:gd name="connsiteY6310" fmla="*/ 5110169 h 23902640"/>
              <a:gd name="connsiteX6311" fmla="*/ 37521383 w 43671952"/>
              <a:gd name="connsiteY6311" fmla="*/ 5179225 h 23902640"/>
              <a:gd name="connsiteX6312" fmla="*/ 37749983 w 43671952"/>
              <a:gd name="connsiteY6312" fmla="*/ 5169698 h 23902640"/>
              <a:gd name="connsiteX6313" fmla="*/ 37742839 w 43671952"/>
              <a:gd name="connsiteY6313" fmla="*/ 5310193 h 23902640"/>
              <a:gd name="connsiteX6314" fmla="*/ 37588059 w 43671952"/>
              <a:gd name="connsiteY6314" fmla="*/ 5576892 h 23902640"/>
              <a:gd name="connsiteX6315" fmla="*/ 37485667 w 43671952"/>
              <a:gd name="connsiteY6315" fmla="*/ 5595943 h 23902640"/>
              <a:gd name="connsiteX6316" fmla="*/ 37485667 w 43671952"/>
              <a:gd name="connsiteY6316" fmla="*/ 5424494 h 23902640"/>
              <a:gd name="connsiteX6317" fmla="*/ 37523767 w 43671952"/>
              <a:gd name="connsiteY6317" fmla="*/ 5310193 h 23902640"/>
              <a:gd name="connsiteX6318" fmla="*/ 37499951 w 43671952"/>
              <a:gd name="connsiteY6318" fmla="*/ 5260188 h 23902640"/>
              <a:gd name="connsiteX6319" fmla="*/ 37388035 w 43671952"/>
              <a:gd name="connsiteY6319" fmla="*/ 5300669 h 23902640"/>
              <a:gd name="connsiteX6320" fmla="*/ 37283259 w 43671952"/>
              <a:gd name="connsiteY6320" fmla="*/ 5426876 h 23902640"/>
              <a:gd name="connsiteX6321" fmla="*/ 37114191 w 43671952"/>
              <a:gd name="connsiteY6321" fmla="*/ 5593560 h 23902640"/>
              <a:gd name="connsiteX6322" fmla="*/ 37090379 w 43671952"/>
              <a:gd name="connsiteY6322" fmla="*/ 5686431 h 23902640"/>
              <a:gd name="connsiteX6323" fmla="*/ 37085615 w 43671952"/>
              <a:gd name="connsiteY6323" fmla="*/ 5886458 h 23902640"/>
              <a:gd name="connsiteX6324" fmla="*/ 37195151 w 43671952"/>
              <a:gd name="connsiteY6324" fmla="*/ 5912647 h 23902640"/>
              <a:gd name="connsiteX6325" fmla="*/ 37261827 w 43671952"/>
              <a:gd name="connsiteY6325" fmla="*/ 6019805 h 23902640"/>
              <a:gd name="connsiteX6326" fmla="*/ 37161815 w 43671952"/>
              <a:gd name="connsiteY6326" fmla="*/ 6048382 h 23902640"/>
              <a:gd name="connsiteX6327" fmla="*/ 37157051 w 43671952"/>
              <a:gd name="connsiteY6327" fmla="*/ 6134108 h 23902640"/>
              <a:gd name="connsiteX6328" fmla="*/ 37057039 w 43671952"/>
              <a:gd name="connsiteY6328" fmla="*/ 6148395 h 23902640"/>
              <a:gd name="connsiteX6329" fmla="*/ 36980839 w 43671952"/>
              <a:gd name="connsiteY6329" fmla="*/ 6176971 h 23902640"/>
              <a:gd name="connsiteX6330" fmla="*/ 37123715 w 43671952"/>
              <a:gd name="connsiteY6330" fmla="*/ 6224592 h 23902640"/>
              <a:gd name="connsiteX6331" fmla="*/ 37171339 w 43671952"/>
              <a:gd name="connsiteY6331" fmla="*/ 6300794 h 23902640"/>
              <a:gd name="connsiteX6332" fmla="*/ 37054659 w 43671952"/>
              <a:gd name="connsiteY6332" fmla="*/ 6305556 h 23902640"/>
              <a:gd name="connsiteX6333" fmla="*/ 37014179 w 43671952"/>
              <a:gd name="connsiteY6333" fmla="*/ 6338892 h 23902640"/>
              <a:gd name="connsiteX6334" fmla="*/ 37066567 w 43671952"/>
              <a:gd name="connsiteY6334" fmla="*/ 6512724 h 23902640"/>
              <a:gd name="connsiteX6335" fmla="*/ 36961791 w 43671952"/>
              <a:gd name="connsiteY6335" fmla="*/ 6462720 h 23902640"/>
              <a:gd name="connsiteX6336" fmla="*/ 36971315 w 43671952"/>
              <a:gd name="connsiteY6336" fmla="*/ 6500816 h 23902640"/>
              <a:gd name="connsiteX6337" fmla="*/ 37047515 w 43671952"/>
              <a:gd name="connsiteY6337" fmla="*/ 6629407 h 23902640"/>
              <a:gd name="connsiteX6338" fmla="*/ 37095139 w 43671952"/>
              <a:gd name="connsiteY6338" fmla="*/ 6757992 h 23902640"/>
              <a:gd name="connsiteX6339" fmla="*/ 37073711 w 43671952"/>
              <a:gd name="connsiteY6339" fmla="*/ 6846101 h 23902640"/>
              <a:gd name="connsiteX6340" fmla="*/ 36978459 w 43671952"/>
              <a:gd name="connsiteY6340" fmla="*/ 6753232 h 23902640"/>
              <a:gd name="connsiteX6341" fmla="*/ 36857015 w 43671952"/>
              <a:gd name="connsiteY6341" fmla="*/ 6510344 h 23902640"/>
              <a:gd name="connsiteX6342" fmla="*/ 36847491 w 43671952"/>
              <a:gd name="connsiteY6342" fmla="*/ 6577019 h 23902640"/>
              <a:gd name="connsiteX6343" fmla="*/ 36904639 w 43671952"/>
              <a:gd name="connsiteY6343" fmla="*/ 6681795 h 23902640"/>
              <a:gd name="connsiteX6344" fmla="*/ 36847491 w 43671952"/>
              <a:gd name="connsiteY6344" fmla="*/ 6738943 h 23902640"/>
              <a:gd name="connsiteX6345" fmla="*/ 36914167 w 43671952"/>
              <a:gd name="connsiteY6345" fmla="*/ 6777043 h 23902640"/>
              <a:gd name="connsiteX6346" fmla="*/ 36990367 w 43671952"/>
              <a:gd name="connsiteY6346" fmla="*/ 6843718 h 23902640"/>
              <a:gd name="connsiteX6347" fmla="*/ 37028467 w 43671952"/>
              <a:gd name="connsiteY6347" fmla="*/ 6948491 h 23902640"/>
              <a:gd name="connsiteX6348" fmla="*/ 37133239 w 43671952"/>
              <a:gd name="connsiteY6348" fmla="*/ 6984213 h 23902640"/>
              <a:gd name="connsiteX6349" fmla="*/ 37230871 w 43671952"/>
              <a:gd name="connsiteY6349" fmla="*/ 7165190 h 23902640"/>
              <a:gd name="connsiteX6350" fmla="*/ 37152291 w 43671952"/>
              <a:gd name="connsiteY6350" fmla="*/ 7260437 h 23902640"/>
              <a:gd name="connsiteX6351" fmla="*/ 37223727 w 43671952"/>
              <a:gd name="connsiteY6351" fmla="*/ 7289012 h 23902640"/>
              <a:gd name="connsiteX6352" fmla="*/ 37160327 w 43671952"/>
              <a:gd name="connsiteY6352" fmla="*/ 7447401 h 23902640"/>
              <a:gd name="connsiteX6353" fmla="*/ 37134599 w 43671952"/>
              <a:gd name="connsiteY6353" fmla="*/ 7498254 h 23902640"/>
              <a:gd name="connsiteX6354" fmla="*/ 37131751 w 43671952"/>
              <a:gd name="connsiteY6354" fmla="*/ 7557204 h 23902640"/>
              <a:gd name="connsiteX6355" fmla="*/ 37121331 w 43671952"/>
              <a:gd name="connsiteY6355" fmla="*/ 7650965 h 23902640"/>
              <a:gd name="connsiteX6356" fmla="*/ 36928451 w 43671952"/>
              <a:gd name="connsiteY6356" fmla="*/ 7948773 h 23902640"/>
              <a:gd name="connsiteX6357" fmla="*/ 37023703 w 43671952"/>
              <a:gd name="connsiteY6357" fmla="*/ 8024972 h 23902640"/>
              <a:gd name="connsiteX6358" fmla="*/ 37052275 w 43671952"/>
              <a:gd name="connsiteY6358" fmla="*/ 8163083 h 23902640"/>
              <a:gd name="connsiteX6359" fmla="*/ 37114187 w 43671952"/>
              <a:gd name="connsiteY6359" fmla="*/ 8291675 h 23902640"/>
              <a:gd name="connsiteX6360" fmla="*/ 37304687 w 43671952"/>
              <a:gd name="connsiteY6360" fmla="*/ 8558374 h 23902640"/>
              <a:gd name="connsiteX6361" fmla="*/ 37299927 w 43671952"/>
              <a:gd name="connsiteY6361" fmla="*/ 8648860 h 23902640"/>
              <a:gd name="connsiteX6362" fmla="*/ 37342787 w 43671952"/>
              <a:gd name="connsiteY6362" fmla="*/ 8741729 h 23902640"/>
              <a:gd name="connsiteX6363" fmla="*/ 37499951 w 43671952"/>
              <a:gd name="connsiteY6363" fmla="*/ 8953660 h 23902640"/>
              <a:gd name="connsiteX6364" fmla="*/ 37457087 w 43671952"/>
              <a:gd name="connsiteY6364" fmla="*/ 9087011 h 23902640"/>
              <a:gd name="connsiteX6365" fmla="*/ 37164195 w 43671952"/>
              <a:gd name="connsiteY6365" fmla="*/ 8708392 h 23902640"/>
              <a:gd name="connsiteX6366" fmla="*/ 37052275 w 43671952"/>
              <a:gd name="connsiteY6366" fmla="*/ 8625047 h 23902640"/>
              <a:gd name="connsiteX6367" fmla="*/ 37028463 w 43671952"/>
              <a:gd name="connsiteY6367" fmla="*/ 8498840 h 23902640"/>
              <a:gd name="connsiteX6368" fmla="*/ 36756999 w 43671952"/>
              <a:gd name="connsiteY6368" fmla="*/ 8229761 h 23902640"/>
              <a:gd name="connsiteX6369" fmla="*/ 36718899 w 43671952"/>
              <a:gd name="connsiteY6369" fmla="*/ 8315485 h 23902640"/>
              <a:gd name="connsiteX6370" fmla="*/ 36652227 w 43671952"/>
              <a:gd name="connsiteY6370" fmla="*/ 8325008 h 23902640"/>
              <a:gd name="connsiteX6371" fmla="*/ 36542687 w 43671952"/>
              <a:gd name="connsiteY6371" fmla="*/ 8224998 h 23902640"/>
              <a:gd name="connsiteX6372" fmla="*/ 36299803 w 43671952"/>
              <a:gd name="connsiteY6372" fmla="*/ 8224998 h 23902640"/>
              <a:gd name="connsiteX6373" fmla="*/ 36104539 w 43671952"/>
              <a:gd name="connsiteY6373" fmla="*/ 8344060 h 23902640"/>
              <a:gd name="connsiteX6374" fmla="*/ 36209315 w 43671952"/>
              <a:gd name="connsiteY6374" fmla="*/ 8427403 h 23902640"/>
              <a:gd name="connsiteX6375" fmla="*/ 36218839 w 43671952"/>
              <a:gd name="connsiteY6375" fmla="*/ 8482171 h 23902640"/>
              <a:gd name="connsiteX6376" fmla="*/ 36033103 w 43671952"/>
              <a:gd name="connsiteY6376" fmla="*/ 8510748 h 23902640"/>
              <a:gd name="connsiteX6377" fmla="*/ 35904515 w 43671952"/>
              <a:gd name="connsiteY6377" fmla="*/ 8429784 h 23902640"/>
              <a:gd name="connsiteX6378" fmla="*/ 35852127 w 43671952"/>
              <a:gd name="connsiteY6378" fmla="*/ 8510748 h 23902640"/>
              <a:gd name="connsiteX6379" fmla="*/ 35671151 w 43671952"/>
              <a:gd name="connsiteY6379" fmla="*/ 8544084 h 23902640"/>
              <a:gd name="connsiteX6380" fmla="*/ 35590187 w 43671952"/>
              <a:gd name="connsiteY6380" fmla="*/ 8505986 h 23902640"/>
              <a:gd name="connsiteX6381" fmla="*/ 35568759 w 43671952"/>
              <a:gd name="connsiteY6381" fmla="*/ 8682197 h 23902640"/>
              <a:gd name="connsiteX6382" fmla="*/ 35466363 w 43671952"/>
              <a:gd name="connsiteY6382" fmla="*/ 8698865 h 23902640"/>
              <a:gd name="connsiteX6383" fmla="*/ 35413975 w 43671952"/>
              <a:gd name="connsiteY6383" fmla="*/ 8882223 h 23902640"/>
              <a:gd name="connsiteX6384" fmla="*/ 35487795 w 43671952"/>
              <a:gd name="connsiteY6384" fmla="*/ 9025097 h 23902640"/>
              <a:gd name="connsiteX6385" fmla="*/ 35580663 w 43671952"/>
              <a:gd name="connsiteY6385" fmla="*/ 9287035 h 23902640"/>
              <a:gd name="connsiteX6386" fmla="*/ 35596855 w 43671952"/>
              <a:gd name="connsiteY6386" fmla="*/ 9469748 h 23902640"/>
              <a:gd name="connsiteX6387" fmla="*/ 35605011 w 43671952"/>
              <a:gd name="connsiteY6387" fmla="*/ 9487119 h 23902640"/>
              <a:gd name="connsiteX6388" fmla="*/ 35638767 w 43671952"/>
              <a:gd name="connsiteY6388" fmla="*/ 9572784 h 23902640"/>
              <a:gd name="connsiteX6389" fmla="*/ 35706395 w 43671952"/>
              <a:gd name="connsiteY6389" fmla="*/ 9825671 h 23902640"/>
              <a:gd name="connsiteX6390" fmla="*/ 35885463 w 43671952"/>
              <a:gd name="connsiteY6390" fmla="*/ 10049988 h 23902640"/>
              <a:gd name="connsiteX6391" fmla="*/ 35937375 w 43671952"/>
              <a:gd name="connsiteY6391" fmla="*/ 10158096 h 23902640"/>
              <a:gd name="connsiteX6392" fmla="*/ 36055487 w 43671952"/>
              <a:gd name="connsiteY6392" fmla="*/ 10359550 h 23902640"/>
              <a:gd name="connsiteX6393" fmla="*/ 36199787 w 43671952"/>
              <a:gd name="connsiteY6393" fmla="*/ 10428603 h 23902640"/>
              <a:gd name="connsiteX6394" fmla="*/ 36258843 w 43671952"/>
              <a:gd name="connsiteY6394" fmla="*/ 10491946 h 23902640"/>
              <a:gd name="connsiteX6395" fmla="*/ 36449343 w 43671952"/>
              <a:gd name="connsiteY6395" fmla="*/ 10385267 h 23902640"/>
              <a:gd name="connsiteX6396" fmla="*/ 36615079 w 43671952"/>
              <a:gd name="connsiteY6396" fmla="*/ 10433843 h 23902640"/>
              <a:gd name="connsiteX6397" fmla="*/ 36622223 w 43671952"/>
              <a:gd name="connsiteY6397" fmla="*/ 10315256 h 23902640"/>
              <a:gd name="connsiteX6398" fmla="*/ 36673183 w 43671952"/>
              <a:gd name="connsiteY6398" fmla="*/ 10176670 h 23902640"/>
              <a:gd name="connsiteX6399" fmla="*/ 36618887 w 43671952"/>
              <a:gd name="connsiteY6399" fmla="*/ 10072847 h 23902640"/>
              <a:gd name="connsiteX6400" fmla="*/ 36611267 w 43671952"/>
              <a:gd name="connsiteY6400" fmla="*/ 9943307 h 23902640"/>
              <a:gd name="connsiteX6401" fmla="*/ 36777003 w 43671952"/>
              <a:gd name="connsiteY6401" fmla="*/ 9859486 h 23902640"/>
              <a:gd name="connsiteX6402" fmla="*/ 36969887 w 43671952"/>
              <a:gd name="connsiteY6402" fmla="*/ 9816625 h 23902640"/>
              <a:gd name="connsiteX6403" fmla="*/ 37043703 w 43671952"/>
              <a:gd name="connsiteY6403" fmla="*/ 9897586 h 23902640"/>
              <a:gd name="connsiteX6404" fmla="*/ 37013223 w 43671952"/>
              <a:gd name="connsiteY6404" fmla="*/ 9973785 h 23902640"/>
              <a:gd name="connsiteX6405" fmla="*/ 37020843 w 43671952"/>
              <a:gd name="connsiteY6405" fmla="*/ 10126186 h 23902640"/>
              <a:gd name="connsiteX6406" fmla="*/ 37058943 w 43671952"/>
              <a:gd name="connsiteY6406" fmla="*/ 10270967 h 23902640"/>
              <a:gd name="connsiteX6407" fmla="*/ 37013223 w 43671952"/>
              <a:gd name="connsiteY6407" fmla="*/ 10339547 h 23902640"/>
              <a:gd name="connsiteX6408" fmla="*/ 37074183 w 43671952"/>
              <a:gd name="connsiteY6408" fmla="*/ 10408126 h 23902640"/>
              <a:gd name="connsiteX6409" fmla="*/ 37084659 w 43671952"/>
              <a:gd name="connsiteY6409" fmla="*/ 10636725 h 23902640"/>
              <a:gd name="connsiteX6410" fmla="*/ 37043703 w 43671952"/>
              <a:gd name="connsiteY6410" fmla="*/ 10834847 h 23902640"/>
              <a:gd name="connsiteX6411" fmla="*/ 37180863 w 43671952"/>
              <a:gd name="connsiteY6411" fmla="*/ 10895807 h 23902640"/>
              <a:gd name="connsiteX6412" fmla="*/ 37394223 w 43671952"/>
              <a:gd name="connsiteY6412" fmla="*/ 10796745 h 23902640"/>
              <a:gd name="connsiteX6413" fmla="*/ 37523763 w 43671952"/>
              <a:gd name="connsiteY6413" fmla="*/ 10819605 h 23902640"/>
              <a:gd name="connsiteX6414" fmla="*/ 37615203 w 43671952"/>
              <a:gd name="connsiteY6414" fmla="*/ 10789127 h 23902640"/>
              <a:gd name="connsiteX6415" fmla="*/ 37691403 w 43671952"/>
              <a:gd name="connsiteY6415" fmla="*/ 10880566 h 23902640"/>
              <a:gd name="connsiteX6416" fmla="*/ 37767127 w 43671952"/>
              <a:gd name="connsiteY6416" fmla="*/ 11067732 h 23902640"/>
              <a:gd name="connsiteX6417" fmla="*/ 37733791 w 43671952"/>
              <a:gd name="connsiteY6417" fmla="*/ 11313000 h 23902640"/>
              <a:gd name="connsiteX6418" fmla="*/ 37828563 w 43671952"/>
              <a:gd name="connsiteY6418" fmla="*/ 11421586 h 23902640"/>
              <a:gd name="connsiteX6419" fmla="*/ 37744743 w 43671952"/>
              <a:gd name="connsiteY6419" fmla="*/ 11474927 h 23902640"/>
              <a:gd name="connsiteX6420" fmla="*/ 37813323 w 43671952"/>
              <a:gd name="connsiteY6420" fmla="*/ 11642565 h 23902640"/>
              <a:gd name="connsiteX6421" fmla="*/ 37896667 w 43671952"/>
              <a:gd name="connsiteY6421" fmla="*/ 11784965 h 23902640"/>
              <a:gd name="connsiteX6422" fmla="*/ 38024779 w 43671952"/>
              <a:gd name="connsiteY6422" fmla="*/ 11933873 h 23902640"/>
              <a:gd name="connsiteX6423" fmla="*/ 38041923 w 43671952"/>
              <a:gd name="connsiteY6423" fmla="*/ 12015787 h 23902640"/>
              <a:gd name="connsiteX6424" fmla="*/ 38019063 w 43671952"/>
              <a:gd name="connsiteY6424" fmla="*/ 12076748 h 23902640"/>
              <a:gd name="connsiteX6425" fmla="*/ 38088595 w 43671952"/>
              <a:gd name="connsiteY6425" fmla="*/ 12117229 h 23902640"/>
              <a:gd name="connsiteX6426" fmla="*/ 38194323 w 43671952"/>
              <a:gd name="connsiteY6426" fmla="*/ 12099607 h 23902640"/>
              <a:gd name="connsiteX6427" fmla="*/ 38312911 w 43671952"/>
              <a:gd name="connsiteY6427" fmla="*/ 12019121 h 23902640"/>
              <a:gd name="connsiteX6428" fmla="*/ 38312911 w 43671952"/>
              <a:gd name="connsiteY6428" fmla="*/ 11967687 h 23902640"/>
              <a:gd name="connsiteX6429" fmla="*/ 38361963 w 43671952"/>
              <a:gd name="connsiteY6429" fmla="*/ 11916728 h 23902640"/>
              <a:gd name="connsiteX6430" fmla="*/ 38417207 w 43671952"/>
              <a:gd name="connsiteY6430" fmla="*/ 11947207 h 23902640"/>
              <a:gd name="connsiteX6431" fmla="*/ 38516267 w 43671952"/>
              <a:gd name="connsiteY6431" fmla="*/ 11956733 h 23902640"/>
              <a:gd name="connsiteX6432" fmla="*/ 38602947 w 43671952"/>
              <a:gd name="connsiteY6432" fmla="*/ 12021978 h 23902640"/>
              <a:gd name="connsiteX6433" fmla="*/ 38682003 w 43671952"/>
              <a:gd name="connsiteY6433" fmla="*/ 12163901 h 23902640"/>
              <a:gd name="connsiteX6434" fmla="*/ 38742963 w 43671952"/>
              <a:gd name="connsiteY6434" fmla="*/ 12197834 h 23902640"/>
              <a:gd name="connsiteX6435" fmla="*/ 38750999 w 43671952"/>
              <a:gd name="connsiteY6435" fmla="*/ 12199953 h 23902640"/>
              <a:gd name="connsiteX6436" fmla="*/ 38754091 w 43671952"/>
              <a:gd name="connsiteY6436" fmla="*/ 12198794 h 23902640"/>
              <a:gd name="connsiteX6437" fmla="*/ 38768375 w 43671952"/>
              <a:gd name="connsiteY6437" fmla="*/ 12093226 h 23902640"/>
              <a:gd name="connsiteX6438" fmla="*/ 38885851 w 43671952"/>
              <a:gd name="connsiteY6438" fmla="*/ 11913839 h 23902640"/>
              <a:gd name="connsiteX6439" fmla="*/ 38895375 w 43671952"/>
              <a:gd name="connsiteY6439" fmla="*/ 11686984 h 23902640"/>
              <a:gd name="connsiteX6440" fmla="*/ 39112863 w 43671952"/>
              <a:gd name="connsiteY6440" fmla="*/ 11594115 h 23902640"/>
              <a:gd name="connsiteX6441" fmla="*/ 39254079 w 43671952"/>
              <a:gd name="connsiteY6441" fmla="*/ 11404921 h 23902640"/>
              <a:gd name="connsiteX6442" fmla="*/ 39276375 w 43671952"/>
              <a:gd name="connsiteY6442" fmla="*/ 11407585 h 23902640"/>
              <a:gd name="connsiteX6443" fmla="*/ 39265263 w 43671952"/>
              <a:gd name="connsiteY6443" fmla="*/ 11534586 h 23902640"/>
              <a:gd name="connsiteX6444" fmla="*/ 39263675 w 43671952"/>
              <a:gd name="connsiteY6444" fmla="*/ 11725085 h 23902640"/>
              <a:gd name="connsiteX6445" fmla="*/ 39254943 w 43671952"/>
              <a:gd name="connsiteY6445" fmla="*/ 11884628 h 23902640"/>
              <a:gd name="connsiteX6446" fmla="*/ 39375595 w 43671952"/>
              <a:gd name="connsiteY6446" fmla="*/ 12038457 h 23902640"/>
              <a:gd name="connsiteX6447" fmla="*/ 39399407 w 43671952"/>
              <a:gd name="connsiteY6447" fmla="*/ 11866372 h 23902640"/>
              <a:gd name="connsiteX6448" fmla="*/ 39340671 w 43671952"/>
              <a:gd name="connsiteY6448" fmla="*/ 11743342 h 23902640"/>
              <a:gd name="connsiteX6449" fmla="*/ 39434331 w 43671952"/>
              <a:gd name="connsiteY6449" fmla="*/ 11560778 h 23902640"/>
              <a:gd name="connsiteX6450" fmla="*/ 39347811 w 43671952"/>
              <a:gd name="connsiteY6450" fmla="*/ 11463147 h 23902640"/>
              <a:gd name="connsiteX6451" fmla="*/ 39483547 w 43671952"/>
              <a:gd name="connsiteY6451" fmla="*/ 11462354 h 23902640"/>
              <a:gd name="connsiteX6452" fmla="*/ 39530375 w 43671952"/>
              <a:gd name="connsiteY6452" fmla="*/ 11572684 h 23902640"/>
              <a:gd name="connsiteX6453" fmla="*/ 39596259 w 43671952"/>
              <a:gd name="connsiteY6453" fmla="*/ 11579829 h 23902640"/>
              <a:gd name="connsiteX6454" fmla="*/ 39719291 w 43671952"/>
              <a:gd name="connsiteY6454" fmla="*/ 11740167 h 23902640"/>
              <a:gd name="connsiteX6455" fmla="*/ 39893919 w 43671952"/>
              <a:gd name="connsiteY6455" fmla="*/ 11713179 h 23902640"/>
              <a:gd name="connsiteX6456" fmla="*/ 40017743 w 43671952"/>
              <a:gd name="connsiteY6456" fmla="*/ 11771916 h 23902640"/>
              <a:gd name="connsiteX6457" fmla="*/ 40232847 w 43671952"/>
              <a:gd name="connsiteY6457" fmla="*/ 11744136 h 23902640"/>
              <a:gd name="connsiteX6458" fmla="*/ 40190775 w 43671952"/>
              <a:gd name="connsiteY6458" fmla="*/ 11674286 h 23902640"/>
              <a:gd name="connsiteX6459" fmla="*/ 40381279 w 43671952"/>
              <a:gd name="connsiteY6459" fmla="*/ 11610784 h 23902640"/>
              <a:gd name="connsiteX6460" fmla="*/ 40336831 w 43671952"/>
              <a:gd name="connsiteY6460" fmla="*/ 11744136 h 23902640"/>
              <a:gd name="connsiteX6461" fmla="*/ 40424935 w 43671952"/>
              <a:gd name="connsiteY6461" fmla="*/ 11830654 h 23902640"/>
              <a:gd name="connsiteX6462" fmla="*/ 40604319 w 43671952"/>
              <a:gd name="connsiteY6462" fmla="*/ 11877484 h 23902640"/>
              <a:gd name="connsiteX6463" fmla="*/ 40647183 w 43671952"/>
              <a:gd name="connsiteY6463" fmla="*/ 12085288 h 23902640"/>
              <a:gd name="connsiteX6464" fmla="*/ 40908327 w 43671952"/>
              <a:gd name="connsiteY6464" fmla="*/ 12145613 h 23902640"/>
              <a:gd name="connsiteX6465" fmla="*/ 40965479 w 43671952"/>
              <a:gd name="connsiteY6465" fmla="*/ 12436126 h 23902640"/>
              <a:gd name="connsiteX6466" fmla="*/ 41058351 w 43671952"/>
              <a:gd name="connsiteY6466" fmla="*/ 12477402 h 23902640"/>
              <a:gd name="connsiteX6467" fmla="*/ 41168679 w 43671952"/>
              <a:gd name="connsiteY6467" fmla="*/ 12575826 h 23902640"/>
              <a:gd name="connsiteX6468" fmla="*/ 41436175 w 43671952"/>
              <a:gd name="connsiteY6468" fmla="*/ 12541695 h 23902640"/>
              <a:gd name="connsiteX6469" fmla="*/ 41689375 w 43671952"/>
              <a:gd name="connsiteY6469" fmla="*/ 12715526 h 23902640"/>
              <a:gd name="connsiteX6470" fmla="*/ 41841775 w 43671952"/>
              <a:gd name="connsiteY6470" fmla="*/ 12956826 h 23902640"/>
              <a:gd name="connsiteX6471" fmla="*/ 41873527 w 43671952"/>
              <a:gd name="connsiteY6471" fmla="*/ 13152089 h 23902640"/>
              <a:gd name="connsiteX6472" fmla="*/ 41946551 w 43671952"/>
              <a:gd name="connsiteY6472" fmla="*/ 13446570 h 23902640"/>
              <a:gd name="connsiteX6473" fmla="*/ 42008463 w 43671952"/>
              <a:gd name="connsiteY6473" fmla="*/ 13458476 h 23902640"/>
              <a:gd name="connsiteX6474" fmla="*/ 42029895 w 43671952"/>
              <a:gd name="connsiteY6474" fmla="*/ 13625958 h 23902640"/>
              <a:gd name="connsiteX6475" fmla="*/ 41788599 w 43671952"/>
              <a:gd name="connsiteY6475" fmla="*/ 14009338 h 23902640"/>
              <a:gd name="connsiteX6476" fmla="*/ 42070375 w 43671952"/>
              <a:gd name="connsiteY6476" fmla="*/ 13845827 h 23902640"/>
              <a:gd name="connsiteX6477" fmla="*/ 42188647 w 43671952"/>
              <a:gd name="connsiteY6477" fmla="*/ 13860907 h 23902640"/>
              <a:gd name="connsiteX6478" fmla="*/ 41983063 w 43671952"/>
              <a:gd name="connsiteY6478" fmla="*/ 14253019 h 23902640"/>
              <a:gd name="connsiteX6479" fmla="*/ 42306119 w 43671952"/>
              <a:gd name="connsiteY6479" fmla="*/ 13950601 h 23902640"/>
              <a:gd name="connsiteX6480" fmla="*/ 42545831 w 43671952"/>
              <a:gd name="connsiteY6480" fmla="*/ 14114114 h 23902640"/>
              <a:gd name="connsiteX6481" fmla="*/ 42649815 w 43671952"/>
              <a:gd name="connsiteY6481" fmla="*/ 14153008 h 23902640"/>
              <a:gd name="connsiteX6482" fmla="*/ 42629175 w 43671952"/>
              <a:gd name="connsiteY6482" fmla="*/ 14493526 h 23902640"/>
              <a:gd name="connsiteX6483" fmla="*/ 42681567 w 43671952"/>
              <a:gd name="connsiteY6483" fmla="*/ 14404626 h 23902640"/>
              <a:gd name="connsiteX6484" fmla="*/ 43179247 w 43671952"/>
              <a:gd name="connsiteY6484" fmla="*/ 14472094 h 23902640"/>
              <a:gd name="connsiteX6485" fmla="*/ 43464207 w 43671952"/>
              <a:gd name="connsiteY6485" fmla="*/ 14888020 h 23902640"/>
              <a:gd name="connsiteX6486" fmla="*/ 43618983 w 43671952"/>
              <a:gd name="connsiteY6486" fmla="*/ 14925326 h 23902640"/>
              <a:gd name="connsiteX6487" fmla="*/ 43514207 w 43671952"/>
              <a:gd name="connsiteY6487" fmla="*/ 15852426 h 23902640"/>
              <a:gd name="connsiteX6488" fmla="*/ 43187975 w 43671952"/>
              <a:gd name="connsiteY6488" fmla="*/ 16284226 h 23902640"/>
              <a:gd name="connsiteX6489" fmla="*/ 43177663 w 43671952"/>
              <a:gd name="connsiteY6489" fmla="*/ 16499332 h 23902640"/>
              <a:gd name="connsiteX6490" fmla="*/ 42951439 w 43671952"/>
              <a:gd name="connsiteY6490" fmla="*/ 16688245 h 23902640"/>
              <a:gd name="connsiteX6491" fmla="*/ 42800631 w 43671952"/>
              <a:gd name="connsiteY6491" fmla="*/ 17319276 h 23902640"/>
              <a:gd name="connsiteX6492" fmla="*/ 42708551 w 43671952"/>
              <a:gd name="connsiteY6492" fmla="*/ 17431196 h 23902640"/>
              <a:gd name="connsiteX6493" fmla="*/ 42708551 w 43671952"/>
              <a:gd name="connsiteY6493" fmla="*/ 17560576 h 23902640"/>
              <a:gd name="connsiteX6494" fmla="*/ 42553775 w 43671952"/>
              <a:gd name="connsiteY6494" fmla="*/ 17685196 h 23902640"/>
              <a:gd name="connsiteX6495" fmla="*/ 42544247 w 43671952"/>
              <a:gd name="connsiteY6495" fmla="*/ 17812988 h 23902640"/>
              <a:gd name="connsiteX6496" fmla="*/ 42248975 w 43671952"/>
              <a:gd name="connsiteY6496" fmla="*/ 18288448 h 23902640"/>
              <a:gd name="connsiteX6497" fmla="*/ 42227879 w 43671952"/>
              <a:gd name="connsiteY6497" fmla="*/ 18288076 h 23902640"/>
              <a:gd name="connsiteX6498" fmla="*/ 42168007 w 43671952"/>
              <a:gd name="connsiteY6498" fmla="*/ 18354328 h 23902640"/>
              <a:gd name="connsiteX6499" fmla="*/ 42160631 w 43671952"/>
              <a:gd name="connsiteY6499" fmla="*/ 18404860 h 23902640"/>
              <a:gd name="connsiteX6500" fmla="*/ 41837135 w 43671952"/>
              <a:gd name="connsiteY6500" fmla="*/ 18635896 h 23902640"/>
              <a:gd name="connsiteX6501" fmla="*/ 41713711 w 43671952"/>
              <a:gd name="connsiteY6501" fmla="*/ 18613596 h 23902640"/>
              <a:gd name="connsiteX6502" fmla="*/ 41208655 w 43671952"/>
              <a:gd name="connsiteY6502" fmla="*/ 18945636 h 23902640"/>
              <a:gd name="connsiteX6503" fmla="*/ 40981623 w 43671952"/>
              <a:gd name="connsiteY6503" fmla="*/ 19150364 h 23902640"/>
              <a:gd name="connsiteX6504" fmla="*/ 40879639 w 43671952"/>
              <a:gd name="connsiteY6504" fmla="*/ 19341792 h 23902640"/>
              <a:gd name="connsiteX6505" fmla="*/ 40772015 w 43671952"/>
              <a:gd name="connsiteY6505" fmla="*/ 19628588 h 23902640"/>
              <a:gd name="connsiteX6506" fmla="*/ 40577799 w 43671952"/>
              <a:gd name="connsiteY6506" fmla="*/ 19754156 h 23902640"/>
              <a:gd name="connsiteX6507" fmla="*/ 40432079 w 43671952"/>
              <a:gd name="connsiteY6507" fmla="*/ 19929440 h 23902640"/>
              <a:gd name="connsiteX6508" fmla="*/ 40424175 w 43671952"/>
              <a:gd name="connsiteY6508" fmla="*/ 20027420 h 23902640"/>
              <a:gd name="connsiteX6509" fmla="*/ 40376319 w 43671952"/>
              <a:gd name="connsiteY6509" fmla="*/ 20063252 h 23902640"/>
              <a:gd name="connsiteX6510" fmla="*/ 40267191 w 43671952"/>
              <a:gd name="connsiteY6510" fmla="*/ 20205084 h 23902640"/>
              <a:gd name="connsiteX6511" fmla="*/ 40101551 w 43671952"/>
              <a:gd name="connsiteY6511" fmla="*/ 20259212 h 23902640"/>
              <a:gd name="connsiteX6512" fmla="*/ 40342111 w 43671952"/>
              <a:gd name="connsiteY6512" fmla="*/ 19998728 h 23902640"/>
              <a:gd name="connsiteX6513" fmla="*/ 40253655 w 43671952"/>
              <a:gd name="connsiteY6513" fmla="*/ 20007496 h 23902640"/>
              <a:gd name="connsiteX6514" fmla="*/ 40026623 w 43671952"/>
              <a:gd name="connsiteY6514" fmla="*/ 20251200 h 23902640"/>
              <a:gd name="connsiteX6515" fmla="*/ 39680935 w 43671952"/>
              <a:gd name="connsiteY6515" fmla="*/ 20640852 h 23902640"/>
              <a:gd name="connsiteX6516" fmla="*/ 39361559 w 43671952"/>
              <a:gd name="connsiteY6516" fmla="*/ 20754628 h 23902640"/>
              <a:gd name="connsiteX6517" fmla="*/ 39211075 w 43671952"/>
              <a:gd name="connsiteY6517" fmla="*/ 20587360 h 23902640"/>
              <a:gd name="connsiteX6518" fmla="*/ 39211075 w 43671952"/>
              <a:gd name="connsiteY6518" fmla="*/ 20748240 h 23902640"/>
              <a:gd name="connsiteX6519" fmla="*/ 39115475 w 43671952"/>
              <a:gd name="connsiteY6519" fmla="*/ 20854992 h 23902640"/>
              <a:gd name="connsiteX6520" fmla="*/ 39152939 w 43671952"/>
              <a:gd name="connsiteY6520" fmla="*/ 21003092 h 23902640"/>
              <a:gd name="connsiteX6521" fmla="*/ 39046943 w 43671952"/>
              <a:gd name="connsiteY6521" fmla="*/ 21103336 h 23902640"/>
              <a:gd name="connsiteX6522" fmla="*/ 38943327 w 43671952"/>
              <a:gd name="connsiteY6522" fmla="*/ 21212584 h 23902640"/>
              <a:gd name="connsiteX6523" fmla="*/ 38673319 w 43671952"/>
              <a:gd name="connsiteY6523" fmla="*/ 21317068 h 23902640"/>
              <a:gd name="connsiteX6524" fmla="*/ 38346795 w 43671952"/>
              <a:gd name="connsiteY6524" fmla="*/ 21345644 h 23902640"/>
              <a:gd name="connsiteX6525" fmla="*/ 38109891 w 43671952"/>
              <a:gd name="connsiteY6525" fmla="*/ 21628432 h 23902640"/>
              <a:gd name="connsiteX6526" fmla="*/ 37837847 w 43671952"/>
              <a:gd name="connsiteY6526" fmla="*/ 21556008 h 23902640"/>
              <a:gd name="connsiteX6527" fmla="*/ 37809155 w 43671952"/>
              <a:gd name="connsiteY6527" fmla="*/ 21686568 h 23902640"/>
              <a:gd name="connsiteX6528" fmla="*/ 37800387 w 43671952"/>
              <a:gd name="connsiteY6528" fmla="*/ 21825148 h 23902640"/>
              <a:gd name="connsiteX6529" fmla="*/ 37900747 w 43671952"/>
              <a:gd name="connsiteY6529" fmla="*/ 21780540 h 23902640"/>
              <a:gd name="connsiteX6530" fmla="*/ 37839359 w 43671952"/>
              <a:gd name="connsiteY6530" fmla="*/ 21901580 h 23902640"/>
              <a:gd name="connsiteX6531" fmla="*/ 37755783 w 43671952"/>
              <a:gd name="connsiteY6531" fmla="*/ 21880904 h 23902640"/>
              <a:gd name="connsiteX6532" fmla="*/ 37719831 w 43671952"/>
              <a:gd name="connsiteY6532" fmla="*/ 21947636 h 23902640"/>
              <a:gd name="connsiteX6533" fmla="*/ 37655419 w 43671952"/>
              <a:gd name="connsiteY6533" fmla="*/ 22003568 h 23902640"/>
              <a:gd name="connsiteX6534" fmla="*/ 37488155 w 43671952"/>
              <a:gd name="connsiteY6534" fmla="*/ 22181984 h 23902640"/>
              <a:gd name="connsiteX6535" fmla="*/ 37150363 w 43671952"/>
              <a:gd name="connsiteY6535" fmla="*/ 22328464 h 23902640"/>
              <a:gd name="connsiteX6536" fmla="*/ 37086707 w 43671952"/>
              <a:gd name="connsiteY6536" fmla="*/ 22427312 h 23902640"/>
              <a:gd name="connsiteX6537" fmla="*/ 37167147 w 43671952"/>
              <a:gd name="connsiteY6537" fmla="*/ 22591328 h 23902640"/>
              <a:gd name="connsiteX6538" fmla="*/ 37066903 w 43671952"/>
              <a:gd name="connsiteY6538" fmla="*/ 22737164 h 23902640"/>
              <a:gd name="connsiteX6539" fmla="*/ 36839755 w 43671952"/>
              <a:gd name="connsiteY6539" fmla="*/ 22796172 h 23902640"/>
              <a:gd name="connsiteX6540" fmla="*/ 36692643 w 43671952"/>
              <a:gd name="connsiteY6540" fmla="*/ 22972852 h 23902640"/>
              <a:gd name="connsiteX6541" fmla="*/ 36562603 w 43671952"/>
              <a:gd name="connsiteY6541" fmla="*/ 22984872 h 23902640"/>
              <a:gd name="connsiteX6542" fmla="*/ 36460151 w 43671952"/>
              <a:gd name="connsiteY6542" fmla="*/ 23135880 h 23902640"/>
              <a:gd name="connsiteX6543" fmla="*/ 36348347 w 43671952"/>
              <a:gd name="connsiteY6543" fmla="*/ 23234092 h 23902640"/>
              <a:gd name="connsiteX6544" fmla="*/ 36364147 w 43671952"/>
              <a:gd name="connsiteY6544" fmla="*/ 23374412 h 23902640"/>
              <a:gd name="connsiteX6545" fmla="*/ 36205879 w 43671952"/>
              <a:gd name="connsiteY6545" fmla="*/ 23348856 h 23902640"/>
              <a:gd name="connsiteX6546" fmla="*/ 35904679 w 43671952"/>
              <a:gd name="connsiteY6546" fmla="*/ 23531284 h 23902640"/>
              <a:gd name="connsiteX6547" fmla="*/ 35815471 w 43671952"/>
              <a:gd name="connsiteY6547" fmla="*/ 23520132 h 23902640"/>
              <a:gd name="connsiteX6548" fmla="*/ 35826619 w 43671952"/>
              <a:gd name="connsiteY6548" fmla="*/ 23475528 h 23902640"/>
              <a:gd name="connsiteX6549" fmla="*/ 35959679 w 43671952"/>
              <a:gd name="connsiteY6549" fmla="*/ 23445324 h 23902640"/>
              <a:gd name="connsiteX6550" fmla="*/ 35993891 w 43671952"/>
              <a:gd name="connsiteY6550" fmla="*/ 23341712 h 23902640"/>
              <a:gd name="connsiteX6551" fmla="*/ 35826619 w 43671952"/>
              <a:gd name="connsiteY6551" fmla="*/ 23297108 h 23902640"/>
              <a:gd name="connsiteX6552" fmla="*/ 35992263 w 43671952"/>
              <a:gd name="connsiteY6552" fmla="*/ 23168928 h 23902640"/>
              <a:gd name="connsiteX6553" fmla="*/ 35917339 w 43671952"/>
              <a:gd name="connsiteY6553" fmla="*/ 23120316 h 23902640"/>
              <a:gd name="connsiteX6554" fmla="*/ 36049647 w 43671952"/>
              <a:gd name="connsiteY6554" fmla="*/ 22917968 h 23902640"/>
              <a:gd name="connsiteX6555" fmla="*/ 36137227 w 43671952"/>
              <a:gd name="connsiteY6555" fmla="*/ 22866332 h 23902640"/>
              <a:gd name="connsiteX6556" fmla="*/ 36132467 w 43671952"/>
              <a:gd name="connsiteY6556" fmla="*/ 22753952 h 23902640"/>
              <a:gd name="connsiteX6557" fmla="*/ 36196995 w 43671952"/>
              <a:gd name="connsiteY6557" fmla="*/ 22686056 h 23902640"/>
              <a:gd name="connsiteX6558" fmla="*/ 36216915 w 43671952"/>
              <a:gd name="connsiteY6558" fmla="*/ 22572280 h 23902640"/>
              <a:gd name="connsiteX6559" fmla="*/ 36373031 w 43671952"/>
              <a:gd name="connsiteY6559" fmla="*/ 22538824 h 23902640"/>
              <a:gd name="connsiteX6560" fmla="*/ 36328427 w 43671952"/>
              <a:gd name="connsiteY6560" fmla="*/ 22471916 h 23902640"/>
              <a:gd name="connsiteX6561" fmla="*/ 36395335 w 43671952"/>
              <a:gd name="connsiteY6561" fmla="*/ 22349252 h 23902640"/>
              <a:gd name="connsiteX6562" fmla="*/ 36268779 w 43671952"/>
              <a:gd name="connsiteY6562" fmla="*/ 22305520 h 23902640"/>
              <a:gd name="connsiteX6563" fmla="*/ 36361879 w 43671952"/>
              <a:gd name="connsiteY6563" fmla="*/ 22215440 h 23902640"/>
              <a:gd name="connsiteX6564" fmla="*/ 36462243 w 43671952"/>
              <a:gd name="connsiteY6564" fmla="*/ 22193136 h 23902640"/>
              <a:gd name="connsiteX6565" fmla="*/ 36495695 w 43671952"/>
              <a:gd name="connsiteY6565" fmla="*/ 22304648 h 23902640"/>
              <a:gd name="connsiteX6566" fmla="*/ 36562603 w 43671952"/>
              <a:gd name="connsiteY6566" fmla="*/ 22193136 h 23902640"/>
              <a:gd name="connsiteX6567" fmla="*/ 36643043 w 43671952"/>
              <a:gd name="connsiteY6567" fmla="*/ 22131864 h 23902640"/>
              <a:gd name="connsiteX6568" fmla="*/ 36813447 w 43671952"/>
              <a:gd name="connsiteY6568" fmla="*/ 22019596 h 23902640"/>
              <a:gd name="connsiteX6569" fmla="*/ 36755307 w 43671952"/>
              <a:gd name="connsiteY6569" fmla="*/ 21908840 h 23902640"/>
              <a:gd name="connsiteX6570" fmla="*/ 37053255 w 43671952"/>
              <a:gd name="connsiteY6570" fmla="*/ 21557516 h 23902640"/>
              <a:gd name="connsiteX6571" fmla="*/ 36923447 w 43671952"/>
              <a:gd name="connsiteY6571" fmla="*/ 21476208 h 23902640"/>
              <a:gd name="connsiteX6572" fmla="*/ 37175919 w 43671952"/>
              <a:gd name="connsiteY6572" fmla="*/ 21111468 h 23902640"/>
              <a:gd name="connsiteX6573" fmla="*/ 37309735 w 43671952"/>
              <a:gd name="connsiteY6573" fmla="*/ 20810384 h 23902640"/>
              <a:gd name="connsiteX6574" fmla="*/ 37443547 w 43671952"/>
              <a:gd name="connsiteY6574" fmla="*/ 20698872 h 23902640"/>
              <a:gd name="connsiteX6575" fmla="*/ 38001107 w 43671952"/>
              <a:gd name="connsiteY6575" fmla="*/ 19873684 h 23902640"/>
              <a:gd name="connsiteX6576" fmla="*/ 38045715 w 43671952"/>
              <a:gd name="connsiteY6576" fmla="*/ 19661808 h 23902640"/>
              <a:gd name="connsiteX6577" fmla="*/ 38168379 w 43671952"/>
              <a:gd name="connsiteY6577" fmla="*/ 19527996 h 23902640"/>
              <a:gd name="connsiteX6578" fmla="*/ 38190679 w 43671952"/>
              <a:gd name="connsiteY6578" fmla="*/ 19338424 h 23902640"/>
              <a:gd name="connsiteX6579" fmla="*/ 38346795 w 43671952"/>
              <a:gd name="connsiteY6579" fmla="*/ 19193460 h 23902640"/>
              <a:gd name="connsiteX6580" fmla="*/ 38391403 w 43671952"/>
              <a:gd name="connsiteY6580" fmla="*/ 19048492 h 23902640"/>
              <a:gd name="connsiteX6581" fmla="*/ 38536367 w 43671952"/>
              <a:gd name="connsiteY6581" fmla="*/ 18914680 h 23902640"/>
              <a:gd name="connsiteX6582" fmla="*/ 38558671 w 43671952"/>
              <a:gd name="connsiteY6582" fmla="*/ 18747408 h 23902640"/>
              <a:gd name="connsiteX6583" fmla="*/ 38677443 w 43671952"/>
              <a:gd name="connsiteY6583" fmla="*/ 18614352 h 23902640"/>
              <a:gd name="connsiteX6584" fmla="*/ 38702763 w 43671952"/>
              <a:gd name="connsiteY6584" fmla="*/ 18401724 h 23902640"/>
              <a:gd name="connsiteX6585" fmla="*/ 38799991 w 43671952"/>
              <a:gd name="connsiteY6585" fmla="*/ 18257868 h 23902640"/>
              <a:gd name="connsiteX6586" fmla="*/ 38823039 w 43671952"/>
              <a:gd name="connsiteY6586" fmla="*/ 18228068 h 23902640"/>
              <a:gd name="connsiteX6587" fmla="*/ 38908075 w 43671952"/>
              <a:gd name="connsiteY6587" fmla="*/ 18083660 h 23902640"/>
              <a:gd name="connsiteX6588" fmla="*/ 38908075 w 43671952"/>
              <a:gd name="connsiteY6588" fmla="*/ 17960628 h 23902640"/>
              <a:gd name="connsiteX6589" fmla="*/ 39078731 w 43671952"/>
              <a:gd name="connsiteY6589" fmla="*/ 17366108 h 23902640"/>
              <a:gd name="connsiteX6590" fmla="*/ 38932683 w 43671952"/>
              <a:gd name="connsiteY6590" fmla="*/ 17072420 h 23902640"/>
              <a:gd name="connsiteX6591" fmla="*/ 38739803 w 43671952"/>
              <a:gd name="connsiteY6591" fmla="*/ 16857316 h 23902640"/>
              <a:gd name="connsiteX6592" fmla="*/ 38730275 w 43671952"/>
              <a:gd name="connsiteY6592" fmla="*/ 16703327 h 23902640"/>
              <a:gd name="connsiteX6593" fmla="*/ 38631059 w 43671952"/>
              <a:gd name="connsiteY6593" fmla="*/ 16539815 h 23902640"/>
              <a:gd name="connsiteX6594" fmla="*/ 38652491 w 43671952"/>
              <a:gd name="connsiteY6594" fmla="*/ 16119126 h 23902640"/>
              <a:gd name="connsiteX6595" fmla="*/ 38550095 w 43671952"/>
              <a:gd name="connsiteY6595" fmla="*/ 15857189 h 23902640"/>
              <a:gd name="connsiteX6596" fmla="*/ 38558035 w 43671952"/>
              <a:gd name="connsiteY6596" fmla="*/ 15522226 h 23902640"/>
              <a:gd name="connsiteX6597" fmla="*/ 38449291 w 43671952"/>
              <a:gd name="connsiteY6597" fmla="*/ 15320614 h 23902640"/>
              <a:gd name="connsiteX6598" fmla="*/ 38425475 w 43671952"/>
              <a:gd name="connsiteY6598" fmla="*/ 15141226 h 23902640"/>
              <a:gd name="connsiteX6599" fmla="*/ 38286571 w 43671952"/>
              <a:gd name="connsiteY6599" fmla="*/ 14960251 h 23902640"/>
              <a:gd name="connsiteX6600" fmla="*/ 38341339 w 43671952"/>
              <a:gd name="connsiteY6600" fmla="*/ 14888020 h 23902640"/>
              <a:gd name="connsiteX6601" fmla="*/ 38288951 w 43671952"/>
              <a:gd name="connsiteY6601" fmla="*/ 14738795 h 23902640"/>
              <a:gd name="connsiteX6602" fmla="*/ 38325463 w 43671952"/>
              <a:gd name="connsiteY6602" fmla="*/ 14582426 h 23902640"/>
              <a:gd name="connsiteX6603" fmla="*/ 38520727 w 43671952"/>
              <a:gd name="connsiteY6603" fmla="*/ 14295088 h 23902640"/>
              <a:gd name="connsiteX6604" fmla="*/ 38374675 w 43671952"/>
              <a:gd name="connsiteY6604" fmla="*/ 14277626 h 23902640"/>
              <a:gd name="connsiteX6605" fmla="*/ 38388963 w 43671952"/>
              <a:gd name="connsiteY6605" fmla="*/ 14077601 h 23902640"/>
              <a:gd name="connsiteX6606" fmla="*/ 38438175 w 43671952"/>
              <a:gd name="connsiteY6606" fmla="*/ 13948219 h 23902640"/>
              <a:gd name="connsiteX6607" fmla="*/ 38478659 w 43671952"/>
              <a:gd name="connsiteY6607" fmla="*/ 13664058 h 23902640"/>
              <a:gd name="connsiteX6608" fmla="*/ 38633439 w 43671952"/>
              <a:gd name="connsiteY6608" fmla="*/ 13544995 h 23902640"/>
              <a:gd name="connsiteX6609" fmla="*/ 38641375 w 43671952"/>
              <a:gd name="connsiteY6609" fmla="*/ 13337827 h 23902640"/>
              <a:gd name="connsiteX6610" fmla="*/ 38793775 w 43671952"/>
              <a:gd name="connsiteY6610" fmla="*/ 13185427 h 23902640"/>
              <a:gd name="connsiteX6611" fmla="*/ 38729483 w 43671952"/>
              <a:gd name="connsiteY6611" fmla="*/ 12906026 h 23902640"/>
              <a:gd name="connsiteX6612" fmla="*/ 38723131 w 43671952"/>
              <a:gd name="connsiteY6612" fmla="*/ 12593288 h 23902640"/>
              <a:gd name="connsiteX6613" fmla="*/ 38615975 w 43671952"/>
              <a:gd name="connsiteY6613" fmla="*/ 12423426 h 23902640"/>
              <a:gd name="connsiteX6614" fmla="*/ 38619287 w 43671952"/>
              <a:gd name="connsiteY6614" fmla="*/ 12416647 h 23902640"/>
              <a:gd name="connsiteX6615" fmla="*/ 38612455 w 43671952"/>
              <a:gd name="connsiteY6615" fmla="*/ 12354855 h 23902640"/>
              <a:gd name="connsiteX6616" fmla="*/ 38558655 w 43671952"/>
              <a:gd name="connsiteY6616" fmla="*/ 12161996 h 23902640"/>
              <a:gd name="connsiteX6617" fmla="*/ 38471499 w 43671952"/>
              <a:gd name="connsiteY6617" fmla="*/ 12187237 h 23902640"/>
              <a:gd name="connsiteX6618" fmla="*/ 38377203 w 43671952"/>
              <a:gd name="connsiteY6618" fmla="*/ 12152947 h 23902640"/>
              <a:gd name="connsiteX6619" fmla="*/ 38361963 w 43671952"/>
              <a:gd name="connsiteY6619" fmla="*/ 12320587 h 23902640"/>
              <a:gd name="connsiteX6620" fmla="*/ 38361963 w 43671952"/>
              <a:gd name="connsiteY6620" fmla="*/ 12420124 h 23902640"/>
              <a:gd name="connsiteX6621" fmla="*/ 38217183 w 43671952"/>
              <a:gd name="connsiteY6621" fmla="*/ 12366307 h 23902640"/>
              <a:gd name="connsiteX6622" fmla="*/ 38141459 w 43671952"/>
              <a:gd name="connsiteY6622" fmla="*/ 12273916 h 23902640"/>
              <a:gd name="connsiteX6623" fmla="*/ 37910479 w 43671952"/>
              <a:gd name="connsiteY6623" fmla="*/ 12220099 h 23902640"/>
              <a:gd name="connsiteX6624" fmla="*/ 37889523 w 43671952"/>
              <a:gd name="connsiteY6624" fmla="*/ 12031028 h 23902640"/>
              <a:gd name="connsiteX6625" fmla="*/ 37737123 w 43671952"/>
              <a:gd name="connsiteY6625" fmla="*/ 11924347 h 23902640"/>
              <a:gd name="connsiteX6626" fmla="*/ 37727123 w 43671952"/>
              <a:gd name="connsiteY6626" fmla="*/ 12026740 h 23902640"/>
              <a:gd name="connsiteX6627" fmla="*/ 37615203 w 43671952"/>
              <a:gd name="connsiteY6627" fmla="*/ 11817825 h 23902640"/>
              <a:gd name="connsiteX6628" fmla="*/ 37492807 w 43671952"/>
              <a:gd name="connsiteY6628" fmla="*/ 11591130 h 23902640"/>
              <a:gd name="connsiteX6629" fmla="*/ 37370411 w 43671952"/>
              <a:gd name="connsiteY6629" fmla="*/ 11471592 h 23902640"/>
              <a:gd name="connsiteX6630" fmla="*/ 37343743 w 43671952"/>
              <a:gd name="connsiteY6630" fmla="*/ 11365388 h 23902640"/>
              <a:gd name="connsiteX6631" fmla="*/ 37285163 w 43671952"/>
              <a:gd name="connsiteY6631" fmla="*/ 11324907 h 23902640"/>
              <a:gd name="connsiteX6632" fmla="*/ 37153239 w 43671952"/>
              <a:gd name="connsiteY6632" fmla="*/ 11361579 h 23902640"/>
              <a:gd name="connsiteX6633" fmla="*/ 37028463 w 43671952"/>
              <a:gd name="connsiteY6633" fmla="*/ 11265852 h 23902640"/>
              <a:gd name="connsiteX6634" fmla="*/ 36990363 w 43671952"/>
              <a:gd name="connsiteY6634" fmla="*/ 11246325 h 23902640"/>
              <a:gd name="connsiteX6635" fmla="*/ 36921307 w 43671952"/>
              <a:gd name="connsiteY6635" fmla="*/ 11282045 h 23902640"/>
              <a:gd name="connsiteX6636" fmla="*/ 36452679 w 43671952"/>
              <a:gd name="connsiteY6636" fmla="*/ 10974864 h 23902640"/>
              <a:gd name="connsiteX6637" fmla="*/ 36459343 w 43671952"/>
              <a:gd name="connsiteY6637" fmla="*/ 10853420 h 23902640"/>
              <a:gd name="connsiteX6638" fmla="*/ 36365523 w 43671952"/>
              <a:gd name="connsiteY6638" fmla="*/ 10872946 h 23902640"/>
              <a:gd name="connsiteX6639" fmla="*/ 36281703 w 43671952"/>
              <a:gd name="connsiteY6639" fmla="*/ 10811987 h 23902640"/>
              <a:gd name="connsiteX6640" fmla="*/ 36243603 w 43671952"/>
              <a:gd name="connsiteY6640" fmla="*/ 10918668 h 23902640"/>
              <a:gd name="connsiteX6641" fmla="*/ 36159783 w 43671952"/>
              <a:gd name="connsiteY6641" fmla="*/ 10987722 h 23902640"/>
              <a:gd name="connsiteX6642" fmla="*/ 36006907 w 43671952"/>
              <a:gd name="connsiteY6642" fmla="*/ 10960101 h 23902640"/>
              <a:gd name="connsiteX6643" fmla="*/ 35845459 w 43671952"/>
              <a:gd name="connsiteY6643" fmla="*/ 10842943 h 23902640"/>
              <a:gd name="connsiteX6644" fmla="*/ 35703059 w 43671952"/>
              <a:gd name="connsiteY6644" fmla="*/ 10828179 h 23902640"/>
              <a:gd name="connsiteX6645" fmla="*/ 35624479 w 43671952"/>
              <a:gd name="connsiteY6645" fmla="*/ 10746262 h 23902640"/>
              <a:gd name="connsiteX6646" fmla="*/ 35507323 w 43671952"/>
              <a:gd name="connsiteY6646" fmla="*/ 10731501 h 23902640"/>
              <a:gd name="connsiteX6647" fmla="*/ 35429691 w 43671952"/>
              <a:gd name="connsiteY6647" fmla="*/ 10629106 h 23902640"/>
              <a:gd name="connsiteX6648" fmla="*/ 35312535 w 43671952"/>
              <a:gd name="connsiteY6648" fmla="*/ 10589580 h 23902640"/>
              <a:gd name="connsiteX6649" fmla="*/ 35100603 w 43671952"/>
              <a:gd name="connsiteY6649" fmla="*/ 10461467 h 23902640"/>
              <a:gd name="connsiteX6650" fmla="*/ 34872003 w 43671952"/>
              <a:gd name="connsiteY6650" fmla="*/ 10301447 h 23902640"/>
              <a:gd name="connsiteX6651" fmla="*/ 34834379 w 43671952"/>
              <a:gd name="connsiteY6651" fmla="*/ 10190482 h 23902640"/>
              <a:gd name="connsiteX6652" fmla="*/ 34852475 w 43671952"/>
              <a:gd name="connsiteY6652" fmla="*/ 10027126 h 23902640"/>
              <a:gd name="connsiteX6653" fmla="*/ 34620067 w 43671952"/>
              <a:gd name="connsiteY6653" fmla="*/ 9742805 h 23902640"/>
              <a:gd name="connsiteX6654" fmla="*/ 34493683 w 43671952"/>
              <a:gd name="connsiteY6654" fmla="*/ 9632853 h 23902640"/>
              <a:gd name="connsiteX6655" fmla="*/ 34418287 w 43671952"/>
              <a:gd name="connsiteY6655" fmla="*/ 9557306 h 23902640"/>
              <a:gd name="connsiteX6656" fmla="*/ 34361939 w 43671952"/>
              <a:gd name="connsiteY6656" fmla="*/ 9512776 h 23902640"/>
              <a:gd name="connsiteX6657" fmla="*/ 34361463 w 43671952"/>
              <a:gd name="connsiteY6657" fmla="*/ 9468009 h 23902640"/>
              <a:gd name="connsiteX6658" fmla="*/ 34270975 w 43671952"/>
              <a:gd name="connsiteY6658" fmla="*/ 9377522 h 23902640"/>
              <a:gd name="connsiteX6659" fmla="*/ 34099527 w 43671952"/>
              <a:gd name="connsiteY6659" fmla="*/ 9325136 h 23902640"/>
              <a:gd name="connsiteX6660" fmla="*/ 34094763 w 43671952"/>
              <a:gd name="connsiteY6660" fmla="*/ 9225122 h 23902640"/>
              <a:gd name="connsiteX6661" fmla="*/ 34070951 w 43671952"/>
              <a:gd name="connsiteY6661" fmla="*/ 9129871 h 23902640"/>
              <a:gd name="connsiteX6662" fmla="*/ 33956651 w 43671952"/>
              <a:gd name="connsiteY6662" fmla="*/ 9101297 h 23902640"/>
              <a:gd name="connsiteX6663" fmla="*/ 33904263 w 43671952"/>
              <a:gd name="connsiteY6663" fmla="*/ 8982236 h 23902640"/>
              <a:gd name="connsiteX6664" fmla="*/ 33778059 w 43671952"/>
              <a:gd name="connsiteY6664" fmla="*/ 8960803 h 23902640"/>
              <a:gd name="connsiteX6665" fmla="*/ 33401819 w 43671952"/>
              <a:gd name="connsiteY6665" fmla="*/ 8510748 h 23902640"/>
              <a:gd name="connsiteX6666" fmla="*/ 33266087 w 43671952"/>
              <a:gd name="connsiteY6666" fmla="*/ 8425021 h 23902640"/>
              <a:gd name="connsiteX6667" fmla="*/ 33237515 w 43671952"/>
              <a:gd name="connsiteY6667" fmla="*/ 8448835 h 23902640"/>
              <a:gd name="connsiteX6668" fmla="*/ 33247039 w 43671952"/>
              <a:gd name="connsiteY6668" fmla="*/ 8567898 h 23902640"/>
              <a:gd name="connsiteX6669" fmla="*/ 33480403 w 43671952"/>
              <a:gd name="connsiteY6669" fmla="*/ 8815547 h 23902640"/>
              <a:gd name="connsiteX6670" fmla="*/ 33639947 w 43671952"/>
              <a:gd name="connsiteY6670" fmla="*/ 8975091 h 23902640"/>
              <a:gd name="connsiteX6671" fmla="*/ 33728051 w 43671952"/>
              <a:gd name="connsiteY6671" fmla="*/ 9129871 h 23902640"/>
              <a:gd name="connsiteX6672" fmla="*/ 33851875 w 43671952"/>
              <a:gd name="connsiteY6672" fmla="*/ 9210836 h 23902640"/>
              <a:gd name="connsiteX6673" fmla="*/ 33899499 w 43671952"/>
              <a:gd name="connsiteY6673" fmla="*/ 9341804 h 23902640"/>
              <a:gd name="connsiteX6674" fmla="*/ 34013799 w 43671952"/>
              <a:gd name="connsiteY6674" fmla="*/ 9425148 h 23902640"/>
              <a:gd name="connsiteX6675" fmla="*/ 34044759 w 43671952"/>
              <a:gd name="connsiteY6675" fmla="*/ 9463247 h 23902640"/>
              <a:gd name="connsiteX6676" fmla="*/ 34061427 w 43671952"/>
              <a:gd name="connsiteY6676" fmla="*/ 9582310 h 23902640"/>
              <a:gd name="connsiteX6677" fmla="*/ 34170963 w 43671952"/>
              <a:gd name="connsiteY6677" fmla="*/ 9625171 h 23902640"/>
              <a:gd name="connsiteX6678" fmla="*/ 34218587 w 43671952"/>
              <a:gd name="connsiteY6678" fmla="*/ 9696610 h 23902640"/>
              <a:gd name="connsiteX6679" fmla="*/ 34294787 w 43671952"/>
              <a:gd name="connsiteY6679" fmla="*/ 9796622 h 23902640"/>
              <a:gd name="connsiteX6680" fmla="*/ 34209063 w 43671952"/>
              <a:gd name="connsiteY6680" fmla="*/ 9887112 h 23902640"/>
              <a:gd name="connsiteX6681" fmla="*/ 34190015 w 43671952"/>
              <a:gd name="connsiteY6681" fmla="*/ 9834723 h 23902640"/>
              <a:gd name="connsiteX6682" fmla="*/ 34168583 w 43671952"/>
              <a:gd name="connsiteY6682" fmla="*/ 9718041 h 23902640"/>
              <a:gd name="connsiteX6683" fmla="*/ 34004275 w 43671952"/>
              <a:gd name="connsiteY6683" fmla="*/ 9594215 h 23902640"/>
              <a:gd name="connsiteX6684" fmla="*/ 33818539 w 43671952"/>
              <a:gd name="connsiteY6684" fmla="*/ 9484680 h 23902640"/>
              <a:gd name="connsiteX6685" fmla="*/ 33797107 w 43671952"/>
              <a:gd name="connsiteY6685" fmla="*/ 9317991 h 23902640"/>
              <a:gd name="connsiteX6686" fmla="*/ 33728051 w 43671952"/>
              <a:gd name="connsiteY6686" fmla="*/ 9241791 h 23902640"/>
              <a:gd name="connsiteX6687" fmla="*/ 33585175 w 43671952"/>
              <a:gd name="connsiteY6687" fmla="*/ 9217979 h 23902640"/>
              <a:gd name="connsiteX6688" fmla="*/ 33430395 w 43671952"/>
              <a:gd name="connsiteY6688" fmla="*/ 9096534 h 23902640"/>
              <a:gd name="connsiteX6689" fmla="*/ 33418487 w 43671952"/>
              <a:gd name="connsiteY6689" fmla="*/ 9039384 h 23902640"/>
              <a:gd name="connsiteX6690" fmla="*/ 33461351 w 43671952"/>
              <a:gd name="connsiteY6690" fmla="*/ 8960803 h 23902640"/>
              <a:gd name="connsiteX6691" fmla="*/ 33356575 w 43671952"/>
              <a:gd name="connsiteY6691" fmla="*/ 8844121 h 23902640"/>
              <a:gd name="connsiteX6692" fmla="*/ 33137503 w 43671952"/>
              <a:gd name="connsiteY6692" fmla="*/ 8665528 h 23902640"/>
              <a:gd name="connsiteX6693" fmla="*/ 33039871 w 43671952"/>
              <a:gd name="connsiteY6693" fmla="*/ 8465502 h 23902640"/>
              <a:gd name="connsiteX6694" fmla="*/ 32889851 w 43671952"/>
              <a:gd name="connsiteY6694" fmla="*/ 8279765 h 23902640"/>
              <a:gd name="connsiteX6695" fmla="*/ 32680303 w 43671952"/>
              <a:gd name="connsiteY6695" fmla="*/ 8103552 h 23902640"/>
              <a:gd name="connsiteX6696" fmla="*/ 32430271 w 43671952"/>
              <a:gd name="connsiteY6696" fmla="*/ 8032118 h 23902640"/>
              <a:gd name="connsiteX6697" fmla="*/ 32362703 w 43671952"/>
              <a:gd name="connsiteY6697" fmla="*/ 7986279 h 23902640"/>
              <a:gd name="connsiteX6698" fmla="*/ 32354719 w 43671952"/>
              <a:gd name="connsiteY6698" fmla="*/ 7976097 h 23902640"/>
              <a:gd name="connsiteX6699" fmla="*/ 32342167 w 43671952"/>
              <a:gd name="connsiteY6699" fmla="*/ 7977346 h 23902640"/>
              <a:gd name="connsiteX6700" fmla="*/ 32180239 w 43671952"/>
              <a:gd name="connsiteY6700" fmla="*/ 7777171 h 23902640"/>
              <a:gd name="connsiteX6701" fmla="*/ 31970691 w 43671952"/>
              <a:gd name="connsiteY6701" fmla="*/ 7519996 h 23902640"/>
              <a:gd name="connsiteX6702" fmla="*/ 31837343 w 43671952"/>
              <a:gd name="connsiteY6702" fmla="*/ 7329493 h 23902640"/>
              <a:gd name="connsiteX6703" fmla="*/ 31637315 w 43671952"/>
              <a:gd name="connsiteY6703" fmla="*/ 7167569 h 23902640"/>
              <a:gd name="connsiteX6704" fmla="*/ 31608743 w 43671952"/>
              <a:gd name="connsiteY6704" fmla="*/ 6986593 h 23902640"/>
              <a:gd name="connsiteX6705" fmla="*/ 31499203 w 43671952"/>
              <a:gd name="connsiteY6705" fmla="*/ 6822286 h 23902640"/>
              <a:gd name="connsiteX6706" fmla="*/ 31399191 w 43671952"/>
              <a:gd name="connsiteY6706" fmla="*/ 6453194 h 23902640"/>
              <a:gd name="connsiteX6707" fmla="*/ 31327755 w 43671952"/>
              <a:gd name="connsiteY6707" fmla="*/ 6160300 h 23902640"/>
              <a:gd name="connsiteX6708" fmla="*/ 31275367 w 43671952"/>
              <a:gd name="connsiteY6708" fmla="*/ 6119820 h 23902640"/>
              <a:gd name="connsiteX6709" fmla="*/ 31101535 w 43671952"/>
              <a:gd name="connsiteY6709" fmla="*/ 5915032 h 23902640"/>
              <a:gd name="connsiteX6710" fmla="*/ 31218215 w 43671952"/>
              <a:gd name="connsiteY6710" fmla="*/ 5881694 h 23902640"/>
              <a:gd name="connsiteX6711" fmla="*/ 31294415 w 43671952"/>
              <a:gd name="connsiteY6711" fmla="*/ 5910272 h 23902640"/>
              <a:gd name="connsiteX6712" fmla="*/ 31361091 w 43671952"/>
              <a:gd name="connsiteY6712" fmla="*/ 6015044 h 23902640"/>
              <a:gd name="connsiteX6713" fmla="*/ 31427767 w 43671952"/>
              <a:gd name="connsiteY6713" fmla="*/ 5929317 h 23902640"/>
              <a:gd name="connsiteX6714" fmla="*/ 31342043 w 43671952"/>
              <a:gd name="connsiteY6714" fmla="*/ 5853118 h 23902640"/>
              <a:gd name="connsiteX6715" fmla="*/ 31313467 w 43671952"/>
              <a:gd name="connsiteY6715" fmla="*/ 5719769 h 23902640"/>
              <a:gd name="connsiteX6716" fmla="*/ 31127727 w 43671952"/>
              <a:gd name="connsiteY6716" fmla="*/ 5703101 h 23902640"/>
              <a:gd name="connsiteX6717" fmla="*/ 31094391 w 43671952"/>
              <a:gd name="connsiteY6717" fmla="*/ 5595943 h 23902640"/>
              <a:gd name="connsiteX6718" fmla="*/ 31027715 w 43671952"/>
              <a:gd name="connsiteY6718" fmla="*/ 5634045 h 23902640"/>
              <a:gd name="connsiteX6719" fmla="*/ 30980091 w 43671952"/>
              <a:gd name="connsiteY6719" fmla="*/ 5576892 h 23902640"/>
              <a:gd name="connsiteX6720" fmla="*/ 30884843 w 43671952"/>
              <a:gd name="connsiteY6720" fmla="*/ 5567368 h 23902640"/>
              <a:gd name="connsiteX6721" fmla="*/ 30827691 w 43671952"/>
              <a:gd name="connsiteY6721" fmla="*/ 5453069 h 23902640"/>
              <a:gd name="connsiteX6722" fmla="*/ 30768159 w 43671952"/>
              <a:gd name="connsiteY6722" fmla="*/ 5517362 h 23902640"/>
              <a:gd name="connsiteX6723" fmla="*/ 30599091 w 43671952"/>
              <a:gd name="connsiteY6723" fmla="*/ 5481645 h 23902640"/>
              <a:gd name="connsiteX6724" fmla="*/ 30522891 w 43671952"/>
              <a:gd name="connsiteY6724" fmla="*/ 5233993 h 23902640"/>
              <a:gd name="connsiteX6725" fmla="*/ 30456215 w 43671952"/>
              <a:gd name="connsiteY6725" fmla="*/ 5262571 h 23902640"/>
              <a:gd name="connsiteX6726" fmla="*/ 30375255 w 43671952"/>
              <a:gd name="connsiteY6726" fmla="*/ 5212563 h 23902640"/>
              <a:gd name="connsiteX6727" fmla="*/ 30282387 w 43671952"/>
              <a:gd name="connsiteY6727" fmla="*/ 5057781 h 23902640"/>
              <a:gd name="connsiteX6728" fmla="*/ 30170467 w 43671952"/>
              <a:gd name="connsiteY6728" fmla="*/ 5043494 h 23902640"/>
              <a:gd name="connsiteX6729" fmla="*/ 30113315 w 43671952"/>
              <a:gd name="connsiteY6729" fmla="*/ 4948244 h 23902640"/>
              <a:gd name="connsiteX6730" fmla="*/ 29989491 w 43671952"/>
              <a:gd name="connsiteY6730" fmla="*/ 4948244 h 23902640"/>
              <a:gd name="connsiteX6731" fmla="*/ 29818043 w 43671952"/>
              <a:gd name="connsiteY6731" fmla="*/ 4795843 h 23902640"/>
              <a:gd name="connsiteX6732" fmla="*/ 29703743 w 43671952"/>
              <a:gd name="connsiteY6732" fmla="*/ 4643441 h 23902640"/>
              <a:gd name="connsiteX6733" fmla="*/ 29598967 w 43671952"/>
              <a:gd name="connsiteY6733" fmla="*/ 4614869 h 23902640"/>
              <a:gd name="connsiteX6734" fmla="*/ 29589443 w 43671952"/>
              <a:gd name="connsiteY6734" fmla="*/ 4538669 h 23902640"/>
              <a:gd name="connsiteX6735" fmla="*/ 29532291 w 43671952"/>
              <a:gd name="connsiteY6735" fmla="*/ 4538669 h 23902640"/>
              <a:gd name="connsiteX6736" fmla="*/ 29513243 w 43671952"/>
              <a:gd name="connsiteY6736" fmla="*/ 4481520 h 23902640"/>
              <a:gd name="connsiteX6737" fmla="*/ 29344171 w 43671952"/>
              <a:gd name="connsiteY6737" fmla="*/ 4345787 h 23902640"/>
              <a:gd name="connsiteX6738" fmla="*/ 29208443 w 43671952"/>
              <a:gd name="connsiteY6738" fmla="*/ 4291020 h 23902640"/>
              <a:gd name="connsiteX6739" fmla="*/ 29270355 w 43671952"/>
              <a:gd name="connsiteY6739" fmla="*/ 4412464 h 23902640"/>
              <a:gd name="connsiteX6740" fmla="*/ 29141767 w 43671952"/>
              <a:gd name="connsiteY6740" fmla="*/ 4376746 h 23902640"/>
              <a:gd name="connsiteX6741" fmla="*/ 29182247 w 43671952"/>
              <a:gd name="connsiteY6741" fmla="*/ 4488661 h 23902640"/>
              <a:gd name="connsiteX6742" fmla="*/ 29151291 w 43671952"/>
              <a:gd name="connsiteY6742" fmla="*/ 4471992 h 23902640"/>
              <a:gd name="connsiteX6743" fmla="*/ 29027467 w 43671952"/>
              <a:gd name="connsiteY6743" fmla="*/ 4395795 h 23902640"/>
              <a:gd name="connsiteX6744" fmla="*/ 28846491 w 43671952"/>
              <a:gd name="connsiteY6744" fmla="*/ 4348167 h 23902640"/>
              <a:gd name="connsiteX6745" fmla="*/ 28827443 w 43671952"/>
              <a:gd name="connsiteY6745" fmla="*/ 4157668 h 23902640"/>
              <a:gd name="connsiteX6746" fmla="*/ 28751243 w 43671952"/>
              <a:gd name="connsiteY6746" fmla="*/ 4291020 h 23902640"/>
              <a:gd name="connsiteX6747" fmla="*/ 28675043 w 43671952"/>
              <a:gd name="connsiteY6747" fmla="*/ 4345784 h 23902640"/>
              <a:gd name="connsiteX6748" fmla="*/ 28541691 w 43671952"/>
              <a:gd name="connsiteY6748" fmla="*/ 4281494 h 23902640"/>
              <a:gd name="connsiteX6749" fmla="*/ 28341667 w 43671952"/>
              <a:gd name="connsiteY6749" fmla="*/ 4295782 h 23902640"/>
              <a:gd name="connsiteX6750" fmla="*/ 28184503 w 43671952"/>
              <a:gd name="connsiteY6750" fmla="*/ 4300543 h 23902640"/>
              <a:gd name="connsiteX6751" fmla="*/ 28053535 w 43671952"/>
              <a:gd name="connsiteY6751" fmla="*/ 4155284 h 23902640"/>
              <a:gd name="connsiteX6752" fmla="*/ 27932091 w 43671952"/>
              <a:gd name="connsiteY6752" fmla="*/ 4167192 h 23902640"/>
              <a:gd name="connsiteX6753" fmla="*/ 27865415 w 43671952"/>
              <a:gd name="connsiteY6753" fmla="*/ 4181479 h 23902640"/>
              <a:gd name="connsiteX6754" fmla="*/ 27901135 w 43671952"/>
              <a:gd name="connsiteY6754" fmla="*/ 4333881 h 23902640"/>
              <a:gd name="connsiteX6755" fmla="*/ 27808267 w 43671952"/>
              <a:gd name="connsiteY6755" fmla="*/ 4348167 h 23902640"/>
              <a:gd name="connsiteX6756" fmla="*/ 27689203 w 43671952"/>
              <a:gd name="connsiteY6756" fmla="*/ 4557717 h 23902640"/>
              <a:gd name="connsiteX6757" fmla="*/ 27684443 w 43671952"/>
              <a:gd name="connsiteY6757" fmla="*/ 4452942 h 23902640"/>
              <a:gd name="connsiteX6758" fmla="*/ 27617767 w 43671952"/>
              <a:gd name="connsiteY6758" fmla="*/ 4431514 h 23902640"/>
              <a:gd name="connsiteX6759" fmla="*/ 27615411 w 43671952"/>
              <a:gd name="connsiteY6759" fmla="*/ 4141574 h 23902640"/>
              <a:gd name="connsiteX6760" fmla="*/ 27602523 w 43671952"/>
              <a:gd name="connsiteY6760" fmla="*/ 4144333 h 23902640"/>
              <a:gd name="connsiteX6761" fmla="*/ 27503463 w 43671952"/>
              <a:gd name="connsiteY6761" fmla="*/ 4449135 h 23902640"/>
              <a:gd name="connsiteX6762" fmla="*/ 27412023 w 43671952"/>
              <a:gd name="connsiteY6762" fmla="*/ 4479611 h 23902640"/>
              <a:gd name="connsiteX6763" fmla="*/ 27497751 w 43671952"/>
              <a:gd name="connsiteY6763" fmla="*/ 4606769 h 23902640"/>
              <a:gd name="connsiteX6764" fmla="*/ 27424883 w 43671952"/>
              <a:gd name="connsiteY6764" fmla="*/ 4754407 h 23902640"/>
              <a:gd name="connsiteX6765" fmla="*/ 27328203 w 43671952"/>
              <a:gd name="connsiteY6765" fmla="*/ 4776792 h 23902640"/>
              <a:gd name="connsiteX6766" fmla="*/ 27175803 w 43671952"/>
              <a:gd name="connsiteY6766" fmla="*/ 4990154 h 23902640"/>
              <a:gd name="connsiteX6767" fmla="*/ 26970063 w 43671952"/>
              <a:gd name="connsiteY6767" fmla="*/ 5173031 h 23902640"/>
              <a:gd name="connsiteX6768" fmla="*/ 26680027 w 43671952"/>
              <a:gd name="connsiteY6768" fmla="*/ 5249706 h 23902640"/>
              <a:gd name="connsiteX6769" fmla="*/ 26794803 w 43671952"/>
              <a:gd name="connsiteY6769" fmla="*/ 5104450 h 23902640"/>
              <a:gd name="connsiteX6770" fmla="*/ 26893863 w 43671952"/>
              <a:gd name="connsiteY6770" fmla="*/ 5096832 h 23902640"/>
              <a:gd name="connsiteX6771" fmla="*/ 27037215 w 43671952"/>
              <a:gd name="connsiteY6771" fmla="*/ 4963959 h 23902640"/>
              <a:gd name="connsiteX6772" fmla="*/ 27065315 w 43671952"/>
              <a:gd name="connsiteY6772" fmla="*/ 4870138 h 23902640"/>
              <a:gd name="connsiteX6773" fmla="*/ 27168183 w 43671952"/>
              <a:gd name="connsiteY6773" fmla="*/ 4852993 h 23902640"/>
              <a:gd name="connsiteX6774" fmla="*/ 27099603 w 43671952"/>
              <a:gd name="connsiteY6774" fmla="*/ 4761552 h 23902640"/>
              <a:gd name="connsiteX6775" fmla="*/ 27145323 w 43671952"/>
              <a:gd name="connsiteY6775" fmla="*/ 4647250 h 23902640"/>
              <a:gd name="connsiteX6776" fmla="*/ 27076743 w 43671952"/>
              <a:gd name="connsiteY6776" fmla="*/ 4605822 h 23902640"/>
              <a:gd name="connsiteX6777" fmla="*/ 26985303 w 43671952"/>
              <a:gd name="connsiteY6777" fmla="*/ 4593913 h 23902640"/>
              <a:gd name="connsiteX6778" fmla="*/ 26939583 w 43671952"/>
              <a:gd name="connsiteY6778" fmla="*/ 4609156 h 23902640"/>
              <a:gd name="connsiteX6779" fmla="*/ 26953395 w 43671952"/>
              <a:gd name="connsiteY6779" fmla="*/ 4687733 h 23902640"/>
              <a:gd name="connsiteX6780" fmla="*/ 26810043 w 43671952"/>
              <a:gd name="connsiteY6780" fmla="*/ 4593913 h 23902640"/>
              <a:gd name="connsiteX6781" fmla="*/ 26710983 w 43671952"/>
              <a:gd name="connsiteY6781" fmla="*/ 4692974 h 23902640"/>
              <a:gd name="connsiteX6782" fmla="*/ 26619543 w 43671952"/>
              <a:gd name="connsiteY6782" fmla="*/ 4578674 h 23902640"/>
              <a:gd name="connsiteX6783" fmla="*/ 26535723 w 43671952"/>
              <a:gd name="connsiteY6783" fmla="*/ 4331024 h 23902640"/>
              <a:gd name="connsiteX6784" fmla="*/ 26451903 w 43671952"/>
              <a:gd name="connsiteY6784" fmla="*/ 4517712 h 23902640"/>
              <a:gd name="connsiteX6785" fmla="*/ 26300935 w 43671952"/>
              <a:gd name="connsiteY6785" fmla="*/ 4440084 h 23902640"/>
              <a:gd name="connsiteX6786" fmla="*/ 26383323 w 43671952"/>
              <a:gd name="connsiteY6786" fmla="*/ 4403413 h 23902640"/>
              <a:gd name="connsiteX6787" fmla="*/ 26284263 w 43671952"/>
              <a:gd name="connsiteY6787" fmla="*/ 4350071 h 23902640"/>
              <a:gd name="connsiteX6788" fmla="*/ 26154723 w 43671952"/>
              <a:gd name="connsiteY6788" fmla="*/ 4334832 h 23902640"/>
              <a:gd name="connsiteX6789" fmla="*/ 26101383 w 43671952"/>
              <a:gd name="connsiteY6789" fmla="*/ 4233393 h 23902640"/>
              <a:gd name="connsiteX6790" fmla="*/ 26100907 w 43671952"/>
              <a:gd name="connsiteY6790" fmla="*/ 4144807 h 23902640"/>
              <a:gd name="connsiteX6791" fmla="*/ 26246163 w 43671952"/>
              <a:gd name="connsiteY6791" fmla="*/ 4083372 h 23902640"/>
              <a:gd name="connsiteX6792" fmla="*/ 26192823 w 43671952"/>
              <a:gd name="connsiteY6792" fmla="*/ 4037655 h 23902640"/>
              <a:gd name="connsiteX6793" fmla="*/ 26278551 w 43671952"/>
              <a:gd name="connsiteY6793" fmla="*/ 4002410 h 23902640"/>
              <a:gd name="connsiteX6794" fmla="*/ 26358559 w 43671952"/>
              <a:gd name="connsiteY6794" fmla="*/ 3997174 h 23902640"/>
              <a:gd name="connsiteX6795" fmla="*/ 26436663 w 43671952"/>
              <a:gd name="connsiteY6795" fmla="*/ 3961451 h 23902640"/>
              <a:gd name="connsiteX6796" fmla="*/ 26497623 w 43671952"/>
              <a:gd name="connsiteY6796" fmla="*/ 3961451 h 23902640"/>
              <a:gd name="connsiteX6797" fmla="*/ 26497623 w 43671952"/>
              <a:gd name="connsiteY6797" fmla="*/ 3877634 h 23902640"/>
              <a:gd name="connsiteX6798" fmla="*/ 26383323 w 43671952"/>
              <a:gd name="connsiteY6798" fmla="*/ 3725233 h 23902640"/>
              <a:gd name="connsiteX6799" fmla="*/ 26276167 w 43671952"/>
              <a:gd name="connsiteY6799" fmla="*/ 3824765 h 23902640"/>
              <a:gd name="connsiteX6800" fmla="*/ 26200443 w 43671952"/>
              <a:gd name="connsiteY6800" fmla="*/ 3820008 h 23902640"/>
              <a:gd name="connsiteX6801" fmla="*/ 26162343 w 43671952"/>
              <a:gd name="connsiteY6801" fmla="*/ 3780479 h 23902640"/>
              <a:gd name="connsiteX6802" fmla="*/ 26040423 w 43671952"/>
              <a:gd name="connsiteY6802" fmla="*/ 3824292 h 23902640"/>
              <a:gd name="connsiteX6803" fmla="*/ 25880403 w 43671952"/>
              <a:gd name="connsiteY6803" fmla="*/ 3740474 h 23902640"/>
              <a:gd name="connsiteX6804" fmla="*/ 26014231 w 43671952"/>
              <a:gd name="connsiteY6804" fmla="*/ 3670942 h 23902640"/>
              <a:gd name="connsiteX6805" fmla="*/ 25849923 w 43671952"/>
              <a:gd name="connsiteY6805" fmla="*/ 3641414 h 23902640"/>
              <a:gd name="connsiteX6806" fmla="*/ 25766103 w 43671952"/>
              <a:gd name="connsiteY6806" fmla="*/ 3595687 h 23902640"/>
              <a:gd name="connsiteX6807" fmla="*/ 25935175 w 43671952"/>
              <a:gd name="connsiteY6807" fmla="*/ 3486626 h 23902640"/>
              <a:gd name="connsiteX6808" fmla="*/ 26223303 w 43671952"/>
              <a:gd name="connsiteY6808" fmla="*/ 3549967 h 23902640"/>
              <a:gd name="connsiteX6809" fmla="*/ 26284263 w 43671952"/>
              <a:gd name="connsiteY6809" fmla="*/ 3458527 h 23902640"/>
              <a:gd name="connsiteX6810" fmla="*/ 26426187 w 43671952"/>
              <a:gd name="connsiteY6810" fmla="*/ 3461387 h 23902640"/>
              <a:gd name="connsiteX6811" fmla="*/ 26274739 w 43671952"/>
              <a:gd name="connsiteY6811" fmla="*/ 3354230 h 23902640"/>
              <a:gd name="connsiteX6812" fmla="*/ 26040423 w 43671952"/>
              <a:gd name="connsiteY6812" fmla="*/ 3351848 h 23902640"/>
              <a:gd name="connsiteX6813" fmla="*/ 25942315 w 43671952"/>
              <a:gd name="connsiteY6813" fmla="*/ 3256599 h 23902640"/>
              <a:gd name="connsiteX6814" fmla="*/ 25798967 w 43671952"/>
              <a:gd name="connsiteY6814" fmla="*/ 3224213 h 23902640"/>
              <a:gd name="connsiteX6815" fmla="*/ 25767535 w 43671952"/>
              <a:gd name="connsiteY6815" fmla="*/ 3148488 h 23902640"/>
              <a:gd name="connsiteX6816" fmla="*/ 25880403 w 43671952"/>
              <a:gd name="connsiteY6816" fmla="*/ 3085148 h 23902640"/>
              <a:gd name="connsiteX6817" fmla="*/ 25999943 w 43671952"/>
              <a:gd name="connsiteY6817" fmla="*/ 2986563 h 23902640"/>
              <a:gd name="connsiteX6818" fmla="*/ 26068047 w 43671952"/>
              <a:gd name="connsiteY6818" fmla="*/ 2830829 h 23902640"/>
              <a:gd name="connsiteX6819" fmla="*/ 26284263 w 43671952"/>
              <a:gd name="connsiteY6819" fmla="*/ 2719388 h 23902640"/>
              <a:gd name="connsiteX6820" fmla="*/ 26352843 w 43671952"/>
              <a:gd name="connsiteY6820" fmla="*/ 2719388 h 23902640"/>
              <a:gd name="connsiteX6821" fmla="*/ 26474763 w 43671952"/>
              <a:gd name="connsiteY6821" fmla="*/ 2643188 h 23902640"/>
              <a:gd name="connsiteX6822" fmla="*/ 26512863 w 43671952"/>
              <a:gd name="connsiteY6822" fmla="*/ 2643188 h 23902640"/>
              <a:gd name="connsiteX6823" fmla="*/ 26512387 w 43671952"/>
              <a:gd name="connsiteY6823" fmla="*/ 2726054 h 23902640"/>
              <a:gd name="connsiteX6824" fmla="*/ 26611923 w 43671952"/>
              <a:gd name="connsiteY6824" fmla="*/ 2650808 h 23902640"/>
              <a:gd name="connsiteX6825" fmla="*/ 26650975 w 43671952"/>
              <a:gd name="connsiteY6825" fmla="*/ 2707480 h 23902640"/>
              <a:gd name="connsiteX6826" fmla="*/ 26924343 w 43671952"/>
              <a:gd name="connsiteY6826" fmla="*/ 2704148 h 23902640"/>
              <a:gd name="connsiteX6827" fmla="*/ 26998639 w 43671952"/>
              <a:gd name="connsiteY6827" fmla="*/ 2745581 h 23902640"/>
              <a:gd name="connsiteX6828" fmla="*/ 27523943 w 43671952"/>
              <a:gd name="connsiteY6828" fmla="*/ 2723197 h 23902640"/>
              <a:gd name="connsiteX6829" fmla="*/ 27602523 w 43671952"/>
              <a:gd name="connsiteY6829" fmla="*/ 2757487 h 23902640"/>
              <a:gd name="connsiteX6830" fmla="*/ 27754923 w 43671952"/>
              <a:gd name="connsiteY6830" fmla="*/ 2719388 h 23902640"/>
              <a:gd name="connsiteX6831" fmla="*/ 28204503 w 43671952"/>
              <a:gd name="connsiteY6831" fmla="*/ 2742247 h 23902640"/>
              <a:gd name="connsiteX6832" fmla="*/ 28539783 w 43671952"/>
              <a:gd name="connsiteY6832" fmla="*/ 2917507 h 23902640"/>
              <a:gd name="connsiteX6833" fmla="*/ 28402623 w 43671952"/>
              <a:gd name="connsiteY6833" fmla="*/ 2749867 h 23902640"/>
              <a:gd name="connsiteX6834" fmla="*/ 28499303 w 43671952"/>
              <a:gd name="connsiteY6834" fmla="*/ 2671287 h 23902640"/>
              <a:gd name="connsiteX6835" fmla="*/ 28626939 w 43671952"/>
              <a:gd name="connsiteY6835" fmla="*/ 2692242 h 23902640"/>
              <a:gd name="connsiteX6836" fmla="*/ 28856967 w 43671952"/>
              <a:gd name="connsiteY6836" fmla="*/ 2514601 h 23902640"/>
              <a:gd name="connsiteX6837" fmla="*/ 28814103 w 43671952"/>
              <a:gd name="connsiteY6837" fmla="*/ 2688907 h 23902640"/>
              <a:gd name="connsiteX6838" fmla="*/ 28897923 w 43671952"/>
              <a:gd name="connsiteY6838" fmla="*/ 2635567 h 23902640"/>
              <a:gd name="connsiteX6839" fmla="*/ 28958883 w 43671952"/>
              <a:gd name="connsiteY6839" fmla="*/ 2635567 h 23902640"/>
              <a:gd name="connsiteX6840" fmla="*/ 28943643 w 43671952"/>
              <a:gd name="connsiteY6840" fmla="*/ 2574607 h 23902640"/>
              <a:gd name="connsiteX6841" fmla="*/ 28920307 w 43671952"/>
              <a:gd name="connsiteY6841" fmla="*/ 2481739 h 23902640"/>
              <a:gd name="connsiteX6842" fmla="*/ 28989363 w 43671952"/>
              <a:gd name="connsiteY6842" fmla="*/ 2475547 h 23902640"/>
              <a:gd name="connsiteX6843" fmla="*/ 29210343 w 43671952"/>
              <a:gd name="connsiteY6843" fmla="*/ 2635567 h 23902640"/>
              <a:gd name="connsiteX6844" fmla="*/ 29317023 w 43671952"/>
              <a:gd name="connsiteY6844" fmla="*/ 2612708 h 23902640"/>
              <a:gd name="connsiteX6845" fmla="*/ 29339883 w 43671952"/>
              <a:gd name="connsiteY6845" fmla="*/ 2521267 h 23902640"/>
              <a:gd name="connsiteX6846" fmla="*/ 29390843 w 43671952"/>
              <a:gd name="connsiteY6846" fmla="*/ 2566511 h 23902640"/>
              <a:gd name="connsiteX6847" fmla="*/ 29393223 w 43671952"/>
              <a:gd name="connsiteY6847" fmla="*/ 2650808 h 23902640"/>
              <a:gd name="connsiteX6848" fmla="*/ 29484663 w 43671952"/>
              <a:gd name="connsiteY6848" fmla="*/ 2612708 h 23902640"/>
              <a:gd name="connsiteX6849" fmla="*/ 29553243 w 43671952"/>
              <a:gd name="connsiteY6849" fmla="*/ 2536507 h 23902640"/>
              <a:gd name="connsiteX6850" fmla="*/ 29797083 w 43671952"/>
              <a:gd name="connsiteY6850" fmla="*/ 2513647 h 23902640"/>
              <a:gd name="connsiteX6851" fmla="*/ 30142367 w 43671952"/>
              <a:gd name="connsiteY6851" fmla="*/ 2595563 h 23902640"/>
              <a:gd name="connsiteX6852" fmla="*/ 30231423 w 43671952"/>
              <a:gd name="connsiteY6852" fmla="*/ 2559368 h 23902640"/>
              <a:gd name="connsiteX6853" fmla="*/ 30411923 w 43671952"/>
              <a:gd name="connsiteY6853" fmla="*/ 2629377 h 23902640"/>
              <a:gd name="connsiteX6854" fmla="*/ 30277143 w 43671952"/>
              <a:gd name="connsiteY6854" fmla="*/ 2658428 h 23902640"/>
              <a:gd name="connsiteX6855" fmla="*/ 30322863 w 43671952"/>
              <a:gd name="connsiteY6855" fmla="*/ 2704148 h 23902640"/>
              <a:gd name="connsiteX6856" fmla="*/ 30498123 w 43671952"/>
              <a:gd name="connsiteY6856" fmla="*/ 2696527 h 23902640"/>
              <a:gd name="connsiteX6857" fmla="*/ 30703863 w 43671952"/>
              <a:gd name="connsiteY6857" fmla="*/ 2627948 h 23902640"/>
              <a:gd name="connsiteX6858" fmla="*/ 30833403 w 43671952"/>
              <a:gd name="connsiteY6858" fmla="*/ 2696527 h 23902640"/>
              <a:gd name="connsiteX6859" fmla="*/ 30970563 w 43671952"/>
              <a:gd name="connsiteY6859" fmla="*/ 2704148 h 23902640"/>
              <a:gd name="connsiteX6860" fmla="*/ 31046763 w 43671952"/>
              <a:gd name="connsiteY6860" fmla="*/ 2841307 h 23902640"/>
              <a:gd name="connsiteX6861" fmla="*/ 31084863 w 43671952"/>
              <a:gd name="connsiteY6861" fmla="*/ 2742247 h 23902640"/>
              <a:gd name="connsiteX6862" fmla="*/ 30993423 w 43671952"/>
              <a:gd name="connsiteY6862" fmla="*/ 2597468 h 23902640"/>
              <a:gd name="connsiteX6863" fmla="*/ 31112487 w 43671952"/>
              <a:gd name="connsiteY6863" fmla="*/ 2506503 h 23902640"/>
              <a:gd name="connsiteX6864" fmla="*/ 30818163 w 43671952"/>
              <a:gd name="connsiteY6864" fmla="*/ 2513647 h 23902640"/>
              <a:gd name="connsiteX6865" fmla="*/ 30970563 w 43671952"/>
              <a:gd name="connsiteY6865" fmla="*/ 2445067 h 23902640"/>
              <a:gd name="connsiteX6866" fmla="*/ 31145823 w 43671952"/>
              <a:gd name="connsiteY6866" fmla="*/ 2452687 h 23902640"/>
              <a:gd name="connsiteX6867" fmla="*/ 31587783 w 43671952"/>
              <a:gd name="connsiteY6867" fmla="*/ 2566988 h 23902640"/>
              <a:gd name="connsiteX6868" fmla="*/ 31705895 w 43671952"/>
              <a:gd name="connsiteY6868" fmla="*/ 2502695 h 23902640"/>
              <a:gd name="connsiteX6869" fmla="*/ 31800667 w 43671952"/>
              <a:gd name="connsiteY6869" fmla="*/ 2486978 h 23902640"/>
              <a:gd name="connsiteX6870" fmla="*/ 31740183 w 43671952"/>
              <a:gd name="connsiteY6870" fmla="*/ 2429827 h 23902640"/>
              <a:gd name="connsiteX6871" fmla="*/ 31808763 w 43671952"/>
              <a:gd name="connsiteY6871" fmla="*/ 2414587 h 23902640"/>
              <a:gd name="connsiteX6872" fmla="*/ 32060223 w 43671952"/>
              <a:gd name="connsiteY6872" fmla="*/ 2589848 h 23902640"/>
              <a:gd name="connsiteX6873" fmla="*/ 32100703 w 43671952"/>
              <a:gd name="connsiteY6873" fmla="*/ 2576989 h 23902640"/>
              <a:gd name="connsiteX6874" fmla="*/ 31976403 w 43671952"/>
              <a:gd name="connsiteY6874" fmla="*/ 2445067 h 23902640"/>
              <a:gd name="connsiteX6875" fmla="*/ 31996883 w 43671952"/>
              <a:gd name="connsiteY6875" fmla="*/ 2372201 h 23902640"/>
              <a:gd name="connsiteX6876" fmla="*/ 32067843 w 43671952"/>
              <a:gd name="connsiteY6876" fmla="*/ 2300288 h 23902640"/>
              <a:gd name="connsiteX6877" fmla="*/ 31999263 w 43671952"/>
              <a:gd name="connsiteY6877" fmla="*/ 2224088 h 23902640"/>
              <a:gd name="connsiteX6878" fmla="*/ 31923063 w 43671952"/>
              <a:gd name="connsiteY6878" fmla="*/ 2224088 h 23902640"/>
              <a:gd name="connsiteX6879" fmla="*/ 31976403 w 43671952"/>
              <a:gd name="connsiteY6879" fmla="*/ 2155507 h 23902640"/>
              <a:gd name="connsiteX6880" fmla="*/ 31732563 w 43671952"/>
              <a:gd name="connsiteY6880" fmla="*/ 2140267 h 23902640"/>
              <a:gd name="connsiteX6881" fmla="*/ 31618263 w 43671952"/>
              <a:gd name="connsiteY6881" fmla="*/ 2132647 h 23902640"/>
              <a:gd name="connsiteX6882" fmla="*/ 31511583 w 43671952"/>
              <a:gd name="connsiteY6882" fmla="*/ 1987867 h 23902640"/>
              <a:gd name="connsiteX6883" fmla="*/ 31519203 w 43671952"/>
              <a:gd name="connsiteY6883" fmla="*/ 1896427 h 23902640"/>
              <a:gd name="connsiteX6884" fmla="*/ 31633503 w 43671952"/>
              <a:gd name="connsiteY6884" fmla="*/ 1850708 h 23902640"/>
              <a:gd name="connsiteX6885" fmla="*/ 30446083 w 43671952"/>
              <a:gd name="connsiteY6885" fmla="*/ 1808154 h 23902640"/>
              <a:gd name="connsiteX6886" fmla="*/ 30513363 w 43671952"/>
              <a:gd name="connsiteY6886" fmla="*/ 1835468 h 23902640"/>
              <a:gd name="connsiteX6887" fmla="*/ 30536223 w 43671952"/>
              <a:gd name="connsiteY6887" fmla="*/ 1858328 h 23902640"/>
              <a:gd name="connsiteX6888" fmla="*/ 30604803 w 43671952"/>
              <a:gd name="connsiteY6888" fmla="*/ 1904047 h 23902640"/>
              <a:gd name="connsiteX6889" fmla="*/ 30650523 w 43671952"/>
              <a:gd name="connsiteY6889" fmla="*/ 1934529 h 23902640"/>
              <a:gd name="connsiteX6890" fmla="*/ 30673383 w 43671952"/>
              <a:gd name="connsiteY6890" fmla="*/ 1949767 h 23902640"/>
              <a:gd name="connsiteX6891" fmla="*/ 30688623 w 43671952"/>
              <a:gd name="connsiteY6891" fmla="*/ 1972629 h 23902640"/>
              <a:gd name="connsiteX6892" fmla="*/ 30734343 w 43671952"/>
              <a:gd name="connsiteY6892" fmla="*/ 2003107 h 23902640"/>
              <a:gd name="connsiteX6893" fmla="*/ 30780063 w 43671952"/>
              <a:gd name="connsiteY6893" fmla="*/ 2033590 h 23902640"/>
              <a:gd name="connsiteX6894" fmla="*/ 30825783 w 43671952"/>
              <a:gd name="connsiteY6894" fmla="*/ 2064067 h 23902640"/>
              <a:gd name="connsiteX6895" fmla="*/ 30848643 w 43671952"/>
              <a:gd name="connsiteY6895" fmla="*/ 2079308 h 23902640"/>
              <a:gd name="connsiteX6896" fmla="*/ 30863883 w 43671952"/>
              <a:gd name="connsiteY6896" fmla="*/ 2102167 h 23902640"/>
              <a:gd name="connsiteX6897" fmla="*/ 30962943 w 43671952"/>
              <a:gd name="connsiteY6897" fmla="*/ 2140267 h 23902640"/>
              <a:gd name="connsiteX6898" fmla="*/ 31168683 w 43671952"/>
              <a:gd name="connsiteY6898" fmla="*/ 2155507 h 23902640"/>
              <a:gd name="connsiteX6899" fmla="*/ 31212719 w 43671952"/>
              <a:gd name="connsiteY6899" fmla="*/ 2162800 h 23902640"/>
              <a:gd name="connsiteX6900" fmla="*/ 31200991 w 43671952"/>
              <a:gd name="connsiteY6900" fmla="*/ 2163268 h 23902640"/>
              <a:gd name="connsiteX6901" fmla="*/ 31179407 w 43671952"/>
              <a:gd name="connsiteY6901" fmla="*/ 2163500 h 23902640"/>
              <a:gd name="connsiteX6902" fmla="*/ 31195619 w 43671952"/>
              <a:gd name="connsiteY6902" fmla="*/ 2163483 h 23902640"/>
              <a:gd name="connsiteX6903" fmla="*/ 31200991 w 43671952"/>
              <a:gd name="connsiteY6903" fmla="*/ 2163268 h 23902640"/>
              <a:gd name="connsiteX6904" fmla="*/ 31202179 w 43671952"/>
              <a:gd name="connsiteY6904" fmla="*/ 2163255 h 23902640"/>
              <a:gd name="connsiteX6905" fmla="*/ 31260123 w 43671952"/>
              <a:gd name="connsiteY6905" fmla="*/ 2163128 h 23902640"/>
              <a:gd name="connsiteX6906" fmla="*/ 31290603 w 43671952"/>
              <a:gd name="connsiteY6906" fmla="*/ 2163128 h 23902640"/>
              <a:gd name="connsiteX6907" fmla="*/ 31252503 w 43671952"/>
              <a:gd name="connsiteY6907" fmla="*/ 2246947 h 23902640"/>
              <a:gd name="connsiteX6908" fmla="*/ 31229643 w 43671952"/>
              <a:gd name="connsiteY6908" fmla="*/ 2254568 h 23902640"/>
              <a:gd name="connsiteX6909" fmla="*/ 31206783 w 43671952"/>
              <a:gd name="connsiteY6909" fmla="*/ 2269808 h 23902640"/>
              <a:gd name="connsiteX6910" fmla="*/ 31191543 w 43671952"/>
              <a:gd name="connsiteY6910" fmla="*/ 2292667 h 23902640"/>
              <a:gd name="connsiteX6911" fmla="*/ 31214403 w 43671952"/>
              <a:gd name="connsiteY6911" fmla="*/ 2307908 h 23902640"/>
              <a:gd name="connsiteX6912" fmla="*/ 31252503 w 43671952"/>
              <a:gd name="connsiteY6912" fmla="*/ 2315527 h 23902640"/>
              <a:gd name="connsiteX6913" fmla="*/ 31275363 w 43671952"/>
              <a:gd name="connsiteY6913" fmla="*/ 2323148 h 23902640"/>
              <a:gd name="connsiteX6914" fmla="*/ 31290603 w 43671952"/>
              <a:gd name="connsiteY6914" fmla="*/ 2346007 h 23902640"/>
              <a:gd name="connsiteX6915" fmla="*/ 31260123 w 43671952"/>
              <a:gd name="connsiteY6915" fmla="*/ 2376489 h 23902640"/>
              <a:gd name="connsiteX6916" fmla="*/ 31153443 w 43671952"/>
              <a:gd name="connsiteY6916" fmla="*/ 2391729 h 23902640"/>
              <a:gd name="connsiteX6917" fmla="*/ 31054383 w 43671952"/>
              <a:gd name="connsiteY6917" fmla="*/ 2391729 h 23902640"/>
              <a:gd name="connsiteX6918" fmla="*/ 31046763 w 43671952"/>
              <a:gd name="connsiteY6918" fmla="*/ 2368867 h 23902640"/>
              <a:gd name="connsiteX6919" fmla="*/ 31016283 w 43671952"/>
              <a:gd name="connsiteY6919" fmla="*/ 2361247 h 23902640"/>
              <a:gd name="connsiteX6920" fmla="*/ 30970563 w 43671952"/>
              <a:gd name="connsiteY6920" fmla="*/ 2346007 h 23902640"/>
              <a:gd name="connsiteX6921" fmla="*/ 30947703 w 43671952"/>
              <a:gd name="connsiteY6921" fmla="*/ 2338389 h 23902640"/>
              <a:gd name="connsiteX6922" fmla="*/ 30901983 w 43671952"/>
              <a:gd name="connsiteY6922" fmla="*/ 2353628 h 23902640"/>
              <a:gd name="connsiteX6923" fmla="*/ 30833403 w 43671952"/>
              <a:gd name="connsiteY6923" fmla="*/ 2414587 h 23902640"/>
              <a:gd name="connsiteX6924" fmla="*/ 30795303 w 43671952"/>
              <a:gd name="connsiteY6924" fmla="*/ 2445067 h 23902640"/>
              <a:gd name="connsiteX6925" fmla="*/ 30780063 w 43671952"/>
              <a:gd name="connsiteY6925" fmla="*/ 2467928 h 23902640"/>
              <a:gd name="connsiteX6926" fmla="*/ 30734343 w 43671952"/>
              <a:gd name="connsiteY6926" fmla="*/ 2483167 h 23902640"/>
              <a:gd name="connsiteX6927" fmla="*/ 30711483 w 43671952"/>
              <a:gd name="connsiteY6927" fmla="*/ 2490787 h 23902640"/>
              <a:gd name="connsiteX6928" fmla="*/ 30688623 w 43671952"/>
              <a:gd name="connsiteY6928" fmla="*/ 2498407 h 23902640"/>
              <a:gd name="connsiteX6929" fmla="*/ 30551463 w 43671952"/>
              <a:gd name="connsiteY6929" fmla="*/ 2513647 h 23902640"/>
              <a:gd name="connsiteX6930" fmla="*/ 30284763 w 43671952"/>
              <a:gd name="connsiteY6930" fmla="*/ 2498407 h 23902640"/>
              <a:gd name="connsiteX6931" fmla="*/ 30239043 w 43671952"/>
              <a:gd name="connsiteY6931" fmla="*/ 2475547 h 23902640"/>
              <a:gd name="connsiteX6932" fmla="*/ 30208563 w 43671952"/>
              <a:gd name="connsiteY6932" fmla="*/ 2467928 h 23902640"/>
              <a:gd name="connsiteX6933" fmla="*/ 30132363 w 43671952"/>
              <a:gd name="connsiteY6933" fmla="*/ 2475547 h 23902640"/>
              <a:gd name="connsiteX6934" fmla="*/ 30071403 w 43671952"/>
              <a:gd name="connsiteY6934" fmla="*/ 2452687 h 23902640"/>
              <a:gd name="connsiteX6935" fmla="*/ 30025683 w 43671952"/>
              <a:gd name="connsiteY6935" fmla="*/ 2437447 h 23902640"/>
              <a:gd name="connsiteX6936" fmla="*/ 30018063 w 43671952"/>
              <a:gd name="connsiteY6936" fmla="*/ 2376489 h 23902640"/>
              <a:gd name="connsiteX6937" fmla="*/ 30063783 w 43671952"/>
              <a:gd name="connsiteY6937" fmla="*/ 2361247 h 23902640"/>
              <a:gd name="connsiteX6938" fmla="*/ 30109503 w 43671952"/>
              <a:gd name="connsiteY6938" fmla="*/ 2346007 h 23902640"/>
              <a:gd name="connsiteX6939" fmla="*/ 30132363 w 43671952"/>
              <a:gd name="connsiteY6939" fmla="*/ 2338389 h 23902640"/>
              <a:gd name="connsiteX6940" fmla="*/ 30216183 w 43671952"/>
              <a:gd name="connsiteY6940" fmla="*/ 2315527 h 23902640"/>
              <a:gd name="connsiteX6941" fmla="*/ 30284763 w 43671952"/>
              <a:gd name="connsiteY6941" fmla="*/ 2292667 h 23902640"/>
              <a:gd name="connsiteX6942" fmla="*/ 30307623 w 43671952"/>
              <a:gd name="connsiteY6942" fmla="*/ 2285047 h 23902640"/>
              <a:gd name="connsiteX6943" fmla="*/ 30307623 w 43671952"/>
              <a:gd name="connsiteY6943" fmla="*/ 2224088 h 23902640"/>
              <a:gd name="connsiteX6944" fmla="*/ 30284763 w 43671952"/>
              <a:gd name="connsiteY6944" fmla="*/ 2216467 h 23902640"/>
              <a:gd name="connsiteX6945" fmla="*/ 30170463 w 43671952"/>
              <a:gd name="connsiteY6945" fmla="*/ 2224088 h 23902640"/>
              <a:gd name="connsiteX6946" fmla="*/ 30124743 w 43671952"/>
              <a:gd name="connsiteY6946" fmla="*/ 2239328 h 23902640"/>
              <a:gd name="connsiteX6947" fmla="*/ 30094263 w 43671952"/>
              <a:gd name="connsiteY6947" fmla="*/ 2246947 h 23902640"/>
              <a:gd name="connsiteX6948" fmla="*/ 30033303 w 43671952"/>
              <a:gd name="connsiteY6948" fmla="*/ 2254568 h 23902640"/>
              <a:gd name="connsiteX6949" fmla="*/ 29979963 w 43671952"/>
              <a:gd name="connsiteY6949" fmla="*/ 2269808 h 23902640"/>
              <a:gd name="connsiteX6950" fmla="*/ 29896143 w 43671952"/>
              <a:gd name="connsiteY6950" fmla="*/ 2285047 h 23902640"/>
              <a:gd name="connsiteX6951" fmla="*/ 29812323 w 43671952"/>
              <a:gd name="connsiteY6951" fmla="*/ 2292667 h 23902640"/>
              <a:gd name="connsiteX6952" fmla="*/ 29789463 w 43671952"/>
              <a:gd name="connsiteY6952" fmla="*/ 2285047 h 23902640"/>
              <a:gd name="connsiteX6953" fmla="*/ 29789463 w 43671952"/>
              <a:gd name="connsiteY6953" fmla="*/ 2231707 h 23902640"/>
              <a:gd name="connsiteX6954" fmla="*/ 29835183 w 43671952"/>
              <a:gd name="connsiteY6954" fmla="*/ 2216467 h 23902640"/>
              <a:gd name="connsiteX6955" fmla="*/ 29880903 w 43671952"/>
              <a:gd name="connsiteY6955" fmla="*/ 2193608 h 23902640"/>
              <a:gd name="connsiteX6956" fmla="*/ 29896143 w 43671952"/>
              <a:gd name="connsiteY6956" fmla="*/ 2170747 h 23902640"/>
              <a:gd name="connsiteX6957" fmla="*/ 29873283 w 43671952"/>
              <a:gd name="connsiteY6957" fmla="*/ 2155507 h 23902640"/>
              <a:gd name="connsiteX6958" fmla="*/ 29789463 w 43671952"/>
              <a:gd name="connsiteY6958" fmla="*/ 2163128 h 23902640"/>
              <a:gd name="connsiteX6959" fmla="*/ 29705643 w 43671952"/>
              <a:gd name="connsiteY6959" fmla="*/ 2185990 h 23902640"/>
              <a:gd name="connsiteX6960" fmla="*/ 29614203 w 43671952"/>
              <a:gd name="connsiteY6960" fmla="*/ 2155507 h 23902640"/>
              <a:gd name="connsiteX6961" fmla="*/ 29690403 w 43671952"/>
              <a:gd name="connsiteY6961" fmla="*/ 2041207 h 23902640"/>
              <a:gd name="connsiteX6962" fmla="*/ 29736123 w 43671952"/>
              <a:gd name="connsiteY6962" fmla="*/ 1987867 h 23902640"/>
              <a:gd name="connsiteX6963" fmla="*/ 29743743 w 43671952"/>
              <a:gd name="connsiteY6963" fmla="*/ 1965007 h 23902640"/>
              <a:gd name="connsiteX6964" fmla="*/ 29797083 w 43671952"/>
              <a:gd name="connsiteY6964" fmla="*/ 1911669 h 23902640"/>
              <a:gd name="connsiteX6965" fmla="*/ 29842803 w 43671952"/>
              <a:gd name="connsiteY6965" fmla="*/ 1919288 h 23902640"/>
              <a:gd name="connsiteX6966" fmla="*/ 29850423 w 43671952"/>
              <a:gd name="connsiteY6966" fmla="*/ 1942147 h 23902640"/>
              <a:gd name="connsiteX6967" fmla="*/ 29873283 w 43671952"/>
              <a:gd name="connsiteY6967" fmla="*/ 1965007 h 23902640"/>
              <a:gd name="connsiteX6968" fmla="*/ 29911383 w 43671952"/>
              <a:gd name="connsiteY6968" fmla="*/ 1995489 h 23902640"/>
              <a:gd name="connsiteX6969" fmla="*/ 29987583 w 43671952"/>
              <a:gd name="connsiteY6969" fmla="*/ 1987867 h 23902640"/>
              <a:gd name="connsiteX6970" fmla="*/ 30010443 w 43671952"/>
              <a:gd name="connsiteY6970" fmla="*/ 1980247 h 23902640"/>
              <a:gd name="connsiteX6971" fmla="*/ 30018063 w 43671952"/>
              <a:gd name="connsiteY6971" fmla="*/ 1957389 h 23902640"/>
              <a:gd name="connsiteX6972" fmla="*/ 30063783 w 43671952"/>
              <a:gd name="connsiteY6972" fmla="*/ 1934529 h 23902640"/>
              <a:gd name="connsiteX6973" fmla="*/ 30086643 w 43671952"/>
              <a:gd name="connsiteY6973" fmla="*/ 1949767 h 23902640"/>
              <a:gd name="connsiteX6974" fmla="*/ 30117123 w 43671952"/>
              <a:gd name="connsiteY6974" fmla="*/ 1987867 h 23902640"/>
              <a:gd name="connsiteX6975" fmla="*/ 30124743 w 43671952"/>
              <a:gd name="connsiteY6975" fmla="*/ 2010727 h 23902640"/>
              <a:gd name="connsiteX6976" fmla="*/ 30269523 w 43671952"/>
              <a:gd name="connsiteY6976" fmla="*/ 2025968 h 23902640"/>
              <a:gd name="connsiteX6977" fmla="*/ 30277143 w 43671952"/>
              <a:gd name="connsiteY6977" fmla="*/ 2003107 h 23902640"/>
              <a:gd name="connsiteX6978" fmla="*/ 30246663 w 43671952"/>
              <a:gd name="connsiteY6978" fmla="*/ 1965007 h 23902640"/>
              <a:gd name="connsiteX6979" fmla="*/ 30254283 w 43671952"/>
              <a:gd name="connsiteY6979" fmla="*/ 1926907 h 23902640"/>
              <a:gd name="connsiteX6980" fmla="*/ 30353343 w 43671952"/>
              <a:gd name="connsiteY6980" fmla="*/ 1942147 h 23902640"/>
              <a:gd name="connsiteX6981" fmla="*/ 30421923 w 43671952"/>
              <a:gd name="connsiteY6981" fmla="*/ 1995489 h 23902640"/>
              <a:gd name="connsiteX6982" fmla="*/ 30467643 w 43671952"/>
              <a:gd name="connsiteY6982" fmla="*/ 2010727 h 23902640"/>
              <a:gd name="connsiteX6983" fmla="*/ 30513363 w 43671952"/>
              <a:gd name="connsiteY6983" fmla="*/ 2033590 h 23902640"/>
              <a:gd name="connsiteX6984" fmla="*/ 30520983 w 43671952"/>
              <a:gd name="connsiteY6984" fmla="*/ 2010727 h 23902640"/>
              <a:gd name="connsiteX6985" fmla="*/ 30505743 w 43671952"/>
              <a:gd name="connsiteY6985" fmla="*/ 1987867 h 23902640"/>
              <a:gd name="connsiteX6986" fmla="*/ 30460023 w 43671952"/>
              <a:gd name="connsiteY6986" fmla="*/ 1965007 h 23902640"/>
              <a:gd name="connsiteX6987" fmla="*/ 30444783 w 43671952"/>
              <a:gd name="connsiteY6987" fmla="*/ 1919288 h 23902640"/>
              <a:gd name="connsiteX6988" fmla="*/ 30429543 w 43671952"/>
              <a:gd name="connsiteY6988" fmla="*/ 1896427 h 23902640"/>
              <a:gd name="connsiteX6989" fmla="*/ 30414303 w 43671952"/>
              <a:gd name="connsiteY6989" fmla="*/ 1850708 h 23902640"/>
              <a:gd name="connsiteX6990" fmla="*/ 30421923 w 43671952"/>
              <a:gd name="connsiteY6990" fmla="*/ 1812608 h 23902640"/>
              <a:gd name="connsiteX6991" fmla="*/ 30446083 w 43671952"/>
              <a:gd name="connsiteY6991" fmla="*/ 1808154 h 23902640"/>
              <a:gd name="connsiteX6992" fmla="*/ 29507523 w 43671952"/>
              <a:gd name="connsiteY6992" fmla="*/ 1804989 h 23902640"/>
              <a:gd name="connsiteX6993" fmla="*/ 29591343 w 43671952"/>
              <a:gd name="connsiteY6993" fmla="*/ 1812608 h 23902640"/>
              <a:gd name="connsiteX6994" fmla="*/ 29614203 w 43671952"/>
              <a:gd name="connsiteY6994" fmla="*/ 1820228 h 23902640"/>
              <a:gd name="connsiteX6995" fmla="*/ 29682783 w 43671952"/>
              <a:gd name="connsiteY6995" fmla="*/ 1827847 h 23902640"/>
              <a:gd name="connsiteX6996" fmla="*/ 29698023 w 43671952"/>
              <a:gd name="connsiteY6996" fmla="*/ 1850708 h 23902640"/>
              <a:gd name="connsiteX6997" fmla="*/ 29675163 w 43671952"/>
              <a:gd name="connsiteY6997" fmla="*/ 1904047 h 23902640"/>
              <a:gd name="connsiteX6998" fmla="*/ 29652303 w 43671952"/>
              <a:gd name="connsiteY6998" fmla="*/ 1919288 h 23902640"/>
              <a:gd name="connsiteX6999" fmla="*/ 29598963 w 43671952"/>
              <a:gd name="connsiteY6999" fmla="*/ 1980247 h 23902640"/>
              <a:gd name="connsiteX7000" fmla="*/ 29568483 w 43671952"/>
              <a:gd name="connsiteY7000" fmla="*/ 2025968 h 23902640"/>
              <a:gd name="connsiteX7001" fmla="*/ 29560863 w 43671952"/>
              <a:gd name="connsiteY7001" fmla="*/ 2048827 h 23902640"/>
              <a:gd name="connsiteX7002" fmla="*/ 29545623 w 43671952"/>
              <a:gd name="connsiteY7002" fmla="*/ 2102167 h 23902640"/>
              <a:gd name="connsiteX7003" fmla="*/ 29538003 w 43671952"/>
              <a:gd name="connsiteY7003" fmla="*/ 2185990 h 23902640"/>
              <a:gd name="connsiteX7004" fmla="*/ 29522763 w 43671952"/>
              <a:gd name="connsiteY7004" fmla="*/ 2208848 h 23902640"/>
              <a:gd name="connsiteX7005" fmla="*/ 29507523 w 43671952"/>
              <a:gd name="connsiteY7005" fmla="*/ 2254568 h 23902640"/>
              <a:gd name="connsiteX7006" fmla="*/ 29499903 w 43671952"/>
              <a:gd name="connsiteY7006" fmla="*/ 2277427 h 23902640"/>
              <a:gd name="connsiteX7007" fmla="*/ 29400843 w 43671952"/>
              <a:gd name="connsiteY7007" fmla="*/ 2292667 h 23902640"/>
              <a:gd name="connsiteX7008" fmla="*/ 29377983 w 43671952"/>
              <a:gd name="connsiteY7008" fmla="*/ 2300288 h 23902640"/>
              <a:gd name="connsiteX7009" fmla="*/ 29202723 w 43671952"/>
              <a:gd name="connsiteY7009" fmla="*/ 2285047 h 23902640"/>
              <a:gd name="connsiteX7010" fmla="*/ 29134143 w 43671952"/>
              <a:gd name="connsiteY7010" fmla="*/ 2269808 h 23902640"/>
              <a:gd name="connsiteX7011" fmla="*/ 29111283 w 43671952"/>
              <a:gd name="connsiteY7011" fmla="*/ 2246947 h 23902640"/>
              <a:gd name="connsiteX7012" fmla="*/ 29088423 w 43671952"/>
              <a:gd name="connsiteY7012" fmla="*/ 2239328 h 23902640"/>
              <a:gd name="connsiteX7013" fmla="*/ 29073183 w 43671952"/>
              <a:gd name="connsiteY7013" fmla="*/ 2193608 h 23902640"/>
              <a:gd name="connsiteX7014" fmla="*/ 29080803 w 43671952"/>
              <a:gd name="connsiteY7014" fmla="*/ 2170747 h 23902640"/>
              <a:gd name="connsiteX7015" fmla="*/ 29096043 w 43671952"/>
              <a:gd name="connsiteY7015" fmla="*/ 2147889 h 23902640"/>
              <a:gd name="connsiteX7016" fmla="*/ 29080803 w 43671952"/>
              <a:gd name="connsiteY7016" fmla="*/ 2125027 h 23902640"/>
              <a:gd name="connsiteX7017" fmla="*/ 29080803 w 43671952"/>
              <a:gd name="connsiteY7017" fmla="*/ 2018347 h 23902640"/>
              <a:gd name="connsiteX7018" fmla="*/ 29035083 w 43671952"/>
              <a:gd name="connsiteY7018" fmla="*/ 1965007 h 23902640"/>
              <a:gd name="connsiteX7019" fmla="*/ 29012223 w 43671952"/>
              <a:gd name="connsiteY7019" fmla="*/ 1957389 h 23902640"/>
              <a:gd name="connsiteX7020" fmla="*/ 29019843 w 43671952"/>
              <a:gd name="connsiteY7020" fmla="*/ 1904047 h 23902640"/>
              <a:gd name="connsiteX7021" fmla="*/ 29027463 w 43671952"/>
              <a:gd name="connsiteY7021" fmla="*/ 1881188 h 23902640"/>
              <a:gd name="connsiteX7022" fmla="*/ 29050323 w 43671952"/>
              <a:gd name="connsiteY7022" fmla="*/ 1865947 h 23902640"/>
              <a:gd name="connsiteX7023" fmla="*/ 29057943 w 43671952"/>
              <a:gd name="connsiteY7023" fmla="*/ 1843088 h 23902640"/>
              <a:gd name="connsiteX7024" fmla="*/ 29103663 w 43671952"/>
              <a:gd name="connsiteY7024" fmla="*/ 1827847 h 23902640"/>
              <a:gd name="connsiteX7025" fmla="*/ 29164623 w 43671952"/>
              <a:gd name="connsiteY7025" fmla="*/ 1812608 h 23902640"/>
              <a:gd name="connsiteX7026" fmla="*/ 29362743 w 43671952"/>
              <a:gd name="connsiteY7026" fmla="*/ 1820228 h 23902640"/>
              <a:gd name="connsiteX7027" fmla="*/ 29416083 w 43671952"/>
              <a:gd name="connsiteY7027" fmla="*/ 1827847 h 23902640"/>
              <a:gd name="connsiteX7028" fmla="*/ 29461803 w 43671952"/>
              <a:gd name="connsiteY7028" fmla="*/ 1820228 h 23902640"/>
              <a:gd name="connsiteX7029" fmla="*/ 29507523 w 43671952"/>
              <a:gd name="connsiteY7029" fmla="*/ 1804989 h 23902640"/>
              <a:gd name="connsiteX7030" fmla="*/ 17841583 w 43671952"/>
              <a:gd name="connsiteY7030" fmla="*/ 1690687 h 23902640"/>
              <a:gd name="connsiteX7031" fmla="*/ 18047323 w 43671952"/>
              <a:gd name="connsiteY7031" fmla="*/ 1774508 h 23902640"/>
              <a:gd name="connsiteX7032" fmla="*/ 17963503 w 43671952"/>
              <a:gd name="connsiteY7032" fmla="*/ 1820228 h 23902640"/>
              <a:gd name="connsiteX7033" fmla="*/ 18085423 w 43671952"/>
              <a:gd name="connsiteY7033" fmla="*/ 1873567 h 23902640"/>
              <a:gd name="connsiteX7034" fmla="*/ 18359743 w 43671952"/>
              <a:gd name="connsiteY7034" fmla="*/ 1881188 h 23902640"/>
              <a:gd name="connsiteX7035" fmla="*/ 18519763 w 43671952"/>
              <a:gd name="connsiteY7035" fmla="*/ 2025968 h 23902640"/>
              <a:gd name="connsiteX7036" fmla="*/ 18527383 w 43671952"/>
              <a:gd name="connsiteY7036" fmla="*/ 2193608 h 23902640"/>
              <a:gd name="connsiteX7037" fmla="*/ 18298783 w 43671952"/>
              <a:gd name="connsiteY7037" fmla="*/ 2239328 h 23902640"/>
              <a:gd name="connsiteX7038" fmla="*/ 18184483 w 43671952"/>
              <a:gd name="connsiteY7038" fmla="*/ 2262188 h 23902640"/>
              <a:gd name="connsiteX7039" fmla="*/ 18100663 w 43671952"/>
              <a:gd name="connsiteY7039" fmla="*/ 2338389 h 23902640"/>
              <a:gd name="connsiteX7040" fmla="*/ 17955883 w 43671952"/>
              <a:gd name="connsiteY7040" fmla="*/ 2338389 h 23902640"/>
              <a:gd name="connsiteX7041" fmla="*/ 17742523 w 43671952"/>
              <a:gd name="connsiteY7041" fmla="*/ 2498407 h 23902640"/>
              <a:gd name="connsiteX7042" fmla="*/ 17536783 w 43671952"/>
              <a:gd name="connsiteY7042" fmla="*/ 2589848 h 23902640"/>
              <a:gd name="connsiteX7043" fmla="*/ 17559643 w 43671952"/>
              <a:gd name="connsiteY7043" fmla="*/ 2620327 h 23902640"/>
              <a:gd name="connsiteX7044" fmla="*/ 17780623 w 43671952"/>
              <a:gd name="connsiteY7044" fmla="*/ 2589848 h 23902640"/>
              <a:gd name="connsiteX7045" fmla="*/ 17917783 w 43671952"/>
              <a:gd name="connsiteY7045" fmla="*/ 2452687 h 23902640"/>
              <a:gd name="connsiteX7046" fmla="*/ 18093043 w 43671952"/>
              <a:gd name="connsiteY7046" fmla="*/ 2460308 h 23902640"/>
              <a:gd name="connsiteX7047" fmla="*/ 18184483 w 43671952"/>
              <a:gd name="connsiteY7047" fmla="*/ 2414587 h 23902640"/>
              <a:gd name="connsiteX7048" fmla="*/ 18214963 w 43671952"/>
              <a:gd name="connsiteY7048" fmla="*/ 2346007 h 23902640"/>
              <a:gd name="connsiteX7049" fmla="*/ 18405463 w 43671952"/>
              <a:gd name="connsiteY7049" fmla="*/ 2391729 h 23902640"/>
              <a:gd name="connsiteX7050" fmla="*/ 18458803 w 43671952"/>
              <a:gd name="connsiteY7050" fmla="*/ 2285047 h 23902640"/>
              <a:gd name="connsiteX7051" fmla="*/ 18527383 w 43671952"/>
              <a:gd name="connsiteY7051" fmla="*/ 2429827 h 23902640"/>
              <a:gd name="connsiteX7052" fmla="*/ 18656923 w 43671952"/>
              <a:gd name="connsiteY7052" fmla="*/ 2368867 h 23902640"/>
              <a:gd name="connsiteX7053" fmla="*/ 18763603 w 43671952"/>
              <a:gd name="connsiteY7053" fmla="*/ 2437447 h 23902640"/>
              <a:gd name="connsiteX7054" fmla="*/ 18954103 w 43671952"/>
              <a:gd name="connsiteY7054" fmla="*/ 2429827 h 23902640"/>
              <a:gd name="connsiteX7055" fmla="*/ 19114123 w 43671952"/>
              <a:gd name="connsiteY7055" fmla="*/ 2498407 h 23902640"/>
              <a:gd name="connsiteX7056" fmla="*/ 19274143 w 43671952"/>
              <a:gd name="connsiteY7056" fmla="*/ 2536507 h 23902640"/>
              <a:gd name="connsiteX7057" fmla="*/ 19457023 w 43671952"/>
              <a:gd name="connsiteY7057" fmla="*/ 2399348 h 23902640"/>
              <a:gd name="connsiteX7058" fmla="*/ 19617043 w 43671952"/>
              <a:gd name="connsiteY7058" fmla="*/ 2452687 h 23902640"/>
              <a:gd name="connsiteX7059" fmla="*/ 19807543 w 43671952"/>
              <a:gd name="connsiteY7059" fmla="*/ 2513647 h 23902640"/>
              <a:gd name="connsiteX7060" fmla="*/ 19853263 w 43671952"/>
              <a:gd name="connsiteY7060" fmla="*/ 2574607 h 23902640"/>
              <a:gd name="connsiteX7061" fmla="*/ 19865863 w 43671952"/>
              <a:gd name="connsiteY7061" fmla="*/ 2669108 h 23902640"/>
              <a:gd name="connsiteX7062" fmla="*/ 19868503 w 43671952"/>
              <a:gd name="connsiteY7062" fmla="*/ 2666047 h 23902640"/>
              <a:gd name="connsiteX7063" fmla="*/ 19883743 w 43671952"/>
              <a:gd name="connsiteY7063" fmla="*/ 2887027 h 23902640"/>
              <a:gd name="connsiteX7064" fmla="*/ 20112343 w 43671952"/>
              <a:gd name="connsiteY7064" fmla="*/ 2887027 h 23902640"/>
              <a:gd name="connsiteX7065" fmla="*/ 20150443 w 43671952"/>
              <a:gd name="connsiteY7065" fmla="*/ 2772729 h 23902640"/>
              <a:gd name="connsiteX7066" fmla="*/ 20249503 w 43671952"/>
              <a:gd name="connsiteY7066" fmla="*/ 2864169 h 23902640"/>
              <a:gd name="connsiteX7067" fmla="*/ 20523823 w 43671952"/>
              <a:gd name="connsiteY7067" fmla="*/ 2864169 h 23902640"/>
              <a:gd name="connsiteX7068" fmla="*/ 20676223 w 43671952"/>
              <a:gd name="connsiteY7068" fmla="*/ 2902267 h 23902640"/>
              <a:gd name="connsiteX7069" fmla="*/ 20630503 w 43671952"/>
              <a:gd name="connsiteY7069" fmla="*/ 2787967 h 23902640"/>
              <a:gd name="connsiteX7070" fmla="*/ 20836243 w 43671952"/>
              <a:gd name="connsiteY7070" fmla="*/ 2894649 h 23902640"/>
              <a:gd name="connsiteX7071" fmla="*/ 20836243 w 43671952"/>
              <a:gd name="connsiteY7071" fmla="*/ 2757487 h 23902640"/>
              <a:gd name="connsiteX7072" fmla="*/ 20767663 w 43671952"/>
              <a:gd name="connsiteY7072" fmla="*/ 2666047 h 23902640"/>
              <a:gd name="connsiteX7073" fmla="*/ 20965783 w 43671952"/>
              <a:gd name="connsiteY7073" fmla="*/ 2658428 h 23902640"/>
              <a:gd name="connsiteX7074" fmla="*/ 21240103 w 43671952"/>
              <a:gd name="connsiteY7074" fmla="*/ 2688907 h 23902640"/>
              <a:gd name="connsiteX7075" fmla="*/ 21255343 w 43671952"/>
              <a:gd name="connsiteY7075" fmla="*/ 2711767 h 23902640"/>
              <a:gd name="connsiteX7076" fmla="*/ 21255343 w 43671952"/>
              <a:gd name="connsiteY7076" fmla="*/ 2795587 h 23902640"/>
              <a:gd name="connsiteX7077" fmla="*/ 21331543 w 43671952"/>
              <a:gd name="connsiteY7077" fmla="*/ 2780347 h 23902640"/>
              <a:gd name="connsiteX7078" fmla="*/ 21438223 w 43671952"/>
              <a:gd name="connsiteY7078" fmla="*/ 2711767 h 23902640"/>
              <a:gd name="connsiteX7079" fmla="*/ 21621103 w 43671952"/>
              <a:gd name="connsiteY7079" fmla="*/ 2711767 h 23902640"/>
              <a:gd name="connsiteX7080" fmla="*/ 21735403 w 43671952"/>
              <a:gd name="connsiteY7080" fmla="*/ 2803208 h 23902640"/>
              <a:gd name="connsiteX7081" fmla="*/ 21910647 w 43671952"/>
              <a:gd name="connsiteY7081" fmla="*/ 2955607 h 23902640"/>
              <a:gd name="connsiteX7082" fmla="*/ 22268527 w 43671952"/>
              <a:gd name="connsiteY7082" fmla="*/ 2917507 h 23902640"/>
              <a:gd name="connsiteX7083" fmla="*/ 22481879 w 43671952"/>
              <a:gd name="connsiteY7083" fmla="*/ 2917507 h 23902640"/>
              <a:gd name="connsiteX7084" fmla="*/ 22573319 w 43671952"/>
              <a:gd name="connsiteY7084" fmla="*/ 2993707 h 23902640"/>
              <a:gd name="connsiteX7085" fmla="*/ 22580943 w 43671952"/>
              <a:gd name="connsiteY7085" fmla="*/ 3138487 h 23902640"/>
              <a:gd name="connsiteX7086" fmla="*/ 22695241 w 43671952"/>
              <a:gd name="connsiteY7086" fmla="*/ 3168968 h 23902640"/>
              <a:gd name="connsiteX7087" fmla="*/ 22733339 w 43671952"/>
              <a:gd name="connsiteY7087" fmla="*/ 3229929 h 23902640"/>
              <a:gd name="connsiteX7088" fmla="*/ 22855263 w 43671952"/>
              <a:gd name="connsiteY7088" fmla="*/ 3138487 h 23902640"/>
              <a:gd name="connsiteX7089" fmla="*/ 23281983 w 43671952"/>
              <a:gd name="connsiteY7089" fmla="*/ 3146107 h 23902640"/>
              <a:gd name="connsiteX7090" fmla="*/ 23327707 w 43671952"/>
              <a:gd name="connsiteY7090" fmla="*/ 3115627 h 23902640"/>
              <a:gd name="connsiteX7091" fmla="*/ 23571547 w 43671952"/>
              <a:gd name="connsiteY7091" fmla="*/ 3252787 h 23902640"/>
              <a:gd name="connsiteX7092" fmla="*/ 23571547 w 43671952"/>
              <a:gd name="connsiteY7092" fmla="*/ 3115627 h 23902640"/>
              <a:gd name="connsiteX7093" fmla="*/ 23586787 w 43671952"/>
              <a:gd name="connsiteY7093" fmla="*/ 3024188 h 23902640"/>
              <a:gd name="connsiteX7094" fmla="*/ 23708703 w 43671952"/>
              <a:gd name="connsiteY7094" fmla="*/ 3085148 h 23902640"/>
              <a:gd name="connsiteX7095" fmla="*/ 24036363 w 43671952"/>
              <a:gd name="connsiteY7095" fmla="*/ 3054667 h 23902640"/>
              <a:gd name="connsiteX7096" fmla="*/ 24234483 w 43671952"/>
              <a:gd name="connsiteY7096" fmla="*/ 3146107 h 23902640"/>
              <a:gd name="connsiteX7097" fmla="*/ 24356403 w 43671952"/>
              <a:gd name="connsiteY7097" fmla="*/ 3130867 h 23902640"/>
              <a:gd name="connsiteX7098" fmla="*/ 24569763 w 43671952"/>
              <a:gd name="connsiteY7098" fmla="*/ 3275649 h 23902640"/>
              <a:gd name="connsiteX7099" fmla="*/ 24821223 w 43671952"/>
              <a:gd name="connsiteY7099" fmla="*/ 3275649 h 23902640"/>
              <a:gd name="connsiteX7100" fmla="*/ 24996483 w 43671952"/>
              <a:gd name="connsiteY7100" fmla="*/ 3435668 h 23902640"/>
              <a:gd name="connsiteX7101" fmla="*/ 25293663 w 43671952"/>
              <a:gd name="connsiteY7101" fmla="*/ 3458527 h 23902640"/>
              <a:gd name="connsiteX7102" fmla="*/ 25446063 w 43671952"/>
              <a:gd name="connsiteY7102" fmla="*/ 3527107 h 23902640"/>
              <a:gd name="connsiteX7103" fmla="*/ 25606083 w 43671952"/>
              <a:gd name="connsiteY7103" fmla="*/ 3519488 h 23902640"/>
              <a:gd name="connsiteX7104" fmla="*/ 25461303 w 43671952"/>
              <a:gd name="connsiteY7104" fmla="*/ 3656653 h 23902640"/>
              <a:gd name="connsiteX7105" fmla="*/ 25369863 w 43671952"/>
              <a:gd name="connsiteY7105" fmla="*/ 3664275 h 23902640"/>
              <a:gd name="connsiteX7106" fmla="*/ 25324143 w 43671952"/>
              <a:gd name="connsiteY7106" fmla="*/ 3740474 h 23902640"/>
              <a:gd name="connsiteX7107" fmla="*/ 25347003 w 43671952"/>
              <a:gd name="connsiteY7107" fmla="*/ 3778572 h 23902640"/>
              <a:gd name="connsiteX7108" fmla="*/ 25347003 w 43671952"/>
              <a:gd name="connsiteY7108" fmla="*/ 3892873 h 23902640"/>
              <a:gd name="connsiteX7109" fmla="*/ 25080303 w 43671952"/>
              <a:gd name="connsiteY7109" fmla="*/ 3847154 h 23902640"/>
              <a:gd name="connsiteX7110" fmla="*/ 24973623 w 43671952"/>
              <a:gd name="connsiteY7110" fmla="*/ 3786194 h 23902640"/>
              <a:gd name="connsiteX7111" fmla="*/ 24927903 w 43671952"/>
              <a:gd name="connsiteY7111" fmla="*/ 3694751 h 23902640"/>
              <a:gd name="connsiteX7112" fmla="*/ 24745023 w 43671952"/>
              <a:gd name="connsiteY7112" fmla="*/ 3694751 h 23902640"/>
              <a:gd name="connsiteX7113" fmla="*/ 24722163 w 43671952"/>
              <a:gd name="connsiteY7113" fmla="*/ 3572827 h 23902640"/>
              <a:gd name="connsiteX7114" fmla="*/ 24577383 w 43671952"/>
              <a:gd name="connsiteY7114" fmla="*/ 3679512 h 23902640"/>
              <a:gd name="connsiteX7115" fmla="*/ 24585003 w 43671952"/>
              <a:gd name="connsiteY7115" fmla="*/ 3763330 h 23902640"/>
              <a:gd name="connsiteX7116" fmla="*/ 24524043 w 43671952"/>
              <a:gd name="connsiteY7116" fmla="*/ 3847154 h 23902640"/>
              <a:gd name="connsiteX7117" fmla="*/ 24242103 w 43671952"/>
              <a:gd name="connsiteY7117" fmla="*/ 3847154 h 23902640"/>
              <a:gd name="connsiteX7118" fmla="*/ 24371643 w 43671952"/>
              <a:gd name="connsiteY7118" fmla="*/ 3915732 h 23902640"/>
              <a:gd name="connsiteX7119" fmla="*/ 24493563 w 43671952"/>
              <a:gd name="connsiteY7119" fmla="*/ 4022413 h 23902640"/>
              <a:gd name="connsiteX7120" fmla="*/ 24623103 w 43671952"/>
              <a:gd name="connsiteY7120" fmla="*/ 4167192 h 23902640"/>
              <a:gd name="connsiteX7121" fmla="*/ 24287823 w 43671952"/>
              <a:gd name="connsiteY7121" fmla="*/ 4243392 h 23902640"/>
              <a:gd name="connsiteX7122" fmla="*/ 23914443 w 43671952"/>
              <a:gd name="connsiteY7122" fmla="*/ 4479611 h 23902640"/>
              <a:gd name="connsiteX7123" fmla="*/ 23754423 w 43671952"/>
              <a:gd name="connsiteY7123" fmla="*/ 4624394 h 23902640"/>
              <a:gd name="connsiteX7124" fmla="*/ 23609647 w 43671952"/>
              <a:gd name="connsiteY7124" fmla="*/ 4510093 h 23902640"/>
              <a:gd name="connsiteX7125" fmla="*/ 23358187 w 43671952"/>
              <a:gd name="connsiteY7125" fmla="*/ 4662492 h 23902640"/>
              <a:gd name="connsiteX7126" fmla="*/ 23312467 w 43671952"/>
              <a:gd name="connsiteY7126" fmla="*/ 4555811 h 23902640"/>
              <a:gd name="connsiteX7127" fmla="*/ 23205783 w 43671952"/>
              <a:gd name="connsiteY7127" fmla="*/ 4677731 h 23902640"/>
              <a:gd name="connsiteX7128" fmla="*/ 22946703 w 43671952"/>
              <a:gd name="connsiteY7128" fmla="*/ 4921572 h 23902640"/>
              <a:gd name="connsiteX7129" fmla="*/ 22939083 w 43671952"/>
              <a:gd name="connsiteY7129" fmla="*/ 5043493 h 23902640"/>
              <a:gd name="connsiteX7130" fmla="*/ 23053387 w 43671952"/>
              <a:gd name="connsiteY7130" fmla="*/ 5051112 h 23902640"/>
              <a:gd name="connsiteX7131" fmla="*/ 23045767 w 43671952"/>
              <a:gd name="connsiteY7131" fmla="*/ 5195890 h 23902640"/>
              <a:gd name="connsiteX7132" fmla="*/ 23099107 w 43671952"/>
              <a:gd name="connsiteY7132" fmla="*/ 5279711 h 23902640"/>
              <a:gd name="connsiteX7133" fmla="*/ 22969563 w 43671952"/>
              <a:gd name="connsiteY7133" fmla="*/ 5279711 h 23902640"/>
              <a:gd name="connsiteX7134" fmla="*/ 22939083 w 43671952"/>
              <a:gd name="connsiteY7134" fmla="*/ 5508310 h 23902640"/>
              <a:gd name="connsiteX7135" fmla="*/ 22885743 w 43671952"/>
              <a:gd name="connsiteY7135" fmla="*/ 5561652 h 23902640"/>
              <a:gd name="connsiteX7136" fmla="*/ 22756203 w 43671952"/>
              <a:gd name="connsiteY7136" fmla="*/ 5561652 h 23902640"/>
              <a:gd name="connsiteX7137" fmla="*/ 22763823 w 43671952"/>
              <a:gd name="connsiteY7137" fmla="*/ 5675952 h 23902640"/>
              <a:gd name="connsiteX7138" fmla="*/ 22771443 w 43671952"/>
              <a:gd name="connsiteY7138" fmla="*/ 5752153 h 23902640"/>
              <a:gd name="connsiteX7139" fmla="*/ 22657143 w 43671952"/>
              <a:gd name="connsiteY7139" fmla="*/ 5797871 h 23902640"/>
              <a:gd name="connsiteX7140" fmla="*/ 22497121 w 43671952"/>
              <a:gd name="connsiteY7140" fmla="*/ 6026472 h 23902640"/>
              <a:gd name="connsiteX7141" fmla="*/ 22436167 w 43671952"/>
              <a:gd name="connsiteY7141" fmla="*/ 6049334 h 23902640"/>
              <a:gd name="connsiteX7142" fmla="*/ 22367587 w 43671952"/>
              <a:gd name="connsiteY7142" fmla="*/ 5881691 h 23902640"/>
              <a:gd name="connsiteX7143" fmla="*/ 22329483 w 43671952"/>
              <a:gd name="connsiteY7143" fmla="*/ 5150173 h 23902640"/>
              <a:gd name="connsiteX7144" fmla="*/ 22542839 w 43671952"/>
              <a:gd name="connsiteY7144" fmla="*/ 4974913 h 23902640"/>
              <a:gd name="connsiteX7145" fmla="*/ 22817163 w 43671952"/>
              <a:gd name="connsiteY7145" fmla="*/ 4723451 h 23902640"/>
              <a:gd name="connsiteX7146" fmla="*/ 22977183 w 43671952"/>
              <a:gd name="connsiteY7146" fmla="*/ 4571051 h 23902640"/>
              <a:gd name="connsiteX7147" fmla="*/ 23083863 w 43671952"/>
              <a:gd name="connsiteY7147" fmla="*/ 4548192 h 23902640"/>
              <a:gd name="connsiteX7148" fmla="*/ 23121967 w 43671952"/>
              <a:gd name="connsiteY7148" fmla="*/ 4487232 h 23902640"/>
              <a:gd name="connsiteX7149" fmla="*/ 23121967 w 43671952"/>
              <a:gd name="connsiteY7149" fmla="*/ 4327212 h 23902640"/>
              <a:gd name="connsiteX7150" fmla="*/ 23137207 w 43671952"/>
              <a:gd name="connsiteY7150" fmla="*/ 4190051 h 23902640"/>
              <a:gd name="connsiteX7151" fmla="*/ 23045767 w 43671952"/>
              <a:gd name="connsiteY7151" fmla="*/ 4220533 h 23902640"/>
              <a:gd name="connsiteX7152" fmla="*/ 22984803 w 43671952"/>
              <a:gd name="connsiteY7152" fmla="*/ 4304352 h 23902640"/>
              <a:gd name="connsiteX7153" fmla="*/ 22977183 w 43671952"/>
              <a:gd name="connsiteY7153" fmla="*/ 4411033 h 23902640"/>
              <a:gd name="connsiteX7154" fmla="*/ 22847643 w 43671952"/>
              <a:gd name="connsiteY7154" fmla="*/ 4456751 h 23902640"/>
              <a:gd name="connsiteX7155" fmla="*/ 22733339 w 43671952"/>
              <a:gd name="connsiteY7155" fmla="*/ 4540571 h 23902640"/>
              <a:gd name="connsiteX7156" fmla="*/ 22687619 w 43671952"/>
              <a:gd name="connsiteY7156" fmla="*/ 4479611 h 23902640"/>
              <a:gd name="connsiteX7157" fmla="*/ 22718101 w 43671952"/>
              <a:gd name="connsiteY7157" fmla="*/ 4380552 h 23902640"/>
              <a:gd name="connsiteX7158" fmla="*/ 22680003 w 43671952"/>
              <a:gd name="connsiteY7158" fmla="*/ 4334831 h 23902640"/>
              <a:gd name="connsiteX7159" fmla="*/ 22596179 w 43671952"/>
              <a:gd name="connsiteY7159" fmla="*/ 4365312 h 23902640"/>
              <a:gd name="connsiteX7160" fmla="*/ 22489503 w 43671952"/>
              <a:gd name="connsiteY7160" fmla="*/ 4365312 h 23902640"/>
              <a:gd name="connsiteX7161" fmla="*/ 22329483 w 43671952"/>
              <a:gd name="connsiteY7161" fmla="*/ 4471992 h 23902640"/>
              <a:gd name="connsiteX7162" fmla="*/ 22230679 w 43671952"/>
              <a:gd name="connsiteY7162" fmla="*/ 4609153 h 23902640"/>
              <a:gd name="connsiteX7163" fmla="*/ 22139239 w 43671952"/>
              <a:gd name="connsiteY7163" fmla="*/ 4632012 h 23902640"/>
              <a:gd name="connsiteX7164" fmla="*/ 22070667 w 43671952"/>
              <a:gd name="connsiteY7164" fmla="*/ 4670112 h 23902640"/>
              <a:gd name="connsiteX7165" fmla="*/ 22101143 w 43671952"/>
              <a:gd name="connsiteY7165" fmla="*/ 4738692 h 23902640"/>
              <a:gd name="connsiteX7166" fmla="*/ 22192583 w 43671952"/>
              <a:gd name="connsiteY7166" fmla="*/ 4799648 h 23902640"/>
              <a:gd name="connsiteX7167" fmla="*/ 22116387 w 43671952"/>
              <a:gd name="connsiteY7167" fmla="*/ 4830133 h 23902640"/>
              <a:gd name="connsiteX7168" fmla="*/ 21971607 w 43671952"/>
              <a:gd name="connsiteY7168" fmla="*/ 4807270 h 23902640"/>
              <a:gd name="connsiteX7169" fmla="*/ 21903027 w 43671952"/>
              <a:gd name="connsiteY7169" fmla="*/ 4875853 h 23902640"/>
              <a:gd name="connsiteX7170" fmla="*/ 21811603 w 43671952"/>
              <a:gd name="connsiteY7170" fmla="*/ 4738692 h 23902640"/>
              <a:gd name="connsiteX7171" fmla="*/ 21720163 w 43671952"/>
              <a:gd name="connsiteY7171" fmla="*/ 4738692 h 23902640"/>
              <a:gd name="connsiteX7172" fmla="*/ 21590619 w 43671952"/>
              <a:gd name="connsiteY7172" fmla="*/ 4746310 h 23902640"/>
              <a:gd name="connsiteX7173" fmla="*/ 21560143 w 43671952"/>
              <a:gd name="connsiteY7173" fmla="*/ 4807270 h 23902640"/>
              <a:gd name="connsiteX7174" fmla="*/ 21346783 w 43671952"/>
              <a:gd name="connsiteY7174" fmla="*/ 4784412 h 23902640"/>
              <a:gd name="connsiteX7175" fmla="*/ 21316303 w 43671952"/>
              <a:gd name="connsiteY7175" fmla="*/ 4830133 h 23902640"/>
              <a:gd name="connsiteX7176" fmla="*/ 21232483 w 43671952"/>
              <a:gd name="connsiteY7176" fmla="*/ 4761552 h 23902640"/>
              <a:gd name="connsiteX7177" fmla="*/ 20904823 w 43671952"/>
              <a:gd name="connsiteY7177" fmla="*/ 4814893 h 23902640"/>
              <a:gd name="connsiteX7178" fmla="*/ 20859103 w 43671952"/>
              <a:gd name="connsiteY7178" fmla="*/ 4875853 h 23902640"/>
              <a:gd name="connsiteX7179" fmla="*/ 20782903 w 43671952"/>
              <a:gd name="connsiteY7179" fmla="*/ 4875853 h 23902640"/>
              <a:gd name="connsiteX7180" fmla="*/ 20660983 w 43671952"/>
              <a:gd name="connsiteY7180" fmla="*/ 5066352 h 23902640"/>
              <a:gd name="connsiteX7181" fmla="*/ 20531443 w 43671952"/>
              <a:gd name="connsiteY7181" fmla="*/ 5104450 h 23902640"/>
              <a:gd name="connsiteX7182" fmla="*/ 20394283 w 43671952"/>
              <a:gd name="connsiteY7182" fmla="*/ 5287333 h 23902640"/>
              <a:gd name="connsiteX7183" fmla="*/ 20219023 w 43671952"/>
              <a:gd name="connsiteY7183" fmla="*/ 5401632 h 23902640"/>
              <a:gd name="connsiteX7184" fmla="*/ 20158063 w 43671952"/>
              <a:gd name="connsiteY7184" fmla="*/ 5447354 h 23902640"/>
              <a:gd name="connsiteX7185" fmla="*/ 20158063 w 43671952"/>
              <a:gd name="connsiteY7185" fmla="*/ 5538792 h 23902640"/>
              <a:gd name="connsiteX7186" fmla="*/ 20249503 w 43671952"/>
              <a:gd name="connsiteY7186" fmla="*/ 5485452 h 23902640"/>
              <a:gd name="connsiteX7187" fmla="*/ 20386663 w 43671952"/>
              <a:gd name="connsiteY7187" fmla="*/ 5546412 h 23902640"/>
              <a:gd name="connsiteX7188" fmla="*/ 20348563 w 43671952"/>
              <a:gd name="connsiteY7188" fmla="*/ 5622613 h 23902640"/>
              <a:gd name="connsiteX7189" fmla="*/ 20333323 w 43671952"/>
              <a:gd name="connsiteY7189" fmla="*/ 5645473 h 23902640"/>
              <a:gd name="connsiteX7190" fmla="*/ 20356183 w 43671952"/>
              <a:gd name="connsiteY7190" fmla="*/ 5698812 h 23902640"/>
              <a:gd name="connsiteX7191" fmla="*/ 20523823 w 43671952"/>
              <a:gd name="connsiteY7191" fmla="*/ 5554034 h 23902640"/>
              <a:gd name="connsiteX7192" fmla="*/ 20569543 w 43671952"/>
              <a:gd name="connsiteY7192" fmla="*/ 5500690 h 23902640"/>
              <a:gd name="connsiteX7193" fmla="*/ 20737183 w 43671952"/>
              <a:gd name="connsiteY7193" fmla="*/ 5714053 h 23902640"/>
              <a:gd name="connsiteX7194" fmla="*/ 20622883 w 43671952"/>
              <a:gd name="connsiteY7194" fmla="*/ 5721671 h 23902640"/>
              <a:gd name="connsiteX7195" fmla="*/ 20744803 w 43671952"/>
              <a:gd name="connsiteY7195" fmla="*/ 5843593 h 23902640"/>
              <a:gd name="connsiteX7196" fmla="*/ 20744803 w 43671952"/>
              <a:gd name="connsiteY7196" fmla="*/ 5965512 h 23902640"/>
              <a:gd name="connsiteX7197" fmla="*/ 20630503 w 43671952"/>
              <a:gd name="connsiteY7197" fmla="*/ 6171254 h 23902640"/>
              <a:gd name="connsiteX7198" fmla="*/ 20615263 w 43671952"/>
              <a:gd name="connsiteY7198" fmla="*/ 6399852 h 23902640"/>
              <a:gd name="connsiteX7199" fmla="*/ 20478103 w 43671952"/>
              <a:gd name="connsiteY7199" fmla="*/ 6575113 h 23902640"/>
              <a:gd name="connsiteX7200" fmla="*/ 20325703 w 43671952"/>
              <a:gd name="connsiteY7200" fmla="*/ 6864672 h 23902640"/>
              <a:gd name="connsiteX7201" fmla="*/ 20036143 w 43671952"/>
              <a:gd name="connsiteY7201" fmla="*/ 7093273 h 23902640"/>
              <a:gd name="connsiteX7202" fmla="*/ 19830403 w 43671952"/>
              <a:gd name="connsiteY7202" fmla="*/ 7306632 h 23902640"/>
              <a:gd name="connsiteX7203" fmla="*/ 19525603 w 43671952"/>
              <a:gd name="connsiteY7203" fmla="*/ 7314252 h 23902640"/>
              <a:gd name="connsiteX7204" fmla="*/ 19515223 w 43671952"/>
              <a:gd name="connsiteY7204" fmla="*/ 7301909 h 23902640"/>
              <a:gd name="connsiteX7205" fmla="*/ 19512267 w 43671952"/>
              <a:gd name="connsiteY7205" fmla="*/ 7310443 h 23902640"/>
              <a:gd name="connsiteX7206" fmla="*/ 19455119 w 43671952"/>
              <a:gd name="connsiteY7206" fmla="*/ 7348544 h 23902640"/>
              <a:gd name="connsiteX7207" fmla="*/ 19331291 w 43671952"/>
              <a:gd name="connsiteY7207" fmla="*/ 7453317 h 23902640"/>
              <a:gd name="connsiteX7208" fmla="*/ 19312243 w 43671952"/>
              <a:gd name="connsiteY7208" fmla="*/ 7577143 h 23902640"/>
              <a:gd name="connsiteX7209" fmla="*/ 19064591 w 43671952"/>
              <a:gd name="connsiteY7209" fmla="*/ 7834472 h 23902640"/>
              <a:gd name="connsiteX7210" fmla="*/ 19169367 w 43671952"/>
              <a:gd name="connsiteY7210" fmla="*/ 8015447 h 23902640"/>
              <a:gd name="connsiteX7211" fmla="*/ 19216991 w 43671952"/>
              <a:gd name="connsiteY7211" fmla="*/ 8377395 h 23902640"/>
              <a:gd name="connsiteX7212" fmla="*/ 19159843 w 43671952"/>
              <a:gd name="connsiteY7212" fmla="*/ 8482170 h 23902640"/>
              <a:gd name="connsiteX7213" fmla="*/ 18978867 w 43671952"/>
              <a:gd name="connsiteY7213" fmla="*/ 8520272 h 23902640"/>
              <a:gd name="connsiteX7214" fmla="*/ 18845519 w 43671952"/>
              <a:gd name="connsiteY7214" fmla="*/ 8596470 h 23902640"/>
              <a:gd name="connsiteX7215" fmla="*/ 18816943 w 43671952"/>
              <a:gd name="connsiteY7215" fmla="*/ 8491696 h 23902640"/>
              <a:gd name="connsiteX7216" fmla="*/ 18883619 w 43671952"/>
              <a:gd name="connsiteY7216" fmla="*/ 8386922 h 23902640"/>
              <a:gd name="connsiteX7217" fmla="*/ 18816943 w 43671952"/>
              <a:gd name="connsiteY7217" fmla="*/ 8244048 h 23902640"/>
              <a:gd name="connsiteX7218" fmla="*/ 18912193 w 43671952"/>
              <a:gd name="connsiteY7218" fmla="*/ 8234522 h 23902640"/>
              <a:gd name="connsiteX7219" fmla="*/ 18893143 w 43671952"/>
              <a:gd name="connsiteY7219" fmla="*/ 8072597 h 23902640"/>
              <a:gd name="connsiteX7220" fmla="*/ 18693119 w 43671952"/>
              <a:gd name="connsiteY7220" fmla="*/ 8034496 h 23902640"/>
              <a:gd name="connsiteX7221" fmla="*/ 18769319 w 43671952"/>
              <a:gd name="connsiteY7221" fmla="*/ 7805742 h 23902640"/>
              <a:gd name="connsiteX7222" fmla="*/ 18626443 w 43671952"/>
              <a:gd name="connsiteY7222" fmla="*/ 7748592 h 23902640"/>
              <a:gd name="connsiteX7223" fmla="*/ 18540719 w 43671952"/>
              <a:gd name="connsiteY7223" fmla="*/ 7739065 h 23902640"/>
              <a:gd name="connsiteX7224" fmla="*/ 18283543 w 43671952"/>
              <a:gd name="connsiteY7224" fmla="*/ 7863047 h 23902640"/>
              <a:gd name="connsiteX7225" fmla="*/ 18245443 w 43671952"/>
              <a:gd name="connsiteY7225" fmla="*/ 7872571 h 23902640"/>
              <a:gd name="connsiteX7226" fmla="*/ 18321643 w 43671952"/>
              <a:gd name="connsiteY7226" fmla="*/ 7729543 h 23902640"/>
              <a:gd name="connsiteX7227" fmla="*/ 18397843 w 43671952"/>
              <a:gd name="connsiteY7227" fmla="*/ 7605715 h 23902640"/>
              <a:gd name="connsiteX7228" fmla="*/ 18293067 w 43671952"/>
              <a:gd name="connsiteY7228" fmla="*/ 7577143 h 23902640"/>
              <a:gd name="connsiteX7229" fmla="*/ 18264495 w 43671952"/>
              <a:gd name="connsiteY7229" fmla="*/ 7634294 h 23902640"/>
              <a:gd name="connsiteX7230" fmla="*/ 18121619 w 43671952"/>
              <a:gd name="connsiteY7230" fmla="*/ 7653344 h 23902640"/>
              <a:gd name="connsiteX7231" fmla="*/ 17959693 w 43671952"/>
              <a:gd name="connsiteY7231" fmla="*/ 7815265 h 23902640"/>
              <a:gd name="connsiteX7232" fmla="*/ 17769195 w 43671952"/>
              <a:gd name="connsiteY7232" fmla="*/ 7843996 h 23902640"/>
              <a:gd name="connsiteX7233" fmla="*/ 17902543 w 43671952"/>
              <a:gd name="connsiteY7233" fmla="*/ 8034496 h 23902640"/>
              <a:gd name="connsiteX7234" fmla="*/ 17969219 w 43671952"/>
              <a:gd name="connsiteY7234" fmla="*/ 8158321 h 23902640"/>
              <a:gd name="connsiteX7235" fmla="*/ 18178769 w 43671952"/>
              <a:gd name="connsiteY7235" fmla="*/ 8063071 h 23902640"/>
              <a:gd name="connsiteX7236" fmla="*/ 18274019 w 43671952"/>
              <a:gd name="connsiteY7236" fmla="*/ 8101171 h 23902640"/>
              <a:gd name="connsiteX7237" fmla="*/ 18416893 w 43671952"/>
              <a:gd name="connsiteY7237" fmla="*/ 8082122 h 23902640"/>
              <a:gd name="connsiteX7238" fmla="*/ 18312119 w 43671952"/>
              <a:gd name="connsiteY7238" fmla="*/ 8205947 h 23902640"/>
              <a:gd name="connsiteX7239" fmla="*/ 18169243 w 43671952"/>
              <a:gd name="connsiteY7239" fmla="*/ 8215472 h 23902640"/>
              <a:gd name="connsiteX7240" fmla="*/ 18083519 w 43671952"/>
              <a:gd name="connsiteY7240" fmla="*/ 8320245 h 23902640"/>
              <a:gd name="connsiteX7241" fmla="*/ 17940643 w 43671952"/>
              <a:gd name="connsiteY7241" fmla="*/ 8415496 h 23902640"/>
              <a:gd name="connsiteX7242" fmla="*/ 17940643 w 43671952"/>
              <a:gd name="connsiteY7242" fmla="*/ 8482170 h 23902640"/>
              <a:gd name="connsiteX7243" fmla="*/ 18064469 w 43671952"/>
              <a:gd name="connsiteY7243" fmla="*/ 8577421 h 23902640"/>
              <a:gd name="connsiteX7244" fmla="*/ 18083519 w 43671952"/>
              <a:gd name="connsiteY7244" fmla="*/ 8806022 h 23902640"/>
              <a:gd name="connsiteX7245" fmla="*/ 18197819 w 43671952"/>
              <a:gd name="connsiteY7245" fmla="*/ 8948895 h 23902640"/>
              <a:gd name="connsiteX7246" fmla="*/ 18016843 w 43671952"/>
              <a:gd name="connsiteY7246" fmla="*/ 8920320 h 23902640"/>
              <a:gd name="connsiteX7247" fmla="*/ 18178769 w 43671952"/>
              <a:gd name="connsiteY7247" fmla="*/ 9063195 h 23902640"/>
              <a:gd name="connsiteX7248" fmla="*/ 18026367 w 43671952"/>
              <a:gd name="connsiteY7248" fmla="*/ 9129871 h 23902640"/>
              <a:gd name="connsiteX7249" fmla="*/ 17988267 w 43671952"/>
              <a:gd name="connsiteY7249" fmla="*/ 9244171 h 23902640"/>
              <a:gd name="connsiteX7250" fmla="*/ 18083519 w 43671952"/>
              <a:gd name="connsiteY7250" fmla="*/ 9196545 h 23902640"/>
              <a:gd name="connsiteX7251" fmla="*/ 18197819 w 43671952"/>
              <a:gd name="connsiteY7251" fmla="*/ 9282270 h 23902640"/>
              <a:gd name="connsiteX7252" fmla="*/ 18093043 w 43671952"/>
              <a:gd name="connsiteY7252" fmla="*/ 9329896 h 23902640"/>
              <a:gd name="connsiteX7253" fmla="*/ 18140667 w 43671952"/>
              <a:gd name="connsiteY7253" fmla="*/ 9415620 h 23902640"/>
              <a:gd name="connsiteX7254" fmla="*/ 18045419 w 43671952"/>
              <a:gd name="connsiteY7254" fmla="*/ 9491822 h 23902640"/>
              <a:gd name="connsiteX7255" fmla="*/ 18035895 w 43671952"/>
              <a:gd name="connsiteY7255" fmla="*/ 9625171 h 23902640"/>
              <a:gd name="connsiteX7256" fmla="*/ 17864443 w 43671952"/>
              <a:gd name="connsiteY7256" fmla="*/ 9739471 h 23902640"/>
              <a:gd name="connsiteX7257" fmla="*/ 17864443 w 43671952"/>
              <a:gd name="connsiteY7257" fmla="*/ 9872821 h 23902640"/>
              <a:gd name="connsiteX7258" fmla="*/ 17616795 w 43671952"/>
              <a:gd name="connsiteY7258" fmla="*/ 10149046 h 23902640"/>
              <a:gd name="connsiteX7259" fmla="*/ 17473919 w 43671952"/>
              <a:gd name="connsiteY7259" fmla="*/ 10206195 h 23902640"/>
              <a:gd name="connsiteX7260" fmla="*/ 17378671 w 43671952"/>
              <a:gd name="connsiteY7260" fmla="*/ 10349070 h 23902640"/>
              <a:gd name="connsiteX7261" fmla="*/ 17083395 w 43671952"/>
              <a:gd name="connsiteY7261" fmla="*/ 10368121 h 23902640"/>
              <a:gd name="connsiteX7262" fmla="*/ 17045295 w 43671952"/>
              <a:gd name="connsiteY7262" fmla="*/ 10272870 h 23902640"/>
              <a:gd name="connsiteX7263" fmla="*/ 16988145 w 43671952"/>
              <a:gd name="connsiteY7263" fmla="*/ 10406219 h 23902640"/>
              <a:gd name="connsiteX7264" fmla="*/ 16692872 w 43671952"/>
              <a:gd name="connsiteY7264" fmla="*/ 10491946 h 23902640"/>
              <a:gd name="connsiteX7265" fmla="*/ 16578573 w 43671952"/>
              <a:gd name="connsiteY7265" fmla="*/ 10653871 h 23902640"/>
              <a:gd name="connsiteX7266" fmla="*/ 16435695 w 43671952"/>
              <a:gd name="connsiteY7266" fmla="*/ 10653871 h 23902640"/>
              <a:gd name="connsiteX7267" fmla="*/ 16521423 w 43671952"/>
              <a:gd name="connsiteY7267" fmla="*/ 10472895 h 23902640"/>
              <a:gd name="connsiteX7268" fmla="*/ 16359496 w 43671952"/>
              <a:gd name="connsiteY7268" fmla="*/ 10463371 h 23902640"/>
              <a:gd name="connsiteX7269" fmla="*/ 16178523 w 43671952"/>
              <a:gd name="connsiteY7269" fmla="*/ 10539570 h 23902640"/>
              <a:gd name="connsiteX7270" fmla="*/ 15978499 w 43671952"/>
              <a:gd name="connsiteY7270" fmla="*/ 10749120 h 23902640"/>
              <a:gd name="connsiteX7271" fmla="*/ 15930873 w 43671952"/>
              <a:gd name="connsiteY7271" fmla="*/ 10958672 h 23902640"/>
              <a:gd name="connsiteX7272" fmla="*/ 16273771 w 43671952"/>
              <a:gd name="connsiteY7272" fmla="*/ 11396820 h 23902640"/>
              <a:gd name="connsiteX7273" fmla="*/ 16292824 w 43671952"/>
              <a:gd name="connsiteY7273" fmla="*/ 11577795 h 23902640"/>
              <a:gd name="connsiteX7274" fmla="*/ 16369021 w 43671952"/>
              <a:gd name="connsiteY7274" fmla="*/ 11739720 h 23902640"/>
              <a:gd name="connsiteX7275" fmla="*/ 16245196 w 43671952"/>
              <a:gd name="connsiteY7275" fmla="*/ 11939587 h 23902640"/>
              <a:gd name="connsiteX7276" fmla="*/ 16235673 w 43671952"/>
              <a:gd name="connsiteY7276" fmla="*/ 12091987 h 23902640"/>
              <a:gd name="connsiteX7277" fmla="*/ 15968970 w 43671952"/>
              <a:gd name="connsiteY7277" fmla="*/ 12206287 h 23902640"/>
              <a:gd name="connsiteX7278" fmla="*/ 15692749 w 43671952"/>
              <a:gd name="connsiteY7278" fmla="*/ 12482512 h 23902640"/>
              <a:gd name="connsiteX7279" fmla="*/ 15683222 w 43671952"/>
              <a:gd name="connsiteY7279" fmla="*/ 12282487 h 23902640"/>
              <a:gd name="connsiteX7280" fmla="*/ 15721325 w 43671952"/>
              <a:gd name="connsiteY7280" fmla="*/ 12149137 h 23902640"/>
              <a:gd name="connsiteX7281" fmla="*/ 15492725 w 43671952"/>
              <a:gd name="connsiteY7281" fmla="*/ 12149137 h 23902640"/>
              <a:gd name="connsiteX7282" fmla="*/ 15454622 w 43671952"/>
              <a:gd name="connsiteY7282" fmla="*/ 12063412 h 23902640"/>
              <a:gd name="connsiteX7283" fmla="*/ 15464148 w 43671952"/>
              <a:gd name="connsiteY7283" fmla="*/ 11891976 h 23902640"/>
              <a:gd name="connsiteX7284" fmla="*/ 15387949 w 43671952"/>
              <a:gd name="connsiteY7284" fmla="*/ 11930062 h 23902640"/>
              <a:gd name="connsiteX7285" fmla="*/ 15321271 w 43671952"/>
              <a:gd name="connsiteY7285" fmla="*/ 11882595 h 23902640"/>
              <a:gd name="connsiteX7286" fmla="*/ 15216500 w 43671952"/>
              <a:gd name="connsiteY7286" fmla="*/ 11873070 h 23902640"/>
              <a:gd name="connsiteX7287" fmla="*/ 15187924 w 43671952"/>
              <a:gd name="connsiteY7287" fmla="*/ 11701620 h 23902640"/>
              <a:gd name="connsiteX7288" fmla="*/ 15092671 w 43671952"/>
              <a:gd name="connsiteY7288" fmla="*/ 11796870 h 23902640"/>
              <a:gd name="connsiteX7289" fmla="*/ 15054572 w 43671952"/>
              <a:gd name="connsiteY7289" fmla="*/ 12044362 h 23902640"/>
              <a:gd name="connsiteX7290" fmla="*/ 14921223 w 43671952"/>
              <a:gd name="connsiteY7290" fmla="*/ 12339637 h 23902640"/>
              <a:gd name="connsiteX7291" fmla="*/ 15025997 w 43671952"/>
              <a:gd name="connsiteY7291" fmla="*/ 12358687 h 23902640"/>
              <a:gd name="connsiteX7292" fmla="*/ 15016476 w 43671952"/>
              <a:gd name="connsiteY7292" fmla="*/ 12482512 h 23902640"/>
              <a:gd name="connsiteX7293" fmla="*/ 15092671 w 43671952"/>
              <a:gd name="connsiteY7293" fmla="*/ 12596812 h 23902640"/>
              <a:gd name="connsiteX7294" fmla="*/ 15102198 w 43671952"/>
              <a:gd name="connsiteY7294" fmla="*/ 12707937 h 23902640"/>
              <a:gd name="connsiteX7295" fmla="*/ 15410171 w 43671952"/>
              <a:gd name="connsiteY7295" fmla="*/ 12930187 h 23902640"/>
              <a:gd name="connsiteX7296" fmla="*/ 15435571 w 43671952"/>
              <a:gd name="connsiteY7296" fmla="*/ 13396912 h 23902640"/>
              <a:gd name="connsiteX7297" fmla="*/ 15559398 w 43671952"/>
              <a:gd name="connsiteY7297" fmla="*/ 13517562 h 23902640"/>
              <a:gd name="connsiteX7298" fmla="*/ 15276820 w 43671952"/>
              <a:gd name="connsiteY7298" fmla="*/ 13450887 h 23902640"/>
              <a:gd name="connsiteX7299" fmla="*/ 15105370 w 43671952"/>
              <a:gd name="connsiteY7299" fmla="*/ 13222287 h 23902640"/>
              <a:gd name="connsiteX7300" fmla="*/ 15111722 w 43671952"/>
              <a:gd name="connsiteY7300" fmla="*/ 12987337 h 23902640"/>
              <a:gd name="connsiteX7301" fmla="*/ 14930748 w 43671952"/>
              <a:gd name="connsiteY7301" fmla="*/ 12752387 h 23902640"/>
              <a:gd name="connsiteX7302" fmla="*/ 14959324 w 43671952"/>
              <a:gd name="connsiteY7302" fmla="*/ 12653962 h 23902640"/>
              <a:gd name="connsiteX7303" fmla="*/ 14816449 w 43671952"/>
              <a:gd name="connsiteY7303" fmla="*/ 12444412 h 23902640"/>
              <a:gd name="connsiteX7304" fmla="*/ 14825974 w 43671952"/>
              <a:gd name="connsiteY7304" fmla="*/ 12311062 h 23902640"/>
              <a:gd name="connsiteX7305" fmla="*/ 14816449 w 43671952"/>
              <a:gd name="connsiteY7305" fmla="*/ 12244387 h 23902640"/>
              <a:gd name="connsiteX7306" fmla="*/ 14911697 w 43671952"/>
              <a:gd name="connsiteY7306" fmla="*/ 12101512 h 23902640"/>
              <a:gd name="connsiteX7307" fmla="*/ 14921223 w 43671952"/>
              <a:gd name="connsiteY7307" fmla="*/ 11901501 h 23902640"/>
              <a:gd name="connsiteX7308" fmla="*/ 14940273 w 43671952"/>
              <a:gd name="connsiteY7308" fmla="*/ 11768295 h 23902640"/>
              <a:gd name="connsiteX7309" fmla="*/ 14835498 w 43671952"/>
              <a:gd name="connsiteY7309" fmla="*/ 11615896 h 23902640"/>
              <a:gd name="connsiteX7310" fmla="*/ 14835498 w 43671952"/>
              <a:gd name="connsiteY7310" fmla="*/ 11292045 h 23902640"/>
              <a:gd name="connsiteX7311" fmla="*/ 14883124 w 43671952"/>
              <a:gd name="connsiteY7311" fmla="*/ 11215847 h 23902640"/>
              <a:gd name="connsiteX7312" fmla="*/ 14797397 w 43671952"/>
              <a:gd name="connsiteY7312" fmla="*/ 11101545 h 23902640"/>
              <a:gd name="connsiteX7313" fmla="*/ 14683098 w 43671952"/>
              <a:gd name="connsiteY7313" fmla="*/ 11234895 h 23902640"/>
              <a:gd name="connsiteX7314" fmla="*/ 14425925 w 43671952"/>
              <a:gd name="connsiteY7314" fmla="*/ 11311095 h 23902640"/>
              <a:gd name="connsiteX7315" fmla="*/ 14502125 w 43671952"/>
              <a:gd name="connsiteY7315" fmla="*/ 10768170 h 23902640"/>
              <a:gd name="connsiteX7316" fmla="*/ 14378298 w 43671952"/>
              <a:gd name="connsiteY7316" fmla="*/ 10596720 h 23902640"/>
              <a:gd name="connsiteX7317" fmla="*/ 14273522 w 43671952"/>
              <a:gd name="connsiteY7317" fmla="*/ 10549095 h 23902640"/>
              <a:gd name="connsiteX7318" fmla="*/ 14254476 w 43671952"/>
              <a:gd name="connsiteY7318" fmla="*/ 10291921 h 23902640"/>
              <a:gd name="connsiteX7319" fmla="*/ 14149699 w 43671952"/>
              <a:gd name="connsiteY7319" fmla="*/ 10168095 h 23902640"/>
              <a:gd name="connsiteX7320" fmla="*/ 14063973 w 43671952"/>
              <a:gd name="connsiteY7320" fmla="*/ 10310971 h 23902640"/>
              <a:gd name="connsiteX7321" fmla="*/ 13949673 w 43671952"/>
              <a:gd name="connsiteY7321" fmla="*/ 10330022 h 23902640"/>
              <a:gd name="connsiteX7322" fmla="*/ 13713933 w 43671952"/>
              <a:gd name="connsiteY7322" fmla="*/ 10322877 h 23902640"/>
              <a:gd name="connsiteX7323" fmla="*/ 13621062 w 43671952"/>
              <a:gd name="connsiteY7323" fmla="*/ 10420507 h 23902640"/>
              <a:gd name="connsiteX7324" fmla="*/ 13606774 w 43671952"/>
              <a:gd name="connsiteY7324" fmla="*/ 10587195 h 23902640"/>
              <a:gd name="connsiteX7325" fmla="*/ 13397229 w 43671952"/>
              <a:gd name="connsiteY7325" fmla="*/ 10634819 h 23902640"/>
              <a:gd name="connsiteX7326" fmla="*/ 13187679 w 43671952"/>
              <a:gd name="connsiteY7326" fmla="*/ 10863421 h 23902640"/>
              <a:gd name="connsiteX7327" fmla="*/ 12968601 w 43671952"/>
              <a:gd name="connsiteY7327" fmla="*/ 10987246 h 23902640"/>
              <a:gd name="connsiteX7328" fmla="*/ 12961458 w 43671952"/>
              <a:gd name="connsiteY7328" fmla="*/ 11120596 h 23902640"/>
              <a:gd name="connsiteX7329" fmla="*/ 12816199 w 43671952"/>
              <a:gd name="connsiteY7329" fmla="*/ 11206320 h 23902640"/>
              <a:gd name="connsiteX7330" fmla="*/ 12749526 w 43671952"/>
              <a:gd name="connsiteY7330" fmla="*/ 11196796 h 23902640"/>
              <a:gd name="connsiteX7331" fmla="*/ 12759051 w 43671952"/>
              <a:gd name="connsiteY7331" fmla="*/ 11272995 h 23902640"/>
              <a:gd name="connsiteX7332" fmla="*/ 12616179 w 43671952"/>
              <a:gd name="connsiteY7332" fmla="*/ 11311095 h 23902640"/>
              <a:gd name="connsiteX7333" fmla="*/ 12597127 w 43671952"/>
              <a:gd name="connsiteY7333" fmla="*/ 11634945 h 23902640"/>
              <a:gd name="connsiteX7334" fmla="*/ 12495530 w 43671952"/>
              <a:gd name="connsiteY7334" fmla="*/ 11879420 h 23902640"/>
              <a:gd name="connsiteX7335" fmla="*/ 12501879 w 43671952"/>
              <a:gd name="connsiteY7335" fmla="*/ 12063412 h 23902640"/>
              <a:gd name="connsiteX7336" fmla="*/ 12397103 w 43671952"/>
              <a:gd name="connsiteY7336" fmla="*/ 12139612 h 23902640"/>
              <a:gd name="connsiteX7337" fmla="*/ 12378053 w 43671952"/>
              <a:gd name="connsiteY7337" fmla="*/ 12314237 h 23902640"/>
              <a:gd name="connsiteX7338" fmla="*/ 12289153 w 43671952"/>
              <a:gd name="connsiteY7338" fmla="*/ 12288837 h 23902640"/>
              <a:gd name="connsiteX7339" fmla="*/ 12149455 w 43671952"/>
              <a:gd name="connsiteY7339" fmla="*/ 12444412 h 23902640"/>
              <a:gd name="connsiteX7340" fmla="*/ 12025627 w 43671952"/>
              <a:gd name="connsiteY7340" fmla="*/ 12377737 h 23902640"/>
              <a:gd name="connsiteX7341" fmla="*/ 11987529 w 43671952"/>
              <a:gd name="connsiteY7341" fmla="*/ 12053887 h 23902640"/>
              <a:gd name="connsiteX7342" fmla="*/ 11901802 w 43671952"/>
              <a:gd name="connsiteY7342" fmla="*/ 11920537 h 23902640"/>
              <a:gd name="connsiteX7343" fmla="*/ 11873229 w 43671952"/>
              <a:gd name="connsiteY7343" fmla="*/ 11415871 h 23902640"/>
              <a:gd name="connsiteX7344" fmla="*/ 11797025 w 43671952"/>
              <a:gd name="connsiteY7344" fmla="*/ 11231721 h 23902640"/>
              <a:gd name="connsiteX7345" fmla="*/ 11784329 w 43671952"/>
              <a:gd name="connsiteY7345" fmla="*/ 10879295 h 23902640"/>
              <a:gd name="connsiteX7346" fmla="*/ 11797025 w 43671952"/>
              <a:gd name="connsiteY7346" fmla="*/ 10587195 h 23902640"/>
              <a:gd name="connsiteX7347" fmla="*/ 11866878 w 43671952"/>
              <a:gd name="connsiteY7347" fmla="*/ 10333195 h 23902640"/>
              <a:gd name="connsiteX7348" fmla="*/ 11873229 w 43671952"/>
              <a:gd name="connsiteY7348" fmla="*/ 10101420 h 23902640"/>
              <a:gd name="connsiteX7349" fmla="*/ 11730352 w 43671952"/>
              <a:gd name="connsiteY7349" fmla="*/ 10368121 h 23902640"/>
              <a:gd name="connsiteX7350" fmla="*/ 11568426 w 43671952"/>
              <a:gd name="connsiteY7350" fmla="*/ 10377645 h 23902640"/>
              <a:gd name="connsiteX7351" fmla="*/ 11447775 w 43671952"/>
              <a:gd name="connsiteY7351" fmla="*/ 10126820 h 23902640"/>
              <a:gd name="connsiteX7352" fmla="*/ 11682725 w 43671952"/>
              <a:gd name="connsiteY7352" fmla="*/ 10006170 h 23902640"/>
              <a:gd name="connsiteX7353" fmla="*/ 11435078 w 43671952"/>
              <a:gd name="connsiteY7353" fmla="*/ 10025221 h 23902640"/>
              <a:gd name="connsiteX7354" fmla="*/ 11444601 w 43671952"/>
              <a:gd name="connsiteY7354" fmla="*/ 9882346 h 23902640"/>
              <a:gd name="connsiteX7355" fmla="*/ 11330301 w 43671952"/>
              <a:gd name="connsiteY7355" fmla="*/ 9844244 h 23902640"/>
              <a:gd name="connsiteX7356" fmla="*/ 11349349 w 43671952"/>
              <a:gd name="connsiteY7356" fmla="*/ 9587070 h 23902640"/>
              <a:gd name="connsiteX7357" fmla="*/ 11120751 w 43671952"/>
              <a:gd name="connsiteY7357" fmla="*/ 9520396 h 23902640"/>
              <a:gd name="connsiteX7358" fmla="*/ 11015981 w 43671952"/>
              <a:gd name="connsiteY7358" fmla="*/ 9587070 h 23902640"/>
              <a:gd name="connsiteX7359" fmla="*/ 10739753 w 43671952"/>
              <a:gd name="connsiteY7359" fmla="*/ 9596596 h 23902640"/>
              <a:gd name="connsiteX7360" fmla="*/ 10663555 w 43671952"/>
              <a:gd name="connsiteY7360" fmla="*/ 9520396 h 23902640"/>
              <a:gd name="connsiteX7361" fmla="*/ 10292079 w 43671952"/>
              <a:gd name="connsiteY7361" fmla="*/ 9472771 h 23902640"/>
              <a:gd name="connsiteX7362" fmla="*/ 10293959 w 43671952"/>
              <a:gd name="connsiteY7362" fmla="*/ 9468296 h 23902640"/>
              <a:gd name="connsiteX7363" fmla="*/ 10267311 w 43671952"/>
              <a:gd name="connsiteY7363" fmla="*/ 9478484 h 23902640"/>
              <a:gd name="connsiteX7364" fmla="*/ 10145391 w 43671952"/>
              <a:gd name="connsiteY7364" fmla="*/ 9204166 h 23902640"/>
              <a:gd name="connsiteX7365" fmla="*/ 9977750 w 43671952"/>
              <a:gd name="connsiteY7365" fmla="*/ 9219406 h 23902640"/>
              <a:gd name="connsiteX7366" fmla="*/ 9893929 w 43671952"/>
              <a:gd name="connsiteY7366" fmla="*/ 9181305 h 23902640"/>
              <a:gd name="connsiteX7367" fmla="*/ 9741535 w 43671952"/>
              <a:gd name="connsiteY7367" fmla="*/ 9188925 h 23902640"/>
              <a:gd name="connsiteX7368" fmla="*/ 9711049 w 43671952"/>
              <a:gd name="connsiteY7368" fmla="*/ 9051765 h 23902640"/>
              <a:gd name="connsiteX7369" fmla="*/ 9627233 w 43671952"/>
              <a:gd name="connsiteY7369" fmla="*/ 8975565 h 23902640"/>
              <a:gd name="connsiteX7370" fmla="*/ 9604373 w 43671952"/>
              <a:gd name="connsiteY7370" fmla="*/ 8632665 h 23902640"/>
              <a:gd name="connsiteX7371" fmla="*/ 9459591 w 43671952"/>
              <a:gd name="connsiteY7371" fmla="*/ 8594564 h 23902640"/>
              <a:gd name="connsiteX7372" fmla="*/ 9322429 w 43671952"/>
              <a:gd name="connsiteY7372" fmla="*/ 8663145 h 23902640"/>
              <a:gd name="connsiteX7373" fmla="*/ 9314810 w 43671952"/>
              <a:gd name="connsiteY7373" fmla="*/ 8823165 h 23902640"/>
              <a:gd name="connsiteX7374" fmla="*/ 9299568 w 43671952"/>
              <a:gd name="connsiteY7374" fmla="*/ 8998426 h 23902640"/>
              <a:gd name="connsiteX7375" fmla="*/ 9406250 w 43671952"/>
              <a:gd name="connsiteY7375" fmla="*/ 9112725 h 23902640"/>
              <a:gd name="connsiteX7376" fmla="*/ 9352907 w 43671952"/>
              <a:gd name="connsiteY7376" fmla="*/ 9196545 h 23902640"/>
              <a:gd name="connsiteX7377" fmla="*/ 9352907 w 43671952"/>
              <a:gd name="connsiteY7377" fmla="*/ 9348945 h 23902640"/>
              <a:gd name="connsiteX7378" fmla="*/ 9291950 w 43671952"/>
              <a:gd name="connsiteY7378" fmla="*/ 9425145 h 23902640"/>
              <a:gd name="connsiteX7379" fmla="*/ 9413867 w 43671952"/>
              <a:gd name="connsiteY7379" fmla="*/ 9547065 h 23902640"/>
              <a:gd name="connsiteX7380" fmla="*/ 9543411 w 43671952"/>
              <a:gd name="connsiteY7380" fmla="*/ 9409905 h 23902640"/>
              <a:gd name="connsiteX7381" fmla="*/ 9520551 w 43671952"/>
              <a:gd name="connsiteY7381" fmla="*/ 9600405 h 23902640"/>
              <a:gd name="connsiteX7382" fmla="*/ 9741535 w 43671952"/>
              <a:gd name="connsiteY7382" fmla="*/ 9638506 h 23902640"/>
              <a:gd name="connsiteX7383" fmla="*/ 9878693 w 43671952"/>
              <a:gd name="connsiteY7383" fmla="*/ 9478484 h 23902640"/>
              <a:gd name="connsiteX7384" fmla="*/ 9970133 w 43671952"/>
              <a:gd name="connsiteY7384" fmla="*/ 9463246 h 23902640"/>
              <a:gd name="connsiteX7385" fmla="*/ 10053951 w 43671952"/>
              <a:gd name="connsiteY7385" fmla="*/ 9333705 h 23902640"/>
              <a:gd name="connsiteX7386" fmla="*/ 10145391 w 43671952"/>
              <a:gd name="connsiteY7386" fmla="*/ 9364185 h 23902640"/>
              <a:gd name="connsiteX7387" fmla="*/ 10107295 w 43671952"/>
              <a:gd name="connsiteY7387" fmla="*/ 9577545 h 23902640"/>
              <a:gd name="connsiteX7388" fmla="*/ 10328269 w 43671952"/>
              <a:gd name="connsiteY7388" fmla="*/ 9973785 h 23902640"/>
              <a:gd name="connsiteX7389" fmla="*/ 10198734 w 43671952"/>
              <a:gd name="connsiteY7389" fmla="*/ 10210006 h 23902640"/>
              <a:gd name="connsiteX7390" fmla="*/ 10206351 w 43671952"/>
              <a:gd name="connsiteY7390" fmla="*/ 10278584 h 23902640"/>
              <a:gd name="connsiteX7391" fmla="*/ 10053951 w 43671952"/>
              <a:gd name="connsiteY7391" fmla="*/ 10339545 h 23902640"/>
              <a:gd name="connsiteX7392" fmla="*/ 9977750 w 43671952"/>
              <a:gd name="connsiteY7392" fmla="*/ 10613866 h 23902640"/>
              <a:gd name="connsiteX7393" fmla="*/ 9810111 w 43671952"/>
              <a:gd name="connsiteY7393" fmla="*/ 10644346 h 23902640"/>
              <a:gd name="connsiteX7394" fmla="*/ 9756769 w 43671952"/>
              <a:gd name="connsiteY7394" fmla="*/ 10751025 h 23902640"/>
              <a:gd name="connsiteX7395" fmla="*/ 9680570 w 43671952"/>
              <a:gd name="connsiteY7395" fmla="*/ 10728165 h 23902640"/>
              <a:gd name="connsiteX7396" fmla="*/ 9589132 w 43671952"/>
              <a:gd name="connsiteY7396" fmla="*/ 10903425 h 23902640"/>
              <a:gd name="connsiteX7397" fmla="*/ 9299568 w 43671952"/>
              <a:gd name="connsiteY7397" fmla="*/ 10911046 h 23902640"/>
              <a:gd name="connsiteX7398" fmla="*/ 9170033 w 43671952"/>
              <a:gd name="connsiteY7398" fmla="*/ 11116785 h 23902640"/>
              <a:gd name="connsiteX7399" fmla="*/ 8857611 w 43671952"/>
              <a:gd name="connsiteY7399" fmla="*/ 11192985 h 23902640"/>
              <a:gd name="connsiteX7400" fmla="*/ 8659490 w 43671952"/>
              <a:gd name="connsiteY7400" fmla="*/ 11337765 h 23902640"/>
              <a:gd name="connsiteX7401" fmla="*/ 8499472 w 43671952"/>
              <a:gd name="connsiteY7401" fmla="*/ 11337765 h 23902640"/>
              <a:gd name="connsiteX7402" fmla="*/ 8400413 w 43671952"/>
              <a:gd name="connsiteY7402" fmla="*/ 11459685 h 23902640"/>
              <a:gd name="connsiteX7403" fmla="*/ 8095611 w 43671952"/>
              <a:gd name="connsiteY7403" fmla="*/ 11573985 h 23902640"/>
              <a:gd name="connsiteX7404" fmla="*/ 7981309 w 43671952"/>
              <a:gd name="connsiteY7404" fmla="*/ 11490165 h 23902640"/>
              <a:gd name="connsiteX7405" fmla="*/ 8049888 w 43671952"/>
              <a:gd name="connsiteY7405" fmla="*/ 10880566 h 23902640"/>
              <a:gd name="connsiteX7406" fmla="*/ 7981309 w 43671952"/>
              <a:gd name="connsiteY7406" fmla="*/ 10697685 h 23902640"/>
              <a:gd name="connsiteX7407" fmla="*/ 7981309 w 43671952"/>
              <a:gd name="connsiteY7407" fmla="*/ 10331925 h 23902640"/>
              <a:gd name="connsiteX7408" fmla="*/ 7867008 w 43671952"/>
              <a:gd name="connsiteY7408" fmla="*/ 10149046 h 23902640"/>
              <a:gd name="connsiteX7409" fmla="*/ 7882249 w 43671952"/>
              <a:gd name="connsiteY7409" fmla="*/ 9539446 h 23902640"/>
              <a:gd name="connsiteX7410" fmla="*/ 7775568 w 43671952"/>
              <a:gd name="connsiteY7410" fmla="*/ 9402286 h 23902640"/>
              <a:gd name="connsiteX7411" fmla="*/ 7798428 w 43671952"/>
              <a:gd name="connsiteY7411" fmla="*/ 9196545 h 23902640"/>
              <a:gd name="connsiteX7412" fmla="*/ 7775568 w 43671952"/>
              <a:gd name="connsiteY7412" fmla="*/ 9021285 h 23902640"/>
              <a:gd name="connsiteX7413" fmla="*/ 7790809 w 43671952"/>
              <a:gd name="connsiteY7413" fmla="*/ 8884125 h 23902640"/>
              <a:gd name="connsiteX7414" fmla="*/ 7745085 w 43671952"/>
              <a:gd name="connsiteY7414" fmla="*/ 8792685 h 23902640"/>
              <a:gd name="connsiteX7415" fmla="*/ 7745085 w 43671952"/>
              <a:gd name="connsiteY7415" fmla="*/ 8655526 h 23902640"/>
              <a:gd name="connsiteX7416" fmla="*/ 7813669 w 43671952"/>
              <a:gd name="connsiteY7416" fmla="*/ 8602185 h 23902640"/>
              <a:gd name="connsiteX7417" fmla="*/ 7745085 w 43671952"/>
              <a:gd name="connsiteY7417" fmla="*/ 8586945 h 23902640"/>
              <a:gd name="connsiteX7418" fmla="*/ 7738515 w 43671952"/>
              <a:gd name="connsiteY7418" fmla="*/ 8567237 h 23902640"/>
              <a:gd name="connsiteX7419" fmla="*/ 7738296 w 43671952"/>
              <a:gd name="connsiteY7419" fmla="*/ 8570309 h 23902640"/>
              <a:gd name="connsiteX7420" fmla="*/ 7699594 w 43671952"/>
              <a:gd name="connsiteY7420" fmla="*/ 8644044 h 23902640"/>
              <a:gd name="connsiteX7421" fmla="*/ 7660277 w 43671952"/>
              <a:gd name="connsiteY7421" fmla="*/ 8793248 h 23902640"/>
              <a:gd name="connsiteX7422" fmla="*/ 7572807 w 43671952"/>
              <a:gd name="connsiteY7422" fmla="*/ 8481014 h 23902640"/>
              <a:gd name="connsiteX7423" fmla="*/ 7539356 w 43671952"/>
              <a:gd name="connsiteY7423" fmla="*/ 8837854 h 23902640"/>
              <a:gd name="connsiteX7424" fmla="*/ 7550506 w 43671952"/>
              <a:gd name="connsiteY7424" fmla="*/ 9440018 h 23902640"/>
              <a:gd name="connsiteX7425" fmla="*/ 7541579 w 43671952"/>
              <a:gd name="connsiteY7425" fmla="*/ 9443465 h 23902640"/>
              <a:gd name="connsiteX7426" fmla="*/ 7540023 w 43671952"/>
              <a:gd name="connsiteY7426" fmla="*/ 9455436 h 23902640"/>
              <a:gd name="connsiteX7427" fmla="*/ 7510781 w 43671952"/>
              <a:gd name="connsiteY7427" fmla="*/ 9663275 h 23902640"/>
              <a:gd name="connsiteX7428" fmla="*/ 7606028 w 43671952"/>
              <a:gd name="connsiteY7428" fmla="*/ 9810913 h 23902640"/>
              <a:gd name="connsiteX7429" fmla="*/ 7515540 w 43671952"/>
              <a:gd name="connsiteY7429" fmla="*/ 10310974 h 23902640"/>
              <a:gd name="connsiteX7430" fmla="*/ 7634607 w 43671952"/>
              <a:gd name="connsiteY7430" fmla="*/ 10568150 h 23902640"/>
              <a:gd name="connsiteX7431" fmla="*/ 7620320 w 43671952"/>
              <a:gd name="connsiteY7431" fmla="*/ 10972962 h 23902640"/>
              <a:gd name="connsiteX7432" fmla="*/ 7748903 w 43671952"/>
              <a:gd name="connsiteY7432" fmla="*/ 11101550 h 23902640"/>
              <a:gd name="connsiteX7433" fmla="*/ 7787004 w 43671952"/>
              <a:gd name="connsiteY7433" fmla="*/ 11330150 h 23902640"/>
              <a:gd name="connsiteX7434" fmla="*/ 7963220 w 43671952"/>
              <a:gd name="connsiteY7434" fmla="*/ 11592088 h 23902640"/>
              <a:gd name="connsiteX7435" fmla="*/ 7887019 w 43671952"/>
              <a:gd name="connsiteY7435" fmla="*/ 11734963 h 23902640"/>
              <a:gd name="connsiteX7436" fmla="*/ 8034655 w 43671952"/>
              <a:gd name="connsiteY7436" fmla="*/ 11958638 h 23902640"/>
              <a:gd name="connsiteX7437" fmla="*/ 8315645 w 43671952"/>
              <a:gd name="connsiteY7437" fmla="*/ 11944349 h 23902640"/>
              <a:gd name="connsiteX7438" fmla="*/ 8487093 w 43671952"/>
              <a:gd name="connsiteY7438" fmla="*/ 11844499 h 23902640"/>
              <a:gd name="connsiteX7439" fmla="*/ 8644255 w 43671952"/>
              <a:gd name="connsiteY7439" fmla="*/ 11858788 h 23902640"/>
              <a:gd name="connsiteX7440" fmla="*/ 8949058 w 43671952"/>
              <a:gd name="connsiteY7440" fmla="*/ 11711150 h 23902640"/>
              <a:gd name="connsiteX7441" fmla="*/ 8877617 w 43671952"/>
              <a:gd name="connsiteY7441" fmla="*/ 11911012 h 23902640"/>
              <a:gd name="connsiteX7442" fmla="*/ 8930007 w 43671952"/>
              <a:gd name="connsiteY7442" fmla="*/ 11977687 h 23902640"/>
              <a:gd name="connsiteX7443" fmla="*/ 8825234 w 43671952"/>
              <a:gd name="connsiteY7443" fmla="*/ 11996737 h 23902640"/>
              <a:gd name="connsiteX7444" fmla="*/ 8796657 w 43671952"/>
              <a:gd name="connsiteY7444" fmla="*/ 12230099 h 23902640"/>
              <a:gd name="connsiteX7445" fmla="*/ 8644255 w 43671952"/>
              <a:gd name="connsiteY7445" fmla="*/ 12558712 h 23902640"/>
              <a:gd name="connsiteX7446" fmla="*/ 8458521 w 43671952"/>
              <a:gd name="connsiteY7446" fmla="*/ 12911137 h 23902640"/>
              <a:gd name="connsiteX7447" fmla="*/ 8234681 w 43671952"/>
              <a:gd name="connsiteY7447" fmla="*/ 13320712 h 23902640"/>
              <a:gd name="connsiteX7448" fmla="*/ 7891779 w 43671952"/>
              <a:gd name="connsiteY7448" fmla="*/ 13520737 h 23902640"/>
              <a:gd name="connsiteX7449" fmla="*/ 7634607 w 43671952"/>
              <a:gd name="connsiteY7449" fmla="*/ 13901737 h 23902640"/>
              <a:gd name="connsiteX7450" fmla="*/ 7577458 w 43671952"/>
              <a:gd name="connsiteY7450" fmla="*/ 14092237 h 23902640"/>
              <a:gd name="connsiteX7451" fmla="*/ 7334571 w 43671952"/>
              <a:gd name="connsiteY7451" fmla="*/ 14325600 h 23902640"/>
              <a:gd name="connsiteX7452" fmla="*/ 7325043 w 43671952"/>
              <a:gd name="connsiteY7452" fmla="*/ 14620875 h 23902640"/>
              <a:gd name="connsiteX7453" fmla="*/ 7272659 w 43671952"/>
              <a:gd name="connsiteY7453" fmla="*/ 14939962 h 23902640"/>
              <a:gd name="connsiteX7454" fmla="*/ 7372673 w 43671952"/>
              <a:gd name="connsiteY7454" fmla="*/ 15078075 h 23902640"/>
              <a:gd name="connsiteX7455" fmla="*/ 7425056 w 43671952"/>
              <a:gd name="connsiteY7455" fmla="*/ 15578137 h 23902640"/>
              <a:gd name="connsiteX7456" fmla="*/ 7625081 w 43671952"/>
              <a:gd name="connsiteY7456" fmla="*/ 15644812 h 23902640"/>
              <a:gd name="connsiteX7457" fmla="*/ 7615553 w 43671952"/>
              <a:gd name="connsiteY7457" fmla="*/ 15930562 h 23902640"/>
              <a:gd name="connsiteX7458" fmla="*/ 7634603 w 43671952"/>
              <a:gd name="connsiteY7458" fmla="*/ 16116299 h 23902640"/>
              <a:gd name="connsiteX7459" fmla="*/ 7744142 w 43671952"/>
              <a:gd name="connsiteY7459" fmla="*/ 16406812 h 23902640"/>
              <a:gd name="connsiteX7460" fmla="*/ 7639368 w 43671952"/>
              <a:gd name="connsiteY7460" fmla="*/ 16816388 h 23902640"/>
              <a:gd name="connsiteX7461" fmla="*/ 7406008 w 43671952"/>
              <a:gd name="connsiteY7461" fmla="*/ 17011652 h 23902640"/>
              <a:gd name="connsiteX7462" fmla="*/ 7339336 w 43671952"/>
              <a:gd name="connsiteY7462" fmla="*/ 17259300 h 23902640"/>
              <a:gd name="connsiteX7463" fmla="*/ 7253610 w 43671952"/>
              <a:gd name="connsiteY7463" fmla="*/ 17392652 h 23902640"/>
              <a:gd name="connsiteX7464" fmla="*/ 7286948 w 43671952"/>
              <a:gd name="connsiteY7464" fmla="*/ 17583152 h 23902640"/>
              <a:gd name="connsiteX7465" fmla="*/ 7472679 w 43671952"/>
              <a:gd name="connsiteY7465" fmla="*/ 17830800 h 23902640"/>
              <a:gd name="connsiteX7466" fmla="*/ 7539356 w 43671952"/>
              <a:gd name="connsiteY7466" fmla="*/ 18216564 h 23902640"/>
              <a:gd name="connsiteX7467" fmla="*/ 7363145 w 43671952"/>
              <a:gd name="connsiteY7467" fmla="*/ 18449928 h 23902640"/>
              <a:gd name="connsiteX7468" fmla="*/ 7463158 w 43671952"/>
              <a:gd name="connsiteY7468" fmla="*/ 18988088 h 23902640"/>
              <a:gd name="connsiteX7469" fmla="*/ 7382193 w 43671952"/>
              <a:gd name="connsiteY7469" fmla="*/ 19297652 h 23902640"/>
              <a:gd name="connsiteX7470" fmla="*/ 7363145 w 43671952"/>
              <a:gd name="connsiteY7470" fmla="*/ 19483388 h 23902640"/>
              <a:gd name="connsiteX7471" fmla="*/ 7291708 w 43671952"/>
              <a:gd name="connsiteY7471" fmla="*/ 19716752 h 23902640"/>
              <a:gd name="connsiteX7472" fmla="*/ 7258372 w 43671952"/>
              <a:gd name="connsiteY7472" fmla="*/ 19940588 h 23902640"/>
              <a:gd name="connsiteX7473" fmla="*/ 7101205 w 43671952"/>
              <a:gd name="connsiteY7473" fmla="*/ 19959640 h 23902640"/>
              <a:gd name="connsiteX7474" fmla="*/ 7072630 w 43671952"/>
              <a:gd name="connsiteY7474" fmla="*/ 20012024 h 23902640"/>
              <a:gd name="connsiteX7475" fmla="*/ 6972617 w 43671952"/>
              <a:gd name="connsiteY7475" fmla="*/ 19992976 h 23902640"/>
              <a:gd name="connsiteX7476" fmla="*/ 6929758 w 43671952"/>
              <a:gd name="connsiteY7476" fmla="*/ 20064412 h 23902640"/>
              <a:gd name="connsiteX7477" fmla="*/ 6781854 w 43671952"/>
              <a:gd name="connsiteY7477" fmla="*/ 20026312 h 23902640"/>
              <a:gd name="connsiteX7478" fmla="*/ 6734224 w 43671952"/>
              <a:gd name="connsiteY7478" fmla="*/ 20121564 h 23902640"/>
              <a:gd name="connsiteX7479" fmla="*/ 6629451 w 43671952"/>
              <a:gd name="connsiteY7479" fmla="*/ 20102512 h 23902640"/>
              <a:gd name="connsiteX7480" fmla="*/ 6529440 w 43671952"/>
              <a:gd name="connsiteY7480" fmla="*/ 20250152 h 23902640"/>
              <a:gd name="connsiteX7481" fmla="*/ 6377037 w 43671952"/>
              <a:gd name="connsiteY7481" fmla="*/ 20116800 h 23902640"/>
              <a:gd name="connsiteX7482" fmla="*/ 6296073 w 43671952"/>
              <a:gd name="connsiteY7482" fmla="*/ 20226340 h 23902640"/>
              <a:gd name="connsiteX7483" fmla="*/ 6234163 w 43671952"/>
              <a:gd name="connsiteY7483" fmla="*/ 20031076 h 23902640"/>
              <a:gd name="connsiteX7484" fmla="*/ 6124633 w 43671952"/>
              <a:gd name="connsiteY7484" fmla="*/ 19959640 h 23902640"/>
              <a:gd name="connsiteX7485" fmla="*/ 6186542 w 43671952"/>
              <a:gd name="connsiteY7485" fmla="*/ 19873912 h 23902640"/>
              <a:gd name="connsiteX7486" fmla="*/ 5881739 w 43671952"/>
              <a:gd name="connsiteY7486" fmla="*/ 19483388 h 23902640"/>
              <a:gd name="connsiteX7487" fmla="*/ 5834109 w 43671952"/>
              <a:gd name="connsiteY7487" fmla="*/ 19354800 h 23902640"/>
              <a:gd name="connsiteX7488" fmla="*/ 5691238 w 43671952"/>
              <a:gd name="connsiteY7488" fmla="*/ 19216688 h 23902640"/>
              <a:gd name="connsiteX7489" fmla="*/ 5319765 w 43671952"/>
              <a:gd name="connsiteY7489" fmla="*/ 18821400 h 23902640"/>
              <a:gd name="connsiteX7490" fmla="*/ 5281666 w 43671952"/>
              <a:gd name="connsiteY7490" fmla="*/ 18630900 h 23902640"/>
              <a:gd name="connsiteX7491" fmla="*/ 5134032 w 43671952"/>
              <a:gd name="connsiteY7491" fmla="*/ 18435640 h 23902640"/>
              <a:gd name="connsiteX7492" fmla="*/ 5086404 w 43671952"/>
              <a:gd name="connsiteY7492" fmla="*/ 18178464 h 23902640"/>
              <a:gd name="connsiteX7493" fmla="*/ 4972104 w 43671952"/>
              <a:gd name="connsiteY7493" fmla="*/ 18049876 h 23902640"/>
              <a:gd name="connsiteX7494" fmla="*/ 4853043 w 43671952"/>
              <a:gd name="connsiteY7494" fmla="*/ 17783176 h 23902640"/>
              <a:gd name="connsiteX7495" fmla="*/ 4643489 w 43671952"/>
              <a:gd name="connsiteY7495" fmla="*/ 17578388 h 23902640"/>
              <a:gd name="connsiteX7496" fmla="*/ 4595863 w 43671952"/>
              <a:gd name="connsiteY7496" fmla="*/ 17440276 h 23902640"/>
              <a:gd name="connsiteX7497" fmla="*/ 4486331 w 43671952"/>
              <a:gd name="connsiteY7497" fmla="*/ 17359312 h 23902640"/>
              <a:gd name="connsiteX7498" fmla="*/ 4348217 w 43671952"/>
              <a:gd name="connsiteY7498" fmla="*/ 17178340 h 23902640"/>
              <a:gd name="connsiteX7499" fmla="*/ 4314881 w 43671952"/>
              <a:gd name="connsiteY7499" fmla="*/ 16430624 h 23902640"/>
              <a:gd name="connsiteX7500" fmla="*/ 4376792 w 43671952"/>
              <a:gd name="connsiteY7500" fmla="*/ 15997237 h 23902640"/>
              <a:gd name="connsiteX7501" fmla="*/ 4272016 w 43671952"/>
              <a:gd name="connsiteY7501" fmla="*/ 15763874 h 23902640"/>
              <a:gd name="connsiteX7502" fmla="*/ 4243437 w 43671952"/>
              <a:gd name="connsiteY7502" fmla="*/ 15425737 h 23902640"/>
              <a:gd name="connsiteX7503" fmla="*/ 4071989 w 43671952"/>
              <a:gd name="connsiteY7503" fmla="*/ 15025688 h 23902640"/>
              <a:gd name="connsiteX7504" fmla="*/ 4157714 w 43671952"/>
              <a:gd name="connsiteY7504" fmla="*/ 14973299 h 23902640"/>
              <a:gd name="connsiteX7505" fmla="*/ 4033894 w 43671952"/>
              <a:gd name="connsiteY7505" fmla="*/ 14892337 h 23902640"/>
              <a:gd name="connsiteX7506" fmla="*/ 3991025 w 43671952"/>
              <a:gd name="connsiteY7506" fmla="*/ 14720888 h 23902640"/>
              <a:gd name="connsiteX7507" fmla="*/ 3667180 w 43671952"/>
              <a:gd name="connsiteY7507" fmla="*/ 14277975 h 23902640"/>
              <a:gd name="connsiteX7508" fmla="*/ 3657660 w 43671952"/>
              <a:gd name="connsiteY7508" fmla="*/ 14097000 h 23902640"/>
              <a:gd name="connsiteX7509" fmla="*/ 3552880 w 43671952"/>
              <a:gd name="connsiteY7509" fmla="*/ 13949362 h 23902640"/>
              <a:gd name="connsiteX7510" fmla="*/ 3667180 w 43671952"/>
              <a:gd name="connsiteY7510" fmla="*/ 13820774 h 23902640"/>
              <a:gd name="connsiteX7511" fmla="*/ 3667180 w 43671952"/>
              <a:gd name="connsiteY7511" fmla="*/ 13482637 h 23902640"/>
              <a:gd name="connsiteX7512" fmla="*/ 3690994 w 43671952"/>
              <a:gd name="connsiteY7512" fmla="*/ 13063537 h 23902640"/>
              <a:gd name="connsiteX7513" fmla="*/ 3576696 w 43671952"/>
              <a:gd name="connsiteY7513" fmla="*/ 12873037 h 23902640"/>
              <a:gd name="connsiteX7514" fmla="*/ 3424288 w 43671952"/>
              <a:gd name="connsiteY7514" fmla="*/ 12954000 h 23902640"/>
              <a:gd name="connsiteX7515" fmla="*/ 3219502 w 43671952"/>
              <a:gd name="connsiteY7515" fmla="*/ 12839700 h 23902640"/>
              <a:gd name="connsiteX7516" fmla="*/ 3233796 w 43671952"/>
              <a:gd name="connsiteY7516" fmla="*/ 12701587 h 23902640"/>
              <a:gd name="connsiteX7517" fmla="*/ 3057578 w 43671952"/>
              <a:gd name="connsiteY7517" fmla="*/ 12515849 h 23902640"/>
              <a:gd name="connsiteX7518" fmla="*/ 2776591 w 43671952"/>
              <a:gd name="connsiteY7518" fmla="*/ 12549187 h 23902640"/>
              <a:gd name="connsiteX7519" fmla="*/ 2338442 w 43671952"/>
              <a:gd name="connsiteY7519" fmla="*/ 12796837 h 23902640"/>
              <a:gd name="connsiteX7520" fmla="*/ 2086030 w 43671952"/>
              <a:gd name="connsiteY7520" fmla="*/ 12687299 h 23902640"/>
              <a:gd name="connsiteX7521" fmla="*/ 1747893 w 43671952"/>
              <a:gd name="connsiteY7521" fmla="*/ 12815887 h 23902640"/>
              <a:gd name="connsiteX7522" fmla="*/ 1500252 w 43671952"/>
              <a:gd name="connsiteY7522" fmla="*/ 12725400 h 23902640"/>
              <a:gd name="connsiteX7523" fmla="*/ 1290695 w 43671952"/>
              <a:gd name="connsiteY7523" fmla="*/ 12392024 h 23902640"/>
              <a:gd name="connsiteX7524" fmla="*/ 1181168 w 43671952"/>
              <a:gd name="connsiteY7524" fmla="*/ 12134850 h 23902640"/>
              <a:gd name="connsiteX7525" fmla="*/ 1138299 w 43671952"/>
              <a:gd name="connsiteY7525" fmla="*/ 11825451 h 23902640"/>
              <a:gd name="connsiteX7526" fmla="*/ 1043054 w 43671952"/>
              <a:gd name="connsiteY7526" fmla="*/ 11677813 h 23902640"/>
              <a:gd name="connsiteX7527" fmla="*/ 1119247 w 43671952"/>
              <a:gd name="connsiteY7527" fmla="*/ 11425402 h 23902640"/>
              <a:gd name="connsiteX7528" fmla="*/ 1125205 w 43671952"/>
              <a:gd name="connsiteY7528" fmla="*/ 11423511 h 23902640"/>
              <a:gd name="connsiteX7529" fmla="*/ 1121509 w 43671952"/>
              <a:gd name="connsiteY7529" fmla="*/ 11419927 h 23902640"/>
              <a:gd name="connsiteX7530" fmla="*/ 1133539 w 43671952"/>
              <a:gd name="connsiteY7530" fmla="*/ 11398414 h 23902640"/>
              <a:gd name="connsiteX7531" fmla="*/ 959881 w 43671952"/>
              <a:gd name="connsiteY7531" fmla="*/ 11424938 h 23902640"/>
              <a:gd name="connsiteX7532" fmla="*/ 1093698 w 43671952"/>
              <a:gd name="connsiteY7532" fmla="*/ 11257667 h 23902640"/>
              <a:gd name="connsiteX7533" fmla="*/ 858238 w 43671952"/>
              <a:gd name="connsiteY7533" fmla="*/ 11318828 h 23902640"/>
              <a:gd name="connsiteX7534" fmla="*/ 974162 w 43671952"/>
              <a:gd name="connsiteY7534" fmla="*/ 11162188 h 23902640"/>
              <a:gd name="connsiteX7535" fmla="*/ 883501 w 43671952"/>
              <a:gd name="connsiteY7535" fmla="*/ 11165845 h 23902640"/>
              <a:gd name="connsiteX7536" fmla="*/ 879557 w 43671952"/>
              <a:gd name="connsiteY7536" fmla="*/ 11091910 h 23902640"/>
              <a:gd name="connsiteX7537" fmla="*/ 1019526 w 43671952"/>
              <a:gd name="connsiteY7537" fmla="*/ 10923886 h 23902640"/>
              <a:gd name="connsiteX7538" fmla="*/ 997812 w 43671952"/>
              <a:gd name="connsiteY7538" fmla="*/ 10839612 h 23902640"/>
              <a:gd name="connsiteX7539" fmla="*/ 1003611 w 43671952"/>
              <a:gd name="connsiteY7539" fmla="*/ 10753482 h 23902640"/>
              <a:gd name="connsiteX7540" fmla="*/ 927936 w 43671952"/>
              <a:gd name="connsiteY7540" fmla="*/ 10682567 h 23902640"/>
              <a:gd name="connsiteX7541" fmla="*/ 1071397 w 43671952"/>
              <a:gd name="connsiteY7541" fmla="*/ 10555142 h 23902640"/>
              <a:gd name="connsiteX7542" fmla="*/ 1082541 w 43671952"/>
              <a:gd name="connsiteY7542" fmla="*/ 10454780 h 23902640"/>
              <a:gd name="connsiteX7543" fmla="*/ 1028409 w 43671952"/>
              <a:gd name="connsiteY7543" fmla="*/ 10375850 h 23902640"/>
              <a:gd name="connsiteX7544" fmla="*/ 1249816 w 43671952"/>
              <a:gd name="connsiteY7544" fmla="*/ 10086789 h 23902640"/>
              <a:gd name="connsiteX7545" fmla="*/ 1394777 w 43671952"/>
              <a:gd name="connsiteY7545" fmla="*/ 9651892 h 23902640"/>
              <a:gd name="connsiteX7546" fmla="*/ 1461681 w 43671952"/>
              <a:gd name="connsiteY7546" fmla="*/ 9406567 h 23902640"/>
              <a:gd name="connsiteX7547" fmla="*/ 1461681 w 43671952"/>
              <a:gd name="connsiteY7547" fmla="*/ 9328508 h 23902640"/>
              <a:gd name="connsiteX7548" fmla="*/ 1305565 w 43671952"/>
              <a:gd name="connsiteY7548" fmla="*/ 9350811 h 23902640"/>
              <a:gd name="connsiteX7549" fmla="*/ 1539738 w 43671952"/>
              <a:gd name="connsiteY7549" fmla="*/ 9150090 h 23902640"/>
              <a:gd name="connsiteX7550" fmla="*/ 1589223 w 43671952"/>
              <a:gd name="connsiteY7550" fmla="*/ 8935079 h 23902640"/>
              <a:gd name="connsiteX7551" fmla="*/ 1784313 w 43671952"/>
              <a:gd name="connsiteY7551" fmla="*/ 8786107 h 23902640"/>
              <a:gd name="connsiteX7552" fmla="*/ 1952334 w 43671952"/>
              <a:gd name="connsiteY7552" fmla="*/ 8503318 h 23902640"/>
              <a:gd name="connsiteX7553" fmla="*/ 2074995 w 43671952"/>
              <a:gd name="connsiteY7553" fmla="*/ 8402956 h 23902640"/>
              <a:gd name="connsiteX7554" fmla="*/ 2309174 w 43671952"/>
              <a:gd name="connsiteY7554" fmla="*/ 8213386 h 23902640"/>
              <a:gd name="connsiteX7555" fmla="*/ 2409536 w 43671952"/>
              <a:gd name="connsiteY7555" fmla="*/ 8023815 h 23902640"/>
              <a:gd name="connsiteX7556" fmla="*/ 2666010 w 43671952"/>
              <a:gd name="connsiteY7556" fmla="*/ 7979211 h 23902640"/>
              <a:gd name="connsiteX7557" fmla="*/ 2795817 w 43671952"/>
              <a:gd name="connsiteY7557" fmla="*/ 7834245 h 23902640"/>
              <a:gd name="connsiteX7558" fmla="*/ 2912968 w 43671952"/>
              <a:gd name="connsiteY7558" fmla="*/ 7802258 h 23902640"/>
              <a:gd name="connsiteX7559" fmla="*/ 2978246 w 43671952"/>
              <a:gd name="connsiteY7559" fmla="*/ 7700271 h 23902640"/>
              <a:gd name="connsiteX7560" fmla="*/ 3067450 w 43671952"/>
              <a:gd name="connsiteY7560" fmla="*/ 7432646 h 23902640"/>
              <a:gd name="connsiteX7561" fmla="*/ 3279326 w 43671952"/>
              <a:gd name="connsiteY7561" fmla="*/ 7187316 h 23902640"/>
              <a:gd name="connsiteX7562" fmla="*/ 3667883 w 43671952"/>
              <a:gd name="connsiteY7562" fmla="*/ 7011392 h 23902640"/>
              <a:gd name="connsiteX7563" fmla="*/ 3914077 w 43671952"/>
              <a:gd name="connsiteY7563" fmla="*/ 6716582 h 23902640"/>
              <a:gd name="connsiteX7564" fmla="*/ 4048242 w 43671952"/>
              <a:gd name="connsiteY7564" fmla="*/ 6864802 h 23902640"/>
              <a:gd name="connsiteX7565" fmla="*/ 4294082 w 43671952"/>
              <a:gd name="connsiteY7565" fmla="*/ 6886232 h 23902640"/>
              <a:gd name="connsiteX7566" fmla="*/ 4620722 w 43671952"/>
              <a:gd name="connsiteY7566" fmla="*/ 6722100 h 23902640"/>
              <a:gd name="connsiteX7567" fmla="*/ 4747119 w 43671952"/>
              <a:gd name="connsiteY7567" fmla="*/ 6704242 h 23902640"/>
              <a:gd name="connsiteX7568" fmla="*/ 4862796 w 43671952"/>
              <a:gd name="connsiteY7568" fmla="*/ 6707813 h 23902640"/>
              <a:gd name="connsiteX7569" fmla="*/ 5062765 w 43671952"/>
              <a:gd name="connsiteY7569" fmla="*/ 6726981 h 23902640"/>
              <a:gd name="connsiteX7570" fmla="*/ 5184560 w 43671952"/>
              <a:gd name="connsiteY7570" fmla="*/ 6785116 h 23902640"/>
              <a:gd name="connsiteX7571" fmla="*/ 5274520 w 43671952"/>
              <a:gd name="connsiteY7571" fmla="*/ 6730117 h 23902640"/>
              <a:gd name="connsiteX7572" fmla="*/ 5333416 w 43671952"/>
              <a:gd name="connsiteY7572" fmla="*/ 6793014 h 23902640"/>
              <a:gd name="connsiteX7573" fmla="*/ 5409966 w 43671952"/>
              <a:gd name="connsiteY7573" fmla="*/ 6743648 h 23902640"/>
              <a:gd name="connsiteX7574" fmla="*/ 5468856 w 43671952"/>
              <a:gd name="connsiteY7574" fmla="*/ 6792261 h 23902640"/>
              <a:gd name="connsiteX7575" fmla="*/ 5633745 w 43671952"/>
              <a:gd name="connsiteY7575" fmla="*/ 6746030 h 23902640"/>
              <a:gd name="connsiteX7576" fmla="*/ 5654531 w 43671952"/>
              <a:gd name="connsiteY7576" fmla="*/ 6852779 h 23902640"/>
              <a:gd name="connsiteX7577" fmla="*/ 5839347 w 43671952"/>
              <a:gd name="connsiteY7577" fmla="*/ 6804924 h 23902640"/>
              <a:gd name="connsiteX7578" fmla="*/ 5810649 w 43671952"/>
              <a:gd name="connsiteY7578" fmla="*/ 6886232 h 23902640"/>
              <a:gd name="connsiteX7579" fmla="*/ 5654531 w 43671952"/>
              <a:gd name="connsiteY7579" fmla="*/ 7008898 h 23902640"/>
              <a:gd name="connsiteX7580" fmla="*/ 5665689 w 43671952"/>
              <a:gd name="connsiteY7580" fmla="*/ 7142711 h 23902640"/>
              <a:gd name="connsiteX7581" fmla="*/ 5559804 w 43671952"/>
              <a:gd name="connsiteY7581" fmla="*/ 7211129 h 23902640"/>
              <a:gd name="connsiteX7582" fmla="*/ 5549412 w 43671952"/>
              <a:gd name="connsiteY7582" fmla="*/ 7306728 h 23902640"/>
              <a:gd name="connsiteX7583" fmla="*/ 5487270 w 43671952"/>
              <a:gd name="connsiteY7583" fmla="*/ 7298829 h 23902640"/>
              <a:gd name="connsiteX7584" fmla="*/ 5411590 w 43671952"/>
              <a:gd name="connsiteY7584" fmla="*/ 7337914 h 23902640"/>
              <a:gd name="connsiteX7585" fmla="*/ 5523852 w 43671952"/>
              <a:gd name="connsiteY7585" fmla="*/ 7440544 h 23902640"/>
              <a:gd name="connsiteX7586" fmla="*/ 5475363 w 43671952"/>
              <a:gd name="connsiteY7586" fmla="*/ 7538637 h 23902640"/>
              <a:gd name="connsiteX7587" fmla="*/ 5554171 w 43671952"/>
              <a:gd name="connsiteY7587" fmla="*/ 7533005 h 23902640"/>
              <a:gd name="connsiteX7588" fmla="*/ 5821799 w 43671952"/>
              <a:gd name="connsiteY7588" fmla="*/ 7732099 h 23902640"/>
              <a:gd name="connsiteX7589" fmla="*/ 5820175 w 43671952"/>
              <a:gd name="connsiteY7589" fmla="*/ 7935477 h 23902640"/>
              <a:gd name="connsiteX7590" fmla="*/ 5926169 w 43671952"/>
              <a:gd name="connsiteY7590" fmla="*/ 7918577 h 23902640"/>
              <a:gd name="connsiteX7591" fmla="*/ 5977917 w 43671952"/>
              <a:gd name="connsiteY7591" fmla="*/ 8023815 h 23902640"/>
              <a:gd name="connsiteX7592" fmla="*/ 6100586 w 43671952"/>
              <a:gd name="connsiteY7592" fmla="*/ 8146478 h 23902640"/>
              <a:gd name="connsiteX7593" fmla="*/ 6286261 w 43671952"/>
              <a:gd name="connsiteY7593" fmla="*/ 8030960 h 23902640"/>
              <a:gd name="connsiteX7594" fmla="*/ 6312454 w 43671952"/>
              <a:gd name="connsiteY7594" fmla="*/ 7890002 h 23902640"/>
              <a:gd name="connsiteX7595" fmla="*/ 6423965 w 43671952"/>
              <a:gd name="connsiteY7595" fmla="*/ 7767177 h 23902640"/>
              <a:gd name="connsiteX7596" fmla="*/ 6689093 w 43671952"/>
              <a:gd name="connsiteY7596" fmla="*/ 7736864 h 23902640"/>
              <a:gd name="connsiteX7597" fmla="*/ 6726560 w 43671952"/>
              <a:gd name="connsiteY7597" fmla="*/ 7874088 h 23902640"/>
              <a:gd name="connsiteX7598" fmla="*/ 6957867 w 43671952"/>
              <a:gd name="connsiteY7598" fmla="*/ 8049369 h 23902640"/>
              <a:gd name="connsiteX7599" fmla="*/ 7182520 w 43671952"/>
              <a:gd name="connsiteY7599" fmla="*/ 8168779 h 23902640"/>
              <a:gd name="connsiteX7600" fmla="*/ 7484470 w 43671952"/>
              <a:gd name="connsiteY7600" fmla="*/ 8096357 h 23902640"/>
              <a:gd name="connsiteX7601" fmla="*/ 7598885 w 43671952"/>
              <a:gd name="connsiteY7601" fmla="*/ 8127368 h 23902640"/>
              <a:gd name="connsiteX7602" fmla="*/ 7709442 w 43671952"/>
              <a:gd name="connsiteY7602" fmla="*/ 8195490 h 23902640"/>
              <a:gd name="connsiteX7603" fmla="*/ 7714624 w 43671952"/>
              <a:gd name="connsiteY7603" fmla="*/ 8213561 h 23902640"/>
              <a:gd name="connsiteX7604" fmla="*/ 7897488 w 43671952"/>
              <a:gd name="connsiteY7604" fmla="*/ 8144987 h 23902640"/>
              <a:gd name="connsiteX7605" fmla="*/ 8118469 w 43671952"/>
              <a:gd name="connsiteY7605" fmla="*/ 7779073 h 23902640"/>
              <a:gd name="connsiteX7606" fmla="*/ 8347073 w 43671952"/>
              <a:gd name="connsiteY7606" fmla="*/ 7443794 h 23902640"/>
              <a:gd name="connsiteX7607" fmla="*/ 8423273 w 43671952"/>
              <a:gd name="connsiteY7607" fmla="*/ 7306632 h 23902640"/>
              <a:gd name="connsiteX7608" fmla="*/ 8324213 w 43671952"/>
              <a:gd name="connsiteY7608" fmla="*/ 7314252 h 23902640"/>
              <a:gd name="connsiteX7609" fmla="*/ 8263249 w 43671952"/>
              <a:gd name="connsiteY7609" fmla="*/ 7283773 h 23902640"/>
              <a:gd name="connsiteX7610" fmla="*/ 8110847 w 43671952"/>
              <a:gd name="connsiteY7610" fmla="*/ 7359972 h 23902640"/>
              <a:gd name="connsiteX7611" fmla="*/ 7950828 w 43671952"/>
              <a:gd name="connsiteY7611" fmla="*/ 7321870 h 23902640"/>
              <a:gd name="connsiteX7612" fmla="*/ 7905233 w 43671952"/>
              <a:gd name="connsiteY7612" fmla="*/ 7237195 h 23902640"/>
              <a:gd name="connsiteX7613" fmla="*/ 7858436 w 43671952"/>
              <a:gd name="connsiteY7613" fmla="*/ 7219956 h 23902640"/>
              <a:gd name="connsiteX7614" fmla="*/ 7720322 w 43671952"/>
              <a:gd name="connsiteY7614" fmla="*/ 7315203 h 23902640"/>
              <a:gd name="connsiteX7615" fmla="*/ 7696510 w 43671952"/>
              <a:gd name="connsiteY7615" fmla="*/ 7272342 h 23902640"/>
              <a:gd name="connsiteX7616" fmla="*/ 7663176 w 43671952"/>
              <a:gd name="connsiteY7616" fmla="*/ 7177094 h 23902640"/>
              <a:gd name="connsiteX7617" fmla="*/ 7534588 w 43671952"/>
              <a:gd name="connsiteY7617" fmla="*/ 7215193 h 23902640"/>
              <a:gd name="connsiteX7618" fmla="*/ 7477439 w 43671952"/>
              <a:gd name="connsiteY7618" fmla="*/ 7181856 h 23902640"/>
              <a:gd name="connsiteX7619" fmla="*/ 7544109 w 43671952"/>
              <a:gd name="connsiteY7619" fmla="*/ 7053266 h 23902640"/>
              <a:gd name="connsiteX7620" fmla="*/ 7548876 w 43671952"/>
              <a:gd name="connsiteY7620" fmla="*/ 6981829 h 23902640"/>
              <a:gd name="connsiteX7621" fmla="*/ 7510774 w 43671952"/>
              <a:gd name="connsiteY7621" fmla="*/ 6886580 h 23902640"/>
              <a:gd name="connsiteX7622" fmla="*/ 7558396 w 43671952"/>
              <a:gd name="connsiteY7622" fmla="*/ 6877055 h 23902640"/>
              <a:gd name="connsiteX7623" fmla="*/ 7610786 w 43671952"/>
              <a:gd name="connsiteY7623" fmla="*/ 6791328 h 23902640"/>
              <a:gd name="connsiteX7624" fmla="*/ 7644121 w 43671952"/>
              <a:gd name="connsiteY7624" fmla="*/ 6629404 h 23902640"/>
              <a:gd name="connsiteX7625" fmla="*/ 7696510 w 43671952"/>
              <a:gd name="connsiteY7625" fmla="*/ 6581778 h 23902640"/>
              <a:gd name="connsiteX7626" fmla="*/ 7796524 w 43671952"/>
              <a:gd name="connsiteY7626" fmla="*/ 6596066 h 23902640"/>
              <a:gd name="connsiteX7627" fmla="*/ 7882249 w 43671952"/>
              <a:gd name="connsiteY7627" fmla="*/ 6610356 h 23902640"/>
              <a:gd name="connsiteX7628" fmla="*/ 8072748 w 43671952"/>
              <a:gd name="connsiteY7628" fmla="*/ 6486528 h 23902640"/>
              <a:gd name="connsiteX7629" fmla="*/ 8215623 w 43671952"/>
              <a:gd name="connsiteY7629" fmla="*/ 6500816 h 23902640"/>
              <a:gd name="connsiteX7630" fmla="*/ 8387075 w 43671952"/>
              <a:gd name="connsiteY7630" fmla="*/ 6391279 h 23902640"/>
              <a:gd name="connsiteX7631" fmla="*/ 8725209 w 43671952"/>
              <a:gd name="connsiteY7631" fmla="*/ 6381755 h 23902640"/>
              <a:gd name="connsiteX7632" fmla="*/ 8734735 w 43671952"/>
              <a:gd name="connsiteY7632" fmla="*/ 6443667 h 23902640"/>
              <a:gd name="connsiteX7633" fmla="*/ 8787123 w 43671952"/>
              <a:gd name="connsiteY7633" fmla="*/ 6543678 h 23902640"/>
              <a:gd name="connsiteX7634" fmla="*/ 8987147 w 43671952"/>
              <a:gd name="connsiteY7634" fmla="*/ 6657980 h 23902640"/>
              <a:gd name="connsiteX7635" fmla="*/ 9282425 w 43671952"/>
              <a:gd name="connsiteY7635" fmla="*/ 6672268 h 23902640"/>
              <a:gd name="connsiteX7636" fmla="*/ 9425297 w 43671952"/>
              <a:gd name="connsiteY7636" fmla="*/ 6510342 h 23902640"/>
              <a:gd name="connsiteX7637" fmla="*/ 9391962 w 43671952"/>
              <a:gd name="connsiteY7637" fmla="*/ 6296030 h 23902640"/>
              <a:gd name="connsiteX7638" fmla="*/ 9249085 w 43671952"/>
              <a:gd name="connsiteY7638" fmla="*/ 6115056 h 23902640"/>
              <a:gd name="connsiteX7639" fmla="*/ 9187174 w 43671952"/>
              <a:gd name="connsiteY7639" fmla="*/ 5943602 h 23902640"/>
              <a:gd name="connsiteX7640" fmla="*/ 9244324 w 43671952"/>
              <a:gd name="connsiteY7640" fmla="*/ 5881691 h 23902640"/>
              <a:gd name="connsiteX7641" fmla="*/ 9310998 w 43671952"/>
              <a:gd name="connsiteY7641" fmla="*/ 5938841 h 23902640"/>
              <a:gd name="connsiteX7642" fmla="*/ 9387197 w 43671952"/>
              <a:gd name="connsiteY7642" fmla="*/ 5810253 h 23902640"/>
              <a:gd name="connsiteX7643" fmla="*/ 9430063 w 43671952"/>
              <a:gd name="connsiteY7643" fmla="*/ 5781679 h 23902640"/>
              <a:gd name="connsiteX7644" fmla="*/ 9391962 w 43671952"/>
              <a:gd name="connsiteY7644" fmla="*/ 5729292 h 23902640"/>
              <a:gd name="connsiteX7645" fmla="*/ 9591987 w 43671952"/>
              <a:gd name="connsiteY7645" fmla="*/ 5710242 h 23902640"/>
              <a:gd name="connsiteX7646" fmla="*/ 9477689 w 43671952"/>
              <a:gd name="connsiteY7646" fmla="*/ 5681667 h 23902640"/>
              <a:gd name="connsiteX7647" fmla="*/ 9339575 w 43671952"/>
              <a:gd name="connsiteY7647" fmla="*/ 5672141 h 23902640"/>
              <a:gd name="connsiteX7648" fmla="*/ 9282425 w 43671952"/>
              <a:gd name="connsiteY7648" fmla="*/ 5729292 h 23902640"/>
              <a:gd name="connsiteX7649" fmla="*/ 9234801 w 43671952"/>
              <a:gd name="connsiteY7649" fmla="*/ 5691191 h 23902640"/>
              <a:gd name="connsiteX7650" fmla="*/ 9139548 w 43671952"/>
              <a:gd name="connsiteY7650" fmla="*/ 5743578 h 23902640"/>
              <a:gd name="connsiteX7651" fmla="*/ 8963335 w 43671952"/>
              <a:gd name="connsiteY7651" fmla="*/ 5729292 h 23902640"/>
              <a:gd name="connsiteX7652" fmla="*/ 8982385 w 43671952"/>
              <a:gd name="connsiteY7652" fmla="*/ 5776919 h 23902640"/>
              <a:gd name="connsiteX7653" fmla="*/ 8958575 w 43671952"/>
              <a:gd name="connsiteY7653" fmla="*/ 5838830 h 23902640"/>
              <a:gd name="connsiteX7654" fmla="*/ 9196698 w 43671952"/>
              <a:gd name="connsiteY7654" fmla="*/ 5848352 h 23902640"/>
              <a:gd name="connsiteX7655" fmla="*/ 9191935 w 43671952"/>
              <a:gd name="connsiteY7655" fmla="*/ 5857879 h 23902640"/>
              <a:gd name="connsiteX7656" fmla="*/ 8944287 w 43671952"/>
              <a:gd name="connsiteY7656" fmla="*/ 5972179 h 23902640"/>
              <a:gd name="connsiteX7657" fmla="*/ 8777603 w 43671952"/>
              <a:gd name="connsiteY7657" fmla="*/ 6005516 h 23902640"/>
              <a:gd name="connsiteX7658" fmla="*/ 8749023 w 43671952"/>
              <a:gd name="connsiteY7658" fmla="*/ 5957892 h 23902640"/>
              <a:gd name="connsiteX7659" fmla="*/ 8768073 w 43671952"/>
              <a:gd name="connsiteY7659" fmla="*/ 5853118 h 23902640"/>
              <a:gd name="connsiteX7660" fmla="*/ 8753785 w 43671952"/>
              <a:gd name="connsiteY7660" fmla="*/ 5819779 h 23902640"/>
              <a:gd name="connsiteX7661" fmla="*/ 8806173 w 43671952"/>
              <a:gd name="connsiteY7661" fmla="*/ 5795969 h 23902640"/>
              <a:gd name="connsiteX7662" fmla="*/ 8887134 w 43671952"/>
              <a:gd name="connsiteY7662" fmla="*/ 5729292 h 23902640"/>
              <a:gd name="connsiteX7663" fmla="*/ 8820461 w 43671952"/>
              <a:gd name="connsiteY7663" fmla="*/ 5700718 h 23902640"/>
              <a:gd name="connsiteX7664" fmla="*/ 8753785 w 43671952"/>
              <a:gd name="connsiteY7664" fmla="*/ 5619752 h 23902640"/>
              <a:gd name="connsiteX7665" fmla="*/ 8606149 w 43671952"/>
              <a:gd name="connsiteY7665" fmla="*/ 5610230 h 23902640"/>
              <a:gd name="connsiteX7666" fmla="*/ 8477561 w 43671952"/>
              <a:gd name="connsiteY7666" fmla="*/ 5724531 h 23902640"/>
              <a:gd name="connsiteX7667" fmla="*/ 8382310 w 43671952"/>
              <a:gd name="connsiteY7667" fmla="*/ 5872168 h 23902640"/>
              <a:gd name="connsiteX7668" fmla="*/ 8291824 w 43671952"/>
              <a:gd name="connsiteY7668" fmla="*/ 5862640 h 23902640"/>
              <a:gd name="connsiteX7669" fmla="*/ 8220386 w 43671952"/>
              <a:gd name="connsiteY7669" fmla="*/ 6000753 h 23902640"/>
              <a:gd name="connsiteX7670" fmla="*/ 8077509 w 43671952"/>
              <a:gd name="connsiteY7670" fmla="*/ 6076954 h 23902640"/>
              <a:gd name="connsiteX7671" fmla="*/ 7982260 w 43671952"/>
              <a:gd name="connsiteY7671" fmla="*/ 6143627 h 23902640"/>
              <a:gd name="connsiteX7672" fmla="*/ 7977499 w 43671952"/>
              <a:gd name="connsiteY7672" fmla="*/ 6453194 h 23902640"/>
              <a:gd name="connsiteX7673" fmla="*/ 7887009 w 43671952"/>
              <a:gd name="connsiteY7673" fmla="*/ 6477003 h 23902640"/>
              <a:gd name="connsiteX7674" fmla="*/ 7815573 w 43671952"/>
              <a:gd name="connsiteY7674" fmla="*/ 6457955 h 23902640"/>
              <a:gd name="connsiteX7675" fmla="*/ 7658409 w 43671952"/>
              <a:gd name="connsiteY7675" fmla="*/ 6553202 h 23902640"/>
              <a:gd name="connsiteX7676" fmla="*/ 7653648 w 43671952"/>
              <a:gd name="connsiteY7676" fmla="*/ 6462718 h 23902640"/>
              <a:gd name="connsiteX7677" fmla="*/ 7591738 w 43671952"/>
              <a:gd name="connsiteY7677" fmla="*/ 6419857 h 23902640"/>
              <a:gd name="connsiteX7678" fmla="*/ 7425049 w 43671952"/>
              <a:gd name="connsiteY7678" fmla="*/ 6410328 h 23902640"/>
              <a:gd name="connsiteX7679" fmla="*/ 7415529 w 43671952"/>
              <a:gd name="connsiteY7679" fmla="*/ 6567493 h 23902640"/>
              <a:gd name="connsiteX7680" fmla="*/ 7353617 w 43671952"/>
              <a:gd name="connsiteY7680" fmla="*/ 6543678 h 23902640"/>
              <a:gd name="connsiteX7681" fmla="*/ 7348851 w 43671952"/>
              <a:gd name="connsiteY7681" fmla="*/ 6457955 h 23902640"/>
              <a:gd name="connsiteX7682" fmla="*/ 7286940 w 43671952"/>
              <a:gd name="connsiteY7682" fmla="*/ 6457955 h 23902640"/>
              <a:gd name="connsiteX7683" fmla="*/ 7277413 w 43671952"/>
              <a:gd name="connsiteY7683" fmla="*/ 6529393 h 23902640"/>
              <a:gd name="connsiteX7684" fmla="*/ 7244078 w 43671952"/>
              <a:gd name="connsiteY7684" fmla="*/ 6557965 h 23902640"/>
              <a:gd name="connsiteX7685" fmla="*/ 7248838 w 43671952"/>
              <a:gd name="connsiteY7685" fmla="*/ 6677028 h 23902640"/>
              <a:gd name="connsiteX7686" fmla="*/ 7182164 w 43671952"/>
              <a:gd name="connsiteY7686" fmla="*/ 6686553 h 23902640"/>
              <a:gd name="connsiteX7687" fmla="*/ 7163113 w 43671952"/>
              <a:gd name="connsiteY7687" fmla="*/ 6738940 h 23902640"/>
              <a:gd name="connsiteX7688" fmla="*/ 7215502 w 43671952"/>
              <a:gd name="connsiteY7688" fmla="*/ 6800856 h 23902640"/>
              <a:gd name="connsiteX7689" fmla="*/ 7234551 w 43671952"/>
              <a:gd name="connsiteY7689" fmla="*/ 6896106 h 23902640"/>
              <a:gd name="connsiteX7690" fmla="*/ 7186925 w 43671952"/>
              <a:gd name="connsiteY7690" fmla="*/ 6943732 h 23902640"/>
              <a:gd name="connsiteX7691" fmla="*/ 7053574 w 43671952"/>
              <a:gd name="connsiteY7691" fmla="*/ 6953255 h 23902640"/>
              <a:gd name="connsiteX7692" fmla="*/ 7005949 w 43671952"/>
              <a:gd name="connsiteY7692" fmla="*/ 7153278 h 23902640"/>
              <a:gd name="connsiteX7693" fmla="*/ 6915194 w 43671952"/>
              <a:gd name="connsiteY7693" fmla="*/ 7110418 h 23902640"/>
              <a:gd name="connsiteX7694" fmla="*/ 6877091 w 43671952"/>
              <a:gd name="connsiteY7694" fmla="*/ 6991354 h 23902640"/>
              <a:gd name="connsiteX7695" fmla="*/ 6924986 w 43671952"/>
              <a:gd name="connsiteY7695" fmla="*/ 6958019 h 23902640"/>
              <a:gd name="connsiteX7696" fmla="*/ 6939274 w 43671952"/>
              <a:gd name="connsiteY7696" fmla="*/ 6881816 h 23902640"/>
              <a:gd name="connsiteX7697" fmla="*/ 6977374 w 43671952"/>
              <a:gd name="connsiteY7697" fmla="*/ 6891342 h 23902640"/>
              <a:gd name="connsiteX7698" fmla="*/ 7010710 w 43671952"/>
              <a:gd name="connsiteY7698" fmla="*/ 6853241 h 23902640"/>
              <a:gd name="connsiteX7699" fmla="*/ 7091676 w 43671952"/>
              <a:gd name="connsiteY7699" fmla="*/ 6896106 h 23902640"/>
              <a:gd name="connsiteX7700" fmla="*/ 7139300 w 43671952"/>
              <a:gd name="connsiteY7700" fmla="*/ 6872294 h 23902640"/>
              <a:gd name="connsiteX7701" fmla="*/ 6986898 w 43671952"/>
              <a:gd name="connsiteY7701" fmla="*/ 6805617 h 23902640"/>
              <a:gd name="connsiteX7702" fmla="*/ 6963086 w 43671952"/>
              <a:gd name="connsiteY7702" fmla="*/ 6743704 h 23902640"/>
              <a:gd name="connsiteX7703" fmla="*/ 6982136 w 43671952"/>
              <a:gd name="connsiteY7703" fmla="*/ 6657980 h 23902640"/>
              <a:gd name="connsiteX7704" fmla="*/ 6924986 w 43671952"/>
              <a:gd name="connsiteY7704" fmla="*/ 6586542 h 23902640"/>
              <a:gd name="connsiteX7705" fmla="*/ 6982136 w 43671952"/>
              <a:gd name="connsiteY7705" fmla="*/ 6515104 h 23902640"/>
              <a:gd name="connsiteX7706" fmla="*/ 6963086 w 43671952"/>
              <a:gd name="connsiteY7706" fmla="*/ 6448430 h 23902640"/>
              <a:gd name="connsiteX7707" fmla="*/ 6939274 w 43671952"/>
              <a:gd name="connsiteY7707" fmla="*/ 6348420 h 23902640"/>
              <a:gd name="connsiteX7708" fmla="*/ 7029760 w 43671952"/>
              <a:gd name="connsiteY7708" fmla="*/ 6281741 h 23902640"/>
              <a:gd name="connsiteX7709" fmla="*/ 7047317 w 43671952"/>
              <a:gd name="connsiteY7709" fmla="*/ 6197480 h 23902640"/>
              <a:gd name="connsiteX7710" fmla="*/ 7044050 w 43671952"/>
              <a:gd name="connsiteY7710" fmla="*/ 6034093 h 23902640"/>
              <a:gd name="connsiteX7711" fmla="*/ 6986898 w 43671952"/>
              <a:gd name="connsiteY7711" fmla="*/ 5981705 h 23902640"/>
              <a:gd name="connsiteX7712" fmla="*/ 7010710 w 43671952"/>
              <a:gd name="connsiteY7712" fmla="*/ 5929317 h 23902640"/>
              <a:gd name="connsiteX7713" fmla="*/ 6896146 w 43671952"/>
              <a:gd name="connsiteY7713" fmla="*/ 5819779 h 23902640"/>
              <a:gd name="connsiteX7714" fmla="*/ 6867566 w 43671952"/>
              <a:gd name="connsiteY7714" fmla="*/ 5600701 h 23902640"/>
              <a:gd name="connsiteX7715" fmla="*/ 6915194 w 43671952"/>
              <a:gd name="connsiteY7715" fmla="*/ 5500690 h 23902640"/>
              <a:gd name="connsiteX7716" fmla="*/ 6824710 w 43671952"/>
              <a:gd name="connsiteY7716" fmla="*/ 5557843 h 23902640"/>
              <a:gd name="connsiteX7717" fmla="*/ 6767560 w 43671952"/>
              <a:gd name="connsiteY7717" fmla="*/ 5553081 h 23902640"/>
              <a:gd name="connsiteX7718" fmla="*/ 6853285 w 43671952"/>
              <a:gd name="connsiteY7718" fmla="*/ 5414966 h 23902640"/>
              <a:gd name="connsiteX7719" fmla="*/ 6786615 w 43671952"/>
              <a:gd name="connsiteY7719" fmla="*/ 5410206 h 23902640"/>
              <a:gd name="connsiteX7720" fmla="*/ 6734218 w 43671952"/>
              <a:gd name="connsiteY7720" fmla="*/ 5443543 h 23902640"/>
              <a:gd name="connsiteX7721" fmla="*/ 6691355 w 43671952"/>
              <a:gd name="connsiteY7721" fmla="*/ 5519741 h 23902640"/>
              <a:gd name="connsiteX7722" fmla="*/ 6619918 w 43671952"/>
              <a:gd name="connsiteY7722" fmla="*/ 5586419 h 23902640"/>
              <a:gd name="connsiteX7723" fmla="*/ 6610396 w 43671952"/>
              <a:gd name="connsiteY7723" fmla="*/ 5938841 h 23902640"/>
              <a:gd name="connsiteX7724" fmla="*/ 6638966 w 43671952"/>
              <a:gd name="connsiteY7724" fmla="*/ 6010277 h 23902640"/>
              <a:gd name="connsiteX7725" fmla="*/ 6738985 w 43671952"/>
              <a:gd name="connsiteY7725" fmla="*/ 6067430 h 23902640"/>
              <a:gd name="connsiteX7726" fmla="*/ 6724691 w 43671952"/>
              <a:gd name="connsiteY7726" fmla="*/ 6229357 h 23902640"/>
              <a:gd name="connsiteX7727" fmla="*/ 6838994 w 43671952"/>
              <a:gd name="connsiteY7727" fmla="*/ 6396041 h 23902640"/>
              <a:gd name="connsiteX7728" fmla="*/ 6800896 w 43671952"/>
              <a:gd name="connsiteY7728" fmla="*/ 6419857 h 23902640"/>
              <a:gd name="connsiteX7729" fmla="*/ 6691355 w 43671952"/>
              <a:gd name="connsiteY7729" fmla="*/ 6376994 h 23902640"/>
              <a:gd name="connsiteX7730" fmla="*/ 6629446 w 43671952"/>
              <a:gd name="connsiteY7730" fmla="*/ 6424616 h 23902640"/>
              <a:gd name="connsiteX7731" fmla="*/ 6643740 w 43671952"/>
              <a:gd name="connsiteY7731" fmla="*/ 6496054 h 23902640"/>
              <a:gd name="connsiteX7732" fmla="*/ 6572296 w 43671952"/>
              <a:gd name="connsiteY7732" fmla="*/ 6629404 h 23902640"/>
              <a:gd name="connsiteX7733" fmla="*/ 6372273 w 43671952"/>
              <a:gd name="connsiteY7733" fmla="*/ 6719894 h 23902640"/>
              <a:gd name="connsiteX7734" fmla="*/ 6500857 w 43671952"/>
              <a:gd name="connsiteY7734" fmla="*/ 6553202 h 23902640"/>
              <a:gd name="connsiteX7735" fmla="*/ 6505618 w 43671952"/>
              <a:gd name="connsiteY7735" fmla="*/ 6391279 h 23902640"/>
              <a:gd name="connsiteX7736" fmla="*/ 6481812 w 43671952"/>
              <a:gd name="connsiteY7736" fmla="*/ 6376994 h 23902640"/>
              <a:gd name="connsiteX7737" fmla="*/ 6457996 w 43671952"/>
              <a:gd name="connsiteY7737" fmla="*/ 6215065 h 23902640"/>
              <a:gd name="connsiteX7738" fmla="*/ 6338937 w 43671952"/>
              <a:gd name="connsiteY7738" fmla="*/ 6110294 h 23902640"/>
              <a:gd name="connsiteX7739" fmla="*/ 6338937 w 43671952"/>
              <a:gd name="connsiteY7739" fmla="*/ 5938841 h 23902640"/>
              <a:gd name="connsiteX7740" fmla="*/ 6281787 w 43671952"/>
              <a:gd name="connsiteY7740" fmla="*/ 5872168 h 23902640"/>
              <a:gd name="connsiteX7741" fmla="*/ 6343698 w 43671952"/>
              <a:gd name="connsiteY7741" fmla="*/ 5662616 h 23902640"/>
              <a:gd name="connsiteX7742" fmla="*/ 6210348 w 43671952"/>
              <a:gd name="connsiteY7742" fmla="*/ 5553081 h 23902640"/>
              <a:gd name="connsiteX7743" fmla="*/ 6105569 w 43671952"/>
              <a:gd name="connsiteY7743" fmla="*/ 5595943 h 23902640"/>
              <a:gd name="connsiteX7744" fmla="*/ 5919834 w 43671952"/>
              <a:gd name="connsiteY7744" fmla="*/ 5686429 h 23902640"/>
              <a:gd name="connsiteX7745" fmla="*/ 5729337 w 43671952"/>
              <a:gd name="connsiteY7745" fmla="*/ 5629280 h 23902640"/>
              <a:gd name="connsiteX7746" fmla="*/ 5619798 w 43671952"/>
              <a:gd name="connsiteY7746" fmla="*/ 5634043 h 23902640"/>
              <a:gd name="connsiteX7747" fmla="*/ 5519786 w 43671952"/>
              <a:gd name="connsiteY7747" fmla="*/ 5662616 h 23902640"/>
              <a:gd name="connsiteX7748" fmla="*/ 5462636 w 43671952"/>
              <a:gd name="connsiteY7748" fmla="*/ 5810253 h 23902640"/>
              <a:gd name="connsiteX7749" fmla="*/ 5300708 w 43671952"/>
              <a:gd name="connsiteY7749" fmla="*/ 5900745 h 23902640"/>
              <a:gd name="connsiteX7750" fmla="*/ 5195943 w 43671952"/>
              <a:gd name="connsiteY7750" fmla="*/ 5886454 h 23902640"/>
              <a:gd name="connsiteX7751" fmla="*/ 5091163 w 43671952"/>
              <a:gd name="connsiteY7751" fmla="*/ 5943602 h 23902640"/>
              <a:gd name="connsiteX7752" fmla="*/ 5038774 w 43671952"/>
              <a:gd name="connsiteY7752" fmla="*/ 6072191 h 23902640"/>
              <a:gd name="connsiteX7753" fmla="*/ 4829222 w 43671952"/>
              <a:gd name="connsiteY7753" fmla="*/ 6091243 h 23902640"/>
              <a:gd name="connsiteX7754" fmla="*/ 4795882 w 43671952"/>
              <a:gd name="connsiteY7754" fmla="*/ 6119818 h 23902640"/>
              <a:gd name="connsiteX7755" fmla="*/ 4800654 w 43671952"/>
              <a:gd name="connsiteY7755" fmla="*/ 6305556 h 23902640"/>
              <a:gd name="connsiteX7756" fmla="*/ 4738734 w 43671952"/>
              <a:gd name="connsiteY7756" fmla="*/ 6386517 h 23902640"/>
              <a:gd name="connsiteX7757" fmla="*/ 4533946 w 43671952"/>
              <a:gd name="connsiteY7757" fmla="*/ 6500816 h 23902640"/>
              <a:gd name="connsiteX7758" fmla="*/ 4414887 w 43671952"/>
              <a:gd name="connsiteY7758" fmla="*/ 6624641 h 23902640"/>
              <a:gd name="connsiteX7759" fmla="*/ 4272012 w 43671952"/>
              <a:gd name="connsiteY7759" fmla="*/ 6629404 h 23902640"/>
              <a:gd name="connsiteX7760" fmla="*/ 4167236 w 43671952"/>
              <a:gd name="connsiteY7760" fmla="*/ 6581778 h 23902640"/>
              <a:gd name="connsiteX7761" fmla="*/ 3914824 w 43671952"/>
              <a:gd name="connsiteY7761" fmla="*/ 6681795 h 23902640"/>
              <a:gd name="connsiteX7762" fmla="*/ 3910059 w 43671952"/>
              <a:gd name="connsiteY7762" fmla="*/ 6462718 h 23902640"/>
              <a:gd name="connsiteX7763" fmla="*/ 3710038 w 43671952"/>
              <a:gd name="connsiteY7763" fmla="*/ 6400802 h 23902640"/>
              <a:gd name="connsiteX7764" fmla="*/ 3824336 w 43671952"/>
              <a:gd name="connsiteY7764" fmla="*/ 6262694 h 23902640"/>
              <a:gd name="connsiteX7765" fmla="*/ 3919583 w 43671952"/>
              <a:gd name="connsiteY7765" fmla="*/ 6124579 h 23902640"/>
              <a:gd name="connsiteX7766" fmla="*/ 3895773 w 43671952"/>
              <a:gd name="connsiteY7766" fmla="*/ 6067430 h 23902640"/>
              <a:gd name="connsiteX7767" fmla="*/ 4014839 w 43671952"/>
              <a:gd name="connsiteY7767" fmla="*/ 5976941 h 23902640"/>
              <a:gd name="connsiteX7768" fmla="*/ 4162473 w 43671952"/>
              <a:gd name="connsiteY7768" fmla="*/ 5786441 h 23902640"/>
              <a:gd name="connsiteX7769" fmla="*/ 4210103 w 43671952"/>
              <a:gd name="connsiteY7769" fmla="*/ 5629280 h 23902640"/>
              <a:gd name="connsiteX7770" fmla="*/ 4272012 w 43671952"/>
              <a:gd name="connsiteY7770" fmla="*/ 5405442 h 23902640"/>
              <a:gd name="connsiteX7771" fmla="*/ 4329162 w 43671952"/>
              <a:gd name="connsiteY7771" fmla="*/ 5362581 h 23902640"/>
              <a:gd name="connsiteX7772" fmla="*/ 4462517 w 43671952"/>
              <a:gd name="connsiteY7772" fmla="*/ 5319718 h 23902640"/>
              <a:gd name="connsiteX7773" fmla="*/ 4986385 w 43671952"/>
              <a:gd name="connsiteY7773" fmla="*/ 5453068 h 23902640"/>
              <a:gd name="connsiteX7774" fmla="*/ 5129262 w 43671952"/>
              <a:gd name="connsiteY7774" fmla="*/ 5429253 h 23902640"/>
              <a:gd name="connsiteX7775" fmla="*/ 5415008 w 43671952"/>
              <a:gd name="connsiteY7775" fmla="*/ 5053020 h 23902640"/>
              <a:gd name="connsiteX7776" fmla="*/ 5467397 w 43671952"/>
              <a:gd name="connsiteY7776" fmla="*/ 4833941 h 23902640"/>
              <a:gd name="connsiteX7777" fmla="*/ 5324522 w 43671952"/>
              <a:gd name="connsiteY7777" fmla="*/ 4748216 h 23902640"/>
              <a:gd name="connsiteX7778" fmla="*/ 5295947 w 43671952"/>
              <a:gd name="connsiteY7778" fmla="*/ 4686303 h 23902640"/>
              <a:gd name="connsiteX7779" fmla="*/ 5400727 w 43671952"/>
              <a:gd name="connsiteY7779" fmla="*/ 4576768 h 23902640"/>
              <a:gd name="connsiteX7780" fmla="*/ 5515019 w 43671952"/>
              <a:gd name="connsiteY7780" fmla="*/ 4567245 h 23902640"/>
              <a:gd name="connsiteX7781" fmla="*/ 5567407 w 43671952"/>
              <a:gd name="connsiteY7781" fmla="*/ 4572004 h 23902640"/>
              <a:gd name="connsiteX7782" fmla="*/ 5615031 w 43671952"/>
              <a:gd name="connsiteY7782" fmla="*/ 4686303 h 23902640"/>
              <a:gd name="connsiteX7783" fmla="*/ 5686475 w 43671952"/>
              <a:gd name="connsiteY7783" fmla="*/ 4643441 h 23902640"/>
              <a:gd name="connsiteX7784" fmla="*/ 5691236 w 43671952"/>
              <a:gd name="connsiteY7784" fmla="*/ 4557717 h 23902640"/>
              <a:gd name="connsiteX7785" fmla="*/ 5786481 w 43671952"/>
              <a:gd name="connsiteY7785" fmla="*/ 4452942 h 23902640"/>
              <a:gd name="connsiteX7786" fmla="*/ 5938889 w 43671952"/>
              <a:gd name="connsiteY7786" fmla="*/ 4510093 h 23902640"/>
              <a:gd name="connsiteX7787" fmla="*/ 6219878 w 43671952"/>
              <a:gd name="connsiteY7787" fmla="*/ 4414842 h 23902640"/>
              <a:gd name="connsiteX7788" fmla="*/ 6467518 w 43671952"/>
              <a:gd name="connsiteY7788" fmla="*/ 4291018 h 23902640"/>
              <a:gd name="connsiteX7789" fmla="*/ 6624685 w 43671952"/>
              <a:gd name="connsiteY7789" fmla="*/ 4219578 h 23902640"/>
              <a:gd name="connsiteX7790" fmla="*/ 6738985 w 43671952"/>
              <a:gd name="connsiteY7790" fmla="*/ 4090993 h 23902640"/>
              <a:gd name="connsiteX7791" fmla="*/ 6810429 w 43671952"/>
              <a:gd name="connsiteY7791" fmla="*/ 4071942 h 23902640"/>
              <a:gd name="connsiteX7792" fmla="*/ 6786615 w 43671952"/>
              <a:gd name="connsiteY7792" fmla="*/ 4219578 h 23902640"/>
              <a:gd name="connsiteX7793" fmla="*/ 6929748 w 43671952"/>
              <a:gd name="connsiteY7793" fmla="*/ 3976692 h 23902640"/>
              <a:gd name="connsiteX7794" fmla="*/ 7213551 w 43671952"/>
              <a:gd name="connsiteY7794" fmla="*/ 3999577 h 23902640"/>
              <a:gd name="connsiteX7795" fmla="*/ 7333614 w 43671952"/>
              <a:gd name="connsiteY7795" fmla="*/ 3930974 h 23902640"/>
              <a:gd name="connsiteX7796" fmla="*/ 7440291 w 43671952"/>
              <a:gd name="connsiteY7796" fmla="*/ 3770951 h 23902640"/>
              <a:gd name="connsiteX7797" fmla="*/ 7493629 w 43671952"/>
              <a:gd name="connsiteY7797" fmla="*/ 3671891 h 23902640"/>
              <a:gd name="connsiteX7798" fmla="*/ 7531731 w 43671952"/>
              <a:gd name="connsiteY7798" fmla="*/ 3595687 h 23902640"/>
              <a:gd name="connsiteX7799" fmla="*/ 7592686 w 43671952"/>
              <a:gd name="connsiteY7799" fmla="*/ 3633789 h 23902640"/>
              <a:gd name="connsiteX7800" fmla="*/ 7646026 w 43671952"/>
              <a:gd name="connsiteY7800" fmla="*/ 3534728 h 23902640"/>
              <a:gd name="connsiteX7801" fmla="*/ 7806046 w 43671952"/>
              <a:gd name="connsiteY7801" fmla="*/ 3458527 h 23902640"/>
              <a:gd name="connsiteX7802" fmla="*/ 7874628 w 43671952"/>
              <a:gd name="connsiteY7802" fmla="*/ 3511867 h 23902640"/>
              <a:gd name="connsiteX7803" fmla="*/ 7760326 w 43671952"/>
              <a:gd name="connsiteY7803" fmla="*/ 3549967 h 23902640"/>
              <a:gd name="connsiteX7804" fmla="*/ 7790809 w 43671952"/>
              <a:gd name="connsiteY7804" fmla="*/ 3656653 h 23902640"/>
              <a:gd name="connsiteX7805" fmla="*/ 7600311 w 43671952"/>
              <a:gd name="connsiteY7805" fmla="*/ 3770951 h 23902640"/>
              <a:gd name="connsiteX7806" fmla="*/ 7470769 w 43671952"/>
              <a:gd name="connsiteY7806" fmla="*/ 3831914 h 23902640"/>
              <a:gd name="connsiteX7807" fmla="*/ 7463151 w 43671952"/>
              <a:gd name="connsiteY7807" fmla="*/ 3938594 h 23902640"/>
              <a:gd name="connsiteX7808" fmla="*/ 7508871 w 43671952"/>
              <a:gd name="connsiteY7808" fmla="*/ 3976692 h 23902640"/>
              <a:gd name="connsiteX7809" fmla="*/ 7676508 w 43671952"/>
              <a:gd name="connsiteY7809" fmla="*/ 3991931 h 23902640"/>
              <a:gd name="connsiteX7810" fmla="*/ 7775568 w 43671952"/>
              <a:gd name="connsiteY7810" fmla="*/ 3984313 h 23902640"/>
              <a:gd name="connsiteX7811" fmla="*/ 7775568 w 43671952"/>
              <a:gd name="connsiteY7811" fmla="*/ 4121473 h 23902640"/>
              <a:gd name="connsiteX7812" fmla="*/ 7958449 w 43671952"/>
              <a:gd name="connsiteY7812" fmla="*/ 4098615 h 23902640"/>
              <a:gd name="connsiteX7813" fmla="*/ 8164188 w 43671952"/>
              <a:gd name="connsiteY7813" fmla="*/ 4014793 h 23902640"/>
              <a:gd name="connsiteX7814" fmla="*/ 8255631 w 43671952"/>
              <a:gd name="connsiteY7814" fmla="*/ 4037653 h 23902640"/>
              <a:gd name="connsiteX7815" fmla="*/ 8369932 w 43671952"/>
              <a:gd name="connsiteY7815" fmla="*/ 4182431 h 23902640"/>
              <a:gd name="connsiteX7816" fmla="*/ 8430890 w 43671952"/>
              <a:gd name="connsiteY7816" fmla="*/ 4075751 h 23902640"/>
              <a:gd name="connsiteX7817" fmla="*/ 8499472 w 43671952"/>
              <a:gd name="connsiteY7817" fmla="*/ 4098615 h 23902640"/>
              <a:gd name="connsiteX7818" fmla="*/ 8781407 w 43671952"/>
              <a:gd name="connsiteY7818" fmla="*/ 3885250 h 23902640"/>
              <a:gd name="connsiteX7819" fmla="*/ 8964291 w 43671952"/>
              <a:gd name="connsiteY7819" fmla="*/ 3679512 h 23902640"/>
              <a:gd name="connsiteX7820" fmla="*/ 9040493 w 43671952"/>
              <a:gd name="connsiteY7820" fmla="*/ 3877630 h 23902640"/>
              <a:gd name="connsiteX7821" fmla="*/ 9185269 w 43671952"/>
              <a:gd name="connsiteY7821" fmla="*/ 3732851 h 23902640"/>
              <a:gd name="connsiteX7822" fmla="*/ 9093829 w 43671952"/>
              <a:gd name="connsiteY7822" fmla="*/ 3694751 h 23902640"/>
              <a:gd name="connsiteX7823" fmla="*/ 9238607 w 43671952"/>
              <a:gd name="connsiteY7823" fmla="*/ 3626167 h 23902640"/>
              <a:gd name="connsiteX7824" fmla="*/ 9276706 w 43671952"/>
              <a:gd name="connsiteY7824" fmla="*/ 3504248 h 23902640"/>
              <a:gd name="connsiteX7825" fmla="*/ 9589132 w 43671952"/>
              <a:gd name="connsiteY7825" fmla="*/ 3519488 h 23902640"/>
              <a:gd name="connsiteX7826" fmla="*/ 9726290 w 43671952"/>
              <a:gd name="connsiteY7826" fmla="*/ 3549967 h 23902640"/>
              <a:gd name="connsiteX7827" fmla="*/ 9863450 w 43671952"/>
              <a:gd name="connsiteY7827" fmla="*/ 3511867 h 23902640"/>
              <a:gd name="connsiteX7828" fmla="*/ 9947273 w 43671952"/>
              <a:gd name="connsiteY7828" fmla="*/ 3534728 h 23902640"/>
              <a:gd name="connsiteX7829" fmla="*/ 9962507 w 43671952"/>
              <a:gd name="connsiteY7829" fmla="*/ 3466148 h 23902640"/>
              <a:gd name="connsiteX7830" fmla="*/ 9787251 w 43671952"/>
              <a:gd name="connsiteY7830" fmla="*/ 3359467 h 23902640"/>
              <a:gd name="connsiteX7831" fmla="*/ 9718673 w 43671952"/>
              <a:gd name="connsiteY7831" fmla="*/ 3336607 h 23902640"/>
              <a:gd name="connsiteX7832" fmla="*/ 9444347 w 43671952"/>
              <a:gd name="connsiteY7832" fmla="*/ 3405187 h 23902640"/>
              <a:gd name="connsiteX7833" fmla="*/ 9299568 w 43671952"/>
              <a:gd name="connsiteY7833" fmla="*/ 3290888 h 23902640"/>
              <a:gd name="connsiteX7834" fmla="*/ 9345289 w 43671952"/>
              <a:gd name="connsiteY7834" fmla="*/ 3108008 h 23902640"/>
              <a:gd name="connsiteX7835" fmla="*/ 9558653 w 43671952"/>
              <a:gd name="connsiteY7835" fmla="*/ 2879409 h 23902640"/>
              <a:gd name="connsiteX7836" fmla="*/ 9970133 w 43671952"/>
              <a:gd name="connsiteY7836" fmla="*/ 2696527 h 23902640"/>
              <a:gd name="connsiteX7837" fmla="*/ 10213969 w 43671952"/>
              <a:gd name="connsiteY7837" fmla="*/ 2605087 h 23902640"/>
              <a:gd name="connsiteX7838" fmla="*/ 10008229 w 43671952"/>
              <a:gd name="connsiteY7838" fmla="*/ 2460308 h 23902640"/>
              <a:gd name="connsiteX7839" fmla="*/ 9825349 w 43671952"/>
              <a:gd name="connsiteY7839" fmla="*/ 2574607 h 23902640"/>
              <a:gd name="connsiteX7840" fmla="*/ 9688189 w 43671952"/>
              <a:gd name="connsiteY7840" fmla="*/ 2711767 h 23902640"/>
              <a:gd name="connsiteX7841" fmla="*/ 9413867 w 43671952"/>
              <a:gd name="connsiteY7841" fmla="*/ 2719388 h 23902640"/>
              <a:gd name="connsiteX7842" fmla="*/ 9429109 w 43671952"/>
              <a:gd name="connsiteY7842" fmla="*/ 2795587 h 23902640"/>
              <a:gd name="connsiteX7843" fmla="*/ 9253848 w 43671952"/>
              <a:gd name="connsiteY7843" fmla="*/ 2780347 h 23902640"/>
              <a:gd name="connsiteX7844" fmla="*/ 9131932 w 43671952"/>
              <a:gd name="connsiteY7844" fmla="*/ 2902267 h 23902640"/>
              <a:gd name="connsiteX7845" fmla="*/ 8941429 w 43671952"/>
              <a:gd name="connsiteY7845" fmla="*/ 3024188 h 23902640"/>
              <a:gd name="connsiteX7846" fmla="*/ 8926191 w 43671952"/>
              <a:gd name="connsiteY7846" fmla="*/ 3298508 h 23902640"/>
              <a:gd name="connsiteX7847" fmla="*/ 8728070 w 43671952"/>
              <a:gd name="connsiteY7847" fmla="*/ 3428050 h 23902640"/>
              <a:gd name="connsiteX7848" fmla="*/ 8529945 w 43671952"/>
              <a:gd name="connsiteY7848" fmla="*/ 3458527 h 23902640"/>
              <a:gd name="connsiteX7849" fmla="*/ 8286111 w 43671952"/>
              <a:gd name="connsiteY7849" fmla="*/ 3755712 h 23902640"/>
              <a:gd name="connsiteX7850" fmla="*/ 8087987 w 43671952"/>
              <a:gd name="connsiteY7850" fmla="*/ 3770951 h 23902640"/>
              <a:gd name="connsiteX7851" fmla="*/ 7958449 w 43671952"/>
              <a:gd name="connsiteY7851" fmla="*/ 3877630 h 23902640"/>
              <a:gd name="connsiteX7852" fmla="*/ 7813669 w 43671952"/>
              <a:gd name="connsiteY7852" fmla="*/ 3854775 h 23902640"/>
              <a:gd name="connsiteX7853" fmla="*/ 7981309 w 43671952"/>
              <a:gd name="connsiteY7853" fmla="*/ 3717611 h 23902640"/>
              <a:gd name="connsiteX7854" fmla="*/ 7973688 w 43671952"/>
              <a:gd name="connsiteY7854" fmla="*/ 3534728 h 23902640"/>
              <a:gd name="connsiteX7855" fmla="*/ 8080369 w 43671952"/>
              <a:gd name="connsiteY7855" fmla="*/ 3435668 h 23902640"/>
              <a:gd name="connsiteX7856" fmla="*/ 8095609 w 43671952"/>
              <a:gd name="connsiteY7856" fmla="*/ 3313748 h 23902640"/>
              <a:gd name="connsiteX7857" fmla="*/ 8179430 w 43671952"/>
              <a:gd name="connsiteY7857" fmla="*/ 3184209 h 23902640"/>
              <a:gd name="connsiteX7858" fmla="*/ 7943211 w 43671952"/>
              <a:gd name="connsiteY7858" fmla="*/ 3290888 h 23902640"/>
              <a:gd name="connsiteX7859" fmla="*/ 7851768 w 43671952"/>
              <a:gd name="connsiteY7859" fmla="*/ 3313748 h 23902640"/>
              <a:gd name="connsiteX7860" fmla="*/ 7729846 w 43671952"/>
              <a:gd name="connsiteY7860" fmla="*/ 3367087 h 23902640"/>
              <a:gd name="connsiteX7861" fmla="*/ 7623166 w 43671952"/>
              <a:gd name="connsiteY7861" fmla="*/ 3252787 h 23902640"/>
              <a:gd name="connsiteX7862" fmla="*/ 7668884 w 43671952"/>
              <a:gd name="connsiteY7862" fmla="*/ 3191827 h 23902640"/>
              <a:gd name="connsiteX7863" fmla="*/ 7767949 w 43671952"/>
              <a:gd name="connsiteY7863" fmla="*/ 3176587 h 23902640"/>
              <a:gd name="connsiteX7864" fmla="*/ 7767949 w 43671952"/>
              <a:gd name="connsiteY7864" fmla="*/ 3100387 h 23902640"/>
              <a:gd name="connsiteX7865" fmla="*/ 7958449 w 43671952"/>
              <a:gd name="connsiteY7865" fmla="*/ 2970847 h 23902640"/>
              <a:gd name="connsiteX7866" fmla="*/ 7806046 w 43671952"/>
              <a:gd name="connsiteY7866" fmla="*/ 2932747 h 23902640"/>
              <a:gd name="connsiteX7867" fmla="*/ 7927968 w 43671952"/>
              <a:gd name="connsiteY7867" fmla="*/ 2871787 h 23902640"/>
              <a:gd name="connsiteX7868" fmla="*/ 8080369 w 43671952"/>
              <a:gd name="connsiteY7868" fmla="*/ 2909887 h 23902640"/>
              <a:gd name="connsiteX7869" fmla="*/ 8148948 w 43671952"/>
              <a:gd name="connsiteY7869" fmla="*/ 2841307 h 23902640"/>
              <a:gd name="connsiteX7870" fmla="*/ 8011786 w 43671952"/>
              <a:gd name="connsiteY7870" fmla="*/ 2864169 h 23902640"/>
              <a:gd name="connsiteX7871" fmla="*/ 7973688 w 43671952"/>
              <a:gd name="connsiteY7871" fmla="*/ 2711767 h 23902640"/>
              <a:gd name="connsiteX7872" fmla="*/ 8072748 w 43671952"/>
              <a:gd name="connsiteY7872" fmla="*/ 2787967 h 23902640"/>
              <a:gd name="connsiteX7873" fmla="*/ 8065129 w 43671952"/>
              <a:gd name="connsiteY7873" fmla="*/ 2681287 h 23902640"/>
              <a:gd name="connsiteX7874" fmla="*/ 8217531 w 43671952"/>
              <a:gd name="connsiteY7874" fmla="*/ 2742247 h 23902640"/>
              <a:gd name="connsiteX7875" fmla="*/ 8324212 w 43671952"/>
              <a:gd name="connsiteY7875" fmla="*/ 2597468 h 23902640"/>
              <a:gd name="connsiteX7876" fmla="*/ 8408030 w 43671952"/>
              <a:gd name="connsiteY7876" fmla="*/ 2643188 h 23902640"/>
              <a:gd name="connsiteX7877" fmla="*/ 8522330 w 43671952"/>
              <a:gd name="connsiteY7877" fmla="*/ 2544130 h 23902640"/>
              <a:gd name="connsiteX7878" fmla="*/ 9116691 w 43671952"/>
              <a:gd name="connsiteY7878" fmla="*/ 2376489 h 23902640"/>
              <a:gd name="connsiteX7879" fmla="*/ 9139548 w 43671952"/>
              <a:gd name="connsiteY7879" fmla="*/ 2300288 h 23902640"/>
              <a:gd name="connsiteX7880" fmla="*/ 9330047 w 43671952"/>
              <a:gd name="connsiteY7880" fmla="*/ 2315527 h 23902640"/>
              <a:gd name="connsiteX7881" fmla="*/ 9391007 w 43671952"/>
              <a:gd name="connsiteY7881" fmla="*/ 2216467 h 23902640"/>
              <a:gd name="connsiteX7882" fmla="*/ 9482449 w 43671952"/>
              <a:gd name="connsiteY7882" fmla="*/ 2216467 h 23902640"/>
              <a:gd name="connsiteX7883" fmla="*/ 9398629 w 43671952"/>
              <a:gd name="connsiteY7883" fmla="*/ 2170747 h 23902640"/>
              <a:gd name="connsiteX7884" fmla="*/ 9604371 w 43671952"/>
              <a:gd name="connsiteY7884" fmla="*/ 2147889 h 23902640"/>
              <a:gd name="connsiteX7885" fmla="*/ 9817730 w 43671952"/>
              <a:gd name="connsiteY7885" fmla="*/ 2025968 h 23902640"/>
              <a:gd name="connsiteX7886" fmla="*/ 9942825 w 43671952"/>
              <a:gd name="connsiteY7886" fmla="*/ 2011362 h 23902640"/>
              <a:gd name="connsiteX7887" fmla="*/ 10092048 w 43671952"/>
              <a:gd name="connsiteY7887" fmla="*/ 1912937 h 23902640"/>
              <a:gd name="connsiteX7888" fmla="*/ 10415901 w 43671952"/>
              <a:gd name="connsiteY7888" fmla="*/ 1935162 h 23902640"/>
              <a:gd name="connsiteX7889" fmla="*/ 10606399 w 43671952"/>
              <a:gd name="connsiteY7889" fmla="*/ 1843088 h 23902640"/>
              <a:gd name="connsiteX7890" fmla="*/ 10660375 w 43671952"/>
              <a:gd name="connsiteY7890" fmla="*/ 1935162 h 23902640"/>
              <a:gd name="connsiteX7891" fmla="*/ 10885799 w 43671952"/>
              <a:gd name="connsiteY7891" fmla="*/ 1824038 h 23902640"/>
              <a:gd name="connsiteX7892" fmla="*/ 10892149 w 43671952"/>
              <a:gd name="connsiteY7892" fmla="*/ 1922464 h 23902640"/>
              <a:gd name="connsiteX7893" fmla="*/ 11168376 w 43671952"/>
              <a:gd name="connsiteY7893" fmla="*/ 1811339 h 23902640"/>
              <a:gd name="connsiteX7894" fmla="*/ 11104873 w 43671952"/>
              <a:gd name="connsiteY7894" fmla="*/ 1947862 h 23902640"/>
              <a:gd name="connsiteX7895" fmla="*/ 11352526 w 43671952"/>
              <a:gd name="connsiteY7895" fmla="*/ 1954213 h 23902640"/>
              <a:gd name="connsiteX7896" fmla="*/ 11318871 w 43671952"/>
              <a:gd name="connsiteY7896" fmla="*/ 2048827 h 23902640"/>
              <a:gd name="connsiteX7897" fmla="*/ 11387451 w 43671952"/>
              <a:gd name="connsiteY7897" fmla="*/ 2117408 h 23902640"/>
              <a:gd name="connsiteX7898" fmla="*/ 11356971 w 43671952"/>
              <a:gd name="connsiteY7898" fmla="*/ 2170747 h 23902640"/>
              <a:gd name="connsiteX7899" fmla="*/ 11570330 w 43671952"/>
              <a:gd name="connsiteY7899" fmla="*/ 2208848 h 23902640"/>
              <a:gd name="connsiteX7900" fmla="*/ 11760829 w 43671952"/>
              <a:gd name="connsiteY7900" fmla="*/ 2429827 h 23902640"/>
              <a:gd name="connsiteX7901" fmla="*/ 11791311 w 43671952"/>
              <a:gd name="connsiteY7901" fmla="*/ 2566988 h 23902640"/>
              <a:gd name="connsiteX7902" fmla="*/ 11623669 w 43671952"/>
              <a:gd name="connsiteY7902" fmla="*/ 2734628 h 23902640"/>
              <a:gd name="connsiteX7903" fmla="*/ 11303629 w 43671952"/>
              <a:gd name="connsiteY7903" fmla="*/ 2742247 h 23902640"/>
              <a:gd name="connsiteX7904" fmla="*/ 11120751 w 43671952"/>
              <a:gd name="connsiteY7904" fmla="*/ 2544130 h 23902640"/>
              <a:gd name="connsiteX7905" fmla="*/ 11067412 w 43671952"/>
              <a:gd name="connsiteY7905" fmla="*/ 2551747 h 23902640"/>
              <a:gd name="connsiteX7906" fmla="*/ 11052169 w 43671952"/>
              <a:gd name="connsiteY7906" fmla="*/ 2780347 h 23902640"/>
              <a:gd name="connsiteX7907" fmla="*/ 10922633 w 43671952"/>
              <a:gd name="connsiteY7907" fmla="*/ 2932747 h 23902640"/>
              <a:gd name="connsiteX7908" fmla="*/ 11135993 w 43671952"/>
              <a:gd name="connsiteY7908" fmla="*/ 3077528 h 23902640"/>
              <a:gd name="connsiteX7909" fmla="*/ 11128371 w 43671952"/>
              <a:gd name="connsiteY7909" fmla="*/ 2856547 h 23902640"/>
              <a:gd name="connsiteX7910" fmla="*/ 11433171 w 43671952"/>
              <a:gd name="connsiteY7910" fmla="*/ 3008948 h 23902640"/>
              <a:gd name="connsiteX7911" fmla="*/ 11532227 w 43671952"/>
              <a:gd name="connsiteY7911" fmla="*/ 2803208 h 23902640"/>
              <a:gd name="connsiteX7912" fmla="*/ 11806551 w 43671952"/>
              <a:gd name="connsiteY7912" fmla="*/ 2772729 h 23902640"/>
              <a:gd name="connsiteX7913" fmla="*/ 11890370 w 43671952"/>
              <a:gd name="connsiteY7913" fmla="*/ 2826069 h 23902640"/>
              <a:gd name="connsiteX7914" fmla="*/ 12012287 w 43671952"/>
              <a:gd name="connsiteY7914" fmla="*/ 2627948 h 23902640"/>
              <a:gd name="connsiteX7915" fmla="*/ 12157070 w 43671952"/>
              <a:gd name="connsiteY7915" fmla="*/ 2566988 h 23902640"/>
              <a:gd name="connsiteX7916" fmla="*/ 12233270 w 43671952"/>
              <a:gd name="connsiteY7916" fmla="*/ 2422207 h 23902640"/>
              <a:gd name="connsiteX7917" fmla="*/ 12339952 w 43671952"/>
              <a:gd name="connsiteY7917" fmla="*/ 2536507 h 23902640"/>
              <a:gd name="connsiteX7918" fmla="*/ 12179931 w 43671952"/>
              <a:gd name="connsiteY7918" fmla="*/ 2643188 h 23902640"/>
              <a:gd name="connsiteX7919" fmla="*/ 12179931 w 43671952"/>
              <a:gd name="connsiteY7919" fmla="*/ 2749867 h 23902640"/>
              <a:gd name="connsiteX7920" fmla="*/ 12408531 w 43671952"/>
              <a:gd name="connsiteY7920" fmla="*/ 2696527 h 23902640"/>
              <a:gd name="connsiteX7921" fmla="*/ 12669484 w 43671952"/>
              <a:gd name="connsiteY7921" fmla="*/ 2611717 h 23902640"/>
              <a:gd name="connsiteX7922" fmla="*/ 12667609 w 43671952"/>
              <a:gd name="connsiteY7922" fmla="*/ 2589848 h 23902640"/>
              <a:gd name="connsiteX7923" fmla="*/ 13033369 w 43671952"/>
              <a:gd name="connsiteY7923" fmla="*/ 2551747 h 23902640"/>
              <a:gd name="connsiteX7924" fmla="*/ 13094330 w 43671952"/>
              <a:gd name="connsiteY7924" fmla="*/ 2620327 h 23902640"/>
              <a:gd name="connsiteX7925" fmla="*/ 13475332 w 43671952"/>
              <a:gd name="connsiteY7925" fmla="*/ 2605087 h 23902640"/>
              <a:gd name="connsiteX7926" fmla="*/ 13521051 w 43671952"/>
              <a:gd name="connsiteY7926" fmla="*/ 2681287 h 23902640"/>
              <a:gd name="connsiteX7927" fmla="*/ 13597250 w 43671952"/>
              <a:gd name="connsiteY7927" fmla="*/ 2635567 h 23902640"/>
              <a:gd name="connsiteX7928" fmla="*/ 13688686 w 43671952"/>
              <a:gd name="connsiteY7928" fmla="*/ 2650808 h 23902640"/>
              <a:gd name="connsiteX7929" fmla="*/ 13703932 w 43671952"/>
              <a:gd name="connsiteY7929" fmla="*/ 2612708 h 23902640"/>
              <a:gd name="connsiteX7930" fmla="*/ 13650587 w 43671952"/>
              <a:gd name="connsiteY7930" fmla="*/ 2490787 h 23902640"/>
              <a:gd name="connsiteX7931" fmla="*/ 14183990 w 43671952"/>
              <a:gd name="connsiteY7931" fmla="*/ 2704148 h 23902640"/>
              <a:gd name="connsiteX7932" fmla="*/ 14229712 w 43671952"/>
              <a:gd name="connsiteY7932" fmla="*/ 2879409 h 23902640"/>
              <a:gd name="connsiteX7933" fmla="*/ 14366872 w 43671952"/>
              <a:gd name="connsiteY7933" fmla="*/ 2711767 h 23902640"/>
              <a:gd name="connsiteX7934" fmla="*/ 14313533 w 43671952"/>
              <a:gd name="connsiteY7934" fmla="*/ 2620327 h 23902640"/>
              <a:gd name="connsiteX7935" fmla="*/ 14222091 w 43671952"/>
              <a:gd name="connsiteY7935" fmla="*/ 2589848 h 23902640"/>
              <a:gd name="connsiteX7936" fmla="*/ 14351630 w 43671952"/>
              <a:gd name="connsiteY7936" fmla="*/ 2414587 h 23902640"/>
              <a:gd name="connsiteX7937" fmla="*/ 14344012 w 43671952"/>
              <a:gd name="connsiteY7937" fmla="*/ 2384108 h 23902640"/>
              <a:gd name="connsiteX7938" fmla="*/ 14404973 w 43671952"/>
              <a:gd name="connsiteY7938" fmla="*/ 2323148 h 23902640"/>
              <a:gd name="connsiteX7939" fmla="*/ 14572608 w 43671952"/>
              <a:gd name="connsiteY7939" fmla="*/ 2315527 h 23902640"/>
              <a:gd name="connsiteX7940" fmla="*/ 14641194 w 43671952"/>
              <a:gd name="connsiteY7940" fmla="*/ 2246947 h 23902640"/>
              <a:gd name="connsiteX7941" fmla="*/ 14641194 w 43671952"/>
              <a:gd name="connsiteY7941" fmla="*/ 2208848 h 23902640"/>
              <a:gd name="connsiteX7942" fmla="*/ 14679285 w 43671952"/>
              <a:gd name="connsiteY7942" fmla="*/ 2185990 h 23902640"/>
              <a:gd name="connsiteX7943" fmla="*/ 14953609 w 43671952"/>
              <a:gd name="connsiteY7943" fmla="*/ 2178368 h 23902640"/>
              <a:gd name="connsiteX7944" fmla="*/ 15014567 w 43671952"/>
              <a:gd name="connsiteY7944" fmla="*/ 2208848 h 23902640"/>
              <a:gd name="connsiteX7945" fmla="*/ 14854547 w 43671952"/>
              <a:gd name="connsiteY7945" fmla="*/ 2399348 h 23902640"/>
              <a:gd name="connsiteX7946" fmla="*/ 14846926 w 43671952"/>
              <a:gd name="connsiteY7946" fmla="*/ 2521267 h 23902640"/>
              <a:gd name="connsiteX7947" fmla="*/ 14679285 w 43671952"/>
              <a:gd name="connsiteY7947" fmla="*/ 2749867 h 23902640"/>
              <a:gd name="connsiteX7948" fmla="*/ 14763107 w 43671952"/>
              <a:gd name="connsiteY7948" fmla="*/ 2841307 h 23902640"/>
              <a:gd name="connsiteX7949" fmla="*/ 14679285 w 43671952"/>
              <a:gd name="connsiteY7949" fmla="*/ 2932747 h 23902640"/>
              <a:gd name="connsiteX7950" fmla="*/ 14359247 w 43671952"/>
              <a:gd name="connsiteY7950" fmla="*/ 3100387 h 23902640"/>
              <a:gd name="connsiteX7951" fmla="*/ 14153514 w 43671952"/>
              <a:gd name="connsiteY7951" fmla="*/ 3092767 h 23902640"/>
              <a:gd name="connsiteX7952" fmla="*/ 14275430 w 43671952"/>
              <a:gd name="connsiteY7952" fmla="*/ 3191827 h 23902640"/>
              <a:gd name="connsiteX7953" fmla="*/ 14458314 w 43671952"/>
              <a:gd name="connsiteY7953" fmla="*/ 3184209 h 23902640"/>
              <a:gd name="connsiteX7954" fmla="*/ 14610709 w 43671952"/>
              <a:gd name="connsiteY7954" fmla="*/ 3069907 h 23902640"/>
              <a:gd name="connsiteX7955" fmla="*/ 14770729 w 43671952"/>
              <a:gd name="connsiteY7955" fmla="*/ 3031808 h 23902640"/>
              <a:gd name="connsiteX7956" fmla="*/ 14831687 w 43671952"/>
              <a:gd name="connsiteY7956" fmla="*/ 2902267 h 23902640"/>
              <a:gd name="connsiteX7957" fmla="*/ 14877407 w 43671952"/>
              <a:gd name="connsiteY7957" fmla="*/ 2841307 h 23902640"/>
              <a:gd name="connsiteX7958" fmla="*/ 14984086 w 43671952"/>
              <a:gd name="connsiteY7958" fmla="*/ 2856547 h 23902640"/>
              <a:gd name="connsiteX7959" fmla="*/ 15060287 w 43671952"/>
              <a:gd name="connsiteY7959" fmla="*/ 2970847 h 23902640"/>
              <a:gd name="connsiteX7960" fmla="*/ 15060287 w 43671952"/>
              <a:gd name="connsiteY7960" fmla="*/ 2803208 h 23902640"/>
              <a:gd name="connsiteX7961" fmla="*/ 14953609 w 43671952"/>
              <a:gd name="connsiteY7961" fmla="*/ 2734628 h 23902640"/>
              <a:gd name="connsiteX7962" fmla="*/ 14801208 w 43671952"/>
              <a:gd name="connsiteY7962" fmla="*/ 2711767 h 23902640"/>
              <a:gd name="connsiteX7963" fmla="*/ 14945987 w 43671952"/>
              <a:gd name="connsiteY7963" fmla="*/ 2582228 h 23902640"/>
              <a:gd name="connsiteX7964" fmla="*/ 14938368 w 43671952"/>
              <a:gd name="connsiteY7964" fmla="*/ 2483167 h 23902640"/>
              <a:gd name="connsiteX7965" fmla="*/ 14930749 w 43671952"/>
              <a:gd name="connsiteY7965" fmla="*/ 2399348 h 23902640"/>
              <a:gd name="connsiteX7966" fmla="*/ 15052666 w 43671952"/>
              <a:gd name="connsiteY7966" fmla="*/ 2353628 h 23902640"/>
              <a:gd name="connsiteX7967" fmla="*/ 15189826 w 43671952"/>
              <a:gd name="connsiteY7967" fmla="*/ 2208848 h 23902640"/>
              <a:gd name="connsiteX7968" fmla="*/ 15121246 w 43671952"/>
              <a:gd name="connsiteY7968" fmla="*/ 2368867 h 23902640"/>
              <a:gd name="connsiteX7969" fmla="*/ 15197447 w 43671952"/>
              <a:gd name="connsiteY7969" fmla="*/ 2506027 h 23902640"/>
              <a:gd name="connsiteX7970" fmla="*/ 15304126 w 43671952"/>
              <a:gd name="connsiteY7970" fmla="*/ 2490787 h 23902640"/>
              <a:gd name="connsiteX7971" fmla="*/ 15235546 w 43671952"/>
              <a:gd name="connsiteY7971" fmla="*/ 2399348 h 23902640"/>
              <a:gd name="connsiteX7972" fmla="*/ 15349846 w 43671952"/>
              <a:gd name="connsiteY7972" fmla="*/ 2315527 h 23902640"/>
              <a:gd name="connsiteX7973" fmla="*/ 15426047 w 43671952"/>
              <a:gd name="connsiteY7973" fmla="*/ 2285047 h 23902640"/>
              <a:gd name="connsiteX7974" fmla="*/ 15555589 w 43671952"/>
              <a:gd name="connsiteY7974" fmla="*/ 2338389 h 23902640"/>
              <a:gd name="connsiteX7975" fmla="*/ 15639408 w 43671952"/>
              <a:gd name="connsiteY7975" fmla="*/ 2429827 h 23902640"/>
              <a:gd name="connsiteX7976" fmla="*/ 15700367 w 43671952"/>
              <a:gd name="connsiteY7976" fmla="*/ 2452687 h 23902640"/>
              <a:gd name="connsiteX7977" fmla="*/ 15586067 w 43671952"/>
              <a:gd name="connsiteY7977" fmla="*/ 2536507 h 23902640"/>
              <a:gd name="connsiteX7978" fmla="*/ 15707988 w 43671952"/>
              <a:gd name="connsiteY7978" fmla="*/ 2688907 h 23902640"/>
              <a:gd name="connsiteX7979" fmla="*/ 15723227 w 43671952"/>
              <a:gd name="connsiteY7979" fmla="*/ 2566988 h 23902640"/>
              <a:gd name="connsiteX7980" fmla="*/ 15799428 w 43671952"/>
              <a:gd name="connsiteY7980" fmla="*/ 2460308 h 23902640"/>
              <a:gd name="connsiteX7981" fmla="*/ 15685128 w 43671952"/>
              <a:gd name="connsiteY7981" fmla="*/ 2330768 h 23902640"/>
              <a:gd name="connsiteX7982" fmla="*/ 15677507 w 43671952"/>
              <a:gd name="connsiteY7982" fmla="*/ 2239328 h 23902640"/>
              <a:gd name="connsiteX7983" fmla="*/ 15822288 w 43671952"/>
              <a:gd name="connsiteY7983" fmla="*/ 2155507 h 23902640"/>
              <a:gd name="connsiteX7984" fmla="*/ 16256626 w 43671952"/>
              <a:gd name="connsiteY7984" fmla="*/ 2163128 h 23902640"/>
              <a:gd name="connsiteX7985" fmla="*/ 16271866 w 43671952"/>
              <a:gd name="connsiteY7985" fmla="*/ 2048827 h 23902640"/>
              <a:gd name="connsiteX7986" fmla="*/ 16393786 w 43671952"/>
              <a:gd name="connsiteY7986" fmla="*/ 1957389 h 23902640"/>
              <a:gd name="connsiteX7987" fmla="*/ 16927183 w 43671952"/>
              <a:gd name="connsiteY7987" fmla="*/ 1949767 h 23902640"/>
              <a:gd name="connsiteX7988" fmla="*/ 16911943 w 43671952"/>
              <a:gd name="connsiteY7988" fmla="*/ 1881188 h 23902640"/>
              <a:gd name="connsiteX7989" fmla="*/ 17369143 w 43671952"/>
              <a:gd name="connsiteY7989" fmla="*/ 1873567 h 23902640"/>
              <a:gd name="connsiteX7990" fmla="*/ 17468203 w 43671952"/>
              <a:gd name="connsiteY7990" fmla="*/ 1942147 h 23902640"/>
              <a:gd name="connsiteX7991" fmla="*/ 17475823 w 43671952"/>
              <a:gd name="connsiteY7991" fmla="*/ 1835468 h 23902640"/>
              <a:gd name="connsiteX7992" fmla="*/ 17605363 w 43671952"/>
              <a:gd name="connsiteY7992" fmla="*/ 1881188 h 23902640"/>
              <a:gd name="connsiteX7993" fmla="*/ 17635843 w 43671952"/>
              <a:gd name="connsiteY7993" fmla="*/ 1766888 h 23902640"/>
              <a:gd name="connsiteX7994" fmla="*/ 30825783 w 43671952"/>
              <a:gd name="connsiteY7994" fmla="*/ 1622108 h 23902640"/>
              <a:gd name="connsiteX7995" fmla="*/ 31062003 w 43671952"/>
              <a:gd name="connsiteY7995" fmla="*/ 1629727 h 23902640"/>
              <a:gd name="connsiteX7996" fmla="*/ 31084863 w 43671952"/>
              <a:gd name="connsiteY7996" fmla="*/ 1644968 h 23902640"/>
              <a:gd name="connsiteX7997" fmla="*/ 31100103 w 43671952"/>
              <a:gd name="connsiteY7997" fmla="*/ 1667827 h 23902640"/>
              <a:gd name="connsiteX7998" fmla="*/ 31122963 w 43671952"/>
              <a:gd name="connsiteY7998" fmla="*/ 1690687 h 23902640"/>
              <a:gd name="connsiteX7999" fmla="*/ 31115343 w 43671952"/>
              <a:gd name="connsiteY7999" fmla="*/ 1713548 h 23902640"/>
              <a:gd name="connsiteX8000" fmla="*/ 31199163 w 43671952"/>
              <a:gd name="connsiteY8000" fmla="*/ 1751647 h 23902640"/>
              <a:gd name="connsiteX8001" fmla="*/ 31244883 w 43671952"/>
              <a:gd name="connsiteY8001" fmla="*/ 1766888 h 23902640"/>
              <a:gd name="connsiteX8002" fmla="*/ 31282983 w 43671952"/>
              <a:gd name="connsiteY8002" fmla="*/ 1774508 h 23902640"/>
              <a:gd name="connsiteX8003" fmla="*/ 31328703 w 43671952"/>
              <a:gd name="connsiteY8003" fmla="*/ 1789748 h 23902640"/>
              <a:gd name="connsiteX8004" fmla="*/ 31351563 w 43671952"/>
              <a:gd name="connsiteY8004" fmla="*/ 1797367 h 23902640"/>
              <a:gd name="connsiteX8005" fmla="*/ 31382043 w 43671952"/>
              <a:gd name="connsiteY8005" fmla="*/ 1843088 h 23902640"/>
              <a:gd name="connsiteX8006" fmla="*/ 31374423 w 43671952"/>
              <a:gd name="connsiteY8006" fmla="*/ 1881188 h 23902640"/>
              <a:gd name="connsiteX8007" fmla="*/ 31298223 w 43671952"/>
              <a:gd name="connsiteY8007" fmla="*/ 1957389 h 23902640"/>
              <a:gd name="connsiteX8008" fmla="*/ 31275363 w 43671952"/>
              <a:gd name="connsiteY8008" fmla="*/ 1965007 h 23902640"/>
              <a:gd name="connsiteX8009" fmla="*/ 31191543 w 43671952"/>
              <a:gd name="connsiteY8009" fmla="*/ 1934529 h 23902640"/>
              <a:gd name="connsiteX8010" fmla="*/ 31183923 w 43671952"/>
              <a:gd name="connsiteY8010" fmla="*/ 1911669 h 23902640"/>
              <a:gd name="connsiteX8011" fmla="*/ 31138203 w 43671952"/>
              <a:gd name="connsiteY8011" fmla="*/ 1896427 h 23902640"/>
              <a:gd name="connsiteX8012" fmla="*/ 31115343 w 43671952"/>
              <a:gd name="connsiteY8012" fmla="*/ 1888807 h 23902640"/>
              <a:gd name="connsiteX8013" fmla="*/ 30901983 w 43671952"/>
              <a:gd name="connsiteY8013" fmla="*/ 1873567 h 23902640"/>
              <a:gd name="connsiteX8014" fmla="*/ 30875475 w 43671952"/>
              <a:gd name="connsiteY8014" fmla="*/ 1866971 h 23902640"/>
              <a:gd name="connsiteX8015" fmla="*/ 30868375 w 43671952"/>
              <a:gd name="connsiteY8015" fmla="*/ 1865232 h 23902640"/>
              <a:gd name="connsiteX8016" fmla="*/ 30875863 w 43671952"/>
              <a:gd name="connsiteY8016" fmla="*/ 1866583 h 23902640"/>
              <a:gd name="connsiteX8017" fmla="*/ 30848643 w 43671952"/>
              <a:gd name="connsiteY8017" fmla="*/ 1858328 h 23902640"/>
              <a:gd name="connsiteX8018" fmla="*/ 30795303 w 43671952"/>
              <a:gd name="connsiteY8018" fmla="*/ 1843088 h 23902640"/>
              <a:gd name="connsiteX8019" fmla="*/ 30795303 w 43671952"/>
              <a:gd name="connsiteY8019" fmla="*/ 1789748 h 23902640"/>
              <a:gd name="connsiteX8020" fmla="*/ 30848643 w 43671952"/>
              <a:gd name="connsiteY8020" fmla="*/ 1782127 h 23902640"/>
              <a:gd name="connsiteX8021" fmla="*/ 30909603 w 43671952"/>
              <a:gd name="connsiteY8021" fmla="*/ 1774508 h 23902640"/>
              <a:gd name="connsiteX8022" fmla="*/ 30962943 w 43671952"/>
              <a:gd name="connsiteY8022" fmla="*/ 1736407 h 23902640"/>
              <a:gd name="connsiteX8023" fmla="*/ 30940083 w 43671952"/>
              <a:gd name="connsiteY8023" fmla="*/ 1728788 h 23902640"/>
              <a:gd name="connsiteX8024" fmla="*/ 30924843 w 43671952"/>
              <a:gd name="connsiteY8024" fmla="*/ 1705928 h 23902640"/>
              <a:gd name="connsiteX8025" fmla="*/ 30894363 w 43671952"/>
              <a:gd name="connsiteY8025" fmla="*/ 1698307 h 23902640"/>
              <a:gd name="connsiteX8026" fmla="*/ 30818163 w 43671952"/>
              <a:gd name="connsiteY8026" fmla="*/ 1652587 h 23902640"/>
              <a:gd name="connsiteX8027" fmla="*/ 30825783 w 43671952"/>
              <a:gd name="connsiteY8027" fmla="*/ 1622108 h 23902640"/>
              <a:gd name="connsiteX8028" fmla="*/ 31580467 w 43671952"/>
              <a:gd name="connsiteY8028" fmla="*/ 1489453 h 23902640"/>
              <a:gd name="connsiteX8029" fmla="*/ 31595615 w 43671952"/>
              <a:gd name="connsiteY8029" fmla="*/ 1490217 h 23902640"/>
              <a:gd name="connsiteX8030" fmla="*/ 31627791 w 43671952"/>
              <a:gd name="connsiteY8030" fmla="*/ 1509712 h 23902640"/>
              <a:gd name="connsiteX8031" fmla="*/ 31634935 w 43671952"/>
              <a:gd name="connsiteY8031" fmla="*/ 1523999 h 23902640"/>
              <a:gd name="connsiteX8032" fmla="*/ 31642079 w 43671952"/>
              <a:gd name="connsiteY8032" fmla="*/ 1538287 h 23902640"/>
              <a:gd name="connsiteX8033" fmla="*/ 31653983 w 43671952"/>
              <a:gd name="connsiteY8033" fmla="*/ 1559719 h 23902640"/>
              <a:gd name="connsiteX8034" fmla="*/ 31656363 w 43671952"/>
              <a:gd name="connsiteY8034" fmla="*/ 1566863 h 23902640"/>
              <a:gd name="connsiteX8035" fmla="*/ 31658747 w 43671952"/>
              <a:gd name="connsiteY8035" fmla="*/ 1576388 h 23902640"/>
              <a:gd name="connsiteX8036" fmla="*/ 31663507 w 43671952"/>
              <a:gd name="connsiteY8036" fmla="*/ 1590675 h 23902640"/>
              <a:gd name="connsiteX8037" fmla="*/ 31658747 w 43671952"/>
              <a:gd name="connsiteY8037" fmla="*/ 1640681 h 23902640"/>
              <a:gd name="connsiteX8038" fmla="*/ 31653983 w 43671952"/>
              <a:gd name="connsiteY8038" fmla="*/ 1654969 h 23902640"/>
              <a:gd name="connsiteX8039" fmla="*/ 31646839 w 43671952"/>
              <a:gd name="connsiteY8039" fmla="*/ 1659732 h 23902640"/>
              <a:gd name="connsiteX8040" fmla="*/ 31637315 w 43671952"/>
              <a:gd name="connsiteY8040" fmla="*/ 1669257 h 23902640"/>
              <a:gd name="connsiteX8041" fmla="*/ 31630171 w 43671952"/>
              <a:gd name="connsiteY8041" fmla="*/ 1676400 h 23902640"/>
              <a:gd name="connsiteX8042" fmla="*/ 31623027 w 43671952"/>
              <a:gd name="connsiteY8042" fmla="*/ 1678782 h 23902640"/>
              <a:gd name="connsiteX8043" fmla="*/ 31553971 w 43671952"/>
              <a:gd name="connsiteY8043" fmla="*/ 1685924 h 23902640"/>
              <a:gd name="connsiteX8044" fmla="*/ 31539683 w 43671952"/>
              <a:gd name="connsiteY8044" fmla="*/ 1688307 h 23902640"/>
              <a:gd name="connsiteX8045" fmla="*/ 31532539 w 43671952"/>
              <a:gd name="connsiteY8045" fmla="*/ 1690687 h 23902640"/>
              <a:gd name="connsiteX8046" fmla="*/ 31523015 w 43671952"/>
              <a:gd name="connsiteY8046" fmla="*/ 1704975 h 23902640"/>
              <a:gd name="connsiteX8047" fmla="*/ 31525395 w 43671952"/>
              <a:gd name="connsiteY8047" fmla="*/ 1719262 h 23902640"/>
              <a:gd name="connsiteX8048" fmla="*/ 31527779 w 43671952"/>
              <a:gd name="connsiteY8048" fmla="*/ 1738312 h 23902640"/>
              <a:gd name="connsiteX8049" fmla="*/ 31532539 w 43671952"/>
              <a:gd name="connsiteY8049" fmla="*/ 1745456 h 23902640"/>
              <a:gd name="connsiteX8050" fmla="*/ 31537303 w 43671952"/>
              <a:gd name="connsiteY8050" fmla="*/ 1759743 h 23902640"/>
              <a:gd name="connsiteX8051" fmla="*/ 31542063 w 43671952"/>
              <a:gd name="connsiteY8051" fmla="*/ 1778794 h 23902640"/>
              <a:gd name="connsiteX8052" fmla="*/ 31539683 w 43671952"/>
              <a:gd name="connsiteY8052" fmla="*/ 1826420 h 23902640"/>
              <a:gd name="connsiteX8053" fmla="*/ 31537303 w 43671952"/>
              <a:gd name="connsiteY8053" fmla="*/ 1833563 h 23902640"/>
              <a:gd name="connsiteX8054" fmla="*/ 31530159 w 43671952"/>
              <a:gd name="connsiteY8054" fmla="*/ 1838324 h 23902640"/>
              <a:gd name="connsiteX8055" fmla="*/ 31523015 w 43671952"/>
              <a:gd name="connsiteY8055" fmla="*/ 1831181 h 23902640"/>
              <a:gd name="connsiteX8056" fmla="*/ 31501583 w 43671952"/>
              <a:gd name="connsiteY8056" fmla="*/ 1826420 h 23902640"/>
              <a:gd name="connsiteX8057" fmla="*/ 31489679 w 43671952"/>
              <a:gd name="connsiteY8057" fmla="*/ 1814512 h 23902640"/>
              <a:gd name="connsiteX8058" fmla="*/ 31475391 w 43671952"/>
              <a:gd name="connsiteY8058" fmla="*/ 1802607 h 23902640"/>
              <a:gd name="connsiteX8059" fmla="*/ 31465863 w 43671952"/>
              <a:gd name="connsiteY8059" fmla="*/ 1788318 h 23902640"/>
              <a:gd name="connsiteX8060" fmla="*/ 31461103 w 43671952"/>
              <a:gd name="connsiteY8060" fmla="*/ 1781176 h 23902640"/>
              <a:gd name="connsiteX8061" fmla="*/ 31458719 w 43671952"/>
              <a:gd name="connsiteY8061" fmla="*/ 1774031 h 23902640"/>
              <a:gd name="connsiteX8062" fmla="*/ 31451579 w 43671952"/>
              <a:gd name="connsiteY8062" fmla="*/ 1766888 h 23902640"/>
              <a:gd name="connsiteX8063" fmla="*/ 31442051 w 43671952"/>
              <a:gd name="connsiteY8063" fmla="*/ 1754983 h 23902640"/>
              <a:gd name="connsiteX8064" fmla="*/ 31425383 w 43671952"/>
              <a:gd name="connsiteY8064" fmla="*/ 1738312 h 23902640"/>
              <a:gd name="connsiteX8065" fmla="*/ 31413479 w 43671952"/>
              <a:gd name="connsiteY8065" fmla="*/ 1726409 h 23902640"/>
              <a:gd name="connsiteX8066" fmla="*/ 31396807 w 43671952"/>
              <a:gd name="connsiteY8066" fmla="*/ 1716881 h 23902640"/>
              <a:gd name="connsiteX8067" fmla="*/ 31382519 w 43671952"/>
              <a:gd name="connsiteY8067" fmla="*/ 1707358 h 23902640"/>
              <a:gd name="connsiteX8068" fmla="*/ 31375379 w 43671952"/>
              <a:gd name="connsiteY8068" fmla="*/ 1702593 h 23902640"/>
              <a:gd name="connsiteX8069" fmla="*/ 31365851 w 43671952"/>
              <a:gd name="connsiteY8069" fmla="*/ 1700213 h 23902640"/>
              <a:gd name="connsiteX8070" fmla="*/ 31363471 w 43671952"/>
              <a:gd name="connsiteY8070" fmla="*/ 1693069 h 23902640"/>
              <a:gd name="connsiteX8071" fmla="*/ 31349183 w 43671952"/>
              <a:gd name="connsiteY8071" fmla="*/ 1688307 h 23902640"/>
              <a:gd name="connsiteX8072" fmla="*/ 31342039 w 43671952"/>
              <a:gd name="connsiteY8072" fmla="*/ 1681162 h 23902640"/>
              <a:gd name="connsiteX8073" fmla="*/ 31334895 w 43671952"/>
              <a:gd name="connsiteY8073" fmla="*/ 1678782 h 23902640"/>
              <a:gd name="connsiteX8074" fmla="*/ 31322991 w 43671952"/>
              <a:gd name="connsiteY8074" fmla="*/ 1669257 h 23902640"/>
              <a:gd name="connsiteX8075" fmla="*/ 31306319 w 43671952"/>
              <a:gd name="connsiteY8075" fmla="*/ 1657350 h 23902640"/>
              <a:gd name="connsiteX8076" fmla="*/ 31299179 w 43671952"/>
              <a:gd name="connsiteY8076" fmla="*/ 1654969 h 23902640"/>
              <a:gd name="connsiteX8077" fmla="*/ 31292035 w 43671952"/>
              <a:gd name="connsiteY8077" fmla="*/ 1647825 h 23902640"/>
              <a:gd name="connsiteX8078" fmla="*/ 31270603 w 43671952"/>
              <a:gd name="connsiteY8078" fmla="*/ 1631156 h 23902640"/>
              <a:gd name="connsiteX8079" fmla="*/ 31261079 w 43671952"/>
              <a:gd name="connsiteY8079" fmla="*/ 1616869 h 23902640"/>
              <a:gd name="connsiteX8080" fmla="*/ 31256315 w 43671952"/>
              <a:gd name="connsiteY8080" fmla="*/ 1609724 h 23902640"/>
              <a:gd name="connsiteX8081" fmla="*/ 31251551 w 43671952"/>
              <a:gd name="connsiteY8081" fmla="*/ 1595438 h 23902640"/>
              <a:gd name="connsiteX8082" fmla="*/ 31249171 w 43671952"/>
              <a:gd name="connsiteY8082" fmla="*/ 1588293 h 23902640"/>
              <a:gd name="connsiteX8083" fmla="*/ 31256315 w 43671952"/>
              <a:gd name="connsiteY8083" fmla="*/ 1552574 h 23902640"/>
              <a:gd name="connsiteX8084" fmla="*/ 31270603 w 43671952"/>
              <a:gd name="connsiteY8084" fmla="*/ 1543049 h 23902640"/>
              <a:gd name="connsiteX8085" fmla="*/ 31284891 w 43671952"/>
              <a:gd name="connsiteY8085" fmla="*/ 1538287 h 23902640"/>
              <a:gd name="connsiteX8086" fmla="*/ 31306319 w 43671952"/>
              <a:gd name="connsiteY8086" fmla="*/ 1528762 h 23902640"/>
              <a:gd name="connsiteX8087" fmla="*/ 31320607 w 43671952"/>
              <a:gd name="connsiteY8087" fmla="*/ 1523999 h 23902640"/>
              <a:gd name="connsiteX8088" fmla="*/ 31334895 w 43671952"/>
              <a:gd name="connsiteY8088" fmla="*/ 1514474 h 23902640"/>
              <a:gd name="connsiteX8089" fmla="*/ 31349183 w 43671952"/>
              <a:gd name="connsiteY8089" fmla="*/ 1504949 h 23902640"/>
              <a:gd name="connsiteX8090" fmla="*/ 31356327 w 43671952"/>
              <a:gd name="connsiteY8090" fmla="*/ 1500188 h 23902640"/>
              <a:gd name="connsiteX8091" fmla="*/ 31403951 w 43671952"/>
              <a:gd name="connsiteY8091" fmla="*/ 1502569 h 23902640"/>
              <a:gd name="connsiteX8092" fmla="*/ 31580467 w 43671952"/>
              <a:gd name="connsiteY8092" fmla="*/ 1489453 h 23902640"/>
              <a:gd name="connsiteX8093" fmla="*/ 6474725 w 43671952"/>
              <a:gd name="connsiteY8093" fmla="*/ 1445323 h 23902640"/>
              <a:gd name="connsiteX8094" fmla="*/ 6482043 w 43671952"/>
              <a:gd name="connsiteY8094" fmla="*/ 1518475 h 23902640"/>
              <a:gd name="connsiteX8095" fmla="*/ 6445461 w 43671952"/>
              <a:gd name="connsiteY8095" fmla="*/ 1620889 h 23902640"/>
              <a:gd name="connsiteX8096" fmla="*/ 6569827 w 43671952"/>
              <a:gd name="connsiteY8096" fmla="*/ 1635518 h 23902640"/>
              <a:gd name="connsiteX8097" fmla="*/ 6621031 w 43671952"/>
              <a:gd name="connsiteY8097" fmla="*/ 1584313 h 23902640"/>
              <a:gd name="connsiteX8098" fmla="*/ 6745382 w 43671952"/>
              <a:gd name="connsiteY8098" fmla="*/ 1657465 h 23902640"/>
              <a:gd name="connsiteX8099" fmla="*/ 6877058 w 43671952"/>
              <a:gd name="connsiteY8099" fmla="*/ 1620889 h 23902640"/>
              <a:gd name="connsiteX8100" fmla="*/ 7045575 w 43671952"/>
              <a:gd name="connsiteY8100" fmla="*/ 1657465 h 23902640"/>
              <a:gd name="connsiteX8101" fmla="*/ 7060204 w 43671952"/>
              <a:gd name="connsiteY8101" fmla="*/ 1679410 h 23902640"/>
              <a:gd name="connsiteX8102" fmla="*/ 6987053 w 43671952"/>
              <a:gd name="connsiteY8102" fmla="*/ 1759877 h 23902640"/>
              <a:gd name="connsiteX8103" fmla="*/ 7009000 w 43671952"/>
              <a:gd name="connsiteY8103" fmla="*/ 1781823 h 23902640"/>
              <a:gd name="connsiteX8104" fmla="*/ 6899005 w 43671952"/>
              <a:gd name="connsiteY8104" fmla="*/ 1935441 h 23902640"/>
              <a:gd name="connsiteX8105" fmla="*/ 6745382 w 43671952"/>
              <a:gd name="connsiteY8105" fmla="*/ 1942758 h 23902640"/>
              <a:gd name="connsiteX8106" fmla="*/ 6430831 w 43671952"/>
              <a:gd name="connsiteY8106" fmla="*/ 1942758 h 23902640"/>
              <a:gd name="connsiteX8107" fmla="*/ 6269895 w 43671952"/>
              <a:gd name="connsiteY8107" fmla="*/ 1993965 h 23902640"/>
              <a:gd name="connsiteX8108" fmla="*/ 6167487 w 43671952"/>
              <a:gd name="connsiteY8108" fmla="*/ 1920811 h 23902640"/>
              <a:gd name="connsiteX8109" fmla="*/ 6028501 w 43671952"/>
              <a:gd name="connsiteY8109" fmla="*/ 1803768 h 23902640"/>
              <a:gd name="connsiteX8110" fmla="*/ 6123595 w 43671952"/>
              <a:gd name="connsiteY8110" fmla="*/ 1737931 h 23902640"/>
              <a:gd name="connsiteX8111" fmla="*/ 6130907 w 43671952"/>
              <a:gd name="connsiteY8111" fmla="*/ 1657465 h 23902640"/>
              <a:gd name="connsiteX8112" fmla="*/ 6306477 w 43671952"/>
              <a:gd name="connsiteY8112" fmla="*/ 1672098 h 23902640"/>
              <a:gd name="connsiteX8113" fmla="*/ 6328420 w 43671952"/>
              <a:gd name="connsiteY8113" fmla="*/ 1635518 h 23902640"/>
              <a:gd name="connsiteX8114" fmla="*/ 6174799 w 43671952"/>
              <a:gd name="connsiteY8114" fmla="*/ 1555051 h 23902640"/>
              <a:gd name="connsiteX8115" fmla="*/ 6291840 w 43671952"/>
              <a:gd name="connsiteY8115" fmla="*/ 1518475 h 23902640"/>
              <a:gd name="connsiteX8116" fmla="*/ 6394259 w 43671952"/>
              <a:gd name="connsiteY8116" fmla="*/ 1533106 h 23902640"/>
              <a:gd name="connsiteX8117" fmla="*/ 17852531 w 43671952"/>
              <a:gd name="connsiteY8117" fmla="*/ 1426369 h 23902640"/>
              <a:gd name="connsiteX8118" fmla="*/ 17873963 w 43671952"/>
              <a:gd name="connsiteY8118" fmla="*/ 1431132 h 23902640"/>
              <a:gd name="connsiteX8119" fmla="*/ 17885867 w 43671952"/>
              <a:gd name="connsiteY8119" fmla="*/ 1440656 h 23902640"/>
              <a:gd name="connsiteX8120" fmla="*/ 17907299 w 43671952"/>
              <a:gd name="connsiteY8120" fmla="*/ 1457325 h 23902640"/>
              <a:gd name="connsiteX8121" fmla="*/ 17914443 w 43671952"/>
              <a:gd name="connsiteY8121" fmla="*/ 1464469 h 23902640"/>
              <a:gd name="connsiteX8122" fmla="*/ 17973975 w 43671952"/>
              <a:gd name="connsiteY8122" fmla="*/ 1466850 h 23902640"/>
              <a:gd name="connsiteX8123" fmla="*/ 17983499 w 43671952"/>
              <a:gd name="connsiteY8123" fmla="*/ 1469232 h 23902640"/>
              <a:gd name="connsiteX8124" fmla="*/ 17988263 w 43671952"/>
              <a:gd name="connsiteY8124" fmla="*/ 1476374 h 23902640"/>
              <a:gd name="connsiteX8125" fmla="*/ 17995407 w 43671952"/>
              <a:gd name="connsiteY8125" fmla="*/ 1478758 h 23902640"/>
              <a:gd name="connsiteX8126" fmla="*/ 18002551 w 43671952"/>
              <a:gd name="connsiteY8126" fmla="*/ 1483518 h 23902640"/>
              <a:gd name="connsiteX8127" fmla="*/ 18009693 w 43671952"/>
              <a:gd name="connsiteY8127" fmla="*/ 1497808 h 23902640"/>
              <a:gd name="connsiteX8128" fmla="*/ 18014455 w 43671952"/>
              <a:gd name="connsiteY8128" fmla="*/ 1504949 h 23902640"/>
              <a:gd name="connsiteX8129" fmla="*/ 18021599 w 43671952"/>
              <a:gd name="connsiteY8129" fmla="*/ 1557338 h 23902640"/>
              <a:gd name="connsiteX8130" fmla="*/ 18016837 w 43671952"/>
              <a:gd name="connsiteY8130" fmla="*/ 1614488 h 23902640"/>
              <a:gd name="connsiteX8131" fmla="*/ 18012075 w 43671952"/>
              <a:gd name="connsiteY8131" fmla="*/ 1631156 h 23902640"/>
              <a:gd name="connsiteX8132" fmla="*/ 18004931 w 43671952"/>
              <a:gd name="connsiteY8132" fmla="*/ 1635919 h 23902640"/>
              <a:gd name="connsiteX8133" fmla="*/ 18000167 w 43671952"/>
              <a:gd name="connsiteY8133" fmla="*/ 1643064 h 23902640"/>
              <a:gd name="connsiteX8134" fmla="*/ 17993025 w 43671952"/>
              <a:gd name="connsiteY8134" fmla="*/ 1645443 h 23902640"/>
              <a:gd name="connsiteX8135" fmla="*/ 17940639 w 43671952"/>
              <a:gd name="connsiteY8135" fmla="*/ 1643064 h 23902640"/>
              <a:gd name="connsiteX8136" fmla="*/ 17926351 w 43671952"/>
              <a:gd name="connsiteY8136" fmla="*/ 1638302 h 23902640"/>
              <a:gd name="connsiteX8137" fmla="*/ 17919207 w 43671952"/>
              <a:gd name="connsiteY8137" fmla="*/ 1635919 h 23902640"/>
              <a:gd name="connsiteX8138" fmla="*/ 17900155 w 43671952"/>
              <a:gd name="connsiteY8138" fmla="*/ 1624012 h 23902640"/>
              <a:gd name="connsiteX8139" fmla="*/ 17885867 w 43671952"/>
              <a:gd name="connsiteY8139" fmla="*/ 1619251 h 23902640"/>
              <a:gd name="connsiteX8140" fmla="*/ 17878725 w 43671952"/>
              <a:gd name="connsiteY8140" fmla="*/ 1616869 h 23902640"/>
              <a:gd name="connsiteX8141" fmla="*/ 17871581 w 43671952"/>
              <a:gd name="connsiteY8141" fmla="*/ 1612106 h 23902640"/>
              <a:gd name="connsiteX8142" fmla="*/ 17859675 w 43671952"/>
              <a:gd name="connsiteY8142" fmla="*/ 1609724 h 23902640"/>
              <a:gd name="connsiteX8143" fmla="*/ 17850151 w 43671952"/>
              <a:gd name="connsiteY8143" fmla="*/ 1607343 h 23902640"/>
              <a:gd name="connsiteX8144" fmla="*/ 17828719 w 43671952"/>
              <a:gd name="connsiteY8144" fmla="*/ 1600200 h 23902640"/>
              <a:gd name="connsiteX8145" fmla="*/ 17821575 w 43671952"/>
              <a:gd name="connsiteY8145" fmla="*/ 1597819 h 23902640"/>
              <a:gd name="connsiteX8146" fmla="*/ 17814431 w 43671952"/>
              <a:gd name="connsiteY8146" fmla="*/ 1595438 h 23902640"/>
              <a:gd name="connsiteX8147" fmla="*/ 17757281 w 43671952"/>
              <a:gd name="connsiteY8147" fmla="*/ 1602583 h 23902640"/>
              <a:gd name="connsiteX8148" fmla="*/ 17750135 w 43671952"/>
              <a:gd name="connsiteY8148" fmla="*/ 1604963 h 23902640"/>
              <a:gd name="connsiteX8149" fmla="*/ 17742991 w 43671952"/>
              <a:gd name="connsiteY8149" fmla="*/ 1609724 h 23902640"/>
              <a:gd name="connsiteX8150" fmla="*/ 17728707 w 43671952"/>
              <a:gd name="connsiteY8150" fmla="*/ 1614488 h 23902640"/>
              <a:gd name="connsiteX8151" fmla="*/ 17721563 w 43671952"/>
              <a:gd name="connsiteY8151" fmla="*/ 1619251 h 23902640"/>
              <a:gd name="connsiteX8152" fmla="*/ 17704895 w 43671952"/>
              <a:gd name="connsiteY8152" fmla="*/ 1624012 h 23902640"/>
              <a:gd name="connsiteX8153" fmla="*/ 17650125 w 43671952"/>
              <a:gd name="connsiteY8153" fmla="*/ 1631156 h 23902640"/>
              <a:gd name="connsiteX8154" fmla="*/ 17631075 w 43671952"/>
              <a:gd name="connsiteY8154" fmla="*/ 1621631 h 23902640"/>
              <a:gd name="connsiteX8155" fmla="*/ 17623931 w 43671952"/>
              <a:gd name="connsiteY8155" fmla="*/ 1616869 h 23902640"/>
              <a:gd name="connsiteX8156" fmla="*/ 17621551 w 43671952"/>
              <a:gd name="connsiteY8156" fmla="*/ 1609724 h 23902640"/>
              <a:gd name="connsiteX8157" fmla="*/ 17616787 w 43671952"/>
              <a:gd name="connsiteY8157" fmla="*/ 1602583 h 23902640"/>
              <a:gd name="connsiteX8158" fmla="*/ 17614407 w 43671952"/>
              <a:gd name="connsiteY8158" fmla="*/ 1593056 h 23902640"/>
              <a:gd name="connsiteX8159" fmla="*/ 17616787 w 43671952"/>
              <a:gd name="connsiteY8159" fmla="*/ 1557338 h 23902640"/>
              <a:gd name="connsiteX8160" fmla="*/ 17619167 w 43671952"/>
              <a:gd name="connsiteY8160" fmla="*/ 1550193 h 23902640"/>
              <a:gd name="connsiteX8161" fmla="*/ 17635837 w 43671952"/>
              <a:gd name="connsiteY8161" fmla="*/ 1528762 h 23902640"/>
              <a:gd name="connsiteX8162" fmla="*/ 17642981 w 43671952"/>
              <a:gd name="connsiteY8162" fmla="*/ 1523999 h 23902640"/>
              <a:gd name="connsiteX8163" fmla="*/ 17652507 w 43671952"/>
              <a:gd name="connsiteY8163" fmla="*/ 1509712 h 23902640"/>
              <a:gd name="connsiteX8164" fmla="*/ 17657267 w 43671952"/>
              <a:gd name="connsiteY8164" fmla="*/ 1502569 h 23902640"/>
              <a:gd name="connsiteX8165" fmla="*/ 17664411 w 43671952"/>
              <a:gd name="connsiteY8165" fmla="*/ 1500188 h 23902640"/>
              <a:gd name="connsiteX8166" fmla="*/ 17671555 w 43671952"/>
              <a:gd name="connsiteY8166" fmla="*/ 1495425 h 23902640"/>
              <a:gd name="connsiteX8167" fmla="*/ 17695367 w 43671952"/>
              <a:gd name="connsiteY8167" fmla="*/ 1488281 h 23902640"/>
              <a:gd name="connsiteX8168" fmla="*/ 17702511 w 43671952"/>
              <a:gd name="connsiteY8168" fmla="*/ 1485900 h 23902640"/>
              <a:gd name="connsiteX8169" fmla="*/ 17726325 w 43671952"/>
              <a:gd name="connsiteY8169" fmla="*/ 1481137 h 23902640"/>
              <a:gd name="connsiteX8170" fmla="*/ 17738231 w 43671952"/>
              <a:gd name="connsiteY8170" fmla="*/ 1478758 h 23902640"/>
              <a:gd name="connsiteX8171" fmla="*/ 17766807 w 43671952"/>
              <a:gd name="connsiteY8171" fmla="*/ 1469232 h 23902640"/>
              <a:gd name="connsiteX8172" fmla="*/ 17773951 w 43671952"/>
              <a:gd name="connsiteY8172" fmla="*/ 1466850 h 23902640"/>
              <a:gd name="connsiteX8173" fmla="*/ 17788239 w 43671952"/>
              <a:gd name="connsiteY8173" fmla="*/ 1459707 h 23902640"/>
              <a:gd name="connsiteX8174" fmla="*/ 17802523 w 43671952"/>
              <a:gd name="connsiteY8174" fmla="*/ 1450183 h 23902640"/>
              <a:gd name="connsiteX8175" fmla="*/ 17809667 w 43671952"/>
              <a:gd name="connsiteY8175" fmla="*/ 1447799 h 23902640"/>
              <a:gd name="connsiteX8176" fmla="*/ 17831099 w 43671952"/>
              <a:gd name="connsiteY8176" fmla="*/ 1435893 h 23902640"/>
              <a:gd name="connsiteX8177" fmla="*/ 17838243 w 43671952"/>
              <a:gd name="connsiteY8177" fmla="*/ 1431132 h 23902640"/>
              <a:gd name="connsiteX8178" fmla="*/ 17852531 w 43671952"/>
              <a:gd name="connsiteY8178" fmla="*/ 1426369 h 23902640"/>
              <a:gd name="connsiteX8179" fmla="*/ 32328223 w 43671952"/>
              <a:gd name="connsiteY8179" fmla="*/ 1388676 h 23902640"/>
              <a:gd name="connsiteX8180" fmla="*/ 32395131 w 43671952"/>
              <a:gd name="connsiteY8180" fmla="*/ 1399827 h 23902640"/>
              <a:gd name="connsiteX8181" fmla="*/ 32428587 w 43671952"/>
              <a:gd name="connsiteY8181" fmla="*/ 1410978 h 23902640"/>
              <a:gd name="connsiteX8182" fmla="*/ 32439735 w 43671952"/>
              <a:gd name="connsiteY8182" fmla="*/ 1444431 h 23902640"/>
              <a:gd name="connsiteX8183" fmla="*/ 32517795 w 43671952"/>
              <a:gd name="connsiteY8183" fmla="*/ 1522489 h 23902640"/>
              <a:gd name="connsiteX8184" fmla="*/ 32595855 w 43671952"/>
              <a:gd name="connsiteY8184" fmla="*/ 1578246 h 23902640"/>
              <a:gd name="connsiteX8185" fmla="*/ 32651611 w 43671952"/>
              <a:gd name="connsiteY8185" fmla="*/ 1567094 h 23902640"/>
              <a:gd name="connsiteX8186" fmla="*/ 32673911 w 43671952"/>
              <a:gd name="connsiteY8186" fmla="*/ 1544792 h 23902640"/>
              <a:gd name="connsiteX8187" fmla="*/ 32740819 w 43671952"/>
              <a:gd name="connsiteY8187" fmla="*/ 1522489 h 23902640"/>
              <a:gd name="connsiteX8188" fmla="*/ 32774275 w 43671952"/>
              <a:gd name="connsiteY8188" fmla="*/ 1544792 h 23902640"/>
              <a:gd name="connsiteX8189" fmla="*/ 32830031 w 43671952"/>
              <a:gd name="connsiteY8189" fmla="*/ 1466734 h 23902640"/>
              <a:gd name="connsiteX8190" fmla="*/ 32841179 w 43671952"/>
              <a:gd name="connsiteY8190" fmla="*/ 1433280 h 23902640"/>
              <a:gd name="connsiteX8191" fmla="*/ 32863483 w 43671952"/>
              <a:gd name="connsiteY8191" fmla="*/ 1422128 h 23902640"/>
              <a:gd name="connsiteX8192" fmla="*/ 32863483 w 43671952"/>
              <a:gd name="connsiteY8192" fmla="*/ 1388676 h 23902640"/>
              <a:gd name="connsiteX8193" fmla="*/ 32963843 w 43671952"/>
              <a:gd name="connsiteY8193" fmla="*/ 1399827 h 23902640"/>
              <a:gd name="connsiteX8194" fmla="*/ 32997299 w 43671952"/>
              <a:gd name="connsiteY8194" fmla="*/ 1410978 h 23902640"/>
              <a:gd name="connsiteX8195" fmla="*/ 33041903 w 43671952"/>
              <a:gd name="connsiteY8195" fmla="*/ 1422128 h 23902640"/>
              <a:gd name="connsiteX8196" fmla="*/ 33108811 w 43671952"/>
              <a:gd name="connsiteY8196" fmla="*/ 1444431 h 23902640"/>
              <a:gd name="connsiteX8197" fmla="*/ 33142263 w 43671952"/>
              <a:gd name="connsiteY8197" fmla="*/ 1455583 h 23902640"/>
              <a:gd name="connsiteX8198" fmla="*/ 33153415 w 43671952"/>
              <a:gd name="connsiteY8198" fmla="*/ 1489036 h 23902640"/>
              <a:gd name="connsiteX8199" fmla="*/ 33164567 w 43671952"/>
              <a:gd name="connsiteY8199" fmla="*/ 1600550 h 23902640"/>
              <a:gd name="connsiteX8200" fmla="*/ 33198019 w 43671952"/>
              <a:gd name="connsiteY8200" fmla="*/ 1611700 h 23902640"/>
              <a:gd name="connsiteX8201" fmla="*/ 33220323 w 43671952"/>
              <a:gd name="connsiteY8201" fmla="*/ 1544792 h 23902640"/>
              <a:gd name="connsiteX8202" fmla="*/ 33231475 w 43671952"/>
              <a:gd name="connsiteY8202" fmla="*/ 1511340 h 23902640"/>
              <a:gd name="connsiteX8203" fmla="*/ 33287231 w 43671952"/>
              <a:gd name="connsiteY8203" fmla="*/ 1522489 h 23902640"/>
              <a:gd name="connsiteX8204" fmla="*/ 33354135 w 43671952"/>
              <a:gd name="connsiteY8204" fmla="*/ 1567094 h 23902640"/>
              <a:gd name="connsiteX8205" fmla="*/ 33387591 w 43671952"/>
              <a:gd name="connsiteY8205" fmla="*/ 1555943 h 23902640"/>
              <a:gd name="connsiteX8206" fmla="*/ 33398743 w 43671952"/>
              <a:gd name="connsiteY8206" fmla="*/ 1522489 h 23902640"/>
              <a:gd name="connsiteX8207" fmla="*/ 33443347 w 43671952"/>
              <a:gd name="connsiteY8207" fmla="*/ 1466734 h 23902640"/>
              <a:gd name="connsiteX8208" fmla="*/ 33499103 w 43671952"/>
              <a:gd name="connsiteY8208" fmla="*/ 1477886 h 23902640"/>
              <a:gd name="connsiteX8209" fmla="*/ 33532555 w 43671952"/>
              <a:gd name="connsiteY8209" fmla="*/ 1578246 h 23902640"/>
              <a:gd name="connsiteX8210" fmla="*/ 33510255 w 43671952"/>
              <a:gd name="connsiteY8210" fmla="*/ 1600550 h 23902640"/>
              <a:gd name="connsiteX8211" fmla="*/ 33588311 w 43671952"/>
              <a:gd name="connsiteY8211" fmla="*/ 1589398 h 23902640"/>
              <a:gd name="connsiteX8212" fmla="*/ 33655219 w 43671952"/>
              <a:gd name="connsiteY8212" fmla="*/ 1567094 h 23902640"/>
              <a:gd name="connsiteX8213" fmla="*/ 33822487 w 43671952"/>
              <a:gd name="connsiteY8213" fmla="*/ 1589398 h 23902640"/>
              <a:gd name="connsiteX8214" fmla="*/ 33889395 w 43671952"/>
              <a:gd name="connsiteY8214" fmla="*/ 1611700 h 23902640"/>
              <a:gd name="connsiteX8215" fmla="*/ 33889395 w 43671952"/>
              <a:gd name="connsiteY8215" fmla="*/ 1678607 h 23902640"/>
              <a:gd name="connsiteX8216" fmla="*/ 33855943 w 43671952"/>
              <a:gd name="connsiteY8216" fmla="*/ 1689758 h 23902640"/>
              <a:gd name="connsiteX8217" fmla="*/ 33844791 w 43671952"/>
              <a:gd name="connsiteY8217" fmla="*/ 1723211 h 23902640"/>
              <a:gd name="connsiteX8218" fmla="*/ 33922847 w 43671952"/>
              <a:gd name="connsiteY8218" fmla="*/ 1756666 h 23902640"/>
              <a:gd name="connsiteX8219" fmla="*/ 34012059 w 43671952"/>
              <a:gd name="connsiteY8219" fmla="*/ 1734364 h 23902640"/>
              <a:gd name="connsiteX8220" fmla="*/ 34034363 w 43671952"/>
              <a:gd name="connsiteY8220" fmla="*/ 1712061 h 23902640"/>
              <a:gd name="connsiteX8221" fmla="*/ 34078967 w 43671952"/>
              <a:gd name="connsiteY8221" fmla="*/ 1723211 h 23902640"/>
              <a:gd name="connsiteX8222" fmla="*/ 34078967 w 43671952"/>
              <a:gd name="connsiteY8222" fmla="*/ 1790120 h 23902640"/>
              <a:gd name="connsiteX8223" fmla="*/ 34223931 w 43671952"/>
              <a:gd name="connsiteY8223" fmla="*/ 1845876 h 23902640"/>
              <a:gd name="connsiteX8224" fmla="*/ 34257387 w 43671952"/>
              <a:gd name="connsiteY8224" fmla="*/ 1868177 h 23902640"/>
              <a:gd name="connsiteX8225" fmla="*/ 34324291 w 43671952"/>
              <a:gd name="connsiteY8225" fmla="*/ 1890481 h 23902640"/>
              <a:gd name="connsiteX8226" fmla="*/ 34424655 w 43671952"/>
              <a:gd name="connsiteY8226" fmla="*/ 1901632 h 23902640"/>
              <a:gd name="connsiteX8227" fmla="*/ 34491563 w 43671952"/>
              <a:gd name="connsiteY8227" fmla="*/ 1879329 h 23902640"/>
              <a:gd name="connsiteX8228" fmla="*/ 34580771 w 43671952"/>
              <a:gd name="connsiteY8228" fmla="*/ 1901632 h 23902640"/>
              <a:gd name="connsiteX8229" fmla="*/ 34625375 w 43671952"/>
              <a:gd name="connsiteY8229" fmla="*/ 1946236 h 23902640"/>
              <a:gd name="connsiteX8230" fmla="*/ 34647679 w 43671952"/>
              <a:gd name="connsiteY8230" fmla="*/ 1968539 h 23902640"/>
              <a:gd name="connsiteX8231" fmla="*/ 34681131 w 43671952"/>
              <a:gd name="connsiteY8231" fmla="*/ 1979690 h 23902640"/>
              <a:gd name="connsiteX8232" fmla="*/ 34848399 w 43671952"/>
              <a:gd name="connsiteY8232" fmla="*/ 1968539 h 23902640"/>
              <a:gd name="connsiteX8233" fmla="*/ 34866723 w 43671952"/>
              <a:gd name="connsiteY8233" fmla="*/ 1938805 h 23902640"/>
              <a:gd name="connsiteX8234" fmla="*/ 34854283 w 43671952"/>
              <a:gd name="connsiteY8234" fmla="*/ 1933040 h 23902640"/>
              <a:gd name="connsiteX8235" fmla="*/ 34857007 w 43671952"/>
              <a:gd name="connsiteY8235" fmla="*/ 1933875 h 23902640"/>
              <a:gd name="connsiteX8236" fmla="*/ 34904155 w 43671952"/>
              <a:gd name="connsiteY8236" fmla="*/ 1946236 h 23902640"/>
              <a:gd name="connsiteX8237" fmla="*/ 34948763 w 43671952"/>
              <a:gd name="connsiteY8237" fmla="*/ 2001992 h 23902640"/>
              <a:gd name="connsiteX8238" fmla="*/ 34982215 w 43671952"/>
              <a:gd name="connsiteY8238" fmla="*/ 2013143 h 23902640"/>
              <a:gd name="connsiteX8239" fmla="*/ 34971063 w 43671952"/>
              <a:gd name="connsiteY8239" fmla="*/ 2080051 h 23902640"/>
              <a:gd name="connsiteX8240" fmla="*/ 34937611 w 43671952"/>
              <a:gd name="connsiteY8240" fmla="*/ 2102355 h 23902640"/>
              <a:gd name="connsiteX8241" fmla="*/ 34915307 w 43671952"/>
              <a:gd name="connsiteY8241" fmla="*/ 2135807 h 23902640"/>
              <a:gd name="connsiteX8242" fmla="*/ 34971063 w 43671952"/>
              <a:gd name="connsiteY8242" fmla="*/ 2191564 h 23902640"/>
              <a:gd name="connsiteX8243" fmla="*/ 34948763 w 43671952"/>
              <a:gd name="connsiteY8243" fmla="*/ 2225016 h 23902640"/>
              <a:gd name="connsiteX8244" fmla="*/ 34803795 w 43671952"/>
              <a:gd name="connsiteY8244" fmla="*/ 2202714 h 23902640"/>
              <a:gd name="connsiteX8245" fmla="*/ 34781491 w 43671952"/>
              <a:gd name="connsiteY8245" fmla="*/ 2180412 h 23902640"/>
              <a:gd name="connsiteX8246" fmla="*/ 34759191 w 43671952"/>
              <a:gd name="connsiteY8246" fmla="*/ 2146959 h 23902640"/>
              <a:gd name="connsiteX8247" fmla="*/ 34748039 w 43671952"/>
              <a:gd name="connsiteY8247" fmla="*/ 2113504 h 23902640"/>
              <a:gd name="connsiteX8248" fmla="*/ 34714587 w 43671952"/>
              <a:gd name="connsiteY8248" fmla="*/ 2091202 h 23902640"/>
              <a:gd name="connsiteX8249" fmla="*/ 34681131 w 43671952"/>
              <a:gd name="connsiteY8249" fmla="*/ 2113504 h 23902640"/>
              <a:gd name="connsiteX8250" fmla="*/ 34636527 w 43671952"/>
              <a:gd name="connsiteY8250" fmla="*/ 2158110 h 23902640"/>
              <a:gd name="connsiteX8251" fmla="*/ 34614223 w 43671952"/>
              <a:gd name="connsiteY8251" fmla="*/ 2124655 h 23902640"/>
              <a:gd name="connsiteX8252" fmla="*/ 34547319 w 43671952"/>
              <a:gd name="connsiteY8252" fmla="*/ 2102355 h 23902640"/>
              <a:gd name="connsiteX8253" fmla="*/ 34491563 w 43671952"/>
              <a:gd name="connsiteY8253" fmla="*/ 2113504 h 23902640"/>
              <a:gd name="connsiteX8254" fmla="*/ 34480411 w 43671952"/>
              <a:gd name="connsiteY8254" fmla="*/ 2146959 h 23902640"/>
              <a:gd name="connsiteX8255" fmla="*/ 34513863 w 43671952"/>
              <a:gd name="connsiteY8255" fmla="*/ 2202714 h 23902640"/>
              <a:gd name="connsiteX8256" fmla="*/ 34547319 w 43671952"/>
              <a:gd name="connsiteY8256" fmla="*/ 2225016 h 23902640"/>
              <a:gd name="connsiteX8257" fmla="*/ 34580771 w 43671952"/>
              <a:gd name="connsiteY8257" fmla="*/ 2236167 h 23902640"/>
              <a:gd name="connsiteX8258" fmla="*/ 34614223 w 43671952"/>
              <a:gd name="connsiteY8258" fmla="*/ 2258470 h 23902640"/>
              <a:gd name="connsiteX8259" fmla="*/ 34647679 w 43671952"/>
              <a:gd name="connsiteY8259" fmla="*/ 2269622 h 23902640"/>
              <a:gd name="connsiteX8260" fmla="*/ 34703435 w 43671952"/>
              <a:gd name="connsiteY8260" fmla="*/ 2347680 h 23902640"/>
              <a:gd name="connsiteX8261" fmla="*/ 34759191 w 43671952"/>
              <a:gd name="connsiteY8261" fmla="*/ 2336530 h 23902640"/>
              <a:gd name="connsiteX8262" fmla="*/ 34803795 w 43671952"/>
              <a:gd name="connsiteY8262" fmla="*/ 2325378 h 23902640"/>
              <a:gd name="connsiteX8263" fmla="*/ 34915307 w 43671952"/>
              <a:gd name="connsiteY8263" fmla="*/ 2347680 h 23902640"/>
              <a:gd name="connsiteX8264" fmla="*/ 35004519 w 43671952"/>
              <a:gd name="connsiteY8264" fmla="*/ 2369982 h 23902640"/>
              <a:gd name="connsiteX8265" fmla="*/ 35060275 w 43671952"/>
              <a:gd name="connsiteY8265" fmla="*/ 2403437 h 23902640"/>
              <a:gd name="connsiteX8266" fmla="*/ 35093727 w 43671952"/>
              <a:gd name="connsiteY8266" fmla="*/ 2425739 h 23902640"/>
              <a:gd name="connsiteX8267" fmla="*/ 35116031 w 43671952"/>
              <a:gd name="connsiteY8267" fmla="*/ 2448041 h 23902640"/>
              <a:gd name="connsiteX8268" fmla="*/ 35149483 w 43671952"/>
              <a:gd name="connsiteY8268" fmla="*/ 2459193 h 23902640"/>
              <a:gd name="connsiteX8269" fmla="*/ 35182935 w 43671952"/>
              <a:gd name="connsiteY8269" fmla="*/ 2481494 h 23902640"/>
              <a:gd name="connsiteX8270" fmla="*/ 35216391 w 43671952"/>
              <a:gd name="connsiteY8270" fmla="*/ 2548403 h 23902640"/>
              <a:gd name="connsiteX8271" fmla="*/ 35082575 w 43671952"/>
              <a:gd name="connsiteY8271" fmla="*/ 2559553 h 23902640"/>
              <a:gd name="connsiteX8272" fmla="*/ 34926459 w 43671952"/>
              <a:gd name="connsiteY8272" fmla="*/ 2537251 h 23902640"/>
              <a:gd name="connsiteX8273" fmla="*/ 34803795 w 43671952"/>
              <a:gd name="connsiteY8273" fmla="*/ 2548403 h 23902640"/>
              <a:gd name="connsiteX8274" fmla="*/ 34814947 w 43671952"/>
              <a:gd name="connsiteY8274" fmla="*/ 2581857 h 23902640"/>
              <a:gd name="connsiteX8275" fmla="*/ 34926459 w 43671952"/>
              <a:gd name="connsiteY8275" fmla="*/ 2593007 h 23902640"/>
              <a:gd name="connsiteX8276" fmla="*/ 35026819 w 43671952"/>
              <a:gd name="connsiteY8276" fmla="*/ 2626460 h 23902640"/>
              <a:gd name="connsiteX8277" fmla="*/ 35060275 w 43671952"/>
              <a:gd name="connsiteY8277" fmla="*/ 2637612 h 23902640"/>
              <a:gd name="connsiteX8278" fmla="*/ 35093727 w 43671952"/>
              <a:gd name="connsiteY8278" fmla="*/ 2648764 h 23902640"/>
              <a:gd name="connsiteX8279" fmla="*/ 35160635 w 43671952"/>
              <a:gd name="connsiteY8279" fmla="*/ 2659915 h 23902640"/>
              <a:gd name="connsiteX8280" fmla="*/ 35194087 w 43671952"/>
              <a:gd name="connsiteY8280" fmla="*/ 2682216 h 23902640"/>
              <a:gd name="connsiteX8281" fmla="*/ 35149483 w 43671952"/>
              <a:gd name="connsiteY8281" fmla="*/ 2726821 h 23902640"/>
              <a:gd name="connsiteX8282" fmla="*/ 34759191 w 43671952"/>
              <a:gd name="connsiteY8282" fmla="*/ 2704519 h 23902640"/>
              <a:gd name="connsiteX8283" fmla="*/ 34681131 w 43671952"/>
              <a:gd name="connsiteY8283" fmla="*/ 2671065 h 23902640"/>
              <a:gd name="connsiteX8284" fmla="*/ 34614223 w 43671952"/>
              <a:gd name="connsiteY8284" fmla="*/ 2648764 h 23902640"/>
              <a:gd name="connsiteX8285" fmla="*/ 34580771 w 43671952"/>
              <a:gd name="connsiteY8285" fmla="*/ 2637612 h 23902640"/>
              <a:gd name="connsiteX8286" fmla="*/ 34547319 w 43671952"/>
              <a:gd name="connsiteY8286" fmla="*/ 2615309 h 23902640"/>
              <a:gd name="connsiteX8287" fmla="*/ 34480411 w 43671952"/>
              <a:gd name="connsiteY8287" fmla="*/ 2593007 h 23902640"/>
              <a:gd name="connsiteX8288" fmla="*/ 34446955 w 43671952"/>
              <a:gd name="connsiteY8288" fmla="*/ 2581857 h 23902640"/>
              <a:gd name="connsiteX8289" fmla="*/ 34346595 w 43671952"/>
              <a:gd name="connsiteY8289" fmla="*/ 2548403 h 23902640"/>
              <a:gd name="connsiteX8290" fmla="*/ 34313143 w 43671952"/>
              <a:gd name="connsiteY8290" fmla="*/ 2537251 h 23902640"/>
              <a:gd name="connsiteX8291" fmla="*/ 34257387 w 43671952"/>
              <a:gd name="connsiteY8291" fmla="*/ 2526099 h 23902640"/>
              <a:gd name="connsiteX8292" fmla="*/ 34190479 w 43671952"/>
              <a:gd name="connsiteY8292" fmla="*/ 2503797 h 23902640"/>
              <a:gd name="connsiteX8293" fmla="*/ 34145875 w 43671952"/>
              <a:gd name="connsiteY8293" fmla="*/ 2492646 h 23902640"/>
              <a:gd name="connsiteX8294" fmla="*/ 34123571 w 43671952"/>
              <a:gd name="connsiteY8294" fmla="*/ 2514948 h 23902640"/>
              <a:gd name="connsiteX8295" fmla="*/ 34134723 w 43671952"/>
              <a:gd name="connsiteY8295" fmla="*/ 2548403 h 23902640"/>
              <a:gd name="connsiteX8296" fmla="*/ 34000907 w 43671952"/>
              <a:gd name="connsiteY8296" fmla="*/ 2559553 h 23902640"/>
              <a:gd name="connsiteX8297" fmla="*/ 33922847 w 43671952"/>
              <a:gd name="connsiteY8297" fmla="*/ 2615309 h 23902640"/>
              <a:gd name="connsiteX8298" fmla="*/ 33889395 w 43671952"/>
              <a:gd name="connsiteY8298" fmla="*/ 2626460 h 23902640"/>
              <a:gd name="connsiteX8299" fmla="*/ 33844791 w 43671952"/>
              <a:gd name="connsiteY8299" fmla="*/ 2615309 h 23902640"/>
              <a:gd name="connsiteX8300" fmla="*/ 33800187 w 43671952"/>
              <a:gd name="connsiteY8300" fmla="*/ 2526099 h 23902640"/>
              <a:gd name="connsiteX8301" fmla="*/ 33777883 w 43671952"/>
              <a:gd name="connsiteY8301" fmla="*/ 2492646 h 23902640"/>
              <a:gd name="connsiteX8302" fmla="*/ 33789035 w 43671952"/>
              <a:gd name="connsiteY8302" fmla="*/ 2436890 h 23902640"/>
              <a:gd name="connsiteX8303" fmla="*/ 34000907 w 43671952"/>
              <a:gd name="connsiteY8303" fmla="*/ 2425739 h 23902640"/>
              <a:gd name="connsiteX8304" fmla="*/ 34034363 w 43671952"/>
              <a:gd name="connsiteY8304" fmla="*/ 2414587 h 23902640"/>
              <a:gd name="connsiteX8305" fmla="*/ 34045511 w 43671952"/>
              <a:gd name="connsiteY8305" fmla="*/ 2369982 h 23902640"/>
              <a:gd name="connsiteX8306" fmla="*/ 34012059 w 43671952"/>
              <a:gd name="connsiteY8306" fmla="*/ 2303075 h 23902640"/>
              <a:gd name="connsiteX8307" fmla="*/ 34012059 w 43671952"/>
              <a:gd name="connsiteY8307" fmla="*/ 2213866 h 23902640"/>
              <a:gd name="connsiteX8308" fmla="*/ 34056663 w 43671952"/>
              <a:gd name="connsiteY8308" fmla="*/ 2225016 h 23902640"/>
              <a:gd name="connsiteX8309" fmla="*/ 34123571 w 43671952"/>
              <a:gd name="connsiteY8309" fmla="*/ 2247319 h 23902640"/>
              <a:gd name="connsiteX8310" fmla="*/ 34157023 w 43671952"/>
              <a:gd name="connsiteY8310" fmla="*/ 2258470 h 23902640"/>
              <a:gd name="connsiteX8311" fmla="*/ 34195815 w 43671952"/>
              <a:gd name="connsiteY8311" fmla="*/ 2248819 h 23902640"/>
              <a:gd name="connsiteX8312" fmla="*/ 34206211 w 43671952"/>
              <a:gd name="connsiteY8312" fmla="*/ 2246270 h 23902640"/>
              <a:gd name="connsiteX8313" fmla="*/ 34206351 w 43671952"/>
              <a:gd name="connsiteY8313" fmla="*/ 2246246 h 23902640"/>
              <a:gd name="connsiteX8314" fmla="*/ 34212295 w 43671952"/>
              <a:gd name="connsiteY8314" fmla="*/ 2244781 h 23902640"/>
              <a:gd name="connsiteX8315" fmla="*/ 34206211 w 43671952"/>
              <a:gd name="connsiteY8315" fmla="*/ 2246270 h 23902640"/>
              <a:gd name="connsiteX8316" fmla="*/ 34195255 w 43671952"/>
              <a:gd name="connsiteY8316" fmla="*/ 2248249 h 23902640"/>
              <a:gd name="connsiteX8317" fmla="*/ 34235083 w 43671952"/>
              <a:gd name="connsiteY8317" fmla="*/ 2236167 h 23902640"/>
              <a:gd name="connsiteX8318" fmla="*/ 34313143 w 43671952"/>
              <a:gd name="connsiteY8318" fmla="*/ 2213866 h 23902640"/>
              <a:gd name="connsiteX8319" fmla="*/ 34290839 w 43671952"/>
              <a:gd name="connsiteY8319" fmla="*/ 2180412 h 23902640"/>
              <a:gd name="connsiteX8320" fmla="*/ 34223931 w 43671952"/>
              <a:gd name="connsiteY8320" fmla="*/ 2146959 h 23902640"/>
              <a:gd name="connsiteX8321" fmla="*/ 34145875 w 43671952"/>
              <a:gd name="connsiteY8321" fmla="*/ 2113504 h 23902640"/>
              <a:gd name="connsiteX8322" fmla="*/ 34045511 w 43671952"/>
              <a:gd name="connsiteY8322" fmla="*/ 2124655 h 23902640"/>
              <a:gd name="connsiteX8323" fmla="*/ 33978603 w 43671952"/>
              <a:gd name="connsiteY8323" fmla="*/ 2124655 h 23902640"/>
              <a:gd name="connsiteX8324" fmla="*/ 33945151 w 43671952"/>
              <a:gd name="connsiteY8324" fmla="*/ 2102355 h 23902640"/>
              <a:gd name="connsiteX8325" fmla="*/ 33922847 w 43671952"/>
              <a:gd name="connsiteY8325" fmla="*/ 2080051 h 23902640"/>
              <a:gd name="connsiteX8326" fmla="*/ 33855943 w 43671952"/>
              <a:gd name="connsiteY8326" fmla="*/ 2057748 h 23902640"/>
              <a:gd name="connsiteX8327" fmla="*/ 33822487 w 43671952"/>
              <a:gd name="connsiteY8327" fmla="*/ 2046598 h 23902640"/>
              <a:gd name="connsiteX8328" fmla="*/ 33800187 w 43671952"/>
              <a:gd name="connsiteY8328" fmla="*/ 2024294 h 23902640"/>
              <a:gd name="connsiteX8329" fmla="*/ 33766731 w 43671952"/>
              <a:gd name="connsiteY8329" fmla="*/ 2001992 h 23902640"/>
              <a:gd name="connsiteX8330" fmla="*/ 33722127 w 43671952"/>
              <a:gd name="connsiteY8330" fmla="*/ 1935085 h 23902640"/>
              <a:gd name="connsiteX8331" fmla="*/ 33699823 w 43671952"/>
              <a:gd name="connsiteY8331" fmla="*/ 1912783 h 23902640"/>
              <a:gd name="connsiteX8332" fmla="*/ 33655219 w 43671952"/>
              <a:gd name="connsiteY8332" fmla="*/ 1901632 h 23902640"/>
              <a:gd name="connsiteX8333" fmla="*/ 33566011 w 43671952"/>
              <a:gd name="connsiteY8333" fmla="*/ 1879329 h 23902640"/>
              <a:gd name="connsiteX8334" fmla="*/ 33510255 w 43671952"/>
              <a:gd name="connsiteY8334" fmla="*/ 1890481 h 23902640"/>
              <a:gd name="connsiteX8335" fmla="*/ 33487951 w 43671952"/>
              <a:gd name="connsiteY8335" fmla="*/ 1923933 h 23902640"/>
              <a:gd name="connsiteX8336" fmla="*/ 33454499 w 43671952"/>
              <a:gd name="connsiteY8336" fmla="*/ 1935085 h 23902640"/>
              <a:gd name="connsiteX8337" fmla="*/ 33409891 w 43671952"/>
              <a:gd name="connsiteY8337" fmla="*/ 1890481 h 23902640"/>
              <a:gd name="connsiteX8338" fmla="*/ 33365287 w 43671952"/>
              <a:gd name="connsiteY8338" fmla="*/ 1845876 h 23902640"/>
              <a:gd name="connsiteX8339" fmla="*/ 33342987 w 43671952"/>
              <a:gd name="connsiteY8339" fmla="*/ 1812421 h 23902640"/>
              <a:gd name="connsiteX8340" fmla="*/ 33309531 w 43671952"/>
              <a:gd name="connsiteY8340" fmla="*/ 1801270 h 23902640"/>
              <a:gd name="connsiteX8341" fmla="*/ 33175719 w 43671952"/>
              <a:gd name="connsiteY8341" fmla="*/ 1812421 h 23902640"/>
              <a:gd name="connsiteX8342" fmla="*/ 33119963 w 43671952"/>
              <a:gd name="connsiteY8342" fmla="*/ 1778968 h 23902640"/>
              <a:gd name="connsiteX8343" fmla="*/ 33086507 w 43671952"/>
              <a:gd name="connsiteY8343" fmla="*/ 1756666 h 23902640"/>
              <a:gd name="connsiteX8344" fmla="*/ 32974995 w 43671952"/>
              <a:gd name="connsiteY8344" fmla="*/ 1734364 h 23902640"/>
              <a:gd name="connsiteX8345" fmla="*/ 32919239 w 43671952"/>
              <a:gd name="connsiteY8345" fmla="*/ 1723211 h 23902640"/>
              <a:gd name="connsiteX8346" fmla="*/ 32830031 w 43671952"/>
              <a:gd name="connsiteY8346" fmla="*/ 1734364 h 23902640"/>
              <a:gd name="connsiteX8347" fmla="*/ 32863483 w 43671952"/>
              <a:gd name="connsiteY8347" fmla="*/ 1745515 h 23902640"/>
              <a:gd name="connsiteX8348" fmla="*/ 32908087 w 43671952"/>
              <a:gd name="connsiteY8348" fmla="*/ 1801270 h 23902640"/>
              <a:gd name="connsiteX8349" fmla="*/ 32997299 w 43671952"/>
              <a:gd name="connsiteY8349" fmla="*/ 1823572 h 23902640"/>
              <a:gd name="connsiteX8350" fmla="*/ 32796575 w 43671952"/>
              <a:gd name="connsiteY8350" fmla="*/ 1834725 h 23902640"/>
              <a:gd name="connsiteX8351" fmla="*/ 32707367 w 43671952"/>
              <a:gd name="connsiteY8351" fmla="*/ 1845876 h 23902640"/>
              <a:gd name="connsiteX8352" fmla="*/ 32707367 w 43671952"/>
              <a:gd name="connsiteY8352" fmla="*/ 1890481 h 23902640"/>
              <a:gd name="connsiteX8353" fmla="*/ 32696215 w 43671952"/>
              <a:gd name="connsiteY8353" fmla="*/ 1923933 h 23902640"/>
              <a:gd name="connsiteX8354" fmla="*/ 32573551 w 43671952"/>
              <a:gd name="connsiteY8354" fmla="*/ 1912783 h 23902640"/>
              <a:gd name="connsiteX8355" fmla="*/ 32283619 w 43671952"/>
              <a:gd name="connsiteY8355" fmla="*/ 1890481 h 23902640"/>
              <a:gd name="connsiteX8356" fmla="*/ 32227863 w 43671952"/>
              <a:gd name="connsiteY8356" fmla="*/ 1901632 h 23902640"/>
              <a:gd name="connsiteX8357" fmla="*/ 32160955 w 43671952"/>
              <a:gd name="connsiteY8357" fmla="*/ 1923933 h 23902640"/>
              <a:gd name="connsiteX8358" fmla="*/ 32116351 w 43671952"/>
              <a:gd name="connsiteY8358" fmla="*/ 1912783 h 23902640"/>
              <a:gd name="connsiteX8359" fmla="*/ 32127503 w 43671952"/>
              <a:gd name="connsiteY8359" fmla="*/ 1879329 h 23902640"/>
              <a:gd name="connsiteX8360" fmla="*/ 32194411 w 43671952"/>
              <a:gd name="connsiteY8360" fmla="*/ 1834725 h 23902640"/>
              <a:gd name="connsiteX8361" fmla="*/ 32205563 w 43671952"/>
              <a:gd name="connsiteY8361" fmla="*/ 1801270 h 23902640"/>
              <a:gd name="connsiteX8362" fmla="*/ 32149803 w 43671952"/>
              <a:gd name="connsiteY8362" fmla="*/ 1756666 h 23902640"/>
              <a:gd name="connsiteX8363" fmla="*/ 32116351 w 43671952"/>
              <a:gd name="connsiteY8363" fmla="*/ 1767817 h 23902640"/>
              <a:gd name="connsiteX8364" fmla="*/ 32094047 w 43671952"/>
              <a:gd name="connsiteY8364" fmla="*/ 1790120 h 23902640"/>
              <a:gd name="connsiteX8365" fmla="*/ 32027143 w 43671952"/>
              <a:gd name="connsiteY8365" fmla="*/ 1812421 h 23902640"/>
              <a:gd name="connsiteX8366" fmla="*/ 31993687 w 43671952"/>
              <a:gd name="connsiteY8366" fmla="*/ 1823572 h 23902640"/>
              <a:gd name="connsiteX8367" fmla="*/ 31937931 w 43671952"/>
              <a:gd name="connsiteY8367" fmla="*/ 1812421 h 23902640"/>
              <a:gd name="connsiteX8368" fmla="*/ 31875035 w 43671952"/>
              <a:gd name="connsiteY8368" fmla="*/ 1772580 h 23902640"/>
              <a:gd name="connsiteX8369" fmla="*/ 31859875 w 43671952"/>
              <a:gd name="connsiteY8369" fmla="*/ 1700909 h 23902640"/>
              <a:gd name="connsiteX8370" fmla="*/ 31848723 w 43671952"/>
              <a:gd name="connsiteY8370" fmla="*/ 1667455 h 23902640"/>
              <a:gd name="connsiteX8371" fmla="*/ 31871027 w 43671952"/>
              <a:gd name="connsiteY8371" fmla="*/ 1544792 h 23902640"/>
              <a:gd name="connsiteX8372" fmla="*/ 31882175 w 43671952"/>
              <a:gd name="connsiteY8372" fmla="*/ 1511340 h 23902640"/>
              <a:gd name="connsiteX8373" fmla="*/ 31906107 w 43671952"/>
              <a:gd name="connsiteY8373" fmla="*/ 1485900 h 23902640"/>
              <a:gd name="connsiteX8374" fmla="*/ 31926783 w 43671952"/>
              <a:gd name="connsiteY8374" fmla="*/ 1466734 h 23902640"/>
              <a:gd name="connsiteX8375" fmla="*/ 31993687 w 43671952"/>
              <a:gd name="connsiteY8375" fmla="*/ 1433280 h 23902640"/>
              <a:gd name="connsiteX8376" fmla="*/ 32082899 w 43671952"/>
              <a:gd name="connsiteY8376" fmla="*/ 1444431 h 23902640"/>
              <a:gd name="connsiteX8377" fmla="*/ 32094047 w 43671952"/>
              <a:gd name="connsiteY8377" fmla="*/ 1611700 h 23902640"/>
              <a:gd name="connsiteX8378" fmla="*/ 32105199 w 43671952"/>
              <a:gd name="connsiteY8378" fmla="*/ 1645154 h 23902640"/>
              <a:gd name="connsiteX8379" fmla="*/ 32160955 w 43671952"/>
              <a:gd name="connsiteY8379" fmla="*/ 1700909 h 23902640"/>
              <a:gd name="connsiteX8380" fmla="*/ 32227863 w 43671952"/>
              <a:gd name="connsiteY8380" fmla="*/ 1723211 h 23902640"/>
              <a:gd name="connsiteX8381" fmla="*/ 32317075 w 43671952"/>
              <a:gd name="connsiteY8381" fmla="*/ 1767817 h 23902640"/>
              <a:gd name="connsiteX8382" fmla="*/ 32350527 w 43671952"/>
              <a:gd name="connsiteY8382" fmla="*/ 1778968 h 23902640"/>
              <a:gd name="connsiteX8383" fmla="*/ 32383979 w 43671952"/>
              <a:gd name="connsiteY8383" fmla="*/ 1790120 h 23902640"/>
              <a:gd name="connsiteX8384" fmla="*/ 32428587 w 43671952"/>
              <a:gd name="connsiteY8384" fmla="*/ 1734364 h 23902640"/>
              <a:gd name="connsiteX8385" fmla="*/ 32361679 w 43671952"/>
              <a:gd name="connsiteY8385" fmla="*/ 1712061 h 23902640"/>
              <a:gd name="connsiteX8386" fmla="*/ 32328223 w 43671952"/>
              <a:gd name="connsiteY8386" fmla="*/ 1656305 h 23902640"/>
              <a:gd name="connsiteX8387" fmla="*/ 32294771 w 43671952"/>
              <a:gd name="connsiteY8387" fmla="*/ 1645154 h 23902640"/>
              <a:gd name="connsiteX8388" fmla="*/ 32239015 w 43671952"/>
              <a:gd name="connsiteY8388" fmla="*/ 1600550 h 23902640"/>
              <a:gd name="connsiteX8389" fmla="*/ 32205563 w 43671952"/>
              <a:gd name="connsiteY8389" fmla="*/ 1589398 h 23902640"/>
              <a:gd name="connsiteX8390" fmla="*/ 32194411 w 43671952"/>
              <a:gd name="connsiteY8390" fmla="*/ 1477886 h 23902640"/>
              <a:gd name="connsiteX8391" fmla="*/ 32216711 w 43671952"/>
              <a:gd name="connsiteY8391" fmla="*/ 1455583 h 23902640"/>
              <a:gd name="connsiteX8392" fmla="*/ 32294771 w 43671952"/>
              <a:gd name="connsiteY8392" fmla="*/ 1399827 h 23902640"/>
              <a:gd name="connsiteX8393" fmla="*/ 15051395 w 43671952"/>
              <a:gd name="connsiteY8393" fmla="*/ 1341437 h 23902640"/>
              <a:gd name="connsiteX8394" fmla="*/ 15083147 w 43671952"/>
              <a:gd name="connsiteY8394" fmla="*/ 1385888 h 23902640"/>
              <a:gd name="connsiteX8395" fmla="*/ 15089498 w 43671952"/>
              <a:gd name="connsiteY8395" fmla="*/ 1404937 h 23902640"/>
              <a:gd name="connsiteX8396" fmla="*/ 15070448 w 43671952"/>
              <a:gd name="connsiteY8396" fmla="*/ 1487487 h 23902640"/>
              <a:gd name="connsiteX8397" fmla="*/ 15064096 w 43671952"/>
              <a:gd name="connsiteY8397" fmla="*/ 1506537 h 23902640"/>
              <a:gd name="connsiteX8398" fmla="*/ 15025997 w 43671952"/>
              <a:gd name="connsiteY8398" fmla="*/ 1563689 h 23902640"/>
              <a:gd name="connsiteX8399" fmla="*/ 15013298 w 43671952"/>
              <a:gd name="connsiteY8399" fmla="*/ 1582737 h 23902640"/>
              <a:gd name="connsiteX8400" fmla="*/ 14975198 w 43671952"/>
              <a:gd name="connsiteY8400" fmla="*/ 1608137 h 23902640"/>
              <a:gd name="connsiteX8401" fmla="*/ 14949796 w 43671952"/>
              <a:gd name="connsiteY8401" fmla="*/ 1633538 h 23902640"/>
              <a:gd name="connsiteX8402" fmla="*/ 14930747 w 43671952"/>
              <a:gd name="connsiteY8402" fmla="*/ 1652587 h 23902640"/>
              <a:gd name="connsiteX8403" fmla="*/ 14911697 w 43671952"/>
              <a:gd name="connsiteY8403" fmla="*/ 1658937 h 23902640"/>
              <a:gd name="connsiteX8404" fmla="*/ 14816445 w 43671952"/>
              <a:gd name="connsiteY8404" fmla="*/ 1677989 h 23902640"/>
              <a:gd name="connsiteX8405" fmla="*/ 14416395 w 43671952"/>
              <a:gd name="connsiteY8405" fmla="*/ 1684337 h 23902640"/>
              <a:gd name="connsiteX8406" fmla="*/ 14378298 w 43671952"/>
              <a:gd name="connsiteY8406" fmla="*/ 1697037 h 23902640"/>
              <a:gd name="connsiteX8407" fmla="*/ 14314796 w 43671952"/>
              <a:gd name="connsiteY8407" fmla="*/ 1709737 h 23902640"/>
              <a:gd name="connsiteX8408" fmla="*/ 14295749 w 43671952"/>
              <a:gd name="connsiteY8408" fmla="*/ 1722438 h 23902640"/>
              <a:gd name="connsiteX8409" fmla="*/ 14232247 w 43671952"/>
              <a:gd name="connsiteY8409" fmla="*/ 1741489 h 23902640"/>
              <a:gd name="connsiteX8410" fmla="*/ 14194146 w 43671952"/>
              <a:gd name="connsiteY8410" fmla="*/ 1754189 h 23902640"/>
              <a:gd name="connsiteX8411" fmla="*/ 14175097 w 43671952"/>
              <a:gd name="connsiteY8411" fmla="*/ 1760538 h 23902640"/>
              <a:gd name="connsiteX8412" fmla="*/ 14156049 w 43671952"/>
              <a:gd name="connsiteY8412" fmla="*/ 1773237 h 23902640"/>
              <a:gd name="connsiteX8413" fmla="*/ 14041749 w 43671952"/>
              <a:gd name="connsiteY8413" fmla="*/ 1779588 h 23902640"/>
              <a:gd name="connsiteX8414" fmla="*/ 14009999 w 43671952"/>
              <a:gd name="connsiteY8414" fmla="*/ 1804989 h 23902640"/>
              <a:gd name="connsiteX8415" fmla="*/ 13971896 w 43671952"/>
              <a:gd name="connsiteY8415" fmla="*/ 1824038 h 23902640"/>
              <a:gd name="connsiteX8416" fmla="*/ 13933795 w 43671952"/>
              <a:gd name="connsiteY8416" fmla="*/ 1849437 h 23902640"/>
              <a:gd name="connsiteX8417" fmla="*/ 13889349 w 43671952"/>
              <a:gd name="connsiteY8417" fmla="*/ 1862138 h 23902640"/>
              <a:gd name="connsiteX8418" fmla="*/ 13857596 w 43671952"/>
              <a:gd name="connsiteY8418" fmla="*/ 1868488 h 23902640"/>
              <a:gd name="connsiteX8419" fmla="*/ 13705197 w 43671952"/>
              <a:gd name="connsiteY8419" fmla="*/ 1874838 h 23902640"/>
              <a:gd name="connsiteX8420" fmla="*/ 13603599 w 43671952"/>
              <a:gd name="connsiteY8420" fmla="*/ 1874838 h 23902640"/>
              <a:gd name="connsiteX8421" fmla="*/ 13590898 w 43671952"/>
              <a:gd name="connsiteY8421" fmla="*/ 1836737 h 23902640"/>
              <a:gd name="connsiteX8422" fmla="*/ 13641697 w 43671952"/>
              <a:gd name="connsiteY8422" fmla="*/ 1804989 h 23902640"/>
              <a:gd name="connsiteX8423" fmla="*/ 13660749 w 43671952"/>
              <a:gd name="connsiteY8423" fmla="*/ 1798637 h 23902640"/>
              <a:gd name="connsiteX8424" fmla="*/ 13692499 w 43671952"/>
              <a:gd name="connsiteY8424" fmla="*/ 1766888 h 23902640"/>
              <a:gd name="connsiteX8425" fmla="*/ 13711546 w 43671952"/>
              <a:gd name="connsiteY8425" fmla="*/ 1760538 h 23902640"/>
              <a:gd name="connsiteX8426" fmla="*/ 13730595 w 43671952"/>
              <a:gd name="connsiteY8426" fmla="*/ 1747837 h 23902640"/>
              <a:gd name="connsiteX8427" fmla="*/ 13768696 w 43671952"/>
              <a:gd name="connsiteY8427" fmla="*/ 1735138 h 23902640"/>
              <a:gd name="connsiteX8428" fmla="*/ 13787747 w 43671952"/>
              <a:gd name="connsiteY8428" fmla="*/ 1722438 h 23902640"/>
              <a:gd name="connsiteX8429" fmla="*/ 13806799 w 43671952"/>
              <a:gd name="connsiteY8429" fmla="*/ 1716088 h 23902640"/>
              <a:gd name="connsiteX8430" fmla="*/ 13844895 w 43671952"/>
              <a:gd name="connsiteY8430" fmla="*/ 1690687 h 23902640"/>
              <a:gd name="connsiteX8431" fmla="*/ 13863949 w 43671952"/>
              <a:gd name="connsiteY8431" fmla="*/ 1677989 h 23902640"/>
              <a:gd name="connsiteX8432" fmla="*/ 13882996 w 43671952"/>
              <a:gd name="connsiteY8432" fmla="*/ 1665288 h 23902640"/>
              <a:gd name="connsiteX8433" fmla="*/ 13997298 w 43671952"/>
              <a:gd name="connsiteY8433" fmla="*/ 1671637 h 23902640"/>
              <a:gd name="connsiteX8434" fmla="*/ 14022698 w 43671952"/>
              <a:gd name="connsiteY8434" fmla="*/ 1677989 h 23902640"/>
              <a:gd name="connsiteX8435" fmla="*/ 14067148 w 43671952"/>
              <a:gd name="connsiteY8435" fmla="*/ 1671637 h 23902640"/>
              <a:gd name="connsiteX8436" fmla="*/ 14162395 w 43671952"/>
              <a:gd name="connsiteY8436" fmla="*/ 1639887 h 23902640"/>
              <a:gd name="connsiteX8437" fmla="*/ 14181448 w 43671952"/>
              <a:gd name="connsiteY8437" fmla="*/ 1633538 h 23902640"/>
              <a:gd name="connsiteX8438" fmla="*/ 14200496 w 43671952"/>
              <a:gd name="connsiteY8438" fmla="*/ 1627187 h 23902640"/>
              <a:gd name="connsiteX8439" fmla="*/ 14244947 w 43671952"/>
              <a:gd name="connsiteY8439" fmla="*/ 1614488 h 23902640"/>
              <a:gd name="connsiteX8440" fmla="*/ 14263998 w 43671952"/>
              <a:gd name="connsiteY8440" fmla="*/ 1601787 h 23902640"/>
              <a:gd name="connsiteX8441" fmla="*/ 14302095 w 43671952"/>
              <a:gd name="connsiteY8441" fmla="*/ 1589088 h 23902640"/>
              <a:gd name="connsiteX8442" fmla="*/ 14321148 w 43671952"/>
              <a:gd name="connsiteY8442" fmla="*/ 1582737 h 23902640"/>
              <a:gd name="connsiteX8443" fmla="*/ 14365597 w 43671952"/>
              <a:gd name="connsiteY8443" fmla="*/ 1570038 h 23902640"/>
              <a:gd name="connsiteX8444" fmla="*/ 14390997 w 43671952"/>
              <a:gd name="connsiteY8444" fmla="*/ 1576388 h 23902640"/>
              <a:gd name="connsiteX8445" fmla="*/ 14410049 w 43671952"/>
              <a:gd name="connsiteY8445" fmla="*/ 1589088 h 23902640"/>
              <a:gd name="connsiteX8446" fmla="*/ 14575146 w 43671952"/>
              <a:gd name="connsiteY8446" fmla="*/ 1582737 h 23902640"/>
              <a:gd name="connsiteX8447" fmla="*/ 14606896 w 43671952"/>
              <a:gd name="connsiteY8447" fmla="*/ 1576388 h 23902640"/>
              <a:gd name="connsiteX8448" fmla="*/ 14651345 w 43671952"/>
              <a:gd name="connsiteY8448" fmla="*/ 1570038 h 23902640"/>
              <a:gd name="connsiteX8449" fmla="*/ 14708495 w 43671952"/>
              <a:gd name="connsiteY8449" fmla="*/ 1550987 h 23902640"/>
              <a:gd name="connsiteX8450" fmla="*/ 14727548 w 43671952"/>
              <a:gd name="connsiteY8450" fmla="*/ 1544638 h 23902640"/>
              <a:gd name="connsiteX8451" fmla="*/ 14746596 w 43671952"/>
              <a:gd name="connsiteY8451" fmla="*/ 1531938 h 23902640"/>
              <a:gd name="connsiteX8452" fmla="*/ 14765645 w 43671952"/>
              <a:gd name="connsiteY8452" fmla="*/ 1525588 h 23902640"/>
              <a:gd name="connsiteX8453" fmla="*/ 14803746 w 43671952"/>
              <a:gd name="connsiteY8453" fmla="*/ 1500188 h 23902640"/>
              <a:gd name="connsiteX8454" fmla="*/ 14841848 w 43671952"/>
              <a:gd name="connsiteY8454" fmla="*/ 1474787 h 23902640"/>
              <a:gd name="connsiteX8455" fmla="*/ 14860896 w 43671952"/>
              <a:gd name="connsiteY8455" fmla="*/ 1462087 h 23902640"/>
              <a:gd name="connsiteX8456" fmla="*/ 14879945 w 43671952"/>
              <a:gd name="connsiteY8456" fmla="*/ 1449387 h 23902640"/>
              <a:gd name="connsiteX8457" fmla="*/ 14911697 w 43671952"/>
              <a:gd name="connsiteY8457" fmla="*/ 1423987 h 23902640"/>
              <a:gd name="connsiteX8458" fmla="*/ 14943448 w 43671952"/>
              <a:gd name="connsiteY8458" fmla="*/ 1398587 h 23902640"/>
              <a:gd name="connsiteX8459" fmla="*/ 14994245 w 43671952"/>
              <a:gd name="connsiteY8459" fmla="*/ 1366838 h 23902640"/>
              <a:gd name="connsiteX8460" fmla="*/ 15013298 w 43671952"/>
              <a:gd name="connsiteY8460" fmla="*/ 1354137 h 23902640"/>
              <a:gd name="connsiteX8461" fmla="*/ 15051395 w 43671952"/>
              <a:gd name="connsiteY8461" fmla="*/ 1341437 h 23902640"/>
              <a:gd name="connsiteX8462" fmla="*/ 29851379 w 43671952"/>
              <a:gd name="connsiteY8462" fmla="*/ 1338263 h 23902640"/>
              <a:gd name="connsiteX8463" fmla="*/ 29879951 w 43671952"/>
              <a:gd name="connsiteY8463" fmla="*/ 1343024 h 23902640"/>
              <a:gd name="connsiteX8464" fmla="*/ 29894239 w 43671952"/>
              <a:gd name="connsiteY8464" fmla="*/ 1347787 h 23902640"/>
              <a:gd name="connsiteX8465" fmla="*/ 29901383 w 43671952"/>
              <a:gd name="connsiteY8465" fmla="*/ 1350168 h 23902640"/>
              <a:gd name="connsiteX8466" fmla="*/ 29908527 w 43671952"/>
              <a:gd name="connsiteY8466" fmla="*/ 1352549 h 23902640"/>
              <a:gd name="connsiteX8467" fmla="*/ 29922815 w 43671952"/>
              <a:gd name="connsiteY8467" fmla="*/ 1362075 h 23902640"/>
              <a:gd name="connsiteX8468" fmla="*/ 29937103 w 43671952"/>
              <a:gd name="connsiteY8468" fmla="*/ 1371599 h 23902640"/>
              <a:gd name="connsiteX8469" fmla="*/ 29941863 w 43671952"/>
              <a:gd name="connsiteY8469" fmla="*/ 1378743 h 23902640"/>
              <a:gd name="connsiteX8470" fmla="*/ 29958535 w 43671952"/>
              <a:gd name="connsiteY8470" fmla="*/ 1385888 h 23902640"/>
              <a:gd name="connsiteX8471" fmla="*/ 29963295 w 43671952"/>
              <a:gd name="connsiteY8471" fmla="*/ 1393033 h 23902640"/>
              <a:gd name="connsiteX8472" fmla="*/ 29970439 w 43671952"/>
              <a:gd name="connsiteY8472" fmla="*/ 1397794 h 23902640"/>
              <a:gd name="connsiteX8473" fmla="*/ 29987107 w 43671952"/>
              <a:gd name="connsiteY8473" fmla="*/ 1416843 h 23902640"/>
              <a:gd name="connsiteX8474" fmla="*/ 30003779 w 43671952"/>
              <a:gd name="connsiteY8474" fmla="*/ 1433514 h 23902640"/>
              <a:gd name="connsiteX8475" fmla="*/ 30010919 w 43671952"/>
              <a:gd name="connsiteY8475" fmla="*/ 1438274 h 23902640"/>
              <a:gd name="connsiteX8476" fmla="*/ 30075215 w 43671952"/>
              <a:gd name="connsiteY8476" fmla="*/ 1438274 h 23902640"/>
              <a:gd name="connsiteX8477" fmla="*/ 30082359 w 43671952"/>
              <a:gd name="connsiteY8477" fmla="*/ 1435893 h 23902640"/>
              <a:gd name="connsiteX8478" fmla="*/ 30120459 w 43671952"/>
              <a:gd name="connsiteY8478" fmla="*/ 1433514 h 23902640"/>
              <a:gd name="connsiteX8479" fmla="*/ 30146651 w 43671952"/>
              <a:gd name="connsiteY8479" fmla="*/ 1438274 h 23902640"/>
              <a:gd name="connsiteX8480" fmla="*/ 30170463 w 43671952"/>
              <a:gd name="connsiteY8480" fmla="*/ 1452562 h 23902640"/>
              <a:gd name="connsiteX8481" fmla="*/ 30177607 w 43671952"/>
              <a:gd name="connsiteY8481" fmla="*/ 1454943 h 23902640"/>
              <a:gd name="connsiteX8482" fmla="*/ 30191895 w 43671952"/>
              <a:gd name="connsiteY8482" fmla="*/ 1464469 h 23902640"/>
              <a:gd name="connsiteX8483" fmla="*/ 30199039 w 43671952"/>
              <a:gd name="connsiteY8483" fmla="*/ 1469232 h 23902640"/>
              <a:gd name="connsiteX8484" fmla="*/ 30206183 w 43671952"/>
              <a:gd name="connsiteY8484" fmla="*/ 1471613 h 23902640"/>
              <a:gd name="connsiteX8485" fmla="*/ 30213327 w 43671952"/>
              <a:gd name="connsiteY8485" fmla="*/ 1476374 h 23902640"/>
              <a:gd name="connsiteX8486" fmla="*/ 30227615 w 43671952"/>
              <a:gd name="connsiteY8486" fmla="*/ 1481137 h 23902640"/>
              <a:gd name="connsiteX8487" fmla="*/ 30234759 w 43671952"/>
              <a:gd name="connsiteY8487" fmla="*/ 1483518 h 23902640"/>
              <a:gd name="connsiteX8488" fmla="*/ 30249047 w 43671952"/>
              <a:gd name="connsiteY8488" fmla="*/ 1493043 h 23902640"/>
              <a:gd name="connsiteX8489" fmla="*/ 30256191 w 43671952"/>
              <a:gd name="connsiteY8489" fmla="*/ 1497808 h 23902640"/>
              <a:gd name="connsiteX8490" fmla="*/ 30258571 w 43671952"/>
              <a:gd name="connsiteY8490" fmla="*/ 1504949 h 23902640"/>
              <a:gd name="connsiteX8491" fmla="*/ 30265715 w 43671952"/>
              <a:gd name="connsiteY8491" fmla="*/ 1507331 h 23902640"/>
              <a:gd name="connsiteX8492" fmla="*/ 30268095 w 43671952"/>
              <a:gd name="connsiteY8492" fmla="*/ 1538287 h 23902640"/>
              <a:gd name="connsiteX8493" fmla="*/ 30260951 w 43671952"/>
              <a:gd name="connsiteY8493" fmla="*/ 1557338 h 23902640"/>
              <a:gd name="connsiteX8494" fmla="*/ 30251427 w 43671952"/>
              <a:gd name="connsiteY8494" fmla="*/ 1559719 h 23902640"/>
              <a:gd name="connsiteX8495" fmla="*/ 30244283 w 43671952"/>
              <a:gd name="connsiteY8495" fmla="*/ 1564481 h 23902640"/>
              <a:gd name="connsiteX8496" fmla="*/ 30201419 w 43671952"/>
              <a:gd name="connsiteY8496" fmla="*/ 1562102 h 23902640"/>
              <a:gd name="connsiteX8497" fmla="*/ 30182371 w 43671952"/>
              <a:gd name="connsiteY8497" fmla="*/ 1557338 h 23902640"/>
              <a:gd name="connsiteX8498" fmla="*/ 30170463 w 43671952"/>
              <a:gd name="connsiteY8498" fmla="*/ 1554957 h 23902640"/>
              <a:gd name="connsiteX8499" fmla="*/ 30127603 w 43671952"/>
              <a:gd name="connsiteY8499" fmla="*/ 1557338 h 23902640"/>
              <a:gd name="connsiteX8500" fmla="*/ 30113315 w 43671952"/>
              <a:gd name="connsiteY8500" fmla="*/ 1562102 h 23902640"/>
              <a:gd name="connsiteX8501" fmla="*/ 30106171 w 43671952"/>
              <a:gd name="connsiteY8501" fmla="*/ 1564481 h 23902640"/>
              <a:gd name="connsiteX8502" fmla="*/ 30091883 w 43671952"/>
              <a:gd name="connsiteY8502" fmla="*/ 1571625 h 23902640"/>
              <a:gd name="connsiteX8503" fmla="*/ 30077595 w 43671952"/>
              <a:gd name="connsiteY8503" fmla="*/ 1581150 h 23902640"/>
              <a:gd name="connsiteX8504" fmla="*/ 30070451 w 43671952"/>
              <a:gd name="connsiteY8504" fmla="*/ 1585913 h 23902640"/>
              <a:gd name="connsiteX8505" fmla="*/ 30063307 w 43671952"/>
              <a:gd name="connsiteY8505" fmla="*/ 1588293 h 23902640"/>
              <a:gd name="connsiteX8506" fmla="*/ 30056163 w 43671952"/>
              <a:gd name="connsiteY8506" fmla="*/ 1593056 h 23902640"/>
              <a:gd name="connsiteX8507" fmla="*/ 30051403 w 43671952"/>
              <a:gd name="connsiteY8507" fmla="*/ 1600200 h 23902640"/>
              <a:gd name="connsiteX8508" fmla="*/ 30044259 w 43671952"/>
              <a:gd name="connsiteY8508" fmla="*/ 1602583 h 23902640"/>
              <a:gd name="connsiteX8509" fmla="*/ 30029971 w 43671952"/>
              <a:gd name="connsiteY8509" fmla="*/ 1616869 h 23902640"/>
              <a:gd name="connsiteX8510" fmla="*/ 30022827 w 43671952"/>
              <a:gd name="connsiteY8510" fmla="*/ 1624012 h 23902640"/>
              <a:gd name="connsiteX8511" fmla="*/ 30003779 w 43671952"/>
              <a:gd name="connsiteY8511" fmla="*/ 1652587 h 23902640"/>
              <a:gd name="connsiteX8512" fmla="*/ 29999015 w 43671952"/>
              <a:gd name="connsiteY8512" fmla="*/ 1659732 h 23902640"/>
              <a:gd name="connsiteX8513" fmla="*/ 29984727 w 43671952"/>
              <a:gd name="connsiteY8513" fmla="*/ 1669257 h 23902640"/>
              <a:gd name="connsiteX8514" fmla="*/ 29979963 w 43671952"/>
              <a:gd name="connsiteY8514" fmla="*/ 1676400 h 23902640"/>
              <a:gd name="connsiteX8515" fmla="*/ 29965679 w 43671952"/>
              <a:gd name="connsiteY8515" fmla="*/ 1683543 h 23902640"/>
              <a:gd name="connsiteX8516" fmla="*/ 29944247 w 43671952"/>
              <a:gd name="connsiteY8516" fmla="*/ 1697832 h 23902640"/>
              <a:gd name="connsiteX8517" fmla="*/ 29937103 w 43671952"/>
              <a:gd name="connsiteY8517" fmla="*/ 1702593 h 23902640"/>
              <a:gd name="connsiteX8518" fmla="*/ 29915671 w 43671952"/>
              <a:gd name="connsiteY8518" fmla="*/ 1709737 h 23902640"/>
              <a:gd name="connsiteX8519" fmla="*/ 29901383 w 43671952"/>
              <a:gd name="connsiteY8519" fmla="*/ 1714499 h 23902640"/>
              <a:gd name="connsiteX8520" fmla="*/ 29891859 w 43671952"/>
              <a:gd name="connsiteY8520" fmla="*/ 1716881 h 23902640"/>
              <a:gd name="connsiteX8521" fmla="*/ 29848995 w 43671952"/>
              <a:gd name="connsiteY8521" fmla="*/ 1719262 h 23902640"/>
              <a:gd name="connsiteX8522" fmla="*/ 29798991 w 43671952"/>
              <a:gd name="connsiteY8522" fmla="*/ 1719262 h 23902640"/>
              <a:gd name="connsiteX8523" fmla="*/ 29791847 w 43671952"/>
              <a:gd name="connsiteY8523" fmla="*/ 1714499 h 23902640"/>
              <a:gd name="connsiteX8524" fmla="*/ 29784703 w 43671952"/>
              <a:gd name="connsiteY8524" fmla="*/ 1712118 h 23902640"/>
              <a:gd name="connsiteX8525" fmla="*/ 29791847 w 43671952"/>
              <a:gd name="connsiteY8525" fmla="*/ 1688307 h 23902640"/>
              <a:gd name="connsiteX8526" fmla="*/ 29801371 w 43671952"/>
              <a:gd name="connsiteY8526" fmla="*/ 1671637 h 23902640"/>
              <a:gd name="connsiteX8527" fmla="*/ 29808515 w 43671952"/>
              <a:gd name="connsiteY8527" fmla="*/ 1666875 h 23902640"/>
              <a:gd name="connsiteX8528" fmla="*/ 29813279 w 43671952"/>
              <a:gd name="connsiteY8528" fmla="*/ 1659732 h 23902640"/>
              <a:gd name="connsiteX8529" fmla="*/ 29818039 w 43671952"/>
              <a:gd name="connsiteY8529" fmla="*/ 1650207 h 23902640"/>
              <a:gd name="connsiteX8530" fmla="*/ 29825183 w 43671952"/>
              <a:gd name="connsiteY8530" fmla="*/ 1645443 h 23902640"/>
              <a:gd name="connsiteX8531" fmla="*/ 29829947 w 43671952"/>
              <a:gd name="connsiteY8531" fmla="*/ 1638302 h 23902640"/>
              <a:gd name="connsiteX8532" fmla="*/ 29829947 w 43671952"/>
              <a:gd name="connsiteY8532" fmla="*/ 1604963 h 23902640"/>
              <a:gd name="connsiteX8533" fmla="*/ 29827563 w 43671952"/>
              <a:gd name="connsiteY8533" fmla="*/ 1597819 h 23902640"/>
              <a:gd name="connsiteX8534" fmla="*/ 29820419 w 43671952"/>
              <a:gd name="connsiteY8534" fmla="*/ 1593056 h 23902640"/>
              <a:gd name="connsiteX8535" fmla="*/ 29806135 w 43671952"/>
              <a:gd name="connsiteY8535" fmla="*/ 1588293 h 23902640"/>
              <a:gd name="connsiteX8536" fmla="*/ 29787083 w 43671952"/>
              <a:gd name="connsiteY8536" fmla="*/ 1590675 h 23902640"/>
              <a:gd name="connsiteX8537" fmla="*/ 29779939 w 43671952"/>
              <a:gd name="connsiteY8537" fmla="*/ 1593056 h 23902640"/>
              <a:gd name="connsiteX8538" fmla="*/ 29768035 w 43671952"/>
              <a:gd name="connsiteY8538" fmla="*/ 1595438 h 23902640"/>
              <a:gd name="connsiteX8539" fmla="*/ 29613251 w 43671952"/>
              <a:gd name="connsiteY8539" fmla="*/ 1593056 h 23902640"/>
              <a:gd name="connsiteX8540" fmla="*/ 29546579 w 43671952"/>
              <a:gd name="connsiteY8540" fmla="*/ 1597819 h 23902640"/>
              <a:gd name="connsiteX8541" fmla="*/ 29532291 w 43671952"/>
              <a:gd name="connsiteY8541" fmla="*/ 1609724 h 23902640"/>
              <a:gd name="connsiteX8542" fmla="*/ 29527527 w 43671952"/>
              <a:gd name="connsiteY8542" fmla="*/ 1616869 h 23902640"/>
              <a:gd name="connsiteX8543" fmla="*/ 29520383 w 43671952"/>
              <a:gd name="connsiteY8543" fmla="*/ 1619251 h 23902640"/>
              <a:gd name="connsiteX8544" fmla="*/ 29515619 w 43671952"/>
              <a:gd name="connsiteY8544" fmla="*/ 1626393 h 23902640"/>
              <a:gd name="connsiteX8545" fmla="*/ 29501335 w 43671952"/>
              <a:gd name="connsiteY8545" fmla="*/ 1631156 h 23902640"/>
              <a:gd name="connsiteX8546" fmla="*/ 29487047 w 43671952"/>
              <a:gd name="connsiteY8546" fmla="*/ 1635919 h 23902640"/>
              <a:gd name="connsiteX8547" fmla="*/ 29479903 w 43671952"/>
              <a:gd name="connsiteY8547" fmla="*/ 1638302 h 23902640"/>
              <a:gd name="connsiteX8548" fmla="*/ 29472759 w 43671952"/>
              <a:gd name="connsiteY8548" fmla="*/ 1640681 h 23902640"/>
              <a:gd name="connsiteX8549" fmla="*/ 29451327 w 43671952"/>
              <a:gd name="connsiteY8549" fmla="*/ 1635919 h 23902640"/>
              <a:gd name="connsiteX8550" fmla="*/ 29446563 w 43671952"/>
              <a:gd name="connsiteY8550" fmla="*/ 1628775 h 23902640"/>
              <a:gd name="connsiteX8551" fmla="*/ 29441803 w 43671952"/>
              <a:gd name="connsiteY8551" fmla="*/ 1614488 h 23902640"/>
              <a:gd name="connsiteX8552" fmla="*/ 29446563 w 43671952"/>
              <a:gd name="connsiteY8552" fmla="*/ 1566863 h 23902640"/>
              <a:gd name="connsiteX8553" fmla="*/ 29427515 w 43671952"/>
              <a:gd name="connsiteY8553" fmla="*/ 1559719 h 23902640"/>
              <a:gd name="connsiteX8554" fmla="*/ 29420371 w 43671952"/>
              <a:gd name="connsiteY8554" fmla="*/ 1557338 h 23902640"/>
              <a:gd name="connsiteX8555" fmla="*/ 29406083 w 43671952"/>
              <a:gd name="connsiteY8555" fmla="*/ 1547812 h 23902640"/>
              <a:gd name="connsiteX8556" fmla="*/ 29394179 w 43671952"/>
              <a:gd name="connsiteY8556" fmla="*/ 1533524 h 23902640"/>
              <a:gd name="connsiteX8557" fmla="*/ 29391795 w 43671952"/>
              <a:gd name="connsiteY8557" fmla="*/ 1526381 h 23902640"/>
              <a:gd name="connsiteX8558" fmla="*/ 29394179 w 43671952"/>
              <a:gd name="connsiteY8558" fmla="*/ 1509712 h 23902640"/>
              <a:gd name="connsiteX8559" fmla="*/ 29408463 w 43671952"/>
              <a:gd name="connsiteY8559" fmla="*/ 1502569 h 23902640"/>
              <a:gd name="connsiteX8560" fmla="*/ 29415607 w 43671952"/>
              <a:gd name="connsiteY8560" fmla="*/ 1497808 h 23902640"/>
              <a:gd name="connsiteX8561" fmla="*/ 29429895 w 43671952"/>
              <a:gd name="connsiteY8561" fmla="*/ 1493043 h 23902640"/>
              <a:gd name="connsiteX8562" fmla="*/ 29437039 w 43671952"/>
              <a:gd name="connsiteY8562" fmla="*/ 1490663 h 23902640"/>
              <a:gd name="connsiteX8563" fmla="*/ 29487047 w 43671952"/>
              <a:gd name="connsiteY8563" fmla="*/ 1485900 h 23902640"/>
              <a:gd name="connsiteX8564" fmla="*/ 29565627 w 43671952"/>
              <a:gd name="connsiteY8564" fmla="*/ 1483518 h 23902640"/>
              <a:gd name="connsiteX8565" fmla="*/ 29582295 w 43671952"/>
              <a:gd name="connsiteY8565" fmla="*/ 1481137 h 23902640"/>
              <a:gd name="connsiteX8566" fmla="*/ 29637063 w 43671952"/>
              <a:gd name="connsiteY8566" fmla="*/ 1485900 h 23902640"/>
              <a:gd name="connsiteX8567" fmla="*/ 29651351 w 43671952"/>
              <a:gd name="connsiteY8567" fmla="*/ 1490663 h 23902640"/>
              <a:gd name="connsiteX8568" fmla="*/ 29665639 w 43671952"/>
              <a:gd name="connsiteY8568" fmla="*/ 1495425 h 23902640"/>
              <a:gd name="connsiteX8569" fmla="*/ 29672783 w 43671952"/>
              <a:gd name="connsiteY8569" fmla="*/ 1497808 h 23902640"/>
              <a:gd name="connsiteX8570" fmla="*/ 29679927 w 43671952"/>
              <a:gd name="connsiteY8570" fmla="*/ 1500188 h 23902640"/>
              <a:gd name="connsiteX8571" fmla="*/ 29687071 w 43671952"/>
              <a:gd name="connsiteY8571" fmla="*/ 1504949 h 23902640"/>
              <a:gd name="connsiteX8572" fmla="*/ 29701359 w 43671952"/>
              <a:gd name="connsiteY8572" fmla="*/ 1509712 h 23902640"/>
              <a:gd name="connsiteX8573" fmla="*/ 29722791 w 43671952"/>
              <a:gd name="connsiteY8573" fmla="*/ 1516856 h 23902640"/>
              <a:gd name="connsiteX8574" fmla="*/ 29737079 w 43671952"/>
              <a:gd name="connsiteY8574" fmla="*/ 1523999 h 23902640"/>
              <a:gd name="connsiteX8575" fmla="*/ 29751363 w 43671952"/>
              <a:gd name="connsiteY8575" fmla="*/ 1528762 h 23902640"/>
              <a:gd name="connsiteX8576" fmla="*/ 29758507 w 43671952"/>
              <a:gd name="connsiteY8576" fmla="*/ 1531144 h 23902640"/>
              <a:gd name="connsiteX8577" fmla="*/ 29768035 w 43671952"/>
              <a:gd name="connsiteY8577" fmla="*/ 1533524 h 23902640"/>
              <a:gd name="connsiteX8578" fmla="*/ 29794227 w 43671952"/>
              <a:gd name="connsiteY8578" fmla="*/ 1538287 h 23902640"/>
              <a:gd name="connsiteX8579" fmla="*/ 29858519 w 43671952"/>
              <a:gd name="connsiteY8579" fmla="*/ 1535908 h 23902640"/>
              <a:gd name="connsiteX8580" fmla="*/ 29868047 w 43671952"/>
              <a:gd name="connsiteY8580" fmla="*/ 1533524 h 23902640"/>
              <a:gd name="connsiteX8581" fmla="*/ 29882335 w 43671952"/>
              <a:gd name="connsiteY8581" fmla="*/ 1528762 h 23902640"/>
              <a:gd name="connsiteX8582" fmla="*/ 29889479 w 43671952"/>
              <a:gd name="connsiteY8582" fmla="*/ 1523999 h 23902640"/>
              <a:gd name="connsiteX8583" fmla="*/ 29894239 w 43671952"/>
              <a:gd name="connsiteY8583" fmla="*/ 1509712 h 23902640"/>
              <a:gd name="connsiteX8584" fmla="*/ 29899003 w 43671952"/>
              <a:gd name="connsiteY8584" fmla="*/ 1502569 h 23902640"/>
              <a:gd name="connsiteX8585" fmla="*/ 29901383 w 43671952"/>
              <a:gd name="connsiteY8585" fmla="*/ 1473995 h 23902640"/>
              <a:gd name="connsiteX8586" fmla="*/ 29894239 w 43671952"/>
              <a:gd name="connsiteY8586" fmla="*/ 1469232 h 23902640"/>
              <a:gd name="connsiteX8587" fmla="*/ 29879951 w 43671952"/>
              <a:gd name="connsiteY8587" fmla="*/ 1464469 h 23902640"/>
              <a:gd name="connsiteX8588" fmla="*/ 29872807 w 43671952"/>
              <a:gd name="connsiteY8588" fmla="*/ 1459707 h 23902640"/>
              <a:gd name="connsiteX8589" fmla="*/ 29865663 w 43671952"/>
              <a:gd name="connsiteY8589" fmla="*/ 1457325 h 23902640"/>
              <a:gd name="connsiteX8590" fmla="*/ 29851379 w 43671952"/>
              <a:gd name="connsiteY8590" fmla="*/ 1447799 h 23902640"/>
              <a:gd name="connsiteX8591" fmla="*/ 29837091 w 43671952"/>
              <a:gd name="connsiteY8591" fmla="*/ 1440656 h 23902640"/>
              <a:gd name="connsiteX8592" fmla="*/ 29822803 w 43671952"/>
              <a:gd name="connsiteY8592" fmla="*/ 1435893 h 23902640"/>
              <a:gd name="connsiteX8593" fmla="*/ 29815659 w 43671952"/>
              <a:gd name="connsiteY8593" fmla="*/ 1433514 h 23902640"/>
              <a:gd name="connsiteX8594" fmla="*/ 29794227 w 43671952"/>
              <a:gd name="connsiteY8594" fmla="*/ 1419225 h 23902640"/>
              <a:gd name="connsiteX8595" fmla="*/ 29787083 w 43671952"/>
              <a:gd name="connsiteY8595" fmla="*/ 1414462 h 23902640"/>
              <a:gd name="connsiteX8596" fmla="*/ 29782319 w 43671952"/>
              <a:gd name="connsiteY8596" fmla="*/ 1407318 h 23902640"/>
              <a:gd name="connsiteX8597" fmla="*/ 29775179 w 43671952"/>
              <a:gd name="connsiteY8597" fmla="*/ 1402557 h 23902640"/>
              <a:gd name="connsiteX8598" fmla="*/ 29772795 w 43671952"/>
              <a:gd name="connsiteY8598" fmla="*/ 1390650 h 23902640"/>
              <a:gd name="connsiteX8599" fmla="*/ 29775179 w 43671952"/>
              <a:gd name="connsiteY8599" fmla="*/ 1369218 h 23902640"/>
              <a:gd name="connsiteX8600" fmla="*/ 29794227 w 43671952"/>
              <a:gd name="connsiteY8600" fmla="*/ 1352549 h 23902640"/>
              <a:gd name="connsiteX8601" fmla="*/ 29803751 w 43671952"/>
              <a:gd name="connsiteY8601" fmla="*/ 1347787 h 23902640"/>
              <a:gd name="connsiteX8602" fmla="*/ 29844235 w 43671952"/>
              <a:gd name="connsiteY8602" fmla="*/ 1340645 h 23902640"/>
              <a:gd name="connsiteX8603" fmla="*/ 29851379 w 43671952"/>
              <a:gd name="connsiteY8603" fmla="*/ 1338263 h 23902640"/>
              <a:gd name="connsiteX8604" fmla="*/ 35004403 w 43671952"/>
              <a:gd name="connsiteY8604" fmla="*/ 1333499 h 23902640"/>
              <a:gd name="connsiteX8605" fmla="*/ 35109175 w 43671952"/>
              <a:gd name="connsiteY8605" fmla="*/ 1343024 h 23902640"/>
              <a:gd name="connsiteX8606" fmla="*/ 35123463 w 43671952"/>
              <a:gd name="connsiteY8606" fmla="*/ 1347787 h 23902640"/>
              <a:gd name="connsiteX8607" fmla="*/ 35156803 w 43671952"/>
              <a:gd name="connsiteY8607" fmla="*/ 1357313 h 23902640"/>
              <a:gd name="connsiteX8608" fmla="*/ 35161563 w 43671952"/>
              <a:gd name="connsiteY8608" fmla="*/ 1371599 h 23902640"/>
              <a:gd name="connsiteX8609" fmla="*/ 35171087 w 43671952"/>
              <a:gd name="connsiteY8609" fmla="*/ 1385888 h 23902640"/>
              <a:gd name="connsiteX8610" fmla="*/ 35152039 w 43671952"/>
              <a:gd name="connsiteY8610" fmla="*/ 1414462 h 23902640"/>
              <a:gd name="connsiteX8611" fmla="*/ 35132987 w 43671952"/>
              <a:gd name="connsiteY8611" fmla="*/ 1419224 h 23902640"/>
              <a:gd name="connsiteX8612" fmla="*/ 35004403 w 43671952"/>
              <a:gd name="connsiteY8612" fmla="*/ 1409699 h 23902640"/>
              <a:gd name="connsiteX8613" fmla="*/ 34932963 w 43671952"/>
              <a:gd name="connsiteY8613" fmla="*/ 1409699 h 23902640"/>
              <a:gd name="connsiteX8614" fmla="*/ 34904387 w 43671952"/>
              <a:gd name="connsiteY8614" fmla="*/ 1390650 h 23902640"/>
              <a:gd name="connsiteX8615" fmla="*/ 34890103 w 43671952"/>
              <a:gd name="connsiteY8615" fmla="*/ 1385888 h 23902640"/>
              <a:gd name="connsiteX8616" fmla="*/ 34880575 w 43671952"/>
              <a:gd name="connsiteY8616" fmla="*/ 1357313 h 23902640"/>
              <a:gd name="connsiteX8617" fmla="*/ 34885339 w 43671952"/>
              <a:gd name="connsiteY8617" fmla="*/ 1343024 h 23902640"/>
              <a:gd name="connsiteX8618" fmla="*/ 34985351 w 43671952"/>
              <a:gd name="connsiteY8618" fmla="*/ 1338262 h 23902640"/>
              <a:gd name="connsiteX8619" fmla="*/ 35004403 w 43671952"/>
              <a:gd name="connsiteY8619" fmla="*/ 1333499 h 23902640"/>
              <a:gd name="connsiteX8620" fmla="*/ 31094391 w 43671952"/>
              <a:gd name="connsiteY8620" fmla="*/ 1331118 h 23902640"/>
              <a:gd name="connsiteX8621" fmla="*/ 31189639 w 43671952"/>
              <a:gd name="connsiteY8621" fmla="*/ 1333499 h 23902640"/>
              <a:gd name="connsiteX8622" fmla="*/ 31215835 w 43671952"/>
              <a:gd name="connsiteY8622" fmla="*/ 1338263 h 23902640"/>
              <a:gd name="connsiteX8623" fmla="*/ 31230119 w 43671952"/>
              <a:gd name="connsiteY8623" fmla="*/ 1343024 h 23902640"/>
              <a:gd name="connsiteX8624" fmla="*/ 31237263 w 43671952"/>
              <a:gd name="connsiteY8624" fmla="*/ 1345407 h 23902640"/>
              <a:gd name="connsiteX8625" fmla="*/ 31244407 w 43671952"/>
              <a:gd name="connsiteY8625" fmla="*/ 1366838 h 23902640"/>
              <a:gd name="connsiteX8626" fmla="*/ 31246791 w 43671952"/>
              <a:gd name="connsiteY8626" fmla="*/ 1373981 h 23902640"/>
              <a:gd name="connsiteX8627" fmla="*/ 31249171 w 43671952"/>
              <a:gd name="connsiteY8627" fmla="*/ 1381124 h 23902640"/>
              <a:gd name="connsiteX8628" fmla="*/ 31244407 w 43671952"/>
              <a:gd name="connsiteY8628" fmla="*/ 1421607 h 23902640"/>
              <a:gd name="connsiteX8629" fmla="*/ 31239647 w 43671952"/>
              <a:gd name="connsiteY8629" fmla="*/ 1428750 h 23902640"/>
              <a:gd name="connsiteX8630" fmla="*/ 31232503 w 43671952"/>
              <a:gd name="connsiteY8630" fmla="*/ 1431132 h 23902640"/>
              <a:gd name="connsiteX8631" fmla="*/ 31227739 w 43671952"/>
              <a:gd name="connsiteY8631" fmla="*/ 1431132 h 23902640"/>
              <a:gd name="connsiteX8632" fmla="*/ 31146779 w 43671952"/>
              <a:gd name="connsiteY8632" fmla="*/ 1428750 h 23902640"/>
              <a:gd name="connsiteX8633" fmla="*/ 31137251 w 43671952"/>
              <a:gd name="connsiteY8633" fmla="*/ 1426369 h 23902640"/>
              <a:gd name="connsiteX8634" fmla="*/ 31111059 w 43671952"/>
              <a:gd name="connsiteY8634" fmla="*/ 1423987 h 23902640"/>
              <a:gd name="connsiteX8635" fmla="*/ 31101535 w 43671952"/>
              <a:gd name="connsiteY8635" fmla="*/ 1421607 h 23902640"/>
              <a:gd name="connsiteX8636" fmla="*/ 31072959 w 43671952"/>
              <a:gd name="connsiteY8636" fmla="*/ 1416843 h 23902640"/>
              <a:gd name="connsiteX8637" fmla="*/ 31058671 w 43671952"/>
              <a:gd name="connsiteY8637" fmla="*/ 1412081 h 23902640"/>
              <a:gd name="connsiteX8638" fmla="*/ 31037239 w 43671952"/>
              <a:gd name="connsiteY8638" fmla="*/ 1404937 h 23902640"/>
              <a:gd name="connsiteX8639" fmla="*/ 31030095 w 43671952"/>
              <a:gd name="connsiteY8639" fmla="*/ 1402557 h 23902640"/>
              <a:gd name="connsiteX8640" fmla="*/ 31025335 w 43671952"/>
              <a:gd name="connsiteY8640" fmla="*/ 1395412 h 23902640"/>
              <a:gd name="connsiteX8641" fmla="*/ 31018191 w 43671952"/>
              <a:gd name="connsiteY8641" fmla="*/ 1388268 h 23902640"/>
              <a:gd name="connsiteX8642" fmla="*/ 31015807 w 43671952"/>
              <a:gd name="connsiteY8642" fmla="*/ 1381124 h 23902640"/>
              <a:gd name="connsiteX8643" fmla="*/ 31018191 w 43671952"/>
              <a:gd name="connsiteY8643" fmla="*/ 1359693 h 23902640"/>
              <a:gd name="connsiteX8644" fmla="*/ 31025335 w 43671952"/>
              <a:gd name="connsiteY8644" fmla="*/ 1354931 h 23902640"/>
              <a:gd name="connsiteX8645" fmla="*/ 31039619 w 43671952"/>
              <a:gd name="connsiteY8645" fmla="*/ 1350168 h 23902640"/>
              <a:gd name="connsiteX8646" fmla="*/ 31061051 w 43671952"/>
              <a:gd name="connsiteY8646" fmla="*/ 1340645 h 23902640"/>
              <a:gd name="connsiteX8647" fmla="*/ 31075339 w 43671952"/>
              <a:gd name="connsiteY8647" fmla="*/ 1335882 h 23902640"/>
              <a:gd name="connsiteX8648" fmla="*/ 31082483 w 43671952"/>
              <a:gd name="connsiteY8648" fmla="*/ 1333499 h 23902640"/>
              <a:gd name="connsiteX8649" fmla="*/ 17433431 w 43671952"/>
              <a:gd name="connsiteY8649" fmla="*/ 1295400 h 23902640"/>
              <a:gd name="connsiteX8650" fmla="*/ 17500107 w 43671952"/>
              <a:gd name="connsiteY8650" fmla="*/ 1297781 h 23902640"/>
              <a:gd name="connsiteX8651" fmla="*/ 17507251 w 43671952"/>
              <a:gd name="connsiteY8651" fmla="*/ 1300162 h 23902640"/>
              <a:gd name="connsiteX8652" fmla="*/ 17523919 w 43671952"/>
              <a:gd name="connsiteY8652" fmla="*/ 1304924 h 23902640"/>
              <a:gd name="connsiteX8653" fmla="*/ 17531063 w 43671952"/>
              <a:gd name="connsiteY8653" fmla="*/ 1312069 h 23902640"/>
              <a:gd name="connsiteX8654" fmla="*/ 17538207 w 43671952"/>
              <a:gd name="connsiteY8654" fmla="*/ 1314449 h 23902640"/>
              <a:gd name="connsiteX8655" fmla="*/ 17547731 w 43671952"/>
              <a:gd name="connsiteY8655" fmla="*/ 1328739 h 23902640"/>
              <a:gd name="connsiteX8656" fmla="*/ 17550111 w 43671952"/>
              <a:gd name="connsiteY8656" fmla="*/ 1335882 h 23902640"/>
              <a:gd name="connsiteX8657" fmla="*/ 17559639 w 43671952"/>
              <a:gd name="connsiteY8657" fmla="*/ 1357313 h 23902640"/>
              <a:gd name="connsiteX8658" fmla="*/ 17562019 w 43671952"/>
              <a:gd name="connsiteY8658" fmla="*/ 1369218 h 23902640"/>
              <a:gd name="connsiteX8659" fmla="*/ 17578687 w 43671952"/>
              <a:gd name="connsiteY8659" fmla="*/ 1376362 h 23902640"/>
              <a:gd name="connsiteX8660" fmla="*/ 17600119 w 43671952"/>
              <a:gd name="connsiteY8660" fmla="*/ 1373981 h 23902640"/>
              <a:gd name="connsiteX8661" fmla="*/ 17607263 w 43671952"/>
              <a:gd name="connsiteY8661" fmla="*/ 1371599 h 23902640"/>
              <a:gd name="connsiteX8662" fmla="*/ 17614407 w 43671952"/>
              <a:gd name="connsiteY8662" fmla="*/ 1364456 h 23902640"/>
              <a:gd name="connsiteX8663" fmla="*/ 17628695 w 43671952"/>
              <a:gd name="connsiteY8663" fmla="*/ 1354931 h 23902640"/>
              <a:gd name="connsiteX8664" fmla="*/ 17633455 w 43671952"/>
              <a:gd name="connsiteY8664" fmla="*/ 1347787 h 23902640"/>
              <a:gd name="connsiteX8665" fmla="*/ 17647743 w 43671952"/>
              <a:gd name="connsiteY8665" fmla="*/ 1335882 h 23902640"/>
              <a:gd name="connsiteX8666" fmla="*/ 17654887 w 43671952"/>
              <a:gd name="connsiteY8666" fmla="*/ 1333499 h 23902640"/>
              <a:gd name="connsiteX8667" fmla="*/ 17676319 w 43671952"/>
              <a:gd name="connsiteY8667" fmla="*/ 1338263 h 23902640"/>
              <a:gd name="connsiteX8668" fmla="*/ 17683463 w 43671952"/>
              <a:gd name="connsiteY8668" fmla="*/ 1343024 h 23902640"/>
              <a:gd name="connsiteX8669" fmla="*/ 17690607 w 43671952"/>
              <a:gd name="connsiteY8669" fmla="*/ 1359693 h 23902640"/>
              <a:gd name="connsiteX8670" fmla="*/ 17695367 w 43671952"/>
              <a:gd name="connsiteY8670" fmla="*/ 1373981 h 23902640"/>
              <a:gd name="connsiteX8671" fmla="*/ 17692987 w 43671952"/>
              <a:gd name="connsiteY8671" fmla="*/ 1414462 h 23902640"/>
              <a:gd name="connsiteX8672" fmla="*/ 17690607 w 43671952"/>
              <a:gd name="connsiteY8672" fmla="*/ 1431132 h 23902640"/>
              <a:gd name="connsiteX8673" fmla="*/ 17685843 w 43671952"/>
              <a:gd name="connsiteY8673" fmla="*/ 1438274 h 23902640"/>
              <a:gd name="connsiteX8674" fmla="*/ 17676319 w 43671952"/>
              <a:gd name="connsiteY8674" fmla="*/ 1450183 h 23902640"/>
              <a:gd name="connsiteX8675" fmla="*/ 17664413 w 43671952"/>
              <a:gd name="connsiteY8675" fmla="*/ 1471613 h 23902640"/>
              <a:gd name="connsiteX8676" fmla="*/ 17650127 w 43671952"/>
              <a:gd name="connsiteY8676" fmla="*/ 1481137 h 23902640"/>
              <a:gd name="connsiteX8677" fmla="*/ 17642981 w 43671952"/>
              <a:gd name="connsiteY8677" fmla="*/ 1488281 h 23902640"/>
              <a:gd name="connsiteX8678" fmla="*/ 17628695 w 43671952"/>
              <a:gd name="connsiteY8678" fmla="*/ 1497808 h 23902640"/>
              <a:gd name="connsiteX8679" fmla="*/ 17621551 w 43671952"/>
              <a:gd name="connsiteY8679" fmla="*/ 1502569 h 23902640"/>
              <a:gd name="connsiteX8680" fmla="*/ 17614407 w 43671952"/>
              <a:gd name="connsiteY8680" fmla="*/ 1507331 h 23902640"/>
              <a:gd name="connsiteX8681" fmla="*/ 17581067 w 43671952"/>
              <a:gd name="connsiteY8681" fmla="*/ 1504949 h 23902640"/>
              <a:gd name="connsiteX8682" fmla="*/ 17569163 w 43671952"/>
              <a:gd name="connsiteY8682" fmla="*/ 1502569 h 23902640"/>
              <a:gd name="connsiteX8683" fmla="*/ 17554875 w 43671952"/>
              <a:gd name="connsiteY8683" fmla="*/ 1497808 h 23902640"/>
              <a:gd name="connsiteX8684" fmla="*/ 17535827 w 43671952"/>
              <a:gd name="connsiteY8684" fmla="*/ 1495425 h 23902640"/>
              <a:gd name="connsiteX8685" fmla="*/ 17521539 w 43671952"/>
              <a:gd name="connsiteY8685" fmla="*/ 1485900 h 23902640"/>
              <a:gd name="connsiteX8686" fmla="*/ 17514395 w 43671952"/>
              <a:gd name="connsiteY8686" fmla="*/ 1481137 h 23902640"/>
              <a:gd name="connsiteX8687" fmla="*/ 17507251 w 43671952"/>
              <a:gd name="connsiteY8687" fmla="*/ 1473995 h 23902640"/>
              <a:gd name="connsiteX8688" fmla="*/ 17500107 w 43671952"/>
              <a:gd name="connsiteY8688" fmla="*/ 1471613 h 23902640"/>
              <a:gd name="connsiteX8689" fmla="*/ 17488201 w 43671952"/>
              <a:gd name="connsiteY8689" fmla="*/ 1462087 h 23902640"/>
              <a:gd name="connsiteX8690" fmla="*/ 17466767 w 43671952"/>
              <a:gd name="connsiteY8690" fmla="*/ 1450183 h 23902640"/>
              <a:gd name="connsiteX8691" fmla="*/ 17459627 w 43671952"/>
              <a:gd name="connsiteY8691" fmla="*/ 1445418 h 23902640"/>
              <a:gd name="connsiteX8692" fmla="*/ 17445339 w 43671952"/>
              <a:gd name="connsiteY8692" fmla="*/ 1440656 h 23902640"/>
              <a:gd name="connsiteX8693" fmla="*/ 17338183 w 43671952"/>
              <a:gd name="connsiteY8693" fmla="*/ 1443037 h 23902640"/>
              <a:gd name="connsiteX8694" fmla="*/ 17321511 w 43671952"/>
              <a:gd name="connsiteY8694" fmla="*/ 1445418 h 23902640"/>
              <a:gd name="connsiteX8695" fmla="*/ 17292937 w 43671952"/>
              <a:gd name="connsiteY8695" fmla="*/ 1450183 h 23902640"/>
              <a:gd name="connsiteX8696" fmla="*/ 17259601 w 43671952"/>
              <a:gd name="connsiteY8696" fmla="*/ 1447799 h 23902640"/>
              <a:gd name="connsiteX8697" fmla="*/ 17252457 w 43671952"/>
              <a:gd name="connsiteY8697" fmla="*/ 1445418 h 23902640"/>
              <a:gd name="connsiteX8698" fmla="*/ 17261983 w 43671952"/>
              <a:gd name="connsiteY8698" fmla="*/ 1447799 h 23902640"/>
              <a:gd name="connsiteX8699" fmla="*/ 17254839 w 43671952"/>
              <a:gd name="connsiteY8699" fmla="*/ 1428750 h 23902640"/>
              <a:gd name="connsiteX8700" fmla="*/ 17250075 w 43671952"/>
              <a:gd name="connsiteY8700" fmla="*/ 1421607 h 23902640"/>
              <a:gd name="connsiteX8701" fmla="*/ 17247695 w 43671952"/>
              <a:gd name="connsiteY8701" fmla="*/ 1414462 h 23902640"/>
              <a:gd name="connsiteX8702" fmla="*/ 17233407 w 43671952"/>
              <a:gd name="connsiteY8702" fmla="*/ 1390650 h 23902640"/>
              <a:gd name="connsiteX8703" fmla="*/ 17228643 w 43671952"/>
              <a:gd name="connsiteY8703" fmla="*/ 1383506 h 23902640"/>
              <a:gd name="connsiteX8704" fmla="*/ 17223883 w 43671952"/>
              <a:gd name="connsiteY8704" fmla="*/ 1376362 h 23902640"/>
              <a:gd name="connsiteX8705" fmla="*/ 17216739 w 43671952"/>
              <a:gd name="connsiteY8705" fmla="*/ 1371599 h 23902640"/>
              <a:gd name="connsiteX8706" fmla="*/ 17207213 w 43671952"/>
              <a:gd name="connsiteY8706" fmla="*/ 1357313 h 23902640"/>
              <a:gd name="connsiteX8707" fmla="*/ 17204831 w 43671952"/>
              <a:gd name="connsiteY8707" fmla="*/ 1350168 h 23902640"/>
              <a:gd name="connsiteX8708" fmla="*/ 17207213 w 43671952"/>
              <a:gd name="connsiteY8708" fmla="*/ 1333499 h 23902640"/>
              <a:gd name="connsiteX8709" fmla="*/ 17226263 w 43671952"/>
              <a:gd name="connsiteY8709" fmla="*/ 1316831 h 23902640"/>
              <a:gd name="connsiteX8710" fmla="*/ 17240551 w 43671952"/>
              <a:gd name="connsiteY8710" fmla="*/ 1312069 h 23902640"/>
              <a:gd name="connsiteX8711" fmla="*/ 17297701 w 43671952"/>
              <a:gd name="connsiteY8711" fmla="*/ 1314449 h 23902640"/>
              <a:gd name="connsiteX8712" fmla="*/ 17373901 w 43671952"/>
              <a:gd name="connsiteY8712" fmla="*/ 1309689 h 23902640"/>
              <a:gd name="connsiteX8713" fmla="*/ 17395331 w 43671952"/>
              <a:gd name="connsiteY8713" fmla="*/ 1302543 h 23902640"/>
              <a:gd name="connsiteX8714" fmla="*/ 17402475 w 43671952"/>
              <a:gd name="connsiteY8714" fmla="*/ 1300162 h 23902640"/>
              <a:gd name="connsiteX8715" fmla="*/ 17409619 w 43671952"/>
              <a:gd name="connsiteY8715" fmla="*/ 1297781 h 23902640"/>
              <a:gd name="connsiteX8716" fmla="*/ 32617931 w 43671952"/>
              <a:gd name="connsiteY8716" fmla="*/ 1285129 h 23902640"/>
              <a:gd name="connsiteX8717" fmla="*/ 32682683 w 43671952"/>
              <a:gd name="connsiteY8717" fmla="*/ 1290637 h 23902640"/>
              <a:gd name="connsiteX8718" fmla="*/ 32696971 w 43671952"/>
              <a:gd name="connsiteY8718" fmla="*/ 1295400 h 23902640"/>
              <a:gd name="connsiteX8719" fmla="*/ 32711259 w 43671952"/>
              <a:gd name="connsiteY8719" fmla="*/ 1302543 h 23902640"/>
              <a:gd name="connsiteX8720" fmla="*/ 32718403 w 43671952"/>
              <a:gd name="connsiteY8720" fmla="*/ 1307307 h 23902640"/>
              <a:gd name="connsiteX8721" fmla="*/ 32737451 w 43671952"/>
              <a:gd name="connsiteY8721" fmla="*/ 1312069 h 23902640"/>
              <a:gd name="connsiteX8722" fmla="*/ 32751739 w 43671952"/>
              <a:gd name="connsiteY8722" fmla="*/ 1321594 h 23902640"/>
              <a:gd name="connsiteX8723" fmla="*/ 32758883 w 43671952"/>
              <a:gd name="connsiteY8723" fmla="*/ 1326356 h 23902640"/>
              <a:gd name="connsiteX8724" fmla="*/ 32763643 w 43671952"/>
              <a:gd name="connsiteY8724" fmla="*/ 1333499 h 23902640"/>
              <a:gd name="connsiteX8725" fmla="*/ 32770787 w 43671952"/>
              <a:gd name="connsiteY8725" fmla="*/ 1338263 h 23902640"/>
              <a:gd name="connsiteX8726" fmla="*/ 32773171 w 43671952"/>
              <a:gd name="connsiteY8726" fmla="*/ 1345407 h 23902640"/>
              <a:gd name="connsiteX8727" fmla="*/ 32770787 w 43671952"/>
              <a:gd name="connsiteY8727" fmla="*/ 1378743 h 23902640"/>
              <a:gd name="connsiteX8728" fmla="*/ 32766027 w 43671952"/>
              <a:gd name="connsiteY8728" fmla="*/ 1393033 h 23902640"/>
              <a:gd name="connsiteX8729" fmla="*/ 32751739 w 43671952"/>
              <a:gd name="connsiteY8729" fmla="*/ 1404937 h 23902640"/>
              <a:gd name="connsiteX8730" fmla="*/ 32737451 w 43671952"/>
              <a:gd name="connsiteY8730" fmla="*/ 1414462 h 23902640"/>
              <a:gd name="connsiteX8731" fmla="*/ 32730307 w 43671952"/>
              <a:gd name="connsiteY8731" fmla="*/ 1419225 h 23902640"/>
              <a:gd name="connsiteX8732" fmla="*/ 32723163 w 43671952"/>
              <a:gd name="connsiteY8732" fmla="*/ 1426369 h 23902640"/>
              <a:gd name="connsiteX8733" fmla="*/ 32718403 w 43671952"/>
              <a:gd name="connsiteY8733" fmla="*/ 1433514 h 23902640"/>
              <a:gd name="connsiteX8734" fmla="*/ 32711259 w 43671952"/>
              <a:gd name="connsiteY8734" fmla="*/ 1435893 h 23902640"/>
              <a:gd name="connsiteX8735" fmla="*/ 32699351 w 43671952"/>
              <a:gd name="connsiteY8735" fmla="*/ 1445418 h 23902640"/>
              <a:gd name="connsiteX8736" fmla="*/ 32692207 w 43671952"/>
              <a:gd name="connsiteY8736" fmla="*/ 1450183 h 23902640"/>
              <a:gd name="connsiteX8737" fmla="*/ 32677919 w 43671952"/>
              <a:gd name="connsiteY8737" fmla="*/ 1454943 h 23902640"/>
              <a:gd name="connsiteX8738" fmla="*/ 32663631 w 43671952"/>
              <a:gd name="connsiteY8738" fmla="*/ 1462087 h 23902640"/>
              <a:gd name="connsiteX8739" fmla="*/ 32656487 w 43671952"/>
              <a:gd name="connsiteY8739" fmla="*/ 1466850 h 23902640"/>
              <a:gd name="connsiteX8740" fmla="*/ 32639819 w 43671952"/>
              <a:gd name="connsiteY8740" fmla="*/ 1471613 h 23902640"/>
              <a:gd name="connsiteX8741" fmla="*/ 32604103 w 43671952"/>
              <a:gd name="connsiteY8741" fmla="*/ 1471613 h 23902640"/>
              <a:gd name="connsiteX8742" fmla="*/ 32580287 w 43671952"/>
              <a:gd name="connsiteY8742" fmla="*/ 1464469 h 23902640"/>
              <a:gd name="connsiteX8743" fmla="*/ 32566003 w 43671952"/>
              <a:gd name="connsiteY8743" fmla="*/ 1459707 h 23902640"/>
              <a:gd name="connsiteX8744" fmla="*/ 32558859 w 43671952"/>
              <a:gd name="connsiteY8744" fmla="*/ 1454943 h 23902640"/>
              <a:gd name="connsiteX8745" fmla="*/ 32551715 w 43671952"/>
              <a:gd name="connsiteY8745" fmla="*/ 1452562 h 23902640"/>
              <a:gd name="connsiteX8746" fmla="*/ 32539807 w 43671952"/>
              <a:gd name="connsiteY8746" fmla="*/ 1443037 h 23902640"/>
              <a:gd name="connsiteX8747" fmla="*/ 32525519 w 43671952"/>
              <a:gd name="connsiteY8747" fmla="*/ 1433514 h 23902640"/>
              <a:gd name="connsiteX8748" fmla="*/ 32515995 w 43671952"/>
              <a:gd name="connsiteY8748" fmla="*/ 1423987 h 23902640"/>
              <a:gd name="connsiteX8749" fmla="*/ 32501707 w 43671952"/>
              <a:gd name="connsiteY8749" fmla="*/ 1412081 h 23902640"/>
              <a:gd name="connsiteX8750" fmla="*/ 32485039 w 43671952"/>
              <a:gd name="connsiteY8750" fmla="*/ 1402557 h 23902640"/>
              <a:gd name="connsiteX8751" fmla="*/ 32480275 w 43671952"/>
              <a:gd name="connsiteY8751" fmla="*/ 1395412 h 23902640"/>
              <a:gd name="connsiteX8752" fmla="*/ 32477895 w 43671952"/>
              <a:gd name="connsiteY8752" fmla="*/ 1388268 h 23902640"/>
              <a:gd name="connsiteX8753" fmla="*/ 32470751 w 43671952"/>
              <a:gd name="connsiteY8753" fmla="*/ 1381124 h 23902640"/>
              <a:gd name="connsiteX8754" fmla="*/ 32463607 w 43671952"/>
              <a:gd name="connsiteY8754" fmla="*/ 1352549 h 23902640"/>
              <a:gd name="connsiteX8755" fmla="*/ 32465987 w 43671952"/>
              <a:gd name="connsiteY8755" fmla="*/ 1331118 h 23902640"/>
              <a:gd name="connsiteX8756" fmla="*/ 32468371 w 43671952"/>
              <a:gd name="connsiteY8756" fmla="*/ 1323974 h 23902640"/>
              <a:gd name="connsiteX8757" fmla="*/ 32475515 w 43671952"/>
              <a:gd name="connsiteY8757" fmla="*/ 1319212 h 23902640"/>
              <a:gd name="connsiteX8758" fmla="*/ 32485039 w 43671952"/>
              <a:gd name="connsiteY8758" fmla="*/ 1304924 h 23902640"/>
              <a:gd name="connsiteX8759" fmla="*/ 32506471 w 43671952"/>
              <a:gd name="connsiteY8759" fmla="*/ 1297781 h 23902640"/>
              <a:gd name="connsiteX8760" fmla="*/ 32513615 w 43671952"/>
              <a:gd name="connsiteY8760" fmla="*/ 1295400 h 23902640"/>
              <a:gd name="connsiteX8761" fmla="*/ 32585051 w 43671952"/>
              <a:gd name="connsiteY8761" fmla="*/ 1290637 h 23902640"/>
              <a:gd name="connsiteX8762" fmla="*/ 32617931 w 43671952"/>
              <a:gd name="connsiteY8762" fmla="*/ 1285129 h 23902640"/>
              <a:gd name="connsiteX8763" fmla="*/ 29233203 w 43671952"/>
              <a:gd name="connsiteY8763" fmla="*/ 1279208 h 23902640"/>
              <a:gd name="connsiteX8764" fmla="*/ 29278923 w 43671952"/>
              <a:gd name="connsiteY8764" fmla="*/ 1302067 h 23902640"/>
              <a:gd name="connsiteX8765" fmla="*/ 29309403 w 43671952"/>
              <a:gd name="connsiteY8765" fmla="*/ 1347787 h 23902640"/>
              <a:gd name="connsiteX8766" fmla="*/ 29324643 w 43671952"/>
              <a:gd name="connsiteY8766" fmla="*/ 1370648 h 23902640"/>
              <a:gd name="connsiteX8767" fmla="*/ 29332263 w 43671952"/>
              <a:gd name="connsiteY8767" fmla="*/ 1393507 h 23902640"/>
              <a:gd name="connsiteX8768" fmla="*/ 29355123 w 43671952"/>
              <a:gd name="connsiteY8768" fmla="*/ 1439229 h 23902640"/>
              <a:gd name="connsiteX8769" fmla="*/ 29332263 w 43671952"/>
              <a:gd name="connsiteY8769" fmla="*/ 1454469 h 23902640"/>
              <a:gd name="connsiteX8770" fmla="*/ 29317023 w 43671952"/>
              <a:gd name="connsiteY8770" fmla="*/ 1477327 h 23902640"/>
              <a:gd name="connsiteX8771" fmla="*/ 29271303 w 43671952"/>
              <a:gd name="connsiteY8771" fmla="*/ 1492567 h 23902640"/>
              <a:gd name="connsiteX8772" fmla="*/ 29248443 w 43671952"/>
              <a:gd name="connsiteY8772" fmla="*/ 1500188 h 23902640"/>
              <a:gd name="connsiteX8773" fmla="*/ 29195103 w 43671952"/>
              <a:gd name="connsiteY8773" fmla="*/ 1515427 h 23902640"/>
              <a:gd name="connsiteX8774" fmla="*/ 29172243 w 43671952"/>
              <a:gd name="connsiteY8774" fmla="*/ 1530667 h 23902640"/>
              <a:gd name="connsiteX8775" fmla="*/ 29134143 w 43671952"/>
              <a:gd name="connsiteY8775" fmla="*/ 1591628 h 23902640"/>
              <a:gd name="connsiteX8776" fmla="*/ 29088423 w 43671952"/>
              <a:gd name="connsiteY8776" fmla="*/ 1606867 h 23902640"/>
              <a:gd name="connsiteX8777" fmla="*/ 28958883 w 43671952"/>
              <a:gd name="connsiteY8777" fmla="*/ 1599249 h 23902640"/>
              <a:gd name="connsiteX8778" fmla="*/ 28875063 w 43671952"/>
              <a:gd name="connsiteY8778" fmla="*/ 1584007 h 23902640"/>
              <a:gd name="connsiteX8779" fmla="*/ 28829343 w 43671952"/>
              <a:gd name="connsiteY8779" fmla="*/ 1530667 h 23902640"/>
              <a:gd name="connsiteX8780" fmla="*/ 28852203 w 43671952"/>
              <a:gd name="connsiteY8780" fmla="*/ 1507807 h 23902640"/>
              <a:gd name="connsiteX8781" fmla="*/ 28897923 w 43671952"/>
              <a:gd name="connsiteY8781" fmla="*/ 1477327 h 23902640"/>
              <a:gd name="connsiteX8782" fmla="*/ 28920783 w 43671952"/>
              <a:gd name="connsiteY8782" fmla="*/ 1462087 h 23902640"/>
              <a:gd name="connsiteX8783" fmla="*/ 28958883 w 43671952"/>
              <a:gd name="connsiteY8783" fmla="*/ 1431607 h 23902640"/>
              <a:gd name="connsiteX8784" fmla="*/ 29004603 w 43671952"/>
              <a:gd name="connsiteY8784" fmla="*/ 1401128 h 23902640"/>
              <a:gd name="connsiteX8785" fmla="*/ 29103663 w 43671952"/>
              <a:gd name="connsiteY8785" fmla="*/ 1378267 h 23902640"/>
              <a:gd name="connsiteX8786" fmla="*/ 29141763 w 43671952"/>
              <a:gd name="connsiteY8786" fmla="*/ 1347787 h 23902640"/>
              <a:gd name="connsiteX8787" fmla="*/ 29149383 w 43671952"/>
              <a:gd name="connsiteY8787" fmla="*/ 1324928 h 23902640"/>
              <a:gd name="connsiteX8788" fmla="*/ 29172243 w 43671952"/>
              <a:gd name="connsiteY8788" fmla="*/ 1317307 h 23902640"/>
              <a:gd name="connsiteX8789" fmla="*/ 29187483 w 43671952"/>
              <a:gd name="connsiteY8789" fmla="*/ 1294448 h 23902640"/>
              <a:gd name="connsiteX8790" fmla="*/ 29233203 w 43671952"/>
              <a:gd name="connsiteY8790" fmla="*/ 1279208 h 23902640"/>
              <a:gd name="connsiteX8791" fmla="*/ 17035055 w 43671952"/>
              <a:gd name="connsiteY8791" fmla="*/ 1251476 h 23902640"/>
              <a:gd name="connsiteX8792" fmla="*/ 17057989 w 43671952"/>
              <a:gd name="connsiteY8792" fmla="*/ 1258887 h 23902640"/>
              <a:gd name="connsiteX8793" fmla="*/ 17096089 w 43671952"/>
              <a:gd name="connsiteY8793" fmla="*/ 1271587 h 23902640"/>
              <a:gd name="connsiteX8794" fmla="*/ 17089739 w 43671952"/>
              <a:gd name="connsiteY8794" fmla="*/ 1322388 h 23902640"/>
              <a:gd name="connsiteX8795" fmla="*/ 17077039 w 43671952"/>
              <a:gd name="connsiteY8795" fmla="*/ 1347787 h 23902640"/>
              <a:gd name="connsiteX8796" fmla="*/ 17019889 w 43671952"/>
              <a:gd name="connsiteY8796" fmla="*/ 1328739 h 23902640"/>
              <a:gd name="connsiteX8797" fmla="*/ 17007189 w 43671952"/>
              <a:gd name="connsiteY8797" fmla="*/ 1290637 h 23902640"/>
              <a:gd name="connsiteX8798" fmla="*/ 17013539 w 43671952"/>
              <a:gd name="connsiteY8798" fmla="*/ 1252537 h 23902640"/>
              <a:gd name="connsiteX8799" fmla="*/ 17035055 w 43671952"/>
              <a:gd name="connsiteY8799" fmla="*/ 1251476 h 23902640"/>
              <a:gd name="connsiteX8800" fmla="*/ 29544195 w 43671952"/>
              <a:gd name="connsiteY8800" fmla="*/ 1235869 h 23902640"/>
              <a:gd name="connsiteX8801" fmla="*/ 29653735 w 43671952"/>
              <a:gd name="connsiteY8801" fmla="*/ 1238249 h 23902640"/>
              <a:gd name="connsiteX8802" fmla="*/ 29684691 w 43671952"/>
              <a:gd name="connsiteY8802" fmla="*/ 1245393 h 23902640"/>
              <a:gd name="connsiteX8803" fmla="*/ 29687071 w 43671952"/>
              <a:gd name="connsiteY8803" fmla="*/ 1252537 h 23902640"/>
              <a:gd name="connsiteX8804" fmla="*/ 29694215 w 43671952"/>
              <a:gd name="connsiteY8804" fmla="*/ 1266825 h 23902640"/>
              <a:gd name="connsiteX8805" fmla="*/ 29689451 w 43671952"/>
              <a:gd name="connsiteY8805" fmla="*/ 1273968 h 23902640"/>
              <a:gd name="connsiteX8806" fmla="*/ 29665639 w 43671952"/>
              <a:gd name="connsiteY8806" fmla="*/ 1283494 h 23902640"/>
              <a:gd name="connsiteX8807" fmla="*/ 29641827 w 43671952"/>
              <a:gd name="connsiteY8807" fmla="*/ 1290637 h 23902640"/>
              <a:gd name="connsiteX8808" fmla="*/ 29582295 w 43671952"/>
              <a:gd name="connsiteY8808" fmla="*/ 1293018 h 23902640"/>
              <a:gd name="connsiteX8809" fmla="*/ 29556103 w 43671952"/>
              <a:gd name="connsiteY8809" fmla="*/ 1297781 h 23902640"/>
              <a:gd name="connsiteX8810" fmla="*/ 29520383 w 43671952"/>
              <a:gd name="connsiteY8810" fmla="*/ 1295400 h 23902640"/>
              <a:gd name="connsiteX8811" fmla="*/ 29494191 w 43671952"/>
              <a:gd name="connsiteY8811" fmla="*/ 1295400 h 23902640"/>
              <a:gd name="connsiteX8812" fmla="*/ 29437039 w 43671952"/>
              <a:gd name="connsiteY8812" fmla="*/ 1288256 h 23902640"/>
              <a:gd name="connsiteX8813" fmla="*/ 29429895 w 43671952"/>
              <a:gd name="connsiteY8813" fmla="*/ 1285875 h 23902640"/>
              <a:gd name="connsiteX8814" fmla="*/ 29422751 w 43671952"/>
              <a:gd name="connsiteY8814" fmla="*/ 1281113 h 23902640"/>
              <a:gd name="connsiteX8815" fmla="*/ 29425135 w 43671952"/>
              <a:gd name="connsiteY8815" fmla="*/ 1269207 h 23902640"/>
              <a:gd name="connsiteX8816" fmla="*/ 29446563 w 43671952"/>
              <a:gd name="connsiteY8816" fmla="*/ 1262063 h 23902640"/>
              <a:gd name="connsiteX8817" fmla="*/ 29463235 w 43671952"/>
              <a:gd name="connsiteY8817" fmla="*/ 1257300 h 23902640"/>
              <a:gd name="connsiteX8818" fmla="*/ 29470379 w 43671952"/>
              <a:gd name="connsiteY8818" fmla="*/ 1254919 h 23902640"/>
              <a:gd name="connsiteX8819" fmla="*/ 29482283 w 43671952"/>
              <a:gd name="connsiteY8819" fmla="*/ 1252537 h 23902640"/>
              <a:gd name="connsiteX8820" fmla="*/ 29496571 w 43671952"/>
              <a:gd name="connsiteY8820" fmla="*/ 1247774 h 23902640"/>
              <a:gd name="connsiteX8821" fmla="*/ 29508479 w 43671952"/>
              <a:gd name="connsiteY8821" fmla="*/ 1245393 h 23902640"/>
              <a:gd name="connsiteX8822" fmla="*/ 29525147 w 43671952"/>
              <a:gd name="connsiteY8822" fmla="*/ 1240632 h 23902640"/>
              <a:gd name="connsiteX8823" fmla="*/ 29544195 w 43671952"/>
              <a:gd name="connsiteY8823" fmla="*/ 1235869 h 23902640"/>
              <a:gd name="connsiteX8824" fmla="*/ 30582419 w 43671952"/>
              <a:gd name="connsiteY8824" fmla="*/ 1216819 h 23902640"/>
              <a:gd name="connsiteX8825" fmla="*/ 30651479 w 43671952"/>
              <a:gd name="connsiteY8825" fmla="*/ 1221581 h 23902640"/>
              <a:gd name="connsiteX8826" fmla="*/ 30682435 w 43671952"/>
              <a:gd name="connsiteY8826" fmla="*/ 1223962 h 23902640"/>
              <a:gd name="connsiteX8827" fmla="*/ 30701483 w 43671952"/>
              <a:gd name="connsiteY8827" fmla="*/ 1226344 h 23902640"/>
              <a:gd name="connsiteX8828" fmla="*/ 30722915 w 43671952"/>
              <a:gd name="connsiteY8828" fmla="*/ 1228724 h 23902640"/>
              <a:gd name="connsiteX8829" fmla="*/ 30734819 w 43671952"/>
              <a:gd name="connsiteY8829" fmla="*/ 1231106 h 23902640"/>
              <a:gd name="connsiteX8830" fmla="*/ 30758635 w 43671952"/>
              <a:gd name="connsiteY8830" fmla="*/ 1235869 h 23902640"/>
              <a:gd name="connsiteX8831" fmla="*/ 30846739 w 43671952"/>
              <a:gd name="connsiteY8831" fmla="*/ 1343024 h 23902640"/>
              <a:gd name="connsiteX8832" fmla="*/ 30851503 w 43671952"/>
              <a:gd name="connsiteY8832" fmla="*/ 1357313 h 23902640"/>
              <a:gd name="connsiteX8833" fmla="*/ 30868171 w 43671952"/>
              <a:gd name="connsiteY8833" fmla="*/ 1376362 h 23902640"/>
              <a:gd name="connsiteX8834" fmla="*/ 30880079 w 43671952"/>
              <a:gd name="connsiteY8834" fmla="*/ 1390650 h 23902640"/>
              <a:gd name="connsiteX8835" fmla="*/ 30891983 w 43671952"/>
              <a:gd name="connsiteY8835" fmla="*/ 1402557 h 23902640"/>
              <a:gd name="connsiteX8836" fmla="*/ 30906271 w 43671952"/>
              <a:gd name="connsiteY8836" fmla="*/ 1423987 h 23902640"/>
              <a:gd name="connsiteX8837" fmla="*/ 30911035 w 43671952"/>
              <a:gd name="connsiteY8837" fmla="*/ 1431132 h 23902640"/>
              <a:gd name="connsiteX8838" fmla="*/ 30913415 w 43671952"/>
              <a:gd name="connsiteY8838" fmla="*/ 1438274 h 23902640"/>
              <a:gd name="connsiteX8839" fmla="*/ 30911035 w 43671952"/>
              <a:gd name="connsiteY8839" fmla="*/ 1476374 h 23902640"/>
              <a:gd name="connsiteX8840" fmla="*/ 30896747 w 43671952"/>
              <a:gd name="connsiteY8840" fmla="*/ 1483518 h 23902640"/>
              <a:gd name="connsiteX8841" fmla="*/ 30870551 w 43671952"/>
              <a:gd name="connsiteY8841" fmla="*/ 1485900 h 23902640"/>
              <a:gd name="connsiteX8842" fmla="*/ 30846739 w 43671952"/>
              <a:gd name="connsiteY8842" fmla="*/ 1488281 h 23902640"/>
              <a:gd name="connsiteX8843" fmla="*/ 30834835 w 43671952"/>
              <a:gd name="connsiteY8843" fmla="*/ 1490663 h 23902640"/>
              <a:gd name="connsiteX8844" fmla="*/ 30801495 w 43671952"/>
              <a:gd name="connsiteY8844" fmla="*/ 1485900 h 23902640"/>
              <a:gd name="connsiteX8845" fmla="*/ 30794351 w 43671952"/>
              <a:gd name="connsiteY8845" fmla="*/ 1481137 h 23902640"/>
              <a:gd name="connsiteX8846" fmla="*/ 30780063 w 43671952"/>
              <a:gd name="connsiteY8846" fmla="*/ 1476374 h 23902640"/>
              <a:gd name="connsiteX8847" fmla="*/ 30772919 w 43671952"/>
              <a:gd name="connsiteY8847" fmla="*/ 1473995 h 23902640"/>
              <a:gd name="connsiteX8848" fmla="*/ 30765779 w 43671952"/>
              <a:gd name="connsiteY8848" fmla="*/ 1471613 h 23902640"/>
              <a:gd name="connsiteX8849" fmla="*/ 30730059 w 43671952"/>
              <a:gd name="connsiteY8849" fmla="*/ 1466850 h 23902640"/>
              <a:gd name="connsiteX8850" fmla="*/ 30722915 w 43671952"/>
              <a:gd name="connsiteY8850" fmla="*/ 1459707 h 23902640"/>
              <a:gd name="connsiteX8851" fmla="*/ 30718151 w 43671952"/>
              <a:gd name="connsiteY8851" fmla="*/ 1445418 h 23902640"/>
              <a:gd name="connsiteX8852" fmla="*/ 30706247 w 43671952"/>
              <a:gd name="connsiteY8852" fmla="*/ 1407318 h 23902640"/>
              <a:gd name="connsiteX8853" fmla="*/ 30677671 w 43671952"/>
              <a:gd name="connsiteY8853" fmla="*/ 1393033 h 23902640"/>
              <a:gd name="connsiteX8854" fmla="*/ 30670527 w 43671952"/>
              <a:gd name="connsiteY8854" fmla="*/ 1390650 h 23902640"/>
              <a:gd name="connsiteX8855" fmla="*/ 30639571 w 43671952"/>
              <a:gd name="connsiteY8855" fmla="*/ 1393033 h 23902640"/>
              <a:gd name="connsiteX8856" fmla="*/ 30625283 w 43671952"/>
              <a:gd name="connsiteY8856" fmla="*/ 1402557 h 23902640"/>
              <a:gd name="connsiteX8857" fmla="*/ 30615759 w 43671952"/>
              <a:gd name="connsiteY8857" fmla="*/ 1407318 h 23902640"/>
              <a:gd name="connsiteX8858" fmla="*/ 30599091 w 43671952"/>
              <a:gd name="connsiteY8858" fmla="*/ 1416843 h 23902640"/>
              <a:gd name="connsiteX8859" fmla="*/ 30591947 w 43671952"/>
              <a:gd name="connsiteY8859" fmla="*/ 1419225 h 23902640"/>
              <a:gd name="connsiteX8860" fmla="*/ 30544319 w 43671952"/>
              <a:gd name="connsiteY8860" fmla="*/ 1414462 h 23902640"/>
              <a:gd name="connsiteX8861" fmla="*/ 30537179 w 43671952"/>
              <a:gd name="connsiteY8861" fmla="*/ 1412081 h 23902640"/>
              <a:gd name="connsiteX8862" fmla="*/ 30494315 w 43671952"/>
              <a:gd name="connsiteY8862" fmla="*/ 1409699 h 23902640"/>
              <a:gd name="connsiteX8863" fmla="*/ 30453835 w 43671952"/>
              <a:gd name="connsiteY8863" fmla="*/ 1407318 h 23902640"/>
              <a:gd name="connsiteX8864" fmla="*/ 30434783 w 43671952"/>
              <a:gd name="connsiteY8864" fmla="*/ 1402557 h 23902640"/>
              <a:gd name="connsiteX8865" fmla="*/ 30425259 w 43671952"/>
              <a:gd name="connsiteY8865" fmla="*/ 1400175 h 23902640"/>
              <a:gd name="connsiteX8866" fmla="*/ 30410971 w 43671952"/>
              <a:gd name="connsiteY8866" fmla="*/ 1390650 h 23902640"/>
              <a:gd name="connsiteX8867" fmla="*/ 30403827 w 43671952"/>
              <a:gd name="connsiteY8867" fmla="*/ 1385888 h 23902640"/>
              <a:gd name="connsiteX8868" fmla="*/ 30401447 w 43671952"/>
              <a:gd name="connsiteY8868" fmla="*/ 1378743 h 23902640"/>
              <a:gd name="connsiteX8869" fmla="*/ 30396683 w 43671952"/>
              <a:gd name="connsiteY8869" fmla="*/ 1371599 h 23902640"/>
              <a:gd name="connsiteX8870" fmla="*/ 30399063 w 43671952"/>
              <a:gd name="connsiteY8870" fmla="*/ 1340645 h 23902640"/>
              <a:gd name="connsiteX8871" fmla="*/ 30401447 w 43671952"/>
              <a:gd name="connsiteY8871" fmla="*/ 1333499 h 23902640"/>
              <a:gd name="connsiteX8872" fmla="*/ 30408591 w 43671952"/>
              <a:gd name="connsiteY8872" fmla="*/ 1331118 h 23902640"/>
              <a:gd name="connsiteX8873" fmla="*/ 30425259 w 43671952"/>
              <a:gd name="connsiteY8873" fmla="*/ 1326356 h 23902640"/>
              <a:gd name="connsiteX8874" fmla="*/ 30458595 w 43671952"/>
              <a:gd name="connsiteY8874" fmla="*/ 1328739 h 23902640"/>
              <a:gd name="connsiteX8875" fmla="*/ 30470503 w 43671952"/>
              <a:gd name="connsiteY8875" fmla="*/ 1331118 h 23902640"/>
              <a:gd name="connsiteX8876" fmla="*/ 30532415 w 43671952"/>
              <a:gd name="connsiteY8876" fmla="*/ 1335882 h 23902640"/>
              <a:gd name="connsiteX8877" fmla="*/ 30615759 w 43671952"/>
              <a:gd name="connsiteY8877" fmla="*/ 1333499 h 23902640"/>
              <a:gd name="connsiteX8878" fmla="*/ 30613379 w 43671952"/>
              <a:gd name="connsiteY8878" fmla="*/ 1321594 h 23902640"/>
              <a:gd name="connsiteX8879" fmla="*/ 30601471 w 43671952"/>
              <a:gd name="connsiteY8879" fmla="*/ 1312069 h 23902640"/>
              <a:gd name="connsiteX8880" fmla="*/ 30580039 w 43671952"/>
              <a:gd name="connsiteY8880" fmla="*/ 1300162 h 23902640"/>
              <a:gd name="connsiteX8881" fmla="*/ 30558607 w 43671952"/>
              <a:gd name="connsiteY8881" fmla="*/ 1288256 h 23902640"/>
              <a:gd name="connsiteX8882" fmla="*/ 30546703 w 43671952"/>
              <a:gd name="connsiteY8882" fmla="*/ 1273968 h 23902640"/>
              <a:gd name="connsiteX8883" fmla="*/ 30541939 w 43671952"/>
              <a:gd name="connsiteY8883" fmla="*/ 1259681 h 23902640"/>
              <a:gd name="connsiteX8884" fmla="*/ 30553847 w 43671952"/>
              <a:gd name="connsiteY8884" fmla="*/ 1226344 h 23902640"/>
              <a:gd name="connsiteX8885" fmla="*/ 30575279 w 43671952"/>
              <a:gd name="connsiteY8885" fmla="*/ 1219199 h 23902640"/>
              <a:gd name="connsiteX8886" fmla="*/ 29532291 w 43671952"/>
              <a:gd name="connsiteY8886" fmla="*/ 1100137 h 23902640"/>
              <a:gd name="connsiteX8887" fmla="*/ 29620395 w 43671952"/>
              <a:gd name="connsiteY8887" fmla="*/ 1104900 h 23902640"/>
              <a:gd name="connsiteX8888" fmla="*/ 29627539 w 43671952"/>
              <a:gd name="connsiteY8888" fmla="*/ 1107282 h 23902640"/>
              <a:gd name="connsiteX8889" fmla="*/ 29641827 w 43671952"/>
              <a:gd name="connsiteY8889" fmla="*/ 1114425 h 23902640"/>
              <a:gd name="connsiteX8890" fmla="*/ 29648971 w 43671952"/>
              <a:gd name="connsiteY8890" fmla="*/ 1121568 h 23902640"/>
              <a:gd name="connsiteX8891" fmla="*/ 29637063 w 43671952"/>
              <a:gd name="connsiteY8891" fmla="*/ 1154906 h 23902640"/>
              <a:gd name="connsiteX8892" fmla="*/ 29629919 w 43671952"/>
              <a:gd name="connsiteY8892" fmla="*/ 1157287 h 23902640"/>
              <a:gd name="connsiteX8893" fmla="*/ 29615635 w 43671952"/>
              <a:gd name="connsiteY8893" fmla="*/ 1166812 h 23902640"/>
              <a:gd name="connsiteX8894" fmla="*/ 29572771 w 43671952"/>
              <a:gd name="connsiteY8894" fmla="*/ 1181100 h 23902640"/>
              <a:gd name="connsiteX8895" fmla="*/ 29551339 w 43671952"/>
              <a:gd name="connsiteY8895" fmla="*/ 1188243 h 23902640"/>
              <a:gd name="connsiteX8896" fmla="*/ 29544195 w 43671952"/>
              <a:gd name="connsiteY8896" fmla="*/ 1190625 h 23902640"/>
              <a:gd name="connsiteX8897" fmla="*/ 29503715 w 43671952"/>
              <a:gd name="connsiteY8897" fmla="*/ 1193006 h 23902640"/>
              <a:gd name="connsiteX8898" fmla="*/ 29487047 w 43671952"/>
              <a:gd name="connsiteY8898" fmla="*/ 1197769 h 23902640"/>
              <a:gd name="connsiteX8899" fmla="*/ 29470379 w 43671952"/>
              <a:gd name="connsiteY8899" fmla="*/ 1212057 h 23902640"/>
              <a:gd name="connsiteX8900" fmla="*/ 29427515 w 43671952"/>
              <a:gd name="connsiteY8900" fmla="*/ 1212057 h 23902640"/>
              <a:gd name="connsiteX8901" fmla="*/ 29417991 w 43671952"/>
              <a:gd name="connsiteY8901" fmla="*/ 1197769 h 23902640"/>
              <a:gd name="connsiteX8902" fmla="*/ 29425135 w 43671952"/>
              <a:gd name="connsiteY8902" fmla="*/ 1171574 h 23902640"/>
              <a:gd name="connsiteX8903" fmla="*/ 29429895 w 43671952"/>
              <a:gd name="connsiteY8903" fmla="*/ 1164431 h 23902640"/>
              <a:gd name="connsiteX8904" fmla="*/ 29437039 w 43671952"/>
              <a:gd name="connsiteY8904" fmla="*/ 1159668 h 23902640"/>
              <a:gd name="connsiteX8905" fmla="*/ 29448947 w 43671952"/>
              <a:gd name="connsiteY8905" fmla="*/ 1147762 h 23902640"/>
              <a:gd name="connsiteX8906" fmla="*/ 29453707 w 43671952"/>
              <a:gd name="connsiteY8906" fmla="*/ 1140618 h 23902640"/>
              <a:gd name="connsiteX8907" fmla="*/ 29467995 w 43671952"/>
              <a:gd name="connsiteY8907" fmla="*/ 1131094 h 23902640"/>
              <a:gd name="connsiteX8908" fmla="*/ 29489427 w 43671952"/>
              <a:gd name="connsiteY8908" fmla="*/ 1114425 h 23902640"/>
              <a:gd name="connsiteX8909" fmla="*/ 29510859 w 43671952"/>
              <a:gd name="connsiteY8909" fmla="*/ 1102519 h 23902640"/>
              <a:gd name="connsiteX8910" fmla="*/ 29532291 w 43671952"/>
              <a:gd name="connsiteY8910" fmla="*/ 1100137 h 23902640"/>
              <a:gd name="connsiteX8911" fmla="*/ 17423907 w 43671952"/>
              <a:gd name="connsiteY8911" fmla="*/ 1071563 h 23902640"/>
              <a:gd name="connsiteX8912" fmla="*/ 17433431 w 43671952"/>
              <a:gd name="connsiteY8912" fmla="*/ 1073943 h 23902640"/>
              <a:gd name="connsiteX8913" fmla="*/ 17447719 w 43671952"/>
              <a:gd name="connsiteY8913" fmla="*/ 1083468 h 23902640"/>
              <a:gd name="connsiteX8914" fmla="*/ 17454863 w 43671952"/>
              <a:gd name="connsiteY8914" fmla="*/ 1088231 h 23902640"/>
              <a:gd name="connsiteX8915" fmla="*/ 17476295 w 43671952"/>
              <a:gd name="connsiteY8915" fmla="*/ 1100137 h 23902640"/>
              <a:gd name="connsiteX8916" fmla="*/ 17483439 w 43671952"/>
              <a:gd name="connsiteY8916" fmla="*/ 1104900 h 23902640"/>
              <a:gd name="connsiteX8917" fmla="*/ 17490583 w 43671952"/>
              <a:gd name="connsiteY8917" fmla="*/ 1112044 h 23902640"/>
              <a:gd name="connsiteX8918" fmla="*/ 17497727 w 43671952"/>
              <a:gd name="connsiteY8918" fmla="*/ 1116807 h 23902640"/>
              <a:gd name="connsiteX8919" fmla="*/ 17504869 w 43671952"/>
              <a:gd name="connsiteY8919" fmla="*/ 1123949 h 23902640"/>
              <a:gd name="connsiteX8920" fmla="*/ 17512015 w 43671952"/>
              <a:gd name="connsiteY8920" fmla="*/ 1126331 h 23902640"/>
              <a:gd name="connsiteX8921" fmla="*/ 17519159 w 43671952"/>
              <a:gd name="connsiteY8921" fmla="*/ 1131094 h 23902640"/>
              <a:gd name="connsiteX8922" fmla="*/ 17526303 w 43671952"/>
              <a:gd name="connsiteY8922" fmla="*/ 1145385 h 23902640"/>
              <a:gd name="connsiteX8923" fmla="*/ 17533443 w 43671952"/>
              <a:gd name="connsiteY8923" fmla="*/ 1152525 h 23902640"/>
              <a:gd name="connsiteX8924" fmla="*/ 17545351 w 43671952"/>
              <a:gd name="connsiteY8924" fmla="*/ 1164431 h 23902640"/>
              <a:gd name="connsiteX8925" fmla="*/ 17557259 w 43671952"/>
              <a:gd name="connsiteY8925" fmla="*/ 1173957 h 23902640"/>
              <a:gd name="connsiteX8926" fmla="*/ 17562019 w 43671952"/>
              <a:gd name="connsiteY8926" fmla="*/ 1181100 h 23902640"/>
              <a:gd name="connsiteX8927" fmla="*/ 17573927 w 43671952"/>
              <a:gd name="connsiteY8927" fmla="*/ 1195387 h 23902640"/>
              <a:gd name="connsiteX8928" fmla="*/ 17576307 w 43671952"/>
              <a:gd name="connsiteY8928" fmla="*/ 1202532 h 23902640"/>
              <a:gd name="connsiteX8929" fmla="*/ 17581071 w 43671952"/>
              <a:gd name="connsiteY8929" fmla="*/ 1209675 h 23902640"/>
              <a:gd name="connsiteX8930" fmla="*/ 17578687 w 43671952"/>
              <a:gd name="connsiteY8930" fmla="*/ 1233487 h 23902640"/>
              <a:gd name="connsiteX8931" fmla="*/ 17573927 w 43671952"/>
              <a:gd name="connsiteY8931" fmla="*/ 1240632 h 23902640"/>
              <a:gd name="connsiteX8932" fmla="*/ 17559639 w 43671952"/>
              <a:gd name="connsiteY8932" fmla="*/ 1245393 h 23902640"/>
              <a:gd name="connsiteX8933" fmla="*/ 17535827 w 43671952"/>
              <a:gd name="connsiteY8933" fmla="*/ 1252537 h 23902640"/>
              <a:gd name="connsiteX8934" fmla="*/ 17350089 w 43671952"/>
              <a:gd name="connsiteY8934" fmla="*/ 1254919 h 23902640"/>
              <a:gd name="connsiteX8935" fmla="*/ 17314369 w 43671952"/>
              <a:gd name="connsiteY8935" fmla="*/ 1266825 h 23902640"/>
              <a:gd name="connsiteX8936" fmla="*/ 17307227 w 43671952"/>
              <a:gd name="connsiteY8936" fmla="*/ 1269207 h 23902640"/>
              <a:gd name="connsiteX8937" fmla="*/ 17300083 w 43671952"/>
              <a:gd name="connsiteY8937" fmla="*/ 1271587 h 23902640"/>
              <a:gd name="connsiteX8938" fmla="*/ 17233407 w 43671952"/>
              <a:gd name="connsiteY8938" fmla="*/ 1269207 h 23902640"/>
              <a:gd name="connsiteX8939" fmla="*/ 17188163 w 43671952"/>
              <a:gd name="connsiteY8939" fmla="*/ 1273968 h 23902640"/>
              <a:gd name="connsiteX8940" fmla="*/ 17154827 w 43671952"/>
              <a:gd name="connsiteY8940" fmla="*/ 1273968 h 23902640"/>
              <a:gd name="connsiteX8941" fmla="*/ 17138157 w 43671952"/>
              <a:gd name="connsiteY8941" fmla="*/ 1262063 h 23902640"/>
              <a:gd name="connsiteX8942" fmla="*/ 17131013 w 43671952"/>
              <a:gd name="connsiteY8942" fmla="*/ 1254919 h 23902640"/>
              <a:gd name="connsiteX8943" fmla="*/ 17116727 w 43671952"/>
              <a:gd name="connsiteY8943" fmla="*/ 1243012 h 23902640"/>
              <a:gd name="connsiteX8944" fmla="*/ 17107203 w 43671952"/>
              <a:gd name="connsiteY8944" fmla="*/ 1228724 h 23902640"/>
              <a:gd name="connsiteX8945" fmla="*/ 17102439 w 43671952"/>
              <a:gd name="connsiteY8945" fmla="*/ 1214437 h 23902640"/>
              <a:gd name="connsiteX8946" fmla="*/ 17104819 w 43671952"/>
              <a:gd name="connsiteY8946" fmla="*/ 1173957 h 23902640"/>
              <a:gd name="connsiteX8947" fmla="*/ 17107203 w 43671952"/>
              <a:gd name="connsiteY8947" fmla="*/ 1166812 h 23902640"/>
              <a:gd name="connsiteX8948" fmla="*/ 17114343 w 43671952"/>
              <a:gd name="connsiteY8948" fmla="*/ 1164431 h 23902640"/>
              <a:gd name="connsiteX8949" fmla="*/ 17135775 w 43671952"/>
              <a:gd name="connsiteY8949" fmla="*/ 1152525 h 23902640"/>
              <a:gd name="connsiteX8950" fmla="*/ 17142919 w 43671952"/>
              <a:gd name="connsiteY8950" fmla="*/ 1150143 h 23902640"/>
              <a:gd name="connsiteX8951" fmla="*/ 17150063 w 43671952"/>
              <a:gd name="connsiteY8951" fmla="*/ 1147762 h 23902640"/>
              <a:gd name="connsiteX8952" fmla="*/ 17157207 w 43671952"/>
              <a:gd name="connsiteY8952" fmla="*/ 1143002 h 23902640"/>
              <a:gd name="connsiteX8953" fmla="*/ 17178639 w 43671952"/>
              <a:gd name="connsiteY8953" fmla="*/ 1140618 h 23902640"/>
              <a:gd name="connsiteX8954" fmla="*/ 17228643 w 43671952"/>
              <a:gd name="connsiteY8954" fmla="*/ 1138238 h 23902640"/>
              <a:gd name="connsiteX8955" fmla="*/ 17247695 w 43671952"/>
              <a:gd name="connsiteY8955" fmla="*/ 1133475 h 23902640"/>
              <a:gd name="connsiteX8956" fmla="*/ 17266743 w 43671952"/>
              <a:gd name="connsiteY8956" fmla="*/ 1128712 h 23902640"/>
              <a:gd name="connsiteX8957" fmla="*/ 17281031 w 43671952"/>
              <a:gd name="connsiteY8957" fmla="*/ 1123949 h 23902640"/>
              <a:gd name="connsiteX8958" fmla="*/ 17288175 w 43671952"/>
              <a:gd name="connsiteY8958" fmla="*/ 1119187 h 23902640"/>
              <a:gd name="connsiteX8959" fmla="*/ 17302463 w 43671952"/>
              <a:gd name="connsiteY8959" fmla="*/ 1114425 h 23902640"/>
              <a:gd name="connsiteX8960" fmla="*/ 17309607 w 43671952"/>
              <a:gd name="connsiteY8960" fmla="*/ 1112044 h 23902640"/>
              <a:gd name="connsiteX8961" fmla="*/ 17326275 w 43671952"/>
              <a:gd name="connsiteY8961" fmla="*/ 1104900 h 23902640"/>
              <a:gd name="connsiteX8962" fmla="*/ 17359615 w 43671952"/>
              <a:gd name="connsiteY8962" fmla="*/ 1097756 h 23902640"/>
              <a:gd name="connsiteX8963" fmla="*/ 17373903 w 43671952"/>
              <a:gd name="connsiteY8963" fmla="*/ 1092993 h 23902640"/>
              <a:gd name="connsiteX8964" fmla="*/ 17388187 w 43671952"/>
              <a:gd name="connsiteY8964" fmla="*/ 1085850 h 23902640"/>
              <a:gd name="connsiteX8965" fmla="*/ 17395331 w 43671952"/>
              <a:gd name="connsiteY8965" fmla="*/ 1081088 h 23902640"/>
              <a:gd name="connsiteX8966" fmla="*/ 17409619 w 43671952"/>
              <a:gd name="connsiteY8966" fmla="*/ 1076325 h 23902640"/>
              <a:gd name="connsiteX8967" fmla="*/ 17416763 w 43671952"/>
              <a:gd name="connsiteY8967" fmla="*/ 1073943 h 23902640"/>
              <a:gd name="connsiteX8968" fmla="*/ 8472533 w 43671952"/>
              <a:gd name="connsiteY8968" fmla="*/ 925512 h 23902640"/>
              <a:gd name="connsiteX8969" fmla="*/ 8494755 w 43671952"/>
              <a:gd name="connsiteY8969" fmla="*/ 941387 h 23902640"/>
              <a:gd name="connsiteX8970" fmla="*/ 8488407 w 43671952"/>
              <a:gd name="connsiteY8970" fmla="*/ 963613 h 23902640"/>
              <a:gd name="connsiteX8971" fmla="*/ 8466183 w 43671952"/>
              <a:gd name="connsiteY8971" fmla="*/ 976312 h 23902640"/>
              <a:gd name="connsiteX8972" fmla="*/ 8450309 w 43671952"/>
              <a:gd name="connsiteY8972" fmla="*/ 954087 h 23902640"/>
              <a:gd name="connsiteX8973" fmla="*/ 8463007 w 43671952"/>
              <a:gd name="connsiteY8973" fmla="*/ 928687 h 23902640"/>
              <a:gd name="connsiteX8974" fmla="*/ 8472533 w 43671952"/>
              <a:gd name="connsiteY8974" fmla="*/ 925512 h 23902640"/>
              <a:gd name="connsiteX8975" fmla="*/ 30191895 w 43671952"/>
              <a:gd name="connsiteY8975" fmla="*/ 923924 h 23902640"/>
              <a:gd name="connsiteX8976" fmla="*/ 30208563 w 43671952"/>
              <a:gd name="connsiteY8976" fmla="*/ 928687 h 23902640"/>
              <a:gd name="connsiteX8977" fmla="*/ 30215707 w 43671952"/>
              <a:gd name="connsiteY8977" fmla="*/ 935832 h 23902640"/>
              <a:gd name="connsiteX8978" fmla="*/ 30222851 w 43671952"/>
              <a:gd name="connsiteY8978" fmla="*/ 940594 h 23902640"/>
              <a:gd name="connsiteX8979" fmla="*/ 30232379 w 43671952"/>
              <a:gd name="connsiteY8979" fmla="*/ 950120 h 23902640"/>
              <a:gd name="connsiteX8980" fmla="*/ 30239519 w 43671952"/>
              <a:gd name="connsiteY8980" fmla="*/ 957262 h 23902640"/>
              <a:gd name="connsiteX8981" fmla="*/ 30253807 w 43671952"/>
              <a:gd name="connsiteY8981" fmla="*/ 962025 h 23902640"/>
              <a:gd name="connsiteX8982" fmla="*/ 30287147 w 43671952"/>
              <a:gd name="connsiteY8982" fmla="*/ 966789 h 23902640"/>
              <a:gd name="connsiteX8983" fmla="*/ 30306195 w 43671952"/>
              <a:gd name="connsiteY8983" fmla="*/ 971550 h 23902640"/>
              <a:gd name="connsiteX8984" fmla="*/ 30320483 w 43671952"/>
              <a:gd name="connsiteY8984" fmla="*/ 973933 h 23902640"/>
              <a:gd name="connsiteX8985" fmla="*/ 30334771 w 43671952"/>
              <a:gd name="connsiteY8985" fmla="*/ 978695 h 23902640"/>
              <a:gd name="connsiteX8986" fmla="*/ 30356203 w 43671952"/>
              <a:gd name="connsiteY8986" fmla="*/ 985837 h 23902640"/>
              <a:gd name="connsiteX8987" fmla="*/ 30363347 w 43671952"/>
              <a:gd name="connsiteY8987" fmla="*/ 988218 h 23902640"/>
              <a:gd name="connsiteX8988" fmla="*/ 30377635 w 43671952"/>
              <a:gd name="connsiteY8988" fmla="*/ 997743 h 23902640"/>
              <a:gd name="connsiteX8989" fmla="*/ 30391919 w 43671952"/>
              <a:gd name="connsiteY8989" fmla="*/ 1012033 h 23902640"/>
              <a:gd name="connsiteX8990" fmla="*/ 30420495 w 43671952"/>
              <a:gd name="connsiteY8990" fmla="*/ 1031082 h 23902640"/>
              <a:gd name="connsiteX8991" fmla="*/ 30434783 w 43671952"/>
              <a:gd name="connsiteY8991" fmla="*/ 1040608 h 23902640"/>
              <a:gd name="connsiteX8992" fmla="*/ 30444307 w 43671952"/>
              <a:gd name="connsiteY8992" fmla="*/ 1047750 h 23902640"/>
              <a:gd name="connsiteX8993" fmla="*/ 30449071 w 43671952"/>
              <a:gd name="connsiteY8993" fmla="*/ 1054893 h 23902640"/>
              <a:gd name="connsiteX8994" fmla="*/ 30456215 w 43671952"/>
              <a:gd name="connsiteY8994" fmla="*/ 1062038 h 23902640"/>
              <a:gd name="connsiteX8995" fmla="*/ 30465739 w 43671952"/>
              <a:gd name="connsiteY8995" fmla="*/ 1071563 h 23902640"/>
              <a:gd name="connsiteX8996" fmla="*/ 30470503 w 43671952"/>
              <a:gd name="connsiteY8996" fmla="*/ 1090613 h 23902640"/>
              <a:gd name="connsiteX8997" fmla="*/ 30468119 w 43671952"/>
              <a:gd name="connsiteY8997" fmla="*/ 1107282 h 23902640"/>
              <a:gd name="connsiteX8998" fmla="*/ 30441927 w 43671952"/>
              <a:gd name="connsiteY8998" fmla="*/ 1119187 h 23902640"/>
              <a:gd name="connsiteX8999" fmla="*/ 30410971 w 43671952"/>
              <a:gd name="connsiteY8999" fmla="*/ 1116807 h 23902640"/>
              <a:gd name="connsiteX9000" fmla="*/ 30396683 w 43671952"/>
              <a:gd name="connsiteY9000" fmla="*/ 1112044 h 23902640"/>
              <a:gd name="connsiteX9001" fmla="*/ 30389539 w 43671952"/>
              <a:gd name="connsiteY9001" fmla="*/ 1109663 h 23902640"/>
              <a:gd name="connsiteX9002" fmla="*/ 30382395 w 43671952"/>
              <a:gd name="connsiteY9002" fmla="*/ 1102519 h 23902640"/>
              <a:gd name="connsiteX9003" fmla="*/ 30377635 w 43671952"/>
              <a:gd name="connsiteY9003" fmla="*/ 1095374 h 23902640"/>
              <a:gd name="connsiteX9004" fmla="*/ 30370491 w 43671952"/>
              <a:gd name="connsiteY9004" fmla="*/ 1092993 h 23902640"/>
              <a:gd name="connsiteX9005" fmla="*/ 30360963 w 43671952"/>
              <a:gd name="connsiteY9005" fmla="*/ 1081088 h 23902640"/>
              <a:gd name="connsiteX9006" fmla="*/ 30353819 w 43671952"/>
              <a:gd name="connsiteY9006" fmla="*/ 1073943 h 23902640"/>
              <a:gd name="connsiteX9007" fmla="*/ 30346679 w 43671952"/>
              <a:gd name="connsiteY9007" fmla="*/ 1069181 h 23902640"/>
              <a:gd name="connsiteX9008" fmla="*/ 30315719 w 43671952"/>
              <a:gd name="connsiteY9008" fmla="*/ 1064419 h 23902640"/>
              <a:gd name="connsiteX9009" fmla="*/ 30215707 w 43671952"/>
              <a:gd name="connsiteY9009" fmla="*/ 1066801 h 23902640"/>
              <a:gd name="connsiteX9010" fmla="*/ 30177607 w 43671952"/>
              <a:gd name="connsiteY9010" fmla="*/ 1071563 h 23902640"/>
              <a:gd name="connsiteX9011" fmla="*/ 30056163 w 43671952"/>
              <a:gd name="connsiteY9011" fmla="*/ 1069181 h 23902640"/>
              <a:gd name="connsiteX9012" fmla="*/ 30049019 w 43671952"/>
              <a:gd name="connsiteY9012" fmla="*/ 1062038 h 23902640"/>
              <a:gd name="connsiteX9013" fmla="*/ 30039495 w 43671952"/>
              <a:gd name="connsiteY9013" fmla="*/ 1047750 h 23902640"/>
              <a:gd name="connsiteX9014" fmla="*/ 30037115 w 43671952"/>
              <a:gd name="connsiteY9014" fmla="*/ 1040608 h 23902640"/>
              <a:gd name="connsiteX9015" fmla="*/ 30034735 w 43671952"/>
              <a:gd name="connsiteY9015" fmla="*/ 1009649 h 23902640"/>
              <a:gd name="connsiteX9016" fmla="*/ 30020447 w 43671952"/>
              <a:gd name="connsiteY9016" fmla="*/ 997743 h 23902640"/>
              <a:gd name="connsiteX9017" fmla="*/ 30006159 w 43671952"/>
              <a:gd name="connsiteY9017" fmla="*/ 1000125 h 23902640"/>
              <a:gd name="connsiteX9018" fmla="*/ 29987107 w 43671952"/>
              <a:gd name="connsiteY9018" fmla="*/ 1004888 h 23902640"/>
              <a:gd name="connsiteX9019" fmla="*/ 29920435 w 43671952"/>
              <a:gd name="connsiteY9019" fmla="*/ 1007269 h 23902640"/>
              <a:gd name="connsiteX9020" fmla="*/ 29903763 w 43671952"/>
              <a:gd name="connsiteY9020" fmla="*/ 1012033 h 23902640"/>
              <a:gd name="connsiteX9021" fmla="*/ 29891859 w 43671952"/>
              <a:gd name="connsiteY9021" fmla="*/ 1014412 h 23902640"/>
              <a:gd name="connsiteX9022" fmla="*/ 29884715 w 43671952"/>
              <a:gd name="connsiteY9022" fmla="*/ 1016793 h 23902640"/>
              <a:gd name="connsiteX9023" fmla="*/ 29860903 w 43671952"/>
              <a:gd name="connsiteY9023" fmla="*/ 1014412 h 23902640"/>
              <a:gd name="connsiteX9024" fmla="*/ 29813279 w 43671952"/>
              <a:gd name="connsiteY9024" fmla="*/ 1014412 h 23902640"/>
              <a:gd name="connsiteX9025" fmla="*/ 29798991 w 43671952"/>
              <a:gd name="connsiteY9025" fmla="*/ 1002506 h 23902640"/>
              <a:gd name="connsiteX9026" fmla="*/ 29791847 w 43671952"/>
              <a:gd name="connsiteY9026" fmla="*/ 997743 h 23902640"/>
              <a:gd name="connsiteX9027" fmla="*/ 29794227 w 43671952"/>
              <a:gd name="connsiteY9027" fmla="*/ 962025 h 23902640"/>
              <a:gd name="connsiteX9028" fmla="*/ 29808515 w 43671952"/>
              <a:gd name="connsiteY9028" fmla="*/ 952499 h 23902640"/>
              <a:gd name="connsiteX9029" fmla="*/ 29906147 w 43671952"/>
              <a:gd name="connsiteY9029" fmla="*/ 957262 h 23902640"/>
              <a:gd name="connsiteX9030" fmla="*/ 29922815 w 43671952"/>
              <a:gd name="connsiteY9030" fmla="*/ 959643 h 23902640"/>
              <a:gd name="connsiteX9031" fmla="*/ 29991871 w 43671952"/>
              <a:gd name="connsiteY9031" fmla="*/ 957262 h 23902640"/>
              <a:gd name="connsiteX9032" fmla="*/ 30006159 w 43671952"/>
              <a:gd name="connsiteY9032" fmla="*/ 954881 h 23902640"/>
              <a:gd name="connsiteX9033" fmla="*/ 30025207 w 43671952"/>
              <a:gd name="connsiteY9033" fmla="*/ 952499 h 23902640"/>
              <a:gd name="connsiteX9034" fmla="*/ 30110935 w 43671952"/>
              <a:gd name="connsiteY9034" fmla="*/ 950120 h 23902640"/>
              <a:gd name="connsiteX9035" fmla="*/ 30139507 w 43671952"/>
              <a:gd name="connsiteY9035" fmla="*/ 945356 h 23902640"/>
              <a:gd name="connsiteX9036" fmla="*/ 30146651 w 43671952"/>
              <a:gd name="connsiteY9036" fmla="*/ 942975 h 23902640"/>
              <a:gd name="connsiteX9037" fmla="*/ 30163319 w 43671952"/>
              <a:gd name="connsiteY9037" fmla="*/ 938214 h 23902640"/>
              <a:gd name="connsiteX9038" fmla="*/ 30177607 w 43671952"/>
              <a:gd name="connsiteY9038" fmla="*/ 928687 h 23902640"/>
              <a:gd name="connsiteX9039" fmla="*/ 30494315 w 43671952"/>
              <a:gd name="connsiteY9039" fmla="*/ 909637 h 23902640"/>
              <a:gd name="connsiteX9040" fmla="*/ 30560991 w 43671952"/>
              <a:gd name="connsiteY9040" fmla="*/ 912018 h 23902640"/>
              <a:gd name="connsiteX9041" fmla="*/ 30575279 w 43671952"/>
              <a:gd name="connsiteY9041" fmla="*/ 916781 h 23902640"/>
              <a:gd name="connsiteX9042" fmla="*/ 30584803 w 43671952"/>
              <a:gd name="connsiteY9042" fmla="*/ 919162 h 23902640"/>
              <a:gd name="connsiteX9043" fmla="*/ 30599091 w 43671952"/>
              <a:gd name="connsiteY9043" fmla="*/ 926307 h 23902640"/>
              <a:gd name="connsiteX9044" fmla="*/ 30606235 w 43671952"/>
              <a:gd name="connsiteY9044" fmla="*/ 931068 h 23902640"/>
              <a:gd name="connsiteX9045" fmla="*/ 30620519 w 43671952"/>
              <a:gd name="connsiteY9045" fmla="*/ 935832 h 23902640"/>
              <a:gd name="connsiteX9046" fmla="*/ 30634807 w 43671952"/>
              <a:gd name="connsiteY9046" fmla="*/ 945356 h 23902640"/>
              <a:gd name="connsiteX9047" fmla="*/ 30649095 w 43671952"/>
              <a:gd name="connsiteY9047" fmla="*/ 950120 h 23902640"/>
              <a:gd name="connsiteX9048" fmla="*/ 30663383 w 43671952"/>
              <a:gd name="connsiteY9048" fmla="*/ 957262 h 23902640"/>
              <a:gd name="connsiteX9049" fmla="*/ 30677671 w 43671952"/>
              <a:gd name="connsiteY9049" fmla="*/ 964407 h 23902640"/>
              <a:gd name="connsiteX9050" fmla="*/ 30713391 w 43671952"/>
              <a:gd name="connsiteY9050" fmla="*/ 962025 h 23902640"/>
              <a:gd name="connsiteX9051" fmla="*/ 30730059 w 43671952"/>
              <a:gd name="connsiteY9051" fmla="*/ 959643 h 23902640"/>
              <a:gd name="connsiteX9052" fmla="*/ 30741963 w 43671952"/>
              <a:gd name="connsiteY9052" fmla="*/ 978695 h 23902640"/>
              <a:gd name="connsiteX9053" fmla="*/ 30744347 w 43671952"/>
              <a:gd name="connsiteY9053" fmla="*/ 985837 h 23902640"/>
              <a:gd name="connsiteX9054" fmla="*/ 30741963 w 43671952"/>
              <a:gd name="connsiteY9054" fmla="*/ 1021556 h 23902640"/>
              <a:gd name="connsiteX9055" fmla="*/ 30730059 w 43671952"/>
              <a:gd name="connsiteY9055" fmla="*/ 1045370 h 23902640"/>
              <a:gd name="connsiteX9056" fmla="*/ 30722915 w 43671952"/>
              <a:gd name="connsiteY9056" fmla="*/ 1050131 h 23902640"/>
              <a:gd name="connsiteX9057" fmla="*/ 30715771 w 43671952"/>
              <a:gd name="connsiteY9057" fmla="*/ 1057274 h 23902640"/>
              <a:gd name="connsiteX9058" fmla="*/ 30708627 w 43671952"/>
              <a:gd name="connsiteY9058" fmla="*/ 1059656 h 23902640"/>
              <a:gd name="connsiteX9059" fmla="*/ 30691959 w 43671952"/>
              <a:gd name="connsiteY9059" fmla="*/ 1066801 h 23902640"/>
              <a:gd name="connsiteX9060" fmla="*/ 30663383 w 43671952"/>
              <a:gd name="connsiteY9060" fmla="*/ 1064419 h 23902640"/>
              <a:gd name="connsiteX9061" fmla="*/ 30641951 w 43671952"/>
              <a:gd name="connsiteY9061" fmla="*/ 1059656 h 23902640"/>
              <a:gd name="connsiteX9062" fmla="*/ 30627663 w 43671952"/>
              <a:gd name="connsiteY9062" fmla="*/ 1050131 h 23902640"/>
              <a:gd name="connsiteX9063" fmla="*/ 30613379 w 43671952"/>
              <a:gd name="connsiteY9063" fmla="*/ 1038224 h 23902640"/>
              <a:gd name="connsiteX9064" fmla="*/ 30601471 w 43671952"/>
              <a:gd name="connsiteY9064" fmla="*/ 1026318 h 23902640"/>
              <a:gd name="connsiteX9065" fmla="*/ 30594327 w 43671952"/>
              <a:gd name="connsiteY9065" fmla="*/ 1019174 h 23902640"/>
              <a:gd name="connsiteX9066" fmla="*/ 30570515 w 43671952"/>
              <a:gd name="connsiteY9066" fmla="*/ 1012033 h 23902640"/>
              <a:gd name="connsiteX9067" fmla="*/ 30558607 w 43671952"/>
              <a:gd name="connsiteY9067" fmla="*/ 1000125 h 23902640"/>
              <a:gd name="connsiteX9068" fmla="*/ 30539559 w 43671952"/>
              <a:gd name="connsiteY9068" fmla="*/ 990601 h 23902640"/>
              <a:gd name="connsiteX9069" fmla="*/ 30491935 w 43671952"/>
              <a:gd name="connsiteY9069" fmla="*/ 985837 h 23902640"/>
              <a:gd name="connsiteX9070" fmla="*/ 30484791 w 43671952"/>
              <a:gd name="connsiteY9070" fmla="*/ 971550 h 23902640"/>
              <a:gd name="connsiteX9071" fmla="*/ 30480027 w 43671952"/>
              <a:gd name="connsiteY9071" fmla="*/ 964407 h 23902640"/>
              <a:gd name="connsiteX9072" fmla="*/ 30475263 w 43671952"/>
              <a:gd name="connsiteY9072" fmla="*/ 950120 h 23902640"/>
              <a:gd name="connsiteX9073" fmla="*/ 30477647 w 43671952"/>
              <a:gd name="connsiteY9073" fmla="*/ 919162 h 23902640"/>
              <a:gd name="connsiteX9074" fmla="*/ 30482407 w 43671952"/>
              <a:gd name="connsiteY9074" fmla="*/ 912018 h 23902640"/>
              <a:gd name="connsiteX9075" fmla="*/ 30494315 w 43671952"/>
              <a:gd name="connsiteY9075" fmla="*/ 909637 h 23902640"/>
              <a:gd name="connsiteX9076" fmla="*/ 15064092 w 43671952"/>
              <a:gd name="connsiteY9076" fmla="*/ 877887 h 23902640"/>
              <a:gd name="connsiteX9077" fmla="*/ 15070444 w 43671952"/>
              <a:gd name="connsiteY9077" fmla="*/ 979489 h 23902640"/>
              <a:gd name="connsiteX9078" fmla="*/ 15000592 w 43671952"/>
              <a:gd name="connsiteY9078" fmla="*/ 960438 h 23902640"/>
              <a:gd name="connsiteX9079" fmla="*/ 14981544 w 43671952"/>
              <a:gd name="connsiteY9079" fmla="*/ 954087 h 23902640"/>
              <a:gd name="connsiteX9080" fmla="*/ 14898995 w 43671952"/>
              <a:gd name="connsiteY9080" fmla="*/ 935038 h 23902640"/>
              <a:gd name="connsiteX9081" fmla="*/ 14949794 w 43671952"/>
              <a:gd name="connsiteY9081" fmla="*/ 915988 h 23902640"/>
              <a:gd name="connsiteX9082" fmla="*/ 14968844 w 43671952"/>
              <a:gd name="connsiteY9082" fmla="*/ 909637 h 23902640"/>
              <a:gd name="connsiteX9083" fmla="*/ 14987891 w 43671952"/>
              <a:gd name="connsiteY9083" fmla="*/ 915988 h 23902640"/>
              <a:gd name="connsiteX9084" fmla="*/ 15006944 w 43671952"/>
              <a:gd name="connsiteY9084" fmla="*/ 909637 h 23902640"/>
              <a:gd name="connsiteX9085" fmla="*/ 15064092 w 43671952"/>
              <a:gd name="connsiteY9085" fmla="*/ 877887 h 23902640"/>
              <a:gd name="connsiteX9086" fmla="*/ 13841759 w 43671952"/>
              <a:gd name="connsiteY9086" fmla="*/ 831323 h 23902640"/>
              <a:gd name="connsiteX9087" fmla="*/ 13856653 w 43671952"/>
              <a:gd name="connsiteY9087" fmla="*/ 831652 h 23902640"/>
              <a:gd name="connsiteX9088" fmla="*/ 13860436 w 43671952"/>
              <a:gd name="connsiteY9088" fmla="*/ 831908 h 23902640"/>
              <a:gd name="connsiteX9089" fmla="*/ 13851246 w 43671952"/>
              <a:gd name="connsiteY9089" fmla="*/ 839787 h 23902640"/>
              <a:gd name="connsiteX9090" fmla="*/ 13841759 w 43671952"/>
              <a:gd name="connsiteY9090" fmla="*/ 831323 h 23902640"/>
              <a:gd name="connsiteX9091" fmla="*/ 11704949 w 43671952"/>
              <a:gd name="connsiteY9091" fmla="*/ 782638 h 23902640"/>
              <a:gd name="connsiteX9092" fmla="*/ 11755748 w 43671952"/>
              <a:gd name="connsiteY9092" fmla="*/ 801687 h 23902640"/>
              <a:gd name="connsiteX9093" fmla="*/ 11743047 w 43671952"/>
              <a:gd name="connsiteY9093" fmla="*/ 808037 h 23902640"/>
              <a:gd name="connsiteX9094" fmla="*/ 11736699 w 43671952"/>
              <a:gd name="connsiteY9094" fmla="*/ 846137 h 23902640"/>
              <a:gd name="connsiteX9095" fmla="*/ 11717645 w 43671952"/>
              <a:gd name="connsiteY9095" fmla="*/ 852487 h 23902640"/>
              <a:gd name="connsiteX9096" fmla="*/ 11698597 w 43671952"/>
              <a:gd name="connsiteY9096" fmla="*/ 858840 h 23902640"/>
              <a:gd name="connsiteX9097" fmla="*/ 11635096 w 43671952"/>
              <a:gd name="connsiteY9097" fmla="*/ 877887 h 23902640"/>
              <a:gd name="connsiteX9098" fmla="*/ 11596999 w 43671952"/>
              <a:gd name="connsiteY9098" fmla="*/ 884237 h 23902640"/>
              <a:gd name="connsiteX9099" fmla="*/ 11558898 w 43671952"/>
              <a:gd name="connsiteY9099" fmla="*/ 871538 h 23902640"/>
              <a:gd name="connsiteX9100" fmla="*/ 11539849 w 43671952"/>
              <a:gd name="connsiteY9100" fmla="*/ 858840 h 23902640"/>
              <a:gd name="connsiteX9101" fmla="*/ 11552548 w 43671952"/>
              <a:gd name="connsiteY9101" fmla="*/ 820737 h 23902640"/>
              <a:gd name="connsiteX9102" fmla="*/ 11571597 w 43671952"/>
              <a:gd name="connsiteY9102" fmla="*/ 814389 h 23902640"/>
              <a:gd name="connsiteX9103" fmla="*/ 11609698 w 43671952"/>
              <a:gd name="connsiteY9103" fmla="*/ 801687 h 23902640"/>
              <a:gd name="connsiteX9104" fmla="*/ 11647799 w 43671952"/>
              <a:gd name="connsiteY9104" fmla="*/ 795337 h 23902640"/>
              <a:gd name="connsiteX9105" fmla="*/ 11679549 w 43671952"/>
              <a:gd name="connsiteY9105" fmla="*/ 788988 h 23902640"/>
              <a:gd name="connsiteX9106" fmla="*/ 11704949 w 43671952"/>
              <a:gd name="connsiteY9106" fmla="*/ 782638 h 23902640"/>
              <a:gd name="connsiteX9107" fmla="*/ 14022696 w 43671952"/>
              <a:gd name="connsiteY9107" fmla="*/ 750887 h 23902640"/>
              <a:gd name="connsiteX9108" fmla="*/ 14060795 w 43671952"/>
              <a:gd name="connsiteY9108" fmla="*/ 763587 h 23902640"/>
              <a:gd name="connsiteX9109" fmla="*/ 14079845 w 43671952"/>
              <a:gd name="connsiteY9109" fmla="*/ 769937 h 23902640"/>
              <a:gd name="connsiteX9110" fmla="*/ 14098893 w 43671952"/>
              <a:gd name="connsiteY9110" fmla="*/ 808037 h 23902640"/>
              <a:gd name="connsiteX9111" fmla="*/ 14079845 w 43671952"/>
              <a:gd name="connsiteY9111" fmla="*/ 814389 h 23902640"/>
              <a:gd name="connsiteX9112" fmla="*/ 14060795 w 43671952"/>
              <a:gd name="connsiteY9112" fmla="*/ 827088 h 23902640"/>
              <a:gd name="connsiteX9113" fmla="*/ 14022696 w 43671952"/>
              <a:gd name="connsiteY9113" fmla="*/ 839787 h 23902640"/>
              <a:gd name="connsiteX9114" fmla="*/ 13882993 w 43671952"/>
              <a:gd name="connsiteY9114" fmla="*/ 833437 h 23902640"/>
              <a:gd name="connsiteX9115" fmla="*/ 13860436 w 43671952"/>
              <a:gd name="connsiteY9115" fmla="*/ 831908 h 23902640"/>
              <a:gd name="connsiteX9116" fmla="*/ 13895693 w 43671952"/>
              <a:gd name="connsiteY9116" fmla="*/ 801687 h 23902640"/>
              <a:gd name="connsiteX9117" fmla="*/ 13908396 w 43671952"/>
              <a:gd name="connsiteY9117" fmla="*/ 782638 h 23902640"/>
              <a:gd name="connsiteX9118" fmla="*/ 13978245 w 43671952"/>
              <a:gd name="connsiteY9118" fmla="*/ 763587 h 23902640"/>
              <a:gd name="connsiteX9119" fmla="*/ 14022696 w 43671952"/>
              <a:gd name="connsiteY9119" fmla="*/ 750887 h 23902640"/>
              <a:gd name="connsiteX9120" fmla="*/ 13802392 w 43671952"/>
              <a:gd name="connsiteY9120" fmla="*/ 717839 h 23902640"/>
              <a:gd name="connsiteX9121" fmla="*/ 13870293 w 43671952"/>
              <a:gd name="connsiteY9121" fmla="*/ 750887 h 23902640"/>
              <a:gd name="connsiteX9122" fmla="*/ 13844893 w 43671952"/>
              <a:gd name="connsiteY9122" fmla="*/ 776288 h 23902640"/>
              <a:gd name="connsiteX9123" fmla="*/ 13628996 w 43671952"/>
              <a:gd name="connsiteY9123" fmla="*/ 769937 h 23902640"/>
              <a:gd name="connsiteX9124" fmla="*/ 13673444 w 43671952"/>
              <a:gd name="connsiteY9124" fmla="*/ 731837 h 23902640"/>
              <a:gd name="connsiteX9125" fmla="*/ 13802392 w 43671952"/>
              <a:gd name="connsiteY9125" fmla="*/ 717839 h 23902640"/>
              <a:gd name="connsiteX9126" fmla="*/ 30408591 w 43671952"/>
              <a:gd name="connsiteY9126" fmla="*/ 509588 h 23902640"/>
              <a:gd name="connsiteX9127" fmla="*/ 30458595 w 43671952"/>
              <a:gd name="connsiteY9127" fmla="*/ 511969 h 23902640"/>
              <a:gd name="connsiteX9128" fmla="*/ 30480027 w 43671952"/>
              <a:gd name="connsiteY9128" fmla="*/ 514352 h 23902640"/>
              <a:gd name="connsiteX9129" fmla="*/ 30494315 w 43671952"/>
              <a:gd name="connsiteY9129" fmla="*/ 516733 h 23902640"/>
              <a:gd name="connsiteX9130" fmla="*/ 30718151 w 43671952"/>
              <a:gd name="connsiteY9130" fmla="*/ 519115 h 23902640"/>
              <a:gd name="connsiteX9131" fmla="*/ 30722915 w 43671952"/>
              <a:gd name="connsiteY9131" fmla="*/ 526258 h 23902640"/>
              <a:gd name="connsiteX9132" fmla="*/ 30725295 w 43671952"/>
              <a:gd name="connsiteY9132" fmla="*/ 533400 h 23902640"/>
              <a:gd name="connsiteX9133" fmla="*/ 30727679 w 43671952"/>
              <a:gd name="connsiteY9133" fmla="*/ 578643 h 23902640"/>
              <a:gd name="connsiteX9134" fmla="*/ 30751491 w 43671952"/>
              <a:gd name="connsiteY9134" fmla="*/ 602456 h 23902640"/>
              <a:gd name="connsiteX9135" fmla="*/ 30758635 w 43671952"/>
              <a:gd name="connsiteY9135" fmla="*/ 607218 h 23902640"/>
              <a:gd name="connsiteX9136" fmla="*/ 30765779 w 43671952"/>
              <a:gd name="connsiteY9136" fmla="*/ 611982 h 23902640"/>
              <a:gd name="connsiteX9137" fmla="*/ 30789591 w 43671952"/>
              <a:gd name="connsiteY9137" fmla="*/ 619125 h 23902640"/>
              <a:gd name="connsiteX9138" fmla="*/ 30796735 w 43671952"/>
              <a:gd name="connsiteY9138" fmla="*/ 621507 h 23902640"/>
              <a:gd name="connsiteX9139" fmla="*/ 30818163 w 43671952"/>
              <a:gd name="connsiteY9139" fmla="*/ 626268 h 23902640"/>
              <a:gd name="connsiteX9140" fmla="*/ 30877695 w 43671952"/>
              <a:gd name="connsiteY9140" fmla="*/ 623887 h 23902640"/>
              <a:gd name="connsiteX9141" fmla="*/ 30896747 w 43671952"/>
              <a:gd name="connsiteY9141" fmla="*/ 619125 h 23902640"/>
              <a:gd name="connsiteX9142" fmla="*/ 30911035 w 43671952"/>
              <a:gd name="connsiteY9142" fmla="*/ 616743 h 23902640"/>
              <a:gd name="connsiteX9143" fmla="*/ 30918179 w 43671952"/>
              <a:gd name="connsiteY9143" fmla="*/ 614363 h 23902640"/>
              <a:gd name="connsiteX9144" fmla="*/ 30927703 w 43671952"/>
              <a:gd name="connsiteY9144" fmla="*/ 611982 h 23902640"/>
              <a:gd name="connsiteX9145" fmla="*/ 30941991 w 43671952"/>
              <a:gd name="connsiteY9145" fmla="*/ 607218 h 23902640"/>
              <a:gd name="connsiteX9146" fmla="*/ 30999139 w 43671952"/>
              <a:gd name="connsiteY9146" fmla="*/ 604838 h 23902640"/>
              <a:gd name="connsiteX9147" fmla="*/ 31013427 w 43671952"/>
              <a:gd name="connsiteY9147" fmla="*/ 602456 h 23902640"/>
              <a:gd name="connsiteX9148" fmla="*/ 31025335 w 43671952"/>
              <a:gd name="connsiteY9148" fmla="*/ 600074 h 23902640"/>
              <a:gd name="connsiteX9149" fmla="*/ 31080103 w 43671952"/>
              <a:gd name="connsiteY9149" fmla="*/ 602456 h 23902640"/>
              <a:gd name="connsiteX9150" fmla="*/ 31094391 w 43671952"/>
              <a:gd name="connsiteY9150" fmla="*/ 607218 h 23902640"/>
              <a:gd name="connsiteX9151" fmla="*/ 31101535 w 43671952"/>
              <a:gd name="connsiteY9151" fmla="*/ 609599 h 23902640"/>
              <a:gd name="connsiteX9152" fmla="*/ 31108679 w 43671952"/>
              <a:gd name="connsiteY9152" fmla="*/ 614363 h 23902640"/>
              <a:gd name="connsiteX9153" fmla="*/ 31113439 w 43671952"/>
              <a:gd name="connsiteY9153" fmla="*/ 621507 h 23902640"/>
              <a:gd name="connsiteX9154" fmla="*/ 31120583 w 43671952"/>
              <a:gd name="connsiteY9154" fmla="*/ 623887 h 23902640"/>
              <a:gd name="connsiteX9155" fmla="*/ 31142015 w 43671952"/>
              <a:gd name="connsiteY9155" fmla="*/ 640557 h 23902640"/>
              <a:gd name="connsiteX9156" fmla="*/ 31146779 w 43671952"/>
              <a:gd name="connsiteY9156" fmla="*/ 647699 h 23902640"/>
              <a:gd name="connsiteX9157" fmla="*/ 31156303 w 43671952"/>
              <a:gd name="connsiteY9157" fmla="*/ 661987 h 23902640"/>
              <a:gd name="connsiteX9158" fmla="*/ 31158683 w 43671952"/>
              <a:gd name="connsiteY9158" fmla="*/ 669133 h 23902640"/>
              <a:gd name="connsiteX9159" fmla="*/ 31180115 w 43671952"/>
              <a:gd name="connsiteY9159" fmla="*/ 685800 h 23902640"/>
              <a:gd name="connsiteX9160" fmla="*/ 31225359 w 43671952"/>
              <a:gd name="connsiteY9160" fmla="*/ 683418 h 23902640"/>
              <a:gd name="connsiteX9161" fmla="*/ 31242027 w 43671952"/>
              <a:gd name="connsiteY9161" fmla="*/ 676274 h 23902640"/>
              <a:gd name="connsiteX9162" fmla="*/ 31272983 w 43671952"/>
              <a:gd name="connsiteY9162" fmla="*/ 669133 h 23902640"/>
              <a:gd name="connsiteX9163" fmla="*/ 31287271 w 43671952"/>
              <a:gd name="connsiteY9163" fmla="*/ 671513 h 23902640"/>
              <a:gd name="connsiteX9164" fmla="*/ 31294415 w 43671952"/>
              <a:gd name="connsiteY9164" fmla="*/ 678656 h 23902640"/>
              <a:gd name="connsiteX9165" fmla="*/ 31301559 w 43671952"/>
              <a:gd name="connsiteY9165" fmla="*/ 683418 h 23902640"/>
              <a:gd name="connsiteX9166" fmla="*/ 31306319 w 43671952"/>
              <a:gd name="connsiteY9166" fmla="*/ 690564 h 23902640"/>
              <a:gd name="connsiteX9167" fmla="*/ 31308703 w 43671952"/>
              <a:gd name="connsiteY9167" fmla="*/ 697706 h 23902640"/>
              <a:gd name="connsiteX9168" fmla="*/ 31315847 w 43671952"/>
              <a:gd name="connsiteY9168" fmla="*/ 704850 h 23902640"/>
              <a:gd name="connsiteX9169" fmla="*/ 31318227 w 43671952"/>
              <a:gd name="connsiteY9169" fmla="*/ 711993 h 23902640"/>
              <a:gd name="connsiteX9170" fmla="*/ 31322991 w 43671952"/>
              <a:gd name="connsiteY9170" fmla="*/ 719137 h 23902640"/>
              <a:gd name="connsiteX9171" fmla="*/ 31325371 w 43671952"/>
              <a:gd name="connsiteY9171" fmla="*/ 731043 h 23902640"/>
              <a:gd name="connsiteX9172" fmla="*/ 31318227 w 43671952"/>
              <a:gd name="connsiteY9172" fmla="*/ 766762 h 23902640"/>
              <a:gd name="connsiteX9173" fmla="*/ 31303939 w 43671952"/>
              <a:gd name="connsiteY9173" fmla="*/ 781049 h 23902640"/>
              <a:gd name="connsiteX9174" fmla="*/ 31292035 w 43671952"/>
              <a:gd name="connsiteY9174" fmla="*/ 790574 h 23902640"/>
              <a:gd name="connsiteX9175" fmla="*/ 31277747 w 43671952"/>
              <a:gd name="connsiteY9175" fmla="*/ 800100 h 23902640"/>
              <a:gd name="connsiteX9176" fmla="*/ 31263459 w 43671952"/>
              <a:gd name="connsiteY9176" fmla="*/ 809626 h 23902640"/>
              <a:gd name="connsiteX9177" fmla="*/ 31249171 w 43671952"/>
              <a:gd name="connsiteY9177" fmla="*/ 819149 h 23902640"/>
              <a:gd name="connsiteX9178" fmla="*/ 31242027 w 43671952"/>
              <a:gd name="connsiteY9178" fmla="*/ 823912 h 23902640"/>
              <a:gd name="connsiteX9179" fmla="*/ 31234883 w 43671952"/>
              <a:gd name="connsiteY9179" fmla="*/ 826293 h 23902640"/>
              <a:gd name="connsiteX9180" fmla="*/ 31211071 w 43671952"/>
              <a:gd name="connsiteY9180" fmla="*/ 842962 h 23902640"/>
              <a:gd name="connsiteX9181" fmla="*/ 31203927 w 43671952"/>
              <a:gd name="connsiteY9181" fmla="*/ 850106 h 23902640"/>
              <a:gd name="connsiteX9182" fmla="*/ 31199163 w 43671952"/>
              <a:gd name="connsiteY9182" fmla="*/ 857249 h 23902640"/>
              <a:gd name="connsiteX9183" fmla="*/ 31184879 w 43671952"/>
              <a:gd name="connsiteY9183" fmla="*/ 866775 h 23902640"/>
              <a:gd name="connsiteX9184" fmla="*/ 31177735 w 43671952"/>
              <a:gd name="connsiteY9184" fmla="*/ 871538 h 23902640"/>
              <a:gd name="connsiteX9185" fmla="*/ 31170591 w 43671952"/>
              <a:gd name="connsiteY9185" fmla="*/ 878681 h 23902640"/>
              <a:gd name="connsiteX9186" fmla="*/ 31163447 w 43671952"/>
              <a:gd name="connsiteY9186" fmla="*/ 881064 h 23902640"/>
              <a:gd name="connsiteX9187" fmla="*/ 31156303 w 43671952"/>
              <a:gd name="connsiteY9187" fmla="*/ 888206 h 23902640"/>
              <a:gd name="connsiteX9188" fmla="*/ 31149159 w 43671952"/>
              <a:gd name="connsiteY9188" fmla="*/ 892968 h 23902640"/>
              <a:gd name="connsiteX9189" fmla="*/ 31137251 w 43671952"/>
              <a:gd name="connsiteY9189" fmla="*/ 904874 h 23902640"/>
              <a:gd name="connsiteX9190" fmla="*/ 31134871 w 43671952"/>
              <a:gd name="connsiteY9190" fmla="*/ 912018 h 23902640"/>
              <a:gd name="connsiteX9191" fmla="*/ 31120583 w 43671952"/>
              <a:gd name="connsiteY9191" fmla="*/ 933450 h 23902640"/>
              <a:gd name="connsiteX9192" fmla="*/ 31108679 w 43671952"/>
              <a:gd name="connsiteY9192" fmla="*/ 947737 h 23902640"/>
              <a:gd name="connsiteX9193" fmla="*/ 31094391 w 43671952"/>
              <a:gd name="connsiteY9193" fmla="*/ 952499 h 23902640"/>
              <a:gd name="connsiteX9194" fmla="*/ 31087247 w 43671952"/>
              <a:gd name="connsiteY9194" fmla="*/ 954881 h 23902640"/>
              <a:gd name="connsiteX9195" fmla="*/ 31080103 w 43671952"/>
              <a:gd name="connsiteY9195" fmla="*/ 957262 h 23902640"/>
              <a:gd name="connsiteX9196" fmla="*/ 31051527 w 43671952"/>
              <a:gd name="connsiteY9196" fmla="*/ 954881 h 23902640"/>
              <a:gd name="connsiteX9197" fmla="*/ 31037239 w 43671952"/>
              <a:gd name="connsiteY9197" fmla="*/ 950120 h 23902640"/>
              <a:gd name="connsiteX9198" fmla="*/ 31030095 w 43671952"/>
              <a:gd name="connsiteY9198" fmla="*/ 947737 h 23902640"/>
              <a:gd name="connsiteX9199" fmla="*/ 31008663 w 43671952"/>
              <a:gd name="connsiteY9199" fmla="*/ 938214 h 23902640"/>
              <a:gd name="connsiteX9200" fmla="*/ 30982471 w 43671952"/>
              <a:gd name="connsiteY9200" fmla="*/ 931068 h 23902640"/>
              <a:gd name="connsiteX9201" fmla="*/ 30968183 w 43671952"/>
              <a:gd name="connsiteY9201" fmla="*/ 928687 h 23902640"/>
              <a:gd name="connsiteX9202" fmla="*/ 30958659 w 43671952"/>
              <a:gd name="connsiteY9202" fmla="*/ 926307 h 23902640"/>
              <a:gd name="connsiteX9203" fmla="*/ 30930083 w 43671952"/>
              <a:gd name="connsiteY9203" fmla="*/ 923924 h 23902640"/>
              <a:gd name="connsiteX9204" fmla="*/ 30920559 w 43671952"/>
              <a:gd name="connsiteY9204" fmla="*/ 921544 h 23902640"/>
              <a:gd name="connsiteX9205" fmla="*/ 30913415 w 43671952"/>
              <a:gd name="connsiteY9205" fmla="*/ 919162 h 23902640"/>
              <a:gd name="connsiteX9206" fmla="*/ 30894363 w 43671952"/>
              <a:gd name="connsiteY9206" fmla="*/ 914400 h 23902640"/>
              <a:gd name="connsiteX9207" fmla="*/ 30877695 w 43671952"/>
              <a:gd name="connsiteY9207" fmla="*/ 909637 h 23902640"/>
              <a:gd name="connsiteX9208" fmla="*/ 30870551 w 43671952"/>
              <a:gd name="connsiteY9208" fmla="*/ 907257 h 23902640"/>
              <a:gd name="connsiteX9209" fmla="*/ 30851503 w 43671952"/>
              <a:gd name="connsiteY9209" fmla="*/ 902494 h 23902640"/>
              <a:gd name="connsiteX9210" fmla="*/ 30837215 w 43671952"/>
              <a:gd name="connsiteY9210" fmla="*/ 897732 h 23902640"/>
              <a:gd name="connsiteX9211" fmla="*/ 30830071 w 43671952"/>
              <a:gd name="connsiteY9211" fmla="*/ 892968 h 23902640"/>
              <a:gd name="connsiteX9212" fmla="*/ 30827691 w 43671952"/>
              <a:gd name="connsiteY9212" fmla="*/ 885824 h 23902640"/>
              <a:gd name="connsiteX9213" fmla="*/ 30820547 w 43671952"/>
              <a:gd name="connsiteY9213" fmla="*/ 871538 h 23902640"/>
              <a:gd name="connsiteX9214" fmla="*/ 30820547 w 43671952"/>
              <a:gd name="connsiteY9214" fmla="*/ 842962 h 23902640"/>
              <a:gd name="connsiteX9215" fmla="*/ 30834835 w 43671952"/>
              <a:gd name="connsiteY9215" fmla="*/ 835819 h 23902640"/>
              <a:gd name="connsiteX9216" fmla="*/ 30844359 w 43671952"/>
              <a:gd name="connsiteY9216" fmla="*/ 833437 h 23902640"/>
              <a:gd name="connsiteX9217" fmla="*/ 30858647 w 43671952"/>
              <a:gd name="connsiteY9217" fmla="*/ 828674 h 23902640"/>
              <a:gd name="connsiteX9218" fmla="*/ 30868171 w 43671952"/>
              <a:gd name="connsiteY9218" fmla="*/ 826293 h 23902640"/>
              <a:gd name="connsiteX9219" fmla="*/ 30882459 w 43671952"/>
              <a:gd name="connsiteY9219" fmla="*/ 821533 h 23902640"/>
              <a:gd name="connsiteX9220" fmla="*/ 30925319 w 43671952"/>
              <a:gd name="connsiteY9220" fmla="*/ 816769 h 23902640"/>
              <a:gd name="connsiteX9221" fmla="*/ 30941991 w 43671952"/>
              <a:gd name="connsiteY9221" fmla="*/ 812006 h 23902640"/>
              <a:gd name="connsiteX9222" fmla="*/ 30949135 w 43671952"/>
              <a:gd name="connsiteY9222" fmla="*/ 807243 h 23902640"/>
              <a:gd name="connsiteX9223" fmla="*/ 30956279 w 43671952"/>
              <a:gd name="connsiteY9223" fmla="*/ 792956 h 23902640"/>
              <a:gd name="connsiteX9224" fmla="*/ 30949135 w 43671952"/>
              <a:gd name="connsiteY9224" fmla="*/ 771524 h 23902640"/>
              <a:gd name="connsiteX9225" fmla="*/ 30941991 w 43671952"/>
              <a:gd name="connsiteY9225" fmla="*/ 764381 h 23902640"/>
              <a:gd name="connsiteX9226" fmla="*/ 30934847 w 43671952"/>
              <a:gd name="connsiteY9226" fmla="*/ 762000 h 23902640"/>
              <a:gd name="connsiteX9227" fmla="*/ 30918179 w 43671952"/>
              <a:gd name="connsiteY9227" fmla="*/ 754856 h 23902640"/>
              <a:gd name="connsiteX9228" fmla="*/ 30887219 w 43671952"/>
              <a:gd name="connsiteY9228" fmla="*/ 757238 h 23902640"/>
              <a:gd name="connsiteX9229" fmla="*/ 30880079 w 43671952"/>
              <a:gd name="connsiteY9229" fmla="*/ 759619 h 23902640"/>
              <a:gd name="connsiteX9230" fmla="*/ 30870551 w 43671952"/>
              <a:gd name="connsiteY9230" fmla="*/ 762000 h 23902640"/>
              <a:gd name="connsiteX9231" fmla="*/ 30861027 w 43671952"/>
              <a:gd name="connsiteY9231" fmla="*/ 766762 h 23902640"/>
              <a:gd name="connsiteX9232" fmla="*/ 30853883 w 43671952"/>
              <a:gd name="connsiteY9232" fmla="*/ 769144 h 23902640"/>
              <a:gd name="connsiteX9233" fmla="*/ 30846739 w 43671952"/>
              <a:gd name="connsiteY9233" fmla="*/ 773907 h 23902640"/>
              <a:gd name="connsiteX9234" fmla="*/ 30832451 w 43671952"/>
              <a:gd name="connsiteY9234" fmla="*/ 778668 h 23902640"/>
              <a:gd name="connsiteX9235" fmla="*/ 30813403 w 43671952"/>
              <a:gd name="connsiteY9235" fmla="*/ 783434 h 23902640"/>
              <a:gd name="connsiteX9236" fmla="*/ 30777683 w 43671952"/>
              <a:gd name="connsiteY9236" fmla="*/ 785813 h 23902640"/>
              <a:gd name="connsiteX9237" fmla="*/ 30675291 w 43671952"/>
              <a:gd name="connsiteY9237" fmla="*/ 783434 h 23902640"/>
              <a:gd name="connsiteX9238" fmla="*/ 30656239 w 43671952"/>
              <a:gd name="connsiteY9238" fmla="*/ 778668 h 23902640"/>
              <a:gd name="connsiteX9239" fmla="*/ 30632427 w 43671952"/>
              <a:gd name="connsiteY9239" fmla="*/ 771524 h 23902640"/>
              <a:gd name="connsiteX9240" fmla="*/ 30618139 w 43671952"/>
              <a:gd name="connsiteY9240" fmla="*/ 766762 h 23902640"/>
              <a:gd name="connsiteX9241" fmla="*/ 30610995 w 43671952"/>
              <a:gd name="connsiteY9241" fmla="*/ 764381 h 23902640"/>
              <a:gd name="connsiteX9242" fmla="*/ 30601471 w 43671952"/>
              <a:gd name="connsiteY9242" fmla="*/ 757238 h 23902640"/>
              <a:gd name="connsiteX9243" fmla="*/ 30594327 w 43671952"/>
              <a:gd name="connsiteY9243" fmla="*/ 750094 h 23902640"/>
              <a:gd name="connsiteX9244" fmla="*/ 30587183 w 43671952"/>
              <a:gd name="connsiteY9244" fmla="*/ 745332 h 23902640"/>
              <a:gd name="connsiteX9245" fmla="*/ 30580039 w 43671952"/>
              <a:gd name="connsiteY9245" fmla="*/ 738188 h 23902640"/>
              <a:gd name="connsiteX9246" fmla="*/ 30570515 w 43671952"/>
              <a:gd name="connsiteY9246" fmla="*/ 733425 h 23902640"/>
              <a:gd name="connsiteX9247" fmla="*/ 30556227 w 43671952"/>
              <a:gd name="connsiteY9247" fmla="*/ 723899 h 23902640"/>
              <a:gd name="connsiteX9248" fmla="*/ 30549083 w 43671952"/>
              <a:gd name="connsiteY9248" fmla="*/ 709614 h 23902640"/>
              <a:gd name="connsiteX9249" fmla="*/ 30541939 w 43671952"/>
              <a:gd name="connsiteY9249" fmla="*/ 683418 h 23902640"/>
              <a:gd name="connsiteX9250" fmla="*/ 30544319 w 43671952"/>
              <a:gd name="connsiteY9250" fmla="*/ 654843 h 23902640"/>
              <a:gd name="connsiteX9251" fmla="*/ 30553847 w 43671952"/>
              <a:gd name="connsiteY9251" fmla="*/ 642938 h 23902640"/>
              <a:gd name="connsiteX9252" fmla="*/ 30560991 w 43671952"/>
              <a:gd name="connsiteY9252" fmla="*/ 640557 h 23902640"/>
              <a:gd name="connsiteX9253" fmla="*/ 30658619 w 43671952"/>
              <a:gd name="connsiteY9253" fmla="*/ 638174 h 23902640"/>
              <a:gd name="connsiteX9254" fmla="*/ 30661003 w 43671952"/>
              <a:gd name="connsiteY9254" fmla="*/ 631033 h 23902640"/>
              <a:gd name="connsiteX9255" fmla="*/ 30663383 w 43671952"/>
              <a:gd name="connsiteY9255" fmla="*/ 609599 h 23902640"/>
              <a:gd name="connsiteX9256" fmla="*/ 30510983 w 43671952"/>
              <a:gd name="connsiteY9256" fmla="*/ 607218 h 23902640"/>
              <a:gd name="connsiteX9257" fmla="*/ 30427639 w 43671952"/>
              <a:gd name="connsiteY9257" fmla="*/ 604838 h 23902640"/>
              <a:gd name="connsiteX9258" fmla="*/ 30403827 w 43671952"/>
              <a:gd name="connsiteY9258" fmla="*/ 597695 h 23902640"/>
              <a:gd name="connsiteX9259" fmla="*/ 30396683 w 43671952"/>
              <a:gd name="connsiteY9259" fmla="*/ 592932 h 23902640"/>
              <a:gd name="connsiteX9260" fmla="*/ 30391919 w 43671952"/>
              <a:gd name="connsiteY9260" fmla="*/ 585788 h 23902640"/>
              <a:gd name="connsiteX9261" fmla="*/ 30377635 w 43671952"/>
              <a:gd name="connsiteY9261" fmla="*/ 581024 h 23902640"/>
              <a:gd name="connsiteX9262" fmla="*/ 30370491 w 43671952"/>
              <a:gd name="connsiteY9262" fmla="*/ 576262 h 23902640"/>
              <a:gd name="connsiteX9263" fmla="*/ 30365727 w 43671952"/>
              <a:gd name="connsiteY9263" fmla="*/ 569119 h 23902640"/>
              <a:gd name="connsiteX9264" fmla="*/ 30372871 w 43671952"/>
              <a:gd name="connsiteY9264" fmla="*/ 523875 h 23902640"/>
              <a:gd name="connsiteX9265" fmla="*/ 30394303 w 43671952"/>
              <a:gd name="connsiteY9265" fmla="*/ 514352 h 23902640"/>
              <a:gd name="connsiteX9266" fmla="*/ 30401447 w 43671952"/>
              <a:gd name="connsiteY9266" fmla="*/ 511969 h 23902640"/>
              <a:gd name="connsiteX9267" fmla="*/ 11743045 w 43671952"/>
              <a:gd name="connsiteY9267" fmla="*/ 484187 h 23902640"/>
              <a:gd name="connsiteX9268" fmla="*/ 11812897 w 43671952"/>
              <a:gd name="connsiteY9268" fmla="*/ 496888 h 23902640"/>
              <a:gd name="connsiteX9269" fmla="*/ 11977995 w 43671952"/>
              <a:gd name="connsiteY9269" fmla="*/ 509588 h 23902640"/>
              <a:gd name="connsiteX9270" fmla="*/ 12149445 w 43671952"/>
              <a:gd name="connsiteY9270" fmla="*/ 522287 h 23902640"/>
              <a:gd name="connsiteX9271" fmla="*/ 12187547 w 43671952"/>
              <a:gd name="connsiteY9271" fmla="*/ 534987 h 23902640"/>
              <a:gd name="connsiteX9272" fmla="*/ 12225647 w 43671952"/>
              <a:gd name="connsiteY9272" fmla="*/ 560387 h 23902640"/>
              <a:gd name="connsiteX9273" fmla="*/ 12244697 w 43671952"/>
              <a:gd name="connsiteY9273" fmla="*/ 573087 h 23902640"/>
              <a:gd name="connsiteX9274" fmla="*/ 12263745 w 43671952"/>
              <a:gd name="connsiteY9274" fmla="*/ 592139 h 23902640"/>
              <a:gd name="connsiteX9275" fmla="*/ 12251048 w 43671952"/>
              <a:gd name="connsiteY9275" fmla="*/ 617538 h 23902640"/>
              <a:gd name="connsiteX9276" fmla="*/ 11768447 w 43671952"/>
              <a:gd name="connsiteY9276" fmla="*/ 611188 h 23902640"/>
              <a:gd name="connsiteX9277" fmla="*/ 11806545 w 43671952"/>
              <a:gd name="connsiteY9277" fmla="*/ 585788 h 23902640"/>
              <a:gd name="connsiteX9278" fmla="*/ 11844648 w 43671952"/>
              <a:gd name="connsiteY9278" fmla="*/ 560387 h 23902640"/>
              <a:gd name="connsiteX9279" fmla="*/ 11850998 w 43671952"/>
              <a:gd name="connsiteY9279" fmla="*/ 541338 h 23902640"/>
              <a:gd name="connsiteX9280" fmla="*/ 11781146 w 43671952"/>
              <a:gd name="connsiteY9280" fmla="*/ 528637 h 23902640"/>
              <a:gd name="connsiteX9281" fmla="*/ 11666846 w 43671952"/>
              <a:gd name="connsiteY9281" fmla="*/ 515937 h 23902640"/>
              <a:gd name="connsiteX9282" fmla="*/ 11743045 w 43671952"/>
              <a:gd name="connsiteY9282" fmla="*/ 484187 h 23902640"/>
              <a:gd name="connsiteX9283" fmla="*/ 11101699 w 43671952"/>
              <a:gd name="connsiteY9283" fmla="*/ 427037 h 23902640"/>
              <a:gd name="connsiteX9284" fmla="*/ 11146147 w 43671952"/>
              <a:gd name="connsiteY9284" fmla="*/ 433387 h 23902640"/>
              <a:gd name="connsiteX9285" fmla="*/ 11184249 w 43671952"/>
              <a:gd name="connsiteY9285" fmla="*/ 446087 h 23902640"/>
              <a:gd name="connsiteX9286" fmla="*/ 11222349 w 43671952"/>
              <a:gd name="connsiteY9286" fmla="*/ 452437 h 23902640"/>
              <a:gd name="connsiteX9287" fmla="*/ 11216000 w 43671952"/>
              <a:gd name="connsiteY9287" fmla="*/ 484187 h 23902640"/>
              <a:gd name="connsiteX9288" fmla="*/ 11203297 w 43671952"/>
              <a:gd name="connsiteY9288" fmla="*/ 503237 h 23902640"/>
              <a:gd name="connsiteX9289" fmla="*/ 11241399 w 43671952"/>
              <a:gd name="connsiteY9289" fmla="*/ 515937 h 23902640"/>
              <a:gd name="connsiteX9290" fmla="*/ 11336649 w 43671952"/>
              <a:gd name="connsiteY9290" fmla="*/ 515937 h 23902640"/>
              <a:gd name="connsiteX9291" fmla="*/ 11355699 w 43671952"/>
              <a:gd name="connsiteY9291" fmla="*/ 528637 h 23902640"/>
              <a:gd name="connsiteX9292" fmla="*/ 11374747 w 43671952"/>
              <a:gd name="connsiteY9292" fmla="*/ 566737 h 23902640"/>
              <a:gd name="connsiteX9293" fmla="*/ 11419199 w 43671952"/>
              <a:gd name="connsiteY9293" fmla="*/ 560387 h 23902640"/>
              <a:gd name="connsiteX9294" fmla="*/ 11425549 w 43671952"/>
              <a:gd name="connsiteY9294" fmla="*/ 541338 h 23902640"/>
              <a:gd name="connsiteX9295" fmla="*/ 11444599 w 43671952"/>
              <a:gd name="connsiteY9295" fmla="*/ 534987 h 23902640"/>
              <a:gd name="connsiteX9296" fmla="*/ 11463647 w 43671952"/>
              <a:gd name="connsiteY9296" fmla="*/ 522287 h 23902640"/>
              <a:gd name="connsiteX9297" fmla="*/ 11533499 w 43671952"/>
              <a:gd name="connsiteY9297" fmla="*/ 528637 h 23902640"/>
              <a:gd name="connsiteX9298" fmla="*/ 11565249 w 43671952"/>
              <a:gd name="connsiteY9298" fmla="*/ 560387 h 23902640"/>
              <a:gd name="connsiteX9299" fmla="*/ 11584297 w 43671952"/>
              <a:gd name="connsiteY9299" fmla="*/ 566737 h 23902640"/>
              <a:gd name="connsiteX9300" fmla="*/ 11603347 w 43671952"/>
              <a:gd name="connsiteY9300" fmla="*/ 579438 h 23902640"/>
              <a:gd name="connsiteX9301" fmla="*/ 11628747 w 43671952"/>
              <a:gd name="connsiteY9301" fmla="*/ 611188 h 23902640"/>
              <a:gd name="connsiteX9302" fmla="*/ 11635097 w 43671952"/>
              <a:gd name="connsiteY9302" fmla="*/ 630237 h 23902640"/>
              <a:gd name="connsiteX9303" fmla="*/ 11647799 w 43671952"/>
              <a:gd name="connsiteY9303" fmla="*/ 649288 h 23902640"/>
              <a:gd name="connsiteX9304" fmla="*/ 11660497 w 43671952"/>
              <a:gd name="connsiteY9304" fmla="*/ 687388 h 23902640"/>
              <a:gd name="connsiteX9305" fmla="*/ 11654149 w 43671952"/>
              <a:gd name="connsiteY9305" fmla="*/ 706437 h 23902640"/>
              <a:gd name="connsiteX9306" fmla="*/ 11596999 w 43671952"/>
              <a:gd name="connsiteY9306" fmla="*/ 738188 h 23902640"/>
              <a:gd name="connsiteX9307" fmla="*/ 11520797 w 43671952"/>
              <a:gd name="connsiteY9307" fmla="*/ 731837 h 23902640"/>
              <a:gd name="connsiteX9308" fmla="*/ 11501750 w 43671952"/>
              <a:gd name="connsiteY9308" fmla="*/ 744538 h 23902640"/>
              <a:gd name="connsiteX9309" fmla="*/ 11463647 w 43671952"/>
              <a:gd name="connsiteY9309" fmla="*/ 757238 h 23902640"/>
              <a:gd name="connsiteX9310" fmla="*/ 11444599 w 43671952"/>
              <a:gd name="connsiteY9310" fmla="*/ 769937 h 23902640"/>
              <a:gd name="connsiteX9311" fmla="*/ 11406498 w 43671952"/>
              <a:gd name="connsiteY9311" fmla="*/ 801687 h 23902640"/>
              <a:gd name="connsiteX9312" fmla="*/ 11362049 w 43671952"/>
              <a:gd name="connsiteY9312" fmla="*/ 814389 h 23902640"/>
              <a:gd name="connsiteX9313" fmla="*/ 11342997 w 43671952"/>
              <a:gd name="connsiteY9313" fmla="*/ 808037 h 23902640"/>
              <a:gd name="connsiteX9314" fmla="*/ 11317597 w 43671952"/>
              <a:gd name="connsiteY9314" fmla="*/ 782638 h 23902640"/>
              <a:gd name="connsiteX9315" fmla="*/ 11298549 w 43671952"/>
              <a:gd name="connsiteY9315" fmla="*/ 795337 h 23902640"/>
              <a:gd name="connsiteX9316" fmla="*/ 11254097 w 43671952"/>
              <a:gd name="connsiteY9316" fmla="*/ 846137 h 23902640"/>
              <a:gd name="connsiteX9317" fmla="*/ 11241399 w 43671952"/>
              <a:gd name="connsiteY9317" fmla="*/ 865187 h 23902640"/>
              <a:gd name="connsiteX9318" fmla="*/ 11196947 w 43671952"/>
              <a:gd name="connsiteY9318" fmla="*/ 884237 h 23902640"/>
              <a:gd name="connsiteX9319" fmla="*/ 11152500 w 43671952"/>
              <a:gd name="connsiteY9319" fmla="*/ 903287 h 23902640"/>
              <a:gd name="connsiteX9320" fmla="*/ 11133450 w 43671952"/>
              <a:gd name="connsiteY9320" fmla="*/ 915988 h 23902640"/>
              <a:gd name="connsiteX9321" fmla="*/ 11114397 w 43671952"/>
              <a:gd name="connsiteY9321" fmla="*/ 922337 h 23902640"/>
              <a:gd name="connsiteX9322" fmla="*/ 11076299 w 43671952"/>
              <a:gd name="connsiteY9322" fmla="*/ 909637 h 23902640"/>
              <a:gd name="connsiteX9323" fmla="*/ 11057247 w 43671952"/>
              <a:gd name="connsiteY9323" fmla="*/ 871538 h 23902640"/>
              <a:gd name="connsiteX9324" fmla="*/ 11000097 w 43671952"/>
              <a:gd name="connsiteY9324" fmla="*/ 839787 h 23902640"/>
              <a:gd name="connsiteX9325" fmla="*/ 10993749 w 43671952"/>
              <a:gd name="connsiteY9325" fmla="*/ 763587 h 23902640"/>
              <a:gd name="connsiteX9326" fmla="*/ 11012798 w 43671952"/>
              <a:gd name="connsiteY9326" fmla="*/ 757238 h 23902640"/>
              <a:gd name="connsiteX9327" fmla="*/ 11057247 w 43671952"/>
              <a:gd name="connsiteY9327" fmla="*/ 763587 h 23902640"/>
              <a:gd name="connsiteX9328" fmla="*/ 11095348 w 43671952"/>
              <a:gd name="connsiteY9328" fmla="*/ 776288 h 23902640"/>
              <a:gd name="connsiteX9329" fmla="*/ 11152500 w 43671952"/>
              <a:gd name="connsiteY9329" fmla="*/ 757238 h 23902640"/>
              <a:gd name="connsiteX9330" fmla="*/ 11146147 w 43671952"/>
              <a:gd name="connsiteY9330" fmla="*/ 731837 h 23902640"/>
              <a:gd name="connsiteX9331" fmla="*/ 11127099 w 43671952"/>
              <a:gd name="connsiteY9331" fmla="*/ 725487 h 23902640"/>
              <a:gd name="connsiteX9332" fmla="*/ 11146147 w 43671952"/>
              <a:gd name="connsiteY9332" fmla="*/ 712788 h 23902640"/>
              <a:gd name="connsiteX9333" fmla="*/ 11165199 w 43671952"/>
              <a:gd name="connsiteY9333" fmla="*/ 706437 h 23902640"/>
              <a:gd name="connsiteX9334" fmla="*/ 11298549 w 43671952"/>
              <a:gd name="connsiteY9334" fmla="*/ 700087 h 23902640"/>
              <a:gd name="connsiteX9335" fmla="*/ 11336649 w 43671952"/>
              <a:gd name="connsiteY9335" fmla="*/ 668337 h 23902640"/>
              <a:gd name="connsiteX9336" fmla="*/ 11330299 w 43671952"/>
              <a:gd name="connsiteY9336" fmla="*/ 649288 h 23902640"/>
              <a:gd name="connsiteX9337" fmla="*/ 11279499 w 43671952"/>
              <a:gd name="connsiteY9337" fmla="*/ 642938 h 23902640"/>
              <a:gd name="connsiteX9338" fmla="*/ 11260447 w 43671952"/>
              <a:gd name="connsiteY9338" fmla="*/ 636587 h 23902640"/>
              <a:gd name="connsiteX9339" fmla="*/ 11095348 w 43671952"/>
              <a:gd name="connsiteY9339" fmla="*/ 636587 h 23902640"/>
              <a:gd name="connsiteX9340" fmla="*/ 10993749 w 43671952"/>
              <a:gd name="connsiteY9340" fmla="*/ 636587 h 23902640"/>
              <a:gd name="connsiteX9341" fmla="*/ 10955648 w 43671952"/>
              <a:gd name="connsiteY9341" fmla="*/ 611188 h 23902640"/>
              <a:gd name="connsiteX9342" fmla="*/ 10955648 w 43671952"/>
              <a:gd name="connsiteY9342" fmla="*/ 573087 h 23902640"/>
              <a:gd name="connsiteX9343" fmla="*/ 10993749 w 43671952"/>
              <a:gd name="connsiteY9343" fmla="*/ 579438 h 23902640"/>
              <a:gd name="connsiteX9344" fmla="*/ 11031847 w 43671952"/>
              <a:gd name="connsiteY9344" fmla="*/ 592139 h 23902640"/>
              <a:gd name="connsiteX9345" fmla="*/ 11063597 w 43671952"/>
              <a:gd name="connsiteY9345" fmla="*/ 528637 h 23902640"/>
              <a:gd name="connsiteX9346" fmla="*/ 11044549 w 43671952"/>
              <a:gd name="connsiteY9346" fmla="*/ 452437 h 23902640"/>
              <a:gd name="connsiteX9347" fmla="*/ 11063597 w 43671952"/>
              <a:gd name="connsiteY9347" fmla="*/ 439738 h 23902640"/>
              <a:gd name="connsiteX9348" fmla="*/ 11101699 w 43671952"/>
              <a:gd name="connsiteY9348" fmla="*/ 427037 h 23902640"/>
              <a:gd name="connsiteX9349" fmla="*/ 32675423 w 43671952"/>
              <a:gd name="connsiteY9349" fmla="*/ 0 h 23902640"/>
              <a:gd name="connsiteX9350" fmla="*/ 35413911 w 43671952"/>
              <a:gd name="connsiteY9350" fmla="*/ 0 h 23902640"/>
              <a:gd name="connsiteX9351" fmla="*/ 35476111 w 43671952"/>
              <a:gd name="connsiteY9351" fmla="*/ 36445 h 23902640"/>
              <a:gd name="connsiteX9352" fmla="*/ 36131135 w 43671952"/>
              <a:gd name="connsiteY9352" fmla="*/ 425779 h 23902640"/>
              <a:gd name="connsiteX9353" fmla="*/ 37069727 w 43671952"/>
              <a:gd name="connsiteY9353" fmla="*/ 1068725 h 23902640"/>
              <a:gd name="connsiteX9354" fmla="*/ 37066563 w 43671952"/>
              <a:gd name="connsiteY9354" fmla="*/ 1073467 h 23902640"/>
              <a:gd name="connsiteX9355" fmla="*/ 37058943 w 43671952"/>
              <a:gd name="connsiteY9355" fmla="*/ 1096327 h 23902640"/>
              <a:gd name="connsiteX9356" fmla="*/ 37028463 w 43671952"/>
              <a:gd name="connsiteY9356" fmla="*/ 1103949 h 23902640"/>
              <a:gd name="connsiteX9357" fmla="*/ 37005603 w 43671952"/>
              <a:gd name="connsiteY9357" fmla="*/ 1096327 h 23902640"/>
              <a:gd name="connsiteX9358" fmla="*/ 36898923 w 43671952"/>
              <a:gd name="connsiteY9358" fmla="*/ 1073467 h 23902640"/>
              <a:gd name="connsiteX9359" fmla="*/ 36853203 w 43671952"/>
              <a:gd name="connsiteY9359" fmla="*/ 1088708 h 23902640"/>
              <a:gd name="connsiteX9360" fmla="*/ 36845583 w 43671952"/>
              <a:gd name="connsiteY9360" fmla="*/ 1119187 h 23902640"/>
              <a:gd name="connsiteX9361" fmla="*/ 36860823 w 43671952"/>
              <a:gd name="connsiteY9361" fmla="*/ 1142048 h 23902640"/>
              <a:gd name="connsiteX9362" fmla="*/ 36914163 w 43671952"/>
              <a:gd name="connsiteY9362" fmla="*/ 1210628 h 23902640"/>
              <a:gd name="connsiteX9363" fmla="*/ 36959883 w 43671952"/>
              <a:gd name="connsiteY9363" fmla="*/ 1248727 h 23902640"/>
              <a:gd name="connsiteX9364" fmla="*/ 36975123 w 43671952"/>
              <a:gd name="connsiteY9364" fmla="*/ 1271587 h 23902640"/>
              <a:gd name="connsiteX9365" fmla="*/ 37005603 w 43671952"/>
              <a:gd name="connsiteY9365" fmla="*/ 1317307 h 23902640"/>
              <a:gd name="connsiteX9366" fmla="*/ 37028463 w 43671952"/>
              <a:gd name="connsiteY9366" fmla="*/ 1378267 h 23902640"/>
              <a:gd name="connsiteX9367" fmla="*/ 37051323 w 43671952"/>
              <a:gd name="connsiteY9367" fmla="*/ 1462087 h 23902640"/>
              <a:gd name="connsiteX9368" fmla="*/ 37020843 w 43671952"/>
              <a:gd name="connsiteY9368" fmla="*/ 1507807 h 23902640"/>
              <a:gd name="connsiteX9369" fmla="*/ 36997983 w 43671952"/>
              <a:gd name="connsiteY9369" fmla="*/ 1515427 h 23902640"/>
              <a:gd name="connsiteX9370" fmla="*/ 36868443 w 43671952"/>
              <a:gd name="connsiteY9370" fmla="*/ 1523049 h 23902640"/>
              <a:gd name="connsiteX9371" fmla="*/ 36845583 w 43671952"/>
              <a:gd name="connsiteY9371" fmla="*/ 1538287 h 23902640"/>
              <a:gd name="connsiteX9372" fmla="*/ 36845583 w 43671952"/>
              <a:gd name="connsiteY9372" fmla="*/ 1622108 h 23902640"/>
              <a:gd name="connsiteX9373" fmla="*/ 36853203 w 43671952"/>
              <a:gd name="connsiteY9373" fmla="*/ 1728787 h 23902640"/>
              <a:gd name="connsiteX9374" fmla="*/ 36876063 w 43671952"/>
              <a:gd name="connsiteY9374" fmla="*/ 1774508 h 23902640"/>
              <a:gd name="connsiteX9375" fmla="*/ 36883683 w 43671952"/>
              <a:gd name="connsiteY9375" fmla="*/ 1797367 h 23902640"/>
              <a:gd name="connsiteX9376" fmla="*/ 36929403 w 43671952"/>
              <a:gd name="connsiteY9376" fmla="*/ 1820228 h 23902640"/>
              <a:gd name="connsiteX9377" fmla="*/ 36952263 w 43671952"/>
              <a:gd name="connsiteY9377" fmla="*/ 1827847 h 23902640"/>
              <a:gd name="connsiteX9378" fmla="*/ 37028463 w 43671952"/>
              <a:gd name="connsiteY9378" fmla="*/ 1850708 h 23902640"/>
              <a:gd name="connsiteX9379" fmla="*/ 37043703 w 43671952"/>
              <a:gd name="connsiteY9379" fmla="*/ 1873567 h 23902640"/>
              <a:gd name="connsiteX9380" fmla="*/ 37066563 w 43671952"/>
              <a:gd name="connsiteY9380" fmla="*/ 1888807 h 23902640"/>
              <a:gd name="connsiteX9381" fmla="*/ 37089423 w 43671952"/>
              <a:gd name="connsiteY9381" fmla="*/ 1934527 h 23902640"/>
              <a:gd name="connsiteX9382" fmla="*/ 37097043 w 43671952"/>
              <a:gd name="connsiteY9382" fmla="*/ 1957389 h 23902640"/>
              <a:gd name="connsiteX9383" fmla="*/ 37119903 w 43671952"/>
              <a:gd name="connsiteY9383" fmla="*/ 2033587 h 23902640"/>
              <a:gd name="connsiteX9384" fmla="*/ 37127523 w 43671952"/>
              <a:gd name="connsiteY9384" fmla="*/ 2086927 h 23902640"/>
              <a:gd name="connsiteX9385" fmla="*/ 37142763 w 43671952"/>
              <a:gd name="connsiteY9385" fmla="*/ 2132647 h 23902640"/>
              <a:gd name="connsiteX9386" fmla="*/ 37165623 w 43671952"/>
              <a:gd name="connsiteY9386" fmla="*/ 2155507 h 23902640"/>
              <a:gd name="connsiteX9387" fmla="*/ 37211343 w 43671952"/>
              <a:gd name="connsiteY9387" fmla="*/ 2170747 h 23902640"/>
              <a:gd name="connsiteX9388" fmla="*/ 37226583 w 43671952"/>
              <a:gd name="connsiteY9388" fmla="*/ 2193608 h 23902640"/>
              <a:gd name="connsiteX9389" fmla="*/ 37264683 w 43671952"/>
              <a:gd name="connsiteY9389" fmla="*/ 2231707 h 23902640"/>
              <a:gd name="connsiteX9390" fmla="*/ 37287543 w 43671952"/>
              <a:gd name="connsiteY9390" fmla="*/ 2246947 h 23902640"/>
              <a:gd name="connsiteX9391" fmla="*/ 37295163 w 43671952"/>
              <a:gd name="connsiteY9391" fmla="*/ 2269808 h 23902640"/>
              <a:gd name="connsiteX9392" fmla="*/ 37325643 w 43671952"/>
              <a:gd name="connsiteY9392" fmla="*/ 2315527 h 23902640"/>
              <a:gd name="connsiteX9393" fmla="*/ 37409463 w 43671952"/>
              <a:gd name="connsiteY9393" fmla="*/ 2338389 h 23902640"/>
              <a:gd name="connsiteX9394" fmla="*/ 37417083 w 43671952"/>
              <a:gd name="connsiteY9394" fmla="*/ 2361247 h 23902640"/>
              <a:gd name="connsiteX9395" fmla="*/ 37409463 w 43671952"/>
              <a:gd name="connsiteY9395" fmla="*/ 2384108 h 23902640"/>
              <a:gd name="connsiteX9396" fmla="*/ 37386603 w 43671952"/>
              <a:gd name="connsiteY9396" fmla="*/ 2452687 h 23902640"/>
              <a:gd name="connsiteX9397" fmla="*/ 37401843 w 43671952"/>
              <a:gd name="connsiteY9397" fmla="*/ 2475547 h 23902640"/>
              <a:gd name="connsiteX9398" fmla="*/ 37424703 w 43671952"/>
              <a:gd name="connsiteY9398" fmla="*/ 2490787 h 23902640"/>
              <a:gd name="connsiteX9399" fmla="*/ 37470423 w 43671952"/>
              <a:gd name="connsiteY9399" fmla="*/ 2528888 h 23902640"/>
              <a:gd name="connsiteX9400" fmla="*/ 37386603 w 43671952"/>
              <a:gd name="connsiteY9400" fmla="*/ 2536507 h 23902640"/>
              <a:gd name="connsiteX9401" fmla="*/ 37325643 w 43671952"/>
              <a:gd name="connsiteY9401" fmla="*/ 2521267 h 23902640"/>
              <a:gd name="connsiteX9402" fmla="*/ 37188483 w 43671952"/>
              <a:gd name="connsiteY9402" fmla="*/ 2513647 h 23902640"/>
              <a:gd name="connsiteX9403" fmla="*/ 37165623 w 43671952"/>
              <a:gd name="connsiteY9403" fmla="*/ 2506027 h 23902640"/>
              <a:gd name="connsiteX9404" fmla="*/ 37158003 w 43671952"/>
              <a:gd name="connsiteY9404" fmla="*/ 2452687 h 23902640"/>
              <a:gd name="connsiteX9405" fmla="*/ 37135143 w 43671952"/>
              <a:gd name="connsiteY9405" fmla="*/ 2406969 h 23902640"/>
              <a:gd name="connsiteX9406" fmla="*/ 37066563 w 43671952"/>
              <a:gd name="connsiteY9406" fmla="*/ 2445067 h 23902640"/>
              <a:gd name="connsiteX9407" fmla="*/ 37028463 w 43671952"/>
              <a:gd name="connsiteY9407" fmla="*/ 2483167 h 23902640"/>
              <a:gd name="connsiteX9408" fmla="*/ 36959883 w 43671952"/>
              <a:gd name="connsiteY9408" fmla="*/ 2490787 h 23902640"/>
              <a:gd name="connsiteX9409" fmla="*/ 36906543 w 43671952"/>
              <a:gd name="connsiteY9409" fmla="*/ 2467928 h 23902640"/>
              <a:gd name="connsiteX9410" fmla="*/ 36845583 w 43671952"/>
              <a:gd name="connsiteY9410" fmla="*/ 2452687 h 23902640"/>
              <a:gd name="connsiteX9411" fmla="*/ 36799863 w 43671952"/>
              <a:gd name="connsiteY9411" fmla="*/ 2422207 h 23902640"/>
              <a:gd name="connsiteX9412" fmla="*/ 36769383 w 43671952"/>
              <a:gd name="connsiteY9412" fmla="*/ 2391729 h 23902640"/>
              <a:gd name="connsiteX9413" fmla="*/ 36746523 w 43671952"/>
              <a:gd name="connsiteY9413" fmla="*/ 2376489 h 23902640"/>
              <a:gd name="connsiteX9414" fmla="*/ 36647463 w 43671952"/>
              <a:gd name="connsiteY9414" fmla="*/ 2376489 h 23902640"/>
              <a:gd name="connsiteX9415" fmla="*/ 36601743 w 43671952"/>
              <a:gd name="connsiteY9415" fmla="*/ 2353628 h 23902640"/>
              <a:gd name="connsiteX9416" fmla="*/ 36571263 w 43671952"/>
              <a:gd name="connsiteY9416" fmla="*/ 2315527 h 23902640"/>
              <a:gd name="connsiteX9417" fmla="*/ 36510303 w 43671952"/>
              <a:gd name="connsiteY9417" fmla="*/ 2300287 h 23902640"/>
              <a:gd name="connsiteX9418" fmla="*/ 36487443 w 43671952"/>
              <a:gd name="connsiteY9418" fmla="*/ 2285047 h 23902640"/>
              <a:gd name="connsiteX9419" fmla="*/ 36418863 w 43671952"/>
              <a:gd name="connsiteY9419" fmla="*/ 2246947 h 23902640"/>
              <a:gd name="connsiteX9420" fmla="*/ 36396003 w 43671952"/>
              <a:gd name="connsiteY9420" fmla="*/ 2231707 h 23902640"/>
              <a:gd name="connsiteX9421" fmla="*/ 36350283 w 43671952"/>
              <a:gd name="connsiteY9421" fmla="*/ 2201228 h 23902640"/>
              <a:gd name="connsiteX9422" fmla="*/ 36304563 w 43671952"/>
              <a:gd name="connsiteY9422" fmla="*/ 2185987 h 23902640"/>
              <a:gd name="connsiteX9423" fmla="*/ 36243603 w 43671952"/>
              <a:gd name="connsiteY9423" fmla="*/ 2170747 h 23902640"/>
              <a:gd name="connsiteX9424" fmla="*/ 36197883 w 43671952"/>
              <a:gd name="connsiteY9424" fmla="*/ 2155507 h 23902640"/>
              <a:gd name="connsiteX9425" fmla="*/ 36190263 w 43671952"/>
              <a:gd name="connsiteY9425" fmla="*/ 2094548 h 23902640"/>
              <a:gd name="connsiteX9426" fmla="*/ 36182643 w 43671952"/>
              <a:gd name="connsiteY9426" fmla="*/ 2025968 h 23902640"/>
              <a:gd name="connsiteX9427" fmla="*/ 36144543 w 43671952"/>
              <a:gd name="connsiteY9427" fmla="*/ 1957389 h 23902640"/>
              <a:gd name="connsiteX9428" fmla="*/ 36121683 w 43671952"/>
              <a:gd name="connsiteY9428" fmla="*/ 1949767 h 23902640"/>
              <a:gd name="connsiteX9429" fmla="*/ 36068343 w 43671952"/>
              <a:gd name="connsiteY9429" fmla="*/ 1942147 h 23902640"/>
              <a:gd name="connsiteX9430" fmla="*/ 36068343 w 43671952"/>
              <a:gd name="connsiteY9430" fmla="*/ 2025968 h 23902640"/>
              <a:gd name="connsiteX9431" fmla="*/ 36091203 w 43671952"/>
              <a:gd name="connsiteY9431" fmla="*/ 2033587 h 23902640"/>
              <a:gd name="connsiteX9432" fmla="*/ 36121683 w 43671952"/>
              <a:gd name="connsiteY9432" fmla="*/ 2117408 h 23902640"/>
              <a:gd name="connsiteX9433" fmla="*/ 36114063 w 43671952"/>
              <a:gd name="connsiteY9433" fmla="*/ 2140267 h 23902640"/>
              <a:gd name="connsiteX9434" fmla="*/ 36091203 w 43671952"/>
              <a:gd name="connsiteY9434" fmla="*/ 2132647 h 23902640"/>
              <a:gd name="connsiteX9435" fmla="*/ 36068343 w 43671952"/>
              <a:gd name="connsiteY9435" fmla="*/ 2086927 h 23902640"/>
              <a:gd name="connsiteX9436" fmla="*/ 36022623 w 43671952"/>
              <a:gd name="connsiteY9436" fmla="*/ 2064067 h 23902640"/>
              <a:gd name="connsiteX9437" fmla="*/ 35976903 w 43671952"/>
              <a:gd name="connsiteY9437" fmla="*/ 2033587 h 23902640"/>
              <a:gd name="connsiteX9438" fmla="*/ 35954043 w 43671952"/>
              <a:gd name="connsiteY9438" fmla="*/ 2025968 h 23902640"/>
              <a:gd name="connsiteX9439" fmla="*/ 35908323 w 43671952"/>
              <a:gd name="connsiteY9439" fmla="*/ 2010727 h 23902640"/>
              <a:gd name="connsiteX9440" fmla="*/ 35900703 w 43671952"/>
              <a:gd name="connsiteY9440" fmla="*/ 1934527 h 23902640"/>
              <a:gd name="connsiteX9441" fmla="*/ 35893083 w 43671952"/>
              <a:gd name="connsiteY9441" fmla="*/ 1911669 h 23902640"/>
              <a:gd name="connsiteX9442" fmla="*/ 35854983 w 43671952"/>
              <a:gd name="connsiteY9442" fmla="*/ 1904047 h 23902640"/>
              <a:gd name="connsiteX9443" fmla="*/ 35832123 w 43671952"/>
              <a:gd name="connsiteY9443" fmla="*/ 1911669 h 23902640"/>
              <a:gd name="connsiteX9444" fmla="*/ 35740683 w 43671952"/>
              <a:gd name="connsiteY9444" fmla="*/ 1789748 h 23902640"/>
              <a:gd name="connsiteX9445" fmla="*/ 35725443 w 43671952"/>
              <a:gd name="connsiteY9445" fmla="*/ 1744028 h 23902640"/>
              <a:gd name="connsiteX9446" fmla="*/ 35679723 w 43671952"/>
              <a:gd name="connsiteY9446" fmla="*/ 1736407 h 23902640"/>
              <a:gd name="connsiteX9447" fmla="*/ 35641623 w 43671952"/>
              <a:gd name="connsiteY9447" fmla="*/ 1774508 h 23902640"/>
              <a:gd name="connsiteX9448" fmla="*/ 35634003 w 43671952"/>
              <a:gd name="connsiteY9448" fmla="*/ 1812608 h 23902640"/>
              <a:gd name="connsiteX9449" fmla="*/ 35611143 w 43671952"/>
              <a:gd name="connsiteY9449" fmla="*/ 1835468 h 23902640"/>
              <a:gd name="connsiteX9450" fmla="*/ 35588283 w 43671952"/>
              <a:gd name="connsiteY9450" fmla="*/ 1827847 h 23902640"/>
              <a:gd name="connsiteX9451" fmla="*/ 35534943 w 43671952"/>
              <a:gd name="connsiteY9451" fmla="*/ 1766888 h 23902640"/>
              <a:gd name="connsiteX9452" fmla="*/ 35458743 w 43671952"/>
              <a:gd name="connsiteY9452" fmla="*/ 1705928 h 23902640"/>
              <a:gd name="connsiteX9453" fmla="*/ 35451123 w 43671952"/>
              <a:gd name="connsiteY9453" fmla="*/ 1728787 h 23902640"/>
              <a:gd name="connsiteX9454" fmla="*/ 35374923 w 43671952"/>
              <a:gd name="connsiteY9454" fmla="*/ 1690687 h 23902640"/>
              <a:gd name="connsiteX9455" fmla="*/ 35382543 w 43671952"/>
              <a:gd name="connsiteY9455" fmla="*/ 1652587 h 23902640"/>
              <a:gd name="connsiteX9456" fmla="*/ 35405403 w 43671952"/>
              <a:gd name="connsiteY9456" fmla="*/ 1644968 h 23902640"/>
              <a:gd name="connsiteX9457" fmla="*/ 35481603 w 43671952"/>
              <a:gd name="connsiteY9457" fmla="*/ 1622108 h 23902640"/>
              <a:gd name="connsiteX9458" fmla="*/ 35504463 w 43671952"/>
              <a:gd name="connsiteY9458" fmla="*/ 1614487 h 23902640"/>
              <a:gd name="connsiteX9459" fmla="*/ 35504463 w 43671952"/>
              <a:gd name="connsiteY9459" fmla="*/ 1568767 h 23902640"/>
              <a:gd name="connsiteX9460" fmla="*/ 35481603 w 43671952"/>
              <a:gd name="connsiteY9460" fmla="*/ 1561148 h 23902640"/>
              <a:gd name="connsiteX9461" fmla="*/ 35352063 w 43671952"/>
              <a:gd name="connsiteY9461" fmla="*/ 1545907 h 23902640"/>
              <a:gd name="connsiteX9462" fmla="*/ 35321583 w 43671952"/>
              <a:gd name="connsiteY9462" fmla="*/ 1500188 h 23902640"/>
              <a:gd name="connsiteX9463" fmla="*/ 35313963 w 43671952"/>
              <a:gd name="connsiteY9463" fmla="*/ 1477327 h 23902640"/>
              <a:gd name="connsiteX9464" fmla="*/ 35306343 w 43671952"/>
              <a:gd name="connsiteY9464" fmla="*/ 1416369 h 23902640"/>
              <a:gd name="connsiteX9465" fmla="*/ 35291103 w 43671952"/>
              <a:gd name="connsiteY9465" fmla="*/ 1370648 h 23902640"/>
              <a:gd name="connsiteX9466" fmla="*/ 35275863 w 43671952"/>
              <a:gd name="connsiteY9466" fmla="*/ 1347787 h 23902640"/>
              <a:gd name="connsiteX9467" fmla="*/ 35245383 w 43671952"/>
              <a:gd name="connsiteY9467" fmla="*/ 1302067 h 23902640"/>
              <a:gd name="connsiteX9468" fmla="*/ 34955823 w 43671952"/>
              <a:gd name="connsiteY9468" fmla="*/ 1294448 h 23902640"/>
              <a:gd name="connsiteX9469" fmla="*/ 34925343 w 43671952"/>
              <a:gd name="connsiteY9469" fmla="*/ 1286827 h 23902640"/>
              <a:gd name="connsiteX9470" fmla="*/ 34917723 w 43671952"/>
              <a:gd name="connsiteY9470" fmla="*/ 1256347 h 23902640"/>
              <a:gd name="connsiteX9471" fmla="*/ 35062503 w 43671952"/>
              <a:gd name="connsiteY9471" fmla="*/ 1248727 h 23902640"/>
              <a:gd name="connsiteX9472" fmla="*/ 35085363 w 43671952"/>
              <a:gd name="connsiteY9472" fmla="*/ 1233487 h 23902640"/>
              <a:gd name="connsiteX9473" fmla="*/ 35077743 w 43671952"/>
              <a:gd name="connsiteY9473" fmla="*/ 1210628 h 23902640"/>
              <a:gd name="connsiteX9474" fmla="*/ 35032023 w 43671952"/>
              <a:gd name="connsiteY9474" fmla="*/ 1180147 h 23902640"/>
              <a:gd name="connsiteX9475" fmla="*/ 34971063 w 43671952"/>
              <a:gd name="connsiteY9475" fmla="*/ 1164907 h 23902640"/>
              <a:gd name="connsiteX9476" fmla="*/ 34948203 w 43671952"/>
              <a:gd name="connsiteY9476" fmla="*/ 1149669 h 23902640"/>
              <a:gd name="connsiteX9477" fmla="*/ 34925343 w 43671952"/>
              <a:gd name="connsiteY9477" fmla="*/ 1142048 h 23902640"/>
              <a:gd name="connsiteX9478" fmla="*/ 34902483 w 43671952"/>
              <a:gd name="connsiteY9478" fmla="*/ 1134427 h 23902640"/>
              <a:gd name="connsiteX9479" fmla="*/ 34734843 w 43671952"/>
              <a:gd name="connsiteY9479" fmla="*/ 1111567 h 23902640"/>
              <a:gd name="connsiteX9480" fmla="*/ 34711983 w 43671952"/>
              <a:gd name="connsiteY9480" fmla="*/ 1119187 h 23902640"/>
              <a:gd name="connsiteX9481" fmla="*/ 34727223 w 43671952"/>
              <a:gd name="connsiteY9481" fmla="*/ 1164907 h 23902640"/>
              <a:gd name="connsiteX9482" fmla="*/ 34750083 w 43671952"/>
              <a:gd name="connsiteY9482" fmla="*/ 1210628 h 23902640"/>
              <a:gd name="connsiteX9483" fmla="*/ 34711983 w 43671952"/>
              <a:gd name="connsiteY9483" fmla="*/ 1218247 h 23902640"/>
              <a:gd name="connsiteX9484" fmla="*/ 34666263 w 43671952"/>
              <a:gd name="connsiteY9484" fmla="*/ 1195387 h 23902640"/>
              <a:gd name="connsiteX9485" fmla="*/ 34643403 w 43671952"/>
              <a:gd name="connsiteY9485" fmla="*/ 1187767 h 23902640"/>
              <a:gd name="connsiteX9486" fmla="*/ 34628163 w 43671952"/>
              <a:gd name="connsiteY9486" fmla="*/ 1164907 h 23902640"/>
              <a:gd name="connsiteX9487" fmla="*/ 34605303 w 43671952"/>
              <a:gd name="connsiteY9487" fmla="*/ 1149669 h 23902640"/>
              <a:gd name="connsiteX9488" fmla="*/ 34582443 w 43671952"/>
              <a:gd name="connsiteY9488" fmla="*/ 1103949 h 23902640"/>
              <a:gd name="connsiteX9489" fmla="*/ 34559583 w 43671952"/>
              <a:gd name="connsiteY9489" fmla="*/ 1081088 h 23902640"/>
              <a:gd name="connsiteX9490" fmla="*/ 34544343 w 43671952"/>
              <a:gd name="connsiteY9490" fmla="*/ 1058227 h 23902640"/>
              <a:gd name="connsiteX9491" fmla="*/ 34513863 w 43671952"/>
              <a:gd name="connsiteY9491" fmla="*/ 1012507 h 23902640"/>
              <a:gd name="connsiteX9492" fmla="*/ 34506243 w 43671952"/>
              <a:gd name="connsiteY9492" fmla="*/ 989647 h 23902640"/>
              <a:gd name="connsiteX9493" fmla="*/ 34483383 w 43671952"/>
              <a:gd name="connsiteY9493" fmla="*/ 974407 h 23902640"/>
              <a:gd name="connsiteX9494" fmla="*/ 34460523 w 43671952"/>
              <a:gd name="connsiteY9494" fmla="*/ 951548 h 23902640"/>
              <a:gd name="connsiteX9495" fmla="*/ 34437663 w 43671952"/>
              <a:gd name="connsiteY9495" fmla="*/ 943930 h 23902640"/>
              <a:gd name="connsiteX9496" fmla="*/ 34231923 w 43671952"/>
              <a:gd name="connsiteY9496" fmla="*/ 928687 h 23902640"/>
              <a:gd name="connsiteX9497" fmla="*/ 34186203 w 43671952"/>
              <a:gd name="connsiteY9497" fmla="*/ 905828 h 23902640"/>
              <a:gd name="connsiteX9498" fmla="*/ 34163343 w 43671952"/>
              <a:gd name="connsiteY9498" fmla="*/ 898210 h 23902640"/>
              <a:gd name="connsiteX9499" fmla="*/ 34148103 w 43671952"/>
              <a:gd name="connsiteY9499" fmla="*/ 875347 h 23902640"/>
              <a:gd name="connsiteX9500" fmla="*/ 34125243 w 43671952"/>
              <a:gd name="connsiteY9500" fmla="*/ 867728 h 23902640"/>
              <a:gd name="connsiteX9501" fmla="*/ 34102383 w 43671952"/>
              <a:gd name="connsiteY9501" fmla="*/ 844868 h 23902640"/>
              <a:gd name="connsiteX9502" fmla="*/ 34056663 w 43671952"/>
              <a:gd name="connsiteY9502" fmla="*/ 829627 h 23902640"/>
              <a:gd name="connsiteX9503" fmla="*/ 34041423 w 43671952"/>
              <a:gd name="connsiteY9503" fmla="*/ 806767 h 23902640"/>
              <a:gd name="connsiteX9504" fmla="*/ 33873783 w 43671952"/>
              <a:gd name="connsiteY9504" fmla="*/ 791527 h 23902640"/>
              <a:gd name="connsiteX9505" fmla="*/ 33828063 w 43671952"/>
              <a:gd name="connsiteY9505" fmla="*/ 776288 h 23902640"/>
              <a:gd name="connsiteX9506" fmla="*/ 33782343 w 43671952"/>
              <a:gd name="connsiteY9506" fmla="*/ 745807 h 23902640"/>
              <a:gd name="connsiteX9507" fmla="*/ 33721383 w 43671952"/>
              <a:gd name="connsiteY9507" fmla="*/ 730567 h 23902640"/>
              <a:gd name="connsiteX9508" fmla="*/ 33675663 w 43671952"/>
              <a:gd name="connsiteY9508" fmla="*/ 715327 h 23902640"/>
              <a:gd name="connsiteX9509" fmla="*/ 33477543 w 43671952"/>
              <a:gd name="connsiteY9509" fmla="*/ 700087 h 23902640"/>
              <a:gd name="connsiteX9510" fmla="*/ 33454683 w 43671952"/>
              <a:gd name="connsiteY9510" fmla="*/ 707709 h 23902640"/>
              <a:gd name="connsiteX9511" fmla="*/ 33408963 w 43671952"/>
              <a:gd name="connsiteY9511" fmla="*/ 722947 h 23902640"/>
              <a:gd name="connsiteX9512" fmla="*/ 33363243 w 43671952"/>
              <a:gd name="connsiteY9512" fmla="*/ 753427 h 23902640"/>
              <a:gd name="connsiteX9513" fmla="*/ 33340383 w 43671952"/>
              <a:gd name="connsiteY9513" fmla="*/ 761047 h 23902640"/>
              <a:gd name="connsiteX9514" fmla="*/ 33332763 w 43671952"/>
              <a:gd name="connsiteY9514" fmla="*/ 783907 h 23902640"/>
              <a:gd name="connsiteX9515" fmla="*/ 33287043 w 43671952"/>
              <a:gd name="connsiteY9515" fmla="*/ 799148 h 23902640"/>
              <a:gd name="connsiteX9516" fmla="*/ 33226083 w 43671952"/>
              <a:gd name="connsiteY9516" fmla="*/ 806767 h 23902640"/>
              <a:gd name="connsiteX9517" fmla="*/ 33203223 w 43671952"/>
              <a:gd name="connsiteY9517" fmla="*/ 799148 h 23902640"/>
              <a:gd name="connsiteX9518" fmla="*/ 33180363 w 43671952"/>
              <a:gd name="connsiteY9518" fmla="*/ 783907 h 23902640"/>
              <a:gd name="connsiteX9519" fmla="*/ 33134643 w 43671952"/>
              <a:gd name="connsiteY9519" fmla="*/ 776288 h 23902640"/>
              <a:gd name="connsiteX9520" fmla="*/ 33096543 w 43671952"/>
              <a:gd name="connsiteY9520" fmla="*/ 783907 h 23902640"/>
              <a:gd name="connsiteX9521" fmla="*/ 33088923 w 43671952"/>
              <a:gd name="connsiteY9521" fmla="*/ 844868 h 23902640"/>
              <a:gd name="connsiteX9522" fmla="*/ 33073683 w 43671952"/>
              <a:gd name="connsiteY9522" fmla="*/ 890588 h 23902640"/>
              <a:gd name="connsiteX9523" fmla="*/ 33050823 w 43671952"/>
              <a:gd name="connsiteY9523" fmla="*/ 882968 h 23902640"/>
              <a:gd name="connsiteX9524" fmla="*/ 32982243 w 43671952"/>
              <a:gd name="connsiteY9524" fmla="*/ 860108 h 23902640"/>
              <a:gd name="connsiteX9525" fmla="*/ 32928903 w 43671952"/>
              <a:gd name="connsiteY9525" fmla="*/ 852487 h 23902640"/>
              <a:gd name="connsiteX9526" fmla="*/ 32875563 w 43671952"/>
              <a:gd name="connsiteY9526" fmla="*/ 837247 h 23902640"/>
              <a:gd name="connsiteX9527" fmla="*/ 32829843 w 43671952"/>
              <a:gd name="connsiteY9527" fmla="*/ 822007 h 23902640"/>
              <a:gd name="connsiteX9528" fmla="*/ 32761263 w 43671952"/>
              <a:gd name="connsiteY9528" fmla="*/ 791527 h 23902640"/>
              <a:gd name="connsiteX9529" fmla="*/ 32746023 w 43671952"/>
              <a:gd name="connsiteY9529" fmla="*/ 768667 h 23902640"/>
              <a:gd name="connsiteX9530" fmla="*/ 32753643 w 43671952"/>
              <a:gd name="connsiteY9530" fmla="*/ 745807 h 23902640"/>
              <a:gd name="connsiteX9531" fmla="*/ 32806983 w 43671952"/>
              <a:gd name="connsiteY9531" fmla="*/ 730567 h 23902640"/>
              <a:gd name="connsiteX9532" fmla="*/ 32906043 w 43671952"/>
              <a:gd name="connsiteY9532" fmla="*/ 722947 h 23902640"/>
              <a:gd name="connsiteX9533" fmla="*/ 32944143 w 43671952"/>
              <a:gd name="connsiteY9533" fmla="*/ 715327 h 23902640"/>
              <a:gd name="connsiteX9534" fmla="*/ 32951763 w 43671952"/>
              <a:gd name="connsiteY9534" fmla="*/ 684847 h 23902640"/>
              <a:gd name="connsiteX9535" fmla="*/ 32913663 w 43671952"/>
              <a:gd name="connsiteY9535" fmla="*/ 677227 h 23902640"/>
              <a:gd name="connsiteX9536" fmla="*/ 32471703 w 43671952"/>
              <a:gd name="connsiteY9536" fmla="*/ 677227 h 23902640"/>
              <a:gd name="connsiteX9537" fmla="*/ 32387883 w 43671952"/>
              <a:gd name="connsiteY9537" fmla="*/ 661987 h 23902640"/>
              <a:gd name="connsiteX9538" fmla="*/ 32365023 w 43671952"/>
              <a:gd name="connsiteY9538" fmla="*/ 646747 h 23902640"/>
              <a:gd name="connsiteX9539" fmla="*/ 32357403 w 43671952"/>
              <a:gd name="connsiteY9539" fmla="*/ 601027 h 23902640"/>
              <a:gd name="connsiteX9540" fmla="*/ 32380263 w 43671952"/>
              <a:gd name="connsiteY9540" fmla="*/ 593408 h 23902640"/>
              <a:gd name="connsiteX9541" fmla="*/ 32433603 w 43671952"/>
              <a:gd name="connsiteY9541" fmla="*/ 555307 h 23902640"/>
              <a:gd name="connsiteX9542" fmla="*/ 32479323 w 43671952"/>
              <a:gd name="connsiteY9542" fmla="*/ 540067 h 23902640"/>
              <a:gd name="connsiteX9543" fmla="*/ 32540283 w 43671952"/>
              <a:gd name="connsiteY9543" fmla="*/ 524827 h 23902640"/>
              <a:gd name="connsiteX9544" fmla="*/ 32563143 w 43671952"/>
              <a:gd name="connsiteY9544" fmla="*/ 517208 h 23902640"/>
              <a:gd name="connsiteX9545" fmla="*/ 32608863 w 43671952"/>
              <a:gd name="connsiteY9545" fmla="*/ 501968 h 23902640"/>
              <a:gd name="connsiteX9546" fmla="*/ 32631723 w 43671952"/>
              <a:gd name="connsiteY9546" fmla="*/ 387668 h 23902640"/>
              <a:gd name="connsiteX9547" fmla="*/ 32486943 w 43671952"/>
              <a:gd name="connsiteY9547" fmla="*/ 372428 h 23902640"/>
              <a:gd name="connsiteX9548" fmla="*/ 32464083 w 43671952"/>
              <a:gd name="connsiteY9548" fmla="*/ 364807 h 23902640"/>
              <a:gd name="connsiteX9549" fmla="*/ 32456463 w 43671952"/>
              <a:gd name="connsiteY9549" fmla="*/ 341949 h 23902640"/>
              <a:gd name="connsiteX9550" fmla="*/ 32448843 w 43671952"/>
              <a:gd name="connsiteY9550" fmla="*/ 303848 h 23902640"/>
              <a:gd name="connsiteX9551" fmla="*/ 32464083 w 43671952"/>
              <a:gd name="connsiteY9551" fmla="*/ 258127 h 23902640"/>
              <a:gd name="connsiteX9552" fmla="*/ 32479323 w 43671952"/>
              <a:gd name="connsiteY9552" fmla="*/ 235267 h 23902640"/>
              <a:gd name="connsiteX9553" fmla="*/ 32525043 w 43671952"/>
              <a:gd name="connsiteY9553" fmla="*/ 212407 h 23902640"/>
              <a:gd name="connsiteX9554" fmla="*/ 32547903 w 43671952"/>
              <a:gd name="connsiteY9554" fmla="*/ 197167 h 23902640"/>
              <a:gd name="connsiteX9555" fmla="*/ 32593623 w 43671952"/>
              <a:gd name="connsiteY9555" fmla="*/ 181928 h 23902640"/>
              <a:gd name="connsiteX9556" fmla="*/ 32692683 w 43671952"/>
              <a:gd name="connsiteY9556" fmla="*/ 159068 h 23902640"/>
              <a:gd name="connsiteX9557" fmla="*/ 32707923 w 43671952"/>
              <a:gd name="connsiteY9557" fmla="*/ 136208 h 23902640"/>
              <a:gd name="connsiteX9558" fmla="*/ 32692683 w 43671952"/>
              <a:gd name="connsiteY9558" fmla="*/ 113348 h 23902640"/>
              <a:gd name="connsiteX9559" fmla="*/ 32669823 w 43671952"/>
              <a:gd name="connsiteY9559" fmla="*/ 98108 h 23902640"/>
              <a:gd name="connsiteX9560" fmla="*/ 32664541 w 43671952"/>
              <a:gd name="connsiteY9560" fmla="*/ 16235 h 23902640"/>
              <a:gd name="connsiteX9561" fmla="*/ 31779779 w 43671952"/>
              <a:gd name="connsiteY9561" fmla="*/ 0 h 23902640"/>
              <a:gd name="connsiteX9562" fmla="*/ 31967975 w 43671952"/>
              <a:gd name="connsiteY9562" fmla="*/ 0 h 23902640"/>
              <a:gd name="connsiteX9563" fmla="*/ 31968783 w 43671952"/>
              <a:gd name="connsiteY9563" fmla="*/ 21907 h 23902640"/>
              <a:gd name="connsiteX9564" fmla="*/ 31999263 w 43671952"/>
              <a:gd name="connsiteY9564" fmla="*/ 67627 h 23902640"/>
              <a:gd name="connsiteX9565" fmla="*/ 32022123 w 43671952"/>
              <a:gd name="connsiteY9565" fmla="*/ 52387 h 23902640"/>
              <a:gd name="connsiteX9566" fmla="*/ 32090703 w 43671952"/>
              <a:gd name="connsiteY9566" fmla="*/ 21907 h 23902640"/>
              <a:gd name="connsiteX9567" fmla="*/ 32098005 w 43671952"/>
              <a:gd name="connsiteY9567" fmla="*/ 0 h 23902640"/>
              <a:gd name="connsiteX9568" fmla="*/ 32506031 w 43671952"/>
              <a:gd name="connsiteY9568" fmla="*/ 0 h 23902640"/>
              <a:gd name="connsiteX9569" fmla="*/ 32525043 w 43671952"/>
              <a:gd name="connsiteY9569" fmla="*/ 14287 h 23902640"/>
              <a:gd name="connsiteX9570" fmla="*/ 32502183 w 43671952"/>
              <a:gd name="connsiteY9570" fmla="*/ 60007 h 23902640"/>
              <a:gd name="connsiteX9571" fmla="*/ 32349783 w 43671952"/>
              <a:gd name="connsiteY9571" fmla="*/ 75247 h 23902640"/>
              <a:gd name="connsiteX9572" fmla="*/ 32304063 w 43671952"/>
              <a:gd name="connsiteY9572" fmla="*/ 90487 h 23902640"/>
              <a:gd name="connsiteX9573" fmla="*/ 32258343 w 43671952"/>
              <a:gd name="connsiteY9573" fmla="*/ 120968 h 23902640"/>
              <a:gd name="connsiteX9574" fmla="*/ 32189763 w 43671952"/>
              <a:gd name="connsiteY9574" fmla="*/ 159068 h 23902640"/>
              <a:gd name="connsiteX9575" fmla="*/ 32182143 w 43671952"/>
              <a:gd name="connsiteY9575" fmla="*/ 189549 h 23902640"/>
              <a:gd name="connsiteX9576" fmla="*/ 32205003 w 43671952"/>
              <a:gd name="connsiteY9576" fmla="*/ 197167 h 23902640"/>
              <a:gd name="connsiteX9577" fmla="*/ 32227863 w 43671952"/>
              <a:gd name="connsiteY9577" fmla="*/ 181928 h 23902640"/>
              <a:gd name="connsiteX9578" fmla="*/ 32265963 w 43671952"/>
              <a:gd name="connsiteY9578" fmla="*/ 174307 h 23902640"/>
              <a:gd name="connsiteX9579" fmla="*/ 32311683 w 43671952"/>
              <a:gd name="connsiteY9579" fmla="*/ 181928 h 23902640"/>
              <a:gd name="connsiteX9580" fmla="*/ 32365023 w 43671952"/>
              <a:gd name="connsiteY9580" fmla="*/ 189549 h 23902640"/>
              <a:gd name="connsiteX9581" fmla="*/ 32372643 w 43671952"/>
              <a:gd name="connsiteY9581" fmla="*/ 250507 h 23902640"/>
              <a:gd name="connsiteX9582" fmla="*/ 32357403 w 43671952"/>
              <a:gd name="connsiteY9582" fmla="*/ 273368 h 23902640"/>
              <a:gd name="connsiteX9583" fmla="*/ 32334543 w 43671952"/>
              <a:gd name="connsiteY9583" fmla="*/ 288607 h 23902640"/>
              <a:gd name="connsiteX9584" fmla="*/ 32288823 w 43671952"/>
              <a:gd name="connsiteY9584" fmla="*/ 319087 h 23902640"/>
              <a:gd name="connsiteX9585" fmla="*/ 32273583 w 43671952"/>
              <a:gd name="connsiteY9585" fmla="*/ 341949 h 23902640"/>
              <a:gd name="connsiteX9586" fmla="*/ 32250723 w 43671952"/>
              <a:gd name="connsiteY9586" fmla="*/ 364808 h 23902640"/>
              <a:gd name="connsiteX9587" fmla="*/ 32205003 w 43671952"/>
              <a:gd name="connsiteY9587" fmla="*/ 380047 h 23902640"/>
              <a:gd name="connsiteX9588" fmla="*/ 32220243 w 43671952"/>
              <a:gd name="connsiteY9588" fmla="*/ 433387 h 23902640"/>
              <a:gd name="connsiteX9589" fmla="*/ 32227863 w 43671952"/>
              <a:gd name="connsiteY9589" fmla="*/ 479107 h 23902640"/>
              <a:gd name="connsiteX9590" fmla="*/ 32220243 w 43671952"/>
              <a:gd name="connsiteY9590" fmla="*/ 501968 h 23902640"/>
              <a:gd name="connsiteX9591" fmla="*/ 32113563 w 43671952"/>
              <a:gd name="connsiteY9591" fmla="*/ 501968 h 23902640"/>
              <a:gd name="connsiteX9592" fmla="*/ 32060223 w 43671952"/>
              <a:gd name="connsiteY9592" fmla="*/ 509588 h 23902640"/>
              <a:gd name="connsiteX9593" fmla="*/ 32037363 w 43671952"/>
              <a:gd name="connsiteY9593" fmla="*/ 517208 h 23902640"/>
              <a:gd name="connsiteX9594" fmla="*/ 31968783 w 43671952"/>
              <a:gd name="connsiteY9594" fmla="*/ 540067 h 23902640"/>
              <a:gd name="connsiteX9595" fmla="*/ 31900203 w 43671952"/>
              <a:gd name="connsiteY9595" fmla="*/ 562928 h 23902640"/>
              <a:gd name="connsiteX9596" fmla="*/ 31900203 w 43671952"/>
              <a:gd name="connsiteY9596" fmla="*/ 616267 h 23902640"/>
              <a:gd name="connsiteX9597" fmla="*/ 31923063 w 43671952"/>
              <a:gd name="connsiteY9597" fmla="*/ 623887 h 23902640"/>
              <a:gd name="connsiteX9598" fmla="*/ 31991643 w 43671952"/>
              <a:gd name="connsiteY9598" fmla="*/ 646747 h 23902640"/>
              <a:gd name="connsiteX9599" fmla="*/ 32014503 w 43671952"/>
              <a:gd name="connsiteY9599" fmla="*/ 654368 h 23902640"/>
              <a:gd name="connsiteX9600" fmla="*/ 32105943 w 43671952"/>
              <a:gd name="connsiteY9600" fmla="*/ 715327 h 23902640"/>
              <a:gd name="connsiteX9601" fmla="*/ 32121183 w 43671952"/>
              <a:gd name="connsiteY9601" fmla="*/ 745807 h 23902640"/>
              <a:gd name="connsiteX9602" fmla="*/ 32113563 w 43671952"/>
              <a:gd name="connsiteY9602" fmla="*/ 776288 h 23902640"/>
              <a:gd name="connsiteX9603" fmla="*/ 32090431 w 43671952"/>
              <a:gd name="connsiteY9603" fmla="*/ 793163 h 23902640"/>
              <a:gd name="connsiteX9604" fmla="*/ 32091515 w 43671952"/>
              <a:gd name="connsiteY9604" fmla="*/ 787872 h 23902640"/>
              <a:gd name="connsiteX9605" fmla="*/ 32091895 w 43671952"/>
              <a:gd name="connsiteY9605" fmla="*/ 786600 h 23902640"/>
              <a:gd name="connsiteX9606" fmla="*/ 32091559 w 43671952"/>
              <a:gd name="connsiteY9606" fmla="*/ 787669 h 23902640"/>
              <a:gd name="connsiteX9607" fmla="*/ 32091515 w 43671952"/>
              <a:gd name="connsiteY9607" fmla="*/ 787872 h 23902640"/>
              <a:gd name="connsiteX9608" fmla="*/ 32089659 w 43671952"/>
              <a:gd name="connsiteY9608" fmla="*/ 794122 h 23902640"/>
              <a:gd name="connsiteX9609" fmla="*/ 32083083 w 43671952"/>
              <a:gd name="connsiteY9609" fmla="*/ 814389 h 23902640"/>
              <a:gd name="connsiteX9610" fmla="*/ 32037363 w 43671952"/>
              <a:gd name="connsiteY9610" fmla="*/ 829628 h 23902640"/>
              <a:gd name="connsiteX9611" fmla="*/ 31991643 w 43671952"/>
              <a:gd name="connsiteY9611" fmla="*/ 837247 h 23902640"/>
              <a:gd name="connsiteX9612" fmla="*/ 31869723 w 43671952"/>
              <a:gd name="connsiteY9612" fmla="*/ 860108 h 23902640"/>
              <a:gd name="connsiteX9613" fmla="*/ 31862103 w 43671952"/>
              <a:gd name="connsiteY9613" fmla="*/ 882968 h 23902640"/>
              <a:gd name="connsiteX9614" fmla="*/ 31907823 w 43671952"/>
              <a:gd name="connsiteY9614" fmla="*/ 898210 h 23902640"/>
              <a:gd name="connsiteX9615" fmla="*/ 31945923 w 43671952"/>
              <a:gd name="connsiteY9615" fmla="*/ 905828 h 23902640"/>
              <a:gd name="connsiteX9616" fmla="*/ 32144043 w 43671952"/>
              <a:gd name="connsiteY9616" fmla="*/ 913448 h 23902640"/>
              <a:gd name="connsiteX9617" fmla="*/ 32166903 w 43671952"/>
              <a:gd name="connsiteY9617" fmla="*/ 921068 h 23902640"/>
              <a:gd name="connsiteX9618" fmla="*/ 32197383 w 43671952"/>
              <a:gd name="connsiteY9618" fmla="*/ 974408 h 23902640"/>
              <a:gd name="connsiteX9619" fmla="*/ 32182143 w 43671952"/>
              <a:gd name="connsiteY9619" fmla="*/ 997268 h 23902640"/>
              <a:gd name="connsiteX9620" fmla="*/ 32159283 w 43671952"/>
              <a:gd name="connsiteY9620" fmla="*/ 1004888 h 23902640"/>
              <a:gd name="connsiteX9621" fmla="*/ 32052603 w 43671952"/>
              <a:gd name="connsiteY9621" fmla="*/ 1012507 h 23902640"/>
              <a:gd name="connsiteX9622" fmla="*/ 32029743 w 43671952"/>
              <a:gd name="connsiteY9622" fmla="*/ 1004888 h 23902640"/>
              <a:gd name="connsiteX9623" fmla="*/ 31930683 w 43671952"/>
              <a:gd name="connsiteY9623" fmla="*/ 997268 h 23902640"/>
              <a:gd name="connsiteX9624" fmla="*/ 31907823 w 43671952"/>
              <a:gd name="connsiteY9624" fmla="*/ 1004888 h 23902640"/>
              <a:gd name="connsiteX9625" fmla="*/ 31839243 w 43671952"/>
              <a:gd name="connsiteY9625" fmla="*/ 1035367 h 23902640"/>
              <a:gd name="connsiteX9626" fmla="*/ 31763043 w 43671952"/>
              <a:gd name="connsiteY9626" fmla="*/ 1050607 h 23902640"/>
              <a:gd name="connsiteX9627" fmla="*/ 31717323 w 43671952"/>
              <a:gd name="connsiteY9627" fmla="*/ 1065848 h 23902640"/>
              <a:gd name="connsiteX9628" fmla="*/ 31686843 w 43671952"/>
              <a:gd name="connsiteY9628" fmla="*/ 1073467 h 23902640"/>
              <a:gd name="connsiteX9629" fmla="*/ 31663983 w 43671952"/>
              <a:gd name="connsiteY9629" fmla="*/ 1081088 h 23902640"/>
              <a:gd name="connsiteX9630" fmla="*/ 31534443 w 43671952"/>
              <a:gd name="connsiteY9630" fmla="*/ 1096327 h 23902640"/>
              <a:gd name="connsiteX9631" fmla="*/ 31458243 w 43671952"/>
              <a:gd name="connsiteY9631" fmla="*/ 1103949 h 23902640"/>
              <a:gd name="connsiteX9632" fmla="*/ 31389663 w 43671952"/>
              <a:gd name="connsiteY9632" fmla="*/ 1142048 h 23902640"/>
              <a:gd name="connsiteX9633" fmla="*/ 31343943 w 43671952"/>
              <a:gd name="connsiteY9633" fmla="*/ 1164907 h 23902640"/>
              <a:gd name="connsiteX9634" fmla="*/ 31351563 w 43671952"/>
              <a:gd name="connsiteY9634" fmla="*/ 1187767 h 23902640"/>
              <a:gd name="connsiteX9635" fmla="*/ 31580163 w 43671952"/>
              <a:gd name="connsiteY9635" fmla="*/ 1195387 h 23902640"/>
              <a:gd name="connsiteX9636" fmla="*/ 31740183 w 43671952"/>
              <a:gd name="connsiteY9636" fmla="*/ 1210628 h 23902640"/>
              <a:gd name="connsiteX9637" fmla="*/ 31763043 w 43671952"/>
              <a:gd name="connsiteY9637" fmla="*/ 1203007 h 23902640"/>
              <a:gd name="connsiteX9638" fmla="*/ 31801143 w 43671952"/>
              <a:gd name="connsiteY9638" fmla="*/ 1142048 h 23902640"/>
              <a:gd name="connsiteX9639" fmla="*/ 31846863 w 43671952"/>
              <a:gd name="connsiteY9639" fmla="*/ 1111567 h 23902640"/>
              <a:gd name="connsiteX9640" fmla="*/ 31869723 w 43671952"/>
              <a:gd name="connsiteY9640" fmla="*/ 1103949 h 23902640"/>
              <a:gd name="connsiteX9641" fmla="*/ 31999263 w 43671952"/>
              <a:gd name="connsiteY9641" fmla="*/ 1081088 h 23902640"/>
              <a:gd name="connsiteX9642" fmla="*/ 32022123 w 43671952"/>
              <a:gd name="connsiteY9642" fmla="*/ 1088708 h 23902640"/>
              <a:gd name="connsiteX9643" fmla="*/ 32197383 w 43671952"/>
              <a:gd name="connsiteY9643" fmla="*/ 1103949 h 23902640"/>
              <a:gd name="connsiteX9644" fmla="*/ 32243103 w 43671952"/>
              <a:gd name="connsiteY9644" fmla="*/ 1119187 h 23902640"/>
              <a:gd name="connsiteX9645" fmla="*/ 32288823 w 43671952"/>
              <a:gd name="connsiteY9645" fmla="*/ 1157287 h 23902640"/>
              <a:gd name="connsiteX9646" fmla="*/ 32304063 w 43671952"/>
              <a:gd name="connsiteY9646" fmla="*/ 1203007 h 23902640"/>
              <a:gd name="connsiteX9647" fmla="*/ 32311683 w 43671952"/>
              <a:gd name="connsiteY9647" fmla="*/ 1241107 h 23902640"/>
              <a:gd name="connsiteX9648" fmla="*/ 32288823 w 43671952"/>
              <a:gd name="connsiteY9648" fmla="*/ 1286827 h 23902640"/>
              <a:gd name="connsiteX9649" fmla="*/ 32265963 w 43671952"/>
              <a:gd name="connsiteY9649" fmla="*/ 1294448 h 23902640"/>
              <a:gd name="connsiteX9650" fmla="*/ 31831623 w 43671952"/>
              <a:gd name="connsiteY9650" fmla="*/ 1294448 h 23902640"/>
              <a:gd name="connsiteX9651" fmla="*/ 31785903 w 43671952"/>
              <a:gd name="connsiteY9651" fmla="*/ 1309689 h 23902640"/>
              <a:gd name="connsiteX9652" fmla="*/ 31671603 w 43671952"/>
              <a:gd name="connsiteY9652" fmla="*/ 1324928 h 23902640"/>
              <a:gd name="connsiteX9653" fmla="*/ 31648743 w 43671952"/>
              <a:gd name="connsiteY9653" fmla="*/ 1332548 h 23902640"/>
              <a:gd name="connsiteX9654" fmla="*/ 31625883 w 43671952"/>
              <a:gd name="connsiteY9654" fmla="*/ 1340168 h 23902640"/>
              <a:gd name="connsiteX9655" fmla="*/ 31557303 w 43671952"/>
              <a:gd name="connsiteY9655" fmla="*/ 1363028 h 23902640"/>
              <a:gd name="connsiteX9656" fmla="*/ 31511583 w 43671952"/>
              <a:gd name="connsiteY9656" fmla="*/ 1393507 h 23902640"/>
              <a:gd name="connsiteX9657" fmla="*/ 31420143 w 43671952"/>
              <a:gd name="connsiteY9657" fmla="*/ 1401128 h 23902640"/>
              <a:gd name="connsiteX9658" fmla="*/ 31351563 w 43671952"/>
              <a:gd name="connsiteY9658" fmla="*/ 1363028 h 23902640"/>
              <a:gd name="connsiteX9659" fmla="*/ 31343943 w 43671952"/>
              <a:gd name="connsiteY9659" fmla="*/ 1340168 h 23902640"/>
              <a:gd name="connsiteX9660" fmla="*/ 31313463 w 43671952"/>
              <a:gd name="connsiteY9660" fmla="*/ 1294448 h 23902640"/>
              <a:gd name="connsiteX9661" fmla="*/ 31290603 w 43671952"/>
              <a:gd name="connsiteY9661" fmla="*/ 1279208 h 23902640"/>
              <a:gd name="connsiteX9662" fmla="*/ 31267743 w 43671952"/>
              <a:gd name="connsiteY9662" fmla="*/ 1271587 h 23902640"/>
              <a:gd name="connsiteX9663" fmla="*/ 31252503 w 43671952"/>
              <a:gd name="connsiteY9663" fmla="*/ 1248727 h 23902640"/>
              <a:gd name="connsiteX9664" fmla="*/ 31206783 w 43671952"/>
              <a:gd name="connsiteY9664" fmla="*/ 1233487 h 23902640"/>
              <a:gd name="connsiteX9665" fmla="*/ 31130583 w 43671952"/>
              <a:gd name="connsiteY9665" fmla="*/ 1218247 h 23902640"/>
              <a:gd name="connsiteX9666" fmla="*/ 31100103 w 43671952"/>
              <a:gd name="connsiteY9666" fmla="*/ 1210628 h 23902640"/>
              <a:gd name="connsiteX9667" fmla="*/ 31001043 w 43671952"/>
              <a:gd name="connsiteY9667" fmla="*/ 1203007 h 23902640"/>
              <a:gd name="connsiteX9668" fmla="*/ 30955323 w 43671952"/>
              <a:gd name="connsiteY9668" fmla="*/ 1210628 h 23902640"/>
              <a:gd name="connsiteX9669" fmla="*/ 30879123 w 43671952"/>
              <a:gd name="connsiteY9669" fmla="*/ 1218247 h 23902640"/>
              <a:gd name="connsiteX9670" fmla="*/ 30825783 w 43671952"/>
              <a:gd name="connsiteY9670" fmla="*/ 1164907 h 23902640"/>
              <a:gd name="connsiteX9671" fmla="*/ 30818163 w 43671952"/>
              <a:gd name="connsiteY9671" fmla="*/ 1142048 h 23902640"/>
              <a:gd name="connsiteX9672" fmla="*/ 30886743 w 43671952"/>
              <a:gd name="connsiteY9672" fmla="*/ 1134429 h 23902640"/>
              <a:gd name="connsiteX9673" fmla="*/ 30955323 w 43671952"/>
              <a:gd name="connsiteY9673" fmla="*/ 1149669 h 23902640"/>
              <a:gd name="connsiteX9674" fmla="*/ 30993423 w 43671952"/>
              <a:gd name="connsiteY9674" fmla="*/ 1157287 h 23902640"/>
              <a:gd name="connsiteX9675" fmla="*/ 31054383 w 43671952"/>
              <a:gd name="connsiteY9675" fmla="*/ 1180147 h 23902640"/>
              <a:gd name="connsiteX9676" fmla="*/ 31115343 w 43671952"/>
              <a:gd name="connsiteY9676" fmla="*/ 1157287 h 23902640"/>
              <a:gd name="connsiteX9677" fmla="*/ 31161063 w 43671952"/>
              <a:gd name="connsiteY9677" fmla="*/ 1126808 h 23902640"/>
              <a:gd name="connsiteX9678" fmla="*/ 31222023 w 43671952"/>
              <a:gd name="connsiteY9678" fmla="*/ 1119187 h 23902640"/>
              <a:gd name="connsiteX9679" fmla="*/ 31282983 w 43671952"/>
              <a:gd name="connsiteY9679" fmla="*/ 1134429 h 23902640"/>
              <a:gd name="connsiteX9680" fmla="*/ 31336323 w 43671952"/>
              <a:gd name="connsiteY9680" fmla="*/ 1119187 h 23902640"/>
              <a:gd name="connsiteX9681" fmla="*/ 31359183 w 43671952"/>
              <a:gd name="connsiteY9681" fmla="*/ 1103949 h 23902640"/>
              <a:gd name="connsiteX9682" fmla="*/ 31382043 w 43671952"/>
              <a:gd name="connsiteY9682" fmla="*/ 1096327 h 23902640"/>
              <a:gd name="connsiteX9683" fmla="*/ 31389663 w 43671952"/>
              <a:gd name="connsiteY9683" fmla="*/ 1073467 h 23902640"/>
              <a:gd name="connsiteX9684" fmla="*/ 31412523 w 43671952"/>
              <a:gd name="connsiteY9684" fmla="*/ 959167 h 23902640"/>
              <a:gd name="connsiteX9685" fmla="*/ 31481103 w 43671952"/>
              <a:gd name="connsiteY9685" fmla="*/ 966789 h 23902640"/>
              <a:gd name="connsiteX9686" fmla="*/ 31557303 w 43671952"/>
              <a:gd name="connsiteY9686" fmla="*/ 974408 h 23902640"/>
              <a:gd name="connsiteX9687" fmla="*/ 31595403 w 43671952"/>
              <a:gd name="connsiteY9687" fmla="*/ 982028 h 23902640"/>
              <a:gd name="connsiteX9688" fmla="*/ 31641123 w 43671952"/>
              <a:gd name="connsiteY9688" fmla="*/ 989649 h 23902640"/>
              <a:gd name="connsiteX9689" fmla="*/ 31686843 w 43671952"/>
              <a:gd name="connsiteY9689" fmla="*/ 974408 h 23902640"/>
              <a:gd name="connsiteX9690" fmla="*/ 31702083 w 43671952"/>
              <a:gd name="connsiteY9690" fmla="*/ 951548 h 23902640"/>
              <a:gd name="connsiteX9691" fmla="*/ 31724943 w 43671952"/>
              <a:gd name="connsiteY9691" fmla="*/ 928687 h 23902640"/>
              <a:gd name="connsiteX9692" fmla="*/ 31747803 w 43671952"/>
              <a:gd name="connsiteY9692" fmla="*/ 806767 h 23902640"/>
              <a:gd name="connsiteX9693" fmla="*/ 31724943 w 43671952"/>
              <a:gd name="connsiteY9693" fmla="*/ 799148 h 23902640"/>
              <a:gd name="connsiteX9694" fmla="*/ 31679223 w 43671952"/>
              <a:gd name="connsiteY9694" fmla="*/ 822007 h 23902640"/>
              <a:gd name="connsiteX9695" fmla="*/ 31671603 w 43671952"/>
              <a:gd name="connsiteY9695" fmla="*/ 844868 h 23902640"/>
              <a:gd name="connsiteX9696" fmla="*/ 31663983 w 43671952"/>
              <a:gd name="connsiteY9696" fmla="*/ 867728 h 23902640"/>
              <a:gd name="connsiteX9697" fmla="*/ 31648743 w 43671952"/>
              <a:gd name="connsiteY9697" fmla="*/ 913448 h 23902640"/>
              <a:gd name="connsiteX9698" fmla="*/ 31587783 w 43671952"/>
              <a:gd name="connsiteY9698" fmla="*/ 921068 h 23902640"/>
              <a:gd name="connsiteX9699" fmla="*/ 31542063 w 43671952"/>
              <a:gd name="connsiteY9699" fmla="*/ 905828 h 23902640"/>
              <a:gd name="connsiteX9700" fmla="*/ 31519203 w 43671952"/>
              <a:gd name="connsiteY9700" fmla="*/ 890588 h 23902640"/>
              <a:gd name="connsiteX9701" fmla="*/ 31412523 w 43671952"/>
              <a:gd name="connsiteY9701" fmla="*/ 890588 h 23902640"/>
              <a:gd name="connsiteX9702" fmla="*/ 31366803 w 43671952"/>
              <a:gd name="connsiteY9702" fmla="*/ 875347 h 23902640"/>
              <a:gd name="connsiteX9703" fmla="*/ 31351563 w 43671952"/>
              <a:gd name="connsiteY9703" fmla="*/ 837247 h 23902640"/>
              <a:gd name="connsiteX9704" fmla="*/ 31382043 w 43671952"/>
              <a:gd name="connsiteY9704" fmla="*/ 829628 h 23902640"/>
              <a:gd name="connsiteX9705" fmla="*/ 31404903 w 43671952"/>
              <a:gd name="connsiteY9705" fmla="*/ 822007 h 23902640"/>
              <a:gd name="connsiteX9706" fmla="*/ 31450623 w 43671952"/>
              <a:gd name="connsiteY9706" fmla="*/ 814389 h 23902640"/>
              <a:gd name="connsiteX9707" fmla="*/ 31496343 w 43671952"/>
              <a:gd name="connsiteY9707" fmla="*/ 799148 h 23902640"/>
              <a:gd name="connsiteX9708" fmla="*/ 31549683 w 43671952"/>
              <a:gd name="connsiteY9708" fmla="*/ 768667 h 23902640"/>
              <a:gd name="connsiteX9709" fmla="*/ 31603023 w 43671952"/>
              <a:gd name="connsiteY9709" fmla="*/ 715327 h 23902640"/>
              <a:gd name="connsiteX9710" fmla="*/ 31473483 w 43671952"/>
              <a:gd name="connsiteY9710" fmla="*/ 700087 h 23902640"/>
              <a:gd name="connsiteX9711" fmla="*/ 31450623 w 43671952"/>
              <a:gd name="connsiteY9711" fmla="*/ 692467 h 23902640"/>
              <a:gd name="connsiteX9712" fmla="*/ 31427763 w 43671952"/>
              <a:gd name="connsiteY9712" fmla="*/ 684847 h 23902640"/>
              <a:gd name="connsiteX9713" fmla="*/ 31336323 w 43671952"/>
              <a:gd name="connsiteY9713" fmla="*/ 654368 h 23902640"/>
              <a:gd name="connsiteX9714" fmla="*/ 31290603 w 43671952"/>
              <a:gd name="connsiteY9714" fmla="*/ 623887 h 23902640"/>
              <a:gd name="connsiteX9715" fmla="*/ 31267743 w 43671952"/>
              <a:gd name="connsiteY9715" fmla="*/ 616267 h 23902640"/>
              <a:gd name="connsiteX9716" fmla="*/ 31244883 w 43671952"/>
              <a:gd name="connsiteY9716" fmla="*/ 601027 h 23902640"/>
              <a:gd name="connsiteX9717" fmla="*/ 31176303 w 43671952"/>
              <a:gd name="connsiteY9717" fmla="*/ 562928 h 23902640"/>
              <a:gd name="connsiteX9718" fmla="*/ 31168683 w 43671952"/>
              <a:gd name="connsiteY9718" fmla="*/ 540067 h 23902640"/>
              <a:gd name="connsiteX9719" fmla="*/ 31282983 w 43671952"/>
              <a:gd name="connsiteY9719" fmla="*/ 532448 h 23902640"/>
              <a:gd name="connsiteX9720" fmla="*/ 31351563 w 43671952"/>
              <a:gd name="connsiteY9720" fmla="*/ 540067 h 23902640"/>
              <a:gd name="connsiteX9721" fmla="*/ 31374423 w 43671952"/>
              <a:gd name="connsiteY9721" fmla="*/ 547688 h 23902640"/>
              <a:gd name="connsiteX9722" fmla="*/ 31435383 w 43671952"/>
              <a:gd name="connsiteY9722" fmla="*/ 562928 h 23902640"/>
              <a:gd name="connsiteX9723" fmla="*/ 31458243 w 43671952"/>
              <a:gd name="connsiteY9723" fmla="*/ 578168 h 23902640"/>
              <a:gd name="connsiteX9724" fmla="*/ 31488723 w 43671952"/>
              <a:gd name="connsiteY9724" fmla="*/ 623887 h 23902640"/>
              <a:gd name="connsiteX9725" fmla="*/ 31511583 w 43671952"/>
              <a:gd name="connsiteY9725" fmla="*/ 639127 h 23902640"/>
              <a:gd name="connsiteX9726" fmla="*/ 31557303 w 43671952"/>
              <a:gd name="connsiteY9726" fmla="*/ 646747 h 23902640"/>
              <a:gd name="connsiteX9727" fmla="*/ 31557303 w 43671952"/>
              <a:gd name="connsiteY9727" fmla="*/ 555307 h 23902640"/>
              <a:gd name="connsiteX9728" fmla="*/ 31534443 w 43671952"/>
              <a:gd name="connsiteY9728" fmla="*/ 540067 h 23902640"/>
              <a:gd name="connsiteX9729" fmla="*/ 31511583 w 43671952"/>
              <a:gd name="connsiteY9729" fmla="*/ 479107 h 23902640"/>
              <a:gd name="connsiteX9730" fmla="*/ 31534443 w 43671952"/>
              <a:gd name="connsiteY9730" fmla="*/ 471487 h 23902640"/>
              <a:gd name="connsiteX9731" fmla="*/ 31580163 w 43671952"/>
              <a:gd name="connsiteY9731" fmla="*/ 463870 h 23902640"/>
              <a:gd name="connsiteX9732" fmla="*/ 31702083 w 43671952"/>
              <a:gd name="connsiteY9732" fmla="*/ 387668 h 23902640"/>
              <a:gd name="connsiteX9733" fmla="*/ 31671603 w 43671952"/>
              <a:gd name="connsiteY9733" fmla="*/ 326709 h 23902640"/>
              <a:gd name="connsiteX9734" fmla="*/ 31793523 w 43671952"/>
              <a:gd name="connsiteY9734" fmla="*/ 319087 h 23902640"/>
              <a:gd name="connsiteX9735" fmla="*/ 31824003 w 43671952"/>
              <a:gd name="connsiteY9735" fmla="*/ 303848 h 23902640"/>
              <a:gd name="connsiteX9736" fmla="*/ 31801143 w 43671952"/>
              <a:gd name="connsiteY9736" fmla="*/ 288607 h 23902640"/>
              <a:gd name="connsiteX9737" fmla="*/ 31778283 w 43671952"/>
              <a:gd name="connsiteY9737" fmla="*/ 280987 h 23902640"/>
              <a:gd name="connsiteX9738" fmla="*/ 31648743 w 43671952"/>
              <a:gd name="connsiteY9738" fmla="*/ 258127 h 23902640"/>
              <a:gd name="connsiteX9739" fmla="*/ 31618263 w 43671952"/>
              <a:gd name="connsiteY9739" fmla="*/ 265747 h 23902640"/>
              <a:gd name="connsiteX9740" fmla="*/ 31595403 w 43671952"/>
              <a:gd name="connsiteY9740" fmla="*/ 273368 h 23902640"/>
              <a:gd name="connsiteX9741" fmla="*/ 31549683 w 43671952"/>
              <a:gd name="connsiteY9741" fmla="*/ 288607 h 23902640"/>
              <a:gd name="connsiteX9742" fmla="*/ 31526823 w 43671952"/>
              <a:gd name="connsiteY9742" fmla="*/ 303848 h 23902640"/>
              <a:gd name="connsiteX9743" fmla="*/ 31481103 w 43671952"/>
              <a:gd name="connsiteY9743" fmla="*/ 334327 h 23902640"/>
              <a:gd name="connsiteX9744" fmla="*/ 31435383 w 43671952"/>
              <a:gd name="connsiteY9744" fmla="*/ 364808 h 23902640"/>
              <a:gd name="connsiteX9745" fmla="*/ 31366803 w 43671952"/>
              <a:gd name="connsiteY9745" fmla="*/ 380047 h 23902640"/>
              <a:gd name="connsiteX9746" fmla="*/ 31321083 w 43671952"/>
              <a:gd name="connsiteY9746" fmla="*/ 410527 h 23902640"/>
              <a:gd name="connsiteX9747" fmla="*/ 31282983 w 43671952"/>
              <a:gd name="connsiteY9747" fmla="*/ 456247 h 23902640"/>
              <a:gd name="connsiteX9748" fmla="*/ 31260123 w 43671952"/>
              <a:gd name="connsiteY9748" fmla="*/ 463870 h 23902640"/>
              <a:gd name="connsiteX9749" fmla="*/ 31214403 w 43671952"/>
              <a:gd name="connsiteY9749" fmla="*/ 479107 h 23902640"/>
              <a:gd name="connsiteX9750" fmla="*/ 31145823 w 43671952"/>
              <a:gd name="connsiteY9750" fmla="*/ 486727 h 23902640"/>
              <a:gd name="connsiteX9751" fmla="*/ 31122963 w 43671952"/>
              <a:gd name="connsiteY9751" fmla="*/ 471487 h 23902640"/>
              <a:gd name="connsiteX9752" fmla="*/ 31031523 w 43671952"/>
              <a:gd name="connsiteY9752" fmla="*/ 456247 h 23902640"/>
              <a:gd name="connsiteX9753" fmla="*/ 31001043 w 43671952"/>
              <a:gd name="connsiteY9753" fmla="*/ 486727 h 23902640"/>
              <a:gd name="connsiteX9754" fmla="*/ 30978183 w 43671952"/>
              <a:gd name="connsiteY9754" fmla="*/ 494350 h 23902640"/>
              <a:gd name="connsiteX9755" fmla="*/ 30962943 w 43671952"/>
              <a:gd name="connsiteY9755" fmla="*/ 517208 h 23902640"/>
              <a:gd name="connsiteX9756" fmla="*/ 30940083 w 43671952"/>
              <a:gd name="connsiteY9756" fmla="*/ 524828 h 23902640"/>
              <a:gd name="connsiteX9757" fmla="*/ 30894363 w 43671952"/>
              <a:gd name="connsiteY9757" fmla="*/ 501968 h 23902640"/>
              <a:gd name="connsiteX9758" fmla="*/ 30719103 w 43671952"/>
              <a:gd name="connsiteY9758" fmla="*/ 494350 h 23902640"/>
              <a:gd name="connsiteX9759" fmla="*/ 30688623 w 43671952"/>
              <a:gd name="connsiteY9759" fmla="*/ 456247 h 23902640"/>
              <a:gd name="connsiteX9760" fmla="*/ 30696243 w 43671952"/>
              <a:gd name="connsiteY9760" fmla="*/ 433387 h 23902640"/>
              <a:gd name="connsiteX9761" fmla="*/ 30726723 w 43671952"/>
              <a:gd name="connsiteY9761" fmla="*/ 395288 h 23902640"/>
              <a:gd name="connsiteX9762" fmla="*/ 30787683 w 43671952"/>
              <a:gd name="connsiteY9762" fmla="*/ 372428 h 23902640"/>
              <a:gd name="connsiteX9763" fmla="*/ 30947703 w 43671952"/>
              <a:gd name="connsiteY9763" fmla="*/ 387668 h 23902640"/>
              <a:gd name="connsiteX9764" fmla="*/ 30932463 w 43671952"/>
              <a:gd name="connsiteY9764" fmla="*/ 341949 h 23902640"/>
              <a:gd name="connsiteX9765" fmla="*/ 30909603 w 43671952"/>
              <a:gd name="connsiteY9765" fmla="*/ 326709 h 23902640"/>
              <a:gd name="connsiteX9766" fmla="*/ 30901983 w 43671952"/>
              <a:gd name="connsiteY9766" fmla="*/ 303848 h 23902640"/>
              <a:gd name="connsiteX9767" fmla="*/ 30894363 w 43671952"/>
              <a:gd name="connsiteY9767" fmla="*/ 250507 h 23902640"/>
              <a:gd name="connsiteX9768" fmla="*/ 30947703 w 43671952"/>
              <a:gd name="connsiteY9768" fmla="*/ 242888 h 23902640"/>
              <a:gd name="connsiteX9769" fmla="*/ 30993423 w 43671952"/>
              <a:gd name="connsiteY9769" fmla="*/ 265747 h 23902640"/>
              <a:gd name="connsiteX9770" fmla="*/ 31016283 w 43671952"/>
              <a:gd name="connsiteY9770" fmla="*/ 273368 h 23902640"/>
              <a:gd name="connsiteX9771" fmla="*/ 31107723 w 43671952"/>
              <a:gd name="connsiteY9771" fmla="*/ 280987 h 23902640"/>
              <a:gd name="connsiteX9772" fmla="*/ 31130583 w 43671952"/>
              <a:gd name="connsiteY9772" fmla="*/ 288607 h 23902640"/>
              <a:gd name="connsiteX9773" fmla="*/ 31206783 w 43671952"/>
              <a:gd name="connsiteY9773" fmla="*/ 303848 h 23902640"/>
              <a:gd name="connsiteX9774" fmla="*/ 31237263 w 43671952"/>
              <a:gd name="connsiteY9774" fmla="*/ 288607 h 23902640"/>
              <a:gd name="connsiteX9775" fmla="*/ 31244883 w 43671952"/>
              <a:gd name="connsiteY9775" fmla="*/ 227647 h 23902640"/>
              <a:gd name="connsiteX9776" fmla="*/ 31237263 w 43671952"/>
              <a:gd name="connsiteY9776" fmla="*/ 204788 h 23902640"/>
              <a:gd name="connsiteX9777" fmla="*/ 31336323 w 43671952"/>
              <a:gd name="connsiteY9777" fmla="*/ 159068 h 23902640"/>
              <a:gd name="connsiteX9778" fmla="*/ 31382043 w 43671952"/>
              <a:gd name="connsiteY9778" fmla="*/ 174307 h 23902640"/>
              <a:gd name="connsiteX9779" fmla="*/ 31397283 w 43671952"/>
              <a:gd name="connsiteY9779" fmla="*/ 197167 h 23902640"/>
              <a:gd name="connsiteX9780" fmla="*/ 31481103 w 43671952"/>
              <a:gd name="connsiteY9780" fmla="*/ 204788 h 23902640"/>
              <a:gd name="connsiteX9781" fmla="*/ 31511583 w 43671952"/>
              <a:gd name="connsiteY9781" fmla="*/ 136208 h 23902640"/>
              <a:gd name="connsiteX9782" fmla="*/ 31542063 w 43671952"/>
              <a:gd name="connsiteY9782" fmla="*/ 90487 h 23902640"/>
              <a:gd name="connsiteX9783" fmla="*/ 31587783 w 43671952"/>
              <a:gd name="connsiteY9783" fmla="*/ 75247 h 23902640"/>
              <a:gd name="connsiteX9784" fmla="*/ 31618263 w 43671952"/>
              <a:gd name="connsiteY9784" fmla="*/ 67627 h 23902640"/>
              <a:gd name="connsiteX9785" fmla="*/ 31702083 w 43671952"/>
              <a:gd name="connsiteY9785" fmla="*/ 60007 h 23902640"/>
              <a:gd name="connsiteX9786" fmla="*/ 31732563 w 43671952"/>
              <a:gd name="connsiteY9786" fmla="*/ 52387 h 23902640"/>
              <a:gd name="connsiteX9787" fmla="*/ 31785903 w 43671952"/>
              <a:gd name="connsiteY9787" fmla="*/ 14287 h 23902640"/>
              <a:gd name="connsiteX9788" fmla="*/ 7930556 w 43671952"/>
              <a:gd name="connsiteY9788" fmla="*/ 0 h 23902640"/>
              <a:gd name="connsiteX9789" fmla="*/ 8940335 w 43671952"/>
              <a:gd name="connsiteY9789" fmla="*/ 0 h 23902640"/>
              <a:gd name="connsiteX9790" fmla="*/ 8938470 w 43671952"/>
              <a:gd name="connsiteY9790" fmla="*/ 658 h 23902640"/>
              <a:gd name="connsiteX9791" fmla="*/ 8925244 w 43671952"/>
              <a:gd name="connsiteY9791" fmla="*/ 14288 h 23902640"/>
              <a:gd name="connsiteX9792" fmla="*/ 8896673 w 43671952"/>
              <a:gd name="connsiteY9792" fmla="*/ 33337 h 23902640"/>
              <a:gd name="connsiteX9793" fmla="*/ 8882384 w 43671952"/>
              <a:gd name="connsiteY9793" fmla="*/ 47626 h 23902640"/>
              <a:gd name="connsiteX9794" fmla="*/ 8853809 w 43671952"/>
              <a:gd name="connsiteY9794" fmla="*/ 66677 h 23902640"/>
              <a:gd name="connsiteX9795" fmla="*/ 8834760 w 43671952"/>
              <a:gd name="connsiteY9795" fmla="*/ 80963 h 23902640"/>
              <a:gd name="connsiteX9796" fmla="*/ 8815714 w 43671952"/>
              <a:gd name="connsiteY9796" fmla="*/ 90487 h 23902640"/>
              <a:gd name="connsiteX9797" fmla="*/ 8801424 w 43671952"/>
              <a:gd name="connsiteY9797" fmla="*/ 100014 h 23902640"/>
              <a:gd name="connsiteX9798" fmla="*/ 8791896 w 43671952"/>
              <a:gd name="connsiteY9798" fmla="*/ 114301 h 23902640"/>
              <a:gd name="connsiteX9799" fmla="*/ 8753797 w 43671952"/>
              <a:gd name="connsiteY9799" fmla="*/ 171450 h 23902640"/>
              <a:gd name="connsiteX9800" fmla="*/ 8739515 w 43671952"/>
              <a:gd name="connsiteY9800" fmla="*/ 180977 h 23902640"/>
              <a:gd name="connsiteX9801" fmla="*/ 8725227 w 43671952"/>
              <a:gd name="connsiteY9801" fmla="*/ 185739 h 23902640"/>
              <a:gd name="connsiteX9802" fmla="*/ 8715697 w 43671952"/>
              <a:gd name="connsiteY9802" fmla="*/ 200025 h 23902640"/>
              <a:gd name="connsiteX9803" fmla="*/ 8701413 w 43671952"/>
              <a:gd name="connsiteY9803" fmla="*/ 214313 h 23902640"/>
              <a:gd name="connsiteX9804" fmla="*/ 8682357 w 43671952"/>
              <a:gd name="connsiteY9804" fmla="*/ 233363 h 23902640"/>
              <a:gd name="connsiteX9805" fmla="*/ 8663310 w 43671952"/>
              <a:gd name="connsiteY9805" fmla="*/ 252414 h 23902640"/>
              <a:gd name="connsiteX9806" fmla="*/ 8649021 w 43671952"/>
              <a:gd name="connsiteY9806" fmla="*/ 261938 h 23902640"/>
              <a:gd name="connsiteX9807" fmla="*/ 8639497 w 43671952"/>
              <a:gd name="connsiteY9807" fmla="*/ 276224 h 23902640"/>
              <a:gd name="connsiteX9808" fmla="*/ 8610925 w 43671952"/>
              <a:gd name="connsiteY9808" fmla="*/ 285750 h 23902640"/>
              <a:gd name="connsiteX9809" fmla="*/ 8534723 w 43671952"/>
              <a:gd name="connsiteY9809" fmla="*/ 290513 h 23902640"/>
              <a:gd name="connsiteX9810" fmla="*/ 8520437 w 43671952"/>
              <a:gd name="connsiteY9810" fmla="*/ 285750 h 23902640"/>
              <a:gd name="connsiteX9811" fmla="*/ 8477573 w 43671952"/>
              <a:gd name="connsiteY9811" fmla="*/ 271462 h 23902640"/>
              <a:gd name="connsiteX9812" fmla="*/ 8377564 w 43671952"/>
              <a:gd name="connsiteY9812" fmla="*/ 271462 h 23902640"/>
              <a:gd name="connsiteX9813" fmla="*/ 8358511 w 43671952"/>
              <a:gd name="connsiteY9813" fmla="*/ 280989 h 23902640"/>
              <a:gd name="connsiteX9814" fmla="*/ 8306124 w 43671952"/>
              <a:gd name="connsiteY9814" fmla="*/ 295276 h 23902640"/>
              <a:gd name="connsiteX9815" fmla="*/ 8268023 w 43671952"/>
              <a:gd name="connsiteY9815" fmla="*/ 309563 h 23902640"/>
              <a:gd name="connsiteX9816" fmla="*/ 8239448 w 43671952"/>
              <a:gd name="connsiteY9816" fmla="*/ 323853 h 23902640"/>
              <a:gd name="connsiteX9817" fmla="*/ 8234687 w 43671952"/>
              <a:gd name="connsiteY9817" fmla="*/ 347662 h 23902640"/>
              <a:gd name="connsiteX9818" fmla="*/ 8244211 w 43671952"/>
              <a:gd name="connsiteY9818" fmla="*/ 361949 h 23902640"/>
              <a:gd name="connsiteX9819" fmla="*/ 8248975 w 43671952"/>
              <a:gd name="connsiteY9819" fmla="*/ 428628 h 23902640"/>
              <a:gd name="connsiteX9820" fmla="*/ 8244211 w 43671952"/>
              <a:gd name="connsiteY9820" fmla="*/ 442914 h 23902640"/>
              <a:gd name="connsiteX9821" fmla="*/ 8182298 w 43671952"/>
              <a:gd name="connsiteY9821" fmla="*/ 447675 h 23902640"/>
              <a:gd name="connsiteX9822" fmla="*/ 8139436 w 43671952"/>
              <a:gd name="connsiteY9822" fmla="*/ 423863 h 23902640"/>
              <a:gd name="connsiteX9823" fmla="*/ 8096573 w 43671952"/>
              <a:gd name="connsiteY9823" fmla="*/ 414337 h 23902640"/>
              <a:gd name="connsiteX9824" fmla="*/ 8077522 w 43671952"/>
              <a:gd name="connsiteY9824" fmla="*/ 438150 h 23902640"/>
              <a:gd name="connsiteX9825" fmla="*/ 8087048 w 43671952"/>
              <a:gd name="connsiteY9825" fmla="*/ 452437 h 23902640"/>
              <a:gd name="connsiteX9826" fmla="*/ 8101336 w 43671952"/>
              <a:gd name="connsiteY9826" fmla="*/ 457199 h 23902640"/>
              <a:gd name="connsiteX9827" fmla="*/ 8106097 w 43671952"/>
              <a:gd name="connsiteY9827" fmla="*/ 471487 h 23902640"/>
              <a:gd name="connsiteX9828" fmla="*/ 8106097 w 43671952"/>
              <a:gd name="connsiteY9828" fmla="*/ 519115 h 23902640"/>
              <a:gd name="connsiteX9829" fmla="*/ 8044184 w 43671952"/>
              <a:gd name="connsiteY9829" fmla="*/ 509588 h 23902640"/>
              <a:gd name="connsiteX9830" fmla="*/ 8029898 w 43671952"/>
              <a:gd name="connsiteY9830" fmla="*/ 504825 h 23902640"/>
              <a:gd name="connsiteX9831" fmla="*/ 8015611 w 43671952"/>
              <a:gd name="connsiteY9831" fmla="*/ 500064 h 23902640"/>
              <a:gd name="connsiteX9832" fmla="*/ 7987034 w 43671952"/>
              <a:gd name="connsiteY9832" fmla="*/ 490539 h 23902640"/>
              <a:gd name="connsiteX9833" fmla="*/ 7972747 w 43671952"/>
              <a:gd name="connsiteY9833" fmla="*/ 481014 h 23902640"/>
              <a:gd name="connsiteX9834" fmla="*/ 7944171 w 43671952"/>
              <a:gd name="connsiteY9834" fmla="*/ 466726 h 23902640"/>
              <a:gd name="connsiteX9835" fmla="*/ 7929886 w 43671952"/>
              <a:gd name="connsiteY9835" fmla="*/ 461962 h 23902640"/>
              <a:gd name="connsiteX9836" fmla="*/ 7901311 w 43671952"/>
              <a:gd name="connsiteY9836" fmla="*/ 447675 h 23902640"/>
              <a:gd name="connsiteX9837" fmla="*/ 7887024 w 43671952"/>
              <a:gd name="connsiteY9837" fmla="*/ 452437 h 23902640"/>
              <a:gd name="connsiteX9838" fmla="*/ 7887024 w 43671952"/>
              <a:gd name="connsiteY9838" fmla="*/ 509588 h 23902640"/>
              <a:gd name="connsiteX9839" fmla="*/ 7896550 w 43671952"/>
              <a:gd name="connsiteY9839" fmla="*/ 576262 h 23902640"/>
              <a:gd name="connsiteX9840" fmla="*/ 7848922 w 43671952"/>
              <a:gd name="connsiteY9840" fmla="*/ 600074 h 23902640"/>
              <a:gd name="connsiteX9841" fmla="*/ 7758436 w 43671952"/>
              <a:gd name="connsiteY9841" fmla="*/ 604838 h 23902640"/>
              <a:gd name="connsiteX9842" fmla="*/ 7744148 w 43671952"/>
              <a:gd name="connsiteY9842" fmla="*/ 595314 h 23902640"/>
              <a:gd name="connsiteX9843" fmla="*/ 7715573 w 43671952"/>
              <a:gd name="connsiteY9843" fmla="*/ 581024 h 23902640"/>
              <a:gd name="connsiteX9844" fmla="*/ 7701284 w 43671952"/>
              <a:gd name="connsiteY9844" fmla="*/ 576262 h 23902640"/>
              <a:gd name="connsiteX9845" fmla="*/ 7677470 w 43671952"/>
              <a:gd name="connsiteY9845" fmla="*/ 547688 h 23902640"/>
              <a:gd name="connsiteX9846" fmla="*/ 7667945 w 43671952"/>
              <a:gd name="connsiteY9846" fmla="*/ 519115 h 23902640"/>
              <a:gd name="connsiteX9847" fmla="*/ 7639370 w 43671952"/>
              <a:gd name="connsiteY9847" fmla="*/ 514352 h 23902640"/>
              <a:gd name="connsiteX9848" fmla="*/ 7429823 w 43671952"/>
              <a:gd name="connsiteY9848" fmla="*/ 509588 h 23902640"/>
              <a:gd name="connsiteX9849" fmla="*/ 7382200 w 43671952"/>
              <a:gd name="connsiteY9849" fmla="*/ 523875 h 23902640"/>
              <a:gd name="connsiteX9850" fmla="*/ 7396488 w 43671952"/>
              <a:gd name="connsiteY9850" fmla="*/ 552450 h 23902640"/>
              <a:gd name="connsiteX9851" fmla="*/ 7425063 w 43671952"/>
              <a:gd name="connsiteY9851" fmla="*/ 571499 h 23902640"/>
              <a:gd name="connsiteX9852" fmla="*/ 7425063 w 43671952"/>
              <a:gd name="connsiteY9852" fmla="*/ 600074 h 23902640"/>
              <a:gd name="connsiteX9853" fmla="*/ 7410775 w 43671952"/>
              <a:gd name="connsiteY9853" fmla="*/ 604838 h 23902640"/>
              <a:gd name="connsiteX9854" fmla="*/ 7382200 w 43671952"/>
              <a:gd name="connsiteY9854" fmla="*/ 614363 h 23902640"/>
              <a:gd name="connsiteX9855" fmla="*/ 7386961 w 43671952"/>
              <a:gd name="connsiteY9855" fmla="*/ 657225 h 23902640"/>
              <a:gd name="connsiteX9856" fmla="*/ 7410775 w 43671952"/>
              <a:gd name="connsiteY9856" fmla="*/ 681037 h 23902640"/>
              <a:gd name="connsiteX9857" fmla="*/ 7429823 w 43671952"/>
              <a:gd name="connsiteY9857" fmla="*/ 704851 h 23902640"/>
              <a:gd name="connsiteX9858" fmla="*/ 7444110 w 43671952"/>
              <a:gd name="connsiteY9858" fmla="*/ 709614 h 23902640"/>
              <a:gd name="connsiteX9859" fmla="*/ 7453637 w 43671952"/>
              <a:gd name="connsiteY9859" fmla="*/ 723899 h 23902640"/>
              <a:gd name="connsiteX9860" fmla="*/ 7458398 w 43671952"/>
              <a:gd name="connsiteY9860" fmla="*/ 738188 h 23902640"/>
              <a:gd name="connsiteX9861" fmla="*/ 7467925 w 43671952"/>
              <a:gd name="connsiteY9861" fmla="*/ 776288 h 23902640"/>
              <a:gd name="connsiteX9862" fmla="*/ 7458398 w 43671952"/>
              <a:gd name="connsiteY9862" fmla="*/ 804864 h 23902640"/>
              <a:gd name="connsiteX9863" fmla="*/ 7448877 w 43671952"/>
              <a:gd name="connsiteY9863" fmla="*/ 819152 h 23902640"/>
              <a:gd name="connsiteX9864" fmla="*/ 7420303 w 43671952"/>
              <a:gd name="connsiteY9864" fmla="*/ 862013 h 23902640"/>
              <a:gd name="connsiteX9865" fmla="*/ 7406015 w 43671952"/>
              <a:gd name="connsiteY9865" fmla="*/ 871538 h 23902640"/>
              <a:gd name="connsiteX9866" fmla="*/ 7377440 w 43671952"/>
              <a:gd name="connsiteY9866" fmla="*/ 890588 h 23902640"/>
              <a:gd name="connsiteX9867" fmla="*/ 7363151 w 43671952"/>
              <a:gd name="connsiteY9867" fmla="*/ 895350 h 23902640"/>
              <a:gd name="connsiteX9868" fmla="*/ 7334578 w 43671952"/>
              <a:gd name="connsiteY9868" fmla="*/ 904874 h 23902640"/>
              <a:gd name="connsiteX9869" fmla="*/ 7320290 w 43671952"/>
              <a:gd name="connsiteY9869" fmla="*/ 914400 h 23902640"/>
              <a:gd name="connsiteX9870" fmla="*/ 7306002 w 43671952"/>
              <a:gd name="connsiteY9870" fmla="*/ 919162 h 23902640"/>
              <a:gd name="connsiteX9871" fmla="*/ 7248851 w 43671952"/>
              <a:gd name="connsiteY9871" fmla="*/ 928687 h 23902640"/>
              <a:gd name="connsiteX9872" fmla="*/ 7234564 w 43671952"/>
              <a:gd name="connsiteY9872" fmla="*/ 919162 h 23902640"/>
              <a:gd name="connsiteX9873" fmla="*/ 7220276 w 43671952"/>
              <a:gd name="connsiteY9873" fmla="*/ 914400 h 23902640"/>
              <a:gd name="connsiteX9874" fmla="*/ 7215513 w 43671952"/>
              <a:gd name="connsiteY9874" fmla="*/ 900114 h 23902640"/>
              <a:gd name="connsiteX9875" fmla="*/ 7201226 w 43671952"/>
              <a:gd name="connsiteY9875" fmla="*/ 890588 h 23902640"/>
              <a:gd name="connsiteX9876" fmla="*/ 7196462 w 43671952"/>
              <a:gd name="connsiteY9876" fmla="*/ 876299 h 23902640"/>
              <a:gd name="connsiteX9877" fmla="*/ 7196462 w 43671952"/>
              <a:gd name="connsiteY9877" fmla="*/ 785813 h 23902640"/>
              <a:gd name="connsiteX9878" fmla="*/ 7191699 w 43671952"/>
              <a:gd name="connsiteY9878" fmla="*/ 762000 h 23902640"/>
              <a:gd name="connsiteX9879" fmla="*/ 7186938 w 43671952"/>
              <a:gd name="connsiteY9879" fmla="*/ 747712 h 23902640"/>
              <a:gd name="connsiteX9880" fmla="*/ 7172649 w 43671952"/>
              <a:gd name="connsiteY9880" fmla="*/ 704851 h 23902640"/>
              <a:gd name="connsiteX9881" fmla="*/ 7144073 w 43671952"/>
              <a:gd name="connsiteY9881" fmla="*/ 685800 h 23902640"/>
              <a:gd name="connsiteX9882" fmla="*/ 7134552 w 43671952"/>
              <a:gd name="connsiteY9882" fmla="*/ 671513 h 23902640"/>
              <a:gd name="connsiteX9883" fmla="*/ 7091689 w 43671952"/>
              <a:gd name="connsiteY9883" fmla="*/ 652463 h 23902640"/>
              <a:gd name="connsiteX9884" fmla="*/ 7053587 w 43671952"/>
              <a:gd name="connsiteY9884" fmla="*/ 642938 h 23902640"/>
              <a:gd name="connsiteX9885" fmla="*/ 7048826 w 43671952"/>
              <a:gd name="connsiteY9885" fmla="*/ 681037 h 23902640"/>
              <a:gd name="connsiteX9886" fmla="*/ 7058348 w 43671952"/>
              <a:gd name="connsiteY9886" fmla="*/ 695324 h 23902640"/>
              <a:gd name="connsiteX9887" fmla="*/ 7082163 w 43671952"/>
              <a:gd name="connsiteY9887" fmla="*/ 742950 h 23902640"/>
              <a:gd name="connsiteX9888" fmla="*/ 7077397 w 43671952"/>
              <a:gd name="connsiteY9888" fmla="*/ 757238 h 23902640"/>
              <a:gd name="connsiteX9889" fmla="*/ 7063112 w 43671952"/>
              <a:gd name="connsiteY9889" fmla="*/ 762000 h 23902640"/>
              <a:gd name="connsiteX9890" fmla="*/ 7020249 w 43671952"/>
              <a:gd name="connsiteY9890" fmla="*/ 766762 h 23902640"/>
              <a:gd name="connsiteX9891" fmla="*/ 7001198 w 43671952"/>
              <a:gd name="connsiteY9891" fmla="*/ 762000 h 23902640"/>
              <a:gd name="connsiteX9892" fmla="*/ 6934522 w 43671952"/>
              <a:gd name="connsiteY9892" fmla="*/ 742950 h 23902640"/>
              <a:gd name="connsiteX9893" fmla="*/ 6867579 w 43671952"/>
              <a:gd name="connsiteY9893" fmla="*/ 738188 h 23902640"/>
              <a:gd name="connsiteX9894" fmla="*/ 6819951 w 43671952"/>
              <a:gd name="connsiteY9894" fmla="*/ 742950 h 23902640"/>
              <a:gd name="connsiteX9895" fmla="*/ 6762801 w 43671952"/>
              <a:gd name="connsiteY9895" fmla="*/ 757238 h 23902640"/>
              <a:gd name="connsiteX9896" fmla="*/ 6743749 w 43671952"/>
              <a:gd name="connsiteY9896" fmla="*/ 781049 h 23902640"/>
              <a:gd name="connsiteX9897" fmla="*/ 6758040 w 43671952"/>
              <a:gd name="connsiteY9897" fmla="*/ 809626 h 23902640"/>
              <a:gd name="connsiteX9898" fmla="*/ 6791374 w 43671952"/>
              <a:gd name="connsiteY9898" fmla="*/ 823912 h 23902640"/>
              <a:gd name="connsiteX9899" fmla="*/ 6819951 w 43671952"/>
              <a:gd name="connsiteY9899" fmla="*/ 833437 h 23902640"/>
              <a:gd name="connsiteX9900" fmla="*/ 6862810 w 43671952"/>
              <a:gd name="connsiteY9900" fmla="*/ 842962 h 23902640"/>
              <a:gd name="connsiteX9901" fmla="*/ 6881863 w 43671952"/>
              <a:gd name="connsiteY9901" fmla="*/ 847724 h 23902640"/>
              <a:gd name="connsiteX9902" fmla="*/ 6896146 w 43671952"/>
              <a:gd name="connsiteY9902" fmla="*/ 852487 h 23902640"/>
              <a:gd name="connsiteX9903" fmla="*/ 6910438 w 43671952"/>
              <a:gd name="connsiteY9903" fmla="*/ 857249 h 23902640"/>
              <a:gd name="connsiteX9904" fmla="*/ 6967860 w 43671952"/>
              <a:gd name="connsiteY9904" fmla="*/ 876299 h 23902640"/>
              <a:gd name="connsiteX9905" fmla="*/ 6996437 w 43671952"/>
              <a:gd name="connsiteY9905" fmla="*/ 885824 h 23902640"/>
              <a:gd name="connsiteX9906" fmla="*/ 7010725 w 43671952"/>
              <a:gd name="connsiteY9906" fmla="*/ 895350 h 23902640"/>
              <a:gd name="connsiteX9907" fmla="*/ 7039300 w 43671952"/>
              <a:gd name="connsiteY9907" fmla="*/ 904874 h 23902640"/>
              <a:gd name="connsiteX9908" fmla="*/ 7058348 w 43671952"/>
              <a:gd name="connsiteY9908" fmla="*/ 909639 h 23902640"/>
              <a:gd name="connsiteX9909" fmla="*/ 7072636 w 43671952"/>
              <a:gd name="connsiteY9909" fmla="*/ 914400 h 23902640"/>
              <a:gd name="connsiteX9910" fmla="*/ 7096445 w 43671952"/>
              <a:gd name="connsiteY9910" fmla="*/ 919162 h 23902640"/>
              <a:gd name="connsiteX9911" fmla="*/ 7115500 w 43671952"/>
              <a:gd name="connsiteY9911" fmla="*/ 923924 h 23902640"/>
              <a:gd name="connsiteX9912" fmla="*/ 7167889 w 43671952"/>
              <a:gd name="connsiteY9912" fmla="*/ 938214 h 23902640"/>
              <a:gd name="connsiteX9913" fmla="*/ 7177412 w 43671952"/>
              <a:gd name="connsiteY9913" fmla="*/ 952499 h 23902640"/>
              <a:gd name="connsiteX9914" fmla="*/ 7158361 w 43671952"/>
              <a:gd name="connsiteY9914" fmla="*/ 971550 h 23902640"/>
              <a:gd name="connsiteX9915" fmla="*/ 7148835 w 43671952"/>
              <a:gd name="connsiteY9915" fmla="*/ 985837 h 23902640"/>
              <a:gd name="connsiteX9916" fmla="*/ 7134552 w 43671952"/>
              <a:gd name="connsiteY9916" fmla="*/ 990601 h 23902640"/>
              <a:gd name="connsiteX9917" fmla="*/ 7105971 w 43671952"/>
              <a:gd name="connsiteY9917" fmla="*/ 1000125 h 23902640"/>
              <a:gd name="connsiteX9918" fmla="*/ 7091689 w 43671952"/>
              <a:gd name="connsiteY9918" fmla="*/ 1009649 h 23902640"/>
              <a:gd name="connsiteX9919" fmla="*/ 7063112 w 43671952"/>
              <a:gd name="connsiteY9919" fmla="*/ 1019176 h 23902640"/>
              <a:gd name="connsiteX9920" fmla="*/ 7029773 w 43671952"/>
              <a:gd name="connsiteY9920" fmla="*/ 1028700 h 23902640"/>
              <a:gd name="connsiteX9921" fmla="*/ 6939288 w 43671952"/>
              <a:gd name="connsiteY9921" fmla="*/ 1033463 h 23902640"/>
              <a:gd name="connsiteX9922" fmla="*/ 6910438 w 43671952"/>
              <a:gd name="connsiteY9922" fmla="*/ 1028700 h 23902640"/>
              <a:gd name="connsiteX9923" fmla="*/ 6829471 w 43671952"/>
              <a:gd name="connsiteY9923" fmla="*/ 1023937 h 23902640"/>
              <a:gd name="connsiteX9924" fmla="*/ 6777095 w 43671952"/>
              <a:gd name="connsiteY9924" fmla="*/ 1033463 h 23902640"/>
              <a:gd name="connsiteX9925" fmla="*/ 6753279 w 43671952"/>
              <a:gd name="connsiteY9925" fmla="*/ 1038224 h 23902640"/>
              <a:gd name="connsiteX9926" fmla="*/ 6719945 w 43671952"/>
              <a:gd name="connsiteY9926" fmla="*/ 1042987 h 23902640"/>
              <a:gd name="connsiteX9927" fmla="*/ 6705651 w 43671952"/>
              <a:gd name="connsiteY9927" fmla="*/ 1047750 h 23902640"/>
              <a:gd name="connsiteX9928" fmla="*/ 6677076 w 43671952"/>
              <a:gd name="connsiteY9928" fmla="*/ 1052513 h 23902640"/>
              <a:gd name="connsiteX9929" fmla="*/ 6610406 w 43671952"/>
              <a:gd name="connsiteY9929" fmla="*/ 1071563 h 23902640"/>
              <a:gd name="connsiteX9930" fmla="*/ 6581823 w 43671952"/>
              <a:gd name="connsiteY9930" fmla="*/ 1081088 h 23902640"/>
              <a:gd name="connsiteX9931" fmla="*/ 6472292 w 43671952"/>
              <a:gd name="connsiteY9931" fmla="*/ 1085850 h 23902640"/>
              <a:gd name="connsiteX9932" fmla="*/ 6457996 w 43671952"/>
              <a:gd name="connsiteY9932" fmla="*/ 1081088 h 23902640"/>
              <a:gd name="connsiteX9933" fmla="*/ 6391326 w 43671952"/>
              <a:gd name="connsiteY9933" fmla="*/ 1066801 h 23902640"/>
              <a:gd name="connsiteX9934" fmla="*/ 6328152 w 43671952"/>
              <a:gd name="connsiteY9934" fmla="*/ 1003623 h 23902640"/>
              <a:gd name="connsiteX9935" fmla="*/ 7113617 w 43671952"/>
              <a:gd name="connsiteY9935" fmla="*/ 490537 h 23902640"/>
              <a:gd name="connsiteX9936" fmla="*/ 7759233 w 43671952"/>
              <a:gd name="connsiteY9936" fmla="*/ 101203 h 2390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Lst>
            <a:rect l="l" t="t" r="r" b="b"/>
            <a:pathLst>
              <a:path w="43671952" h="23902640">
                <a:moveTo>
                  <a:pt x="35914551" y="23775244"/>
                </a:moveTo>
                <a:cubicBezTo>
                  <a:pt x="35934691" y="23775640"/>
                  <a:pt x="35956915" y="23779608"/>
                  <a:pt x="35976759" y="23783576"/>
                </a:cubicBezTo>
                <a:cubicBezTo>
                  <a:pt x="35993427" y="23795484"/>
                  <a:pt x="35995807" y="23807392"/>
                  <a:pt x="36005335" y="23819296"/>
                </a:cubicBezTo>
                <a:cubicBezTo>
                  <a:pt x="36003747" y="23834376"/>
                  <a:pt x="36009303" y="23849460"/>
                  <a:pt x="36000571" y="23864540"/>
                </a:cubicBezTo>
                <a:cubicBezTo>
                  <a:pt x="35985491" y="23891528"/>
                  <a:pt x="35968027" y="23901848"/>
                  <a:pt x="35948183" y="23902640"/>
                </a:cubicBezTo>
                <a:cubicBezTo>
                  <a:pt x="35931515" y="23882796"/>
                  <a:pt x="35938659" y="23862952"/>
                  <a:pt x="35933895" y="23843108"/>
                </a:cubicBezTo>
                <a:cubicBezTo>
                  <a:pt x="35915639" y="23817708"/>
                  <a:pt x="35866427" y="23818504"/>
                  <a:pt x="35864839" y="23788340"/>
                </a:cubicBezTo>
                <a:cubicBezTo>
                  <a:pt x="35876351" y="23778020"/>
                  <a:pt x="35894407" y="23774848"/>
                  <a:pt x="35914551" y="23775244"/>
                </a:cubicBezTo>
                <a:close/>
                <a:moveTo>
                  <a:pt x="35705295" y="23452584"/>
                </a:moveTo>
                <a:lnTo>
                  <a:pt x="35733871" y="23469252"/>
                </a:lnTo>
                <a:cubicBezTo>
                  <a:pt x="35741015" y="23496240"/>
                  <a:pt x="35745779" y="23532752"/>
                  <a:pt x="35733871" y="23562124"/>
                </a:cubicBezTo>
                <a:cubicBezTo>
                  <a:pt x="35708471" y="23576412"/>
                  <a:pt x="35683071" y="23569264"/>
                  <a:pt x="35657671" y="23554980"/>
                </a:cubicBezTo>
                <a:cubicBezTo>
                  <a:pt x="35643383" y="23536724"/>
                  <a:pt x="35636239" y="23523228"/>
                  <a:pt x="35643383" y="23500208"/>
                </a:cubicBezTo>
                <a:cubicBezTo>
                  <a:pt x="35661639" y="23470048"/>
                  <a:pt x="35677515" y="23456552"/>
                  <a:pt x="35705295" y="23452584"/>
                </a:cubicBezTo>
                <a:close/>
                <a:moveTo>
                  <a:pt x="37335819" y="23431004"/>
                </a:moveTo>
                <a:cubicBezTo>
                  <a:pt x="37340123" y="23431452"/>
                  <a:pt x="37344987" y="23432940"/>
                  <a:pt x="37350739" y="23435916"/>
                </a:cubicBezTo>
                <a:cubicBezTo>
                  <a:pt x="37360263" y="23452584"/>
                  <a:pt x="37362647" y="23462112"/>
                  <a:pt x="37357883" y="23478780"/>
                </a:cubicBezTo>
                <a:cubicBezTo>
                  <a:pt x="37344387" y="23504972"/>
                  <a:pt x="37342803" y="23516880"/>
                  <a:pt x="37317403" y="23521640"/>
                </a:cubicBezTo>
                <a:cubicBezTo>
                  <a:pt x="37292795" y="23531960"/>
                  <a:pt x="37265807" y="23535136"/>
                  <a:pt x="37250727" y="23516880"/>
                </a:cubicBezTo>
                <a:cubicBezTo>
                  <a:pt x="37251519" y="23480368"/>
                  <a:pt x="37268983" y="23465284"/>
                  <a:pt x="37303115" y="23443060"/>
                </a:cubicBezTo>
                <a:cubicBezTo>
                  <a:pt x="37315023" y="23437700"/>
                  <a:pt x="37322907" y="23429664"/>
                  <a:pt x="37335819" y="23431004"/>
                </a:cubicBezTo>
                <a:close/>
                <a:moveTo>
                  <a:pt x="36191071" y="23426392"/>
                </a:moveTo>
                <a:cubicBezTo>
                  <a:pt x="36246631" y="23437504"/>
                  <a:pt x="36247427" y="23453380"/>
                  <a:pt x="36252983" y="23493068"/>
                </a:cubicBezTo>
                <a:cubicBezTo>
                  <a:pt x="36244251" y="23556568"/>
                  <a:pt x="36245043" y="23608164"/>
                  <a:pt x="36248219" y="23666900"/>
                </a:cubicBezTo>
                <a:cubicBezTo>
                  <a:pt x="36248219" y="23717700"/>
                  <a:pt x="36298227" y="23723256"/>
                  <a:pt x="36312515" y="23797868"/>
                </a:cubicBezTo>
                <a:cubicBezTo>
                  <a:pt x="36304579" y="23825648"/>
                  <a:pt x="36301403" y="23836760"/>
                  <a:pt x="36274415" y="23845492"/>
                </a:cubicBezTo>
                <a:cubicBezTo>
                  <a:pt x="36242663" y="23855016"/>
                  <a:pt x="36215675" y="23852636"/>
                  <a:pt x="36186307" y="23838348"/>
                </a:cubicBezTo>
                <a:cubicBezTo>
                  <a:pt x="36052959" y="23789136"/>
                  <a:pt x="35755303" y="23685152"/>
                  <a:pt x="35750539" y="23640704"/>
                </a:cubicBezTo>
                <a:cubicBezTo>
                  <a:pt x="35792607" y="23614512"/>
                  <a:pt x="35944215" y="23683568"/>
                  <a:pt x="36041051" y="23705000"/>
                </a:cubicBezTo>
                <a:cubicBezTo>
                  <a:pt x="36052959" y="23689916"/>
                  <a:pt x="36060103" y="23674836"/>
                  <a:pt x="36048195" y="23657372"/>
                </a:cubicBezTo>
                <a:cubicBezTo>
                  <a:pt x="36037875" y="23643880"/>
                  <a:pt x="36022795" y="23632768"/>
                  <a:pt x="36017239" y="23616892"/>
                </a:cubicBezTo>
                <a:cubicBezTo>
                  <a:pt x="36014063" y="23599428"/>
                  <a:pt x="36015651" y="23586728"/>
                  <a:pt x="36029147" y="23571648"/>
                </a:cubicBezTo>
                <a:cubicBezTo>
                  <a:pt x="36048195" y="23557360"/>
                  <a:pt x="36107727" y="23574032"/>
                  <a:pt x="36138683" y="23550216"/>
                </a:cubicBezTo>
                <a:cubicBezTo>
                  <a:pt x="36129159" y="23535928"/>
                  <a:pt x="36093439" y="23516880"/>
                  <a:pt x="36100583" y="23497828"/>
                </a:cubicBezTo>
                <a:cubicBezTo>
                  <a:pt x="36109315" y="23465288"/>
                  <a:pt x="36141855" y="23430360"/>
                  <a:pt x="36191071" y="23426392"/>
                </a:cubicBezTo>
                <a:close/>
                <a:moveTo>
                  <a:pt x="37186655" y="23391716"/>
                </a:moveTo>
                <a:cubicBezTo>
                  <a:pt x="37196207" y="23391616"/>
                  <a:pt x="37205679" y="23393452"/>
                  <a:pt x="37215007" y="23397816"/>
                </a:cubicBezTo>
                <a:cubicBezTo>
                  <a:pt x="37233263" y="23419248"/>
                  <a:pt x="37230087" y="23450204"/>
                  <a:pt x="37212627" y="23476400"/>
                </a:cubicBezTo>
                <a:cubicBezTo>
                  <a:pt x="37195955" y="23516880"/>
                  <a:pt x="37157859" y="23516880"/>
                  <a:pt x="37131663" y="23521644"/>
                </a:cubicBezTo>
                <a:cubicBezTo>
                  <a:pt x="37099119" y="23538312"/>
                  <a:pt x="37071339" y="23550216"/>
                  <a:pt x="37043555" y="23533548"/>
                </a:cubicBezTo>
                <a:cubicBezTo>
                  <a:pt x="37032443" y="23470844"/>
                  <a:pt x="37066575" y="23453380"/>
                  <a:pt x="37100707" y="23428772"/>
                </a:cubicBezTo>
                <a:cubicBezTo>
                  <a:pt x="37128687" y="23409724"/>
                  <a:pt x="37158007" y="23392012"/>
                  <a:pt x="37186655" y="23391716"/>
                </a:cubicBezTo>
                <a:close/>
                <a:moveTo>
                  <a:pt x="35876747" y="23376384"/>
                </a:moveTo>
                <a:cubicBezTo>
                  <a:pt x="35906115" y="23387496"/>
                  <a:pt x="35921195" y="23398612"/>
                  <a:pt x="35929131" y="23431152"/>
                </a:cubicBezTo>
                <a:cubicBezTo>
                  <a:pt x="35914051" y="23443060"/>
                  <a:pt x="35879919" y="23447824"/>
                  <a:pt x="35855315" y="23445440"/>
                </a:cubicBezTo>
                <a:cubicBezTo>
                  <a:pt x="35827531" y="23431152"/>
                  <a:pt x="35802135" y="23433536"/>
                  <a:pt x="35807691" y="23395436"/>
                </a:cubicBezTo>
                <a:cubicBezTo>
                  <a:pt x="35825947" y="23374796"/>
                  <a:pt x="35851343" y="23373208"/>
                  <a:pt x="35876747" y="23376384"/>
                </a:cubicBezTo>
                <a:close/>
                <a:moveTo>
                  <a:pt x="22687623" y="22135148"/>
                </a:moveTo>
                <a:cubicBezTo>
                  <a:pt x="22695243" y="22140228"/>
                  <a:pt x="22704763" y="22143236"/>
                  <a:pt x="22710483" y="22150388"/>
                </a:cubicBezTo>
                <a:cubicBezTo>
                  <a:pt x="22724079" y="22167380"/>
                  <a:pt x="22719047" y="22183160"/>
                  <a:pt x="22702863" y="22196108"/>
                </a:cubicBezTo>
                <a:cubicBezTo>
                  <a:pt x="22677595" y="22216324"/>
                  <a:pt x="22690163" y="22208808"/>
                  <a:pt x="22687623" y="22211348"/>
                </a:cubicBezTo>
                <a:cubicBezTo>
                  <a:pt x="22646771" y="22163688"/>
                  <a:pt x="22618185" y="22166060"/>
                  <a:pt x="22664763" y="22142768"/>
                </a:cubicBezTo>
                <a:cubicBezTo>
                  <a:pt x="22671947" y="22139176"/>
                  <a:pt x="22680003" y="22137688"/>
                  <a:pt x="22687623" y="22135148"/>
                </a:cubicBezTo>
                <a:close/>
                <a:moveTo>
                  <a:pt x="36722091" y="21976208"/>
                </a:moveTo>
                <a:lnTo>
                  <a:pt x="36724471" y="22026216"/>
                </a:lnTo>
                <a:lnTo>
                  <a:pt x="36676847" y="22007168"/>
                </a:lnTo>
                <a:close/>
                <a:moveTo>
                  <a:pt x="23850547" y="21828368"/>
                </a:moveTo>
                <a:cubicBezTo>
                  <a:pt x="23856275" y="21829860"/>
                  <a:pt x="23864435" y="21840224"/>
                  <a:pt x="23868723" y="21845588"/>
                </a:cubicBezTo>
                <a:cubicBezTo>
                  <a:pt x="23873743" y="21851860"/>
                  <a:pt x="23873803" y="21860828"/>
                  <a:pt x="23876343" y="21868448"/>
                </a:cubicBezTo>
                <a:cubicBezTo>
                  <a:pt x="23866315" y="21898536"/>
                  <a:pt x="23844595" y="21893848"/>
                  <a:pt x="23838243" y="21898928"/>
                </a:cubicBezTo>
                <a:cubicBezTo>
                  <a:pt x="23840783" y="21876068"/>
                  <a:pt x="23834451" y="21850320"/>
                  <a:pt x="23845863" y="21830348"/>
                </a:cubicBezTo>
                <a:cubicBezTo>
                  <a:pt x="23846999" y="21828360"/>
                  <a:pt x="23848639" y="21827872"/>
                  <a:pt x="23850547" y="21828368"/>
                </a:cubicBezTo>
                <a:close/>
                <a:moveTo>
                  <a:pt x="12789754" y="21747956"/>
                </a:moveTo>
                <a:cubicBezTo>
                  <a:pt x="12796146" y="21749236"/>
                  <a:pt x="12810765" y="21751648"/>
                  <a:pt x="12815947" y="21755100"/>
                </a:cubicBezTo>
                <a:cubicBezTo>
                  <a:pt x="12825177" y="21761256"/>
                  <a:pt x="12820375" y="21758960"/>
                  <a:pt x="12830235" y="21762244"/>
                </a:cubicBezTo>
                <a:cubicBezTo>
                  <a:pt x="12837243" y="21767500"/>
                  <a:pt x="12841374" y="21769900"/>
                  <a:pt x="12846904" y="21776532"/>
                </a:cubicBezTo>
                <a:cubicBezTo>
                  <a:pt x="12851246" y="21781744"/>
                  <a:pt x="12852335" y="21787224"/>
                  <a:pt x="12858807" y="21790820"/>
                </a:cubicBezTo>
                <a:cubicBezTo>
                  <a:pt x="12863198" y="21793256"/>
                  <a:pt x="12868333" y="21793996"/>
                  <a:pt x="12873097" y="21795584"/>
                </a:cubicBezTo>
                <a:cubicBezTo>
                  <a:pt x="12897571" y="21803740"/>
                  <a:pt x="12877762" y="21797856"/>
                  <a:pt x="12935007" y="21800344"/>
                </a:cubicBezTo>
                <a:cubicBezTo>
                  <a:pt x="12955435" y="21807156"/>
                  <a:pt x="12922937" y="21796732"/>
                  <a:pt x="12956439" y="21805108"/>
                </a:cubicBezTo>
                <a:cubicBezTo>
                  <a:pt x="12961312" y="21806324"/>
                  <a:pt x="12970728" y="21809868"/>
                  <a:pt x="12970728" y="21809868"/>
                </a:cubicBezTo>
                <a:cubicBezTo>
                  <a:pt x="12972315" y="21812252"/>
                  <a:pt x="12974330" y="21814400"/>
                  <a:pt x="12975489" y="21817012"/>
                </a:cubicBezTo>
                <a:cubicBezTo>
                  <a:pt x="12977529" y="21821600"/>
                  <a:pt x="12980252" y="21831300"/>
                  <a:pt x="12980252" y="21831300"/>
                </a:cubicBezTo>
                <a:cubicBezTo>
                  <a:pt x="12979459" y="21844796"/>
                  <a:pt x="12980744" y="21858576"/>
                  <a:pt x="12977873" y="21871784"/>
                </a:cubicBezTo>
                <a:cubicBezTo>
                  <a:pt x="12976655" y="21877376"/>
                  <a:pt x="12970905" y="21880952"/>
                  <a:pt x="12968347" y="21886068"/>
                </a:cubicBezTo>
                <a:cubicBezTo>
                  <a:pt x="12966757" y="21889244"/>
                  <a:pt x="12965801" y="21892824"/>
                  <a:pt x="12963584" y="21895596"/>
                </a:cubicBezTo>
                <a:cubicBezTo>
                  <a:pt x="12960608" y="21899316"/>
                  <a:pt x="12949236" y="21911496"/>
                  <a:pt x="12942151" y="21914644"/>
                </a:cubicBezTo>
                <a:cubicBezTo>
                  <a:pt x="12937565" y="21916684"/>
                  <a:pt x="12932044" y="21916624"/>
                  <a:pt x="12927867" y="21919408"/>
                </a:cubicBezTo>
                <a:cubicBezTo>
                  <a:pt x="12918486" y="21925660"/>
                  <a:pt x="12920035" y="21925532"/>
                  <a:pt x="12906433" y="21928932"/>
                </a:cubicBezTo>
                <a:cubicBezTo>
                  <a:pt x="12903259" y="21929728"/>
                  <a:pt x="12900163" y="21930988"/>
                  <a:pt x="12896910" y="21931312"/>
                </a:cubicBezTo>
                <a:cubicBezTo>
                  <a:pt x="12892169" y="21931788"/>
                  <a:pt x="12894924" y="21931312"/>
                  <a:pt x="12894529" y="21931312"/>
                </a:cubicBezTo>
                <a:cubicBezTo>
                  <a:pt x="12888179" y="21928140"/>
                  <a:pt x="12881940" y="21924728"/>
                  <a:pt x="12875477" y="21921788"/>
                </a:cubicBezTo>
                <a:cubicBezTo>
                  <a:pt x="12863587" y="21916384"/>
                  <a:pt x="12872525" y="21923216"/>
                  <a:pt x="12858807" y="21914644"/>
                </a:cubicBezTo>
                <a:cubicBezTo>
                  <a:pt x="12855445" y="21912540"/>
                  <a:pt x="12852729" y="21909472"/>
                  <a:pt x="12849283" y="21907500"/>
                </a:cubicBezTo>
                <a:cubicBezTo>
                  <a:pt x="12847104" y="21906256"/>
                  <a:pt x="12844449" y="21906108"/>
                  <a:pt x="12842140" y="21905120"/>
                </a:cubicBezTo>
                <a:cubicBezTo>
                  <a:pt x="12838879" y="21903720"/>
                  <a:pt x="12835697" y="21902120"/>
                  <a:pt x="12832615" y="21900356"/>
                </a:cubicBezTo>
                <a:cubicBezTo>
                  <a:pt x="12827013" y="21897156"/>
                  <a:pt x="12821049" y="21892096"/>
                  <a:pt x="12815947" y="21888452"/>
                </a:cubicBezTo>
                <a:cubicBezTo>
                  <a:pt x="12813619" y="21886788"/>
                  <a:pt x="12811183" y="21885276"/>
                  <a:pt x="12808804" y="21883688"/>
                </a:cubicBezTo>
                <a:cubicBezTo>
                  <a:pt x="12805629" y="21878928"/>
                  <a:pt x="12801085" y="21874832"/>
                  <a:pt x="12799278" y="21869400"/>
                </a:cubicBezTo>
                <a:cubicBezTo>
                  <a:pt x="12793610" y="21852400"/>
                  <a:pt x="12797299" y="21859292"/>
                  <a:pt x="12789754" y="21847968"/>
                </a:cubicBezTo>
                <a:cubicBezTo>
                  <a:pt x="12787099" y="21840012"/>
                  <a:pt x="12786983" y="21840276"/>
                  <a:pt x="12784990" y="21831300"/>
                </a:cubicBezTo>
                <a:cubicBezTo>
                  <a:pt x="12781161" y="21814064"/>
                  <a:pt x="12784481" y="21825012"/>
                  <a:pt x="12780229" y="21812252"/>
                </a:cubicBezTo>
                <a:cubicBezTo>
                  <a:pt x="12776042" y="21787128"/>
                  <a:pt x="12776397" y="21795788"/>
                  <a:pt x="12780229" y="21757484"/>
                </a:cubicBezTo>
                <a:cubicBezTo>
                  <a:pt x="12780479" y="21754984"/>
                  <a:pt x="12780835" y="21752112"/>
                  <a:pt x="12782610" y="21750340"/>
                </a:cubicBezTo>
                <a:cubicBezTo>
                  <a:pt x="12784385" y="21748564"/>
                  <a:pt x="12787371" y="21748752"/>
                  <a:pt x="12789754" y="21747956"/>
                </a:cubicBezTo>
                <a:close/>
                <a:moveTo>
                  <a:pt x="23502963" y="21578888"/>
                </a:moveTo>
                <a:cubicBezTo>
                  <a:pt x="23518867" y="21576616"/>
                  <a:pt x="23548683" y="21594128"/>
                  <a:pt x="23548683" y="21594128"/>
                </a:cubicBezTo>
                <a:cubicBezTo>
                  <a:pt x="23538791" y="21623804"/>
                  <a:pt x="23542335" y="21644928"/>
                  <a:pt x="23541063" y="21655088"/>
                </a:cubicBezTo>
                <a:cubicBezTo>
                  <a:pt x="23525823" y="21637308"/>
                  <a:pt x="23505819" y="21622692"/>
                  <a:pt x="23495343" y="21601748"/>
                </a:cubicBezTo>
                <a:cubicBezTo>
                  <a:pt x="23491751" y="21594564"/>
                  <a:pt x="23495015" y="21580024"/>
                  <a:pt x="23502963" y="21578888"/>
                </a:cubicBezTo>
                <a:close/>
                <a:moveTo>
                  <a:pt x="36876871" y="21571396"/>
                </a:moveTo>
                <a:lnTo>
                  <a:pt x="36826863" y="21719036"/>
                </a:lnTo>
                <a:lnTo>
                  <a:pt x="36745903" y="21783328"/>
                </a:lnTo>
                <a:lnTo>
                  <a:pt x="36757807" y="21692840"/>
                </a:lnTo>
                <a:close/>
                <a:moveTo>
                  <a:pt x="23777283" y="20946428"/>
                </a:moveTo>
                <a:cubicBezTo>
                  <a:pt x="23784991" y="20957988"/>
                  <a:pt x="23800143" y="20976376"/>
                  <a:pt x="23800143" y="20992148"/>
                </a:cubicBezTo>
                <a:cubicBezTo>
                  <a:pt x="23800143" y="21000180"/>
                  <a:pt x="23799059" y="21010340"/>
                  <a:pt x="23792523" y="21015008"/>
                </a:cubicBezTo>
                <a:cubicBezTo>
                  <a:pt x="23754315" y="21042300"/>
                  <a:pt x="23760775" y="21053108"/>
                  <a:pt x="23754423" y="21060728"/>
                </a:cubicBezTo>
                <a:cubicBezTo>
                  <a:pt x="23711879" y="21030340"/>
                  <a:pt x="23680971" y="21032380"/>
                  <a:pt x="23708703" y="20976908"/>
                </a:cubicBezTo>
                <a:cubicBezTo>
                  <a:pt x="23712799" y="20968716"/>
                  <a:pt x="23723195" y="20965388"/>
                  <a:pt x="23731563" y="20961668"/>
                </a:cubicBezTo>
                <a:cubicBezTo>
                  <a:pt x="23746243" y="20955144"/>
                  <a:pt x="23777283" y="20946428"/>
                  <a:pt x="23777283" y="20946428"/>
                </a:cubicBezTo>
                <a:close/>
                <a:moveTo>
                  <a:pt x="25998611" y="20467320"/>
                </a:moveTo>
                <a:cubicBezTo>
                  <a:pt x="26011235" y="20467320"/>
                  <a:pt x="26021471" y="20477556"/>
                  <a:pt x="26021471" y="20490180"/>
                </a:cubicBezTo>
                <a:cubicBezTo>
                  <a:pt x="26021471" y="20502808"/>
                  <a:pt x="26011235" y="20513040"/>
                  <a:pt x="25998611" y="20513040"/>
                </a:cubicBezTo>
                <a:cubicBezTo>
                  <a:pt x="25985987" y="20513040"/>
                  <a:pt x="25975751" y="20502808"/>
                  <a:pt x="25975751" y="20490180"/>
                </a:cubicBezTo>
                <a:cubicBezTo>
                  <a:pt x="25975751" y="20477556"/>
                  <a:pt x="25985987" y="20467320"/>
                  <a:pt x="25998611" y="20467320"/>
                </a:cubicBezTo>
                <a:close/>
                <a:moveTo>
                  <a:pt x="24425315" y="20014852"/>
                </a:moveTo>
                <a:cubicBezTo>
                  <a:pt x="24463947" y="20023584"/>
                  <a:pt x="24440659" y="20113280"/>
                  <a:pt x="24455479" y="20157728"/>
                </a:cubicBezTo>
                <a:cubicBezTo>
                  <a:pt x="24493579" y="20145028"/>
                  <a:pt x="24531679" y="20106136"/>
                  <a:pt x="24569779" y="20119628"/>
                </a:cubicBezTo>
                <a:cubicBezTo>
                  <a:pt x="24590679" y="20156140"/>
                  <a:pt x="24528239" y="20183128"/>
                  <a:pt x="24525327" y="20214880"/>
                </a:cubicBezTo>
                <a:cubicBezTo>
                  <a:pt x="24518183" y="20249008"/>
                  <a:pt x="24534851" y="20280760"/>
                  <a:pt x="24525327" y="20310128"/>
                </a:cubicBezTo>
                <a:cubicBezTo>
                  <a:pt x="24499135" y="20347436"/>
                  <a:pt x="24453891" y="20365692"/>
                  <a:pt x="24432459" y="20400616"/>
                </a:cubicBezTo>
                <a:cubicBezTo>
                  <a:pt x="24415259" y="20441628"/>
                  <a:pt x="24414731" y="20511212"/>
                  <a:pt x="24378483" y="20545080"/>
                </a:cubicBezTo>
                <a:cubicBezTo>
                  <a:pt x="24307575" y="20581060"/>
                  <a:pt x="24203331" y="20550372"/>
                  <a:pt x="24163379" y="20576828"/>
                </a:cubicBezTo>
                <a:cubicBezTo>
                  <a:pt x="24124747" y="20668108"/>
                  <a:pt x="24164703" y="20780824"/>
                  <a:pt x="24118927" y="20843528"/>
                </a:cubicBezTo>
                <a:cubicBezTo>
                  <a:pt x="24051195" y="20905968"/>
                  <a:pt x="23964411" y="20954124"/>
                  <a:pt x="23880011" y="20952272"/>
                </a:cubicBezTo>
                <a:cubicBezTo>
                  <a:pt x="23822859" y="20937456"/>
                  <a:pt x="23810951" y="20882156"/>
                  <a:pt x="23763327" y="20862580"/>
                </a:cubicBezTo>
                <a:cubicBezTo>
                  <a:pt x="23712527" y="20844588"/>
                  <a:pt x="23623631" y="20867076"/>
                  <a:pt x="23610931" y="20837180"/>
                </a:cubicBezTo>
                <a:cubicBezTo>
                  <a:pt x="23598231" y="20813632"/>
                  <a:pt x="23654191" y="20777648"/>
                  <a:pt x="23699039" y="20728436"/>
                </a:cubicBezTo>
                <a:cubicBezTo>
                  <a:pt x="23743879" y="20679224"/>
                  <a:pt x="23828151" y="20577624"/>
                  <a:pt x="23880007" y="20541904"/>
                </a:cubicBezTo>
                <a:cubicBezTo>
                  <a:pt x="23926575" y="20515180"/>
                  <a:pt x="23946947" y="20528940"/>
                  <a:pt x="23998279" y="20506980"/>
                </a:cubicBezTo>
                <a:cubicBezTo>
                  <a:pt x="24056487" y="20477080"/>
                  <a:pt x="24117075" y="20442420"/>
                  <a:pt x="24158615" y="20360136"/>
                </a:cubicBezTo>
                <a:cubicBezTo>
                  <a:pt x="24176607" y="20330768"/>
                  <a:pt x="24170787" y="20284728"/>
                  <a:pt x="24188779" y="20252980"/>
                </a:cubicBezTo>
                <a:cubicBezTo>
                  <a:pt x="24210207" y="20218320"/>
                  <a:pt x="24264447" y="20199004"/>
                  <a:pt x="24303871" y="20159316"/>
                </a:cubicBezTo>
                <a:cubicBezTo>
                  <a:pt x="24345675" y="20124392"/>
                  <a:pt x="24376631" y="20007180"/>
                  <a:pt x="24425315" y="20014852"/>
                </a:cubicBezTo>
                <a:close/>
                <a:moveTo>
                  <a:pt x="21073579" y="19990916"/>
                </a:moveTo>
                <a:cubicBezTo>
                  <a:pt x="21115511" y="19997392"/>
                  <a:pt x="21159119" y="20047396"/>
                  <a:pt x="21201387" y="20054540"/>
                </a:cubicBezTo>
                <a:cubicBezTo>
                  <a:pt x="21250599" y="20049780"/>
                  <a:pt x="21285523" y="20028348"/>
                  <a:pt x="21341879" y="20016440"/>
                </a:cubicBezTo>
                <a:cubicBezTo>
                  <a:pt x="21399027" y="20006916"/>
                  <a:pt x="21432367" y="20009296"/>
                  <a:pt x="21470467" y="20030728"/>
                </a:cubicBezTo>
                <a:cubicBezTo>
                  <a:pt x="21485551" y="20056128"/>
                  <a:pt x="21481579" y="20079148"/>
                  <a:pt x="21477611" y="20106928"/>
                </a:cubicBezTo>
                <a:cubicBezTo>
                  <a:pt x="21460943" y="20137884"/>
                  <a:pt x="21427603" y="20161696"/>
                  <a:pt x="21427603" y="20199796"/>
                </a:cubicBezTo>
                <a:cubicBezTo>
                  <a:pt x="21416491" y="20243452"/>
                  <a:pt x="21436335" y="20299016"/>
                  <a:pt x="21418077" y="20337912"/>
                </a:cubicBezTo>
                <a:cubicBezTo>
                  <a:pt x="21391091" y="20348228"/>
                  <a:pt x="21364103" y="20329972"/>
                  <a:pt x="21337115" y="20340292"/>
                </a:cubicBezTo>
                <a:cubicBezTo>
                  <a:pt x="21303779" y="20361724"/>
                  <a:pt x="21277583" y="20423636"/>
                  <a:pt x="21213291" y="20416492"/>
                </a:cubicBezTo>
                <a:cubicBezTo>
                  <a:pt x="21154555" y="20402204"/>
                  <a:pt x="21191067" y="20359340"/>
                  <a:pt x="21156143" y="20330768"/>
                </a:cubicBezTo>
                <a:cubicBezTo>
                  <a:pt x="21132331" y="20305368"/>
                  <a:pt x="21087087" y="20299016"/>
                  <a:pt x="21072799" y="20259328"/>
                </a:cubicBezTo>
                <a:cubicBezTo>
                  <a:pt x="21056131" y="20208528"/>
                  <a:pt x="21082323" y="20195828"/>
                  <a:pt x="21087087" y="20164080"/>
                </a:cubicBezTo>
                <a:cubicBezTo>
                  <a:pt x="21092643" y="20117248"/>
                  <a:pt x="21000567" y="20068036"/>
                  <a:pt x="21032315" y="20002152"/>
                </a:cubicBezTo>
                <a:cubicBezTo>
                  <a:pt x="21045811" y="19991436"/>
                  <a:pt x="21059601" y="19988760"/>
                  <a:pt x="21073579" y="19990916"/>
                </a:cubicBezTo>
                <a:close/>
                <a:moveTo>
                  <a:pt x="28818011" y="19695796"/>
                </a:moveTo>
                <a:cubicBezTo>
                  <a:pt x="28830635" y="19695796"/>
                  <a:pt x="28840871" y="19706032"/>
                  <a:pt x="28840871" y="19718656"/>
                </a:cubicBezTo>
                <a:cubicBezTo>
                  <a:pt x="28840871" y="19731280"/>
                  <a:pt x="28830635" y="19741516"/>
                  <a:pt x="28818011" y="19741516"/>
                </a:cubicBezTo>
                <a:cubicBezTo>
                  <a:pt x="28805387" y="19741516"/>
                  <a:pt x="28795151" y="19731280"/>
                  <a:pt x="28795151" y="19718656"/>
                </a:cubicBezTo>
                <a:cubicBezTo>
                  <a:pt x="28795151" y="19706032"/>
                  <a:pt x="28805387" y="19695796"/>
                  <a:pt x="28818011" y="19695796"/>
                </a:cubicBezTo>
                <a:close/>
                <a:moveTo>
                  <a:pt x="16059208" y="19464340"/>
                </a:moveTo>
                <a:cubicBezTo>
                  <a:pt x="16061590" y="19465132"/>
                  <a:pt x="16064155" y="19465500"/>
                  <a:pt x="16066353" y="19466720"/>
                </a:cubicBezTo>
                <a:cubicBezTo>
                  <a:pt x="16071357" y="19469500"/>
                  <a:pt x="16080640" y="19476244"/>
                  <a:pt x="16080640" y="19476244"/>
                </a:cubicBezTo>
                <a:cubicBezTo>
                  <a:pt x="16081763" y="19479612"/>
                  <a:pt x="16085402" y="19489924"/>
                  <a:pt x="16085402" y="19492912"/>
                </a:cubicBezTo>
                <a:cubicBezTo>
                  <a:pt x="16085402" y="19496960"/>
                  <a:pt x="16084002" y="19500892"/>
                  <a:pt x="16083020" y="19504820"/>
                </a:cubicBezTo>
                <a:cubicBezTo>
                  <a:pt x="16082411" y="19507256"/>
                  <a:pt x="16082415" y="19510188"/>
                  <a:pt x="16080640" y="19511964"/>
                </a:cubicBezTo>
                <a:cubicBezTo>
                  <a:pt x="16078129" y="19514472"/>
                  <a:pt x="16074195" y="19514964"/>
                  <a:pt x="16071113" y="19516728"/>
                </a:cubicBezTo>
                <a:cubicBezTo>
                  <a:pt x="16060470" y="19522808"/>
                  <a:pt x="16063175" y="19524664"/>
                  <a:pt x="16061590" y="19526252"/>
                </a:cubicBezTo>
                <a:cubicBezTo>
                  <a:pt x="16055239" y="19523076"/>
                  <a:pt x="16049003" y="19519664"/>
                  <a:pt x="16042540" y="19516728"/>
                </a:cubicBezTo>
                <a:cubicBezTo>
                  <a:pt x="16040256" y="19515688"/>
                  <a:pt x="16037171" y="19516120"/>
                  <a:pt x="16035394" y="19514344"/>
                </a:cubicBezTo>
                <a:cubicBezTo>
                  <a:pt x="16033620" y="19512568"/>
                  <a:pt x="16034136" y="19509448"/>
                  <a:pt x="16033016" y="19507200"/>
                </a:cubicBezTo>
                <a:cubicBezTo>
                  <a:pt x="16031735" y="19504640"/>
                  <a:pt x="16029839" y="19502440"/>
                  <a:pt x="16028251" y="19500056"/>
                </a:cubicBezTo>
                <a:cubicBezTo>
                  <a:pt x="16029167" y="19494572"/>
                  <a:pt x="16030083" y="19484488"/>
                  <a:pt x="16033016" y="19478628"/>
                </a:cubicBezTo>
                <a:cubicBezTo>
                  <a:pt x="16034295" y="19476068"/>
                  <a:pt x="16035349" y="19473000"/>
                  <a:pt x="16037777" y="19471484"/>
                </a:cubicBezTo>
                <a:cubicBezTo>
                  <a:pt x="16042033" y="19468820"/>
                  <a:pt x="16047301" y="19468308"/>
                  <a:pt x="16052065" y="19466720"/>
                </a:cubicBezTo>
                <a:close/>
                <a:moveTo>
                  <a:pt x="27155899" y="19443384"/>
                </a:moveTo>
                <a:cubicBezTo>
                  <a:pt x="27168523" y="19443384"/>
                  <a:pt x="27178759" y="19453620"/>
                  <a:pt x="27178759" y="19466244"/>
                </a:cubicBezTo>
                <a:cubicBezTo>
                  <a:pt x="27178759" y="19478868"/>
                  <a:pt x="27168523" y="19489104"/>
                  <a:pt x="27155899" y="19489104"/>
                </a:cubicBezTo>
                <a:cubicBezTo>
                  <a:pt x="27143275" y="19489104"/>
                  <a:pt x="27133039" y="19478868"/>
                  <a:pt x="27133039" y="19466244"/>
                </a:cubicBezTo>
                <a:cubicBezTo>
                  <a:pt x="27133039" y="19453620"/>
                  <a:pt x="27143275" y="19443384"/>
                  <a:pt x="27155899" y="19443384"/>
                </a:cubicBezTo>
                <a:close/>
                <a:moveTo>
                  <a:pt x="28898975" y="19438620"/>
                </a:moveTo>
                <a:cubicBezTo>
                  <a:pt x="28911599" y="19438620"/>
                  <a:pt x="28921835" y="19448856"/>
                  <a:pt x="28921835" y="19461480"/>
                </a:cubicBezTo>
                <a:cubicBezTo>
                  <a:pt x="28921835" y="19474108"/>
                  <a:pt x="28911599" y="19484340"/>
                  <a:pt x="28898975" y="19484340"/>
                </a:cubicBezTo>
                <a:cubicBezTo>
                  <a:pt x="28886351" y="19484340"/>
                  <a:pt x="28876115" y="19474108"/>
                  <a:pt x="28876115" y="19461480"/>
                </a:cubicBezTo>
                <a:cubicBezTo>
                  <a:pt x="28876115" y="19448856"/>
                  <a:pt x="28886351" y="19438620"/>
                  <a:pt x="28898975" y="19438620"/>
                </a:cubicBezTo>
                <a:close/>
                <a:moveTo>
                  <a:pt x="31830851" y="19407532"/>
                </a:moveTo>
                <a:cubicBezTo>
                  <a:pt x="31837995" y="19408328"/>
                  <a:pt x="31845231" y="19408504"/>
                  <a:pt x="31852279" y="19409916"/>
                </a:cubicBezTo>
                <a:cubicBezTo>
                  <a:pt x="31857203" y="19410900"/>
                  <a:pt x="31861807" y="19413088"/>
                  <a:pt x="31866567" y="19414676"/>
                </a:cubicBezTo>
                <a:lnTo>
                  <a:pt x="31873711" y="19417056"/>
                </a:lnTo>
                <a:cubicBezTo>
                  <a:pt x="31876091" y="19418644"/>
                  <a:pt x="31879067" y="19419584"/>
                  <a:pt x="31880855" y="19421820"/>
                </a:cubicBezTo>
                <a:cubicBezTo>
                  <a:pt x="31882423" y="19423780"/>
                  <a:pt x="31883235" y="19426456"/>
                  <a:pt x="31883235" y="19428964"/>
                </a:cubicBezTo>
                <a:cubicBezTo>
                  <a:pt x="31883235" y="19435568"/>
                  <a:pt x="31884323" y="19453336"/>
                  <a:pt x="31876091" y="19459920"/>
                </a:cubicBezTo>
                <a:cubicBezTo>
                  <a:pt x="31874131" y="19461488"/>
                  <a:pt x="31871331" y="19461508"/>
                  <a:pt x="31868951" y="19462300"/>
                </a:cubicBezTo>
                <a:cubicBezTo>
                  <a:pt x="31863463" y="19465960"/>
                  <a:pt x="31861235" y="19468352"/>
                  <a:pt x="31854663" y="19469444"/>
                </a:cubicBezTo>
                <a:cubicBezTo>
                  <a:pt x="31852311" y="19469836"/>
                  <a:pt x="31844739" y="19469444"/>
                  <a:pt x="31842755" y="19469444"/>
                </a:cubicBezTo>
                <a:cubicBezTo>
                  <a:pt x="31836407" y="19467064"/>
                  <a:pt x="31829519" y="19465792"/>
                  <a:pt x="31823707" y="19462300"/>
                </a:cubicBezTo>
                <a:cubicBezTo>
                  <a:pt x="31821251" y="19460828"/>
                  <a:pt x="31820223" y="19457716"/>
                  <a:pt x="31818943" y="19455156"/>
                </a:cubicBezTo>
                <a:cubicBezTo>
                  <a:pt x="31816503" y="19450276"/>
                  <a:pt x="31815087" y="19440636"/>
                  <a:pt x="31814179" y="19436108"/>
                </a:cubicBezTo>
                <a:cubicBezTo>
                  <a:pt x="31814975" y="19428172"/>
                  <a:pt x="31812543" y="19419184"/>
                  <a:pt x="31816563" y="19412296"/>
                </a:cubicBezTo>
                <a:cubicBezTo>
                  <a:pt x="31819091" y="19407960"/>
                  <a:pt x="31830851" y="19407532"/>
                  <a:pt x="31830851" y="19407532"/>
                </a:cubicBezTo>
                <a:close/>
                <a:moveTo>
                  <a:pt x="20113451" y="19230404"/>
                </a:moveTo>
                <a:cubicBezTo>
                  <a:pt x="20124863" y="19230776"/>
                  <a:pt x="20135379" y="19231224"/>
                  <a:pt x="20144111" y="19230628"/>
                </a:cubicBezTo>
                <a:cubicBezTo>
                  <a:pt x="20182739" y="19228512"/>
                  <a:pt x="20216607" y="19226396"/>
                  <a:pt x="20245711" y="19252852"/>
                </a:cubicBezTo>
                <a:cubicBezTo>
                  <a:pt x="20235655" y="19289368"/>
                  <a:pt x="20177975" y="19306828"/>
                  <a:pt x="20129823" y="19312384"/>
                </a:cubicBezTo>
                <a:cubicBezTo>
                  <a:pt x="20086167" y="19308944"/>
                  <a:pt x="20009175" y="19300744"/>
                  <a:pt x="20010759" y="19259204"/>
                </a:cubicBezTo>
                <a:cubicBezTo>
                  <a:pt x="20036955" y="19228840"/>
                  <a:pt x="20079221" y="19229288"/>
                  <a:pt x="20113451" y="19230404"/>
                </a:cubicBezTo>
                <a:close/>
                <a:moveTo>
                  <a:pt x="24551523" y="19054416"/>
                </a:moveTo>
                <a:cubicBezTo>
                  <a:pt x="24572951" y="19054416"/>
                  <a:pt x="24584859" y="19068704"/>
                  <a:pt x="24594383" y="19090136"/>
                </a:cubicBezTo>
                <a:cubicBezTo>
                  <a:pt x="24599943" y="19116328"/>
                  <a:pt x="24584067" y="19137760"/>
                  <a:pt x="24589623" y="19161572"/>
                </a:cubicBezTo>
                <a:cubicBezTo>
                  <a:pt x="24606291" y="19187764"/>
                  <a:pt x="24672967" y="19187768"/>
                  <a:pt x="24711067" y="19225868"/>
                </a:cubicBezTo>
                <a:cubicBezTo>
                  <a:pt x="24715827" y="19253648"/>
                  <a:pt x="24682491" y="19274284"/>
                  <a:pt x="24682491" y="19302068"/>
                </a:cubicBezTo>
                <a:cubicBezTo>
                  <a:pt x="24688843" y="19329848"/>
                  <a:pt x="24702335" y="19352868"/>
                  <a:pt x="24730115" y="19371124"/>
                </a:cubicBezTo>
                <a:cubicBezTo>
                  <a:pt x="24753135" y="19382236"/>
                  <a:pt x="24771391" y="19369536"/>
                  <a:pt x="24792027" y="19368740"/>
                </a:cubicBezTo>
                <a:cubicBezTo>
                  <a:pt x="24825367" y="19372708"/>
                  <a:pt x="24842035" y="19393348"/>
                  <a:pt x="24863467" y="19430652"/>
                </a:cubicBezTo>
                <a:cubicBezTo>
                  <a:pt x="24865055" y="19455260"/>
                  <a:pt x="24849971" y="19475104"/>
                  <a:pt x="24853943" y="19497328"/>
                </a:cubicBezTo>
                <a:cubicBezTo>
                  <a:pt x="24865055" y="19544952"/>
                  <a:pt x="24919027" y="19606868"/>
                  <a:pt x="24958715" y="19647348"/>
                </a:cubicBezTo>
                <a:cubicBezTo>
                  <a:pt x="24976179" y="19656872"/>
                  <a:pt x="24986499" y="19656872"/>
                  <a:pt x="25011103" y="19654492"/>
                </a:cubicBezTo>
                <a:cubicBezTo>
                  <a:pt x="25049999" y="19637028"/>
                  <a:pt x="25081747" y="19569560"/>
                  <a:pt x="25134927" y="19537808"/>
                </a:cubicBezTo>
                <a:cubicBezTo>
                  <a:pt x="25150803" y="19544160"/>
                  <a:pt x="25166679" y="19529080"/>
                  <a:pt x="25182555" y="19556860"/>
                </a:cubicBezTo>
                <a:cubicBezTo>
                  <a:pt x="25196839" y="19609248"/>
                  <a:pt x="25192079" y="19656872"/>
                  <a:pt x="25182555" y="19706880"/>
                </a:cubicBezTo>
                <a:cubicBezTo>
                  <a:pt x="25145247" y="19738628"/>
                  <a:pt x="25103179" y="19741804"/>
                  <a:pt x="25077779" y="19773552"/>
                </a:cubicBezTo>
                <a:cubicBezTo>
                  <a:pt x="25054759" y="19800540"/>
                  <a:pt x="25081747" y="19825148"/>
                  <a:pt x="25061111" y="19852136"/>
                </a:cubicBezTo>
                <a:cubicBezTo>
                  <a:pt x="25014279" y="19873568"/>
                  <a:pt x="24974591" y="19816416"/>
                  <a:pt x="24942047" y="19837848"/>
                </a:cubicBezTo>
                <a:cubicBezTo>
                  <a:pt x="24920615" y="19890236"/>
                  <a:pt x="24968243" y="19923572"/>
                  <a:pt x="24949191" y="19966436"/>
                </a:cubicBezTo>
                <a:cubicBezTo>
                  <a:pt x="24911887" y="20007708"/>
                  <a:pt x="24762659" y="20132328"/>
                  <a:pt x="24708683" y="20125980"/>
                </a:cubicBezTo>
                <a:cubicBezTo>
                  <a:pt x="24683287" y="20083908"/>
                  <a:pt x="24703127" y="20041840"/>
                  <a:pt x="24703923" y="19999772"/>
                </a:cubicBezTo>
                <a:cubicBezTo>
                  <a:pt x="24711067" y="19970404"/>
                  <a:pt x="24730115" y="19948180"/>
                  <a:pt x="24725355" y="19911668"/>
                </a:cubicBezTo>
                <a:cubicBezTo>
                  <a:pt x="24661059" y="19867216"/>
                  <a:pt x="24546759" y="19901348"/>
                  <a:pt x="24539615" y="19849752"/>
                </a:cubicBezTo>
                <a:cubicBezTo>
                  <a:pt x="24539615" y="19798160"/>
                  <a:pt x="24615815" y="19756092"/>
                  <a:pt x="24653915" y="19709260"/>
                </a:cubicBezTo>
                <a:cubicBezTo>
                  <a:pt x="24676143" y="19679892"/>
                  <a:pt x="24710271" y="19662428"/>
                  <a:pt x="24720591" y="19621152"/>
                </a:cubicBezTo>
                <a:cubicBezTo>
                  <a:pt x="24715827" y="19596548"/>
                  <a:pt x="24687255" y="19571940"/>
                  <a:pt x="24677727" y="19540192"/>
                </a:cubicBezTo>
                <a:cubicBezTo>
                  <a:pt x="24665031" y="19508440"/>
                  <a:pt x="24690427" y="19479072"/>
                  <a:pt x="24682491" y="19437796"/>
                </a:cubicBezTo>
                <a:cubicBezTo>
                  <a:pt x="24665823" y="19376680"/>
                  <a:pt x="24592003" y="19315560"/>
                  <a:pt x="24568191" y="19247296"/>
                </a:cubicBezTo>
                <a:cubicBezTo>
                  <a:pt x="24554699" y="19219516"/>
                  <a:pt x="24555491" y="19191736"/>
                  <a:pt x="24549139" y="19163952"/>
                </a:cubicBezTo>
                <a:cubicBezTo>
                  <a:pt x="24547555" y="19127440"/>
                  <a:pt x="24507867" y="19095692"/>
                  <a:pt x="24551523" y="19054416"/>
                </a:cubicBezTo>
                <a:close/>
                <a:moveTo>
                  <a:pt x="24473023" y="18986184"/>
                </a:moveTo>
                <a:cubicBezTo>
                  <a:pt x="24485647" y="18986184"/>
                  <a:pt x="24495883" y="18996420"/>
                  <a:pt x="24495883" y="19009044"/>
                </a:cubicBezTo>
                <a:cubicBezTo>
                  <a:pt x="24495883" y="19021668"/>
                  <a:pt x="24485647" y="19031904"/>
                  <a:pt x="24473023" y="19031904"/>
                </a:cubicBezTo>
                <a:cubicBezTo>
                  <a:pt x="24460399" y="19031904"/>
                  <a:pt x="24450163" y="19021668"/>
                  <a:pt x="24450163" y="19009044"/>
                </a:cubicBezTo>
                <a:cubicBezTo>
                  <a:pt x="24450163" y="18996420"/>
                  <a:pt x="24460399" y="18986184"/>
                  <a:pt x="24473023" y="18986184"/>
                </a:cubicBezTo>
                <a:close/>
                <a:moveTo>
                  <a:pt x="26171647" y="18833784"/>
                </a:moveTo>
                <a:cubicBezTo>
                  <a:pt x="26184275" y="18833784"/>
                  <a:pt x="26194507" y="18844020"/>
                  <a:pt x="26194507" y="18856644"/>
                </a:cubicBezTo>
                <a:cubicBezTo>
                  <a:pt x="26194507" y="18869268"/>
                  <a:pt x="26184275" y="18879504"/>
                  <a:pt x="26171647" y="18879504"/>
                </a:cubicBezTo>
                <a:cubicBezTo>
                  <a:pt x="26159023" y="18879504"/>
                  <a:pt x="26148787" y="18869268"/>
                  <a:pt x="26148787" y="18856644"/>
                </a:cubicBezTo>
                <a:cubicBezTo>
                  <a:pt x="26148787" y="18844020"/>
                  <a:pt x="26159023" y="18833784"/>
                  <a:pt x="26171647" y="18833784"/>
                </a:cubicBezTo>
                <a:close/>
                <a:moveTo>
                  <a:pt x="25609675" y="18652808"/>
                </a:moveTo>
                <a:cubicBezTo>
                  <a:pt x="25622299" y="18652808"/>
                  <a:pt x="25632535" y="18663044"/>
                  <a:pt x="25632535" y="18675668"/>
                </a:cubicBezTo>
                <a:cubicBezTo>
                  <a:pt x="25632535" y="18688296"/>
                  <a:pt x="25622299" y="18698528"/>
                  <a:pt x="25609675" y="18698528"/>
                </a:cubicBezTo>
                <a:cubicBezTo>
                  <a:pt x="25597047" y="18698528"/>
                  <a:pt x="25586815" y="18688296"/>
                  <a:pt x="25586815" y="18675668"/>
                </a:cubicBezTo>
                <a:cubicBezTo>
                  <a:pt x="25586815" y="18663044"/>
                  <a:pt x="25597047" y="18652808"/>
                  <a:pt x="25609675" y="18652808"/>
                </a:cubicBezTo>
                <a:close/>
                <a:moveTo>
                  <a:pt x="24876247" y="18624236"/>
                </a:moveTo>
                <a:cubicBezTo>
                  <a:pt x="24888875" y="18624236"/>
                  <a:pt x="24899107" y="18634468"/>
                  <a:pt x="24899107" y="18647096"/>
                </a:cubicBezTo>
                <a:cubicBezTo>
                  <a:pt x="24899107" y="18659720"/>
                  <a:pt x="24888875" y="18669956"/>
                  <a:pt x="24876247" y="18669956"/>
                </a:cubicBezTo>
                <a:cubicBezTo>
                  <a:pt x="24863623" y="18669956"/>
                  <a:pt x="24853387" y="18659720"/>
                  <a:pt x="24853387" y="18647096"/>
                </a:cubicBezTo>
                <a:cubicBezTo>
                  <a:pt x="24853387" y="18634468"/>
                  <a:pt x="24863623" y="18624236"/>
                  <a:pt x="24876247" y="18624236"/>
                </a:cubicBezTo>
                <a:close/>
                <a:moveTo>
                  <a:pt x="25673175" y="18500408"/>
                </a:moveTo>
                <a:cubicBezTo>
                  <a:pt x="25685799" y="18500408"/>
                  <a:pt x="25696035" y="18510644"/>
                  <a:pt x="25696035" y="18523268"/>
                </a:cubicBezTo>
                <a:cubicBezTo>
                  <a:pt x="25696035" y="18535896"/>
                  <a:pt x="25685799" y="18546128"/>
                  <a:pt x="25673175" y="18546128"/>
                </a:cubicBezTo>
                <a:cubicBezTo>
                  <a:pt x="25660547" y="18546128"/>
                  <a:pt x="25650315" y="18535896"/>
                  <a:pt x="25650315" y="18523268"/>
                </a:cubicBezTo>
                <a:cubicBezTo>
                  <a:pt x="25650315" y="18510644"/>
                  <a:pt x="25660547" y="18500408"/>
                  <a:pt x="25673175" y="18500408"/>
                </a:cubicBezTo>
                <a:close/>
                <a:moveTo>
                  <a:pt x="29336079" y="18495920"/>
                </a:moveTo>
                <a:cubicBezTo>
                  <a:pt x="29343223" y="18496716"/>
                  <a:pt x="29350459" y="18496892"/>
                  <a:pt x="29357507" y="18498304"/>
                </a:cubicBezTo>
                <a:cubicBezTo>
                  <a:pt x="29362431" y="18499288"/>
                  <a:pt x="29367035" y="18501476"/>
                  <a:pt x="29371795" y="18503064"/>
                </a:cubicBezTo>
                <a:lnTo>
                  <a:pt x="29378939" y="18505444"/>
                </a:lnTo>
                <a:cubicBezTo>
                  <a:pt x="29381319" y="18507032"/>
                  <a:pt x="29384295" y="18507972"/>
                  <a:pt x="29386083" y="18510208"/>
                </a:cubicBezTo>
                <a:cubicBezTo>
                  <a:pt x="29387651" y="18512168"/>
                  <a:pt x="29388463" y="18514844"/>
                  <a:pt x="29388463" y="18517352"/>
                </a:cubicBezTo>
                <a:cubicBezTo>
                  <a:pt x="29388463" y="18523956"/>
                  <a:pt x="29389551" y="18541724"/>
                  <a:pt x="29381319" y="18548308"/>
                </a:cubicBezTo>
                <a:cubicBezTo>
                  <a:pt x="29379359" y="18549876"/>
                  <a:pt x="29376559" y="18549896"/>
                  <a:pt x="29374179" y="18550688"/>
                </a:cubicBezTo>
                <a:cubicBezTo>
                  <a:pt x="29368691" y="18554348"/>
                  <a:pt x="29366463" y="18556740"/>
                  <a:pt x="29359891" y="18557832"/>
                </a:cubicBezTo>
                <a:cubicBezTo>
                  <a:pt x="29357539" y="18558224"/>
                  <a:pt x="29349967" y="18557832"/>
                  <a:pt x="29347983" y="18557832"/>
                </a:cubicBezTo>
                <a:cubicBezTo>
                  <a:pt x="29341635" y="18555452"/>
                  <a:pt x="29334747" y="18554180"/>
                  <a:pt x="29328935" y="18550688"/>
                </a:cubicBezTo>
                <a:cubicBezTo>
                  <a:pt x="29326479" y="18549216"/>
                  <a:pt x="29325451" y="18546104"/>
                  <a:pt x="29324171" y="18543544"/>
                </a:cubicBezTo>
                <a:cubicBezTo>
                  <a:pt x="29321731" y="18538664"/>
                  <a:pt x="29320315" y="18529024"/>
                  <a:pt x="29319407" y="18524496"/>
                </a:cubicBezTo>
                <a:cubicBezTo>
                  <a:pt x="29320203" y="18516560"/>
                  <a:pt x="29317771" y="18507572"/>
                  <a:pt x="29321791" y="18500684"/>
                </a:cubicBezTo>
                <a:cubicBezTo>
                  <a:pt x="29324319" y="18496348"/>
                  <a:pt x="29336079" y="18495920"/>
                  <a:pt x="29336079" y="18495920"/>
                </a:cubicBezTo>
                <a:close/>
                <a:moveTo>
                  <a:pt x="33883835" y="18404808"/>
                </a:moveTo>
                <a:cubicBezTo>
                  <a:pt x="33890979" y="18405600"/>
                  <a:pt x="33898219" y="18405780"/>
                  <a:pt x="33905267" y="18407188"/>
                </a:cubicBezTo>
                <a:cubicBezTo>
                  <a:pt x="33910191" y="18408176"/>
                  <a:pt x="33914791" y="18410364"/>
                  <a:pt x="33919555" y="18411952"/>
                </a:cubicBezTo>
                <a:lnTo>
                  <a:pt x="33926699" y="18414332"/>
                </a:lnTo>
                <a:cubicBezTo>
                  <a:pt x="33929079" y="18415920"/>
                  <a:pt x="33932055" y="18416860"/>
                  <a:pt x="33933843" y="18419096"/>
                </a:cubicBezTo>
                <a:cubicBezTo>
                  <a:pt x="33935411" y="18421056"/>
                  <a:pt x="33936223" y="18423728"/>
                  <a:pt x="33936223" y="18426240"/>
                </a:cubicBezTo>
                <a:cubicBezTo>
                  <a:pt x="33936223" y="18432844"/>
                  <a:pt x="33937311" y="18450612"/>
                  <a:pt x="33929079" y="18457196"/>
                </a:cubicBezTo>
                <a:cubicBezTo>
                  <a:pt x="33927119" y="18458764"/>
                  <a:pt x="33924319" y="18458784"/>
                  <a:pt x="33921935" y="18459576"/>
                </a:cubicBezTo>
                <a:cubicBezTo>
                  <a:pt x="33916451" y="18463236"/>
                  <a:pt x="33914223" y="18465624"/>
                  <a:pt x="33907647" y="18466720"/>
                </a:cubicBezTo>
                <a:cubicBezTo>
                  <a:pt x="33905299" y="18467112"/>
                  <a:pt x="33897727" y="18466720"/>
                  <a:pt x="33895743" y="18466720"/>
                </a:cubicBezTo>
                <a:cubicBezTo>
                  <a:pt x="33889391" y="18464340"/>
                  <a:pt x="33882507" y="18463064"/>
                  <a:pt x="33876691" y="18459576"/>
                </a:cubicBezTo>
                <a:cubicBezTo>
                  <a:pt x="33874239" y="18458104"/>
                  <a:pt x="33873211" y="18454992"/>
                  <a:pt x="33871931" y="18452432"/>
                </a:cubicBezTo>
                <a:cubicBezTo>
                  <a:pt x="33869487" y="18447552"/>
                  <a:pt x="33868071" y="18437912"/>
                  <a:pt x="33867167" y="18433384"/>
                </a:cubicBezTo>
                <a:cubicBezTo>
                  <a:pt x="33867963" y="18425444"/>
                  <a:pt x="33865531" y="18416460"/>
                  <a:pt x="33869547" y="18409572"/>
                </a:cubicBezTo>
                <a:cubicBezTo>
                  <a:pt x="33872079" y="18405236"/>
                  <a:pt x="33883835" y="18404808"/>
                  <a:pt x="33883835" y="18404808"/>
                </a:cubicBezTo>
                <a:close/>
                <a:moveTo>
                  <a:pt x="30120939" y="18297800"/>
                </a:moveTo>
                <a:cubicBezTo>
                  <a:pt x="30128083" y="18298596"/>
                  <a:pt x="30135319" y="18298772"/>
                  <a:pt x="30142367" y="18300184"/>
                </a:cubicBezTo>
                <a:cubicBezTo>
                  <a:pt x="30147291" y="18301168"/>
                  <a:pt x="30151895" y="18303356"/>
                  <a:pt x="30156655" y="18304944"/>
                </a:cubicBezTo>
                <a:lnTo>
                  <a:pt x="30163799" y="18307324"/>
                </a:lnTo>
                <a:cubicBezTo>
                  <a:pt x="30166179" y="18308912"/>
                  <a:pt x="30169155" y="18309852"/>
                  <a:pt x="30170943" y="18312088"/>
                </a:cubicBezTo>
                <a:cubicBezTo>
                  <a:pt x="30172511" y="18314048"/>
                  <a:pt x="30173323" y="18316724"/>
                  <a:pt x="30173323" y="18319232"/>
                </a:cubicBezTo>
                <a:cubicBezTo>
                  <a:pt x="30173323" y="18325836"/>
                  <a:pt x="30174411" y="18343604"/>
                  <a:pt x="30166179" y="18350188"/>
                </a:cubicBezTo>
                <a:cubicBezTo>
                  <a:pt x="30164219" y="18351756"/>
                  <a:pt x="30161419" y="18351776"/>
                  <a:pt x="30159039" y="18352568"/>
                </a:cubicBezTo>
                <a:cubicBezTo>
                  <a:pt x="30153551" y="18356228"/>
                  <a:pt x="30151323" y="18358620"/>
                  <a:pt x="30144751" y="18359712"/>
                </a:cubicBezTo>
                <a:cubicBezTo>
                  <a:pt x="30142399" y="18360104"/>
                  <a:pt x="30134827" y="18359712"/>
                  <a:pt x="30132843" y="18359712"/>
                </a:cubicBezTo>
                <a:cubicBezTo>
                  <a:pt x="30126495" y="18357332"/>
                  <a:pt x="30119607" y="18356060"/>
                  <a:pt x="30113795" y="18352568"/>
                </a:cubicBezTo>
                <a:cubicBezTo>
                  <a:pt x="30111339" y="18351096"/>
                  <a:pt x="30110311" y="18347984"/>
                  <a:pt x="30109031" y="18345424"/>
                </a:cubicBezTo>
                <a:cubicBezTo>
                  <a:pt x="30106591" y="18340544"/>
                  <a:pt x="30105175" y="18330904"/>
                  <a:pt x="30104267" y="18326376"/>
                </a:cubicBezTo>
                <a:cubicBezTo>
                  <a:pt x="30105063" y="18318440"/>
                  <a:pt x="30102631" y="18309452"/>
                  <a:pt x="30106651" y="18302564"/>
                </a:cubicBezTo>
                <a:cubicBezTo>
                  <a:pt x="30109179" y="18298228"/>
                  <a:pt x="30120939" y="18297800"/>
                  <a:pt x="30120939" y="18297800"/>
                </a:cubicBezTo>
                <a:close/>
                <a:moveTo>
                  <a:pt x="25755723" y="18297208"/>
                </a:moveTo>
                <a:cubicBezTo>
                  <a:pt x="25768347" y="18297208"/>
                  <a:pt x="25778583" y="18307444"/>
                  <a:pt x="25778583" y="18320068"/>
                </a:cubicBezTo>
                <a:cubicBezTo>
                  <a:pt x="25778583" y="18332696"/>
                  <a:pt x="25768347" y="18342928"/>
                  <a:pt x="25755723" y="18342928"/>
                </a:cubicBezTo>
                <a:cubicBezTo>
                  <a:pt x="25743099" y="18342928"/>
                  <a:pt x="25732863" y="18332696"/>
                  <a:pt x="25732863" y="18320068"/>
                </a:cubicBezTo>
                <a:cubicBezTo>
                  <a:pt x="25732863" y="18307444"/>
                  <a:pt x="25743099" y="18297208"/>
                  <a:pt x="25755723" y="18297208"/>
                </a:cubicBezTo>
                <a:close/>
                <a:moveTo>
                  <a:pt x="23971375" y="18271808"/>
                </a:moveTo>
                <a:cubicBezTo>
                  <a:pt x="23983999" y="18271808"/>
                  <a:pt x="23994235" y="18282044"/>
                  <a:pt x="23994235" y="18294668"/>
                </a:cubicBezTo>
                <a:cubicBezTo>
                  <a:pt x="23994235" y="18307296"/>
                  <a:pt x="23983999" y="18317528"/>
                  <a:pt x="23971375" y="18317528"/>
                </a:cubicBezTo>
                <a:cubicBezTo>
                  <a:pt x="23958747" y="18317528"/>
                  <a:pt x="23948515" y="18307296"/>
                  <a:pt x="23948515" y="18294668"/>
                </a:cubicBezTo>
                <a:cubicBezTo>
                  <a:pt x="23948515" y="18282044"/>
                  <a:pt x="23958747" y="18271808"/>
                  <a:pt x="23971375" y="18271808"/>
                </a:cubicBezTo>
                <a:close/>
                <a:moveTo>
                  <a:pt x="31725439" y="17959732"/>
                </a:moveTo>
                <a:cubicBezTo>
                  <a:pt x="31732583" y="17960528"/>
                  <a:pt x="31739823" y="17960704"/>
                  <a:pt x="31746871" y="17962116"/>
                </a:cubicBezTo>
                <a:cubicBezTo>
                  <a:pt x="31751791" y="17963100"/>
                  <a:pt x="31756395" y="17965288"/>
                  <a:pt x="31761155" y="17966876"/>
                </a:cubicBezTo>
                <a:lnTo>
                  <a:pt x="31768299" y="17969256"/>
                </a:lnTo>
                <a:cubicBezTo>
                  <a:pt x="31770683" y="17970844"/>
                  <a:pt x="31773655" y="17971784"/>
                  <a:pt x="31775443" y="17974020"/>
                </a:cubicBezTo>
                <a:cubicBezTo>
                  <a:pt x="31777011" y="17975980"/>
                  <a:pt x="31777827" y="17978656"/>
                  <a:pt x="31777827" y="17981164"/>
                </a:cubicBezTo>
                <a:cubicBezTo>
                  <a:pt x="31777827" y="17987768"/>
                  <a:pt x="31778915" y="18005536"/>
                  <a:pt x="31770683" y="18012120"/>
                </a:cubicBezTo>
                <a:cubicBezTo>
                  <a:pt x="31768723" y="18013688"/>
                  <a:pt x="31765919" y="18013708"/>
                  <a:pt x="31763539" y="18014500"/>
                </a:cubicBezTo>
                <a:cubicBezTo>
                  <a:pt x="31758051" y="18018160"/>
                  <a:pt x="31755823" y="18020552"/>
                  <a:pt x="31749251" y="18021644"/>
                </a:cubicBezTo>
                <a:cubicBezTo>
                  <a:pt x="31746903" y="18022036"/>
                  <a:pt x="31739327" y="18021644"/>
                  <a:pt x="31737343" y="18021644"/>
                </a:cubicBezTo>
                <a:cubicBezTo>
                  <a:pt x="31730995" y="18019264"/>
                  <a:pt x="31724111" y="18017992"/>
                  <a:pt x="31718295" y="18014500"/>
                </a:cubicBezTo>
                <a:cubicBezTo>
                  <a:pt x="31715839" y="18013028"/>
                  <a:pt x="31714811" y="18009916"/>
                  <a:pt x="31713531" y="18007356"/>
                </a:cubicBezTo>
                <a:cubicBezTo>
                  <a:pt x="31711091" y="18002476"/>
                  <a:pt x="31709675" y="17992836"/>
                  <a:pt x="31708771" y="17988308"/>
                </a:cubicBezTo>
                <a:cubicBezTo>
                  <a:pt x="31709563" y="17980372"/>
                  <a:pt x="31707131" y="17971384"/>
                  <a:pt x="31711151" y="17964496"/>
                </a:cubicBezTo>
                <a:cubicBezTo>
                  <a:pt x="31713679" y="17960160"/>
                  <a:pt x="31725439" y="17959732"/>
                  <a:pt x="31725439" y="17959732"/>
                </a:cubicBezTo>
                <a:close/>
                <a:moveTo>
                  <a:pt x="32390587" y="17907084"/>
                </a:moveTo>
                <a:cubicBezTo>
                  <a:pt x="32397731" y="17907876"/>
                  <a:pt x="32404971" y="17908056"/>
                  <a:pt x="32412019" y="17909464"/>
                </a:cubicBezTo>
                <a:cubicBezTo>
                  <a:pt x="32416939" y="17910452"/>
                  <a:pt x="32421543" y="17912640"/>
                  <a:pt x="32426303" y="17914228"/>
                </a:cubicBezTo>
                <a:lnTo>
                  <a:pt x="32433447" y="17916608"/>
                </a:lnTo>
                <a:cubicBezTo>
                  <a:pt x="32435831" y="17918196"/>
                  <a:pt x="32438803" y="17919136"/>
                  <a:pt x="32440591" y="17921372"/>
                </a:cubicBezTo>
                <a:cubicBezTo>
                  <a:pt x="32442159" y="17923332"/>
                  <a:pt x="32442975" y="17926004"/>
                  <a:pt x="32442975" y="17928516"/>
                </a:cubicBezTo>
                <a:cubicBezTo>
                  <a:pt x="32442975" y="17935120"/>
                  <a:pt x="32444063" y="17952888"/>
                  <a:pt x="32435831" y="17959472"/>
                </a:cubicBezTo>
                <a:cubicBezTo>
                  <a:pt x="32433871" y="17961040"/>
                  <a:pt x="32431067" y="17961060"/>
                  <a:pt x="32428687" y="17961852"/>
                </a:cubicBezTo>
                <a:cubicBezTo>
                  <a:pt x="32423199" y="17965512"/>
                  <a:pt x="32420971" y="17967900"/>
                  <a:pt x="32414399" y="17968996"/>
                </a:cubicBezTo>
                <a:cubicBezTo>
                  <a:pt x="32412051" y="17969388"/>
                  <a:pt x="32404475" y="17968996"/>
                  <a:pt x="32402491" y="17968996"/>
                </a:cubicBezTo>
                <a:cubicBezTo>
                  <a:pt x="32396143" y="17966616"/>
                  <a:pt x="32389259" y="17965340"/>
                  <a:pt x="32383443" y="17961852"/>
                </a:cubicBezTo>
                <a:cubicBezTo>
                  <a:pt x="32380987" y="17960380"/>
                  <a:pt x="32379959" y="17957268"/>
                  <a:pt x="32378679" y="17954708"/>
                </a:cubicBezTo>
                <a:cubicBezTo>
                  <a:pt x="32376239" y="17949828"/>
                  <a:pt x="32374823" y="17940188"/>
                  <a:pt x="32373919" y="17935660"/>
                </a:cubicBezTo>
                <a:cubicBezTo>
                  <a:pt x="32374711" y="17927720"/>
                  <a:pt x="32372279" y="17918736"/>
                  <a:pt x="32376299" y="17911848"/>
                </a:cubicBezTo>
                <a:cubicBezTo>
                  <a:pt x="32378827" y="17907512"/>
                  <a:pt x="32390587" y="17907084"/>
                  <a:pt x="32390587" y="17907084"/>
                </a:cubicBezTo>
                <a:close/>
                <a:moveTo>
                  <a:pt x="29762799" y="17688200"/>
                </a:moveTo>
                <a:cubicBezTo>
                  <a:pt x="29769943" y="17688996"/>
                  <a:pt x="29777179" y="17689172"/>
                  <a:pt x="29784227" y="17690584"/>
                </a:cubicBezTo>
                <a:cubicBezTo>
                  <a:pt x="29789151" y="17691568"/>
                  <a:pt x="29793755" y="17693756"/>
                  <a:pt x="29798515" y="17695344"/>
                </a:cubicBezTo>
                <a:lnTo>
                  <a:pt x="29805659" y="17697724"/>
                </a:lnTo>
                <a:cubicBezTo>
                  <a:pt x="29808039" y="17699312"/>
                  <a:pt x="29811015" y="17700252"/>
                  <a:pt x="29812803" y="17702488"/>
                </a:cubicBezTo>
                <a:cubicBezTo>
                  <a:pt x="29814371" y="17704448"/>
                  <a:pt x="29815183" y="17707124"/>
                  <a:pt x="29815183" y="17709632"/>
                </a:cubicBezTo>
                <a:cubicBezTo>
                  <a:pt x="29815183" y="17716236"/>
                  <a:pt x="29816271" y="17734004"/>
                  <a:pt x="29808039" y="17740588"/>
                </a:cubicBezTo>
                <a:cubicBezTo>
                  <a:pt x="29806079" y="17742156"/>
                  <a:pt x="29803279" y="17742176"/>
                  <a:pt x="29800899" y="17742968"/>
                </a:cubicBezTo>
                <a:cubicBezTo>
                  <a:pt x="29795411" y="17746628"/>
                  <a:pt x="29793183" y="17749020"/>
                  <a:pt x="29786611" y="17750112"/>
                </a:cubicBezTo>
                <a:cubicBezTo>
                  <a:pt x="29784259" y="17750504"/>
                  <a:pt x="29776687" y="17750112"/>
                  <a:pt x="29774703" y="17750112"/>
                </a:cubicBezTo>
                <a:cubicBezTo>
                  <a:pt x="29768355" y="17747732"/>
                  <a:pt x="29761467" y="17746460"/>
                  <a:pt x="29755655" y="17742968"/>
                </a:cubicBezTo>
                <a:cubicBezTo>
                  <a:pt x="29753199" y="17741496"/>
                  <a:pt x="29752171" y="17738384"/>
                  <a:pt x="29750891" y="17735824"/>
                </a:cubicBezTo>
                <a:cubicBezTo>
                  <a:pt x="29748451" y="17730944"/>
                  <a:pt x="29747035" y="17721304"/>
                  <a:pt x="29746127" y="17716776"/>
                </a:cubicBezTo>
                <a:cubicBezTo>
                  <a:pt x="29746923" y="17708840"/>
                  <a:pt x="29744491" y="17699852"/>
                  <a:pt x="29748511" y="17692964"/>
                </a:cubicBezTo>
                <a:cubicBezTo>
                  <a:pt x="29751039" y="17688628"/>
                  <a:pt x="29762799" y="17688200"/>
                  <a:pt x="29762799" y="17688200"/>
                </a:cubicBezTo>
                <a:close/>
                <a:moveTo>
                  <a:pt x="30940867" y="17562820"/>
                </a:moveTo>
                <a:cubicBezTo>
                  <a:pt x="30948011" y="17563612"/>
                  <a:pt x="30955247" y="17563792"/>
                  <a:pt x="30962295" y="17565200"/>
                </a:cubicBezTo>
                <a:cubicBezTo>
                  <a:pt x="30967219" y="17566188"/>
                  <a:pt x="30971823" y="17568376"/>
                  <a:pt x="30976583" y="17569964"/>
                </a:cubicBezTo>
                <a:lnTo>
                  <a:pt x="30983727" y="17572344"/>
                </a:lnTo>
                <a:cubicBezTo>
                  <a:pt x="30986107" y="17573932"/>
                  <a:pt x="30989083" y="17574872"/>
                  <a:pt x="30990871" y="17577108"/>
                </a:cubicBezTo>
                <a:cubicBezTo>
                  <a:pt x="30992439" y="17579068"/>
                  <a:pt x="30993251" y="17581740"/>
                  <a:pt x="30993251" y="17584252"/>
                </a:cubicBezTo>
                <a:cubicBezTo>
                  <a:pt x="30993251" y="17590856"/>
                  <a:pt x="30994339" y="17608624"/>
                  <a:pt x="30986107" y="17615208"/>
                </a:cubicBezTo>
                <a:cubicBezTo>
                  <a:pt x="30984147" y="17616776"/>
                  <a:pt x="30981347" y="17616796"/>
                  <a:pt x="30978967" y="17617588"/>
                </a:cubicBezTo>
                <a:cubicBezTo>
                  <a:pt x="30973479" y="17621248"/>
                  <a:pt x="30971251" y="17623636"/>
                  <a:pt x="30964679" y="17624732"/>
                </a:cubicBezTo>
                <a:cubicBezTo>
                  <a:pt x="30962327" y="17625124"/>
                  <a:pt x="30954755" y="17624732"/>
                  <a:pt x="30952771" y="17624732"/>
                </a:cubicBezTo>
                <a:cubicBezTo>
                  <a:pt x="30946423" y="17622352"/>
                  <a:pt x="30939535" y="17621076"/>
                  <a:pt x="30933723" y="17617588"/>
                </a:cubicBezTo>
                <a:cubicBezTo>
                  <a:pt x="30931267" y="17616116"/>
                  <a:pt x="30930239" y="17613004"/>
                  <a:pt x="30928959" y="17610444"/>
                </a:cubicBezTo>
                <a:cubicBezTo>
                  <a:pt x="30926519" y="17605564"/>
                  <a:pt x="30925103" y="17595924"/>
                  <a:pt x="30924195" y="17591396"/>
                </a:cubicBezTo>
                <a:cubicBezTo>
                  <a:pt x="30924991" y="17583456"/>
                  <a:pt x="30922559" y="17574472"/>
                  <a:pt x="30926579" y="17567584"/>
                </a:cubicBezTo>
                <a:cubicBezTo>
                  <a:pt x="30929107" y="17563248"/>
                  <a:pt x="30940867" y="17562820"/>
                  <a:pt x="30940867" y="17562820"/>
                </a:cubicBezTo>
                <a:close/>
                <a:moveTo>
                  <a:pt x="29549439" y="17528180"/>
                </a:moveTo>
                <a:cubicBezTo>
                  <a:pt x="29556583" y="17528976"/>
                  <a:pt x="29563819" y="17529152"/>
                  <a:pt x="29570867" y="17530564"/>
                </a:cubicBezTo>
                <a:cubicBezTo>
                  <a:pt x="29575791" y="17531548"/>
                  <a:pt x="29580395" y="17533736"/>
                  <a:pt x="29585155" y="17535324"/>
                </a:cubicBezTo>
                <a:lnTo>
                  <a:pt x="29592299" y="17537704"/>
                </a:lnTo>
                <a:cubicBezTo>
                  <a:pt x="29594679" y="17539292"/>
                  <a:pt x="29597655" y="17540232"/>
                  <a:pt x="29599443" y="17542468"/>
                </a:cubicBezTo>
                <a:cubicBezTo>
                  <a:pt x="29601011" y="17544428"/>
                  <a:pt x="29601823" y="17547104"/>
                  <a:pt x="29601823" y="17549612"/>
                </a:cubicBezTo>
                <a:cubicBezTo>
                  <a:pt x="29601823" y="17552916"/>
                  <a:pt x="29602095" y="17559008"/>
                  <a:pt x="29601339" y="17565096"/>
                </a:cubicBezTo>
                <a:lnTo>
                  <a:pt x="29599503" y="17569364"/>
                </a:lnTo>
                <a:lnTo>
                  <a:pt x="29604203" y="17567036"/>
                </a:lnTo>
                <a:cubicBezTo>
                  <a:pt x="29607459" y="17566388"/>
                  <a:pt x="29610399" y="17566280"/>
                  <a:pt x="29610399" y="17566280"/>
                </a:cubicBezTo>
                <a:cubicBezTo>
                  <a:pt x="29617543" y="17567076"/>
                  <a:pt x="29624779" y="17567252"/>
                  <a:pt x="29631827" y="17568664"/>
                </a:cubicBezTo>
                <a:cubicBezTo>
                  <a:pt x="29636751" y="17569648"/>
                  <a:pt x="29641355" y="17571836"/>
                  <a:pt x="29646115" y="17573424"/>
                </a:cubicBezTo>
                <a:lnTo>
                  <a:pt x="29653259" y="17575804"/>
                </a:lnTo>
                <a:cubicBezTo>
                  <a:pt x="29655639" y="17577392"/>
                  <a:pt x="29658615" y="17578332"/>
                  <a:pt x="29660403" y="17580568"/>
                </a:cubicBezTo>
                <a:cubicBezTo>
                  <a:pt x="29661971" y="17582528"/>
                  <a:pt x="29662783" y="17585204"/>
                  <a:pt x="29662783" y="17587712"/>
                </a:cubicBezTo>
                <a:cubicBezTo>
                  <a:pt x="29662783" y="17594316"/>
                  <a:pt x="29663871" y="17612084"/>
                  <a:pt x="29655639" y="17618668"/>
                </a:cubicBezTo>
                <a:cubicBezTo>
                  <a:pt x="29653679" y="17620236"/>
                  <a:pt x="29650879" y="17620256"/>
                  <a:pt x="29648499" y="17621048"/>
                </a:cubicBezTo>
                <a:cubicBezTo>
                  <a:pt x="29643011" y="17624708"/>
                  <a:pt x="29640783" y="17627100"/>
                  <a:pt x="29634211" y="17628192"/>
                </a:cubicBezTo>
                <a:cubicBezTo>
                  <a:pt x="29631859" y="17628584"/>
                  <a:pt x="29624287" y="17628192"/>
                  <a:pt x="29622303" y="17628192"/>
                </a:cubicBezTo>
                <a:cubicBezTo>
                  <a:pt x="29615955" y="17625812"/>
                  <a:pt x="29609067" y="17624540"/>
                  <a:pt x="29603255" y="17621048"/>
                </a:cubicBezTo>
                <a:cubicBezTo>
                  <a:pt x="29600799" y="17619576"/>
                  <a:pt x="29599771" y="17616464"/>
                  <a:pt x="29598491" y="17613904"/>
                </a:cubicBezTo>
                <a:cubicBezTo>
                  <a:pt x="29596051" y="17609024"/>
                  <a:pt x="29594635" y="17599384"/>
                  <a:pt x="29593727" y="17594856"/>
                </a:cubicBezTo>
                <a:lnTo>
                  <a:pt x="29595303" y="17579124"/>
                </a:lnTo>
                <a:lnTo>
                  <a:pt x="29594679" y="17580568"/>
                </a:lnTo>
                <a:cubicBezTo>
                  <a:pt x="29592719" y="17582136"/>
                  <a:pt x="29589919" y="17582156"/>
                  <a:pt x="29587539" y="17582948"/>
                </a:cubicBezTo>
                <a:cubicBezTo>
                  <a:pt x="29582051" y="17586608"/>
                  <a:pt x="29579823" y="17589000"/>
                  <a:pt x="29573251" y="17590092"/>
                </a:cubicBezTo>
                <a:cubicBezTo>
                  <a:pt x="29570899" y="17590484"/>
                  <a:pt x="29563327" y="17590092"/>
                  <a:pt x="29561343" y="17590092"/>
                </a:cubicBezTo>
                <a:cubicBezTo>
                  <a:pt x="29554995" y="17587712"/>
                  <a:pt x="29548107" y="17586440"/>
                  <a:pt x="29542295" y="17582948"/>
                </a:cubicBezTo>
                <a:cubicBezTo>
                  <a:pt x="29539839" y="17581476"/>
                  <a:pt x="29538811" y="17578364"/>
                  <a:pt x="29537531" y="17575804"/>
                </a:cubicBezTo>
                <a:cubicBezTo>
                  <a:pt x="29535091" y="17570924"/>
                  <a:pt x="29533675" y="17561284"/>
                  <a:pt x="29532767" y="17556756"/>
                </a:cubicBezTo>
                <a:cubicBezTo>
                  <a:pt x="29533563" y="17548820"/>
                  <a:pt x="29531131" y="17539832"/>
                  <a:pt x="29535151" y="17532944"/>
                </a:cubicBezTo>
                <a:cubicBezTo>
                  <a:pt x="29537679" y="17528608"/>
                  <a:pt x="29549439" y="17528180"/>
                  <a:pt x="29549439" y="17528180"/>
                </a:cubicBezTo>
                <a:close/>
                <a:moveTo>
                  <a:pt x="29686599" y="17429120"/>
                </a:moveTo>
                <a:cubicBezTo>
                  <a:pt x="29693743" y="17429916"/>
                  <a:pt x="29700979" y="17430092"/>
                  <a:pt x="29708027" y="17431504"/>
                </a:cubicBezTo>
                <a:cubicBezTo>
                  <a:pt x="29712951" y="17432488"/>
                  <a:pt x="29717555" y="17434676"/>
                  <a:pt x="29722315" y="17436264"/>
                </a:cubicBezTo>
                <a:lnTo>
                  <a:pt x="29729459" y="17438644"/>
                </a:lnTo>
                <a:cubicBezTo>
                  <a:pt x="29731839" y="17440232"/>
                  <a:pt x="29734815" y="17441172"/>
                  <a:pt x="29736603" y="17443408"/>
                </a:cubicBezTo>
                <a:cubicBezTo>
                  <a:pt x="29738171" y="17445368"/>
                  <a:pt x="29738983" y="17448044"/>
                  <a:pt x="29738983" y="17450552"/>
                </a:cubicBezTo>
                <a:cubicBezTo>
                  <a:pt x="29738983" y="17457156"/>
                  <a:pt x="29740071" y="17474924"/>
                  <a:pt x="29731839" y="17481508"/>
                </a:cubicBezTo>
                <a:cubicBezTo>
                  <a:pt x="29729879" y="17483076"/>
                  <a:pt x="29727079" y="17483096"/>
                  <a:pt x="29724699" y="17483888"/>
                </a:cubicBezTo>
                <a:cubicBezTo>
                  <a:pt x="29719211" y="17487548"/>
                  <a:pt x="29716983" y="17489940"/>
                  <a:pt x="29710411" y="17491032"/>
                </a:cubicBezTo>
                <a:cubicBezTo>
                  <a:pt x="29708059" y="17491424"/>
                  <a:pt x="29700487" y="17491032"/>
                  <a:pt x="29698503" y="17491032"/>
                </a:cubicBezTo>
                <a:cubicBezTo>
                  <a:pt x="29692155" y="17488652"/>
                  <a:pt x="29685267" y="17487380"/>
                  <a:pt x="29679455" y="17483888"/>
                </a:cubicBezTo>
                <a:cubicBezTo>
                  <a:pt x="29676999" y="17482416"/>
                  <a:pt x="29675971" y="17479304"/>
                  <a:pt x="29674691" y="17476744"/>
                </a:cubicBezTo>
                <a:cubicBezTo>
                  <a:pt x="29672251" y="17471864"/>
                  <a:pt x="29670835" y="17462224"/>
                  <a:pt x="29669927" y="17457696"/>
                </a:cubicBezTo>
                <a:cubicBezTo>
                  <a:pt x="29670723" y="17449760"/>
                  <a:pt x="29668291" y="17440772"/>
                  <a:pt x="29672311" y="17433884"/>
                </a:cubicBezTo>
                <a:cubicBezTo>
                  <a:pt x="29674839" y="17429548"/>
                  <a:pt x="29686599" y="17429120"/>
                  <a:pt x="29686599" y="17429120"/>
                </a:cubicBezTo>
                <a:close/>
                <a:moveTo>
                  <a:pt x="29473239" y="17413880"/>
                </a:moveTo>
                <a:cubicBezTo>
                  <a:pt x="29480383" y="17414676"/>
                  <a:pt x="29487619" y="17414852"/>
                  <a:pt x="29494667" y="17416264"/>
                </a:cubicBezTo>
                <a:cubicBezTo>
                  <a:pt x="29499591" y="17417248"/>
                  <a:pt x="29504195" y="17419436"/>
                  <a:pt x="29508955" y="17421024"/>
                </a:cubicBezTo>
                <a:lnTo>
                  <a:pt x="29516099" y="17423404"/>
                </a:lnTo>
                <a:cubicBezTo>
                  <a:pt x="29518479" y="17424992"/>
                  <a:pt x="29521455" y="17425932"/>
                  <a:pt x="29523243" y="17428168"/>
                </a:cubicBezTo>
                <a:cubicBezTo>
                  <a:pt x="29524811" y="17430128"/>
                  <a:pt x="29525623" y="17432804"/>
                  <a:pt x="29525623" y="17435312"/>
                </a:cubicBezTo>
                <a:cubicBezTo>
                  <a:pt x="29525623" y="17441916"/>
                  <a:pt x="29526711" y="17459684"/>
                  <a:pt x="29518479" y="17466268"/>
                </a:cubicBezTo>
                <a:cubicBezTo>
                  <a:pt x="29516519" y="17467836"/>
                  <a:pt x="29513719" y="17467856"/>
                  <a:pt x="29511339" y="17468648"/>
                </a:cubicBezTo>
                <a:cubicBezTo>
                  <a:pt x="29505851" y="17472308"/>
                  <a:pt x="29503623" y="17474700"/>
                  <a:pt x="29497051" y="17475792"/>
                </a:cubicBezTo>
                <a:cubicBezTo>
                  <a:pt x="29494699" y="17476184"/>
                  <a:pt x="29487127" y="17475792"/>
                  <a:pt x="29485143" y="17475792"/>
                </a:cubicBezTo>
                <a:cubicBezTo>
                  <a:pt x="29478795" y="17473412"/>
                  <a:pt x="29471907" y="17472140"/>
                  <a:pt x="29466095" y="17468648"/>
                </a:cubicBezTo>
                <a:cubicBezTo>
                  <a:pt x="29463639" y="17467176"/>
                  <a:pt x="29462611" y="17464064"/>
                  <a:pt x="29461331" y="17461504"/>
                </a:cubicBezTo>
                <a:cubicBezTo>
                  <a:pt x="29458891" y="17456624"/>
                  <a:pt x="29457475" y="17446984"/>
                  <a:pt x="29456567" y="17442456"/>
                </a:cubicBezTo>
                <a:cubicBezTo>
                  <a:pt x="29457363" y="17434520"/>
                  <a:pt x="29454931" y="17425532"/>
                  <a:pt x="29458951" y="17418644"/>
                </a:cubicBezTo>
                <a:cubicBezTo>
                  <a:pt x="29461479" y="17414308"/>
                  <a:pt x="29473239" y="17413880"/>
                  <a:pt x="29473239" y="17413880"/>
                </a:cubicBezTo>
                <a:close/>
                <a:moveTo>
                  <a:pt x="9746527" y="17383128"/>
                </a:moveTo>
                <a:cubicBezTo>
                  <a:pt x="9751285" y="17383920"/>
                  <a:pt x="9756099" y="17384460"/>
                  <a:pt x="9760811" y="17385508"/>
                </a:cubicBezTo>
                <a:cubicBezTo>
                  <a:pt x="9763259" y="17386052"/>
                  <a:pt x="9765520" y="17387280"/>
                  <a:pt x="9767955" y="17387888"/>
                </a:cubicBezTo>
                <a:cubicBezTo>
                  <a:pt x="9794875" y="17394616"/>
                  <a:pt x="9763502" y="17384816"/>
                  <a:pt x="9794147" y="17395032"/>
                </a:cubicBezTo>
                <a:lnTo>
                  <a:pt x="9808435" y="17399796"/>
                </a:lnTo>
                <a:lnTo>
                  <a:pt x="9815578" y="17402176"/>
                </a:lnTo>
                <a:cubicBezTo>
                  <a:pt x="9823127" y="17413496"/>
                  <a:pt x="9819439" y="17406604"/>
                  <a:pt x="9825105" y="17423608"/>
                </a:cubicBezTo>
                <a:lnTo>
                  <a:pt x="9827487" y="17430752"/>
                </a:lnTo>
                <a:lnTo>
                  <a:pt x="9829868" y="17437896"/>
                </a:lnTo>
                <a:cubicBezTo>
                  <a:pt x="9830445" y="17446576"/>
                  <a:pt x="9834942" y="17482360"/>
                  <a:pt x="9829868" y="17495044"/>
                </a:cubicBezTo>
                <a:cubicBezTo>
                  <a:pt x="9828935" y="17497376"/>
                  <a:pt x="9824967" y="17496304"/>
                  <a:pt x="9822724" y="17497428"/>
                </a:cubicBezTo>
                <a:cubicBezTo>
                  <a:pt x="9820163" y="17498708"/>
                  <a:pt x="9818140" y="17500908"/>
                  <a:pt x="9815578" y="17502188"/>
                </a:cubicBezTo>
                <a:cubicBezTo>
                  <a:pt x="9809229" y="17499808"/>
                  <a:pt x="9802965" y="17497188"/>
                  <a:pt x="9796532" y="17495044"/>
                </a:cubicBezTo>
                <a:cubicBezTo>
                  <a:pt x="9793424" y="17494008"/>
                  <a:pt x="9790152" y="17493564"/>
                  <a:pt x="9787005" y="17492664"/>
                </a:cubicBezTo>
                <a:cubicBezTo>
                  <a:pt x="9784589" y="17491972"/>
                  <a:pt x="9782242" y="17491076"/>
                  <a:pt x="9779862" y="17490284"/>
                </a:cubicBezTo>
                <a:cubicBezTo>
                  <a:pt x="9777479" y="17487900"/>
                  <a:pt x="9775519" y="17485008"/>
                  <a:pt x="9772718" y="17483140"/>
                </a:cubicBezTo>
                <a:cubicBezTo>
                  <a:pt x="9770627" y="17481748"/>
                  <a:pt x="9767535" y="17482324"/>
                  <a:pt x="9765574" y="17480756"/>
                </a:cubicBezTo>
                <a:cubicBezTo>
                  <a:pt x="9763338" y="17478968"/>
                  <a:pt x="9762399" y="17475996"/>
                  <a:pt x="9760811" y="17473612"/>
                </a:cubicBezTo>
                <a:cubicBezTo>
                  <a:pt x="9756621" y="17461040"/>
                  <a:pt x="9759821" y="17468556"/>
                  <a:pt x="9748904" y="17452184"/>
                </a:cubicBezTo>
                <a:lnTo>
                  <a:pt x="9744141" y="17445040"/>
                </a:lnTo>
                <a:cubicBezTo>
                  <a:pt x="9743349" y="17442656"/>
                  <a:pt x="9742881" y="17440140"/>
                  <a:pt x="9741760" y="17437896"/>
                </a:cubicBezTo>
                <a:cubicBezTo>
                  <a:pt x="9740481" y="17435336"/>
                  <a:pt x="9738160" y="17433368"/>
                  <a:pt x="9736997" y="17430752"/>
                </a:cubicBezTo>
                <a:cubicBezTo>
                  <a:pt x="9734961" y="17426164"/>
                  <a:pt x="9732236" y="17416464"/>
                  <a:pt x="9732236" y="17416464"/>
                </a:cubicBezTo>
                <a:cubicBezTo>
                  <a:pt x="9732951" y="17409288"/>
                  <a:pt x="9730893" y="17392300"/>
                  <a:pt x="9739381" y="17385508"/>
                </a:cubicBezTo>
                <a:cubicBezTo>
                  <a:pt x="9741341" y="17383940"/>
                  <a:pt x="9744141" y="17383920"/>
                  <a:pt x="9746527" y="17383128"/>
                </a:cubicBezTo>
                <a:close/>
                <a:moveTo>
                  <a:pt x="29221779" y="17352920"/>
                </a:moveTo>
                <a:cubicBezTo>
                  <a:pt x="29228923" y="17353716"/>
                  <a:pt x="29236159" y="17353892"/>
                  <a:pt x="29243207" y="17355304"/>
                </a:cubicBezTo>
                <a:cubicBezTo>
                  <a:pt x="29248131" y="17356288"/>
                  <a:pt x="29252735" y="17358476"/>
                  <a:pt x="29257495" y="17360064"/>
                </a:cubicBezTo>
                <a:lnTo>
                  <a:pt x="29264639" y="17362444"/>
                </a:lnTo>
                <a:cubicBezTo>
                  <a:pt x="29267019" y="17364032"/>
                  <a:pt x="29269995" y="17364972"/>
                  <a:pt x="29271783" y="17367208"/>
                </a:cubicBezTo>
                <a:cubicBezTo>
                  <a:pt x="29273351" y="17369168"/>
                  <a:pt x="29274163" y="17371844"/>
                  <a:pt x="29274163" y="17374352"/>
                </a:cubicBezTo>
                <a:cubicBezTo>
                  <a:pt x="29274163" y="17380956"/>
                  <a:pt x="29275251" y="17398724"/>
                  <a:pt x="29267019" y="17405308"/>
                </a:cubicBezTo>
                <a:cubicBezTo>
                  <a:pt x="29265059" y="17406876"/>
                  <a:pt x="29262259" y="17406896"/>
                  <a:pt x="29259879" y="17407688"/>
                </a:cubicBezTo>
                <a:cubicBezTo>
                  <a:pt x="29254391" y="17411348"/>
                  <a:pt x="29252163" y="17413740"/>
                  <a:pt x="29245591" y="17414832"/>
                </a:cubicBezTo>
                <a:cubicBezTo>
                  <a:pt x="29243239" y="17415224"/>
                  <a:pt x="29235667" y="17414832"/>
                  <a:pt x="29233683" y="17414832"/>
                </a:cubicBezTo>
                <a:cubicBezTo>
                  <a:pt x="29227335" y="17412452"/>
                  <a:pt x="29220447" y="17411180"/>
                  <a:pt x="29214635" y="17407688"/>
                </a:cubicBezTo>
                <a:cubicBezTo>
                  <a:pt x="29212179" y="17406216"/>
                  <a:pt x="29211151" y="17403104"/>
                  <a:pt x="29209871" y="17400544"/>
                </a:cubicBezTo>
                <a:cubicBezTo>
                  <a:pt x="29207431" y="17395664"/>
                  <a:pt x="29206015" y="17386024"/>
                  <a:pt x="29205107" y="17381496"/>
                </a:cubicBezTo>
                <a:cubicBezTo>
                  <a:pt x="29205903" y="17373560"/>
                  <a:pt x="29203471" y="17364572"/>
                  <a:pt x="29207491" y="17357684"/>
                </a:cubicBezTo>
                <a:cubicBezTo>
                  <a:pt x="29210019" y="17353348"/>
                  <a:pt x="29221779" y="17352920"/>
                  <a:pt x="29221779" y="17352920"/>
                </a:cubicBezTo>
                <a:close/>
                <a:moveTo>
                  <a:pt x="31192531" y="17326600"/>
                </a:moveTo>
                <a:cubicBezTo>
                  <a:pt x="31199675" y="17327392"/>
                  <a:pt x="31206915" y="17327572"/>
                  <a:pt x="31213963" y="17328980"/>
                </a:cubicBezTo>
                <a:cubicBezTo>
                  <a:pt x="31218883" y="17329968"/>
                  <a:pt x="31223487" y="17332156"/>
                  <a:pt x="31228247" y="17333744"/>
                </a:cubicBezTo>
                <a:lnTo>
                  <a:pt x="31235391" y="17336124"/>
                </a:lnTo>
                <a:cubicBezTo>
                  <a:pt x="31237775" y="17337712"/>
                  <a:pt x="31240747" y="17338652"/>
                  <a:pt x="31242535" y="17340888"/>
                </a:cubicBezTo>
                <a:cubicBezTo>
                  <a:pt x="31244103" y="17342848"/>
                  <a:pt x="31244919" y="17345520"/>
                  <a:pt x="31244919" y="17348032"/>
                </a:cubicBezTo>
                <a:cubicBezTo>
                  <a:pt x="31244919" y="17354636"/>
                  <a:pt x="31246007" y="17372404"/>
                  <a:pt x="31237775" y="17378988"/>
                </a:cubicBezTo>
                <a:cubicBezTo>
                  <a:pt x="31235815" y="17380556"/>
                  <a:pt x="31233011" y="17380576"/>
                  <a:pt x="31230631" y="17381368"/>
                </a:cubicBezTo>
                <a:cubicBezTo>
                  <a:pt x="31225143" y="17385028"/>
                  <a:pt x="31222915" y="17387416"/>
                  <a:pt x="31216343" y="17388512"/>
                </a:cubicBezTo>
                <a:cubicBezTo>
                  <a:pt x="31213995" y="17388904"/>
                  <a:pt x="31206419" y="17388512"/>
                  <a:pt x="31204435" y="17388512"/>
                </a:cubicBezTo>
                <a:cubicBezTo>
                  <a:pt x="31198087" y="17386132"/>
                  <a:pt x="31191203" y="17384856"/>
                  <a:pt x="31185387" y="17381368"/>
                </a:cubicBezTo>
                <a:cubicBezTo>
                  <a:pt x="31182931" y="17379896"/>
                  <a:pt x="31181903" y="17376784"/>
                  <a:pt x="31180623" y="17374224"/>
                </a:cubicBezTo>
                <a:cubicBezTo>
                  <a:pt x="31178183" y="17369344"/>
                  <a:pt x="31176767" y="17359704"/>
                  <a:pt x="31175863" y="17355176"/>
                </a:cubicBezTo>
                <a:cubicBezTo>
                  <a:pt x="31176655" y="17347236"/>
                  <a:pt x="31174223" y="17338252"/>
                  <a:pt x="31178243" y="17331364"/>
                </a:cubicBezTo>
                <a:cubicBezTo>
                  <a:pt x="31180771" y="17327028"/>
                  <a:pt x="31192531" y="17326600"/>
                  <a:pt x="31192531" y="17326600"/>
                </a:cubicBezTo>
                <a:close/>
                <a:moveTo>
                  <a:pt x="30413231" y="17219684"/>
                </a:moveTo>
                <a:cubicBezTo>
                  <a:pt x="30420375" y="17220480"/>
                  <a:pt x="30427615" y="17220656"/>
                  <a:pt x="30434663" y="17222068"/>
                </a:cubicBezTo>
                <a:cubicBezTo>
                  <a:pt x="30439587" y="17223052"/>
                  <a:pt x="30444187" y="17225244"/>
                  <a:pt x="30448951" y="17226828"/>
                </a:cubicBezTo>
                <a:lnTo>
                  <a:pt x="30456095" y="17229212"/>
                </a:lnTo>
                <a:cubicBezTo>
                  <a:pt x="30458475" y="17230800"/>
                  <a:pt x="30461451" y="17231740"/>
                  <a:pt x="30463239" y="17233972"/>
                </a:cubicBezTo>
                <a:cubicBezTo>
                  <a:pt x="30464807" y="17235932"/>
                  <a:pt x="30465619" y="17238608"/>
                  <a:pt x="30465619" y="17241116"/>
                </a:cubicBezTo>
                <a:cubicBezTo>
                  <a:pt x="30465619" y="17247724"/>
                  <a:pt x="30466707" y="17265488"/>
                  <a:pt x="30458475" y="17272072"/>
                </a:cubicBezTo>
                <a:cubicBezTo>
                  <a:pt x="30456515" y="17273640"/>
                  <a:pt x="30453715" y="17273660"/>
                  <a:pt x="30451331" y="17274456"/>
                </a:cubicBezTo>
                <a:cubicBezTo>
                  <a:pt x="30445847" y="17278112"/>
                  <a:pt x="30443619" y="17280504"/>
                  <a:pt x="30437043" y="17281600"/>
                </a:cubicBezTo>
                <a:cubicBezTo>
                  <a:pt x="30434695" y="17281988"/>
                  <a:pt x="30427123" y="17281600"/>
                  <a:pt x="30425139" y="17281600"/>
                </a:cubicBezTo>
                <a:cubicBezTo>
                  <a:pt x="30418787" y="17279216"/>
                  <a:pt x="30411903" y="17277944"/>
                  <a:pt x="30406087" y="17274456"/>
                </a:cubicBezTo>
                <a:cubicBezTo>
                  <a:pt x="30403635" y="17272980"/>
                  <a:pt x="30402607" y="17269872"/>
                  <a:pt x="30401327" y="17267312"/>
                </a:cubicBezTo>
                <a:cubicBezTo>
                  <a:pt x="30398883" y="17262428"/>
                  <a:pt x="30397467" y="17252788"/>
                  <a:pt x="30396563" y="17248260"/>
                </a:cubicBezTo>
                <a:cubicBezTo>
                  <a:pt x="30397359" y="17240324"/>
                  <a:pt x="30394927" y="17231340"/>
                  <a:pt x="30398943" y="17224448"/>
                </a:cubicBezTo>
                <a:cubicBezTo>
                  <a:pt x="30401475" y="17220112"/>
                  <a:pt x="30413231" y="17219684"/>
                  <a:pt x="30413231" y="17219684"/>
                </a:cubicBezTo>
                <a:close/>
                <a:moveTo>
                  <a:pt x="9979885" y="17218820"/>
                </a:moveTo>
                <a:cubicBezTo>
                  <a:pt x="9983856" y="17219612"/>
                  <a:pt x="9988003" y="17219780"/>
                  <a:pt x="9991793" y="17221200"/>
                </a:cubicBezTo>
                <a:cubicBezTo>
                  <a:pt x="10001674" y="17224908"/>
                  <a:pt x="9997459" y="17225396"/>
                  <a:pt x="10001317" y="17233108"/>
                </a:cubicBezTo>
                <a:cubicBezTo>
                  <a:pt x="10002598" y="17235668"/>
                  <a:pt x="10004489" y="17237872"/>
                  <a:pt x="10006077" y="17240252"/>
                </a:cubicBezTo>
                <a:lnTo>
                  <a:pt x="10010840" y="17254540"/>
                </a:lnTo>
                <a:cubicBezTo>
                  <a:pt x="10011633" y="17256920"/>
                  <a:pt x="10012614" y="17259248"/>
                  <a:pt x="10013223" y="17261684"/>
                </a:cubicBezTo>
                <a:lnTo>
                  <a:pt x="10015605" y="17271208"/>
                </a:lnTo>
                <a:cubicBezTo>
                  <a:pt x="10017194" y="17285500"/>
                  <a:pt x="10020058" y="17293568"/>
                  <a:pt x="10015605" y="17306928"/>
                </a:cubicBezTo>
                <a:cubicBezTo>
                  <a:pt x="10014697" y="17309640"/>
                  <a:pt x="10013076" y="17312280"/>
                  <a:pt x="10010840" y="17314068"/>
                </a:cubicBezTo>
                <a:cubicBezTo>
                  <a:pt x="10005183" y="17318596"/>
                  <a:pt x="10008857" y="17318040"/>
                  <a:pt x="10008462" y="17318832"/>
                </a:cubicBezTo>
                <a:cubicBezTo>
                  <a:pt x="10002110" y="17316452"/>
                  <a:pt x="9995227" y="17315176"/>
                  <a:pt x="9989409" y="17311688"/>
                </a:cubicBezTo>
                <a:cubicBezTo>
                  <a:pt x="9986955" y="17310216"/>
                  <a:pt x="9986672" y="17306568"/>
                  <a:pt x="9984649" y="17304544"/>
                </a:cubicBezTo>
                <a:cubicBezTo>
                  <a:pt x="9982625" y="17302520"/>
                  <a:pt x="9979885" y="17301368"/>
                  <a:pt x="9977504" y="17299784"/>
                </a:cubicBezTo>
                <a:cubicBezTo>
                  <a:pt x="9976711" y="17297400"/>
                  <a:pt x="9976248" y="17294884"/>
                  <a:pt x="9975125" y="17292640"/>
                </a:cubicBezTo>
                <a:cubicBezTo>
                  <a:pt x="9973845" y="17290080"/>
                  <a:pt x="9971523" y="17288108"/>
                  <a:pt x="9970360" y="17285496"/>
                </a:cubicBezTo>
                <a:cubicBezTo>
                  <a:pt x="9968319" y="17280908"/>
                  <a:pt x="9965597" y="17271208"/>
                  <a:pt x="9965597" y="17271208"/>
                </a:cubicBezTo>
                <a:cubicBezTo>
                  <a:pt x="9966393" y="17256920"/>
                  <a:pt x="9965957" y="17242512"/>
                  <a:pt x="9967980" y="17228344"/>
                </a:cubicBezTo>
                <a:cubicBezTo>
                  <a:pt x="9968385" y="17225512"/>
                  <a:pt x="9970505" y="17222988"/>
                  <a:pt x="9972741" y="17221200"/>
                </a:cubicBezTo>
                <a:cubicBezTo>
                  <a:pt x="9974701" y="17219632"/>
                  <a:pt x="9977504" y="17219612"/>
                  <a:pt x="9979885" y="17218820"/>
                </a:cubicBezTo>
                <a:close/>
                <a:moveTo>
                  <a:pt x="28909359" y="17192900"/>
                </a:moveTo>
                <a:cubicBezTo>
                  <a:pt x="28916503" y="17193696"/>
                  <a:pt x="28923739" y="17193872"/>
                  <a:pt x="28930787" y="17195284"/>
                </a:cubicBezTo>
                <a:cubicBezTo>
                  <a:pt x="28935711" y="17196268"/>
                  <a:pt x="28940315" y="17198456"/>
                  <a:pt x="28945075" y="17200044"/>
                </a:cubicBezTo>
                <a:lnTo>
                  <a:pt x="28952219" y="17202424"/>
                </a:lnTo>
                <a:cubicBezTo>
                  <a:pt x="28954599" y="17204012"/>
                  <a:pt x="28957575" y="17204952"/>
                  <a:pt x="28959363" y="17207188"/>
                </a:cubicBezTo>
                <a:cubicBezTo>
                  <a:pt x="28960931" y="17209148"/>
                  <a:pt x="28961743" y="17211824"/>
                  <a:pt x="28961743" y="17214332"/>
                </a:cubicBezTo>
                <a:cubicBezTo>
                  <a:pt x="28961743" y="17220936"/>
                  <a:pt x="28962831" y="17238704"/>
                  <a:pt x="28954599" y="17245288"/>
                </a:cubicBezTo>
                <a:cubicBezTo>
                  <a:pt x="28952639" y="17246856"/>
                  <a:pt x="28949839" y="17246876"/>
                  <a:pt x="28947459" y="17247668"/>
                </a:cubicBezTo>
                <a:cubicBezTo>
                  <a:pt x="28941971" y="17251328"/>
                  <a:pt x="28939743" y="17253720"/>
                  <a:pt x="28933171" y="17254812"/>
                </a:cubicBezTo>
                <a:cubicBezTo>
                  <a:pt x="28930819" y="17255204"/>
                  <a:pt x="28923247" y="17254812"/>
                  <a:pt x="28921263" y="17254812"/>
                </a:cubicBezTo>
                <a:cubicBezTo>
                  <a:pt x="28914915" y="17252432"/>
                  <a:pt x="28908027" y="17251160"/>
                  <a:pt x="28902215" y="17247668"/>
                </a:cubicBezTo>
                <a:cubicBezTo>
                  <a:pt x="28899759" y="17246196"/>
                  <a:pt x="28898731" y="17243084"/>
                  <a:pt x="28897451" y="17240524"/>
                </a:cubicBezTo>
                <a:cubicBezTo>
                  <a:pt x="28895011" y="17235644"/>
                  <a:pt x="28893595" y="17226004"/>
                  <a:pt x="28892687" y="17221476"/>
                </a:cubicBezTo>
                <a:cubicBezTo>
                  <a:pt x="28893483" y="17213540"/>
                  <a:pt x="28891051" y="17204552"/>
                  <a:pt x="28895071" y="17197664"/>
                </a:cubicBezTo>
                <a:cubicBezTo>
                  <a:pt x="28897599" y="17193328"/>
                  <a:pt x="28909359" y="17192900"/>
                  <a:pt x="28909359" y="17192900"/>
                </a:cubicBezTo>
                <a:close/>
                <a:moveTo>
                  <a:pt x="24523823" y="17128808"/>
                </a:moveTo>
                <a:cubicBezTo>
                  <a:pt x="24536447" y="17128808"/>
                  <a:pt x="24546683" y="17139044"/>
                  <a:pt x="24546683" y="17151668"/>
                </a:cubicBezTo>
                <a:cubicBezTo>
                  <a:pt x="24546683" y="17164296"/>
                  <a:pt x="24536447" y="17174528"/>
                  <a:pt x="24523823" y="17174528"/>
                </a:cubicBezTo>
                <a:cubicBezTo>
                  <a:pt x="24511199" y="17174528"/>
                  <a:pt x="24500963" y="17164296"/>
                  <a:pt x="24500963" y="17151668"/>
                </a:cubicBezTo>
                <a:cubicBezTo>
                  <a:pt x="24500963" y="17139044"/>
                  <a:pt x="24511199" y="17128808"/>
                  <a:pt x="24523823" y="17128808"/>
                </a:cubicBezTo>
                <a:close/>
                <a:moveTo>
                  <a:pt x="24059479" y="17090708"/>
                </a:moveTo>
                <a:cubicBezTo>
                  <a:pt x="24072103" y="17090708"/>
                  <a:pt x="24082339" y="17100944"/>
                  <a:pt x="24082339" y="17113568"/>
                </a:cubicBezTo>
                <a:cubicBezTo>
                  <a:pt x="24082339" y="17126192"/>
                  <a:pt x="24072103" y="17136428"/>
                  <a:pt x="24059479" y="17136428"/>
                </a:cubicBezTo>
                <a:cubicBezTo>
                  <a:pt x="24046855" y="17136428"/>
                  <a:pt x="24036619" y="17126192"/>
                  <a:pt x="24036619" y="17113568"/>
                </a:cubicBezTo>
                <a:cubicBezTo>
                  <a:pt x="24036619" y="17100944"/>
                  <a:pt x="24046855" y="17090708"/>
                  <a:pt x="24059479" y="17090708"/>
                </a:cubicBezTo>
                <a:close/>
                <a:moveTo>
                  <a:pt x="2751974" y="17085436"/>
                </a:moveTo>
                <a:cubicBezTo>
                  <a:pt x="2764596" y="17085436"/>
                  <a:pt x="2774828" y="17095668"/>
                  <a:pt x="2774828" y="17108296"/>
                </a:cubicBezTo>
                <a:cubicBezTo>
                  <a:pt x="2774828" y="17120920"/>
                  <a:pt x="2764596" y="17131156"/>
                  <a:pt x="2751974" y="17131156"/>
                </a:cubicBezTo>
                <a:cubicBezTo>
                  <a:pt x="2739349" y="17131156"/>
                  <a:pt x="2729108" y="17120920"/>
                  <a:pt x="2729108" y="17108296"/>
                </a:cubicBezTo>
                <a:cubicBezTo>
                  <a:pt x="2729108" y="17095668"/>
                  <a:pt x="2739349" y="17085436"/>
                  <a:pt x="2751974" y="17085436"/>
                </a:cubicBezTo>
                <a:close/>
                <a:moveTo>
                  <a:pt x="26231975" y="17066896"/>
                </a:moveTo>
                <a:cubicBezTo>
                  <a:pt x="26244599" y="17066896"/>
                  <a:pt x="26254835" y="17077132"/>
                  <a:pt x="26254835" y="17089756"/>
                </a:cubicBezTo>
                <a:cubicBezTo>
                  <a:pt x="26254835" y="17102380"/>
                  <a:pt x="26244599" y="17112616"/>
                  <a:pt x="26231975" y="17112616"/>
                </a:cubicBezTo>
                <a:cubicBezTo>
                  <a:pt x="26219351" y="17112616"/>
                  <a:pt x="26209115" y="17102380"/>
                  <a:pt x="26209115" y="17089756"/>
                </a:cubicBezTo>
                <a:cubicBezTo>
                  <a:pt x="26209115" y="17077132"/>
                  <a:pt x="26219351" y="17066896"/>
                  <a:pt x="26231975" y="17066896"/>
                </a:cubicBezTo>
                <a:close/>
                <a:moveTo>
                  <a:pt x="28284519" y="17032880"/>
                </a:moveTo>
                <a:cubicBezTo>
                  <a:pt x="28291663" y="17033676"/>
                  <a:pt x="28298899" y="17033852"/>
                  <a:pt x="28305947" y="17035264"/>
                </a:cubicBezTo>
                <a:cubicBezTo>
                  <a:pt x="28310871" y="17036248"/>
                  <a:pt x="28315475" y="17038436"/>
                  <a:pt x="28320235" y="17040024"/>
                </a:cubicBezTo>
                <a:lnTo>
                  <a:pt x="28327379" y="17042404"/>
                </a:lnTo>
                <a:cubicBezTo>
                  <a:pt x="28329759" y="17043992"/>
                  <a:pt x="28332735" y="17044932"/>
                  <a:pt x="28334523" y="17047168"/>
                </a:cubicBezTo>
                <a:cubicBezTo>
                  <a:pt x="28336091" y="17049128"/>
                  <a:pt x="28336903" y="17051804"/>
                  <a:pt x="28336903" y="17054312"/>
                </a:cubicBezTo>
                <a:cubicBezTo>
                  <a:pt x="28336903" y="17060916"/>
                  <a:pt x="28337991" y="17078684"/>
                  <a:pt x="28329759" y="17085268"/>
                </a:cubicBezTo>
                <a:cubicBezTo>
                  <a:pt x="28327799" y="17086836"/>
                  <a:pt x="28324999" y="17086856"/>
                  <a:pt x="28322619" y="17087648"/>
                </a:cubicBezTo>
                <a:cubicBezTo>
                  <a:pt x="28317131" y="17091308"/>
                  <a:pt x="28314903" y="17093700"/>
                  <a:pt x="28308331" y="17094792"/>
                </a:cubicBezTo>
                <a:cubicBezTo>
                  <a:pt x="28305979" y="17095184"/>
                  <a:pt x="28298407" y="17094792"/>
                  <a:pt x="28296423" y="17094792"/>
                </a:cubicBezTo>
                <a:cubicBezTo>
                  <a:pt x="28290075" y="17092412"/>
                  <a:pt x="28283187" y="17091140"/>
                  <a:pt x="28277375" y="17087648"/>
                </a:cubicBezTo>
                <a:cubicBezTo>
                  <a:pt x="28274919" y="17086176"/>
                  <a:pt x="28273891" y="17083064"/>
                  <a:pt x="28272611" y="17080504"/>
                </a:cubicBezTo>
                <a:cubicBezTo>
                  <a:pt x="28270171" y="17075624"/>
                  <a:pt x="28268755" y="17065984"/>
                  <a:pt x="28267847" y="17061456"/>
                </a:cubicBezTo>
                <a:cubicBezTo>
                  <a:pt x="28268643" y="17053520"/>
                  <a:pt x="28266211" y="17044532"/>
                  <a:pt x="28270231" y="17037644"/>
                </a:cubicBezTo>
                <a:cubicBezTo>
                  <a:pt x="28272759" y="17033308"/>
                  <a:pt x="28284519" y="17032880"/>
                  <a:pt x="28284519" y="17032880"/>
                </a:cubicBezTo>
                <a:close/>
                <a:moveTo>
                  <a:pt x="34823427" y="17018796"/>
                </a:moveTo>
                <a:cubicBezTo>
                  <a:pt x="34830571" y="17019588"/>
                  <a:pt x="34837811" y="17019768"/>
                  <a:pt x="34844859" y="17021176"/>
                </a:cubicBezTo>
                <a:cubicBezTo>
                  <a:pt x="34849779" y="17022160"/>
                  <a:pt x="34854383" y="17024352"/>
                  <a:pt x="34859143" y="17025940"/>
                </a:cubicBezTo>
                <a:lnTo>
                  <a:pt x="34866287" y="17028320"/>
                </a:lnTo>
                <a:cubicBezTo>
                  <a:pt x="34868671" y="17029908"/>
                  <a:pt x="34871643" y="17030848"/>
                  <a:pt x="34873431" y="17033084"/>
                </a:cubicBezTo>
                <a:cubicBezTo>
                  <a:pt x="34874999" y="17035044"/>
                  <a:pt x="34875815" y="17037716"/>
                  <a:pt x="34875815" y="17040228"/>
                </a:cubicBezTo>
                <a:cubicBezTo>
                  <a:pt x="34875815" y="17046832"/>
                  <a:pt x="34876903" y="17064596"/>
                  <a:pt x="34868671" y="17071184"/>
                </a:cubicBezTo>
                <a:cubicBezTo>
                  <a:pt x="34866711" y="17072752"/>
                  <a:pt x="34863907" y="17072768"/>
                  <a:pt x="34861527" y="17073564"/>
                </a:cubicBezTo>
                <a:cubicBezTo>
                  <a:pt x="34856039" y="17077220"/>
                  <a:pt x="34853811" y="17079612"/>
                  <a:pt x="34847239" y="17080708"/>
                </a:cubicBezTo>
                <a:cubicBezTo>
                  <a:pt x="34844891" y="17081100"/>
                  <a:pt x="34837315" y="17080708"/>
                  <a:pt x="34835331" y="17080708"/>
                </a:cubicBezTo>
                <a:cubicBezTo>
                  <a:pt x="34828983" y="17078328"/>
                  <a:pt x="34822099" y="17077052"/>
                  <a:pt x="34816283" y="17073564"/>
                </a:cubicBezTo>
                <a:cubicBezTo>
                  <a:pt x="34813827" y="17072092"/>
                  <a:pt x="34812799" y="17068980"/>
                  <a:pt x="34811519" y="17066420"/>
                </a:cubicBezTo>
                <a:cubicBezTo>
                  <a:pt x="34809079" y="17061540"/>
                  <a:pt x="34807663" y="17051896"/>
                  <a:pt x="34806759" y="17047368"/>
                </a:cubicBezTo>
                <a:cubicBezTo>
                  <a:pt x="34807551" y="17039432"/>
                  <a:pt x="34805119" y="17030448"/>
                  <a:pt x="34809139" y="17023556"/>
                </a:cubicBezTo>
                <a:cubicBezTo>
                  <a:pt x="34811667" y="17019220"/>
                  <a:pt x="34823427" y="17018796"/>
                  <a:pt x="34823427" y="17018796"/>
                </a:cubicBezTo>
                <a:close/>
                <a:moveTo>
                  <a:pt x="23995187" y="16957360"/>
                </a:moveTo>
                <a:cubicBezTo>
                  <a:pt x="24007811" y="16957360"/>
                  <a:pt x="24018047" y="16967592"/>
                  <a:pt x="24018047" y="16980220"/>
                </a:cubicBezTo>
                <a:cubicBezTo>
                  <a:pt x="24018047" y="16992844"/>
                  <a:pt x="24007811" y="17003080"/>
                  <a:pt x="23995187" y="17003080"/>
                </a:cubicBezTo>
                <a:cubicBezTo>
                  <a:pt x="23982559" y="17003080"/>
                  <a:pt x="23972327" y="16992844"/>
                  <a:pt x="23972327" y="16980220"/>
                </a:cubicBezTo>
                <a:cubicBezTo>
                  <a:pt x="23972327" y="16967592"/>
                  <a:pt x="23982559" y="16957360"/>
                  <a:pt x="23995187" y="16957360"/>
                </a:cubicBezTo>
                <a:close/>
                <a:moveTo>
                  <a:pt x="26298651" y="16952596"/>
                </a:moveTo>
                <a:cubicBezTo>
                  <a:pt x="26311275" y="16952596"/>
                  <a:pt x="26321511" y="16962832"/>
                  <a:pt x="26321511" y="16975456"/>
                </a:cubicBezTo>
                <a:cubicBezTo>
                  <a:pt x="26321511" y="16988080"/>
                  <a:pt x="26311275" y="16998316"/>
                  <a:pt x="26298651" y="16998316"/>
                </a:cubicBezTo>
                <a:cubicBezTo>
                  <a:pt x="26286027" y="16998316"/>
                  <a:pt x="26275791" y="16988080"/>
                  <a:pt x="26275791" y="16975456"/>
                </a:cubicBezTo>
                <a:cubicBezTo>
                  <a:pt x="26275791" y="16962832"/>
                  <a:pt x="26286027" y="16952596"/>
                  <a:pt x="26298651" y="16952596"/>
                </a:cubicBezTo>
                <a:close/>
                <a:moveTo>
                  <a:pt x="23606263" y="16926224"/>
                </a:moveTo>
                <a:cubicBezTo>
                  <a:pt x="23610855" y="16927568"/>
                  <a:pt x="23616863" y="16931288"/>
                  <a:pt x="23624887" y="16938308"/>
                </a:cubicBezTo>
                <a:cubicBezTo>
                  <a:pt x="23638671" y="16950368"/>
                  <a:pt x="23640127" y="16973868"/>
                  <a:pt x="23655367" y="16984028"/>
                </a:cubicBezTo>
                <a:cubicBezTo>
                  <a:pt x="23670607" y="16994188"/>
                  <a:pt x="23683711" y="17008716"/>
                  <a:pt x="23701083" y="17014508"/>
                </a:cubicBezTo>
                <a:cubicBezTo>
                  <a:pt x="23708703" y="17017048"/>
                  <a:pt x="23716759" y="17018536"/>
                  <a:pt x="23723943" y="17022128"/>
                </a:cubicBezTo>
                <a:cubicBezTo>
                  <a:pt x="23783031" y="17051672"/>
                  <a:pt x="23712207" y="17025836"/>
                  <a:pt x="23769663" y="17044988"/>
                </a:cubicBezTo>
                <a:cubicBezTo>
                  <a:pt x="23798583" y="17088368"/>
                  <a:pt x="23768127" y="17052820"/>
                  <a:pt x="23807763" y="17075468"/>
                </a:cubicBezTo>
                <a:cubicBezTo>
                  <a:pt x="23818791" y="17081768"/>
                  <a:pt x="23827911" y="17090948"/>
                  <a:pt x="23838243" y="17098328"/>
                </a:cubicBezTo>
                <a:cubicBezTo>
                  <a:pt x="23845695" y="17103652"/>
                  <a:pt x="23853483" y="17108488"/>
                  <a:pt x="23861103" y="17113568"/>
                </a:cubicBezTo>
                <a:cubicBezTo>
                  <a:pt x="23866183" y="17121188"/>
                  <a:pt x="23872247" y="17128236"/>
                  <a:pt x="23876343" y="17136428"/>
                </a:cubicBezTo>
                <a:cubicBezTo>
                  <a:pt x="23879935" y="17143612"/>
                  <a:pt x="23878947" y="17153016"/>
                  <a:pt x="23883963" y="17159288"/>
                </a:cubicBezTo>
                <a:cubicBezTo>
                  <a:pt x="23889687" y="17166440"/>
                  <a:pt x="23899203" y="17169448"/>
                  <a:pt x="23906823" y="17174528"/>
                </a:cubicBezTo>
                <a:cubicBezTo>
                  <a:pt x="23911903" y="17189768"/>
                  <a:pt x="23913155" y="17206884"/>
                  <a:pt x="23922063" y="17220248"/>
                </a:cubicBezTo>
                <a:cubicBezTo>
                  <a:pt x="23927143" y="17227868"/>
                  <a:pt x="23935083" y="17234224"/>
                  <a:pt x="23937303" y="17243108"/>
                </a:cubicBezTo>
                <a:cubicBezTo>
                  <a:pt x="23938175" y="17246592"/>
                  <a:pt x="23930955" y="17249460"/>
                  <a:pt x="23929683" y="17250728"/>
                </a:cubicBezTo>
                <a:cubicBezTo>
                  <a:pt x="23906823" y="17245648"/>
                  <a:pt x="23883731" y="17241524"/>
                  <a:pt x="23861103" y="17235488"/>
                </a:cubicBezTo>
                <a:cubicBezTo>
                  <a:pt x="23845583" y="17231348"/>
                  <a:pt x="23815383" y="17220248"/>
                  <a:pt x="23815383" y="17220248"/>
                </a:cubicBezTo>
                <a:cubicBezTo>
                  <a:pt x="23774743" y="17159288"/>
                  <a:pt x="23828083" y="17232948"/>
                  <a:pt x="23777283" y="17182148"/>
                </a:cubicBezTo>
                <a:cubicBezTo>
                  <a:pt x="23726483" y="17131348"/>
                  <a:pt x="23800143" y="17184688"/>
                  <a:pt x="23739183" y="17144048"/>
                </a:cubicBezTo>
                <a:cubicBezTo>
                  <a:pt x="23734103" y="17136428"/>
                  <a:pt x="23730419" y="17127664"/>
                  <a:pt x="23723943" y="17121188"/>
                </a:cubicBezTo>
                <a:cubicBezTo>
                  <a:pt x="23717467" y="17114712"/>
                  <a:pt x="23706807" y="17113100"/>
                  <a:pt x="23701083" y="17105948"/>
                </a:cubicBezTo>
                <a:cubicBezTo>
                  <a:pt x="23671531" y="17069004"/>
                  <a:pt x="23720479" y="17092092"/>
                  <a:pt x="23670607" y="17075468"/>
                </a:cubicBezTo>
                <a:cubicBezTo>
                  <a:pt x="23668067" y="17067848"/>
                  <a:pt x="23668667" y="17058288"/>
                  <a:pt x="23662987" y="17052608"/>
                </a:cubicBezTo>
                <a:cubicBezTo>
                  <a:pt x="23650035" y="17039656"/>
                  <a:pt x="23617267" y="17022128"/>
                  <a:pt x="23617267" y="17022128"/>
                </a:cubicBezTo>
                <a:cubicBezTo>
                  <a:pt x="23614727" y="17014508"/>
                  <a:pt x="23613239" y="17006452"/>
                  <a:pt x="23609647" y="16999268"/>
                </a:cubicBezTo>
                <a:cubicBezTo>
                  <a:pt x="23580103" y="16940184"/>
                  <a:pt x="23605943" y="17011008"/>
                  <a:pt x="23586787" y="16953548"/>
                </a:cubicBezTo>
                <a:cubicBezTo>
                  <a:pt x="23591435" y="16939604"/>
                  <a:pt x="23592487" y="16922204"/>
                  <a:pt x="23606263" y="16926224"/>
                </a:cubicBezTo>
                <a:close/>
                <a:moveTo>
                  <a:pt x="23930891" y="16914496"/>
                </a:moveTo>
                <a:cubicBezTo>
                  <a:pt x="23943519" y="16914496"/>
                  <a:pt x="23953751" y="16924732"/>
                  <a:pt x="23953751" y="16937356"/>
                </a:cubicBezTo>
                <a:cubicBezTo>
                  <a:pt x="23953751" y="16949980"/>
                  <a:pt x="23943519" y="16960216"/>
                  <a:pt x="23930891" y="16960216"/>
                </a:cubicBezTo>
                <a:cubicBezTo>
                  <a:pt x="23918267" y="16960216"/>
                  <a:pt x="23908031" y="16949980"/>
                  <a:pt x="23908031" y="16937356"/>
                </a:cubicBezTo>
                <a:cubicBezTo>
                  <a:pt x="23908031" y="16924732"/>
                  <a:pt x="23918267" y="16914496"/>
                  <a:pt x="23930891" y="16914496"/>
                </a:cubicBezTo>
                <a:close/>
                <a:moveTo>
                  <a:pt x="30862679" y="16894596"/>
                </a:moveTo>
                <a:cubicBezTo>
                  <a:pt x="30869823" y="16895388"/>
                  <a:pt x="30877063" y="16895568"/>
                  <a:pt x="30884111" y="16896976"/>
                </a:cubicBezTo>
                <a:cubicBezTo>
                  <a:pt x="30889031" y="16897960"/>
                  <a:pt x="30893635" y="16900152"/>
                  <a:pt x="30898395" y="16901740"/>
                </a:cubicBezTo>
                <a:lnTo>
                  <a:pt x="30905539" y="16904120"/>
                </a:lnTo>
                <a:cubicBezTo>
                  <a:pt x="30907923" y="16905708"/>
                  <a:pt x="30910895" y="16906648"/>
                  <a:pt x="30912683" y="16908884"/>
                </a:cubicBezTo>
                <a:cubicBezTo>
                  <a:pt x="30914251" y="16910844"/>
                  <a:pt x="30915067" y="16913516"/>
                  <a:pt x="30915067" y="16916028"/>
                </a:cubicBezTo>
                <a:cubicBezTo>
                  <a:pt x="30915067" y="16922632"/>
                  <a:pt x="30916155" y="16940396"/>
                  <a:pt x="30907923" y="16946984"/>
                </a:cubicBezTo>
                <a:cubicBezTo>
                  <a:pt x="30905963" y="16948552"/>
                  <a:pt x="30903159" y="16948568"/>
                  <a:pt x="30900779" y="16949364"/>
                </a:cubicBezTo>
                <a:cubicBezTo>
                  <a:pt x="30895291" y="16953020"/>
                  <a:pt x="30893063" y="16955412"/>
                  <a:pt x="30886491" y="16956508"/>
                </a:cubicBezTo>
                <a:cubicBezTo>
                  <a:pt x="30884143" y="16956900"/>
                  <a:pt x="30876567" y="16956508"/>
                  <a:pt x="30874583" y="16956508"/>
                </a:cubicBezTo>
                <a:cubicBezTo>
                  <a:pt x="30868235" y="16954128"/>
                  <a:pt x="30861351" y="16952852"/>
                  <a:pt x="30855535" y="16949364"/>
                </a:cubicBezTo>
                <a:cubicBezTo>
                  <a:pt x="30853079" y="16947892"/>
                  <a:pt x="30852051" y="16944780"/>
                  <a:pt x="30850771" y="16942220"/>
                </a:cubicBezTo>
                <a:cubicBezTo>
                  <a:pt x="30848331" y="16937340"/>
                  <a:pt x="30846915" y="16927696"/>
                  <a:pt x="30846011" y="16923168"/>
                </a:cubicBezTo>
                <a:cubicBezTo>
                  <a:pt x="30846803" y="16915232"/>
                  <a:pt x="30844371" y="16906248"/>
                  <a:pt x="30848391" y="16899356"/>
                </a:cubicBezTo>
                <a:cubicBezTo>
                  <a:pt x="30850919" y="16895020"/>
                  <a:pt x="30862679" y="16894596"/>
                  <a:pt x="30862679" y="16894596"/>
                </a:cubicBezTo>
                <a:close/>
                <a:moveTo>
                  <a:pt x="24323799" y="16854964"/>
                </a:moveTo>
                <a:cubicBezTo>
                  <a:pt x="24336423" y="16854964"/>
                  <a:pt x="24346659" y="16865200"/>
                  <a:pt x="24346659" y="16877824"/>
                </a:cubicBezTo>
                <a:cubicBezTo>
                  <a:pt x="24346659" y="16890452"/>
                  <a:pt x="24336423" y="16900684"/>
                  <a:pt x="24323799" y="16900684"/>
                </a:cubicBezTo>
                <a:cubicBezTo>
                  <a:pt x="24311175" y="16900684"/>
                  <a:pt x="24300939" y="16890452"/>
                  <a:pt x="24300939" y="16877824"/>
                </a:cubicBezTo>
                <a:cubicBezTo>
                  <a:pt x="24300939" y="16865200"/>
                  <a:pt x="24311175" y="16854964"/>
                  <a:pt x="24323799" y="16854964"/>
                </a:cubicBezTo>
                <a:close/>
                <a:moveTo>
                  <a:pt x="28505499" y="16834760"/>
                </a:moveTo>
                <a:cubicBezTo>
                  <a:pt x="28512643" y="16835556"/>
                  <a:pt x="28519879" y="16835732"/>
                  <a:pt x="28526927" y="16837144"/>
                </a:cubicBezTo>
                <a:cubicBezTo>
                  <a:pt x="28531851" y="16838128"/>
                  <a:pt x="28536455" y="16840316"/>
                  <a:pt x="28541215" y="16841904"/>
                </a:cubicBezTo>
                <a:lnTo>
                  <a:pt x="28548359" y="16844284"/>
                </a:lnTo>
                <a:cubicBezTo>
                  <a:pt x="28550739" y="16845872"/>
                  <a:pt x="28553715" y="16846812"/>
                  <a:pt x="28555503" y="16849048"/>
                </a:cubicBezTo>
                <a:cubicBezTo>
                  <a:pt x="28557071" y="16851008"/>
                  <a:pt x="28557883" y="16853684"/>
                  <a:pt x="28557883" y="16856192"/>
                </a:cubicBezTo>
                <a:cubicBezTo>
                  <a:pt x="28557883" y="16862796"/>
                  <a:pt x="28558971" y="16880564"/>
                  <a:pt x="28550739" y="16887148"/>
                </a:cubicBezTo>
                <a:cubicBezTo>
                  <a:pt x="28548779" y="16888716"/>
                  <a:pt x="28545979" y="16888736"/>
                  <a:pt x="28543599" y="16889528"/>
                </a:cubicBezTo>
                <a:cubicBezTo>
                  <a:pt x="28538111" y="16893188"/>
                  <a:pt x="28535883" y="16895580"/>
                  <a:pt x="28529311" y="16896672"/>
                </a:cubicBezTo>
                <a:cubicBezTo>
                  <a:pt x="28526959" y="16897064"/>
                  <a:pt x="28519387" y="16896672"/>
                  <a:pt x="28517403" y="16896672"/>
                </a:cubicBezTo>
                <a:cubicBezTo>
                  <a:pt x="28511055" y="16894292"/>
                  <a:pt x="28504167" y="16893020"/>
                  <a:pt x="28498355" y="16889528"/>
                </a:cubicBezTo>
                <a:cubicBezTo>
                  <a:pt x="28495899" y="16888056"/>
                  <a:pt x="28494871" y="16884944"/>
                  <a:pt x="28493591" y="16882384"/>
                </a:cubicBezTo>
                <a:cubicBezTo>
                  <a:pt x="28491151" y="16877504"/>
                  <a:pt x="28489735" y="16867864"/>
                  <a:pt x="28488827" y="16863336"/>
                </a:cubicBezTo>
                <a:cubicBezTo>
                  <a:pt x="28489623" y="16855400"/>
                  <a:pt x="28487191" y="16846412"/>
                  <a:pt x="28491211" y="16839524"/>
                </a:cubicBezTo>
                <a:cubicBezTo>
                  <a:pt x="28493739" y="16835188"/>
                  <a:pt x="28505499" y="16834760"/>
                  <a:pt x="28505499" y="16834760"/>
                </a:cubicBezTo>
                <a:close/>
                <a:moveTo>
                  <a:pt x="30479079" y="16827140"/>
                </a:moveTo>
                <a:cubicBezTo>
                  <a:pt x="30486223" y="16827936"/>
                  <a:pt x="30493459" y="16828112"/>
                  <a:pt x="30500507" y="16829524"/>
                </a:cubicBezTo>
                <a:cubicBezTo>
                  <a:pt x="30505431" y="16830508"/>
                  <a:pt x="30510035" y="16832696"/>
                  <a:pt x="30514795" y="16834284"/>
                </a:cubicBezTo>
                <a:lnTo>
                  <a:pt x="30521939" y="16836664"/>
                </a:lnTo>
                <a:cubicBezTo>
                  <a:pt x="30524319" y="16838252"/>
                  <a:pt x="30527295" y="16839192"/>
                  <a:pt x="30529083" y="16841428"/>
                </a:cubicBezTo>
                <a:cubicBezTo>
                  <a:pt x="30530651" y="16843388"/>
                  <a:pt x="30531463" y="16846064"/>
                  <a:pt x="30531463" y="16848572"/>
                </a:cubicBezTo>
                <a:cubicBezTo>
                  <a:pt x="30531463" y="16855176"/>
                  <a:pt x="30532551" y="16872944"/>
                  <a:pt x="30524319" y="16879528"/>
                </a:cubicBezTo>
                <a:cubicBezTo>
                  <a:pt x="30522359" y="16881096"/>
                  <a:pt x="30519559" y="16881116"/>
                  <a:pt x="30517179" y="16881908"/>
                </a:cubicBezTo>
                <a:cubicBezTo>
                  <a:pt x="30511691" y="16885568"/>
                  <a:pt x="30509463" y="16887960"/>
                  <a:pt x="30502891" y="16889052"/>
                </a:cubicBezTo>
                <a:cubicBezTo>
                  <a:pt x="30500539" y="16889444"/>
                  <a:pt x="30492967" y="16889052"/>
                  <a:pt x="30490983" y="16889052"/>
                </a:cubicBezTo>
                <a:cubicBezTo>
                  <a:pt x="30484635" y="16886672"/>
                  <a:pt x="30477747" y="16885400"/>
                  <a:pt x="30471935" y="16881908"/>
                </a:cubicBezTo>
                <a:cubicBezTo>
                  <a:pt x="30469479" y="16880436"/>
                  <a:pt x="30468451" y="16877324"/>
                  <a:pt x="30467171" y="16874764"/>
                </a:cubicBezTo>
                <a:cubicBezTo>
                  <a:pt x="30464731" y="16869884"/>
                  <a:pt x="30463315" y="16860244"/>
                  <a:pt x="30462407" y="16855716"/>
                </a:cubicBezTo>
                <a:cubicBezTo>
                  <a:pt x="30463203" y="16847780"/>
                  <a:pt x="30460771" y="16838792"/>
                  <a:pt x="30464791" y="16831904"/>
                </a:cubicBezTo>
                <a:cubicBezTo>
                  <a:pt x="30467319" y="16827568"/>
                  <a:pt x="30479079" y="16827140"/>
                  <a:pt x="30479079" y="16827140"/>
                </a:cubicBezTo>
                <a:close/>
                <a:moveTo>
                  <a:pt x="31191327" y="16800196"/>
                </a:moveTo>
                <a:cubicBezTo>
                  <a:pt x="31203951" y="16800196"/>
                  <a:pt x="31214187" y="16810432"/>
                  <a:pt x="31214187" y="16823056"/>
                </a:cubicBezTo>
                <a:cubicBezTo>
                  <a:pt x="31214187" y="16835680"/>
                  <a:pt x="31203951" y="16845916"/>
                  <a:pt x="31191327" y="16845916"/>
                </a:cubicBezTo>
                <a:cubicBezTo>
                  <a:pt x="31178699" y="16845916"/>
                  <a:pt x="31168467" y="16835680"/>
                  <a:pt x="31168467" y="16823056"/>
                </a:cubicBezTo>
                <a:cubicBezTo>
                  <a:pt x="31168467" y="16810432"/>
                  <a:pt x="31178699" y="16800196"/>
                  <a:pt x="31191327" y="16800196"/>
                </a:cubicBezTo>
                <a:close/>
                <a:moveTo>
                  <a:pt x="23547511" y="16788288"/>
                </a:moveTo>
                <a:cubicBezTo>
                  <a:pt x="23560139" y="16788288"/>
                  <a:pt x="23570375" y="16798524"/>
                  <a:pt x="23570375" y="16811148"/>
                </a:cubicBezTo>
                <a:cubicBezTo>
                  <a:pt x="23570375" y="16823776"/>
                  <a:pt x="23560139" y="16834008"/>
                  <a:pt x="23547511" y="16834008"/>
                </a:cubicBezTo>
                <a:cubicBezTo>
                  <a:pt x="23534887" y="16834008"/>
                  <a:pt x="23524651" y="16823776"/>
                  <a:pt x="23524651" y="16811148"/>
                </a:cubicBezTo>
                <a:cubicBezTo>
                  <a:pt x="23524651" y="16798524"/>
                  <a:pt x="23534887" y="16788288"/>
                  <a:pt x="23547511" y="16788288"/>
                </a:cubicBezTo>
                <a:close/>
                <a:moveTo>
                  <a:pt x="24285699" y="16774003"/>
                </a:moveTo>
                <a:cubicBezTo>
                  <a:pt x="24298323" y="16774003"/>
                  <a:pt x="24308559" y="16784236"/>
                  <a:pt x="24308559" y="16796864"/>
                </a:cubicBezTo>
                <a:cubicBezTo>
                  <a:pt x="24308559" y="16809488"/>
                  <a:pt x="24298323" y="16819724"/>
                  <a:pt x="24285699" y="16819724"/>
                </a:cubicBezTo>
                <a:cubicBezTo>
                  <a:pt x="24273075" y="16819724"/>
                  <a:pt x="24262839" y="16809488"/>
                  <a:pt x="24262839" y="16796864"/>
                </a:cubicBezTo>
                <a:cubicBezTo>
                  <a:pt x="24262839" y="16784236"/>
                  <a:pt x="24273075" y="16774003"/>
                  <a:pt x="24285699" y="16774003"/>
                </a:cubicBezTo>
                <a:close/>
                <a:moveTo>
                  <a:pt x="30700959" y="16765055"/>
                </a:moveTo>
                <a:cubicBezTo>
                  <a:pt x="30708103" y="16765847"/>
                  <a:pt x="30715343" y="16766027"/>
                  <a:pt x="30722391" y="16767435"/>
                </a:cubicBezTo>
                <a:cubicBezTo>
                  <a:pt x="30727311" y="16768419"/>
                  <a:pt x="30731915" y="16770611"/>
                  <a:pt x="30736675" y="16772199"/>
                </a:cubicBezTo>
                <a:lnTo>
                  <a:pt x="30743819" y="16774579"/>
                </a:lnTo>
                <a:cubicBezTo>
                  <a:pt x="30746203" y="16776167"/>
                  <a:pt x="30749175" y="16777107"/>
                  <a:pt x="30750963" y="16779344"/>
                </a:cubicBezTo>
                <a:cubicBezTo>
                  <a:pt x="30752531" y="16781304"/>
                  <a:pt x="30753347" y="16783976"/>
                  <a:pt x="30753347" y="16786488"/>
                </a:cubicBezTo>
                <a:cubicBezTo>
                  <a:pt x="30753347" y="16793092"/>
                  <a:pt x="30754435" y="16810856"/>
                  <a:pt x="30746203" y="16817444"/>
                </a:cubicBezTo>
                <a:cubicBezTo>
                  <a:pt x="30744243" y="16819012"/>
                  <a:pt x="30741439" y="16819028"/>
                  <a:pt x="30739059" y="16819824"/>
                </a:cubicBezTo>
                <a:cubicBezTo>
                  <a:pt x="30733571" y="16823480"/>
                  <a:pt x="30731343" y="16825872"/>
                  <a:pt x="30724771" y="16826968"/>
                </a:cubicBezTo>
                <a:cubicBezTo>
                  <a:pt x="30722423" y="16827360"/>
                  <a:pt x="30714847" y="16826968"/>
                  <a:pt x="30712863" y="16826968"/>
                </a:cubicBezTo>
                <a:cubicBezTo>
                  <a:pt x="30706515" y="16824588"/>
                  <a:pt x="30699631" y="16823312"/>
                  <a:pt x="30693815" y="16819824"/>
                </a:cubicBezTo>
                <a:cubicBezTo>
                  <a:pt x="30691359" y="16818352"/>
                  <a:pt x="30690331" y="16815240"/>
                  <a:pt x="30689051" y="16812680"/>
                </a:cubicBezTo>
                <a:cubicBezTo>
                  <a:pt x="30686611" y="16807800"/>
                  <a:pt x="30685195" y="16798156"/>
                  <a:pt x="30684291" y="16793628"/>
                </a:cubicBezTo>
                <a:cubicBezTo>
                  <a:pt x="30685083" y="16785692"/>
                  <a:pt x="30682651" y="16776707"/>
                  <a:pt x="30686671" y="16769815"/>
                </a:cubicBezTo>
                <a:cubicBezTo>
                  <a:pt x="30689199" y="16765479"/>
                  <a:pt x="30700959" y="16765055"/>
                  <a:pt x="30700959" y="16765055"/>
                </a:cubicBezTo>
                <a:close/>
                <a:moveTo>
                  <a:pt x="27035251" y="16755747"/>
                </a:moveTo>
                <a:cubicBezTo>
                  <a:pt x="27047875" y="16755747"/>
                  <a:pt x="27058111" y="16765979"/>
                  <a:pt x="27058111" y="16778608"/>
                </a:cubicBezTo>
                <a:cubicBezTo>
                  <a:pt x="27058111" y="16791232"/>
                  <a:pt x="27047875" y="16801468"/>
                  <a:pt x="27035251" y="16801468"/>
                </a:cubicBezTo>
                <a:cubicBezTo>
                  <a:pt x="27022627" y="16801468"/>
                  <a:pt x="27012391" y="16791232"/>
                  <a:pt x="27012391" y="16778608"/>
                </a:cubicBezTo>
                <a:cubicBezTo>
                  <a:pt x="27012391" y="16765979"/>
                  <a:pt x="27022627" y="16755747"/>
                  <a:pt x="27035251" y="16755747"/>
                </a:cubicBezTo>
                <a:close/>
                <a:moveTo>
                  <a:pt x="28269279" y="16697599"/>
                </a:moveTo>
                <a:cubicBezTo>
                  <a:pt x="28276423" y="16698395"/>
                  <a:pt x="28283659" y="16698571"/>
                  <a:pt x="28290707" y="16699983"/>
                </a:cubicBezTo>
                <a:cubicBezTo>
                  <a:pt x="28295631" y="16700967"/>
                  <a:pt x="28300235" y="16703155"/>
                  <a:pt x="28304995" y="16704743"/>
                </a:cubicBezTo>
                <a:lnTo>
                  <a:pt x="28312139" y="16707123"/>
                </a:lnTo>
                <a:cubicBezTo>
                  <a:pt x="28314519" y="16708711"/>
                  <a:pt x="28317495" y="16709651"/>
                  <a:pt x="28319283" y="16711887"/>
                </a:cubicBezTo>
                <a:cubicBezTo>
                  <a:pt x="28320851" y="16713847"/>
                  <a:pt x="28321663" y="16716523"/>
                  <a:pt x="28321663" y="16719031"/>
                </a:cubicBezTo>
                <a:cubicBezTo>
                  <a:pt x="28321663" y="16725635"/>
                  <a:pt x="28322751" y="16743403"/>
                  <a:pt x="28314519" y="16749987"/>
                </a:cubicBezTo>
                <a:cubicBezTo>
                  <a:pt x="28312559" y="16751555"/>
                  <a:pt x="28309759" y="16751575"/>
                  <a:pt x="28307379" y="16752367"/>
                </a:cubicBezTo>
                <a:cubicBezTo>
                  <a:pt x="28301891" y="16756027"/>
                  <a:pt x="28299663" y="16758419"/>
                  <a:pt x="28293091" y="16759511"/>
                </a:cubicBezTo>
                <a:cubicBezTo>
                  <a:pt x="28290739" y="16759903"/>
                  <a:pt x="28283167" y="16759511"/>
                  <a:pt x="28281183" y="16759511"/>
                </a:cubicBezTo>
                <a:cubicBezTo>
                  <a:pt x="28274835" y="16757131"/>
                  <a:pt x="28267947" y="16755859"/>
                  <a:pt x="28262135" y="16752367"/>
                </a:cubicBezTo>
                <a:cubicBezTo>
                  <a:pt x="28259679" y="16750895"/>
                  <a:pt x="28258651" y="16747783"/>
                  <a:pt x="28257371" y="16745223"/>
                </a:cubicBezTo>
                <a:cubicBezTo>
                  <a:pt x="28254931" y="16740343"/>
                  <a:pt x="28253515" y="16730703"/>
                  <a:pt x="28252607" y="16726175"/>
                </a:cubicBezTo>
                <a:cubicBezTo>
                  <a:pt x="28253403" y="16718239"/>
                  <a:pt x="28250971" y="16709251"/>
                  <a:pt x="28254991" y="16702363"/>
                </a:cubicBezTo>
                <a:cubicBezTo>
                  <a:pt x="28257519" y="16698027"/>
                  <a:pt x="28269279" y="16697599"/>
                  <a:pt x="28269279" y="16697599"/>
                </a:cubicBezTo>
                <a:close/>
                <a:moveTo>
                  <a:pt x="22887905" y="16690657"/>
                </a:moveTo>
                <a:cubicBezTo>
                  <a:pt x="22900531" y="16690657"/>
                  <a:pt x="22910765" y="16700891"/>
                  <a:pt x="22910765" y="16713519"/>
                </a:cubicBezTo>
                <a:cubicBezTo>
                  <a:pt x="22910765" y="16726143"/>
                  <a:pt x="22900531" y="16736379"/>
                  <a:pt x="22887905" y="16736379"/>
                </a:cubicBezTo>
                <a:cubicBezTo>
                  <a:pt x="22875279" y="16736379"/>
                  <a:pt x="22865043" y="16726143"/>
                  <a:pt x="22865043" y="16713519"/>
                </a:cubicBezTo>
                <a:cubicBezTo>
                  <a:pt x="22865043" y="16700891"/>
                  <a:pt x="22875279" y="16690657"/>
                  <a:pt x="22887905" y="16690657"/>
                </a:cubicBezTo>
                <a:close/>
                <a:moveTo>
                  <a:pt x="26451051" y="16603345"/>
                </a:moveTo>
                <a:cubicBezTo>
                  <a:pt x="26463675" y="16603345"/>
                  <a:pt x="26473911" y="16613580"/>
                  <a:pt x="26473911" y="16626205"/>
                </a:cubicBezTo>
                <a:cubicBezTo>
                  <a:pt x="26473911" y="16638830"/>
                  <a:pt x="26463675" y="16649065"/>
                  <a:pt x="26451051" y="16649065"/>
                </a:cubicBezTo>
                <a:cubicBezTo>
                  <a:pt x="26438427" y="16649065"/>
                  <a:pt x="26428191" y="16638830"/>
                  <a:pt x="26428191" y="16626205"/>
                </a:cubicBezTo>
                <a:cubicBezTo>
                  <a:pt x="26428191" y="16613580"/>
                  <a:pt x="26438427" y="16603345"/>
                  <a:pt x="26451051" y="16603345"/>
                </a:cubicBezTo>
                <a:close/>
                <a:moveTo>
                  <a:pt x="23445119" y="16495394"/>
                </a:moveTo>
                <a:cubicBezTo>
                  <a:pt x="23457743" y="16495394"/>
                  <a:pt x="23467979" y="16505629"/>
                  <a:pt x="23467979" y="16518254"/>
                </a:cubicBezTo>
                <a:cubicBezTo>
                  <a:pt x="23467979" y="16530879"/>
                  <a:pt x="23457743" y="16541114"/>
                  <a:pt x="23445119" y="16541114"/>
                </a:cubicBezTo>
                <a:cubicBezTo>
                  <a:pt x="23432491" y="16541114"/>
                  <a:pt x="23422259" y="16530879"/>
                  <a:pt x="23422259" y="16518254"/>
                </a:cubicBezTo>
                <a:cubicBezTo>
                  <a:pt x="23422259" y="16505629"/>
                  <a:pt x="23432491" y="16495394"/>
                  <a:pt x="23445119" y="16495394"/>
                </a:cubicBezTo>
                <a:close/>
                <a:moveTo>
                  <a:pt x="30562899" y="16491859"/>
                </a:moveTo>
                <a:cubicBezTo>
                  <a:pt x="30570043" y="16492653"/>
                  <a:pt x="30577279" y="16492831"/>
                  <a:pt x="30584327" y="16494241"/>
                </a:cubicBezTo>
                <a:cubicBezTo>
                  <a:pt x="30589251" y="16495226"/>
                  <a:pt x="30593855" y="16497416"/>
                  <a:pt x="30598615" y="16499003"/>
                </a:cubicBezTo>
                <a:lnTo>
                  <a:pt x="30605759" y="16501384"/>
                </a:lnTo>
                <a:cubicBezTo>
                  <a:pt x="30608139" y="16502972"/>
                  <a:pt x="30611115" y="16503912"/>
                  <a:pt x="30612903" y="16506147"/>
                </a:cubicBezTo>
                <a:cubicBezTo>
                  <a:pt x="30614471" y="16508107"/>
                  <a:pt x="30615283" y="16510781"/>
                  <a:pt x="30615283" y="16513291"/>
                </a:cubicBezTo>
                <a:cubicBezTo>
                  <a:pt x="30615283" y="16519896"/>
                  <a:pt x="30616371" y="16537662"/>
                  <a:pt x="30608139" y="16544247"/>
                </a:cubicBezTo>
                <a:cubicBezTo>
                  <a:pt x="30606179" y="16545815"/>
                  <a:pt x="30603379" y="16545834"/>
                  <a:pt x="30600999" y="16546628"/>
                </a:cubicBezTo>
                <a:cubicBezTo>
                  <a:pt x="30595511" y="16550286"/>
                  <a:pt x="30593283" y="16552677"/>
                  <a:pt x="30586711" y="16553772"/>
                </a:cubicBezTo>
                <a:cubicBezTo>
                  <a:pt x="30584359" y="16554163"/>
                  <a:pt x="30576787" y="16553772"/>
                  <a:pt x="30574803" y="16553772"/>
                </a:cubicBezTo>
                <a:cubicBezTo>
                  <a:pt x="30568455" y="16551391"/>
                  <a:pt x="30561567" y="16550117"/>
                  <a:pt x="30555755" y="16546628"/>
                </a:cubicBezTo>
                <a:cubicBezTo>
                  <a:pt x="30553299" y="16545155"/>
                  <a:pt x="30552271" y="16542044"/>
                  <a:pt x="30550991" y="16539484"/>
                </a:cubicBezTo>
                <a:cubicBezTo>
                  <a:pt x="30548551" y="16534603"/>
                  <a:pt x="30547135" y="16524962"/>
                  <a:pt x="30546227" y="16520434"/>
                </a:cubicBezTo>
                <a:cubicBezTo>
                  <a:pt x="30547023" y="16512497"/>
                  <a:pt x="30544591" y="16503512"/>
                  <a:pt x="30548611" y="16496622"/>
                </a:cubicBezTo>
                <a:cubicBezTo>
                  <a:pt x="30551139" y="16492286"/>
                  <a:pt x="30562899" y="16491859"/>
                  <a:pt x="30562899" y="16491859"/>
                </a:cubicBezTo>
                <a:close/>
                <a:moveTo>
                  <a:pt x="24145203" y="16481106"/>
                </a:moveTo>
                <a:cubicBezTo>
                  <a:pt x="24157831" y="16481106"/>
                  <a:pt x="24168063" y="16491341"/>
                  <a:pt x="24168063" y="16503966"/>
                </a:cubicBezTo>
                <a:cubicBezTo>
                  <a:pt x="24168063" y="16516591"/>
                  <a:pt x="24157831" y="16526826"/>
                  <a:pt x="24145203" y="16526826"/>
                </a:cubicBezTo>
                <a:cubicBezTo>
                  <a:pt x="24132579" y="16526826"/>
                  <a:pt x="24122343" y="16516591"/>
                  <a:pt x="24122343" y="16503966"/>
                </a:cubicBezTo>
                <a:cubicBezTo>
                  <a:pt x="24122343" y="16491341"/>
                  <a:pt x="24132579" y="16481106"/>
                  <a:pt x="24145203" y="16481106"/>
                </a:cubicBezTo>
                <a:close/>
                <a:moveTo>
                  <a:pt x="30212379" y="16468999"/>
                </a:moveTo>
                <a:cubicBezTo>
                  <a:pt x="30219523" y="16469793"/>
                  <a:pt x="30226759" y="16469971"/>
                  <a:pt x="30233807" y="16471381"/>
                </a:cubicBezTo>
                <a:cubicBezTo>
                  <a:pt x="30238731" y="16472366"/>
                  <a:pt x="30243335" y="16474556"/>
                  <a:pt x="30248095" y="16476143"/>
                </a:cubicBezTo>
                <a:lnTo>
                  <a:pt x="30255239" y="16478524"/>
                </a:lnTo>
                <a:cubicBezTo>
                  <a:pt x="30257619" y="16480112"/>
                  <a:pt x="30260595" y="16481052"/>
                  <a:pt x="30262383" y="16483287"/>
                </a:cubicBezTo>
                <a:cubicBezTo>
                  <a:pt x="30263951" y="16485247"/>
                  <a:pt x="30264763" y="16487921"/>
                  <a:pt x="30264763" y="16490431"/>
                </a:cubicBezTo>
                <a:cubicBezTo>
                  <a:pt x="30264763" y="16497036"/>
                  <a:pt x="30265851" y="16514802"/>
                  <a:pt x="30257619" y="16521387"/>
                </a:cubicBezTo>
                <a:cubicBezTo>
                  <a:pt x="30255659" y="16522955"/>
                  <a:pt x="30252859" y="16522974"/>
                  <a:pt x="30250479" y="16523768"/>
                </a:cubicBezTo>
                <a:cubicBezTo>
                  <a:pt x="30244991" y="16527426"/>
                  <a:pt x="30242763" y="16529817"/>
                  <a:pt x="30236191" y="16530912"/>
                </a:cubicBezTo>
                <a:cubicBezTo>
                  <a:pt x="30233839" y="16531303"/>
                  <a:pt x="30226267" y="16530912"/>
                  <a:pt x="30224283" y="16530912"/>
                </a:cubicBezTo>
                <a:cubicBezTo>
                  <a:pt x="30217935" y="16528531"/>
                  <a:pt x="30211047" y="16527257"/>
                  <a:pt x="30205235" y="16523768"/>
                </a:cubicBezTo>
                <a:cubicBezTo>
                  <a:pt x="30202779" y="16522295"/>
                  <a:pt x="30201751" y="16519184"/>
                  <a:pt x="30200471" y="16516624"/>
                </a:cubicBezTo>
                <a:cubicBezTo>
                  <a:pt x="30198031" y="16511743"/>
                  <a:pt x="30196615" y="16502102"/>
                  <a:pt x="30195707" y="16497574"/>
                </a:cubicBezTo>
                <a:cubicBezTo>
                  <a:pt x="30196503" y="16489637"/>
                  <a:pt x="30194071" y="16480652"/>
                  <a:pt x="30198091" y="16473762"/>
                </a:cubicBezTo>
                <a:cubicBezTo>
                  <a:pt x="30200619" y="16469426"/>
                  <a:pt x="30212379" y="16468999"/>
                  <a:pt x="30212379" y="16468999"/>
                </a:cubicBezTo>
                <a:close/>
                <a:moveTo>
                  <a:pt x="30341919" y="16438519"/>
                </a:moveTo>
                <a:cubicBezTo>
                  <a:pt x="30349063" y="16439313"/>
                  <a:pt x="30356299" y="16439491"/>
                  <a:pt x="30363347" y="16440901"/>
                </a:cubicBezTo>
                <a:cubicBezTo>
                  <a:pt x="30368271" y="16441886"/>
                  <a:pt x="30372875" y="16444076"/>
                  <a:pt x="30377635" y="16445663"/>
                </a:cubicBezTo>
                <a:lnTo>
                  <a:pt x="30384779" y="16448044"/>
                </a:lnTo>
                <a:cubicBezTo>
                  <a:pt x="30387159" y="16449632"/>
                  <a:pt x="30390135" y="16450572"/>
                  <a:pt x="30391923" y="16452807"/>
                </a:cubicBezTo>
                <a:cubicBezTo>
                  <a:pt x="30393491" y="16454767"/>
                  <a:pt x="30394303" y="16457441"/>
                  <a:pt x="30394303" y="16459951"/>
                </a:cubicBezTo>
                <a:cubicBezTo>
                  <a:pt x="30394303" y="16466556"/>
                  <a:pt x="30395391" y="16484322"/>
                  <a:pt x="30387159" y="16490907"/>
                </a:cubicBezTo>
                <a:cubicBezTo>
                  <a:pt x="30385199" y="16492475"/>
                  <a:pt x="30382399" y="16492494"/>
                  <a:pt x="30380019" y="16493288"/>
                </a:cubicBezTo>
                <a:cubicBezTo>
                  <a:pt x="30374531" y="16496946"/>
                  <a:pt x="30372303" y="16499337"/>
                  <a:pt x="30365731" y="16500432"/>
                </a:cubicBezTo>
                <a:cubicBezTo>
                  <a:pt x="30363379" y="16500823"/>
                  <a:pt x="30355807" y="16500432"/>
                  <a:pt x="30353823" y="16500432"/>
                </a:cubicBezTo>
                <a:cubicBezTo>
                  <a:pt x="30347475" y="16498051"/>
                  <a:pt x="30340587" y="16496777"/>
                  <a:pt x="30334775" y="16493288"/>
                </a:cubicBezTo>
                <a:cubicBezTo>
                  <a:pt x="30332319" y="16491815"/>
                  <a:pt x="30331291" y="16488704"/>
                  <a:pt x="30330011" y="16486144"/>
                </a:cubicBezTo>
                <a:cubicBezTo>
                  <a:pt x="30327571" y="16481263"/>
                  <a:pt x="30326155" y="16471622"/>
                  <a:pt x="30325247" y="16467094"/>
                </a:cubicBezTo>
                <a:cubicBezTo>
                  <a:pt x="30326043" y="16459157"/>
                  <a:pt x="30323611" y="16450172"/>
                  <a:pt x="30327631" y="16443282"/>
                </a:cubicBezTo>
                <a:cubicBezTo>
                  <a:pt x="30330159" y="16438946"/>
                  <a:pt x="30341919" y="16438519"/>
                  <a:pt x="30341919" y="16438519"/>
                </a:cubicBezTo>
                <a:close/>
                <a:moveTo>
                  <a:pt x="25386535" y="16375856"/>
                </a:moveTo>
                <a:cubicBezTo>
                  <a:pt x="25411583" y="16377645"/>
                  <a:pt x="25412455" y="16375778"/>
                  <a:pt x="25429395" y="16380618"/>
                </a:cubicBezTo>
                <a:cubicBezTo>
                  <a:pt x="25431811" y="16381308"/>
                  <a:pt x="25434347" y="16381781"/>
                  <a:pt x="25436539" y="16383000"/>
                </a:cubicBezTo>
                <a:cubicBezTo>
                  <a:pt x="25441543" y="16385780"/>
                  <a:pt x="25446063" y="16389350"/>
                  <a:pt x="25450827" y="16392525"/>
                </a:cubicBezTo>
                <a:lnTo>
                  <a:pt x="25457971" y="16397287"/>
                </a:lnTo>
                <a:lnTo>
                  <a:pt x="25462735" y="16411575"/>
                </a:lnTo>
                <a:lnTo>
                  <a:pt x="25465115" y="16418718"/>
                </a:lnTo>
                <a:cubicBezTo>
                  <a:pt x="25463063" y="16437178"/>
                  <a:pt x="25468459" y="16438479"/>
                  <a:pt x="25455591" y="16444912"/>
                </a:cubicBezTo>
                <a:cubicBezTo>
                  <a:pt x="25453343" y="16446034"/>
                  <a:pt x="25450827" y="16446499"/>
                  <a:pt x="25448447" y="16447293"/>
                </a:cubicBezTo>
                <a:cubicBezTo>
                  <a:pt x="25441971" y="16451611"/>
                  <a:pt x="25435519" y="16456818"/>
                  <a:pt x="25427015" y="16456818"/>
                </a:cubicBezTo>
                <a:lnTo>
                  <a:pt x="25422251" y="16459200"/>
                </a:lnTo>
                <a:cubicBezTo>
                  <a:pt x="25395931" y="16453350"/>
                  <a:pt x="25407755" y="16456749"/>
                  <a:pt x="25386535" y="16449675"/>
                </a:cubicBezTo>
                <a:lnTo>
                  <a:pt x="25372247" y="16444912"/>
                </a:lnTo>
                <a:lnTo>
                  <a:pt x="25365103" y="16442531"/>
                </a:lnTo>
                <a:cubicBezTo>
                  <a:pt x="25363515" y="16440150"/>
                  <a:pt x="25362575" y="16437175"/>
                  <a:pt x="25360339" y="16435387"/>
                </a:cubicBezTo>
                <a:cubicBezTo>
                  <a:pt x="25358379" y="16433819"/>
                  <a:pt x="25355439" y="16434129"/>
                  <a:pt x="25353195" y="16433006"/>
                </a:cubicBezTo>
                <a:cubicBezTo>
                  <a:pt x="25350635" y="16431726"/>
                  <a:pt x="25348435" y="16429831"/>
                  <a:pt x="25346051" y="16428243"/>
                </a:cubicBezTo>
                <a:cubicBezTo>
                  <a:pt x="25340383" y="16411241"/>
                  <a:pt x="25344075" y="16418133"/>
                  <a:pt x="25336527" y="16406812"/>
                </a:cubicBezTo>
                <a:cubicBezTo>
                  <a:pt x="25338095" y="16402106"/>
                  <a:pt x="25339475" y="16395882"/>
                  <a:pt x="25343671" y="16392525"/>
                </a:cubicBezTo>
                <a:cubicBezTo>
                  <a:pt x="25345631" y="16390957"/>
                  <a:pt x="25348571" y="16391266"/>
                  <a:pt x="25350815" y="16390143"/>
                </a:cubicBezTo>
                <a:cubicBezTo>
                  <a:pt x="25353375" y="16388863"/>
                  <a:pt x="25355343" y="16386543"/>
                  <a:pt x="25357959" y="16385381"/>
                </a:cubicBezTo>
                <a:cubicBezTo>
                  <a:pt x="25362547" y="16383342"/>
                  <a:pt x="25367483" y="16382206"/>
                  <a:pt x="25372247" y="16380618"/>
                </a:cubicBezTo>
                <a:lnTo>
                  <a:pt x="25379391" y="16378237"/>
                </a:lnTo>
                <a:close/>
                <a:moveTo>
                  <a:pt x="30600775" y="16323945"/>
                </a:moveTo>
                <a:cubicBezTo>
                  <a:pt x="30613399" y="16323945"/>
                  <a:pt x="30623635" y="16334180"/>
                  <a:pt x="30623635" y="16346805"/>
                </a:cubicBezTo>
                <a:cubicBezTo>
                  <a:pt x="30623635" y="16359430"/>
                  <a:pt x="30613399" y="16369665"/>
                  <a:pt x="30600775" y="16369665"/>
                </a:cubicBezTo>
                <a:cubicBezTo>
                  <a:pt x="30588151" y="16369665"/>
                  <a:pt x="30577915" y="16359430"/>
                  <a:pt x="30577915" y="16346805"/>
                </a:cubicBezTo>
                <a:cubicBezTo>
                  <a:pt x="30577915" y="16334180"/>
                  <a:pt x="30588151" y="16323945"/>
                  <a:pt x="30600775" y="16323945"/>
                </a:cubicBezTo>
                <a:close/>
                <a:moveTo>
                  <a:pt x="24169019" y="16314419"/>
                </a:moveTo>
                <a:cubicBezTo>
                  <a:pt x="24181643" y="16314419"/>
                  <a:pt x="24191879" y="16324654"/>
                  <a:pt x="24191879" y="16337279"/>
                </a:cubicBezTo>
                <a:cubicBezTo>
                  <a:pt x="24191879" y="16349904"/>
                  <a:pt x="24181643" y="16360139"/>
                  <a:pt x="24169019" y="16360139"/>
                </a:cubicBezTo>
                <a:cubicBezTo>
                  <a:pt x="24156391" y="16360139"/>
                  <a:pt x="24146159" y="16349904"/>
                  <a:pt x="24146159" y="16337279"/>
                </a:cubicBezTo>
                <a:cubicBezTo>
                  <a:pt x="24146159" y="16324654"/>
                  <a:pt x="24156391" y="16314419"/>
                  <a:pt x="24169019" y="16314419"/>
                </a:cubicBezTo>
                <a:close/>
                <a:moveTo>
                  <a:pt x="30918275" y="16311245"/>
                </a:moveTo>
                <a:cubicBezTo>
                  <a:pt x="30930899" y="16311245"/>
                  <a:pt x="30941135" y="16321480"/>
                  <a:pt x="30941135" y="16334105"/>
                </a:cubicBezTo>
                <a:cubicBezTo>
                  <a:pt x="30941135" y="16346730"/>
                  <a:pt x="30930899" y="16356965"/>
                  <a:pt x="30918275" y="16356965"/>
                </a:cubicBezTo>
                <a:cubicBezTo>
                  <a:pt x="30905651" y="16356965"/>
                  <a:pt x="30895415" y="16346730"/>
                  <a:pt x="30895415" y="16334105"/>
                </a:cubicBezTo>
                <a:cubicBezTo>
                  <a:pt x="30895415" y="16321480"/>
                  <a:pt x="30905651" y="16311245"/>
                  <a:pt x="30918275" y="16311245"/>
                </a:cubicBezTo>
                <a:close/>
                <a:moveTo>
                  <a:pt x="30098079" y="16278499"/>
                </a:moveTo>
                <a:cubicBezTo>
                  <a:pt x="30105223" y="16279293"/>
                  <a:pt x="30112459" y="16279471"/>
                  <a:pt x="30119507" y="16280881"/>
                </a:cubicBezTo>
                <a:cubicBezTo>
                  <a:pt x="30124431" y="16281866"/>
                  <a:pt x="30129035" y="16284056"/>
                  <a:pt x="30133795" y="16285643"/>
                </a:cubicBezTo>
                <a:lnTo>
                  <a:pt x="30140939" y="16288024"/>
                </a:lnTo>
                <a:cubicBezTo>
                  <a:pt x="30143319" y="16289612"/>
                  <a:pt x="30146295" y="16290552"/>
                  <a:pt x="30148083" y="16292787"/>
                </a:cubicBezTo>
                <a:cubicBezTo>
                  <a:pt x="30149651" y="16294747"/>
                  <a:pt x="30150463" y="16297421"/>
                  <a:pt x="30150463" y="16299931"/>
                </a:cubicBezTo>
                <a:cubicBezTo>
                  <a:pt x="30150463" y="16306536"/>
                  <a:pt x="30151551" y="16324302"/>
                  <a:pt x="30143319" y="16330887"/>
                </a:cubicBezTo>
                <a:cubicBezTo>
                  <a:pt x="30141359" y="16332455"/>
                  <a:pt x="30138559" y="16332474"/>
                  <a:pt x="30136179" y="16333268"/>
                </a:cubicBezTo>
                <a:cubicBezTo>
                  <a:pt x="30130691" y="16336926"/>
                  <a:pt x="30128463" y="16339317"/>
                  <a:pt x="30121891" y="16340412"/>
                </a:cubicBezTo>
                <a:cubicBezTo>
                  <a:pt x="30119539" y="16340803"/>
                  <a:pt x="30111967" y="16340412"/>
                  <a:pt x="30109983" y="16340412"/>
                </a:cubicBezTo>
                <a:cubicBezTo>
                  <a:pt x="30103635" y="16338031"/>
                  <a:pt x="30096747" y="16336757"/>
                  <a:pt x="30090935" y="16333268"/>
                </a:cubicBezTo>
                <a:cubicBezTo>
                  <a:pt x="30088479" y="16331795"/>
                  <a:pt x="30087451" y="16328684"/>
                  <a:pt x="30086171" y="16326124"/>
                </a:cubicBezTo>
                <a:cubicBezTo>
                  <a:pt x="30083731" y="16321243"/>
                  <a:pt x="30082315" y="16311602"/>
                  <a:pt x="30081407" y="16307074"/>
                </a:cubicBezTo>
                <a:cubicBezTo>
                  <a:pt x="30082203" y="16299137"/>
                  <a:pt x="30079771" y="16290152"/>
                  <a:pt x="30083791" y="16283262"/>
                </a:cubicBezTo>
                <a:cubicBezTo>
                  <a:pt x="30086319" y="16278926"/>
                  <a:pt x="30098079" y="16278499"/>
                  <a:pt x="30098079" y="16278499"/>
                </a:cubicBezTo>
                <a:close/>
                <a:moveTo>
                  <a:pt x="29960919" y="16278499"/>
                </a:moveTo>
                <a:cubicBezTo>
                  <a:pt x="29968063" y="16279293"/>
                  <a:pt x="29975299" y="16279471"/>
                  <a:pt x="29982347" y="16280881"/>
                </a:cubicBezTo>
                <a:cubicBezTo>
                  <a:pt x="29987271" y="16281866"/>
                  <a:pt x="29991875" y="16284056"/>
                  <a:pt x="29996635" y="16285643"/>
                </a:cubicBezTo>
                <a:lnTo>
                  <a:pt x="30003779" y="16288024"/>
                </a:lnTo>
                <a:cubicBezTo>
                  <a:pt x="30006159" y="16289612"/>
                  <a:pt x="30009135" y="16290552"/>
                  <a:pt x="30010923" y="16292787"/>
                </a:cubicBezTo>
                <a:cubicBezTo>
                  <a:pt x="30012491" y="16294747"/>
                  <a:pt x="30013303" y="16297421"/>
                  <a:pt x="30013303" y="16299931"/>
                </a:cubicBezTo>
                <a:cubicBezTo>
                  <a:pt x="30013303" y="16306536"/>
                  <a:pt x="30014391" y="16324302"/>
                  <a:pt x="30006159" y="16330887"/>
                </a:cubicBezTo>
                <a:cubicBezTo>
                  <a:pt x="30004199" y="16332455"/>
                  <a:pt x="30001399" y="16332474"/>
                  <a:pt x="29999019" y="16333268"/>
                </a:cubicBezTo>
                <a:cubicBezTo>
                  <a:pt x="29993531" y="16336926"/>
                  <a:pt x="29991303" y="16339317"/>
                  <a:pt x="29984731" y="16340412"/>
                </a:cubicBezTo>
                <a:cubicBezTo>
                  <a:pt x="29982379" y="16340803"/>
                  <a:pt x="29974807" y="16340412"/>
                  <a:pt x="29972823" y="16340412"/>
                </a:cubicBezTo>
                <a:cubicBezTo>
                  <a:pt x="29966475" y="16338031"/>
                  <a:pt x="29959587" y="16336757"/>
                  <a:pt x="29953775" y="16333268"/>
                </a:cubicBezTo>
                <a:cubicBezTo>
                  <a:pt x="29951319" y="16331795"/>
                  <a:pt x="29950291" y="16328684"/>
                  <a:pt x="29949011" y="16326124"/>
                </a:cubicBezTo>
                <a:cubicBezTo>
                  <a:pt x="29946571" y="16321243"/>
                  <a:pt x="29945155" y="16311602"/>
                  <a:pt x="29944247" y="16307074"/>
                </a:cubicBezTo>
                <a:cubicBezTo>
                  <a:pt x="29945043" y="16299137"/>
                  <a:pt x="29942611" y="16290152"/>
                  <a:pt x="29946631" y="16283262"/>
                </a:cubicBezTo>
                <a:cubicBezTo>
                  <a:pt x="29949159" y="16278926"/>
                  <a:pt x="29960919" y="16278499"/>
                  <a:pt x="29960919" y="16278499"/>
                </a:cubicBezTo>
                <a:close/>
                <a:moveTo>
                  <a:pt x="24073767" y="16266794"/>
                </a:moveTo>
                <a:cubicBezTo>
                  <a:pt x="24086391" y="16266794"/>
                  <a:pt x="24096627" y="16277029"/>
                  <a:pt x="24096627" y="16289654"/>
                </a:cubicBezTo>
                <a:cubicBezTo>
                  <a:pt x="24096627" y="16302279"/>
                  <a:pt x="24086391" y="16312514"/>
                  <a:pt x="24073767" y="16312514"/>
                </a:cubicBezTo>
                <a:cubicBezTo>
                  <a:pt x="24061143" y="16312514"/>
                  <a:pt x="24050907" y="16302279"/>
                  <a:pt x="24050907" y="16289654"/>
                </a:cubicBezTo>
                <a:cubicBezTo>
                  <a:pt x="24050907" y="16277029"/>
                  <a:pt x="24061143" y="16266794"/>
                  <a:pt x="24073767" y="16266794"/>
                </a:cubicBezTo>
                <a:close/>
                <a:moveTo>
                  <a:pt x="25588939" y="16256793"/>
                </a:moveTo>
                <a:cubicBezTo>
                  <a:pt x="25603227" y="16257587"/>
                  <a:pt x="25617559" y="16257818"/>
                  <a:pt x="25631803" y="16259175"/>
                </a:cubicBezTo>
                <a:cubicBezTo>
                  <a:pt x="25634299" y="16259413"/>
                  <a:pt x="25636987" y="16259988"/>
                  <a:pt x="25638947" y="16261556"/>
                </a:cubicBezTo>
                <a:cubicBezTo>
                  <a:pt x="25641179" y="16263344"/>
                  <a:pt x="25641683" y="16266676"/>
                  <a:pt x="25643707" y="16268700"/>
                </a:cubicBezTo>
                <a:cubicBezTo>
                  <a:pt x="25645731" y="16270724"/>
                  <a:pt x="25648471" y="16271875"/>
                  <a:pt x="25650851" y="16273462"/>
                </a:cubicBezTo>
                <a:cubicBezTo>
                  <a:pt x="25651647" y="16275843"/>
                  <a:pt x="25652111" y="16278361"/>
                  <a:pt x="25653235" y="16280606"/>
                </a:cubicBezTo>
                <a:cubicBezTo>
                  <a:pt x="25654515" y="16283166"/>
                  <a:pt x="25657791" y="16284895"/>
                  <a:pt x="25657995" y="16287750"/>
                </a:cubicBezTo>
                <a:cubicBezTo>
                  <a:pt x="25658619" y="16296495"/>
                  <a:pt x="25658087" y="16305532"/>
                  <a:pt x="25655615" y="16313943"/>
                </a:cubicBezTo>
                <a:cubicBezTo>
                  <a:pt x="25653435" y="16321352"/>
                  <a:pt x="25646387" y="16329686"/>
                  <a:pt x="25638947" y="16332993"/>
                </a:cubicBezTo>
                <a:cubicBezTo>
                  <a:pt x="25634359" y="16335032"/>
                  <a:pt x="25629419" y="16336168"/>
                  <a:pt x="25624659" y="16337756"/>
                </a:cubicBezTo>
                <a:cubicBezTo>
                  <a:pt x="25613679" y="16341416"/>
                  <a:pt x="25619967" y="16339646"/>
                  <a:pt x="25605607" y="16342518"/>
                </a:cubicBezTo>
                <a:cubicBezTo>
                  <a:pt x="25583407" y="16339743"/>
                  <a:pt x="25577827" y="16340534"/>
                  <a:pt x="25572271" y="16340137"/>
                </a:cubicBezTo>
                <a:cubicBezTo>
                  <a:pt x="25562747" y="16339343"/>
                  <a:pt x="25553171" y="16339019"/>
                  <a:pt x="25543695" y="16337756"/>
                </a:cubicBezTo>
                <a:cubicBezTo>
                  <a:pt x="25535535" y="16336668"/>
                  <a:pt x="25536707" y="16334261"/>
                  <a:pt x="25529407" y="16330612"/>
                </a:cubicBezTo>
                <a:cubicBezTo>
                  <a:pt x="25527163" y="16329489"/>
                  <a:pt x="25524647" y="16329025"/>
                  <a:pt x="25522263" y="16328231"/>
                </a:cubicBezTo>
                <a:cubicBezTo>
                  <a:pt x="25509955" y="16309764"/>
                  <a:pt x="25514551" y="16319376"/>
                  <a:pt x="25507979" y="16299656"/>
                </a:cubicBezTo>
                <a:lnTo>
                  <a:pt x="25505595" y="16292512"/>
                </a:lnTo>
                <a:cubicBezTo>
                  <a:pt x="25506555" y="16287712"/>
                  <a:pt x="25507135" y="16276965"/>
                  <a:pt x="25512739" y="16273462"/>
                </a:cubicBezTo>
                <a:cubicBezTo>
                  <a:pt x="25516995" y="16270801"/>
                  <a:pt x="25522263" y="16270288"/>
                  <a:pt x="25527027" y="16268700"/>
                </a:cubicBezTo>
                <a:cubicBezTo>
                  <a:pt x="25544171" y="16262985"/>
                  <a:pt x="25522743" y="16269923"/>
                  <a:pt x="25543695" y="16263937"/>
                </a:cubicBezTo>
                <a:cubicBezTo>
                  <a:pt x="25546111" y="16263247"/>
                  <a:pt x="25548359" y="16261938"/>
                  <a:pt x="25550839" y="16261556"/>
                </a:cubicBezTo>
                <a:cubicBezTo>
                  <a:pt x="25558723" y="16260343"/>
                  <a:pt x="25566735" y="16260165"/>
                  <a:pt x="25574651" y="16259175"/>
                </a:cubicBezTo>
                <a:cubicBezTo>
                  <a:pt x="25579443" y="16258576"/>
                  <a:pt x="25584179" y="16257587"/>
                  <a:pt x="25588939" y="16256793"/>
                </a:cubicBezTo>
                <a:close/>
                <a:moveTo>
                  <a:pt x="29709459" y="16164199"/>
                </a:moveTo>
                <a:cubicBezTo>
                  <a:pt x="29716603" y="16164993"/>
                  <a:pt x="29723839" y="16165171"/>
                  <a:pt x="29730887" y="16166581"/>
                </a:cubicBezTo>
                <a:cubicBezTo>
                  <a:pt x="29735811" y="16167566"/>
                  <a:pt x="29740415" y="16169756"/>
                  <a:pt x="29745175" y="16171343"/>
                </a:cubicBezTo>
                <a:lnTo>
                  <a:pt x="29752319" y="16173724"/>
                </a:lnTo>
                <a:cubicBezTo>
                  <a:pt x="29754699" y="16175312"/>
                  <a:pt x="29757675" y="16176252"/>
                  <a:pt x="29759463" y="16178487"/>
                </a:cubicBezTo>
                <a:cubicBezTo>
                  <a:pt x="29761031" y="16180447"/>
                  <a:pt x="29761843" y="16183121"/>
                  <a:pt x="29761843" y="16185631"/>
                </a:cubicBezTo>
                <a:cubicBezTo>
                  <a:pt x="29761843" y="16192236"/>
                  <a:pt x="29762931" y="16210002"/>
                  <a:pt x="29754699" y="16216587"/>
                </a:cubicBezTo>
                <a:cubicBezTo>
                  <a:pt x="29752739" y="16218155"/>
                  <a:pt x="29749939" y="16218174"/>
                  <a:pt x="29747559" y="16218968"/>
                </a:cubicBezTo>
                <a:cubicBezTo>
                  <a:pt x="29742071" y="16222626"/>
                  <a:pt x="29739843" y="16225017"/>
                  <a:pt x="29733271" y="16226112"/>
                </a:cubicBezTo>
                <a:cubicBezTo>
                  <a:pt x="29730919" y="16226503"/>
                  <a:pt x="29723347" y="16226112"/>
                  <a:pt x="29721363" y="16226112"/>
                </a:cubicBezTo>
                <a:cubicBezTo>
                  <a:pt x="29715015" y="16223731"/>
                  <a:pt x="29708127" y="16222457"/>
                  <a:pt x="29702315" y="16218968"/>
                </a:cubicBezTo>
                <a:cubicBezTo>
                  <a:pt x="29699859" y="16217495"/>
                  <a:pt x="29698831" y="16214384"/>
                  <a:pt x="29697551" y="16211824"/>
                </a:cubicBezTo>
                <a:cubicBezTo>
                  <a:pt x="29695111" y="16206943"/>
                  <a:pt x="29693695" y="16197302"/>
                  <a:pt x="29692787" y="16192774"/>
                </a:cubicBezTo>
                <a:cubicBezTo>
                  <a:pt x="29693583" y="16184837"/>
                  <a:pt x="29691151" y="16175852"/>
                  <a:pt x="29695171" y="16168962"/>
                </a:cubicBezTo>
                <a:cubicBezTo>
                  <a:pt x="29697699" y="16164626"/>
                  <a:pt x="29709459" y="16164199"/>
                  <a:pt x="29709459" y="16164199"/>
                </a:cubicBezTo>
                <a:close/>
                <a:moveTo>
                  <a:pt x="24140443" y="16142969"/>
                </a:moveTo>
                <a:cubicBezTo>
                  <a:pt x="24153067" y="16142969"/>
                  <a:pt x="24163303" y="16153204"/>
                  <a:pt x="24163303" y="16165829"/>
                </a:cubicBezTo>
                <a:cubicBezTo>
                  <a:pt x="24163303" y="16178454"/>
                  <a:pt x="24153067" y="16188689"/>
                  <a:pt x="24140443" y="16188689"/>
                </a:cubicBezTo>
                <a:cubicBezTo>
                  <a:pt x="24127819" y="16188689"/>
                  <a:pt x="24117583" y="16178454"/>
                  <a:pt x="24117583" y="16165829"/>
                </a:cubicBezTo>
                <a:cubicBezTo>
                  <a:pt x="24117583" y="16153204"/>
                  <a:pt x="24127819" y="16142969"/>
                  <a:pt x="24140443" y="16142969"/>
                </a:cubicBezTo>
                <a:close/>
                <a:moveTo>
                  <a:pt x="30302327" y="16123920"/>
                </a:moveTo>
                <a:cubicBezTo>
                  <a:pt x="30314951" y="16123920"/>
                  <a:pt x="30325187" y="16134155"/>
                  <a:pt x="30325187" y="16146780"/>
                </a:cubicBezTo>
                <a:cubicBezTo>
                  <a:pt x="30325187" y="16159405"/>
                  <a:pt x="30314951" y="16169640"/>
                  <a:pt x="30302327" y="16169640"/>
                </a:cubicBezTo>
                <a:cubicBezTo>
                  <a:pt x="30289699" y="16169640"/>
                  <a:pt x="30279467" y="16159405"/>
                  <a:pt x="30279467" y="16146780"/>
                </a:cubicBezTo>
                <a:cubicBezTo>
                  <a:pt x="30279467" y="16134155"/>
                  <a:pt x="30289699" y="16123920"/>
                  <a:pt x="30302327" y="16123920"/>
                </a:cubicBezTo>
                <a:close/>
                <a:moveTo>
                  <a:pt x="24159491" y="16071532"/>
                </a:moveTo>
                <a:cubicBezTo>
                  <a:pt x="24172119" y="16071532"/>
                  <a:pt x="24182351" y="16081767"/>
                  <a:pt x="24182351" y="16094392"/>
                </a:cubicBezTo>
                <a:cubicBezTo>
                  <a:pt x="24182351" y="16107017"/>
                  <a:pt x="24172119" y="16117252"/>
                  <a:pt x="24159491" y="16117252"/>
                </a:cubicBezTo>
                <a:cubicBezTo>
                  <a:pt x="24146867" y="16117252"/>
                  <a:pt x="24136631" y="16107017"/>
                  <a:pt x="24136631" y="16094392"/>
                </a:cubicBezTo>
                <a:cubicBezTo>
                  <a:pt x="24136631" y="16081767"/>
                  <a:pt x="24146867" y="16071532"/>
                  <a:pt x="24159491" y="16071532"/>
                </a:cubicBezTo>
                <a:close/>
                <a:moveTo>
                  <a:pt x="26927299" y="16044545"/>
                </a:moveTo>
                <a:cubicBezTo>
                  <a:pt x="26939927" y="16044545"/>
                  <a:pt x="26950159" y="16054780"/>
                  <a:pt x="26950159" y="16067405"/>
                </a:cubicBezTo>
                <a:cubicBezTo>
                  <a:pt x="26950159" y="16080030"/>
                  <a:pt x="26939927" y="16090265"/>
                  <a:pt x="26927299" y="16090265"/>
                </a:cubicBezTo>
                <a:cubicBezTo>
                  <a:pt x="26914675" y="16090265"/>
                  <a:pt x="26904439" y="16080030"/>
                  <a:pt x="26904439" y="16067405"/>
                </a:cubicBezTo>
                <a:cubicBezTo>
                  <a:pt x="26904439" y="16054780"/>
                  <a:pt x="26914675" y="16044545"/>
                  <a:pt x="26927299" y="16044545"/>
                </a:cubicBezTo>
                <a:close/>
                <a:moveTo>
                  <a:pt x="26765159" y="15945564"/>
                </a:moveTo>
                <a:cubicBezTo>
                  <a:pt x="26777787" y="15945564"/>
                  <a:pt x="26788019" y="15955799"/>
                  <a:pt x="26788019" y="15968424"/>
                </a:cubicBezTo>
                <a:cubicBezTo>
                  <a:pt x="26788019" y="15981049"/>
                  <a:pt x="26777787" y="15991284"/>
                  <a:pt x="26765159" y="15991284"/>
                </a:cubicBezTo>
                <a:cubicBezTo>
                  <a:pt x="26752535" y="15991284"/>
                  <a:pt x="26742299" y="15981049"/>
                  <a:pt x="26742299" y="15968424"/>
                </a:cubicBezTo>
                <a:cubicBezTo>
                  <a:pt x="26742299" y="15955799"/>
                  <a:pt x="26752535" y="15945564"/>
                  <a:pt x="26765159" y="15945564"/>
                </a:cubicBezTo>
                <a:close/>
                <a:moveTo>
                  <a:pt x="8660925" y="15914490"/>
                </a:moveTo>
                <a:cubicBezTo>
                  <a:pt x="8668067" y="15916672"/>
                  <a:pt x="8675211" y="15921831"/>
                  <a:pt x="8682357" y="15930562"/>
                </a:cubicBezTo>
                <a:cubicBezTo>
                  <a:pt x="8742681" y="16043275"/>
                  <a:pt x="8812529" y="16153606"/>
                  <a:pt x="8863329" y="16268700"/>
                </a:cubicBezTo>
                <a:cubicBezTo>
                  <a:pt x="8895873" y="16359187"/>
                  <a:pt x="8949850" y="16533019"/>
                  <a:pt x="8910953" y="16568737"/>
                </a:cubicBezTo>
                <a:cubicBezTo>
                  <a:pt x="8893492" y="16572706"/>
                  <a:pt x="8885555" y="16562386"/>
                  <a:pt x="8872857" y="16559211"/>
                </a:cubicBezTo>
                <a:cubicBezTo>
                  <a:pt x="8860948" y="16515555"/>
                  <a:pt x="8846661" y="16479043"/>
                  <a:pt x="8822849" y="16475869"/>
                </a:cubicBezTo>
                <a:cubicBezTo>
                  <a:pt x="8816499" y="16486981"/>
                  <a:pt x="8810148" y="16495713"/>
                  <a:pt x="8810944" y="16511587"/>
                </a:cubicBezTo>
                <a:cubicBezTo>
                  <a:pt x="8806177" y="16586993"/>
                  <a:pt x="8820464" y="16657637"/>
                  <a:pt x="8825233" y="16730663"/>
                </a:cubicBezTo>
                <a:cubicBezTo>
                  <a:pt x="8837135" y="16815596"/>
                  <a:pt x="8872857" y="16886240"/>
                  <a:pt x="8891906" y="16964028"/>
                </a:cubicBezTo>
                <a:cubicBezTo>
                  <a:pt x="8903017" y="17013240"/>
                  <a:pt x="8906987" y="17055308"/>
                  <a:pt x="8896667" y="17097376"/>
                </a:cubicBezTo>
                <a:cubicBezTo>
                  <a:pt x="8887933" y="17127540"/>
                  <a:pt x="8864921" y="17152940"/>
                  <a:pt x="8856189" y="17180720"/>
                </a:cubicBezTo>
                <a:cubicBezTo>
                  <a:pt x="8849041" y="17218820"/>
                  <a:pt x="8837135" y="17259300"/>
                  <a:pt x="8844281" y="17297400"/>
                </a:cubicBezTo>
                <a:cubicBezTo>
                  <a:pt x="8854597" y="17344232"/>
                  <a:pt x="8893492" y="17350584"/>
                  <a:pt x="8910953" y="17423608"/>
                </a:cubicBezTo>
                <a:cubicBezTo>
                  <a:pt x="8918891" y="17581564"/>
                  <a:pt x="8907781" y="17749044"/>
                  <a:pt x="8906193" y="17911764"/>
                </a:cubicBezTo>
                <a:lnTo>
                  <a:pt x="8915717" y="18064164"/>
                </a:lnTo>
                <a:cubicBezTo>
                  <a:pt x="8926036" y="18107024"/>
                  <a:pt x="8964930" y="18109408"/>
                  <a:pt x="8953819" y="18149888"/>
                </a:cubicBezTo>
                <a:cubicBezTo>
                  <a:pt x="8912541" y="18207832"/>
                  <a:pt x="8837929" y="18265776"/>
                  <a:pt x="8787128" y="18302288"/>
                </a:cubicBezTo>
                <a:cubicBezTo>
                  <a:pt x="8750615" y="18311020"/>
                  <a:pt x="8718869" y="18319752"/>
                  <a:pt x="8677593" y="18307052"/>
                </a:cubicBezTo>
                <a:cubicBezTo>
                  <a:pt x="8598218" y="18237996"/>
                  <a:pt x="8533130" y="18159416"/>
                  <a:pt x="8482331" y="18078452"/>
                </a:cubicBezTo>
                <a:cubicBezTo>
                  <a:pt x="8452960" y="18022096"/>
                  <a:pt x="8442644" y="17960976"/>
                  <a:pt x="8422797" y="17902240"/>
                </a:cubicBezTo>
                <a:cubicBezTo>
                  <a:pt x="8397399" y="17853024"/>
                  <a:pt x="8376764" y="17820484"/>
                  <a:pt x="8358506" y="17773652"/>
                </a:cubicBezTo>
                <a:cubicBezTo>
                  <a:pt x="8343423" y="17729996"/>
                  <a:pt x="8345012" y="17683956"/>
                  <a:pt x="8348982" y="17635540"/>
                </a:cubicBezTo>
                <a:cubicBezTo>
                  <a:pt x="8353744" y="17553784"/>
                  <a:pt x="8394224" y="17474408"/>
                  <a:pt x="8406129" y="17390272"/>
                </a:cubicBezTo>
                <a:cubicBezTo>
                  <a:pt x="8410100" y="17335500"/>
                  <a:pt x="8416451" y="17271208"/>
                  <a:pt x="8387082" y="17211676"/>
                </a:cubicBezTo>
                <a:cubicBezTo>
                  <a:pt x="8347395" y="17147384"/>
                  <a:pt x="8283894" y="17128332"/>
                  <a:pt x="8253731" y="17083088"/>
                </a:cubicBezTo>
                <a:cubicBezTo>
                  <a:pt x="8243411" y="17070388"/>
                  <a:pt x="8247381" y="17057688"/>
                  <a:pt x="8244207" y="17044988"/>
                </a:cubicBezTo>
                <a:cubicBezTo>
                  <a:pt x="8238651" y="16982284"/>
                  <a:pt x="8221187" y="16824328"/>
                  <a:pt x="8234681" y="16735427"/>
                </a:cubicBezTo>
                <a:cubicBezTo>
                  <a:pt x="8239443" y="16710819"/>
                  <a:pt x="8246588" y="16707643"/>
                  <a:pt x="8263257" y="16697327"/>
                </a:cubicBezTo>
                <a:cubicBezTo>
                  <a:pt x="8279132" y="16687799"/>
                  <a:pt x="8295006" y="16697327"/>
                  <a:pt x="8310881" y="16697327"/>
                </a:cubicBezTo>
                <a:cubicBezTo>
                  <a:pt x="8344219" y="16678275"/>
                  <a:pt x="8358506" y="16630650"/>
                  <a:pt x="8396605" y="16611600"/>
                </a:cubicBezTo>
                <a:cubicBezTo>
                  <a:pt x="8425976" y="16613981"/>
                  <a:pt x="8460106" y="16668751"/>
                  <a:pt x="8491857" y="16668751"/>
                </a:cubicBezTo>
                <a:cubicBezTo>
                  <a:pt x="8502965" y="16635412"/>
                  <a:pt x="8475980" y="16590169"/>
                  <a:pt x="8482331" y="16554450"/>
                </a:cubicBezTo>
                <a:cubicBezTo>
                  <a:pt x="8498997" y="16522700"/>
                  <a:pt x="8520427" y="16529050"/>
                  <a:pt x="8539481" y="16516350"/>
                </a:cubicBezTo>
                <a:lnTo>
                  <a:pt x="8529957" y="16502062"/>
                </a:lnTo>
                <a:cubicBezTo>
                  <a:pt x="8528367" y="16463962"/>
                  <a:pt x="8514875" y="16430625"/>
                  <a:pt x="8525192" y="16387762"/>
                </a:cubicBezTo>
                <a:cubicBezTo>
                  <a:pt x="8535511" y="16356013"/>
                  <a:pt x="8557735" y="16338550"/>
                  <a:pt x="8563295" y="16306800"/>
                </a:cubicBezTo>
                <a:cubicBezTo>
                  <a:pt x="8571231" y="16275843"/>
                  <a:pt x="8552973" y="16252032"/>
                  <a:pt x="8558530" y="16221075"/>
                </a:cubicBezTo>
                <a:cubicBezTo>
                  <a:pt x="8569641" y="16196468"/>
                  <a:pt x="8597426" y="16193294"/>
                  <a:pt x="8606156" y="16168687"/>
                </a:cubicBezTo>
                <a:cubicBezTo>
                  <a:pt x="8622032" y="16134556"/>
                  <a:pt x="8597427" y="16069468"/>
                  <a:pt x="8596634" y="16018668"/>
                </a:cubicBezTo>
                <a:cubicBezTo>
                  <a:pt x="8597427" y="15983744"/>
                  <a:pt x="8617267" y="15944056"/>
                  <a:pt x="8639492" y="15916275"/>
                </a:cubicBezTo>
                <a:cubicBezTo>
                  <a:pt x="8646638" y="15913100"/>
                  <a:pt x="8653783" y="15912306"/>
                  <a:pt x="8660925" y="15914490"/>
                </a:cubicBezTo>
                <a:close/>
                <a:moveTo>
                  <a:pt x="26688959" y="15888414"/>
                </a:moveTo>
                <a:cubicBezTo>
                  <a:pt x="26701587" y="15888414"/>
                  <a:pt x="26711819" y="15898649"/>
                  <a:pt x="26711819" y="15911274"/>
                </a:cubicBezTo>
                <a:cubicBezTo>
                  <a:pt x="26711819" y="15923899"/>
                  <a:pt x="26701587" y="15934134"/>
                  <a:pt x="26688959" y="15934134"/>
                </a:cubicBezTo>
                <a:cubicBezTo>
                  <a:pt x="26676335" y="15934134"/>
                  <a:pt x="26666099" y="15923899"/>
                  <a:pt x="26666099" y="15911274"/>
                </a:cubicBezTo>
                <a:cubicBezTo>
                  <a:pt x="26666099" y="15898649"/>
                  <a:pt x="26676335" y="15888414"/>
                  <a:pt x="26688959" y="15888414"/>
                </a:cubicBezTo>
                <a:close/>
                <a:moveTo>
                  <a:pt x="24126155" y="15790545"/>
                </a:moveTo>
                <a:cubicBezTo>
                  <a:pt x="24138779" y="15790545"/>
                  <a:pt x="24149015" y="15800780"/>
                  <a:pt x="24149015" y="15813405"/>
                </a:cubicBezTo>
                <a:cubicBezTo>
                  <a:pt x="24149015" y="15826030"/>
                  <a:pt x="24138779" y="15836265"/>
                  <a:pt x="24126155" y="15836265"/>
                </a:cubicBezTo>
                <a:cubicBezTo>
                  <a:pt x="24113531" y="15836265"/>
                  <a:pt x="24103295" y="15826030"/>
                  <a:pt x="24103295" y="15813405"/>
                </a:cubicBezTo>
                <a:cubicBezTo>
                  <a:pt x="24103295" y="15800780"/>
                  <a:pt x="24113531" y="15790545"/>
                  <a:pt x="24126155" y="15790545"/>
                </a:cubicBezTo>
                <a:close/>
                <a:moveTo>
                  <a:pt x="8355974" y="15773875"/>
                </a:moveTo>
                <a:cubicBezTo>
                  <a:pt x="8368599" y="15773875"/>
                  <a:pt x="8378834" y="15784110"/>
                  <a:pt x="8378834" y="15796735"/>
                </a:cubicBezTo>
                <a:cubicBezTo>
                  <a:pt x="8378834" y="15809360"/>
                  <a:pt x="8368599" y="15819595"/>
                  <a:pt x="8355974" y="15819595"/>
                </a:cubicBezTo>
                <a:cubicBezTo>
                  <a:pt x="8343349" y="15819595"/>
                  <a:pt x="8333114" y="15809360"/>
                  <a:pt x="8333114" y="15796735"/>
                </a:cubicBezTo>
                <a:cubicBezTo>
                  <a:pt x="8333114" y="15784110"/>
                  <a:pt x="8343349" y="15773875"/>
                  <a:pt x="8355974" y="15773875"/>
                </a:cubicBezTo>
                <a:close/>
                <a:moveTo>
                  <a:pt x="25288787" y="15745539"/>
                </a:moveTo>
                <a:cubicBezTo>
                  <a:pt x="25301411" y="15745539"/>
                  <a:pt x="25311647" y="15755774"/>
                  <a:pt x="25311647" y="15768399"/>
                </a:cubicBezTo>
                <a:cubicBezTo>
                  <a:pt x="25311647" y="15781024"/>
                  <a:pt x="25301411" y="15791259"/>
                  <a:pt x="25288787" y="15791259"/>
                </a:cubicBezTo>
                <a:cubicBezTo>
                  <a:pt x="25276163" y="15791259"/>
                  <a:pt x="25265927" y="15781024"/>
                  <a:pt x="25265927" y="15768399"/>
                </a:cubicBezTo>
                <a:cubicBezTo>
                  <a:pt x="25265927" y="15755774"/>
                  <a:pt x="25276163" y="15745539"/>
                  <a:pt x="25288787" y="15745539"/>
                </a:cubicBezTo>
                <a:close/>
                <a:moveTo>
                  <a:pt x="8174997" y="15704818"/>
                </a:moveTo>
                <a:cubicBezTo>
                  <a:pt x="8187622" y="15704818"/>
                  <a:pt x="8197857" y="15715053"/>
                  <a:pt x="8197857" y="15727678"/>
                </a:cubicBezTo>
                <a:cubicBezTo>
                  <a:pt x="8197857" y="15740303"/>
                  <a:pt x="8187622" y="15750538"/>
                  <a:pt x="8174997" y="15750538"/>
                </a:cubicBezTo>
                <a:cubicBezTo>
                  <a:pt x="8162371" y="15750538"/>
                  <a:pt x="8152136" y="15740303"/>
                  <a:pt x="8152136" y="15727678"/>
                </a:cubicBezTo>
                <a:cubicBezTo>
                  <a:pt x="8152136" y="15715053"/>
                  <a:pt x="8162371" y="15704818"/>
                  <a:pt x="8174997" y="15704818"/>
                </a:cubicBezTo>
                <a:close/>
                <a:moveTo>
                  <a:pt x="8022595" y="15638143"/>
                </a:moveTo>
                <a:cubicBezTo>
                  <a:pt x="8035221" y="15638143"/>
                  <a:pt x="8045455" y="15648378"/>
                  <a:pt x="8045455" y="15661003"/>
                </a:cubicBezTo>
                <a:cubicBezTo>
                  <a:pt x="8045455" y="15673628"/>
                  <a:pt x="8035221" y="15683863"/>
                  <a:pt x="8022595" y="15683863"/>
                </a:cubicBezTo>
                <a:cubicBezTo>
                  <a:pt x="8009970" y="15683863"/>
                  <a:pt x="7999735" y="15673628"/>
                  <a:pt x="7999735" y="15661003"/>
                </a:cubicBezTo>
                <a:cubicBezTo>
                  <a:pt x="7999735" y="15648378"/>
                  <a:pt x="8009970" y="15638143"/>
                  <a:pt x="8022595" y="15638143"/>
                </a:cubicBezTo>
                <a:close/>
                <a:moveTo>
                  <a:pt x="25662643" y="15569326"/>
                </a:moveTo>
                <a:cubicBezTo>
                  <a:pt x="25675267" y="15569326"/>
                  <a:pt x="25685503" y="15579561"/>
                  <a:pt x="25685503" y="15592186"/>
                </a:cubicBezTo>
                <a:cubicBezTo>
                  <a:pt x="25685503" y="15604811"/>
                  <a:pt x="25675267" y="15615046"/>
                  <a:pt x="25662643" y="15615046"/>
                </a:cubicBezTo>
                <a:cubicBezTo>
                  <a:pt x="25650019" y="15615046"/>
                  <a:pt x="25639783" y="15604811"/>
                  <a:pt x="25639783" y="15592186"/>
                </a:cubicBezTo>
                <a:cubicBezTo>
                  <a:pt x="25639783" y="15579561"/>
                  <a:pt x="25650019" y="15569326"/>
                  <a:pt x="25662643" y="15569326"/>
                </a:cubicBezTo>
                <a:close/>
                <a:moveTo>
                  <a:pt x="29381799" y="15539359"/>
                </a:moveTo>
                <a:cubicBezTo>
                  <a:pt x="29388943" y="15540153"/>
                  <a:pt x="29396179" y="15540331"/>
                  <a:pt x="29403227" y="15541741"/>
                </a:cubicBezTo>
                <a:cubicBezTo>
                  <a:pt x="29408151" y="15542726"/>
                  <a:pt x="29412755" y="15544916"/>
                  <a:pt x="29417515" y="15546503"/>
                </a:cubicBezTo>
                <a:lnTo>
                  <a:pt x="29424659" y="15548884"/>
                </a:lnTo>
                <a:cubicBezTo>
                  <a:pt x="29427039" y="15550472"/>
                  <a:pt x="29430015" y="15551412"/>
                  <a:pt x="29431803" y="15553647"/>
                </a:cubicBezTo>
                <a:cubicBezTo>
                  <a:pt x="29433371" y="15555607"/>
                  <a:pt x="29434183" y="15558281"/>
                  <a:pt x="29434183" y="15560791"/>
                </a:cubicBezTo>
                <a:cubicBezTo>
                  <a:pt x="29434183" y="15567396"/>
                  <a:pt x="29435271" y="15585162"/>
                  <a:pt x="29427039" y="15591747"/>
                </a:cubicBezTo>
                <a:cubicBezTo>
                  <a:pt x="29425079" y="15593315"/>
                  <a:pt x="29422279" y="15593334"/>
                  <a:pt x="29419899" y="15594128"/>
                </a:cubicBezTo>
                <a:cubicBezTo>
                  <a:pt x="29414411" y="15597786"/>
                  <a:pt x="29412183" y="15600177"/>
                  <a:pt x="29405611" y="15601272"/>
                </a:cubicBezTo>
                <a:cubicBezTo>
                  <a:pt x="29403259" y="15601663"/>
                  <a:pt x="29395687" y="15601272"/>
                  <a:pt x="29393703" y="15601272"/>
                </a:cubicBezTo>
                <a:cubicBezTo>
                  <a:pt x="29387355" y="15598891"/>
                  <a:pt x="29380467" y="15597617"/>
                  <a:pt x="29374655" y="15594128"/>
                </a:cubicBezTo>
                <a:cubicBezTo>
                  <a:pt x="29372199" y="15592655"/>
                  <a:pt x="29371171" y="15589544"/>
                  <a:pt x="29369891" y="15586984"/>
                </a:cubicBezTo>
                <a:cubicBezTo>
                  <a:pt x="29367451" y="15582103"/>
                  <a:pt x="29366035" y="15572462"/>
                  <a:pt x="29365127" y="15567934"/>
                </a:cubicBezTo>
                <a:cubicBezTo>
                  <a:pt x="29365923" y="15559997"/>
                  <a:pt x="29363491" y="15551012"/>
                  <a:pt x="29367511" y="15544122"/>
                </a:cubicBezTo>
                <a:cubicBezTo>
                  <a:pt x="29370039" y="15539786"/>
                  <a:pt x="29381799" y="15539359"/>
                  <a:pt x="29381799" y="15539359"/>
                </a:cubicBezTo>
                <a:close/>
                <a:moveTo>
                  <a:pt x="26955659" y="15519320"/>
                </a:moveTo>
                <a:cubicBezTo>
                  <a:pt x="26968287" y="15519320"/>
                  <a:pt x="26978519" y="15529555"/>
                  <a:pt x="26978519" y="15542180"/>
                </a:cubicBezTo>
                <a:cubicBezTo>
                  <a:pt x="26978519" y="15554805"/>
                  <a:pt x="26968287" y="15565040"/>
                  <a:pt x="26955659" y="15565040"/>
                </a:cubicBezTo>
                <a:cubicBezTo>
                  <a:pt x="26943035" y="15565040"/>
                  <a:pt x="26932799" y="15554805"/>
                  <a:pt x="26932799" y="15542180"/>
                </a:cubicBezTo>
                <a:cubicBezTo>
                  <a:pt x="26932799" y="15529555"/>
                  <a:pt x="26943035" y="15519320"/>
                  <a:pt x="26955659" y="15519320"/>
                </a:cubicBezTo>
                <a:close/>
                <a:moveTo>
                  <a:pt x="8844131" y="15492887"/>
                </a:moveTo>
                <a:cubicBezTo>
                  <a:pt x="8856753" y="15492887"/>
                  <a:pt x="8866991" y="15503122"/>
                  <a:pt x="8866991" y="15515747"/>
                </a:cubicBezTo>
                <a:cubicBezTo>
                  <a:pt x="8866991" y="15528372"/>
                  <a:pt x="8856753" y="15538607"/>
                  <a:pt x="8844131" y="15538607"/>
                </a:cubicBezTo>
                <a:cubicBezTo>
                  <a:pt x="8831507" y="15538607"/>
                  <a:pt x="8821271" y="15528372"/>
                  <a:pt x="8821271" y="15515747"/>
                </a:cubicBezTo>
                <a:cubicBezTo>
                  <a:pt x="8821271" y="15503122"/>
                  <a:pt x="8831507" y="15492887"/>
                  <a:pt x="8844131" y="15492887"/>
                </a:cubicBezTo>
                <a:close/>
                <a:moveTo>
                  <a:pt x="27549599" y="15485745"/>
                </a:moveTo>
                <a:cubicBezTo>
                  <a:pt x="27562227" y="15485745"/>
                  <a:pt x="27572459" y="15495980"/>
                  <a:pt x="27572459" y="15508605"/>
                </a:cubicBezTo>
                <a:cubicBezTo>
                  <a:pt x="27572459" y="15521230"/>
                  <a:pt x="27562227" y="15531465"/>
                  <a:pt x="27549599" y="15531465"/>
                </a:cubicBezTo>
                <a:cubicBezTo>
                  <a:pt x="27536975" y="15531465"/>
                  <a:pt x="27526739" y="15521230"/>
                  <a:pt x="27526739" y="15508605"/>
                </a:cubicBezTo>
                <a:cubicBezTo>
                  <a:pt x="27526739" y="15495980"/>
                  <a:pt x="27536975" y="15485745"/>
                  <a:pt x="27549599" y="15485745"/>
                </a:cubicBezTo>
                <a:close/>
                <a:moveTo>
                  <a:pt x="23860035" y="15471696"/>
                </a:moveTo>
                <a:cubicBezTo>
                  <a:pt x="23872663" y="15471696"/>
                  <a:pt x="23882895" y="15481931"/>
                  <a:pt x="23882895" y="15494556"/>
                </a:cubicBezTo>
                <a:cubicBezTo>
                  <a:pt x="23882895" y="15507181"/>
                  <a:pt x="23872663" y="15517416"/>
                  <a:pt x="23860035" y="15517416"/>
                </a:cubicBezTo>
                <a:cubicBezTo>
                  <a:pt x="23847411" y="15517416"/>
                  <a:pt x="23837175" y="15507181"/>
                  <a:pt x="23837175" y="15494556"/>
                </a:cubicBezTo>
                <a:cubicBezTo>
                  <a:pt x="23837175" y="15481931"/>
                  <a:pt x="23847411" y="15471696"/>
                  <a:pt x="23860035" y="15471696"/>
                </a:cubicBezTo>
                <a:close/>
                <a:moveTo>
                  <a:pt x="28231179" y="15440299"/>
                </a:moveTo>
                <a:cubicBezTo>
                  <a:pt x="28238323" y="15441093"/>
                  <a:pt x="28245559" y="15441271"/>
                  <a:pt x="28252607" y="15442681"/>
                </a:cubicBezTo>
                <a:cubicBezTo>
                  <a:pt x="28257531" y="15443666"/>
                  <a:pt x="28262135" y="15445856"/>
                  <a:pt x="28266895" y="15447443"/>
                </a:cubicBezTo>
                <a:lnTo>
                  <a:pt x="28274039" y="15449824"/>
                </a:lnTo>
                <a:cubicBezTo>
                  <a:pt x="28276419" y="15451412"/>
                  <a:pt x="28279395" y="15452352"/>
                  <a:pt x="28281183" y="15454587"/>
                </a:cubicBezTo>
                <a:cubicBezTo>
                  <a:pt x="28282751" y="15456547"/>
                  <a:pt x="28283563" y="15459221"/>
                  <a:pt x="28283563" y="15461731"/>
                </a:cubicBezTo>
                <a:cubicBezTo>
                  <a:pt x="28283563" y="15468336"/>
                  <a:pt x="28284651" y="15486102"/>
                  <a:pt x="28276419" y="15492687"/>
                </a:cubicBezTo>
                <a:cubicBezTo>
                  <a:pt x="28274459" y="15494255"/>
                  <a:pt x="28271659" y="15494274"/>
                  <a:pt x="28269279" y="15495068"/>
                </a:cubicBezTo>
                <a:cubicBezTo>
                  <a:pt x="28263791" y="15498726"/>
                  <a:pt x="28261563" y="15501117"/>
                  <a:pt x="28254991" y="15502212"/>
                </a:cubicBezTo>
                <a:cubicBezTo>
                  <a:pt x="28252639" y="15502603"/>
                  <a:pt x="28245067" y="15502212"/>
                  <a:pt x="28243083" y="15502212"/>
                </a:cubicBezTo>
                <a:cubicBezTo>
                  <a:pt x="28236735" y="15499831"/>
                  <a:pt x="28229847" y="15498557"/>
                  <a:pt x="28224035" y="15495068"/>
                </a:cubicBezTo>
                <a:cubicBezTo>
                  <a:pt x="28221579" y="15493595"/>
                  <a:pt x="28220551" y="15490484"/>
                  <a:pt x="28219271" y="15487924"/>
                </a:cubicBezTo>
                <a:cubicBezTo>
                  <a:pt x="28216831" y="15483043"/>
                  <a:pt x="28215415" y="15473402"/>
                  <a:pt x="28214507" y="15468874"/>
                </a:cubicBezTo>
                <a:cubicBezTo>
                  <a:pt x="28215303" y="15460937"/>
                  <a:pt x="28212871" y="15451952"/>
                  <a:pt x="28216891" y="15445062"/>
                </a:cubicBezTo>
                <a:cubicBezTo>
                  <a:pt x="28219419" y="15440726"/>
                  <a:pt x="28231179" y="15440299"/>
                  <a:pt x="28231179" y="15440299"/>
                </a:cubicBezTo>
                <a:close/>
                <a:moveTo>
                  <a:pt x="20708465" y="15420627"/>
                </a:moveTo>
                <a:cubicBezTo>
                  <a:pt x="20741803" y="15426183"/>
                  <a:pt x="20758475" y="15534133"/>
                  <a:pt x="20763235" y="15577788"/>
                </a:cubicBezTo>
                <a:cubicBezTo>
                  <a:pt x="20766411" y="15630177"/>
                  <a:pt x="20760059" y="15689708"/>
                  <a:pt x="20772761" y="15734952"/>
                </a:cubicBezTo>
                <a:cubicBezTo>
                  <a:pt x="20789429" y="15776227"/>
                  <a:pt x="20837055" y="15774640"/>
                  <a:pt x="20858487" y="15830202"/>
                </a:cubicBezTo>
                <a:cubicBezTo>
                  <a:pt x="20877535" y="15884971"/>
                  <a:pt x="20846575" y="15954026"/>
                  <a:pt x="20875155" y="15984983"/>
                </a:cubicBezTo>
                <a:cubicBezTo>
                  <a:pt x="20900555" y="15997683"/>
                  <a:pt x="20937859" y="15960378"/>
                  <a:pt x="20972787" y="15973077"/>
                </a:cubicBezTo>
                <a:cubicBezTo>
                  <a:pt x="21026761" y="16003240"/>
                  <a:pt x="21085499" y="16092933"/>
                  <a:pt x="21106135" y="16163577"/>
                </a:cubicBezTo>
                <a:cubicBezTo>
                  <a:pt x="21106135" y="16215965"/>
                  <a:pt x="21058511" y="16206440"/>
                  <a:pt x="21070415" y="16275496"/>
                </a:cubicBezTo>
                <a:cubicBezTo>
                  <a:pt x="21077559" y="16301690"/>
                  <a:pt x="21098991" y="16325502"/>
                  <a:pt x="21110895" y="16354077"/>
                </a:cubicBezTo>
                <a:cubicBezTo>
                  <a:pt x="21132327" y="16417577"/>
                  <a:pt x="21098991" y="16500127"/>
                  <a:pt x="21115659" y="16563627"/>
                </a:cubicBezTo>
                <a:cubicBezTo>
                  <a:pt x="21133915" y="16611252"/>
                  <a:pt x="21190271" y="16606490"/>
                  <a:pt x="21210907" y="16649352"/>
                </a:cubicBezTo>
                <a:cubicBezTo>
                  <a:pt x="21223611" y="16668403"/>
                  <a:pt x="21207735" y="16680307"/>
                  <a:pt x="21227575" y="16699359"/>
                </a:cubicBezTo>
                <a:cubicBezTo>
                  <a:pt x="21265679" y="16723963"/>
                  <a:pt x="21299015" y="16686659"/>
                  <a:pt x="21356163" y="16708883"/>
                </a:cubicBezTo>
                <a:cubicBezTo>
                  <a:pt x="21417283" y="16739839"/>
                  <a:pt x="21485547" y="16813660"/>
                  <a:pt x="21513327" y="16889860"/>
                </a:cubicBezTo>
                <a:cubicBezTo>
                  <a:pt x="21549843" y="16984316"/>
                  <a:pt x="21519679" y="16990668"/>
                  <a:pt x="21549047" y="17085124"/>
                </a:cubicBezTo>
                <a:cubicBezTo>
                  <a:pt x="21576035" y="17143068"/>
                  <a:pt x="21603019" y="17189104"/>
                  <a:pt x="21646675" y="17218472"/>
                </a:cubicBezTo>
                <a:cubicBezTo>
                  <a:pt x="21686363" y="17227204"/>
                  <a:pt x="21726051" y="17176404"/>
                  <a:pt x="21772883" y="17201804"/>
                </a:cubicBezTo>
                <a:cubicBezTo>
                  <a:pt x="21834791" y="17240696"/>
                  <a:pt x="21799075" y="17341504"/>
                  <a:pt x="21830031" y="17411352"/>
                </a:cubicBezTo>
                <a:cubicBezTo>
                  <a:pt x="21865731" y="17462152"/>
                  <a:pt x="21960983" y="17465328"/>
                  <a:pt x="22006225" y="17568516"/>
                </a:cubicBezTo>
                <a:cubicBezTo>
                  <a:pt x="22066547" y="17678052"/>
                  <a:pt x="22072105" y="17801880"/>
                  <a:pt x="22060995" y="17861408"/>
                </a:cubicBezTo>
                <a:cubicBezTo>
                  <a:pt x="22056227" y="17886016"/>
                  <a:pt x="22037179" y="17910624"/>
                  <a:pt x="22046707" y="17935228"/>
                </a:cubicBezTo>
                <a:cubicBezTo>
                  <a:pt x="22052259" y="17978092"/>
                  <a:pt x="22110207" y="18009048"/>
                  <a:pt x="22127663" y="18078104"/>
                </a:cubicBezTo>
                <a:cubicBezTo>
                  <a:pt x="22139571" y="18145572"/>
                  <a:pt x="22046707" y="18277336"/>
                  <a:pt x="22037179" y="18375760"/>
                </a:cubicBezTo>
                <a:cubicBezTo>
                  <a:pt x="22031623" y="18444020"/>
                  <a:pt x="22076075" y="18488472"/>
                  <a:pt x="22065755" y="18590072"/>
                </a:cubicBezTo>
                <a:cubicBezTo>
                  <a:pt x="22036387" y="18753584"/>
                  <a:pt x="21830823" y="18898048"/>
                  <a:pt x="21706211" y="19230628"/>
                </a:cubicBezTo>
                <a:cubicBezTo>
                  <a:pt x="21691919" y="19299684"/>
                  <a:pt x="21710971" y="19352072"/>
                  <a:pt x="21691919" y="19418748"/>
                </a:cubicBezTo>
                <a:cubicBezTo>
                  <a:pt x="21670487" y="19480660"/>
                  <a:pt x="21627627" y="19542572"/>
                  <a:pt x="21577623" y="19571148"/>
                </a:cubicBezTo>
                <a:cubicBezTo>
                  <a:pt x="21529995" y="19573528"/>
                  <a:pt x="21491897" y="19504472"/>
                  <a:pt x="21449035" y="19506852"/>
                </a:cubicBezTo>
                <a:cubicBezTo>
                  <a:pt x="21367279" y="19527492"/>
                  <a:pt x="21299811" y="19688620"/>
                  <a:pt x="21199003" y="19709260"/>
                </a:cubicBezTo>
                <a:cubicBezTo>
                  <a:pt x="21146615" y="19714816"/>
                  <a:pt x="21120423" y="19696560"/>
                  <a:pt x="21096611" y="19652108"/>
                </a:cubicBezTo>
                <a:cubicBezTo>
                  <a:pt x="21080735" y="19617976"/>
                  <a:pt x="21102959" y="19586228"/>
                  <a:pt x="21077559" y="19564004"/>
                </a:cubicBezTo>
                <a:cubicBezTo>
                  <a:pt x="21055335" y="19545748"/>
                  <a:pt x="20995007" y="19689416"/>
                  <a:pt x="20898967" y="19697352"/>
                </a:cubicBezTo>
                <a:cubicBezTo>
                  <a:pt x="20729899" y="19701324"/>
                  <a:pt x="20532255" y="19595756"/>
                  <a:pt x="20451295" y="19511616"/>
                </a:cubicBezTo>
                <a:cubicBezTo>
                  <a:pt x="20392555" y="19413984"/>
                  <a:pt x="20429067" y="19316356"/>
                  <a:pt x="20401287" y="19271112"/>
                </a:cubicBezTo>
                <a:cubicBezTo>
                  <a:pt x="20386207" y="19252852"/>
                  <a:pt x="20352075" y="19256028"/>
                  <a:pt x="20334611" y="19230628"/>
                </a:cubicBezTo>
                <a:cubicBezTo>
                  <a:pt x="20322703" y="19204436"/>
                  <a:pt x="20345723" y="19179432"/>
                  <a:pt x="20334611" y="19173480"/>
                </a:cubicBezTo>
                <a:cubicBezTo>
                  <a:pt x="20323499" y="19167524"/>
                  <a:pt x="20298099" y="19225864"/>
                  <a:pt x="20267937" y="19194908"/>
                </a:cubicBezTo>
                <a:cubicBezTo>
                  <a:pt x="20245711" y="19151252"/>
                  <a:pt x="20273491" y="19062352"/>
                  <a:pt x="20248883" y="19049652"/>
                </a:cubicBezTo>
                <a:cubicBezTo>
                  <a:pt x="20198087" y="19040924"/>
                  <a:pt x="20159191" y="19167924"/>
                  <a:pt x="20096483" y="19173480"/>
                </a:cubicBezTo>
                <a:cubicBezTo>
                  <a:pt x="20075847" y="19155224"/>
                  <a:pt x="20095691" y="19134584"/>
                  <a:pt x="20115535" y="19106804"/>
                </a:cubicBezTo>
                <a:lnTo>
                  <a:pt x="20160779" y="19047272"/>
                </a:lnTo>
                <a:cubicBezTo>
                  <a:pt x="20172683" y="19023856"/>
                  <a:pt x="20157209" y="19013536"/>
                  <a:pt x="20160783" y="18973452"/>
                </a:cubicBezTo>
                <a:cubicBezTo>
                  <a:pt x="20164355" y="18933368"/>
                  <a:pt x="20221107" y="18876220"/>
                  <a:pt x="20184591" y="18804384"/>
                </a:cubicBezTo>
                <a:cubicBezTo>
                  <a:pt x="20151255" y="18787716"/>
                  <a:pt x="20170305" y="18868676"/>
                  <a:pt x="20153637" y="18899636"/>
                </a:cubicBezTo>
                <a:cubicBezTo>
                  <a:pt x="20102039" y="18955196"/>
                  <a:pt x="20017111" y="18982184"/>
                  <a:pt x="19984567" y="19025840"/>
                </a:cubicBezTo>
                <a:cubicBezTo>
                  <a:pt x="19946467" y="19071880"/>
                  <a:pt x="19948847" y="19132204"/>
                  <a:pt x="19905987" y="19163952"/>
                </a:cubicBezTo>
                <a:cubicBezTo>
                  <a:pt x="19870267" y="19156016"/>
                  <a:pt x="19863123" y="19131408"/>
                  <a:pt x="19865503" y="19099660"/>
                </a:cubicBezTo>
                <a:cubicBezTo>
                  <a:pt x="19863123" y="19060764"/>
                  <a:pt x="19863123" y="19009968"/>
                  <a:pt x="19846455" y="18975836"/>
                </a:cubicBezTo>
                <a:cubicBezTo>
                  <a:pt x="19825023" y="18948848"/>
                  <a:pt x="19810735" y="18981392"/>
                  <a:pt x="19789303" y="18956784"/>
                </a:cubicBezTo>
                <a:cubicBezTo>
                  <a:pt x="19734535" y="18905984"/>
                  <a:pt x="19758347" y="18836136"/>
                  <a:pt x="19698819" y="18747236"/>
                </a:cubicBezTo>
                <a:cubicBezTo>
                  <a:pt x="19660715" y="18712308"/>
                  <a:pt x="19579755" y="18729772"/>
                  <a:pt x="19529747" y="18709136"/>
                </a:cubicBezTo>
                <a:cubicBezTo>
                  <a:pt x="19470217" y="18682940"/>
                  <a:pt x="19439259" y="18632936"/>
                  <a:pt x="19372583" y="18601980"/>
                </a:cubicBezTo>
                <a:cubicBezTo>
                  <a:pt x="19289241" y="18594836"/>
                  <a:pt x="19201135" y="18609124"/>
                  <a:pt x="19132079" y="18644840"/>
                </a:cubicBezTo>
                <a:cubicBezTo>
                  <a:pt x="19063031" y="18680560"/>
                  <a:pt x="19034455" y="18706752"/>
                  <a:pt x="18963015" y="18723420"/>
                </a:cubicBezTo>
                <a:cubicBezTo>
                  <a:pt x="18860623" y="18755964"/>
                  <a:pt x="18720131" y="18750412"/>
                  <a:pt x="18622497" y="18799624"/>
                </a:cubicBezTo>
                <a:cubicBezTo>
                  <a:pt x="18535979" y="18857568"/>
                  <a:pt x="18547091" y="18936940"/>
                  <a:pt x="18486767" y="18987740"/>
                </a:cubicBezTo>
                <a:cubicBezTo>
                  <a:pt x="18346275" y="19036160"/>
                  <a:pt x="18186727" y="18953608"/>
                  <a:pt x="18084335" y="18971072"/>
                </a:cubicBezTo>
                <a:cubicBezTo>
                  <a:pt x="17977975" y="18984564"/>
                  <a:pt x="17826367" y="19159984"/>
                  <a:pt x="17715243" y="19211580"/>
                </a:cubicBezTo>
                <a:cubicBezTo>
                  <a:pt x="17623961" y="19228248"/>
                  <a:pt x="17587447" y="19161572"/>
                  <a:pt x="17517599" y="19132996"/>
                </a:cubicBezTo>
                <a:cubicBezTo>
                  <a:pt x="17478703" y="19119504"/>
                  <a:pt x="17413619" y="19125060"/>
                  <a:pt x="17393775" y="19078228"/>
                </a:cubicBezTo>
                <a:cubicBezTo>
                  <a:pt x="17371551" y="19021872"/>
                  <a:pt x="17435047" y="19010760"/>
                  <a:pt x="17453303" y="18909160"/>
                </a:cubicBezTo>
                <a:cubicBezTo>
                  <a:pt x="17460449" y="18722628"/>
                  <a:pt x="17222323" y="18369412"/>
                  <a:pt x="17210417" y="18278128"/>
                </a:cubicBezTo>
                <a:cubicBezTo>
                  <a:pt x="17201685" y="18250348"/>
                  <a:pt x="17212003" y="18189228"/>
                  <a:pt x="17203273" y="18159064"/>
                </a:cubicBezTo>
                <a:cubicBezTo>
                  <a:pt x="17181047" y="18082864"/>
                  <a:pt x="16954035" y="17768540"/>
                  <a:pt x="16958005" y="17723296"/>
                </a:cubicBezTo>
                <a:cubicBezTo>
                  <a:pt x="16957213" y="17693928"/>
                  <a:pt x="17011187" y="17716948"/>
                  <a:pt x="17027059" y="17739968"/>
                </a:cubicBezTo>
                <a:cubicBezTo>
                  <a:pt x="17071511" y="17771716"/>
                  <a:pt x="17075479" y="17836804"/>
                  <a:pt x="17124691" y="17820928"/>
                </a:cubicBezTo>
                <a:cubicBezTo>
                  <a:pt x="17157235" y="17757428"/>
                  <a:pt x="17037379" y="17689168"/>
                  <a:pt x="17029443" y="17625668"/>
                </a:cubicBezTo>
                <a:cubicBezTo>
                  <a:pt x="17005631" y="17526448"/>
                  <a:pt x="17041347" y="17365316"/>
                  <a:pt x="17029443" y="17306580"/>
                </a:cubicBezTo>
                <a:cubicBezTo>
                  <a:pt x="17016743" y="17271652"/>
                  <a:pt x="16987375" y="17239112"/>
                  <a:pt x="16991343" y="17201804"/>
                </a:cubicBezTo>
                <a:cubicBezTo>
                  <a:pt x="17023093" y="17161324"/>
                  <a:pt x="17054843" y="17256572"/>
                  <a:pt x="17086593" y="17258952"/>
                </a:cubicBezTo>
                <a:cubicBezTo>
                  <a:pt x="17110407" y="17255780"/>
                  <a:pt x="17105643" y="17214504"/>
                  <a:pt x="17115167" y="17192280"/>
                </a:cubicBezTo>
                <a:cubicBezTo>
                  <a:pt x="17146123" y="17093852"/>
                  <a:pt x="17286617" y="17021624"/>
                  <a:pt x="17372343" y="16982728"/>
                </a:cubicBezTo>
                <a:cubicBezTo>
                  <a:pt x="17467591" y="16954152"/>
                  <a:pt x="17584275" y="16977964"/>
                  <a:pt x="17667617" y="16956536"/>
                </a:cubicBezTo>
                <a:cubicBezTo>
                  <a:pt x="17718417" y="16923992"/>
                  <a:pt x="17731117" y="16862872"/>
                  <a:pt x="17791443" y="16830328"/>
                </a:cubicBezTo>
                <a:cubicBezTo>
                  <a:pt x="17831127" y="16821596"/>
                  <a:pt x="17851767" y="16848584"/>
                  <a:pt x="17896215" y="16839852"/>
                </a:cubicBezTo>
                <a:cubicBezTo>
                  <a:pt x="17949399" y="16785880"/>
                  <a:pt x="17969241" y="16727139"/>
                  <a:pt x="18010515" y="16654114"/>
                </a:cubicBezTo>
                <a:cubicBezTo>
                  <a:pt x="18026391" y="16637446"/>
                  <a:pt x="18042267" y="16644589"/>
                  <a:pt x="18058141" y="16639827"/>
                </a:cubicBezTo>
                <a:cubicBezTo>
                  <a:pt x="18081955" y="16629508"/>
                  <a:pt x="18027185" y="16407258"/>
                  <a:pt x="18086719" y="16373127"/>
                </a:cubicBezTo>
                <a:cubicBezTo>
                  <a:pt x="18133547" y="16329471"/>
                  <a:pt x="18185143" y="16438214"/>
                  <a:pt x="18241499" y="16442183"/>
                </a:cubicBezTo>
                <a:cubicBezTo>
                  <a:pt x="18254199" y="16394558"/>
                  <a:pt x="18193079" y="16311215"/>
                  <a:pt x="18224831" y="16275496"/>
                </a:cubicBezTo>
                <a:cubicBezTo>
                  <a:pt x="18266103" y="16261209"/>
                  <a:pt x="18309763" y="16351696"/>
                  <a:pt x="18346271" y="16346934"/>
                </a:cubicBezTo>
                <a:cubicBezTo>
                  <a:pt x="18380403" y="16312009"/>
                  <a:pt x="18345479" y="16255652"/>
                  <a:pt x="18362943" y="16192151"/>
                </a:cubicBezTo>
                <a:cubicBezTo>
                  <a:pt x="18374055" y="16157227"/>
                  <a:pt x="18406599" y="16148496"/>
                  <a:pt x="18429615" y="16142146"/>
                </a:cubicBezTo>
                <a:cubicBezTo>
                  <a:pt x="18456605" y="16115159"/>
                  <a:pt x="18414535" y="16061977"/>
                  <a:pt x="18439143" y="16011178"/>
                </a:cubicBezTo>
                <a:cubicBezTo>
                  <a:pt x="18512167" y="15955615"/>
                  <a:pt x="18644723" y="15957202"/>
                  <a:pt x="18734415" y="15994508"/>
                </a:cubicBezTo>
                <a:cubicBezTo>
                  <a:pt x="18784423" y="16013557"/>
                  <a:pt x="18791567" y="16123096"/>
                  <a:pt x="18829667" y="16135002"/>
                </a:cubicBezTo>
                <a:cubicBezTo>
                  <a:pt x="18866179" y="16127065"/>
                  <a:pt x="18869355" y="16059595"/>
                  <a:pt x="18924915" y="16039752"/>
                </a:cubicBezTo>
                <a:cubicBezTo>
                  <a:pt x="18956667" y="16038958"/>
                  <a:pt x="18969367" y="16085789"/>
                  <a:pt x="18998735" y="16087377"/>
                </a:cubicBezTo>
                <a:cubicBezTo>
                  <a:pt x="19015403" y="16055627"/>
                  <a:pt x="18991591" y="16023878"/>
                  <a:pt x="19005879" y="15987365"/>
                </a:cubicBezTo>
                <a:cubicBezTo>
                  <a:pt x="19026515" y="15884177"/>
                  <a:pt x="19087635" y="15742889"/>
                  <a:pt x="19155891" y="15701615"/>
                </a:cubicBezTo>
                <a:cubicBezTo>
                  <a:pt x="19241615" y="15661927"/>
                  <a:pt x="19286859" y="15703202"/>
                  <a:pt x="19353535" y="15715902"/>
                </a:cubicBezTo>
                <a:cubicBezTo>
                  <a:pt x="19397191" y="15704789"/>
                  <a:pt x="19421797" y="15684152"/>
                  <a:pt x="19420209" y="15639702"/>
                </a:cubicBezTo>
                <a:cubicBezTo>
                  <a:pt x="19401159" y="15601602"/>
                  <a:pt x="19351151" y="15558740"/>
                  <a:pt x="19363059" y="15525402"/>
                </a:cubicBezTo>
                <a:cubicBezTo>
                  <a:pt x="19424179" y="15482540"/>
                  <a:pt x="19575787" y="15663515"/>
                  <a:pt x="19667861" y="15696851"/>
                </a:cubicBezTo>
                <a:cubicBezTo>
                  <a:pt x="19859951" y="15736539"/>
                  <a:pt x="19892491" y="15595250"/>
                  <a:pt x="19944087" y="15673039"/>
                </a:cubicBezTo>
                <a:cubicBezTo>
                  <a:pt x="19983775" y="15757177"/>
                  <a:pt x="19847251" y="15812739"/>
                  <a:pt x="19829787" y="15865922"/>
                </a:cubicBezTo>
                <a:cubicBezTo>
                  <a:pt x="19818671" y="15908782"/>
                  <a:pt x="19855187" y="15923072"/>
                  <a:pt x="19839311" y="15973077"/>
                </a:cubicBezTo>
                <a:cubicBezTo>
                  <a:pt x="19823435" y="16015940"/>
                  <a:pt x="19771839" y="16025464"/>
                  <a:pt x="19772635" y="16077851"/>
                </a:cubicBezTo>
                <a:cubicBezTo>
                  <a:pt x="19924239" y="16274702"/>
                  <a:pt x="20037747" y="16207234"/>
                  <a:pt x="20144111" y="16268352"/>
                </a:cubicBezTo>
                <a:cubicBezTo>
                  <a:pt x="20240155" y="16329471"/>
                  <a:pt x="20252855" y="16440596"/>
                  <a:pt x="20422719" y="16473140"/>
                </a:cubicBezTo>
                <a:cubicBezTo>
                  <a:pt x="20484627" y="16470758"/>
                  <a:pt x="20503679" y="16437421"/>
                  <a:pt x="20515583" y="16401702"/>
                </a:cubicBezTo>
                <a:cubicBezTo>
                  <a:pt x="20557655" y="16297721"/>
                  <a:pt x="20549715" y="15943708"/>
                  <a:pt x="20563207" y="15839727"/>
                </a:cubicBezTo>
                <a:cubicBezTo>
                  <a:pt x="20560035" y="15820677"/>
                  <a:pt x="20575911" y="15801627"/>
                  <a:pt x="20582259" y="15782577"/>
                </a:cubicBezTo>
                <a:cubicBezTo>
                  <a:pt x="20591787" y="15753209"/>
                  <a:pt x="20575119" y="15726221"/>
                  <a:pt x="20582259" y="15687327"/>
                </a:cubicBezTo>
                <a:cubicBezTo>
                  <a:pt x="20606867" y="15599220"/>
                  <a:pt x="20636235" y="15413482"/>
                  <a:pt x="20708465" y="15420627"/>
                </a:cubicBezTo>
                <a:close/>
                <a:moveTo>
                  <a:pt x="23219411" y="15396300"/>
                </a:moveTo>
                <a:cubicBezTo>
                  <a:pt x="23226515" y="15396560"/>
                  <a:pt x="23236363" y="15404430"/>
                  <a:pt x="23243887" y="15406687"/>
                </a:cubicBezTo>
                <a:cubicBezTo>
                  <a:pt x="23259271" y="15411303"/>
                  <a:pt x="23274367" y="15416847"/>
                  <a:pt x="23289607" y="15421927"/>
                </a:cubicBezTo>
                <a:lnTo>
                  <a:pt x="23312467" y="15429547"/>
                </a:lnTo>
                <a:cubicBezTo>
                  <a:pt x="23309927" y="15439707"/>
                  <a:pt x="23310655" y="15451313"/>
                  <a:pt x="23304843" y="15460027"/>
                </a:cubicBezTo>
                <a:cubicBezTo>
                  <a:pt x="23299767" y="15467647"/>
                  <a:pt x="23289139" y="15469546"/>
                  <a:pt x="23281987" y="15475267"/>
                </a:cubicBezTo>
                <a:cubicBezTo>
                  <a:pt x="23276375" y="15479755"/>
                  <a:pt x="23294683" y="15487967"/>
                  <a:pt x="23297227" y="15490507"/>
                </a:cubicBezTo>
                <a:cubicBezTo>
                  <a:pt x="23265267" y="15474526"/>
                  <a:pt x="23233875" y="15471434"/>
                  <a:pt x="23221027" y="15437167"/>
                </a:cubicBezTo>
                <a:cubicBezTo>
                  <a:pt x="23216479" y="15425040"/>
                  <a:pt x="23205635" y="15409428"/>
                  <a:pt x="23213407" y="15399067"/>
                </a:cubicBezTo>
                <a:cubicBezTo>
                  <a:pt x="23214975" y="15396972"/>
                  <a:pt x="23217039" y="15396213"/>
                  <a:pt x="23219411" y="15396300"/>
                </a:cubicBezTo>
                <a:close/>
                <a:moveTo>
                  <a:pt x="22073619" y="15390495"/>
                </a:moveTo>
                <a:cubicBezTo>
                  <a:pt x="22086243" y="15390495"/>
                  <a:pt x="22096479" y="15400730"/>
                  <a:pt x="22096479" y="15413355"/>
                </a:cubicBezTo>
                <a:cubicBezTo>
                  <a:pt x="22096479" y="15425980"/>
                  <a:pt x="22086243" y="15436215"/>
                  <a:pt x="22073619" y="15436215"/>
                </a:cubicBezTo>
                <a:cubicBezTo>
                  <a:pt x="22060995" y="15436215"/>
                  <a:pt x="22050763" y="15425980"/>
                  <a:pt x="22050763" y="15413355"/>
                </a:cubicBezTo>
                <a:cubicBezTo>
                  <a:pt x="22050763" y="15400730"/>
                  <a:pt x="22060995" y="15390495"/>
                  <a:pt x="22073619" y="15390495"/>
                </a:cubicBezTo>
                <a:close/>
                <a:moveTo>
                  <a:pt x="29252259" y="15348859"/>
                </a:moveTo>
                <a:cubicBezTo>
                  <a:pt x="29259403" y="15349653"/>
                  <a:pt x="29266639" y="15349831"/>
                  <a:pt x="29273687" y="15351241"/>
                </a:cubicBezTo>
                <a:cubicBezTo>
                  <a:pt x="29278611" y="15352226"/>
                  <a:pt x="29283215" y="15354416"/>
                  <a:pt x="29287975" y="15356003"/>
                </a:cubicBezTo>
                <a:lnTo>
                  <a:pt x="29295119" y="15358384"/>
                </a:lnTo>
                <a:cubicBezTo>
                  <a:pt x="29297499" y="15359972"/>
                  <a:pt x="29300475" y="15360912"/>
                  <a:pt x="29302263" y="15363147"/>
                </a:cubicBezTo>
                <a:cubicBezTo>
                  <a:pt x="29303831" y="15365107"/>
                  <a:pt x="29304643" y="15367781"/>
                  <a:pt x="29304643" y="15370291"/>
                </a:cubicBezTo>
                <a:cubicBezTo>
                  <a:pt x="29304643" y="15376896"/>
                  <a:pt x="29305731" y="15394662"/>
                  <a:pt x="29297499" y="15401247"/>
                </a:cubicBezTo>
                <a:cubicBezTo>
                  <a:pt x="29295539" y="15402815"/>
                  <a:pt x="29292739" y="15402834"/>
                  <a:pt x="29290359" y="15403628"/>
                </a:cubicBezTo>
                <a:cubicBezTo>
                  <a:pt x="29284871" y="15407286"/>
                  <a:pt x="29282643" y="15409677"/>
                  <a:pt x="29276071" y="15410772"/>
                </a:cubicBezTo>
                <a:cubicBezTo>
                  <a:pt x="29273719" y="15411163"/>
                  <a:pt x="29266147" y="15410772"/>
                  <a:pt x="29264163" y="15410772"/>
                </a:cubicBezTo>
                <a:cubicBezTo>
                  <a:pt x="29257815" y="15408391"/>
                  <a:pt x="29250927" y="15407117"/>
                  <a:pt x="29245115" y="15403628"/>
                </a:cubicBezTo>
                <a:cubicBezTo>
                  <a:pt x="29242659" y="15402155"/>
                  <a:pt x="29241631" y="15399044"/>
                  <a:pt x="29240351" y="15396484"/>
                </a:cubicBezTo>
                <a:cubicBezTo>
                  <a:pt x="29237911" y="15391603"/>
                  <a:pt x="29236495" y="15381962"/>
                  <a:pt x="29235587" y="15377434"/>
                </a:cubicBezTo>
                <a:cubicBezTo>
                  <a:pt x="29236383" y="15369497"/>
                  <a:pt x="29233951" y="15360512"/>
                  <a:pt x="29237971" y="15353622"/>
                </a:cubicBezTo>
                <a:cubicBezTo>
                  <a:pt x="29240499" y="15349286"/>
                  <a:pt x="29252259" y="15348859"/>
                  <a:pt x="29252259" y="15348859"/>
                </a:cubicBezTo>
                <a:close/>
                <a:moveTo>
                  <a:pt x="21878359" y="15338107"/>
                </a:moveTo>
                <a:cubicBezTo>
                  <a:pt x="21890983" y="15338107"/>
                  <a:pt x="21901219" y="15348342"/>
                  <a:pt x="21901219" y="15360967"/>
                </a:cubicBezTo>
                <a:cubicBezTo>
                  <a:pt x="21901219" y="15373592"/>
                  <a:pt x="21890983" y="15383827"/>
                  <a:pt x="21878359" y="15383827"/>
                </a:cubicBezTo>
                <a:cubicBezTo>
                  <a:pt x="21865737" y="15383827"/>
                  <a:pt x="21855499" y="15373592"/>
                  <a:pt x="21855499" y="15360967"/>
                </a:cubicBezTo>
                <a:cubicBezTo>
                  <a:pt x="21855499" y="15348342"/>
                  <a:pt x="21865737" y="15338107"/>
                  <a:pt x="21878359" y="15338107"/>
                </a:cubicBezTo>
                <a:close/>
                <a:moveTo>
                  <a:pt x="29648499" y="15333619"/>
                </a:moveTo>
                <a:cubicBezTo>
                  <a:pt x="29655643" y="15334413"/>
                  <a:pt x="29662879" y="15334591"/>
                  <a:pt x="29669927" y="15336001"/>
                </a:cubicBezTo>
                <a:cubicBezTo>
                  <a:pt x="29674851" y="15336986"/>
                  <a:pt x="29679455" y="15339176"/>
                  <a:pt x="29684215" y="15340763"/>
                </a:cubicBezTo>
                <a:lnTo>
                  <a:pt x="29691359" y="15343144"/>
                </a:lnTo>
                <a:cubicBezTo>
                  <a:pt x="29693739" y="15344732"/>
                  <a:pt x="29696715" y="15345672"/>
                  <a:pt x="29698503" y="15347907"/>
                </a:cubicBezTo>
                <a:cubicBezTo>
                  <a:pt x="29700071" y="15349867"/>
                  <a:pt x="29700883" y="15352541"/>
                  <a:pt x="29700883" y="15355051"/>
                </a:cubicBezTo>
                <a:cubicBezTo>
                  <a:pt x="29700883" y="15361656"/>
                  <a:pt x="29701971" y="15379422"/>
                  <a:pt x="29693739" y="15386007"/>
                </a:cubicBezTo>
                <a:cubicBezTo>
                  <a:pt x="29691779" y="15387575"/>
                  <a:pt x="29688979" y="15387594"/>
                  <a:pt x="29686599" y="15388388"/>
                </a:cubicBezTo>
                <a:cubicBezTo>
                  <a:pt x="29681111" y="15392046"/>
                  <a:pt x="29678883" y="15394437"/>
                  <a:pt x="29672311" y="15395532"/>
                </a:cubicBezTo>
                <a:cubicBezTo>
                  <a:pt x="29669959" y="15395923"/>
                  <a:pt x="29662387" y="15395532"/>
                  <a:pt x="29660403" y="15395532"/>
                </a:cubicBezTo>
                <a:cubicBezTo>
                  <a:pt x="29654055" y="15393151"/>
                  <a:pt x="29647167" y="15391877"/>
                  <a:pt x="29641355" y="15388388"/>
                </a:cubicBezTo>
                <a:cubicBezTo>
                  <a:pt x="29638899" y="15386915"/>
                  <a:pt x="29637871" y="15383804"/>
                  <a:pt x="29636591" y="15381244"/>
                </a:cubicBezTo>
                <a:cubicBezTo>
                  <a:pt x="29634151" y="15376363"/>
                  <a:pt x="29632735" y="15366722"/>
                  <a:pt x="29631827" y="15362194"/>
                </a:cubicBezTo>
                <a:cubicBezTo>
                  <a:pt x="29632623" y="15354257"/>
                  <a:pt x="29630191" y="15345272"/>
                  <a:pt x="29634211" y="15338382"/>
                </a:cubicBezTo>
                <a:cubicBezTo>
                  <a:pt x="29636739" y="15334046"/>
                  <a:pt x="29648499" y="15333619"/>
                  <a:pt x="29648499" y="15333619"/>
                </a:cubicBezTo>
                <a:close/>
                <a:moveTo>
                  <a:pt x="25672167" y="15293101"/>
                </a:moveTo>
                <a:cubicBezTo>
                  <a:pt x="25684791" y="15293101"/>
                  <a:pt x="25695027" y="15303336"/>
                  <a:pt x="25695027" y="15315961"/>
                </a:cubicBezTo>
                <a:cubicBezTo>
                  <a:pt x="25695027" y="15328586"/>
                  <a:pt x="25684791" y="15338821"/>
                  <a:pt x="25672167" y="15338821"/>
                </a:cubicBezTo>
                <a:cubicBezTo>
                  <a:pt x="25659543" y="15338821"/>
                  <a:pt x="25649307" y="15328586"/>
                  <a:pt x="25649307" y="15315961"/>
                </a:cubicBezTo>
                <a:cubicBezTo>
                  <a:pt x="25649307" y="15303336"/>
                  <a:pt x="25659543" y="15293101"/>
                  <a:pt x="25672167" y="15293101"/>
                </a:cubicBezTo>
                <a:close/>
                <a:moveTo>
                  <a:pt x="26922323" y="15271670"/>
                </a:moveTo>
                <a:cubicBezTo>
                  <a:pt x="26934947" y="15271670"/>
                  <a:pt x="26945183" y="15281905"/>
                  <a:pt x="26945183" y="15294530"/>
                </a:cubicBezTo>
                <a:cubicBezTo>
                  <a:pt x="26945183" y="15307155"/>
                  <a:pt x="26934947" y="15317390"/>
                  <a:pt x="26922323" y="15317390"/>
                </a:cubicBezTo>
                <a:cubicBezTo>
                  <a:pt x="26909699" y="15317390"/>
                  <a:pt x="26899463" y="15307155"/>
                  <a:pt x="26899463" y="15294530"/>
                </a:cubicBezTo>
                <a:cubicBezTo>
                  <a:pt x="26899463" y="15281905"/>
                  <a:pt x="26909699" y="15271670"/>
                  <a:pt x="26922323" y="15271670"/>
                </a:cubicBezTo>
                <a:close/>
                <a:moveTo>
                  <a:pt x="21840259" y="15252382"/>
                </a:moveTo>
                <a:cubicBezTo>
                  <a:pt x="21852887" y="15252382"/>
                  <a:pt x="21863119" y="15262617"/>
                  <a:pt x="21863119" y="15275242"/>
                </a:cubicBezTo>
                <a:cubicBezTo>
                  <a:pt x="21863119" y="15287867"/>
                  <a:pt x="21852887" y="15298102"/>
                  <a:pt x="21840259" y="15298102"/>
                </a:cubicBezTo>
                <a:cubicBezTo>
                  <a:pt x="21827651" y="15298102"/>
                  <a:pt x="21817415" y="15287867"/>
                  <a:pt x="21817415" y="15275242"/>
                </a:cubicBezTo>
                <a:cubicBezTo>
                  <a:pt x="21817415" y="15262617"/>
                  <a:pt x="21827651" y="15252382"/>
                  <a:pt x="21840259" y="15252382"/>
                </a:cubicBezTo>
                <a:close/>
                <a:moveTo>
                  <a:pt x="23045767" y="15246667"/>
                </a:moveTo>
                <a:cubicBezTo>
                  <a:pt x="23061003" y="15251747"/>
                  <a:pt x="23086407" y="15246667"/>
                  <a:pt x="23091487" y="15261907"/>
                </a:cubicBezTo>
                <a:lnTo>
                  <a:pt x="23106727" y="15307627"/>
                </a:lnTo>
                <a:cubicBezTo>
                  <a:pt x="23104187" y="15315247"/>
                  <a:pt x="23106291" y="15326895"/>
                  <a:pt x="23099107" y="15330487"/>
                </a:cubicBezTo>
                <a:lnTo>
                  <a:pt x="23053387" y="15307627"/>
                </a:lnTo>
                <a:cubicBezTo>
                  <a:pt x="22977235" y="15253233"/>
                  <a:pt x="22985299" y="15280710"/>
                  <a:pt x="23022907" y="15261907"/>
                </a:cubicBezTo>
                <a:cubicBezTo>
                  <a:pt x="23031099" y="15257811"/>
                  <a:pt x="23038147" y="15251747"/>
                  <a:pt x="23045767" y="15246667"/>
                </a:cubicBezTo>
                <a:close/>
                <a:moveTo>
                  <a:pt x="17682571" y="15243276"/>
                </a:moveTo>
                <a:cubicBezTo>
                  <a:pt x="17687127" y="15243418"/>
                  <a:pt x="17693549" y="15244849"/>
                  <a:pt x="17709603" y="15247143"/>
                </a:cubicBezTo>
                <a:cubicBezTo>
                  <a:pt x="17714571" y="15247853"/>
                  <a:pt x="17719127" y="15250318"/>
                  <a:pt x="17723889" y="15251906"/>
                </a:cubicBezTo>
                <a:lnTo>
                  <a:pt x="17731031" y="15254287"/>
                </a:lnTo>
                <a:cubicBezTo>
                  <a:pt x="17735795" y="15257462"/>
                  <a:pt x="17742145" y="15259049"/>
                  <a:pt x="17745323" y="15263812"/>
                </a:cubicBezTo>
                <a:lnTo>
                  <a:pt x="17754847" y="15278100"/>
                </a:lnTo>
                <a:cubicBezTo>
                  <a:pt x="17759035" y="15290674"/>
                  <a:pt x="17755835" y="15283154"/>
                  <a:pt x="17766751" y="15299531"/>
                </a:cubicBezTo>
                <a:cubicBezTo>
                  <a:pt x="17768339" y="15301912"/>
                  <a:pt x="17770611" y="15303960"/>
                  <a:pt x="17771515" y="15306675"/>
                </a:cubicBezTo>
                <a:cubicBezTo>
                  <a:pt x="17772307" y="15309056"/>
                  <a:pt x="17772327" y="15311858"/>
                  <a:pt x="17773895" y="15313818"/>
                </a:cubicBezTo>
                <a:cubicBezTo>
                  <a:pt x="17775683" y="15316053"/>
                  <a:pt x="17778659" y="15316993"/>
                  <a:pt x="17781039" y="15318581"/>
                </a:cubicBezTo>
                <a:cubicBezTo>
                  <a:pt x="17780521" y="15324794"/>
                  <a:pt x="17783331" y="15346752"/>
                  <a:pt x="17773895" y="15354300"/>
                </a:cubicBezTo>
                <a:cubicBezTo>
                  <a:pt x="17771935" y="15355868"/>
                  <a:pt x="17769131" y="15355887"/>
                  <a:pt x="17766751" y="15356681"/>
                </a:cubicBezTo>
                <a:cubicBezTo>
                  <a:pt x="17754051" y="15355887"/>
                  <a:pt x="17741259" y="15356019"/>
                  <a:pt x="17728651" y="15354300"/>
                </a:cubicBezTo>
                <a:cubicBezTo>
                  <a:pt x="17723677" y="15353622"/>
                  <a:pt x="17719235" y="15350754"/>
                  <a:pt x="17714363" y="15349537"/>
                </a:cubicBezTo>
                <a:cubicBezTo>
                  <a:pt x="17684639" y="15342106"/>
                  <a:pt x="17721569" y="15351597"/>
                  <a:pt x="17697695" y="15344775"/>
                </a:cubicBezTo>
                <a:cubicBezTo>
                  <a:pt x="17694547" y="15343876"/>
                  <a:pt x="17690979" y="15344077"/>
                  <a:pt x="17688171" y="15342393"/>
                </a:cubicBezTo>
                <a:lnTo>
                  <a:pt x="17700077" y="15335250"/>
                </a:lnTo>
                <a:cubicBezTo>
                  <a:pt x="17692931" y="15333662"/>
                  <a:pt x="17685747" y="15332262"/>
                  <a:pt x="17678647" y="15330487"/>
                </a:cubicBezTo>
                <a:cubicBezTo>
                  <a:pt x="17676211" y="15329878"/>
                  <a:pt x="17673923" y="15328766"/>
                  <a:pt x="17671503" y="15328106"/>
                </a:cubicBezTo>
                <a:cubicBezTo>
                  <a:pt x="17665187" y="15326384"/>
                  <a:pt x="17658803" y="15324931"/>
                  <a:pt x="17652451" y="15323343"/>
                </a:cubicBezTo>
                <a:cubicBezTo>
                  <a:pt x="17649277" y="15322549"/>
                  <a:pt x="17646031" y="15321997"/>
                  <a:pt x="17642927" y="15320962"/>
                </a:cubicBezTo>
                <a:lnTo>
                  <a:pt x="17628639" y="15316200"/>
                </a:lnTo>
                <a:lnTo>
                  <a:pt x="17614351" y="15306675"/>
                </a:lnTo>
                <a:lnTo>
                  <a:pt x="17607207" y="15301912"/>
                </a:lnTo>
                <a:cubicBezTo>
                  <a:pt x="17605623" y="15298737"/>
                  <a:pt x="17604207" y="15295469"/>
                  <a:pt x="17602445" y="15292387"/>
                </a:cubicBezTo>
                <a:cubicBezTo>
                  <a:pt x="17601025" y="15289902"/>
                  <a:pt x="17597903" y="15288097"/>
                  <a:pt x="17597683" y="15285243"/>
                </a:cubicBezTo>
                <a:cubicBezTo>
                  <a:pt x="17597071" y="15277290"/>
                  <a:pt x="17597539" y="15268999"/>
                  <a:pt x="17600063" y="15261431"/>
                </a:cubicBezTo>
                <a:cubicBezTo>
                  <a:pt x="17600969" y="15258716"/>
                  <a:pt x="17604593" y="15257830"/>
                  <a:pt x="17607207" y="15256668"/>
                </a:cubicBezTo>
                <a:cubicBezTo>
                  <a:pt x="17613567" y="15253842"/>
                  <a:pt x="17626063" y="15250298"/>
                  <a:pt x="17633403" y="15249525"/>
                </a:cubicBezTo>
                <a:cubicBezTo>
                  <a:pt x="17644481" y="15248359"/>
                  <a:pt x="17655627" y="15247937"/>
                  <a:pt x="17666739" y="15247143"/>
                </a:cubicBezTo>
                <a:cubicBezTo>
                  <a:pt x="17675327" y="15244280"/>
                  <a:pt x="17678015" y="15243134"/>
                  <a:pt x="17682571" y="15243276"/>
                </a:cubicBezTo>
                <a:close/>
                <a:moveTo>
                  <a:pt x="18259667" y="15180468"/>
                </a:moveTo>
                <a:cubicBezTo>
                  <a:pt x="18263639" y="15181262"/>
                  <a:pt x="18268207" y="15180605"/>
                  <a:pt x="18271575" y="15182850"/>
                </a:cubicBezTo>
                <a:cubicBezTo>
                  <a:pt x="18273663" y="15184242"/>
                  <a:pt x="18272833" y="15187748"/>
                  <a:pt x="18273955" y="15189993"/>
                </a:cubicBezTo>
                <a:cubicBezTo>
                  <a:pt x="18275235" y="15192553"/>
                  <a:pt x="18277131" y="15194756"/>
                  <a:pt x="18278719" y="15197137"/>
                </a:cubicBezTo>
                <a:cubicBezTo>
                  <a:pt x="18279513" y="15199518"/>
                  <a:pt x="18279977" y="15202036"/>
                  <a:pt x="18281099" y="15204281"/>
                </a:cubicBezTo>
                <a:cubicBezTo>
                  <a:pt x="18282379" y="15206841"/>
                  <a:pt x="18285507" y="15208585"/>
                  <a:pt x="18285863" y="15211425"/>
                </a:cubicBezTo>
                <a:cubicBezTo>
                  <a:pt x="18286479" y="15216353"/>
                  <a:pt x="18283211" y="15226882"/>
                  <a:pt x="18278719" y="15230475"/>
                </a:cubicBezTo>
                <a:cubicBezTo>
                  <a:pt x="18275427" y="15233107"/>
                  <a:pt x="18260859" y="15234443"/>
                  <a:pt x="18257287" y="15235237"/>
                </a:cubicBezTo>
                <a:cubicBezTo>
                  <a:pt x="18230759" y="15221973"/>
                  <a:pt x="18233831" y="15230843"/>
                  <a:pt x="18240619" y="15192375"/>
                </a:cubicBezTo>
                <a:cubicBezTo>
                  <a:pt x="18241115" y="15189557"/>
                  <a:pt x="18242955" y="15186748"/>
                  <a:pt x="18245381" y="15185231"/>
                </a:cubicBezTo>
                <a:cubicBezTo>
                  <a:pt x="18249639" y="15182570"/>
                  <a:pt x="18259667" y="15180468"/>
                  <a:pt x="18259667" y="15180468"/>
                </a:cubicBezTo>
                <a:close/>
                <a:moveTo>
                  <a:pt x="22073619" y="15171420"/>
                </a:moveTo>
                <a:cubicBezTo>
                  <a:pt x="22086247" y="15171420"/>
                  <a:pt x="22096479" y="15181655"/>
                  <a:pt x="22096479" y="15194280"/>
                </a:cubicBezTo>
                <a:cubicBezTo>
                  <a:pt x="22096479" y="15206905"/>
                  <a:pt x="22086247" y="15217140"/>
                  <a:pt x="22073619" y="15217140"/>
                </a:cubicBezTo>
                <a:cubicBezTo>
                  <a:pt x="22060995" y="15217140"/>
                  <a:pt x="22050763" y="15206905"/>
                  <a:pt x="22050763" y="15194280"/>
                </a:cubicBezTo>
                <a:cubicBezTo>
                  <a:pt x="22050763" y="15181655"/>
                  <a:pt x="22060995" y="15171420"/>
                  <a:pt x="22073619" y="15171420"/>
                </a:cubicBezTo>
                <a:close/>
                <a:moveTo>
                  <a:pt x="24064823" y="15147846"/>
                </a:moveTo>
                <a:cubicBezTo>
                  <a:pt x="24077447" y="15147846"/>
                  <a:pt x="24087683" y="15158081"/>
                  <a:pt x="24087683" y="15170706"/>
                </a:cubicBezTo>
                <a:cubicBezTo>
                  <a:pt x="24087683" y="15183331"/>
                  <a:pt x="24077447" y="15193566"/>
                  <a:pt x="24064823" y="15193566"/>
                </a:cubicBezTo>
                <a:cubicBezTo>
                  <a:pt x="24052199" y="15193566"/>
                  <a:pt x="24041963" y="15183331"/>
                  <a:pt x="24041963" y="15170706"/>
                </a:cubicBezTo>
                <a:cubicBezTo>
                  <a:pt x="24041963" y="15158081"/>
                  <a:pt x="24052199" y="15147846"/>
                  <a:pt x="24064823" y="15147846"/>
                </a:cubicBezTo>
                <a:close/>
                <a:moveTo>
                  <a:pt x="17678691" y="15132089"/>
                </a:moveTo>
                <a:cubicBezTo>
                  <a:pt x="17686707" y="15132875"/>
                  <a:pt x="17700263" y="15135500"/>
                  <a:pt x="17738175" y="15137606"/>
                </a:cubicBezTo>
                <a:cubicBezTo>
                  <a:pt x="17740683" y="15137745"/>
                  <a:pt x="17742839" y="15139605"/>
                  <a:pt x="17745319" y="15139987"/>
                </a:cubicBezTo>
                <a:cubicBezTo>
                  <a:pt x="17753203" y="15141200"/>
                  <a:pt x="17761195" y="15141574"/>
                  <a:pt x="17769131" y="15142368"/>
                </a:cubicBezTo>
                <a:cubicBezTo>
                  <a:pt x="17777863" y="15141574"/>
                  <a:pt x="17786691" y="15141510"/>
                  <a:pt x="17795327" y="15139987"/>
                </a:cubicBezTo>
                <a:cubicBezTo>
                  <a:pt x="17800271" y="15139115"/>
                  <a:pt x="17809615" y="15135225"/>
                  <a:pt x="17809615" y="15135225"/>
                </a:cubicBezTo>
                <a:cubicBezTo>
                  <a:pt x="17813583" y="15136019"/>
                  <a:pt x="17817899" y="15135796"/>
                  <a:pt x="17821519" y="15137606"/>
                </a:cubicBezTo>
                <a:cubicBezTo>
                  <a:pt x="17827479" y="15140585"/>
                  <a:pt x="17829521" y="15147207"/>
                  <a:pt x="17833427" y="15151893"/>
                </a:cubicBezTo>
                <a:cubicBezTo>
                  <a:pt x="17835583" y="15154480"/>
                  <a:pt x="17838415" y="15156450"/>
                  <a:pt x="17840571" y="15159037"/>
                </a:cubicBezTo>
                <a:cubicBezTo>
                  <a:pt x="17842403" y="15161236"/>
                  <a:pt x="17843499" y="15163982"/>
                  <a:pt x="17845331" y="15166181"/>
                </a:cubicBezTo>
                <a:cubicBezTo>
                  <a:pt x="17850075" y="15171870"/>
                  <a:pt x="17860637" y="15180808"/>
                  <a:pt x="17866763" y="15182850"/>
                </a:cubicBezTo>
                <a:lnTo>
                  <a:pt x="17902483" y="15194756"/>
                </a:lnTo>
                <a:lnTo>
                  <a:pt x="17909627" y="15197137"/>
                </a:lnTo>
                <a:lnTo>
                  <a:pt x="17916771" y="15199518"/>
                </a:lnTo>
                <a:cubicBezTo>
                  <a:pt x="17924707" y="15198724"/>
                  <a:pt x="17932967" y="15199516"/>
                  <a:pt x="17940583" y="15197137"/>
                </a:cubicBezTo>
                <a:cubicBezTo>
                  <a:pt x="17946045" y="15195430"/>
                  <a:pt x="17950107" y="15190787"/>
                  <a:pt x="17954871" y="15187612"/>
                </a:cubicBezTo>
                <a:cubicBezTo>
                  <a:pt x="17957251" y="15186025"/>
                  <a:pt x="17959299" y="15183755"/>
                  <a:pt x="17962013" y="15182850"/>
                </a:cubicBezTo>
                <a:cubicBezTo>
                  <a:pt x="17992145" y="15172803"/>
                  <a:pt x="17943955" y="15189567"/>
                  <a:pt x="17976301" y="15175706"/>
                </a:cubicBezTo>
                <a:cubicBezTo>
                  <a:pt x="17979309" y="15174417"/>
                  <a:pt x="17982651" y="15174119"/>
                  <a:pt x="17985827" y="15173325"/>
                </a:cubicBezTo>
                <a:cubicBezTo>
                  <a:pt x="17988207" y="15171737"/>
                  <a:pt x="17990411" y="15169842"/>
                  <a:pt x="17992971" y="15168562"/>
                </a:cubicBezTo>
                <a:cubicBezTo>
                  <a:pt x="17995215" y="15167440"/>
                  <a:pt x="17997919" y="15167400"/>
                  <a:pt x="18000113" y="15166181"/>
                </a:cubicBezTo>
                <a:cubicBezTo>
                  <a:pt x="18012931" y="15159060"/>
                  <a:pt x="18012867" y="15158190"/>
                  <a:pt x="18021547" y="15149512"/>
                </a:cubicBezTo>
                <a:cubicBezTo>
                  <a:pt x="18031071" y="15150306"/>
                  <a:pt x="18040647" y="15150630"/>
                  <a:pt x="18050119" y="15151893"/>
                </a:cubicBezTo>
                <a:cubicBezTo>
                  <a:pt x="18052607" y="15152225"/>
                  <a:pt x="18055303" y="15152707"/>
                  <a:pt x="18057263" y="15154275"/>
                </a:cubicBezTo>
                <a:cubicBezTo>
                  <a:pt x="18059499" y="15156063"/>
                  <a:pt x="18060439" y="15159037"/>
                  <a:pt x="18062027" y="15161418"/>
                </a:cubicBezTo>
                <a:cubicBezTo>
                  <a:pt x="18062819" y="15163799"/>
                  <a:pt x="18064407" y="15166052"/>
                  <a:pt x="18064407" y="15168562"/>
                </a:cubicBezTo>
                <a:cubicBezTo>
                  <a:pt x="18064407" y="15177703"/>
                  <a:pt x="18060767" y="15191626"/>
                  <a:pt x="18052499" y="15197137"/>
                </a:cubicBezTo>
                <a:cubicBezTo>
                  <a:pt x="18050119" y="15198725"/>
                  <a:pt x="18047495" y="15199999"/>
                  <a:pt x="18045355" y="15201900"/>
                </a:cubicBezTo>
                <a:cubicBezTo>
                  <a:pt x="18040323" y="15206374"/>
                  <a:pt x="18034807" y="15210583"/>
                  <a:pt x="18031071" y="15216187"/>
                </a:cubicBezTo>
                <a:cubicBezTo>
                  <a:pt x="18029483" y="15218568"/>
                  <a:pt x="18028331" y="15221307"/>
                  <a:pt x="18026307" y="15223331"/>
                </a:cubicBezTo>
                <a:cubicBezTo>
                  <a:pt x="18024283" y="15225355"/>
                  <a:pt x="18021363" y="15226261"/>
                  <a:pt x="18019163" y="15228093"/>
                </a:cubicBezTo>
                <a:cubicBezTo>
                  <a:pt x="18016575" y="15230249"/>
                  <a:pt x="18014823" y="15233369"/>
                  <a:pt x="18012019" y="15235237"/>
                </a:cubicBezTo>
                <a:cubicBezTo>
                  <a:pt x="18009931" y="15236629"/>
                  <a:pt x="18007183" y="15236629"/>
                  <a:pt x="18004875" y="15237618"/>
                </a:cubicBezTo>
                <a:cubicBezTo>
                  <a:pt x="18001613" y="15239016"/>
                  <a:pt x="17998527" y="15240793"/>
                  <a:pt x="17995351" y="15242381"/>
                </a:cubicBezTo>
                <a:cubicBezTo>
                  <a:pt x="17949335" y="15239314"/>
                  <a:pt x="17923915" y="15232459"/>
                  <a:pt x="17909627" y="15230475"/>
                </a:cubicBezTo>
                <a:cubicBezTo>
                  <a:pt x="17895295" y="15229041"/>
                  <a:pt x="17884271" y="15229704"/>
                  <a:pt x="17871527" y="15223331"/>
                </a:cubicBezTo>
                <a:cubicBezTo>
                  <a:pt x="17868351" y="15221743"/>
                  <a:pt x="17865325" y="15219814"/>
                  <a:pt x="17862001" y="15218568"/>
                </a:cubicBezTo>
                <a:cubicBezTo>
                  <a:pt x="17858935" y="15217419"/>
                  <a:pt x="17855611" y="15217127"/>
                  <a:pt x="17852475" y="15216187"/>
                </a:cubicBezTo>
                <a:cubicBezTo>
                  <a:pt x="17847667" y="15214745"/>
                  <a:pt x="17842951" y="15213013"/>
                  <a:pt x="17838187" y="15211425"/>
                </a:cubicBezTo>
                <a:cubicBezTo>
                  <a:pt x="17838179" y="15211422"/>
                  <a:pt x="17823911" y="15206663"/>
                  <a:pt x="17823901" y="15206662"/>
                </a:cubicBezTo>
                <a:lnTo>
                  <a:pt x="17802471" y="15204281"/>
                </a:lnTo>
                <a:cubicBezTo>
                  <a:pt x="17780371" y="15202071"/>
                  <a:pt x="17768019" y="15201265"/>
                  <a:pt x="17745319" y="15199518"/>
                </a:cubicBezTo>
                <a:lnTo>
                  <a:pt x="17733413" y="15197137"/>
                </a:lnTo>
                <a:cubicBezTo>
                  <a:pt x="17728663" y="15196273"/>
                  <a:pt x="17723839" y="15195803"/>
                  <a:pt x="17719127" y="15194756"/>
                </a:cubicBezTo>
                <a:cubicBezTo>
                  <a:pt x="17716675" y="15194212"/>
                  <a:pt x="17714395" y="15193065"/>
                  <a:pt x="17711983" y="15192375"/>
                </a:cubicBezTo>
                <a:cubicBezTo>
                  <a:pt x="17708835" y="15191476"/>
                  <a:pt x="17705603" y="15190892"/>
                  <a:pt x="17702457" y="15189993"/>
                </a:cubicBezTo>
                <a:cubicBezTo>
                  <a:pt x="17700043" y="15189303"/>
                  <a:pt x="17697747" y="15188221"/>
                  <a:pt x="17695313" y="15187612"/>
                </a:cubicBezTo>
                <a:cubicBezTo>
                  <a:pt x="17691387" y="15186630"/>
                  <a:pt x="17687311" y="15186296"/>
                  <a:pt x="17683407" y="15185231"/>
                </a:cubicBezTo>
                <a:cubicBezTo>
                  <a:pt x="17678563" y="15183910"/>
                  <a:pt x="17669119" y="15180468"/>
                  <a:pt x="17669119" y="15180468"/>
                </a:cubicBezTo>
                <a:cubicBezTo>
                  <a:pt x="17667531" y="15178087"/>
                  <a:pt x="17665519" y="15175940"/>
                  <a:pt x="17664359" y="15173325"/>
                </a:cubicBezTo>
                <a:cubicBezTo>
                  <a:pt x="17662319" y="15168737"/>
                  <a:pt x="17661183" y="15163800"/>
                  <a:pt x="17659595" y="15159037"/>
                </a:cubicBezTo>
                <a:lnTo>
                  <a:pt x="17657215" y="15151893"/>
                </a:lnTo>
                <a:lnTo>
                  <a:pt x="17654831" y="15144750"/>
                </a:lnTo>
                <a:lnTo>
                  <a:pt x="17652451" y="15137606"/>
                </a:lnTo>
                <a:cubicBezTo>
                  <a:pt x="17668203" y="15132356"/>
                  <a:pt x="17670677" y="15131304"/>
                  <a:pt x="17678691" y="15132089"/>
                </a:cubicBezTo>
                <a:close/>
                <a:moveTo>
                  <a:pt x="25643591" y="15124032"/>
                </a:moveTo>
                <a:cubicBezTo>
                  <a:pt x="25656219" y="15124032"/>
                  <a:pt x="25666451" y="15134267"/>
                  <a:pt x="25666451" y="15146892"/>
                </a:cubicBezTo>
                <a:cubicBezTo>
                  <a:pt x="25666451" y="15159517"/>
                  <a:pt x="25656219" y="15169752"/>
                  <a:pt x="25643591" y="15169752"/>
                </a:cubicBezTo>
                <a:cubicBezTo>
                  <a:pt x="25630967" y="15169752"/>
                  <a:pt x="25620731" y="15159517"/>
                  <a:pt x="25620731" y="15146892"/>
                </a:cubicBezTo>
                <a:cubicBezTo>
                  <a:pt x="25620731" y="15134267"/>
                  <a:pt x="25630967" y="15124032"/>
                  <a:pt x="25643591" y="15124032"/>
                </a:cubicBezTo>
                <a:close/>
                <a:moveTo>
                  <a:pt x="18604951" y="15120937"/>
                </a:moveTo>
                <a:cubicBezTo>
                  <a:pt x="18620825" y="15121731"/>
                  <a:pt x="18636739" y="15121941"/>
                  <a:pt x="18652575" y="15123318"/>
                </a:cubicBezTo>
                <a:cubicBezTo>
                  <a:pt x="18655075" y="15123535"/>
                  <a:pt x="18657475" y="15124577"/>
                  <a:pt x="18659719" y="15125700"/>
                </a:cubicBezTo>
                <a:cubicBezTo>
                  <a:pt x="18662279" y="15126980"/>
                  <a:pt x="18664479" y="15128875"/>
                  <a:pt x="18666863" y="15130462"/>
                </a:cubicBezTo>
                <a:cubicBezTo>
                  <a:pt x="18667655" y="15133637"/>
                  <a:pt x="18667955" y="15136979"/>
                  <a:pt x="18669243" y="15139987"/>
                </a:cubicBezTo>
                <a:cubicBezTo>
                  <a:pt x="18670371" y="15142617"/>
                  <a:pt x="18672727" y="15144571"/>
                  <a:pt x="18674007" y="15147131"/>
                </a:cubicBezTo>
                <a:cubicBezTo>
                  <a:pt x="18675127" y="15149376"/>
                  <a:pt x="18675595" y="15151894"/>
                  <a:pt x="18676387" y="15154275"/>
                </a:cubicBezTo>
                <a:cubicBezTo>
                  <a:pt x="18675595" y="15158244"/>
                  <a:pt x="18675427" y="15162391"/>
                  <a:pt x="18674007" y="15166181"/>
                </a:cubicBezTo>
                <a:cubicBezTo>
                  <a:pt x="18672579" y="15169983"/>
                  <a:pt x="18665143" y="15178531"/>
                  <a:pt x="18662099" y="15180468"/>
                </a:cubicBezTo>
                <a:cubicBezTo>
                  <a:pt x="18656111" y="15184279"/>
                  <a:pt x="18648955" y="15186055"/>
                  <a:pt x="18643051" y="15189993"/>
                </a:cubicBezTo>
                <a:cubicBezTo>
                  <a:pt x="18631715" y="15197550"/>
                  <a:pt x="18640361" y="15192943"/>
                  <a:pt x="18626383" y="15197137"/>
                </a:cubicBezTo>
                <a:cubicBezTo>
                  <a:pt x="18619167" y="15199301"/>
                  <a:pt x="18612095" y="15201900"/>
                  <a:pt x="18604951" y="15204281"/>
                </a:cubicBezTo>
                <a:lnTo>
                  <a:pt x="18597807" y="15206662"/>
                </a:lnTo>
                <a:cubicBezTo>
                  <a:pt x="18579873" y="15218618"/>
                  <a:pt x="18602663" y="15204582"/>
                  <a:pt x="18581137" y="15213806"/>
                </a:cubicBezTo>
                <a:cubicBezTo>
                  <a:pt x="18578507" y="15214933"/>
                  <a:pt x="18576609" y="15217406"/>
                  <a:pt x="18573995" y="15218568"/>
                </a:cubicBezTo>
                <a:cubicBezTo>
                  <a:pt x="18569407" y="15220607"/>
                  <a:pt x="18564535" y="15221952"/>
                  <a:pt x="18559707" y="15223331"/>
                </a:cubicBezTo>
                <a:cubicBezTo>
                  <a:pt x="18553411" y="15225129"/>
                  <a:pt x="18547007" y="15226505"/>
                  <a:pt x="18540655" y="15228093"/>
                </a:cubicBezTo>
                <a:lnTo>
                  <a:pt x="18531131" y="15230475"/>
                </a:lnTo>
                <a:cubicBezTo>
                  <a:pt x="18528751" y="15232062"/>
                  <a:pt x="18526679" y="15234259"/>
                  <a:pt x="18523987" y="15235237"/>
                </a:cubicBezTo>
                <a:cubicBezTo>
                  <a:pt x="18512095" y="15239561"/>
                  <a:pt x="18500609" y="15240618"/>
                  <a:pt x="18488269" y="15242381"/>
                </a:cubicBezTo>
                <a:cubicBezTo>
                  <a:pt x="18473595" y="15247272"/>
                  <a:pt x="18488543" y="15242763"/>
                  <a:pt x="18464455" y="15247143"/>
                </a:cubicBezTo>
                <a:cubicBezTo>
                  <a:pt x="18461235" y="15247729"/>
                  <a:pt x="18458107" y="15248731"/>
                  <a:pt x="18454931" y="15249525"/>
                </a:cubicBezTo>
                <a:cubicBezTo>
                  <a:pt x="18452551" y="15251112"/>
                  <a:pt x="18450403" y="15253125"/>
                  <a:pt x="18447787" y="15254287"/>
                </a:cubicBezTo>
                <a:cubicBezTo>
                  <a:pt x="18440327" y="15257602"/>
                  <a:pt x="18431895" y="15259451"/>
                  <a:pt x="18423975" y="15261431"/>
                </a:cubicBezTo>
                <a:lnTo>
                  <a:pt x="18409687" y="15270956"/>
                </a:lnTo>
                <a:cubicBezTo>
                  <a:pt x="18407307" y="15272543"/>
                  <a:pt x="18404567" y="15273695"/>
                  <a:pt x="18402543" y="15275718"/>
                </a:cubicBezTo>
                <a:cubicBezTo>
                  <a:pt x="18393623" y="15284637"/>
                  <a:pt x="18398595" y="15281797"/>
                  <a:pt x="18388255" y="15285243"/>
                </a:cubicBezTo>
                <a:cubicBezTo>
                  <a:pt x="18385875" y="15286831"/>
                  <a:pt x="18383311" y="15288174"/>
                  <a:pt x="18381111" y="15290006"/>
                </a:cubicBezTo>
                <a:cubicBezTo>
                  <a:pt x="18374239" y="15295734"/>
                  <a:pt x="18373887" y="15297272"/>
                  <a:pt x="18369205" y="15304293"/>
                </a:cubicBezTo>
                <a:cubicBezTo>
                  <a:pt x="18377415" y="15307030"/>
                  <a:pt x="18371191" y="15320168"/>
                  <a:pt x="18371587" y="15323343"/>
                </a:cubicBezTo>
                <a:cubicBezTo>
                  <a:pt x="18364443" y="15325724"/>
                  <a:pt x="18356615" y="15326613"/>
                  <a:pt x="18350155" y="15330487"/>
                </a:cubicBezTo>
                <a:cubicBezTo>
                  <a:pt x="18348003" y="15331778"/>
                  <a:pt x="18349167" y="15335542"/>
                  <a:pt x="18347775" y="15337631"/>
                </a:cubicBezTo>
                <a:cubicBezTo>
                  <a:pt x="18345907" y="15340433"/>
                  <a:pt x="18342787" y="15342188"/>
                  <a:pt x="18340631" y="15344775"/>
                </a:cubicBezTo>
                <a:cubicBezTo>
                  <a:pt x="18338799" y="15346973"/>
                  <a:pt x="18337891" y="15349895"/>
                  <a:pt x="18335871" y="15351918"/>
                </a:cubicBezTo>
                <a:cubicBezTo>
                  <a:pt x="18333845" y="15353942"/>
                  <a:pt x="18330923" y="15354849"/>
                  <a:pt x="18328725" y="15356681"/>
                </a:cubicBezTo>
                <a:cubicBezTo>
                  <a:pt x="18326139" y="15358837"/>
                  <a:pt x="18323737" y="15361238"/>
                  <a:pt x="18321579" y="15363825"/>
                </a:cubicBezTo>
                <a:cubicBezTo>
                  <a:pt x="18319749" y="15366023"/>
                  <a:pt x="18318975" y="15369084"/>
                  <a:pt x="18316819" y="15370968"/>
                </a:cubicBezTo>
                <a:cubicBezTo>
                  <a:pt x="18312511" y="15374737"/>
                  <a:pt x="18307295" y="15377318"/>
                  <a:pt x="18302531" y="15380493"/>
                </a:cubicBezTo>
                <a:lnTo>
                  <a:pt x="18288243" y="15390018"/>
                </a:lnTo>
                <a:cubicBezTo>
                  <a:pt x="18285863" y="15390812"/>
                  <a:pt x="18283551" y="15391855"/>
                  <a:pt x="18281099" y="15392400"/>
                </a:cubicBezTo>
                <a:cubicBezTo>
                  <a:pt x="18260807" y="15396910"/>
                  <a:pt x="18239793" y="15396132"/>
                  <a:pt x="18219187" y="15397162"/>
                </a:cubicBezTo>
                <a:lnTo>
                  <a:pt x="18195375" y="15394781"/>
                </a:lnTo>
                <a:cubicBezTo>
                  <a:pt x="18193679" y="15393791"/>
                  <a:pt x="18189159" y="15374671"/>
                  <a:pt x="18188231" y="15370968"/>
                </a:cubicBezTo>
                <a:cubicBezTo>
                  <a:pt x="18188611" y="15366400"/>
                  <a:pt x="18186793" y="15332554"/>
                  <a:pt x="18200137" y="15328106"/>
                </a:cubicBezTo>
                <a:lnTo>
                  <a:pt x="18207281" y="15325725"/>
                </a:lnTo>
                <a:cubicBezTo>
                  <a:pt x="18213595" y="15319413"/>
                  <a:pt x="18220213" y="15310925"/>
                  <a:pt x="18228711" y="15306675"/>
                </a:cubicBezTo>
                <a:cubicBezTo>
                  <a:pt x="18232131" y="15304965"/>
                  <a:pt x="18242323" y="15302676"/>
                  <a:pt x="18245383" y="15301912"/>
                </a:cubicBezTo>
                <a:cubicBezTo>
                  <a:pt x="18261237" y="15286056"/>
                  <a:pt x="18244159" y="15301003"/>
                  <a:pt x="18259671" y="15292387"/>
                </a:cubicBezTo>
                <a:cubicBezTo>
                  <a:pt x="18284233" y="15278741"/>
                  <a:pt x="18264935" y="15285869"/>
                  <a:pt x="18281099" y="15280481"/>
                </a:cubicBezTo>
                <a:cubicBezTo>
                  <a:pt x="18283483" y="15278893"/>
                  <a:pt x="18285683" y="15276998"/>
                  <a:pt x="18288243" y="15275718"/>
                </a:cubicBezTo>
                <a:cubicBezTo>
                  <a:pt x="18290491" y="15274596"/>
                  <a:pt x="18293195" y="15274556"/>
                  <a:pt x="18295387" y="15273337"/>
                </a:cubicBezTo>
                <a:cubicBezTo>
                  <a:pt x="18300391" y="15270557"/>
                  <a:pt x="18304555" y="15266372"/>
                  <a:pt x="18309675" y="15263812"/>
                </a:cubicBezTo>
                <a:cubicBezTo>
                  <a:pt x="18316027" y="15260637"/>
                  <a:pt x="18322819" y="15258225"/>
                  <a:pt x="18328725" y="15254287"/>
                </a:cubicBezTo>
                <a:cubicBezTo>
                  <a:pt x="18331107" y="15252700"/>
                  <a:pt x="18333309" y="15250805"/>
                  <a:pt x="18335871" y="15249525"/>
                </a:cubicBezTo>
                <a:cubicBezTo>
                  <a:pt x="18338115" y="15248402"/>
                  <a:pt x="18340767" y="15248266"/>
                  <a:pt x="18343011" y="15247143"/>
                </a:cubicBezTo>
                <a:cubicBezTo>
                  <a:pt x="18345571" y="15245863"/>
                  <a:pt x="18347595" y="15243661"/>
                  <a:pt x="18350155" y="15242381"/>
                </a:cubicBezTo>
                <a:cubicBezTo>
                  <a:pt x="18352401" y="15241259"/>
                  <a:pt x="18355015" y="15241039"/>
                  <a:pt x="18357299" y="15240000"/>
                </a:cubicBezTo>
                <a:cubicBezTo>
                  <a:pt x="18376289" y="15231369"/>
                  <a:pt x="18374619" y="15231629"/>
                  <a:pt x="18390637" y="15220950"/>
                </a:cubicBezTo>
                <a:lnTo>
                  <a:pt x="18397783" y="15216187"/>
                </a:lnTo>
                <a:cubicBezTo>
                  <a:pt x="18406643" y="15202893"/>
                  <a:pt x="18398313" y="15213405"/>
                  <a:pt x="18416831" y="15199518"/>
                </a:cubicBezTo>
                <a:cubicBezTo>
                  <a:pt x="18418983" y="15197904"/>
                  <a:pt x="18430023" y="15189351"/>
                  <a:pt x="18433499" y="15187612"/>
                </a:cubicBezTo>
                <a:cubicBezTo>
                  <a:pt x="18435745" y="15186489"/>
                  <a:pt x="18438263" y="15186025"/>
                  <a:pt x="18440643" y="15185231"/>
                </a:cubicBezTo>
                <a:cubicBezTo>
                  <a:pt x="18457195" y="15174196"/>
                  <a:pt x="18436393" y="15187357"/>
                  <a:pt x="18459695" y="15175706"/>
                </a:cubicBezTo>
                <a:cubicBezTo>
                  <a:pt x="18462255" y="15174426"/>
                  <a:pt x="18464275" y="15172223"/>
                  <a:pt x="18466837" y="15170943"/>
                </a:cubicBezTo>
                <a:cubicBezTo>
                  <a:pt x="18469083" y="15169820"/>
                  <a:pt x="18471735" y="15169684"/>
                  <a:pt x="18473981" y="15168562"/>
                </a:cubicBezTo>
                <a:cubicBezTo>
                  <a:pt x="18476541" y="15167282"/>
                  <a:pt x="18478565" y="15165080"/>
                  <a:pt x="18481125" y="15163800"/>
                </a:cubicBezTo>
                <a:cubicBezTo>
                  <a:pt x="18483371" y="15162677"/>
                  <a:pt x="18486023" y="15162541"/>
                  <a:pt x="18488269" y="15161418"/>
                </a:cubicBezTo>
                <a:cubicBezTo>
                  <a:pt x="18490827" y="15160138"/>
                  <a:pt x="18492795" y="15157818"/>
                  <a:pt x="18495411" y="15156656"/>
                </a:cubicBezTo>
                <a:cubicBezTo>
                  <a:pt x="18499999" y="15154617"/>
                  <a:pt x="18505523" y="15154678"/>
                  <a:pt x="18509699" y="15151893"/>
                </a:cubicBezTo>
                <a:cubicBezTo>
                  <a:pt x="18518931" y="15145739"/>
                  <a:pt x="18514131" y="15148036"/>
                  <a:pt x="18523987" y="15144750"/>
                </a:cubicBezTo>
                <a:cubicBezTo>
                  <a:pt x="18528751" y="15141575"/>
                  <a:pt x="18532845" y="15137035"/>
                  <a:pt x="18538275" y="15135225"/>
                </a:cubicBezTo>
                <a:cubicBezTo>
                  <a:pt x="18543039" y="15133637"/>
                  <a:pt x="18548383" y="15133246"/>
                  <a:pt x="18552563" y="15130462"/>
                </a:cubicBezTo>
                <a:cubicBezTo>
                  <a:pt x="18554943" y="15128875"/>
                  <a:pt x="18556899" y="15126261"/>
                  <a:pt x="18559707" y="15125700"/>
                </a:cubicBezTo>
                <a:cubicBezTo>
                  <a:pt x="18569079" y="15123825"/>
                  <a:pt x="18578775" y="15124319"/>
                  <a:pt x="18588281" y="15123318"/>
                </a:cubicBezTo>
                <a:cubicBezTo>
                  <a:pt x="18593863" y="15122730"/>
                  <a:pt x="18599395" y="15121731"/>
                  <a:pt x="18604951" y="15120937"/>
                </a:cubicBezTo>
                <a:close/>
                <a:moveTo>
                  <a:pt x="26743731" y="15119270"/>
                </a:moveTo>
                <a:cubicBezTo>
                  <a:pt x="26756355" y="15119270"/>
                  <a:pt x="26766591" y="15129505"/>
                  <a:pt x="26766591" y="15142130"/>
                </a:cubicBezTo>
                <a:cubicBezTo>
                  <a:pt x="26766591" y="15154755"/>
                  <a:pt x="26756355" y="15164990"/>
                  <a:pt x="26743731" y="15164990"/>
                </a:cubicBezTo>
                <a:cubicBezTo>
                  <a:pt x="26731103" y="15164990"/>
                  <a:pt x="26720871" y="15154755"/>
                  <a:pt x="26720871" y="15142130"/>
                </a:cubicBezTo>
                <a:cubicBezTo>
                  <a:pt x="26720871" y="15129505"/>
                  <a:pt x="26731103" y="15119270"/>
                  <a:pt x="26743731" y="15119270"/>
                </a:cubicBezTo>
                <a:close/>
                <a:moveTo>
                  <a:pt x="17221447" y="15082837"/>
                </a:moveTo>
                <a:cubicBezTo>
                  <a:pt x="17235931" y="15085251"/>
                  <a:pt x="17239515" y="15082277"/>
                  <a:pt x="17245259" y="15099506"/>
                </a:cubicBezTo>
                <a:lnTo>
                  <a:pt x="17250023" y="15113793"/>
                </a:lnTo>
                <a:cubicBezTo>
                  <a:pt x="17249227" y="15124112"/>
                  <a:pt x="17249255" y="15134527"/>
                  <a:pt x="17247639" y="15144750"/>
                </a:cubicBezTo>
                <a:cubicBezTo>
                  <a:pt x="17246859" y="15149708"/>
                  <a:pt x="17244465" y="15154275"/>
                  <a:pt x="17242879" y="15159037"/>
                </a:cubicBezTo>
                <a:cubicBezTo>
                  <a:pt x="17242083" y="15161418"/>
                  <a:pt x="17240911" y="15163705"/>
                  <a:pt x="17240499" y="15166181"/>
                </a:cubicBezTo>
                <a:cubicBezTo>
                  <a:pt x="17239703" y="15170943"/>
                  <a:pt x="17239643" y="15175888"/>
                  <a:pt x="17238115" y="15180468"/>
                </a:cubicBezTo>
                <a:cubicBezTo>
                  <a:pt x="17237211" y="15183183"/>
                  <a:pt x="17234633" y="15185052"/>
                  <a:pt x="17233355" y="15187612"/>
                </a:cubicBezTo>
                <a:cubicBezTo>
                  <a:pt x="17232231" y="15189857"/>
                  <a:pt x="17232539" y="15192796"/>
                  <a:pt x="17230971" y="15194756"/>
                </a:cubicBezTo>
                <a:cubicBezTo>
                  <a:pt x="17229183" y="15196991"/>
                  <a:pt x="17223035" y="15202694"/>
                  <a:pt x="17221447" y="15204281"/>
                </a:cubicBezTo>
                <a:cubicBezTo>
                  <a:pt x="17215097" y="15201900"/>
                  <a:pt x="17208211" y="15200626"/>
                  <a:pt x="17202397" y="15197137"/>
                </a:cubicBezTo>
                <a:cubicBezTo>
                  <a:pt x="17199943" y="15195664"/>
                  <a:pt x="17199659" y="15192017"/>
                  <a:pt x="17197635" y="15189993"/>
                </a:cubicBezTo>
                <a:cubicBezTo>
                  <a:pt x="17195611" y="15187969"/>
                  <a:pt x="17192871" y="15186818"/>
                  <a:pt x="17190491" y="15185231"/>
                </a:cubicBezTo>
                <a:cubicBezTo>
                  <a:pt x="17189695" y="15182850"/>
                  <a:pt x="17189231" y="15180332"/>
                  <a:pt x="17188111" y="15178087"/>
                </a:cubicBezTo>
                <a:cubicBezTo>
                  <a:pt x="17186829" y="15175527"/>
                  <a:pt x="17183507" y="15173800"/>
                  <a:pt x="17183347" y="15170943"/>
                </a:cubicBezTo>
                <a:cubicBezTo>
                  <a:pt x="17182687" y="15159029"/>
                  <a:pt x="17184041" y="15147038"/>
                  <a:pt x="17185727" y="15135225"/>
                </a:cubicBezTo>
                <a:cubicBezTo>
                  <a:pt x="17186439" y="15130255"/>
                  <a:pt x="17186939" y="15124487"/>
                  <a:pt x="17190491" y="15120937"/>
                </a:cubicBezTo>
                <a:lnTo>
                  <a:pt x="17197635" y="15113793"/>
                </a:lnTo>
                <a:cubicBezTo>
                  <a:pt x="17203619" y="15095838"/>
                  <a:pt x="17194849" y="15117275"/>
                  <a:pt x="17207159" y="15101887"/>
                </a:cubicBezTo>
                <a:cubicBezTo>
                  <a:pt x="17208727" y="15099927"/>
                  <a:pt x="17208419" y="15096988"/>
                  <a:pt x="17209539" y="15094743"/>
                </a:cubicBezTo>
                <a:cubicBezTo>
                  <a:pt x="17213507" y="15086807"/>
                  <a:pt x="17214307" y="15087599"/>
                  <a:pt x="17221447" y="15082837"/>
                </a:cubicBezTo>
                <a:close/>
                <a:moveTo>
                  <a:pt x="18443023" y="15073312"/>
                </a:moveTo>
                <a:cubicBezTo>
                  <a:pt x="18451755" y="15074106"/>
                  <a:pt x="18460899" y="15072921"/>
                  <a:pt x="18469219" y="15075693"/>
                </a:cubicBezTo>
                <a:cubicBezTo>
                  <a:pt x="18471599" y="15076487"/>
                  <a:pt x="18471599" y="15080327"/>
                  <a:pt x="18471599" y="15082837"/>
                </a:cubicBezTo>
                <a:cubicBezTo>
                  <a:pt x="18471599" y="15088450"/>
                  <a:pt x="18472231" y="15094771"/>
                  <a:pt x="18469219" y="15099506"/>
                </a:cubicBezTo>
                <a:cubicBezTo>
                  <a:pt x="18466143" y="15104335"/>
                  <a:pt x="18459693" y="15105856"/>
                  <a:pt x="18454931" y="15109031"/>
                </a:cubicBezTo>
                <a:cubicBezTo>
                  <a:pt x="18452547" y="15110618"/>
                  <a:pt x="18450591" y="15113232"/>
                  <a:pt x="18447787" y="15113793"/>
                </a:cubicBezTo>
                <a:cubicBezTo>
                  <a:pt x="18433419" y="15116667"/>
                  <a:pt x="18439719" y="15114895"/>
                  <a:pt x="18428735" y="15118556"/>
                </a:cubicBezTo>
                <a:cubicBezTo>
                  <a:pt x="18412359" y="15129473"/>
                  <a:pt x="18419879" y="15126271"/>
                  <a:pt x="18407305" y="15130462"/>
                </a:cubicBezTo>
                <a:cubicBezTo>
                  <a:pt x="18402543" y="15133637"/>
                  <a:pt x="18396191" y="15135225"/>
                  <a:pt x="18393019" y="15139987"/>
                </a:cubicBezTo>
                <a:cubicBezTo>
                  <a:pt x="18386667" y="15149512"/>
                  <a:pt x="18390635" y="15145544"/>
                  <a:pt x="18381111" y="15151893"/>
                </a:cubicBezTo>
                <a:cubicBezTo>
                  <a:pt x="18379523" y="15154274"/>
                  <a:pt x="18378775" y="15157520"/>
                  <a:pt x="18376349" y="15159037"/>
                </a:cubicBezTo>
                <a:cubicBezTo>
                  <a:pt x="18361307" y="15168438"/>
                  <a:pt x="18364443" y="15166975"/>
                  <a:pt x="18362061" y="15168562"/>
                </a:cubicBezTo>
                <a:cubicBezTo>
                  <a:pt x="18359679" y="15162212"/>
                  <a:pt x="18355711" y="15156247"/>
                  <a:pt x="18354919" y="15149512"/>
                </a:cubicBezTo>
                <a:cubicBezTo>
                  <a:pt x="18354079" y="15142374"/>
                  <a:pt x="18356115" y="15135171"/>
                  <a:pt x="18357299" y="15128081"/>
                </a:cubicBezTo>
                <a:cubicBezTo>
                  <a:pt x="18358195" y="15122710"/>
                  <a:pt x="18361015" y="15117908"/>
                  <a:pt x="18364443" y="15113793"/>
                </a:cubicBezTo>
                <a:cubicBezTo>
                  <a:pt x="18371439" y="15105399"/>
                  <a:pt x="18375917" y="15103763"/>
                  <a:pt x="18385873" y="15097125"/>
                </a:cubicBezTo>
                <a:cubicBezTo>
                  <a:pt x="18388255" y="15095537"/>
                  <a:pt x="18390303" y="15093267"/>
                  <a:pt x="18393019" y="15092362"/>
                </a:cubicBezTo>
                <a:lnTo>
                  <a:pt x="18407305" y="15087600"/>
                </a:lnTo>
                <a:cubicBezTo>
                  <a:pt x="18418627" y="15080052"/>
                  <a:pt x="18411731" y="15083743"/>
                  <a:pt x="18428735" y="15078075"/>
                </a:cubicBezTo>
                <a:lnTo>
                  <a:pt x="18435879" y="15075693"/>
                </a:lnTo>
                <a:close/>
                <a:moveTo>
                  <a:pt x="17488147" y="15068550"/>
                </a:moveTo>
                <a:cubicBezTo>
                  <a:pt x="17496879" y="15069344"/>
                  <a:pt x="17505661" y="15069691"/>
                  <a:pt x="17514339" y="15070931"/>
                </a:cubicBezTo>
                <a:cubicBezTo>
                  <a:pt x="17516823" y="15071286"/>
                  <a:pt x="17519707" y="15071537"/>
                  <a:pt x="17521483" y="15073312"/>
                </a:cubicBezTo>
                <a:cubicBezTo>
                  <a:pt x="17523259" y="15075087"/>
                  <a:pt x="17522295" y="15078496"/>
                  <a:pt x="17523863" y="15080456"/>
                </a:cubicBezTo>
                <a:cubicBezTo>
                  <a:pt x="17525651" y="15082691"/>
                  <a:pt x="17528627" y="15083631"/>
                  <a:pt x="17531007" y="15085218"/>
                </a:cubicBezTo>
                <a:cubicBezTo>
                  <a:pt x="17536677" y="15102221"/>
                  <a:pt x="17531595" y="15096721"/>
                  <a:pt x="17542915" y="15104268"/>
                </a:cubicBezTo>
                <a:cubicBezTo>
                  <a:pt x="17543709" y="15106649"/>
                  <a:pt x="17543905" y="15109323"/>
                  <a:pt x="17545297" y="15111412"/>
                </a:cubicBezTo>
                <a:cubicBezTo>
                  <a:pt x="17547163" y="15114214"/>
                  <a:pt x="17550283" y="15115969"/>
                  <a:pt x="17552439" y="15118556"/>
                </a:cubicBezTo>
                <a:cubicBezTo>
                  <a:pt x="17554271" y="15120755"/>
                  <a:pt x="17555615" y="15123319"/>
                  <a:pt x="17557203" y="15125700"/>
                </a:cubicBezTo>
                <a:cubicBezTo>
                  <a:pt x="17557995" y="15129669"/>
                  <a:pt x="17558603" y="15133680"/>
                  <a:pt x="17559583" y="15137606"/>
                </a:cubicBezTo>
                <a:cubicBezTo>
                  <a:pt x="17560191" y="15140041"/>
                  <a:pt x="17561965" y="15142240"/>
                  <a:pt x="17561965" y="15144750"/>
                </a:cubicBezTo>
                <a:cubicBezTo>
                  <a:pt x="17561965" y="15150407"/>
                  <a:pt x="17562543" y="15185554"/>
                  <a:pt x="17554823" y="15197137"/>
                </a:cubicBezTo>
                <a:lnTo>
                  <a:pt x="17550059" y="15204281"/>
                </a:lnTo>
                <a:cubicBezTo>
                  <a:pt x="17547963" y="15210571"/>
                  <a:pt x="17544295" y="15223665"/>
                  <a:pt x="17538151" y="15225712"/>
                </a:cubicBezTo>
                <a:lnTo>
                  <a:pt x="17531007" y="15228093"/>
                </a:lnTo>
                <a:cubicBezTo>
                  <a:pt x="17529421" y="15230474"/>
                  <a:pt x="17528675" y="15233720"/>
                  <a:pt x="17526247" y="15235237"/>
                </a:cubicBezTo>
                <a:cubicBezTo>
                  <a:pt x="17521991" y="15237898"/>
                  <a:pt x="17511959" y="15240000"/>
                  <a:pt x="17511959" y="15240000"/>
                </a:cubicBezTo>
                <a:cubicBezTo>
                  <a:pt x="17488147" y="15239206"/>
                  <a:pt x="17464305" y="15239017"/>
                  <a:pt x="17440521" y="15237618"/>
                </a:cubicBezTo>
                <a:cubicBezTo>
                  <a:pt x="17436151" y="15237361"/>
                  <a:pt x="17418723" y="15231146"/>
                  <a:pt x="17416707" y="15230475"/>
                </a:cubicBezTo>
                <a:lnTo>
                  <a:pt x="17380989" y="15218568"/>
                </a:lnTo>
                <a:lnTo>
                  <a:pt x="17338127" y="15204281"/>
                </a:lnTo>
                <a:lnTo>
                  <a:pt x="17323839" y="15199518"/>
                </a:lnTo>
                <a:lnTo>
                  <a:pt x="17316697" y="15197137"/>
                </a:lnTo>
                <a:cubicBezTo>
                  <a:pt x="17313521" y="15192375"/>
                  <a:pt x="17311933" y="15186025"/>
                  <a:pt x="17307171" y="15182850"/>
                </a:cubicBezTo>
                <a:cubicBezTo>
                  <a:pt x="17304791" y="15181262"/>
                  <a:pt x="17301499" y="15180541"/>
                  <a:pt x="17300027" y="15178087"/>
                </a:cubicBezTo>
                <a:cubicBezTo>
                  <a:pt x="17298803" y="15176045"/>
                  <a:pt x="17305979" y="15180071"/>
                  <a:pt x="17307171" y="15180468"/>
                </a:cubicBezTo>
                <a:cubicBezTo>
                  <a:pt x="17298079" y="15162286"/>
                  <a:pt x="17294315" y="15163792"/>
                  <a:pt x="17300027" y="15144750"/>
                </a:cubicBezTo>
                <a:cubicBezTo>
                  <a:pt x="17300851" y="15142009"/>
                  <a:pt x="17302363" y="15139123"/>
                  <a:pt x="17304791" y="15137606"/>
                </a:cubicBezTo>
                <a:cubicBezTo>
                  <a:pt x="17309047" y="15134945"/>
                  <a:pt x="17319077" y="15132843"/>
                  <a:pt x="17319077" y="15132843"/>
                </a:cubicBezTo>
                <a:cubicBezTo>
                  <a:pt x="17333365" y="15133637"/>
                  <a:pt x="17347679" y="15134037"/>
                  <a:pt x="17361939" y="15135225"/>
                </a:cubicBezTo>
                <a:cubicBezTo>
                  <a:pt x="17366751" y="15135626"/>
                  <a:pt x="17371443" y="15136968"/>
                  <a:pt x="17376227" y="15137606"/>
                </a:cubicBezTo>
                <a:cubicBezTo>
                  <a:pt x="17395451" y="15140169"/>
                  <a:pt x="17408483" y="15140819"/>
                  <a:pt x="17428615" y="15142368"/>
                </a:cubicBezTo>
                <a:cubicBezTo>
                  <a:pt x="17439727" y="15141574"/>
                  <a:pt x="17451747" y="15144452"/>
                  <a:pt x="17461951" y="15139987"/>
                </a:cubicBezTo>
                <a:cubicBezTo>
                  <a:pt x="17466551" y="15137975"/>
                  <a:pt x="17465127" y="15130462"/>
                  <a:pt x="17466715" y="15125700"/>
                </a:cubicBezTo>
                <a:lnTo>
                  <a:pt x="17469095" y="15118556"/>
                </a:lnTo>
                <a:cubicBezTo>
                  <a:pt x="17469891" y="15107443"/>
                  <a:pt x="17470175" y="15096283"/>
                  <a:pt x="17471477" y="15085218"/>
                </a:cubicBezTo>
                <a:cubicBezTo>
                  <a:pt x="17471771" y="15082725"/>
                  <a:pt x="17472083" y="15079850"/>
                  <a:pt x="17473859" y="15078075"/>
                </a:cubicBezTo>
                <a:cubicBezTo>
                  <a:pt x="17477907" y="15074028"/>
                  <a:pt x="17488147" y="15068550"/>
                  <a:pt x="17488147" y="15068550"/>
                </a:cubicBezTo>
                <a:close/>
                <a:moveTo>
                  <a:pt x="17064285" y="15063787"/>
                </a:moveTo>
                <a:cubicBezTo>
                  <a:pt x="17064437" y="15063812"/>
                  <a:pt x="17082627" y="15066080"/>
                  <a:pt x="17085715" y="15068550"/>
                </a:cubicBezTo>
                <a:cubicBezTo>
                  <a:pt x="17087951" y="15070338"/>
                  <a:pt x="17088891" y="15073312"/>
                  <a:pt x="17090479" y="15075693"/>
                </a:cubicBezTo>
                <a:cubicBezTo>
                  <a:pt x="17091271" y="15078074"/>
                  <a:pt x="17091739" y="15080592"/>
                  <a:pt x="17092859" y="15082837"/>
                </a:cubicBezTo>
                <a:cubicBezTo>
                  <a:pt x="17094139" y="15085397"/>
                  <a:pt x="17096461" y="15087366"/>
                  <a:pt x="17097623" y="15089981"/>
                </a:cubicBezTo>
                <a:cubicBezTo>
                  <a:pt x="17099663" y="15094568"/>
                  <a:pt x="17100799" y="15099506"/>
                  <a:pt x="17102385" y="15104268"/>
                </a:cubicBezTo>
                <a:lnTo>
                  <a:pt x="17104767" y="15111412"/>
                </a:lnTo>
                <a:cubicBezTo>
                  <a:pt x="17103971" y="15121731"/>
                  <a:pt x="17103671" y="15132099"/>
                  <a:pt x="17102385" y="15142368"/>
                </a:cubicBezTo>
                <a:cubicBezTo>
                  <a:pt x="17102075" y="15144859"/>
                  <a:pt x="17101779" y="15147737"/>
                  <a:pt x="17100003" y="15149512"/>
                </a:cubicBezTo>
                <a:cubicBezTo>
                  <a:pt x="17095957" y="15153559"/>
                  <a:pt x="17091147" y="15157227"/>
                  <a:pt x="17085715" y="15159037"/>
                </a:cubicBezTo>
                <a:cubicBezTo>
                  <a:pt x="17077819" y="15161669"/>
                  <a:pt x="17071827" y="15163006"/>
                  <a:pt x="17069047" y="15163800"/>
                </a:cubicBezTo>
                <a:cubicBezTo>
                  <a:pt x="17039035" y="15148793"/>
                  <a:pt x="17055327" y="15162551"/>
                  <a:pt x="17047615" y="15147131"/>
                </a:cubicBezTo>
                <a:cubicBezTo>
                  <a:pt x="17046335" y="15144571"/>
                  <a:pt x="17044015" y="15142602"/>
                  <a:pt x="17042855" y="15139987"/>
                </a:cubicBezTo>
                <a:cubicBezTo>
                  <a:pt x="17042847" y="15139973"/>
                  <a:pt x="17036903" y="15122135"/>
                  <a:pt x="17035711" y="15118556"/>
                </a:cubicBezTo>
                <a:lnTo>
                  <a:pt x="17033327" y="15111412"/>
                </a:lnTo>
                <a:cubicBezTo>
                  <a:pt x="17034123" y="15104268"/>
                  <a:pt x="17033967" y="15096954"/>
                  <a:pt x="17035711" y="15089981"/>
                </a:cubicBezTo>
                <a:cubicBezTo>
                  <a:pt x="17036403" y="15087204"/>
                  <a:pt x="17039193" y="15085397"/>
                  <a:pt x="17040473" y="15082837"/>
                </a:cubicBezTo>
                <a:cubicBezTo>
                  <a:pt x="17041595" y="15080592"/>
                  <a:pt x="17041079" y="15077468"/>
                  <a:pt x="17042855" y="15075693"/>
                </a:cubicBezTo>
                <a:cubicBezTo>
                  <a:pt x="17051043" y="15067504"/>
                  <a:pt x="17055303" y="15066781"/>
                  <a:pt x="17064285" y="15063787"/>
                </a:cubicBezTo>
                <a:close/>
                <a:moveTo>
                  <a:pt x="8844133" y="15026162"/>
                </a:moveTo>
                <a:cubicBezTo>
                  <a:pt x="8856753" y="15026162"/>
                  <a:pt x="8866991" y="15036397"/>
                  <a:pt x="8866991" y="15049022"/>
                </a:cubicBezTo>
                <a:cubicBezTo>
                  <a:pt x="8866991" y="15061647"/>
                  <a:pt x="8856753" y="15071882"/>
                  <a:pt x="8844133" y="15071882"/>
                </a:cubicBezTo>
                <a:cubicBezTo>
                  <a:pt x="8831507" y="15071882"/>
                  <a:pt x="8821273" y="15061647"/>
                  <a:pt x="8821273" y="15049022"/>
                </a:cubicBezTo>
                <a:cubicBezTo>
                  <a:pt x="8821273" y="15036397"/>
                  <a:pt x="8831507" y="15026162"/>
                  <a:pt x="8844133" y="15026162"/>
                </a:cubicBezTo>
                <a:close/>
                <a:moveTo>
                  <a:pt x="20157975" y="15002827"/>
                </a:moveTo>
                <a:lnTo>
                  <a:pt x="20165595" y="15025687"/>
                </a:lnTo>
                <a:cubicBezTo>
                  <a:pt x="20165595" y="15025687"/>
                  <a:pt x="20144011" y="15055396"/>
                  <a:pt x="20135115" y="15071407"/>
                </a:cubicBezTo>
                <a:cubicBezTo>
                  <a:pt x="20131213" y="15078428"/>
                  <a:pt x="20130035" y="15086647"/>
                  <a:pt x="20127495" y="15094267"/>
                </a:cubicBezTo>
                <a:cubicBezTo>
                  <a:pt x="20109559" y="15100246"/>
                  <a:pt x="20063475" y="15117121"/>
                  <a:pt x="20051295" y="15109507"/>
                </a:cubicBezTo>
                <a:cubicBezTo>
                  <a:pt x="20038193" y="15101318"/>
                  <a:pt x="20046215" y="15079027"/>
                  <a:pt x="20043675" y="15063787"/>
                </a:cubicBezTo>
                <a:cubicBezTo>
                  <a:pt x="20046215" y="15056167"/>
                  <a:pt x="20047703" y="15048111"/>
                  <a:pt x="20051295" y="15040927"/>
                </a:cubicBezTo>
                <a:cubicBezTo>
                  <a:pt x="20055391" y="15032736"/>
                  <a:pt x="20059383" y="15023788"/>
                  <a:pt x="20066535" y="15018067"/>
                </a:cubicBezTo>
                <a:cubicBezTo>
                  <a:pt x="20072807" y="15013049"/>
                  <a:pt x="20081471" y="15011767"/>
                  <a:pt x="20089395" y="15010447"/>
                </a:cubicBezTo>
                <a:cubicBezTo>
                  <a:pt x="20112083" y="15006666"/>
                  <a:pt x="20135115" y="15005367"/>
                  <a:pt x="20157975" y="15002827"/>
                </a:cubicBezTo>
                <a:close/>
                <a:moveTo>
                  <a:pt x="22877045" y="15000528"/>
                </a:moveTo>
                <a:cubicBezTo>
                  <a:pt x="22900131" y="15001546"/>
                  <a:pt x="22926211" y="15011236"/>
                  <a:pt x="22946707" y="15018067"/>
                </a:cubicBezTo>
                <a:cubicBezTo>
                  <a:pt x="22951785" y="15033307"/>
                  <a:pt x="22975311" y="15054876"/>
                  <a:pt x="22961943" y="15063787"/>
                </a:cubicBezTo>
                <a:lnTo>
                  <a:pt x="22946707" y="15094267"/>
                </a:lnTo>
                <a:cubicBezTo>
                  <a:pt x="22928883" y="15087583"/>
                  <a:pt x="22881979" y="15075262"/>
                  <a:pt x="22862883" y="15056167"/>
                </a:cubicBezTo>
                <a:cubicBezTo>
                  <a:pt x="22856407" y="15049691"/>
                  <a:pt x="22852725" y="15040927"/>
                  <a:pt x="22847647" y="15033307"/>
                </a:cubicBezTo>
                <a:cubicBezTo>
                  <a:pt x="22850183" y="15023147"/>
                  <a:pt x="22845231" y="15005836"/>
                  <a:pt x="22855263" y="15002827"/>
                </a:cubicBezTo>
                <a:cubicBezTo>
                  <a:pt x="22861979" y="15000812"/>
                  <a:pt x="22869347" y="15000188"/>
                  <a:pt x="22877045" y="15000528"/>
                </a:cubicBezTo>
                <a:close/>
                <a:moveTo>
                  <a:pt x="31597727" y="14990445"/>
                </a:moveTo>
                <a:cubicBezTo>
                  <a:pt x="31610351" y="14990445"/>
                  <a:pt x="31620587" y="15000680"/>
                  <a:pt x="31620587" y="15013305"/>
                </a:cubicBezTo>
                <a:cubicBezTo>
                  <a:pt x="31620587" y="15025930"/>
                  <a:pt x="31610351" y="15036165"/>
                  <a:pt x="31597727" y="15036165"/>
                </a:cubicBezTo>
                <a:cubicBezTo>
                  <a:pt x="31585099" y="15036165"/>
                  <a:pt x="31574867" y="15025930"/>
                  <a:pt x="31574867" y="15013305"/>
                </a:cubicBezTo>
                <a:cubicBezTo>
                  <a:pt x="31574867" y="15000680"/>
                  <a:pt x="31585099" y="14990445"/>
                  <a:pt x="31597727" y="14990445"/>
                </a:cubicBezTo>
                <a:close/>
                <a:moveTo>
                  <a:pt x="31394527" y="14958695"/>
                </a:moveTo>
                <a:cubicBezTo>
                  <a:pt x="31407151" y="14958695"/>
                  <a:pt x="31417387" y="14968930"/>
                  <a:pt x="31417387" y="14981555"/>
                </a:cubicBezTo>
                <a:cubicBezTo>
                  <a:pt x="31417387" y="14994180"/>
                  <a:pt x="31407151" y="15004415"/>
                  <a:pt x="31394527" y="15004415"/>
                </a:cubicBezTo>
                <a:cubicBezTo>
                  <a:pt x="31381899" y="15004415"/>
                  <a:pt x="31371667" y="14994180"/>
                  <a:pt x="31371667" y="14981555"/>
                </a:cubicBezTo>
                <a:cubicBezTo>
                  <a:pt x="31371667" y="14968930"/>
                  <a:pt x="31381899" y="14958695"/>
                  <a:pt x="31394527" y="14958695"/>
                </a:cubicBezTo>
                <a:close/>
                <a:moveTo>
                  <a:pt x="25405467" y="14921627"/>
                </a:moveTo>
                <a:cubicBezTo>
                  <a:pt x="25418091" y="14921627"/>
                  <a:pt x="25428327" y="14931862"/>
                  <a:pt x="25428327" y="14944487"/>
                </a:cubicBezTo>
                <a:cubicBezTo>
                  <a:pt x="25428327" y="14957112"/>
                  <a:pt x="25418091" y="14967347"/>
                  <a:pt x="25405467" y="14967347"/>
                </a:cubicBezTo>
                <a:cubicBezTo>
                  <a:pt x="25392843" y="14967347"/>
                  <a:pt x="25382607" y="14957112"/>
                  <a:pt x="25382607" y="14944487"/>
                </a:cubicBezTo>
                <a:cubicBezTo>
                  <a:pt x="25382607" y="14931862"/>
                  <a:pt x="25392843" y="14921627"/>
                  <a:pt x="25405467" y="14921627"/>
                </a:cubicBezTo>
                <a:close/>
                <a:moveTo>
                  <a:pt x="1364511" y="14911387"/>
                </a:moveTo>
                <a:cubicBezTo>
                  <a:pt x="1364811" y="14910494"/>
                  <a:pt x="1361906" y="14917182"/>
                  <a:pt x="1363502" y="14912887"/>
                </a:cubicBezTo>
                <a:lnTo>
                  <a:pt x="1364021" y="14911550"/>
                </a:lnTo>
                <a:close/>
                <a:moveTo>
                  <a:pt x="19608839" y="14902339"/>
                </a:moveTo>
                <a:cubicBezTo>
                  <a:pt x="19621467" y="14902339"/>
                  <a:pt x="19631703" y="14912574"/>
                  <a:pt x="19631703" y="14925199"/>
                </a:cubicBezTo>
                <a:cubicBezTo>
                  <a:pt x="19631703" y="14937824"/>
                  <a:pt x="19621467" y="14948059"/>
                  <a:pt x="19608839" y="14948059"/>
                </a:cubicBezTo>
                <a:cubicBezTo>
                  <a:pt x="19596215" y="14948059"/>
                  <a:pt x="19585979" y="14937824"/>
                  <a:pt x="19585979" y="14925199"/>
                </a:cubicBezTo>
                <a:cubicBezTo>
                  <a:pt x="19585979" y="14912574"/>
                  <a:pt x="19596215" y="14902339"/>
                  <a:pt x="19608839" y="14902339"/>
                </a:cubicBezTo>
                <a:close/>
                <a:moveTo>
                  <a:pt x="19423103" y="14869001"/>
                </a:moveTo>
                <a:cubicBezTo>
                  <a:pt x="19435727" y="14869001"/>
                  <a:pt x="19445963" y="14879236"/>
                  <a:pt x="19445963" y="14891861"/>
                </a:cubicBezTo>
                <a:cubicBezTo>
                  <a:pt x="19445963" y="14904486"/>
                  <a:pt x="19435727" y="14914721"/>
                  <a:pt x="19423103" y="14914721"/>
                </a:cubicBezTo>
                <a:cubicBezTo>
                  <a:pt x="19410477" y="14914721"/>
                  <a:pt x="19400243" y="14904486"/>
                  <a:pt x="19400243" y="14891861"/>
                </a:cubicBezTo>
                <a:cubicBezTo>
                  <a:pt x="19400243" y="14879236"/>
                  <a:pt x="19410477" y="14869001"/>
                  <a:pt x="19423103" y="14869001"/>
                </a:cubicBezTo>
                <a:close/>
                <a:moveTo>
                  <a:pt x="19763623" y="14852333"/>
                </a:moveTo>
                <a:cubicBezTo>
                  <a:pt x="19776247" y="14852333"/>
                  <a:pt x="19786483" y="14862568"/>
                  <a:pt x="19786483" y="14875193"/>
                </a:cubicBezTo>
                <a:cubicBezTo>
                  <a:pt x="19786483" y="14887818"/>
                  <a:pt x="19776247" y="14898053"/>
                  <a:pt x="19763623" y="14898053"/>
                </a:cubicBezTo>
                <a:cubicBezTo>
                  <a:pt x="19750997" y="14898053"/>
                  <a:pt x="19740763" y="14887818"/>
                  <a:pt x="19740763" y="14875193"/>
                </a:cubicBezTo>
                <a:cubicBezTo>
                  <a:pt x="19740763" y="14862568"/>
                  <a:pt x="19750997" y="14852333"/>
                  <a:pt x="19763623" y="14852333"/>
                </a:cubicBezTo>
                <a:close/>
                <a:moveTo>
                  <a:pt x="16838067" y="14847093"/>
                </a:moveTo>
                <a:cubicBezTo>
                  <a:pt x="16846005" y="14847887"/>
                  <a:pt x="16854039" y="14848005"/>
                  <a:pt x="16861879" y="14849475"/>
                </a:cubicBezTo>
                <a:cubicBezTo>
                  <a:pt x="16866815" y="14850400"/>
                  <a:pt x="16871403" y="14852650"/>
                  <a:pt x="16876167" y="14854237"/>
                </a:cubicBezTo>
                <a:lnTo>
                  <a:pt x="16883311" y="14856618"/>
                </a:lnTo>
                <a:cubicBezTo>
                  <a:pt x="16884899" y="14858999"/>
                  <a:pt x="16885839" y="14861974"/>
                  <a:pt x="16888075" y="14863762"/>
                </a:cubicBezTo>
                <a:cubicBezTo>
                  <a:pt x="16890035" y="14865330"/>
                  <a:pt x="16893441" y="14864368"/>
                  <a:pt x="16895217" y="14866143"/>
                </a:cubicBezTo>
                <a:cubicBezTo>
                  <a:pt x="16899263" y="14870191"/>
                  <a:pt x="16901567" y="14875668"/>
                  <a:pt x="16904743" y="14880431"/>
                </a:cubicBezTo>
                <a:lnTo>
                  <a:pt x="16909505" y="14887575"/>
                </a:lnTo>
                <a:cubicBezTo>
                  <a:pt x="16911227" y="14896187"/>
                  <a:pt x="16914899" y="14907675"/>
                  <a:pt x="16909505" y="14916150"/>
                </a:cubicBezTo>
                <a:cubicBezTo>
                  <a:pt x="16904535" y="14923962"/>
                  <a:pt x="16888813" y="14927809"/>
                  <a:pt x="16880931" y="14930437"/>
                </a:cubicBezTo>
                <a:cubicBezTo>
                  <a:pt x="16878547" y="14931231"/>
                  <a:pt x="16876247" y="14932326"/>
                  <a:pt x="16873787" y="14932818"/>
                </a:cubicBezTo>
                <a:cubicBezTo>
                  <a:pt x="16869815" y="14933612"/>
                  <a:pt x="16865783" y="14934135"/>
                  <a:pt x="16861879" y="14935200"/>
                </a:cubicBezTo>
                <a:cubicBezTo>
                  <a:pt x="16846839" y="14939302"/>
                  <a:pt x="16855927" y="14935200"/>
                  <a:pt x="16854735" y="14935200"/>
                </a:cubicBezTo>
                <a:cubicBezTo>
                  <a:pt x="16838469" y="14936679"/>
                  <a:pt x="16830695" y="14936447"/>
                  <a:pt x="16816635" y="14939962"/>
                </a:cubicBezTo>
                <a:cubicBezTo>
                  <a:pt x="16814199" y="14940571"/>
                  <a:pt x="16811873" y="14941549"/>
                  <a:pt x="16809491" y="14942343"/>
                </a:cubicBezTo>
                <a:cubicBezTo>
                  <a:pt x="16802347" y="14941549"/>
                  <a:pt x="16795151" y="14941144"/>
                  <a:pt x="16788059" y="14939962"/>
                </a:cubicBezTo>
                <a:cubicBezTo>
                  <a:pt x="16785587" y="14939549"/>
                  <a:pt x="16782375" y="14939624"/>
                  <a:pt x="16780917" y="14937581"/>
                </a:cubicBezTo>
                <a:cubicBezTo>
                  <a:pt x="16777999" y="14933496"/>
                  <a:pt x="16777741" y="14928056"/>
                  <a:pt x="16776156" y="14923293"/>
                </a:cubicBezTo>
                <a:lnTo>
                  <a:pt x="16773777" y="14916150"/>
                </a:lnTo>
                <a:cubicBezTo>
                  <a:pt x="16774571" y="14909006"/>
                  <a:pt x="16774747" y="14901766"/>
                  <a:pt x="16776156" y="14894718"/>
                </a:cubicBezTo>
                <a:cubicBezTo>
                  <a:pt x="16777140" y="14889796"/>
                  <a:pt x="16776156" y="14882018"/>
                  <a:pt x="16780917" y="14880431"/>
                </a:cubicBezTo>
                <a:lnTo>
                  <a:pt x="16788059" y="14878050"/>
                </a:lnTo>
                <a:lnTo>
                  <a:pt x="16816635" y="14859000"/>
                </a:lnTo>
                <a:lnTo>
                  <a:pt x="16830923" y="14849475"/>
                </a:lnTo>
                <a:close/>
                <a:moveTo>
                  <a:pt x="11727722" y="14847093"/>
                </a:moveTo>
                <a:cubicBezTo>
                  <a:pt x="11730103" y="14847887"/>
                  <a:pt x="11732905" y="14847907"/>
                  <a:pt x="11734863" y="14849475"/>
                </a:cubicBezTo>
                <a:cubicBezTo>
                  <a:pt x="11739061" y="14852834"/>
                  <a:pt x="11740440" y="14859054"/>
                  <a:pt x="11742007" y="14863762"/>
                </a:cubicBezTo>
                <a:cubicBezTo>
                  <a:pt x="11741213" y="14870906"/>
                  <a:pt x="11741899" y="14878374"/>
                  <a:pt x="11739626" y="14885193"/>
                </a:cubicBezTo>
                <a:cubicBezTo>
                  <a:pt x="11735914" y="14896332"/>
                  <a:pt x="11729124" y="14900520"/>
                  <a:pt x="11720578" y="14906625"/>
                </a:cubicBezTo>
                <a:cubicBezTo>
                  <a:pt x="11713295" y="14911827"/>
                  <a:pt x="11712641" y="14910593"/>
                  <a:pt x="11711053" y="14911387"/>
                </a:cubicBezTo>
                <a:cubicBezTo>
                  <a:pt x="11688295" y="14913915"/>
                  <a:pt x="11691749" y="14920318"/>
                  <a:pt x="11684857" y="14904243"/>
                </a:cubicBezTo>
                <a:cubicBezTo>
                  <a:pt x="11683868" y="14901936"/>
                  <a:pt x="11683270" y="14899481"/>
                  <a:pt x="11682478" y="14897100"/>
                </a:cubicBezTo>
                <a:cubicBezTo>
                  <a:pt x="11683353" y="14890960"/>
                  <a:pt x="11683916" y="14879936"/>
                  <a:pt x="11687240" y="14873287"/>
                </a:cubicBezTo>
                <a:cubicBezTo>
                  <a:pt x="11688517" y="14870727"/>
                  <a:pt x="11689765" y="14867931"/>
                  <a:pt x="11692001" y="14866143"/>
                </a:cubicBezTo>
                <a:cubicBezTo>
                  <a:pt x="11693962" y="14864575"/>
                  <a:pt x="11696766" y="14864556"/>
                  <a:pt x="11699146" y="14863762"/>
                </a:cubicBezTo>
                <a:cubicBezTo>
                  <a:pt x="11703635" y="14859273"/>
                  <a:pt x="11707463" y="14854509"/>
                  <a:pt x="11713434" y="14851856"/>
                </a:cubicBezTo>
                <a:cubicBezTo>
                  <a:pt x="11718022" y="14849817"/>
                  <a:pt x="11727722" y="14847093"/>
                  <a:pt x="11727722" y="14847093"/>
                </a:cubicBezTo>
                <a:close/>
                <a:moveTo>
                  <a:pt x="1300217" y="14847093"/>
                </a:moveTo>
                <a:cubicBezTo>
                  <a:pt x="1302956" y="14844605"/>
                  <a:pt x="1326279" y="14849672"/>
                  <a:pt x="1333563" y="14851856"/>
                </a:cubicBezTo>
                <a:cubicBezTo>
                  <a:pt x="1338364" y="14853298"/>
                  <a:pt x="1347844" y="14856618"/>
                  <a:pt x="1347844" y="14856618"/>
                </a:cubicBezTo>
                <a:cubicBezTo>
                  <a:pt x="1366312" y="14868927"/>
                  <a:pt x="1360324" y="14860713"/>
                  <a:pt x="1366898" y="14880431"/>
                </a:cubicBezTo>
                <a:lnTo>
                  <a:pt x="1369272" y="14887575"/>
                </a:lnTo>
                <a:lnTo>
                  <a:pt x="1371658" y="14894718"/>
                </a:lnTo>
                <a:cubicBezTo>
                  <a:pt x="1370064" y="14897893"/>
                  <a:pt x="1368208" y="14900947"/>
                  <a:pt x="1366898" y="14904243"/>
                </a:cubicBezTo>
                <a:lnTo>
                  <a:pt x="1364021" y="14911550"/>
                </a:lnTo>
                <a:lnTo>
                  <a:pt x="1343083" y="14918531"/>
                </a:lnTo>
                <a:cubicBezTo>
                  <a:pt x="1335145" y="14919366"/>
                  <a:pt x="1326402" y="14919717"/>
                  <a:pt x="1319269" y="14916150"/>
                </a:cubicBezTo>
                <a:cubicBezTo>
                  <a:pt x="1314144" y="14913590"/>
                  <a:pt x="1311550" y="14907292"/>
                  <a:pt x="1309748" y="14901862"/>
                </a:cubicBezTo>
                <a:lnTo>
                  <a:pt x="1304976" y="14887575"/>
                </a:lnTo>
                <a:cubicBezTo>
                  <a:pt x="1304184" y="14885194"/>
                  <a:pt x="1303992" y="14882520"/>
                  <a:pt x="1302601" y="14880431"/>
                </a:cubicBezTo>
                <a:lnTo>
                  <a:pt x="1297841" y="14873287"/>
                </a:lnTo>
                <a:cubicBezTo>
                  <a:pt x="1298632" y="14864556"/>
                  <a:pt x="1293735" y="14852991"/>
                  <a:pt x="1300217" y="14847093"/>
                </a:cubicBezTo>
                <a:close/>
                <a:moveTo>
                  <a:pt x="31347759" y="14823079"/>
                </a:moveTo>
                <a:cubicBezTo>
                  <a:pt x="31354903" y="14823873"/>
                  <a:pt x="31362139" y="14824051"/>
                  <a:pt x="31369187" y="14825461"/>
                </a:cubicBezTo>
                <a:cubicBezTo>
                  <a:pt x="31374111" y="14826446"/>
                  <a:pt x="31378715" y="14828636"/>
                  <a:pt x="31383475" y="14830223"/>
                </a:cubicBezTo>
                <a:lnTo>
                  <a:pt x="31390619" y="14832604"/>
                </a:lnTo>
                <a:cubicBezTo>
                  <a:pt x="31392999" y="14834192"/>
                  <a:pt x="31395975" y="14835132"/>
                  <a:pt x="31397763" y="14837367"/>
                </a:cubicBezTo>
                <a:cubicBezTo>
                  <a:pt x="31399331" y="14839327"/>
                  <a:pt x="31400143" y="14842001"/>
                  <a:pt x="31400143" y="14844511"/>
                </a:cubicBezTo>
                <a:cubicBezTo>
                  <a:pt x="31400143" y="14851116"/>
                  <a:pt x="31401231" y="14868882"/>
                  <a:pt x="31392999" y="14875467"/>
                </a:cubicBezTo>
                <a:cubicBezTo>
                  <a:pt x="31391039" y="14877035"/>
                  <a:pt x="31388239" y="14877054"/>
                  <a:pt x="31385859" y="14877848"/>
                </a:cubicBezTo>
                <a:cubicBezTo>
                  <a:pt x="31380371" y="14881506"/>
                  <a:pt x="31378143" y="14883897"/>
                  <a:pt x="31371571" y="14884992"/>
                </a:cubicBezTo>
                <a:cubicBezTo>
                  <a:pt x="31369219" y="14885383"/>
                  <a:pt x="31361647" y="14884992"/>
                  <a:pt x="31359663" y="14884992"/>
                </a:cubicBezTo>
                <a:cubicBezTo>
                  <a:pt x="31353315" y="14882611"/>
                  <a:pt x="31346427" y="14881337"/>
                  <a:pt x="31340615" y="14877848"/>
                </a:cubicBezTo>
                <a:cubicBezTo>
                  <a:pt x="31338159" y="14876375"/>
                  <a:pt x="31337131" y="14873264"/>
                  <a:pt x="31335851" y="14870704"/>
                </a:cubicBezTo>
                <a:cubicBezTo>
                  <a:pt x="31333411" y="14865823"/>
                  <a:pt x="31331995" y="14856182"/>
                  <a:pt x="31331087" y="14851654"/>
                </a:cubicBezTo>
                <a:cubicBezTo>
                  <a:pt x="31331883" y="14843717"/>
                  <a:pt x="31329451" y="14834732"/>
                  <a:pt x="31333471" y="14827842"/>
                </a:cubicBezTo>
                <a:cubicBezTo>
                  <a:pt x="31335999" y="14823506"/>
                  <a:pt x="31347759" y="14823079"/>
                  <a:pt x="31347759" y="14823079"/>
                </a:cubicBezTo>
                <a:close/>
                <a:moveTo>
                  <a:pt x="25384035" y="14793039"/>
                </a:moveTo>
                <a:cubicBezTo>
                  <a:pt x="25396663" y="14793039"/>
                  <a:pt x="25406895" y="14803274"/>
                  <a:pt x="25406895" y="14815899"/>
                </a:cubicBezTo>
                <a:cubicBezTo>
                  <a:pt x="25406895" y="14828524"/>
                  <a:pt x="25396663" y="14838759"/>
                  <a:pt x="25384035" y="14838759"/>
                </a:cubicBezTo>
                <a:cubicBezTo>
                  <a:pt x="25371411" y="14838759"/>
                  <a:pt x="25361175" y="14828524"/>
                  <a:pt x="25361175" y="14815899"/>
                </a:cubicBezTo>
                <a:cubicBezTo>
                  <a:pt x="25361175" y="14803274"/>
                  <a:pt x="25371411" y="14793039"/>
                  <a:pt x="25384035" y="14793039"/>
                </a:cubicBezTo>
                <a:close/>
                <a:moveTo>
                  <a:pt x="19668371" y="14790420"/>
                </a:moveTo>
                <a:cubicBezTo>
                  <a:pt x="19680999" y="14790420"/>
                  <a:pt x="19691235" y="14800655"/>
                  <a:pt x="19691235" y="14813280"/>
                </a:cubicBezTo>
                <a:cubicBezTo>
                  <a:pt x="19691235" y="14825905"/>
                  <a:pt x="19680999" y="14836140"/>
                  <a:pt x="19668371" y="14836140"/>
                </a:cubicBezTo>
                <a:cubicBezTo>
                  <a:pt x="19655747" y="14836140"/>
                  <a:pt x="19645511" y="14825905"/>
                  <a:pt x="19645511" y="14813280"/>
                </a:cubicBezTo>
                <a:cubicBezTo>
                  <a:pt x="19645511" y="14800655"/>
                  <a:pt x="19655747" y="14790420"/>
                  <a:pt x="19668371" y="14790420"/>
                </a:cubicBezTo>
                <a:close/>
                <a:moveTo>
                  <a:pt x="9277519" y="14754700"/>
                </a:moveTo>
                <a:cubicBezTo>
                  <a:pt x="9290145" y="14754700"/>
                  <a:pt x="9300379" y="14764935"/>
                  <a:pt x="9300379" y="14777560"/>
                </a:cubicBezTo>
                <a:cubicBezTo>
                  <a:pt x="9300379" y="14790185"/>
                  <a:pt x="9290145" y="14800420"/>
                  <a:pt x="9277519" y="14800420"/>
                </a:cubicBezTo>
                <a:cubicBezTo>
                  <a:pt x="9264892" y="14800420"/>
                  <a:pt x="9254659" y="14790185"/>
                  <a:pt x="9254659" y="14777560"/>
                </a:cubicBezTo>
                <a:cubicBezTo>
                  <a:pt x="9254659" y="14764935"/>
                  <a:pt x="9264892" y="14754700"/>
                  <a:pt x="9277519" y="14754700"/>
                </a:cubicBezTo>
                <a:close/>
                <a:moveTo>
                  <a:pt x="15838447" y="14722411"/>
                </a:moveTo>
                <a:lnTo>
                  <a:pt x="15933543" y="14773617"/>
                </a:lnTo>
                <a:lnTo>
                  <a:pt x="16087165" y="14751672"/>
                </a:lnTo>
                <a:lnTo>
                  <a:pt x="16138370" y="14846769"/>
                </a:lnTo>
                <a:lnTo>
                  <a:pt x="16379771" y="14868716"/>
                </a:lnTo>
                <a:lnTo>
                  <a:pt x="16467553" y="14788248"/>
                </a:lnTo>
                <a:lnTo>
                  <a:pt x="16584598" y="14810193"/>
                </a:lnTo>
                <a:lnTo>
                  <a:pt x="16752843" y="14956497"/>
                </a:lnTo>
                <a:lnTo>
                  <a:pt x="16825995" y="15022334"/>
                </a:lnTo>
                <a:lnTo>
                  <a:pt x="16884517" y="15029648"/>
                </a:lnTo>
                <a:lnTo>
                  <a:pt x="16972299" y="15088171"/>
                </a:lnTo>
                <a:lnTo>
                  <a:pt x="16957671" y="15161323"/>
                </a:lnTo>
                <a:lnTo>
                  <a:pt x="16738215" y="15095486"/>
                </a:lnTo>
                <a:lnTo>
                  <a:pt x="16643116" y="15132062"/>
                </a:lnTo>
                <a:lnTo>
                  <a:pt x="16540707" y="15066225"/>
                </a:lnTo>
                <a:lnTo>
                  <a:pt x="16409033" y="15088171"/>
                </a:lnTo>
                <a:lnTo>
                  <a:pt x="16277358" y="15000389"/>
                </a:lnTo>
                <a:lnTo>
                  <a:pt x="16057900" y="15029648"/>
                </a:lnTo>
                <a:lnTo>
                  <a:pt x="15896967" y="14956497"/>
                </a:lnTo>
                <a:lnTo>
                  <a:pt x="15860393" y="14876030"/>
                </a:lnTo>
                <a:lnTo>
                  <a:pt x="15787238" y="14883345"/>
                </a:lnTo>
                <a:lnTo>
                  <a:pt x="15728719" y="14846769"/>
                </a:lnTo>
                <a:close/>
                <a:moveTo>
                  <a:pt x="9396581" y="14707075"/>
                </a:moveTo>
                <a:cubicBezTo>
                  <a:pt x="9409205" y="14707075"/>
                  <a:pt x="9419441" y="14717310"/>
                  <a:pt x="9419441" y="14729935"/>
                </a:cubicBezTo>
                <a:cubicBezTo>
                  <a:pt x="9419441" y="14742560"/>
                  <a:pt x="9409205" y="14752795"/>
                  <a:pt x="9396581" y="14752795"/>
                </a:cubicBezTo>
                <a:cubicBezTo>
                  <a:pt x="9383959" y="14752795"/>
                  <a:pt x="9373721" y="14742560"/>
                  <a:pt x="9373721" y="14729935"/>
                </a:cubicBezTo>
                <a:cubicBezTo>
                  <a:pt x="9373721" y="14717310"/>
                  <a:pt x="9383959" y="14707075"/>
                  <a:pt x="9396581" y="14707075"/>
                </a:cubicBezTo>
                <a:close/>
                <a:moveTo>
                  <a:pt x="22334215" y="14651281"/>
                </a:moveTo>
                <a:cubicBezTo>
                  <a:pt x="22346499" y="14648602"/>
                  <a:pt x="22358331" y="14661377"/>
                  <a:pt x="22367587" y="14667547"/>
                </a:cubicBezTo>
                <a:cubicBezTo>
                  <a:pt x="22372667" y="14675167"/>
                  <a:pt x="22376349" y="14683931"/>
                  <a:pt x="22382827" y="14690407"/>
                </a:cubicBezTo>
                <a:cubicBezTo>
                  <a:pt x="22413907" y="14721491"/>
                  <a:pt x="22401439" y="14686970"/>
                  <a:pt x="22413307" y="14728507"/>
                </a:cubicBezTo>
                <a:cubicBezTo>
                  <a:pt x="22422715" y="14761451"/>
                  <a:pt x="22419655" y="14760257"/>
                  <a:pt x="22420923" y="14766607"/>
                </a:cubicBezTo>
                <a:cubicBezTo>
                  <a:pt x="22416755" y="14765680"/>
                  <a:pt x="22343143" y="14757982"/>
                  <a:pt x="22329483" y="14736127"/>
                </a:cubicBezTo>
                <a:cubicBezTo>
                  <a:pt x="22320971" y="14722504"/>
                  <a:pt x="22314247" y="14690407"/>
                  <a:pt x="22314247" y="14690407"/>
                </a:cubicBezTo>
                <a:cubicBezTo>
                  <a:pt x="22316785" y="14680247"/>
                  <a:pt x="22315325" y="14668105"/>
                  <a:pt x="22321867" y="14659927"/>
                </a:cubicBezTo>
                <a:cubicBezTo>
                  <a:pt x="22325979" y="14654784"/>
                  <a:pt x="22330123" y="14652174"/>
                  <a:pt x="22334215" y="14651281"/>
                </a:cubicBezTo>
                <a:close/>
                <a:moveTo>
                  <a:pt x="23686211" y="14609684"/>
                </a:moveTo>
                <a:cubicBezTo>
                  <a:pt x="23698835" y="14609684"/>
                  <a:pt x="23709067" y="14619919"/>
                  <a:pt x="23709067" y="14632544"/>
                </a:cubicBezTo>
                <a:cubicBezTo>
                  <a:pt x="23709067" y="14645169"/>
                  <a:pt x="23698835" y="14655404"/>
                  <a:pt x="23686211" y="14655404"/>
                </a:cubicBezTo>
                <a:cubicBezTo>
                  <a:pt x="23673587" y="14655404"/>
                  <a:pt x="23663347" y="14645169"/>
                  <a:pt x="23663347" y="14632544"/>
                </a:cubicBezTo>
                <a:cubicBezTo>
                  <a:pt x="23663347" y="14619919"/>
                  <a:pt x="23673587" y="14609684"/>
                  <a:pt x="23686211" y="14609684"/>
                </a:cubicBezTo>
                <a:close/>
                <a:moveTo>
                  <a:pt x="11489595" y="14604206"/>
                </a:moveTo>
                <a:cubicBezTo>
                  <a:pt x="11503992" y="14607805"/>
                  <a:pt x="11498088" y="14603482"/>
                  <a:pt x="11503884" y="14620875"/>
                </a:cubicBezTo>
                <a:lnTo>
                  <a:pt x="11506263" y="14628018"/>
                </a:lnTo>
                <a:cubicBezTo>
                  <a:pt x="11503615" y="14641257"/>
                  <a:pt x="11507510" y="14654374"/>
                  <a:pt x="11491979" y="14656593"/>
                </a:cubicBezTo>
                <a:cubicBezTo>
                  <a:pt x="11489493" y="14656948"/>
                  <a:pt x="11487268" y="14654821"/>
                  <a:pt x="11484835" y="14654212"/>
                </a:cubicBezTo>
                <a:cubicBezTo>
                  <a:pt x="11484065" y="14654020"/>
                  <a:pt x="11482850" y="14656196"/>
                  <a:pt x="11482451" y="14656593"/>
                </a:cubicBezTo>
                <a:cubicBezTo>
                  <a:pt x="11480069" y="14650243"/>
                  <a:pt x="11477628" y="14643917"/>
                  <a:pt x="11475310" y="14637543"/>
                </a:cubicBezTo>
                <a:cubicBezTo>
                  <a:pt x="11474450" y="14635184"/>
                  <a:pt x="11472649" y="14632894"/>
                  <a:pt x="11472927" y="14630400"/>
                </a:cubicBezTo>
                <a:cubicBezTo>
                  <a:pt x="11473517" y="14625093"/>
                  <a:pt x="11477799" y="14613621"/>
                  <a:pt x="11482451" y="14608968"/>
                </a:cubicBezTo>
                <a:cubicBezTo>
                  <a:pt x="11484478" y="14606944"/>
                  <a:pt x="11487214" y="14605793"/>
                  <a:pt x="11489595" y="14604206"/>
                </a:cubicBezTo>
                <a:close/>
                <a:moveTo>
                  <a:pt x="9415633" y="14573725"/>
                </a:moveTo>
                <a:cubicBezTo>
                  <a:pt x="9428259" y="14573725"/>
                  <a:pt x="9438493" y="14583960"/>
                  <a:pt x="9438493" y="14596585"/>
                </a:cubicBezTo>
                <a:cubicBezTo>
                  <a:pt x="9438493" y="14609210"/>
                  <a:pt x="9428259" y="14619445"/>
                  <a:pt x="9415633" y="14619445"/>
                </a:cubicBezTo>
                <a:cubicBezTo>
                  <a:pt x="9403008" y="14619445"/>
                  <a:pt x="9392773" y="14609210"/>
                  <a:pt x="9392773" y="14596585"/>
                </a:cubicBezTo>
                <a:cubicBezTo>
                  <a:pt x="9392773" y="14583960"/>
                  <a:pt x="9403008" y="14573725"/>
                  <a:pt x="9415633" y="14573725"/>
                </a:cubicBezTo>
                <a:close/>
                <a:moveTo>
                  <a:pt x="11632472" y="14528006"/>
                </a:moveTo>
                <a:cubicBezTo>
                  <a:pt x="11641996" y="14528800"/>
                  <a:pt x="11651572" y="14529124"/>
                  <a:pt x="11661047" y="14530387"/>
                </a:cubicBezTo>
                <a:cubicBezTo>
                  <a:pt x="11663536" y="14530719"/>
                  <a:pt x="11666229" y="14531200"/>
                  <a:pt x="11668189" y="14532768"/>
                </a:cubicBezTo>
                <a:cubicBezTo>
                  <a:pt x="11670423" y="14534556"/>
                  <a:pt x="11671367" y="14537531"/>
                  <a:pt x="11672954" y="14539912"/>
                </a:cubicBezTo>
                <a:cubicBezTo>
                  <a:pt x="11672160" y="14554993"/>
                  <a:pt x="11673275" y="14570297"/>
                  <a:pt x="11670574" y="14585156"/>
                </a:cubicBezTo>
                <a:cubicBezTo>
                  <a:pt x="11669971" y="14588469"/>
                  <a:pt x="11666678" y="14591414"/>
                  <a:pt x="11663429" y="14592300"/>
                </a:cubicBezTo>
                <a:cubicBezTo>
                  <a:pt x="11657301" y="14593971"/>
                  <a:pt x="11650727" y="14592300"/>
                  <a:pt x="11646761" y="14587537"/>
                </a:cubicBezTo>
                <a:lnTo>
                  <a:pt x="11627709" y="14580393"/>
                </a:lnTo>
                <a:cubicBezTo>
                  <a:pt x="11625351" y="14579535"/>
                  <a:pt x="11622523" y="14579580"/>
                  <a:pt x="11620567" y="14578012"/>
                </a:cubicBezTo>
                <a:cubicBezTo>
                  <a:pt x="11616371" y="14574656"/>
                  <a:pt x="11614990" y="14568430"/>
                  <a:pt x="11613423" y="14563725"/>
                </a:cubicBezTo>
                <a:cubicBezTo>
                  <a:pt x="11614217" y="14557375"/>
                  <a:pt x="11614659" y="14550971"/>
                  <a:pt x="11615804" y="14544675"/>
                </a:cubicBezTo>
                <a:cubicBezTo>
                  <a:pt x="11616251" y="14542205"/>
                  <a:pt x="11616408" y="14539306"/>
                  <a:pt x="11618183" y="14537531"/>
                </a:cubicBezTo>
                <a:cubicBezTo>
                  <a:pt x="11622233" y="14533484"/>
                  <a:pt x="11632472" y="14528006"/>
                  <a:pt x="11632472" y="14528006"/>
                </a:cubicBezTo>
                <a:close/>
                <a:moveTo>
                  <a:pt x="21986763" y="14484667"/>
                </a:moveTo>
                <a:cubicBezTo>
                  <a:pt x="21989299" y="14492287"/>
                  <a:pt x="21995267" y="14499544"/>
                  <a:pt x="21994379" y="14507527"/>
                </a:cubicBezTo>
                <a:cubicBezTo>
                  <a:pt x="21992607" y="14523493"/>
                  <a:pt x="21984219" y="14538007"/>
                  <a:pt x="21979143" y="14553247"/>
                </a:cubicBezTo>
                <a:lnTo>
                  <a:pt x="21971519" y="14576107"/>
                </a:lnTo>
                <a:lnTo>
                  <a:pt x="21963903" y="14598967"/>
                </a:lnTo>
                <a:cubicBezTo>
                  <a:pt x="21961363" y="14606587"/>
                  <a:pt x="21957859" y="14613951"/>
                  <a:pt x="21956283" y="14621827"/>
                </a:cubicBezTo>
                <a:cubicBezTo>
                  <a:pt x="21953739" y="14634527"/>
                  <a:pt x="21951803" y="14647362"/>
                  <a:pt x="21948659" y="14659927"/>
                </a:cubicBezTo>
                <a:cubicBezTo>
                  <a:pt x="21946715" y="14667719"/>
                  <a:pt x="21946723" y="14677107"/>
                  <a:pt x="21941043" y="14682787"/>
                </a:cubicBezTo>
                <a:cubicBezTo>
                  <a:pt x="21928091" y="14695739"/>
                  <a:pt x="21910563" y="14703107"/>
                  <a:pt x="21895323" y="14713267"/>
                </a:cubicBezTo>
                <a:cubicBezTo>
                  <a:pt x="21859095" y="14737418"/>
                  <a:pt x="21881151" y="14725611"/>
                  <a:pt x="21826755" y="14743747"/>
                </a:cubicBezTo>
                <a:cubicBezTo>
                  <a:pt x="21819135" y="14746287"/>
                  <a:pt x="21811927" y="14751367"/>
                  <a:pt x="21803895" y="14751367"/>
                </a:cubicBezTo>
                <a:lnTo>
                  <a:pt x="21781039" y="14751367"/>
                </a:lnTo>
                <a:cubicBezTo>
                  <a:pt x="21755635" y="14748827"/>
                  <a:pt x="21729927" y="14748451"/>
                  <a:pt x="21704837" y="14743747"/>
                </a:cubicBezTo>
                <a:lnTo>
                  <a:pt x="21636257" y="14720887"/>
                </a:lnTo>
                <a:cubicBezTo>
                  <a:pt x="21628635" y="14718347"/>
                  <a:pt x="21621319" y="14714587"/>
                  <a:pt x="21613397" y="14713267"/>
                </a:cubicBezTo>
                <a:lnTo>
                  <a:pt x="21567677" y="14705647"/>
                </a:lnTo>
                <a:cubicBezTo>
                  <a:pt x="21560059" y="14700567"/>
                  <a:pt x="21549671" y="14698173"/>
                  <a:pt x="21544817" y="14690407"/>
                </a:cubicBezTo>
                <a:cubicBezTo>
                  <a:pt x="21536303" y="14676784"/>
                  <a:pt x="21529579" y="14644687"/>
                  <a:pt x="21529579" y="14644687"/>
                </a:cubicBezTo>
                <a:cubicBezTo>
                  <a:pt x="21537199" y="14639607"/>
                  <a:pt x="21544067" y="14633166"/>
                  <a:pt x="21552439" y="14629447"/>
                </a:cubicBezTo>
                <a:cubicBezTo>
                  <a:pt x="21567119" y="14622923"/>
                  <a:pt x="21598159" y="14614207"/>
                  <a:pt x="21598159" y="14614207"/>
                </a:cubicBezTo>
                <a:cubicBezTo>
                  <a:pt x="21608315" y="14616747"/>
                  <a:pt x="21618607" y="14618818"/>
                  <a:pt x="21628635" y="14621827"/>
                </a:cubicBezTo>
                <a:lnTo>
                  <a:pt x="21697219" y="14644687"/>
                </a:lnTo>
                <a:lnTo>
                  <a:pt x="21720079" y="14652307"/>
                </a:lnTo>
                <a:lnTo>
                  <a:pt x="21742939" y="14659927"/>
                </a:lnTo>
                <a:cubicBezTo>
                  <a:pt x="21773415" y="14657387"/>
                  <a:pt x="21804967" y="14660710"/>
                  <a:pt x="21834379" y="14652307"/>
                </a:cubicBezTo>
                <a:cubicBezTo>
                  <a:pt x="21843171" y="14649791"/>
                  <a:pt x="21843735" y="14636482"/>
                  <a:pt x="21849599" y="14629447"/>
                </a:cubicBezTo>
                <a:cubicBezTo>
                  <a:pt x="21856503" y="14621168"/>
                  <a:pt x="21864843" y="14614207"/>
                  <a:pt x="21872463" y="14606587"/>
                </a:cubicBezTo>
                <a:cubicBezTo>
                  <a:pt x="21891617" y="14549128"/>
                  <a:pt x="21863555" y="14617726"/>
                  <a:pt x="21902939" y="14568487"/>
                </a:cubicBezTo>
                <a:cubicBezTo>
                  <a:pt x="21932495" y="14531542"/>
                  <a:pt x="21883543" y="14554632"/>
                  <a:pt x="21933423" y="14538007"/>
                </a:cubicBezTo>
                <a:cubicBezTo>
                  <a:pt x="21935963" y="14530387"/>
                  <a:pt x="21935363" y="14520827"/>
                  <a:pt x="21941043" y="14515147"/>
                </a:cubicBezTo>
                <a:cubicBezTo>
                  <a:pt x="21953991" y="14502195"/>
                  <a:pt x="21986763" y="14484667"/>
                  <a:pt x="21986763" y="14484667"/>
                </a:cubicBezTo>
                <a:close/>
                <a:moveTo>
                  <a:pt x="26514551" y="14461807"/>
                </a:moveTo>
                <a:cubicBezTo>
                  <a:pt x="26527175" y="14461807"/>
                  <a:pt x="26537411" y="14472042"/>
                  <a:pt x="26537411" y="14484667"/>
                </a:cubicBezTo>
                <a:cubicBezTo>
                  <a:pt x="26537411" y="14497292"/>
                  <a:pt x="26527175" y="14507527"/>
                  <a:pt x="26514551" y="14507527"/>
                </a:cubicBezTo>
                <a:cubicBezTo>
                  <a:pt x="26501927" y="14507527"/>
                  <a:pt x="26491691" y="14497292"/>
                  <a:pt x="26491691" y="14484667"/>
                </a:cubicBezTo>
                <a:cubicBezTo>
                  <a:pt x="26491691" y="14472042"/>
                  <a:pt x="26501927" y="14461807"/>
                  <a:pt x="26514551" y="14461807"/>
                </a:cubicBezTo>
                <a:close/>
                <a:moveTo>
                  <a:pt x="24335327" y="14406562"/>
                </a:moveTo>
                <a:cubicBezTo>
                  <a:pt x="24347955" y="14406562"/>
                  <a:pt x="24358187" y="14416797"/>
                  <a:pt x="24358187" y="14429422"/>
                </a:cubicBezTo>
                <a:cubicBezTo>
                  <a:pt x="24358187" y="14442047"/>
                  <a:pt x="24347955" y="14452282"/>
                  <a:pt x="24335327" y="14452282"/>
                </a:cubicBezTo>
                <a:cubicBezTo>
                  <a:pt x="24322703" y="14452282"/>
                  <a:pt x="24312467" y="14442047"/>
                  <a:pt x="24312467" y="14429422"/>
                </a:cubicBezTo>
                <a:cubicBezTo>
                  <a:pt x="24312467" y="14416797"/>
                  <a:pt x="24322703" y="14406562"/>
                  <a:pt x="24335327" y="14406562"/>
                </a:cubicBezTo>
                <a:close/>
                <a:moveTo>
                  <a:pt x="18598763" y="14403704"/>
                </a:moveTo>
                <a:lnTo>
                  <a:pt x="18607335" y="14406562"/>
                </a:lnTo>
                <a:cubicBezTo>
                  <a:pt x="18605749" y="14406165"/>
                  <a:pt x="18596689" y="14404181"/>
                  <a:pt x="18597811" y="14404181"/>
                </a:cubicBezTo>
                <a:close/>
                <a:moveTo>
                  <a:pt x="26124027" y="14311788"/>
                </a:moveTo>
                <a:cubicBezTo>
                  <a:pt x="26136651" y="14311788"/>
                  <a:pt x="26146887" y="14322023"/>
                  <a:pt x="26146887" y="14334648"/>
                </a:cubicBezTo>
                <a:cubicBezTo>
                  <a:pt x="26146887" y="14347273"/>
                  <a:pt x="26136651" y="14357508"/>
                  <a:pt x="26124027" y="14357508"/>
                </a:cubicBezTo>
                <a:cubicBezTo>
                  <a:pt x="26111403" y="14357508"/>
                  <a:pt x="26101167" y="14347273"/>
                  <a:pt x="26101167" y="14334648"/>
                </a:cubicBezTo>
                <a:cubicBezTo>
                  <a:pt x="26101167" y="14322023"/>
                  <a:pt x="26111403" y="14311788"/>
                  <a:pt x="26124027" y="14311788"/>
                </a:cubicBezTo>
                <a:close/>
                <a:moveTo>
                  <a:pt x="18554949" y="14306550"/>
                </a:moveTo>
                <a:cubicBezTo>
                  <a:pt x="18563681" y="14307344"/>
                  <a:pt x="18572507" y="14307408"/>
                  <a:pt x="18581143" y="14308931"/>
                </a:cubicBezTo>
                <a:cubicBezTo>
                  <a:pt x="18586087" y="14309803"/>
                  <a:pt x="18590667" y="14312105"/>
                  <a:pt x="18595431" y="14313693"/>
                </a:cubicBezTo>
                <a:cubicBezTo>
                  <a:pt x="18597811" y="14314487"/>
                  <a:pt x="18600485" y="14314683"/>
                  <a:pt x="18602575" y="14316075"/>
                </a:cubicBezTo>
                <a:cubicBezTo>
                  <a:pt x="18611807" y="14322229"/>
                  <a:pt x="18607003" y="14319932"/>
                  <a:pt x="18616863" y="14323218"/>
                </a:cubicBezTo>
                <a:cubicBezTo>
                  <a:pt x="18619243" y="14325599"/>
                  <a:pt x="18621203" y="14328494"/>
                  <a:pt x="18624007" y="14330362"/>
                </a:cubicBezTo>
                <a:cubicBezTo>
                  <a:pt x="18626095" y="14331754"/>
                  <a:pt x="18629691" y="14330700"/>
                  <a:pt x="18631151" y="14332743"/>
                </a:cubicBezTo>
                <a:cubicBezTo>
                  <a:pt x="18634067" y="14336828"/>
                  <a:pt x="18634325" y="14342268"/>
                  <a:pt x="18635911" y="14347031"/>
                </a:cubicBezTo>
                <a:lnTo>
                  <a:pt x="18638291" y="14354175"/>
                </a:lnTo>
                <a:cubicBezTo>
                  <a:pt x="18636971" y="14366086"/>
                  <a:pt x="18639351" y="14374548"/>
                  <a:pt x="18631151" y="14382750"/>
                </a:cubicBezTo>
                <a:cubicBezTo>
                  <a:pt x="18629125" y="14384774"/>
                  <a:pt x="18626387" y="14385925"/>
                  <a:pt x="18624007" y="14387512"/>
                </a:cubicBezTo>
                <a:cubicBezTo>
                  <a:pt x="18622419" y="14389893"/>
                  <a:pt x="18621479" y="14392868"/>
                  <a:pt x="18619243" y="14394656"/>
                </a:cubicBezTo>
                <a:cubicBezTo>
                  <a:pt x="18617283" y="14396224"/>
                  <a:pt x="18614343" y="14395915"/>
                  <a:pt x="18612099" y="14397037"/>
                </a:cubicBezTo>
                <a:lnTo>
                  <a:pt x="18598763" y="14403704"/>
                </a:lnTo>
                <a:lnTo>
                  <a:pt x="18585907" y="14399418"/>
                </a:lnTo>
                <a:cubicBezTo>
                  <a:pt x="18570959" y="14395432"/>
                  <a:pt x="18536559" y="14395089"/>
                  <a:pt x="18528755" y="14394656"/>
                </a:cubicBezTo>
                <a:cubicBezTo>
                  <a:pt x="18526375" y="14393068"/>
                  <a:pt x="18523127" y="14392320"/>
                  <a:pt x="18521611" y="14389893"/>
                </a:cubicBezTo>
                <a:cubicBezTo>
                  <a:pt x="18518951" y="14385636"/>
                  <a:pt x="18516851" y="14375606"/>
                  <a:pt x="18516851" y="14375606"/>
                </a:cubicBezTo>
                <a:cubicBezTo>
                  <a:pt x="18517643" y="14361318"/>
                  <a:pt x="18517207" y="14346909"/>
                  <a:pt x="18519231" y="14332743"/>
                </a:cubicBezTo>
                <a:cubicBezTo>
                  <a:pt x="18519635" y="14329910"/>
                  <a:pt x="18522711" y="14328159"/>
                  <a:pt x="18523993" y="14325600"/>
                </a:cubicBezTo>
                <a:cubicBezTo>
                  <a:pt x="18525115" y="14323355"/>
                  <a:pt x="18524599" y="14320231"/>
                  <a:pt x="18526375" y="14318456"/>
                </a:cubicBezTo>
                <a:cubicBezTo>
                  <a:pt x="18528151" y="14316681"/>
                  <a:pt x="18531135" y="14316869"/>
                  <a:pt x="18533519" y="14316075"/>
                </a:cubicBezTo>
                <a:cubicBezTo>
                  <a:pt x="18535899" y="14314487"/>
                  <a:pt x="18538047" y="14312474"/>
                  <a:pt x="18540663" y="14311312"/>
                </a:cubicBezTo>
                <a:cubicBezTo>
                  <a:pt x="18545251" y="14309273"/>
                  <a:pt x="18554949" y="14306550"/>
                  <a:pt x="18554949" y="14306550"/>
                </a:cubicBezTo>
                <a:close/>
                <a:moveTo>
                  <a:pt x="14111456" y="14292737"/>
                </a:moveTo>
                <a:cubicBezTo>
                  <a:pt x="14124084" y="14292737"/>
                  <a:pt x="14134316" y="14302972"/>
                  <a:pt x="14134316" y="14315597"/>
                </a:cubicBezTo>
                <a:cubicBezTo>
                  <a:pt x="14134316" y="14328222"/>
                  <a:pt x="14124084" y="14338457"/>
                  <a:pt x="14111456" y="14338457"/>
                </a:cubicBezTo>
                <a:cubicBezTo>
                  <a:pt x="14098834" y="14338457"/>
                  <a:pt x="14088598" y="14328222"/>
                  <a:pt x="14088598" y="14315597"/>
                </a:cubicBezTo>
                <a:cubicBezTo>
                  <a:pt x="14088598" y="14302972"/>
                  <a:pt x="14098834" y="14292737"/>
                  <a:pt x="14111456" y="14292737"/>
                </a:cubicBezTo>
                <a:close/>
                <a:moveTo>
                  <a:pt x="26552651" y="14283213"/>
                </a:moveTo>
                <a:cubicBezTo>
                  <a:pt x="26565275" y="14283213"/>
                  <a:pt x="26575511" y="14293448"/>
                  <a:pt x="26575511" y="14306073"/>
                </a:cubicBezTo>
                <a:cubicBezTo>
                  <a:pt x="26575511" y="14318698"/>
                  <a:pt x="26565275" y="14328933"/>
                  <a:pt x="26552651" y="14328933"/>
                </a:cubicBezTo>
                <a:cubicBezTo>
                  <a:pt x="26540027" y="14328933"/>
                  <a:pt x="26529791" y="14318698"/>
                  <a:pt x="26529791" y="14306073"/>
                </a:cubicBezTo>
                <a:cubicBezTo>
                  <a:pt x="26529791" y="14293448"/>
                  <a:pt x="26540027" y="14283213"/>
                  <a:pt x="26552651" y="14283213"/>
                </a:cubicBezTo>
                <a:close/>
                <a:moveTo>
                  <a:pt x="18845459" y="14249400"/>
                </a:moveTo>
                <a:cubicBezTo>
                  <a:pt x="18862923" y="14250194"/>
                  <a:pt x="18880407" y="14250618"/>
                  <a:pt x="18897847" y="14251781"/>
                </a:cubicBezTo>
                <a:cubicBezTo>
                  <a:pt x="18904233" y="14252207"/>
                  <a:pt x="18910503" y="14253906"/>
                  <a:pt x="18916899" y="14254162"/>
                </a:cubicBezTo>
                <a:cubicBezTo>
                  <a:pt x="18950219" y="14255495"/>
                  <a:pt x="18983575" y="14255749"/>
                  <a:pt x="19016911" y="14256543"/>
                </a:cubicBezTo>
                <a:cubicBezTo>
                  <a:pt x="19036631" y="14263117"/>
                  <a:pt x="19027019" y="14258520"/>
                  <a:pt x="19045485" y="14270831"/>
                </a:cubicBezTo>
                <a:lnTo>
                  <a:pt x="19052629" y="14275593"/>
                </a:lnTo>
                <a:cubicBezTo>
                  <a:pt x="19061779" y="14289320"/>
                  <a:pt x="19053859" y="14276080"/>
                  <a:pt x="19059775" y="14289881"/>
                </a:cubicBezTo>
                <a:cubicBezTo>
                  <a:pt x="19063399" y="14298344"/>
                  <a:pt x="19064513" y="14299373"/>
                  <a:pt x="19069299" y="14306550"/>
                </a:cubicBezTo>
                <a:lnTo>
                  <a:pt x="19076441" y="14327981"/>
                </a:lnTo>
                <a:lnTo>
                  <a:pt x="19078823" y="14335125"/>
                </a:lnTo>
                <a:cubicBezTo>
                  <a:pt x="19078029" y="14346237"/>
                  <a:pt x="19080479" y="14358079"/>
                  <a:pt x="19076441" y="14368462"/>
                </a:cubicBezTo>
                <a:cubicBezTo>
                  <a:pt x="19074307" y="14373946"/>
                  <a:pt x="19061339" y="14378560"/>
                  <a:pt x="19055011" y="14380368"/>
                </a:cubicBezTo>
                <a:cubicBezTo>
                  <a:pt x="19051863" y="14381267"/>
                  <a:pt x="19048659" y="14381956"/>
                  <a:pt x="19045485" y="14382750"/>
                </a:cubicBezTo>
                <a:cubicBezTo>
                  <a:pt x="19042439" y="14381988"/>
                  <a:pt x="19032229" y="14379693"/>
                  <a:pt x="19028815" y="14377987"/>
                </a:cubicBezTo>
                <a:cubicBezTo>
                  <a:pt x="19019951" y="14373554"/>
                  <a:pt x="19022427" y="14372662"/>
                  <a:pt x="19014531" y="14366081"/>
                </a:cubicBezTo>
                <a:cubicBezTo>
                  <a:pt x="19008373" y="14360951"/>
                  <a:pt x="19007403" y="14361324"/>
                  <a:pt x="19000243" y="14358937"/>
                </a:cubicBezTo>
                <a:cubicBezTo>
                  <a:pt x="18983865" y="14348020"/>
                  <a:pt x="18991383" y="14351222"/>
                  <a:pt x="18978811" y="14347031"/>
                </a:cubicBezTo>
                <a:cubicBezTo>
                  <a:pt x="18974047" y="14343856"/>
                  <a:pt x="18967699" y="14342268"/>
                  <a:pt x="18964523" y="14337506"/>
                </a:cubicBezTo>
                <a:cubicBezTo>
                  <a:pt x="18962935" y="14335125"/>
                  <a:pt x="18961995" y="14332150"/>
                  <a:pt x="18959759" y="14330362"/>
                </a:cubicBezTo>
                <a:cubicBezTo>
                  <a:pt x="18951863" y="14324045"/>
                  <a:pt x="18943887" y="14314487"/>
                  <a:pt x="18940711" y="14311312"/>
                </a:cubicBezTo>
                <a:cubicBezTo>
                  <a:pt x="18933567" y="14312900"/>
                  <a:pt x="18926379" y="14314300"/>
                  <a:pt x="18919279" y="14316075"/>
                </a:cubicBezTo>
                <a:cubicBezTo>
                  <a:pt x="18916843" y="14316684"/>
                  <a:pt x="18914623" y="14318131"/>
                  <a:pt x="18912135" y="14318456"/>
                </a:cubicBezTo>
                <a:cubicBezTo>
                  <a:pt x="18896315" y="14320519"/>
                  <a:pt x="18880367" y="14321456"/>
                  <a:pt x="18864511" y="14323218"/>
                </a:cubicBezTo>
                <a:lnTo>
                  <a:pt x="18843079" y="14325600"/>
                </a:lnTo>
                <a:lnTo>
                  <a:pt x="18816885" y="14323218"/>
                </a:lnTo>
                <a:cubicBezTo>
                  <a:pt x="18812465" y="14320838"/>
                  <a:pt x="18813711" y="14313693"/>
                  <a:pt x="18812123" y="14308931"/>
                </a:cubicBezTo>
                <a:lnTo>
                  <a:pt x="18809739" y="14301787"/>
                </a:lnTo>
                <a:cubicBezTo>
                  <a:pt x="18810535" y="14292262"/>
                  <a:pt x="18809567" y="14282421"/>
                  <a:pt x="18812123" y="14273212"/>
                </a:cubicBezTo>
                <a:cubicBezTo>
                  <a:pt x="18814427" y="14264920"/>
                  <a:pt x="18821291" y="14257913"/>
                  <a:pt x="18828791" y="14254162"/>
                </a:cubicBezTo>
                <a:cubicBezTo>
                  <a:pt x="18832207" y="14252455"/>
                  <a:pt x="18842411" y="14250162"/>
                  <a:pt x="18845459" y="14249400"/>
                </a:cubicBezTo>
                <a:close/>
                <a:moveTo>
                  <a:pt x="16044922" y="14247018"/>
                </a:moveTo>
                <a:cubicBezTo>
                  <a:pt x="16057623" y="14247812"/>
                  <a:pt x="16070364" y="14248068"/>
                  <a:pt x="16083022" y="14249400"/>
                </a:cubicBezTo>
                <a:cubicBezTo>
                  <a:pt x="16085515" y="14249663"/>
                  <a:pt x="16088204" y="14250213"/>
                  <a:pt x="16090166" y="14251781"/>
                </a:cubicBezTo>
                <a:cubicBezTo>
                  <a:pt x="16094027" y="14254871"/>
                  <a:pt x="16096032" y="14261597"/>
                  <a:pt x="16097308" y="14266068"/>
                </a:cubicBezTo>
                <a:cubicBezTo>
                  <a:pt x="16098208" y="14269215"/>
                  <a:pt x="16098897" y="14272418"/>
                  <a:pt x="16099690" y="14275593"/>
                </a:cubicBezTo>
                <a:cubicBezTo>
                  <a:pt x="16098897" y="14279562"/>
                  <a:pt x="16099118" y="14283880"/>
                  <a:pt x="16097308" y="14287500"/>
                </a:cubicBezTo>
                <a:cubicBezTo>
                  <a:pt x="16095801" y="14290512"/>
                  <a:pt x="16092752" y="14292487"/>
                  <a:pt x="16090166" y="14294643"/>
                </a:cubicBezTo>
                <a:cubicBezTo>
                  <a:pt x="16084716" y="14299182"/>
                  <a:pt x="16082417" y="14299919"/>
                  <a:pt x="16075876" y="14301787"/>
                </a:cubicBezTo>
                <a:cubicBezTo>
                  <a:pt x="16066194" y="14304553"/>
                  <a:pt x="16065955" y="14299803"/>
                  <a:pt x="16063969" y="14299406"/>
                </a:cubicBezTo>
                <a:cubicBezTo>
                  <a:pt x="16056033" y="14298612"/>
                  <a:pt x="16047655" y="14299751"/>
                  <a:pt x="16040161" y="14297025"/>
                </a:cubicBezTo>
                <a:cubicBezTo>
                  <a:pt x="16037801" y="14296167"/>
                  <a:pt x="16038899" y="14292126"/>
                  <a:pt x="16037777" y="14289881"/>
                </a:cubicBezTo>
                <a:cubicBezTo>
                  <a:pt x="16036495" y="14287321"/>
                  <a:pt x="16034296" y="14285297"/>
                  <a:pt x="16033017" y="14282737"/>
                </a:cubicBezTo>
                <a:cubicBezTo>
                  <a:pt x="16031310" y="14279324"/>
                  <a:pt x="16029012" y="14269115"/>
                  <a:pt x="16028251" y="14266068"/>
                </a:cubicBezTo>
                <a:cubicBezTo>
                  <a:pt x="16029047" y="14262099"/>
                  <a:pt x="16028626" y="14257676"/>
                  <a:pt x="16030633" y="14254162"/>
                </a:cubicBezTo>
                <a:cubicBezTo>
                  <a:pt x="16032804" y="14250362"/>
                  <a:pt x="16041256" y="14248240"/>
                  <a:pt x="16044922" y="14247018"/>
                </a:cubicBezTo>
                <a:close/>
                <a:moveTo>
                  <a:pt x="21864843" y="14240827"/>
                </a:moveTo>
                <a:cubicBezTo>
                  <a:pt x="21880079" y="14245907"/>
                  <a:pt x="21897199" y="14247156"/>
                  <a:pt x="21910563" y="14256067"/>
                </a:cubicBezTo>
                <a:cubicBezTo>
                  <a:pt x="21925799" y="14266227"/>
                  <a:pt x="21938907" y="14280755"/>
                  <a:pt x="21956283" y="14286547"/>
                </a:cubicBezTo>
                <a:cubicBezTo>
                  <a:pt x="21963903" y="14289087"/>
                  <a:pt x="21971955" y="14290575"/>
                  <a:pt x="21979143" y="14294167"/>
                </a:cubicBezTo>
                <a:cubicBezTo>
                  <a:pt x="22038223" y="14323710"/>
                  <a:pt x="21967399" y="14297874"/>
                  <a:pt x="22024857" y="14317027"/>
                </a:cubicBezTo>
                <a:cubicBezTo>
                  <a:pt x="22029939" y="14324647"/>
                  <a:pt x="22032331" y="14335033"/>
                  <a:pt x="22040099" y="14339887"/>
                </a:cubicBezTo>
                <a:cubicBezTo>
                  <a:pt x="22053719" y="14348401"/>
                  <a:pt x="22085819" y="14355127"/>
                  <a:pt x="22085819" y="14355127"/>
                </a:cubicBezTo>
                <a:cubicBezTo>
                  <a:pt x="22104967" y="14412586"/>
                  <a:pt x="22079135" y="14341761"/>
                  <a:pt x="22108679" y="14400847"/>
                </a:cubicBezTo>
                <a:cubicBezTo>
                  <a:pt x="22112273" y="14408031"/>
                  <a:pt x="22113759" y="14416087"/>
                  <a:pt x="22116297" y="14423707"/>
                </a:cubicBezTo>
                <a:cubicBezTo>
                  <a:pt x="22110043" y="14461245"/>
                  <a:pt x="22119831" y="14471061"/>
                  <a:pt x="22085819" y="14484667"/>
                </a:cubicBezTo>
                <a:cubicBezTo>
                  <a:pt x="22073119" y="14466887"/>
                  <a:pt x="22058963" y="14450063"/>
                  <a:pt x="22047717" y="14431327"/>
                </a:cubicBezTo>
                <a:cubicBezTo>
                  <a:pt x="22043583" y="14424439"/>
                  <a:pt x="22045119" y="14414739"/>
                  <a:pt x="22040099" y="14408467"/>
                </a:cubicBezTo>
                <a:cubicBezTo>
                  <a:pt x="22023863" y="14388170"/>
                  <a:pt x="22014259" y="14396650"/>
                  <a:pt x="21994379" y="14385607"/>
                </a:cubicBezTo>
                <a:cubicBezTo>
                  <a:pt x="21978367" y="14376712"/>
                  <a:pt x="21966035" y="14360919"/>
                  <a:pt x="21948659" y="14355127"/>
                </a:cubicBezTo>
                <a:lnTo>
                  <a:pt x="21902939" y="14339887"/>
                </a:lnTo>
                <a:cubicBezTo>
                  <a:pt x="21895323" y="14332267"/>
                  <a:pt x="21889047" y="14323005"/>
                  <a:pt x="21880079" y="14317027"/>
                </a:cubicBezTo>
                <a:cubicBezTo>
                  <a:pt x="21873395" y="14312572"/>
                  <a:pt x="21864407" y="14312999"/>
                  <a:pt x="21857219" y="14309407"/>
                </a:cubicBezTo>
                <a:cubicBezTo>
                  <a:pt x="21849027" y="14305311"/>
                  <a:pt x="21841983" y="14299247"/>
                  <a:pt x="21834375" y="14294167"/>
                </a:cubicBezTo>
                <a:cubicBezTo>
                  <a:pt x="21831835" y="14286547"/>
                  <a:pt x="21825435" y="14279230"/>
                  <a:pt x="21826755" y="14271307"/>
                </a:cubicBezTo>
                <a:cubicBezTo>
                  <a:pt x="21830811" y="14246977"/>
                  <a:pt x="21847011" y="14246771"/>
                  <a:pt x="21864843" y="14240827"/>
                </a:cubicBezTo>
                <a:close/>
                <a:moveTo>
                  <a:pt x="25336411" y="14226301"/>
                </a:moveTo>
                <a:cubicBezTo>
                  <a:pt x="25349035" y="14226301"/>
                  <a:pt x="25359271" y="14236536"/>
                  <a:pt x="25359271" y="14249161"/>
                </a:cubicBezTo>
                <a:cubicBezTo>
                  <a:pt x="25359271" y="14261786"/>
                  <a:pt x="25349035" y="14272021"/>
                  <a:pt x="25336411" y="14272021"/>
                </a:cubicBezTo>
                <a:cubicBezTo>
                  <a:pt x="25323787" y="14272021"/>
                  <a:pt x="25313551" y="14261786"/>
                  <a:pt x="25313551" y="14249161"/>
                </a:cubicBezTo>
                <a:cubicBezTo>
                  <a:pt x="25313551" y="14236536"/>
                  <a:pt x="25323787" y="14226301"/>
                  <a:pt x="25336411" y="14226301"/>
                </a:cubicBezTo>
                <a:close/>
                <a:moveTo>
                  <a:pt x="21240207" y="14157007"/>
                </a:moveTo>
                <a:cubicBezTo>
                  <a:pt x="21252831" y="14157007"/>
                  <a:pt x="21263067" y="14167242"/>
                  <a:pt x="21263067" y="14179867"/>
                </a:cubicBezTo>
                <a:cubicBezTo>
                  <a:pt x="21263067" y="14192492"/>
                  <a:pt x="21252831" y="14202727"/>
                  <a:pt x="21240207" y="14202727"/>
                </a:cubicBezTo>
                <a:cubicBezTo>
                  <a:pt x="21227583" y="14202727"/>
                  <a:pt x="21217347" y="14192492"/>
                  <a:pt x="21217347" y="14179867"/>
                </a:cubicBezTo>
                <a:cubicBezTo>
                  <a:pt x="21217347" y="14167242"/>
                  <a:pt x="21227583" y="14157007"/>
                  <a:pt x="21240207" y="14157007"/>
                </a:cubicBezTo>
                <a:close/>
                <a:moveTo>
                  <a:pt x="21411655" y="14152244"/>
                </a:moveTo>
                <a:cubicBezTo>
                  <a:pt x="21424279" y="14152244"/>
                  <a:pt x="21434515" y="14162479"/>
                  <a:pt x="21434515" y="14175104"/>
                </a:cubicBezTo>
                <a:cubicBezTo>
                  <a:pt x="21434515" y="14187729"/>
                  <a:pt x="21424279" y="14197964"/>
                  <a:pt x="21411655" y="14197964"/>
                </a:cubicBezTo>
                <a:cubicBezTo>
                  <a:pt x="21399031" y="14197964"/>
                  <a:pt x="21388795" y="14187729"/>
                  <a:pt x="21388795" y="14175104"/>
                </a:cubicBezTo>
                <a:cubicBezTo>
                  <a:pt x="21388795" y="14162479"/>
                  <a:pt x="21399031" y="14152244"/>
                  <a:pt x="21411655" y="14152244"/>
                </a:cubicBezTo>
                <a:close/>
                <a:moveTo>
                  <a:pt x="14989357" y="14110174"/>
                </a:moveTo>
                <a:cubicBezTo>
                  <a:pt x="15001980" y="14110174"/>
                  <a:pt x="15012217" y="14120409"/>
                  <a:pt x="15012217" y="14133034"/>
                </a:cubicBezTo>
                <a:cubicBezTo>
                  <a:pt x="15012217" y="14145659"/>
                  <a:pt x="15001980" y="14155894"/>
                  <a:pt x="14989357" y="14155894"/>
                </a:cubicBezTo>
                <a:cubicBezTo>
                  <a:pt x="14976731" y="14155894"/>
                  <a:pt x="14966497" y="14145659"/>
                  <a:pt x="14966497" y="14133034"/>
                </a:cubicBezTo>
                <a:cubicBezTo>
                  <a:pt x="14966497" y="14120409"/>
                  <a:pt x="14976731" y="14110174"/>
                  <a:pt x="14989357" y="14110174"/>
                </a:cubicBezTo>
                <a:close/>
                <a:moveTo>
                  <a:pt x="25181631" y="14097715"/>
                </a:moveTo>
                <a:cubicBezTo>
                  <a:pt x="25194255" y="14097715"/>
                  <a:pt x="25204491" y="14107950"/>
                  <a:pt x="25204491" y="14120575"/>
                </a:cubicBezTo>
                <a:cubicBezTo>
                  <a:pt x="25204491" y="14133200"/>
                  <a:pt x="25194255" y="14143435"/>
                  <a:pt x="25181631" y="14143435"/>
                </a:cubicBezTo>
                <a:cubicBezTo>
                  <a:pt x="25169007" y="14143435"/>
                  <a:pt x="25158771" y="14133200"/>
                  <a:pt x="25158771" y="14120575"/>
                </a:cubicBezTo>
                <a:cubicBezTo>
                  <a:pt x="25158771" y="14107950"/>
                  <a:pt x="25169007" y="14097715"/>
                  <a:pt x="25181631" y="14097715"/>
                </a:cubicBezTo>
                <a:close/>
                <a:moveTo>
                  <a:pt x="15749646" y="14094618"/>
                </a:moveTo>
                <a:cubicBezTo>
                  <a:pt x="15751435" y="14094916"/>
                  <a:pt x="15769911" y="14097606"/>
                  <a:pt x="15773458" y="14099381"/>
                </a:cubicBezTo>
                <a:cubicBezTo>
                  <a:pt x="15806207" y="14115755"/>
                  <a:pt x="15775135" y="14104703"/>
                  <a:pt x="15794889" y="14111287"/>
                </a:cubicBezTo>
                <a:cubicBezTo>
                  <a:pt x="15797272" y="14112875"/>
                  <a:pt x="15799473" y="14114770"/>
                  <a:pt x="15802033" y="14116050"/>
                </a:cubicBezTo>
                <a:cubicBezTo>
                  <a:pt x="15804281" y="14117172"/>
                  <a:pt x="15806984" y="14117212"/>
                  <a:pt x="15809179" y="14118431"/>
                </a:cubicBezTo>
                <a:cubicBezTo>
                  <a:pt x="15814183" y="14121211"/>
                  <a:pt x="15818701" y="14124781"/>
                  <a:pt x="15823464" y="14127956"/>
                </a:cubicBezTo>
                <a:cubicBezTo>
                  <a:pt x="15826419" y="14129925"/>
                  <a:pt x="15829816" y="14131131"/>
                  <a:pt x="15832992" y="14132718"/>
                </a:cubicBezTo>
                <a:cubicBezTo>
                  <a:pt x="15838449" y="14149098"/>
                  <a:pt x="15830982" y="14129204"/>
                  <a:pt x="15842515" y="14149387"/>
                </a:cubicBezTo>
                <a:cubicBezTo>
                  <a:pt x="15849594" y="14161774"/>
                  <a:pt x="15838484" y="14152257"/>
                  <a:pt x="15852039" y="14161293"/>
                </a:cubicBezTo>
                <a:cubicBezTo>
                  <a:pt x="15853629" y="14163674"/>
                  <a:pt x="15855524" y="14165877"/>
                  <a:pt x="15856804" y="14168437"/>
                </a:cubicBezTo>
                <a:cubicBezTo>
                  <a:pt x="15857925" y="14170682"/>
                  <a:pt x="15857642" y="14173600"/>
                  <a:pt x="15859183" y="14175581"/>
                </a:cubicBezTo>
                <a:cubicBezTo>
                  <a:pt x="15866920" y="14185528"/>
                  <a:pt x="15878741" y="14191393"/>
                  <a:pt x="15882995" y="14204156"/>
                </a:cubicBezTo>
                <a:cubicBezTo>
                  <a:pt x="15886284" y="14214015"/>
                  <a:pt x="15883983" y="14209212"/>
                  <a:pt x="15890141" y="14218443"/>
                </a:cubicBezTo>
                <a:lnTo>
                  <a:pt x="15894904" y="14232731"/>
                </a:lnTo>
                <a:lnTo>
                  <a:pt x="15897286" y="14239875"/>
                </a:lnTo>
                <a:cubicBezTo>
                  <a:pt x="15895808" y="14251675"/>
                  <a:pt x="15898732" y="14259973"/>
                  <a:pt x="15887758" y="14266068"/>
                </a:cubicBezTo>
                <a:cubicBezTo>
                  <a:pt x="15883370" y="14268506"/>
                  <a:pt x="15873473" y="14270831"/>
                  <a:pt x="15873473" y="14270831"/>
                </a:cubicBezTo>
                <a:cubicBezTo>
                  <a:pt x="15867915" y="14270037"/>
                  <a:pt x="15862273" y="14269712"/>
                  <a:pt x="15856804" y="14268450"/>
                </a:cubicBezTo>
                <a:cubicBezTo>
                  <a:pt x="15851912" y="14267321"/>
                  <a:pt x="15842515" y="14263687"/>
                  <a:pt x="15842515" y="14263687"/>
                </a:cubicBezTo>
                <a:cubicBezTo>
                  <a:pt x="15840929" y="14261306"/>
                  <a:pt x="15839989" y="14258331"/>
                  <a:pt x="15837754" y="14256543"/>
                </a:cubicBezTo>
                <a:cubicBezTo>
                  <a:pt x="15835792" y="14254975"/>
                  <a:pt x="15832384" y="14255937"/>
                  <a:pt x="15830608" y="14254162"/>
                </a:cubicBezTo>
                <a:cubicBezTo>
                  <a:pt x="15828098" y="14251652"/>
                  <a:pt x="15827606" y="14247719"/>
                  <a:pt x="15825847" y="14244637"/>
                </a:cubicBezTo>
                <a:cubicBezTo>
                  <a:pt x="15819396" y="14233346"/>
                  <a:pt x="15822899" y="14241099"/>
                  <a:pt x="15813940" y="14230350"/>
                </a:cubicBezTo>
                <a:cubicBezTo>
                  <a:pt x="15812110" y="14228151"/>
                  <a:pt x="15810765" y="14225587"/>
                  <a:pt x="15809179" y="14223206"/>
                </a:cubicBezTo>
                <a:cubicBezTo>
                  <a:pt x="15808385" y="14220825"/>
                  <a:pt x="15807920" y="14218307"/>
                  <a:pt x="15806796" y="14216062"/>
                </a:cubicBezTo>
                <a:cubicBezTo>
                  <a:pt x="15804599" y="14211667"/>
                  <a:pt x="15798841" y="14204410"/>
                  <a:pt x="15794889" y="14201775"/>
                </a:cubicBezTo>
                <a:cubicBezTo>
                  <a:pt x="15792800" y="14200383"/>
                  <a:pt x="15789990" y="14200516"/>
                  <a:pt x="15787748" y="14199393"/>
                </a:cubicBezTo>
                <a:cubicBezTo>
                  <a:pt x="15769286" y="14190163"/>
                  <a:pt x="15791408" y="14198233"/>
                  <a:pt x="15773458" y="14192250"/>
                </a:cubicBezTo>
                <a:cubicBezTo>
                  <a:pt x="15768697" y="14189075"/>
                  <a:pt x="15764603" y="14184535"/>
                  <a:pt x="15759173" y="14182725"/>
                </a:cubicBezTo>
                <a:cubicBezTo>
                  <a:pt x="15742168" y="14177057"/>
                  <a:pt x="15749061" y="14180746"/>
                  <a:pt x="15737739" y="14173200"/>
                </a:cubicBezTo>
                <a:lnTo>
                  <a:pt x="15728215" y="14151768"/>
                </a:lnTo>
                <a:cubicBezTo>
                  <a:pt x="15725835" y="14144624"/>
                  <a:pt x="15723288" y="14137534"/>
                  <a:pt x="15721071" y="14130337"/>
                </a:cubicBezTo>
                <a:cubicBezTo>
                  <a:pt x="15718518" y="14122044"/>
                  <a:pt x="15716677" y="14115313"/>
                  <a:pt x="15721071" y="14106525"/>
                </a:cubicBezTo>
                <a:cubicBezTo>
                  <a:pt x="15723335" y="14101996"/>
                  <a:pt x="15741386" y="14097373"/>
                  <a:pt x="15742504" y="14097000"/>
                </a:cubicBezTo>
                <a:close/>
                <a:moveTo>
                  <a:pt x="18731163" y="14049375"/>
                </a:moveTo>
                <a:cubicBezTo>
                  <a:pt x="18741479" y="14050169"/>
                  <a:pt x="18751847" y="14050472"/>
                  <a:pt x="18762119" y="14051756"/>
                </a:cubicBezTo>
                <a:cubicBezTo>
                  <a:pt x="18771283" y="14052902"/>
                  <a:pt x="18775643" y="14058993"/>
                  <a:pt x="18778787" y="14068425"/>
                </a:cubicBezTo>
                <a:cubicBezTo>
                  <a:pt x="18779579" y="14070806"/>
                  <a:pt x="18780047" y="14073323"/>
                  <a:pt x="18781167" y="14075568"/>
                </a:cubicBezTo>
                <a:cubicBezTo>
                  <a:pt x="18782447" y="14078128"/>
                  <a:pt x="18784343" y="14080331"/>
                  <a:pt x="18785931" y="14082712"/>
                </a:cubicBezTo>
                <a:cubicBezTo>
                  <a:pt x="18785001" y="14090147"/>
                  <a:pt x="18786291" y="14102902"/>
                  <a:pt x="18778787" y="14108906"/>
                </a:cubicBezTo>
                <a:cubicBezTo>
                  <a:pt x="18776827" y="14110474"/>
                  <a:pt x="18774127" y="14110932"/>
                  <a:pt x="18771643" y="14111287"/>
                </a:cubicBezTo>
                <a:cubicBezTo>
                  <a:pt x="18768499" y="14111736"/>
                  <a:pt x="18759735" y="14111287"/>
                  <a:pt x="18757355" y="14111287"/>
                </a:cubicBezTo>
                <a:cubicBezTo>
                  <a:pt x="18750211" y="14112081"/>
                  <a:pt x="18743087" y="14114265"/>
                  <a:pt x="18735923" y="14113668"/>
                </a:cubicBezTo>
                <a:cubicBezTo>
                  <a:pt x="18733071" y="14113430"/>
                  <a:pt x="18730663" y="14111060"/>
                  <a:pt x="18728779" y="14108906"/>
                </a:cubicBezTo>
                <a:cubicBezTo>
                  <a:pt x="18711259" y="14088882"/>
                  <a:pt x="18723961" y="14101648"/>
                  <a:pt x="18716875" y="14087475"/>
                </a:cubicBezTo>
                <a:cubicBezTo>
                  <a:pt x="18715595" y="14084915"/>
                  <a:pt x="18713699" y="14082712"/>
                  <a:pt x="18712111" y="14080331"/>
                </a:cubicBezTo>
                <a:cubicBezTo>
                  <a:pt x="18712903" y="14074775"/>
                  <a:pt x="18713391" y="14069166"/>
                  <a:pt x="18714491" y="14063662"/>
                </a:cubicBezTo>
                <a:cubicBezTo>
                  <a:pt x="18714983" y="14061201"/>
                  <a:pt x="18715307" y="14058478"/>
                  <a:pt x="18716875" y="14056518"/>
                </a:cubicBezTo>
                <a:cubicBezTo>
                  <a:pt x="18718663" y="14054283"/>
                  <a:pt x="18721457" y="14053036"/>
                  <a:pt x="18724017" y="14051756"/>
                </a:cubicBezTo>
                <a:cubicBezTo>
                  <a:pt x="18726263" y="14050634"/>
                  <a:pt x="18728779" y="14050169"/>
                  <a:pt x="18731163" y="14049375"/>
                </a:cubicBezTo>
                <a:close/>
                <a:moveTo>
                  <a:pt x="21473567" y="14009369"/>
                </a:moveTo>
                <a:cubicBezTo>
                  <a:pt x="21486193" y="14009369"/>
                  <a:pt x="21496427" y="14019604"/>
                  <a:pt x="21496427" y="14032229"/>
                </a:cubicBezTo>
                <a:cubicBezTo>
                  <a:pt x="21496427" y="14044854"/>
                  <a:pt x="21486193" y="14055089"/>
                  <a:pt x="21473567" y="14055089"/>
                </a:cubicBezTo>
                <a:cubicBezTo>
                  <a:pt x="21460943" y="14055089"/>
                  <a:pt x="21450707" y="14044854"/>
                  <a:pt x="21450707" y="14032229"/>
                </a:cubicBezTo>
                <a:cubicBezTo>
                  <a:pt x="21450707" y="14019604"/>
                  <a:pt x="21460943" y="14009369"/>
                  <a:pt x="21473567" y="14009369"/>
                </a:cubicBezTo>
                <a:close/>
                <a:moveTo>
                  <a:pt x="25312019" y="14004607"/>
                </a:moveTo>
                <a:cubicBezTo>
                  <a:pt x="25324647" y="14004607"/>
                  <a:pt x="25334879" y="14014842"/>
                  <a:pt x="25334879" y="14027467"/>
                </a:cubicBezTo>
                <a:cubicBezTo>
                  <a:pt x="25334879" y="14040092"/>
                  <a:pt x="25324647" y="14050327"/>
                  <a:pt x="25312019" y="14050327"/>
                </a:cubicBezTo>
                <a:cubicBezTo>
                  <a:pt x="25299395" y="14050327"/>
                  <a:pt x="25289159" y="14040092"/>
                  <a:pt x="25289159" y="14027467"/>
                </a:cubicBezTo>
                <a:cubicBezTo>
                  <a:pt x="25289159" y="14014842"/>
                  <a:pt x="25299395" y="14004607"/>
                  <a:pt x="25312019" y="14004607"/>
                </a:cubicBezTo>
                <a:close/>
                <a:moveTo>
                  <a:pt x="25124479" y="13997703"/>
                </a:moveTo>
                <a:cubicBezTo>
                  <a:pt x="25137107" y="13997703"/>
                  <a:pt x="25147339" y="14007938"/>
                  <a:pt x="25147339" y="14020563"/>
                </a:cubicBezTo>
                <a:cubicBezTo>
                  <a:pt x="25147339" y="14033188"/>
                  <a:pt x="25137107" y="14043423"/>
                  <a:pt x="25124479" y="14043423"/>
                </a:cubicBezTo>
                <a:cubicBezTo>
                  <a:pt x="25111855" y="14043423"/>
                  <a:pt x="25101619" y="14033188"/>
                  <a:pt x="25101619" y="14020563"/>
                </a:cubicBezTo>
                <a:cubicBezTo>
                  <a:pt x="25101619" y="14007938"/>
                  <a:pt x="25111855" y="13997703"/>
                  <a:pt x="25124479" y="13997703"/>
                </a:cubicBezTo>
                <a:close/>
                <a:moveTo>
                  <a:pt x="21364035" y="13956982"/>
                </a:moveTo>
                <a:cubicBezTo>
                  <a:pt x="21376659" y="13956982"/>
                  <a:pt x="21386895" y="13967217"/>
                  <a:pt x="21386895" y="13979842"/>
                </a:cubicBezTo>
                <a:cubicBezTo>
                  <a:pt x="21386895" y="13992467"/>
                  <a:pt x="21376659" y="14002702"/>
                  <a:pt x="21364035" y="14002702"/>
                </a:cubicBezTo>
                <a:cubicBezTo>
                  <a:pt x="21351407" y="14002702"/>
                  <a:pt x="21341175" y="13992467"/>
                  <a:pt x="21341175" y="13979842"/>
                </a:cubicBezTo>
                <a:cubicBezTo>
                  <a:pt x="21341175" y="13967217"/>
                  <a:pt x="21351407" y="13956982"/>
                  <a:pt x="21364035" y="13956982"/>
                </a:cubicBezTo>
                <a:close/>
                <a:moveTo>
                  <a:pt x="21187819" y="13956982"/>
                </a:moveTo>
                <a:cubicBezTo>
                  <a:pt x="21200443" y="13956982"/>
                  <a:pt x="21210679" y="13967217"/>
                  <a:pt x="21210679" y="13979842"/>
                </a:cubicBezTo>
                <a:cubicBezTo>
                  <a:pt x="21210679" y="13992467"/>
                  <a:pt x="21200443" y="14002702"/>
                  <a:pt x="21187819" y="14002702"/>
                </a:cubicBezTo>
                <a:cubicBezTo>
                  <a:pt x="21175195" y="14002702"/>
                  <a:pt x="21164959" y="13992467"/>
                  <a:pt x="21164959" y="13979842"/>
                </a:cubicBezTo>
                <a:cubicBezTo>
                  <a:pt x="21164959" y="13967217"/>
                  <a:pt x="21175195" y="13956982"/>
                  <a:pt x="21187819" y="13956982"/>
                </a:cubicBezTo>
                <a:close/>
                <a:moveTo>
                  <a:pt x="14820958" y="13956506"/>
                </a:moveTo>
                <a:cubicBezTo>
                  <a:pt x="14829481" y="13958210"/>
                  <a:pt x="14833875" y="13957517"/>
                  <a:pt x="14840009" y="13963650"/>
                </a:cubicBezTo>
                <a:cubicBezTo>
                  <a:pt x="14842033" y="13965674"/>
                  <a:pt x="14842618" y="13968909"/>
                  <a:pt x="14844772" y="13970793"/>
                </a:cubicBezTo>
                <a:cubicBezTo>
                  <a:pt x="14849080" y="13974562"/>
                  <a:pt x="14859061" y="13980318"/>
                  <a:pt x="14859061" y="13980318"/>
                </a:cubicBezTo>
                <a:cubicBezTo>
                  <a:pt x="14872713" y="14000795"/>
                  <a:pt x="14854534" y="13976695"/>
                  <a:pt x="14870968" y="13989843"/>
                </a:cubicBezTo>
                <a:cubicBezTo>
                  <a:pt x="14873203" y="13991631"/>
                  <a:pt x="14873576" y="13995102"/>
                  <a:pt x="14875730" y="13996987"/>
                </a:cubicBezTo>
                <a:cubicBezTo>
                  <a:pt x="14880038" y="14000756"/>
                  <a:pt x="14890015" y="14006512"/>
                  <a:pt x="14890015" y="14006512"/>
                </a:cubicBezTo>
                <a:cubicBezTo>
                  <a:pt x="14903674" y="14027000"/>
                  <a:pt x="14887295" y="14001069"/>
                  <a:pt x="14897159" y="14020800"/>
                </a:cubicBezTo>
                <a:cubicBezTo>
                  <a:pt x="14898439" y="14023360"/>
                  <a:pt x="14900336" y="14025562"/>
                  <a:pt x="14901922" y="14027943"/>
                </a:cubicBezTo>
                <a:cubicBezTo>
                  <a:pt x="14902718" y="14031118"/>
                  <a:pt x="14903404" y="14034321"/>
                  <a:pt x="14904305" y="14037468"/>
                </a:cubicBezTo>
                <a:cubicBezTo>
                  <a:pt x="14904993" y="14039882"/>
                  <a:pt x="14906687" y="14042102"/>
                  <a:pt x="14906687" y="14044612"/>
                </a:cubicBezTo>
                <a:cubicBezTo>
                  <a:pt x="14906687" y="14045908"/>
                  <a:pt x="14904378" y="14062359"/>
                  <a:pt x="14901922" y="14066043"/>
                </a:cubicBezTo>
                <a:cubicBezTo>
                  <a:pt x="14900053" y="14068845"/>
                  <a:pt x="14897582" y="14071319"/>
                  <a:pt x="14894780" y="14073187"/>
                </a:cubicBezTo>
                <a:cubicBezTo>
                  <a:pt x="14892689" y="14074579"/>
                  <a:pt x="14890015" y="14074774"/>
                  <a:pt x="14887636" y="14075568"/>
                </a:cubicBezTo>
                <a:cubicBezTo>
                  <a:pt x="14877124" y="14086080"/>
                  <a:pt x="14877711" y="14087475"/>
                  <a:pt x="14875730" y="14089856"/>
                </a:cubicBezTo>
                <a:cubicBezTo>
                  <a:pt x="14870174" y="14084300"/>
                  <a:pt x="14863970" y="14079323"/>
                  <a:pt x="14859061" y="14073187"/>
                </a:cubicBezTo>
                <a:cubicBezTo>
                  <a:pt x="14856582" y="14070091"/>
                  <a:pt x="14854341" y="14051923"/>
                  <a:pt x="14854299" y="14051756"/>
                </a:cubicBezTo>
                <a:cubicBezTo>
                  <a:pt x="14850414" y="14036216"/>
                  <a:pt x="14851780" y="14039715"/>
                  <a:pt x="14842393" y="14030325"/>
                </a:cubicBezTo>
                <a:cubicBezTo>
                  <a:pt x="14833704" y="14004264"/>
                  <a:pt x="14847562" y="14043742"/>
                  <a:pt x="14835248" y="14016037"/>
                </a:cubicBezTo>
                <a:cubicBezTo>
                  <a:pt x="14833208" y="14011450"/>
                  <a:pt x="14832071" y="14006512"/>
                  <a:pt x="14830486" y="14001750"/>
                </a:cubicBezTo>
                <a:cubicBezTo>
                  <a:pt x="14829692" y="13999369"/>
                  <a:pt x="14829494" y="13996695"/>
                  <a:pt x="14828102" y="13994606"/>
                </a:cubicBezTo>
                <a:lnTo>
                  <a:pt x="14823341" y="13987462"/>
                </a:lnTo>
                <a:cubicBezTo>
                  <a:pt x="14822549" y="13984287"/>
                  <a:pt x="14821858" y="13981084"/>
                  <a:pt x="14820958" y="13977937"/>
                </a:cubicBezTo>
                <a:cubicBezTo>
                  <a:pt x="14820271" y="13975523"/>
                  <a:pt x="14818581" y="13973303"/>
                  <a:pt x="14818581" y="13970793"/>
                </a:cubicBezTo>
                <a:cubicBezTo>
                  <a:pt x="14818581" y="13965965"/>
                  <a:pt x="14820164" y="13961268"/>
                  <a:pt x="14820958" y="13956506"/>
                </a:cubicBezTo>
                <a:close/>
                <a:moveTo>
                  <a:pt x="24067207" y="13931028"/>
                </a:moveTo>
                <a:cubicBezTo>
                  <a:pt x="24079831" y="13931028"/>
                  <a:pt x="24090067" y="13941263"/>
                  <a:pt x="24090067" y="13953888"/>
                </a:cubicBezTo>
                <a:cubicBezTo>
                  <a:pt x="24090067" y="13966513"/>
                  <a:pt x="24079831" y="13976748"/>
                  <a:pt x="24067207" y="13976748"/>
                </a:cubicBezTo>
                <a:cubicBezTo>
                  <a:pt x="24054579" y="13976748"/>
                  <a:pt x="24044347" y="13966513"/>
                  <a:pt x="24044347" y="13953888"/>
                </a:cubicBezTo>
                <a:cubicBezTo>
                  <a:pt x="24044347" y="13941263"/>
                  <a:pt x="24054579" y="13931028"/>
                  <a:pt x="24067207" y="13931028"/>
                </a:cubicBezTo>
                <a:close/>
                <a:moveTo>
                  <a:pt x="37388031" y="13925550"/>
                </a:moveTo>
                <a:cubicBezTo>
                  <a:pt x="37392739" y="13927118"/>
                  <a:pt x="37398963" y="13928496"/>
                  <a:pt x="37402319" y="13932693"/>
                </a:cubicBezTo>
                <a:cubicBezTo>
                  <a:pt x="37403887" y="13934653"/>
                  <a:pt x="37403907" y="13937456"/>
                  <a:pt x="37404703" y="13939837"/>
                </a:cubicBezTo>
                <a:cubicBezTo>
                  <a:pt x="37402423" y="13960333"/>
                  <a:pt x="37409003" y="13960192"/>
                  <a:pt x="37395175" y="13963650"/>
                </a:cubicBezTo>
                <a:cubicBezTo>
                  <a:pt x="37394407" y="13963843"/>
                  <a:pt x="37393191" y="13967618"/>
                  <a:pt x="37392795" y="13968412"/>
                </a:cubicBezTo>
                <a:cubicBezTo>
                  <a:pt x="37378595" y="13951847"/>
                  <a:pt x="37372023" y="13952309"/>
                  <a:pt x="37380887" y="13927931"/>
                </a:cubicBezTo>
                <a:cubicBezTo>
                  <a:pt x="37381747" y="13925572"/>
                  <a:pt x="37385651" y="13926344"/>
                  <a:pt x="37388031" y="13925550"/>
                </a:cubicBezTo>
                <a:close/>
                <a:moveTo>
                  <a:pt x="24498211" y="13916740"/>
                </a:moveTo>
                <a:cubicBezTo>
                  <a:pt x="24510839" y="13916740"/>
                  <a:pt x="24521071" y="13926975"/>
                  <a:pt x="24521071" y="13939600"/>
                </a:cubicBezTo>
                <a:cubicBezTo>
                  <a:pt x="24521071" y="13952225"/>
                  <a:pt x="24510839" y="13962460"/>
                  <a:pt x="24498211" y="13962460"/>
                </a:cubicBezTo>
                <a:cubicBezTo>
                  <a:pt x="24485587" y="13962460"/>
                  <a:pt x="24475351" y="13952225"/>
                  <a:pt x="24475351" y="13939600"/>
                </a:cubicBezTo>
                <a:cubicBezTo>
                  <a:pt x="24475351" y="13926975"/>
                  <a:pt x="24485587" y="13916740"/>
                  <a:pt x="24498211" y="13916740"/>
                </a:cubicBezTo>
                <a:close/>
                <a:moveTo>
                  <a:pt x="19283899" y="13910424"/>
                </a:moveTo>
                <a:lnTo>
                  <a:pt x="19474093" y="13910424"/>
                </a:lnTo>
                <a:lnTo>
                  <a:pt x="19583823" y="13976261"/>
                </a:lnTo>
                <a:lnTo>
                  <a:pt x="19583823" y="14173771"/>
                </a:lnTo>
                <a:lnTo>
                  <a:pt x="19620399" y="14217662"/>
                </a:lnTo>
                <a:lnTo>
                  <a:pt x="19642343" y="14283499"/>
                </a:lnTo>
                <a:lnTo>
                  <a:pt x="19730127" y="14349336"/>
                </a:lnTo>
                <a:lnTo>
                  <a:pt x="19876431" y="14173771"/>
                </a:lnTo>
                <a:lnTo>
                  <a:pt x="19949583" y="14181086"/>
                </a:lnTo>
                <a:lnTo>
                  <a:pt x="20022735" y="14115249"/>
                </a:lnTo>
                <a:lnTo>
                  <a:pt x="20066623" y="14056728"/>
                </a:lnTo>
                <a:lnTo>
                  <a:pt x="20278767" y="14188402"/>
                </a:lnTo>
                <a:lnTo>
                  <a:pt x="20417755" y="14188402"/>
                </a:lnTo>
                <a:lnTo>
                  <a:pt x="20761567" y="14363966"/>
                </a:lnTo>
                <a:lnTo>
                  <a:pt x="20893243" y="14334705"/>
                </a:lnTo>
                <a:lnTo>
                  <a:pt x="21024915" y="14415173"/>
                </a:lnTo>
                <a:lnTo>
                  <a:pt x="21068807" y="14532216"/>
                </a:lnTo>
                <a:lnTo>
                  <a:pt x="21368729" y="14810193"/>
                </a:lnTo>
                <a:lnTo>
                  <a:pt x="21332155" y="14832139"/>
                </a:lnTo>
                <a:lnTo>
                  <a:pt x="21251687" y="14861400"/>
                </a:lnTo>
                <a:lnTo>
                  <a:pt x="21273631" y="14912606"/>
                </a:lnTo>
                <a:lnTo>
                  <a:pt x="21610131" y="15190585"/>
                </a:lnTo>
                <a:lnTo>
                  <a:pt x="21610131" y="15300312"/>
                </a:lnTo>
                <a:lnTo>
                  <a:pt x="21727171" y="15292997"/>
                </a:lnTo>
                <a:lnTo>
                  <a:pt x="21793011" y="15373464"/>
                </a:lnTo>
                <a:lnTo>
                  <a:pt x="21734489" y="15431985"/>
                </a:lnTo>
                <a:lnTo>
                  <a:pt x="21441879" y="15388093"/>
                </a:lnTo>
                <a:lnTo>
                  <a:pt x="21324839" y="15336888"/>
                </a:lnTo>
                <a:lnTo>
                  <a:pt x="21171219" y="15095486"/>
                </a:lnTo>
                <a:lnTo>
                  <a:pt x="21010287" y="14971128"/>
                </a:lnTo>
                <a:lnTo>
                  <a:pt x="20827405" y="14949182"/>
                </a:lnTo>
                <a:lnTo>
                  <a:pt x="20820091" y="15066225"/>
                </a:lnTo>
                <a:lnTo>
                  <a:pt x="20695731" y="15073541"/>
                </a:lnTo>
                <a:lnTo>
                  <a:pt x="20790831" y="15154008"/>
                </a:lnTo>
                <a:lnTo>
                  <a:pt x="20637211" y="15241790"/>
                </a:lnTo>
                <a:lnTo>
                  <a:pt x="20410439" y="15139377"/>
                </a:lnTo>
                <a:lnTo>
                  <a:pt x="20329971" y="15044280"/>
                </a:lnTo>
                <a:lnTo>
                  <a:pt x="20205615" y="15073541"/>
                </a:lnTo>
                <a:lnTo>
                  <a:pt x="20220243" y="14978443"/>
                </a:lnTo>
                <a:lnTo>
                  <a:pt x="20176355" y="14949182"/>
                </a:lnTo>
                <a:lnTo>
                  <a:pt x="20198299" y="14839454"/>
                </a:lnTo>
                <a:lnTo>
                  <a:pt x="20132463" y="14802878"/>
                </a:lnTo>
                <a:lnTo>
                  <a:pt x="20139777" y="14737041"/>
                </a:lnTo>
                <a:lnTo>
                  <a:pt x="19832539" y="14488325"/>
                </a:lnTo>
                <a:lnTo>
                  <a:pt x="19708179" y="14437118"/>
                </a:lnTo>
                <a:lnTo>
                  <a:pt x="19561875" y="14429803"/>
                </a:lnTo>
                <a:lnTo>
                  <a:pt x="19525299" y="14290814"/>
                </a:lnTo>
                <a:lnTo>
                  <a:pt x="19437519" y="14422488"/>
                </a:lnTo>
                <a:lnTo>
                  <a:pt x="19335103" y="14246922"/>
                </a:lnTo>
                <a:lnTo>
                  <a:pt x="19400943" y="14224977"/>
                </a:lnTo>
                <a:lnTo>
                  <a:pt x="19474093" y="14246922"/>
                </a:lnTo>
                <a:lnTo>
                  <a:pt x="19525299" y="14188402"/>
                </a:lnTo>
                <a:lnTo>
                  <a:pt x="19488723" y="14151825"/>
                </a:lnTo>
                <a:lnTo>
                  <a:pt x="19349735" y="14151825"/>
                </a:lnTo>
                <a:lnTo>
                  <a:pt x="19247323" y="14049413"/>
                </a:lnTo>
                <a:lnTo>
                  <a:pt x="19159539" y="14012837"/>
                </a:lnTo>
                <a:close/>
                <a:moveTo>
                  <a:pt x="28444539" y="13885819"/>
                </a:moveTo>
                <a:cubicBezTo>
                  <a:pt x="28451683" y="13886613"/>
                  <a:pt x="28458919" y="13886791"/>
                  <a:pt x="28465967" y="13888201"/>
                </a:cubicBezTo>
                <a:cubicBezTo>
                  <a:pt x="28470891" y="13889186"/>
                  <a:pt x="28475495" y="13891376"/>
                  <a:pt x="28480255" y="13892963"/>
                </a:cubicBezTo>
                <a:lnTo>
                  <a:pt x="28487399" y="13895344"/>
                </a:lnTo>
                <a:cubicBezTo>
                  <a:pt x="28489779" y="13896932"/>
                  <a:pt x="28492755" y="13897872"/>
                  <a:pt x="28494543" y="13900107"/>
                </a:cubicBezTo>
                <a:cubicBezTo>
                  <a:pt x="28496111" y="13902067"/>
                  <a:pt x="28496923" y="13904741"/>
                  <a:pt x="28496923" y="13907251"/>
                </a:cubicBezTo>
                <a:cubicBezTo>
                  <a:pt x="28496923" y="13913856"/>
                  <a:pt x="28498011" y="13931622"/>
                  <a:pt x="28489779" y="13938207"/>
                </a:cubicBezTo>
                <a:cubicBezTo>
                  <a:pt x="28487819" y="13939775"/>
                  <a:pt x="28485019" y="13939794"/>
                  <a:pt x="28482639" y="13940588"/>
                </a:cubicBezTo>
                <a:cubicBezTo>
                  <a:pt x="28477151" y="13944246"/>
                  <a:pt x="28474923" y="13946637"/>
                  <a:pt x="28468351" y="13947732"/>
                </a:cubicBezTo>
                <a:cubicBezTo>
                  <a:pt x="28465999" y="13948123"/>
                  <a:pt x="28458427" y="13947732"/>
                  <a:pt x="28456443" y="13947732"/>
                </a:cubicBezTo>
                <a:cubicBezTo>
                  <a:pt x="28450095" y="13945351"/>
                  <a:pt x="28443207" y="13944077"/>
                  <a:pt x="28437395" y="13940588"/>
                </a:cubicBezTo>
                <a:cubicBezTo>
                  <a:pt x="28434939" y="13939115"/>
                  <a:pt x="28433911" y="13936004"/>
                  <a:pt x="28432631" y="13933444"/>
                </a:cubicBezTo>
                <a:cubicBezTo>
                  <a:pt x="28430191" y="13928563"/>
                  <a:pt x="28428775" y="13918922"/>
                  <a:pt x="28427867" y="13914394"/>
                </a:cubicBezTo>
                <a:cubicBezTo>
                  <a:pt x="28428663" y="13906457"/>
                  <a:pt x="28426231" y="13897472"/>
                  <a:pt x="28430251" y="13890582"/>
                </a:cubicBezTo>
                <a:cubicBezTo>
                  <a:pt x="28432779" y="13886246"/>
                  <a:pt x="28444539" y="13885819"/>
                  <a:pt x="28444539" y="13885819"/>
                </a:cubicBezTo>
                <a:close/>
                <a:moveTo>
                  <a:pt x="37161815" y="13823156"/>
                </a:moveTo>
                <a:cubicBezTo>
                  <a:pt x="37164987" y="13823950"/>
                  <a:pt x="37168875" y="13823382"/>
                  <a:pt x="37171339" y="13825537"/>
                </a:cubicBezTo>
                <a:cubicBezTo>
                  <a:pt x="37175647" y="13829306"/>
                  <a:pt x="37180863" y="13839825"/>
                  <a:pt x="37180863" y="13839825"/>
                </a:cubicBezTo>
                <a:cubicBezTo>
                  <a:pt x="37181659" y="13845381"/>
                  <a:pt x="37183243" y="13850881"/>
                  <a:pt x="37183243" y="13856493"/>
                </a:cubicBezTo>
                <a:cubicBezTo>
                  <a:pt x="37183243" y="13890634"/>
                  <a:pt x="37182315" y="13924777"/>
                  <a:pt x="37180863" y="13958887"/>
                </a:cubicBezTo>
                <a:cubicBezTo>
                  <a:pt x="37180723" y="13962157"/>
                  <a:pt x="37180299" y="13965689"/>
                  <a:pt x="37178483" y="13968412"/>
                </a:cubicBezTo>
                <a:cubicBezTo>
                  <a:pt x="37175247" y="13973265"/>
                  <a:pt x="37159871" y="13976997"/>
                  <a:pt x="37157051" y="13977937"/>
                </a:cubicBezTo>
                <a:cubicBezTo>
                  <a:pt x="37150863" y="13979999"/>
                  <a:pt x="37143703" y="13982230"/>
                  <a:pt x="37138003" y="13985081"/>
                </a:cubicBezTo>
                <a:cubicBezTo>
                  <a:pt x="37119535" y="13994314"/>
                  <a:pt x="37141671" y="13986238"/>
                  <a:pt x="37123715" y="13992225"/>
                </a:cubicBezTo>
                <a:cubicBezTo>
                  <a:pt x="37118951" y="13991431"/>
                  <a:pt x="37112655" y="13993432"/>
                  <a:pt x="37109427" y="13989843"/>
                </a:cubicBezTo>
                <a:cubicBezTo>
                  <a:pt x="37104391" y="13984246"/>
                  <a:pt x="37099503" y="13962062"/>
                  <a:pt x="37097519" y="13956506"/>
                </a:cubicBezTo>
                <a:cubicBezTo>
                  <a:pt x="37093551" y="13950950"/>
                  <a:pt x="37087623" y="13946363"/>
                  <a:pt x="37085615" y="13939837"/>
                </a:cubicBezTo>
                <a:cubicBezTo>
                  <a:pt x="37084195" y="13935222"/>
                  <a:pt x="37086467" y="13930130"/>
                  <a:pt x="37087995" y="13925550"/>
                </a:cubicBezTo>
                <a:cubicBezTo>
                  <a:pt x="37088899" y="13922835"/>
                  <a:pt x="37090331" y="13919923"/>
                  <a:pt x="37092759" y="13918406"/>
                </a:cubicBezTo>
                <a:cubicBezTo>
                  <a:pt x="37101887" y="13912700"/>
                  <a:pt x="37119207" y="13912292"/>
                  <a:pt x="37128475" y="13911262"/>
                </a:cubicBezTo>
                <a:cubicBezTo>
                  <a:pt x="37132371" y="13909964"/>
                  <a:pt x="37140335" y="13908006"/>
                  <a:pt x="37142763" y="13904118"/>
                </a:cubicBezTo>
                <a:cubicBezTo>
                  <a:pt x="37145423" y="13899861"/>
                  <a:pt x="37147527" y="13889831"/>
                  <a:pt x="37147527" y="13889831"/>
                </a:cubicBezTo>
                <a:cubicBezTo>
                  <a:pt x="37148319" y="13873956"/>
                  <a:pt x="37148087" y="13857996"/>
                  <a:pt x="37149907" y="13842206"/>
                </a:cubicBezTo>
                <a:cubicBezTo>
                  <a:pt x="37150483" y="13837219"/>
                  <a:pt x="37150491" y="13830702"/>
                  <a:pt x="37154671" y="13827918"/>
                </a:cubicBezTo>
                <a:close/>
                <a:moveTo>
                  <a:pt x="11689624" y="13751718"/>
                </a:moveTo>
                <a:cubicBezTo>
                  <a:pt x="11695180" y="13752512"/>
                  <a:pt x="11701271" y="13751590"/>
                  <a:pt x="11706292" y="13754100"/>
                </a:cubicBezTo>
                <a:cubicBezTo>
                  <a:pt x="11708535" y="13755222"/>
                  <a:pt x="11708671" y="13758733"/>
                  <a:pt x="11708671" y="13761243"/>
                </a:cubicBezTo>
                <a:cubicBezTo>
                  <a:pt x="11708671" y="13768431"/>
                  <a:pt x="11708034" y="13775702"/>
                  <a:pt x="11706292" y="13782675"/>
                </a:cubicBezTo>
                <a:cubicBezTo>
                  <a:pt x="11705597" y="13785451"/>
                  <a:pt x="11703553" y="13787795"/>
                  <a:pt x="11701527" y="13789818"/>
                </a:cubicBezTo>
                <a:cubicBezTo>
                  <a:pt x="11699503" y="13791842"/>
                  <a:pt x="11696999" y="13793419"/>
                  <a:pt x="11694385" y="13794581"/>
                </a:cubicBezTo>
                <a:cubicBezTo>
                  <a:pt x="11683106" y="13799594"/>
                  <a:pt x="11686447" y="13796565"/>
                  <a:pt x="11684859" y="13796962"/>
                </a:cubicBezTo>
                <a:cubicBezTo>
                  <a:pt x="11678511" y="13794581"/>
                  <a:pt x="11669026" y="13795789"/>
                  <a:pt x="11665810" y="13789818"/>
                </a:cubicBezTo>
                <a:cubicBezTo>
                  <a:pt x="11661891" y="13782544"/>
                  <a:pt x="11666129" y="13765688"/>
                  <a:pt x="11672954" y="13758862"/>
                </a:cubicBezTo>
                <a:cubicBezTo>
                  <a:pt x="11674978" y="13756838"/>
                  <a:pt x="11677467" y="13755227"/>
                  <a:pt x="11680099" y="13754100"/>
                </a:cubicBezTo>
                <a:cubicBezTo>
                  <a:pt x="11683106" y="13752811"/>
                  <a:pt x="11686449" y="13752512"/>
                  <a:pt x="11689624" y="13751718"/>
                </a:cubicBezTo>
                <a:close/>
                <a:moveTo>
                  <a:pt x="24972079" y="13750053"/>
                </a:moveTo>
                <a:cubicBezTo>
                  <a:pt x="24984707" y="13750053"/>
                  <a:pt x="24994939" y="13760288"/>
                  <a:pt x="24994939" y="13772913"/>
                </a:cubicBezTo>
                <a:cubicBezTo>
                  <a:pt x="24994939" y="13785538"/>
                  <a:pt x="24984707" y="13795773"/>
                  <a:pt x="24972079" y="13795773"/>
                </a:cubicBezTo>
                <a:cubicBezTo>
                  <a:pt x="24959455" y="13795773"/>
                  <a:pt x="24949219" y="13785538"/>
                  <a:pt x="24949219" y="13772913"/>
                </a:cubicBezTo>
                <a:cubicBezTo>
                  <a:pt x="24949219" y="13760288"/>
                  <a:pt x="24959455" y="13750053"/>
                  <a:pt x="24972079" y="13750053"/>
                </a:cubicBezTo>
                <a:close/>
                <a:moveTo>
                  <a:pt x="37223727" y="13742193"/>
                </a:moveTo>
                <a:cubicBezTo>
                  <a:pt x="37227695" y="13742987"/>
                  <a:pt x="37231707" y="13743593"/>
                  <a:pt x="37235631" y="13744575"/>
                </a:cubicBezTo>
                <a:cubicBezTo>
                  <a:pt x="37238067" y="13745184"/>
                  <a:pt x="37241003" y="13745181"/>
                  <a:pt x="37242775" y="13746956"/>
                </a:cubicBezTo>
                <a:cubicBezTo>
                  <a:pt x="37244551" y="13748731"/>
                  <a:pt x="37244035" y="13751855"/>
                  <a:pt x="37245159" y="13754100"/>
                </a:cubicBezTo>
                <a:cubicBezTo>
                  <a:pt x="37246439" y="13756660"/>
                  <a:pt x="37248331" y="13758862"/>
                  <a:pt x="37249919" y="13761243"/>
                </a:cubicBezTo>
                <a:cubicBezTo>
                  <a:pt x="37246627" y="13781012"/>
                  <a:pt x="37228091" y="13771166"/>
                  <a:pt x="37223727" y="13773150"/>
                </a:cubicBezTo>
                <a:cubicBezTo>
                  <a:pt x="37218171" y="13768387"/>
                  <a:pt x="37210823" y="13765137"/>
                  <a:pt x="37207059" y="13758862"/>
                </a:cubicBezTo>
                <a:cubicBezTo>
                  <a:pt x="37205375" y="13756056"/>
                  <a:pt x="37207623" y="13752060"/>
                  <a:pt x="37209439" y="13749337"/>
                </a:cubicBezTo>
                <a:cubicBezTo>
                  <a:pt x="37212075" y="13745382"/>
                  <a:pt x="37219651" y="13743551"/>
                  <a:pt x="37223727" y="13742193"/>
                </a:cubicBezTo>
                <a:close/>
                <a:moveTo>
                  <a:pt x="3367472" y="13700443"/>
                </a:moveTo>
                <a:cubicBezTo>
                  <a:pt x="3380098" y="13700443"/>
                  <a:pt x="3390339" y="13710678"/>
                  <a:pt x="3390339" y="13723303"/>
                </a:cubicBezTo>
                <a:cubicBezTo>
                  <a:pt x="3390339" y="13735928"/>
                  <a:pt x="3380098" y="13746163"/>
                  <a:pt x="3367472" y="13746163"/>
                </a:cubicBezTo>
                <a:cubicBezTo>
                  <a:pt x="3354849" y="13746163"/>
                  <a:pt x="3344612" y="13735928"/>
                  <a:pt x="3344612" y="13723303"/>
                </a:cubicBezTo>
                <a:cubicBezTo>
                  <a:pt x="3344612" y="13710678"/>
                  <a:pt x="3354849" y="13700443"/>
                  <a:pt x="3367472" y="13700443"/>
                </a:cubicBezTo>
                <a:close/>
                <a:moveTo>
                  <a:pt x="22268779" y="13656945"/>
                </a:moveTo>
                <a:cubicBezTo>
                  <a:pt x="22281411" y="13656945"/>
                  <a:pt x="22291639" y="13667180"/>
                  <a:pt x="22291639" y="13679805"/>
                </a:cubicBezTo>
                <a:cubicBezTo>
                  <a:pt x="22291639" y="13692430"/>
                  <a:pt x="22281411" y="13702665"/>
                  <a:pt x="22268779" y="13702665"/>
                </a:cubicBezTo>
                <a:cubicBezTo>
                  <a:pt x="22256259" y="13702665"/>
                  <a:pt x="22246031" y="13692430"/>
                  <a:pt x="22246031" y="13679805"/>
                </a:cubicBezTo>
                <a:cubicBezTo>
                  <a:pt x="22246031" y="13667180"/>
                  <a:pt x="22256259" y="13656945"/>
                  <a:pt x="22268779" y="13656945"/>
                </a:cubicBezTo>
                <a:close/>
                <a:moveTo>
                  <a:pt x="11661049" y="13651706"/>
                </a:moveTo>
                <a:cubicBezTo>
                  <a:pt x="11665289" y="13652236"/>
                  <a:pt x="11668939" y="13655007"/>
                  <a:pt x="11672955" y="13656468"/>
                </a:cubicBezTo>
                <a:cubicBezTo>
                  <a:pt x="11691657" y="13663268"/>
                  <a:pt x="11682096" y="13657801"/>
                  <a:pt x="11694387" y="13665993"/>
                </a:cubicBezTo>
                <a:cubicBezTo>
                  <a:pt x="11695974" y="13668374"/>
                  <a:pt x="11696913" y="13671349"/>
                  <a:pt x="11699147" y="13673137"/>
                </a:cubicBezTo>
                <a:cubicBezTo>
                  <a:pt x="11710693" y="13682374"/>
                  <a:pt x="11703478" y="13667074"/>
                  <a:pt x="11708673" y="13682662"/>
                </a:cubicBezTo>
                <a:cubicBezTo>
                  <a:pt x="11707877" y="13689806"/>
                  <a:pt x="11708746" y="13697338"/>
                  <a:pt x="11706292" y="13704093"/>
                </a:cubicBezTo>
                <a:cubicBezTo>
                  <a:pt x="11705312" y="13706782"/>
                  <a:pt x="11701764" y="13707694"/>
                  <a:pt x="11699147" y="13708856"/>
                </a:cubicBezTo>
                <a:cubicBezTo>
                  <a:pt x="11687871" y="13713869"/>
                  <a:pt x="11687243" y="13716794"/>
                  <a:pt x="11684859" y="13718381"/>
                </a:cubicBezTo>
                <a:cubicBezTo>
                  <a:pt x="11678512" y="13714412"/>
                  <a:pt x="11671329" y="13711535"/>
                  <a:pt x="11665810" y="13706475"/>
                </a:cubicBezTo>
                <a:cubicBezTo>
                  <a:pt x="11661591" y="13702607"/>
                  <a:pt x="11659459" y="13696950"/>
                  <a:pt x="11656286" y="13692187"/>
                </a:cubicBezTo>
                <a:lnTo>
                  <a:pt x="11651521" y="13685043"/>
                </a:lnTo>
                <a:cubicBezTo>
                  <a:pt x="11652317" y="13674724"/>
                  <a:pt x="11651059" y="13664038"/>
                  <a:pt x="11653906" y="13654087"/>
                </a:cubicBezTo>
                <a:cubicBezTo>
                  <a:pt x="11654595" y="13651673"/>
                  <a:pt x="11658557" y="13651395"/>
                  <a:pt x="11661049" y="13651706"/>
                </a:cubicBezTo>
                <a:close/>
                <a:moveTo>
                  <a:pt x="36449819" y="13632656"/>
                </a:moveTo>
                <a:cubicBezTo>
                  <a:pt x="36456335" y="13637000"/>
                  <a:pt x="36458383" y="13637042"/>
                  <a:pt x="36461727" y="13644562"/>
                </a:cubicBezTo>
                <a:cubicBezTo>
                  <a:pt x="36463767" y="13649150"/>
                  <a:pt x="36466487" y="13658850"/>
                  <a:pt x="36466487" y="13658850"/>
                </a:cubicBezTo>
                <a:cubicBezTo>
                  <a:pt x="36465695" y="13661231"/>
                  <a:pt x="36465883" y="13664218"/>
                  <a:pt x="36464107" y="13665993"/>
                </a:cubicBezTo>
                <a:cubicBezTo>
                  <a:pt x="36460971" y="13669128"/>
                  <a:pt x="36444263" y="13665993"/>
                  <a:pt x="36440295" y="13665993"/>
                </a:cubicBezTo>
                <a:cubicBezTo>
                  <a:pt x="36437915" y="13659643"/>
                  <a:pt x="36434363" y="13653615"/>
                  <a:pt x="36433151" y="13646943"/>
                </a:cubicBezTo>
                <a:cubicBezTo>
                  <a:pt x="36432703" y="13644474"/>
                  <a:pt x="36433963" y="13641760"/>
                  <a:pt x="36435531" y="13639800"/>
                </a:cubicBezTo>
                <a:cubicBezTo>
                  <a:pt x="36438891" y="13635603"/>
                  <a:pt x="36445111" y="13634225"/>
                  <a:pt x="36449819" y="13632656"/>
                </a:cubicBezTo>
                <a:close/>
                <a:moveTo>
                  <a:pt x="14663800" y="13587412"/>
                </a:moveTo>
                <a:cubicBezTo>
                  <a:pt x="14668768" y="13590252"/>
                  <a:pt x="14670147" y="13596937"/>
                  <a:pt x="14673322" y="13601700"/>
                </a:cubicBezTo>
                <a:cubicBezTo>
                  <a:pt x="14679674" y="13611224"/>
                  <a:pt x="14675705" y="13607256"/>
                  <a:pt x="14685229" y="13613606"/>
                </a:cubicBezTo>
                <a:cubicBezTo>
                  <a:pt x="14686930" y="13618704"/>
                  <a:pt x="14688026" y="13624090"/>
                  <a:pt x="14692373" y="13627893"/>
                </a:cubicBezTo>
                <a:cubicBezTo>
                  <a:pt x="14696682" y="13631662"/>
                  <a:pt x="14706660" y="13637418"/>
                  <a:pt x="14706660" y="13637418"/>
                </a:cubicBezTo>
                <a:cubicBezTo>
                  <a:pt x="14709835" y="13642181"/>
                  <a:pt x="14714376" y="13646276"/>
                  <a:pt x="14716187" y="13651706"/>
                </a:cubicBezTo>
                <a:cubicBezTo>
                  <a:pt x="14718574" y="13658865"/>
                  <a:pt x="14718203" y="13659839"/>
                  <a:pt x="14723331" y="13665993"/>
                </a:cubicBezTo>
                <a:cubicBezTo>
                  <a:pt x="14725487" y="13668580"/>
                  <a:pt x="14728316" y="13670550"/>
                  <a:pt x="14730472" y="13673137"/>
                </a:cubicBezTo>
                <a:cubicBezTo>
                  <a:pt x="14735600" y="13679290"/>
                  <a:pt x="14735229" y="13680267"/>
                  <a:pt x="14737618" y="13687425"/>
                </a:cubicBezTo>
                <a:cubicBezTo>
                  <a:pt x="14736375" y="13698587"/>
                  <a:pt x="14737151" y="13714086"/>
                  <a:pt x="14728094" y="13723143"/>
                </a:cubicBezTo>
                <a:cubicBezTo>
                  <a:pt x="14726067" y="13725167"/>
                  <a:pt x="14723607" y="13726843"/>
                  <a:pt x="14720950" y="13727906"/>
                </a:cubicBezTo>
                <a:cubicBezTo>
                  <a:pt x="14719476" y="13728496"/>
                  <a:pt x="14718966" y="13727906"/>
                  <a:pt x="14718567" y="13727906"/>
                </a:cubicBezTo>
                <a:cubicBezTo>
                  <a:pt x="14713012" y="13723937"/>
                  <a:pt x="14706725" y="13720828"/>
                  <a:pt x="14701897" y="13716000"/>
                </a:cubicBezTo>
                <a:cubicBezTo>
                  <a:pt x="14679421" y="13693524"/>
                  <a:pt x="14703099" y="13710660"/>
                  <a:pt x="14687612" y="13687425"/>
                </a:cubicBezTo>
                <a:lnTo>
                  <a:pt x="14678085" y="13673137"/>
                </a:lnTo>
                <a:cubicBezTo>
                  <a:pt x="14676497" y="13670756"/>
                  <a:pt x="14674230" y="13668708"/>
                  <a:pt x="14673322" y="13665993"/>
                </a:cubicBezTo>
                <a:cubicBezTo>
                  <a:pt x="14671737" y="13661231"/>
                  <a:pt x="14671343" y="13655883"/>
                  <a:pt x="14668559" y="13651706"/>
                </a:cubicBezTo>
                <a:cubicBezTo>
                  <a:pt x="14661016" y="13640386"/>
                  <a:pt x="14664702" y="13647275"/>
                  <a:pt x="14659037" y="13630275"/>
                </a:cubicBezTo>
                <a:lnTo>
                  <a:pt x="14656654" y="13623131"/>
                </a:lnTo>
                <a:lnTo>
                  <a:pt x="14654275" y="13615987"/>
                </a:lnTo>
                <a:cubicBezTo>
                  <a:pt x="14655069" y="13608050"/>
                  <a:pt x="14654131" y="13599743"/>
                  <a:pt x="14656654" y="13592175"/>
                </a:cubicBezTo>
                <a:cubicBezTo>
                  <a:pt x="14657558" y="13589460"/>
                  <a:pt x="14661315" y="13585992"/>
                  <a:pt x="14663800" y="13587412"/>
                </a:cubicBezTo>
                <a:close/>
                <a:moveTo>
                  <a:pt x="18352543" y="13582650"/>
                </a:moveTo>
                <a:cubicBezTo>
                  <a:pt x="18352543" y="13582650"/>
                  <a:pt x="18362747" y="13584494"/>
                  <a:pt x="18366831" y="13587412"/>
                </a:cubicBezTo>
                <a:cubicBezTo>
                  <a:pt x="18368875" y="13588871"/>
                  <a:pt x="18368719" y="13592095"/>
                  <a:pt x="18369211" y="13594556"/>
                </a:cubicBezTo>
                <a:cubicBezTo>
                  <a:pt x="18373075" y="13613876"/>
                  <a:pt x="18372679" y="13607974"/>
                  <a:pt x="18366831" y="13625512"/>
                </a:cubicBezTo>
                <a:lnTo>
                  <a:pt x="18362067" y="13632656"/>
                </a:lnTo>
                <a:cubicBezTo>
                  <a:pt x="18358893" y="13637418"/>
                  <a:pt x="18356057" y="13642425"/>
                  <a:pt x="18352543" y="13646943"/>
                </a:cubicBezTo>
                <a:cubicBezTo>
                  <a:pt x="18347259" y="13653736"/>
                  <a:pt x="18338163" y="13659696"/>
                  <a:pt x="18331111" y="13663612"/>
                </a:cubicBezTo>
                <a:cubicBezTo>
                  <a:pt x="18301539" y="13680042"/>
                  <a:pt x="18348535" y="13649615"/>
                  <a:pt x="18316827" y="13670756"/>
                </a:cubicBezTo>
                <a:cubicBezTo>
                  <a:pt x="18312063" y="13673931"/>
                  <a:pt x="18306845" y="13676512"/>
                  <a:pt x="18302537" y="13680281"/>
                </a:cubicBezTo>
                <a:cubicBezTo>
                  <a:pt x="18300383" y="13682166"/>
                  <a:pt x="18299363" y="13685044"/>
                  <a:pt x="18297775" y="13687425"/>
                </a:cubicBezTo>
                <a:cubicBezTo>
                  <a:pt x="18294039" y="13693029"/>
                  <a:pt x="18288251" y="13696950"/>
                  <a:pt x="18283487" y="13701712"/>
                </a:cubicBezTo>
                <a:cubicBezTo>
                  <a:pt x="18279439" y="13705759"/>
                  <a:pt x="18273963" y="13708062"/>
                  <a:pt x="18269201" y="13711237"/>
                </a:cubicBezTo>
                <a:cubicBezTo>
                  <a:pt x="18266399" y="13713105"/>
                  <a:pt x="18264439" y="13716000"/>
                  <a:pt x="18262055" y="13718381"/>
                </a:cubicBezTo>
                <a:cubicBezTo>
                  <a:pt x="18257295" y="13723143"/>
                  <a:pt x="18252803" y="13728193"/>
                  <a:pt x="18247767" y="13732668"/>
                </a:cubicBezTo>
                <a:cubicBezTo>
                  <a:pt x="18245631" y="13734569"/>
                  <a:pt x="18243007" y="13735843"/>
                  <a:pt x="18240627" y="13737431"/>
                </a:cubicBezTo>
                <a:cubicBezTo>
                  <a:pt x="18237823" y="13739299"/>
                  <a:pt x="18235863" y="13742194"/>
                  <a:pt x="18233483" y="13744575"/>
                </a:cubicBezTo>
                <a:cubicBezTo>
                  <a:pt x="18217171" y="13760885"/>
                  <a:pt x="18224795" y="13755126"/>
                  <a:pt x="18212051" y="13763625"/>
                </a:cubicBezTo>
                <a:cubicBezTo>
                  <a:pt x="18198955" y="13767989"/>
                  <a:pt x="18210685" y="13763384"/>
                  <a:pt x="18197763" y="13770768"/>
                </a:cubicBezTo>
                <a:cubicBezTo>
                  <a:pt x="18191407" y="13774399"/>
                  <a:pt x="18187775" y="13776003"/>
                  <a:pt x="18181093" y="13777912"/>
                </a:cubicBezTo>
                <a:cubicBezTo>
                  <a:pt x="18177947" y="13778811"/>
                  <a:pt x="18174823" y="13779967"/>
                  <a:pt x="18171569" y="13780293"/>
                </a:cubicBezTo>
                <a:cubicBezTo>
                  <a:pt x="18158907" y="13781559"/>
                  <a:pt x="18146169" y="13781881"/>
                  <a:pt x="18133467" y="13782675"/>
                </a:cubicBezTo>
                <a:lnTo>
                  <a:pt x="18107275" y="13780293"/>
                </a:lnTo>
                <a:cubicBezTo>
                  <a:pt x="18100759" y="13779700"/>
                  <a:pt x="18094575" y="13777118"/>
                  <a:pt x="18088227" y="13775531"/>
                </a:cubicBezTo>
                <a:lnTo>
                  <a:pt x="18073937" y="13770768"/>
                </a:lnTo>
                <a:cubicBezTo>
                  <a:pt x="18069175" y="13769181"/>
                  <a:pt x="18064459" y="13767448"/>
                  <a:pt x="18059651" y="13766006"/>
                </a:cubicBezTo>
                <a:cubicBezTo>
                  <a:pt x="18056515" y="13765066"/>
                  <a:pt x="18053191" y="13764774"/>
                  <a:pt x="18050125" y="13763625"/>
                </a:cubicBezTo>
                <a:cubicBezTo>
                  <a:pt x="18043223" y="13761037"/>
                  <a:pt x="18039375" y="13758046"/>
                  <a:pt x="18033457" y="13754100"/>
                </a:cubicBezTo>
                <a:cubicBezTo>
                  <a:pt x="18029279" y="13751315"/>
                  <a:pt x="18023759" y="13751376"/>
                  <a:pt x="18019167" y="13749337"/>
                </a:cubicBezTo>
                <a:cubicBezTo>
                  <a:pt x="18016555" y="13748175"/>
                  <a:pt x="18014407" y="13746162"/>
                  <a:pt x="18012027" y="13744575"/>
                </a:cubicBezTo>
                <a:cubicBezTo>
                  <a:pt x="18008851" y="13743781"/>
                  <a:pt x="18005647" y="13743092"/>
                  <a:pt x="18002501" y="13742193"/>
                </a:cubicBezTo>
                <a:cubicBezTo>
                  <a:pt x="18000087" y="13741503"/>
                  <a:pt x="17997791" y="13740421"/>
                  <a:pt x="17995359" y="13739812"/>
                </a:cubicBezTo>
                <a:cubicBezTo>
                  <a:pt x="17984447" y="13737085"/>
                  <a:pt x="17975969" y="13736496"/>
                  <a:pt x="17964399" y="13735050"/>
                </a:cubicBezTo>
                <a:cubicBezTo>
                  <a:pt x="17949319" y="13734256"/>
                  <a:pt x="17934259" y="13732668"/>
                  <a:pt x="17919157" y="13732668"/>
                </a:cubicBezTo>
                <a:cubicBezTo>
                  <a:pt x="17916099" y="13732668"/>
                  <a:pt x="17892205" y="13736764"/>
                  <a:pt x="17888199" y="13737431"/>
                </a:cubicBezTo>
                <a:lnTo>
                  <a:pt x="17819143" y="13742193"/>
                </a:lnTo>
                <a:cubicBezTo>
                  <a:pt x="17816639" y="13742366"/>
                  <a:pt x="17814383" y="13743781"/>
                  <a:pt x="17812001" y="13744575"/>
                </a:cubicBezTo>
                <a:cubicBezTo>
                  <a:pt x="17789797" y="13751977"/>
                  <a:pt x="17805267" y="13745670"/>
                  <a:pt x="17785807" y="13756481"/>
                </a:cubicBezTo>
                <a:cubicBezTo>
                  <a:pt x="17756603" y="13772705"/>
                  <a:pt x="17806675" y="13742245"/>
                  <a:pt x="17757231" y="13773150"/>
                </a:cubicBezTo>
                <a:lnTo>
                  <a:pt x="17745327" y="13773150"/>
                </a:lnTo>
                <a:cubicBezTo>
                  <a:pt x="17745327" y="13773150"/>
                  <a:pt x="17739083" y="13782748"/>
                  <a:pt x="17735803" y="13787437"/>
                </a:cubicBezTo>
                <a:cubicBezTo>
                  <a:pt x="17733523" y="13790688"/>
                  <a:pt x="17730627" y="13793516"/>
                  <a:pt x="17728657" y="13796962"/>
                </a:cubicBezTo>
                <a:cubicBezTo>
                  <a:pt x="17727141" y="13799616"/>
                  <a:pt x="17724409" y="13811574"/>
                  <a:pt x="17723893" y="13813631"/>
                </a:cubicBezTo>
                <a:lnTo>
                  <a:pt x="17719131" y="13820775"/>
                </a:lnTo>
                <a:cubicBezTo>
                  <a:pt x="17717739" y="13822863"/>
                  <a:pt x="17717543" y="13825537"/>
                  <a:pt x="17716751" y="13827918"/>
                </a:cubicBezTo>
                <a:lnTo>
                  <a:pt x="17711987" y="13842206"/>
                </a:lnTo>
                <a:cubicBezTo>
                  <a:pt x="17710399" y="13846968"/>
                  <a:pt x="17708151" y="13851559"/>
                  <a:pt x="17707227" y="13856493"/>
                </a:cubicBezTo>
                <a:cubicBezTo>
                  <a:pt x="17703683" y="13875396"/>
                  <a:pt x="17702527" y="13942902"/>
                  <a:pt x="17702463" y="13944600"/>
                </a:cubicBezTo>
                <a:lnTo>
                  <a:pt x="17704843" y="13951743"/>
                </a:lnTo>
                <a:cubicBezTo>
                  <a:pt x="17717127" y="13988588"/>
                  <a:pt x="17703051" y="13950543"/>
                  <a:pt x="17714369" y="13973175"/>
                </a:cubicBezTo>
                <a:cubicBezTo>
                  <a:pt x="17715491" y="13975420"/>
                  <a:pt x="17715627" y="13978073"/>
                  <a:pt x="17716751" y="13980318"/>
                </a:cubicBezTo>
                <a:cubicBezTo>
                  <a:pt x="17718031" y="13982878"/>
                  <a:pt x="17719927" y="13985081"/>
                  <a:pt x="17721513" y="13987462"/>
                </a:cubicBezTo>
                <a:cubicBezTo>
                  <a:pt x="17722905" y="13989551"/>
                  <a:pt x="17723099" y="13992225"/>
                  <a:pt x="17723893" y="13994606"/>
                </a:cubicBezTo>
                <a:cubicBezTo>
                  <a:pt x="17725481" y="13999368"/>
                  <a:pt x="17727603" y="14003984"/>
                  <a:pt x="17728657" y="14008893"/>
                </a:cubicBezTo>
                <a:cubicBezTo>
                  <a:pt x="17729921" y="14014790"/>
                  <a:pt x="17733027" y="14047838"/>
                  <a:pt x="17733419" y="14051756"/>
                </a:cubicBezTo>
                <a:cubicBezTo>
                  <a:pt x="17734211" y="14054137"/>
                  <a:pt x="17735111" y="14056486"/>
                  <a:pt x="17735803" y="14058900"/>
                </a:cubicBezTo>
                <a:cubicBezTo>
                  <a:pt x="17741787" y="14079848"/>
                  <a:pt x="17734851" y="14058428"/>
                  <a:pt x="17740563" y="14075568"/>
                </a:cubicBezTo>
                <a:cubicBezTo>
                  <a:pt x="17742943" y="14077156"/>
                  <a:pt x="17745075" y="14079204"/>
                  <a:pt x="17747707" y="14080331"/>
                </a:cubicBezTo>
                <a:cubicBezTo>
                  <a:pt x="17757871" y="14084688"/>
                  <a:pt x="17788583" y="14084951"/>
                  <a:pt x="17790569" y="14085093"/>
                </a:cubicBezTo>
                <a:lnTo>
                  <a:pt x="17804857" y="14080331"/>
                </a:lnTo>
                <a:cubicBezTo>
                  <a:pt x="17807571" y="14079426"/>
                  <a:pt x="17808031" y="14075568"/>
                  <a:pt x="17809619" y="14073187"/>
                </a:cubicBezTo>
                <a:cubicBezTo>
                  <a:pt x="17812793" y="14068425"/>
                  <a:pt x="17815863" y="14063589"/>
                  <a:pt x="17819143" y="14058900"/>
                </a:cubicBezTo>
                <a:cubicBezTo>
                  <a:pt x="17821419" y="14055649"/>
                  <a:pt x="17824319" y="14052821"/>
                  <a:pt x="17826287" y="14049375"/>
                </a:cubicBezTo>
                <a:cubicBezTo>
                  <a:pt x="17827531" y="14047196"/>
                  <a:pt x="17827547" y="14044476"/>
                  <a:pt x="17828669" y="14042231"/>
                </a:cubicBezTo>
                <a:cubicBezTo>
                  <a:pt x="17837903" y="14023766"/>
                  <a:pt x="17829827" y="14045899"/>
                  <a:pt x="17835813" y="14027943"/>
                </a:cubicBezTo>
                <a:cubicBezTo>
                  <a:pt x="17843359" y="14016623"/>
                  <a:pt x="17839671" y="14023515"/>
                  <a:pt x="17845337" y="14006512"/>
                </a:cubicBezTo>
                <a:cubicBezTo>
                  <a:pt x="17845337" y="14006512"/>
                  <a:pt x="17853975" y="13997898"/>
                  <a:pt x="17859627" y="13996987"/>
                </a:cubicBezTo>
                <a:cubicBezTo>
                  <a:pt x="17891935" y="13991776"/>
                  <a:pt x="17931499" y="13995256"/>
                  <a:pt x="17964399" y="13996987"/>
                </a:cubicBezTo>
                <a:cubicBezTo>
                  <a:pt x="17964399" y="13996987"/>
                  <a:pt x="17974099" y="13994264"/>
                  <a:pt x="17978687" y="13992225"/>
                </a:cubicBezTo>
                <a:cubicBezTo>
                  <a:pt x="17981303" y="13991063"/>
                  <a:pt x="17983271" y="13988742"/>
                  <a:pt x="17985831" y="13987462"/>
                </a:cubicBezTo>
                <a:cubicBezTo>
                  <a:pt x="17999615" y="13980570"/>
                  <a:pt x="17986579" y="13991480"/>
                  <a:pt x="18000119" y="13977937"/>
                </a:cubicBezTo>
                <a:cubicBezTo>
                  <a:pt x="18002499" y="13977143"/>
                  <a:pt x="18005303" y="13977124"/>
                  <a:pt x="18007263" y="13975556"/>
                </a:cubicBezTo>
                <a:cubicBezTo>
                  <a:pt x="18009499" y="13973768"/>
                  <a:pt x="18010363" y="13970741"/>
                  <a:pt x="18012027" y="13968412"/>
                </a:cubicBezTo>
                <a:cubicBezTo>
                  <a:pt x="18014333" y="13965183"/>
                  <a:pt x="18016787" y="13962062"/>
                  <a:pt x="18019167" y="13958887"/>
                </a:cubicBezTo>
                <a:cubicBezTo>
                  <a:pt x="18019167" y="13958887"/>
                  <a:pt x="18028471" y="13954723"/>
                  <a:pt x="18033457" y="13954125"/>
                </a:cubicBezTo>
                <a:cubicBezTo>
                  <a:pt x="18048451" y="13952326"/>
                  <a:pt x="18063619" y="13952537"/>
                  <a:pt x="18078699" y="13951743"/>
                </a:cubicBezTo>
                <a:lnTo>
                  <a:pt x="18085843" y="13954125"/>
                </a:lnTo>
                <a:cubicBezTo>
                  <a:pt x="18092051" y="13956196"/>
                  <a:pt x="18098743" y="13956650"/>
                  <a:pt x="18104895" y="13958887"/>
                </a:cubicBezTo>
                <a:cubicBezTo>
                  <a:pt x="18107583" y="13959865"/>
                  <a:pt x="18110249" y="13961415"/>
                  <a:pt x="18112039" y="13963650"/>
                </a:cubicBezTo>
                <a:cubicBezTo>
                  <a:pt x="18113605" y="13965610"/>
                  <a:pt x="18113811" y="13968358"/>
                  <a:pt x="18114419" y="13970793"/>
                </a:cubicBezTo>
                <a:cubicBezTo>
                  <a:pt x="18115401" y="13974720"/>
                  <a:pt x="18117913" y="13978808"/>
                  <a:pt x="18116799" y="13982700"/>
                </a:cubicBezTo>
                <a:cubicBezTo>
                  <a:pt x="18116015" y="13985452"/>
                  <a:pt x="18111987" y="13985799"/>
                  <a:pt x="18109659" y="13987462"/>
                </a:cubicBezTo>
                <a:cubicBezTo>
                  <a:pt x="18106427" y="13989769"/>
                  <a:pt x="18103307" y="13992225"/>
                  <a:pt x="18100131" y="13994606"/>
                </a:cubicBezTo>
                <a:cubicBezTo>
                  <a:pt x="18100131" y="13994606"/>
                  <a:pt x="18090431" y="13997329"/>
                  <a:pt x="18085843" y="13999368"/>
                </a:cubicBezTo>
                <a:cubicBezTo>
                  <a:pt x="18083229" y="14000530"/>
                  <a:pt x="18081083" y="14002543"/>
                  <a:pt x="18078699" y="14004131"/>
                </a:cubicBezTo>
                <a:cubicBezTo>
                  <a:pt x="18068843" y="14007417"/>
                  <a:pt x="18073643" y="14005120"/>
                  <a:pt x="18064411" y="14011275"/>
                </a:cubicBezTo>
                <a:cubicBezTo>
                  <a:pt x="18060235" y="14014060"/>
                  <a:pt x="18054887" y="14014450"/>
                  <a:pt x="18050125" y="14016037"/>
                </a:cubicBezTo>
                <a:cubicBezTo>
                  <a:pt x="18027295" y="14017559"/>
                  <a:pt x="18018197" y="14015146"/>
                  <a:pt x="18000119" y="14023181"/>
                </a:cubicBezTo>
                <a:cubicBezTo>
                  <a:pt x="17997503" y="14024343"/>
                  <a:pt x="17995535" y="14026663"/>
                  <a:pt x="17992975" y="14027943"/>
                </a:cubicBezTo>
                <a:cubicBezTo>
                  <a:pt x="17988277" y="14030293"/>
                  <a:pt x="17980041" y="14030022"/>
                  <a:pt x="17978687" y="14037468"/>
                </a:cubicBezTo>
                <a:cubicBezTo>
                  <a:pt x="17975987" y="14052327"/>
                  <a:pt x="17977099" y="14067631"/>
                  <a:pt x="17976307" y="14082712"/>
                </a:cubicBezTo>
                <a:cubicBezTo>
                  <a:pt x="17976307" y="14082712"/>
                  <a:pt x="17973583" y="14092412"/>
                  <a:pt x="17971543" y="14097000"/>
                </a:cubicBezTo>
                <a:cubicBezTo>
                  <a:pt x="17970383" y="14099615"/>
                  <a:pt x="17968063" y="14101583"/>
                  <a:pt x="17966783" y="14104143"/>
                </a:cubicBezTo>
                <a:cubicBezTo>
                  <a:pt x="17965659" y="14106388"/>
                  <a:pt x="17965195" y="14108906"/>
                  <a:pt x="17964399" y="14111287"/>
                </a:cubicBezTo>
                <a:cubicBezTo>
                  <a:pt x="17956851" y="14122608"/>
                  <a:pt x="17962351" y="14117526"/>
                  <a:pt x="17945351" y="14123193"/>
                </a:cubicBezTo>
                <a:cubicBezTo>
                  <a:pt x="17935031" y="14123987"/>
                  <a:pt x="17924663" y="14124291"/>
                  <a:pt x="17914395" y="14125575"/>
                </a:cubicBezTo>
                <a:cubicBezTo>
                  <a:pt x="17907295" y="14126462"/>
                  <a:pt x="17904679" y="14129614"/>
                  <a:pt x="17900107" y="14135100"/>
                </a:cubicBezTo>
                <a:cubicBezTo>
                  <a:pt x="17898275" y="14137298"/>
                  <a:pt x="17896471" y="14139613"/>
                  <a:pt x="17895343" y="14142243"/>
                </a:cubicBezTo>
                <a:cubicBezTo>
                  <a:pt x="17890987" y="14152407"/>
                  <a:pt x="17890723" y="14183121"/>
                  <a:pt x="17890583" y="14185106"/>
                </a:cubicBezTo>
                <a:lnTo>
                  <a:pt x="17892963" y="14192250"/>
                </a:lnTo>
                <a:lnTo>
                  <a:pt x="17900107" y="14213681"/>
                </a:lnTo>
                <a:cubicBezTo>
                  <a:pt x="17906853" y="14233921"/>
                  <a:pt x="17907053" y="14223007"/>
                  <a:pt x="17916775" y="14232731"/>
                </a:cubicBezTo>
                <a:cubicBezTo>
                  <a:pt x="17918799" y="14234755"/>
                  <a:pt x="17919951" y="14237494"/>
                  <a:pt x="17921537" y="14239875"/>
                </a:cubicBezTo>
                <a:cubicBezTo>
                  <a:pt x="17921537" y="14239875"/>
                  <a:pt x="17931307" y="14245886"/>
                  <a:pt x="17935825" y="14249400"/>
                </a:cubicBezTo>
                <a:cubicBezTo>
                  <a:pt x="17938483" y="14251467"/>
                  <a:pt x="17940383" y="14254387"/>
                  <a:pt x="17942969" y="14256543"/>
                </a:cubicBezTo>
                <a:cubicBezTo>
                  <a:pt x="17945167" y="14258375"/>
                  <a:pt x="17948089" y="14259282"/>
                  <a:pt x="17950113" y="14261306"/>
                </a:cubicBezTo>
                <a:cubicBezTo>
                  <a:pt x="17952137" y="14263330"/>
                  <a:pt x="17953043" y="14266251"/>
                  <a:pt x="17954875" y="14268450"/>
                </a:cubicBezTo>
                <a:cubicBezTo>
                  <a:pt x="17957031" y="14271037"/>
                  <a:pt x="17960151" y="14272791"/>
                  <a:pt x="17962019" y="14275593"/>
                </a:cubicBezTo>
                <a:cubicBezTo>
                  <a:pt x="17963179" y="14277331"/>
                  <a:pt x="17966735" y="14291397"/>
                  <a:pt x="17966783" y="14292262"/>
                </a:cubicBezTo>
                <a:cubicBezTo>
                  <a:pt x="17968201" y="14319224"/>
                  <a:pt x="17968369" y="14346237"/>
                  <a:pt x="17969163" y="14373225"/>
                </a:cubicBezTo>
                <a:lnTo>
                  <a:pt x="17971543" y="14380368"/>
                </a:lnTo>
                <a:lnTo>
                  <a:pt x="17976307" y="14394656"/>
                </a:lnTo>
                <a:cubicBezTo>
                  <a:pt x="17980843" y="14408262"/>
                  <a:pt x="17989235" y="14411211"/>
                  <a:pt x="18000119" y="14418468"/>
                </a:cubicBezTo>
                <a:cubicBezTo>
                  <a:pt x="18003295" y="14419262"/>
                  <a:pt x="18006495" y="14419951"/>
                  <a:pt x="18009643" y="14420850"/>
                </a:cubicBezTo>
                <a:cubicBezTo>
                  <a:pt x="18020647" y="14423994"/>
                  <a:pt x="18018279" y="14424225"/>
                  <a:pt x="18031075" y="14432756"/>
                </a:cubicBezTo>
                <a:lnTo>
                  <a:pt x="18038219" y="14435137"/>
                </a:lnTo>
                <a:cubicBezTo>
                  <a:pt x="18040933" y="14436042"/>
                  <a:pt x="18042983" y="14438312"/>
                  <a:pt x="18045363" y="14439900"/>
                </a:cubicBezTo>
                <a:lnTo>
                  <a:pt x="18059651" y="14449425"/>
                </a:lnTo>
                <a:cubicBezTo>
                  <a:pt x="18077599" y="14455408"/>
                  <a:pt x="18055479" y="14447338"/>
                  <a:pt x="18073937" y="14456568"/>
                </a:cubicBezTo>
                <a:cubicBezTo>
                  <a:pt x="18079963" y="14459580"/>
                  <a:pt x="18084059" y="14457175"/>
                  <a:pt x="18085843" y="14466093"/>
                </a:cubicBezTo>
                <a:cubicBezTo>
                  <a:pt x="18087719" y="14475465"/>
                  <a:pt x="18087431" y="14485143"/>
                  <a:pt x="18088227" y="14494668"/>
                </a:cubicBezTo>
                <a:lnTo>
                  <a:pt x="18085843" y="14501812"/>
                </a:lnTo>
                <a:lnTo>
                  <a:pt x="18083463" y="14508956"/>
                </a:lnTo>
                <a:cubicBezTo>
                  <a:pt x="18077795" y="14525958"/>
                  <a:pt x="18082879" y="14520458"/>
                  <a:pt x="18071555" y="14528006"/>
                </a:cubicBezTo>
                <a:lnTo>
                  <a:pt x="18033457" y="14530387"/>
                </a:lnTo>
                <a:cubicBezTo>
                  <a:pt x="18030951" y="14530544"/>
                  <a:pt x="18028695" y="14531974"/>
                  <a:pt x="18026311" y="14532768"/>
                </a:cubicBezTo>
                <a:cubicBezTo>
                  <a:pt x="18012827" y="14537264"/>
                  <a:pt x="18009097" y="14537115"/>
                  <a:pt x="17997739" y="14547056"/>
                </a:cubicBezTo>
                <a:cubicBezTo>
                  <a:pt x="17995583" y="14548941"/>
                  <a:pt x="17994563" y="14551819"/>
                  <a:pt x="17992975" y="14554200"/>
                </a:cubicBezTo>
                <a:cubicBezTo>
                  <a:pt x="17990595" y="14554994"/>
                  <a:pt x="17987921" y="14555189"/>
                  <a:pt x="17985831" y="14556581"/>
                </a:cubicBezTo>
                <a:cubicBezTo>
                  <a:pt x="17970027" y="14567116"/>
                  <a:pt x="17987131" y="14560695"/>
                  <a:pt x="17971543" y="14568487"/>
                </a:cubicBezTo>
                <a:cubicBezTo>
                  <a:pt x="17969299" y="14569609"/>
                  <a:pt x="17966783" y="14570074"/>
                  <a:pt x="17964399" y="14570868"/>
                </a:cubicBezTo>
                <a:cubicBezTo>
                  <a:pt x="17961685" y="14571773"/>
                  <a:pt x="17959639" y="14574043"/>
                  <a:pt x="17957257" y="14575631"/>
                </a:cubicBezTo>
                <a:lnTo>
                  <a:pt x="17950113" y="14580393"/>
                </a:lnTo>
                <a:cubicBezTo>
                  <a:pt x="17933445" y="14591504"/>
                  <a:pt x="17938999" y="14585156"/>
                  <a:pt x="17931063" y="14597062"/>
                </a:cubicBezTo>
                <a:cubicBezTo>
                  <a:pt x="17928681" y="14598650"/>
                  <a:pt x="17926479" y="14600545"/>
                  <a:pt x="17923919" y="14601825"/>
                </a:cubicBezTo>
                <a:cubicBezTo>
                  <a:pt x="17917271" y="14605150"/>
                  <a:pt x="17906247" y="14605710"/>
                  <a:pt x="17900107" y="14606587"/>
                </a:cubicBezTo>
                <a:cubicBezTo>
                  <a:pt x="17897727" y="14605793"/>
                  <a:pt x="17894923" y="14605774"/>
                  <a:pt x="17892963" y="14604206"/>
                </a:cubicBezTo>
                <a:cubicBezTo>
                  <a:pt x="17890727" y="14602418"/>
                  <a:pt x="17889479" y="14599622"/>
                  <a:pt x="17888199" y="14597062"/>
                </a:cubicBezTo>
                <a:cubicBezTo>
                  <a:pt x="17886295" y="14593250"/>
                  <a:pt x="17884457" y="14583961"/>
                  <a:pt x="17883439" y="14580393"/>
                </a:cubicBezTo>
                <a:cubicBezTo>
                  <a:pt x="17882747" y="14577980"/>
                  <a:pt x="17881851" y="14575631"/>
                  <a:pt x="17881055" y="14573250"/>
                </a:cubicBezTo>
                <a:lnTo>
                  <a:pt x="17876295" y="14566106"/>
                </a:lnTo>
                <a:cubicBezTo>
                  <a:pt x="17869949" y="14556590"/>
                  <a:pt x="17869909" y="14533959"/>
                  <a:pt x="17869151" y="14525625"/>
                </a:cubicBezTo>
                <a:cubicBezTo>
                  <a:pt x="17865489" y="14514642"/>
                  <a:pt x="17867259" y="14520942"/>
                  <a:pt x="17864387" y="14506575"/>
                </a:cubicBezTo>
                <a:cubicBezTo>
                  <a:pt x="17863403" y="14501652"/>
                  <a:pt x="17861213" y="14497050"/>
                  <a:pt x="17859627" y="14492287"/>
                </a:cubicBezTo>
                <a:cubicBezTo>
                  <a:pt x="17845975" y="14471811"/>
                  <a:pt x="17862343" y="14497718"/>
                  <a:pt x="17852483" y="14478000"/>
                </a:cubicBezTo>
                <a:cubicBezTo>
                  <a:pt x="17851203" y="14475440"/>
                  <a:pt x="17849307" y="14473237"/>
                  <a:pt x="17847719" y="14470856"/>
                </a:cubicBezTo>
                <a:cubicBezTo>
                  <a:pt x="17845337" y="14470062"/>
                  <a:pt x="17842663" y="14469867"/>
                  <a:pt x="17840575" y="14468475"/>
                </a:cubicBezTo>
                <a:cubicBezTo>
                  <a:pt x="17837775" y="14466607"/>
                  <a:pt x="17835587" y="14463918"/>
                  <a:pt x="17833431" y="14461331"/>
                </a:cubicBezTo>
                <a:cubicBezTo>
                  <a:pt x="17831599" y="14459132"/>
                  <a:pt x="17830089" y="14456672"/>
                  <a:pt x="17828669" y="14454187"/>
                </a:cubicBezTo>
                <a:cubicBezTo>
                  <a:pt x="17815531" y="14431194"/>
                  <a:pt x="17823251" y="14428947"/>
                  <a:pt x="17821527" y="14387512"/>
                </a:cubicBezTo>
                <a:cubicBezTo>
                  <a:pt x="17825895" y="14361294"/>
                  <a:pt x="17825523" y="14365452"/>
                  <a:pt x="17828669" y="14325600"/>
                </a:cubicBezTo>
                <a:cubicBezTo>
                  <a:pt x="17832091" y="14282240"/>
                  <a:pt x="17832789" y="14294900"/>
                  <a:pt x="17828669" y="14266068"/>
                </a:cubicBezTo>
                <a:cubicBezTo>
                  <a:pt x="17827875" y="14263687"/>
                  <a:pt x="17827411" y="14261170"/>
                  <a:pt x="17826287" y="14258925"/>
                </a:cubicBezTo>
                <a:cubicBezTo>
                  <a:pt x="17820539" y="14247429"/>
                  <a:pt x="17816831" y="14248005"/>
                  <a:pt x="17800095" y="14249400"/>
                </a:cubicBezTo>
                <a:cubicBezTo>
                  <a:pt x="17797243" y="14249638"/>
                  <a:pt x="17795331" y="14252575"/>
                  <a:pt x="17792951" y="14254162"/>
                </a:cubicBezTo>
                <a:cubicBezTo>
                  <a:pt x="17790569" y="14254956"/>
                  <a:pt x="17787895" y="14255151"/>
                  <a:pt x="17785807" y="14256543"/>
                </a:cubicBezTo>
                <a:cubicBezTo>
                  <a:pt x="17777979" y="14261762"/>
                  <a:pt x="17779395" y="14264241"/>
                  <a:pt x="17773899" y="14270831"/>
                </a:cubicBezTo>
                <a:cubicBezTo>
                  <a:pt x="17771745" y="14273418"/>
                  <a:pt x="17769139" y="14275594"/>
                  <a:pt x="17766755" y="14277975"/>
                </a:cubicBezTo>
                <a:cubicBezTo>
                  <a:pt x="17764733" y="14279999"/>
                  <a:pt x="17763581" y="14282737"/>
                  <a:pt x="17761995" y="14285118"/>
                </a:cubicBezTo>
                <a:cubicBezTo>
                  <a:pt x="17751079" y="14301492"/>
                  <a:pt x="17754279" y="14293977"/>
                  <a:pt x="17750087" y="14306550"/>
                </a:cubicBezTo>
                <a:lnTo>
                  <a:pt x="17742943" y="14313693"/>
                </a:lnTo>
                <a:cubicBezTo>
                  <a:pt x="17738315" y="14318321"/>
                  <a:pt x="17739903" y="14326428"/>
                  <a:pt x="17738183" y="14332743"/>
                </a:cubicBezTo>
                <a:cubicBezTo>
                  <a:pt x="17730901" y="14359444"/>
                  <a:pt x="17733419" y="14312614"/>
                  <a:pt x="17733419" y="14389893"/>
                </a:cubicBezTo>
                <a:cubicBezTo>
                  <a:pt x="17733419" y="14438850"/>
                  <a:pt x="17736361" y="14515659"/>
                  <a:pt x="17738183" y="14568487"/>
                </a:cubicBezTo>
                <a:cubicBezTo>
                  <a:pt x="17738975" y="14575631"/>
                  <a:pt x="17739379" y="14582828"/>
                  <a:pt x="17740563" y="14589918"/>
                </a:cubicBezTo>
                <a:cubicBezTo>
                  <a:pt x="17740975" y="14592394"/>
                  <a:pt x="17742765" y="14594558"/>
                  <a:pt x="17742943" y="14597062"/>
                </a:cubicBezTo>
                <a:cubicBezTo>
                  <a:pt x="17744359" y="14616871"/>
                  <a:pt x="17744531" y="14636749"/>
                  <a:pt x="17745327" y="14656593"/>
                </a:cubicBezTo>
                <a:cubicBezTo>
                  <a:pt x="17745327" y="14656593"/>
                  <a:pt x="17742603" y="14666293"/>
                  <a:pt x="17740563" y="14670881"/>
                </a:cubicBezTo>
                <a:cubicBezTo>
                  <a:pt x="17739403" y="14673496"/>
                  <a:pt x="17737387" y="14675644"/>
                  <a:pt x="17735803" y="14678025"/>
                </a:cubicBezTo>
                <a:lnTo>
                  <a:pt x="17728657" y="14682787"/>
                </a:lnTo>
                <a:cubicBezTo>
                  <a:pt x="17724255" y="14685720"/>
                  <a:pt x="17720539" y="14700768"/>
                  <a:pt x="17711987" y="14701837"/>
                </a:cubicBezTo>
                <a:cubicBezTo>
                  <a:pt x="17695427" y="14703907"/>
                  <a:pt x="17678651" y="14703424"/>
                  <a:pt x="17661983" y="14704218"/>
                </a:cubicBezTo>
                <a:cubicBezTo>
                  <a:pt x="17658013" y="14703424"/>
                  <a:pt x="17653867" y="14703258"/>
                  <a:pt x="17650075" y="14701837"/>
                </a:cubicBezTo>
                <a:cubicBezTo>
                  <a:pt x="17647395" y="14700832"/>
                  <a:pt x="17645417" y="14698495"/>
                  <a:pt x="17642931" y="14697075"/>
                </a:cubicBezTo>
                <a:cubicBezTo>
                  <a:pt x="17639851" y="14695314"/>
                  <a:pt x="17636671" y="14693710"/>
                  <a:pt x="17633407" y="14692312"/>
                </a:cubicBezTo>
                <a:cubicBezTo>
                  <a:pt x="17631099" y="14691323"/>
                  <a:pt x="17628223" y="14691499"/>
                  <a:pt x="17626263" y="14689931"/>
                </a:cubicBezTo>
                <a:cubicBezTo>
                  <a:pt x="17624027" y="14688143"/>
                  <a:pt x="17623087" y="14685168"/>
                  <a:pt x="17621499" y="14682787"/>
                </a:cubicBezTo>
                <a:cubicBezTo>
                  <a:pt x="17621499" y="14682787"/>
                  <a:pt x="17611521" y="14677031"/>
                  <a:pt x="17607213" y="14673262"/>
                </a:cubicBezTo>
                <a:cubicBezTo>
                  <a:pt x="17605059" y="14671377"/>
                  <a:pt x="17603731" y="14668678"/>
                  <a:pt x="17602451" y="14666118"/>
                </a:cubicBezTo>
                <a:cubicBezTo>
                  <a:pt x="17601327" y="14663873"/>
                  <a:pt x="17600295" y="14661475"/>
                  <a:pt x="17600069" y="14658975"/>
                </a:cubicBezTo>
                <a:cubicBezTo>
                  <a:pt x="17598703" y="14643935"/>
                  <a:pt x="17598483" y="14628812"/>
                  <a:pt x="17597687" y="14613731"/>
                </a:cubicBezTo>
                <a:cubicBezTo>
                  <a:pt x="17598483" y="14608175"/>
                  <a:pt x="17598967" y="14602566"/>
                  <a:pt x="17600069" y="14597062"/>
                </a:cubicBezTo>
                <a:cubicBezTo>
                  <a:pt x="17600563" y="14594601"/>
                  <a:pt x="17602351" y="14592426"/>
                  <a:pt x="17602451" y="14589918"/>
                </a:cubicBezTo>
                <a:cubicBezTo>
                  <a:pt x="17603943" y="14552633"/>
                  <a:pt x="17604039" y="14515306"/>
                  <a:pt x="17604831" y="14478000"/>
                </a:cubicBezTo>
                <a:cubicBezTo>
                  <a:pt x="17608871" y="14457804"/>
                  <a:pt x="17609593" y="14456963"/>
                  <a:pt x="17609593" y="14427993"/>
                </a:cubicBezTo>
                <a:cubicBezTo>
                  <a:pt x="17609593" y="14413684"/>
                  <a:pt x="17608007" y="14399418"/>
                  <a:pt x="17607213" y="14385131"/>
                </a:cubicBezTo>
                <a:lnTo>
                  <a:pt x="17602451" y="14377987"/>
                </a:lnTo>
                <a:lnTo>
                  <a:pt x="17592927" y="14363700"/>
                </a:lnTo>
                <a:cubicBezTo>
                  <a:pt x="17581605" y="14356152"/>
                  <a:pt x="17588497" y="14359842"/>
                  <a:pt x="17571495" y="14354175"/>
                </a:cubicBezTo>
                <a:cubicBezTo>
                  <a:pt x="17556411" y="14353381"/>
                  <a:pt x="17541291" y="14353160"/>
                  <a:pt x="17526251" y="14351793"/>
                </a:cubicBezTo>
                <a:cubicBezTo>
                  <a:pt x="17520287" y="14351251"/>
                  <a:pt x="17506117" y="14342484"/>
                  <a:pt x="17504819" y="14339887"/>
                </a:cubicBezTo>
                <a:cubicBezTo>
                  <a:pt x="17501251" y="14332752"/>
                  <a:pt x="17501827" y="14324028"/>
                  <a:pt x="17502439" y="14316075"/>
                </a:cubicBezTo>
                <a:cubicBezTo>
                  <a:pt x="17502657" y="14313221"/>
                  <a:pt x="17505611" y="14311312"/>
                  <a:pt x="17507199" y="14308931"/>
                </a:cubicBezTo>
                <a:cubicBezTo>
                  <a:pt x="17509583" y="14307343"/>
                  <a:pt x="17512555" y="14306403"/>
                  <a:pt x="17514343" y="14304168"/>
                </a:cubicBezTo>
                <a:cubicBezTo>
                  <a:pt x="17515911" y="14302208"/>
                  <a:pt x="17515931" y="14299406"/>
                  <a:pt x="17516727" y="14297025"/>
                </a:cubicBezTo>
                <a:cubicBezTo>
                  <a:pt x="17518535" y="14291595"/>
                  <a:pt x="17522737" y="14287255"/>
                  <a:pt x="17526251" y="14282737"/>
                </a:cubicBezTo>
                <a:cubicBezTo>
                  <a:pt x="17528319" y="14280079"/>
                  <a:pt x="17531015" y="14277974"/>
                  <a:pt x="17533395" y="14275593"/>
                </a:cubicBezTo>
                <a:cubicBezTo>
                  <a:pt x="17537441" y="14271545"/>
                  <a:pt x="17539743" y="14266068"/>
                  <a:pt x="17542919" y="14261306"/>
                </a:cubicBezTo>
                <a:cubicBezTo>
                  <a:pt x="17561967" y="14248607"/>
                  <a:pt x="17538955" y="14265272"/>
                  <a:pt x="17554827" y="14249400"/>
                </a:cubicBezTo>
                <a:cubicBezTo>
                  <a:pt x="17570699" y="14233528"/>
                  <a:pt x="17554033" y="14256541"/>
                  <a:pt x="17566731" y="14237493"/>
                </a:cubicBezTo>
                <a:cubicBezTo>
                  <a:pt x="17578935" y="14229359"/>
                  <a:pt x="17571425" y="14236477"/>
                  <a:pt x="17578639" y="14218443"/>
                </a:cubicBezTo>
                <a:cubicBezTo>
                  <a:pt x="17579955" y="14215147"/>
                  <a:pt x="17582003" y="14212181"/>
                  <a:pt x="17583401" y="14208918"/>
                </a:cubicBezTo>
                <a:cubicBezTo>
                  <a:pt x="17584391" y="14206611"/>
                  <a:pt x="17585173" y="14204210"/>
                  <a:pt x="17585783" y="14201775"/>
                </a:cubicBezTo>
                <a:cubicBezTo>
                  <a:pt x="17594625" y="14166401"/>
                  <a:pt x="17590031" y="14109480"/>
                  <a:pt x="17590543" y="14087475"/>
                </a:cubicBezTo>
                <a:cubicBezTo>
                  <a:pt x="17586007" y="14037548"/>
                  <a:pt x="17585783" y="14041441"/>
                  <a:pt x="17585783" y="13966031"/>
                </a:cubicBezTo>
                <a:cubicBezTo>
                  <a:pt x="17585783" y="13961203"/>
                  <a:pt x="17587369" y="13956506"/>
                  <a:pt x="17588163" y="13951743"/>
                </a:cubicBezTo>
                <a:cubicBezTo>
                  <a:pt x="17588163" y="13951743"/>
                  <a:pt x="17591483" y="13942264"/>
                  <a:pt x="17592927" y="13937456"/>
                </a:cubicBezTo>
                <a:cubicBezTo>
                  <a:pt x="17593867" y="13934321"/>
                  <a:pt x="17594407" y="13931078"/>
                  <a:pt x="17595307" y="13927931"/>
                </a:cubicBezTo>
                <a:cubicBezTo>
                  <a:pt x="17595997" y="13925517"/>
                  <a:pt x="17597307" y="13923268"/>
                  <a:pt x="17597687" y="13920787"/>
                </a:cubicBezTo>
                <a:cubicBezTo>
                  <a:pt x="17598901" y="13912903"/>
                  <a:pt x="17599275" y="13904912"/>
                  <a:pt x="17600069" y="13896975"/>
                </a:cubicBezTo>
                <a:lnTo>
                  <a:pt x="17597687" y="13875543"/>
                </a:lnTo>
                <a:cubicBezTo>
                  <a:pt x="17592531" y="13867209"/>
                  <a:pt x="17599171" y="13869165"/>
                  <a:pt x="17600069" y="13866018"/>
                </a:cubicBezTo>
                <a:cubicBezTo>
                  <a:pt x="17600759" y="13863605"/>
                  <a:pt x="17601907" y="13861325"/>
                  <a:pt x="17602451" y="13858875"/>
                </a:cubicBezTo>
                <a:cubicBezTo>
                  <a:pt x="17608043" y="13833716"/>
                  <a:pt x="17601851" y="13853532"/>
                  <a:pt x="17607213" y="13837443"/>
                </a:cubicBezTo>
                <a:cubicBezTo>
                  <a:pt x="17613371" y="13828212"/>
                  <a:pt x="17611071" y="13833015"/>
                  <a:pt x="17614355" y="13823156"/>
                </a:cubicBezTo>
                <a:cubicBezTo>
                  <a:pt x="17615263" y="13820441"/>
                  <a:pt x="17617531" y="13818393"/>
                  <a:pt x="17619119" y="13816012"/>
                </a:cubicBezTo>
                <a:cubicBezTo>
                  <a:pt x="17622295" y="13811250"/>
                  <a:pt x="17625863" y="13806728"/>
                  <a:pt x="17628643" y="13801725"/>
                </a:cubicBezTo>
                <a:cubicBezTo>
                  <a:pt x="17629863" y="13799531"/>
                  <a:pt x="17629903" y="13796826"/>
                  <a:pt x="17631027" y="13794581"/>
                </a:cubicBezTo>
                <a:cubicBezTo>
                  <a:pt x="17638819" y="13778996"/>
                  <a:pt x="17632395" y="13796096"/>
                  <a:pt x="17642931" y="13780293"/>
                </a:cubicBezTo>
                <a:cubicBezTo>
                  <a:pt x="17644323" y="13778205"/>
                  <a:pt x="17644519" y="13775531"/>
                  <a:pt x="17645315" y="13773150"/>
                </a:cubicBezTo>
                <a:cubicBezTo>
                  <a:pt x="17655651" y="13769703"/>
                  <a:pt x="17650683" y="13772543"/>
                  <a:pt x="17659599" y="13763625"/>
                </a:cubicBezTo>
                <a:cubicBezTo>
                  <a:pt x="17663651" y="13759578"/>
                  <a:pt x="17669127" y="13757275"/>
                  <a:pt x="17673887" y="13754100"/>
                </a:cubicBezTo>
                <a:cubicBezTo>
                  <a:pt x="17676267" y="13752512"/>
                  <a:pt x="17677063" y="13749337"/>
                  <a:pt x="17678651" y="13746956"/>
                </a:cubicBezTo>
                <a:cubicBezTo>
                  <a:pt x="17690959" y="13728492"/>
                  <a:pt x="17686367" y="13738097"/>
                  <a:pt x="17692939" y="13718381"/>
                </a:cubicBezTo>
                <a:lnTo>
                  <a:pt x="17697701" y="13711237"/>
                </a:lnTo>
                <a:cubicBezTo>
                  <a:pt x="17700875" y="13706475"/>
                  <a:pt x="17703943" y="13701639"/>
                  <a:pt x="17707227" y="13696950"/>
                </a:cubicBezTo>
                <a:cubicBezTo>
                  <a:pt x="17709503" y="13693699"/>
                  <a:pt x="17712063" y="13690654"/>
                  <a:pt x="17714369" y="13687425"/>
                </a:cubicBezTo>
                <a:cubicBezTo>
                  <a:pt x="17719877" y="13679713"/>
                  <a:pt x="17718431" y="13679676"/>
                  <a:pt x="17726275" y="13673137"/>
                </a:cubicBezTo>
                <a:cubicBezTo>
                  <a:pt x="17728475" y="13671305"/>
                  <a:pt x="17730935" y="13669795"/>
                  <a:pt x="17733419" y="13668375"/>
                </a:cubicBezTo>
                <a:cubicBezTo>
                  <a:pt x="17736499" y="13666614"/>
                  <a:pt x="17740219" y="13665885"/>
                  <a:pt x="17742943" y="13663612"/>
                </a:cubicBezTo>
                <a:cubicBezTo>
                  <a:pt x="17745143" y="13661780"/>
                  <a:pt x="17746119" y="13658849"/>
                  <a:pt x="17747707" y="13656468"/>
                </a:cubicBezTo>
                <a:lnTo>
                  <a:pt x="17754851" y="13654087"/>
                </a:lnTo>
                <a:cubicBezTo>
                  <a:pt x="17757567" y="13653182"/>
                  <a:pt x="17759611" y="13650912"/>
                  <a:pt x="17761995" y="13649325"/>
                </a:cubicBezTo>
                <a:lnTo>
                  <a:pt x="17783427" y="13635037"/>
                </a:lnTo>
                <a:cubicBezTo>
                  <a:pt x="17783427" y="13635037"/>
                  <a:pt x="17792721" y="13630810"/>
                  <a:pt x="17797713" y="13630275"/>
                </a:cubicBezTo>
                <a:cubicBezTo>
                  <a:pt x="17815095" y="13628413"/>
                  <a:pt x="17832639" y="13628687"/>
                  <a:pt x="17850103" y="13627893"/>
                </a:cubicBezTo>
                <a:cubicBezTo>
                  <a:pt x="17862037" y="13633862"/>
                  <a:pt x="17859197" y="13633003"/>
                  <a:pt x="17873911" y="13637418"/>
                </a:cubicBezTo>
                <a:cubicBezTo>
                  <a:pt x="17877723" y="13638561"/>
                  <a:pt x="17886585" y="13640183"/>
                  <a:pt x="17890583" y="13642181"/>
                </a:cubicBezTo>
                <a:cubicBezTo>
                  <a:pt x="17893143" y="13643461"/>
                  <a:pt x="17895167" y="13645663"/>
                  <a:pt x="17897727" y="13646943"/>
                </a:cubicBezTo>
                <a:cubicBezTo>
                  <a:pt x="17899971" y="13648066"/>
                  <a:pt x="17902623" y="13648202"/>
                  <a:pt x="17904867" y="13649325"/>
                </a:cubicBezTo>
                <a:cubicBezTo>
                  <a:pt x="17907427" y="13650605"/>
                  <a:pt x="17909631" y="13652500"/>
                  <a:pt x="17912011" y="13654087"/>
                </a:cubicBezTo>
                <a:cubicBezTo>
                  <a:pt x="17918617" y="13658490"/>
                  <a:pt x="17924643" y="13663706"/>
                  <a:pt x="17931063" y="13668375"/>
                </a:cubicBezTo>
                <a:cubicBezTo>
                  <a:pt x="17933379" y="13670058"/>
                  <a:pt x="17935647" y="13671857"/>
                  <a:pt x="17938207" y="13673137"/>
                </a:cubicBezTo>
                <a:cubicBezTo>
                  <a:pt x="17944067" y="13676067"/>
                  <a:pt x="17954155" y="13676986"/>
                  <a:pt x="17959639" y="13677900"/>
                </a:cubicBezTo>
                <a:cubicBezTo>
                  <a:pt x="17990695" y="13683076"/>
                  <a:pt x="17979051" y="13679608"/>
                  <a:pt x="17995359" y="13685043"/>
                </a:cubicBezTo>
                <a:cubicBezTo>
                  <a:pt x="18002775" y="13685868"/>
                  <a:pt x="18024971" y="13688109"/>
                  <a:pt x="18033457" y="13689806"/>
                </a:cubicBezTo>
                <a:cubicBezTo>
                  <a:pt x="18035919" y="13690298"/>
                  <a:pt x="18038219" y="13691393"/>
                  <a:pt x="18040601" y="13692187"/>
                </a:cubicBezTo>
                <a:cubicBezTo>
                  <a:pt x="18046951" y="13692981"/>
                  <a:pt x="18053283" y="13693931"/>
                  <a:pt x="18059651" y="13694568"/>
                </a:cubicBezTo>
                <a:cubicBezTo>
                  <a:pt x="18069163" y="13695519"/>
                  <a:pt x="18078743" y="13695764"/>
                  <a:pt x="18088227" y="13696950"/>
                </a:cubicBezTo>
                <a:cubicBezTo>
                  <a:pt x="18091473" y="13697356"/>
                  <a:pt x="18094487" y="13699098"/>
                  <a:pt x="18097751" y="13699331"/>
                </a:cubicBezTo>
                <a:cubicBezTo>
                  <a:pt x="18116767" y="13700689"/>
                  <a:pt x="18135851" y="13700918"/>
                  <a:pt x="18154901" y="13701712"/>
                </a:cubicBezTo>
                <a:lnTo>
                  <a:pt x="18169187" y="13699331"/>
                </a:lnTo>
                <a:cubicBezTo>
                  <a:pt x="18171663" y="13698918"/>
                  <a:pt x="18173951" y="13697744"/>
                  <a:pt x="18176331" y="13696950"/>
                </a:cubicBezTo>
                <a:lnTo>
                  <a:pt x="18190619" y="13692187"/>
                </a:lnTo>
                <a:cubicBezTo>
                  <a:pt x="18207623" y="13686520"/>
                  <a:pt x="18200729" y="13690210"/>
                  <a:pt x="18212051" y="13682662"/>
                </a:cubicBezTo>
                <a:cubicBezTo>
                  <a:pt x="18216759" y="13681093"/>
                  <a:pt x="18222979" y="13679715"/>
                  <a:pt x="18226337" y="13675518"/>
                </a:cubicBezTo>
                <a:cubicBezTo>
                  <a:pt x="18227905" y="13673558"/>
                  <a:pt x="18227925" y="13670756"/>
                  <a:pt x="18228719" y="13668375"/>
                </a:cubicBezTo>
                <a:cubicBezTo>
                  <a:pt x="18240623" y="13660437"/>
                  <a:pt x="18234275" y="13665993"/>
                  <a:pt x="18245387" y="13649325"/>
                </a:cubicBezTo>
                <a:cubicBezTo>
                  <a:pt x="18263347" y="13643337"/>
                  <a:pt x="18241907" y="13652110"/>
                  <a:pt x="18257295" y="13639800"/>
                </a:cubicBezTo>
                <a:cubicBezTo>
                  <a:pt x="18268839" y="13630564"/>
                  <a:pt x="18261623" y="13645859"/>
                  <a:pt x="18266819" y="13630275"/>
                </a:cubicBezTo>
                <a:cubicBezTo>
                  <a:pt x="18269199" y="13627894"/>
                  <a:pt x="18272095" y="13625933"/>
                  <a:pt x="18273963" y="13623131"/>
                </a:cubicBezTo>
                <a:cubicBezTo>
                  <a:pt x="18275355" y="13621042"/>
                  <a:pt x="18274775" y="13617947"/>
                  <a:pt x="18276343" y="13615987"/>
                </a:cubicBezTo>
                <a:cubicBezTo>
                  <a:pt x="18288653" y="13600600"/>
                  <a:pt x="18279883" y="13622038"/>
                  <a:pt x="18285869" y="13604081"/>
                </a:cubicBezTo>
                <a:cubicBezTo>
                  <a:pt x="18289711" y="13602159"/>
                  <a:pt x="18297631" y="13597638"/>
                  <a:pt x="18302537" y="13596937"/>
                </a:cubicBezTo>
                <a:cubicBezTo>
                  <a:pt x="18329703" y="13593057"/>
                  <a:pt x="18327763" y="13594468"/>
                  <a:pt x="18354927" y="13596937"/>
                </a:cubicBezTo>
                <a:cubicBezTo>
                  <a:pt x="18354527" y="13594556"/>
                  <a:pt x="18336779" y="13593159"/>
                  <a:pt x="18352543" y="13582650"/>
                </a:cubicBezTo>
                <a:close/>
                <a:moveTo>
                  <a:pt x="18757357" y="13530262"/>
                </a:moveTo>
                <a:cubicBezTo>
                  <a:pt x="18775315" y="13536247"/>
                  <a:pt x="18753179" y="13528173"/>
                  <a:pt x="18771643" y="13537406"/>
                </a:cubicBezTo>
                <a:cubicBezTo>
                  <a:pt x="18773889" y="13538529"/>
                  <a:pt x="18776407" y="13538993"/>
                  <a:pt x="18778787" y="13539787"/>
                </a:cubicBezTo>
                <a:lnTo>
                  <a:pt x="18783551" y="13554075"/>
                </a:lnTo>
                <a:lnTo>
                  <a:pt x="18785931" y="13561218"/>
                </a:lnTo>
                <a:cubicBezTo>
                  <a:pt x="18791631" y="13601117"/>
                  <a:pt x="18785931" y="13553827"/>
                  <a:pt x="18785931" y="13630275"/>
                </a:cubicBezTo>
                <a:cubicBezTo>
                  <a:pt x="18785931" y="13644355"/>
                  <a:pt x="18784211" y="13649268"/>
                  <a:pt x="18795455" y="13654087"/>
                </a:cubicBezTo>
                <a:cubicBezTo>
                  <a:pt x="18798465" y="13655376"/>
                  <a:pt x="18801807" y="13655674"/>
                  <a:pt x="18804983" y="13656468"/>
                </a:cubicBezTo>
                <a:cubicBezTo>
                  <a:pt x="18810539" y="13655674"/>
                  <a:pt x="18816915" y="13657100"/>
                  <a:pt x="18821651" y="13654087"/>
                </a:cubicBezTo>
                <a:cubicBezTo>
                  <a:pt x="18826479" y="13651014"/>
                  <a:pt x="18826415" y="13642975"/>
                  <a:pt x="18831175" y="13639800"/>
                </a:cubicBezTo>
                <a:cubicBezTo>
                  <a:pt x="18840407" y="13633644"/>
                  <a:pt x="18835603" y="13635942"/>
                  <a:pt x="18845463" y="13632656"/>
                </a:cubicBezTo>
                <a:cubicBezTo>
                  <a:pt x="18857369" y="13636625"/>
                  <a:pt x="18851811" y="13632655"/>
                  <a:pt x="18857367" y="13649325"/>
                </a:cubicBezTo>
                <a:lnTo>
                  <a:pt x="18859751" y="13656468"/>
                </a:lnTo>
                <a:cubicBezTo>
                  <a:pt x="18859549" y="13657876"/>
                  <a:pt x="18858011" y="13675748"/>
                  <a:pt x="18854987" y="13680281"/>
                </a:cubicBezTo>
                <a:cubicBezTo>
                  <a:pt x="18853119" y="13683083"/>
                  <a:pt x="18850223" y="13685044"/>
                  <a:pt x="18847843" y="13687425"/>
                </a:cubicBezTo>
                <a:cubicBezTo>
                  <a:pt x="18847051" y="13689806"/>
                  <a:pt x="18846683" y="13692374"/>
                  <a:pt x="18845463" y="13694568"/>
                </a:cubicBezTo>
                <a:cubicBezTo>
                  <a:pt x="18842683" y="13699572"/>
                  <a:pt x="18835939" y="13708856"/>
                  <a:pt x="18835939" y="13708856"/>
                </a:cubicBezTo>
                <a:cubicBezTo>
                  <a:pt x="18831339" y="13722653"/>
                  <a:pt x="18832339" y="13716410"/>
                  <a:pt x="18835939" y="13739812"/>
                </a:cubicBezTo>
                <a:cubicBezTo>
                  <a:pt x="18836319" y="13742293"/>
                  <a:pt x="18836543" y="13745181"/>
                  <a:pt x="18838319" y="13746956"/>
                </a:cubicBezTo>
                <a:cubicBezTo>
                  <a:pt x="18840095" y="13748731"/>
                  <a:pt x="18843083" y="13748543"/>
                  <a:pt x="18845463" y="13749337"/>
                </a:cubicBezTo>
                <a:cubicBezTo>
                  <a:pt x="18847843" y="13750925"/>
                  <a:pt x="18850047" y="13752820"/>
                  <a:pt x="18852607" y="13754100"/>
                </a:cubicBezTo>
                <a:cubicBezTo>
                  <a:pt x="18854851" y="13755223"/>
                  <a:pt x="18857823" y="13754874"/>
                  <a:pt x="18859751" y="13756481"/>
                </a:cubicBezTo>
                <a:cubicBezTo>
                  <a:pt x="18862799" y="13759022"/>
                  <a:pt x="18864513" y="13762831"/>
                  <a:pt x="18866895" y="13766006"/>
                </a:cubicBezTo>
                <a:cubicBezTo>
                  <a:pt x="18862563" y="13796317"/>
                  <a:pt x="18868413" y="13772494"/>
                  <a:pt x="18859751" y="13789818"/>
                </a:cubicBezTo>
                <a:cubicBezTo>
                  <a:pt x="18858627" y="13792063"/>
                  <a:pt x="18859143" y="13795187"/>
                  <a:pt x="18857367" y="13796962"/>
                </a:cubicBezTo>
                <a:cubicBezTo>
                  <a:pt x="18848137" y="13806194"/>
                  <a:pt x="18840415" y="13807376"/>
                  <a:pt x="18828795" y="13811250"/>
                </a:cubicBezTo>
                <a:cubicBezTo>
                  <a:pt x="18817811" y="13814911"/>
                  <a:pt x="18824111" y="13813139"/>
                  <a:pt x="18809743" y="13816012"/>
                </a:cubicBezTo>
                <a:cubicBezTo>
                  <a:pt x="18804681" y="13831204"/>
                  <a:pt x="18806823" y="13821597"/>
                  <a:pt x="18809743" y="13849350"/>
                </a:cubicBezTo>
                <a:cubicBezTo>
                  <a:pt x="18810415" y="13855714"/>
                  <a:pt x="18811379" y="13862044"/>
                  <a:pt x="18812127" y="13868400"/>
                </a:cubicBezTo>
                <a:cubicBezTo>
                  <a:pt x="18812967" y="13875538"/>
                  <a:pt x="18813099" y="13882783"/>
                  <a:pt x="18814507" y="13889831"/>
                </a:cubicBezTo>
                <a:cubicBezTo>
                  <a:pt x="18816935" y="13901976"/>
                  <a:pt x="18818331" y="13902710"/>
                  <a:pt x="18824031" y="13911262"/>
                </a:cubicBezTo>
                <a:cubicBezTo>
                  <a:pt x="18824827" y="13913643"/>
                  <a:pt x="18826411" y="13915896"/>
                  <a:pt x="18826411" y="13918406"/>
                </a:cubicBezTo>
                <a:cubicBezTo>
                  <a:pt x="18826411" y="13922453"/>
                  <a:pt x="18826275" y="13926945"/>
                  <a:pt x="18824031" y="13930312"/>
                </a:cubicBezTo>
                <a:cubicBezTo>
                  <a:pt x="18822639" y="13932401"/>
                  <a:pt x="18819389" y="13932485"/>
                  <a:pt x="18816887" y="13932693"/>
                </a:cubicBezTo>
                <a:cubicBezTo>
                  <a:pt x="18809767" y="13933286"/>
                  <a:pt x="18804983" y="13932693"/>
                  <a:pt x="18802599" y="13932693"/>
                </a:cubicBezTo>
                <a:cubicBezTo>
                  <a:pt x="18797045" y="13927931"/>
                  <a:pt x="18791731" y="13922868"/>
                  <a:pt x="18785931" y="13918406"/>
                </a:cubicBezTo>
                <a:cubicBezTo>
                  <a:pt x="18781395" y="13914916"/>
                  <a:pt x="18775691" y="13912929"/>
                  <a:pt x="18771643" y="13908881"/>
                </a:cubicBezTo>
                <a:cubicBezTo>
                  <a:pt x="18760455" y="13897689"/>
                  <a:pt x="18766369" y="13904539"/>
                  <a:pt x="18754975" y="13887450"/>
                </a:cubicBezTo>
                <a:cubicBezTo>
                  <a:pt x="18753387" y="13885069"/>
                  <a:pt x="18751493" y="13882866"/>
                  <a:pt x="18750213" y="13880306"/>
                </a:cubicBezTo>
                <a:cubicBezTo>
                  <a:pt x="18742893" y="13865665"/>
                  <a:pt x="18747415" y="13873729"/>
                  <a:pt x="18735927" y="13856493"/>
                </a:cubicBezTo>
                <a:lnTo>
                  <a:pt x="18731163" y="13849350"/>
                </a:lnTo>
                <a:cubicBezTo>
                  <a:pt x="18730367" y="13846969"/>
                  <a:pt x="18730001" y="13844400"/>
                  <a:pt x="18728783" y="13842206"/>
                </a:cubicBezTo>
                <a:cubicBezTo>
                  <a:pt x="18726003" y="13837202"/>
                  <a:pt x="18721067" y="13833348"/>
                  <a:pt x="18719257" y="13827918"/>
                </a:cubicBezTo>
                <a:cubicBezTo>
                  <a:pt x="18716583" y="13819902"/>
                  <a:pt x="18716823" y="13819492"/>
                  <a:pt x="18712115" y="13811250"/>
                </a:cubicBezTo>
                <a:cubicBezTo>
                  <a:pt x="18710693" y="13808765"/>
                  <a:pt x="18708515" y="13806721"/>
                  <a:pt x="18707351" y="13804106"/>
                </a:cubicBezTo>
                <a:cubicBezTo>
                  <a:pt x="18705311" y="13799518"/>
                  <a:pt x="18704175" y="13794581"/>
                  <a:pt x="18702587" y="13789818"/>
                </a:cubicBezTo>
                <a:lnTo>
                  <a:pt x="18695443" y="13768387"/>
                </a:lnTo>
                <a:lnTo>
                  <a:pt x="18685919" y="13739812"/>
                </a:lnTo>
                <a:lnTo>
                  <a:pt x="18683539" y="13732668"/>
                </a:lnTo>
                <a:lnTo>
                  <a:pt x="18681159" y="13725525"/>
                </a:lnTo>
                <a:cubicBezTo>
                  <a:pt x="18681951" y="13705681"/>
                  <a:pt x="18681423" y="13685740"/>
                  <a:pt x="18683539" y="13665993"/>
                </a:cubicBezTo>
                <a:cubicBezTo>
                  <a:pt x="18683843" y="13663147"/>
                  <a:pt x="18687139" y="13661465"/>
                  <a:pt x="18688299" y="13658850"/>
                </a:cubicBezTo>
                <a:cubicBezTo>
                  <a:pt x="18690339" y="13654262"/>
                  <a:pt x="18690279" y="13648739"/>
                  <a:pt x="18693063" y="13644562"/>
                </a:cubicBezTo>
                <a:lnTo>
                  <a:pt x="18702587" y="13630275"/>
                </a:lnTo>
                <a:cubicBezTo>
                  <a:pt x="18703383" y="13627894"/>
                  <a:pt x="18704279" y="13625545"/>
                  <a:pt x="18704971" y="13623131"/>
                </a:cubicBezTo>
                <a:cubicBezTo>
                  <a:pt x="18705867" y="13619984"/>
                  <a:pt x="18706203" y="13616670"/>
                  <a:pt x="18707351" y="13613606"/>
                </a:cubicBezTo>
                <a:cubicBezTo>
                  <a:pt x="18708595" y="13610282"/>
                  <a:pt x="18710795" y="13607377"/>
                  <a:pt x="18712115" y="13604081"/>
                </a:cubicBezTo>
                <a:cubicBezTo>
                  <a:pt x="18713975" y="13599420"/>
                  <a:pt x="18715287" y="13594556"/>
                  <a:pt x="18716875" y="13589793"/>
                </a:cubicBezTo>
                <a:cubicBezTo>
                  <a:pt x="18717669" y="13587412"/>
                  <a:pt x="18717865" y="13584738"/>
                  <a:pt x="18719257" y="13582650"/>
                </a:cubicBezTo>
                <a:lnTo>
                  <a:pt x="18728783" y="13568362"/>
                </a:lnTo>
                <a:cubicBezTo>
                  <a:pt x="18730367" y="13565981"/>
                  <a:pt x="18732639" y="13563933"/>
                  <a:pt x="18733543" y="13561218"/>
                </a:cubicBezTo>
                <a:cubicBezTo>
                  <a:pt x="18737737" y="13548645"/>
                  <a:pt x="18734531" y="13556165"/>
                  <a:pt x="18745451" y="13539787"/>
                </a:cubicBezTo>
                <a:cubicBezTo>
                  <a:pt x="18747039" y="13537406"/>
                  <a:pt x="18747499" y="13533548"/>
                  <a:pt x="18750213" y="13532643"/>
                </a:cubicBezTo>
                <a:close/>
                <a:moveTo>
                  <a:pt x="24814339" y="13511688"/>
                </a:moveTo>
                <a:cubicBezTo>
                  <a:pt x="24826963" y="13511688"/>
                  <a:pt x="24837199" y="13521923"/>
                  <a:pt x="24837199" y="13534548"/>
                </a:cubicBezTo>
                <a:cubicBezTo>
                  <a:pt x="24837199" y="13547173"/>
                  <a:pt x="24826963" y="13557408"/>
                  <a:pt x="24814339" y="13557408"/>
                </a:cubicBezTo>
                <a:cubicBezTo>
                  <a:pt x="24801715" y="13557408"/>
                  <a:pt x="24791479" y="13547173"/>
                  <a:pt x="24791479" y="13534548"/>
                </a:cubicBezTo>
                <a:cubicBezTo>
                  <a:pt x="24791479" y="13521923"/>
                  <a:pt x="24801715" y="13511688"/>
                  <a:pt x="24814339" y="13511688"/>
                </a:cubicBezTo>
                <a:close/>
                <a:moveTo>
                  <a:pt x="11797529" y="13486492"/>
                </a:moveTo>
                <a:cubicBezTo>
                  <a:pt x="11803303" y="13486544"/>
                  <a:pt x="11806845" y="13488487"/>
                  <a:pt x="11811068" y="13496925"/>
                </a:cubicBezTo>
                <a:cubicBezTo>
                  <a:pt x="11812190" y="13499170"/>
                  <a:pt x="11812654" y="13501687"/>
                  <a:pt x="11813447" y="13504068"/>
                </a:cubicBezTo>
                <a:cubicBezTo>
                  <a:pt x="11810255" y="13526403"/>
                  <a:pt x="11814180" y="13516067"/>
                  <a:pt x="11801543" y="13535025"/>
                </a:cubicBezTo>
                <a:cubicBezTo>
                  <a:pt x="11799955" y="13537406"/>
                  <a:pt x="11799159" y="13540581"/>
                  <a:pt x="11796779" y="13542168"/>
                </a:cubicBezTo>
                <a:lnTo>
                  <a:pt x="11782491" y="13551693"/>
                </a:lnTo>
                <a:cubicBezTo>
                  <a:pt x="11776340" y="13544515"/>
                  <a:pt x="11766597" y="13532285"/>
                  <a:pt x="11758681" y="13525500"/>
                </a:cubicBezTo>
                <a:cubicBezTo>
                  <a:pt x="11756508" y="13523637"/>
                  <a:pt x="11753918" y="13522325"/>
                  <a:pt x="11751537" y="13520737"/>
                </a:cubicBezTo>
                <a:cubicBezTo>
                  <a:pt x="11748807" y="13512546"/>
                  <a:pt x="11743556" y="13505322"/>
                  <a:pt x="11749153" y="13496925"/>
                </a:cubicBezTo>
                <a:cubicBezTo>
                  <a:pt x="11750743" y="13494544"/>
                  <a:pt x="11753683" y="13493324"/>
                  <a:pt x="11756297" y="13492162"/>
                </a:cubicBezTo>
                <a:cubicBezTo>
                  <a:pt x="11760885" y="13490123"/>
                  <a:pt x="11770586" y="13487400"/>
                  <a:pt x="11770586" y="13487400"/>
                </a:cubicBezTo>
                <a:cubicBezTo>
                  <a:pt x="11783740" y="13488277"/>
                  <a:pt x="11791752" y="13486439"/>
                  <a:pt x="11797529" y="13486492"/>
                </a:cubicBezTo>
                <a:close/>
                <a:moveTo>
                  <a:pt x="15903759" y="13441043"/>
                </a:moveTo>
                <a:cubicBezTo>
                  <a:pt x="15916385" y="13441043"/>
                  <a:pt x="15926619" y="13451278"/>
                  <a:pt x="15926619" y="13463903"/>
                </a:cubicBezTo>
                <a:cubicBezTo>
                  <a:pt x="15926619" y="13476528"/>
                  <a:pt x="15916385" y="13486763"/>
                  <a:pt x="15903759" y="13486763"/>
                </a:cubicBezTo>
                <a:cubicBezTo>
                  <a:pt x="15891137" y="13486763"/>
                  <a:pt x="15880899" y="13476528"/>
                  <a:pt x="15880899" y="13463903"/>
                </a:cubicBezTo>
                <a:cubicBezTo>
                  <a:pt x="15880899" y="13451278"/>
                  <a:pt x="15891137" y="13441043"/>
                  <a:pt x="15903759" y="13441043"/>
                </a:cubicBezTo>
                <a:close/>
                <a:moveTo>
                  <a:pt x="15815656" y="13426755"/>
                </a:moveTo>
                <a:cubicBezTo>
                  <a:pt x="15828279" y="13426755"/>
                  <a:pt x="15838517" y="13436990"/>
                  <a:pt x="15838517" y="13449615"/>
                </a:cubicBezTo>
                <a:cubicBezTo>
                  <a:pt x="15838517" y="13462240"/>
                  <a:pt x="15828279" y="13472475"/>
                  <a:pt x="15815656" y="13472475"/>
                </a:cubicBezTo>
                <a:cubicBezTo>
                  <a:pt x="15803028" y="13472475"/>
                  <a:pt x="15792796" y="13462240"/>
                  <a:pt x="15792796" y="13449615"/>
                </a:cubicBezTo>
                <a:cubicBezTo>
                  <a:pt x="15792796" y="13436990"/>
                  <a:pt x="15803028" y="13426755"/>
                  <a:pt x="15815656" y="13426755"/>
                </a:cubicBezTo>
                <a:close/>
                <a:moveTo>
                  <a:pt x="11639725" y="13421200"/>
                </a:moveTo>
                <a:cubicBezTo>
                  <a:pt x="11652349" y="13421200"/>
                  <a:pt x="11662584" y="13431435"/>
                  <a:pt x="11662584" y="13444060"/>
                </a:cubicBezTo>
                <a:cubicBezTo>
                  <a:pt x="11662584" y="13456685"/>
                  <a:pt x="11652349" y="13466920"/>
                  <a:pt x="11639725" y="13466920"/>
                </a:cubicBezTo>
                <a:cubicBezTo>
                  <a:pt x="11627099" y="13466920"/>
                  <a:pt x="11616865" y="13456685"/>
                  <a:pt x="11616865" y="13444060"/>
                </a:cubicBezTo>
                <a:cubicBezTo>
                  <a:pt x="11616865" y="13431435"/>
                  <a:pt x="11627099" y="13421200"/>
                  <a:pt x="11639725" y="13421200"/>
                </a:cubicBezTo>
                <a:close/>
                <a:moveTo>
                  <a:pt x="14451870" y="13420725"/>
                </a:moveTo>
                <a:cubicBezTo>
                  <a:pt x="14472505" y="13421519"/>
                  <a:pt x="14493220" y="13421178"/>
                  <a:pt x="14513779" y="13423106"/>
                </a:cubicBezTo>
                <a:cubicBezTo>
                  <a:pt x="14518779" y="13423575"/>
                  <a:pt x="14528070" y="13427868"/>
                  <a:pt x="14528070" y="13427868"/>
                </a:cubicBezTo>
                <a:cubicBezTo>
                  <a:pt x="14530449" y="13429456"/>
                  <a:pt x="14533421" y="13430396"/>
                  <a:pt x="14535210" y="13432631"/>
                </a:cubicBezTo>
                <a:cubicBezTo>
                  <a:pt x="14536779" y="13434591"/>
                  <a:pt x="14536201" y="13437686"/>
                  <a:pt x="14537593" y="13439775"/>
                </a:cubicBezTo>
                <a:cubicBezTo>
                  <a:pt x="14539462" y="13442577"/>
                  <a:pt x="14542354" y="13444537"/>
                  <a:pt x="14544738" y="13446918"/>
                </a:cubicBezTo>
                <a:cubicBezTo>
                  <a:pt x="14545529" y="13449299"/>
                  <a:pt x="14545550" y="13452102"/>
                  <a:pt x="14547117" y="13454062"/>
                </a:cubicBezTo>
                <a:cubicBezTo>
                  <a:pt x="14559429" y="13469451"/>
                  <a:pt x="14550657" y="13448012"/>
                  <a:pt x="14556645" y="13465968"/>
                </a:cubicBezTo>
                <a:cubicBezTo>
                  <a:pt x="14555905" y="13469668"/>
                  <a:pt x="14554951" y="13482293"/>
                  <a:pt x="14549501" y="13485018"/>
                </a:cubicBezTo>
                <a:cubicBezTo>
                  <a:pt x="14544476" y="13487531"/>
                  <a:pt x="14531642" y="13485018"/>
                  <a:pt x="14528070" y="13485018"/>
                </a:cubicBezTo>
                <a:cubicBezTo>
                  <a:pt x="14519339" y="13484224"/>
                  <a:pt x="14510507" y="13484160"/>
                  <a:pt x="14501874" y="13482637"/>
                </a:cubicBezTo>
                <a:cubicBezTo>
                  <a:pt x="14496932" y="13481765"/>
                  <a:pt x="14492351" y="13479463"/>
                  <a:pt x="14487588" y="13477875"/>
                </a:cubicBezTo>
                <a:lnTo>
                  <a:pt x="14480441" y="13475493"/>
                </a:lnTo>
                <a:cubicBezTo>
                  <a:pt x="14474838" y="13469888"/>
                  <a:pt x="14466608" y="13460724"/>
                  <a:pt x="14459013" y="13458825"/>
                </a:cubicBezTo>
                <a:cubicBezTo>
                  <a:pt x="14447052" y="13455834"/>
                  <a:pt x="14452590" y="13457478"/>
                  <a:pt x="14442345" y="13454062"/>
                </a:cubicBezTo>
                <a:cubicBezTo>
                  <a:pt x="14440755" y="13451681"/>
                  <a:pt x="14438860" y="13449478"/>
                  <a:pt x="14437582" y="13446918"/>
                </a:cubicBezTo>
                <a:cubicBezTo>
                  <a:pt x="14434673" y="13441105"/>
                  <a:pt x="14432860" y="13430880"/>
                  <a:pt x="14437582" y="13425487"/>
                </a:cubicBezTo>
                <a:cubicBezTo>
                  <a:pt x="14440887" y="13421709"/>
                  <a:pt x="14451870" y="13420725"/>
                  <a:pt x="14451870" y="13420725"/>
                </a:cubicBezTo>
                <a:close/>
                <a:moveTo>
                  <a:pt x="15863283" y="13383893"/>
                </a:moveTo>
                <a:cubicBezTo>
                  <a:pt x="15875905" y="13383893"/>
                  <a:pt x="15886143" y="13394128"/>
                  <a:pt x="15886143" y="13406753"/>
                </a:cubicBezTo>
                <a:cubicBezTo>
                  <a:pt x="15886143" y="13419378"/>
                  <a:pt x="15875905" y="13429613"/>
                  <a:pt x="15863283" y="13429613"/>
                </a:cubicBezTo>
                <a:cubicBezTo>
                  <a:pt x="15850658" y="13429613"/>
                  <a:pt x="15840423" y="13419378"/>
                  <a:pt x="15840423" y="13406753"/>
                </a:cubicBezTo>
                <a:cubicBezTo>
                  <a:pt x="15840423" y="13394128"/>
                  <a:pt x="15850658" y="13383893"/>
                  <a:pt x="15863283" y="13383893"/>
                </a:cubicBezTo>
                <a:close/>
                <a:moveTo>
                  <a:pt x="24816719" y="13349763"/>
                </a:moveTo>
                <a:cubicBezTo>
                  <a:pt x="24829347" y="13349763"/>
                  <a:pt x="24839579" y="13359998"/>
                  <a:pt x="24839579" y="13372623"/>
                </a:cubicBezTo>
                <a:cubicBezTo>
                  <a:pt x="24839579" y="13385248"/>
                  <a:pt x="24829347" y="13395483"/>
                  <a:pt x="24816719" y="13395483"/>
                </a:cubicBezTo>
                <a:cubicBezTo>
                  <a:pt x="24804095" y="13395483"/>
                  <a:pt x="24793859" y="13385248"/>
                  <a:pt x="24793859" y="13372623"/>
                </a:cubicBezTo>
                <a:cubicBezTo>
                  <a:pt x="24793859" y="13359998"/>
                  <a:pt x="24804095" y="13349763"/>
                  <a:pt x="24816719" y="13349763"/>
                </a:cubicBezTo>
                <a:close/>
                <a:moveTo>
                  <a:pt x="15779935" y="13348174"/>
                </a:moveTo>
                <a:cubicBezTo>
                  <a:pt x="15792562" y="13348174"/>
                  <a:pt x="15802795" y="13358409"/>
                  <a:pt x="15802795" y="13371034"/>
                </a:cubicBezTo>
                <a:cubicBezTo>
                  <a:pt x="15802795" y="13383659"/>
                  <a:pt x="15792562" y="13393894"/>
                  <a:pt x="15779935" y="13393894"/>
                </a:cubicBezTo>
                <a:cubicBezTo>
                  <a:pt x="15767311" y="13393894"/>
                  <a:pt x="15757075" y="13383659"/>
                  <a:pt x="15757075" y="13371034"/>
                </a:cubicBezTo>
                <a:cubicBezTo>
                  <a:pt x="15757075" y="13358409"/>
                  <a:pt x="15767311" y="13348174"/>
                  <a:pt x="15779935" y="13348174"/>
                </a:cubicBezTo>
                <a:close/>
                <a:moveTo>
                  <a:pt x="22399747" y="13285469"/>
                </a:moveTo>
                <a:cubicBezTo>
                  <a:pt x="22412371" y="13285469"/>
                  <a:pt x="22422607" y="13295704"/>
                  <a:pt x="22422607" y="13308329"/>
                </a:cubicBezTo>
                <a:cubicBezTo>
                  <a:pt x="22422607" y="13320954"/>
                  <a:pt x="22412371" y="13331189"/>
                  <a:pt x="22399747" y="13331189"/>
                </a:cubicBezTo>
                <a:cubicBezTo>
                  <a:pt x="22387123" y="13331189"/>
                  <a:pt x="22376887" y="13320954"/>
                  <a:pt x="22376887" y="13308329"/>
                </a:cubicBezTo>
                <a:cubicBezTo>
                  <a:pt x="22376887" y="13295704"/>
                  <a:pt x="22387123" y="13285469"/>
                  <a:pt x="22399747" y="13285469"/>
                </a:cubicBezTo>
                <a:close/>
                <a:moveTo>
                  <a:pt x="16508602" y="13224349"/>
                </a:moveTo>
                <a:cubicBezTo>
                  <a:pt x="16521228" y="13224349"/>
                  <a:pt x="16531462" y="13234584"/>
                  <a:pt x="16531462" y="13247209"/>
                </a:cubicBezTo>
                <a:cubicBezTo>
                  <a:pt x="16531462" y="13259834"/>
                  <a:pt x="16521228" y="13270069"/>
                  <a:pt x="16508602" y="13270069"/>
                </a:cubicBezTo>
                <a:cubicBezTo>
                  <a:pt x="16495977" y="13270069"/>
                  <a:pt x="16485742" y="13259834"/>
                  <a:pt x="16485742" y="13247209"/>
                </a:cubicBezTo>
                <a:cubicBezTo>
                  <a:pt x="16485742" y="13234584"/>
                  <a:pt x="16495977" y="13224349"/>
                  <a:pt x="16508602" y="13224349"/>
                </a:cubicBezTo>
                <a:close/>
                <a:moveTo>
                  <a:pt x="20387719" y="13223557"/>
                </a:moveTo>
                <a:cubicBezTo>
                  <a:pt x="20400343" y="13223557"/>
                  <a:pt x="20410579" y="13233792"/>
                  <a:pt x="20410579" y="13246417"/>
                </a:cubicBezTo>
                <a:cubicBezTo>
                  <a:pt x="20410579" y="13259042"/>
                  <a:pt x="20400343" y="13269277"/>
                  <a:pt x="20387719" y="13269277"/>
                </a:cubicBezTo>
                <a:cubicBezTo>
                  <a:pt x="20375095" y="13269277"/>
                  <a:pt x="20364859" y="13259042"/>
                  <a:pt x="20364859" y="13246417"/>
                </a:cubicBezTo>
                <a:cubicBezTo>
                  <a:pt x="20364859" y="13233792"/>
                  <a:pt x="20375095" y="13223557"/>
                  <a:pt x="20387719" y="13223557"/>
                </a:cubicBezTo>
                <a:close/>
                <a:moveTo>
                  <a:pt x="24266651" y="13168789"/>
                </a:moveTo>
                <a:cubicBezTo>
                  <a:pt x="24279279" y="13168789"/>
                  <a:pt x="24289511" y="13179024"/>
                  <a:pt x="24289511" y="13191649"/>
                </a:cubicBezTo>
                <a:cubicBezTo>
                  <a:pt x="24289511" y="13204274"/>
                  <a:pt x="24279279" y="13214509"/>
                  <a:pt x="24266651" y="13214509"/>
                </a:cubicBezTo>
                <a:cubicBezTo>
                  <a:pt x="24254027" y="13214509"/>
                  <a:pt x="24243791" y="13204274"/>
                  <a:pt x="24243791" y="13191649"/>
                </a:cubicBezTo>
                <a:cubicBezTo>
                  <a:pt x="24243791" y="13179024"/>
                  <a:pt x="24254027" y="13168789"/>
                  <a:pt x="24266651" y="13168789"/>
                </a:cubicBezTo>
                <a:close/>
                <a:moveTo>
                  <a:pt x="18446931" y="13155293"/>
                </a:moveTo>
                <a:cubicBezTo>
                  <a:pt x="18459557" y="13155293"/>
                  <a:pt x="18469791" y="13165528"/>
                  <a:pt x="18469791" y="13178153"/>
                </a:cubicBezTo>
                <a:cubicBezTo>
                  <a:pt x="18469791" y="13190778"/>
                  <a:pt x="18459557" y="13201013"/>
                  <a:pt x="18446931" y="13201013"/>
                </a:cubicBezTo>
                <a:cubicBezTo>
                  <a:pt x="18434307" y="13201013"/>
                  <a:pt x="18424071" y="13190778"/>
                  <a:pt x="18424071" y="13178153"/>
                </a:cubicBezTo>
                <a:cubicBezTo>
                  <a:pt x="18424071" y="13165528"/>
                  <a:pt x="18434307" y="13155293"/>
                  <a:pt x="18446931" y="13155293"/>
                </a:cubicBezTo>
                <a:close/>
                <a:moveTo>
                  <a:pt x="16143476" y="13144974"/>
                </a:moveTo>
                <a:cubicBezTo>
                  <a:pt x="16156102" y="13144974"/>
                  <a:pt x="16166337" y="13155209"/>
                  <a:pt x="16166337" y="13167834"/>
                </a:cubicBezTo>
                <a:cubicBezTo>
                  <a:pt x="16166337" y="13180459"/>
                  <a:pt x="16156102" y="13190694"/>
                  <a:pt x="16143476" y="13190694"/>
                </a:cubicBezTo>
                <a:cubicBezTo>
                  <a:pt x="16130853" y="13190694"/>
                  <a:pt x="16120616" y="13180459"/>
                  <a:pt x="16120616" y="13167834"/>
                </a:cubicBezTo>
                <a:cubicBezTo>
                  <a:pt x="16120616" y="13155209"/>
                  <a:pt x="16130853" y="13144974"/>
                  <a:pt x="16143476" y="13144974"/>
                </a:cubicBezTo>
                <a:close/>
                <a:moveTo>
                  <a:pt x="16003776" y="13138624"/>
                </a:moveTo>
                <a:cubicBezTo>
                  <a:pt x="16016402" y="13138624"/>
                  <a:pt x="16026636" y="13148859"/>
                  <a:pt x="16026636" y="13161484"/>
                </a:cubicBezTo>
                <a:cubicBezTo>
                  <a:pt x="16026636" y="13174109"/>
                  <a:pt x="16016402" y="13184344"/>
                  <a:pt x="16003776" y="13184344"/>
                </a:cubicBezTo>
                <a:cubicBezTo>
                  <a:pt x="15991151" y="13184344"/>
                  <a:pt x="15980916" y="13174109"/>
                  <a:pt x="15980916" y="13161484"/>
                </a:cubicBezTo>
                <a:cubicBezTo>
                  <a:pt x="15980916" y="13148859"/>
                  <a:pt x="15991151" y="13138624"/>
                  <a:pt x="16003776" y="13138624"/>
                </a:cubicBezTo>
                <a:close/>
                <a:moveTo>
                  <a:pt x="22171259" y="13080682"/>
                </a:moveTo>
                <a:cubicBezTo>
                  <a:pt x="22183879" y="13080682"/>
                  <a:pt x="22194115" y="13090917"/>
                  <a:pt x="22194115" y="13103542"/>
                </a:cubicBezTo>
                <a:cubicBezTo>
                  <a:pt x="22194115" y="13116167"/>
                  <a:pt x="22183879" y="13126402"/>
                  <a:pt x="22171259" y="13126402"/>
                </a:cubicBezTo>
                <a:cubicBezTo>
                  <a:pt x="22158635" y="13126402"/>
                  <a:pt x="22148399" y="13116167"/>
                  <a:pt x="22148399" y="13103542"/>
                </a:cubicBezTo>
                <a:cubicBezTo>
                  <a:pt x="22148399" y="13090917"/>
                  <a:pt x="22158635" y="13080682"/>
                  <a:pt x="22171259" y="13080682"/>
                </a:cubicBezTo>
                <a:close/>
                <a:moveTo>
                  <a:pt x="23504655" y="13066396"/>
                </a:moveTo>
                <a:cubicBezTo>
                  <a:pt x="23517279" y="13066396"/>
                  <a:pt x="23527515" y="13076631"/>
                  <a:pt x="23527515" y="13089256"/>
                </a:cubicBezTo>
                <a:cubicBezTo>
                  <a:pt x="23527515" y="13101881"/>
                  <a:pt x="23517279" y="13112116"/>
                  <a:pt x="23504655" y="13112116"/>
                </a:cubicBezTo>
                <a:cubicBezTo>
                  <a:pt x="23492027" y="13112116"/>
                  <a:pt x="23481791" y="13101881"/>
                  <a:pt x="23481791" y="13089256"/>
                </a:cubicBezTo>
                <a:cubicBezTo>
                  <a:pt x="23481791" y="13076631"/>
                  <a:pt x="23492027" y="13066396"/>
                  <a:pt x="23504655" y="13066396"/>
                </a:cubicBezTo>
                <a:close/>
                <a:moveTo>
                  <a:pt x="18592049" y="13066395"/>
                </a:moveTo>
                <a:cubicBezTo>
                  <a:pt x="18604675" y="13066395"/>
                  <a:pt x="18614909" y="13076630"/>
                  <a:pt x="18614909" y="13089255"/>
                </a:cubicBezTo>
                <a:cubicBezTo>
                  <a:pt x="18614909" y="13101880"/>
                  <a:pt x="18604675" y="13112115"/>
                  <a:pt x="18592049" y="13112115"/>
                </a:cubicBezTo>
                <a:cubicBezTo>
                  <a:pt x="18579423" y="13112115"/>
                  <a:pt x="18569189" y="13101880"/>
                  <a:pt x="18569189" y="13089255"/>
                </a:cubicBezTo>
                <a:cubicBezTo>
                  <a:pt x="18569189" y="13076630"/>
                  <a:pt x="18579423" y="13066395"/>
                  <a:pt x="18592049" y="13066395"/>
                </a:cubicBezTo>
                <a:close/>
                <a:moveTo>
                  <a:pt x="3577022" y="13008293"/>
                </a:moveTo>
                <a:cubicBezTo>
                  <a:pt x="3589647" y="13008293"/>
                  <a:pt x="3599882" y="13018528"/>
                  <a:pt x="3599882" y="13031153"/>
                </a:cubicBezTo>
                <a:cubicBezTo>
                  <a:pt x="3599882" y="13043778"/>
                  <a:pt x="3589647" y="13054013"/>
                  <a:pt x="3577022" y="13054013"/>
                </a:cubicBezTo>
                <a:cubicBezTo>
                  <a:pt x="3564400" y="13054013"/>
                  <a:pt x="3554162" y="13043778"/>
                  <a:pt x="3554162" y="13031153"/>
                </a:cubicBezTo>
                <a:cubicBezTo>
                  <a:pt x="3554162" y="13018528"/>
                  <a:pt x="3564400" y="13008293"/>
                  <a:pt x="3577022" y="13008293"/>
                </a:cubicBezTo>
                <a:close/>
                <a:moveTo>
                  <a:pt x="21044943" y="13004482"/>
                </a:moveTo>
                <a:cubicBezTo>
                  <a:pt x="21057567" y="13004482"/>
                  <a:pt x="21067803" y="13014717"/>
                  <a:pt x="21067803" y="13027342"/>
                </a:cubicBezTo>
                <a:cubicBezTo>
                  <a:pt x="21067803" y="13039967"/>
                  <a:pt x="21057567" y="13050202"/>
                  <a:pt x="21044943" y="13050202"/>
                </a:cubicBezTo>
                <a:cubicBezTo>
                  <a:pt x="21032315" y="13050202"/>
                  <a:pt x="21022083" y="13039967"/>
                  <a:pt x="21022083" y="13027342"/>
                </a:cubicBezTo>
                <a:cubicBezTo>
                  <a:pt x="21022083" y="13014717"/>
                  <a:pt x="21032315" y="13004482"/>
                  <a:pt x="21044943" y="13004482"/>
                </a:cubicBezTo>
                <a:close/>
                <a:moveTo>
                  <a:pt x="22728363" y="12959239"/>
                </a:moveTo>
                <a:cubicBezTo>
                  <a:pt x="22740989" y="12959239"/>
                  <a:pt x="22751223" y="12969474"/>
                  <a:pt x="22751223" y="12982099"/>
                </a:cubicBezTo>
                <a:cubicBezTo>
                  <a:pt x="22751223" y="12994724"/>
                  <a:pt x="22740989" y="13004959"/>
                  <a:pt x="22728363" y="13004959"/>
                </a:cubicBezTo>
                <a:cubicBezTo>
                  <a:pt x="22715737" y="13004959"/>
                  <a:pt x="22705503" y="12994724"/>
                  <a:pt x="22705503" y="12982099"/>
                </a:cubicBezTo>
                <a:cubicBezTo>
                  <a:pt x="22705503" y="12969474"/>
                  <a:pt x="22715737" y="12959239"/>
                  <a:pt x="22728363" y="12959239"/>
                </a:cubicBezTo>
                <a:close/>
                <a:moveTo>
                  <a:pt x="20468681" y="12952094"/>
                </a:moveTo>
                <a:cubicBezTo>
                  <a:pt x="20481307" y="12952094"/>
                  <a:pt x="20491541" y="12962329"/>
                  <a:pt x="20491541" y="12974954"/>
                </a:cubicBezTo>
                <a:cubicBezTo>
                  <a:pt x="20491541" y="12987579"/>
                  <a:pt x="20481307" y="12997814"/>
                  <a:pt x="20468681" y="12997814"/>
                </a:cubicBezTo>
                <a:cubicBezTo>
                  <a:pt x="20456055" y="12997814"/>
                  <a:pt x="20445821" y="12987579"/>
                  <a:pt x="20445821" y="12974954"/>
                </a:cubicBezTo>
                <a:cubicBezTo>
                  <a:pt x="20445821" y="12962329"/>
                  <a:pt x="20456055" y="12952094"/>
                  <a:pt x="20468681" y="12952094"/>
                </a:cubicBezTo>
                <a:close/>
                <a:moveTo>
                  <a:pt x="24666703" y="12949713"/>
                </a:moveTo>
                <a:cubicBezTo>
                  <a:pt x="24679327" y="12949713"/>
                  <a:pt x="24689563" y="12959948"/>
                  <a:pt x="24689563" y="12972573"/>
                </a:cubicBezTo>
                <a:cubicBezTo>
                  <a:pt x="24689563" y="12985198"/>
                  <a:pt x="24679327" y="12995433"/>
                  <a:pt x="24666703" y="12995433"/>
                </a:cubicBezTo>
                <a:cubicBezTo>
                  <a:pt x="24654075" y="12995433"/>
                  <a:pt x="24643843" y="12985198"/>
                  <a:pt x="24643843" y="12972573"/>
                </a:cubicBezTo>
                <a:cubicBezTo>
                  <a:pt x="24643843" y="12959948"/>
                  <a:pt x="24654075" y="12949713"/>
                  <a:pt x="24666703" y="12949713"/>
                </a:cubicBezTo>
                <a:close/>
                <a:moveTo>
                  <a:pt x="24359519" y="12925901"/>
                </a:moveTo>
                <a:cubicBezTo>
                  <a:pt x="24372147" y="12925901"/>
                  <a:pt x="24382379" y="12936136"/>
                  <a:pt x="24382379" y="12948761"/>
                </a:cubicBezTo>
                <a:cubicBezTo>
                  <a:pt x="24382379" y="12961386"/>
                  <a:pt x="24372147" y="12971621"/>
                  <a:pt x="24359519" y="12971621"/>
                </a:cubicBezTo>
                <a:cubicBezTo>
                  <a:pt x="24346895" y="12971621"/>
                  <a:pt x="24336659" y="12961386"/>
                  <a:pt x="24336659" y="12948761"/>
                </a:cubicBezTo>
                <a:cubicBezTo>
                  <a:pt x="24336659" y="12936136"/>
                  <a:pt x="24346895" y="12925901"/>
                  <a:pt x="24359519" y="12925901"/>
                </a:cubicBezTo>
                <a:close/>
                <a:moveTo>
                  <a:pt x="14448557" y="12922872"/>
                </a:moveTo>
                <a:lnTo>
                  <a:pt x="14594865" y="13039915"/>
                </a:lnTo>
                <a:lnTo>
                  <a:pt x="14733853" y="13025285"/>
                </a:lnTo>
                <a:lnTo>
                  <a:pt x="14763111" y="13076491"/>
                </a:lnTo>
                <a:lnTo>
                  <a:pt x="14763111" y="13156958"/>
                </a:lnTo>
                <a:lnTo>
                  <a:pt x="14953309" y="13317893"/>
                </a:lnTo>
                <a:lnTo>
                  <a:pt x="15070352" y="13486142"/>
                </a:lnTo>
                <a:lnTo>
                  <a:pt x="15099610" y="13508088"/>
                </a:lnTo>
                <a:lnTo>
                  <a:pt x="15128871" y="13449566"/>
                </a:lnTo>
                <a:lnTo>
                  <a:pt x="15172763" y="13530033"/>
                </a:lnTo>
                <a:lnTo>
                  <a:pt x="15180080" y="13573925"/>
                </a:lnTo>
                <a:lnTo>
                  <a:pt x="15333700" y="13727544"/>
                </a:lnTo>
                <a:lnTo>
                  <a:pt x="15355643" y="13815326"/>
                </a:lnTo>
                <a:lnTo>
                  <a:pt x="15458056" y="13764120"/>
                </a:lnTo>
                <a:lnTo>
                  <a:pt x="15443425" y="13961630"/>
                </a:lnTo>
                <a:lnTo>
                  <a:pt x="15487317" y="14005521"/>
                </a:lnTo>
                <a:lnTo>
                  <a:pt x="15575099" y="14027467"/>
                </a:lnTo>
                <a:lnTo>
                  <a:pt x="15575099" y="14137195"/>
                </a:lnTo>
                <a:lnTo>
                  <a:pt x="15750665" y="14217662"/>
                </a:lnTo>
                <a:lnTo>
                  <a:pt x="15743350" y="14363966"/>
                </a:lnTo>
                <a:lnTo>
                  <a:pt x="15801869" y="14532216"/>
                </a:lnTo>
                <a:lnTo>
                  <a:pt x="15823816" y="14634629"/>
                </a:lnTo>
                <a:lnTo>
                  <a:pt x="15743350" y="14722411"/>
                </a:lnTo>
                <a:lnTo>
                  <a:pt x="15706773" y="14678520"/>
                </a:lnTo>
                <a:lnTo>
                  <a:pt x="15633623" y="14678520"/>
                </a:lnTo>
                <a:lnTo>
                  <a:pt x="15553154" y="14707781"/>
                </a:lnTo>
                <a:lnTo>
                  <a:pt x="15516580" y="14605368"/>
                </a:lnTo>
                <a:lnTo>
                  <a:pt x="15267863" y="14422488"/>
                </a:lnTo>
                <a:lnTo>
                  <a:pt x="15172763" y="14224977"/>
                </a:lnTo>
                <a:lnTo>
                  <a:pt x="15084983" y="14122566"/>
                </a:lnTo>
                <a:lnTo>
                  <a:pt x="15048407" y="13888478"/>
                </a:lnTo>
                <a:lnTo>
                  <a:pt x="14931364" y="13764120"/>
                </a:lnTo>
                <a:lnTo>
                  <a:pt x="14807003" y="13669022"/>
                </a:lnTo>
                <a:lnTo>
                  <a:pt x="14887472" y="13551979"/>
                </a:lnTo>
                <a:lnTo>
                  <a:pt x="14828948" y="13486142"/>
                </a:lnTo>
                <a:lnTo>
                  <a:pt x="14748484" y="13500773"/>
                </a:lnTo>
                <a:lnTo>
                  <a:pt x="14719221" y="13456881"/>
                </a:lnTo>
                <a:lnTo>
                  <a:pt x="14719221" y="13369099"/>
                </a:lnTo>
                <a:lnTo>
                  <a:pt x="14404667" y="13025285"/>
                </a:lnTo>
                <a:close/>
                <a:moveTo>
                  <a:pt x="11694491" y="12918756"/>
                </a:moveTo>
                <a:cubicBezTo>
                  <a:pt x="11707117" y="12918756"/>
                  <a:pt x="11717355" y="12928991"/>
                  <a:pt x="11717355" y="12941616"/>
                </a:cubicBezTo>
                <a:cubicBezTo>
                  <a:pt x="11717355" y="12954241"/>
                  <a:pt x="11707117" y="12964476"/>
                  <a:pt x="11694491" y="12964476"/>
                </a:cubicBezTo>
                <a:cubicBezTo>
                  <a:pt x="11681869" y="12964476"/>
                  <a:pt x="11671633" y="12954241"/>
                  <a:pt x="11671633" y="12941616"/>
                </a:cubicBezTo>
                <a:cubicBezTo>
                  <a:pt x="11671633" y="12928991"/>
                  <a:pt x="11681869" y="12918756"/>
                  <a:pt x="11694491" y="12918756"/>
                </a:cubicBezTo>
                <a:close/>
                <a:moveTo>
                  <a:pt x="19357223" y="12910820"/>
                </a:moveTo>
                <a:cubicBezTo>
                  <a:pt x="19369847" y="12910820"/>
                  <a:pt x="19380083" y="12921055"/>
                  <a:pt x="19380083" y="12933680"/>
                </a:cubicBezTo>
                <a:cubicBezTo>
                  <a:pt x="19380083" y="12946305"/>
                  <a:pt x="19369847" y="12956540"/>
                  <a:pt x="19357223" y="12956540"/>
                </a:cubicBezTo>
                <a:cubicBezTo>
                  <a:pt x="19344597" y="12956540"/>
                  <a:pt x="19334363" y="12946305"/>
                  <a:pt x="19334363" y="12933680"/>
                </a:cubicBezTo>
                <a:cubicBezTo>
                  <a:pt x="19334363" y="12921055"/>
                  <a:pt x="19344597" y="12910820"/>
                  <a:pt x="19357223" y="12910820"/>
                </a:cubicBezTo>
                <a:close/>
                <a:moveTo>
                  <a:pt x="23083171" y="12833033"/>
                </a:moveTo>
                <a:cubicBezTo>
                  <a:pt x="23095799" y="12833033"/>
                  <a:pt x="23106031" y="12843268"/>
                  <a:pt x="23106031" y="12855893"/>
                </a:cubicBezTo>
                <a:cubicBezTo>
                  <a:pt x="23106031" y="12868518"/>
                  <a:pt x="23095799" y="12878753"/>
                  <a:pt x="23083171" y="12878753"/>
                </a:cubicBezTo>
                <a:cubicBezTo>
                  <a:pt x="23070547" y="12878753"/>
                  <a:pt x="23060311" y="12868518"/>
                  <a:pt x="23060311" y="12855893"/>
                </a:cubicBezTo>
                <a:cubicBezTo>
                  <a:pt x="23060311" y="12843268"/>
                  <a:pt x="23070547" y="12833033"/>
                  <a:pt x="23083171" y="12833033"/>
                </a:cubicBezTo>
                <a:close/>
                <a:moveTo>
                  <a:pt x="22116487" y="12821126"/>
                </a:moveTo>
                <a:cubicBezTo>
                  <a:pt x="22129117" y="12821126"/>
                  <a:pt x="22139347" y="12831361"/>
                  <a:pt x="22139347" y="12843986"/>
                </a:cubicBezTo>
                <a:cubicBezTo>
                  <a:pt x="22139347" y="12856611"/>
                  <a:pt x="22129117" y="12866846"/>
                  <a:pt x="22116487" y="12866846"/>
                </a:cubicBezTo>
                <a:cubicBezTo>
                  <a:pt x="22103863" y="12866846"/>
                  <a:pt x="22093627" y="12856611"/>
                  <a:pt x="22093627" y="12843986"/>
                </a:cubicBezTo>
                <a:cubicBezTo>
                  <a:pt x="22093627" y="12831361"/>
                  <a:pt x="22103863" y="12821126"/>
                  <a:pt x="22116487" y="12821126"/>
                </a:cubicBezTo>
                <a:close/>
                <a:moveTo>
                  <a:pt x="16651477" y="12811599"/>
                </a:moveTo>
                <a:cubicBezTo>
                  <a:pt x="16664103" y="12811599"/>
                  <a:pt x="16674337" y="12821834"/>
                  <a:pt x="16674337" y="12834459"/>
                </a:cubicBezTo>
                <a:cubicBezTo>
                  <a:pt x="16674337" y="12847084"/>
                  <a:pt x="16664103" y="12857319"/>
                  <a:pt x="16651477" y="12857319"/>
                </a:cubicBezTo>
                <a:cubicBezTo>
                  <a:pt x="16638855" y="12857319"/>
                  <a:pt x="16628617" y="12847084"/>
                  <a:pt x="16628617" y="12834459"/>
                </a:cubicBezTo>
                <a:cubicBezTo>
                  <a:pt x="16628617" y="12821834"/>
                  <a:pt x="16638855" y="12811599"/>
                  <a:pt x="16651477" y="12811599"/>
                </a:cubicBezTo>
                <a:close/>
                <a:moveTo>
                  <a:pt x="22766463" y="12794933"/>
                </a:moveTo>
                <a:cubicBezTo>
                  <a:pt x="22779087" y="12794933"/>
                  <a:pt x="22789323" y="12805168"/>
                  <a:pt x="22789323" y="12817793"/>
                </a:cubicBezTo>
                <a:cubicBezTo>
                  <a:pt x="22789323" y="12830418"/>
                  <a:pt x="22779087" y="12840653"/>
                  <a:pt x="22766463" y="12840653"/>
                </a:cubicBezTo>
                <a:cubicBezTo>
                  <a:pt x="22753837" y="12840653"/>
                  <a:pt x="22743603" y="12830418"/>
                  <a:pt x="22743603" y="12817793"/>
                </a:cubicBezTo>
                <a:cubicBezTo>
                  <a:pt x="22743603" y="12805168"/>
                  <a:pt x="22753837" y="12794933"/>
                  <a:pt x="22766463" y="12794933"/>
                </a:cubicBezTo>
                <a:close/>
                <a:moveTo>
                  <a:pt x="17301483" y="12783883"/>
                </a:moveTo>
                <a:lnTo>
                  <a:pt x="17440475" y="12981393"/>
                </a:lnTo>
                <a:lnTo>
                  <a:pt x="17528255" y="12966763"/>
                </a:lnTo>
                <a:lnTo>
                  <a:pt x="17623355" y="13069176"/>
                </a:lnTo>
                <a:lnTo>
                  <a:pt x="17528255" y="13061861"/>
                </a:lnTo>
                <a:lnTo>
                  <a:pt x="17433159" y="13047230"/>
                </a:lnTo>
                <a:lnTo>
                  <a:pt x="17513625" y="13142328"/>
                </a:lnTo>
                <a:lnTo>
                  <a:pt x="17316115" y="13288632"/>
                </a:lnTo>
                <a:lnTo>
                  <a:pt x="17374635" y="13486142"/>
                </a:lnTo>
                <a:lnTo>
                  <a:pt x="17308799" y="13508088"/>
                </a:lnTo>
                <a:lnTo>
                  <a:pt x="17411211" y="13551979"/>
                </a:lnTo>
                <a:lnTo>
                  <a:pt x="17550203" y="13690968"/>
                </a:lnTo>
                <a:lnTo>
                  <a:pt x="17433159" y="13647077"/>
                </a:lnTo>
                <a:lnTo>
                  <a:pt x="17308799" y="13778750"/>
                </a:lnTo>
                <a:lnTo>
                  <a:pt x="17301483" y="13910424"/>
                </a:lnTo>
                <a:lnTo>
                  <a:pt x="17199073" y="14064043"/>
                </a:lnTo>
                <a:lnTo>
                  <a:pt x="17206387" y="14276184"/>
                </a:lnTo>
                <a:lnTo>
                  <a:pt x="17001563" y="14444433"/>
                </a:lnTo>
                <a:lnTo>
                  <a:pt x="16877203" y="14342021"/>
                </a:lnTo>
                <a:lnTo>
                  <a:pt x="16760162" y="14342021"/>
                </a:lnTo>
                <a:lnTo>
                  <a:pt x="16738218" y="14261553"/>
                </a:lnTo>
                <a:lnTo>
                  <a:pt x="16606543" y="14349336"/>
                </a:lnTo>
                <a:lnTo>
                  <a:pt x="16548022" y="14246922"/>
                </a:lnTo>
                <a:lnTo>
                  <a:pt x="16401719" y="14283499"/>
                </a:lnTo>
                <a:lnTo>
                  <a:pt x="16335881" y="14232293"/>
                </a:lnTo>
                <a:lnTo>
                  <a:pt x="16335881" y="14042097"/>
                </a:lnTo>
                <a:lnTo>
                  <a:pt x="16174948" y="13786065"/>
                </a:lnTo>
                <a:lnTo>
                  <a:pt x="16160315" y="13669022"/>
                </a:lnTo>
                <a:lnTo>
                  <a:pt x="16284676" y="13573925"/>
                </a:lnTo>
                <a:lnTo>
                  <a:pt x="16379771" y="13551979"/>
                </a:lnTo>
                <a:lnTo>
                  <a:pt x="16533389" y="13434936"/>
                </a:lnTo>
                <a:lnTo>
                  <a:pt x="16657749" y="13405675"/>
                </a:lnTo>
                <a:lnTo>
                  <a:pt x="16760162" y="13332523"/>
                </a:lnTo>
                <a:lnTo>
                  <a:pt x="16789421" y="13237425"/>
                </a:lnTo>
                <a:lnTo>
                  <a:pt x="16935723" y="13083806"/>
                </a:lnTo>
                <a:lnTo>
                  <a:pt x="17067399" y="13039915"/>
                </a:lnTo>
                <a:lnTo>
                  <a:pt x="17140551" y="12908241"/>
                </a:lnTo>
                <a:close/>
                <a:moveTo>
                  <a:pt x="11694495" y="12756831"/>
                </a:moveTo>
                <a:cubicBezTo>
                  <a:pt x="11707117" y="12756831"/>
                  <a:pt x="11717355" y="12767066"/>
                  <a:pt x="11717355" y="12779691"/>
                </a:cubicBezTo>
                <a:cubicBezTo>
                  <a:pt x="11717355" y="12792316"/>
                  <a:pt x="11707117" y="12802551"/>
                  <a:pt x="11694495" y="12802551"/>
                </a:cubicBezTo>
                <a:cubicBezTo>
                  <a:pt x="11681869" y="12802551"/>
                  <a:pt x="11671635" y="12792316"/>
                  <a:pt x="11671635" y="12779691"/>
                </a:cubicBezTo>
                <a:cubicBezTo>
                  <a:pt x="11671635" y="12767066"/>
                  <a:pt x="11681869" y="12756831"/>
                  <a:pt x="11694495" y="12756831"/>
                </a:cubicBezTo>
                <a:close/>
                <a:moveTo>
                  <a:pt x="24249983" y="12749689"/>
                </a:moveTo>
                <a:cubicBezTo>
                  <a:pt x="24262607" y="12749689"/>
                  <a:pt x="24272843" y="12759924"/>
                  <a:pt x="24272843" y="12772549"/>
                </a:cubicBezTo>
                <a:cubicBezTo>
                  <a:pt x="24272843" y="12785174"/>
                  <a:pt x="24262607" y="12795409"/>
                  <a:pt x="24249983" y="12795409"/>
                </a:cubicBezTo>
                <a:cubicBezTo>
                  <a:pt x="24237359" y="12795409"/>
                  <a:pt x="24227123" y="12785174"/>
                  <a:pt x="24227123" y="12772549"/>
                </a:cubicBezTo>
                <a:cubicBezTo>
                  <a:pt x="24227123" y="12759924"/>
                  <a:pt x="24237359" y="12749689"/>
                  <a:pt x="24249983" y="12749689"/>
                </a:cubicBezTo>
                <a:close/>
                <a:moveTo>
                  <a:pt x="24573835" y="12740164"/>
                </a:moveTo>
                <a:cubicBezTo>
                  <a:pt x="24586459" y="12740164"/>
                  <a:pt x="24596695" y="12750399"/>
                  <a:pt x="24596695" y="12763024"/>
                </a:cubicBezTo>
                <a:cubicBezTo>
                  <a:pt x="24596695" y="12775649"/>
                  <a:pt x="24586459" y="12785884"/>
                  <a:pt x="24573835" y="12785884"/>
                </a:cubicBezTo>
                <a:cubicBezTo>
                  <a:pt x="24561207" y="12785884"/>
                  <a:pt x="24550975" y="12775649"/>
                  <a:pt x="24550975" y="12763024"/>
                </a:cubicBezTo>
                <a:cubicBezTo>
                  <a:pt x="24550975" y="12750399"/>
                  <a:pt x="24561207" y="12740164"/>
                  <a:pt x="24573835" y="12740164"/>
                </a:cubicBezTo>
                <a:close/>
                <a:moveTo>
                  <a:pt x="22449757" y="12737782"/>
                </a:moveTo>
                <a:cubicBezTo>
                  <a:pt x="22462379" y="12737782"/>
                  <a:pt x="22472617" y="12748017"/>
                  <a:pt x="22472617" y="12760642"/>
                </a:cubicBezTo>
                <a:cubicBezTo>
                  <a:pt x="22472617" y="12773267"/>
                  <a:pt x="22462379" y="12783502"/>
                  <a:pt x="22449757" y="12783502"/>
                </a:cubicBezTo>
                <a:cubicBezTo>
                  <a:pt x="22437135" y="12783502"/>
                  <a:pt x="22426897" y="12773267"/>
                  <a:pt x="22426897" y="12760642"/>
                </a:cubicBezTo>
                <a:cubicBezTo>
                  <a:pt x="22426897" y="12748017"/>
                  <a:pt x="22437135" y="12737782"/>
                  <a:pt x="22449757" y="12737782"/>
                </a:cubicBezTo>
                <a:close/>
                <a:moveTo>
                  <a:pt x="16951515" y="12683012"/>
                </a:moveTo>
                <a:cubicBezTo>
                  <a:pt x="16964139" y="12683012"/>
                  <a:pt x="16974375" y="12693247"/>
                  <a:pt x="16974375" y="12705872"/>
                </a:cubicBezTo>
                <a:cubicBezTo>
                  <a:pt x="16974375" y="12718497"/>
                  <a:pt x="16964139" y="12728732"/>
                  <a:pt x="16951515" y="12728732"/>
                </a:cubicBezTo>
                <a:cubicBezTo>
                  <a:pt x="16938889" y="12728732"/>
                  <a:pt x="16928655" y="12718497"/>
                  <a:pt x="16928655" y="12705872"/>
                </a:cubicBezTo>
                <a:cubicBezTo>
                  <a:pt x="16928655" y="12693247"/>
                  <a:pt x="16938889" y="12683012"/>
                  <a:pt x="16951515" y="12683012"/>
                </a:cubicBezTo>
                <a:close/>
                <a:moveTo>
                  <a:pt x="24211883" y="12661583"/>
                </a:moveTo>
                <a:cubicBezTo>
                  <a:pt x="24224507" y="12661583"/>
                  <a:pt x="24234743" y="12671818"/>
                  <a:pt x="24234743" y="12684443"/>
                </a:cubicBezTo>
                <a:cubicBezTo>
                  <a:pt x="24234743" y="12697068"/>
                  <a:pt x="24224507" y="12707303"/>
                  <a:pt x="24211883" y="12707303"/>
                </a:cubicBezTo>
                <a:cubicBezTo>
                  <a:pt x="24199259" y="12707303"/>
                  <a:pt x="24189023" y="12697068"/>
                  <a:pt x="24189023" y="12684443"/>
                </a:cubicBezTo>
                <a:cubicBezTo>
                  <a:pt x="24189023" y="12671818"/>
                  <a:pt x="24199259" y="12661583"/>
                  <a:pt x="24211883" y="12661583"/>
                </a:cubicBezTo>
                <a:close/>
                <a:moveTo>
                  <a:pt x="16246667" y="12623481"/>
                </a:moveTo>
                <a:cubicBezTo>
                  <a:pt x="16259289" y="12623481"/>
                  <a:pt x="16269527" y="12633716"/>
                  <a:pt x="16269527" y="12646341"/>
                </a:cubicBezTo>
                <a:cubicBezTo>
                  <a:pt x="16269527" y="12658966"/>
                  <a:pt x="16259289" y="12669201"/>
                  <a:pt x="16246667" y="12669201"/>
                </a:cubicBezTo>
                <a:cubicBezTo>
                  <a:pt x="16234040" y="12669201"/>
                  <a:pt x="16223808" y="12658966"/>
                  <a:pt x="16223808" y="12646341"/>
                </a:cubicBezTo>
                <a:cubicBezTo>
                  <a:pt x="16223808" y="12633716"/>
                  <a:pt x="16234040" y="12623481"/>
                  <a:pt x="16246667" y="12623481"/>
                </a:cubicBezTo>
                <a:close/>
                <a:moveTo>
                  <a:pt x="16270479" y="12554424"/>
                </a:moveTo>
                <a:cubicBezTo>
                  <a:pt x="16283101" y="12554424"/>
                  <a:pt x="16293339" y="12564659"/>
                  <a:pt x="16293339" y="12577284"/>
                </a:cubicBezTo>
                <a:cubicBezTo>
                  <a:pt x="16293339" y="12589909"/>
                  <a:pt x="16283101" y="12600144"/>
                  <a:pt x="16270479" y="12600144"/>
                </a:cubicBezTo>
                <a:cubicBezTo>
                  <a:pt x="16257854" y="12600144"/>
                  <a:pt x="16247619" y="12589909"/>
                  <a:pt x="16247619" y="12577284"/>
                </a:cubicBezTo>
                <a:cubicBezTo>
                  <a:pt x="16247619" y="12564659"/>
                  <a:pt x="16257854" y="12554424"/>
                  <a:pt x="16270479" y="12554424"/>
                </a:cubicBezTo>
                <a:close/>
                <a:moveTo>
                  <a:pt x="11544475" y="12537756"/>
                </a:moveTo>
                <a:cubicBezTo>
                  <a:pt x="11557101" y="12537756"/>
                  <a:pt x="11567334" y="12547991"/>
                  <a:pt x="11567334" y="12560616"/>
                </a:cubicBezTo>
                <a:cubicBezTo>
                  <a:pt x="11567334" y="12573241"/>
                  <a:pt x="11557101" y="12583476"/>
                  <a:pt x="11544475" y="12583476"/>
                </a:cubicBezTo>
                <a:cubicBezTo>
                  <a:pt x="11531849" y="12583476"/>
                  <a:pt x="11521614" y="12573241"/>
                  <a:pt x="11521614" y="12560616"/>
                </a:cubicBezTo>
                <a:cubicBezTo>
                  <a:pt x="11521614" y="12547991"/>
                  <a:pt x="11531849" y="12537756"/>
                  <a:pt x="11544475" y="12537756"/>
                </a:cubicBezTo>
                <a:close/>
                <a:moveTo>
                  <a:pt x="17153923" y="12532994"/>
                </a:moveTo>
                <a:cubicBezTo>
                  <a:pt x="17166547" y="12532994"/>
                  <a:pt x="17176783" y="12543229"/>
                  <a:pt x="17176783" y="12555854"/>
                </a:cubicBezTo>
                <a:cubicBezTo>
                  <a:pt x="17176783" y="12568479"/>
                  <a:pt x="17166547" y="12578714"/>
                  <a:pt x="17153923" y="12578714"/>
                </a:cubicBezTo>
                <a:cubicBezTo>
                  <a:pt x="17141297" y="12578714"/>
                  <a:pt x="17131063" y="12568479"/>
                  <a:pt x="17131063" y="12555854"/>
                </a:cubicBezTo>
                <a:cubicBezTo>
                  <a:pt x="17131063" y="12543229"/>
                  <a:pt x="17141297" y="12532994"/>
                  <a:pt x="17153923" y="12532994"/>
                </a:cubicBezTo>
                <a:close/>
                <a:moveTo>
                  <a:pt x="24061863" y="12521090"/>
                </a:moveTo>
                <a:cubicBezTo>
                  <a:pt x="24074487" y="12521090"/>
                  <a:pt x="24084723" y="12531325"/>
                  <a:pt x="24084723" y="12543950"/>
                </a:cubicBezTo>
                <a:cubicBezTo>
                  <a:pt x="24084723" y="12556575"/>
                  <a:pt x="24074487" y="12566810"/>
                  <a:pt x="24061863" y="12566810"/>
                </a:cubicBezTo>
                <a:cubicBezTo>
                  <a:pt x="24049239" y="12566810"/>
                  <a:pt x="24039003" y="12556575"/>
                  <a:pt x="24039003" y="12543950"/>
                </a:cubicBezTo>
                <a:cubicBezTo>
                  <a:pt x="24039003" y="12531325"/>
                  <a:pt x="24049239" y="12521090"/>
                  <a:pt x="24061863" y="12521090"/>
                </a:cubicBezTo>
                <a:close/>
                <a:moveTo>
                  <a:pt x="24595263" y="12513946"/>
                </a:moveTo>
                <a:cubicBezTo>
                  <a:pt x="24607891" y="12513946"/>
                  <a:pt x="24618123" y="12524181"/>
                  <a:pt x="24618123" y="12536806"/>
                </a:cubicBezTo>
                <a:cubicBezTo>
                  <a:pt x="24618123" y="12549431"/>
                  <a:pt x="24607891" y="12559666"/>
                  <a:pt x="24595263" y="12559666"/>
                </a:cubicBezTo>
                <a:cubicBezTo>
                  <a:pt x="24582639" y="12559666"/>
                  <a:pt x="24572403" y="12549431"/>
                  <a:pt x="24572403" y="12536806"/>
                </a:cubicBezTo>
                <a:cubicBezTo>
                  <a:pt x="24572403" y="12524181"/>
                  <a:pt x="24582639" y="12513946"/>
                  <a:pt x="24595263" y="12513946"/>
                </a:cubicBezTo>
                <a:close/>
                <a:moveTo>
                  <a:pt x="23835643" y="12468702"/>
                </a:moveTo>
                <a:cubicBezTo>
                  <a:pt x="23848271" y="12468702"/>
                  <a:pt x="23858503" y="12478937"/>
                  <a:pt x="23858503" y="12491562"/>
                </a:cubicBezTo>
                <a:cubicBezTo>
                  <a:pt x="23858503" y="12504187"/>
                  <a:pt x="23848271" y="12514422"/>
                  <a:pt x="23835643" y="12514422"/>
                </a:cubicBezTo>
                <a:cubicBezTo>
                  <a:pt x="23823019" y="12514422"/>
                  <a:pt x="23812783" y="12504187"/>
                  <a:pt x="23812783" y="12491562"/>
                </a:cubicBezTo>
                <a:cubicBezTo>
                  <a:pt x="23812783" y="12478937"/>
                  <a:pt x="23823019" y="12468702"/>
                  <a:pt x="23835643" y="12468702"/>
                </a:cubicBezTo>
                <a:close/>
                <a:moveTo>
                  <a:pt x="14240057" y="12449649"/>
                </a:moveTo>
                <a:cubicBezTo>
                  <a:pt x="14252680" y="12449649"/>
                  <a:pt x="14262917" y="12459884"/>
                  <a:pt x="14262917" y="12472509"/>
                </a:cubicBezTo>
                <a:cubicBezTo>
                  <a:pt x="14262917" y="12485134"/>
                  <a:pt x="14252680" y="12495369"/>
                  <a:pt x="14240057" y="12495369"/>
                </a:cubicBezTo>
                <a:cubicBezTo>
                  <a:pt x="14227429" y="12495369"/>
                  <a:pt x="14217197" y="12485134"/>
                  <a:pt x="14217197" y="12472509"/>
                </a:cubicBezTo>
                <a:cubicBezTo>
                  <a:pt x="14217197" y="12459884"/>
                  <a:pt x="14227429" y="12449649"/>
                  <a:pt x="14240057" y="12449649"/>
                </a:cubicBezTo>
                <a:close/>
                <a:moveTo>
                  <a:pt x="18457283" y="12388861"/>
                </a:moveTo>
                <a:cubicBezTo>
                  <a:pt x="18484163" y="12382118"/>
                  <a:pt x="18522947" y="12415856"/>
                  <a:pt x="18537923" y="12442450"/>
                </a:cubicBezTo>
                <a:cubicBezTo>
                  <a:pt x="18547391" y="12478118"/>
                  <a:pt x="18537807" y="12504260"/>
                  <a:pt x="18537751" y="12535165"/>
                </a:cubicBezTo>
                <a:lnTo>
                  <a:pt x="18559695" y="12549796"/>
                </a:lnTo>
                <a:lnTo>
                  <a:pt x="18581643" y="12688784"/>
                </a:lnTo>
                <a:cubicBezTo>
                  <a:pt x="18587255" y="12733412"/>
                  <a:pt x="18604775" y="12778039"/>
                  <a:pt x="18577051" y="12801236"/>
                </a:cubicBezTo>
                <a:cubicBezTo>
                  <a:pt x="18532023" y="12823913"/>
                  <a:pt x="18467947" y="12779913"/>
                  <a:pt x="18413391" y="12769252"/>
                </a:cubicBezTo>
                <a:lnTo>
                  <a:pt x="18413391" y="12835088"/>
                </a:lnTo>
                <a:cubicBezTo>
                  <a:pt x="18429723" y="12853745"/>
                  <a:pt x="18446057" y="12865257"/>
                  <a:pt x="18462391" y="12891058"/>
                </a:cubicBezTo>
                <a:cubicBezTo>
                  <a:pt x="18468511" y="12935064"/>
                  <a:pt x="18467489" y="12974306"/>
                  <a:pt x="18447415" y="13004024"/>
                </a:cubicBezTo>
                <a:cubicBezTo>
                  <a:pt x="18396547" y="13007078"/>
                  <a:pt x="18248047" y="12938695"/>
                  <a:pt x="18232895" y="12884600"/>
                </a:cubicBezTo>
                <a:cubicBezTo>
                  <a:pt x="18222691" y="12824148"/>
                  <a:pt x="18241059" y="12758933"/>
                  <a:pt x="18245143" y="12696100"/>
                </a:cubicBezTo>
                <a:lnTo>
                  <a:pt x="18179307" y="12652208"/>
                </a:lnTo>
                <a:lnTo>
                  <a:pt x="18054947" y="12696100"/>
                </a:lnTo>
                <a:cubicBezTo>
                  <a:pt x="18008619" y="12727799"/>
                  <a:pt x="17962287" y="12780929"/>
                  <a:pt x="17915959" y="12791197"/>
                </a:cubicBezTo>
                <a:cubicBezTo>
                  <a:pt x="17908873" y="12771690"/>
                  <a:pt x="17908931" y="12754564"/>
                  <a:pt x="17923275" y="12732676"/>
                </a:cubicBezTo>
                <a:cubicBezTo>
                  <a:pt x="17969891" y="12664572"/>
                  <a:pt x="18026029" y="12608374"/>
                  <a:pt x="18098839" y="12549796"/>
                </a:cubicBezTo>
                <a:cubicBezTo>
                  <a:pt x="18140235" y="12521107"/>
                  <a:pt x="18181631" y="12518610"/>
                  <a:pt x="18215883" y="12535165"/>
                </a:cubicBezTo>
                <a:cubicBezTo>
                  <a:pt x="18235047" y="12564540"/>
                  <a:pt x="18201823" y="12603440"/>
                  <a:pt x="18230513" y="12637578"/>
                </a:cubicBezTo>
                <a:cubicBezTo>
                  <a:pt x="18254897" y="12622490"/>
                  <a:pt x="18274519" y="12564540"/>
                  <a:pt x="18298903" y="12530402"/>
                </a:cubicBezTo>
                <a:cubicBezTo>
                  <a:pt x="18317559" y="12512483"/>
                  <a:pt x="18319547" y="12492182"/>
                  <a:pt x="18354871" y="12476644"/>
                </a:cubicBezTo>
                <a:cubicBezTo>
                  <a:pt x="18408287" y="12479197"/>
                  <a:pt x="18437891" y="12488893"/>
                  <a:pt x="18477019" y="12477158"/>
                </a:cubicBezTo>
                <a:cubicBezTo>
                  <a:pt x="18484727" y="12452488"/>
                  <a:pt x="18444811" y="12420674"/>
                  <a:pt x="18457283" y="12388861"/>
                </a:cubicBezTo>
                <a:close/>
                <a:moveTo>
                  <a:pt x="11689734" y="12380593"/>
                </a:moveTo>
                <a:cubicBezTo>
                  <a:pt x="11702358" y="12380593"/>
                  <a:pt x="11712594" y="12390828"/>
                  <a:pt x="11712594" y="12403453"/>
                </a:cubicBezTo>
                <a:cubicBezTo>
                  <a:pt x="11712594" y="12416078"/>
                  <a:pt x="11702358" y="12426313"/>
                  <a:pt x="11689734" y="12426313"/>
                </a:cubicBezTo>
                <a:cubicBezTo>
                  <a:pt x="11677107" y="12426313"/>
                  <a:pt x="11666874" y="12416078"/>
                  <a:pt x="11666874" y="12403453"/>
                </a:cubicBezTo>
                <a:cubicBezTo>
                  <a:pt x="11666874" y="12390828"/>
                  <a:pt x="11677107" y="12380593"/>
                  <a:pt x="11689734" y="12380593"/>
                </a:cubicBezTo>
                <a:close/>
                <a:moveTo>
                  <a:pt x="23190327" y="12363927"/>
                </a:moveTo>
                <a:cubicBezTo>
                  <a:pt x="23202951" y="12363927"/>
                  <a:pt x="23213187" y="12374162"/>
                  <a:pt x="23213187" y="12386787"/>
                </a:cubicBezTo>
                <a:cubicBezTo>
                  <a:pt x="23213187" y="12399412"/>
                  <a:pt x="23202951" y="12409647"/>
                  <a:pt x="23190327" y="12409647"/>
                </a:cubicBezTo>
                <a:cubicBezTo>
                  <a:pt x="23177703" y="12409647"/>
                  <a:pt x="23167467" y="12399412"/>
                  <a:pt x="23167467" y="12386787"/>
                </a:cubicBezTo>
                <a:cubicBezTo>
                  <a:pt x="23167467" y="12374162"/>
                  <a:pt x="23177703" y="12363927"/>
                  <a:pt x="23190327" y="12363927"/>
                </a:cubicBezTo>
                <a:close/>
                <a:moveTo>
                  <a:pt x="17025335" y="12344875"/>
                </a:moveTo>
                <a:cubicBezTo>
                  <a:pt x="17037961" y="12344875"/>
                  <a:pt x="17048195" y="12355110"/>
                  <a:pt x="17048195" y="12367735"/>
                </a:cubicBezTo>
                <a:cubicBezTo>
                  <a:pt x="17048195" y="12380360"/>
                  <a:pt x="17037961" y="12390595"/>
                  <a:pt x="17025335" y="12390595"/>
                </a:cubicBezTo>
                <a:cubicBezTo>
                  <a:pt x="17012711" y="12390595"/>
                  <a:pt x="17002475" y="12380360"/>
                  <a:pt x="17002475" y="12367735"/>
                </a:cubicBezTo>
                <a:cubicBezTo>
                  <a:pt x="17002475" y="12355110"/>
                  <a:pt x="17012711" y="12344875"/>
                  <a:pt x="17025335" y="12344875"/>
                </a:cubicBezTo>
                <a:close/>
                <a:moveTo>
                  <a:pt x="12531976" y="12279134"/>
                </a:moveTo>
                <a:lnTo>
                  <a:pt x="12612445" y="12352286"/>
                </a:lnTo>
                <a:lnTo>
                  <a:pt x="12627073" y="12432753"/>
                </a:lnTo>
                <a:lnTo>
                  <a:pt x="12670964" y="12476645"/>
                </a:lnTo>
                <a:lnTo>
                  <a:pt x="12678279" y="12739992"/>
                </a:lnTo>
                <a:lnTo>
                  <a:pt x="12590497" y="12798513"/>
                </a:lnTo>
                <a:lnTo>
                  <a:pt x="12451509" y="12798513"/>
                </a:lnTo>
                <a:lnTo>
                  <a:pt x="12385674" y="12681470"/>
                </a:lnTo>
                <a:lnTo>
                  <a:pt x="12378359" y="12483960"/>
                </a:lnTo>
                <a:lnTo>
                  <a:pt x="12444193" y="12440069"/>
                </a:lnTo>
                <a:lnTo>
                  <a:pt x="12436880" y="12330341"/>
                </a:lnTo>
                <a:lnTo>
                  <a:pt x="12495399" y="12330341"/>
                </a:lnTo>
                <a:close/>
                <a:moveTo>
                  <a:pt x="23899939" y="12275821"/>
                </a:moveTo>
                <a:cubicBezTo>
                  <a:pt x="23912563" y="12275821"/>
                  <a:pt x="23922799" y="12286056"/>
                  <a:pt x="23922799" y="12298681"/>
                </a:cubicBezTo>
                <a:cubicBezTo>
                  <a:pt x="23922799" y="12311306"/>
                  <a:pt x="23912563" y="12321541"/>
                  <a:pt x="23899939" y="12321541"/>
                </a:cubicBezTo>
                <a:cubicBezTo>
                  <a:pt x="23887315" y="12321541"/>
                  <a:pt x="23877079" y="12311306"/>
                  <a:pt x="23877079" y="12298681"/>
                </a:cubicBezTo>
                <a:cubicBezTo>
                  <a:pt x="23877079" y="12286056"/>
                  <a:pt x="23887315" y="12275821"/>
                  <a:pt x="23899939" y="12275821"/>
                </a:cubicBezTo>
                <a:close/>
                <a:moveTo>
                  <a:pt x="18115219" y="12253912"/>
                </a:moveTo>
                <a:cubicBezTo>
                  <a:pt x="18121567" y="12254970"/>
                  <a:pt x="18129423" y="12252848"/>
                  <a:pt x="18134267" y="12257087"/>
                </a:cubicBezTo>
                <a:cubicBezTo>
                  <a:pt x="18139305" y="12261495"/>
                  <a:pt x="18136905" y="12270568"/>
                  <a:pt x="18140619" y="12276137"/>
                </a:cubicBezTo>
                <a:cubicBezTo>
                  <a:pt x="18142735" y="12279312"/>
                  <a:pt x="18145263" y="12282249"/>
                  <a:pt x="18146967" y="12285662"/>
                </a:cubicBezTo>
                <a:cubicBezTo>
                  <a:pt x="18148465" y="12288655"/>
                  <a:pt x="18149087" y="12292012"/>
                  <a:pt x="18150143" y="12295187"/>
                </a:cubicBezTo>
                <a:cubicBezTo>
                  <a:pt x="18151203" y="12330112"/>
                  <a:pt x="18153319" y="12365021"/>
                  <a:pt x="18153319" y="12399962"/>
                </a:cubicBezTo>
                <a:cubicBezTo>
                  <a:pt x="18153319" y="12408495"/>
                  <a:pt x="18153311" y="12417440"/>
                  <a:pt x="18150143" y="12425362"/>
                </a:cubicBezTo>
                <a:cubicBezTo>
                  <a:pt x="18148727" y="12428905"/>
                  <a:pt x="18144031" y="12430005"/>
                  <a:pt x="18140619" y="12431712"/>
                </a:cubicBezTo>
                <a:cubicBezTo>
                  <a:pt x="18137625" y="12433209"/>
                  <a:pt x="18135327" y="12439649"/>
                  <a:pt x="18134267" y="12441237"/>
                </a:cubicBezTo>
                <a:cubicBezTo>
                  <a:pt x="18125801" y="12435945"/>
                  <a:pt x="18116331" y="12431995"/>
                  <a:pt x="18108867" y="12425362"/>
                </a:cubicBezTo>
                <a:cubicBezTo>
                  <a:pt x="18106367" y="12423139"/>
                  <a:pt x="18107319" y="12418763"/>
                  <a:pt x="18105693" y="12415837"/>
                </a:cubicBezTo>
                <a:lnTo>
                  <a:pt x="18086643" y="12387262"/>
                </a:lnTo>
                <a:cubicBezTo>
                  <a:pt x="18084527" y="12384087"/>
                  <a:pt x="18081499" y="12381357"/>
                  <a:pt x="18080293" y="12377737"/>
                </a:cubicBezTo>
                <a:lnTo>
                  <a:pt x="18077119" y="12368212"/>
                </a:lnTo>
                <a:cubicBezTo>
                  <a:pt x="18075875" y="12353307"/>
                  <a:pt x="18070641" y="12324728"/>
                  <a:pt x="18077119" y="12307887"/>
                </a:cubicBezTo>
                <a:cubicBezTo>
                  <a:pt x="18079859" y="12300764"/>
                  <a:pt x="18085585" y="12295187"/>
                  <a:pt x="18089819" y="12288837"/>
                </a:cubicBezTo>
                <a:cubicBezTo>
                  <a:pt x="18091935" y="12285662"/>
                  <a:pt x="18094961" y="12282932"/>
                  <a:pt x="18096167" y="12279312"/>
                </a:cubicBezTo>
                <a:cubicBezTo>
                  <a:pt x="18098751" y="12271565"/>
                  <a:pt x="18099539" y="12266417"/>
                  <a:pt x="18105693" y="12260262"/>
                </a:cubicBezTo>
                <a:cubicBezTo>
                  <a:pt x="18108391" y="12257564"/>
                  <a:pt x="18112043" y="12256029"/>
                  <a:pt x="18115219" y="12253912"/>
                </a:cubicBezTo>
                <a:close/>
                <a:moveTo>
                  <a:pt x="16982475" y="12213906"/>
                </a:moveTo>
                <a:cubicBezTo>
                  <a:pt x="16995099" y="12213906"/>
                  <a:pt x="17005335" y="12224141"/>
                  <a:pt x="17005335" y="12236766"/>
                </a:cubicBezTo>
                <a:cubicBezTo>
                  <a:pt x="17005335" y="12249391"/>
                  <a:pt x="16995099" y="12259626"/>
                  <a:pt x="16982475" y="12259626"/>
                </a:cubicBezTo>
                <a:cubicBezTo>
                  <a:pt x="16969849" y="12259626"/>
                  <a:pt x="16959615" y="12249391"/>
                  <a:pt x="16959615" y="12236766"/>
                </a:cubicBezTo>
                <a:cubicBezTo>
                  <a:pt x="16959615" y="12224141"/>
                  <a:pt x="16969849" y="12213906"/>
                  <a:pt x="16982475" y="12213906"/>
                </a:cubicBezTo>
                <a:close/>
                <a:moveTo>
                  <a:pt x="31029399" y="12183745"/>
                </a:moveTo>
                <a:cubicBezTo>
                  <a:pt x="31042027" y="12183745"/>
                  <a:pt x="31052259" y="12193980"/>
                  <a:pt x="31052259" y="12206605"/>
                </a:cubicBezTo>
                <a:cubicBezTo>
                  <a:pt x="31052259" y="12219230"/>
                  <a:pt x="31042027" y="12229465"/>
                  <a:pt x="31029399" y="12229465"/>
                </a:cubicBezTo>
                <a:cubicBezTo>
                  <a:pt x="31016775" y="12229465"/>
                  <a:pt x="31006539" y="12219230"/>
                  <a:pt x="31006539" y="12206605"/>
                </a:cubicBezTo>
                <a:cubicBezTo>
                  <a:pt x="31006539" y="12193980"/>
                  <a:pt x="31016775" y="12183745"/>
                  <a:pt x="31029399" y="12183745"/>
                </a:cubicBezTo>
                <a:close/>
                <a:moveTo>
                  <a:pt x="18366041" y="12171362"/>
                </a:moveTo>
                <a:cubicBezTo>
                  <a:pt x="18371333" y="12172420"/>
                  <a:pt x="18377003" y="12172304"/>
                  <a:pt x="18381915" y="12174537"/>
                </a:cubicBezTo>
                <a:cubicBezTo>
                  <a:pt x="18388863" y="12177695"/>
                  <a:pt x="18400965" y="12187237"/>
                  <a:pt x="18400965" y="12187237"/>
                </a:cubicBezTo>
                <a:cubicBezTo>
                  <a:pt x="18403083" y="12190412"/>
                  <a:pt x="18404871" y="12193831"/>
                  <a:pt x="18407315" y="12196762"/>
                </a:cubicBezTo>
                <a:cubicBezTo>
                  <a:pt x="18410191" y="12200211"/>
                  <a:pt x="18414351" y="12202551"/>
                  <a:pt x="18416839" y="12206287"/>
                </a:cubicBezTo>
                <a:cubicBezTo>
                  <a:pt x="18418695" y="12209072"/>
                  <a:pt x="18418959" y="12212637"/>
                  <a:pt x="18420015" y="12215812"/>
                </a:cubicBezTo>
                <a:cubicBezTo>
                  <a:pt x="18416015" y="12287815"/>
                  <a:pt x="18432839" y="12260170"/>
                  <a:pt x="18407315" y="12279312"/>
                </a:cubicBezTo>
                <a:cubicBezTo>
                  <a:pt x="18406119" y="12280210"/>
                  <a:pt x="18404669" y="12284604"/>
                  <a:pt x="18404141" y="12285662"/>
                </a:cubicBezTo>
                <a:cubicBezTo>
                  <a:pt x="18385275" y="12276229"/>
                  <a:pt x="18373219" y="12275453"/>
                  <a:pt x="18366041" y="12253912"/>
                </a:cubicBezTo>
                <a:cubicBezTo>
                  <a:pt x="18364983" y="12250737"/>
                  <a:pt x="18364491" y="12247313"/>
                  <a:pt x="18362867" y="12244387"/>
                </a:cubicBezTo>
                <a:cubicBezTo>
                  <a:pt x="18359159" y="12237716"/>
                  <a:pt x="18350165" y="12225337"/>
                  <a:pt x="18350165" y="12225337"/>
                </a:cubicBezTo>
                <a:cubicBezTo>
                  <a:pt x="18351223" y="12212637"/>
                  <a:pt x="18351655" y="12199869"/>
                  <a:pt x="18353339" y="12187237"/>
                </a:cubicBezTo>
                <a:cubicBezTo>
                  <a:pt x="18353783" y="12183920"/>
                  <a:pt x="18354423" y="12180325"/>
                  <a:pt x="18356515" y="12177712"/>
                </a:cubicBezTo>
                <a:cubicBezTo>
                  <a:pt x="18358899" y="12174732"/>
                  <a:pt x="18362867" y="12173479"/>
                  <a:pt x="18366041" y="12171362"/>
                </a:cubicBezTo>
                <a:close/>
                <a:moveTo>
                  <a:pt x="17681875" y="12162091"/>
                </a:moveTo>
                <a:cubicBezTo>
                  <a:pt x="17705515" y="12189085"/>
                  <a:pt x="17686291" y="12232747"/>
                  <a:pt x="17659927" y="12264504"/>
                </a:cubicBezTo>
                <a:lnTo>
                  <a:pt x="17513623" y="12418123"/>
                </a:lnTo>
                <a:cubicBezTo>
                  <a:pt x="17462359" y="12468872"/>
                  <a:pt x="17406335" y="12514860"/>
                  <a:pt x="17352691" y="12513221"/>
                </a:cubicBezTo>
                <a:cubicBezTo>
                  <a:pt x="17351223" y="12466776"/>
                  <a:pt x="17421195" y="12410808"/>
                  <a:pt x="17469733" y="12359601"/>
                </a:cubicBezTo>
                <a:cubicBezTo>
                  <a:pt x="17540447" y="12293764"/>
                  <a:pt x="17627827" y="12182684"/>
                  <a:pt x="17681875" y="12162091"/>
                </a:cubicBezTo>
                <a:close/>
                <a:moveTo>
                  <a:pt x="23895179" y="12147234"/>
                </a:moveTo>
                <a:cubicBezTo>
                  <a:pt x="23907803" y="12147234"/>
                  <a:pt x="23918039" y="12157469"/>
                  <a:pt x="23918039" y="12170094"/>
                </a:cubicBezTo>
                <a:cubicBezTo>
                  <a:pt x="23918039" y="12182719"/>
                  <a:pt x="23907803" y="12192954"/>
                  <a:pt x="23895179" y="12192954"/>
                </a:cubicBezTo>
                <a:cubicBezTo>
                  <a:pt x="23882551" y="12192954"/>
                  <a:pt x="23872319" y="12182719"/>
                  <a:pt x="23872319" y="12170094"/>
                </a:cubicBezTo>
                <a:cubicBezTo>
                  <a:pt x="23872319" y="12157469"/>
                  <a:pt x="23882551" y="12147234"/>
                  <a:pt x="23895179" y="12147234"/>
                </a:cubicBezTo>
                <a:close/>
                <a:moveTo>
                  <a:pt x="18266989" y="12144021"/>
                </a:moveTo>
                <a:cubicBezTo>
                  <a:pt x="18268979" y="12144465"/>
                  <a:pt x="18271275" y="12145997"/>
                  <a:pt x="18273967" y="12149137"/>
                </a:cubicBezTo>
                <a:cubicBezTo>
                  <a:pt x="18278323" y="12154219"/>
                  <a:pt x="18278199" y="12161837"/>
                  <a:pt x="18280315" y="12168187"/>
                </a:cubicBezTo>
                <a:lnTo>
                  <a:pt x="18283491" y="12177712"/>
                </a:lnTo>
                <a:cubicBezTo>
                  <a:pt x="18283411" y="12179145"/>
                  <a:pt x="18285775" y="12227121"/>
                  <a:pt x="18277141" y="12244387"/>
                </a:cubicBezTo>
                <a:cubicBezTo>
                  <a:pt x="18275435" y="12247800"/>
                  <a:pt x="18272499" y="12250499"/>
                  <a:pt x="18270791" y="12253912"/>
                </a:cubicBezTo>
                <a:cubicBezTo>
                  <a:pt x="18265627" y="12264241"/>
                  <a:pt x="18270365" y="12263863"/>
                  <a:pt x="18261267" y="12272962"/>
                </a:cubicBezTo>
                <a:cubicBezTo>
                  <a:pt x="18258567" y="12275660"/>
                  <a:pt x="18255247" y="12277809"/>
                  <a:pt x="18251741" y="12279312"/>
                </a:cubicBezTo>
                <a:cubicBezTo>
                  <a:pt x="18233167" y="12287273"/>
                  <a:pt x="18233219" y="12281958"/>
                  <a:pt x="18229515" y="12282487"/>
                </a:cubicBezTo>
                <a:cubicBezTo>
                  <a:pt x="18222107" y="12277195"/>
                  <a:pt x="18209687" y="12275395"/>
                  <a:pt x="18207291" y="12266612"/>
                </a:cubicBezTo>
                <a:cubicBezTo>
                  <a:pt x="18202549" y="12249224"/>
                  <a:pt x="18208673" y="12230570"/>
                  <a:pt x="18210467" y="12212637"/>
                </a:cubicBezTo>
                <a:cubicBezTo>
                  <a:pt x="18210799" y="12209307"/>
                  <a:pt x="18212015" y="12206038"/>
                  <a:pt x="18213641" y="12203112"/>
                </a:cubicBezTo>
                <a:cubicBezTo>
                  <a:pt x="18217347" y="12196441"/>
                  <a:pt x="18219103" y="12186475"/>
                  <a:pt x="18226341" y="12184062"/>
                </a:cubicBezTo>
                <a:lnTo>
                  <a:pt x="18235867" y="12180887"/>
                </a:lnTo>
                <a:cubicBezTo>
                  <a:pt x="18238447" y="12173140"/>
                  <a:pt x="18239235" y="12167992"/>
                  <a:pt x="18245391" y="12161837"/>
                </a:cubicBezTo>
                <a:cubicBezTo>
                  <a:pt x="18248089" y="12159139"/>
                  <a:pt x="18251741" y="12157604"/>
                  <a:pt x="18254915" y="12155487"/>
                </a:cubicBezTo>
                <a:cubicBezTo>
                  <a:pt x="18257795" y="12151167"/>
                  <a:pt x="18261017" y="12142691"/>
                  <a:pt x="18266989" y="12144021"/>
                </a:cubicBezTo>
                <a:close/>
                <a:moveTo>
                  <a:pt x="23399879" y="12042459"/>
                </a:moveTo>
                <a:cubicBezTo>
                  <a:pt x="23412503" y="12042459"/>
                  <a:pt x="23422739" y="12052694"/>
                  <a:pt x="23422739" y="12065319"/>
                </a:cubicBezTo>
                <a:cubicBezTo>
                  <a:pt x="23422739" y="12077944"/>
                  <a:pt x="23412503" y="12088179"/>
                  <a:pt x="23399879" y="12088179"/>
                </a:cubicBezTo>
                <a:cubicBezTo>
                  <a:pt x="23387255" y="12088179"/>
                  <a:pt x="23377019" y="12077944"/>
                  <a:pt x="23377019" y="12065319"/>
                </a:cubicBezTo>
                <a:cubicBezTo>
                  <a:pt x="23377019" y="12052694"/>
                  <a:pt x="23387255" y="12042459"/>
                  <a:pt x="23399879" y="12042459"/>
                </a:cubicBezTo>
                <a:close/>
                <a:moveTo>
                  <a:pt x="18016791" y="12034837"/>
                </a:moveTo>
                <a:cubicBezTo>
                  <a:pt x="18024983" y="12036007"/>
                  <a:pt x="18039675" y="12036754"/>
                  <a:pt x="18048543" y="12041187"/>
                </a:cubicBezTo>
                <a:cubicBezTo>
                  <a:pt x="18051955" y="12042894"/>
                  <a:pt x="18054655" y="12045830"/>
                  <a:pt x="18058067" y="12047537"/>
                </a:cubicBezTo>
                <a:cubicBezTo>
                  <a:pt x="18061451" y="12049229"/>
                  <a:pt x="18077749" y="12053633"/>
                  <a:pt x="18080291" y="12053887"/>
                </a:cubicBezTo>
                <a:cubicBezTo>
                  <a:pt x="18097175" y="12055575"/>
                  <a:pt x="18114159" y="12056004"/>
                  <a:pt x="18131091" y="12057062"/>
                </a:cubicBezTo>
                <a:cubicBezTo>
                  <a:pt x="18134267" y="12058120"/>
                  <a:pt x="18138003" y="12058146"/>
                  <a:pt x="18140619" y="12060237"/>
                </a:cubicBezTo>
                <a:cubicBezTo>
                  <a:pt x="18143599" y="12062621"/>
                  <a:pt x="18144267" y="12067064"/>
                  <a:pt x="18146967" y="12069762"/>
                </a:cubicBezTo>
                <a:cubicBezTo>
                  <a:pt x="18149665" y="12072460"/>
                  <a:pt x="18153319" y="12073995"/>
                  <a:pt x="18156491" y="12076112"/>
                </a:cubicBezTo>
                <a:cubicBezTo>
                  <a:pt x="18157551" y="12079287"/>
                  <a:pt x="18159667" y="12082290"/>
                  <a:pt x="18159667" y="12085637"/>
                </a:cubicBezTo>
                <a:cubicBezTo>
                  <a:pt x="18159667" y="12089260"/>
                  <a:pt x="18155823" y="12106026"/>
                  <a:pt x="18153319" y="12111037"/>
                </a:cubicBezTo>
                <a:cubicBezTo>
                  <a:pt x="18151611" y="12114450"/>
                  <a:pt x="18148517" y="12117075"/>
                  <a:pt x="18146967" y="12120562"/>
                </a:cubicBezTo>
                <a:cubicBezTo>
                  <a:pt x="18144251" y="12126679"/>
                  <a:pt x="18142735" y="12133262"/>
                  <a:pt x="18140619" y="12139612"/>
                </a:cubicBezTo>
                <a:lnTo>
                  <a:pt x="18134267" y="12158662"/>
                </a:lnTo>
                <a:cubicBezTo>
                  <a:pt x="18133209" y="12161837"/>
                  <a:pt x="18133875" y="12166331"/>
                  <a:pt x="18131091" y="12168187"/>
                </a:cubicBezTo>
                <a:lnTo>
                  <a:pt x="18121567" y="12174537"/>
                </a:lnTo>
                <a:cubicBezTo>
                  <a:pt x="18119451" y="12178770"/>
                  <a:pt x="18118247" y="12183601"/>
                  <a:pt x="18115215" y="12187237"/>
                </a:cubicBezTo>
                <a:cubicBezTo>
                  <a:pt x="18112775" y="12190168"/>
                  <a:pt x="18108623" y="12191144"/>
                  <a:pt x="18105691" y="12193587"/>
                </a:cubicBezTo>
                <a:cubicBezTo>
                  <a:pt x="18094735" y="12202719"/>
                  <a:pt x="18093167" y="12210462"/>
                  <a:pt x="18077119" y="12215812"/>
                </a:cubicBezTo>
                <a:cubicBezTo>
                  <a:pt x="18073943" y="12216870"/>
                  <a:pt x="18070519" y="12217362"/>
                  <a:pt x="18067591" y="12218987"/>
                </a:cubicBezTo>
                <a:cubicBezTo>
                  <a:pt x="18060923" y="12222693"/>
                  <a:pt x="18055783" y="12229274"/>
                  <a:pt x="18048543" y="12231687"/>
                </a:cubicBezTo>
                <a:lnTo>
                  <a:pt x="18019967" y="12241212"/>
                </a:lnTo>
                <a:lnTo>
                  <a:pt x="18010443" y="12244387"/>
                </a:lnTo>
                <a:lnTo>
                  <a:pt x="17985043" y="12244387"/>
                </a:lnTo>
                <a:cubicBezTo>
                  <a:pt x="17976063" y="12220440"/>
                  <a:pt x="17969583" y="12214562"/>
                  <a:pt x="17978691" y="12187237"/>
                </a:cubicBezTo>
                <a:cubicBezTo>
                  <a:pt x="17979899" y="12183617"/>
                  <a:pt x="17985043" y="12183004"/>
                  <a:pt x="17988217" y="12180887"/>
                </a:cubicBezTo>
                <a:cubicBezTo>
                  <a:pt x="18002773" y="12159052"/>
                  <a:pt x="17998503" y="12169077"/>
                  <a:pt x="18004091" y="12152312"/>
                </a:cubicBezTo>
                <a:cubicBezTo>
                  <a:pt x="18003035" y="12134320"/>
                  <a:pt x="18002907" y="12116250"/>
                  <a:pt x="18000917" y="12098337"/>
                </a:cubicBezTo>
                <a:cubicBezTo>
                  <a:pt x="17999727" y="12087610"/>
                  <a:pt x="17994567" y="12066587"/>
                  <a:pt x="17994567" y="12066587"/>
                </a:cubicBezTo>
                <a:cubicBezTo>
                  <a:pt x="17995625" y="12059179"/>
                  <a:pt x="17994703" y="12051201"/>
                  <a:pt x="17997743" y="12044362"/>
                </a:cubicBezTo>
                <a:cubicBezTo>
                  <a:pt x="17999883" y="12039545"/>
                  <a:pt x="18012567" y="12036246"/>
                  <a:pt x="18016791" y="12034837"/>
                </a:cubicBezTo>
                <a:close/>
                <a:moveTo>
                  <a:pt x="23795163" y="12028171"/>
                </a:moveTo>
                <a:cubicBezTo>
                  <a:pt x="23807791" y="12028171"/>
                  <a:pt x="23818023" y="12038406"/>
                  <a:pt x="23818023" y="12051031"/>
                </a:cubicBezTo>
                <a:cubicBezTo>
                  <a:pt x="23818023" y="12063656"/>
                  <a:pt x="23807791" y="12073891"/>
                  <a:pt x="23795163" y="12073891"/>
                </a:cubicBezTo>
                <a:cubicBezTo>
                  <a:pt x="23782539" y="12073891"/>
                  <a:pt x="23772303" y="12063656"/>
                  <a:pt x="23772303" y="12051031"/>
                </a:cubicBezTo>
                <a:cubicBezTo>
                  <a:pt x="23772303" y="12038406"/>
                  <a:pt x="23782539" y="12028171"/>
                  <a:pt x="23795163" y="12028171"/>
                </a:cubicBezTo>
                <a:close/>
                <a:moveTo>
                  <a:pt x="14137659" y="11971018"/>
                </a:moveTo>
                <a:cubicBezTo>
                  <a:pt x="14150285" y="11971018"/>
                  <a:pt x="14160519" y="11981253"/>
                  <a:pt x="14160519" y="11993878"/>
                </a:cubicBezTo>
                <a:cubicBezTo>
                  <a:pt x="14160519" y="12006503"/>
                  <a:pt x="14150285" y="12016738"/>
                  <a:pt x="14137659" y="12016738"/>
                </a:cubicBezTo>
                <a:cubicBezTo>
                  <a:pt x="14125037" y="12016738"/>
                  <a:pt x="14114799" y="12006503"/>
                  <a:pt x="14114799" y="11993878"/>
                </a:cubicBezTo>
                <a:cubicBezTo>
                  <a:pt x="14114799" y="11981253"/>
                  <a:pt x="14125037" y="11971018"/>
                  <a:pt x="14137659" y="11971018"/>
                </a:cubicBezTo>
                <a:close/>
                <a:moveTo>
                  <a:pt x="18213639" y="11968162"/>
                </a:moveTo>
                <a:cubicBezTo>
                  <a:pt x="18223163" y="11969220"/>
                  <a:pt x="18232919" y="11969013"/>
                  <a:pt x="18242215" y="11971337"/>
                </a:cubicBezTo>
                <a:cubicBezTo>
                  <a:pt x="18247471" y="11972651"/>
                  <a:pt x="18258459" y="11983845"/>
                  <a:pt x="18261265" y="11987212"/>
                </a:cubicBezTo>
                <a:cubicBezTo>
                  <a:pt x="18263707" y="11990143"/>
                  <a:pt x="18264915" y="11994039"/>
                  <a:pt x="18267615" y="11996737"/>
                </a:cubicBezTo>
                <a:cubicBezTo>
                  <a:pt x="18270311" y="11999435"/>
                  <a:pt x="18273963" y="12000970"/>
                  <a:pt x="18277139" y="12003087"/>
                </a:cubicBezTo>
                <a:cubicBezTo>
                  <a:pt x="18276183" y="12012654"/>
                  <a:pt x="18278931" y="12035308"/>
                  <a:pt x="18267615" y="12044362"/>
                </a:cubicBezTo>
                <a:cubicBezTo>
                  <a:pt x="18265003" y="12046453"/>
                  <a:pt x="18261195" y="12046294"/>
                  <a:pt x="18258089" y="12047537"/>
                </a:cubicBezTo>
                <a:cubicBezTo>
                  <a:pt x="18255891" y="12048416"/>
                  <a:pt x="18239567" y="12052829"/>
                  <a:pt x="18235865" y="12053887"/>
                </a:cubicBezTo>
                <a:cubicBezTo>
                  <a:pt x="18227399" y="12050712"/>
                  <a:pt x="18217989" y="12049378"/>
                  <a:pt x="18210465" y="12044362"/>
                </a:cubicBezTo>
                <a:cubicBezTo>
                  <a:pt x="18207679" y="12042506"/>
                  <a:pt x="18208915" y="12037763"/>
                  <a:pt x="18207291" y="12034837"/>
                </a:cubicBezTo>
                <a:cubicBezTo>
                  <a:pt x="18203583" y="12028166"/>
                  <a:pt x="18194591" y="12015787"/>
                  <a:pt x="18194591" y="12015787"/>
                </a:cubicBezTo>
                <a:cubicBezTo>
                  <a:pt x="18191311" y="12002670"/>
                  <a:pt x="18186055" y="11987921"/>
                  <a:pt x="18194591" y="11974512"/>
                </a:cubicBezTo>
                <a:cubicBezTo>
                  <a:pt x="18198183" y="11968865"/>
                  <a:pt x="18213639" y="11968162"/>
                  <a:pt x="18213639" y="11968162"/>
                </a:cubicBezTo>
                <a:close/>
                <a:moveTo>
                  <a:pt x="24409527" y="11956733"/>
                </a:moveTo>
                <a:cubicBezTo>
                  <a:pt x="24422151" y="11956733"/>
                  <a:pt x="24432387" y="11966968"/>
                  <a:pt x="24432387" y="11979593"/>
                </a:cubicBezTo>
                <a:cubicBezTo>
                  <a:pt x="24432387" y="11992218"/>
                  <a:pt x="24422151" y="12002453"/>
                  <a:pt x="24409527" y="12002453"/>
                </a:cubicBezTo>
                <a:cubicBezTo>
                  <a:pt x="24396903" y="12002453"/>
                  <a:pt x="24386667" y="11992218"/>
                  <a:pt x="24386667" y="11979593"/>
                </a:cubicBezTo>
                <a:cubicBezTo>
                  <a:pt x="24386667" y="11966968"/>
                  <a:pt x="24396903" y="11956733"/>
                  <a:pt x="24409527" y="11956733"/>
                </a:cubicBezTo>
                <a:close/>
                <a:moveTo>
                  <a:pt x="18388265" y="11952287"/>
                </a:moveTo>
                <a:cubicBezTo>
                  <a:pt x="18395363" y="11954062"/>
                  <a:pt x="18415379" y="11958720"/>
                  <a:pt x="18420015" y="11961812"/>
                </a:cubicBezTo>
                <a:lnTo>
                  <a:pt x="18429539" y="11968162"/>
                </a:lnTo>
                <a:cubicBezTo>
                  <a:pt x="18430599" y="11971337"/>
                  <a:pt x="18431219" y="11974694"/>
                  <a:pt x="18432715" y="11977687"/>
                </a:cubicBezTo>
                <a:cubicBezTo>
                  <a:pt x="18435035" y="11982330"/>
                  <a:pt x="18446433" y="11997036"/>
                  <a:pt x="18448591" y="11999912"/>
                </a:cubicBezTo>
                <a:cubicBezTo>
                  <a:pt x="18449647" y="12004145"/>
                  <a:pt x="18450511" y="12008432"/>
                  <a:pt x="18451763" y="12012612"/>
                </a:cubicBezTo>
                <a:cubicBezTo>
                  <a:pt x="18453687" y="12019023"/>
                  <a:pt x="18456491" y="12025168"/>
                  <a:pt x="18458115" y="12031662"/>
                </a:cubicBezTo>
                <a:cubicBezTo>
                  <a:pt x="18459173" y="12035895"/>
                  <a:pt x="18460035" y="12040182"/>
                  <a:pt x="18461291" y="12044362"/>
                </a:cubicBezTo>
                <a:cubicBezTo>
                  <a:pt x="18463213" y="12050773"/>
                  <a:pt x="18466539" y="12056810"/>
                  <a:pt x="18467639" y="12063412"/>
                </a:cubicBezTo>
                <a:lnTo>
                  <a:pt x="18470815" y="12082462"/>
                </a:lnTo>
                <a:cubicBezTo>
                  <a:pt x="18464291" y="12137923"/>
                  <a:pt x="18477275" y="12123627"/>
                  <a:pt x="18464465" y="12142787"/>
                </a:cubicBezTo>
                <a:lnTo>
                  <a:pt x="18432715" y="12120562"/>
                </a:lnTo>
                <a:cubicBezTo>
                  <a:pt x="18429579" y="12118390"/>
                  <a:pt x="18423191" y="12114212"/>
                  <a:pt x="18423191" y="12114212"/>
                </a:cubicBezTo>
                <a:cubicBezTo>
                  <a:pt x="18415211" y="12090271"/>
                  <a:pt x="18426903" y="12118853"/>
                  <a:pt x="18410491" y="12098337"/>
                </a:cubicBezTo>
                <a:cubicBezTo>
                  <a:pt x="18408399" y="12095724"/>
                  <a:pt x="18408939" y="12091738"/>
                  <a:pt x="18407315" y="12088812"/>
                </a:cubicBezTo>
                <a:cubicBezTo>
                  <a:pt x="18403609" y="12082141"/>
                  <a:pt x="18397027" y="12077002"/>
                  <a:pt x="18394615" y="12069762"/>
                </a:cubicBezTo>
                <a:lnTo>
                  <a:pt x="18388265" y="12050712"/>
                </a:lnTo>
                <a:cubicBezTo>
                  <a:pt x="18387207" y="12047537"/>
                  <a:pt x="18386947" y="12043972"/>
                  <a:pt x="18385091" y="12041187"/>
                </a:cubicBezTo>
                <a:lnTo>
                  <a:pt x="18378739" y="12031662"/>
                </a:lnTo>
                <a:cubicBezTo>
                  <a:pt x="18373897" y="12002606"/>
                  <a:pt x="18370855" y="11992919"/>
                  <a:pt x="18378739" y="11955462"/>
                </a:cubicBezTo>
                <a:cubicBezTo>
                  <a:pt x="18379429" y="11952187"/>
                  <a:pt x="18385091" y="11953345"/>
                  <a:pt x="18388265" y="11952287"/>
                </a:cubicBezTo>
                <a:close/>
                <a:moveTo>
                  <a:pt x="14144803" y="11894818"/>
                </a:moveTo>
                <a:cubicBezTo>
                  <a:pt x="14157429" y="11894818"/>
                  <a:pt x="14167663" y="11905053"/>
                  <a:pt x="14167663" y="11917678"/>
                </a:cubicBezTo>
                <a:cubicBezTo>
                  <a:pt x="14167663" y="11930303"/>
                  <a:pt x="14157429" y="11940538"/>
                  <a:pt x="14144803" y="11940538"/>
                </a:cubicBezTo>
                <a:cubicBezTo>
                  <a:pt x="14132181" y="11940538"/>
                  <a:pt x="14121943" y="11930303"/>
                  <a:pt x="14121943" y="11917678"/>
                </a:cubicBezTo>
                <a:cubicBezTo>
                  <a:pt x="14121943" y="11905053"/>
                  <a:pt x="14132181" y="11894818"/>
                  <a:pt x="14144803" y="11894818"/>
                </a:cubicBezTo>
                <a:close/>
                <a:moveTo>
                  <a:pt x="17817707" y="11822671"/>
                </a:moveTo>
                <a:cubicBezTo>
                  <a:pt x="17823579" y="11823545"/>
                  <a:pt x="17829133" y="11825332"/>
                  <a:pt x="17829467" y="11825416"/>
                </a:cubicBezTo>
                <a:cubicBezTo>
                  <a:pt x="17845429" y="11829406"/>
                  <a:pt x="17832999" y="11827181"/>
                  <a:pt x="17848519" y="11834941"/>
                </a:cubicBezTo>
                <a:cubicBezTo>
                  <a:pt x="17874807" y="11848086"/>
                  <a:pt x="17840271" y="11826268"/>
                  <a:pt x="17867567" y="11844466"/>
                </a:cubicBezTo>
                <a:cubicBezTo>
                  <a:pt x="17880943" y="11841122"/>
                  <a:pt x="17890803" y="11838116"/>
                  <a:pt x="17905667" y="11838116"/>
                </a:cubicBezTo>
                <a:cubicBezTo>
                  <a:pt x="17917359" y="11838116"/>
                  <a:pt x="17928951" y="11840233"/>
                  <a:pt x="17940595" y="11841291"/>
                </a:cubicBezTo>
                <a:cubicBezTo>
                  <a:pt x="17949283" y="11847084"/>
                  <a:pt x="17952011" y="11847140"/>
                  <a:pt x="17956467" y="11857166"/>
                </a:cubicBezTo>
                <a:cubicBezTo>
                  <a:pt x="17959187" y="11863283"/>
                  <a:pt x="17962819" y="11876216"/>
                  <a:pt x="17962819" y="11876216"/>
                </a:cubicBezTo>
                <a:cubicBezTo>
                  <a:pt x="17960701" y="11887858"/>
                  <a:pt x="17958947" y="11899442"/>
                  <a:pt x="17956467" y="11911012"/>
                </a:cubicBezTo>
                <a:cubicBezTo>
                  <a:pt x="17955767" y="11914284"/>
                  <a:pt x="17955347" y="11917895"/>
                  <a:pt x="17953291" y="11920537"/>
                </a:cubicBezTo>
                <a:cubicBezTo>
                  <a:pt x="17947779" y="11927626"/>
                  <a:pt x="17934243" y="11939587"/>
                  <a:pt x="17934243" y="11939587"/>
                </a:cubicBezTo>
                <a:cubicBezTo>
                  <a:pt x="17933185" y="11942762"/>
                  <a:pt x="17933159" y="11946499"/>
                  <a:pt x="17931067" y="11949112"/>
                </a:cubicBezTo>
                <a:cubicBezTo>
                  <a:pt x="17910635" y="11974654"/>
                  <a:pt x="17912547" y="11964987"/>
                  <a:pt x="17908843" y="11968162"/>
                </a:cubicBezTo>
                <a:cubicBezTo>
                  <a:pt x="17900375" y="11964987"/>
                  <a:pt x="17891675" y="11962379"/>
                  <a:pt x="17883443" y="11958637"/>
                </a:cubicBezTo>
                <a:cubicBezTo>
                  <a:pt x="17849591" y="11943250"/>
                  <a:pt x="17896431" y="11959792"/>
                  <a:pt x="17864391" y="11949112"/>
                </a:cubicBezTo>
                <a:cubicBezTo>
                  <a:pt x="17848627" y="11925463"/>
                  <a:pt x="17868891" y="11954508"/>
                  <a:pt x="17848519" y="11930062"/>
                </a:cubicBezTo>
                <a:cubicBezTo>
                  <a:pt x="17846075" y="11927131"/>
                  <a:pt x="17843875" y="11923950"/>
                  <a:pt x="17842167" y="11920537"/>
                </a:cubicBezTo>
                <a:cubicBezTo>
                  <a:pt x="17840671" y="11917544"/>
                  <a:pt x="17841083" y="11913625"/>
                  <a:pt x="17838995" y="11911012"/>
                </a:cubicBezTo>
                <a:cubicBezTo>
                  <a:pt x="17836609" y="11908032"/>
                  <a:pt x="17832643" y="11906779"/>
                  <a:pt x="17829467" y="11904662"/>
                </a:cubicBezTo>
                <a:cubicBezTo>
                  <a:pt x="17828411" y="11901487"/>
                  <a:pt x="17828383" y="11897750"/>
                  <a:pt x="17826293" y="11895137"/>
                </a:cubicBezTo>
                <a:cubicBezTo>
                  <a:pt x="17812535" y="11878068"/>
                  <a:pt x="17819943" y="11900693"/>
                  <a:pt x="17810419" y="11879391"/>
                </a:cubicBezTo>
                <a:cubicBezTo>
                  <a:pt x="17807699" y="11873274"/>
                  <a:pt x="17806185" y="11866691"/>
                  <a:pt x="17804067" y="11860341"/>
                </a:cubicBezTo>
                <a:lnTo>
                  <a:pt x="17800893" y="11850816"/>
                </a:lnTo>
                <a:cubicBezTo>
                  <a:pt x="17801951" y="11842349"/>
                  <a:pt x="17800603" y="11833213"/>
                  <a:pt x="17804067" y="11825416"/>
                </a:cubicBezTo>
                <a:cubicBezTo>
                  <a:pt x="17805659" y="11821839"/>
                  <a:pt x="17811839" y="11821797"/>
                  <a:pt x="17817707" y="11822671"/>
                </a:cubicBezTo>
                <a:close/>
                <a:moveTo>
                  <a:pt x="14190046" y="11813884"/>
                </a:moveTo>
                <a:cubicBezTo>
                  <a:pt x="14202673" y="11813884"/>
                  <a:pt x="14212906" y="11824119"/>
                  <a:pt x="14212906" y="11836744"/>
                </a:cubicBezTo>
                <a:cubicBezTo>
                  <a:pt x="14212906" y="11849369"/>
                  <a:pt x="14202673" y="11859604"/>
                  <a:pt x="14190046" y="11859604"/>
                </a:cubicBezTo>
                <a:cubicBezTo>
                  <a:pt x="14177422" y="11859604"/>
                  <a:pt x="14167186" y="11849369"/>
                  <a:pt x="14167186" y="11836744"/>
                </a:cubicBezTo>
                <a:cubicBezTo>
                  <a:pt x="14167186" y="11824119"/>
                  <a:pt x="14177422" y="11813884"/>
                  <a:pt x="14190046" y="11813884"/>
                </a:cubicBezTo>
                <a:close/>
                <a:moveTo>
                  <a:pt x="11642107" y="11749589"/>
                </a:moveTo>
                <a:cubicBezTo>
                  <a:pt x="11654733" y="11749589"/>
                  <a:pt x="11664967" y="11759824"/>
                  <a:pt x="11664967" y="11772449"/>
                </a:cubicBezTo>
                <a:cubicBezTo>
                  <a:pt x="11664967" y="11785074"/>
                  <a:pt x="11654733" y="11795310"/>
                  <a:pt x="11642107" y="11795310"/>
                </a:cubicBezTo>
                <a:cubicBezTo>
                  <a:pt x="11629483" y="11795310"/>
                  <a:pt x="11619247" y="11785074"/>
                  <a:pt x="11619247" y="11772449"/>
                </a:cubicBezTo>
                <a:cubicBezTo>
                  <a:pt x="11619247" y="11759824"/>
                  <a:pt x="11629483" y="11749589"/>
                  <a:pt x="11642107" y="11749589"/>
                </a:cubicBezTo>
                <a:close/>
                <a:moveTo>
                  <a:pt x="40474135" y="11627778"/>
                </a:moveTo>
                <a:cubicBezTo>
                  <a:pt x="40484455" y="11628572"/>
                  <a:pt x="40494871" y="11628545"/>
                  <a:pt x="40505087" y="11630159"/>
                </a:cubicBezTo>
                <a:cubicBezTo>
                  <a:pt x="40510047" y="11630942"/>
                  <a:pt x="40519375" y="11634923"/>
                  <a:pt x="40519375" y="11634923"/>
                </a:cubicBezTo>
                <a:cubicBezTo>
                  <a:pt x="40535751" y="11645839"/>
                  <a:pt x="40528235" y="11642637"/>
                  <a:pt x="40540807" y="11646828"/>
                </a:cubicBezTo>
                <a:lnTo>
                  <a:pt x="40555095" y="11656353"/>
                </a:lnTo>
                <a:lnTo>
                  <a:pt x="40562239" y="11661117"/>
                </a:lnTo>
                <a:cubicBezTo>
                  <a:pt x="40569791" y="11672435"/>
                  <a:pt x="40566095" y="11665544"/>
                  <a:pt x="40571767" y="11682547"/>
                </a:cubicBezTo>
                <a:lnTo>
                  <a:pt x="40574143" y="11689691"/>
                </a:lnTo>
                <a:lnTo>
                  <a:pt x="40576527" y="11696834"/>
                </a:lnTo>
                <a:cubicBezTo>
                  <a:pt x="40575919" y="11704704"/>
                  <a:pt x="40576367" y="11731598"/>
                  <a:pt x="40569383" y="11742079"/>
                </a:cubicBezTo>
                <a:lnTo>
                  <a:pt x="40555095" y="11763510"/>
                </a:lnTo>
                <a:cubicBezTo>
                  <a:pt x="40553511" y="11765890"/>
                  <a:pt x="40551239" y="11767938"/>
                  <a:pt x="40550335" y="11770652"/>
                </a:cubicBezTo>
                <a:cubicBezTo>
                  <a:pt x="40546423" y="11782381"/>
                  <a:pt x="40550751" y="11774275"/>
                  <a:pt x="40540807" y="11782560"/>
                </a:cubicBezTo>
                <a:cubicBezTo>
                  <a:pt x="40538223" y="11784715"/>
                  <a:pt x="40536959" y="11788996"/>
                  <a:pt x="40533663" y="11789703"/>
                </a:cubicBezTo>
                <a:cubicBezTo>
                  <a:pt x="40525127" y="11791533"/>
                  <a:pt x="40505887" y="11789703"/>
                  <a:pt x="40500327" y="11789703"/>
                </a:cubicBezTo>
                <a:cubicBezTo>
                  <a:pt x="40497947" y="11782560"/>
                  <a:pt x="40495399" y="11775469"/>
                  <a:pt x="40493183" y="11768272"/>
                </a:cubicBezTo>
                <a:cubicBezTo>
                  <a:pt x="40492223" y="11765144"/>
                  <a:pt x="40491743" y="11761882"/>
                  <a:pt x="40490803" y="11758747"/>
                </a:cubicBezTo>
                <a:cubicBezTo>
                  <a:pt x="40489359" y="11753938"/>
                  <a:pt x="40487023" y="11749382"/>
                  <a:pt x="40486039" y="11744458"/>
                </a:cubicBezTo>
                <a:cubicBezTo>
                  <a:pt x="40482671" y="11727627"/>
                  <a:pt x="40484943" y="11736396"/>
                  <a:pt x="40478895" y="11718266"/>
                </a:cubicBezTo>
                <a:cubicBezTo>
                  <a:pt x="40476959" y="11712456"/>
                  <a:pt x="40476367" y="11708594"/>
                  <a:pt x="40471751" y="11703978"/>
                </a:cubicBezTo>
                <a:cubicBezTo>
                  <a:pt x="40469727" y="11701955"/>
                  <a:pt x="40466991" y="11700803"/>
                  <a:pt x="40464607" y="11699216"/>
                </a:cubicBezTo>
                <a:cubicBezTo>
                  <a:pt x="40463023" y="11694453"/>
                  <a:pt x="40461063" y="11689798"/>
                  <a:pt x="40459847" y="11684927"/>
                </a:cubicBezTo>
                <a:cubicBezTo>
                  <a:pt x="40459055" y="11681753"/>
                  <a:pt x="40458407" y="11678538"/>
                  <a:pt x="40457463" y="11675403"/>
                </a:cubicBezTo>
                <a:cubicBezTo>
                  <a:pt x="40456023" y="11670595"/>
                  <a:pt x="40454287" y="11665877"/>
                  <a:pt x="40452703" y="11661117"/>
                </a:cubicBezTo>
                <a:lnTo>
                  <a:pt x="40450319" y="11653973"/>
                </a:lnTo>
                <a:cubicBezTo>
                  <a:pt x="40452023" y="11643778"/>
                  <a:pt x="40450151" y="11637927"/>
                  <a:pt x="40459847" y="11632542"/>
                </a:cubicBezTo>
                <a:cubicBezTo>
                  <a:pt x="40464235" y="11630104"/>
                  <a:pt x="40474135" y="11627778"/>
                  <a:pt x="40474135" y="11627778"/>
                </a:cubicBezTo>
                <a:close/>
                <a:moveTo>
                  <a:pt x="17434911" y="11623393"/>
                </a:moveTo>
                <a:cubicBezTo>
                  <a:pt x="17447535" y="11623393"/>
                  <a:pt x="17457771" y="11633628"/>
                  <a:pt x="17457771" y="11646253"/>
                </a:cubicBezTo>
                <a:cubicBezTo>
                  <a:pt x="17457771" y="11658878"/>
                  <a:pt x="17447535" y="11669114"/>
                  <a:pt x="17434911" y="11669114"/>
                </a:cubicBezTo>
                <a:cubicBezTo>
                  <a:pt x="17422287" y="11669114"/>
                  <a:pt x="17412051" y="11658878"/>
                  <a:pt x="17412051" y="11646253"/>
                </a:cubicBezTo>
                <a:cubicBezTo>
                  <a:pt x="17412051" y="11633628"/>
                  <a:pt x="17422287" y="11623393"/>
                  <a:pt x="17434911" y="11623393"/>
                </a:cubicBezTo>
                <a:close/>
                <a:moveTo>
                  <a:pt x="24285703" y="11613888"/>
                </a:moveTo>
                <a:cubicBezTo>
                  <a:pt x="24298327" y="11613888"/>
                  <a:pt x="24308563" y="11624122"/>
                  <a:pt x="24308563" y="11636746"/>
                </a:cubicBezTo>
                <a:cubicBezTo>
                  <a:pt x="24308563" y="11649371"/>
                  <a:pt x="24298327" y="11659606"/>
                  <a:pt x="24285703" y="11659606"/>
                </a:cubicBezTo>
                <a:cubicBezTo>
                  <a:pt x="24273079" y="11659606"/>
                  <a:pt x="24262843" y="11649371"/>
                  <a:pt x="24262843" y="11636746"/>
                </a:cubicBezTo>
                <a:cubicBezTo>
                  <a:pt x="24262843" y="11624122"/>
                  <a:pt x="24273079" y="11613888"/>
                  <a:pt x="24285703" y="11613888"/>
                </a:cubicBezTo>
                <a:close/>
                <a:moveTo>
                  <a:pt x="11584959" y="11613859"/>
                </a:moveTo>
                <a:cubicBezTo>
                  <a:pt x="11597584" y="11613859"/>
                  <a:pt x="11607817" y="11624094"/>
                  <a:pt x="11607817" y="11636719"/>
                </a:cubicBezTo>
                <a:cubicBezTo>
                  <a:pt x="11607817" y="11649344"/>
                  <a:pt x="11597584" y="11659579"/>
                  <a:pt x="11584959" y="11659579"/>
                </a:cubicBezTo>
                <a:cubicBezTo>
                  <a:pt x="11572333" y="11659579"/>
                  <a:pt x="11562097" y="11649344"/>
                  <a:pt x="11562097" y="11636719"/>
                </a:cubicBezTo>
                <a:cubicBezTo>
                  <a:pt x="11562097" y="11624094"/>
                  <a:pt x="11572333" y="11613859"/>
                  <a:pt x="11584959" y="11613859"/>
                </a:cubicBezTo>
                <a:close/>
                <a:moveTo>
                  <a:pt x="21206831" y="11604356"/>
                </a:moveTo>
                <a:cubicBezTo>
                  <a:pt x="21219455" y="11604356"/>
                  <a:pt x="21229691" y="11614591"/>
                  <a:pt x="21229691" y="11627216"/>
                </a:cubicBezTo>
                <a:cubicBezTo>
                  <a:pt x="21229691" y="11639841"/>
                  <a:pt x="21219455" y="11650076"/>
                  <a:pt x="21206831" y="11650076"/>
                </a:cubicBezTo>
                <a:cubicBezTo>
                  <a:pt x="21194207" y="11650076"/>
                  <a:pt x="21183971" y="11639841"/>
                  <a:pt x="21183971" y="11627216"/>
                </a:cubicBezTo>
                <a:cubicBezTo>
                  <a:pt x="21183971" y="11614591"/>
                  <a:pt x="21194207" y="11604356"/>
                  <a:pt x="21206831" y="11604356"/>
                </a:cubicBezTo>
                <a:close/>
                <a:moveTo>
                  <a:pt x="21330655" y="11590068"/>
                </a:moveTo>
                <a:cubicBezTo>
                  <a:pt x="21343279" y="11590068"/>
                  <a:pt x="21353515" y="11600304"/>
                  <a:pt x="21353515" y="11612928"/>
                </a:cubicBezTo>
                <a:cubicBezTo>
                  <a:pt x="21353515" y="11625553"/>
                  <a:pt x="21343279" y="11635788"/>
                  <a:pt x="21330655" y="11635788"/>
                </a:cubicBezTo>
                <a:cubicBezTo>
                  <a:pt x="21318031" y="11635788"/>
                  <a:pt x="21307795" y="11625553"/>
                  <a:pt x="21307795" y="11612928"/>
                </a:cubicBezTo>
                <a:cubicBezTo>
                  <a:pt x="21307795" y="11600304"/>
                  <a:pt x="21318031" y="11590068"/>
                  <a:pt x="21330655" y="11590068"/>
                </a:cubicBezTo>
                <a:close/>
                <a:moveTo>
                  <a:pt x="14304344" y="11518610"/>
                </a:moveTo>
                <a:cubicBezTo>
                  <a:pt x="14316973" y="11518610"/>
                  <a:pt x="14327206" y="11528845"/>
                  <a:pt x="14327206" y="11541469"/>
                </a:cubicBezTo>
                <a:cubicBezTo>
                  <a:pt x="14327206" y="11554094"/>
                  <a:pt x="14316973" y="11564330"/>
                  <a:pt x="14304344" y="11564330"/>
                </a:cubicBezTo>
                <a:cubicBezTo>
                  <a:pt x="14291722" y="11564330"/>
                  <a:pt x="14281484" y="11554094"/>
                  <a:pt x="14281484" y="11541469"/>
                </a:cubicBezTo>
                <a:cubicBezTo>
                  <a:pt x="14281484" y="11528845"/>
                  <a:pt x="14291722" y="11518610"/>
                  <a:pt x="14304344" y="11518610"/>
                </a:cubicBezTo>
                <a:close/>
                <a:moveTo>
                  <a:pt x="16996767" y="11458296"/>
                </a:moveTo>
                <a:cubicBezTo>
                  <a:pt x="17009391" y="11458296"/>
                  <a:pt x="17019625" y="11468531"/>
                  <a:pt x="17019625" y="11481155"/>
                </a:cubicBezTo>
                <a:cubicBezTo>
                  <a:pt x="17019625" y="11493780"/>
                  <a:pt x="17009391" y="11504017"/>
                  <a:pt x="16996767" y="11504017"/>
                </a:cubicBezTo>
                <a:cubicBezTo>
                  <a:pt x="16984141" y="11504017"/>
                  <a:pt x="16973907" y="11493780"/>
                  <a:pt x="16973907" y="11481155"/>
                </a:cubicBezTo>
                <a:cubicBezTo>
                  <a:pt x="16973907" y="11468531"/>
                  <a:pt x="16984141" y="11458296"/>
                  <a:pt x="16996767" y="11458296"/>
                </a:cubicBezTo>
                <a:close/>
                <a:moveTo>
                  <a:pt x="17130115" y="11455121"/>
                </a:moveTo>
                <a:cubicBezTo>
                  <a:pt x="17142741" y="11455121"/>
                  <a:pt x="17152975" y="11465356"/>
                  <a:pt x="17152975" y="11477981"/>
                </a:cubicBezTo>
                <a:cubicBezTo>
                  <a:pt x="17152975" y="11490607"/>
                  <a:pt x="17142741" y="11500841"/>
                  <a:pt x="17130115" y="11500841"/>
                </a:cubicBezTo>
                <a:cubicBezTo>
                  <a:pt x="17117491" y="11500841"/>
                  <a:pt x="17107255" y="11490607"/>
                  <a:pt x="17107255" y="11477981"/>
                </a:cubicBezTo>
                <a:cubicBezTo>
                  <a:pt x="17107255" y="11465356"/>
                  <a:pt x="17117491" y="11455121"/>
                  <a:pt x="17130115" y="11455121"/>
                </a:cubicBezTo>
                <a:close/>
                <a:moveTo>
                  <a:pt x="40414603" y="11368222"/>
                </a:moveTo>
                <a:cubicBezTo>
                  <a:pt x="40418575" y="11369016"/>
                  <a:pt x="40422583" y="11369621"/>
                  <a:pt x="40426511" y="11370603"/>
                </a:cubicBezTo>
                <a:cubicBezTo>
                  <a:pt x="40428943" y="11371213"/>
                  <a:pt x="40431239" y="11372294"/>
                  <a:pt x="40433655" y="11372984"/>
                </a:cubicBezTo>
                <a:cubicBezTo>
                  <a:pt x="40436799" y="11373883"/>
                  <a:pt x="40440003" y="11374572"/>
                  <a:pt x="40443175" y="11375366"/>
                </a:cubicBezTo>
                <a:cubicBezTo>
                  <a:pt x="40445559" y="11376953"/>
                  <a:pt x="40448807" y="11377701"/>
                  <a:pt x="40450319" y="11380128"/>
                </a:cubicBezTo>
                <a:cubicBezTo>
                  <a:pt x="40452983" y="11384385"/>
                  <a:pt x="40455087" y="11394417"/>
                  <a:pt x="40455087" y="11394417"/>
                </a:cubicBezTo>
                <a:cubicBezTo>
                  <a:pt x="40437855" y="11405904"/>
                  <a:pt x="40445535" y="11403604"/>
                  <a:pt x="40426511" y="11406322"/>
                </a:cubicBezTo>
                <a:cubicBezTo>
                  <a:pt x="40425723" y="11406435"/>
                  <a:pt x="40434447" y="11412275"/>
                  <a:pt x="40436031" y="11413466"/>
                </a:cubicBezTo>
                <a:cubicBezTo>
                  <a:pt x="40431839" y="11413047"/>
                  <a:pt x="40410575" y="11412081"/>
                  <a:pt x="40402695" y="11408703"/>
                </a:cubicBezTo>
                <a:cubicBezTo>
                  <a:pt x="40400063" y="11407576"/>
                  <a:pt x="40397935" y="11405528"/>
                  <a:pt x="40395551" y="11403941"/>
                </a:cubicBezTo>
                <a:cubicBezTo>
                  <a:pt x="40393967" y="11401560"/>
                  <a:pt x="40391951" y="11399412"/>
                  <a:pt x="40390791" y="11396797"/>
                </a:cubicBezTo>
                <a:cubicBezTo>
                  <a:pt x="40388751" y="11392209"/>
                  <a:pt x="40386031" y="11382510"/>
                  <a:pt x="40386031" y="11382510"/>
                </a:cubicBezTo>
                <a:cubicBezTo>
                  <a:pt x="40387615" y="11380128"/>
                  <a:pt x="40388555" y="11377156"/>
                  <a:pt x="40390791" y="11375366"/>
                </a:cubicBezTo>
                <a:cubicBezTo>
                  <a:pt x="40392751" y="11373798"/>
                  <a:pt x="40395519" y="11373674"/>
                  <a:pt x="40397935" y="11372984"/>
                </a:cubicBezTo>
                <a:cubicBezTo>
                  <a:pt x="40418891" y="11366996"/>
                  <a:pt x="40397455" y="11373939"/>
                  <a:pt x="40414603" y="11368222"/>
                </a:cubicBezTo>
                <a:close/>
                <a:moveTo>
                  <a:pt x="17130117" y="11353521"/>
                </a:moveTo>
                <a:cubicBezTo>
                  <a:pt x="17142743" y="11353521"/>
                  <a:pt x="17152977" y="11363756"/>
                  <a:pt x="17152977" y="11376381"/>
                </a:cubicBezTo>
                <a:cubicBezTo>
                  <a:pt x="17152977" y="11389006"/>
                  <a:pt x="17142743" y="11399242"/>
                  <a:pt x="17130117" y="11399242"/>
                </a:cubicBezTo>
                <a:cubicBezTo>
                  <a:pt x="17117491" y="11399242"/>
                  <a:pt x="17107257" y="11389006"/>
                  <a:pt x="17107257" y="11376381"/>
                </a:cubicBezTo>
                <a:cubicBezTo>
                  <a:pt x="17107257" y="11363756"/>
                  <a:pt x="17117491" y="11353521"/>
                  <a:pt x="17130117" y="11353521"/>
                </a:cubicBezTo>
                <a:close/>
                <a:moveTo>
                  <a:pt x="17022165" y="11353520"/>
                </a:moveTo>
                <a:cubicBezTo>
                  <a:pt x="17034791" y="11353520"/>
                  <a:pt x="17045025" y="11363755"/>
                  <a:pt x="17045025" y="11376380"/>
                </a:cubicBezTo>
                <a:cubicBezTo>
                  <a:pt x="17045025" y="11389005"/>
                  <a:pt x="17034791" y="11399240"/>
                  <a:pt x="17022165" y="11399240"/>
                </a:cubicBezTo>
                <a:cubicBezTo>
                  <a:pt x="17009539" y="11399240"/>
                  <a:pt x="16999305" y="11389005"/>
                  <a:pt x="16999305" y="11376380"/>
                </a:cubicBezTo>
                <a:cubicBezTo>
                  <a:pt x="16999305" y="11363755"/>
                  <a:pt x="17009539" y="11353520"/>
                  <a:pt x="17022165" y="11353520"/>
                </a:cubicBezTo>
                <a:close/>
                <a:moveTo>
                  <a:pt x="21144919" y="11332893"/>
                </a:moveTo>
                <a:cubicBezTo>
                  <a:pt x="21157543" y="11332893"/>
                  <a:pt x="21167779" y="11343128"/>
                  <a:pt x="21167779" y="11355753"/>
                </a:cubicBezTo>
                <a:cubicBezTo>
                  <a:pt x="21167779" y="11368378"/>
                  <a:pt x="21157543" y="11378613"/>
                  <a:pt x="21144919" y="11378613"/>
                </a:cubicBezTo>
                <a:cubicBezTo>
                  <a:pt x="21132295" y="11378613"/>
                  <a:pt x="21122059" y="11368378"/>
                  <a:pt x="21122059" y="11355753"/>
                </a:cubicBezTo>
                <a:cubicBezTo>
                  <a:pt x="21122059" y="11343128"/>
                  <a:pt x="21132295" y="11332893"/>
                  <a:pt x="21144919" y="11332893"/>
                </a:cubicBezTo>
                <a:close/>
                <a:moveTo>
                  <a:pt x="16577663" y="11255095"/>
                </a:moveTo>
                <a:cubicBezTo>
                  <a:pt x="16590289" y="11255095"/>
                  <a:pt x="16600524" y="11265330"/>
                  <a:pt x="16600524" y="11277955"/>
                </a:cubicBezTo>
                <a:cubicBezTo>
                  <a:pt x="16600524" y="11290580"/>
                  <a:pt x="16590289" y="11300815"/>
                  <a:pt x="16577663" y="11300815"/>
                </a:cubicBezTo>
                <a:cubicBezTo>
                  <a:pt x="16565041" y="11300815"/>
                  <a:pt x="16554803" y="11290580"/>
                  <a:pt x="16554803" y="11277955"/>
                </a:cubicBezTo>
                <a:cubicBezTo>
                  <a:pt x="16554803" y="11265330"/>
                  <a:pt x="16565041" y="11255095"/>
                  <a:pt x="16577663" y="11255095"/>
                </a:cubicBezTo>
                <a:close/>
                <a:moveTo>
                  <a:pt x="21161587" y="11254311"/>
                </a:moveTo>
                <a:cubicBezTo>
                  <a:pt x="21174211" y="11254311"/>
                  <a:pt x="21184447" y="11264546"/>
                  <a:pt x="21184447" y="11277171"/>
                </a:cubicBezTo>
                <a:cubicBezTo>
                  <a:pt x="21184447" y="11289796"/>
                  <a:pt x="21174211" y="11300032"/>
                  <a:pt x="21161587" y="11300032"/>
                </a:cubicBezTo>
                <a:cubicBezTo>
                  <a:pt x="21148963" y="11300032"/>
                  <a:pt x="21138727" y="11289796"/>
                  <a:pt x="21138727" y="11277171"/>
                </a:cubicBezTo>
                <a:cubicBezTo>
                  <a:pt x="21138727" y="11264546"/>
                  <a:pt x="21148963" y="11254311"/>
                  <a:pt x="21161587" y="11254311"/>
                </a:cubicBezTo>
                <a:close/>
                <a:moveTo>
                  <a:pt x="16672915" y="11226520"/>
                </a:moveTo>
                <a:cubicBezTo>
                  <a:pt x="16685543" y="11226520"/>
                  <a:pt x="16695775" y="11236755"/>
                  <a:pt x="16695775" y="11249380"/>
                </a:cubicBezTo>
                <a:cubicBezTo>
                  <a:pt x="16695775" y="11262005"/>
                  <a:pt x="16685543" y="11272240"/>
                  <a:pt x="16672915" y="11272240"/>
                </a:cubicBezTo>
                <a:cubicBezTo>
                  <a:pt x="16660291" y="11272240"/>
                  <a:pt x="16650055" y="11262005"/>
                  <a:pt x="16650055" y="11249380"/>
                </a:cubicBezTo>
                <a:cubicBezTo>
                  <a:pt x="16650055" y="11236755"/>
                  <a:pt x="16660291" y="11226520"/>
                  <a:pt x="16672915" y="11226520"/>
                </a:cubicBezTo>
                <a:close/>
                <a:moveTo>
                  <a:pt x="21142535" y="11161442"/>
                </a:moveTo>
                <a:cubicBezTo>
                  <a:pt x="21155159" y="11161442"/>
                  <a:pt x="21165395" y="11171680"/>
                  <a:pt x="21165395" y="11184302"/>
                </a:cubicBezTo>
                <a:cubicBezTo>
                  <a:pt x="21165395" y="11196927"/>
                  <a:pt x="21155159" y="11207162"/>
                  <a:pt x="21142535" y="11207162"/>
                </a:cubicBezTo>
                <a:cubicBezTo>
                  <a:pt x="21129911" y="11207162"/>
                  <a:pt x="21119675" y="11196927"/>
                  <a:pt x="21119675" y="11184302"/>
                </a:cubicBezTo>
                <a:cubicBezTo>
                  <a:pt x="21119675" y="11171680"/>
                  <a:pt x="21129911" y="11161442"/>
                  <a:pt x="21142535" y="11161442"/>
                </a:cubicBezTo>
                <a:close/>
                <a:moveTo>
                  <a:pt x="16571316" y="11153495"/>
                </a:moveTo>
                <a:cubicBezTo>
                  <a:pt x="16583941" y="11153495"/>
                  <a:pt x="16594176" y="11163729"/>
                  <a:pt x="16594176" y="11176355"/>
                </a:cubicBezTo>
                <a:cubicBezTo>
                  <a:pt x="16594176" y="11188979"/>
                  <a:pt x="16583941" y="11199215"/>
                  <a:pt x="16571316" y="11199215"/>
                </a:cubicBezTo>
                <a:cubicBezTo>
                  <a:pt x="16558688" y="11199215"/>
                  <a:pt x="16548457" y="11188979"/>
                  <a:pt x="16548457" y="11176355"/>
                </a:cubicBezTo>
                <a:cubicBezTo>
                  <a:pt x="16548457" y="11163729"/>
                  <a:pt x="16558688" y="11153495"/>
                  <a:pt x="16571316" y="11153495"/>
                </a:cubicBezTo>
                <a:close/>
                <a:moveTo>
                  <a:pt x="21404471" y="11147154"/>
                </a:moveTo>
                <a:cubicBezTo>
                  <a:pt x="21417097" y="11147154"/>
                  <a:pt x="21427331" y="11157389"/>
                  <a:pt x="21427331" y="11170014"/>
                </a:cubicBezTo>
                <a:cubicBezTo>
                  <a:pt x="21427331" y="11182639"/>
                  <a:pt x="21417097" y="11192874"/>
                  <a:pt x="21404471" y="11192874"/>
                </a:cubicBezTo>
                <a:cubicBezTo>
                  <a:pt x="21391847" y="11192874"/>
                  <a:pt x="21381615" y="11182639"/>
                  <a:pt x="21381615" y="11170014"/>
                </a:cubicBezTo>
                <a:cubicBezTo>
                  <a:pt x="21381615" y="11157389"/>
                  <a:pt x="21391847" y="11147154"/>
                  <a:pt x="21404471" y="11147154"/>
                </a:cubicBezTo>
                <a:close/>
                <a:moveTo>
                  <a:pt x="16669742" y="11137620"/>
                </a:moveTo>
                <a:cubicBezTo>
                  <a:pt x="16682367" y="11137620"/>
                  <a:pt x="16692600" y="11147855"/>
                  <a:pt x="16692600" y="11160479"/>
                </a:cubicBezTo>
                <a:cubicBezTo>
                  <a:pt x="16692600" y="11173105"/>
                  <a:pt x="16682367" y="11183339"/>
                  <a:pt x="16669742" y="11183339"/>
                </a:cubicBezTo>
                <a:cubicBezTo>
                  <a:pt x="16657115" y="11183339"/>
                  <a:pt x="16646882" y="11173105"/>
                  <a:pt x="16646882" y="11160479"/>
                </a:cubicBezTo>
                <a:cubicBezTo>
                  <a:pt x="16646882" y="11147855"/>
                  <a:pt x="16657115" y="11137620"/>
                  <a:pt x="16669742" y="11137620"/>
                </a:cubicBezTo>
                <a:close/>
                <a:moveTo>
                  <a:pt x="40424127" y="11113429"/>
                </a:moveTo>
                <a:cubicBezTo>
                  <a:pt x="40428887" y="11114223"/>
                  <a:pt x="40434095" y="11113652"/>
                  <a:pt x="40438415" y="11115810"/>
                </a:cubicBezTo>
                <a:cubicBezTo>
                  <a:pt x="40442111" y="11117657"/>
                  <a:pt x="40444431" y="11126716"/>
                  <a:pt x="40445559" y="11130099"/>
                </a:cubicBezTo>
                <a:cubicBezTo>
                  <a:pt x="40444631" y="11137533"/>
                  <a:pt x="40445919" y="11150288"/>
                  <a:pt x="40438415" y="11156292"/>
                </a:cubicBezTo>
                <a:cubicBezTo>
                  <a:pt x="40436455" y="11157860"/>
                  <a:pt x="40433599" y="11157741"/>
                  <a:pt x="40431271" y="11158673"/>
                </a:cubicBezTo>
                <a:cubicBezTo>
                  <a:pt x="40429623" y="11159332"/>
                  <a:pt x="40425319" y="11166611"/>
                  <a:pt x="40424127" y="11168199"/>
                </a:cubicBezTo>
                <a:cubicBezTo>
                  <a:pt x="40406663" y="11167404"/>
                  <a:pt x="40388959" y="11168812"/>
                  <a:pt x="40371743" y="11165817"/>
                </a:cubicBezTo>
                <a:cubicBezTo>
                  <a:pt x="40369267" y="11165388"/>
                  <a:pt x="40369359" y="11161184"/>
                  <a:pt x="40369359" y="11158673"/>
                </a:cubicBezTo>
                <a:cubicBezTo>
                  <a:pt x="40369359" y="11153062"/>
                  <a:pt x="40370127" y="11147380"/>
                  <a:pt x="40371743" y="11142005"/>
                </a:cubicBezTo>
                <a:cubicBezTo>
                  <a:pt x="40373903" y="11134803"/>
                  <a:pt x="40385679" y="11127040"/>
                  <a:pt x="40390791" y="11125336"/>
                </a:cubicBezTo>
                <a:cubicBezTo>
                  <a:pt x="40393171" y="11124541"/>
                  <a:pt x="40395687" y="11124076"/>
                  <a:pt x="40397935" y="11122954"/>
                </a:cubicBezTo>
                <a:cubicBezTo>
                  <a:pt x="40400495" y="11121676"/>
                  <a:pt x="40402391" y="11119170"/>
                  <a:pt x="40405079" y="11118192"/>
                </a:cubicBezTo>
                <a:cubicBezTo>
                  <a:pt x="40411231" y="11115955"/>
                  <a:pt x="40424127" y="11113429"/>
                  <a:pt x="40424127" y="11113429"/>
                </a:cubicBezTo>
                <a:close/>
                <a:moveTo>
                  <a:pt x="25404891" y="11090010"/>
                </a:moveTo>
                <a:cubicBezTo>
                  <a:pt x="25417515" y="11090010"/>
                  <a:pt x="25427751" y="11100247"/>
                  <a:pt x="25427751" y="11112871"/>
                </a:cubicBezTo>
                <a:cubicBezTo>
                  <a:pt x="25427751" y="11125497"/>
                  <a:pt x="25417515" y="11135732"/>
                  <a:pt x="25404891" y="11135732"/>
                </a:cubicBezTo>
                <a:cubicBezTo>
                  <a:pt x="25392267" y="11135732"/>
                  <a:pt x="25382031" y="11125497"/>
                  <a:pt x="25382031" y="11112871"/>
                </a:cubicBezTo>
                <a:cubicBezTo>
                  <a:pt x="25382031" y="11100247"/>
                  <a:pt x="25392267" y="11090010"/>
                  <a:pt x="25404891" y="11090010"/>
                </a:cubicBezTo>
                <a:close/>
                <a:moveTo>
                  <a:pt x="40643203" y="11077709"/>
                </a:moveTo>
                <a:cubicBezTo>
                  <a:pt x="40651143" y="11078504"/>
                  <a:pt x="40659519" y="11077366"/>
                  <a:pt x="40667015" y="11080092"/>
                </a:cubicBezTo>
                <a:cubicBezTo>
                  <a:pt x="40669375" y="11080949"/>
                  <a:pt x="40668271" y="11084989"/>
                  <a:pt x="40669399" y="11087235"/>
                </a:cubicBezTo>
                <a:cubicBezTo>
                  <a:pt x="40670679" y="11089795"/>
                  <a:pt x="40672571" y="11091997"/>
                  <a:pt x="40674159" y="11094379"/>
                </a:cubicBezTo>
                <a:cubicBezTo>
                  <a:pt x="40675743" y="11099141"/>
                  <a:pt x="40679631" y="11103696"/>
                  <a:pt x="40678919" y="11108666"/>
                </a:cubicBezTo>
                <a:cubicBezTo>
                  <a:pt x="40678127" y="11114223"/>
                  <a:pt x="40678555" y="11120096"/>
                  <a:pt x="40676543" y="11125334"/>
                </a:cubicBezTo>
                <a:cubicBezTo>
                  <a:pt x="40672331" y="11136278"/>
                  <a:pt x="40664199" y="11144471"/>
                  <a:pt x="40652727" y="11146766"/>
                </a:cubicBezTo>
                <a:cubicBezTo>
                  <a:pt x="40651171" y="11147077"/>
                  <a:pt x="40644791" y="11140813"/>
                  <a:pt x="40643203" y="11139623"/>
                </a:cubicBezTo>
                <a:cubicBezTo>
                  <a:pt x="40642187" y="11138201"/>
                  <a:pt x="40628915" y="11123075"/>
                  <a:pt x="40628915" y="11115809"/>
                </a:cubicBezTo>
                <a:cubicBezTo>
                  <a:pt x="40628915" y="11111880"/>
                  <a:pt x="40632287" y="11088627"/>
                  <a:pt x="40636059" y="11084854"/>
                </a:cubicBezTo>
                <a:close/>
                <a:moveTo>
                  <a:pt x="40576527" y="11037229"/>
                </a:moveTo>
                <a:cubicBezTo>
                  <a:pt x="40580495" y="11038023"/>
                  <a:pt x="40585239" y="11037126"/>
                  <a:pt x="40588431" y="11039611"/>
                </a:cubicBezTo>
                <a:cubicBezTo>
                  <a:pt x="40592951" y="11043124"/>
                  <a:pt x="40597959" y="11053899"/>
                  <a:pt x="40597959" y="11053899"/>
                </a:cubicBezTo>
                <a:cubicBezTo>
                  <a:pt x="40601007" y="11063045"/>
                  <a:pt x="40603167" y="11065986"/>
                  <a:pt x="40597959" y="11077710"/>
                </a:cubicBezTo>
                <a:cubicBezTo>
                  <a:pt x="40597135" y="11079558"/>
                  <a:pt x="40588039" y="11085647"/>
                  <a:pt x="40586055" y="11087235"/>
                </a:cubicBezTo>
                <a:cubicBezTo>
                  <a:pt x="40584743" y="11086945"/>
                  <a:pt x="40561751" y="11084542"/>
                  <a:pt x="40557479" y="11077710"/>
                </a:cubicBezTo>
                <a:cubicBezTo>
                  <a:pt x="40554815" y="11073453"/>
                  <a:pt x="40552715" y="11063424"/>
                  <a:pt x="40552715" y="11063424"/>
                </a:cubicBezTo>
                <a:cubicBezTo>
                  <a:pt x="40554415" y="11053226"/>
                  <a:pt x="40552543" y="11047378"/>
                  <a:pt x="40562239" y="11041993"/>
                </a:cubicBezTo>
                <a:cubicBezTo>
                  <a:pt x="40566631" y="11039554"/>
                  <a:pt x="40576527" y="11037229"/>
                  <a:pt x="40576527" y="11037229"/>
                </a:cubicBezTo>
                <a:close/>
                <a:moveTo>
                  <a:pt x="40383999" y="10996275"/>
                </a:moveTo>
                <a:cubicBezTo>
                  <a:pt x="40389503" y="10996777"/>
                  <a:pt x="40395287" y="10998626"/>
                  <a:pt x="40400315" y="10999130"/>
                </a:cubicBezTo>
                <a:cubicBezTo>
                  <a:pt x="40400943" y="10999287"/>
                  <a:pt x="40415431" y="11002649"/>
                  <a:pt x="40416983" y="11003893"/>
                </a:cubicBezTo>
                <a:cubicBezTo>
                  <a:pt x="40419219" y="11005680"/>
                  <a:pt x="40420159" y="11008655"/>
                  <a:pt x="40421743" y="11011035"/>
                </a:cubicBezTo>
                <a:cubicBezTo>
                  <a:pt x="40420951" y="11017385"/>
                  <a:pt x="40421967" y="11024237"/>
                  <a:pt x="40419367" y="11030085"/>
                </a:cubicBezTo>
                <a:cubicBezTo>
                  <a:pt x="40418343" y="11032379"/>
                  <a:pt x="40414463" y="11031344"/>
                  <a:pt x="40412223" y="11032468"/>
                </a:cubicBezTo>
                <a:cubicBezTo>
                  <a:pt x="40409663" y="11033747"/>
                  <a:pt x="40407639" y="11035949"/>
                  <a:pt x="40405079" y="11037229"/>
                </a:cubicBezTo>
                <a:lnTo>
                  <a:pt x="40400315" y="11039611"/>
                </a:lnTo>
                <a:cubicBezTo>
                  <a:pt x="40393967" y="11036436"/>
                  <a:pt x="40387255" y="11033897"/>
                  <a:pt x="40381263" y="11030085"/>
                </a:cubicBezTo>
                <a:cubicBezTo>
                  <a:pt x="40377399" y="11027627"/>
                  <a:pt x="40371479" y="11020044"/>
                  <a:pt x="40369359" y="11015798"/>
                </a:cubicBezTo>
                <a:cubicBezTo>
                  <a:pt x="40368239" y="11013554"/>
                  <a:pt x="40367775" y="11011035"/>
                  <a:pt x="40366975" y="11008655"/>
                </a:cubicBezTo>
                <a:cubicBezTo>
                  <a:pt x="40367775" y="11006273"/>
                  <a:pt x="40367791" y="11003470"/>
                  <a:pt x="40369359" y="11001510"/>
                </a:cubicBezTo>
                <a:cubicBezTo>
                  <a:pt x="40373271" y="10996619"/>
                  <a:pt x="40378495" y="10995774"/>
                  <a:pt x="40383999" y="10996275"/>
                </a:cubicBezTo>
                <a:close/>
                <a:moveTo>
                  <a:pt x="17910951" y="10992298"/>
                </a:moveTo>
                <a:cubicBezTo>
                  <a:pt x="17913967" y="10990817"/>
                  <a:pt x="17911219" y="10996739"/>
                  <a:pt x="17912015" y="10996739"/>
                </a:cubicBezTo>
                <a:cubicBezTo>
                  <a:pt x="17933181" y="10997797"/>
                  <a:pt x="17954459" y="10997485"/>
                  <a:pt x="17975515" y="10999914"/>
                </a:cubicBezTo>
                <a:cubicBezTo>
                  <a:pt x="17982163" y="11000681"/>
                  <a:pt x="17988215" y="11004147"/>
                  <a:pt x="17994563" y="11006264"/>
                </a:cubicBezTo>
                <a:lnTo>
                  <a:pt x="18004087" y="11009440"/>
                </a:lnTo>
                <a:cubicBezTo>
                  <a:pt x="18016067" y="11013432"/>
                  <a:pt x="18021747" y="11014397"/>
                  <a:pt x="18032663" y="11025315"/>
                </a:cubicBezTo>
                <a:cubicBezTo>
                  <a:pt x="18035839" y="11028490"/>
                  <a:pt x="18039315" y="11031390"/>
                  <a:pt x="18042189" y="11034839"/>
                </a:cubicBezTo>
                <a:cubicBezTo>
                  <a:pt x="18044631" y="11037771"/>
                  <a:pt x="18045841" y="11041666"/>
                  <a:pt x="18048539" y="11044364"/>
                </a:cubicBezTo>
                <a:cubicBezTo>
                  <a:pt x="18051237" y="11047062"/>
                  <a:pt x="18054889" y="11048597"/>
                  <a:pt x="18058063" y="11050714"/>
                </a:cubicBezTo>
                <a:lnTo>
                  <a:pt x="18077115" y="11079289"/>
                </a:lnTo>
                <a:cubicBezTo>
                  <a:pt x="18079231" y="11082464"/>
                  <a:pt x="18082257" y="11085194"/>
                  <a:pt x="18083463" y="11088814"/>
                </a:cubicBezTo>
                <a:cubicBezTo>
                  <a:pt x="18084523" y="11091990"/>
                  <a:pt x="18085143" y="11095347"/>
                  <a:pt x="18086639" y="11098340"/>
                </a:cubicBezTo>
                <a:cubicBezTo>
                  <a:pt x="18088347" y="11101752"/>
                  <a:pt x="18091439" y="11104378"/>
                  <a:pt x="18092991" y="11107864"/>
                </a:cubicBezTo>
                <a:cubicBezTo>
                  <a:pt x="18095707" y="11113982"/>
                  <a:pt x="18097223" y="11120565"/>
                  <a:pt x="18099339" y="11126914"/>
                </a:cubicBezTo>
                <a:lnTo>
                  <a:pt x="18112039" y="11165015"/>
                </a:lnTo>
                <a:cubicBezTo>
                  <a:pt x="18120019" y="11188955"/>
                  <a:pt x="18109255" y="11159445"/>
                  <a:pt x="18121563" y="11184064"/>
                </a:cubicBezTo>
                <a:cubicBezTo>
                  <a:pt x="18124817" y="11190573"/>
                  <a:pt x="18126707" y="11203426"/>
                  <a:pt x="18127915" y="11209466"/>
                </a:cubicBezTo>
                <a:cubicBezTo>
                  <a:pt x="18126855" y="11221106"/>
                  <a:pt x="18126283" y="11232803"/>
                  <a:pt x="18124739" y="11244389"/>
                </a:cubicBezTo>
                <a:cubicBezTo>
                  <a:pt x="18124451" y="11246552"/>
                  <a:pt x="18120107" y="11263522"/>
                  <a:pt x="18118391" y="11266614"/>
                </a:cubicBezTo>
                <a:cubicBezTo>
                  <a:pt x="18114683" y="11273285"/>
                  <a:pt x="18108103" y="11278424"/>
                  <a:pt x="18105689" y="11285664"/>
                </a:cubicBezTo>
                <a:cubicBezTo>
                  <a:pt x="18104631" y="11288839"/>
                  <a:pt x="18104139" y="11292263"/>
                  <a:pt x="18102515" y="11295189"/>
                </a:cubicBezTo>
                <a:cubicBezTo>
                  <a:pt x="18098807" y="11301860"/>
                  <a:pt x="18094047" y="11307890"/>
                  <a:pt x="18089815" y="11314239"/>
                </a:cubicBezTo>
                <a:cubicBezTo>
                  <a:pt x="18087699" y="11317415"/>
                  <a:pt x="18087083" y="11322557"/>
                  <a:pt x="18083463" y="11323764"/>
                </a:cubicBezTo>
                <a:cubicBezTo>
                  <a:pt x="18077115" y="11325881"/>
                  <a:pt x="18069983" y="11326402"/>
                  <a:pt x="18064415" y="11330114"/>
                </a:cubicBezTo>
                <a:cubicBezTo>
                  <a:pt x="18061239" y="11332231"/>
                  <a:pt x="18058375" y="11334916"/>
                  <a:pt x="18054889" y="11336464"/>
                </a:cubicBezTo>
                <a:cubicBezTo>
                  <a:pt x="18048771" y="11339182"/>
                  <a:pt x="18035839" y="11342815"/>
                  <a:pt x="18035839" y="11342815"/>
                </a:cubicBezTo>
                <a:cubicBezTo>
                  <a:pt x="18031597" y="11355541"/>
                  <a:pt x="18030251" y="11354628"/>
                  <a:pt x="18035839" y="11371390"/>
                </a:cubicBezTo>
                <a:cubicBezTo>
                  <a:pt x="18037047" y="11375009"/>
                  <a:pt x="18040483" y="11377501"/>
                  <a:pt x="18042189" y="11380914"/>
                </a:cubicBezTo>
                <a:cubicBezTo>
                  <a:pt x="18049857" y="11396250"/>
                  <a:pt x="18038831" y="11386086"/>
                  <a:pt x="18054889" y="11396789"/>
                </a:cubicBezTo>
                <a:cubicBezTo>
                  <a:pt x="18059209" y="11409748"/>
                  <a:pt x="18059181" y="11403987"/>
                  <a:pt x="18054889" y="11419016"/>
                </a:cubicBezTo>
                <a:cubicBezTo>
                  <a:pt x="18053971" y="11422232"/>
                  <a:pt x="18054081" y="11426172"/>
                  <a:pt x="18051715" y="11428539"/>
                </a:cubicBezTo>
                <a:cubicBezTo>
                  <a:pt x="18046319" y="11433935"/>
                  <a:pt x="18039015" y="11437007"/>
                  <a:pt x="18032663" y="11441240"/>
                </a:cubicBezTo>
                <a:cubicBezTo>
                  <a:pt x="18005367" y="11459437"/>
                  <a:pt x="18039903" y="11437619"/>
                  <a:pt x="18013615" y="11450764"/>
                </a:cubicBezTo>
                <a:cubicBezTo>
                  <a:pt x="18010203" y="11452471"/>
                  <a:pt x="18007503" y="11455407"/>
                  <a:pt x="18004087" y="11457114"/>
                </a:cubicBezTo>
                <a:cubicBezTo>
                  <a:pt x="17977799" y="11470259"/>
                  <a:pt x="18012335" y="11448441"/>
                  <a:pt x="17985039" y="11466639"/>
                </a:cubicBezTo>
                <a:cubicBezTo>
                  <a:pt x="17966841" y="11493937"/>
                  <a:pt x="17988659" y="11459399"/>
                  <a:pt x="17975515" y="11485689"/>
                </a:cubicBezTo>
                <a:cubicBezTo>
                  <a:pt x="17973807" y="11489103"/>
                  <a:pt x="17970713" y="11491727"/>
                  <a:pt x="17969163" y="11495214"/>
                </a:cubicBezTo>
                <a:cubicBezTo>
                  <a:pt x="17966447" y="11501332"/>
                  <a:pt x="17962815" y="11514264"/>
                  <a:pt x="17962815" y="11514264"/>
                </a:cubicBezTo>
                <a:cubicBezTo>
                  <a:pt x="17963871" y="11532257"/>
                  <a:pt x="17964279" y="11550297"/>
                  <a:pt x="17965989" y="11568239"/>
                </a:cubicBezTo>
                <a:cubicBezTo>
                  <a:pt x="17966179" y="11570224"/>
                  <a:pt x="17970699" y="11587509"/>
                  <a:pt x="17972339" y="11590464"/>
                </a:cubicBezTo>
                <a:cubicBezTo>
                  <a:pt x="17976043" y="11597135"/>
                  <a:pt x="17982627" y="11602274"/>
                  <a:pt x="17985039" y="11609515"/>
                </a:cubicBezTo>
                <a:cubicBezTo>
                  <a:pt x="17986097" y="11612689"/>
                  <a:pt x="17986589" y="11616113"/>
                  <a:pt x="17988215" y="11619039"/>
                </a:cubicBezTo>
                <a:cubicBezTo>
                  <a:pt x="17991919" y="11625710"/>
                  <a:pt x="17993675" y="11635677"/>
                  <a:pt x="18000915" y="11638090"/>
                </a:cubicBezTo>
                <a:lnTo>
                  <a:pt x="18019963" y="11644439"/>
                </a:lnTo>
                <a:cubicBezTo>
                  <a:pt x="18023139" y="11647614"/>
                  <a:pt x="18025753" y="11651473"/>
                  <a:pt x="18029489" y="11653965"/>
                </a:cubicBezTo>
                <a:cubicBezTo>
                  <a:pt x="18032275" y="11655821"/>
                  <a:pt x="18036021" y="11655642"/>
                  <a:pt x="18039015" y="11657139"/>
                </a:cubicBezTo>
                <a:cubicBezTo>
                  <a:pt x="18042427" y="11658846"/>
                  <a:pt x="18044967" y="11662149"/>
                  <a:pt x="18048539" y="11663489"/>
                </a:cubicBezTo>
                <a:cubicBezTo>
                  <a:pt x="18057865" y="11666986"/>
                  <a:pt x="18092507" y="11669603"/>
                  <a:pt x="18096163" y="11669839"/>
                </a:cubicBezTo>
                <a:cubicBezTo>
                  <a:pt x="18118367" y="11671272"/>
                  <a:pt x="18140615" y="11671956"/>
                  <a:pt x="18162839" y="11673014"/>
                </a:cubicBezTo>
                <a:cubicBezTo>
                  <a:pt x="18166015" y="11674072"/>
                  <a:pt x="18169115" y="11675377"/>
                  <a:pt x="18172363" y="11676189"/>
                </a:cubicBezTo>
                <a:cubicBezTo>
                  <a:pt x="18177599" y="11677499"/>
                  <a:pt x="18182971" y="11678193"/>
                  <a:pt x="18188239" y="11679364"/>
                </a:cubicBezTo>
                <a:cubicBezTo>
                  <a:pt x="18192499" y="11680311"/>
                  <a:pt x="18196707" y="11681481"/>
                  <a:pt x="18200939" y="11682539"/>
                </a:cubicBezTo>
                <a:cubicBezTo>
                  <a:pt x="18207287" y="11686773"/>
                  <a:pt x="18217575" y="11688000"/>
                  <a:pt x="18219989" y="11695239"/>
                </a:cubicBezTo>
                <a:cubicBezTo>
                  <a:pt x="18227545" y="11717909"/>
                  <a:pt x="18222627" y="11708720"/>
                  <a:pt x="18232691" y="11723814"/>
                </a:cubicBezTo>
                <a:cubicBezTo>
                  <a:pt x="18233747" y="11732281"/>
                  <a:pt x="18234971" y="11740728"/>
                  <a:pt x="18235863" y="11749214"/>
                </a:cubicBezTo>
                <a:cubicBezTo>
                  <a:pt x="18238563" y="11774844"/>
                  <a:pt x="18236527" y="11777890"/>
                  <a:pt x="18242215" y="11796839"/>
                </a:cubicBezTo>
                <a:cubicBezTo>
                  <a:pt x="18245375" y="11807378"/>
                  <a:pt x="18245499" y="11819092"/>
                  <a:pt x="18258087" y="11822239"/>
                </a:cubicBezTo>
                <a:cubicBezTo>
                  <a:pt x="18267387" y="11824563"/>
                  <a:pt x="18277175" y="11824059"/>
                  <a:pt x="18286663" y="11825414"/>
                </a:cubicBezTo>
                <a:cubicBezTo>
                  <a:pt x="18292005" y="11826177"/>
                  <a:pt x="18297169" y="11828052"/>
                  <a:pt x="18302539" y="11828589"/>
                </a:cubicBezTo>
                <a:cubicBezTo>
                  <a:pt x="18318371" y="11830172"/>
                  <a:pt x="18334289" y="11830706"/>
                  <a:pt x="18350163" y="11831764"/>
                </a:cubicBezTo>
                <a:cubicBezTo>
                  <a:pt x="18357267" y="11853073"/>
                  <a:pt x="18361327" y="11856599"/>
                  <a:pt x="18353339" y="11882564"/>
                </a:cubicBezTo>
                <a:cubicBezTo>
                  <a:pt x="18352019" y="11886856"/>
                  <a:pt x="18347263" y="11889214"/>
                  <a:pt x="18343815" y="11891962"/>
                </a:cubicBezTo>
                <a:cubicBezTo>
                  <a:pt x="18333751" y="11900348"/>
                  <a:pt x="18329083" y="11900047"/>
                  <a:pt x="18315239" y="11904662"/>
                </a:cubicBezTo>
                <a:lnTo>
                  <a:pt x="18305715" y="11907837"/>
                </a:lnTo>
                <a:cubicBezTo>
                  <a:pt x="18299979" y="11907200"/>
                  <a:pt x="18274063" y="11905612"/>
                  <a:pt x="18264439" y="11901487"/>
                </a:cubicBezTo>
                <a:cubicBezTo>
                  <a:pt x="18260931" y="11899984"/>
                  <a:pt x="18258399" y="11896687"/>
                  <a:pt x="18254915" y="11895137"/>
                </a:cubicBezTo>
                <a:cubicBezTo>
                  <a:pt x="18248797" y="11892419"/>
                  <a:pt x="18241433" y="11892500"/>
                  <a:pt x="18235863" y="11888914"/>
                </a:cubicBezTo>
                <a:cubicBezTo>
                  <a:pt x="18225939" y="11882297"/>
                  <a:pt x="18220891" y="11877725"/>
                  <a:pt x="18207287" y="11876214"/>
                </a:cubicBezTo>
                <a:lnTo>
                  <a:pt x="18178715" y="11873039"/>
                </a:lnTo>
                <a:cubicBezTo>
                  <a:pt x="18164369" y="11868258"/>
                  <a:pt x="18170887" y="11873406"/>
                  <a:pt x="18166015" y="11857164"/>
                </a:cubicBezTo>
                <a:cubicBezTo>
                  <a:pt x="18164091" y="11850753"/>
                  <a:pt x="18159663" y="11838114"/>
                  <a:pt x="18159663" y="11838114"/>
                </a:cubicBezTo>
                <a:cubicBezTo>
                  <a:pt x="18158535" y="11827968"/>
                  <a:pt x="18157727" y="11820674"/>
                  <a:pt x="18157159" y="11815534"/>
                </a:cubicBezTo>
                <a:lnTo>
                  <a:pt x="18156125" y="11806147"/>
                </a:lnTo>
                <a:lnTo>
                  <a:pt x="18156095" y="11805870"/>
                </a:lnTo>
                <a:cubicBezTo>
                  <a:pt x="18155927" y="11804336"/>
                  <a:pt x="18155919" y="11804254"/>
                  <a:pt x="18155993" y="11804927"/>
                </a:cubicBezTo>
                <a:lnTo>
                  <a:pt x="18156125" y="11806147"/>
                </a:lnTo>
                <a:lnTo>
                  <a:pt x="18156379" y="11808508"/>
                </a:lnTo>
                <a:cubicBezTo>
                  <a:pt x="18157011" y="11814433"/>
                  <a:pt x="18157677" y="11821230"/>
                  <a:pt x="18153315" y="11784140"/>
                </a:cubicBezTo>
                <a:cubicBezTo>
                  <a:pt x="18152195" y="11774621"/>
                  <a:pt x="18153171" y="11764656"/>
                  <a:pt x="18150139" y="11755565"/>
                </a:cubicBezTo>
                <a:cubicBezTo>
                  <a:pt x="18145907" y="11742864"/>
                  <a:pt x="18131089" y="11728048"/>
                  <a:pt x="18118391" y="11723814"/>
                </a:cubicBezTo>
                <a:lnTo>
                  <a:pt x="18108863" y="11720640"/>
                </a:lnTo>
                <a:cubicBezTo>
                  <a:pt x="18105689" y="11721698"/>
                  <a:pt x="18101951" y="11721723"/>
                  <a:pt x="18099339" y="11723814"/>
                </a:cubicBezTo>
                <a:cubicBezTo>
                  <a:pt x="18091755" y="11729880"/>
                  <a:pt x="18093651" y="11735195"/>
                  <a:pt x="18089815" y="11742864"/>
                </a:cubicBezTo>
                <a:cubicBezTo>
                  <a:pt x="18082055" y="11758384"/>
                  <a:pt x="18084279" y="11745953"/>
                  <a:pt x="18080289" y="11761914"/>
                </a:cubicBezTo>
                <a:cubicBezTo>
                  <a:pt x="18078979" y="11767150"/>
                  <a:pt x="18078423" y="11772554"/>
                  <a:pt x="18077115" y="11777789"/>
                </a:cubicBezTo>
                <a:cubicBezTo>
                  <a:pt x="18076303" y="11781036"/>
                  <a:pt x="18076307" y="11784948"/>
                  <a:pt x="18073939" y="11787314"/>
                </a:cubicBezTo>
                <a:cubicBezTo>
                  <a:pt x="18068543" y="11792710"/>
                  <a:pt x="18062129" y="11797601"/>
                  <a:pt x="18054889" y="11800014"/>
                </a:cubicBezTo>
                <a:lnTo>
                  <a:pt x="18035839" y="11806364"/>
                </a:lnTo>
                <a:cubicBezTo>
                  <a:pt x="18032663" y="11805306"/>
                  <a:pt x="18028259" y="11805912"/>
                  <a:pt x="18026315" y="11803189"/>
                </a:cubicBezTo>
                <a:cubicBezTo>
                  <a:pt x="18022423" y="11797742"/>
                  <a:pt x="18022081" y="11790490"/>
                  <a:pt x="18019963" y="11784140"/>
                </a:cubicBezTo>
                <a:lnTo>
                  <a:pt x="18007263" y="11746039"/>
                </a:lnTo>
                <a:cubicBezTo>
                  <a:pt x="18006207" y="11742864"/>
                  <a:pt x="18007263" y="11737572"/>
                  <a:pt x="18004087" y="11736514"/>
                </a:cubicBezTo>
                <a:lnTo>
                  <a:pt x="17985039" y="11730164"/>
                </a:lnTo>
                <a:cubicBezTo>
                  <a:pt x="17974455" y="11731222"/>
                  <a:pt x="17963807" y="11731761"/>
                  <a:pt x="17953287" y="11733339"/>
                </a:cubicBezTo>
                <a:cubicBezTo>
                  <a:pt x="17942615" y="11734940"/>
                  <a:pt x="17931779" y="11736276"/>
                  <a:pt x="17921539" y="11739690"/>
                </a:cubicBezTo>
                <a:cubicBezTo>
                  <a:pt x="17918363" y="11740747"/>
                  <a:pt x="17915281" y="11742138"/>
                  <a:pt x="17912015" y="11742864"/>
                </a:cubicBezTo>
                <a:cubicBezTo>
                  <a:pt x="17905731" y="11744261"/>
                  <a:pt x="17899209" y="11744478"/>
                  <a:pt x="17892963" y="11746039"/>
                </a:cubicBezTo>
                <a:cubicBezTo>
                  <a:pt x="17886471" y="11747662"/>
                  <a:pt x="17873915" y="11752389"/>
                  <a:pt x="17873915" y="11752389"/>
                </a:cubicBezTo>
                <a:cubicBezTo>
                  <a:pt x="17862741" y="11751272"/>
                  <a:pt x="17835113" y="11750863"/>
                  <a:pt x="17823115" y="11742864"/>
                </a:cubicBezTo>
                <a:lnTo>
                  <a:pt x="17813589" y="11736514"/>
                </a:lnTo>
                <a:cubicBezTo>
                  <a:pt x="17812531" y="11733339"/>
                  <a:pt x="17811911" y="11729982"/>
                  <a:pt x="17810415" y="11726989"/>
                </a:cubicBezTo>
                <a:cubicBezTo>
                  <a:pt x="17808707" y="11723576"/>
                  <a:pt x="17805567" y="11720971"/>
                  <a:pt x="17804063" y="11717464"/>
                </a:cubicBezTo>
                <a:cubicBezTo>
                  <a:pt x="17797959" y="11703222"/>
                  <a:pt x="17803893" y="11707596"/>
                  <a:pt x="17797715" y="11695239"/>
                </a:cubicBezTo>
                <a:cubicBezTo>
                  <a:pt x="17796007" y="11691826"/>
                  <a:pt x="17793071" y="11689127"/>
                  <a:pt x="17791363" y="11685714"/>
                </a:cubicBezTo>
                <a:cubicBezTo>
                  <a:pt x="17789867" y="11682721"/>
                  <a:pt x="17789687" y="11679182"/>
                  <a:pt x="17788189" y="11676189"/>
                </a:cubicBezTo>
                <a:cubicBezTo>
                  <a:pt x="17786483" y="11672778"/>
                  <a:pt x="17783547" y="11670078"/>
                  <a:pt x="17781839" y="11666665"/>
                </a:cubicBezTo>
                <a:cubicBezTo>
                  <a:pt x="17780343" y="11663671"/>
                  <a:pt x="17780161" y="11660133"/>
                  <a:pt x="17778663" y="11657139"/>
                </a:cubicBezTo>
                <a:cubicBezTo>
                  <a:pt x="17776957" y="11653726"/>
                  <a:pt x="17773863" y="11651103"/>
                  <a:pt x="17772315" y="11647614"/>
                </a:cubicBezTo>
                <a:cubicBezTo>
                  <a:pt x="17769595" y="11641497"/>
                  <a:pt x="17768081" y="11634914"/>
                  <a:pt x="17765963" y="11628564"/>
                </a:cubicBezTo>
                <a:lnTo>
                  <a:pt x="17762789" y="11619039"/>
                </a:lnTo>
                <a:lnTo>
                  <a:pt x="17759615" y="11609515"/>
                </a:lnTo>
                <a:cubicBezTo>
                  <a:pt x="17760671" y="11587289"/>
                  <a:pt x="17761015" y="11565019"/>
                  <a:pt x="17762789" y="11542839"/>
                </a:cubicBezTo>
                <a:cubicBezTo>
                  <a:pt x="17763339" y="11535946"/>
                  <a:pt x="17767219" y="11527335"/>
                  <a:pt x="17769139" y="11520615"/>
                </a:cubicBezTo>
                <a:cubicBezTo>
                  <a:pt x="17770495" y="11515869"/>
                  <a:pt x="17772951" y="11503465"/>
                  <a:pt x="17775491" y="11498389"/>
                </a:cubicBezTo>
                <a:cubicBezTo>
                  <a:pt x="17777195" y="11494976"/>
                  <a:pt x="17779723" y="11492040"/>
                  <a:pt x="17781839" y="11488864"/>
                </a:cubicBezTo>
                <a:cubicBezTo>
                  <a:pt x="17783615" y="11481766"/>
                  <a:pt x="17788271" y="11461752"/>
                  <a:pt x="17791363" y="11457114"/>
                </a:cubicBezTo>
                <a:cubicBezTo>
                  <a:pt x="17793481" y="11453939"/>
                  <a:pt x="17796163" y="11451077"/>
                  <a:pt x="17797715" y="11447590"/>
                </a:cubicBezTo>
                <a:cubicBezTo>
                  <a:pt x="17800431" y="11441473"/>
                  <a:pt x="17801947" y="11434889"/>
                  <a:pt x="17804063" y="11428539"/>
                </a:cubicBezTo>
                <a:cubicBezTo>
                  <a:pt x="17805123" y="11425364"/>
                  <a:pt x="17805743" y="11422007"/>
                  <a:pt x="17807239" y="11419016"/>
                </a:cubicBezTo>
                <a:cubicBezTo>
                  <a:pt x="17809355" y="11414781"/>
                  <a:pt x="17811725" y="11410666"/>
                  <a:pt x="17813589" y="11406315"/>
                </a:cubicBezTo>
                <a:cubicBezTo>
                  <a:pt x="17814907" y="11403238"/>
                  <a:pt x="17815139" y="11399715"/>
                  <a:pt x="17816763" y="11396789"/>
                </a:cubicBezTo>
                <a:cubicBezTo>
                  <a:pt x="17820471" y="11390118"/>
                  <a:pt x="17829463" y="11377740"/>
                  <a:pt x="17829463" y="11377740"/>
                </a:cubicBezTo>
                <a:cubicBezTo>
                  <a:pt x="17830523" y="11373507"/>
                  <a:pt x="17831439" y="11369235"/>
                  <a:pt x="17832639" y="11365039"/>
                </a:cubicBezTo>
                <a:cubicBezTo>
                  <a:pt x="17833559" y="11361822"/>
                  <a:pt x="17835815" y="11358861"/>
                  <a:pt x="17835815" y="11355514"/>
                </a:cubicBezTo>
                <a:cubicBezTo>
                  <a:pt x="17835815" y="11345930"/>
                  <a:pt x="17833697" y="11336464"/>
                  <a:pt x="17832639" y="11326939"/>
                </a:cubicBezTo>
                <a:cubicBezTo>
                  <a:pt x="17839527" y="11271829"/>
                  <a:pt x="17830855" y="11327731"/>
                  <a:pt x="17842163" y="11282489"/>
                </a:cubicBezTo>
                <a:cubicBezTo>
                  <a:pt x="17843223" y="11278256"/>
                  <a:pt x="17843619" y="11273800"/>
                  <a:pt x="17845339" y="11269789"/>
                </a:cubicBezTo>
                <a:cubicBezTo>
                  <a:pt x="17846843" y="11266282"/>
                  <a:pt x="17850139" y="11263751"/>
                  <a:pt x="17851689" y="11260265"/>
                </a:cubicBezTo>
                <a:cubicBezTo>
                  <a:pt x="17854407" y="11254147"/>
                  <a:pt x="17855921" y="11247564"/>
                  <a:pt x="17858039" y="11241214"/>
                </a:cubicBezTo>
                <a:lnTo>
                  <a:pt x="17867563" y="11212639"/>
                </a:lnTo>
                <a:lnTo>
                  <a:pt x="17870739" y="11203115"/>
                </a:lnTo>
                <a:lnTo>
                  <a:pt x="17873915" y="11193589"/>
                </a:lnTo>
                <a:cubicBezTo>
                  <a:pt x="17871495" y="11157303"/>
                  <a:pt x="17867867" y="11134625"/>
                  <a:pt x="17873915" y="11098340"/>
                </a:cubicBezTo>
                <a:cubicBezTo>
                  <a:pt x="17874543" y="11094575"/>
                  <a:pt x="17878557" y="11092227"/>
                  <a:pt x="17880263" y="11088814"/>
                </a:cubicBezTo>
                <a:cubicBezTo>
                  <a:pt x="17881761" y="11085821"/>
                  <a:pt x="17881943" y="11082282"/>
                  <a:pt x="17883439" y="11079289"/>
                </a:cubicBezTo>
                <a:cubicBezTo>
                  <a:pt x="17885147" y="11075877"/>
                  <a:pt x="17888239" y="11073251"/>
                  <a:pt x="17889791" y="11069766"/>
                </a:cubicBezTo>
                <a:cubicBezTo>
                  <a:pt x="17892507" y="11063647"/>
                  <a:pt x="17896139" y="11050714"/>
                  <a:pt x="17896139" y="11050714"/>
                </a:cubicBezTo>
                <a:cubicBezTo>
                  <a:pt x="17898115" y="11032933"/>
                  <a:pt x="17898445" y="11022439"/>
                  <a:pt x="17902489" y="11006264"/>
                </a:cubicBezTo>
                <a:cubicBezTo>
                  <a:pt x="17903301" y="11003017"/>
                  <a:pt x="17903297" y="10999108"/>
                  <a:pt x="17905663" y="10996739"/>
                </a:cubicBezTo>
                <a:cubicBezTo>
                  <a:pt x="17908295" y="10994106"/>
                  <a:pt x="17909943" y="10992790"/>
                  <a:pt x="17910951" y="10992298"/>
                </a:cubicBezTo>
                <a:close/>
                <a:moveTo>
                  <a:pt x="21016327" y="10873310"/>
                </a:moveTo>
                <a:cubicBezTo>
                  <a:pt x="21028955" y="10873310"/>
                  <a:pt x="21039187" y="10883546"/>
                  <a:pt x="21039187" y="10896170"/>
                </a:cubicBezTo>
                <a:cubicBezTo>
                  <a:pt x="21039187" y="10908796"/>
                  <a:pt x="21028955" y="10919031"/>
                  <a:pt x="21016327" y="10919031"/>
                </a:cubicBezTo>
                <a:cubicBezTo>
                  <a:pt x="21003703" y="10919031"/>
                  <a:pt x="20993467" y="10908796"/>
                  <a:pt x="20993467" y="10896170"/>
                </a:cubicBezTo>
                <a:cubicBezTo>
                  <a:pt x="20993467" y="10883546"/>
                  <a:pt x="21003703" y="10873310"/>
                  <a:pt x="21016327" y="10873310"/>
                </a:cubicBezTo>
                <a:close/>
                <a:moveTo>
                  <a:pt x="40364599" y="10841969"/>
                </a:moveTo>
                <a:cubicBezTo>
                  <a:pt x="40371415" y="10842650"/>
                  <a:pt x="40386975" y="10842440"/>
                  <a:pt x="40395551" y="10846731"/>
                </a:cubicBezTo>
                <a:cubicBezTo>
                  <a:pt x="40398111" y="10848010"/>
                  <a:pt x="40400315" y="10849905"/>
                  <a:pt x="40402695" y="10851493"/>
                </a:cubicBezTo>
                <a:lnTo>
                  <a:pt x="40407459" y="10865780"/>
                </a:lnTo>
                <a:lnTo>
                  <a:pt x="40409839" y="10872925"/>
                </a:lnTo>
                <a:cubicBezTo>
                  <a:pt x="40409079" y="10875974"/>
                  <a:pt x="40406783" y="10886180"/>
                  <a:pt x="40405079" y="10889594"/>
                </a:cubicBezTo>
                <a:cubicBezTo>
                  <a:pt x="40403799" y="10892153"/>
                  <a:pt x="40402695" y="10895150"/>
                  <a:pt x="40400315" y="10896738"/>
                </a:cubicBezTo>
                <a:cubicBezTo>
                  <a:pt x="40396455" y="10899311"/>
                  <a:pt x="40388407" y="10902689"/>
                  <a:pt x="40386031" y="10903881"/>
                </a:cubicBezTo>
                <a:cubicBezTo>
                  <a:pt x="40377687" y="10903122"/>
                  <a:pt x="40355063" y="10903082"/>
                  <a:pt x="40345543" y="10896738"/>
                </a:cubicBezTo>
                <a:lnTo>
                  <a:pt x="40338403" y="10891974"/>
                </a:lnTo>
                <a:cubicBezTo>
                  <a:pt x="40332783" y="10875108"/>
                  <a:pt x="40332175" y="10880713"/>
                  <a:pt x="40336023" y="10863399"/>
                </a:cubicBezTo>
                <a:cubicBezTo>
                  <a:pt x="40336815" y="10859822"/>
                  <a:pt x="40339855" y="10851181"/>
                  <a:pt x="40343167" y="10849112"/>
                </a:cubicBezTo>
                <a:cubicBezTo>
                  <a:pt x="40347423" y="10846450"/>
                  <a:pt x="40352687" y="10845936"/>
                  <a:pt x="40357455" y="10844349"/>
                </a:cubicBezTo>
                <a:close/>
                <a:moveTo>
                  <a:pt x="16559454" y="10725270"/>
                </a:moveTo>
                <a:cubicBezTo>
                  <a:pt x="16574817" y="10726295"/>
                  <a:pt x="16595573" y="10726779"/>
                  <a:pt x="16611843" y="10730034"/>
                </a:cubicBezTo>
                <a:cubicBezTo>
                  <a:pt x="16614307" y="10730526"/>
                  <a:pt x="16616608" y="10731621"/>
                  <a:pt x="16618985" y="10732415"/>
                </a:cubicBezTo>
                <a:cubicBezTo>
                  <a:pt x="16621369" y="10734796"/>
                  <a:pt x="16623392" y="10737601"/>
                  <a:pt x="16626131" y="10739559"/>
                </a:cubicBezTo>
                <a:cubicBezTo>
                  <a:pt x="16629021" y="10741621"/>
                  <a:pt x="16633145" y="10741812"/>
                  <a:pt x="16635655" y="10744321"/>
                </a:cubicBezTo>
                <a:cubicBezTo>
                  <a:pt x="16637429" y="10746096"/>
                  <a:pt x="16636816" y="10749270"/>
                  <a:pt x="16638039" y="10751464"/>
                </a:cubicBezTo>
                <a:cubicBezTo>
                  <a:pt x="16640816" y="10756468"/>
                  <a:pt x="16647562" y="10765752"/>
                  <a:pt x="16647562" y="10765752"/>
                </a:cubicBezTo>
                <a:cubicBezTo>
                  <a:pt x="16644627" y="10792168"/>
                  <a:pt x="16647454" y="10780369"/>
                  <a:pt x="16640418" y="10801471"/>
                </a:cubicBezTo>
                <a:cubicBezTo>
                  <a:pt x="16639626" y="10803852"/>
                  <a:pt x="16640125" y="10807221"/>
                  <a:pt x="16638039" y="10808615"/>
                </a:cubicBezTo>
                <a:lnTo>
                  <a:pt x="16630896" y="10813377"/>
                </a:lnTo>
                <a:cubicBezTo>
                  <a:pt x="16628958" y="10819186"/>
                  <a:pt x="16628365" y="10823050"/>
                  <a:pt x="16623750" y="10827664"/>
                </a:cubicBezTo>
                <a:cubicBezTo>
                  <a:pt x="16621727" y="10829689"/>
                  <a:pt x="16618985" y="10830839"/>
                  <a:pt x="16616608" y="10832427"/>
                </a:cubicBezTo>
                <a:cubicBezTo>
                  <a:pt x="16611218" y="10848593"/>
                  <a:pt x="16619043" y="10829985"/>
                  <a:pt x="16599936" y="10849095"/>
                </a:cubicBezTo>
                <a:cubicBezTo>
                  <a:pt x="16597558" y="10851476"/>
                  <a:pt x="16595717" y="10854570"/>
                  <a:pt x="16592795" y="10856239"/>
                </a:cubicBezTo>
                <a:cubicBezTo>
                  <a:pt x="16589952" y="10857864"/>
                  <a:pt x="16586404" y="10857680"/>
                  <a:pt x="16583268" y="10858620"/>
                </a:cubicBezTo>
                <a:cubicBezTo>
                  <a:pt x="16576057" y="10860785"/>
                  <a:pt x="16568981" y="10863384"/>
                  <a:pt x="16561835" y="10865764"/>
                </a:cubicBezTo>
                <a:cubicBezTo>
                  <a:pt x="16561833" y="10865765"/>
                  <a:pt x="16547555" y="10870525"/>
                  <a:pt x="16547551" y="10870527"/>
                </a:cubicBezTo>
                <a:lnTo>
                  <a:pt x="16533262" y="10880053"/>
                </a:lnTo>
                <a:cubicBezTo>
                  <a:pt x="16531677" y="10882433"/>
                  <a:pt x="16530523" y="10885173"/>
                  <a:pt x="16528499" y="10887195"/>
                </a:cubicBezTo>
                <a:cubicBezTo>
                  <a:pt x="16526475" y="10889219"/>
                  <a:pt x="16523144" y="10889723"/>
                  <a:pt x="16521355" y="10891959"/>
                </a:cubicBezTo>
                <a:cubicBezTo>
                  <a:pt x="16519788" y="10893919"/>
                  <a:pt x="16520097" y="10896857"/>
                  <a:pt x="16518976" y="10899102"/>
                </a:cubicBezTo>
                <a:cubicBezTo>
                  <a:pt x="16517695" y="10901663"/>
                  <a:pt x="16515801" y="10903865"/>
                  <a:pt x="16514211" y="10906245"/>
                </a:cubicBezTo>
                <a:cubicBezTo>
                  <a:pt x="16513417" y="10908626"/>
                  <a:pt x="16513050" y="10911195"/>
                  <a:pt x="16511831" y="10913389"/>
                </a:cubicBezTo>
                <a:cubicBezTo>
                  <a:pt x="16509049" y="10918393"/>
                  <a:pt x="16502308" y="10927678"/>
                  <a:pt x="16502308" y="10927678"/>
                </a:cubicBezTo>
                <a:lnTo>
                  <a:pt x="16495163" y="10949109"/>
                </a:lnTo>
                <a:lnTo>
                  <a:pt x="16492782" y="10956252"/>
                </a:lnTo>
                <a:lnTo>
                  <a:pt x="16490402" y="10963395"/>
                </a:lnTo>
                <a:cubicBezTo>
                  <a:pt x="16489605" y="10968951"/>
                  <a:pt x="16491033" y="10975329"/>
                  <a:pt x="16488019" y="10980064"/>
                </a:cubicBezTo>
                <a:cubicBezTo>
                  <a:pt x="16484227" y="10986022"/>
                  <a:pt x="16473641" y="10989954"/>
                  <a:pt x="16466589" y="10991972"/>
                </a:cubicBezTo>
                <a:cubicBezTo>
                  <a:pt x="16457577" y="10994545"/>
                  <a:pt x="16460633" y="10991972"/>
                  <a:pt x="16459445" y="10991972"/>
                </a:cubicBezTo>
                <a:cubicBezTo>
                  <a:pt x="16448329" y="10989589"/>
                  <a:pt x="16436888" y="10988421"/>
                  <a:pt x="16426107" y="10984827"/>
                </a:cubicBezTo>
                <a:cubicBezTo>
                  <a:pt x="16403807" y="10977393"/>
                  <a:pt x="16420107" y="10982172"/>
                  <a:pt x="16399911" y="10977683"/>
                </a:cubicBezTo>
                <a:cubicBezTo>
                  <a:pt x="16396715" y="10976973"/>
                  <a:pt x="16393628" y="10975765"/>
                  <a:pt x="16390385" y="10975304"/>
                </a:cubicBezTo>
                <a:cubicBezTo>
                  <a:pt x="16382491" y="10974175"/>
                  <a:pt x="16374511" y="10973714"/>
                  <a:pt x="16366575" y="10972920"/>
                </a:cubicBezTo>
                <a:cubicBezTo>
                  <a:pt x="16361813" y="10971333"/>
                  <a:pt x="16356465" y="10970944"/>
                  <a:pt x="16352289" y="10968158"/>
                </a:cubicBezTo>
                <a:cubicBezTo>
                  <a:pt x="16343057" y="10962002"/>
                  <a:pt x="16347857" y="10964301"/>
                  <a:pt x="16338000" y="10961014"/>
                </a:cubicBezTo>
                <a:cubicBezTo>
                  <a:pt x="16327306" y="10950320"/>
                  <a:pt x="16331924" y="10957067"/>
                  <a:pt x="16326093" y="10939584"/>
                </a:cubicBezTo>
                <a:lnTo>
                  <a:pt x="16323714" y="10932440"/>
                </a:lnTo>
                <a:lnTo>
                  <a:pt x="16321332" y="10925295"/>
                </a:lnTo>
                <a:cubicBezTo>
                  <a:pt x="16322124" y="10899101"/>
                  <a:pt x="16322258" y="10872879"/>
                  <a:pt x="16323714" y="10846716"/>
                </a:cubicBezTo>
                <a:cubicBezTo>
                  <a:pt x="16323853" y="10844209"/>
                  <a:pt x="16324850" y="10841749"/>
                  <a:pt x="16326093" y="10839571"/>
                </a:cubicBezTo>
                <a:cubicBezTo>
                  <a:pt x="16328065" y="10836126"/>
                  <a:pt x="16330932" y="10833274"/>
                  <a:pt x="16333237" y="10830045"/>
                </a:cubicBezTo>
                <a:cubicBezTo>
                  <a:pt x="16334901" y="10827716"/>
                  <a:pt x="16335977" y="10824926"/>
                  <a:pt x="16338000" y="10822902"/>
                </a:cubicBezTo>
                <a:cubicBezTo>
                  <a:pt x="16340026" y="10820879"/>
                  <a:pt x="16342763" y="10819727"/>
                  <a:pt x="16345146" y="10818139"/>
                </a:cubicBezTo>
                <a:cubicBezTo>
                  <a:pt x="16346730" y="10815758"/>
                  <a:pt x="16347884" y="10813019"/>
                  <a:pt x="16349905" y="10810996"/>
                </a:cubicBezTo>
                <a:cubicBezTo>
                  <a:pt x="16354522" y="10806380"/>
                  <a:pt x="16358386" y="10805788"/>
                  <a:pt x="16364195" y="10803853"/>
                </a:cubicBezTo>
                <a:lnTo>
                  <a:pt x="16385627" y="10789565"/>
                </a:lnTo>
                <a:lnTo>
                  <a:pt x="16392771" y="10784802"/>
                </a:lnTo>
                <a:cubicBezTo>
                  <a:pt x="16395150" y="10783216"/>
                  <a:pt x="16397255" y="10781103"/>
                  <a:pt x="16399911" y="10780039"/>
                </a:cubicBezTo>
                <a:cubicBezTo>
                  <a:pt x="16403880" y="10778452"/>
                  <a:pt x="16407998" y="10777189"/>
                  <a:pt x="16411818" y="10775277"/>
                </a:cubicBezTo>
                <a:cubicBezTo>
                  <a:pt x="16428266" y="10767053"/>
                  <a:pt x="16408660" y="10773090"/>
                  <a:pt x="16428486" y="10768133"/>
                </a:cubicBezTo>
                <a:cubicBezTo>
                  <a:pt x="16430867" y="10766545"/>
                  <a:pt x="16433017" y="10764533"/>
                  <a:pt x="16435632" y="10763370"/>
                </a:cubicBezTo>
                <a:cubicBezTo>
                  <a:pt x="16440219" y="10761331"/>
                  <a:pt x="16449921" y="10758609"/>
                  <a:pt x="16449921" y="10758609"/>
                </a:cubicBezTo>
                <a:cubicBezTo>
                  <a:pt x="16452300" y="10757021"/>
                  <a:pt x="16454503" y="10755125"/>
                  <a:pt x="16457061" y="10753845"/>
                </a:cubicBezTo>
                <a:cubicBezTo>
                  <a:pt x="16459309" y="10752723"/>
                  <a:pt x="16462118" y="10752857"/>
                  <a:pt x="16464205" y="10751464"/>
                </a:cubicBezTo>
                <a:cubicBezTo>
                  <a:pt x="16467010" y="10749597"/>
                  <a:pt x="16468405" y="10745955"/>
                  <a:pt x="16471349" y="10744321"/>
                </a:cubicBezTo>
                <a:cubicBezTo>
                  <a:pt x="16471353" y="10744318"/>
                  <a:pt x="16489208" y="10738368"/>
                  <a:pt x="16492782" y="10737177"/>
                </a:cubicBezTo>
                <a:cubicBezTo>
                  <a:pt x="16499599" y="10734905"/>
                  <a:pt x="16501967" y="10733912"/>
                  <a:pt x="16509450" y="10732415"/>
                </a:cubicBezTo>
                <a:cubicBezTo>
                  <a:pt x="16514183" y="10731467"/>
                  <a:pt x="16519024" y="10731081"/>
                  <a:pt x="16523739" y="10730034"/>
                </a:cubicBezTo>
                <a:cubicBezTo>
                  <a:pt x="16526185" y="10729490"/>
                  <a:pt x="16528391" y="10727984"/>
                  <a:pt x="16530883" y="10727652"/>
                </a:cubicBezTo>
                <a:cubicBezTo>
                  <a:pt x="16540356" y="10726389"/>
                  <a:pt x="16549932" y="10726065"/>
                  <a:pt x="16559454" y="10725270"/>
                </a:cubicBezTo>
                <a:close/>
                <a:moveTo>
                  <a:pt x="40300303" y="10677661"/>
                </a:moveTo>
                <a:cubicBezTo>
                  <a:pt x="40306419" y="10678885"/>
                  <a:pt x="40316039" y="10677892"/>
                  <a:pt x="40316971" y="10687186"/>
                </a:cubicBezTo>
                <a:cubicBezTo>
                  <a:pt x="40317527" y="10692771"/>
                  <a:pt x="40315691" y="10698351"/>
                  <a:pt x="40314591" y="10703856"/>
                </a:cubicBezTo>
                <a:cubicBezTo>
                  <a:pt x="40314095" y="10706316"/>
                  <a:pt x="40313983" y="10709225"/>
                  <a:pt x="40312207" y="10710999"/>
                </a:cubicBezTo>
                <a:cubicBezTo>
                  <a:pt x="40309575" y="10713631"/>
                  <a:pt x="40308239" y="10709015"/>
                  <a:pt x="40307447" y="10708619"/>
                </a:cubicBezTo>
                <a:cubicBezTo>
                  <a:pt x="40300303" y="10707031"/>
                  <a:pt x="40292559" y="10707128"/>
                  <a:pt x="40286015" y="10703856"/>
                </a:cubicBezTo>
                <a:cubicBezTo>
                  <a:pt x="40283767" y="10702733"/>
                  <a:pt x="40283631" y="10699221"/>
                  <a:pt x="40283631" y="10696712"/>
                </a:cubicBezTo>
                <a:cubicBezTo>
                  <a:pt x="40283631" y="10692665"/>
                  <a:pt x="40284007" y="10688319"/>
                  <a:pt x="40286015" y="10684805"/>
                </a:cubicBezTo>
                <a:cubicBezTo>
                  <a:pt x="40288183" y="10681005"/>
                  <a:pt x="40296639" y="10678883"/>
                  <a:pt x="40300303" y="10677661"/>
                </a:cubicBezTo>
                <a:close/>
                <a:moveTo>
                  <a:pt x="21023471" y="10675667"/>
                </a:moveTo>
                <a:cubicBezTo>
                  <a:pt x="21036099" y="10675667"/>
                  <a:pt x="21046331" y="10685901"/>
                  <a:pt x="21046331" y="10698528"/>
                </a:cubicBezTo>
                <a:cubicBezTo>
                  <a:pt x="21046331" y="10711151"/>
                  <a:pt x="21036099" y="10721387"/>
                  <a:pt x="21023471" y="10721387"/>
                </a:cubicBezTo>
                <a:cubicBezTo>
                  <a:pt x="21010847" y="10721387"/>
                  <a:pt x="21000611" y="10711151"/>
                  <a:pt x="21000611" y="10698528"/>
                </a:cubicBezTo>
                <a:cubicBezTo>
                  <a:pt x="21000611" y="10685901"/>
                  <a:pt x="21010847" y="10675667"/>
                  <a:pt x="21023471" y="10675667"/>
                </a:cubicBezTo>
                <a:close/>
                <a:moveTo>
                  <a:pt x="28736951" y="10639528"/>
                </a:moveTo>
                <a:cubicBezTo>
                  <a:pt x="28748063" y="10641116"/>
                  <a:pt x="28759283" y="10642089"/>
                  <a:pt x="28770291" y="10644291"/>
                </a:cubicBezTo>
                <a:cubicBezTo>
                  <a:pt x="28775211" y="10645275"/>
                  <a:pt x="28780659" y="10645916"/>
                  <a:pt x="28784579" y="10649054"/>
                </a:cubicBezTo>
                <a:cubicBezTo>
                  <a:pt x="28789047" y="10652629"/>
                  <a:pt x="28790055" y="10659293"/>
                  <a:pt x="28794103" y="10663340"/>
                </a:cubicBezTo>
                <a:cubicBezTo>
                  <a:pt x="28798151" y="10667387"/>
                  <a:pt x="28803627" y="10669691"/>
                  <a:pt x="28808391" y="10672866"/>
                </a:cubicBezTo>
                <a:cubicBezTo>
                  <a:pt x="28811563" y="10677629"/>
                  <a:pt x="28813867" y="10683105"/>
                  <a:pt x="28817915" y="10687153"/>
                </a:cubicBezTo>
                <a:cubicBezTo>
                  <a:pt x="28827147" y="10696386"/>
                  <a:pt x="28834871" y="10697568"/>
                  <a:pt x="28846491" y="10701440"/>
                </a:cubicBezTo>
                <a:cubicBezTo>
                  <a:pt x="28851251" y="10706204"/>
                  <a:pt x="28855175" y="10711993"/>
                  <a:pt x="28860779" y="10715727"/>
                </a:cubicBezTo>
                <a:cubicBezTo>
                  <a:pt x="28864955" y="10718513"/>
                  <a:pt x="28872147" y="10716406"/>
                  <a:pt x="28875063" y="10720491"/>
                </a:cubicBezTo>
                <a:cubicBezTo>
                  <a:pt x="28880899" y="10728660"/>
                  <a:pt x="28884591" y="10749068"/>
                  <a:pt x="28884591" y="10749068"/>
                </a:cubicBezTo>
                <a:cubicBezTo>
                  <a:pt x="28881995" y="10756850"/>
                  <a:pt x="28878079" y="10772782"/>
                  <a:pt x="28870303" y="10777642"/>
                </a:cubicBezTo>
                <a:cubicBezTo>
                  <a:pt x="28861787" y="10782962"/>
                  <a:pt x="28851251" y="10783991"/>
                  <a:pt x="28841727" y="10787166"/>
                </a:cubicBezTo>
                <a:cubicBezTo>
                  <a:pt x="28793715" y="10803169"/>
                  <a:pt x="28868183" y="10778752"/>
                  <a:pt x="28808391" y="10796690"/>
                </a:cubicBezTo>
                <a:cubicBezTo>
                  <a:pt x="28798771" y="10799576"/>
                  <a:pt x="28779815" y="10806215"/>
                  <a:pt x="28779815" y="10806215"/>
                </a:cubicBezTo>
                <a:cubicBezTo>
                  <a:pt x="28767647" y="10787965"/>
                  <a:pt x="28775847" y="10802246"/>
                  <a:pt x="28775051" y="10801452"/>
                </a:cubicBezTo>
                <a:cubicBezTo>
                  <a:pt x="28765527" y="10790341"/>
                  <a:pt x="28756827" y="10778464"/>
                  <a:pt x="28746479" y="10768115"/>
                </a:cubicBezTo>
                <a:cubicBezTo>
                  <a:pt x="28742431" y="10764069"/>
                  <a:pt x="28736235" y="10762639"/>
                  <a:pt x="28732191" y="10758591"/>
                </a:cubicBezTo>
                <a:cubicBezTo>
                  <a:pt x="28700435" y="10726839"/>
                  <a:pt x="28746479" y="10760180"/>
                  <a:pt x="28708379" y="10734778"/>
                </a:cubicBezTo>
                <a:cubicBezTo>
                  <a:pt x="28696783" y="10699993"/>
                  <a:pt x="28701287" y="10715943"/>
                  <a:pt x="28694091" y="10687153"/>
                </a:cubicBezTo>
                <a:cubicBezTo>
                  <a:pt x="28695679" y="10674453"/>
                  <a:pt x="28693655" y="10660749"/>
                  <a:pt x="28698851" y="10649054"/>
                </a:cubicBezTo>
                <a:cubicBezTo>
                  <a:pt x="28700891" y="10644466"/>
                  <a:pt x="28708271" y="10645509"/>
                  <a:pt x="28713139" y="10644291"/>
                </a:cubicBezTo>
                <a:cubicBezTo>
                  <a:pt x="28720991" y="10642329"/>
                  <a:pt x="28729015" y="10641116"/>
                  <a:pt x="28736951" y="10639528"/>
                </a:cubicBezTo>
                <a:close/>
                <a:moveTo>
                  <a:pt x="17438091" y="10562947"/>
                </a:moveTo>
                <a:cubicBezTo>
                  <a:pt x="17450717" y="10562947"/>
                  <a:pt x="17460951" y="10573182"/>
                  <a:pt x="17460951" y="10585807"/>
                </a:cubicBezTo>
                <a:cubicBezTo>
                  <a:pt x="17460951" y="10598431"/>
                  <a:pt x="17450717" y="10608667"/>
                  <a:pt x="17438091" y="10608667"/>
                </a:cubicBezTo>
                <a:cubicBezTo>
                  <a:pt x="17425467" y="10608667"/>
                  <a:pt x="17415231" y="10598431"/>
                  <a:pt x="17415231" y="10585807"/>
                </a:cubicBezTo>
                <a:cubicBezTo>
                  <a:pt x="17415231" y="10573182"/>
                  <a:pt x="17425467" y="10562947"/>
                  <a:pt x="17438091" y="10562947"/>
                </a:cubicBezTo>
                <a:close/>
                <a:moveTo>
                  <a:pt x="169128" y="10541809"/>
                </a:moveTo>
                <a:cubicBezTo>
                  <a:pt x="178648" y="10542603"/>
                  <a:pt x="188223" y="10542926"/>
                  <a:pt x="197703" y="10544190"/>
                </a:cubicBezTo>
                <a:cubicBezTo>
                  <a:pt x="200185" y="10544523"/>
                  <a:pt x="202885" y="10545003"/>
                  <a:pt x="204849" y="10546573"/>
                </a:cubicBezTo>
                <a:cubicBezTo>
                  <a:pt x="207075" y="10548359"/>
                  <a:pt x="208016" y="10551333"/>
                  <a:pt x="209610" y="10553715"/>
                </a:cubicBezTo>
                <a:cubicBezTo>
                  <a:pt x="209323" y="10555442"/>
                  <a:pt x="207454" y="10571239"/>
                  <a:pt x="204849" y="10575148"/>
                </a:cubicBezTo>
                <a:cubicBezTo>
                  <a:pt x="202971" y="10577948"/>
                  <a:pt x="200499" y="10580423"/>
                  <a:pt x="197703" y="10582291"/>
                </a:cubicBezTo>
                <a:cubicBezTo>
                  <a:pt x="195616" y="10583683"/>
                  <a:pt x="192942" y="10583877"/>
                  <a:pt x="190555" y="10584671"/>
                </a:cubicBezTo>
                <a:cubicBezTo>
                  <a:pt x="178471" y="10596761"/>
                  <a:pt x="189233" y="10588442"/>
                  <a:pt x="173887" y="10594196"/>
                </a:cubicBezTo>
                <a:cubicBezTo>
                  <a:pt x="170560" y="10595442"/>
                  <a:pt x="167887" y="10598489"/>
                  <a:pt x="164367" y="10598959"/>
                </a:cubicBezTo>
                <a:cubicBezTo>
                  <a:pt x="155706" y="10600113"/>
                  <a:pt x="146500" y="10600942"/>
                  <a:pt x="142928" y="10601341"/>
                </a:cubicBezTo>
                <a:cubicBezTo>
                  <a:pt x="139761" y="10594990"/>
                  <a:pt x="134674" y="10589275"/>
                  <a:pt x="133405" y="10582291"/>
                </a:cubicBezTo>
                <a:cubicBezTo>
                  <a:pt x="132889" y="10579475"/>
                  <a:pt x="137007" y="10577763"/>
                  <a:pt x="138166" y="10575148"/>
                </a:cubicBezTo>
                <a:cubicBezTo>
                  <a:pt x="140212" y="10570560"/>
                  <a:pt x="140143" y="10565036"/>
                  <a:pt x="142928" y="10560858"/>
                </a:cubicBezTo>
                <a:cubicBezTo>
                  <a:pt x="144522" y="10558477"/>
                  <a:pt x="145545" y="10555599"/>
                  <a:pt x="147690" y="10553715"/>
                </a:cubicBezTo>
                <a:cubicBezTo>
                  <a:pt x="157768" y="10544896"/>
                  <a:pt x="159309" y="10545079"/>
                  <a:pt x="169128" y="10541809"/>
                </a:cubicBezTo>
                <a:close/>
                <a:moveTo>
                  <a:pt x="16722" y="10534665"/>
                </a:moveTo>
                <a:cubicBezTo>
                  <a:pt x="21248" y="10535570"/>
                  <a:pt x="30892" y="10536989"/>
                  <a:pt x="35773" y="10539428"/>
                </a:cubicBezTo>
                <a:cubicBezTo>
                  <a:pt x="38337" y="10540710"/>
                  <a:pt x="40302" y="10543028"/>
                  <a:pt x="42921" y="10544191"/>
                </a:cubicBezTo>
                <a:cubicBezTo>
                  <a:pt x="47504" y="10546230"/>
                  <a:pt x="57204" y="10548953"/>
                  <a:pt x="57204" y="10548953"/>
                </a:cubicBezTo>
                <a:cubicBezTo>
                  <a:pt x="53082" y="10606691"/>
                  <a:pt x="65753" y="10573832"/>
                  <a:pt x="47680" y="10584673"/>
                </a:cubicBezTo>
                <a:cubicBezTo>
                  <a:pt x="45757" y="10585827"/>
                  <a:pt x="45703" y="10590624"/>
                  <a:pt x="45297" y="10591816"/>
                </a:cubicBezTo>
                <a:cubicBezTo>
                  <a:pt x="37370" y="10591022"/>
                  <a:pt x="28793" y="10592631"/>
                  <a:pt x="21492" y="10589435"/>
                </a:cubicBezTo>
                <a:cubicBezTo>
                  <a:pt x="15315" y="10586735"/>
                  <a:pt x="7198" y="10575148"/>
                  <a:pt x="7198" y="10575148"/>
                </a:cubicBezTo>
                <a:cubicBezTo>
                  <a:pt x="6408" y="10572766"/>
                  <a:pt x="5944" y="10570248"/>
                  <a:pt x="4826" y="10568003"/>
                </a:cubicBezTo>
                <a:cubicBezTo>
                  <a:pt x="3544" y="10565443"/>
                  <a:pt x="529" y="10563682"/>
                  <a:pt x="53" y="10560859"/>
                </a:cubicBezTo>
                <a:cubicBezTo>
                  <a:pt x="-358" y="10558383"/>
                  <a:pt x="1746" y="10556129"/>
                  <a:pt x="2439" y="10553715"/>
                </a:cubicBezTo>
                <a:cubicBezTo>
                  <a:pt x="4130" y="10547783"/>
                  <a:pt x="4211" y="10541344"/>
                  <a:pt x="9585" y="10537047"/>
                </a:cubicBezTo>
                <a:cubicBezTo>
                  <a:pt x="11539" y="10535479"/>
                  <a:pt x="14346" y="10535459"/>
                  <a:pt x="16722" y="10534665"/>
                </a:cubicBezTo>
                <a:close/>
                <a:moveTo>
                  <a:pt x="28546451" y="10501416"/>
                </a:moveTo>
                <a:cubicBezTo>
                  <a:pt x="28557563" y="10503002"/>
                  <a:pt x="28568783" y="10503976"/>
                  <a:pt x="28579791" y="10506177"/>
                </a:cubicBezTo>
                <a:cubicBezTo>
                  <a:pt x="28584711" y="10507163"/>
                  <a:pt x="28591159" y="10506856"/>
                  <a:pt x="28594079" y="10510940"/>
                </a:cubicBezTo>
                <a:cubicBezTo>
                  <a:pt x="28599915" y="10519111"/>
                  <a:pt x="28603603" y="10539515"/>
                  <a:pt x="28603603" y="10539515"/>
                </a:cubicBezTo>
                <a:cubicBezTo>
                  <a:pt x="28598839" y="10542691"/>
                  <a:pt x="28592891" y="10544571"/>
                  <a:pt x="28589315" y="10549040"/>
                </a:cubicBezTo>
                <a:cubicBezTo>
                  <a:pt x="28586179" y="10552961"/>
                  <a:pt x="28584551" y="10563327"/>
                  <a:pt x="28589315" y="10568090"/>
                </a:cubicBezTo>
                <a:lnTo>
                  <a:pt x="28551215" y="10553803"/>
                </a:lnTo>
                <a:cubicBezTo>
                  <a:pt x="28546495" y="10552087"/>
                  <a:pt x="28540847" y="10552178"/>
                  <a:pt x="28536927" y="10549040"/>
                </a:cubicBezTo>
                <a:cubicBezTo>
                  <a:pt x="28532459" y="10545466"/>
                  <a:pt x="28531451" y="10538799"/>
                  <a:pt x="28527403" y="10534752"/>
                </a:cubicBezTo>
                <a:cubicBezTo>
                  <a:pt x="28523355" y="10530705"/>
                  <a:pt x="28517879" y="10528403"/>
                  <a:pt x="28513115" y="10525228"/>
                </a:cubicBezTo>
                <a:cubicBezTo>
                  <a:pt x="28514703" y="10520466"/>
                  <a:pt x="28513791" y="10513858"/>
                  <a:pt x="28517879" y="10510940"/>
                </a:cubicBezTo>
                <a:cubicBezTo>
                  <a:pt x="28526047" y="10505106"/>
                  <a:pt x="28546451" y="10501416"/>
                  <a:pt x="28546451" y="10501416"/>
                </a:cubicBezTo>
                <a:close/>
                <a:moveTo>
                  <a:pt x="40250295" y="10494307"/>
                </a:moveTo>
                <a:cubicBezTo>
                  <a:pt x="40267759" y="10495101"/>
                  <a:pt x="40285327" y="10494603"/>
                  <a:pt x="40302687" y="10496687"/>
                </a:cubicBezTo>
                <a:cubicBezTo>
                  <a:pt x="40305527" y="10497028"/>
                  <a:pt x="40308239" y="10499068"/>
                  <a:pt x="40309831" y="10501450"/>
                </a:cubicBezTo>
                <a:cubicBezTo>
                  <a:pt x="40311643" y="10504173"/>
                  <a:pt x="40311567" y="10507767"/>
                  <a:pt x="40312207" y="10510975"/>
                </a:cubicBezTo>
                <a:cubicBezTo>
                  <a:pt x="40313159" y="10515710"/>
                  <a:pt x="40313799" y="10520502"/>
                  <a:pt x="40314591" y="10525261"/>
                </a:cubicBezTo>
                <a:cubicBezTo>
                  <a:pt x="40314135" y="10531165"/>
                  <a:pt x="40314967" y="10553084"/>
                  <a:pt x="40309831" y="10563362"/>
                </a:cubicBezTo>
                <a:cubicBezTo>
                  <a:pt x="40308551" y="10565922"/>
                  <a:pt x="40307087" y="10568482"/>
                  <a:pt x="40305063" y="10570505"/>
                </a:cubicBezTo>
                <a:cubicBezTo>
                  <a:pt x="40303039" y="10572531"/>
                  <a:pt x="40300119" y="10573436"/>
                  <a:pt x="40297919" y="10575268"/>
                </a:cubicBezTo>
                <a:cubicBezTo>
                  <a:pt x="40285759" y="10585401"/>
                  <a:pt x="40296671" y="10580937"/>
                  <a:pt x="40281255" y="10584794"/>
                </a:cubicBezTo>
                <a:cubicBezTo>
                  <a:pt x="40278871" y="10586381"/>
                  <a:pt x="40276727" y="10588394"/>
                  <a:pt x="40274111" y="10589555"/>
                </a:cubicBezTo>
                <a:cubicBezTo>
                  <a:pt x="40269519" y="10591594"/>
                  <a:pt x="40263999" y="10591533"/>
                  <a:pt x="40259823" y="10594320"/>
                </a:cubicBezTo>
                <a:lnTo>
                  <a:pt x="40245535" y="10603844"/>
                </a:lnTo>
                <a:cubicBezTo>
                  <a:pt x="40243151" y="10605432"/>
                  <a:pt x="40241103" y="10607701"/>
                  <a:pt x="40238391" y="10608605"/>
                </a:cubicBezTo>
                <a:lnTo>
                  <a:pt x="40224103" y="10613369"/>
                </a:lnTo>
                <a:lnTo>
                  <a:pt x="40209815" y="10618130"/>
                </a:lnTo>
                <a:lnTo>
                  <a:pt x="40202671" y="10620513"/>
                </a:lnTo>
                <a:lnTo>
                  <a:pt x="40200287" y="10630036"/>
                </a:lnTo>
                <a:lnTo>
                  <a:pt x="40171715" y="10620513"/>
                </a:lnTo>
                <a:lnTo>
                  <a:pt x="40164571" y="10618130"/>
                </a:lnTo>
                <a:lnTo>
                  <a:pt x="40157431" y="10615750"/>
                </a:lnTo>
                <a:cubicBezTo>
                  <a:pt x="40155839" y="10613369"/>
                  <a:pt x="40154687" y="10610631"/>
                  <a:pt x="40152663" y="10608605"/>
                </a:cubicBezTo>
                <a:cubicBezTo>
                  <a:pt x="40150639" y="10606582"/>
                  <a:pt x="40146799" y="10606405"/>
                  <a:pt x="40145519" y="10603844"/>
                </a:cubicBezTo>
                <a:cubicBezTo>
                  <a:pt x="40143359" y="10599524"/>
                  <a:pt x="40143935" y="10594320"/>
                  <a:pt x="40143143" y="10589555"/>
                </a:cubicBezTo>
                <a:cubicBezTo>
                  <a:pt x="40145015" y="10568947"/>
                  <a:pt x="40143695" y="10568566"/>
                  <a:pt x="40147903" y="10553836"/>
                </a:cubicBezTo>
                <a:cubicBezTo>
                  <a:pt x="40149279" y="10549025"/>
                  <a:pt x="40151071" y="10543028"/>
                  <a:pt x="40155047" y="10539550"/>
                </a:cubicBezTo>
                <a:cubicBezTo>
                  <a:pt x="40165123" y="10530731"/>
                  <a:pt x="40166663" y="10530915"/>
                  <a:pt x="40176479" y="10527645"/>
                </a:cubicBezTo>
                <a:cubicBezTo>
                  <a:pt x="40180967" y="10523158"/>
                  <a:pt x="40184799" y="10518388"/>
                  <a:pt x="40190767" y="10515737"/>
                </a:cubicBezTo>
                <a:cubicBezTo>
                  <a:pt x="40195351" y="10513697"/>
                  <a:pt x="40205055" y="10510975"/>
                  <a:pt x="40205055" y="10510975"/>
                </a:cubicBezTo>
                <a:cubicBezTo>
                  <a:pt x="40207431" y="10509387"/>
                  <a:pt x="40209567" y="10507339"/>
                  <a:pt x="40212199" y="10506211"/>
                </a:cubicBezTo>
                <a:cubicBezTo>
                  <a:pt x="40215207" y="10504923"/>
                  <a:pt x="40218583" y="10504770"/>
                  <a:pt x="40221719" y="10503831"/>
                </a:cubicBezTo>
                <a:cubicBezTo>
                  <a:pt x="40226527" y="10502389"/>
                  <a:pt x="40231247" y="10500657"/>
                  <a:pt x="40236007" y="10499068"/>
                </a:cubicBezTo>
                <a:lnTo>
                  <a:pt x="40243151" y="10496687"/>
                </a:lnTo>
                <a:close/>
                <a:moveTo>
                  <a:pt x="40107423" y="10418107"/>
                </a:moveTo>
                <a:cubicBezTo>
                  <a:pt x="40113771" y="10420223"/>
                  <a:pt x="40118143" y="10420498"/>
                  <a:pt x="40121711" y="10427631"/>
                </a:cubicBezTo>
                <a:cubicBezTo>
                  <a:pt x="40123519" y="10431251"/>
                  <a:pt x="40123295" y="10435569"/>
                  <a:pt x="40124087" y="10439537"/>
                </a:cubicBezTo>
                <a:cubicBezTo>
                  <a:pt x="40123295" y="10451443"/>
                  <a:pt x="40123027" y="10463398"/>
                  <a:pt x="40121711" y="10475256"/>
                </a:cubicBezTo>
                <a:cubicBezTo>
                  <a:pt x="40121431" y="10477751"/>
                  <a:pt x="40121103" y="10480625"/>
                  <a:pt x="40119327" y="10482400"/>
                </a:cubicBezTo>
                <a:cubicBezTo>
                  <a:pt x="40117551" y="10484176"/>
                  <a:pt x="40114567" y="10483988"/>
                  <a:pt x="40112183" y="10484781"/>
                </a:cubicBezTo>
                <a:lnTo>
                  <a:pt x="40085991" y="10482400"/>
                </a:lnTo>
                <a:cubicBezTo>
                  <a:pt x="40083607" y="10476051"/>
                  <a:pt x="40080991" y="10469784"/>
                  <a:pt x="40078847" y="10463351"/>
                </a:cubicBezTo>
                <a:cubicBezTo>
                  <a:pt x="40077811" y="10460245"/>
                  <a:pt x="40076463" y="10457098"/>
                  <a:pt x="40076463" y="10453825"/>
                </a:cubicBezTo>
                <a:cubicBezTo>
                  <a:pt x="40076463" y="10447426"/>
                  <a:pt x="40075623" y="10440303"/>
                  <a:pt x="40078847" y="10434775"/>
                </a:cubicBezTo>
                <a:cubicBezTo>
                  <a:pt x="40081727" y="10429831"/>
                  <a:pt x="40088371" y="10428425"/>
                  <a:pt x="40093135" y="10425251"/>
                </a:cubicBezTo>
                <a:cubicBezTo>
                  <a:pt x="40102367" y="10419094"/>
                  <a:pt x="40097559" y="10421393"/>
                  <a:pt x="40107423" y="10418107"/>
                </a:cubicBezTo>
                <a:close/>
                <a:moveTo>
                  <a:pt x="28317851" y="10415690"/>
                </a:moveTo>
                <a:cubicBezTo>
                  <a:pt x="28330551" y="10417277"/>
                  <a:pt x="28345467" y="10413113"/>
                  <a:pt x="28355951" y="10420453"/>
                </a:cubicBezTo>
                <a:cubicBezTo>
                  <a:pt x="28364179" y="10426211"/>
                  <a:pt x="28365479" y="10449028"/>
                  <a:pt x="28365479" y="10449028"/>
                </a:cubicBezTo>
                <a:cubicBezTo>
                  <a:pt x="28348179" y="10454794"/>
                  <a:pt x="28349603" y="10460935"/>
                  <a:pt x="28346427" y="10463315"/>
                </a:cubicBezTo>
                <a:cubicBezTo>
                  <a:pt x="28332139" y="10460140"/>
                  <a:pt x="28316655" y="10460336"/>
                  <a:pt x="28303563" y="10453791"/>
                </a:cubicBezTo>
                <a:cubicBezTo>
                  <a:pt x="28299075" y="10451545"/>
                  <a:pt x="28298803" y="10444523"/>
                  <a:pt x="28298803" y="10439504"/>
                </a:cubicBezTo>
                <a:cubicBezTo>
                  <a:pt x="28298803" y="10424167"/>
                  <a:pt x="28306883" y="10423004"/>
                  <a:pt x="28317851" y="10415690"/>
                </a:cubicBezTo>
                <a:close/>
                <a:moveTo>
                  <a:pt x="28146403" y="10358542"/>
                </a:moveTo>
                <a:cubicBezTo>
                  <a:pt x="28155927" y="10360127"/>
                  <a:pt x="28165551" y="10361206"/>
                  <a:pt x="28174979" y="10363301"/>
                </a:cubicBezTo>
                <a:cubicBezTo>
                  <a:pt x="28179879" y="10364391"/>
                  <a:pt x="28185715" y="10364515"/>
                  <a:pt x="28189263" y="10368064"/>
                </a:cubicBezTo>
                <a:cubicBezTo>
                  <a:pt x="28197359" y="10376159"/>
                  <a:pt x="28208315" y="10396641"/>
                  <a:pt x="28208315" y="10396641"/>
                </a:cubicBezTo>
                <a:cubicBezTo>
                  <a:pt x="28201627" y="10423391"/>
                  <a:pt x="28172595" y="10412514"/>
                  <a:pt x="28165451" y="10415690"/>
                </a:cubicBezTo>
                <a:cubicBezTo>
                  <a:pt x="28152751" y="10409341"/>
                  <a:pt x="28134975" y="10408618"/>
                  <a:pt x="28127351" y="10396641"/>
                </a:cubicBezTo>
                <a:cubicBezTo>
                  <a:pt x="28108199" y="10366540"/>
                  <a:pt x="28132479" y="10363180"/>
                  <a:pt x="28146403" y="10358542"/>
                </a:cubicBezTo>
                <a:close/>
                <a:moveTo>
                  <a:pt x="40021695" y="10320476"/>
                </a:moveTo>
                <a:cubicBezTo>
                  <a:pt x="40031223" y="10321271"/>
                  <a:pt x="40040899" y="10320982"/>
                  <a:pt x="40050271" y="10322857"/>
                </a:cubicBezTo>
                <a:cubicBezTo>
                  <a:pt x="40053079" y="10323418"/>
                  <a:pt x="40055995" y="10325135"/>
                  <a:pt x="40057415" y="10327620"/>
                </a:cubicBezTo>
                <a:cubicBezTo>
                  <a:pt x="40059423" y="10331135"/>
                  <a:pt x="40058999" y="10335556"/>
                  <a:pt x="40059799" y="10339525"/>
                </a:cubicBezTo>
                <a:cubicBezTo>
                  <a:pt x="40059447" y="10343027"/>
                  <a:pt x="40059223" y="10362948"/>
                  <a:pt x="40055031" y="10370482"/>
                </a:cubicBezTo>
                <a:cubicBezTo>
                  <a:pt x="40047771" y="10383556"/>
                  <a:pt x="40049335" y="10384408"/>
                  <a:pt x="40038367" y="10387151"/>
                </a:cubicBezTo>
                <a:cubicBezTo>
                  <a:pt x="40037595" y="10387344"/>
                  <a:pt x="40034399" y="10387151"/>
                  <a:pt x="40033603" y="10387151"/>
                </a:cubicBezTo>
                <a:cubicBezTo>
                  <a:pt x="40024567" y="10380700"/>
                  <a:pt x="40016543" y="10377942"/>
                  <a:pt x="40012171" y="10368100"/>
                </a:cubicBezTo>
                <a:cubicBezTo>
                  <a:pt x="40010135" y="10363514"/>
                  <a:pt x="40007407" y="10353813"/>
                  <a:pt x="40007407" y="10353813"/>
                </a:cubicBezTo>
                <a:cubicBezTo>
                  <a:pt x="40008203" y="10347463"/>
                  <a:pt x="40007603" y="10340777"/>
                  <a:pt x="40009791" y="10334762"/>
                </a:cubicBezTo>
                <a:cubicBezTo>
                  <a:pt x="40010943" y="10331598"/>
                  <a:pt x="40014775" y="10330206"/>
                  <a:pt x="40016935" y="10327620"/>
                </a:cubicBezTo>
                <a:cubicBezTo>
                  <a:pt x="40018767" y="10325421"/>
                  <a:pt x="40020111" y="10322857"/>
                  <a:pt x="40021695" y="10320476"/>
                </a:cubicBezTo>
                <a:close/>
                <a:moveTo>
                  <a:pt x="38173843" y="10318097"/>
                </a:moveTo>
                <a:cubicBezTo>
                  <a:pt x="38188131" y="10318890"/>
                  <a:pt x="38202463" y="10319121"/>
                  <a:pt x="38216707" y="10320478"/>
                </a:cubicBezTo>
                <a:cubicBezTo>
                  <a:pt x="38219207" y="10320717"/>
                  <a:pt x="38221439" y="10322169"/>
                  <a:pt x="38223851" y="10322859"/>
                </a:cubicBezTo>
                <a:cubicBezTo>
                  <a:pt x="38226999" y="10323760"/>
                  <a:pt x="38230231" y="10324341"/>
                  <a:pt x="38233375" y="10325242"/>
                </a:cubicBezTo>
                <a:cubicBezTo>
                  <a:pt x="38235791" y="10325930"/>
                  <a:pt x="38238099" y="10326964"/>
                  <a:pt x="38240519" y="10327623"/>
                </a:cubicBezTo>
                <a:cubicBezTo>
                  <a:pt x="38246835" y="10329345"/>
                  <a:pt x="38253219" y="10330798"/>
                  <a:pt x="38259571" y="10332384"/>
                </a:cubicBezTo>
                <a:lnTo>
                  <a:pt x="38269095" y="10334765"/>
                </a:lnTo>
                <a:cubicBezTo>
                  <a:pt x="38272271" y="10335560"/>
                  <a:pt x="38275355" y="10336898"/>
                  <a:pt x="38278619" y="10337148"/>
                </a:cubicBezTo>
                <a:cubicBezTo>
                  <a:pt x="38322263" y="10340504"/>
                  <a:pt x="38299247" y="10338882"/>
                  <a:pt x="38347675" y="10341910"/>
                </a:cubicBezTo>
                <a:cubicBezTo>
                  <a:pt x="38350059" y="10342704"/>
                  <a:pt x="38353043" y="10342515"/>
                  <a:pt x="38354819" y="10344291"/>
                </a:cubicBezTo>
                <a:cubicBezTo>
                  <a:pt x="38356595" y="10346065"/>
                  <a:pt x="38357203" y="10348925"/>
                  <a:pt x="38357203" y="10351434"/>
                </a:cubicBezTo>
                <a:cubicBezTo>
                  <a:pt x="38357203" y="10360202"/>
                  <a:pt x="38356059" y="10368950"/>
                  <a:pt x="38354819" y="10377629"/>
                </a:cubicBezTo>
                <a:cubicBezTo>
                  <a:pt x="38354463" y="10380113"/>
                  <a:pt x="38354483" y="10383313"/>
                  <a:pt x="38352439" y="10384774"/>
                </a:cubicBezTo>
                <a:cubicBezTo>
                  <a:pt x="38348355" y="10387691"/>
                  <a:pt x="38338151" y="10389534"/>
                  <a:pt x="38338151" y="10389534"/>
                </a:cubicBezTo>
                <a:cubicBezTo>
                  <a:pt x="38335771" y="10391124"/>
                  <a:pt x="38333623" y="10393135"/>
                  <a:pt x="38331007" y="10394298"/>
                </a:cubicBezTo>
                <a:cubicBezTo>
                  <a:pt x="38326419" y="10396336"/>
                  <a:pt x="38321483" y="10397472"/>
                  <a:pt x="38316719" y="10399059"/>
                </a:cubicBezTo>
                <a:cubicBezTo>
                  <a:pt x="38306807" y="10402363"/>
                  <a:pt x="38310315" y="10401523"/>
                  <a:pt x="38297671" y="10403823"/>
                </a:cubicBezTo>
                <a:cubicBezTo>
                  <a:pt x="38292919" y="10404687"/>
                  <a:pt x="38288131" y="10405339"/>
                  <a:pt x="38283383" y="10406204"/>
                </a:cubicBezTo>
                <a:cubicBezTo>
                  <a:pt x="38279399" y="10406927"/>
                  <a:pt x="38271475" y="10404218"/>
                  <a:pt x="38269095" y="10403823"/>
                </a:cubicBezTo>
                <a:cubicBezTo>
                  <a:pt x="38237903" y="10400985"/>
                  <a:pt x="38251219" y="10404214"/>
                  <a:pt x="38228615" y="10396678"/>
                </a:cubicBezTo>
                <a:cubicBezTo>
                  <a:pt x="38228607" y="10396677"/>
                  <a:pt x="38214331" y="10391919"/>
                  <a:pt x="38214327" y="10391915"/>
                </a:cubicBezTo>
                <a:cubicBezTo>
                  <a:pt x="38206531" y="10386720"/>
                  <a:pt x="38203711" y="10383935"/>
                  <a:pt x="38192895" y="10382390"/>
                </a:cubicBezTo>
                <a:cubicBezTo>
                  <a:pt x="38187339" y="10381597"/>
                  <a:pt x="38181747" y="10381013"/>
                  <a:pt x="38176227" y="10380009"/>
                </a:cubicBezTo>
                <a:cubicBezTo>
                  <a:pt x="38169647" y="10378813"/>
                  <a:pt x="38165679" y="10377287"/>
                  <a:pt x="38159559" y="10375247"/>
                </a:cubicBezTo>
                <a:lnTo>
                  <a:pt x="38154795" y="10360959"/>
                </a:lnTo>
                <a:lnTo>
                  <a:pt x="38152415" y="10353816"/>
                </a:lnTo>
                <a:cubicBezTo>
                  <a:pt x="38152691" y="10351052"/>
                  <a:pt x="38151227" y="10328067"/>
                  <a:pt x="38159559" y="10322859"/>
                </a:cubicBezTo>
                <a:cubicBezTo>
                  <a:pt x="38163815" y="10320199"/>
                  <a:pt x="38173843" y="10318097"/>
                  <a:pt x="38173843" y="10318097"/>
                </a:cubicBezTo>
                <a:close/>
                <a:moveTo>
                  <a:pt x="27903515" y="10301389"/>
                </a:moveTo>
                <a:cubicBezTo>
                  <a:pt x="27909863" y="10302976"/>
                  <a:pt x="27916271" y="10304353"/>
                  <a:pt x="27922563" y="10306151"/>
                </a:cubicBezTo>
                <a:cubicBezTo>
                  <a:pt x="27927391" y="10307530"/>
                  <a:pt x="27933715" y="10306994"/>
                  <a:pt x="27936851" y="10310914"/>
                </a:cubicBezTo>
                <a:cubicBezTo>
                  <a:pt x="27940943" y="10316026"/>
                  <a:pt x="27940027" y="10323615"/>
                  <a:pt x="27941615" y="10329964"/>
                </a:cubicBezTo>
                <a:cubicBezTo>
                  <a:pt x="27940027" y="10336315"/>
                  <a:pt x="27940943" y="10343903"/>
                  <a:pt x="27936851" y="10349015"/>
                </a:cubicBezTo>
                <a:lnTo>
                  <a:pt x="27917803" y="10372826"/>
                </a:lnTo>
                <a:cubicBezTo>
                  <a:pt x="27905103" y="10366477"/>
                  <a:pt x="27889743" y="10363817"/>
                  <a:pt x="27879703" y="10353776"/>
                </a:cubicBezTo>
                <a:cubicBezTo>
                  <a:pt x="27872603" y="10346677"/>
                  <a:pt x="27870179" y="10325202"/>
                  <a:pt x="27870179" y="10325202"/>
                </a:cubicBezTo>
                <a:cubicBezTo>
                  <a:pt x="27871763" y="10320440"/>
                  <a:pt x="27870855" y="10313833"/>
                  <a:pt x="27874939" y="10310914"/>
                </a:cubicBezTo>
                <a:cubicBezTo>
                  <a:pt x="27883111" y="10305078"/>
                  <a:pt x="27903515" y="10301389"/>
                  <a:pt x="27903515" y="10301389"/>
                </a:cubicBezTo>
                <a:close/>
                <a:moveTo>
                  <a:pt x="40162191" y="10282375"/>
                </a:moveTo>
                <a:cubicBezTo>
                  <a:pt x="40170127" y="10283169"/>
                  <a:pt x="40178435" y="10282233"/>
                  <a:pt x="40186003" y="10284757"/>
                </a:cubicBezTo>
                <a:cubicBezTo>
                  <a:pt x="40188719" y="10285662"/>
                  <a:pt x="40189603" y="10289286"/>
                  <a:pt x="40190767" y="10291901"/>
                </a:cubicBezTo>
                <a:cubicBezTo>
                  <a:pt x="40192807" y="10296487"/>
                  <a:pt x="40193943" y="10301425"/>
                  <a:pt x="40195527" y="10306187"/>
                </a:cubicBezTo>
                <a:lnTo>
                  <a:pt x="40197911" y="10313331"/>
                </a:lnTo>
                <a:cubicBezTo>
                  <a:pt x="40196471" y="10320538"/>
                  <a:pt x="40196711" y="10327179"/>
                  <a:pt x="40190767" y="10332382"/>
                </a:cubicBezTo>
                <a:cubicBezTo>
                  <a:pt x="40186455" y="10336151"/>
                  <a:pt x="40174887" y="10340319"/>
                  <a:pt x="40171715" y="10341906"/>
                </a:cubicBezTo>
                <a:cubicBezTo>
                  <a:pt x="40164571" y="10340319"/>
                  <a:pt x="40157383" y="10338920"/>
                  <a:pt x="40150287" y="10337144"/>
                </a:cubicBezTo>
                <a:cubicBezTo>
                  <a:pt x="40147847" y="10336535"/>
                  <a:pt x="40144599" y="10336805"/>
                  <a:pt x="40143143" y="10334762"/>
                </a:cubicBezTo>
                <a:cubicBezTo>
                  <a:pt x="40140223" y="10330678"/>
                  <a:pt x="40138375" y="10320476"/>
                  <a:pt x="40138375" y="10320476"/>
                </a:cubicBezTo>
                <a:cubicBezTo>
                  <a:pt x="40139175" y="10313331"/>
                  <a:pt x="40138303" y="10305799"/>
                  <a:pt x="40140759" y="10299044"/>
                </a:cubicBezTo>
                <a:cubicBezTo>
                  <a:pt x="40141735" y="10296355"/>
                  <a:pt x="40145703" y="10296114"/>
                  <a:pt x="40147903" y="10294281"/>
                </a:cubicBezTo>
                <a:cubicBezTo>
                  <a:pt x="40166231" y="10279008"/>
                  <a:pt x="40144459" y="10294194"/>
                  <a:pt x="40162191" y="10282375"/>
                </a:cubicBezTo>
                <a:close/>
                <a:moveTo>
                  <a:pt x="39931207" y="10270471"/>
                </a:moveTo>
                <a:cubicBezTo>
                  <a:pt x="39942263" y="10269089"/>
                  <a:pt x="39953431" y="10272057"/>
                  <a:pt x="39964543" y="10272851"/>
                </a:cubicBezTo>
                <a:cubicBezTo>
                  <a:pt x="39966135" y="10275232"/>
                  <a:pt x="39968183" y="10277366"/>
                  <a:pt x="39969311" y="10279995"/>
                </a:cubicBezTo>
                <a:cubicBezTo>
                  <a:pt x="39973447" y="10289657"/>
                  <a:pt x="39971471" y="10295384"/>
                  <a:pt x="39969311" y="10306189"/>
                </a:cubicBezTo>
                <a:cubicBezTo>
                  <a:pt x="39968815" y="10308650"/>
                  <a:pt x="39968703" y="10311557"/>
                  <a:pt x="39966927" y="10313332"/>
                </a:cubicBezTo>
                <a:cubicBezTo>
                  <a:pt x="39965151" y="10315107"/>
                  <a:pt x="39962167" y="10314920"/>
                  <a:pt x="39959783" y="10315714"/>
                </a:cubicBezTo>
                <a:cubicBezTo>
                  <a:pt x="39951319" y="10321357"/>
                  <a:pt x="39951847" y="10321667"/>
                  <a:pt x="39950259" y="10322857"/>
                </a:cubicBezTo>
                <a:cubicBezTo>
                  <a:pt x="39943911" y="10319683"/>
                  <a:pt x="39936815" y="10317691"/>
                  <a:pt x="39931207" y="10313332"/>
                </a:cubicBezTo>
                <a:cubicBezTo>
                  <a:pt x="39929231" y="10311791"/>
                  <a:pt x="39929951" y="10308433"/>
                  <a:pt x="39928831" y="10306189"/>
                </a:cubicBezTo>
                <a:cubicBezTo>
                  <a:pt x="39927551" y="10303629"/>
                  <a:pt x="39925655" y="10301427"/>
                  <a:pt x="39924063" y="10299046"/>
                </a:cubicBezTo>
                <a:cubicBezTo>
                  <a:pt x="39924859" y="10291901"/>
                  <a:pt x="39924703" y="10284586"/>
                  <a:pt x="39926447" y="10277613"/>
                </a:cubicBezTo>
                <a:cubicBezTo>
                  <a:pt x="39927143" y="10274837"/>
                  <a:pt x="39928367" y="10270825"/>
                  <a:pt x="39931207" y="10270471"/>
                </a:cubicBezTo>
                <a:close/>
                <a:moveTo>
                  <a:pt x="39684175" y="10240397"/>
                </a:moveTo>
                <a:lnTo>
                  <a:pt x="39688755" y="10241167"/>
                </a:lnTo>
                <a:lnTo>
                  <a:pt x="39686479" y="10241729"/>
                </a:lnTo>
                <a:cubicBezTo>
                  <a:pt x="39682327" y="10242776"/>
                  <a:pt x="39678003" y="10243879"/>
                  <a:pt x="39676415" y="10244276"/>
                </a:cubicBezTo>
                <a:close/>
                <a:moveTo>
                  <a:pt x="39694743" y="10239692"/>
                </a:moveTo>
                <a:lnTo>
                  <a:pt x="39693083" y="10241895"/>
                </a:lnTo>
                <a:lnTo>
                  <a:pt x="39688755" y="10241167"/>
                </a:lnTo>
                <a:close/>
                <a:moveTo>
                  <a:pt x="27359899" y="10192277"/>
                </a:moveTo>
                <a:cubicBezTo>
                  <a:pt x="27372523" y="10192277"/>
                  <a:pt x="27382759" y="10202512"/>
                  <a:pt x="27382759" y="10215138"/>
                </a:cubicBezTo>
                <a:cubicBezTo>
                  <a:pt x="27382759" y="10227763"/>
                  <a:pt x="27372523" y="10237999"/>
                  <a:pt x="27359899" y="10237999"/>
                </a:cubicBezTo>
                <a:cubicBezTo>
                  <a:pt x="27347275" y="10237999"/>
                  <a:pt x="27337039" y="10227763"/>
                  <a:pt x="27337039" y="10215138"/>
                </a:cubicBezTo>
                <a:cubicBezTo>
                  <a:pt x="27337039" y="10202512"/>
                  <a:pt x="27347275" y="10192277"/>
                  <a:pt x="27359899" y="10192277"/>
                </a:cubicBezTo>
                <a:close/>
                <a:moveTo>
                  <a:pt x="39676415" y="10191889"/>
                </a:moveTo>
                <a:lnTo>
                  <a:pt x="39700227" y="10194270"/>
                </a:lnTo>
                <a:cubicBezTo>
                  <a:pt x="39704563" y="10196799"/>
                  <a:pt x="39704987" y="10208557"/>
                  <a:pt x="39704987" y="10208557"/>
                </a:cubicBezTo>
                <a:cubicBezTo>
                  <a:pt x="39704259" y="10216581"/>
                  <a:pt x="39709279" y="10236751"/>
                  <a:pt x="39695463" y="10239514"/>
                </a:cubicBezTo>
                <a:lnTo>
                  <a:pt x="39694743" y="10239692"/>
                </a:lnTo>
                <a:lnTo>
                  <a:pt x="39696099" y="10237892"/>
                </a:lnTo>
                <a:cubicBezTo>
                  <a:pt x="39696707" y="10236162"/>
                  <a:pt x="39696707" y="10234574"/>
                  <a:pt x="39695463" y="10234752"/>
                </a:cubicBezTo>
                <a:lnTo>
                  <a:pt x="39684175" y="10240397"/>
                </a:lnTo>
                <a:lnTo>
                  <a:pt x="39683927" y="10240354"/>
                </a:lnTo>
                <a:cubicBezTo>
                  <a:pt x="39680003" y="10239204"/>
                  <a:pt x="39675959" y="10237774"/>
                  <a:pt x="39674031" y="10237132"/>
                </a:cubicBezTo>
                <a:cubicBezTo>
                  <a:pt x="39672443" y="10234752"/>
                  <a:pt x="39670551" y="10232548"/>
                  <a:pt x="39669271" y="10229990"/>
                </a:cubicBezTo>
                <a:cubicBezTo>
                  <a:pt x="39663971" y="10219390"/>
                  <a:pt x="39666283" y="10203973"/>
                  <a:pt x="39669271" y="10194270"/>
                </a:cubicBezTo>
                <a:cubicBezTo>
                  <a:pt x="39670007" y="10191871"/>
                  <a:pt x="39674031" y="10192682"/>
                  <a:pt x="39676415" y="10191889"/>
                </a:cubicBezTo>
                <a:close/>
                <a:moveTo>
                  <a:pt x="18397739" y="10136704"/>
                </a:moveTo>
                <a:cubicBezTo>
                  <a:pt x="18410363" y="10136704"/>
                  <a:pt x="18420599" y="10146940"/>
                  <a:pt x="18420599" y="10159564"/>
                </a:cubicBezTo>
                <a:cubicBezTo>
                  <a:pt x="18420599" y="10172190"/>
                  <a:pt x="18410363" y="10182425"/>
                  <a:pt x="18397739" y="10182425"/>
                </a:cubicBezTo>
                <a:cubicBezTo>
                  <a:pt x="18385111" y="10182425"/>
                  <a:pt x="18374879" y="10172190"/>
                  <a:pt x="18374879" y="10159564"/>
                </a:cubicBezTo>
                <a:cubicBezTo>
                  <a:pt x="18374879" y="10146940"/>
                  <a:pt x="18385111" y="10136704"/>
                  <a:pt x="18397739" y="10136704"/>
                </a:cubicBezTo>
                <a:close/>
                <a:moveTo>
                  <a:pt x="39476387" y="10129977"/>
                </a:moveTo>
                <a:cubicBezTo>
                  <a:pt x="39495439" y="10130771"/>
                  <a:pt x="39514523" y="10130950"/>
                  <a:pt x="39533539" y="10132358"/>
                </a:cubicBezTo>
                <a:cubicBezTo>
                  <a:pt x="39536043" y="10132543"/>
                  <a:pt x="39538259" y="10134079"/>
                  <a:pt x="39540683" y="10134739"/>
                </a:cubicBezTo>
                <a:cubicBezTo>
                  <a:pt x="39570223" y="10142798"/>
                  <a:pt x="39550431" y="10136403"/>
                  <a:pt x="39566875" y="10141884"/>
                </a:cubicBezTo>
                <a:cubicBezTo>
                  <a:pt x="39568463" y="10144264"/>
                  <a:pt x="39569403" y="10147239"/>
                  <a:pt x="39571639" y="10149028"/>
                </a:cubicBezTo>
                <a:cubicBezTo>
                  <a:pt x="39573599" y="10150595"/>
                  <a:pt x="39577007" y="10149633"/>
                  <a:pt x="39578783" y="10151409"/>
                </a:cubicBezTo>
                <a:cubicBezTo>
                  <a:pt x="39580559" y="10153183"/>
                  <a:pt x="39580039" y="10156307"/>
                  <a:pt x="39581163" y="10158552"/>
                </a:cubicBezTo>
                <a:cubicBezTo>
                  <a:pt x="39582443" y="10161113"/>
                  <a:pt x="39584339" y="10163315"/>
                  <a:pt x="39585927" y="10165697"/>
                </a:cubicBezTo>
                <a:cubicBezTo>
                  <a:pt x="39588671" y="10173934"/>
                  <a:pt x="39590955" y="10177069"/>
                  <a:pt x="39585927" y="10187127"/>
                </a:cubicBezTo>
                <a:cubicBezTo>
                  <a:pt x="39584647" y="10189688"/>
                  <a:pt x="39581399" y="10190728"/>
                  <a:pt x="39578783" y="10191889"/>
                </a:cubicBezTo>
                <a:cubicBezTo>
                  <a:pt x="39574195" y="10193929"/>
                  <a:pt x="39564495" y="10196652"/>
                  <a:pt x="39564495" y="10196652"/>
                </a:cubicBezTo>
                <a:cubicBezTo>
                  <a:pt x="39562115" y="10198239"/>
                  <a:pt x="39559967" y="10200252"/>
                  <a:pt x="39557351" y="10201416"/>
                </a:cubicBezTo>
                <a:cubicBezTo>
                  <a:pt x="39552763" y="10203453"/>
                  <a:pt x="39545443" y="10207367"/>
                  <a:pt x="39543063" y="10208560"/>
                </a:cubicBezTo>
                <a:cubicBezTo>
                  <a:pt x="39535919" y="10207766"/>
                  <a:pt x="39528803" y="10206671"/>
                  <a:pt x="39521631" y="10206177"/>
                </a:cubicBezTo>
                <a:cubicBezTo>
                  <a:pt x="39505775" y="10205085"/>
                  <a:pt x="39489843" y="10205173"/>
                  <a:pt x="39474007" y="10203796"/>
                </a:cubicBezTo>
                <a:cubicBezTo>
                  <a:pt x="39471507" y="10203580"/>
                  <a:pt x="39469279" y="10202104"/>
                  <a:pt x="39466863" y="10201416"/>
                </a:cubicBezTo>
                <a:cubicBezTo>
                  <a:pt x="39463715" y="10200515"/>
                  <a:pt x="39460515" y="10199827"/>
                  <a:pt x="39457339" y="10199033"/>
                </a:cubicBezTo>
                <a:cubicBezTo>
                  <a:pt x="39452071" y="10193767"/>
                  <a:pt x="39448747" y="10191377"/>
                  <a:pt x="39445431" y="10184746"/>
                </a:cubicBezTo>
                <a:cubicBezTo>
                  <a:pt x="39435575" y="10165032"/>
                  <a:pt x="39451935" y="10190928"/>
                  <a:pt x="39438287" y="10170459"/>
                </a:cubicBezTo>
                <a:cubicBezTo>
                  <a:pt x="39439083" y="10162521"/>
                  <a:pt x="39437103" y="10153781"/>
                  <a:pt x="39440671" y="10146647"/>
                </a:cubicBezTo>
                <a:cubicBezTo>
                  <a:pt x="39444363" y="10139262"/>
                  <a:pt x="39462483" y="10134612"/>
                  <a:pt x="39469243" y="10132358"/>
                </a:cubicBezTo>
                <a:close/>
                <a:moveTo>
                  <a:pt x="289060" y="10094400"/>
                </a:moveTo>
                <a:cubicBezTo>
                  <a:pt x="295785" y="10094959"/>
                  <a:pt x="302223" y="10096222"/>
                  <a:pt x="304855" y="10096514"/>
                </a:cubicBezTo>
                <a:cubicBezTo>
                  <a:pt x="321236" y="10107432"/>
                  <a:pt x="313709" y="10104228"/>
                  <a:pt x="326283" y="10108422"/>
                </a:cubicBezTo>
                <a:cubicBezTo>
                  <a:pt x="327879" y="10110803"/>
                  <a:pt x="329023" y="10113541"/>
                  <a:pt x="331045" y="10115564"/>
                </a:cubicBezTo>
                <a:cubicBezTo>
                  <a:pt x="333074" y="10117588"/>
                  <a:pt x="336402" y="10118093"/>
                  <a:pt x="338190" y="10120328"/>
                </a:cubicBezTo>
                <a:cubicBezTo>
                  <a:pt x="339758" y="10122288"/>
                  <a:pt x="339447" y="10125226"/>
                  <a:pt x="340576" y="10127471"/>
                </a:cubicBezTo>
                <a:cubicBezTo>
                  <a:pt x="341849" y="10130031"/>
                  <a:pt x="343744" y="10132233"/>
                  <a:pt x="345337" y="10134615"/>
                </a:cubicBezTo>
                <a:cubicBezTo>
                  <a:pt x="344545" y="10139377"/>
                  <a:pt x="345119" y="10144583"/>
                  <a:pt x="342951" y="10148903"/>
                </a:cubicBezTo>
                <a:cubicBezTo>
                  <a:pt x="341995" y="10150816"/>
                  <a:pt x="333620" y="10154761"/>
                  <a:pt x="326283" y="10158427"/>
                </a:cubicBezTo>
                <a:lnTo>
                  <a:pt x="309615" y="10134615"/>
                </a:lnTo>
                <a:cubicBezTo>
                  <a:pt x="304572" y="10127333"/>
                  <a:pt x="305921" y="10126815"/>
                  <a:pt x="297708" y="10122708"/>
                </a:cubicBezTo>
                <a:cubicBezTo>
                  <a:pt x="295471" y="10121585"/>
                  <a:pt x="292948" y="10121121"/>
                  <a:pt x="290563" y="10120328"/>
                </a:cubicBezTo>
                <a:cubicBezTo>
                  <a:pt x="273474" y="10108935"/>
                  <a:pt x="280331" y="10114850"/>
                  <a:pt x="269133" y="10103660"/>
                </a:cubicBezTo>
                <a:cubicBezTo>
                  <a:pt x="269926" y="10101278"/>
                  <a:pt x="269432" y="10097908"/>
                  <a:pt x="271519" y="10096514"/>
                </a:cubicBezTo>
                <a:cubicBezTo>
                  <a:pt x="275311" y="10093987"/>
                  <a:pt x="282324" y="10093842"/>
                  <a:pt x="289060" y="10094400"/>
                </a:cubicBezTo>
                <a:close/>
                <a:moveTo>
                  <a:pt x="18571571" y="10067649"/>
                </a:moveTo>
                <a:cubicBezTo>
                  <a:pt x="18584195" y="10067649"/>
                  <a:pt x="18594431" y="10077885"/>
                  <a:pt x="18594431" y="10090509"/>
                </a:cubicBezTo>
                <a:cubicBezTo>
                  <a:pt x="18594431" y="10103134"/>
                  <a:pt x="18584195" y="10113369"/>
                  <a:pt x="18571571" y="10113369"/>
                </a:cubicBezTo>
                <a:cubicBezTo>
                  <a:pt x="18558943" y="10113369"/>
                  <a:pt x="18548709" y="10103134"/>
                  <a:pt x="18548709" y="10090509"/>
                </a:cubicBezTo>
                <a:cubicBezTo>
                  <a:pt x="18548709" y="10077885"/>
                  <a:pt x="18558943" y="10067649"/>
                  <a:pt x="18571571" y="10067649"/>
                </a:cubicBezTo>
                <a:close/>
                <a:moveTo>
                  <a:pt x="20542459" y="10018440"/>
                </a:moveTo>
                <a:cubicBezTo>
                  <a:pt x="20555083" y="10018440"/>
                  <a:pt x="20565319" y="10028675"/>
                  <a:pt x="20565319" y="10041300"/>
                </a:cubicBezTo>
                <a:cubicBezTo>
                  <a:pt x="20565319" y="10053925"/>
                  <a:pt x="20555083" y="10064160"/>
                  <a:pt x="20542459" y="10064160"/>
                </a:cubicBezTo>
                <a:cubicBezTo>
                  <a:pt x="20529835" y="10064160"/>
                  <a:pt x="20519599" y="10053925"/>
                  <a:pt x="20519599" y="10041300"/>
                </a:cubicBezTo>
                <a:cubicBezTo>
                  <a:pt x="20519599" y="10028675"/>
                  <a:pt x="20529835" y="10018440"/>
                  <a:pt x="20542459" y="10018440"/>
                </a:cubicBezTo>
                <a:close/>
                <a:moveTo>
                  <a:pt x="18059643" y="10018039"/>
                </a:moveTo>
                <a:cubicBezTo>
                  <a:pt x="18076643" y="10023709"/>
                  <a:pt x="18069751" y="10020019"/>
                  <a:pt x="18081075" y="10027564"/>
                </a:cubicBezTo>
                <a:lnTo>
                  <a:pt x="18085835" y="10041852"/>
                </a:lnTo>
                <a:lnTo>
                  <a:pt x="18088219" y="10048997"/>
                </a:lnTo>
                <a:cubicBezTo>
                  <a:pt x="18089011" y="10054551"/>
                  <a:pt x="18089499" y="10060160"/>
                  <a:pt x="18090599" y="10065664"/>
                </a:cubicBezTo>
                <a:cubicBezTo>
                  <a:pt x="18091091" y="10068125"/>
                  <a:pt x="18092291" y="10070396"/>
                  <a:pt x="18092979" y="10072808"/>
                </a:cubicBezTo>
                <a:cubicBezTo>
                  <a:pt x="18093879" y="10075956"/>
                  <a:pt x="18094567" y="10079158"/>
                  <a:pt x="18095359" y="10082334"/>
                </a:cubicBezTo>
                <a:cubicBezTo>
                  <a:pt x="18094567" y="10091859"/>
                  <a:pt x="18094271" y="10101438"/>
                  <a:pt x="18092979" y="10110909"/>
                </a:cubicBezTo>
                <a:cubicBezTo>
                  <a:pt x="18088843" y="10141250"/>
                  <a:pt x="18090431" y="10125780"/>
                  <a:pt x="18085835" y="10141866"/>
                </a:cubicBezTo>
                <a:cubicBezTo>
                  <a:pt x="18084935" y="10145012"/>
                  <a:pt x="18084355" y="10148243"/>
                  <a:pt x="18083455" y="10151389"/>
                </a:cubicBezTo>
                <a:cubicBezTo>
                  <a:pt x="18082763" y="10153803"/>
                  <a:pt x="18081683" y="10156099"/>
                  <a:pt x="18081075" y="10158534"/>
                </a:cubicBezTo>
                <a:cubicBezTo>
                  <a:pt x="18080091" y="10162459"/>
                  <a:pt x="18079759" y="10166534"/>
                  <a:pt x="18078691" y="10170440"/>
                </a:cubicBezTo>
                <a:cubicBezTo>
                  <a:pt x="18076711" y="10177706"/>
                  <a:pt x="18073929" y="10184726"/>
                  <a:pt x="18071547" y="10191871"/>
                </a:cubicBezTo>
                <a:lnTo>
                  <a:pt x="18066785" y="10206160"/>
                </a:lnTo>
                <a:cubicBezTo>
                  <a:pt x="18059779" y="10220172"/>
                  <a:pt x="18063143" y="10212319"/>
                  <a:pt x="18057259" y="10229970"/>
                </a:cubicBezTo>
                <a:lnTo>
                  <a:pt x="18054879" y="10237115"/>
                </a:lnTo>
                <a:lnTo>
                  <a:pt x="18052499" y="10244259"/>
                </a:lnTo>
                <a:cubicBezTo>
                  <a:pt x="18051705" y="10257753"/>
                  <a:pt x="18051867" y="10271337"/>
                  <a:pt x="18050119" y="10284739"/>
                </a:cubicBezTo>
                <a:cubicBezTo>
                  <a:pt x="18049467" y="10289719"/>
                  <a:pt x="18049531" y="10296242"/>
                  <a:pt x="18045355" y="10299029"/>
                </a:cubicBezTo>
                <a:lnTo>
                  <a:pt x="18038211" y="10303790"/>
                </a:lnTo>
                <a:cubicBezTo>
                  <a:pt x="18035035" y="10308553"/>
                  <a:pt x="18030495" y="10312648"/>
                  <a:pt x="18028685" y="10318079"/>
                </a:cubicBezTo>
                <a:cubicBezTo>
                  <a:pt x="18027891" y="10320458"/>
                  <a:pt x="18027695" y="10323132"/>
                  <a:pt x="18026303" y="10325220"/>
                </a:cubicBezTo>
                <a:cubicBezTo>
                  <a:pt x="18024435" y="10328022"/>
                  <a:pt x="18021541" y="10329983"/>
                  <a:pt x="18019159" y="10332364"/>
                </a:cubicBezTo>
                <a:cubicBezTo>
                  <a:pt x="18013175" y="10350323"/>
                  <a:pt x="18021945" y="10328884"/>
                  <a:pt x="18009635" y="10344271"/>
                </a:cubicBezTo>
                <a:cubicBezTo>
                  <a:pt x="17996487" y="10360704"/>
                  <a:pt x="18020587" y="10342526"/>
                  <a:pt x="18000111" y="10356177"/>
                </a:cubicBezTo>
                <a:cubicBezTo>
                  <a:pt x="17996935" y="10360939"/>
                  <a:pt x="17992395" y="10365036"/>
                  <a:pt x="17990587" y="10370464"/>
                </a:cubicBezTo>
                <a:cubicBezTo>
                  <a:pt x="17989791" y="10372845"/>
                  <a:pt x="17989327" y="10375363"/>
                  <a:pt x="17988203" y="10377609"/>
                </a:cubicBezTo>
                <a:cubicBezTo>
                  <a:pt x="17986923" y="10380168"/>
                  <a:pt x="17984723" y="10382192"/>
                  <a:pt x="17983443" y="10384752"/>
                </a:cubicBezTo>
                <a:cubicBezTo>
                  <a:pt x="17982319" y="10386997"/>
                  <a:pt x="17982183" y="10389652"/>
                  <a:pt x="17981059" y="10391896"/>
                </a:cubicBezTo>
                <a:cubicBezTo>
                  <a:pt x="17979779" y="10394455"/>
                  <a:pt x="17977459" y="10396424"/>
                  <a:pt x="17976299" y="10399039"/>
                </a:cubicBezTo>
                <a:cubicBezTo>
                  <a:pt x="17974259" y="10403629"/>
                  <a:pt x="17971535" y="10413327"/>
                  <a:pt x="17971535" y="10413327"/>
                </a:cubicBezTo>
                <a:cubicBezTo>
                  <a:pt x="17970741" y="10426822"/>
                  <a:pt x="17973827" y="10441124"/>
                  <a:pt x="17969155" y="10453809"/>
                </a:cubicBezTo>
                <a:cubicBezTo>
                  <a:pt x="17963643" y="10468763"/>
                  <a:pt x="17959231" y="10457776"/>
                  <a:pt x="17957247" y="10458570"/>
                </a:cubicBezTo>
                <a:cubicBezTo>
                  <a:pt x="17951693" y="10454602"/>
                  <a:pt x="17944903" y="10451949"/>
                  <a:pt x="17940579" y="10446665"/>
                </a:cubicBezTo>
                <a:cubicBezTo>
                  <a:pt x="17937401" y="10442780"/>
                  <a:pt x="17938603" y="10436554"/>
                  <a:pt x="17935817" y="10432378"/>
                </a:cubicBezTo>
                <a:lnTo>
                  <a:pt x="17931055" y="10425233"/>
                </a:lnTo>
                <a:lnTo>
                  <a:pt x="17923911" y="10403802"/>
                </a:lnTo>
                <a:cubicBezTo>
                  <a:pt x="17923115" y="10401421"/>
                  <a:pt x="17922139" y="10399093"/>
                  <a:pt x="17921529" y="10396659"/>
                </a:cubicBezTo>
                <a:lnTo>
                  <a:pt x="17919147" y="10387133"/>
                </a:lnTo>
                <a:cubicBezTo>
                  <a:pt x="17919943" y="10376814"/>
                  <a:pt x="17920549" y="10366482"/>
                  <a:pt x="17921529" y="10356177"/>
                </a:cubicBezTo>
                <a:cubicBezTo>
                  <a:pt x="17922847" y="10342350"/>
                  <a:pt x="17926155" y="10337559"/>
                  <a:pt x="17921529" y="10325220"/>
                </a:cubicBezTo>
                <a:cubicBezTo>
                  <a:pt x="17920523" y="10322542"/>
                  <a:pt x="17919003" y="10319865"/>
                  <a:pt x="17916767" y="10318079"/>
                </a:cubicBezTo>
                <a:cubicBezTo>
                  <a:pt x="17914807" y="10316509"/>
                  <a:pt x="17911867" y="10316818"/>
                  <a:pt x="17909623" y="10315696"/>
                </a:cubicBezTo>
                <a:cubicBezTo>
                  <a:pt x="17907063" y="10314416"/>
                  <a:pt x="17904859" y="10312520"/>
                  <a:pt x="17902479" y="10310935"/>
                </a:cubicBezTo>
                <a:cubicBezTo>
                  <a:pt x="17888829" y="10290455"/>
                  <a:pt x="17905199" y="10316367"/>
                  <a:pt x="17895335" y="10296645"/>
                </a:cubicBezTo>
                <a:cubicBezTo>
                  <a:pt x="17894055" y="10294088"/>
                  <a:pt x="17892159" y="10291884"/>
                  <a:pt x="17890573" y="10289502"/>
                </a:cubicBezTo>
                <a:cubicBezTo>
                  <a:pt x="17889779" y="10286327"/>
                  <a:pt x="17888193" y="10283252"/>
                  <a:pt x="17888193" y="10279977"/>
                </a:cubicBezTo>
                <a:cubicBezTo>
                  <a:pt x="17888193" y="10271212"/>
                  <a:pt x="17889051" y="10262417"/>
                  <a:pt x="17890573" y="10253783"/>
                </a:cubicBezTo>
                <a:cubicBezTo>
                  <a:pt x="17893067" y="10239645"/>
                  <a:pt x="17895487" y="10241500"/>
                  <a:pt x="17900099" y="10229970"/>
                </a:cubicBezTo>
                <a:cubicBezTo>
                  <a:pt x="17908599" y="10208716"/>
                  <a:pt x="17900459" y="10222285"/>
                  <a:pt x="17909623" y="10208539"/>
                </a:cubicBezTo>
                <a:lnTo>
                  <a:pt x="17916767" y="10187108"/>
                </a:lnTo>
                <a:cubicBezTo>
                  <a:pt x="17917563" y="10184727"/>
                  <a:pt x="17917755" y="10182053"/>
                  <a:pt x="17919147" y="10179965"/>
                </a:cubicBezTo>
                <a:lnTo>
                  <a:pt x="17928675" y="10165678"/>
                </a:lnTo>
                <a:cubicBezTo>
                  <a:pt x="17930259" y="10163297"/>
                  <a:pt x="17932531" y="10161248"/>
                  <a:pt x="17933435" y="10158534"/>
                </a:cubicBezTo>
                <a:cubicBezTo>
                  <a:pt x="17942123" y="10132473"/>
                  <a:pt x="17928267" y="10171951"/>
                  <a:pt x="17940579" y="10144245"/>
                </a:cubicBezTo>
                <a:cubicBezTo>
                  <a:pt x="17942619" y="10139659"/>
                  <a:pt x="17942559" y="10134137"/>
                  <a:pt x="17945343" y="10129958"/>
                </a:cubicBezTo>
                <a:lnTo>
                  <a:pt x="17959631" y="10108529"/>
                </a:lnTo>
                <a:lnTo>
                  <a:pt x="17964391" y="10101384"/>
                </a:lnTo>
                <a:cubicBezTo>
                  <a:pt x="17970375" y="10083436"/>
                  <a:pt x="17962307" y="10105549"/>
                  <a:pt x="17971535" y="10087095"/>
                </a:cubicBezTo>
                <a:cubicBezTo>
                  <a:pt x="17972659" y="10084850"/>
                  <a:pt x="17972699" y="10082147"/>
                  <a:pt x="17973919" y="10079953"/>
                </a:cubicBezTo>
                <a:cubicBezTo>
                  <a:pt x="17976699" y="10074948"/>
                  <a:pt x="17980267" y="10070427"/>
                  <a:pt x="17983443" y="10065664"/>
                </a:cubicBezTo>
                <a:cubicBezTo>
                  <a:pt x="17985029" y="10063286"/>
                  <a:pt x="17985489" y="10059426"/>
                  <a:pt x="17988203" y="10058521"/>
                </a:cubicBezTo>
                <a:lnTo>
                  <a:pt x="17995347" y="10056142"/>
                </a:lnTo>
                <a:cubicBezTo>
                  <a:pt x="17997731" y="10053758"/>
                  <a:pt x="17999547" y="10050631"/>
                  <a:pt x="18002491" y="10048997"/>
                </a:cubicBezTo>
                <a:cubicBezTo>
                  <a:pt x="18006879" y="10046557"/>
                  <a:pt x="18016779" y="10044233"/>
                  <a:pt x="18016779" y="10044233"/>
                </a:cubicBezTo>
                <a:cubicBezTo>
                  <a:pt x="18019159" y="10042647"/>
                  <a:pt x="18021307" y="10040634"/>
                  <a:pt x="18023923" y="10039471"/>
                </a:cubicBezTo>
                <a:cubicBezTo>
                  <a:pt x="18028511" y="10037431"/>
                  <a:pt x="18038211" y="10034708"/>
                  <a:pt x="18038211" y="10034708"/>
                </a:cubicBezTo>
                <a:cubicBezTo>
                  <a:pt x="18055299" y="10023317"/>
                  <a:pt x="18048451" y="10029230"/>
                  <a:pt x="18059643" y="10018039"/>
                </a:cubicBezTo>
                <a:close/>
                <a:moveTo>
                  <a:pt x="39733563" y="10010914"/>
                </a:moveTo>
                <a:lnTo>
                  <a:pt x="39754995" y="10018059"/>
                </a:lnTo>
                <a:cubicBezTo>
                  <a:pt x="39757375" y="10018853"/>
                  <a:pt x="39759895" y="10019316"/>
                  <a:pt x="39762139" y="10020440"/>
                </a:cubicBezTo>
                <a:cubicBezTo>
                  <a:pt x="39774223" y="10026483"/>
                  <a:pt x="39768711" y="10023232"/>
                  <a:pt x="39778807" y="10029964"/>
                </a:cubicBezTo>
                <a:cubicBezTo>
                  <a:pt x="39780395" y="10032344"/>
                  <a:pt x="39782407" y="10034493"/>
                  <a:pt x="39783571" y="10037109"/>
                </a:cubicBezTo>
                <a:cubicBezTo>
                  <a:pt x="39785607" y="10041696"/>
                  <a:pt x="39785547" y="10047219"/>
                  <a:pt x="39788331" y="10051396"/>
                </a:cubicBezTo>
                <a:lnTo>
                  <a:pt x="39793095" y="10058539"/>
                </a:lnTo>
                <a:cubicBezTo>
                  <a:pt x="39792299" y="10065683"/>
                  <a:pt x="39791895" y="10072881"/>
                  <a:pt x="39790715" y="10079972"/>
                </a:cubicBezTo>
                <a:cubicBezTo>
                  <a:pt x="39790299" y="10082447"/>
                  <a:pt x="39789723" y="10085027"/>
                  <a:pt x="39788331" y="10087114"/>
                </a:cubicBezTo>
                <a:cubicBezTo>
                  <a:pt x="39786463" y="10089916"/>
                  <a:pt x="39783775" y="10092103"/>
                  <a:pt x="39781187" y="10094258"/>
                </a:cubicBezTo>
                <a:cubicBezTo>
                  <a:pt x="39774943" y="10099461"/>
                  <a:pt x="39773251" y="10102197"/>
                  <a:pt x="39771663" y="10103783"/>
                </a:cubicBezTo>
                <a:cubicBezTo>
                  <a:pt x="39764519" y="10102989"/>
                  <a:pt x="39757323" y="10102585"/>
                  <a:pt x="39750231" y="10101402"/>
                </a:cubicBezTo>
                <a:cubicBezTo>
                  <a:pt x="39747755" y="10100989"/>
                  <a:pt x="39745283" y="10100240"/>
                  <a:pt x="39743087" y="10099021"/>
                </a:cubicBezTo>
                <a:cubicBezTo>
                  <a:pt x="39730271" y="10091901"/>
                  <a:pt x="39730335" y="10091029"/>
                  <a:pt x="39721659" y="10082352"/>
                </a:cubicBezTo>
                <a:cubicBezTo>
                  <a:pt x="39720863" y="10079972"/>
                  <a:pt x="39720399" y="10077453"/>
                  <a:pt x="39719275" y="10075209"/>
                </a:cubicBezTo>
                <a:cubicBezTo>
                  <a:pt x="39717995" y="10072648"/>
                  <a:pt x="39715675" y="10070678"/>
                  <a:pt x="39714515" y="10068066"/>
                </a:cubicBezTo>
                <a:cubicBezTo>
                  <a:pt x="39712475" y="10063476"/>
                  <a:pt x="39711339" y="10058539"/>
                  <a:pt x="39709751" y="10053777"/>
                </a:cubicBezTo>
                <a:lnTo>
                  <a:pt x="39707371" y="10046633"/>
                </a:lnTo>
                <a:cubicBezTo>
                  <a:pt x="39708163" y="10040283"/>
                  <a:pt x="39708607" y="10033879"/>
                  <a:pt x="39709751" y="10027583"/>
                </a:cubicBezTo>
                <a:cubicBezTo>
                  <a:pt x="39710199" y="10025113"/>
                  <a:pt x="39710563" y="10022399"/>
                  <a:pt x="39712131" y="10020440"/>
                </a:cubicBezTo>
                <a:cubicBezTo>
                  <a:pt x="39713919" y="10018205"/>
                  <a:pt x="39716663" y="10016839"/>
                  <a:pt x="39719275" y="10015678"/>
                </a:cubicBezTo>
                <a:cubicBezTo>
                  <a:pt x="39723863" y="10013638"/>
                  <a:pt x="39733563" y="10010914"/>
                  <a:pt x="39733563" y="10010914"/>
                </a:cubicBezTo>
                <a:close/>
                <a:moveTo>
                  <a:pt x="223891" y="10010789"/>
                </a:moveTo>
                <a:cubicBezTo>
                  <a:pt x="231829" y="10011582"/>
                  <a:pt x="239862" y="10011702"/>
                  <a:pt x="247705" y="10013171"/>
                </a:cubicBezTo>
                <a:cubicBezTo>
                  <a:pt x="252643" y="10014096"/>
                  <a:pt x="261988" y="10017932"/>
                  <a:pt x="261988" y="10017932"/>
                </a:cubicBezTo>
                <a:cubicBezTo>
                  <a:pt x="264373" y="10019521"/>
                  <a:pt x="266572" y="10021418"/>
                  <a:pt x="269133" y="10022696"/>
                </a:cubicBezTo>
                <a:cubicBezTo>
                  <a:pt x="271383" y="10023818"/>
                  <a:pt x="274506" y="10023303"/>
                  <a:pt x="276280" y="10025077"/>
                </a:cubicBezTo>
                <a:cubicBezTo>
                  <a:pt x="278052" y="10026853"/>
                  <a:pt x="277863" y="10029840"/>
                  <a:pt x="278656" y="10032222"/>
                </a:cubicBezTo>
                <a:cubicBezTo>
                  <a:pt x="278080" y="10035714"/>
                  <a:pt x="276651" y="10048828"/>
                  <a:pt x="273894" y="10053652"/>
                </a:cubicBezTo>
                <a:cubicBezTo>
                  <a:pt x="271929" y="10057099"/>
                  <a:pt x="269337" y="10060164"/>
                  <a:pt x="266749" y="10063177"/>
                </a:cubicBezTo>
                <a:cubicBezTo>
                  <a:pt x="264563" y="10065734"/>
                  <a:pt x="252861" y="10067145"/>
                  <a:pt x="250081" y="10067939"/>
                </a:cubicBezTo>
                <a:cubicBezTo>
                  <a:pt x="243736" y="10064764"/>
                  <a:pt x="237503" y="10061352"/>
                  <a:pt x="231037" y="10058415"/>
                </a:cubicBezTo>
                <a:cubicBezTo>
                  <a:pt x="228748" y="10057375"/>
                  <a:pt x="226196" y="10057023"/>
                  <a:pt x="223891" y="10056034"/>
                </a:cubicBezTo>
                <a:cubicBezTo>
                  <a:pt x="215433" y="10052406"/>
                  <a:pt x="214397" y="10051292"/>
                  <a:pt x="207223" y="10046509"/>
                </a:cubicBezTo>
                <a:cubicBezTo>
                  <a:pt x="204442" y="10032616"/>
                  <a:pt x="203662" y="10037539"/>
                  <a:pt x="207223" y="10025077"/>
                </a:cubicBezTo>
                <a:cubicBezTo>
                  <a:pt x="207918" y="10022663"/>
                  <a:pt x="208041" y="10019893"/>
                  <a:pt x="209599" y="10017932"/>
                </a:cubicBezTo>
                <a:cubicBezTo>
                  <a:pt x="212955" y="10013738"/>
                  <a:pt x="219185" y="10012358"/>
                  <a:pt x="223891" y="10010789"/>
                </a:cubicBezTo>
                <a:close/>
                <a:moveTo>
                  <a:pt x="38892983" y="9951385"/>
                </a:moveTo>
                <a:cubicBezTo>
                  <a:pt x="38925527" y="9952177"/>
                  <a:pt x="38958095" y="9952286"/>
                  <a:pt x="38990615" y="9953764"/>
                </a:cubicBezTo>
                <a:cubicBezTo>
                  <a:pt x="38993123" y="9953879"/>
                  <a:pt x="38995343" y="9955457"/>
                  <a:pt x="38997759" y="9956146"/>
                </a:cubicBezTo>
                <a:cubicBezTo>
                  <a:pt x="39000903" y="9957045"/>
                  <a:pt x="39004147" y="9957588"/>
                  <a:pt x="39007283" y="9958527"/>
                </a:cubicBezTo>
                <a:cubicBezTo>
                  <a:pt x="39012091" y="9959969"/>
                  <a:pt x="39016807" y="9961703"/>
                  <a:pt x="39021571" y="9963289"/>
                </a:cubicBezTo>
                <a:cubicBezTo>
                  <a:pt x="39023951" y="9964086"/>
                  <a:pt x="39026623" y="9964279"/>
                  <a:pt x="39028715" y="9965671"/>
                </a:cubicBezTo>
                <a:lnTo>
                  <a:pt x="39035859" y="9970434"/>
                </a:lnTo>
                <a:cubicBezTo>
                  <a:pt x="39037443" y="9972815"/>
                  <a:pt x="39038595" y="9975554"/>
                  <a:pt x="39040619" y="9977580"/>
                </a:cubicBezTo>
                <a:cubicBezTo>
                  <a:pt x="39042643" y="9979602"/>
                  <a:pt x="39046247" y="9979914"/>
                  <a:pt x="39047763" y="9982339"/>
                </a:cubicBezTo>
                <a:cubicBezTo>
                  <a:pt x="39050423" y="9986596"/>
                  <a:pt x="39050939" y="9991864"/>
                  <a:pt x="39052527" y="9996628"/>
                </a:cubicBezTo>
                <a:cubicBezTo>
                  <a:pt x="39054335" y="10002058"/>
                  <a:pt x="39058875" y="10006153"/>
                  <a:pt x="39062051" y="10010914"/>
                </a:cubicBezTo>
                <a:cubicBezTo>
                  <a:pt x="39063639" y="10013296"/>
                  <a:pt x="39064431" y="10016472"/>
                  <a:pt x="39066815" y="10018059"/>
                </a:cubicBezTo>
                <a:lnTo>
                  <a:pt x="39088243" y="10032346"/>
                </a:lnTo>
                <a:lnTo>
                  <a:pt x="39095387" y="10037109"/>
                </a:lnTo>
                <a:cubicBezTo>
                  <a:pt x="39106503" y="10036314"/>
                  <a:pt x="39117587" y="10034727"/>
                  <a:pt x="39128727" y="10034727"/>
                </a:cubicBezTo>
                <a:cubicBezTo>
                  <a:pt x="39144307" y="10034727"/>
                  <a:pt x="39166631" y="10036515"/>
                  <a:pt x="39183495" y="10039489"/>
                </a:cubicBezTo>
                <a:cubicBezTo>
                  <a:pt x="39190639" y="10040751"/>
                  <a:pt x="39207491" y="10043965"/>
                  <a:pt x="39216831" y="10046633"/>
                </a:cubicBezTo>
                <a:cubicBezTo>
                  <a:pt x="39219247" y="10047324"/>
                  <a:pt x="39221595" y="10048221"/>
                  <a:pt x="39223975" y="10049014"/>
                </a:cubicBezTo>
                <a:cubicBezTo>
                  <a:pt x="39230999" y="10053698"/>
                  <a:pt x="39232535" y="10054047"/>
                  <a:pt x="39238263" y="10060921"/>
                </a:cubicBezTo>
                <a:cubicBezTo>
                  <a:pt x="39254847" y="10080820"/>
                  <a:pt x="39229291" y="10054327"/>
                  <a:pt x="39250171" y="10075209"/>
                </a:cubicBezTo>
                <a:cubicBezTo>
                  <a:pt x="39250963" y="10077590"/>
                  <a:pt x="39251331" y="10080158"/>
                  <a:pt x="39252551" y="10082352"/>
                </a:cubicBezTo>
                <a:cubicBezTo>
                  <a:pt x="39255331" y="10087355"/>
                  <a:pt x="39262075" y="10096640"/>
                  <a:pt x="39262075" y="10096640"/>
                </a:cubicBezTo>
                <a:cubicBezTo>
                  <a:pt x="39262871" y="10099021"/>
                  <a:pt x="39263767" y="10101371"/>
                  <a:pt x="39264459" y="10103783"/>
                </a:cubicBezTo>
                <a:cubicBezTo>
                  <a:pt x="39265355" y="10106930"/>
                  <a:pt x="39265551" y="10110301"/>
                  <a:pt x="39266839" y="10113308"/>
                </a:cubicBezTo>
                <a:cubicBezTo>
                  <a:pt x="39267967" y="10115939"/>
                  <a:pt x="39270015" y="10118071"/>
                  <a:pt x="39271603" y="10120454"/>
                </a:cubicBezTo>
                <a:cubicBezTo>
                  <a:pt x="39272395" y="10123627"/>
                  <a:pt x="39273043" y="10126844"/>
                  <a:pt x="39273983" y="10129977"/>
                </a:cubicBezTo>
                <a:cubicBezTo>
                  <a:pt x="39275423" y="10134785"/>
                  <a:pt x="39277527" y="10139394"/>
                  <a:pt x="39278743" y="10144264"/>
                </a:cubicBezTo>
                <a:cubicBezTo>
                  <a:pt x="39282343" y="10158659"/>
                  <a:pt x="39280091" y="10150685"/>
                  <a:pt x="39285887" y="10168079"/>
                </a:cubicBezTo>
                <a:lnTo>
                  <a:pt x="39288271" y="10175221"/>
                </a:lnTo>
                <a:lnTo>
                  <a:pt x="39290651" y="10182364"/>
                </a:lnTo>
                <a:cubicBezTo>
                  <a:pt x="39289859" y="10191889"/>
                  <a:pt x="39289531" y="10201465"/>
                  <a:pt x="39288271" y="10210939"/>
                </a:cubicBezTo>
                <a:cubicBezTo>
                  <a:pt x="39287939" y="10213429"/>
                  <a:pt x="39288379" y="10217773"/>
                  <a:pt x="39285887" y="10218084"/>
                </a:cubicBezTo>
                <a:cubicBezTo>
                  <a:pt x="39274047" y="10219563"/>
                  <a:pt x="39262075" y="10216496"/>
                  <a:pt x="39250171" y="10215702"/>
                </a:cubicBezTo>
                <a:cubicBezTo>
                  <a:pt x="39245899" y="10214280"/>
                  <a:pt x="39236443" y="10211501"/>
                  <a:pt x="39233503" y="10208560"/>
                </a:cubicBezTo>
                <a:cubicBezTo>
                  <a:pt x="39229455" y="10204511"/>
                  <a:pt x="39223975" y="10194272"/>
                  <a:pt x="39223975" y="10194272"/>
                </a:cubicBezTo>
                <a:cubicBezTo>
                  <a:pt x="39201751" y="10195065"/>
                  <a:pt x="39179359" y="10193806"/>
                  <a:pt x="39157303" y="10196652"/>
                </a:cubicBezTo>
                <a:cubicBezTo>
                  <a:pt x="39152823" y="10197231"/>
                  <a:pt x="39148039" y="10208294"/>
                  <a:pt x="39145395" y="10210939"/>
                </a:cubicBezTo>
                <a:cubicBezTo>
                  <a:pt x="39143371" y="10212964"/>
                  <a:pt x="39140631" y="10214114"/>
                  <a:pt x="39138251" y="10215702"/>
                </a:cubicBezTo>
                <a:cubicBezTo>
                  <a:pt x="39136663" y="10218878"/>
                  <a:pt x="39135763" y="10222502"/>
                  <a:pt x="39133487" y="10225228"/>
                </a:cubicBezTo>
                <a:cubicBezTo>
                  <a:pt x="39131655" y="10227425"/>
                  <a:pt x="39128131" y="10227754"/>
                  <a:pt x="39126343" y="10229990"/>
                </a:cubicBezTo>
                <a:cubicBezTo>
                  <a:pt x="39124775" y="10231949"/>
                  <a:pt x="39125183" y="10234939"/>
                  <a:pt x="39123963" y="10237133"/>
                </a:cubicBezTo>
                <a:cubicBezTo>
                  <a:pt x="39121183" y="10242138"/>
                  <a:pt x="39114439" y="10251421"/>
                  <a:pt x="39114439" y="10251421"/>
                </a:cubicBezTo>
                <a:cubicBezTo>
                  <a:pt x="39108455" y="10269378"/>
                  <a:pt x="39116527" y="10247241"/>
                  <a:pt x="39107295" y="10265710"/>
                </a:cubicBezTo>
                <a:cubicBezTo>
                  <a:pt x="39102923" y="10274448"/>
                  <a:pt x="39107927" y="10273225"/>
                  <a:pt x="39097771" y="10279997"/>
                </a:cubicBezTo>
                <a:cubicBezTo>
                  <a:pt x="39095719" y="10281363"/>
                  <a:pt x="39082371" y="10284440"/>
                  <a:pt x="39081103" y="10284758"/>
                </a:cubicBezTo>
                <a:cubicBezTo>
                  <a:pt x="39070783" y="10283966"/>
                  <a:pt x="39060367" y="10283991"/>
                  <a:pt x="39050143" y="10282378"/>
                </a:cubicBezTo>
                <a:cubicBezTo>
                  <a:pt x="39028159" y="10278907"/>
                  <a:pt x="39042875" y="10279147"/>
                  <a:pt x="39028715" y="10272854"/>
                </a:cubicBezTo>
                <a:cubicBezTo>
                  <a:pt x="39024127" y="10270813"/>
                  <a:pt x="39019187" y="10269677"/>
                  <a:pt x="39014427" y="10268089"/>
                </a:cubicBezTo>
                <a:cubicBezTo>
                  <a:pt x="39012047" y="10267298"/>
                  <a:pt x="39009767" y="10266063"/>
                  <a:pt x="39007283" y="10265710"/>
                </a:cubicBezTo>
                <a:lnTo>
                  <a:pt x="38990615" y="10263327"/>
                </a:lnTo>
                <a:cubicBezTo>
                  <a:pt x="38984263" y="10264121"/>
                  <a:pt x="38977411" y="10263109"/>
                  <a:pt x="38971563" y="10265710"/>
                </a:cubicBezTo>
                <a:cubicBezTo>
                  <a:pt x="38969271" y="10266727"/>
                  <a:pt x="38969183" y="10270343"/>
                  <a:pt x="38969183" y="10272854"/>
                </a:cubicBezTo>
                <a:cubicBezTo>
                  <a:pt x="38969183" y="10294299"/>
                  <a:pt x="38970303" y="10315737"/>
                  <a:pt x="38971563" y="10337148"/>
                </a:cubicBezTo>
                <a:cubicBezTo>
                  <a:pt x="38971843" y="10341892"/>
                  <a:pt x="38975419" y="10362652"/>
                  <a:pt x="38976327" y="10368103"/>
                </a:cubicBezTo>
                <a:cubicBezTo>
                  <a:pt x="38973855" y="10390323"/>
                  <a:pt x="38978311" y="10391915"/>
                  <a:pt x="38978707" y="10396678"/>
                </a:cubicBezTo>
                <a:cubicBezTo>
                  <a:pt x="38970771" y="10395089"/>
                  <a:pt x="38962631" y="10394295"/>
                  <a:pt x="38954895" y="10391914"/>
                </a:cubicBezTo>
                <a:cubicBezTo>
                  <a:pt x="38952159" y="10391073"/>
                  <a:pt x="38950311" y="10388434"/>
                  <a:pt x="38947751" y="10387152"/>
                </a:cubicBezTo>
                <a:cubicBezTo>
                  <a:pt x="38945507" y="10386032"/>
                  <a:pt x="38942915" y="10385760"/>
                  <a:pt x="38940607" y="10384771"/>
                </a:cubicBezTo>
                <a:cubicBezTo>
                  <a:pt x="38930227" y="10380323"/>
                  <a:pt x="38923783" y="10376207"/>
                  <a:pt x="38916795" y="10365721"/>
                </a:cubicBezTo>
                <a:cubicBezTo>
                  <a:pt x="38913619" y="10360958"/>
                  <a:pt x="38912031" y="10354609"/>
                  <a:pt x="38907271" y="10351434"/>
                </a:cubicBezTo>
                <a:lnTo>
                  <a:pt x="38892983" y="10341910"/>
                </a:lnTo>
                <a:cubicBezTo>
                  <a:pt x="38892187" y="10339527"/>
                  <a:pt x="38892171" y="10336724"/>
                  <a:pt x="38890603" y="10334765"/>
                </a:cubicBezTo>
                <a:cubicBezTo>
                  <a:pt x="38888815" y="10332530"/>
                  <a:pt x="38885655" y="10331835"/>
                  <a:pt x="38883459" y="10330002"/>
                </a:cubicBezTo>
                <a:cubicBezTo>
                  <a:pt x="38880871" y="10327848"/>
                  <a:pt x="38878471" y="10325445"/>
                  <a:pt x="38876315" y="10322859"/>
                </a:cubicBezTo>
                <a:cubicBezTo>
                  <a:pt x="38874483" y="10320661"/>
                  <a:pt x="38873707" y="10317599"/>
                  <a:pt x="38871551" y="10315714"/>
                </a:cubicBezTo>
                <a:cubicBezTo>
                  <a:pt x="38840311" y="10288380"/>
                  <a:pt x="38805347" y="10304923"/>
                  <a:pt x="38759631" y="10303809"/>
                </a:cubicBezTo>
                <a:cubicBezTo>
                  <a:pt x="38750107" y="10304602"/>
                  <a:pt x="38740267" y="10303634"/>
                  <a:pt x="38731059" y="10306191"/>
                </a:cubicBezTo>
                <a:cubicBezTo>
                  <a:pt x="38714747" y="10310720"/>
                  <a:pt x="38720359" y="10315705"/>
                  <a:pt x="38709627" y="10322859"/>
                </a:cubicBezTo>
                <a:cubicBezTo>
                  <a:pt x="38707539" y="10324250"/>
                  <a:pt x="38704863" y="10324445"/>
                  <a:pt x="38702483" y="10325242"/>
                </a:cubicBezTo>
                <a:cubicBezTo>
                  <a:pt x="38685019" y="10324445"/>
                  <a:pt x="38667519" y="10324253"/>
                  <a:pt x="38650095" y="10322859"/>
                </a:cubicBezTo>
                <a:cubicBezTo>
                  <a:pt x="38647591" y="10322658"/>
                  <a:pt x="38645195" y="10321600"/>
                  <a:pt x="38642951" y="10320477"/>
                </a:cubicBezTo>
                <a:cubicBezTo>
                  <a:pt x="38640391" y="10319197"/>
                  <a:pt x="38638007" y="10317546"/>
                  <a:pt x="38635807" y="10315714"/>
                </a:cubicBezTo>
                <a:cubicBezTo>
                  <a:pt x="38633219" y="10313558"/>
                  <a:pt x="38630819" y="10311158"/>
                  <a:pt x="38628663" y="10308571"/>
                </a:cubicBezTo>
                <a:cubicBezTo>
                  <a:pt x="38626831" y="10306372"/>
                  <a:pt x="38625487" y="10303809"/>
                  <a:pt x="38623903" y="10301427"/>
                </a:cubicBezTo>
                <a:cubicBezTo>
                  <a:pt x="38624695" y="10296664"/>
                  <a:pt x="38624123" y="10291459"/>
                  <a:pt x="38626283" y="10287140"/>
                </a:cubicBezTo>
                <a:cubicBezTo>
                  <a:pt x="38628547" y="10282612"/>
                  <a:pt x="38646599" y="10277986"/>
                  <a:pt x="38647715" y="10277614"/>
                </a:cubicBezTo>
                <a:lnTo>
                  <a:pt x="38654859" y="10275233"/>
                </a:lnTo>
                <a:lnTo>
                  <a:pt x="38662003" y="10272854"/>
                </a:lnTo>
                <a:cubicBezTo>
                  <a:pt x="38673335" y="10265297"/>
                  <a:pt x="38664691" y="10269901"/>
                  <a:pt x="38678671" y="10265710"/>
                </a:cubicBezTo>
                <a:cubicBezTo>
                  <a:pt x="38683479" y="10264268"/>
                  <a:pt x="38692959" y="10260946"/>
                  <a:pt x="38692959" y="10260946"/>
                </a:cubicBezTo>
                <a:lnTo>
                  <a:pt x="38714387" y="10246658"/>
                </a:lnTo>
                <a:cubicBezTo>
                  <a:pt x="38716771" y="10245071"/>
                  <a:pt x="38718819" y="10242802"/>
                  <a:pt x="38721531" y="10241897"/>
                </a:cubicBezTo>
                <a:lnTo>
                  <a:pt x="38750107" y="10232372"/>
                </a:lnTo>
                <a:cubicBezTo>
                  <a:pt x="38752487" y="10231577"/>
                  <a:pt x="38755163" y="10231382"/>
                  <a:pt x="38757251" y="10229990"/>
                </a:cubicBezTo>
                <a:lnTo>
                  <a:pt x="38764395" y="10225228"/>
                </a:lnTo>
                <a:cubicBezTo>
                  <a:pt x="38767571" y="10220465"/>
                  <a:pt x="38772531" y="10216492"/>
                  <a:pt x="38773919" y="10210939"/>
                </a:cubicBezTo>
                <a:cubicBezTo>
                  <a:pt x="38777663" y="10195969"/>
                  <a:pt x="38775839" y="10204654"/>
                  <a:pt x="38778683" y="10184746"/>
                </a:cubicBezTo>
                <a:cubicBezTo>
                  <a:pt x="38777095" y="10158552"/>
                  <a:pt x="38776099" y="10132316"/>
                  <a:pt x="38773919" y="10106165"/>
                </a:cubicBezTo>
                <a:cubicBezTo>
                  <a:pt x="38773711" y="10103663"/>
                  <a:pt x="38773315" y="10100797"/>
                  <a:pt x="38771539" y="10099021"/>
                </a:cubicBezTo>
                <a:cubicBezTo>
                  <a:pt x="38769763" y="10097248"/>
                  <a:pt x="38766639" y="10097763"/>
                  <a:pt x="38764395" y="10096640"/>
                </a:cubicBezTo>
                <a:cubicBezTo>
                  <a:pt x="38745939" y="10087412"/>
                  <a:pt x="38768059" y="10095480"/>
                  <a:pt x="38750107" y="10089496"/>
                </a:cubicBezTo>
                <a:cubicBezTo>
                  <a:pt x="38733507" y="10072894"/>
                  <a:pt x="38742355" y="10076841"/>
                  <a:pt x="38726295" y="10072828"/>
                </a:cubicBezTo>
                <a:cubicBezTo>
                  <a:pt x="38724707" y="10070446"/>
                  <a:pt x="38723767" y="10067473"/>
                  <a:pt x="38721531" y="10065683"/>
                </a:cubicBezTo>
                <a:cubicBezTo>
                  <a:pt x="38719571" y="10064116"/>
                  <a:pt x="38716863" y="10063715"/>
                  <a:pt x="38714387" y="10063304"/>
                </a:cubicBezTo>
                <a:cubicBezTo>
                  <a:pt x="38707299" y="10062122"/>
                  <a:pt x="38700103" y="10061716"/>
                  <a:pt x="38692959" y="10060921"/>
                </a:cubicBezTo>
                <a:cubicBezTo>
                  <a:pt x="38688195" y="10059333"/>
                  <a:pt x="38682219" y="10059708"/>
                  <a:pt x="38678671" y="10056158"/>
                </a:cubicBezTo>
                <a:cubicBezTo>
                  <a:pt x="38668719" y="10046209"/>
                  <a:pt x="38674219" y="10051034"/>
                  <a:pt x="38662003" y="10041871"/>
                </a:cubicBezTo>
                <a:cubicBezTo>
                  <a:pt x="38658827" y="10037109"/>
                  <a:pt x="38651959" y="10033284"/>
                  <a:pt x="38652475" y="10027583"/>
                </a:cubicBezTo>
                <a:cubicBezTo>
                  <a:pt x="38653271" y="10018853"/>
                  <a:pt x="38653619" y="10010068"/>
                  <a:pt x="38654859" y="10001389"/>
                </a:cubicBezTo>
                <a:cubicBezTo>
                  <a:pt x="38655771" y="9994991"/>
                  <a:pt x="38663319" y="9982253"/>
                  <a:pt x="38666763" y="9979958"/>
                </a:cubicBezTo>
                <a:cubicBezTo>
                  <a:pt x="38669143" y="9978371"/>
                  <a:pt x="38671707" y="9977029"/>
                  <a:pt x="38673907" y="9975198"/>
                </a:cubicBezTo>
                <a:cubicBezTo>
                  <a:pt x="38685799" y="9965287"/>
                  <a:pt x="38675639" y="9969856"/>
                  <a:pt x="38688195" y="9965671"/>
                </a:cubicBezTo>
                <a:cubicBezTo>
                  <a:pt x="38699519" y="9958123"/>
                  <a:pt x="38692619" y="9961816"/>
                  <a:pt x="38709627" y="9956146"/>
                </a:cubicBezTo>
                <a:lnTo>
                  <a:pt x="38716771" y="9953764"/>
                </a:lnTo>
                <a:cubicBezTo>
                  <a:pt x="38727087" y="9954558"/>
                  <a:pt x="38737503" y="9954532"/>
                  <a:pt x="38747727" y="9956146"/>
                </a:cubicBezTo>
                <a:cubicBezTo>
                  <a:pt x="38752683" y="9956929"/>
                  <a:pt x="38757091" y="9959924"/>
                  <a:pt x="38762015" y="9960909"/>
                </a:cubicBezTo>
                <a:cubicBezTo>
                  <a:pt x="38781743" y="9964853"/>
                  <a:pt x="38769891" y="9962886"/>
                  <a:pt x="38797731" y="9965671"/>
                </a:cubicBezTo>
                <a:cubicBezTo>
                  <a:pt x="38806463" y="9964880"/>
                  <a:pt x="38815247" y="9964529"/>
                  <a:pt x="38823927" y="9963289"/>
                </a:cubicBezTo>
                <a:cubicBezTo>
                  <a:pt x="38826411" y="9962934"/>
                  <a:pt x="38828655" y="9961598"/>
                  <a:pt x="38831071" y="9960909"/>
                </a:cubicBezTo>
                <a:cubicBezTo>
                  <a:pt x="38839079" y="9958619"/>
                  <a:pt x="38860555" y="9954085"/>
                  <a:pt x="38864407" y="9953764"/>
                </a:cubicBezTo>
                <a:close/>
                <a:moveTo>
                  <a:pt x="18238191" y="9939061"/>
                </a:moveTo>
                <a:cubicBezTo>
                  <a:pt x="18250817" y="9939061"/>
                  <a:pt x="18261051" y="9949296"/>
                  <a:pt x="18261051" y="9961920"/>
                </a:cubicBezTo>
                <a:cubicBezTo>
                  <a:pt x="18261051" y="9974546"/>
                  <a:pt x="18250817" y="9984780"/>
                  <a:pt x="18238191" y="9984780"/>
                </a:cubicBezTo>
                <a:cubicBezTo>
                  <a:pt x="18225567" y="9984780"/>
                  <a:pt x="18215331" y="9974546"/>
                  <a:pt x="18215331" y="9961920"/>
                </a:cubicBezTo>
                <a:cubicBezTo>
                  <a:pt x="18215331" y="9949296"/>
                  <a:pt x="18225567" y="9939061"/>
                  <a:pt x="18238191" y="9939061"/>
                </a:cubicBezTo>
                <a:close/>
                <a:moveTo>
                  <a:pt x="18362019" y="9889849"/>
                </a:moveTo>
                <a:cubicBezTo>
                  <a:pt x="18374647" y="9889849"/>
                  <a:pt x="18384879" y="9900086"/>
                  <a:pt x="18384879" y="9912710"/>
                </a:cubicBezTo>
                <a:cubicBezTo>
                  <a:pt x="18384879" y="9925334"/>
                  <a:pt x="18374647" y="9935569"/>
                  <a:pt x="18362019" y="9935569"/>
                </a:cubicBezTo>
                <a:cubicBezTo>
                  <a:pt x="18349395" y="9935569"/>
                  <a:pt x="18339159" y="9925334"/>
                  <a:pt x="18339159" y="9912710"/>
                </a:cubicBezTo>
                <a:cubicBezTo>
                  <a:pt x="18339159" y="9900086"/>
                  <a:pt x="18349395" y="9889849"/>
                  <a:pt x="18362019" y="9889849"/>
                </a:cubicBezTo>
                <a:close/>
                <a:moveTo>
                  <a:pt x="26612187" y="9851761"/>
                </a:moveTo>
                <a:cubicBezTo>
                  <a:pt x="26624811" y="9851761"/>
                  <a:pt x="26635047" y="9861996"/>
                  <a:pt x="26635047" y="9874622"/>
                </a:cubicBezTo>
                <a:cubicBezTo>
                  <a:pt x="26635047" y="9887246"/>
                  <a:pt x="26624811" y="9897481"/>
                  <a:pt x="26612187" y="9897481"/>
                </a:cubicBezTo>
                <a:cubicBezTo>
                  <a:pt x="26599559" y="9897481"/>
                  <a:pt x="26589327" y="9887246"/>
                  <a:pt x="26589327" y="9874622"/>
                </a:cubicBezTo>
                <a:cubicBezTo>
                  <a:pt x="26589327" y="9861996"/>
                  <a:pt x="26599559" y="9851761"/>
                  <a:pt x="26612187" y="9851761"/>
                </a:cubicBezTo>
                <a:close/>
                <a:moveTo>
                  <a:pt x="26314527" y="9823185"/>
                </a:moveTo>
                <a:cubicBezTo>
                  <a:pt x="26327155" y="9823185"/>
                  <a:pt x="26337387" y="9833422"/>
                  <a:pt x="26337387" y="9846046"/>
                </a:cubicBezTo>
                <a:cubicBezTo>
                  <a:pt x="26337387" y="9858672"/>
                  <a:pt x="26327155" y="9868905"/>
                  <a:pt x="26314527" y="9868905"/>
                </a:cubicBezTo>
                <a:cubicBezTo>
                  <a:pt x="26301903" y="9868905"/>
                  <a:pt x="26291667" y="9858672"/>
                  <a:pt x="26291667" y="9846046"/>
                </a:cubicBezTo>
                <a:cubicBezTo>
                  <a:pt x="26291667" y="9833422"/>
                  <a:pt x="26301903" y="9823185"/>
                  <a:pt x="26314527" y="9823185"/>
                </a:cubicBezTo>
                <a:close/>
                <a:moveTo>
                  <a:pt x="18809695" y="9800949"/>
                </a:moveTo>
                <a:cubicBezTo>
                  <a:pt x="18822319" y="9800949"/>
                  <a:pt x="18832555" y="9811185"/>
                  <a:pt x="18832555" y="9823810"/>
                </a:cubicBezTo>
                <a:cubicBezTo>
                  <a:pt x="18832555" y="9836435"/>
                  <a:pt x="18822319" y="9846669"/>
                  <a:pt x="18809695" y="9846669"/>
                </a:cubicBezTo>
                <a:cubicBezTo>
                  <a:pt x="18797071" y="9846669"/>
                  <a:pt x="18786835" y="9836435"/>
                  <a:pt x="18786835" y="9823810"/>
                </a:cubicBezTo>
                <a:cubicBezTo>
                  <a:pt x="18786835" y="9811185"/>
                  <a:pt x="18797071" y="9800949"/>
                  <a:pt x="18809695" y="9800949"/>
                </a:cubicBezTo>
                <a:close/>
                <a:moveTo>
                  <a:pt x="37421371" y="9720396"/>
                </a:moveTo>
                <a:cubicBezTo>
                  <a:pt x="37480691" y="9724957"/>
                  <a:pt x="37434347" y="9719655"/>
                  <a:pt x="37461851" y="9725155"/>
                </a:cubicBezTo>
                <a:cubicBezTo>
                  <a:pt x="37466587" y="9726104"/>
                  <a:pt x="37471455" y="9726366"/>
                  <a:pt x="37476139" y="9727538"/>
                </a:cubicBezTo>
                <a:cubicBezTo>
                  <a:pt x="37481007" y="9728756"/>
                  <a:pt x="37490427" y="9732302"/>
                  <a:pt x="37490427" y="9732302"/>
                </a:cubicBezTo>
                <a:cubicBezTo>
                  <a:pt x="37492807" y="9733890"/>
                  <a:pt x="37497215" y="9734223"/>
                  <a:pt x="37497571" y="9737064"/>
                </a:cubicBezTo>
                <a:cubicBezTo>
                  <a:pt x="37498951" y="9748118"/>
                  <a:pt x="37497891" y="9759593"/>
                  <a:pt x="37495187" y="9770400"/>
                </a:cubicBezTo>
                <a:cubicBezTo>
                  <a:pt x="37493147" y="9778567"/>
                  <a:pt x="37485891" y="9785764"/>
                  <a:pt x="37478519" y="9789449"/>
                </a:cubicBezTo>
                <a:cubicBezTo>
                  <a:pt x="37476275" y="9790572"/>
                  <a:pt x="37473759" y="9791036"/>
                  <a:pt x="37471375" y="9791831"/>
                </a:cubicBezTo>
                <a:cubicBezTo>
                  <a:pt x="37462755" y="9797579"/>
                  <a:pt x="37465423" y="9797783"/>
                  <a:pt x="37464231" y="9798975"/>
                </a:cubicBezTo>
                <a:cubicBezTo>
                  <a:pt x="37455943" y="9798053"/>
                  <a:pt x="37436955" y="9797459"/>
                  <a:pt x="37428515" y="9791831"/>
                </a:cubicBezTo>
                <a:lnTo>
                  <a:pt x="37414227" y="9782306"/>
                </a:lnTo>
                <a:cubicBezTo>
                  <a:pt x="37411051" y="9777544"/>
                  <a:pt x="37406511" y="9773448"/>
                  <a:pt x="37404703" y="9768019"/>
                </a:cubicBezTo>
                <a:cubicBezTo>
                  <a:pt x="37401415" y="9758161"/>
                  <a:pt x="37403711" y="9762966"/>
                  <a:pt x="37397559" y="9753730"/>
                </a:cubicBezTo>
                <a:cubicBezTo>
                  <a:pt x="37398351" y="9745795"/>
                  <a:pt x="37397415" y="9737486"/>
                  <a:pt x="37399939" y="9729919"/>
                </a:cubicBezTo>
                <a:cubicBezTo>
                  <a:pt x="37400843" y="9727206"/>
                  <a:pt x="37404467" y="9726319"/>
                  <a:pt x="37407083" y="9725155"/>
                </a:cubicBezTo>
                <a:cubicBezTo>
                  <a:pt x="37411671" y="9723116"/>
                  <a:pt x="37421371" y="9720396"/>
                  <a:pt x="37421371" y="9720396"/>
                </a:cubicBezTo>
                <a:close/>
                <a:moveTo>
                  <a:pt x="38588183" y="9710869"/>
                </a:moveTo>
                <a:cubicBezTo>
                  <a:pt x="38609503" y="9712808"/>
                  <a:pt x="38612035" y="9706186"/>
                  <a:pt x="38619139" y="9720396"/>
                </a:cubicBezTo>
                <a:cubicBezTo>
                  <a:pt x="38620259" y="9722640"/>
                  <a:pt x="38620727" y="9725158"/>
                  <a:pt x="38621519" y="9727538"/>
                </a:cubicBezTo>
                <a:cubicBezTo>
                  <a:pt x="38620727" y="9736270"/>
                  <a:pt x="38620975" y="9745159"/>
                  <a:pt x="38619139" y="9753732"/>
                </a:cubicBezTo>
                <a:cubicBezTo>
                  <a:pt x="38617643" y="9760713"/>
                  <a:pt x="38603875" y="9769137"/>
                  <a:pt x="38600087" y="9770401"/>
                </a:cubicBezTo>
                <a:cubicBezTo>
                  <a:pt x="38595327" y="9771988"/>
                  <a:pt x="38589979" y="9772379"/>
                  <a:pt x="38585803" y="9775163"/>
                </a:cubicBezTo>
                <a:cubicBezTo>
                  <a:pt x="38583419" y="9776751"/>
                  <a:pt x="38581271" y="9778763"/>
                  <a:pt x="38578659" y="9779925"/>
                </a:cubicBezTo>
                <a:cubicBezTo>
                  <a:pt x="38574071" y="9781964"/>
                  <a:pt x="38564371" y="9784690"/>
                  <a:pt x="38564371" y="9784690"/>
                </a:cubicBezTo>
                <a:cubicBezTo>
                  <a:pt x="38562783" y="9787069"/>
                  <a:pt x="38561843" y="9790044"/>
                  <a:pt x="38559607" y="9791831"/>
                </a:cubicBezTo>
                <a:cubicBezTo>
                  <a:pt x="38557647" y="9793400"/>
                  <a:pt x="38543731" y="9795800"/>
                  <a:pt x="38540559" y="9796594"/>
                </a:cubicBezTo>
                <a:cubicBezTo>
                  <a:pt x="38536587" y="9790246"/>
                  <a:pt x="38530195" y="9784873"/>
                  <a:pt x="38528651" y="9777545"/>
                </a:cubicBezTo>
                <a:cubicBezTo>
                  <a:pt x="38526847" y="9768965"/>
                  <a:pt x="38529791" y="9760029"/>
                  <a:pt x="38531031" y="9751350"/>
                </a:cubicBezTo>
                <a:cubicBezTo>
                  <a:pt x="38531387" y="9748865"/>
                  <a:pt x="38531847" y="9746166"/>
                  <a:pt x="38533415" y="9744208"/>
                </a:cubicBezTo>
                <a:cubicBezTo>
                  <a:pt x="38535203" y="9741972"/>
                  <a:pt x="38538175" y="9741031"/>
                  <a:pt x="38540559" y="9739446"/>
                </a:cubicBezTo>
                <a:cubicBezTo>
                  <a:pt x="38542143" y="9737064"/>
                  <a:pt x="38542891" y="9733817"/>
                  <a:pt x="38545319" y="9732302"/>
                </a:cubicBezTo>
                <a:cubicBezTo>
                  <a:pt x="38549575" y="9729639"/>
                  <a:pt x="38559607" y="9727538"/>
                  <a:pt x="38559607" y="9727538"/>
                </a:cubicBezTo>
                <a:cubicBezTo>
                  <a:pt x="38573151" y="9713996"/>
                  <a:pt x="38560111" y="9724906"/>
                  <a:pt x="38573895" y="9718013"/>
                </a:cubicBezTo>
                <a:cubicBezTo>
                  <a:pt x="38592355" y="9708784"/>
                  <a:pt x="38570231" y="9716852"/>
                  <a:pt x="38588183" y="9710869"/>
                </a:cubicBezTo>
                <a:close/>
                <a:moveTo>
                  <a:pt x="18943047" y="9673952"/>
                </a:moveTo>
                <a:cubicBezTo>
                  <a:pt x="18955671" y="9673952"/>
                  <a:pt x="18965907" y="9684186"/>
                  <a:pt x="18965907" y="9696811"/>
                </a:cubicBezTo>
                <a:cubicBezTo>
                  <a:pt x="18965907" y="9709436"/>
                  <a:pt x="18955671" y="9719672"/>
                  <a:pt x="18943047" y="9719672"/>
                </a:cubicBezTo>
                <a:cubicBezTo>
                  <a:pt x="18930421" y="9719672"/>
                  <a:pt x="18920187" y="9709436"/>
                  <a:pt x="18920187" y="9696811"/>
                </a:cubicBezTo>
                <a:cubicBezTo>
                  <a:pt x="18920187" y="9684186"/>
                  <a:pt x="18930421" y="9673952"/>
                  <a:pt x="18943047" y="9673952"/>
                </a:cubicBezTo>
                <a:close/>
                <a:moveTo>
                  <a:pt x="20680571" y="9604103"/>
                </a:moveTo>
                <a:cubicBezTo>
                  <a:pt x="20693195" y="9604103"/>
                  <a:pt x="20703431" y="9614340"/>
                  <a:pt x="20703431" y="9626964"/>
                </a:cubicBezTo>
                <a:cubicBezTo>
                  <a:pt x="20703431" y="9639590"/>
                  <a:pt x="20693195" y="9649823"/>
                  <a:pt x="20680571" y="9649823"/>
                </a:cubicBezTo>
                <a:cubicBezTo>
                  <a:pt x="20667947" y="9649823"/>
                  <a:pt x="20657711" y="9639590"/>
                  <a:pt x="20657711" y="9626964"/>
                </a:cubicBezTo>
                <a:cubicBezTo>
                  <a:pt x="20657711" y="9614340"/>
                  <a:pt x="20667947" y="9604103"/>
                  <a:pt x="20680571" y="9604103"/>
                </a:cubicBezTo>
                <a:close/>
                <a:moveTo>
                  <a:pt x="26050211" y="9539816"/>
                </a:moveTo>
                <a:cubicBezTo>
                  <a:pt x="26062835" y="9539816"/>
                  <a:pt x="26073071" y="9550051"/>
                  <a:pt x="26073071" y="9562676"/>
                </a:cubicBezTo>
                <a:cubicBezTo>
                  <a:pt x="26073071" y="9575301"/>
                  <a:pt x="26062835" y="9585538"/>
                  <a:pt x="26050211" y="9585538"/>
                </a:cubicBezTo>
                <a:cubicBezTo>
                  <a:pt x="26037587" y="9585538"/>
                  <a:pt x="26027351" y="9575301"/>
                  <a:pt x="26027351" y="9562676"/>
                </a:cubicBezTo>
                <a:cubicBezTo>
                  <a:pt x="26027351" y="9550051"/>
                  <a:pt x="26037587" y="9539816"/>
                  <a:pt x="26050211" y="9539816"/>
                </a:cubicBezTo>
                <a:close/>
                <a:moveTo>
                  <a:pt x="38740583" y="9525131"/>
                </a:moveTo>
                <a:cubicBezTo>
                  <a:pt x="38757515" y="9527250"/>
                  <a:pt x="38758299" y="9522466"/>
                  <a:pt x="38764395" y="9534658"/>
                </a:cubicBezTo>
                <a:cubicBezTo>
                  <a:pt x="38765519" y="9536901"/>
                  <a:pt x="38765983" y="9539420"/>
                  <a:pt x="38766775" y="9541801"/>
                </a:cubicBezTo>
                <a:cubicBezTo>
                  <a:pt x="38765983" y="9548151"/>
                  <a:pt x="38766995" y="9555004"/>
                  <a:pt x="38764395" y="9560850"/>
                </a:cubicBezTo>
                <a:cubicBezTo>
                  <a:pt x="38763375" y="9563144"/>
                  <a:pt x="38759495" y="9562109"/>
                  <a:pt x="38757251" y="9563232"/>
                </a:cubicBezTo>
                <a:lnTo>
                  <a:pt x="38742963" y="9570375"/>
                </a:lnTo>
                <a:cubicBezTo>
                  <a:pt x="38736615" y="9567200"/>
                  <a:pt x="38728935" y="9565871"/>
                  <a:pt x="38723915" y="9560850"/>
                </a:cubicBezTo>
                <a:cubicBezTo>
                  <a:pt x="38720363" y="9557302"/>
                  <a:pt x="38719151" y="9546564"/>
                  <a:pt x="38719151" y="9546564"/>
                </a:cubicBezTo>
                <a:cubicBezTo>
                  <a:pt x="38720275" y="9542063"/>
                  <a:pt x="38721423" y="9532940"/>
                  <a:pt x="38726295" y="9529896"/>
                </a:cubicBezTo>
                <a:cubicBezTo>
                  <a:pt x="38730551" y="9527233"/>
                  <a:pt x="38740583" y="9525131"/>
                  <a:pt x="38740583" y="9525131"/>
                </a:cubicBezTo>
                <a:close/>
                <a:moveTo>
                  <a:pt x="20671047" y="9518378"/>
                </a:moveTo>
                <a:cubicBezTo>
                  <a:pt x="20683671" y="9518378"/>
                  <a:pt x="20693907" y="9528613"/>
                  <a:pt x="20693907" y="9541238"/>
                </a:cubicBezTo>
                <a:cubicBezTo>
                  <a:pt x="20693907" y="9553863"/>
                  <a:pt x="20683671" y="9564098"/>
                  <a:pt x="20671047" y="9564098"/>
                </a:cubicBezTo>
                <a:cubicBezTo>
                  <a:pt x="20658419" y="9564098"/>
                  <a:pt x="20648187" y="9553863"/>
                  <a:pt x="20648187" y="9541238"/>
                </a:cubicBezTo>
                <a:cubicBezTo>
                  <a:pt x="20648187" y="9528613"/>
                  <a:pt x="20658419" y="9518378"/>
                  <a:pt x="20671047" y="9518378"/>
                </a:cubicBezTo>
                <a:close/>
                <a:moveTo>
                  <a:pt x="37447563" y="9470850"/>
                </a:moveTo>
                <a:cubicBezTo>
                  <a:pt x="37465343" y="9473388"/>
                  <a:pt x="37483403" y="9474430"/>
                  <a:pt x="37500903" y="9478469"/>
                </a:cubicBezTo>
                <a:cubicBezTo>
                  <a:pt x="37516555" y="9482080"/>
                  <a:pt x="37546623" y="9493709"/>
                  <a:pt x="37546623" y="9493709"/>
                </a:cubicBezTo>
                <a:cubicBezTo>
                  <a:pt x="37559323" y="9491170"/>
                  <a:pt x="37572159" y="9489229"/>
                  <a:pt x="37584723" y="9486090"/>
                </a:cubicBezTo>
                <a:cubicBezTo>
                  <a:pt x="37592515" y="9484140"/>
                  <a:pt x="37599551" y="9478469"/>
                  <a:pt x="37607583" y="9478469"/>
                </a:cubicBezTo>
                <a:cubicBezTo>
                  <a:pt x="37650839" y="9478469"/>
                  <a:pt x="37693943" y="9483548"/>
                  <a:pt x="37737123" y="9486090"/>
                </a:cubicBezTo>
                <a:cubicBezTo>
                  <a:pt x="37753431" y="9491523"/>
                  <a:pt x="37770679" y="9495045"/>
                  <a:pt x="37782843" y="9508949"/>
                </a:cubicBezTo>
                <a:cubicBezTo>
                  <a:pt x="37794903" y="9522734"/>
                  <a:pt x="37795947" y="9548877"/>
                  <a:pt x="37813323" y="9554668"/>
                </a:cubicBezTo>
                <a:cubicBezTo>
                  <a:pt x="37820943" y="9557209"/>
                  <a:pt x="37828999" y="9558698"/>
                  <a:pt x="37836183" y="9562288"/>
                </a:cubicBezTo>
                <a:cubicBezTo>
                  <a:pt x="37857419" y="9572905"/>
                  <a:pt x="37857643" y="9582596"/>
                  <a:pt x="37881903" y="9585148"/>
                </a:cubicBezTo>
                <a:cubicBezTo>
                  <a:pt x="37922399" y="9589412"/>
                  <a:pt x="37963183" y="9590228"/>
                  <a:pt x="38003823" y="9592769"/>
                </a:cubicBezTo>
                <a:cubicBezTo>
                  <a:pt x="38017235" y="9633005"/>
                  <a:pt x="38006987" y="9608945"/>
                  <a:pt x="38041923" y="9661350"/>
                </a:cubicBezTo>
                <a:cubicBezTo>
                  <a:pt x="38047003" y="9668969"/>
                  <a:pt x="38049543" y="9679128"/>
                  <a:pt x="38057163" y="9684209"/>
                </a:cubicBezTo>
                <a:cubicBezTo>
                  <a:pt x="38079487" y="9699090"/>
                  <a:pt x="38095727" y="9712814"/>
                  <a:pt x="38125743" y="9714689"/>
                </a:cubicBezTo>
                <a:lnTo>
                  <a:pt x="38247663" y="9722308"/>
                </a:lnTo>
                <a:cubicBezTo>
                  <a:pt x="38255283" y="9724850"/>
                  <a:pt x="38264843" y="9724248"/>
                  <a:pt x="38270523" y="9729929"/>
                </a:cubicBezTo>
                <a:cubicBezTo>
                  <a:pt x="38283475" y="9742882"/>
                  <a:pt x="38295211" y="9758274"/>
                  <a:pt x="38301003" y="9775649"/>
                </a:cubicBezTo>
                <a:cubicBezTo>
                  <a:pt x="38306439" y="9791955"/>
                  <a:pt x="38309959" y="9809203"/>
                  <a:pt x="38323863" y="9821369"/>
                </a:cubicBezTo>
                <a:cubicBezTo>
                  <a:pt x="38344683" y="9839585"/>
                  <a:pt x="38385771" y="9864627"/>
                  <a:pt x="38415303" y="9867088"/>
                </a:cubicBezTo>
                <a:lnTo>
                  <a:pt x="38506743" y="9874710"/>
                </a:lnTo>
                <a:cubicBezTo>
                  <a:pt x="38559147" y="9909644"/>
                  <a:pt x="38546671" y="9887814"/>
                  <a:pt x="38560083" y="9928048"/>
                </a:cubicBezTo>
                <a:cubicBezTo>
                  <a:pt x="38549923" y="9935668"/>
                  <a:pt x="38539939" y="9943526"/>
                  <a:pt x="38529603" y="9950908"/>
                </a:cubicBezTo>
                <a:cubicBezTo>
                  <a:pt x="38522151" y="9956231"/>
                  <a:pt x="38514935" y="9962052"/>
                  <a:pt x="38506743" y="9966149"/>
                </a:cubicBezTo>
                <a:cubicBezTo>
                  <a:pt x="38465307" y="9986868"/>
                  <a:pt x="38350163" y="9981197"/>
                  <a:pt x="38346723" y="9981389"/>
                </a:cubicBezTo>
                <a:cubicBezTo>
                  <a:pt x="38336563" y="9986468"/>
                  <a:pt x="38326683" y="9992153"/>
                  <a:pt x="38316243" y="9996628"/>
                </a:cubicBezTo>
                <a:cubicBezTo>
                  <a:pt x="38308859" y="9999792"/>
                  <a:pt x="38299655" y="9999231"/>
                  <a:pt x="38293383" y="10004250"/>
                </a:cubicBezTo>
                <a:cubicBezTo>
                  <a:pt x="38286231" y="10009969"/>
                  <a:pt x="38285911" y="10022256"/>
                  <a:pt x="38278143" y="10027109"/>
                </a:cubicBezTo>
                <a:cubicBezTo>
                  <a:pt x="38264519" y="10035622"/>
                  <a:pt x="38247663" y="10037269"/>
                  <a:pt x="38232423" y="10042348"/>
                </a:cubicBezTo>
                <a:lnTo>
                  <a:pt x="38209563" y="10049968"/>
                </a:lnTo>
                <a:cubicBezTo>
                  <a:pt x="38201943" y="10047428"/>
                  <a:pt x="38192383" y="10048029"/>
                  <a:pt x="38186703" y="10042348"/>
                </a:cubicBezTo>
                <a:cubicBezTo>
                  <a:pt x="38181023" y="10036668"/>
                  <a:pt x="38179971" y="10027471"/>
                  <a:pt x="38179083" y="10019488"/>
                </a:cubicBezTo>
                <a:cubicBezTo>
                  <a:pt x="38174867" y="9981537"/>
                  <a:pt x="38175679" y="9943139"/>
                  <a:pt x="38171463" y="9905188"/>
                </a:cubicBezTo>
                <a:cubicBezTo>
                  <a:pt x="38170575" y="9897205"/>
                  <a:pt x="38169523" y="9888010"/>
                  <a:pt x="38163843" y="9882329"/>
                </a:cubicBezTo>
                <a:cubicBezTo>
                  <a:pt x="38148567" y="9867053"/>
                  <a:pt x="38119219" y="9849020"/>
                  <a:pt x="38095263" y="9844228"/>
                </a:cubicBezTo>
                <a:cubicBezTo>
                  <a:pt x="38077651" y="9840707"/>
                  <a:pt x="38059703" y="9839149"/>
                  <a:pt x="38041923" y="9836609"/>
                </a:cubicBezTo>
                <a:cubicBezTo>
                  <a:pt x="38034303" y="9834068"/>
                  <a:pt x="38023731" y="9835525"/>
                  <a:pt x="38019063" y="9828990"/>
                </a:cubicBezTo>
                <a:cubicBezTo>
                  <a:pt x="38009727" y="9815916"/>
                  <a:pt x="38012735" y="9796634"/>
                  <a:pt x="38003823" y="9783270"/>
                </a:cubicBezTo>
                <a:cubicBezTo>
                  <a:pt x="37998743" y="9775649"/>
                  <a:pt x="37992679" y="9768599"/>
                  <a:pt x="37988583" y="9760409"/>
                </a:cubicBezTo>
                <a:cubicBezTo>
                  <a:pt x="37984991" y="9753225"/>
                  <a:pt x="37986643" y="9743230"/>
                  <a:pt x="37980963" y="9737550"/>
                </a:cubicBezTo>
                <a:cubicBezTo>
                  <a:pt x="37954763" y="9711347"/>
                  <a:pt x="37941131" y="9709031"/>
                  <a:pt x="37912383" y="9699448"/>
                </a:cubicBezTo>
                <a:cubicBezTo>
                  <a:pt x="37900475" y="9702426"/>
                  <a:pt x="37891903" y="9704558"/>
                  <a:pt x="37885875" y="9706046"/>
                </a:cubicBezTo>
                <a:lnTo>
                  <a:pt x="37878775" y="9707785"/>
                </a:lnTo>
                <a:lnTo>
                  <a:pt x="37878679" y="9707803"/>
                </a:lnTo>
                <a:cubicBezTo>
                  <a:pt x="37874607" y="9708753"/>
                  <a:pt x="37871123" y="9709644"/>
                  <a:pt x="37874611" y="9708806"/>
                </a:cubicBezTo>
                <a:lnTo>
                  <a:pt x="37878775" y="9707785"/>
                </a:lnTo>
                <a:lnTo>
                  <a:pt x="37886263" y="9706432"/>
                </a:lnTo>
                <a:cubicBezTo>
                  <a:pt x="37885119" y="9707026"/>
                  <a:pt x="37878175" y="9709222"/>
                  <a:pt x="37859043" y="9714689"/>
                </a:cubicBezTo>
                <a:cubicBezTo>
                  <a:pt x="37848975" y="9717566"/>
                  <a:pt x="37838723" y="9719770"/>
                  <a:pt x="37828563" y="9722308"/>
                </a:cubicBezTo>
                <a:cubicBezTo>
                  <a:pt x="37818403" y="9719770"/>
                  <a:pt x="37807451" y="9719374"/>
                  <a:pt x="37798083" y="9714689"/>
                </a:cubicBezTo>
                <a:cubicBezTo>
                  <a:pt x="37781699" y="9706498"/>
                  <a:pt x="37752363" y="9684209"/>
                  <a:pt x="37752363" y="9684209"/>
                </a:cubicBezTo>
                <a:cubicBezTo>
                  <a:pt x="37747343" y="9669150"/>
                  <a:pt x="37742931" y="9649231"/>
                  <a:pt x="37729503" y="9638489"/>
                </a:cubicBezTo>
                <a:cubicBezTo>
                  <a:pt x="37723231" y="9633472"/>
                  <a:pt x="37714651" y="9631509"/>
                  <a:pt x="37706643" y="9630870"/>
                </a:cubicBezTo>
                <a:cubicBezTo>
                  <a:pt x="37650883" y="9626407"/>
                  <a:pt x="37594883" y="9625790"/>
                  <a:pt x="37539003" y="9623248"/>
                </a:cubicBezTo>
                <a:cubicBezTo>
                  <a:pt x="37533923" y="9615630"/>
                  <a:pt x="37527483" y="9608757"/>
                  <a:pt x="37523763" y="9600388"/>
                </a:cubicBezTo>
                <a:cubicBezTo>
                  <a:pt x="37511691" y="9573225"/>
                  <a:pt x="37513979" y="9552502"/>
                  <a:pt x="37493283" y="9531809"/>
                </a:cubicBezTo>
                <a:cubicBezTo>
                  <a:pt x="37486807" y="9525333"/>
                  <a:pt x="37478043" y="9521648"/>
                  <a:pt x="37470423" y="9516569"/>
                </a:cubicBezTo>
                <a:cubicBezTo>
                  <a:pt x="37455363" y="9521589"/>
                  <a:pt x="37435447" y="9526000"/>
                  <a:pt x="37424703" y="9539429"/>
                </a:cubicBezTo>
                <a:cubicBezTo>
                  <a:pt x="37419687" y="9545701"/>
                  <a:pt x="37421539" y="9555606"/>
                  <a:pt x="37417083" y="9562288"/>
                </a:cubicBezTo>
                <a:cubicBezTo>
                  <a:pt x="37411107" y="9571254"/>
                  <a:pt x="37401843" y="9577528"/>
                  <a:pt x="37394223" y="9585148"/>
                </a:cubicBezTo>
                <a:cubicBezTo>
                  <a:pt x="37391247" y="9594075"/>
                  <a:pt x="37374955" y="9650137"/>
                  <a:pt x="37363743" y="9661350"/>
                </a:cubicBezTo>
                <a:cubicBezTo>
                  <a:pt x="37350791" y="9674301"/>
                  <a:pt x="37333263" y="9681669"/>
                  <a:pt x="37318023" y="9691830"/>
                </a:cubicBezTo>
                <a:lnTo>
                  <a:pt x="37295163" y="9707070"/>
                </a:lnTo>
                <a:cubicBezTo>
                  <a:pt x="37287543" y="9712148"/>
                  <a:pt x="37280991" y="9719414"/>
                  <a:pt x="37272303" y="9722308"/>
                </a:cubicBezTo>
                <a:lnTo>
                  <a:pt x="37226583" y="9737550"/>
                </a:lnTo>
                <a:cubicBezTo>
                  <a:pt x="37218963" y="9740090"/>
                  <a:pt x="37207315" y="9752352"/>
                  <a:pt x="37203723" y="9745168"/>
                </a:cubicBezTo>
                <a:lnTo>
                  <a:pt x="37188483" y="9737550"/>
                </a:lnTo>
                <a:lnTo>
                  <a:pt x="37241823" y="9661350"/>
                </a:lnTo>
                <a:cubicBezTo>
                  <a:pt x="37258171" y="9637735"/>
                  <a:pt x="37256319" y="9635300"/>
                  <a:pt x="37279923" y="9615630"/>
                </a:cubicBezTo>
                <a:cubicBezTo>
                  <a:pt x="37286959" y="9609766"/>
                  <a:pt x="37295163" y="9605469"/>
                  <a:pt x="37302783" y="9600388"/>
                </a:cubicBezTo>
                <a:cubicBezTo>
                  <a:pt x="37307863" y="9592769"/>
                  <a:pt x="37311547" y="9584004"/>
                  <a:pt x="37318023" y="9577528"/>
                </a:cubicBezTo>
                <a:cubicBezTo>
                  <a:pt x="37324499" y="9571053"/>
                  <a:pt x="37335163" y="9569440"/>
                  <a:pt x="37340883" y="9562288"/>
                </a:cubicBezTo>
                <a:cubicBezTo>
                  <a:pt x="37382947" y="9509709"/>
                  <a:pt x="37305851" y="9567866"/>
                  <a:pt x="37371363" y="9524189"/>
                </a:cubicBezTo>
                <a:cubicBezTo>
                  <a:pt x="37379627" y="9499399"/>
                  <a:pt x="37374871" y="9498078"/>
                  <a:pt x="37401843" y="9486090"/>
                </a:cubicBezTo>
                <a:cubicBezTo>
                  <a:pt x="37416523" y="9479566"/>
                  <a:pt x="37447563" y="9470850"/>
                  <a:pt x="37447563" y="9470850"/>
                </a:cubicBezTo>
                <a:close/>
                <a:moveTo>
                  <a:pt x="25847803" y="9470759"/>
                </a:moveTo>
                <a:cubicBezTo>
                  <a:pt x="25860431" y="9470759"/>
                  <a:pt x="25870663" y="9480995"/>
                  <a:pt x="25870663" y="9493620"/>
                </a:cubicBezTo>
                <a:cubicBezTo>
                  <a:pt x="25870663" y="9506244"/>
                  <a:pt x="25860431" y="9516479"/>
                  <a:pt x="25847803" y="9516479"/>
                </a:cubicBezTo>
                <a:cubicBezTo>
                  <a:pt x="25835179" y="9516479"/>
                  <a:pt x="25824943" y="9506244"/>
                  <a:pt x="25824943" y="9493620"/>
                </a:cubicBezTo>
                <a:cubicBezTo>
                  <a:pt x="25824943" y="9480995"/>
                  <a:pt x="25835179" y="9470759"/>
                  <a:pt x="25847803" y="9470759"/>
                </a:cubicBezTo>
                <a:close/>
                <a:moveTo>
                  <a:pt x="19079571" y="9470752"/>
                </a:moveTo>
                <a:cubicBezTo>
                  <a:pt x="19092199" y="9470752"/>
                  <a:pt x="19102431" y="9480986"/>
                  <a:pt x="19102431" y="9493611"/>
                </a:cubicBezTo>
                <a:cubicBezTo>
                  <a:pt x="19102431" y="9506236"/>
                  <a:pt x="19092199" y="9516472"/>
                  <a:pt x="19079571" y="9516472"/>
                </a:cubicBezTo>
                <a:cubicBezTo>
                  <a:pt x="19066947" y="9516472"/>
                  <a:pt x="19056711" y="9506236"/>
                  <a:pt x="19056711" y="9493611"/>
                </a:cubicBezTo>
                <a:cubicBezTo>
                  <a:pt x="19056711" y="9480986"/>
                  <a:pt x="19066947" y="9470752"/>
                  <a:pt x="19079571" y="9470752"/>
                </a:cubicBezTo>
                <a:close/>
                <a:moveTo>
                  <a:pt x="25673975" y="9444566"/>
                </a:moveTo>
                <a:cubicBezTo>
                  <a:pt x="25686599" y="9444566"/>
                  <a:pt x="25696835" y="9454802"/>
                  <a:pt x="25696835" y="9467425"/>
                </a:cubicBezTo>
                <a:cubicBezTo>
                  <a:pt x="25696835" y="9480050"/>
                  <a:pt x="25686599" y="9490286"/>
                  <a:pt x="25673975" y="9490286"/>
                </a:cubicBezTo>
                <a:cubicBezTo>
                  <a:pt x="25661347" y="9490286"/>
                  <a:pt x="25651115" y="9480050"/>
                  <a:pt x="25651115" y="9467425"/>
                </a:cubicBezTo>
                <a:cubicBezTo>
                  <a:pt x="25651115" y="9454802"/>
                  <a:pt x="25661347" y="9444566"/>
                  <a:pt x="25673975" y="9444566"/>
                </a:cubicBezTo>
                <a:close/>
                <a:moveTo>
                  <a:pt x="19149423" y="9350101"/>
                </a:moveTo>
                <a:cubicBezTo>
                  <a:pt x="19162047" y="9350101"/>
                  <a:pt x="19172283" y="9360336"/>
                  <a:pt x="19172283" y="9372962"/>
                </a:cubicBezTo>
                <a:cubicBezTo>
                  <a:pt x="19172283" y="9385587"/>
                  <a:pt x="19162047" y="9395820"/>
                  <a:pt x="19149423" y="9395820"/>
                </a:cubicBezTo>
                <a:cubicBezTo>
                  <a:pt x="19136799" y="9395820"/>
                  <a:pt x="19126563" y="9385587"/>
                  <a:pt x="19126563" y="9372962"/>
                </a:cubicBezTo>
                <a:cubicBezTo>
                  <a:pt x="19126563" y="9360336"/>
                  <a:pt x="19136799" y="9350101"/>
                  <a:pt x="19149423" y="9350101"/>
                </a:cubicBezTo>
                <a:close/>
                <a:moveTo>
                  <a:pt x="37935719" y="9220334"/>
                </a:moveTo>
                <a:cubicBezTo>
                  <a:pt x="37942863" y="9221126"/>
                  <a:pt x="37950063" y="9221534"/>
                  <a:pt x="37957151" y="9222716"/>
                </a:cubicBezTo>
                <a:cubicBezTo>
                  <a:pt x="37959627" y="9223128"/>
                  <a:pt x="37962835" y="9223053"/>
                  <a:pt x="37964295" y="9225096"/>
                </a:cubicBezTo>
                <a:cubicBezTo>
                  <a:pt x="37967211" y="9229182"/>
                  <a:pt x="37969059" y="9239384"/>
                  <a:pt x="37969059" y="9239384"/>
                </a:cubicBezTo>
                <a:cubicBezTo>
                  <a:pt x="37968263" y="9252083"/>
                  <a:pt x="37968007" y="9264827"/>
                  <a:pt x="37966675" y="9277483"/>
                </a:cubicBezTo>
                <a:cubicBezTo>
                  <a:pt x="37964043" y="9302493"/>
                  <a:pt x="37966675" y="9293357"/>
                  <a:pt x="37966675" y="9296534"/>
                </a:cubicBezTo>
                <a:cubicBezTo>
                  <a:pt x="37953975" y="9295740"/>
                  <a:pt x="37941239" y="9295418"/>
                  <a:pt x="37928575" y="9294151"/>
                </a:cubicBezTo>
                <a:cubicBezTo>
                  <a:pt x="37925319" y="9293825"/>
                  <a:pt x="37921775" y="9293585"/>
                  <a:pt x="37919051" y="9291772"/>
                </a:cubicBezTo>
                <a:cubicBezTo>
                  <a:pt x="37916671" y="9290182"/>
                  <a:pt x="37916119" y="9286825"/>
                  <a:pt x="37914287" y="9284628"/>
                </a:cubicBezTo>
                <a:cubicBezTo>
                  <a:pt x="37899011" y="9266295"/>
                  <a:pt x="37914203" y="9288073"/>
                  <a:pt x="37902383" y="9270339"/>
                </a:cubicBezTo>
                <a:cubicBezTo>
                  <a:pt x="37903175" y="9260815"/>
                  <a:pt x="37903499" y="9251239"/>
                  <a:pt x="37904763" y="9241765"/>
                </a:cubicBezTo>
                <a:cubicBezTo>
                  <a:pt x="37905095" y="9239278"/>
                  <a:pt x="37905371" y="9236395"/>
                  <a:pt x="37907143" y="9234620"/>
                </a:cubicBezTo>
                <a:cubicBezTo>
                  <a:pt x="37911191" y="9230573"/>
                  <a:pt x="37916003" y="9226906"/>
                  <a:pt x="37921431" y="9225096"/>
                </a:cubicBezTo>
                <a:close/>
                <a:moveTo>
                  <a:pt x="20547219" y="9196909"/>
                </a:moveTo>
                <a:cubicBezTo>
                  <a:pt x="20559847" y="9196909"/>
                  <a:pt x="20570079" y="9207143"/>
                  <a:pt x="20570079" y="9219769"/>
                </a:cubicBezTo>
                <a:cubicBezTo>
                  <a:pt x="20570079" y="9232393"/>
                  <a:pt x="20559847" y="9242629"/>
                  <a:pt x="20547219" y="9242629"/>
                </a:cubicBezTo>
                <a:cubicBezTo>
                  <a:pt x="20534595" y="9242629"/>
                  <a:pt x="20524359" y="9232393"/>
                  <a:pt x="20524359" y="9219769"/>
                </a:cubicBezTo>
                <a:cubicBezTo>
                  <a:pt x="20524359" y="9207143"/>
                  <a:pt x="20534595" y="9196909"/>
                  <a:pt x="20547219" y="9196909"/>
                </a:cubicBezTo>
                <a:close/>
                <a:moveTo>
                  <a:pt x="38123839" y="9134607"/>
                </a:moveTo>
                <a:cubicBezTo>
                  <a:pt x="38131775" y="9135401"/>
                  <a:pt x="38139767" y="9135775"/>
                  <a:pt x="38147651" y="9136989"/>
                </a:cubicBezTo>
                <a:cubicBezTo>
                  <a:pt x="38150131" y="9137372"/>
                  <a:pt x="38153019" y="9137596"/>
                  <a:pt x="38154795" y="9139369"/>
                </a:cubicBezTo>
                <a:cubicBezTo>
                  <a:pt x="38156571" y="9141144"/>
                  <a:pt x="38156055" y="9144269"/>
                  <a:pt x="38157175" y="9146514"/>
                </a:cubicBezTo>
                <a:cubicBezTo>
                  <a:pt x="38158455" y="9149072"/>
                  <a:pt x="38160351" y="9151278"/>
                  <a:pt x="38161939" y="9153656"/>
                </a:cubicBezTo>
                <a:cubicBezTo>
                  <a:pt x="38163527" y="9158419"/>
                  <a:pt x="38165803" y="9163007"/>
                  <a:pt x="38166703" y="9167944"/>
                </a:cubicBezTo>
                <a:lnTo>
                  <a:pt x="38171463" y="9201282"/>
                </a:lnTo>
                <a:cubicBezTo>
                  <a:pt x="38145603" y="9200108"/>
                  <a:pt x="38125679" y="9211000"/>
                  <a:pt x="38111931" y="9191758"/>
                </a:cubicBezTo>
                <a:cubicBezTo>
                  <a:pt x="38109871" y="9188868"/>
                  <a:pt x="38108759" y="9185406"/>
                  <a:pt x="38107171" y="9182233"/>
                </a:cubicBezTo>
                <a:cubicBezTo>
                  <a:pt x="38103815" y="9165450"/>
                  <a:pt x="38103571" y="9170490"/>
                  <a:pt x="38107171" y="9148895"/>
                </a:cubicBezTo>
                <a:cubicBezTo>
                  <a:pt x="38107583" y="9146419"/>
                  <a:pt x="38107983" y="9143711"/>
                  <a:pt x="38109551" y="9141751"/>
                </a:cubicBezTo>
                <a:cubicBezTo>
                  <a:pt x="38112907" y="9137555"/>
                  <a:pt x="38119135" y="9136177"/>
                  <a:pt x="38123839" y="9134607"/>
                </a:cubicBezTo>
                <a:close/>
                <a:moveTo>
                  <a:pt x="20535315" y="9115946"/>
                </a:moveTo>
                <a:cubicBezTo>
                  <a:pt x="20547939" y="9115946"/>
                  <a:pt x="20558171" y="9126181"/>
                  <a:pt x="20558171" y="9138806"/>
                </a:cubicBezTo>
                <a:cubicBezTo>
                  <a:pt x="20558171" y="9151431"/>
                  <a:pt x="20547939" y="9161667"/>
                  <a:pt x="20535315" y="9161667"/>
                </a:cubicBezTo>
                <a:cubicBezTo>
                  <a:pt x="20522691" y="9161667"/>
                  <a:pt x="20512455" y="9151431"/>
                  <a:pt x="20512455" y="9138806"/>
                </a:cubicBezTo>
                <a:cubicBezTo>
                  <a:pt x="20512455" y="9126181"/>
                  <a:pt x="20522691" y="9115946"/>
                  <a:pt x="20535315" y="9115946"/>
                </a:cubicBezTo>
                <a:close/>
                <a:moveTo>
                  <a:pt x="37759507" y="9094128"/>
                </a:moveTo>
                <a:cubicBezTo>
                  <a:pt x="37773003" y="9094922"/>
                  <a:pt x="37786531" y="9095226"/>
                  <a:pt x="37799987" y="9096509"/>
                </a:cubicBezTo>
                <a:cubicBezTo>
                  <a:pt x="37803247" y="9096820"/>
                  <a:pt x="37806319" y="9098181"/>
                  <a:pt x="37809515" y="9098891"/>
                </a:cubicBezTo>
                <a:cubicBezTo>
                  <a:pt x="37836767" y="9104947"/>
                  <a:pt x="37807679" y="9097838"/>
                  <a:pt x="37830943" y="9103653"/>
                </a:cubicBezTo>
                <a:cubicBezTo>
                  <a:pt x="37842851" y="9111590"/>
                  <a:pt x="37836499" y="9106034"/>
                  <a:pt x="37847615" y="9122704"/>
                </a:cubicBezTo>
                <a:lnTo>
                  <a:pt x="37852375" y="9129848"/>
                </a:lnTo>
                <a:lnTo>
                  <a:pt x="37857139" y="9144133"/>
                </a:lnTo>
                <a:lnTo>
                  <a:pt x="37859519" y="9151278"/>
                </a:lnTo>
                <a:cubicBezTo>
                  <a:pt x="37858727" y="9160008"/>
                  <a:pt x="37859715" y="9169092"/>
                  <a:pt x="37857139" y="9177470"/>
                </a:cubicBezTo>
                <a:cubicBezTo>
                  <a:pt x="37856295" y="9180207"/>
                  <a:pt x="37852555" y="9180954"/>
                  <a:pt x="37849995" y="9182233"/>
                </a:cubicBezTo>
                <a:cubicBezTo>
                  <a:pt x="37847751" y="9183357"/>
                  <a:pt x="37851979" y="9192156"/>
                  <a:pt x="37852375" y="9194142"/>
                </a:cubicBezTo>
                <a:cubicBezTo>
                  <a:pt x="37844439" y="9192554"/>
                  <a:pt x="37836347" y="9191600"/>
                  <a:pt x="37828563" y="9189377"/>
                </a:cubicBezTo>
                <a:cubicBezTo>
                  <a:pt x="37825151" y="9188402"/>
                  <a:pt x="37822363" y="9185861"/>
                  <a:pt x="37819039" y="9184615"/>
                </a:cubicBezTo>
                <a:cubicBezTo>
                  <a:pt x="37815975" y="9183468"/>
                  <a:pt x="37812647" y="9183173"/>
                  <a:pt x="37809515" y="9182233"/>
                </a:cubicBezTo>
                <a:cubicBezTo>
                  <a:pt x="37804707" y="9180791"/>
                  <a:pt x="37799987" y="9179059"/>
                  <a:pt x="37795227" y="9177470"/>
                </a:cubicBezTo>
                <a:lnTo>
                  <a:pt x="37788083" y="9175091"/>
                </a:lnTo>
                <a:cubicBezTo>
                  <a:pt x="37785703" y="9173502"/>
                  <a:pt x="37783499" y="9171607"/>
                  <a:pt x="37780939" y="9170328"/>
                </a:cubicBezTo>
                <a:cubicBezTo>
                  <a:pt x="37768959" y="9164337"/>
                  <a:pt x="37774527" y="9173440"/>
                  <a:pt x="37759507" y="9158422"/>
                </a:cubicBezTo>
                <a:cubicBezTo>
                  <a:pt x="37750587" y="9149503"/>
                  <a:pt x="37755559" y="9152344"/>
                  <a:pt x="37745219" y="9148896"/>
                </a:cubicBezTo>
                <a:cubicBezTo>
                  <a:pt x="37739459" y="9131607"/>
                  <a:pt x="37736183" y="9124707"/>
                  <a:pt x="37745219" y="9098891"/>
                </a:cubicBezTo>
                <a:cubicBezTo>
                  <a:pt x="37746879" y="9094152"/>
                  <a:pt x="37759507" y="9094128"/>
                  <a:pt x="37759507" y="9094128"/>
                </a:cubicBezTo>
                <a:close/>
                <a:moveTo>
                  <a:pt x="37973819" y="8982208"/>
                </a:moveTo>
                <a:cubicBezTo>
                  <a:pt x="37986411" y="8984307"/>
                  <a:pt x="37988107" y="8981019"/>
                  <a:pt x="37992871" y="8991733"/>
                </a:cubicBezTo>
                <a:cubicBezTo>
                  <a:pt x="37994907" y="8996321"/>
                  <a:pt x="37997631" y="9006022"/>
                  <a:pt x="37997631" y="9006022"/>
                </a:cubicBezTo>
                <a:cubicBezTo>
                  <a:pt x="37997519" y="9007031"/>
                  <a:pt x="37998211" y="9030736"/>
                  <a:pt x="37990487" y="9034596"/>
                </a:cubicBezTo>
                <a:cubicBezTo>
                  <a:pt x="37987647" y="9036016"/>
                  <a:pt x="37982551" y="9040548"/>
                  <a:pt x="37980963" y="9041740"/>
                </a:cubicBezTo>
                <a:cubicBezTo>
                  <a:pt x="37977003" y="9038912"/>
                  <a:pt x="37961503" y="9029219"/>
                  <a:pt x="37957151" y="9022690"/>
                </a:cubicBezTo>
                <a:cubicBezTo>
                  <a:pt x="37955759" y="9020602"/>
                  <a:pt x="37955563" y="9017928"/>
                  <a:pt x="37954771" y="9015546"/>
                </a:cubicBezTo>
                <a:cubicBezTo>
                  <a:pt x="37956415" y="8997459"/>
                  <a:pt x="37950183" y="8990639"/>
                  <a:pt x="37964295" y="8984589"/>
                </a:cubicBezTo>
                <a:cubicBezTo>
                  <a:pt x="37967303" y="8983302"/>
                  <a:pt x="37970643" y="8983001"/>
                  <a:pt x="37973819" y="8982208"/>
                </a:cubicBezTo>
                <a:close/>
                <a:moveTo>
                  <a:pt x="18819223" y="8753202"/>
                </a:moveTo>
                <a:cubicBezTo>
                  <a:pt x="18831847" y="8753202"/>
                  <a:pt x="18842083" y="8763436"/>
                  <a:pt x="18842083" y="8776061"/>
                </a:cubicBezTo>
                <a:cubicBezTo>
                  <a:pt x="18842083" y="8788686"/>
                  <a:pt x="18831847" y="8798922"/>
                  <a:pt x="18819223" y="8798922"/>
                </a:cubicBezTo>
                <a:cubicBezTo>
                  <a:pt x="18806599" y="8798922"/>
                  <a:pt x="18796363" y="8788686"/>
                  <a:pt x="18796363" y="8776061"/>
                </a:cubicBezTo>
                <a:cubicBezTo>
                  <a:pt x="18796363" y="8763436"/>
                  <a:pt x="18806599" y="8753202"/>
                  <a:pt x="18819223" y="8753202"/>
                </a:cubicBezTo>
                <a:close/>
                <a:moveTo>
                  <a:pt x="37623775" y="8746465"/>
                </a:moveTo>
                <a:cubicBezTo>
                  <a:pt x="37626951" y="8747259"/>
                  <a:pt x="37630295" y="8747557"/>
                  <a:pt x="37633303" y="8748847"/>
                </a:cubicBezTo>
                <a:cubicBezTo>
                  <a:pt x="37642563" y="8752814"/>
                  <a:pt x="37644151" y="8759166"/>
                  <a:pt x="37649971" y="8767898"/>
                </a:cubicBezTo>
                <a:lnTo>
                  <a:pt x="37659495" y="8782183"/>
                </a:lnTo>
                <a:cubicBezTo>
                  <a:pt x="37660287" y="8784564"/>
                  <a:pt x="37661187" y="8786913"/>
                  <a:pt x="37661875" y="8789327"/>
                </a:cubicBezTo>
                <a:cubicBezTo>
                  <a:pt x="37665063" y="8800472"/>
                  <a:pt x="37665843" y="8797264"/>
                  <a:pt x="37666639" y="8798854"/>
                </a:cubicBezTo>
                <a:cubicBezTo>
                  <a:pt x="37659495" y="8799646"/>
                  <a:pt x="37652395" y="8801234"/>
                  <a:pt x="37645207" y="8801234"/>
                </a:cubicBezTo>
                <a:cubicBezTo>
                  <a:pt x="37635651" y="8801234"/>
                  <a:pt x="37626115" y="8800038"/>
                  <a:pt x="37616631" y="8798854"/>
                </a:cubicBezTo>
                <a:cubicBezTo>
                  <a:pt x="37611847" y="8798256"/>
                  <a:pt x="37604707" y="8795672"/>
                  <a:pt x="37599963" y="8794091"/>
                </a:cubicBezTo>
                <a:cubicBezTo>
                  <a:pt x="37598375" y="8791710"/>
                  <a:pt x="37596483" y="8789507"/>
                  <a:pt x="37595203" y="8786946"/>
                </a:cubicBezTo>
                <a:cubicBezTo>
                  <a:pt x="37591399" y="8779340"/>
                  <a:pt x="37590975" y="8768001"/>
                  <a:pt x="37595203" y="8760753"/>
                </a:cubicBezTo>
                <a:cubicBezTo>
                  <a:pt x="37598087" y="8755809"/>
                  <a:pt x="37604059" y="8753037"/>
                  <a:pt x="37609487" y="8751228"/>
                </a:cubicBezTo>
                <a:close/>
                <a:moveTo>
                  <a:pt x="19288365" y="8729783"/>
                </a:moveTo>
                <a:cubicBezTo>
                  <a:pt x="19304239" y="8731371"/>
                  <a:pt x="19320309" y="8731606"/>
                  <a:pt x="19335991" y="8734545"/>
                </a:cubicBezTo>
                <a:cubicBezTo>
                  <a:pt x="19345859" y="8736395"/>
                  <a:pt x="19364565" y="8744070"/>
                  <a:pt x="19364565" y="8744070"/>
                </a:cubicBezTo>
                <a:cubicBezTo>
                  <a:pt x="19385867" y="8776025"/>
                  <a:pt x="19360773" y="8744718"/>
                  <a:pt x="19388377" y="8763122"/>
                </a:cubicBezTo>
                <a:cubicBezTo>
                  <a:pt x="19399379" y="8770455"/>
                  <a:pt x="19405163" y="8781153"/>
                  <a:pt x="19412191" y="8791696"/>
                </a:cubicBezTo>
                <a:cubicBezTo>
                  <a:pt x="19413777" y="8796459"/>
                  <a:pt x="19414515" y="8801595"/>
                  <a:pt x="19416951" y="8805983"/>
                </a:cubicBezTo>
                <a:cubicBezTo>
                  <a:pt x="19422511" y="8815992"/>
                  <a:pt x="19432383" y="8823699"/>
                  <a:pt x="19436003" y="8834558"/>
                </a:cubicBezTo>
                <a:lnTo>
                  <a:pt x="19445527" y="8863133"/>
                </a:lnTo>
                <a:cubicBezTo>
                  <a:pt x="19442119" y="8880171"/>
                  <a:pt x="19443503" y="8888971"/>
                  <a:pt x="19431239" y="8901234"/>
                </a:cubicBezTo>
                <a:cubicBezTo>
                  <a:pt x="19427195" y="8905281"/>
                  <a:pt x="19421715" y="8907584"/>
                  <a:pt x="19416951" y="8910759"/>
                </a:cubicBezTo>
                <a:cubicBezTo>
                  <a:pt x="19404987" y="8946661"/>
                  <a:pt x="19421127" y="8902413"/>
                  <a:pt x="19402667" y="8939333"/>
                </a:cubicBezTo>
                <a:cubicBezTo>
                  <a:pt x="19399247" y="8946172"/>
                  <a:pt x="19394667" y="8966562"/>
                  <a:pt x="19393139" y="8972670"/>
                </a:cubicBezTo>
                <a:cubicBezTo>
                  <a:pt x="19394727" y="8988546"/>
                  <a:pt x="19398839" y="9004370"/>
                  <a:pt x="19397903" y="9020295"/>
                </a:cubicBezTo>
                <a:cubicBezTo>
                  <a:pt x="19397223" y="9031832"/>
                  <a:pt x="19391419" y="9042483"/>
                  <a:pt x="19388377" y="9053634"/>
                </a:cubicBezTo>
                <a:cubicBezTo>
                  <a:pt x="19376483" y="9097245"/>
                  <a:pt x="19392267" y="9050614"/>
                  <a:pt x="19374091" y="9086971"/>
                </a:cubicBezTo>
                <a:cubicBezTo>
                  <a:pt x="19371847" y="9091461"/>
                  <a:pt x="19372463" y="9097339"/>
                  <a:pt x="19369327" y="9101260"/>
                </a:cubicBezTo>
                <a:cubicBezTo>
                  <a:pt x="19365751" y="9105728"/>
                  <a:pt x="19359803" y="9107608"/>
                  <a:pt x="19355039" y="9110784"/>
                </a:cubicBezTo>
                <a:cubicBezTo>
                  <a:pt x="19351867" y="9115545"/>
                  <a:pt x="19350371" y="9122038"/>
                  <a:pt x="19345515" y="9125072"/>
                </a:cubicBezTo>
                <a:cubicBezTo>
                  <a:pt x="19337003" y="9130392"/>
                  <a:pt x="19316939" y="9134596"/>
                  <a:pt x="19316939" y="9134596"/>
                </a:cubicBezTo>
                <a:cubicBezTo>
                  <a:pt x="19305319" y="9130722"/>
                  <a:pt x="19297599" y="9129541"/>
                  <a:pt x="19288365" y="9120309"/>
                </a:cubicBezTo>
                <a:cubicBezTo>
                  <a:pt x="19284319" y="9116260"/>
                  <a:pt x="19283147" y="9109788"/>
                  <a:pt x="19278839" y="9106020"/>
                </a:cubicBezTo>
                <a:cubicBezTo>
                  <a:pt x="19270227" y="9098484"/>
                  <a:pt x="19250267" y="9086971"/>
                  <a:pt x="19250267" y="9086971"/>
                </a:cubicBezTo>
                <a:cubicBezTo>
                  <a:pt x="19247091" y="9077446"/>
                  <a:pt x="19239741" y="9068385"/>
                  <a:pt x="19240739" y="9058396"/>
                </a:cubicBezTo>
                <a:cubicBezTo>
                  <a:pt x="19242327" y="9042522"/>
                  <a:pt x="19242563" y="9026452"/>
                  <a:pt x="19245503" y="9010771"/>
                </a:cubicBezTo>
                <a:cubicBezTo>
                  <a:pt x="19245507" y="9010756"/>
                  <a:pt x="19257407" y="8975060"/>
                  <a:pt x="19259791" y="8967910"/>
                </a:cubicBezTo>
                <a:lnTo>
                  <a:pt x="19283603" y="8896472"/>
                </a:lnTo>
                <a:cubicBezTo>
                  <a:pt x="19283607" y="8896458"/>
                  <a:pt x="19293123" y="8867910"/>
                  <a:pt x="19293127" y="8867896"/>
                </a:cubicBezTo>
                <a:lnTo>
                  <a:pt x="19297891" y="8844084"/>
                </a:lnTo>
                <a:cubicBezTo>
                  <a:pt x="19296303" y="8839322"/>
                  <a:pt x="19297617" y="8832041"/>
                  <a:pt x="19293127" y="8829795"/>
                </a:cubicBezTo>
                <a:cubicBezTo>
                  <a:pt x="19288639" y="8827551"/>
                  <a:pt x="19283455" y="8832581"/>
                  <a:pt x="19278839" y="8834558"/>
                </a:cubicBezTo>
                <a:cubicBezTo>
                  <a:pt x="19261919" y="8841812"/>
                  <a:pt x="19259851" y="8844044"/>
                  <a:pt x="19245503" y="8853609"/>
                </a:cubicBezTo>
                <a:cubicBezTo>
                  <a:pt x="19236395" y="8880933"/>
                  <a:pt x="19247263" y="8855428"/>
                  <a:pt x="19226451" y="8882183"/>
                </a:cubicBezTo>
                <a:cubicBezTo>
                  <a:pt x="19199707" y="8916572"/>
                  <a:pt x="19220417" y="8906421"/>
                  <a:pt x="19193115" y="8915522"/>
                </a:cubicBezTo>
                <a:lnTo>
                  <a:pt x="19183591" y="8905995"/>
                </a:lnTo>
                <a:cubicBezTo>
                  <a:pt x="19180415" y="8891710"/>
                  <a:pt x="19174067" y="8877769"/>
                  <a:pt x="19174067" y="8863133"/>
                </a:cubicBezTo>
                <a:cubicBezTo>
                  <a:pt x="19174067" y="8853094"/>
                  <a:pt x="19180415" y="8844084"/>
                  <a:pt x="19183591" y="8834558"/>
                </a:cubicBezTo>
                <a:cubicBezTo>
                  <a:pt x="19187463" y="8822936"/>
                  <a:pt x="19188643" y="8815216"/>
                  <a:pt x="19197879" y="8805983"/>
                </a:cubicBezTo>
                <a:cubicBezTo>
                  <a:pt x="19201927" y="8801936"/>
                  <a:pt x="19207403" y="8799633"/>
                  <a:pt x="19212167" y="8796459"/>
                </a:cubicBezTo>
                <a:cubicBezTo>
                  <a:pt x="19221531" y="8782410"/>
                  <a:pt x="19222227" y="8779344"/>
                  <a:pt x="19235977" y="8767884"/>
                </a:cubicBezTo>
                <a:cubicBezTo>
                  <a:pt x="19240375" y="8764220"/>
                  <a:pt x="19245503" y="8761534"/>
                  <a:pt x="19250267" y="8758360"/>
                </a:cubicBezTo>
                <a:cubicBezTo>
                  <a:pt x="19253439" y="8753594"/>
                  <a:pt x="19255319" y="8747647"/>
                  <a:pt x="19259791" y="8744070"/>
                </a:cubicBezTo>
                <a:cubicBezTo>
                  <a:pt x="19263711" y="8740935"/>
                  <a:pt x="19269587" y="8741554"/>
                  <a:pt x="19274077" y="8739310"/>
                </a:cubicBezTo>
                <a:cubicBezTo>
                  <a:pt x="19279199" y="8736749"/>
                  <a:pt x="19283603" y="8732958"/>
                  <a:pt x="19288365" y="8729783"/>
                </a:cubicBezTo>
                <a:close/>
                <a:moveTo>
                  <a:pt x="37754743" y="8727416"/>
                </a:moveTo>
                <a:cubicBezTo>
                  <a:pt x="37760299" y="8728210"/>
                  <a:pt x="37765911" y="8728696"/>
                  <a:pt x="37771415" y="8729797"/>
                </a:cubicBezTo>
                <a:cubicBezTo>
                  <a:pt x="37773875" y="8730290"/>
                  <a:pt x="37776783" y="8730403"/>
                  <a:pt x="37778559" y="8732178"/>
                </a:cubicBezTo>
                <a:cubicBezTo>
                  <a:pt x="37780331" y="8733954"/>
                  <a:pt x="37779371" y="8737361"/>
                  <a:pt x="37780939" y="8739322"/>
                </a:cubicBezTo>
                <a:cubicBezTo>
                  <a:pt x="37782727" y="8741556"/>
                  <a:pt x="37785703" y="8742496"/>
                  <a:pt x="37788083" y="8744084"/>
                </a:cubicBezTo>
                <a:cubicBezTo>
                  <a:pt x="37788875" y="8746465"/>
                  <a:pt x="37789803" y="8748806"/>
                  <a:pt x="37790463" y="8751228"/>
                </a:cubicBezTo>
                <a:cubicBezTo>
                  <a:pt x="37792187" y="8757542"/>
                  <a:pt x="37795227" y="8770277"/>
                  <a:pt x="37795227" y="8770277"/>
                </a:cubicBezTo>
                <a:cubicBezTo>
                  <a:pt x="37791427" y="8815880"/>
                  <a:pt x="37796183" y="8785971"/>
                  <a:pt x="37790463" y="8805997"/>
                </a:cubicBezTo>
                <a:cubicBezTo>
                  <a:pt x="37789591" y="8809053"/>
                  <a:pt x="37784939" y="8829809"/>
                  <a:pt x="37783319" y="8829809"/>
                </a:cubicBezTo>
                <a:lnTo>
                  <a:pt x="37780939" y="8827427"/>
                </a:lnTo>
                <a:cubicBezTo>
                  <a:pt x="37774587" y="8825046"/>
                  <a:pt x="37767531" y="8824046"/>
                  <a:pt x="37761887" y="8820284"/>
                </a:cubicBezTo>
                <a:cubicBezTo>
                  <a:pt x="37759799" y="8818892"/>
                  <a:pt x="37760631" y="8815385"/>
                  <a:pt x="37759507" y="8813140"/>
                </a:cubicBezTo>
                <a:cubicBezTo>
                  <a:pt x="37758227" y="8810582"/>
                  <a:pt x="37756331" y="8808378"/>
                  <a:pt x="37754743" y="8805997"/>
                </a:cubicBezTo>
                <a:cubicBezTo>
                  <a:pt x="37753951" y="8803616"/>
                  <a:pt x="37752971" y="8801287"/>
                  <a:pt x="37752363" y="8798854"/>
                </a:cubicBezTo>
                <a:cubicBezTo>
                  <a:pt x="37750699" y="8792196"/>
                  <a:pt x="37748663" y="8779029"/>
                  <a:pt x="37747603" y="8772659"/>
                </a:cubicBezTo>
                <a:cubicBezTo>
                  <a:pt x="37748395" y="8762340"/>
                  <a:pt x="37748367" y="8751926"/>
                  <a:pt x="37749983" y="8741702"/>
                </a:cubicBezTo>
                <a:cubicBezTo>
                  <a:pt x="37750767" y="8736745"/>
                  <a:pt x="37754743" y="8727416"/>
                  <a:pt x="37754743" y="8727416"/>
                </a:cubicBezTo>
                <a:close/>
                <a:moveTo>
                  <a:pt x="19683655" y="8658346"/>
                </a:moveTo>
                <a:cubicBezTo>
                  <a:pt x="19707463" y="8659933"/>
                  <a:pt x="19731371" y="8660472"/>
                  <a:pt x="19755091" y="8663108"/>
                </a:cubicBezTo>
                <a:cubicBezTo>
                  <a:pt x="19760079" y="8663662"/>
                  <a:pt x="19765455" y="8664734"/>
                  <a:pt x="19769379" y="8667870"/>
                </a:cubicBezTo>
                <a:cubicBezTo>
                  <a:pt x="19777771" y="8674583"/>
                  <a:pt x="19780527" y="8687034"/>
                  <a:pt x="19783663" y="8696444"/>
                </a:cubicBezTo>
                <a:cubicBezTo>
                  <a:pt x="19777483" y="8739724"/>
                  <a:pt x="19782451" y="8719131"/>
                  <a:pt x="19769379" y="8758357"/>
                </a:cubicBezTo>
                <a:cubicBezTo>
                  <a:pt x="19767791" y="8763119"/>
                  <a:pt x="19767399" y="8768468"/>
                  <a:pt x="19764615" y="8772646"/>
                </a:cubicBezTo>
                <a:lnTo>
                  <a:pt x="19745567" y="8801220"/>
                </a:lnTo>
                <a:cubicBezTo>
                  <a:pt x="19707087" y="8794808"/>
                  <a:pt x="19726147" y="8799511"/>
                  <a:pt x="19688415" y="8786934"/>
                </a:cubicBezTo>
                <a:lnTo>
                  <a:pt x="19674127" y="8782169"/>
                </a:lnTo>
                <a:cubicBezTo>
                  <a:pt x="19667535" y="8783488"/>
                  <a:pt x="19644259" y="8787122"/>
                  <a:pt x="19636027" y="8791696"/>
                </a:cubicBezTo>
                <a:cubicBezTo>
                  <a:pt x="19626019" y="8797253"/>
                  <a:pt x="19607451" y="8810745"/>
                  <a:pt x="19607451" y="8810745"/>
                </a:cubicBezTo>
                <a:cubicBezTo>
                  <a:pt x="19595483" y="8846651"/>
                  <a:pt x="19611627" y="8802398"/>
                  <a:pt x="19593163" y="8839319"/>
                </a:cubicBezTo>
                <a:cubicBezTo>
                  <a:pt x="19585419" y="8854813"/>
                  <a:pt x="19592527" y="8854246"/>
                  <a:pt x="19578875" y="8867894"/>
                </a:cubicBezTo>
                <a:cubicBezTo>
                  <a:pt x="19574831" y="8871941"/>
                  <a:pt x="19569351" y="8874245"/>
                  <a:pt x="19564587" y="8877420"/>
                </a:cubicBezTo>
                <a:cubicBezTo>
                  <a:pt x="19547347" y="8865925"/>
                  <a:pt x="19564587" y="8869482"/>
                  <a:pt x="19564587" y="8867894"/>
                </a:cubicBezTo>
                <a:cubicBezTo>
                  <a:pt x="19559827" y="8855196"/>
                  <a:pt x="19554939" y="8842541"/>
                  <a:pt x="19550303" y="8829794"/>
                </a:cubicBezTo>
                <a:cubicBezTo>
                  <a:pt x="19548587" y="8825078"/>
                  <a:pt x="19547783" y="8819998"/>
                  <a:pt x="19545539" y="8815507"/>
                </a:cubicBezTo>
                <a:cubicBezTo>
                  <a:pt x="19542979" y="8810387"/>
                  <a:pt x="19538339" y="8806450"/>
                  <a:pt x="19536015" y="8801220"/>
                </a:cubicBezTo>
                <a:cubicBezTo>
                  <a:pt x="19531935" y="8792045"/>
                  <a:pt x="19526491" y="8772646"/>
                  <a:pt x="19526491" y="8772646"/>
                </a:cubicBezTo>
                <a:cubicBezTo>
                  <a:pt x="19528075" y="8756769"/>
                  <a:pt x="19525799" y="8740014"/>
                  <a:pt x="19531251" y="8725020"/>
                </a:cubicBezTo>
                <a:cubicBezTo>
                  <a:pt x="19532967" y="8720302"/>
                  <a:pt x="19540563" y="8720922"/>
                  <a:pt x="19545539" y="8720258"/>
                </a:cubicBezTo>
                <a:cubicBezTo>
                  <a:pt x="19564487" y="8717732"/>
                  <a:pt x="19583639" y="8717084"/>
                  <a:pt x="19602691" y="8715496"/>
                </a:cubicBezTo>
                <a:cubicBezTo>
                  <a:pt x="19607451" y="8713908"/>
                  <a:pt x="19612587" y="8713170"/>
                  <a:pt x="19616979" y="8710734"/>
                </a:cubicBezTo>
                <a:cubicBezTo>
                  <a:pt x="19626983" y="8705174"/>
                  <a:pt x="19645551" y="8691684"/>
                  <a:pt x="19645551" y="8691684"/>
                </a:cubicBezTo>
                <a:cubicBezTo>
                  <a:pt x="19648727" y="8686919"/>
                  <a:pt x="19650607" y="8680972"/>
                  <a:pt x="19655079" y="8677395"/>
                </a:cubicBezTo>
                <a:cubicBezTo>
                  <a:pt x="19658999" y="8674258"/>
                  <a:pt x="19665191" y="8675417"/>
                  <a:pt x="19669367" y="8672633"/>
                </a:cubicBezTo>
                <a:cubicBezTo>
                  <a:pt x="19674967" y="8668897"/>
                  <a:pt x="19678887" y="8663108"/>
                  <a:pt x="19683655" y="8658346"/>
                </a:cubicBezTo>
                <a:close/>
                <a:moveTo>
                  <a:pt x="19225623" y="8623027"/>
                </a:moveTo>
                <a:cubicBezTo>
                  <a:pt x="19238247" y="8623027"/>
                  <a:pt x="19248483" y="8633262"/>
                  <a:pt x="19248483" y="8645888"/>
                </a:cubicBezTo>
                <a:cubicBezTo>
                  <a:pt x="19248483" y="8658512"/>
                  <a:pt x="19238247" y="8668747"/>
                  <a:pt x="19225623" y="8668747"/>
                </a:cubicBezTo>
                <a:cubicBezTo>
                  <a:pt x="19212999" y="8668747"/>
                  <a:pt x="19202763" y="8658512"/>
                  <a:pt x="19202763" y="8645888"/>
                </a:cubicBezTo>
                <a:cubicBezTo>
                  <a:pt x="19202763" y="8633262"/>
                  <a:pt x="19212999" y="8623027"/>
                  <a:pt x="19225623" y="8623027"/>
                </a:cubicBezTo>
                <a:close/>
                <a:moveTo>
                  <a:pt x="1914089" y="8354964"/>
                </a:moveTo>
                <a:cubicBezTo>
                  <a:pt x="1917625" y="8354942"/>
                  <a:pt x="1920800" y="8355471"/>
                  <a:pt x="1922505" y="8358200"/>
                </a:cubicBezTo>
                <a:cubicBezTo>
                  <a:pt x="1926474" y="8364546"/>
                  <a:pt x="1922110" y="8373478"/>
                  <a:pt x="1919340" y="8380426"/>
                </a:cubicBezTo>
                <a:cubicBezTo>
                  <a:pt x="1916408" y="8387743"/>
                  <a:pt x="1907392" y="8391942"/>
                  <a:pt x="1900286" y="8393125"/>
                </a:cubicBezTo>
                <a:cubicBezTo>
                  <a:pt x="1897148" y="8393648"/>
                  <a:pt x="1897640" y="8395772"/>
                  <a:pt x="1897108" y="8396302"/>
                </a:cubicBezTo>
                <a:cubicBezTo>
                  <a:pt x="1888638" y="8393125"/>
                  <a:pt x="1877262" y="8393914"/>
                  <a:pt x="1871711" y="8386775"/>
                </a:cubicBezTo>
                <a:cubicBezTo>
                  <a:pt x="1867755" y="8381693"/>
                  <a:pt x="1871687" y="8373316"/>
                  <a:pt x="1874889" y="8367727"/>
                </a:cubicBezTo>
                <a:cubicBezTo>
                  <a:pt x="1876541" y="8364819"/>
                  <a:pt x="1881422" y="8366047"/>
                  <a:pt x="1884409" y="8364551"/>
                </a:cubicBezTo>
                <a:cubicBezTo>
                  <a:pt x="1909029" y="8352242"/>
                  <a:pt x="1879515" y="8363006"/>
                  <a:pt x="1903464" y="8355026"/>
                </a:cubicBezTo>
                <a:cubicBezTo>
                  <a:pt x="1906631" y="8355555"/>
                  <a:pt x="1910542" y="8354983"/>
                  <a:pt x="1914089" y="8354964"/>
                </a:cubicBezTo>
                <a:close/>
                <a:moveTo>
                  <a:pt x="1605017" y="8294702"/>
                </a:moveTo>
                <a:cubicBezTo>
                  <a:pt x="1608184" y="8296821"/>
                  <a:pt x="1611837" y="8298353"/>
                  <a:pt x="1614537" y="8301051"/>
                </a:cubicBezTo>
                <a:cubicBezTo>
                  <a:pt x="1620689" y="8307209"/>
                  <a:pt x="1621480" y="8312355"/>
                  <a:pt x="1624060" y="8320102"/>
                </a:cubicBezTo>
                <a:cubicBezTo>
                  <a:pt x="1623008" y="8326453"/>
                  <a:pt x="1625124" y="8334307"/>
                  <a:pt x="1620893" y="8339153"/>
                </a:cubicBezTo>
                <a:cubicBezTo>
                  <a:pt x="1616476" y="8344189"/>
                  <a:pt x="1607663" y="8349736"/>
                  <a:pt x="1605017" y="8351853"/>
                </a:cubicBezTo>
                <a:cubicBezTo>
                  <a:pt x="1583891" y="8333750"/>
                  <a:pt x="1573482" y="8335441"/>
                  <a:pt x="1585963" y="8304228"/>
                </a:cubicBezTo>
                <a:cubicBezTo>
                  <a:pt x="1587204" y="8301119"/>
                  <a:pt x="1592496" y="8302550"/>
                  <a:pt x="1595485" y="8301051"/>
                </a:cubicBezTo>
                <a:cubicBezTo>
                  <a:pt x="1598907" y="8299346"/>
                  <a:pt x="1601839" y="8296821"/>
                  <a:pt x="1605017" y="8294702"/>
                </a:cubicBezTo>
                <a:close/>
                <a:moveTo>
                  <a:pt x="19563763" y="8230122"/>
                </a:moveTo>
                <a:cubicBezTo>
                  <a:pt x="19576387" y="8230122"/>
                  <a:pt x="19586623" y="8240356"/>
                  <a:pt x="19586623" y="8252981"/>
                </a:cubicBezTo>
                <a:cubicBezTo>
                  <a:pt x="19586623" y="8265606"/>
                  <a:pt x="19576387" y="8275842"/>
                  <a:pt x="19563763" y="8275842"/>
                </a:cubicBezTo>
                <a:cubicBezTo>
                  <a:pt x="19551139" y="8275842"/>
                  <a:pt x="19540903" y="8265606"/>
                  <a:pt x="19540903" y="8252981"/>
                </a:cubicBezTo>
                <a:cubicBezTo>
                  <a:pt x="19540903" y="8240356"/>
                  <a:pt x="19551139" y="8230122"/>
                  <a:pt x="19563763" y="8230122"/>
                </a:cubicBezTo>
                <a:close/>
                <a:moveTo>
                  <a:pt x="1874889" y="8091502"/>
                </a:moveTo>
                <a:cubicBezTo>
                  <a:pt x="1880181" y="8092560"/>
                  <a:pt x="1886946" y="8090862"/>
                  <a:pt x="1890765" y="8094678"/>
                </a:cubicBezTo>
                <a:cubicBezTo>
                  <a:pt x="1895498" y="8099410"/>
                  <a:pt x="1897108" y="8113727"/>
                  <a:pt x="1897108" y="8113727"/>
                </a:cubicBezTo>
                <a:cubicBezTo>
                  <a:pt x="1896049" y="8123253"/>
                  <a:pt x="1895512" y="8132849"/>
                  <a:pt x="1893932" y="8142304"/>
                </a:cubicBezTo>
                <a:cubicBezTo>
                  <a:pt x="1893384" y="8145602"/>
                  <a:pt x="1893481" y="8149883"/>
                  <a:pt x="1890765" y="8151828"/>
                </a:cubicBezTo>
                <a:cubicBezTo>
                  <a:pt x="1880931" y="8158845"/>
                  <a:pt x="1872243" y="8157118"/>
                  <a:pt x="1868533" y="8158178"/>
                </a:cubicBezTo>
                <a:cubicBezTo>
                  <a:pt x="1859012" y="8156060"/>
                  <a:pt x="1845073" y="8160137"/>
                  <a:pt x="1839958" y="8151828"/>
                </a:cubicBezTo>
                <a:cubicBezTo>
                  <a:pt x="1833834" y="8141872"/>
                  <a:pt x="1841486" y="8128475"/>
                  <a:pt x="1843136" y="8116902"/>
                </a:cubicBezTo>
                <a:cubicBezTo>
                  <a:pt x="1843613" y="8113588"/>
                  <a:pt x="1843941" y="8109745"/>
                  <a:pt x="1846314" y="8107378"/>
                </a:cubicBezTo>
                <a:cubicBezTo>
                  <a:pt x="1857226" y="8096460"/>
                  <a:pt x="1862905" y="8095495"/>
                  <a:pt x="1874889" y="8091502"/>
                </a:cubicBezTo>
                <a:close/>
                <a:moveTo>
                  <a:pt x="2084433" y="8091501"/>
                </a:moveTo>
                <a:cubicBezTo>
                  <a:pt x="2093955" y="8092559"/>
                  <a:pt x="2103555" y="8093099"/>
                  <a:pt x="2113008" y="8094675"/>
                </a:cubicBezTo>
                <a:cubicBezTo>
                  <a:pt x="2116308" y="8095227"/>
                  <a:pt x="2121287" y="8094743"/>
                  <a:pt x="2122530" y="8097851"/>
                </a:cubicBezTo>
                <a:cubicBezTo>
                  <a:pt x="2124151" y="8101904"/>
                  <a:pt x="2121778" y="8106921"/>
                  <a:pt x="2119355" y="8110552"/>
                </a:cubicBezTo>
                <a:cubicBezTo>
                  <a:pt x="2116254" y="8115207"/>
                  <a:pt x="2105383" y="8118808"/>
                  <a:pt x="2100309" y="8120076"/>
                </a:cubicBezTo>
                <a:cubicBezTo>
                  <a:pt x="2099277" y="8120332"/>
                  <a:pt x="2097663" y="8120076"/>
                  <a:pt x="2097132" y="8120076"/>
                </a:cubicBezTo>
                <a:cubicBezTo>
                  <a:pt x="2088663" y="8116902"/>
                  <a:pt x="2077684" y="8117355"/>
                  <a:pt x="2071734" y="8110552"/>
                </a:cubicBezTo>
                <a:cubicBezTo>
                  <a:pt x="2059622" y="8096709"/>
                  <a:pt x="2079673" y="8093086"/>
                  <a:pt x="2084433" y="8091501"/>
                </a:cubicBezTo>
                <a:close/>
                <a:moveTo>
                  <a:pt x="1711956" y="8033495"/>
                </a:moveTo>
                <a:cubicBezTo>
                  <a:pt x="1719113" y="8033669"/>
                  <a:pt x="1723435" y="8036245"/>
                  <a:pt x="1728837" y="8047053"/>
                </a:cubicBezTo>
                <a:cubicBezTo>
                  <a:pt x="1730337" y="8050046"/>
                  <a:pt x="1730951" y="8053403"/>
                  <a:pt x="1732015" y="8056576"/>
                </a:cubicBezTo>
                <a:cubicBezTo>
                  <a:pt x="1730951" y="8066104"/>
                  <a:pt x="1731865" y="8076060"/>
                  <a:pt x="1728837" y="8085151"/>
                </a:cubicBezTo>
                <a:cubicBezTo>
                  <a:pt x="1727418" y="8089413"/>
                  <a:pt x="1723045" y="8092185"/>
                  <a:pt x="1719316" y="8094678"/>
                </a:cubicBezTo>
                <a:cubicBezTo>
                  <a:pt x="1716523" y="8096535"/>
                  <a:pt x="1703440" y="8107906"/>
                  <a:pt x="1700262" y="8110553"/>
                </a:cubicBezTo>
                <a:cubicBezTo>
                  <a:pt x="1685397" y="8107250"/>
                  <a:pt x="1670255" y="8109253"/>
                  <a:pt x="1662167" y="8094678"/>
                </a:cubicBezTo>
                <a:cubicBezTo>
                  <a:pt x="1658907" y="8088825"/>
                  <a:pt x="1655811" y="8075627"/>
                  <a:pt x="1655811" y="8075627"/>
                </a:cubicBezTo>
                <a:cubicBezTo>
                  <a:pt x="1658470" y="8049066"/>
                  <a:pt x="1650464" y="8046553"/>
                  <a:pt x="1668509" y="8037529"/>
                </a:cubicBezTo>
                <a:cubicBezTo>
                  <a:pt x="1671510" y="8036030"/>
                  <a:pt x="1674865" y="8035410"/>
                  <a:pt x="1678033" y="8034352"/>
                </a:cubicBezTo>
                <a:cubicBezTo>
                  <a:pt x="1694806" y="8035549"/>
                  <a:pt x="1704804" y="8033321"/>
                  <a:pt x="1711956" y="8033495"/>
                </a:cubicBezTo>
                <a:close/>
                <a:moveTo>
                  <a:pt x="1820906" y="7948628"/>
                </a:moveTo>
                <a:cubicBezTo>
                  <a:pt x="1837680" y="7954219"/>
                  <a:pt x="1844150" y="7952940"/>
                  <a:pt x="1827260" y="7986726"/>
                </a:cubicBezTo>
                <a:cubicBezTo>
                  <a:pt x="1825364" y="7990525"/>
                  <a:pt x="1808737" y="7986726"/>
                  <a:pt x="1805032" y="7986726"/>
                </a:cubicBezTo>
                <a:cubicBezTo>
                  <a:pt x="1802207" y="7961301"/>
                  <a:pt x="1793584" y="7960704"/>
                  <a:pt x="1811383" y="7951801"/>
                </a:cubicBezTo>
                <a:cubicBezTo>
                  <a:pt x="1814375" y="7950305"/>
                  <a:pt x="1817739" y="7949686"/>
                  <a:pt x="1820906" y="7948628"/>
                </a:cubicBezTo>
                <a:close/>
                <a:moveTo>
                  <a:pt x="20679015" y="7510464"/>
                </a:moveTo>
                <a:cubicBezTo>
                  <a:pt x="20680603" y="7515229"/>
                  <a:pt x="20681531" y="7520263"/>
                  <a:pt x="20683777" y="7524752"/>
                </a:cubicBezTo>
                <a:cubicBezTo>
                  <a:pt x="20702245" y="7561689"/>
                  <a:pt x="20686091" y="7517410"/>
                  <a:pt x="20698063" y="7553327"/>
                </a:cubicBezTo>
                <a:cubicBezTo>
                  <a:pt x="20699275" y="7576342"/>
                  <a:pt x="20686803" y="7632554"/>
                  <a:pt x="20712351" y="7658102"/>
                </a:cubicBezTo>
                <a:cubicBezTo>
                  <a:pt x="20716399" y="7662150"/>
                  <a:pt x="20721875" y="7664455"/>
                  <a:pt x="20726639" y="7667628"/>
                </a:cubicBezTo>
                <a:cubicBezTo>
                  <a:pt x="20729815" y="7672391"/>
                  <a:pt x="20733839" y="7676684"/>
                  <a:pt x="20736167" y="7681914"/>
                </a:cubicBezTo>
                <a:cubicBezTo>
                  <a:pt x="20740243" y="7691091"/>
                  <a:pt x="20740123" y="7702136"/>
                  <a:pt x="20745691" y="7710490"/>
                </a:cubicBezTo>
                <a:lnTo>
                  <a:pt x="20755215" y="7724775"/>
                </a:lnTo>
                <a:lnTo>
                  <a:pt x="20764739" y="7753353"/>
                </a:lnTo>
                <a:lnTo>
                  <a:pt x="20769503" y="7767642"/>
                </a:lnTo>
                <a:cubicBezTo>
                  <a:pt x="20767915" y="7780338"/>
                  <a:pt x="20766687" y="7793090"/>
                  <a:pt x="20764739" y="7805740"/>
                </a:cubicBezTo>
                <a:cubicBezTo>
                  <a:pt x="20759899" y="7837311"/>
                  <a:pt x="20761975" y="7820190"/>
                  <a:pt x="20755215" y="7843959"/>
                </a:cubicBezTo>
                <a:cubicBezTo>
                  <a:pt x="20753419" y="7850253"/>
                  <a:pt x="20752335" y="7856738"/>
                  <a:pt x="20750451" y="7863007"/>
                </a:cubicBezTo>
                <a:cubicBezTo>
                  <a:pt x="20747567" y="7872626"/>
                  <a:pt x="20744103" y="7882058"/>
                  <a:pt x="20740927" y="7891585"/>
                </a:cubicBezTo>
                <a:lnTo>
                  <a:pt x="20736167" y="7905870"/>
                </a:lnTo>
                <a:cubicBezTo>
                  <a:pt x="20734579" y="7916983"/>
                  <a:pt x="20732335" y="7928021"/>
                  <a:pt x="20731403" y="7939208"/>
                </a:cubicBezTo>
                <a:cubicBezTo>
                  <a:pt x="20729155" y="7966150"/>
                  <a:pt x="20732207" y="7993716"/>
                  <a:pt x="20726639" y="8020171"/>
                </a:cubicBezTo>
                <a:cubicBezTo>
                  <a:pt x="20725461" y="8025771"/>
                  <a:pt x="20717583" y="8027371"/>
                  <a:pt x="20712351" y="8029696"/>
                </a:cubicBezTo>
                <a:cubicBezTo>
                  <a:pt x="20703179" y="8033772"/>
                  <a:pt x="20693303" y="8036048"/>
                  <a:pt x="20683777" y="8039220"/>
                </a:cubicBezTo>
                <a:lnTo>
                  <a:pt x="20669491" y="8043983"/>
                </a:lnTo>
                <a:lnTo>
                  <a:pt x="20655203" y="8048746"/>
                </a:lnTo>
                <a:lnTo>
                  <a:pt x="20640915" y="8053510"/>
                </a:lnTo>
                <a:cubicBezTo>
                  <a:pt x="20636151" y="8058271"/>
                  <a:pt x="20629899" y="8061908"/>
                  <a:pt x="20626627" y="8067795"/>
                </a:cubicBezTo>
                <a:cubicBezTo>
                  <a:pt x="20621751" y="8076574"/>
                  <a:pt x="20617103" y="8096370"/>
                  <a:pt x="20617103" y="8096370"/>
                </a:cubicBezTo>
                <a:cubicBezTo>
                  <a:pt x="20615515" y="8117007"/>
                  <a:pt x="20616155" y="8137940"/>
                  <a:pt x="20612339" y="8158284"/>
                </a:cubicBezTo>
                <a:cubicBezTo>
                  <a:pt x="20609751" y="8172080"/>
                  <a:pt x="20597463" y="8174649"/>
                  <a:pt x="20588527" y="8182097"/>
                </a:cubicBezTo>
                <a:cubicBezTo>
                  <a:pt x="20577151" y="8191580"/>
                  <a:pt x="20559275" y="8212708"/>
                  <a:pt x="20555191" y="8224959"/>
                </a:cubicBezTo>
                <a:lnTo>
                  <a:pt x="20540903" y="8267821"/>
                </a:lnTo>
                <a:lnTo>
                  <a:pt x="20536139" y="8282108"/>
                </a:lnTo>
                <a:cubicBezTo>
                  <a:pt x="20537727" y="8297985"/>
                  <a:pt x="20537315" y="8314188"/>
                  <a:pt x="20540903" y="8329733"/>
                </a:cubicBezTo>
                <a:cubicBezTo>
                  <a:pt x="20542187" y="8335311"/>
                  <a:pt x="20550267" y="8338298"/>
                  <a:pt x="20550427" y="8344022"/>
                </a:cubicBezTo>
                <a:cubicBezTo>
                  <a:pt x="20551883" y="8396410"/>
                  <a:pt x="20550015" y="8448951"/>
                  <a:pt x="20545667" y="8501184"/>
                </a:cubicBezTo>
                <a:cubicBezTo>
                  <a:pt x="20545191" y="8506886"/>
                  <a:pt x="20540611" y="8511894"/>
                  <a:pt x="20536139" y="8515470"/>
                </a:cubicBezTo>
                <a:cubicBezTo>
                  <a:pt x="20532219" y="8518606"/>
                  <a:pt x="20526615" y="8518644"/>
                  <a:pt x="20521851" y="8520233"/>
                </a:cubicBezTo>
                <a:cubicBezTo>
                  <a:pt x="20512327" y="8518644"/>
                  <a:pt x="20501661" y="8520262"/>
                  <a:pt x="20493279" y="8515470"/>
                </a:cubicBezTo>
                <a:cubicBezTo>
                  <a:pt x="20488919" y="8512980"/>
                  <a:pt x="20489895" y="8506009"/>
                  <a:pt x="20488515" y="8501184"/>
                </a:cubicBezTo>
                <a:cubicBezTo>
                  <a:pt x="20486719" y="8494888"/>
                  <a:pt x="20485339" y="8488484"/>
                  <a:pt x="20483755" y="8482134"/>
                </a:cubicBezTo>
                <a:cubicBezTo>
                  <a:pt x="20477403" y="8483719"/>
                  <a:pt x="20469627" y="8482585"/>
                  <a:pt x="20464703" y="8486895"/>
                </a:cubicBezTo>
                <a:cubicBezTo>
                  <a:pt x="20456087" y="8494433"/>
                  <a:pt x="20445651" y="8515470"/>
                  <a:pt x="20445651" y="8515470"/>
                </a:cubicBezTo>
                <a:cubicBezTo>
                  <a:pt x="20441951" y="8526565"/>
                  <a:pt x="20430927" y="8568002"/>
                  <a:pt x="20417079" y="8572621"/>
                </a:cubicBezTo>
                <a:lnTo>
                  <a:pt x="20402791" y="8577384"/>
                </a:lnTo>
                <a:cubicBezTo>
                  <a:pt x="20399655" y="8586793"/>
                  <a:pt x="20396895" y="8599244"/>
                  <a:pt x="20388503" y="8605960"/>
                </a:cubicBezTo>
                <a:cubicBezTo>
                  <a:pt x="20384583" y="8609093"/>
                  <a:pt x="20378979" y="8609133"/>
                  <a:pt x="20374215" y="8610719"/>
                </a:cubicBezTo>
                <a:cubicBezTo>
                  <a:pt x="20362775" y="8607861"/>
                  <a:pt x="20349099" y="8606711"/>
                  <a:pt x="20340879" y="8596432"/>
                </a:cubicBezTo>
                <a:cubicBezTo>
                  <a:pt x="20337743" y="8592514"/>
                  <a:pt x="20339667" y="8585695"/>
                  <a:pt x="20336115" y="8582146"/>
                </a:cubicBezTo>
                <a:cubicBezTo>
                  <a:pt x="20332567" y="8578594"/>
                  <a:pt x="20326751" y="8578367"/>
                  <a:pt x="20321827" y="8577384"/>
                </a:cubicBezTo>
                <a:cubicBezTo>
                  <a:pt x="20310821" y="8575181"/>
                  <a:pt x="20299603" y="8574208"/>
                  <a:pt x="20288491" y="8572621"/>
                </a:cubicBezTo>
                <a:cubicBezTo>
                  <a:pt x="20278967" y="8574208"/>
                  <a:pt x="20269283" y="8575040"/>
                  <a:pt x="20259915" y="8577384"/>
                </a:cubicBezTo>
                <a:cubicBezTo>
                  <a:pt x="20250175" y="8579818"/>
                  <a:pt x="20231343" y="8586908"/>
                  <a:pt x="20231343" y="8586908"/>
                </a:cubicBezTo>
                <a:cubicBezTo>
                  <a:pt x="20226579" y="8583732"/>
                  <a:pt x="20221099" y="8581429"/>
                  <a:pt x="20217051" y="8577384"/>
                </a:cubicBezTo>
                <a:cubicBezTo>
                  <a:pt x="20213005" y="8573336"/>
                  <a:pt x="20211999" y="8566671"/>
                  <a:pt x="20207527" y="8563094"/>
                </a:cubicBezTo>
                <a:cubicBezTo>
                  <a:pt x="20203607" y="8559959"/>
                  <a:pt x="20198003" y="8559922"/>
                  <a:pt x="20193239" y="8558334"/>
                </a:cubicBezTo>
                <a:cubicBezTo>
                  <a:pt x="20190067" y="8553572"/>
                  <a:pt x="20188023" y="8547813"/>
                  <a:pt x="20183715" y="8544045"/>
                </a:cubicBezTo>
                <a:cubicBezTo>
                  <a:pt x="20161035" y="8524198"/>
                  <a:pt x="20159763" y="8526149"/>
                  <a:pt x="20136091" y="8520233"/>
                </a:cubicBezTo>
                <a:cubicBezTo>
                  <a:pt x="20126567" y="8521820"/>
                  <a:pt x="20115899" y="8520204"/>
                  <a:pt x="20107515" y="8524995"/>
                </a:cubicBezTo>
                <a:cubicBezTo>
                  <a:pt x="20103155" y="8527485"/>
                  <a:pt x="20104999" y="8534794"/>
                  <a:pt x="20102751" y="8539282"/>
                </a:cubicBezTo>
                <a:cubicBezTo>
                  <a:pt x="20100195" y="8544402"/>
                  <a:pt x="20096403" y="8548807"/>
                  <a:pt x="20093227" y="8553572"/>
                </a:cubicBezTo>
                <a:cubicBezTo>
                  <a:pt x="20094815" y="8561507"/>
                  <a:pt x="20095863" y="8569573"/>
                  <a:pt x="20097991" y="8577384"/>
                </a:cubicBezTo>
                <a:cubicBezTo>
                  <a:pt x="20100633" y="8587069"/>
                  <a:pt x="20107515" y="8605960"/>
                  <a:pt x="20107515" y="8605960"/>
                </a:cubicBezTo>
                <a:cubicBezTo>
                  <a:pt x="20105927" y="8612308"/>
                  <a:pt x="20106839" y="8619897"/>
                  <a:pt x="20102751" y="8625010"/>
                </a:cubicBezTo>
                <a:cubicBezTo>
                  <a:pt x="20099615" y="8628928"/>
                  <a:pt x="20093447" y="8629148"/>
                  <a:pt x="20088467" y="8629769"/>
                </a:cubicBezTo>
                <a:cubicBezTo>
                  <a:pt x="20067927" y="8632338"/>
                  <a:pt x="20047191" y="8632946"/>
                  <a:pt x="20026551" y="8634532"/>
                </a:cubicBezTo>
                <a:cubicBezTo>
                  <a:pt x="20021791" y="8637708"/>
                  <a:pt x="20016035" y="8639751"/>
                  <a:pt x="20012267" y="8644058"/>
                </a:cubicBezTo>
                <a:cubicBezTo>
                  <a:pt x="19994631" y="8664213"/>
                  <a:pt x="19994995" y="8667297"/>
                  <a:pt x="19988451" y="8686919"/>
                </a:cubicBezTo>
                <a:cubicBezTo>
                  <a:pt x="19986867" y="8699619"/>
                  <a:pt x="19990139" y="8713964"/>
                  <a:pt x="19983691" y="8725021"/>
                </a:cubicBezTo>
                <a:cubicBezTo>
                  <a:pt x="19971323" y="8746218"/>
                  <a:pt x="19957035" y="8740729"/>
                  <a:pt x="19940827" y="8748833"/>
                </a:cubicBezTo>
                <a:cubicBezTo>
                  <a:pt x="19903907" y="8767294"/>
                  <a:pt x="19948159" y="8751152"/>
                  <a:pt x="19912251" y="8763122"/>
                </a:cubicBezTo>
                <a:cubicBezTo>
                  <a:pt x="19909079" y="8758357"/>
                  <a:pt x="19905287" y="8753952"/>
                  <a:pt x="19902727" y="8748833"/>
                </a:cubicBezTo>
                <a:cubicBezTo>
                  <a:pt x="19900483" y="8744342"/>
                  <a:pt x="19898259" y="8739558"/>
                  <a:pt x="19897963" y="8734545"/>
                </a:cubicBezTo>
                <a:cubicBezTo>
                  <a:pt x="19895075" y="8685391"/>
                  <a:pt x="19898955" y="8635810"/>
                  <a:pt x="19893203" y="8586908"/>
                </a:cubicBezTo>
                <a:cubicBezTo>
                  <a:pt x="19892415" y="8580219"/>
                  <a:pt x="19884763" y="8575963"/>
                  <a:pt x="19878915" y="8572621"/>
                </a:cubicBezTo>
                <a:cubicBezTo>
                  <a:pt x="19873231" y="8569372"/>
                  <a:pt x="19866159" y="8569657"/>
                  <a:pt x="19859867" y="8567858"/>
                </a:cubicBezTo>
                <a:cubicBezTo>
                  <a:pt x="19826611" y="8558357"/>
                  <a:pt x="19869141" y="8566461"/>
                  <a:pt x="19812239" y="8558334"/>
                </a:cubicBezTo>
                <a:cubicBezTo>
                  <a:pt x="19796367" y="8559922"/>
                  <a:pt x="19780295" y="8560155"/>
                  <a:pt x="19764615" y="8563094"/>
                </a:cubicBezTo>
                <a:cubicBezTo>
                  <a:pt x="19754747" y="8564945"/>
                  <a:pt x="19745567" y="8569446"/>
                  <a:pt x="19736039" y="8572621"/>
                </a:cubicBezTo>
                <a:lnTo>
                  <a:pt x="19707463" y="8582146"/>
                </a:lnTo>
                <a:lnTo>
                  <a:pt x="19678891" y="8591670"/>
                </a:lnTo>
                <a:cubicBezTo>
                  <a:pt x="19674127" y="8593258"/>
                  <a:pt x="19668779" y="8593647"/>
                  <a:pt x="19664603" y="8596432"/>
                </a:cubicBezTo>
                <a:cubicBezTo>
                  <a:pt x="19646139" y="8608744"/>
                  <a:pt x="19655747" y="8604148"/>
                  <a:pt x="19636027" y="8610719"/>
                </a:cubicBezTo>
                <a:cubicBezTo>
                  <a:pt x="19595083" y="8638015"/>
                  <a:pt x="19646887" y="8605291"/>
                  <a:pt x="19607451" y="8625010"/>
                </a:cubicBezTo>
                <a:cubicBezTo>
                  <a:pt x="19602335" y="8627568"/>
                  <a:pt x="19598395" y="8632208"/>
                  <a:pt x="19593163" y="8634532"/>
                </a:cubicBezTo>
                <a:cubicBezTo>
                  <a:pt x="19583991" y="8638612"/>
                  <a:pt x="19572943" y="8638488"/>
                  <a:pt x="19564591" y="8644058"/>
                </a:cubicBezTo>
                <a:lnTo>
                  <a:pt x="19521727" y="8672633"/>
                </a:lnTo>
                <a:lnTo>
                  <a:pt x="19493151" y="8691684"/>
                </a:lnTo>
                <a:lnTo>
                  <a:pt x="19478865" y="8696444"/>
                </a:lnTo>
                <a:cubicBezTo>
                  <a:pt x="19455051" y="8694857"/>
                  <a:pt x="19431147" y="8694320"/>
                  <a:pt x="19407427" y="8691684"/>
                </a:cubicBezTo>
                <a:cubicBezTo>
                  <a:pt x="19402439" y="8691130"/>
                  <a:pt x="19397527" y="8689358"/>
                  <a:pt x="19393139" y="8686919"/>
                </a:cubicBezTo>
                <a:cubicBezTo>
                  <a:pt x="19360239" y="8668643"/>
                  <a:pt x="19369327" y="8678982"/>
                  <a:pt x="19364565" y="8677395"/>
                </a:cubicBezTo>
                <a:cubicBezTo>
                  <a:pt x="19369327" y="8663108"/>
                  <a:pt x="19373059" y="8648434"/>
                  <a:pt x="19378851" y="8634532"/>
                </a:cubicBezTo>
                <a:cubicBezTo>
                  <a:pt x="19386483" y="8616215"/>
                  <a:pt x="19400099" y="8612430"/>
                  <a:pt x="19416951" y="8601195"/>
                </a:cubicBezTo>
                <a:cubicBezTo>
                  <a:pt x="19435415" y="8588886"/>
                  <a:pt x="19425811" y="8593482"/>
                  <a:pt x="19445527" y="8586908"/>
                </a:cubicBezTo>
                <a:cubicBezTo>
                  <a:pt x="19478279" y="8565073"/>
                  <a:pt x="19463241" y="8571477"/>
                  <a:pt x="19488391" y="8563094"/>
                </a:cubicBezTo>
                <a:cubicBezTo>
                  <a:pt x="19491563" y="8558334"/>
                  <a:pt x="19493447" y="8552384"/>
                  <a:pt x="19497915" y="8548807"/>
                </a:cubicBezTo>
                <a:cubicBezTo>
                  <a:pt x="19501835" y="8545672"/>
                  <a:pt x="19508651" y="8547596"/>
                  <a:pt x="19512203" y="8544045"/>
                </a:cubicBezTo>
                <a:cubicBezTo>
                  <a:pt x="19515751" y="8540496"/>
                  <a:pt x="19514719" y="8534248"/>
                  <a:pt x="19516967" y="8529757"/>
                </a:cubicBezTo>
                <a:cubicBezTo>
                  <a:pt x="19519527" y="8524637"/>
                  <a:pt x="19522827" y="8519866"/>
                  <a:pt x="19526491" y="8515470"/>
                </a:cubicBezTo>
                <a:cubicBezTo>
                  <a:pt x="19530803" y="8510295"/>
                  <a:pt x="19536467" y="8506356"/>
                  <a:pt x="19540779" y="8501184"/>
                </a:cubicBezTo>
                <a:cubicBezTo>
                  <a:pt x="19573923" y="8461409"/>
                  <a:pt x="19522859" y="8514336"/>
                  <a:pt x="19564591" y="8472607"/>
                </a:cubicBezTo>
                <a:cubicBezTo>
                  <a:pt x="19567987" y="8462415"/>
                  <a:pt x="19570187" y="8451637"/>
                  <a:pt x="19578875" y="8444033"/>
                </a:cubicBezTo>
                <a:cubicBezTo>
                  <a:pt x="19587491" y="8436495"/>
                  <a:pt x="19599355" y="8433077"/>
                  <a:pt x="19607451" y="8424984"/>
                </a:cubicBezTo>
                <a:cubicBezTo>
                  <a:pt x="19612215" y="8420219"/>
                  <a:pt x="19615851" y="8413966"/>
                  <a:pt x="19621739" y="8410695"/>
                </a:cubicBezTo>
                <a:cubicBezTo>
                  <a:pt x="19630519" y="8405818"/>
                  <a:pt x="19650315" y="8401169"/>
                  <a:pt x="19650315" y="8401169"/>
                </a:cubicBezTo>
                <a:cubicBezTo>
                  <a:pt x="19672539" y="8402760"/>
                  <a:pt x="19694831" y="8403599"/>
                  <a:pt x="19716991" y="8405932"/>
                </a:cubicBezTo>
                <a:cubicBezTo>
                  <a:pt x="19725039" y="8406780"/>
                  <a:pt x="19732839" y="8409246"/>
                  <a:pt x="19740803" y="8410695"/>
                </a:cubicBezTo>
                <a:cubicBezTo>
                  <a:pt x="19750303" y="8412422"/>
                  <a:pt x="19759875" y="8413731"/>
                  <a:pt x="19769379" y="8415460"/>
                </a:cubicBezTo>
                <a:cubicBezTo>
                  <a:pt x="19777343" y="8416906"/>
                  <a:pt x="19785207" y="8418889"/>
                  <a:pt x="19793191" y="8420219"/>
                </a:cubicBezTo>
                <a:cubicBezTo>
                  <a:pt x="19804263" y="8422066"/>
                  <a:pt x="19815415" y="8423396"/>
                  <a:pt x="19826527" y="8424984"/>
                </a:cubicBezTo>
                <a:cubicBezTo>
                  <a:pt x="19912143" y="8417848"/>
                  <a:pt x="19857619" y="8425481"/>
                  <a:pt x="19902727" y="8415460"/>
                </a:cubicBezTo>
                <a:cubicBezTo>
                  <a:pt x="19910631" y="8413703"/>
                  <a:pt x="19918731" y="8412825"/>
                  <a:pt x="19926539" y="8410695"/>
                </a:cubicBezTo>
                <a:cubicBezTo>
                  <a:pt x="19936227" y="8408052"/>
                  <a:pt x="19955115" y="8401169"/>
                  <a:pt x="19955115" y="8401169"/>
                </a:cubicBezTo>
                <a:cubicBezTo>
                  <a:pt x="19964643" y="8391644"/>
                  <a:pt x="19976219" y="8383803"/>
                  <a:pt x="19983691" y="8372597"/>
                </a:cubicBezTo>
                <a:cubicBezTo>
                  <a:pt x="19996391" y="8353546"/>
                  <a:pt x="19988455" y="8361482"/>
                  <a:pt x="20007503" y="8348784"/>
                </a:cubicBezTo>
                <a:cubicBezTo>
                  <a:pt x="20010679" y="8344022"/>
                  <a:pt x="20012979" y="8338542"/>
                  <a:pt x="20017027" y="8334495"/>
                </a:cubicBezTo>
                <a:cubicBezTo>
                  <a:pt x="20021075" y="8330447"/>
                  <a:pt x="20027739" y="8329440"/>
                  <a:pt x="20031315" y="8324971"/>
                </a:cubicBezTo>
                <a:cubicBezTo>
                  <a:pt x="20051167" y="8300154"/>
                  <a:pt x="20007135" y="8314105"/>
                  <a:pt x="20055127" y="8282108"/>
                </a:cubicBezTo>
                <a:lnTo>
                  <a:pt x="20083703" y="8263057"/>
                </a:lnTo>
                <a:cubicBezTo>
                  <a:pt x="20085291" y="8258298"/>
                  <a:pt x="20086027" y="8253161"/>
                  <a:pt x="20088467" y="8248771"/>
                </a:cubicBezTo>
                <a:cubicBezTo>
                  <a:pt x="20094023" y="8238764"/>
                  <a:pt x="20107515" y="8220196"/>
                  <a:pt x="20107515" y="8220196"/>
                </a:cubicBezTo>
                <a:cubicBezTo>
                  <a:pt x="20109367" y="8214648"/>
                  <a:pt x="20114879" y="8193929"/>
                  <a:pt x="20121803" y="8191621"/>
                </a:cubicBezTo>
                <a:cubicBezTo>
                  <a:pt x="20128011" y="8189551"/>
                  <a:pt x="20134503" y="8194795"/>
                  <a:pt x="20140851" y="8196383"/>
                </a:cubicBezTo>
                <a:cubicBezTo>
                  <a:pt x="20142439" y="8201145"/>
                  <a:pt x="20142479" y="8206750"/>
                  <a:pt x="20145615" y="8210672"/>
                </a:cubicBezTo>
                <a:cubicBezTo>
                  <a:pt x="20154715" y="8222045"/>
                  <a:pt x="20162687" y="8219206"/>
                  <a:pt x="20174191" y="8224959"/>
                </a:cubicBezTo>
                <a:cubicBezTo>
                  <a:pt x="20211113" y="8243420"/>
                  <a:pt x="20166859" y="8227279"/>
                  <a:pt x="20202765" y="8239247"/>
                </a:cubicBezTo>
                <a:cubicBezTo>
                  <a:pt x="20213879" y="8237659"/>
                  <a:pt x="20225095" y="8236685"/>
                  <a:pt x="20236103" y="8234483"/>
                </a:cubicBezTo>
                <a:cubicBezTo>
                  <a:pt x="20251075" y="8231491"/>
                  <a:pt x="20269419" y="8220218"/>
                  <a:pt x="20278967" y="8210672"/>
                </a:cubicBezTo>
                <a:cubicBezTo>
                  <a:pt x="20283727" y="8205908"/>
                  <a:pt x="20289119" y="8201699"/>
                  <a:pt x="20293253" y="8196383"/>
                </a:cubicBezTo>
                <a:cubicBezTo>
                  <a:pt x="20300279" y="8187347"/>
                  <a:pt x="20305951" y="8177333"/>
                  <a:pt x="20312303" y="8167809"/>
                </a:cubicBezTo>
                <a:cubicBezTo>
                  <a:pt x="20315479" y="8163046"/>
                  <a:pt x="20317065" y="8156694"/>
                  <a:pt x="20321827" y="8153523"/>
                </a:cubicBezTo>
                <a:lnTo>
                  <a:pt x="20336115" y="8143996"/>
                </a:lnTo>
                <a:cubicBezTo>
                  <a:pt x="20361519" y="8105892"/>
                  <a:pt x="20328175" y="8151935"/>
                  <a:pt x="20359927" y="8120183"/>
                </a:cubicBezTo>
                <a:cubicBezTo>
                  <a:pt x="20381467" y="8098642"/>
                  <a:pt x="20355927" y="8110404"/>
                  <a:pt x="20383739" y="8101132"/>
                </a:cubicBezTo>
                <a:cubicBezTo>
                  <a:pt x="20393011" y="8073320"/>
                  <a:pt x="20381247" y="8098861"/>
                  <a:pt x="20402791" y="8077322"/>
                </a:cubicBezTo>
                <a:cubicBezTo>
                  <a:pt x="20406839" y="8073273"/>
                  <a:pt x="20407847" y="8066608"/>
                  <a:pt x="20412315" y="8063034"/>
                </a:cubicBezTo>
                <a:cubicBezTo>
                  <a:pt x="20416235" y="8059898"/>
                  <a:pt x="20422111" y="8060516"/>
                  <a:pt x="20426603" y="8058271"/>
                </a:cubicBezTo>
                <a:cubicBezTo>
                  <a:pt x="20463523" y="8039810"/>
                  <a:pt x="20419275" y="8055950"/>
                  <a:pt x="20455179" y="8043983"/>
                </a:cubicBezTo>
                <a:cubicBezTo>
                  <a:pt x="20482475" y="8003036"/>
                  <a:pt x="20446127" y="8051222"/>
                  <a:pt x="20478991" y="8024935"/>
                </a:cubicBezTo>
                <a:cubicBezTo>
                  <a:pt x="20483459" y="8021358"/>
                  <a:pt x="20484207" y="8014414"/>
                  <a:pt x="20488515" y="8010646"/>
                </a:cubicBezTo>
                <a:cubicBezTo>
                  <a:pt x="20497131" y="8003106"/>
                  <a:pt x="20517091" y="7991595"/>
                  <a:pt x="20517091" y="7991595"/>
                </a:cubicBezTo>
                <a:cubicBezTo>
                  <a:pt x="20518679" y="7986833"/>
                  <a:pt x="20519607" y="7981798"/>
                  <a:pt x="20521851" y="7977309"/>
                </a:cubicBezTo>
                <a:cubicBezTo>
                  <a:pt x="20540319" y="7940372"/>
                  <a:pt x="20524167" y="7984650"/>
                  <a:pt x="20536139" y="7948735"/>
                </a:cubicBezTo>
                <a:cubicBezTo>
                  <a:pt x="20537727" y="7915395"/>
                  <a:pt x="20540903" y="7882094"/>
                  <a:pt x="20540903" y="7848722"/>
                </a:cubicBezTo>
                <a:cubicBezTo>
                  <a:pt x="20540903" y="7826437"/>
                  <a:pt x="20552847" y="7796669"/>
                  <a:pt x="20536139" y="7781929"/>
                </a:cubicBezTo>
                <a:cubicBezTo>
                  <a:pt x="20517059" y="7765090"/>
                  <a:pt x="20485339" y="7778753"/>
                  <a:pt x="20459939" y="7777166"/>
                </a:cubicBezTo>
                <a:cubicBezTo>
                  <a:pt x="20475379" y="7730842"/>
                  <a:pt x="20457775" y="7758258"/>
                  <a:pt x="20483755" y="7743828"/>
                </a:cubicBezTo>
                <a:cubicBezTo>
                  <a:pt x="20493759" y="7738266"/>
                  <a:pt x="20512327" y="7724775"/>
                  <a:pt x="20512327" y="7724775"/>
                </a:cubicBezTo>
                <a:cubicBezTo>
                  <a:pt x="20515503" y="7720016"/>
                  <a:pt x="20517383" y="7714065"/>
                  <a:pt x="20521851" y="7710490"/>
                </a:cubicBezTo>
                <a:cubicBezTo>
                  <a:pt x="20525771" y="7707353"/>
                  <a:pt x="20533223" y="7709814"/>
                  <a:pt x="20536139" y="7705728"/>
                </a:cubicBezTo>
                <a:cubicBezTo>
                  <a:pt x="20541975" y="7697557"/>
                  <a:pt x="20540095" y="7685508"/>
                  <a:pt x="20545667" y="7677154"/>
                </a:cubicBezTo>
                <a:lnTo>
                  <a:pt x="20555191" y="7662867"/>
                </a:lnTo>
                <a:cubicBezTo>
                  <a:pt x="20553603" y="7635876"/>
                  <a:pt x="20547443" y="7608771"/>
                  <a:pt x="20550427" y="7581902"/>
                </a:cubicBezTo>
                <a:cubicBezTo>
                  <a:pt x="20550983" y="7576912"/>
                  <a:pt x="20559763" y="7576315"/>
                  <a:pt x="20564715" y="7577140"/>
                </a:cubicBezTo>
                <a:cubicBezTo>
                  <a:pt x="20570363" y="7578082"/>
                  <a:pt x="20574239" y="7583490"/>
                  <a:pt x="20579003" y="7586666"/>
                </a:cubicBezTo>
                <a:cubicBezTo>
                  <a:pt x="20580591" y="7591429"/>
                  <a:pt x="20581327" y="7596565"/>
                  <a:pt x="20583767" y="7600953"/>
                </a:cubicBezTo>
                <a:cubicBezTo>
                  <a:pt x="20589327" y="7610959"/>
                  <a:pt x="20602815" y="7629527"/>
                  <a:pt x="20602815" y="7629527"/>
                </a:cubicBezTo>
                <a:cubicBezTo>
                  <a:pt x="20604403" y="7634290"/>
                  <a:pt x="20604027" y="7640265"/>
                  <a:pt x="20607575" y="7643816"/>
                </a:cubicBezTo>
                <a:cubicBezTo>
                  <a:pt x="20617103" y="7653341"/>
                  <a:pt x="20626627" y="7646991"/>
                  <a:pt x="20636151" y="7643816"/>
                </a:cubicBezTo>
                <a:cubicBezTo>
                  <a:pt x="20639327" y="7634290"/>
                  <a:pt x="20644963" y="7625257"/>
                  <a:pt x="20645679" y="7615239"/>
                </a:cubicBezTo>
                <a:cubicBezTo>
                  <a:pt x="20646431" y="7604720"/>
                  <a:pt x="20644379" y="7555925"/>
                  <a:pt x="20655203" y="7534278"/>
                </a:cubicBezTo>
                <a:cubicBezTo>
                  <a:pt x="20657763" y="7529158"/>
                  <a:pt x="20660679" y="7524039"/>
                  <a:pt x="20664727" y="7519991"/>
                </a:cubicBezTo>
                <a:cubicBezTo>
                  <a:pt x="20668775" y="7515944"/>
                  <a:pt x="20674251" y="7513641"/>
                  <a:pt x="20679015" y="7510464"/>
                </a:cubicBezTo>
                <a:close/>
                <a:moveTo>
                  <a:pt x="7996271" y="7481892"/>
                </a:moveTo>
                <a:cubicBezTo>
                  <a:pt x="8128031" y="7486771"/>
                  <a:pt x="8081966" y="7486654"/>
                  <a:pt x="8134383" y="7486654"/>
                </a:cubicBezTo>
                <a:lnTo>
                  <a:pt x="8158196" y="7510464"/>
                </a:lnTo>
                <a:cubicBezTo>
                  <a:pt x="8150258" y="7521579"/>
                  <a:pt x="8144039" y="7534147"/>
                  <a:pt x="8134383" y="7543802"/>
                </a:cubicBezTo>
                <a:cubicBezTo>
                  <a:pt x="8130833" y="7547352"/>
                  <a:pt x="8124710" y="7546587"/>
                  <a:pt x="8120096" y="7548566"/>
                </a:cubicBezTo>
                <a:cubicBezTo>
                  <a:pt x="8113571" y="7551360"/>
                  <a:pt x="8107210" y="7554568"/>
                  <a:pt x="8101046" y="7558091"/>
                </a:cubicBezTo>
                <a:cubicBezTo>
                  <a:pt x="8096076" y="7560930"/>
                  <a:pt x="8091989" y="7565290"/>
                  <a:pt x="8086758" y="7567617"/>
                </a:cubicBezTo>
                <a:cubicBezTo>
                  <a:pt x="8077583" y="7571692"/>
                  <a:pt x="8067708" y="7573967"/>
                  <a:pt x="8058183" y="7577140"/>
                </a:cubicBezTo>
                <a:lnTo>
                  <a:pt x="8015321" y="7591429"/>
                </a:lnTo>
                <a:lnTo>
                  <a:pt x="8001033" y="7591429"/>
                </a:lnTo>
                <a:cubicBezTo>
                  <a:pt x="7977093" y="7594089"/>
                  <a:pt x="7944263" y="7601104"/>
                  <a:pt x="7920071" y="7591429"/>
                </a:cubicBezTo>
                <a:cubicBezTo>
                  <a:pt x="7914757" y="7589302"/>
                  <a:pt x="7913721" y="7581902"/>
                  <a:pt x="7910546" y="7577140"/>
                </a:cubicBezTo>
                <a:cubicBezTo>
                  <a:pt x="7912133" y="7561266"/>
                  <a:pt x="7912882" y="7545285"/>
                  <a:pt x="7915308" y="7529515"/>
                </a:cubicBezTo>
                <a:cubicBezTo>
                  <a:pt x="7916071" y="7524554"/>
                  <a:pt x="7916935" y="7519146"/>
                  <a:pt x="7920071" y="7515229"/>
                </a:cubicBezTo>
                <a:cubicBezTo>
                  <a:pt x="7928031" y="7505278"/>
                  <a:pt x="7938141" y="7505442"/>
                  <a:pt x="7948646" y="7500940"/>
                </a:cubicBezTo>
                <a:cubicBezTo>
                  <a:pt x="7955172" y="7498144"/>
                  <a:pt x="7961104" y="7494054"/>
                  <a:pt x="7967696" y="7491414"/>
                </a:cubicBezTo>
                <a:cubicBezTo>
                  <a:pt x="7977018" y="7487684"/>
                  <a:pt x="7996271" y="7481892"/>
                  <a:pt x="7996271" y="7481892"/>
                </a:cubicBezTo>
                <a:close/>
                <a:moveTo>
                  <a:pt x="6972334" y="7315201"/>
                </a:moveTo>
                <a:cubicBezTo>
                  <a:pt x="6977286" y="7314378"/>
                  <a:pt x="6981795" y="7318586"/>
                  <a:pt x="6986622" y="7319965"/>
                </a:cubicBezTo>
                <a:cubicBezTo>
                  <a:pt x="6992916" y="7321765"/>
                  <a:pt x="6999322" y="7323140"/>
                  <a:pt x="7005672" y="7324729"/>
                </a:cubicBezTo>
                <a:cubicBezTo>
                  <a:pt x="7010434" y="7327902"/>
                  <a:pt x="7014729" y="7331929"/>
                  <a:pt x="7019958" y="7334252"/>
                </a:cubicBezTo>
                <a:cubicBezTo>
                  <a:pt x="7034815" y="7340857"/>
                  <a:pt x="7072874" y="7350551"/>
                  <a:pt x="7086634" y="7353303"/>
                </a:cubicBezTo>
                <a:cubicBezTo>
                  <a:pt x="7094572" y="7354890"/>
                  <a:pt x="7102594" y="7356103"/>
                  <a:pt x="7110447" y="7358066"/>
                </a:cubicBezTo>
                <a:cubicBezTo>
                  <a:pt x="7115317" y="7359285"/>
                  <a:pt x="7119972" y="7361242"/>
                  <a:pt x="7124734" y="7362827"/>
                </a:cubicBezTo>
                <a:cubicBezTo>
                  <a:pt x="7129497" y="7366002"/>
                  <a:pt x="7134975" y="7368305"/>
                  <a:pt x="7139022" y="7372352"/>
                </a:cubicBezTo>
                <a:cubicBezTo>
                  <a:pt x="7170775" y="7404106"/>
                  <a:pt x="7124732" y="7370764"/>
                  <a:pt x="7162834" y="7396165"/>
                </a:cubicBezTo>
                <a:lnTo>
                  <a:pt x="7172359" y="7424740"/>
                </a:lnTo>
                <a:lnTo>
                  <a:pt x="7177122" y="7439027"/>
                </a:lnTo>
                <a:cubicBezTo>
                  <a:pt x="7172571" y="7466332"/>
                  <a:pt x="7180981" y="7467783"/>
                  <a:pt x="7158072" y="7472366"/>
                </a:cubicBezTo>
                <a:cubicBezTo>
                  <a:pt x="7154959" y="7472988"/>
                  <a:pt x="7150134" y="7468397"/>
                  <a:pt x="7148547" y="7467603"/>
                </a:cubicBezTo>
                <a:cubicBezTo>
                  <a:pt x="7135847" y="7461253"/>
                  <a:pt x="7122912" y="7455353"/>
                  <a:pt x="7110447" y="7448553"/>
                </a:cubicBezTo>
                <a:cubicBezTo>
                  <a:pt x="7081433" y="7432727"/>
                  <a:pt x="7110841" y="7443921"/>
                  <a:pt x="7081872" y="7434263"/>
                </a:cubicBezTo>
                <a:cubicBezTo>
                  <a:pt x="7032437" y="7401311"/>
                  <a:pt x="7108970" y="7451478"/>
                  <a:pt x="7048533" y="7415216"/>
                </a:cubicBezTo>
                <a:cubicBezTo>
                  <a:pt x="7048517" y="7415205"/>
                  <a:pt x="7012824" y="7391408"/>
                  <a:pt x="7005672" y="7386640"/>
                </a:cubicBezTo>
                <a:lnTo>
                  <a:pt x="6991383" y="7377116"/>
                </a:lnTo>
                <a:lnTo>
                  <a:pt x="6977097" y="7367591"/>
                </a:lnTo>
                <a:cubicBezTo>
                  <a:pt x="6973922" y="7362827"/>
                  <a:pt x="6969897" y="7358534"/>
                  <a:pt x="6967572" y="7353303"/>
                </a:cubicBezTo>
                <a:cubicBezTo>
                  <a:pt x="6963494" y="7344126"/>
                  <a:pt x="6958047" y="7324729"/>
                  <a:pt x="6958047" y="7324729"/>
                </a:cubicBezTo>
                <a:cubicBezTo>
                  <a:pt x="6962809" y="7321552"/>
                  <a:pt x="6966688" y="7316144"/>
                  <a:pt x="6972334" y="7315201"/>
                </a:cubicBezTo>
                <a:close/>
                <a:moveTo>
                  <a:pt x="2190794" y="7291392"/>
                </a:moveTo>
                <a:cubicBezTo>
                  <a:pt x="2200315" y="7292978"/>
                  <a:pt x="2210981" y="7291362"/>
                  <a:pt x="2219369" y="7296154"/>
                </a:cubicBezTo>
                <a:cubicBezTo>
                  <a:pt x="2230023" y="7302245"/>
                  <a:pt x="2219491" y="7338876"/>
                  <a:pt x="2219369" y="7339016"/>
                </a:cubicBezTo>
                <a:cubicBezTo>
                  <a:pt x="2210599" y="7349042"/>
                  <a:pt x="2191585" y="7346955"/>
                  <a:pt x="2186034" y="7348542"/>
                </a:cubicBezTo>
                <a:cubicBezTo>
                  <a:pt x="2176503" y="7337427"/>
                  <a:pt x="2164006" y="7328294"/>
                  <a:pt x="2157459" y="7315201"/>
                </a:cubicBezTo>
                <a:cubicBezTo>
                  <a:pt x="2155208" y="7310713"/>
                  <a:pt x="2158130" y="7303832"/>
                  <a:pt x="2162220" y="7300914"/>
                </a:cubicBezTo>
                <a:cubicBezTo>
                  <a:pt x="2170389" y="7295078"/>
                  <a:pt x="2190794" y="7291392"/>
                  <a:pt x="2190794" y="7291392"/>
                </a:cubicBezTo>
                <a:close/>
                <a:moveTo>
                  <a:pt x="1494919" y="7243241"/>
                </a:moveTo>
                <a:cubicBezTo>
                  <a:pt x="1501084" y="7243064"/>
                  <a:pt x="1506649" y="7243858"/>
                  <a:pt x="1509759" y="7248526"/>
                </a:cubicBezTo>
                <a:cubicBezTo>
                  <a:pt x="1529454" y="7278074"/>
                  <a:pt x="1504385" y="7285892"/>
                  <a:pt x="1490705" y="7296154"/>
                </a:cubicBezTo>
                <a:cubicBezTo>
                  <a:pt x="1488917" y="7297502"/>
                  <a:pt x="1486736" y="7304091"/>
                  <a:pt x="1485944" y="7305677"/>
                </a:cubicBezTo>
                <a:cubicBezTo>
                  <a:pt x="1470218" y="7287325"/>
                  <a:pt x="1444480" y="7275003"/>
                  <a:pt x="1462130" y="7248526"/>
                </a:cubicBezTo>
                <a:cubicBezTo>
                  <a:pt x="1464914" y="7244352"/>
                  <a:pt x="1471654" y="7245353"/>
                  <a:pt x="1476423" y="7243766"/>
                </a:cubicBezTo>
                <a:cubicBezTo>
                  <a:pt x="1481975" y="7244559"/>
                  <a:pt x="1488754" y="7243415"/>
                  <a:pt x="1494919" y="7243241"/>
                </a:cubicBezTo>
                <a:close/>
                <a:moveTo>
                  <a:pt x="2619841" y="7119644"/>
                </a:moveTo>
                <a:lnTo>
                  <a:pt x="2624177" y="7124700"/>
                </a:lnTo>
                <a:cubicBezTo>
                  <a:pt x="2623385" y="7123909"/>
                  <a:pt x="2617998" y="7120651"/>
                  <a:pt x="2619416" y="7119941"/>
                </a:cubicBezTo>
                <a:close/>
                <a:moveTo>
                  <a:pt x="21264799" y="7086604"/>
                </a:moveTo>
                <a:cubicBezTo>
                  <a:pt x="21271147" y="7088190"/>
                  <a:pt x="21278739" y="7087278"/>
                  <a:pt x="21283847" y="7091364"/>
                </a:cubicBezTo>
                <a:cubicBezTo>
                  <a:pt x="21292947" y="7098642"/>
                  <a:pt x="21286735" y="7124414"/>
                  <a:pt x="21283847" y="7129466"/>
                </a:cubicBezTo>
                <a:cubicBezTo>
                  <a:pt x="21281007" y="7134436"/>
                  <a:pt x="21274679" y="7136428"/>
                  <a:pt x="21269563" y="7138991"/>
                </a:cubicBezTo>
                <a:cubicBezTo>
                  <a:pt x="21253767" y="7146888"/>
                  <a:pt x="21257655" y="7142957"/>
                  <a:pt x="21255273" y="7143751"/>
                </a:cubicBezTo>
                <a:cubicBezTo>
                  <a:pt x="21247337" y="7132639"/>
                  <a:pt x="21236535" y="7123093"/>
                  <a:pt x="21231463" y="7110415"/>
                </a:cubicBezTo>
                <a:cubicBezTo>
                  <a:pt x="21229599" y="7105755"/>
                  <a:pt x="21232139" y="7099044"/>
                  <a:pt x="21236223" y="7096127"/>
                </a:cubicBezTo>
                <a:cubicBezTo>
                  <a:pt x="21244395" y="7090290"/>
                  <a:pt x="21264799" y="7086604"/>
                  <a:pt x="21264799" y="7086604"/>
                </a:cubicBezTo>
                <a:close/>
                <a:moveTo>
                  <a:pt x="5996017" y="7072317"/>
                </a:moveTo>
                <a:cubicBezTo>
                  <a:pt x="5997211" y="7072553"/>
                  <a:pt x="6029237" y="7077933"/>
                  <a:pt x="6034121" y="7081842"/>
                </a:cubicBezTo>
                <a:cubicBezTo>
                  <a:pt x="6038586" y="7085415"/>
                  <a:pt x="6040468" y="7091364"/>
                  <a:pt x="6043641" y="7096127"/>
                </a:cubicBezTo>
                <a:cubicBezTo>
                  <a:pt x="6038095" y="7129399"/>
                  <a:pt x="6023796" y="7119941"/>
                  <a:pt x="6019827" y="7124700"/>
                </a:cubicBezTo>
                <a:cubicBezTo>
                  <a:pt x="6005546" y="7123115"/>
                  <a:pt x="5985945" y="7131166"/>
                  <a:pt x="5976971" y="7119941"/>
                </a:cubicBezTo>
                <a:cubicBezTo>
                  <a:pt x="5947863" y="7083558"/>
                  <a:pt x="5980109" y="7077618"/>
                  <a:pt x="5996017" y="7072317"/>
                </a:cubicBezTo>
                <a:close/>
                <a:moveTo>
                  <a:pt x="2600363" y="7072317"/>
                </a:moveTo>
                <a:cubicBezTo>
                  <a:pt x="2610878" y="7068375"/>
                  <a:pt x="2622595" y="7075490"/>
                  <a:pt x="2633701" y="7077078"/>
                </a:cubicBezTo>
                <a:cubicBezTo>
                  <a:pt x="2635294" y="7081842"/>
                  <a:pt x="2638471" y="7086346"/>
                  <a:pt x="2638471" y="7091364"/>
                </a:cubicBezTo>
                <a:cubicBezTo>
                  <a:pt x="2638471" y="7100248"/>
                  <a:pt x="2637290" y="7105600"/>
                  <a:pt x="2634325" y="7109625"/>
                </a:cubicBezTo>
                <a:lnTo>
                  <a:pt x="2619841" y="7119644"/>
                </a:lnTo>
                <a:lnTo>
                  <a:pt x="2595602" y="7091364"/>
                </a:lnTo>
                <a:cubicBezTo>
                  <a:pt x="2592893" y="7085406"/>
                  <a:pt x="2594238" y="7074614"/>
                  <a:pt x="2600363" y="7072317"/>
                </a:cubicBezTo>
                <a:close/>
                <a:moveTo>
                  <a:pt x="2567027" y="6986592"/>
                </a:moveTo>
                <a:cubicBezTo>
                  <a:pt x="2575120" y="6986592"/>
                  <a:pt x="2582903" y="6989766"/>
                  <a:pt x="2590843" y="6991353"/>
                </a:cubicBezTo>
                <a:cubicBezTo>
                  <a:pt x="2587146" y="7017252"/>
                  <a:pt x="2594462" y="7025146"/>
                  <a:pt x="2571788" y="7034215"/>
                </a:cubicBezTo>
                <a:cubicBezTo>
                  <a:pt x="2568842" y="7035396"/>
                  <a:pt x="2559881" y="7034215"/>
                  <a:pt x="2557507" y="7034215"/>
                </a:cubicBezTo>
                <a:cubicBezTo>
                  <a:pt x="2555912" y="7019927"/>
                  <a:pt x="2549923" y="7005448"/>
                  <a:pt x="2552739" y="6991353"/>
                </a:cubicBezTo>
                <a:cubicBezTo>
                  <a:pt x="2553728" y="6986428"/>
                  <a:pt x="2562007" y="6986592"/>
                  <a:pt x="2567027" y="6986592"/>
                </a:cubicBezTo>
                <a:close/>
                <a:moveTo>
                  <a:pt x="20764739" y="6953251"/>
                </a:moveTo>
                <a:cubicBezTo>
                  <a:pt x="20775963" y="6953251"/>
                  <a:pt x="20786963" y="6956427"/>
                  <a:pt x="20798075" y="6958014"/>
                </a:cubicBezTo>
                <a:lnTo>
                  <a:pt x="20826651" y="6967542"/>
                </a:lnTo>
                <a:lnTo>
                  <a:pt x="20840939" y="6972303"/>
                </a:lnTo>
                <a:cubicBezTo>
                  <a:pt x="20863579" y="6987396"/>
                  <a:pt x="20849795" y="6980017"/>
                  <a:pt x="20883799" y="6991353"/>
                </a:cubicBezTo>
                <a:lnTo>
                  <a:pt x="20898087" y="6996117"/>
                </a:lnTo>
                <a:cubicBezTo>
                  <a:pt x="20899675" y="7000878"/>
                  <a:pt x="20900411" y="7006015"/>
                  <a:pt x="20902851" y="7010404"/>
                </a:cubicBezTo>
                <a:cubicBezTo>
                  <a:pt x="20908411" y="7020409"/>
                  <a:pt x="20918279" y="7028118"/>
                  <a:pt x="20921899" y="7038976"/>
                </a:cubicBezTo>
                <a:cubicBezTo>
                  <a:pt x="20923491" y="7043740"/>
                  <a:pt x="20925535" y="7048374"/>
                  <a:pt x="20926663" y="7053266"/>
                </a:cubicBezTo>
                <a:cubicBezTo>
                  <a:pt x="20930303" y="7069040"/>
                  <a:pt x="20931067" y="7085531"/>
                  <a:pt x="20936187" y="7100892"/>
                </a:cubicBezTo>
                <a:cubicBezTo>
                  <a:pt x="20937775" y="7105653"/>
                  <a:pt x="20937815" y="7111257"/>
                  <a:pt x="20940951" y="7115179"/>
                </a:cubicBezTo>
                <a:cubicBezTo>
                  <a:pt x="20950047" y="7126549"/>
                  <a:pt x="20958023" y="7123714"/>
                  <a:pt x="20969525" y="7129466"/>
                </a:cubicBezTo>
                <a:cubicBezTo>
                  <a:pt x="20974647" y="7132026"/>
                  <a:pt x="20978159" y="7138101"/>
                  <a:pt x="20983815" y="7138991"/>
                </a:cubicBezTo>
                <a:cubicBezTo>
                  <a:pt x="21008951" y="7142957"/>
                  <a:pt x="21034613" y="7142166"/>
                  <a:pt x="21060013" y="7143751"/>
                </a:cubicBezTo>
                <a:lnTo>
                  <a:pt x="21102875" y="7158041"/>
                </a:lnTo>
                <a:lnTo>
                  <a:pt x="21117163" y="7162802"/>
                </a:lnTo>
                <a:cubicBezTo>
                  <a:pt x="21121927" y="7161214"/>
                  <a:pt x="21126835" y="7160017"/>
                  <a:pt x="21131451" y="7158041"/>
                </a:cubicBezTo>
                <a:cubicBezTo>
                  <a:pt x="21172655" y="7140384"/>
                  <a:pt x="21131275" y="7154923"/>
                  <a:pt x="21164787" y="7143751"/>
                </a:cubicBezTo>
                <a:cubicBezTo>
                  <a:pt x="21169551" y="7146928"/>
                  <a:pt x="21177687" y="7147725"/>
                  <a:pt x="21179075" y="7153278"/>
                </a:cubicBezTo>
                <a:cubicBezTo>
                  <a:pt x="21181823" y="7164273"/>
                  <a:pt x="21167843" y="7201269"/>
                  <a:pt x="21164787" y="7210428"/>
                </a:cubicBezTo>
                <a:lnTo>
                  <a:pt x="21160023" y="7224716"/>
                </a:lnTo>
                <a:cubicBezTo>
                  <a:pt x="21161615" y="7229475"/>
                  <a:pt x="21162351" y="7234616"/>
                  <a:pt x="21164787" y="7239003"/>
                </a:cubicBezTo>
                <a:cubicBezTo>
                  <a:pt x="21170347" y="7249011"/>
                  <a:pt x="21183839" y="7267577"/>
                  <a:pt x="21183839" y="7267577"/>
                </a:cubicBezTo>
                <a:cubicBezTo>
                  <a:pt x="21181447" y="7277136"/>
                  <a:pt x="21179415" y="7294340"/>
                  <a:pt x="21169551" y="7300914"/>
                </a:cubicBezTo>
                <a:cubicBezTo>
                  <a:pt x="21164103" y="7304546"/>
                  <a:pt x="21156769" y="7303797"/>
                  <a:pt x="21150499" y="7305677"/>
                </a:cubicBezTo>
                <a:cubicBezTo>
                  <a:pt x="21140883" y="7308563"/>
                  <a:pt x="21131451" y="7312029"/>
                  <a:pt x="21121927" y="7315201"/>
                </a:cubicBezTo>
                <a:lnTo>
                  <a:pt x="21107639" y="7319965"/>
                </a:lnTo>
                <a:lnTo>
                  <a:pt x="21093351" y="7324729"/>
                </a:lnTo>
                <a:cubicBezTo>
                  <a:pt x="21088587" y="7327902"/>
                  <a:pt x="21084293" y="7331929"/>
                  <a:pt x="21079063" y="7334252"/>
                </a:cubicBezTo>
                <a:cubicBezTo>
                  <a:pt x="21055755" y="7344611"/>
                  <a:pt x="21052747" y="7342148"/>
                  <a:pt x="21031439" y="7348542"/>
                </a:cubicBezTo>
                <a:cubicBezTo>
                  <a:pt x="21021821" y="7351425"/>
                  <a:pt x="21012387" y="7354890"/>
                  <a:pt x="21002863" y="7358066"/>
                </a:cubicBezTo>
                <a:lnTo>
                  <a:pt x="20988575" y="7362827"/>
                </a:lnTo>
                <a:cubicBezTo>
                  <a:pt x="20985399" y="7367591"/>
                  <a:pt x="20983099" y="7373069"/>
                  <a:pt x="20979051" y="7377116"/>
                </a:cubicBezTo>
                <a:cubicBezTo>
                  <a:pt x="20950419" y="7405751"/>
                  <a:pt x="20976195" y="7355205"/>
                  <a:pt x="20936187" y="7415216"/>
                </a:cubicBezTo>
                <a:cubicBezTo>
                  <a:pt x="20933015" y="7419976"/>
                  <a:pt x="20931519" y="7426470"/>
                  <a:pt x="20926663" y="7429504"/>
                </a:cubicBezTo>
                <a:cubicBezTo>
                  <a:pt x="20918151" y="7434824"/>
                  <a:pt x="20898087" y="7439027"/>
                  <a:pt x="20898087" y="7439027"/>
                </a:cubicBezTo>
                <a:cubicBezTo>
                  <a:pt x="20888675" y="7435891"/>
                  <a:pt x="20876227" y="7433134"/>
                  <a:pt x="20869515" y="7424740"/>
                </a:cubicBezTo>
                <a:cubicBezTo>
                  <a:pt x="20866379" y="7420821"/>
                  <a:pt x="20868303" y="7414003"/>
                  <a:pt x="20864751" y="7410453"/>
                </a:cubicBezTo>
                <a:cubicBezTo>
                  <a:pt x="20848375" y="7394077"/>
                  <a:pt x="20839855" y="7392630"/>
                  <a:pt x="20821891" y="7386640"/>
                </a:cubicBezTo>
                <a:cubicBezTo>
                  <a:pt x="20817127" y="7383466"/>
                  <a:pt x="20812831" y="7379441"/>
                  <a:pt x="20807601" y="7377116"/>
                </a:cubicBezTo>
                <a:cubicBezTo>
                  <a:pt x="20798427" y="7373038"/>
                  <a:pt x="20779023" y="7367591"/>
                  <a:pt x="20779023" y="7367591"/>
                </a:cubicBezTo>
                <a:cubicBezTo>
                  <a:pt x="20764739" y="7369178"/>
                  <a:pt x="20749675" y="7367439"/>
                  <a:pt x="20736163" y="7372352"/>
                </a:cubicBezTo>
                <a:cubicBezTo>
                  <a:pt x="20730787" y="7374310"/>
                  <a:pt x="20731107" y="7383065"/>
                  <a:pt x="20726639" y="7386640"/>
                </a:cubicBezTo>
                <a:cubicBezTo>
                  <a:pt x="20722719" y="7389775"/>
                  <a:pt x="20717115" y="7389817"/>
                  <a:pt x="20712351" y="7391405"/>
                </a:cubicBezTo>
                <a:cubicBezTo>
                  <a:pt x="20705999" y="7389817"/>
                  <a:pt x="20699571" y="7388521"/>
                  <a:pt x="20693301" y="7386640"/>
                </a:cubicBezTo>
                <a:cubicBezTo>
                  <a:pt x="20683683" y="7383757"/>
                  <a:pt x="20664727" y="7377116"/>
                  <a:pt x="20664727" y="7377116"/>
                </a:cubicBezTo>
                <a:cubicBezTo>
                  <a:pt x="20650439" y="7378702"/>
                  <a:pt x="20635211" y="7376538"/>
                  <a:pt x="20621863" y="7381878"/>
                </a:cubicBezTo>
                <a:cubicBezTo>
                  <a:pt x="20617203" y="7383743"/>
                  <a:pt x="20618319" y="7391296"/>
                  <a:pt x="20617103" y="7396165"/>
                </a:cubicBezTo>
                <a:cubicBezTo>
                  <a:pt x="20615139" y="7404020"/>
                  <a:pt x="20613927" y="7412039"/>
                  <a:pt x="20612339" y="7419976"/>
                </a:cubicBezTo>
                <a:cubicBezTo>
                  <a:pt x="20610751" y="7442202"/>
                  <a:pt x="20610179" y="7464524"/>
                  <a:pt x="20607575" y="7486654"/>
                </a:cubicBezTo>
                <a:cubicBezTo>
                  <a:pt x="20606989" y="7491640"/>
                  <a:pt x="20604031" y="7496071"/>
                  <a:pt x="20602815" y="7500940"/>
                </a:cubicBezTo>
                <a:cubicBezTo>
                  <a:pt x="20600851" y="7508794"/>
                  <a:pt x="20602541" y="7518017"/>
                  <a:pt x="20598051" y="7524752"/>
                </a:cubicBezTo>
                <a:cubicBezTo>
                  <a:pt x="20588159" y="7539589"/>
                  <a:pt x="20590115" y="7524752"/>
                  <a:pt x="20588527" y="7524752"/>
                </a:cubicBezTo>
                <a:cubicBezTo>
                  <a:pt x="20552767" y="7516805"/>
                  <a:pt x="20548819" y="7526302"/>
                  <a:pt x="20536139" y="7500940"/>
                </a:cubicBezTo>
                <a:cubicBezTo>
                  <a:pt x="20533895" y="7496450"/>
                  <a:pt x="20532963" y="7491414"/>
                  <a:pt x="20531375" y="7486654"/>
                </a:cubicBezTo>
                <a:cubicBezTo>
                  <a:pt x="20532963" y="7466015"/>
                  <a:pt x="20532911" y="7445186"/>
                  <a:pt x="20536139" y="7424740"/>
                </a:cubicBezTo>
                <a:cubicBezTo>
                  <a:pt x="20537703" y="7414824"/>
                  <a:pt x="20542487" y="7405689"/>
                  <a:pt x="20545663" y="7396165"/>
                </a:cubicBezTo>
                <a:lnTo>
                  <a:pt x="20550427" y="7381878"/>
                </a:lnTo>
                <a:cubicBezTo>
                  <a:pt x="20552015" y="7377116"/>
                  <a:pt x="20552403" y="7371768"/>
                  <a:pt x="20555187" y="7367591"/>
                </a:cubicBezTo>
                <a:lnTo>
                  <a:pt x="20574239" y="7339016"/>
                </a:lnTo>
                <a:cubicBezTo>
                  <a:pt x="20575827" y="7334252"/>
                  <a:pt x="20576755" y="7329216"/>
                  <a:pt x="20579001" y="7324729"/>
                </a:cubicBezTo>
                <a:cubicBezTo>
                  <a:pt x="20597469" y="7287792"/>
                  <a:pt x="20581315" y="7332072"/>
                  <a:pt x="20593291" y="7296154"/>
                </a:cubicBezTo>
                <a:cubicBezTo>
                  <a:pt x="20590115" y="7286628"/>
                  <a:pt x="20582343" y="7277516"/>
                  <a:pt x="20583763" y="7267577"/>
                </a:cubicBezTo>
                <a:cubicBezTo>
                  <a:pt x="20585351" y="7256467"/>
                  <a:pt x="20583507" y="7244281"/>
                  <a:pt x="20588527" y="7234240"/>
                </a:cubicBezTo>
                <a:cubicBezTo>
                  <a:pt x="20590771" y="7229751"/>
                  <a:pt x="20597815" y="7229954"/>
                  <a:pt x="20602815" y="7229475"/>
                </a:cubicBezTo>
                <a:cubicBezTo>
                  <a:pt x="20631303" y="7226764"/>
                  <a:pt x="20659963" y="7226304"/>
                  <a:pt x="20688539" y="7224716"/>
                </a:cubicBezTo>
                <a:cubicBezTo>
                  <a:pt x="20700507" y="7188806"/>
                  <a:pt x="20684367" y="7233063"/>
                  <a:pt x="20702827" y="7196139"/>
                </a:cubicBezTo>
                <a:cubicBezTo>
                  <a:pt x="20716611" y="7168571"/>
                  <a:pt x="20694795" y="7194650"/>
                  <a:pt x="20721875" y="7167569"/>
                </a:cubicBezTo>
                <a:cubicBezTo>
                  <a:pt x="20731147" y="7139748"/>
                  <a:pt x="20719383" y="7165296"/>
                  <a:pt x="20740927" y="7143751"/>
                </a:cubicBezTo>
                <a:cubicBezTo>
                  <a:pt x="20772671" y="7112006"/>
                  <a:pt x="20726639" y="7145339"/>
                  <a:pt x="20764739" y="7119941"/>
                </a:cubicBezTo>
                <a:lnTo>
                  <a:pt x="20774263" y="7091364"/>
                </a:lnTo>
                <a:lnTo>
                  <a:pt x="20779023" y="7077078"/>
                </a:lnTo>
                <a:cubicBezTo>
                  <a:pt x="20774791" y="7030509"/>
                  <a:pt x="20786227" y="7032278"/>
                  <a:pt x="20759975" y="7010404"/>
                </a:cubicBezTo>
                <a:cubicBezTo>
                  <a:pt x="20755579" y="7006736"/>
                  <a:pt x="20750451" y="7004054"/>
                  <a:pt x="20745687" y="7000878"/>
                </a:cubicBezTo>
                <a:cubicBezTo>
                  <a:pt x="20747275" y="6986592"/>
                  <a:pt x="20745111" y="6971362"/>
                  <a:pt x="20750451" y="6958014"/>
                </a:cubicBezTo>
                <a:cubicBezTo>
                  <a:pt x="20752315" y="6953353"/>
                  <a:pt x="20759719" y="6953251"/>
                  <a:pt x="20764739" y="6953251"/>
                </a:cubicBezTo>
                <a:close/>
                <a:moveTo>
                  <a:pt x="21482157" y="6922986"/>
                </a:moveTo>
                <a:cubicBezTo>
                  <a:pt x="21493425" y="6924079"/>
                  <a:pt x="21506059" y="6928114"/>
                  <a:pt x="21521971" y="6929441"/>
                </a:cubicBezTo>
                <a:cubicBezTo>
                  <a:pt x="21526735" y="6931028"/>
                  <a:pt x="21532339" y="6931068"/>
                  <a:pt x="21536259" y="6934201"/>
                </a:cubicBezTo>
                <a:cubicBezTo>
                  <a:pt x="21544653" y="6940917"/>
                  <a:pt x="21547411" y="6953367"/>
                  <a:pt x="21550547" y="6962776"/>
                </a:cubicBezTo>
                <a:cubicBezTo>
                  <a:pt x="21543519" y="6973321"/>
                  <a:pt x="21537735" y="6984018"/>
                  <a:pt x="21526735" y="6991353"/>
                </a:cubicBezTo>
                <a:cubicBezTo>
                  <a:pt x="21522559" y="6994138"/>
                  <a:pt x="21516937" y="6993870"/>
                  <a:pt x="21512447" y="6996117"/>
                </a:cubicBezTo>
                <a:cubicBezTo>
                  <a:pt x="21507327" y="6998676"/>
                  <a:pt x="21503131" y="7002801"/>
                  <a:pt x="21498159" y="7005640"/>
                </a:cubicBezTo>
                <a:cubicBezTo>
                  <a:pt x="21491995" y="7009164"/>
                  <a:pt x="21485275" y="7011645"/>
                  <a:pt x="21479111" y="7015165"/>
                </a:cubicBezTo>
                <a:cubicBezTo>
                  <a:pt x="21474143" y="7018009"/>
                  <a:pt x="21470327" y="7023118"/>
                  <a:pt x="21464823" y="7024687"/>
                </a:cubicBezTo>
                <a:cubicBezTo>
                  <a:pt x="21458715" y="7026436"/>
                  <a:pt x="21441011" y="7024687"/>
                  <a:pt x="21436247" y="7024687"/>
                </a:cubicBezTo>
                <a:cubicBezTo>
                  <a:pt x="21428311" y="7013579"/>
                  <a:pt x="21416755" y="7004308"/>
                  <a:pt x="21412435" y="6991353"/>
                </a:cubicBezTo>
                <a:cubicBezTo>
                  <a:pt x="21409583" y="6982793"/>
                  <a:pt x="21418887" y="6959522"/>
                  <a:pt x="21426723" y="6953251"/>
                </a:cubicBezTo>
                <a:cubicBezTo>
                  <a:pt x="21430643" y="6950117"/>
                  <a:pt x="21436247" y="6950078"/>
                  <a:pt x="21441011" y="6948491"/>
                </a:cubicBezTo>
                <a:cubicBezTo>
                  <a:pt x="21444185" y="6943728"/>
                  <a:pt x="21446487" y="6938249"/>
                  <a:pt x="21450535" y="6934201"/>
                </a:cubicBezTo>
                <a:cubicBezTo>
                  <a:pt x="21460987" y="6923752"/>
                  <a:pt x="21470889" y="6921898"/>
                  <a:pt x="21482157" y="6922986"/>
                </a:cubicBezTo>
                <a:close/>
                <a:moveTo>
                  <a:pt x="21717235" y="6762751"/>
                </a:moveTo>
                <a:cubicBezTo>
                  <a:pt x="21725267" y="6761749"/>
                  <a:pt x="21733111" y="6765927"/>
                  <a:pt x="21741047" y="6767515"/>
                </a:cubicBezTo>
                <a:cubicBezTo>
                  <a:pt x="21745959" y="6782250"/>
                  <a:pt x="21752223" y="6793613"/>
                  <a:pt x="21741047" y="6810377"/>
                </a:cubicBezTo>
                <a:cubicBezTo>
                  <a:pt x="21738407" y="6814342"/>
                  <a:pt x="21721203" y="6810377"/>
                  <a:pt x="21717235" y="6810377"/>
                </a:cubicBezTo>
                <a:cubicBezTo>
                  <a:pt x="21712471" y="6797678"/>
                  <a:pt x="21702947" y="6785841"/>
                  <a:pt x="21702947" y="6772277"/>
                </a:cubicBezTo>
                <a:cubicBezTo>
                  <a:pt x="21702947" y="6766554"/>
                  <a:pt x="21711555" y="6763462"/>
                  <a:pt x="21717235" y="6762751"/>
                </a:cubicBezTo>
                <a:close/>
                <a:moveTo>
                  <a:pt x="6091269" y="6672267"/>
                </a:moveTo>
                <a:cubicBezTo>
                  <a:pt x="6107147" y="6673852"/>
                  <a:pt x="6123351" y="6673442"/>
                  <a:pt x="6138891" y="6677028"/>
                </a:cubicBezTo>
                <a:cubicBezTo>
                  <a:pt x="6144469" y="6678313"/>
                  <a:pt x="6147949" y="6684228"/>
                  <a:pt x="6153180" y="6686553"/>
                </a:cubicBezTo>
                <a:cubicBezTo>
                  <a:pt x="6162359" y="6690631"/>
                  <a:pt x="6172773" y="6691587"/>
                  <a:pt x="6181755" y="6696078"/>
                </a:cubicBezTo>
                <a:cubicBezTo>
                  <a:pt x="6188103" y="6699253"/>
                  <a:pt x="6194277" y="6702806"/>
                  <a:pt x="6200810" y="6705604"/>
                </a:cubicBezTo>
                <a:cubicBezTo>
                  <a:pt x="6205420" y="6707581"/>
                  <a:pt x="6210602" y="6708121"/>
                  <a:pt x="6215091" y="6710365"/>
                </a:cubicBezTo>
                <a:cubicBezTo>
                  <a:pt x="6252012" y="6728828"/>
                  <a:pt x="6207766" y="6712686"/>
                  <a:pt x="6243666" y="6724653"/>
                </a:cubicBezTo>
                <a:cubicBezTo>
                  <a:pt x="6250881" y="6729458"/>
                  <a:pt x="6266621" y="6737311"/>
                  <a:pt x="6267480" y="6748466"/>
                </a:cubicBezTo>
                <a:cubicBezTo>
                  <a:pt x="6268706" y="6764373"/>
                  <a:pt x="6265657" y="6780408"/>
                  <a:pt x="6262719" y="6796089"/>
                </a:cubicBezTo>
                <a:cubicBezTo>
                  <a:pt x="6259704" y="6812168"/>
                  <a:pt x="6254017" y="6826532"/>
                  <a:pt x="6243666" y="6838952"/>
                </a:cubicBezTo>
                <a:cubicBezTo>
                  <a:pt x="6239354" y="6844126"/>
                  <a:pt x="6234144" y="6848477"/>
                  <a:pt x="6229385" y="6853241"/>
                </a:cubicBezTo>
                <a:cubicBezTo>
                  <a:pt x="6227790" y="6858003"/>
                  <a:pt x="6225142" y="6862539"/>
                  <a:pt x="6224616" y="6867527"/>
                </a:cubicBezTo>
                <a:cubicBezTo>
                  <a:pt x="6221952" y="6892838"/>
                  <a:pt x="6225101" y="6918823"/>
                  <a:pt x="6219852" y="6943728"/>
                </a:cubicBezTo>
                <a:cubicBezTo>
                  <a:pt x="6218465" y="6950320"/>
                  <a:pt x="6211176" y="6954281"/>
                  <a:pt x="6205569" y="6958014"/>
                </a:cubicBezTo>
                <a:cubicBezTo>
                  <a:pt x="6201389" y="6960802"/>
                  <a:pt x="6197631" y="6969923"/>
                  <a:pt x="6196041" y="6972303"/>
                </a:cubicBezTo>
                <a:cubicBezTo>
                  <a:pt x="6183342" y="6964366"/>
                  <a:pt x="6170884" y="6956037"/>
                  <a:pt x="6157941" y="6948491"/>
                </a:cubicBezTo>
                <a:cubicBezTo>
                  <a:pt x="6151816" y="6944914"/>
                  <a:pt x="6144983" y="6942620"/>
                  <a:pt x="6138891" y="6938963"/>
                </a:cubicBezTo>
                <a:cubicBezTo>
                  <a:pt x="6129079" y="6933074"/>
                  <a:pt x="6119844" y="6926265"/>
                  <a:pt x="6110316" y="6919915"/>
                </a:cubicBezTo>
                <a:lnTo>
                  <a:pt x="6096030" y="6910391"/>
                </a:lnTo>
                <a:cubicBezTo>
                  <a:pt x="6091269" y="6907213"/>
                  <a:pt x="6087171" y="6902675"/>
                  <a:pt x="6081741" y="6900865"/>
                </a:cubicBezTo>
                <a:lnTo>
                  <a:pt x="6067455" y="6896103"/>
                </a:lnTo>
                <a:cubicBezTo>
                  <a:pt x="6064278" y="6891342"/>
                  <a:pt x="6062396" y="6885392"/>
                  <a:pt x="6057935" y="6881816"/>
                </a:cubicBezTo>
                <a:cubicBezTo>
                  <a:pt x="6054007" y="6878679"/>
                  <a:pt x="6047192" y="6880602"/>
                  <a:pt x="6043641" y="6877052"/>
                </a:cubicBezTo>
                <a:cubicBezTo>
                  <a:pt x="6040095" y="6873503"/>
                  <a:pt x="6041123" y="6867256"/>
                  <a:pt x="6038880" y="6862767"/>
                </a:cubicBezTo>
                <a:cubicBezTo>
                  <a:pt x="6036318" y="6857647"/>
                  <a:pt x="6032530" y="6853241"/>
                  <a:pt x="6029360" y="6848477"/>
                </a:cubicBezTo>
                <a:cubicBezTo>
                  <a:pt x="6015517" y="6806970"/>
                  <a:pt x="6021455" y="6830586"/>
                  <a:pt x="6029360" y="6743702"/>
                </a:cubicBezTo>
                <a:cubicBezTo>
                  <a:pt x="6029811" y="6738704"/>
                  <a:pt x="6031870" y="6733906"/>
                  <a:pt x="6034121" y="6729413"/>
                </a:cubicBezTo>
                <a:cubicBezTo>
                  <a:pt x="6036677" y="6724297"/>
                  <a:pt x="6040468" y="6719891"/>
                  <a:pt x="6043641" y="6715128"/>
                </a:cubicBezTo>
                <a:cubicBezTo>
                  <a:pt x="6045228" y="6710365"/>
                  <a:pt x="6045618" y="6705019"/>
                  <a:pt x="6048402" y="6700842"/>
                </a:cubicBezTo>
                <a:cubicBezTo>
                  <a:pt x="6053668" y="6692942"/>
                  <a:pt x="6068193" y="6681419"/>
                  <a:pt x="6076977" y="6677028"/>
                </a:cubicBezTo>
                <a:cubicBezTo>
                  <a:pt x="6081469" y="6674783"/>
                  <a:pt x="6086510" y="6673852"/>
                  <a:pt x="6091269" y="6672267"/>
                </a:cubicBezTo>
                <a:close/>
                <a:moveTo>
                  <a:pt x="21852295" y="6648747"/>
                </a:moveTo>
                <a:cubicBezTo>
                  <a:pt x="21859027" y="6650089"/>
                  <a:pt x="21865967" y="6653716"/>
                  <a:pt x="21869619" y="6657974"/>
                </a:cubicBezTo>
                <a:cubicBezTo>
                  <a:pt x="21875905" y="6665309"/>
                  <a:pt x="21871035" y="6679136"/>
                  <a:pt x="21864857" y="6686553"/>
                </a:cubicBezTo>
                <a:cubicBezTo>
                  <a:pt x="21860791" y="6691429"/>
                  <a:pt x="21852951" y="6690520"/>
                  <a:pt x="21850571" y="6691317"/>
                </a:cubicBezTo>
                <a:cubicBezTo>
                  <a:pt x="21845807" y="6678617"/>
                  <a:pt x="21829567" y="6664992"/>
                  <a:pt x="21836283" y="6653216"/>
                </a:cubicBezTo>
                <a:cubicBezTo>
                  <a:pt x="21839063" y="6648343"/>
                  <a:pt x="21845571" y="6647402"/>
                  <a:pt x="21852295" y="6648747"/>
                </a:cubicBezTo>
                <a:close/>
                <a:moveTo>
                  <a:pt x="21955343" y="6515104"/>
                </a:moveTo>
                <a:cubicBezTo>
                  <a:pt x="21964863" y="6516692"/>
                  <a:pt x="21975275" y="6515549"/>
                  <a:pt x="21983919" y="6519865"/>
                </a:cubicBezTo>
                <a:cubicBezTo>
                  <a:pt x="21991303" y="6523560"/>
                  <a:pt x="21995947" y="6541676"/>
                  <a:pt x="21998205" y="6548440"/>
                </a:cubicBezTo>
                <a:cubicBezTo>
                  <a:pt x="21992195" y="6578480"/>
                  <a:pt x="21974391" y="6572253"/>
                  <a:pt x="21969631" y="6577015"/>
                </a:cubicBezTo>
                <a:cubicBezTo>
                  <a:pt x="21946429" y="6549952"/>
                  <a:pt x="21933459" y="6554104"/>
                  <a:pt x="21945815" y="6529391"/>
                </a:cubicBezTo>
                <a:cubicBezTo>
                  <a:pt x="21948379" y="6524271"/>
                  <a:pt x="21952167" y="6519865"/>
                  <a:pt x="21955343" y="6515104"/>
                </a:cubicBezTo>
                <a:close/>
                <a:moveTo>
                  <a:pt x="22188695" y="6334129"/>
                </a:moveTo>
                <a:cubicBezTo>
                  <a:pt x="22194779" y="6331696"/>
                  <a:pt x="22201399" y="6337302"/>
                  <a:pt x="22207751" y="6338890"/>
                </a:cubicBezTo>
                <a:cubicBezTo>
                  <a:pt x="22212511" y="6342064"/>
                  <a:pt x="22218463" y="6343947"/>
                  <a:pt x="22222039" y="6348415"/>
                </a:cubicBezTo>
                <a:cubicBezTo>
                  <a:pt x="22226799" y="6354369"/>
                  <a:pt x="22229975" y="6371037"/>
                  <a:pt x="22222039" y="6376990"/>
                </a:cubicBezTo>
                <a:cubicBezTo>
                  <a:pt x="22218227" y="6379850"/>
                  <a:pt x="22206163" y="6384929"/>
                  <a:pt x="22202991" y="6386517"/>
                </a:cubicBezTo>
                <a:cubicBezTo>
                  <a:pt x="22196633" y="6373815"/>
                  <a:pt x="22187671" y="6362113"/>
                  <a:pt x="22183935" y="6348415"/>
                </a:cubicBezTo>
                <a:cubicBezTo>
                  <a:pt x="22182619" y="6343573"/>
                  <a:pt x="22184039" y="6335991"/>
                  <a:pt x="22188695" y="6334129"/>
                </a:cubicBezTo>
                <a:close/>
                <a:moveTo>
                  <a:pt x="22261519" y="6218841"/>
                </a:moveTo>
                <a:cubicBezTo>
                  <a:pt x="22267227" y="6220756"/>
                  <a:pt x="22273443" y="6223797"/>
                  <a:pt x="22279003" y="6224589"/>
                </a:cubicBezTo>
                <a:cubicBezTo>
                  <a:pt x="22291879" y="6243899"/>
                  <a:pt x="22297627" y="6245782"/>
                  <a:pt x="22283771" y="6276978"/>
                </a:cubicBezTo>
                <a:cubicBezTo>
                  <a:pt x="22281207" y="6282744"/>
                  <a:pt x="22267895" y="6288885"/>
                  <a:pt x="22264899" y="6291266"/>
                </a:cubicBezTo>
                <a:cubicBezTo>
                  <a:pt x="22255223" y="6277720"/>
                  <a:pt x="22219175" y="6243169"/>
                  <a:pt x="22245845" y="6219829"/>
                </a:cubicBezTo>
                <a:cubicBezTo>
                  <a:pt x="22250073" y="6216134"/>
                  <a:pt x="22255625" y="6216926"/>
                  <a:pt x="22261519" y="6218841"/>
                </a:cubicBezTo>
                <a:close/>
                <a:moveTo>
                  <a:pt x="5195915" y="6172202"/>
                </a:moveTo>
                <a:cubicBezTo>
                  <a:pt x="5203853" y="6173790"/>
                  <a:pt x="5212706" y="6172950"/>
                  <a:pt x="5219729" y="6176965"/>
                </a:cubicBezTo>
                <a:cubicBezTo>
                  <a:pt x="5224697" y="6179805"/>
                  <a:pt x="5228966" y="6185535"/>
                  <a:pt x="5229253" y="6191253"/>
                </a:cubicBezTo>
                <a:cubicBezTo>
                  <a:pt x="5230587" y="6217881"/>
                  <a:pt x="5245625" y="6269934"/>
                  <a:pt x="5210209" y="6281741"/>
                </a:cubicBezTo>
                <a:cubicBezTo>
                  <a:pt x="5205687" y="6283247"/>
                  <a:pt x="5202271" y="6289677"/>
                  <a:pt x="5200678" y="6291266"/>
                </a:cubicBezTo>
                <a:cubicBezTo>
                  <a:pt x="5191154" y="6280153"/>
                  <a:pt x="5180503" y="6269919"/>
                  <a:pt x="5172103" y="6257927"/>
                </a:cubicBezTo>
                <a:cubicBezTo>
                  <a:pt x="5163099" y="6245059"/>
                  <a:pt x="5168814" y="6228240"/>
                  <a:pt x="5172103" y="6215065"/>
                </a:cubicBezTo>
                <a:cubicBezTo>
                  <a:pt x="5179875" y="6183987"/>
                  <a:pt x="5177134" y="6190984"/>
                  <a:pt x="5195915" y="6172202"/>
                </a:cubicBezTo>
                <a:close/>
                <a:moveTo>
                  <a:pt x="5896007" y="6134104"/>
                </a:moveTo>
                <a:cubicBezTo>
                  <a:pt x="5908704" y="6135691"/>
                  <a:pt x="5922413" y="6133669"/>
                  <a:pt x="5934102" y="6138864"/>
                </a:cubicBezTo>
                <a:cubicBezTo>
                  <a:pt x="5938691" y="6140905"/>
                  <a:pt x="5938867" y="6148132"/>
                  <a:pt x="5938867" y="6153152"/>
                </a:cubicBezTo>
                <a:cubicBezTo>
                  <a:pt x="5938867" y="6167081"/>
                  <a:pt x="5937967" y="6223562"/>
                  <a:pt x="5924580" y="6243640"/>
                </a:cubicBezTo>
                <a:lnTo>
                  <a:pt x="5915054" y="6257927"/>
                </a:lnTo>
                <a:lnTo>
                  <a:pt x="5900766" y="6300792"/>
                </a:lnTo>
                <a:cubicBezTo>
                  <a:pt x="5899184" y="6305554"/>
                  <a:pt x="5897220" y="6310206"/>
                  <a:pt x="5896007" y="6315077"/>
                </a:cubicBezTo>
                <a:cubicBezTo>
                  <a:pt x="5894417" y="6321428"/>
                  <a:pt x="5894492" y="6328445"/>
                  <a:pt x="5891246" y="6334129"/>
                </a:cubicBezTo>
                <a:cubicBezTo>
                  <a:pt x="5887905" y="6339975"/>
                  <a:pt x="5881717" y="6343652"/>
                  <a:pt x="5876952" y="6348415"/>
                </a:cubicBezTo>
                <a:cubicBezTo>
                  <a:pt x="5865630" y="6382385"/>
                  <a:pt x="5881685" y="6341315"/>
                  <a:pt x="5857904" y="6376990"/>
                </a:cubicBezTo>
                <a:cubicBezTo>
                  <a:pt x="5855117" y="6381169"/>
                  <a:pt x="5855387" y="6386787"/>
                  <a:pt x="5853142" y="6391278"/>
                </a:cubicBezTo>
                <a:cubicBezTo>
                  <a:pt x="5850587" y="6396397"/>
                  <a:pt x="5846180" y="6400445"/>
                  <a:pt x="5843616" y="6405566"/>
                </a:cubicBezTo>
                <a:cubicBezTo>
                  <a:pt x="5841372" y="6410053"/>
                  <a:pt x="5841298" y="6415465"/>
                  <a:pt x="5838857" y="6419853"/>
                </a:cubicBezTo>
                <a:cubicBezTo>
                  <a:pt x="5833293" y="6429859"/>
                  <a:pt x="5831137" y="6446809"/>
                  <a:pt x="5819802" y="6448427"/>
                </a:cubicBezTo>
                <a:lnTo>
                  <a:pt x="5786466" y="6453190"/>
                </a:lnTo>
                <a:cubicBezTo>
                  <a:pt x="5765831" y="6451604"/>
                  <a:pt x="5745099" y="6450994"/>
                  <a:pt x="5724557" y="6448427"/>
                </a:cubicBezTo>
                <a:cubicBezTo>
                  <a:pt x="5719572" y="6447804"/>
                  <a:pt x="5700743" y="6452398"/>
                  <a:pt x="5695982" y="6453190"/>
                </a:cubicBezTo>
                <a:cubicBezTo>
                  <a:pt x="5689628" y="6440488"/>
                  <a:pt x="5680665" y="6428790"/>
                  <a:pt x="5676927" y="6415088"/>
                </a:cubicBezTo>
                <a:cubicBezTo>
                  <a:pt x="5675606" y="6410249"/>
                  <a:pt x="5679715" y="6405416"/>
                  <a:pt x="5681690" y="6400802"/>
                </a:cubicBezTo>
                <a:cubicBezTo>
                  <a:pt x="5684489" y="6394278"/>
                  <a:pt x="5688426" y="6388278"/>
                  <a:pt x="5691221" y="6381753"/>
                </a:cubicBezTo>
                <a:cubicBezTo>
                  <a:pt x="5693200" y="6377139"/>
                  <a:pt x="5693200" y="6371643"/>
                  <a:pt x="5695982" y="6367466"/>
                </a:cubicBezTo>
                <a:cubicBezTo>
                  <a:pt x="5703313" y="6356466"/>
                  <a:pt x="5714014" y="6350682"/>
                  <a:pt x="5724557" y="6343652"/>
                </a:cubicBezTo>
                <a:cubicBezTo>
                  <a:pt x="5742151" y="6317255"/>
                  <a:pt x="5724011" y="6338136"/>
                  <a:pt x="5748371" y="6324604"/>
                </a:cubicBezTo>
                <a:cubicBezTo>
                  <a:pt x="5758372" y="6319042"/>
                  <a:pt x="5776946" y="6305554"/>
                  <a:pt x="5776946" y="6305554"/>
                </a:cubicBezTo>
                <a:cubicBezTo>
                  <a:pt x="5780117" y="6300792"/>
                  <a:pt x="5782803" y="6295661"/>
                  <a:pt x="5786466" y="6291266"/>
                </a:cubicBezTo>
                <a:cubicBezTo>
                  <a:pt x="5817022" y="6254598"/>
                  <a:pt x="5786630" y="6298163"/>
                  <a:pt x="5810282" y="6262691"/>
                </a:cubicBezTo>
                <a:cubicBezTo>
                  <a:pt x="5811866" y="6256340"/>
                  <a:pt x="5813623" y="6250031"/>
                  <a:pt x="5815041" y="6243640"/>
                </a:cubicBezTo>
                <a:cubicBezTo>
                  <a:pt x="5816802" y="6235737"/>
                  <a:pt x="5816453" y="6227197"/>
                  <a:pt x="5819802" y="6219829"/>
                </a:cubicBezTo>
                <a:cubicBezTo>
                  <a:pt x="5824541" y="6209406"/>
                  <a:pt x="5832503" y="6200778"/>
                  <a:pt x="5838857" y="6191253"/>
                </a:cubicBezTo>
                <a:lnTo>
                  <a:pt x="5857904" y="6162678"/>
                </a:lnTo>
                <a:cubicBezTo>
                  <a:pt x="5861080" y="6157916"/>
                  <a:pt x="5862671" y="6151566"/>
                  <a:pt x="5867432" y="6148391"/>
                </a:cubicBezTo>
                <a:cubicBezTo>
                  <a:pt x="5885900" y="6136081"/>
                  <a:pt x="5876285" y="6140677"/>
                  <a:pt x="5896007" y="6134104"/>
                </a:cubicBezTo>
                <a:close/>
                <a:moveTo>
                  <a:pt x="22412351" y="6096001"/>
                </a:moveTo>
                <a:cubicBezTo>
                  <a:pt x="22451559" y="6100905"/>
                  <a:pt x="22463635" y="6089515"/>
                  <a:pt x="22445687" y="6138864"/>
                </a:cubicBezTo>
                <a:cubicBezTo>
                  <a:pt x="22443387" y="6145196"/>
                  <a:pt x="22437291" y="6149884"/>
                  <a:pt x="22431399" y="6153152"/>
                </a:cubicBezTo>
                <a:cubicBezTo>
                  <a:pt x="22422627" y="6158030"/>
                  <a:pt x="22402831" y="6162678"/>
                  <a:pt x="22402831" y="6162678"/>
                </a:cubicBezTo>
                <a:lnTo>
                  <a:pt x="22374255" y="6181727"/>
                </a:lnTo>
                <a:cubicBezTo>
                  <a:pt x="22358645" y="6192132"/>
                  <a:pt x="22366317" y="6193635"/>
                  <a:pt x="22364727" y="6196017"/>
                </a:cubicBezTo>
                <a:cubicBezTo>
                  <a:pt x="22343531" y="6193660"/>
                  <a:pt x="22317107" y="6203855"/>
                  <a:pt x="22317107" y="6176965"/>
                </a:cubicBezTo>
                <a:cubicBezTo>
                  <a:pt x="22317107" y="6171945"/>
                  <a:pt x="22319623" y="6167167"/>
                  <a:pt x="22321867" y="6162678"/>
                </a:cubicBezTo>
                <a:cubicBezTo>
                  <a:pt x="22330731" y="6144943"/>
                  <a:pt x="22332519" y="6149899"/>
                  <a:pt x="22345679" y="6134104"/>
                </a:cubicBezTo>
                <a:cubicBezTo>
                  <a:pt x="22349343" y="6129705"/>
                  <a:pt x="22350735" y="6123391"/>
                  <a:pt x="22355199" y="6119814"/>
                </a:cubicBezTo>
                <a:cubicBezTo>
                  <a:pt x="22359123" y="6116681"/>
                  <a:pt x="22365001" y="6117297"/>
                  <a:pt x="22369487" y="6115052"/>
                </a:cubicBezTo>
                <a:cubicBezTo>
                  <a:pt x="22374611" y="6112495"/>
                  <a:pt x="22378545" y="6107854"/>
                  <a:pt x="22383775" y="6105527"/>
                </a:cubicBezTo>
                <a:cubicBezTo>
                  <a:pt x="22392955" y="6101450"/>
                  <a:pt x="22412351" y="6096001"/>
                  <a:pt x="22412351" y="6096001"/>
                </a:cubicBezTo>
                <a:close/>
                <a:moveTo>
                  <a:pt x="24972991" y="5856292"/>
                </a:moveTo>
                <a:cubicBezTo>
                  <a:pt x="24982847" y="5857386"/>
                  <a:pt x="25002555" y="5855147"/>
                  <a:pt x="25011091" y="5865815"/>
                </a:cubicBezTo>
                <a:cubicBezTo>
                  <a:pt x="25013179" y="5868430"/>
                  <a:pt x="25013207" y="5872166"/>
                  <a:pt x="25014263" y="5875341"/>
                </a:cubicBezTo>
                <a:cubicBezTo>
                  <a:pt x="25012147" y="5879572"/>
                  <a:pt x="25011263" y="5884695"/>
                  <a:pt x="25007915" y="5888040"/>
                </a:cubicBezTo>
                <a:cubicBezTo>
                  <a:pt x="25005547" y="5890409"/>
                  <a:pt x="25001383" y="5889722"/>
                  <a:pt x="24998391" y="5891217"/>
                </a:cubicBezTo>
                <a:cubicBezTo>
                  <a:pt x="24994975" y="5892924"/>
                  <a:pt x="24992279" y="5895860"/>
                  <a:pt x="24988863" y="5897566"/>
                </a:cubicBezTo>
                <a:cubicBezTo>
                  <a:pt x="24981175" y="5901409"/>
                  <a:pt x="24975635" y="5900213"/>
                  <a:pt x="24972991" y="5900741"/>
                </a:cubicBezTo>
                <a:cubicBezTo>
                  <a:pt x="24965583" y="5895448"/>
                  <a:pt x="24955447" y="5892672"/>
                  <a:pt x="24950763" y="5884867"/>
                </a:cubicBezTo>
                <a:cubicBezTo>
                  <a:pt x="24948199" y="5880587"/>
                  <a:pt x="24955535" y="5862634"/>
                  <a:pt x="24960291" y="5859465"/>
                </a:cubicBezTo>
                <a:cubicBezTo>
                  <a:pt x="24963919" y="5857045"/>
                  <a:pt x="24968755" y="5857349"/>
                  <a:pt x="24972991" y="5856292"/>
                </a:cubicBezTo>
                <a:close/>
                <a:moveTo>
                  <a:pt x="2043555" y="5847804"/>
                </a:moveTo>
                <a:cubicBezTo>
                  <a:pt x="2058873" y="5847530"/>
                  <a:pt x="2075336" y="5860282"/>
                  <a:pt x="2086015" y="5867403"/>
                </a:cubicBezTo>
                <a:cubicBezTo>
                  <a:pt x="2089193" y="5876930"/>
                  <a:pt x="2095539" y="5886453"/>
                  <a:pt x="2086015" y="5895978"/>
                </a:cubicBezTo>
                <a:cubicBezTo>
                  <a:pt x="2082469" y="5899527"/>
                  <a:pt x="2076495" y="5899152"/>
                  <a:pt x="2071725" y="5900741"/>
                </a:cubicBezTo>
                <a:cubicBezTo>
                  <a:pt x="2038727" y="5895240"/>
                  <a:pt x="2032044" y="5896771"/>
                  <a:pt x="2024105" y="5895978"/>
                </a:cubicBezTo>
                <a:cubicBezTo>
                  <a:pt x="2025688" y="5881691"/>
                  <a:pt x="2017640" y="5862097"/>
                  <a:pt x="2028865" y="5853115"/>
                </a:cubicBezTo>
                <a:cubicBezTo>
                  <a:pt x="2033462" y="5849437"/>
                  <a:pt x="2038441" y="5847898"/>
                  <a:pt x="2043555" y="5847804"/>
                </a:cubicBezTo>
                <a:close/>
                <a:moveTo>
                  <a:pt x="25217463" y="5846766"/>
                </a:moveTo>
                <a:cubicBezTo>
                  <a:pt x="25221699" y="5847824"/>
                  <a:pt x="25226879" y="5847068"/>
                  <a:pt x="25230163" y="5849940"/>
                </a:cubicBezTo>
                <a:cubicBezTo>
                  <a:pt x="25240439" y="5858930"/>
                  <a:pt x="25242327" y="5867382"/>
                  <a:pt x="25246039" y="5878517"/>
                </a:cubicBezTo>
                <a:lnTo>
                  <a:pt x="25239691" y="5897566"/>
                </a:lnTo>
                <a:cubicBezTo>
                  <a:pt x="25230163" y="5896508"/>
                  <a:pt x="25220123" y="5897666"/>
                  <a:pt x="25211115" y="5894390"/>
                </a:cubicBezTo>
                <a:cubicBezTo>
                  <a:pt x="25207527" y="5893083"/>
                  <a:pt x="25207463" y="5887565"/>
                  <a:pt x="25204763" y="5884867"/>
                </a:cubicBezTo>
                <a:cubicBezTo>
                  <a:pt x="25202067" y="5882167"/>
                  <a:pt x="25198415" y="5880632"/>
                  <a:pt x="25195239" y="5878517"/>
                </a:cubicBezTo>
                <a:cubicBezTo>
                  <a:pt x="25197891" y="5862605"/>
                  <a:pt x="25194743" y="5858737"/>
                  <a:pt x="25207939" y="5849940"/>
                </a:cubicBezTo>
                <a:cubicBezTo>
                  <a:pt x="25210723" y="5848085"/>
                  <a:pt x="25214291" y="5847824"/>
                  <a:pt x="25217463" y="5846766"/>
                </a:cubicBezTo>
                <a:close/>
                <a:moveTo>
                  <a:pt x="25309539" y="5821367"/>
                </a:moveTo>
                <a:cubicBezTo>
                  <a:pt x="25316639" y="5823142"/>
                  <a:pt x="25336651" y="5827798"/>
                  <a:pt x="25341291" y="5830889"/>
                </a:cubicBezTo>
                <a:lnTo>
                  <a:pt x="25350815" y="5837240"/>
                </a:lnTo>
                <a:cubicBezTo>
                  <a:pt x="25349755" y="5843590"/>
                  <a:pt x="25350835" y="5850702"/>
                  <a:pt x="25347639" y="5856292"/>
                </a:cubicBezTo>
                <a:cubicBezTo>
                  <a:pt x="25345251" y="5860468"/>
                  <a:pt x="25342347" y="5861584"/>
                  <a:pt x="25341291" y="5862640"/>
                </a:cubicBezTo>
                <a:cubicBezTo>
                  <a:pt x="25331763" y="5861584"/>
                  <a:pt x="25322011" y="5861788"/>
                  <a:pt x="25312715" y="5859465"/>
                </a:cubicBezTo>
                <a:cubicBezTo>
                  <a:pt x="25309011" y="5858540"/>
                  <a:pt x="25306603" y="5854823"/>
                  <a:pt x="25303191" y="5853115"/>
                </a:cubicBezTo>
                <a:cubicBezTo>
                  <a:pt x="25300195" y="5851619"/>
                  <a:pt x="25296839" y="5851001"/>
                  <a:pt x="25293663" y="5849940"/>
                </a:cubicBezTo>
                <a:cubicBezTo>
                  <a:pt x="25291547" y="5846766"/>
                  <a:pt x="25287943" y="5844179"/>
                  <a:pt x="25287315" y="5840416"/>
                </a:cubicBezTo>
                <a:cubicBezTo>
                  <a:pt x="25286763" y="5837114"/>
                  <a:pt x="25288399" y="5833504"/>
                  <a:pt x="25290491" y="5830889"/>
                </a:cubicBezTo>
                <a:cubicBezTo>
                  <a:pt x="25294967" y="5825297"/>
                  <a:pt x="25303263" y="5823459"/>
                  <a:pt x="25309539" y="5821367"/>
                </a:cubicBezTo>
                <a:close/>
                <a:moveTo>
                  <a:pt x="24760263" y="5815017"/>
                </a:moveTo>
                <a:cubicBezTo>
                  <a:pt x="24768871" y="5816737"/>
                  <a:pt x="24779435" y="5816753"/>
                  <a:pt x="24785663" y="5824540"/>
                </a:cubicBezTo>
                <a:cubicBezTo>
                  <a:pt x="24787755" y="5827154"/>
                  <a:pt x="24787783" y="5830889"/>
                  <a:pt x="24788839" y="5834067"/>
                </a:cubicBezTo>
                <a:cubicBezTo>
                  <a:pt x="24785407" y="5847793"/>
                  <a:pt x="24785663" y="5842402"/>
                  <a:pt x="24785663" y="5868991"/>
                </a:cubicBezTo>
                <a:lnTo>
                  <a:pt x="24760263" y="5859465"/>
                </a:lnTo>
                <a:cubicBezTo>
                  <a:pt x="24757119" y="5858322"/>
                  <a:pt x="24753351" y="5858383"/>
                  <a:pt x="24750739" y="5856292"/>
                </a:cubicBezTo>
                <a:cubicBezTo>
                  <a:pt x="24747759" y="5853905"/>
                  <a:pt x="24746507" y="5849940"/>
                  <a:pt x="24744391" y="5846766"/>
                </a:cubicBezTo>
                <a:cubicBezTo>
                  <a:pt x="24745447" y="5840416"/>
                  <a:pt x="24746167" y="5834000"/>
                  <a:pt x="24747563" y="5827717"/>
                </a:cubicBezTo>
                <a:cubicBezTo>
                  <a:pt x="24748291" y="5824448"/>
                  <a:pt x="24748371" y="5820558"/>
                  <a:pt x="24750739" y="5818189"/>
                </a:cubicBezTo>
                <a:cubicBezTo>
                  <a:pt x="24753107" y="5815825"/>
                  <a:pt x="24757091" y="5816073"/>
                  <a:pt x="24760263" y="5815017"/>
                </a:cubicBezTo>
                <a:close/>
                <a:moveTo>
                  <a:pt x="24325291" y="5815017"/>
                </a:moveTo>
                <a:cubicBezTo>
                  <a:pt x="24328575" y="5815838"/>
                  <a:pt x="24345827" y="5818639"/>
                  <a:pt x="24347515" y="5824540"/>
                </a:cubicBezTo>
                <a:cubicBezTo>
                  <a:pt x="24348999" y="5829728"/>
                  <a:pt x="24346751" y="5835588"/>
                  <a:pt x="24344339" y="5840416"/>
                </a:cubicBezTo>
                <a:cubicBezTo>
                  <a:pt x="24343283" y="5842534"/>
                  <a:pt x="24344339" y="5845709"/>
                  <a:pt x="24344339" y="5846766"/>
                </a:cubicBezTo>
                <a:cubicBezTo>
                  <a:pt x="24336915" y="5843982"/>
                  <a:pt x="24314863" y="5841356"/>
                  <a:pt x="24312591" y="5827717"/>
                </a:cubicBezTo>
                <a:cubicBezTo>
                  <a:pt x="24312039" y="5824414"/>
                  <a:pt x="24313399" y="5820558"/>
                  <a:pt x="24315763" y="5818189"/>
                </a:cubicBezTo>
                <a:cubicBezTo>
                  <a:pt x="24318131" y="5815825"/>
                  <a:pt x="24322115" y="5816073"/>
                  <a:pt x="24325291" y="5815017"/>
                </a:cubicBezTo>
                <a:close/>
                <a:moveTo>
                  <a:pt x="6110316" y="5805492"/>
                </a:moveTo>
                <a:cubicBezTo>
                  <a:pt x="6130953" y="5807080"/>
                  <a:pt x="6151693" y="5807685"/>
                  <a:pt x="6172235" y="5810253"/>
                </a:cubicBezTo>
                <a:cubicBezTo>
                  <a:pt x="6177212" y="5810877"/>
                  <a:pt x="6183598" y="5810929"/>
                  <a:pt x="6186516" y="5815017"/>
                </a:cubicBezTo>
                <a:cubicBezTo>
                  <a:pt x="6192352" y="5823186"/>
                  <a:pt x="6196041" y="5843590"/>
                  <a:pt x="6196041" y="5843590"/>
                </a:cubicBezTo>
                <a:cubicBezTo>
                  <a:pt x="6186970" y="5870804"/>
                  <a:pt x="6198764" y="5848126"/>
                  <a:pt x="6176994" y="5862640"/>
                </a:cubicBezTo>
                <a:cubicBezTo>
                  <a:pt x="6171389" y="5866377"/>
                  <a:pt x="6167884" y="5872615"/>
                  <a:pt x="6162702" y="5876927"/>
                </a:cubicBezTo>
                <a:cubicBezTo>
                  <a:pt x="6158308" y="5880592"/>
                  <a:pt x="6153180" y="5883277"/>
                  <a:pt x="6148419" y="5886453"/>
                </a:cubicBezTo>
                <a:cubicBezTo>
                  <a:pt x="6143455" y="5901341"/>
                  <a:pt x="6138640" y="5919959"/>
                  <a:pt x="6124605" y="5929315"/>
                </a:cubicBezTo>
                <a:lnTo>
                  <a:pt x="6096030" y="5948364"/>
                </a:lnTo>
                <a:cubicBezTo>
                  <a:pt x="6079977" y="5972449"/>
                  <a:pt x="6095219" y="5955913"/>
                  <a:pt x="6072216" y="5967415"/>
                </a:cubicBezTo>
                <a:cubicBezTo>
                  <a:pt x="6067101" y="5969975"/>
                  <a:pt x="6052371" y="5979320"/>
                  <a:pt x="6048402" y="5981705"/>
                </a:cubicBezTo>
                <a:cubicBezTo>
                  <a:pt x="6034121" y="5980114"/>
                  <a:pt x="6019050" y="5981855"/>
                  <a:pt x="6005546" y="5976941"/>
                </a:cubicBezTo>
                <a:cubicBezTo>
                  <a:pt x="6000163" y="5974985"/>
                  <a:pt x="5998344" y="5967884"/>
                  <a:pt x="5996017" y="5962651"/>
                </a:cubicBezTo>
                <a:cubicBezTo>
                  <a:pt x="5991939" y="5953476"/>
                  <a:pt x="5986491" y="5934079"/>
                  <a:pt x="5986491" y="5934079"/>
                </a:cubicBezTo>
                <a:cubicBezTo>
                  <a:pt x="5989355" y="5922639"/>
                  <a:pt x="5990501" y="5908963"/>
                  <a:pt x="6000785" y="5900741"/>
                </a:cubicBezTo>
                <a:cubicBezTo>
                  <a:pt x="6004700" y="5897605"/>
                  <a:pt x="6010305" y="5897566"/>
                  <a:pt x="6015066" y="5895978"/>
                </a:cubicBezTo>
                <a:lnTo>
                  <a:pt x="6029360" y="5853115"/>
                </a:lnTo>
                <a:cubicBezTo>
                  <a:pt x="6030942" y="5848352"/>
                  <a:pt x="6031331" y="5843005"/>
                  <a:pt x="6034121" y="5838829"/>
                </a:cubicBezTo>
                <a:cubicBezTo>
                  <a:pt x="6037298" y="5834067"/>
                  <a:pt x="6038675" y="5827382"/>
                  <a:pt x="6043641" y="5824540"/>
                </a:cubicBezTo>
                <a:cubicBezTo>
                  <a:pt x="6050670" y="5820524"/>
                  <a:pt x="6059645" y="5821909"/>
                  <a:pt x="6067455" y="5819779"/>
                </a:cubicBezTo>
                <a:cubicBezTo>
                  <a:pt x="6077139" y="5817135"/>
                  <a:pt x="6086510" y="5813428"/>
                  <a:pt x="6096030" y="5810253"/>
                </a:cubicBezTo>
                <a:close/>
                <a:moveTo>
                  <a:pt x="24198291" y="5783265"/>
                </a:moveTo>
                <a:cubicBezTo>
                  <a:pt x="24200235" y="5783655"/>
                  <a:pt x="24222167" y="5785945"/>
                  <a:pt x="24223691" y="5792792"/>
                </a:cubicBezTo>
                <a:cubicBezTo>
                  <a:pt x="24225311" y="5800096"/>
                  <a:pt x="24223555" y="5808177"/>
                  <a:pt x="24220515" y="5815017"/>
                </a:cubicBezTo>
                <a:cubicBezTo>
                  <a:pt x="24218963" y="5818502"/>
                  <a:pt x="24214403" y="5819660"/>
                  <a:pt x="24210991" y="5821367"/>
                </a:cubicBezTo>
                <a:cubicBezTo>
                  <a:pt x="24207995" y="5822864"/>
                  <a:pt x="24204571" y="5823295"/>
                  <a:pt x="24201463" y="5824540"/>
                </a:cubicBezTo>
                <a:cubicBezTo>
                  <a:pt x="24199267" y="5825418"/>
                  <a:pt x="24201463" y="5827187"/>
                  <a:pt x="24201463" y="5827717"/>
                </a:cubicBezTo>
                <a:cubicBezTo>
                  <a:pt x="24191939" y="5826656"/>
                  <a:pt x="24180103" y="5830851"/>
                  <a:pt x="24172891" y="5824540"/>
                </a:cubicBezTo>
                <a:cubicBezTo>
                  <a:pt x="24168043" y="5820303"/>
                  <a:pt x="24174667" y="5811775"/>
                  <a:pt x="24176063" y="5805492"/>
                </a:cubicBezTo>
                <a:cubicBezTo>
                  <a:pt x="24176791" y="5802225"/>
                  <a:pt x="24176871" y="5798333"/>
                  <a:pt x="24179239" y="5795966"/>
                </a:cubicBezTo>
                <a:cubicBezTo>
                  <a:pt x="24184635" y="5790569"/>
                  <a:pt x="24198291" y="5783265"/>
                  <a:pt x="24198291" y="5783265"/>
                </a:cubicBezTo>
                <a:close/>
                <a:moveTo>
                  <a:pt x="25592115" y="5761040"/>
                </a:moveTo>
                <a:cubicBezTo>
                  <a:pt x="25597407" y="5762100"/>
                  <a:pt x="25603303" y="5761538"/>
                  <a:pt x="25607991" y="5764216"/>
                </a:cubicBezTo>
                <a:cubicBezTo>
                  <a:pt x="25613059" y="5767113"/>
                  <a:pt x="25615883" y="5778376"/>
                  <a:pt x="25617515" y="5783265"/>
                </a:cubicBezTo>
                <a:cubicBezTo>
                  <a:pt x="25612999" y="5796807"/>
                  <a:pt x="25614867" y="5799142"/>
                  <a:pt x="25614339" y="5802316"/>
                </a:cubicBezTo>
                <a:cubicBezTo>
                  <a:pt x="25605871" y="5799142"/>
                  <a:pt x="25597171" y="5796530"/>
                  <a:pt x="25588939" y="5792792"/>
                </a:cubicBezTo>
                <a:cubicBezTo>
                  <a:pt x="25585467" y="5791212"/>
                  <a:pt x="25580339" y="5790142"/>
                  <a:pt x="25579415" y="5786441"/>
                </a:cubicBezTo>
                <a:cubicBezTo>
                  <a:pt x="25577855" y="5780195"/>
                  <a:pt x="25579711" y="5773147"/>
                  <a:pt x="25582591" y="5767391"/>
                </a:cubicBezTo>
                <a:cubicBezTo>
                  <a:pt x="25584295" y="5763979"/>
                  <a:pt x="25588939" y="5763159"/>
                  <a:pt x="25592115" y="5761040"/>
                </a:cubicBezTo>
                <a:close/>
                <a:moveTo>
                  <a:pt x="2115872" y="5741564"/>
                </a:moveTo>
                <a:lnTo>
                  <a:pt x="2124110" y="5753102"/>
                </a:lnTo>
                <a:cubicBezTo>
                  <a:pt x="2121729" y="5751515"/>
                  <a:pt x="2108288" y="5743964"/>
                  <a:pt x="2109830" y="5743578"/>
                </a:cubicBezTo>
                <a:close/>
                <a:moveTo>
                  <a:pt x="1914566" y="5738815"/>
                </a:moveTo>
                <a:cubicBezTo>
                  <a:pt x="1919381" y="5740419"/>
                  <a:pt x="1941659" y="5746455"/>
                  <a:pt x="1943141" y="5753102"/>
                </a:cubicBezTo>
                <a:cubicBezTo>
                  <a:pt x="1951598" y="5791155"/>
                  <a:pt x="1931234" y="5788823"/>
                  <a:pt x="1928850" y="5795966"/>
                </a:cubicBezTo>
                <a:cubicBezTo>
                  <a:pt x="1897599" y="5792493"/>
                  <a:pt x="1881231" y="5804232"/>
                  <a:pt x="1881231" y="5772151"/>
                </a:cubicBezTo>
                <a:cubicBezTo>
                  <a:pt x="1881231" y="5764059"/>
                  <a:pt x="1880263" y="5754063"/>
                  <a:pt x="1885992" y="5748340"/>
                </a:cubicBezTo>
                <a:cubicBezTo>
                  <a:pt x="1893086" y="5741240"/>
                  <a:pt x="1914566" y="5738815"/>
                  <a:pt x="1914566" y="5738815"/>
                </a:cubicBezTo>
                <a:close/>
                <a:moveTo>
                  <a:pt x="2105059" y="5705476"/>
                </a:moveTo>
                <a:cubicBezTo>
                  <a:pt x="2109557" y="5703234"/>
                  <a:pt x="2114590" y="5708653"/>
                  <a:pt x="2119350" y="5710242"/>
                </a:cubicBezTo>
                <a:cubicBezTo>
                  <a:pt x="2122528" y="5715003"/>
                  <a:pt x="2127932" y="5718881"/>
                  <a:pt x="2128873" y="5724527"/>
                </a:cubicBezTo>
                <a:cubicBezTo>
                  <a:pt x="2130144" y="5732148"/>
                  <a:pt x="2127921" y="5736276"/>
                  <a:pt x="2124110" y="5738815"/>
                </a:cubicBezTo>
                <a:lnTo>
                  <a:pt x="2115872" y="5741564"/>
                </a:lnTo>
                <a:lnTo>
                  <a:pt x="2100298" y="5719765"/>
                </a:lnTo>
                <a:cubicBezTo>
                  <a:pt x="2098441" y="5715105"/>
                  <a:pt x="2100570" y="5707721"/>
                  <a:pt x="2105059" y="5705476"/>
                </a:cubicBezTo>
                <a:close/>
                <a:moveTo>
                  <a:pt x="2005051" y="5681667"/>
                </a:moveTo>
                <a:cubicBezTo>
                  <a:pt x="2009811" y="5683251"/>
                  <a:pt x="2016418" y="5682343"/>
                  <a:pt x="2019336" y="5686427"/>
                </a:cubicBezTo>
                <a:cubicBezTo>
                  <a:pt x="2025172" y="5694599"/>
                  <a:pt x="2028865" y="5715003"/>
                  <a:pt x="2028865" y="5715003"/>
                </a:cubicBezTo>
                <a:cubicBezTo>
                  <a:pt x="2009293" y="5728048"/>
                  <a:pt x="1997113" y="5730879"/>
                  <a:pt x="1990761" y="5734053"/>
                </a:cubicBezTo>
                <a:cubicBezTo>
                  <a:pt x="1977663" y="5699102"/>
                  <a:pt x="1963846" y="5699887"/>
                  <a:pt x="1990761" y="5686427"/>
                </a:cubicBezTo>
                <a:cubicBezTo>
                  <a:pt x="1995258" y="5684183"/>
                  <a:pt x="2000291" y="5683251"/>
                  <a:pt x="2005051" y="5681667"/>
                </a:cubicBezTo>
                <a:close/>
                <a:moveTo>
                  <a:pt x="25973115" y="5665789"/>
                </a:moveTo>
                <a:cubicBezTo>
                  <a:pt x="25983443" y="5669233"/>
                  <a:pt x="25983995" y="5667251"/>
                  <a:pt x="25988991" y="5678490"/>
                </a:cubicBezTo>
                <a:cubicBezTo>
                  <a:pt x="25991707" y="5684608"/>
                  <a:pt x="25995339" y="5697541"/>
                  <a:pt x="25995339" y="5697541"/>
                </a:cubicBezTo>
                <a:cubicBezTo>
                  <a:pt x="25994283" y="5703892"/>
                  <a:pt x="25995043" y="5710831"/>
                  <a:pt x="25992163" y="5716592"/>
                </a:cubicBezTo>
                <a:cubicBezTo>
                  <a:pt x="25990459" y="5720004"/>
                  <a:pt x="25986051" y="5721235"/>
                  <a:pt x="25982639" y="5722942"/>
                </a:cubicBezTo>
                <a:cubicBezTo>
                  <a:pt x="25979647" y="5724438"/>
                  <a:pt x="25979995" y="5725587"/>
                  <a:pt x="25979463" y="5726115"/>
                </a:cubicBezTo>
                <a:cubicBezTo>
                  <a:pt x="25970999" y="5722942"/>
                  <a:pt x="25961819" y="5721242"/>
                  <a:pt x="25954063" y="5716592"/>
                </a:cubicBezTo>
                <a:cubicBezTo>
                  <a:pt x="25947567" y="5712692"/>
                  <a:pt x="25947423" y="5703311"/>
                  <a:pt x="25944539" y="5697541"/>
                </a:cubicBezTo>
                <a:cubicBezTo>
                  <a:pt x="25942831" y="5694127"/>
                  <a:pt x="25940307" y="5691191"/>
                  <a:pt x="25938191" y="5688017"/>
                </a:cubicBezTo>
                <a:cubicBezTo>
                  <a:pt x="25939247" y="5683782"/>
                  <a:pt x="25938051" y="5678155"/>
                  <a:pt x="25941363" y="5675315"/>
                </a:cubicBezTo>
                <a:cubicBezTo>
                  <a:pt x="25944547" y="5672589"/>
                  <a:pt x="25966963" y="5667329"/>
                  <a:pt x="25973115" y="5665789"/>
                </a:cubicBezTo>
                <a:close/>
                <a:moveTo>
                  <a:pt x="20926663" y="5591177"/>
                </a:moveTo>
                <a:cubicBezTo>
                  <a:pt x="20936187" y="5594352"/>
                  <a:pt x="20952063" y="5591177"/>
                  <a:pt x="20955235" y="5600701"/>
                </a:cubicBezTo>
                <a:lnTo>
                  <a:pt x="20964763" y="5629279"/>
                </a:lnTo>
                <a:lnTo>
                  <a:pt x="20969523" y="5643564"/>
                </a:lnTo>
                <a:cubicBezTo>
                  <a:pt x="20962483" y="5763279"/>
                  <a:pt x="20961735" y="5736252"/>
                  <a:pt x="20969523" y="5895978"/>
                </a:cubicBezTo>
                <a:cubicBezTo>
                  <a:pt x="20969919" y="5904064"/>
                  <a:pt x="20972699" y="5911853"/>
                  <a:pt x="20974287" y="5919791"/>
                </a:cubicBezTo>
                <a:cubicBezTo>
                  <a:pt x="20975875" y="5940429"/>
                  <a:pt x="20977087" y="5961098"/>
                  <a:pt x="20979051" y="5981705"/>
                </a:cubicBezTo>
                <a:cubicBezTo>
                  <a:pt x="20980951" y="6001655"/>
                  <a:pt x="20984771" y="6028097"/>
                  <a:pt x="20988575" y="6048375"/>
                </a:cubicBezTo>
                <a:cubicBezTo>
                  <a:pt x="20991559" y="6064291"/>
                  <a:pt x="20994175" y="6080297"/>
                  <a:pt x="20998099" y="6096001"/>
                </a:cubicBezTo>
                <a:cubicBezTo>
                  <a:pt x="20999687" y="6102354"/>
                  <a:pt x="21000981" y="6108782"/>
                  <a:pt x="21002863" y="6115052"/>
                </a:cubicBezTo>
                <a:cubicBezTo>
                  <a:pt x="21007191" y="6129478"/>
                  <a:pt x="21012387" y="6143627"/>
                  <a:pt x="21017151" y="6157916"/>
                </a:cubicBezTo>
                <a:cubicBezTo>
                  <a:pt x="21017155" y="6157929"/>
                  <a:pt x="21026671" y="6186478"/>
                  <a:pt x="21026675" y="6186491"/>
                </a:cubicBezTo>
                <a:cubicBezTo>
                  <a:pt x="21037899" y="6242608"/>
                  <a:pt x="21024385" y="6172754"/>
                  <a:pt x="21036199" y="6243640"/>
                </a:cubicBezTo>
                <a:cubicBezTo>
                  <a:pt x="21037899" y="6253826"/>
                  <a:pt x="21042515" y="6275810"/>
                  <a:pt x="21045723" y="6286503"/>
                </a:cubicBezTo>
                <a:cubicBezTo>
                  <a:pt x="21048609" y="6296120"/>
                  <a:pt x="21052075" y="6305554"/>
                  <a:pt x="21055251" y="6315077"/>
                </a:cubicBezTo>
                <a:cubicBezTo>
                  <a:pt x="21056839" y="6319841"/>
                  <a:pt x="21057227" y="6325187"/>
                  <a:pt x="21060011" y="6329364"/>
                </a:cubicBezTo>
                <a:lnTo>
                  <a:pt x="21079063" y="6357941"/>
                </a:lnTo>
                <a:lnTo>
                  <a:pt x="21088587" y="6372227"/>
                </a:lnTo>
                <a:lnTo>
                  <a:pt x="21098111" y="6400802"/>
                </a:lnTo>
                <a:lnTo>
                  <a:pt x="21102875" y="6415088"/>
                </a:lnTo>
                <a:lnTo>
                  <a:pt x="21074299" y="6424616"/>
                </a:lnTo>
                <a:lnTo>
                  <a:pt x="21060011" y="6429379"/>
                </a:lnTo>
                <a:cubicBezTo>
                  <a:pt x="21050487" y="6427789"/>
                  <a:pt x="21040863" y="6426712"/>
                  <a:pt x="21031439" y="6424616"/>
                </a:cubicBezTo>
                <a:cubicBezTo>
                  <a:pt x="21026535" y="6423527"/>
                  <a:pt x="21021975" y="6421232"/>
                  <a:pt x="21017151" y="6419853"/>
                </a:cubicBezTo>
                <a:cubicBezTo>
                  <a:pt x="20966771" y="6405459"/>
                  <a:pt x="21037427" y="6428201"/>
                  <a:pt x="20969523" y="6405566"/>
                </a:cubicBezTo>
                <a:lnTo>
                  <a:pt x="20955235" y="6400802"/>
                </a:lnTo>
                <a:lnTo>
                  <a:pt x="20940951" y="6396041"/>
                </a:lnTo>
                <a:cubicBezTo>
                  <a:pt x="20929839" y="6397629"/>
                  <a:pt x="20918619" y="6398603"/>
                  <a:pt x="20907615" y="6400802"/>
                </a:cubicBezTo>
                <a:cubicBezTo>
                  <a:pt x="20902691" y="6401788"/>
                  <a:pt x="20896875" y="6402016"/>
                  <a:pt x="20893323" y="6405566"/>
                </a:cubicBezTo>
                <a:cubicBezTo>
                  <a:pt x="20889775" y="6409116"/>
                  <a:pt x="20890807" y="6415364"/>
                  <a:pt x="20888563" y="6419853"/>
                </a:cubicBezTo>
                <a:cubicBezTo>
                  <a:pt x="20886003" y="6424973"/>
                  <a:pt x="20881363" y="6428909"/>
                  <a:pt x="20879039" y="6434139"/>
                </a:cubicBezTo>
                <a:cubicBezTo>
                  <a:pt x="20874959" y="6443314"/>
                  <a:pt x="20869511" y="6462718"/>
                  <a:pt x="20869511" y="6462718"/>
                </a:cubicBezTo>
                <a:cubicBezTo>
                  <a:pt x="20871099" y="6483353"/>
                  <a:pt x="20872403" y="6504016"/>
                  <a:pt x="20874275" y="6524629"/>
                </a:cubicBezTo>
                <a:cubicBezTo>
                  <a:pt x="20878263" y="6568490"/>
                  <a:pt x="20874959" y="6555243"/>
                  <a:pt x="20883799" y="6581778"/>
                </a:cubicBezTo>
                <a:cubicBezTo>
                  <a:pt x="20885387" y="6610356"/>
                  <a:pt x="20885011" y="6639106"/>
                  <a:pt x="20888563" y="6667502"/>
                </a:cubicBezTo>
                <a:cubicBezTo>
                  <a:pt x="20889807" y="6677465"/>
                  <a:pt x="20888563" y="6692904"/>
                  <a:pt x="20898087" y="6696078"/>
                </a:cubicBezTo>
                <a:lnTo>
                  <a:pt x="20926663" y="6705604"/>
                </a:lnTo>
                <a:cubicBezTo>
                  <a:pt x="20943839" y="6717054"/>
                  <a:pt x="20956475" y="6724131"/>
                  <a:pt x="20969523" y="6743702"/>
                </a:cubicBezTo>
                <a:cubicBezTo>
                  <a:pt x="20972699" y="6748466"/>
                  <a:pt x="20976723" y="6752762"/>
                  <a:pt x="20979051" y="6757992"/>
                </a:cubicBezTo>
                <a:cubicBezTo>
                  <a:pt x="20983127" y="6767166"/>
                  <a:pt x="20988575" y="6786566"/>
                  <a:pt x="20988575" y="6786566"/>
                </a:cubicBezTo>
                <a:cubicBezTo>
                  <a:pt x="20986987" y="6797678"/>
                  <a:pt x="20986015" y="6808895"/>
                  <a:pt x="20983811" y="6819903"/>
                </a:cubicBezTo>
                <a:cubicBezTo>
                  <a:pt x="20982827" y="6824825"/>
                  <a:pt x="20982185" y="6830270"/>
                  <a:pt x="20979051" y="6834192"/>
                </a:cubicBezTo>
                <a:cubicBezTo>
                  <a:pt x="20975475" y="6838659"/>
                  <a:pt x="20969523" y="6840540"/>
                  <a:pt x="20964763" y="6843716"/>
                </a:cubicBezTo>
                <a:cubicBezTo>
                  <a:pt x="20958667" y="6842192"/>
                  <a:pt x="20938255" y="6837604"/>
                  <a:pt x="20931423" y="6834192"/>
                </a:cubicBezTo>
                <a:cubicBezTo>
                  <a:pt x="20926307" y="6831631"/>
                  <a:pt x="20921899" y="6827840"/>
                  <a:pt x="20917139" y="6824664"/>
                </a:cubicBezTo>
                <a:cubicBezTo>
                  <a:pt x="20902851" y="6781802"/>
                  <a:pt x="20918723" y="6804029"/>
                  <a:pt x="20893323" y="6791328"/>
                </a:cubicBezTo>
                <a:cubicBezTo>
                  <a:pt x="20888207" y="6788767"/>
                  <a:pt x="20883799" y="6784980"/>
                  <a:pt x="20879039" y="6781802"/>
                </a:cubicBezTo>
                <a:cubicBezTo>
                  <a:pt x="20874275" y="6784980"/>
                  <a:pt x="20869871" y="6788767"/>
                  <a:pt x="20864751" y="6791328"/>
                </a:cubicBezTo>
                <a:cubicBezTo>
                  <a:pt x="20860259" y="6793573"/>
                  <a:pt x="20854639" y="6793305"/>
                  <a:pt x="20850463" y="6796089"/>
                </a:cubicBezTo>
                <a:cubicBezTo>
                  <a:pt x="20844859" y="6799828"/>
                  <a:pt x="20841491" y="6806244"/>
                  <a:pt x="20836175" y="6810377"/>
                </a:cubicBezTo>
                <a:cubicBezTo>
                  <a:pt x="20827139" y="6817404"/>
                  <a:pt x="20817127" y="6823076"/>
                  <a:pt x="20807599" y="6829426"/>
                </a:cubicBezTo>
                <a:lnTo>
                  <a:pt x="20793311" y="6838952"/>
                </a:lnTo>
                <a:cubicBezTo>
                  <a:pt x="20784391" y="6835979"/>
                  <a:pt x="20769499" y="6834266"/>
                  <a:pt x="20769499" y="6819903"/>
                </a:cubicBezTo>
                <a:cubicBezTo>
                  <a:pt x="20769499" y="6816728"/>
                  <a:pt x="20773471" y="6819903"/>
                  <a:pt x="20774263" y="6819903"/>
                </a:cubicBezTo>
                <a:cubicBezTo>
                  <a:pt x="20775851" y="6778626"/>
                  <a:pt x="20775171" y="6737200"/>
                  <a:pt x="20779023" y="6696078"/>
                </a:cubicBezTo>
                <a:cubicBezTo>
                  <a:pt x="20781859" y="6665832"/>
                  <a:pt x="20787827" y="6673712"/>
                  <a:pt x="20798075" y="6653216"/>
                </a:cubicBezTo>
                <a:cubicBezTo>
                  <a:pt x="20817791" y="6613785"/>
                  <a:pt x="20785067" y="6665585"/>
                  <a:pt x="20812363" y="6624640"/>
                </a:cubicBezTo>
                <a:cubicBezTo>
                  <a:pt x="20815539" y="6615116"/>
                  <a:pt x="20822515" y="6606088"/>
                  <a:pt x="20821887" y="6596066"/>
                </a:cubicBezTo>
                <a:cubicBezTo>
                  <a:pt x="20820299" y="6570666"/>
                  <a:pt x="20819791" y="6545175"/>
                  <a:pt x="20817127" y="6519865"/>
                </a:cubicBezTo>
                <a:cubicBezTo>
                  <a:pt x="20816599" y="6514874"/>
                  <a:pt x="20813683" y="6510419"/>
                  <a:pt x="20812363" y="6505578"/>
                </a:cubicBezTo>
                <a:cubicBezTo>
                  <a:pt x="20808919" y="6492948"/>
                  <a:pt x="20806015" y="6480178"/>
                  <a:pt x="20802839" y="6467477"/>
                </a:cubicBezTo>
                <a:cubicBezTo>
                  <a:pt x="20801251" y="6461127"/>
                  <a:pt x="20800143" y="6454636"/>
                  <a:pt x="20798075" y="6448427"/>
                </a:cubicBezTo>
                <a:lnTo>
                  <a:pt x="20793311" y="6434139"/>
                </a:lnTo>
                <a:cubicBezTo>
                  <a:pt x="20795507" y="6418768"/>
                  <a:pt x="20798091" y="6386491"/>
                  <a:pt x="20807599" y="6372227"/>
                </a:cubicBezTo>
                <a:cubicBezTo>
                  <a:pt x="20810775" y="6367466"/>
                  <a:pt x="20814799" y="6363169"/>
                  <a:pt x="20817127" y="6357941"/>
                </a:cubicBezTo>
                <a:cubicBezTo>
                  <a:pt x="20821203" y="6348767"/>
                  <a:pt x="20823475" y="6338890"/>
                  <a:pt x="20826651" y="6329364"/>
                </a:cubicBezTo>
                <a:lnTo>
                  <a:pt x="20831413" y="6315077"/>
                </a:lnTo>
                <a:cubicBezTo>
                  <a:pt x="20832999" y="6302378"/>
                  <a:pt x="20833495" y="6289494"/>
                  <a:pt x="20836175" y="6276978"/>
                </a:cubicBezTo>
                <a:cubicBezTo>
                  <a:pt x="20838279" y="6267159"/>
                  <a:pt x="20842523" y="6257927"/>
                  <a:pt x="20845699" y="6248404"/>
                </a:cubicBezTo>
                <a:cubicBezTo>
                  <a:pt x="20847287" y="6243640"/>
                  <a:pt x="20847679" y="6238294"/>
                  <a:pt x="20850463" y="6234116"/>
                </a:cubicBezTo>
                <a:lnTo>
                  <a:pt x="20859987" y="6219829"/>
                </a:lnTo>
                <a:cubicBezTo>
                  <a:pt x="20873223" y="6180123"/>
                  <a:pt x="20872635" y="6194874"/>
                  <a:pt x="20864751" y="6143627"/>
                </a:cubicBezTo>
                <a:cubicBezTo>
                  <a:pt x="20863987" y="6138666"/>
                  <a:pt x="20862231" y="6133831"/>
                  <a:pt x="20859987" y="6129341"/>
                </a:cubicBezTo>
                <a:cubicBezTo>
                  <a:pt x="20857427" y="6124221"/>
                  <a:pt x="20852787" y="6120283"/>
                  <a:pt x="20850463" y="6115052"/>
                </a:cubicBezTo>
                <a:cubicBezTo>
                  <a:pt x="20846383" y="6105879"/>
                  <a:pt x="20844111" y="6096001"/>
                  <a:pt x="20840939" y="6086478"/>
                </a:cubicBezTo>
                <a:lnTo>
                  <a:pt x="20836175" y="6072191"/>
                </a:lnTo>
                <a:cubicBezTo>
                  <a:pt x="20834587" y="6015039"/>
                  <a:pt x="20834071" y="5957852"/>
                  <a:pt x="20831413" y="5900741"/>
                </a:cubicBezTo>
                <a:cubicBezTo>
                  <a:pt x="20830891" y="5889529"/>
                  <a:pt x="20826651" y="5878630"/>
                  <a:pt x="20826651" y="5867403"/>
                </a:cubicBezTo>
                <a:cubicBezTo>
                  <a:pt x="20826651" y="5826097"/>
                  <a:pt x="20828571" y="5784784"/>
                  <a:pt x="20831413" y="5743578"/>
                </a:cubicBezTo>
                <a:cubicBezTo>
                  <a:pt x="20831987" y="5735258"/>
                  <a:pt x="20840231" y="5720474"/>
                  <a:pt x="20845699" y="5715003"/>
                </a:cubicBezTo>
                <a:cubicBezTo>
                  <a:pt x="20849747" y="5710956"/>
                  <a:pt x="20855227" y="5708653"/>
                  <a:pt x="20859987" y="5705476"/>
                </a:cubicBezTo>
                <a:lnTo>
                  <a:pt x="20879039" y="5676903"/>
                </a:lnTo>
                <a:lnTo>
                  <a:pt x="20888563" y="5662616"/>
                </a:lnTo>
                <a:lnTo>
                  <a:pt x="20898087" y="5634039"/>
                </a:lnTo>
                <a:cubicBezTo>
                  <a:pt x="20902863" y="5619716"/>
                  <a:pt x="20902115" y="5617778"/>
                  <a:pt x="20912375" y="5605466"/>
                </a:cubicBezTo>
                <a:cubicBezTo>
                  <a:pt x="20916687" y="5600290"/>
                  <a:pt x="20921899" y="5595942"/>
                  <a:pt x="20926663" y="5591177"/>
                </a:cubicBezTo>
                <a:close/>
                <a:moveTo>
                  <a:pt x="26195363" y="5548315"/>
                </a:moveTo>
                <a:cubicBezTo>
                  <a:pt x="26204891" y="5549373"/>
                  <a:pt x="26215043" y="5547933"/>
                  <a:pt x="26223939" y="5551491"/>
                </a:cubicBezTo>
                <a:cubicBezTo>
                  <a:pt x="26227047" y="5552734"/>
                  <a:pt x="26227115" y="5557669"/>
                  <a:pt x="26227115" y="5561014"/>
                </a:cubicBezTo>
                <a:cubicBezTo>
                  <a:pt x="26227115" y="5569549"/>
                  <a:pt x="26225727" y="5578073"/>
                  <a:pt x="26223939" y="5586415"/>
                </a:cubicBezTo>
                <a:cubicBezTo>
                  <a:pt x="26222539" y="5592960"/>
                  <a:pt x="26219707" y="5599114"/>
                  <a:pt x="26217591" y="5605466"/>
                </a:cubicBezTo>
                <a:cubicBezTo>
                  <a:pt x="26215007" y="5613214"/>
                  <a:pt x="26214219" y="5618359"/>
                  <a:pt x="26208063" y="5624517"/>
                </a:cubicBezTo>
                <a:cubicBezTo>
                  <a:pt x="26205367" y="5627214"/>
                  <a:pt x="26202047" y="5629362"/>
                  <a:pt x="26198539" y="5630864"/>
                </a:cubicBezTo>
                <a:cubicBezTo>
                  <a:pt x="26194527" y="5632584"/>
                  <a:pt x="26190071" y="5632984"/>
                  <a:pt x="26185839" y="5634039"/>
                </a:cubicBezTo>
                <a:cubicBezTo>
                  <a:pt x="26182663" y="5636157"/>
                  <a:pt x="26179823" y="5638888"/>
                  <a:pt x="26176315" y="5640390"/>
                </a:cubicBezTo>
                <a:cubicBezTo>
                  <a:pt x="26172303" y="5642110"/>
                  <a:pt x="26167811" y="5642368"/>
                  <a:pt x="26163615" y="5643564"/>
                </a:cubicBezTo>
                <a:cubicBezTo>
                  <a:pt x="26160395" y="5644484"/>
                  <a:pt x="26157263" y="5645683"/>
                  <a:pt x="26154091" y="5646740"/>
                </a:cubicBezTo>
                <a:cubicBezTo>
                  <a:pt x="26149855" y="5645683"/>
                  <a:pt x="26145019" y="5645986"/>
                  <a:pt x="26141391" y="5643564"/>
                </a:cubicBezTo>
                <a:cubicBezTo>
                  <a:pt x="26133279" y="5638159"/>
                  <a:pt x="26144035" y="5635629"/>
                  <a:pt x="26144563" y="5634039"/>
                </a:cubicBezTo>
                <a:cubicBezTo>
                  <a:pt x="26143507" y="5624517"/>
                  <a:pt x="26140595" y="5615017"/>
                  <a:pt x="26141391" y="5605466"/>
                </a:cubicBezTo>
                <a:cubicBezTo>
                  <a:pt x="26141707" y="5601662"/>
                  <a:pt x="26145295" y="5598871"/>
                  <a:pt x="26147739" y="5595942"/>
                </a:cubicBezTo>
                <a:cubicBezTo>
                  <a:pt x="26150615" y="5592489"/>
                  <a:pt x="26154391" y="5589863"/>
                  <a:pt x="26157263" y="5586415"/>
                </a:cubicBezTo>
                <a:cubicBezTo>
                  <a:pt x="26170495" y="5570539"/>
                  <a:pt x="26155679" y="5582184"/>
                  <a:pt x="26173139" y="5570539"/>
                </a:cubicBezTo>
                <a:cubicBezTo>
                  <a:pt x="26174199" y="5567366"/>
                  <a:pt x="26173947" y="5563383"/>
                  <a:pt x="26176315" y="5561014"/>
                </a:cubicBezTo>
                <a:cubicBezTo>
                  <a:pt x="26181711" y="5555621"/>
                  <a:pt x="26195363" y="5548315"/>
                  <a:pt x="26195363" y="5548315"/>
                </a:cubicBezTo>
                <a:close/>
                <a:moveTo>
                  <a:pt x="30575279" y="5531647"/>
                </a:moveTo>
                <a:cubicBezTo>
                  <a:pt x="30578507" y="5529762"/>
                  <a:pt x="30599503" y="5534390"/>
                  <a:pt x="30606235" y="5536411"/>
                </a:cubicBezTo>
                <a:cubicBezTo>
                  <a:pt x="30611043" y="5537853"/>
                  <a:pt x="30615759" y="5539587"/>
                  <a:pt x="30620519" y="5541171"/>
                </a:cubicBezTo>
                <a:lnTo>
                  <a:pt x="30627663" y="5543554"/>
                </a:lnTo>
                <a:cubicBezTo>
                  <a:pt x="30630047" y="5545140"/>
                  <a:pt x="30632247" y="5547036"/>
                  <a:pt x="30634807" y="5548315"/>
                </a:cubicBezTo>
                <a:cubicBezTo>
                  <a:pt x="30638811" y="5550317"/>
                  <a:pt x="30647663" y="5551933"/>
                  <a:pt x="30651479" y="5553079"/>
                </a:cubicBezTo>
                <a:cubicBezTo>
                  <a:pt x="30656287" y="5554520"/>
                  <a:pt x="30661003" y="5556251"/>
                  <a:pt x="30665763" y="5557840"/>
                </a:cubicBezTo>
                <a:lnTo>
                  <a:pt x="30672907" y="5560222"/>
                </a:lnTo>
                <a:cubicBezTo>
                  <a:pt x="30675291" y="5561808"/>
                  <a:pt x="30677423" y="5563857"/>
                  <a:pt x="30680051" y="5564986"/>
                </a:cubicBezTo>
                <a:cubicBezTo>
                  <a:pt x="30683059" y="5566273"/>
                  <a:pt x="30686443" y="5566426"/>
                  <a:pt x="30689579" y="5567366"/>
                </a:cubicBezTo>
                <a:cubicBezTo>
                  <a:pt x="30694387" y="5568806"/>
                  <a:pt x="30699103" y="5570539"/>
                  <a:pt x="30703863" y="5572126"/>
                </a:cubicBezTo>
                <a:cubicBezTo>
                  <a:pt x="30706247" y="5572921"/>
                  <a:pt x="30708919" y="5573117"/>
                  <a:pt x="30711007" y="5574508"/>
                </a:cubicBezTo>
                <a:cubicBezTo>
                  <a:pt x="30713391" y="5576097"/>
                  <a:pt x="30715539" y="5578110"/>
                  <a:pt x="30718151" y="5579273"/>
                </a:cubicBezTo>
                <a:cubicBezTo>
                  <a:pt x="30725611" y="5582585"/>
                  <a:pt x="30734043" y="5584436"/>
                  <a:pt x="30741963" y="5586415"/>
                </a:cubicBezTo>
                <a:cubicBezTo>
                  <a:pt x="30753283" y="5593960"/>
                  <a:pt x="30746395" y="5590274"/>
                  <a:pt x="30763395" y="5595942"/>
                </a:cubicBezTo>
                <a:lnTo>
                  <a:pt x="30770539" y="5598322"/>
                </a:lnTo>
                <a:cubicBezTo>
                  <a:pt x="30791007" y="5611969"/>
                  <a:pt x="30765115" y="5595609"/>
                  <a:pt x="30784827" y="5605466"/>
                </a:cubicBezTo>
                <a:cubicBezTo>
                  <a:pt x="30787387" y="5606745"/>
                  <a:pt x="30789411" y="5608948"/>
                  <a:pt x="30791971" y="5610226"/>
                </a:cubicBezTo>
                <a:cubicBezTo>
                  <a:pt x="30794331" y="5611409"/>
                  <a:pt x="30806963" y="5614916"/>
                  <a:pt x="30808639" y="5614992"/>
                </a:cubicBezTo>
                <a:cubicBezTo>
                  <a:pt x="30841159" y="5616435"/>
                  <a:pt x="30873727" y="5616578"/>
                  <a:pt x="30906271" y="5617372"/>
                </a:cubicBezTo>
                <a:cubicBezTo>
                  <a:pt x="30909447" y="5622135"/>
                  <a:pt x="30913987" y="5626227"/>
                  <a:pt x="30915795" y="5631658"/>
                </a:cubicBezTo>
                <a:lnTo>
                  <a:pt x="30920559" y="5645946"/>
                </a:lnTo>
                <a:cubicBezTo>
                  <a:pt x="30918923" y="5660659"/>
                  <a:pt x="30915655" y="5676482"/>
                  <a:pt x="30920559" y="5691191"/>
                </a:cubicBezTo>
                <a:cubicBezTo>
                  <a:pt x="30921463" y="5693904"/>
                  <a:pt x="30925087" y="5694790"/>
                  <a:pt x="30927703" y="5695952"/>
                </a:cubicBezTo>
                <a:cubicBezTo>
                  <a:pt x="30940091" y="5701457"/>
                  <a:pt x="30945095" y="5701159"/>
                  <a:pt x="30958659" y="5703097"/>
                </a:cubicBezTo>
                <a:lnTo>
                  <a:pt x="30980091" y="5710242"/>
                </a:lnTo>
                <a:lnTo>
                  <a:pt x="30987235" y="5712621"/>
                </a:lnTo>
                <a:cubicBezTo>
                  <a:pt x="31007699" y="5726267"/>
                  <a:pt x="30981811" y="5709912"/>
                  <a:pt x="31001519" y="5719765"/>
                </a:cubicBezTo>
                <a:cubicBezTo>
                  <a:pt x="31004079" y="5721046"/>
                  <a:pt x="31006035" y="5723402"/>
                  <a:pt x="31008663" y="5724527"/>
                </a:cubicBezTo>
                <a:cubicBezTo>
                  <a:pt x="31011671" y="5725817"/>
                  <a:pt x="31015055" y="5725970"/>
                  <a:pt x="31018191" y="5726910"/>
                </a:cubicBezTo>
                <a:cubicBezTo>
                  <a:pt x="31022999" y="5728354"/>
                  <a:pt x="31027715" y="5730085"/>
                  <a:pt x="31032479" y="5731671"/>
                </a:cubicBezTo>
                <a:lnTo>
                  <a:pt x="31039619" y="5734053"/>
                </a:lnTo>
                <a:cubicBezTo>
                  <a:pt x="31050943" y="5741601"/>
                  <a:pt x="31044047" y="5737909"/>
                  <a:pt x="31061051" y="5743578"/>
                </a:cubicBezTo>
                <a:lnTo>
                  <a:pt x="31068195" y="5745961"/>
                </a:lnTo>
                <a:lnTo>
                  <a:pt x="31075339" y="5748340"/>
                </a:lnTo>
                <a:cubicBezTo>
                  <a:pt x="31076135" y="5750722"/>
                  <a:pt x="31076599" y="5753240"/>
                  <a:pt x="31077719" y="5755485"/>
                </a:cubicBezTo>
                <a:cubicBezTo>
                  <a:pt x="31078999" y="5758042"/>
                  <a:pt x="31081323" y="5760013"/>
                  <a:pt x="31082483" y="5762628"/>
                </a:cubicBezTo>
                <a:cubicBezTo>
                  <a:pt x="31084523" y="5767216"/>
                  <a:pt x="31087247" y="5776914"/>
                  <a:pt x="31087247" y="5776914"/>
                </a:cubicBezTo>
                <a:cubicBezTo>
                  <a:pt x="31085815" y="5782634"/>
                  <a:pt x="31085239" y="5789472"/>
                  <a:pt x="31080103" y="5793585"/>
                </a:cubicBezTo>
                <a:cubicBezTo>
                  <a:pt x="31078143" y="5795153"/>
                  <a:pt x="31075203" y="5794843"/>
                  <a:pt x="31072959" y="5795966"/>
                </a:cubicBezTo>
                <a:cubicBezTo>
                  <a:pt x="31070399" y="5797245"/>
                  <a:pt x="31068375" y="5799449"/>
                  <a:pt x="31065815" y="5800727"/>
                </a:cubicBezTo>
                <a:cubicBezTo>
                  <a:pt x="31063571" y="5801852"/>
                  <a:pt x="31061107" y="5802499"/>
                  <a:pt x="31058671" y="5803110"/>
                </a:cubicBezTo>
                <a:cubicBezTo>
                  <a:pt x="31041507" y="5807403"/>
                  <a:pt x="31031807" y="5806487"/>
                  <a:pt x="31011047" y="5807871"/>
                </a:cubicBezTo>
                <a:cubicBezTo>
                  <a:pt x="30975607" y="5806861"/>
                  <a:pt x="30933723" y="5807002"/>
                  <a:pt x="30896747" y="5803110"/>
                </a:cubicBezTo>
                <a:cubicBezTo>
                  <a:pt x="30891943" y="5802605"/>
                  <a:pt x="30887171" y="5801774"/>
                  <a:pt x="30882459" y="5800727"/>
                </a:cubicBezTo>
                <a:cubicBezTo>
                  <a:pt x="30880007" y="5800183"/>
                  <a:pt x="30877811" y="5798597"/>
                  <a:pt x="30875315" y="5798344"/>
                </a:cubicBezTo>
                <a:cubicBezTo>
                  <a:pt x="30861863" y="5797001"/>
                  <a:pt x="30848327" y="5796760"/>
                  <a:pt x="30834835" y="5795966"/>
                </a:cubicBezTo>
                <a:cubicBezTo>
                  <a:pt x="30832451" y="5795171"/>
                  <a:pt x="30829463" y="5795359"/>
                  <a:pt x="30827691" y="5793585"/>
                </a:cubicBezTo>
                <a:cubicBezTo>
                  <a:pt x="30823643" y="5789539"/>
                  <a:pt x="30818163" y="5779297"/>
                  <a:pt x="30818163" y="5779297"/>
                </a:cubicBezTo>
                <a:cubicBezTo>
                  <a:pt x="30812499" y="5762295"/>
                  <a:pt x="30816187" y="5769187"/>
                  <a:pt x="30808639" y="5757868"/>
                </a:cubicBezTo>
                <a:cubicBezTo>
                  <a:pt x="30807847" y="5755485"/>
                  <a:pt x="30806671" y="5753197"/>
                  <a:pt x="30806259" y="5750722"/>
                </a:cubicBezTo>
                <a:cubicBezTo>
                  <a:pt x="30802875" y="5730424"/>
                  <a:pt x="30804035" y="5717543"/>
                  <a:pt x="30801495" y="5695952"/>
                </a:cubicBezTo>
                <a:cubicBezTo>
                  <a:pt x="30801115" y="5692728"/>
                  <a:pt x="30795819" y="5680748"/>
                  <a:pt x="30794351" y="5679284"/>
                </a:cubicBezTo>
                <a:cubicBezTo>
                  <a:pt x="30792579" y="5677508"/>
                  <a:pt x="30789591" y="5677697"/>
                  <a:pt x="30787207" y="5676903"/>
                </a:cubicBezTo>
                <a:cubicBezTo>
                  <a:pt x="30784827" y="5674523"/>
                  <a:pt x="30782219" y="5672347"/>
                  <a:pt x="30780063" y="5669761"/>
                </a:cubicBezTo>
                <a:cubicBezTo>
                  <a:pt x="30778231" y="5667560"/>
                  <a:pt x="30777731" y="5664132"/>
                  <a:pt x="30775303" y="5662616"/>
                </a:cubicBezTo>
                <a:cubicBezTo>
                  <a:pt x="30771047" y="5659956"/>
                  <a:pt x="30761015" y="5657854"/>
                  <a:pt x="30761015" y="5657854"/>
                </a:cubicBezTo>
                <a:cubicBezTo>
                  <a:pt x="30759427" y="5655473"/>
                  <a:pt x="30758275" y="5652731"/>
                  <a:pt x="30756251" y="5650710"/>
                </a:cubicBezTo>
                <a:cubicBezTo>
                  <a:pt x="30751635" y="5646091"/>
                  <a:pt x="30747775" y="5645502"/>
                  <a:pt x="30741963" y="5643564"/>
                </a:cubicBezTo>
                <a:cubicBezTo>
                  <a:pt x="30721499" y="5629922"/>
                  <a:pt x="30747387" y="5646276"/>
                  <a:pt x="30727679" y="5636422"/>
                </a:cubicBezTo>
                <a:cubicBezTo>
                  <a:pt x="30725119" y="5635143"/>
                  <a:pt x="30723095" y="5632939"/>
                  <a:pt x="30720535" y="5631658"/>
                </a:cubicBezTo>
                <a:cubicBezTo>
                  <a:pt x="30718287" y="5630537"/>
                  <a:pt x="30715635" y="5630399"/>
                  <a:pt x="30713391" y="5629279"/>
                </a:cubicBezTo>
                <a:cubicBezTo>
                  <a:pt x="30710831" y="5627998"/>
                  <a:pt x="30708859" y="5625678"/>
                  <a:pt x="30706247" y="5624517"/>
                </a:cubicBezTo>
                <a:cubicBezTo>
                  <a:pt x="30701659" y="5622476"/>
                  <a:pt x="30696719" y="5621340"/>
                  <a:pt x="30691959" y="5619752"/>
                </a:cubicBezTo>
                <a:cubicBezTo>
                  <a:pt x="30674851" y="5614049"/>
                  <a:pt x="30696191" y="5620961"/>
                  <a:pt x="30675291" y="5614992"/>
                </a:cubicBezTo>
                <a:cubicBezTo>
                  <a:pt x="30664703" y="5611966"/>
                  <a:pt x="30671019" y="5612707"/>
                  <a:pt x="30658619" y="5610226"/>
                </a:cubicBezTo>
                <a:cubicBezTo>
                  <a:pt x="30653887" y="5609281"/>
                  <a:pt x="30649019" y="5609019"/>
                  <a:pt x="30644335" y="5607846"/>
                </a:cubicBezTo>
                <a:cubicBezTo>
                  <a:pt x="30644287" y="5607836"/>
                  <a:pt x="30626495" y="5601901"/>
                  <a:pt x="30622903" y="5600701"/>
                </a:cubicBezTo>
                <a:cubicBezTo>
                  <a:pt x="30620523" y="5599910"/>
                  <a:pt x="30617847" y="5599714"/>
                  <a:pt x="30615759" y="5598322"/>
                </a:cubicBezTo>
                <a:cubicBezTo>
                  <a:pt x="30613379" y="5596735"/>
                  <a:pt x="30611243" y="5594685"/>
                  <a:pt x="30608615" y="5593559"/>
                </a:cubicBezTo>
                <a:cubicBezTo>
                  <a:pt x="30605607" y="5592271"/>
                  <a:pt x="30602235" y="5592078"/>
                  <a:pt x="30599091" y="5591177"/>
                </a:cubicBezTo>
                <a:cubicBezTo>
                  <a:pt x="30596675" y="5590488"/>
                  <a:pt x="30594327" y="5589591"/>
                  <a:pt x="30591947" y="5588796"/>
                </a:cubicBezTo>
                <a:cubicBezTo>
                  <a:pt x="30577659" y="5579273"/>
                  <a:pt x="30576071" y="5580857"/>
                  <a:pt x="30568135" y="5564986"/>
                </a:cubicBezTo>
                <a:cubicBezTo>
                  <a:pt x="30566547" y="5561808"/>
                  <a:pt x="30566547" y="5557047"/>
                  <a:pt x="30563371" y="5555460"/>
                </a:cubicBezTo>
                <a:cubicBezTo>
                  <a:pt x="30559111" y="5553329"/>
                  <a:pt x="30567339" y="5551491"/>
                  <a:pt x="30568135" y="5550696"/>
                </a:cubicBezTo>
                <a:cubicBezTo>
                  <a:pt x="30570515" y="5544346"/>
                  <a:pt x="30569419" y="5535066"/>
                  <a:pt x="30575279" y="5531647"/>
                </a:cubicBezTo>
                <a:close/>
                <a:moveTo>
                  <a:pt x="23610919" y="5503865"/>
                </a:moveTo>
                <a:cubicBezTo>
                  <a:pt x="23616211" y="5504923"/>
                  <a:pt x="23622107" y="5504365"/>
                  <a:pt x="23626791" y="5507042"/>
                </a:cubicBezTo>
                <a:cubicBezTo>
                  <a:pt x="23635991" y="5512295"/>
                  <a:pt x="23634099" y="5525212"/>
                  <a:pt x="23629971" y="5532441"/>
                </a:cubicBezTo>
                <a:cubicBezTo>
                  <a:pt x="23628075" y="5535755"/>
                  <a:pt x="23623855" y="5537085"/>
                  <a:pt x="23620443" y="5538792"/>
                </a:cubicBezTo>
                <a:cubicBezTo>
                  <a:pt x="23612755" y="5542634"/>
                  <a:pt x="23609859" y="5541436"/>
                  <a:pt x="23607743" y="5541965"/>
                </a:cubicBezTo>
                <a:cubicBezTo>
                  <a:pt x="23600531" y="5527543"/>
                  <a:pt x="23586891" y="5518641"/>
                  <a:pt x="23601395" y="5507042"/>
                </a:cubicBezTo>
                <a:cubicBezTo>
                  <a:pt x="23604007" y="5504949"/>
                  <a:pt x="23607743" y="5504923"/>
                  <a:pt x="23610919" y="5503865"/>
                </a:cubicBezTo>
                <a:close/>
                <a:moveTo>
                  <a:pt x="23410891" y="5497516"/>
                </a:moveTo>
                <a:cubicBezTo>
                  <a:pt x="23415123" y="5498572"/>
                  <a:pt x="23420183" y="5497964"/>
                  <a:pt x="23423591" y="5500690"/>
                </a:cubicBezTo>
                <a:cubicBezTo>
                  <a:pt x="23426203" y="5502780"/>
                  <a:pt x="23426767" y="5506870"/>
                  <a:pt x="23426767" y="5510217"/>
                </a:cubicBezTo>
                <a:cubicBezTo>
                  <a:pt x="23426767" y="5518831"/>
                  <a:pt x="23425847" y="5535080"/>
                  <a:pt x="23417239" y="5541965"/>
                </a:cubicBezTo>
                <a:cubicBezTo>
                  <a:pt x="23414627" y="5544056"/>
                  <a:pt x="23410823" y="5543897"/>
                  <a:pt x="23407715" y="5545140"/>
                </a:cubicBezTo>
                <a:cubicBezTo>
                  <a:pt x="23405519" y="5546019"/>
                  <a:pt x="23402423" y="5550433"/>
                  <a:pt x="23401367" y="5551491"/>
                </a:cubicBezTo>
                <a:cubicBezTo>
                  <a:pt x="23393959" y="5546200"/>
                  <a:pt x="23383215" y="5543759"/>
                  <a:pt x="23379139" y="5535615"/>
                </a:cubicBezTo>
                <a:cubicBezTo>
                  <a:pt x="23375795" y="5528923"/>
                  <a:pt x="23378299" y="5519705"/>
                  <a:pt x="23382315" y="5513392"/>
                </a:cubicBezTo>
                <a:cubicBezTo>
                  <a:pt x="23388195" y="5504154"/>
                  <a:pt x="23401123" y="5500771"/>
                  <a:pt x="23410891" y="5497516"/>
                </a:cubicBezTo>
                <a:close/>
                <a:moveTo>
                  <a:pt x="26344591" y="5421317"/>
                </a:moveTo>
                <a:cubicBezTo>
                  <a:pt x="26360323" y="5423282"/>
                  <a:pt x="26371387" y="5419386"/>
                  <a:pt x="26379515" y="5434017"/>
                </a:cubicBezTo>
                <a:cubicBezTo>
                  <a:pt x="26382767" y="5439865"/>
                  <a:pt x="26383747" y="5446716"/>
                  <a:pt x="26385863" y="5453066"/>
                </a:cubicBezTo>
                <a:lnTo>
                  <a:pt x="26389039" y="5462589"/>
                </a:lnTo>
                <a:cubicBezTo>
                  <a:pt x="26387927" y="5474841"/>
                  <a:pt x="26386331" y="5502004"/>
                  <a:pt x="26382691" y="5516566"/>
                </a:cubicBezTo>
                <a:cubicBezTo>
                  <a:pt x="26378551" y="5533113"/>
                  <a:pt x="26379959" y="5535394"/>
                  <a:pt x="26366815" y="5541965"/>
                </a:cubicBezTo>
                <a:cubicBezTo>
                  <a:pt x="26359795" y="5545475"/>
                  <a:pt x="26361523" y="5547258"/>
                  <a:pt x="26360463" y="5548315"/>
                </a:cubicBezTo>
                <a:cubicBezTo>
                  <a:pt x="26332843" y="5520694"/>
                  <a:pt x="26344051" y="5534807"/>
                  <a:pt x="26325539" y="5507042"/>
                </a:cubicBezTo>
                <a:lnTo>
                  <a:pt x="26319191" y="5497516"/>
                </a:lnTo>
                <a:cubicBezTo>
                  <a:pt x="26317071" y="5494341"/>
                  <a:pt x="26314047" y="5491612"/>
                  <a:pt x="26312839" y="5487990"/>
                </a:cubicBezTo>
                <a:lnTo>
                  <a:pt x="26309663" y="5478466"/>
                </a:lnTo>
                <a:cubicBezTo>
                  <a:pt x="26310723" y="5468940"/>
                  <a:pt x="26309807" y="5458984"/>
                  <a:pt x="26312839" y="5449888"/>
                </a:cubicBezTo>
                <a:cubicBezTo>
                  <a:pt x="26316651" y="5438462"/>
                  <a:pt x="26324691" y="5429677"/>
                  <a:pt x="26335063" y="5424492"/>
                </a:cubicBezTo>
                <a:cubicBezTo>
                  <a:pt x="26338059" y="5422994"/>
                  <a:pt x="26341415" y="5422374"/>
                  <a:pt x="26344591" y="5421317"/>
                </a:cubicBezTo>
                <a:close/>
                <a:moveTo>
                  <a:pt x="26525563" y="5278441"/>
                </a:moveTo>
                <a:cubicBezTo>
                  <a:pt x="26544615" y="5279499"/>
                  <a:pt x="26563715" y="5279889"/>
                  <a:pt x="26582715" y="5281614"/>
                </a:cubicBezTo>
                <a:cubicBezTo>
                  <a:pt x="26587059" y="5282010"/>
                  <a:pt x="26591235" y="5283537"/>
                  <a:pt x="26595415" y="5284791"/>
                </a:cubicBezTo>
                <a:cubicBezTo>
                  <a:pt x="26601827" y="5286714"/>
                  <a:pt x="26614463" y="5291141"/>
                  <a:pt x="26614463" y="5291141"/>
                </a:cubicBezTo>
                <a:cubicBezTo>
                  <a:pt x="26629019" y="5312977"/>
                  <a:pt x="26624751" y="5302950"/>
                  <a:pt x="26630339" y="5319716"/>
                </a:cubicBezTo>
                <a:cubicBezTo>
                  <a:pt x="26628839" y="5325716"/>
                  <a:pt x="26627311" y="5337879"/>
                  <a:pt x="26620815" y="5341941"/>
                </a:cubicBezTo>
                <a:cubicBezTo>
                  <a:pt x="26615139" y="5345490"/>
                  <a:pt x="26608115" y="5346174"/>
                  <a:pt x="26601763" y="5348290"/>
                </a:cubicBezTo>
                <a:cubicBezTo>
                  <a:pt x="26590819" y="5351939"/>
                  <a:pt x="26591183" y="5345645"/>
                  <a:pt x="26589063" y="5345114"/>
                </a:cubicBezTo>
                <a:cubicBezTo>
                  <a:pt x="26581655" y="5339824"/>
                  <a:pt x="26574855" y="5333555"/>
                  <a:pt x="26566839" y="5329240"/>
                </a:cubicBezTo>
                <a:cubicBezTo>
                  <a:pt x="26549735" y="5320032"/>
                  <a:pt x="26527739" y="5321220"/>
                  <a:pt x="26509691" y="5319716"/>
                </a:cubicBezTo>
                <a:cubicBezTo>
                  <a:pt x="26506723" y="5310815"/>
                  <a:pt x="26498611" y="5297843"/>
                  <a:pt x="26506515" y="5287966"/>
                </a:cubicBezTo>
                <a:cubicBezTo>
                  <a:pt x="26508607" y="5285352"/>
                  <a:pt x="26513047" y="5286287"/>
                  <a:pt x="26516039" y="5284791"/>
                </a:cubicBezTo>
                <a:cubicBezTo>
                  <a:pt x="26519451" y="5283082"/>
                  <a:pt x="26522391" y="5280558"/>
                  <a:pt x="26525563" y="5278441"/>
                </a:cubicBezTo>
                <a:close/>
                <a:moveTo>
                  <a:pt x="29977583" y="5241135"/>
                </a:moveTo>
                <a:cubicBezTo>
                  <a:pt x="29995839" y="5241927"/>
                  <a:pt x="30014131" y="5242114"/>
                  <a:pt x="30032351" y="5243516"/>
                </a:cubicBezTo>
                <a:cubicBezTo>
                  <a:pt x="30034855" y="5243708"/>
                  <a:pt x="30037251" y="5244775"/>
                  <a:pt x="30039495" y="5245895"/>
                </a:cubicBezTo>
                <a:cubicBezTo>
                  <a:pt x="30042055" y="5247177"/>
                  <a:pt x="30044079" y="5249378"/>
                  <a:pt x="30046639" y="5250661"/>
                </a:cubicBezTo>
                <a:cubicBezTo>
                  <a:pt x="30048883" y="5251783"/>
                  <a:pt x="30051539" y="5251918"/>
                  <a:pt x="30053783" y="5253039"/>
                </a:cubicBezTo>
                <a:cubicBezTo>
                  <a:pt x="30056343" y="5254322"/>
                  <a:pt x="30058311" y="5256641"/>
                  <a:pt x="30060927" y="5257804"/>
                </a:cubicBezTo>
                <a:cubicBezTo>
                  <a:pt x="30065515" y="5259843"/>
                  <a:pt x="30075215" y="5262566"/>
                  <a:pt x="30075215" y="5262566"/>
                </a:cubicBezTo>
                <a:cubicBezTo>
                  <a:pt x="30076803" y="5264946"/>
                  <a:pt x="30077823" y="5267824"/>
                  <a:pt x="30079979" y="5269710"/>
                </a:cubicBezTo>
                <a:cubicBezTo>
                  <a:pt x="30084283" y="5273479"/>
                  <a:pt x="30094263" y="5279233"/>
                  <a:pt x="30094263" y="5279233"/>
                </a:cubicBezTo>
                <a:lnTo>
                  <a:pt x="30099027" y="5293521"/>
                </a:lnTo>
                <a:lnTo>
                  <a:pt x="30101407" y="5300667"/>
                </a:lnTo>
                <a:cubicBezTo>
                  <a:pt x="30100615" y="5303048"/>
                  <a:pt x="30100803" y="5306034"/>
                  <a:pt x="30099027" y="5307810"/>
                </a:cubicBezTo>
                <a:cubicBezTo>
                  <a:pt x="30097251" y="5309585"/>
                  <a:pt x="30094299" y="5309500"/>
                  <a:pt x="30091883" y="5310193"/>
                </a:cubicBezTo>
                <a:cubicBezTo>
                  <a:pt x="30070951" y="5316168"/>
                  <a:pt x="30092343" y="5309244"/>
                  <a:pt x="30075215" y="5314953"/>
                </a:cubicBezTo>
                <a:cubicBezTo>
                  <a:pt x="30048467" y="5312895"/>
                  <a:pt x="30050915" y="5318161"/>
                  <a:pt x="30037115" y="5307810"/>
                </a:cubicBezTo>
                <a:cubicBezTo>
                  <a:pt x="30036215" y="5307134"/>
                  <a:pt x="30047035" y="5311777"/>
                  <a:pt x="30049019" y="5312571"/>
                </a:cubicBezTo>
                <a:cubicBezTo>
                  <a:pt x="30043463" y="5308602"/>
                  <a:pt x="30038363" y="5303903"/>
                  <a:pt x="30032351" y="5300667"/>
                </a:cubicBezTo>
                <a:cubicBezTo>
                  <a:pt x="30027931" y="5298285"/>
                  <a:pt x="30022243" y="5298688"/>
                  <a:pt x="30018063" y="5295903"/>
                </a:cubicBezTo>
                <a:cubicBezTo>
                  <a:pt x="30015683" y="5294317"/>
                  <a:pt x="30013119" y="5292974"/>
                  <a:pt x="30010919" y="5291141"/>
                </a:cubicBezTo>
                <a:cubicBezTo>
                  <a:pt x="30008335" y="5288982"/>
                  <a:pt x="30006579" y="5285865"/>
                  <a:pt x="30003779" y="5283997"/>
                </a:cubicBezTo>
                <a:cubicBezTo>
                  <a:pt x="30001687" y="5282605"/>
                  <a:pt x="29998939" y="5282605"/>
                  <a:pt x="29996635" y="5281614"/>
                </a:cubicBezTo>
                <a:cubicBezTo>
                  <a:pt x="29993371" y="5280219"/>
                  <a:pt x="29990283" y="5278441"/>
                  <a:pt x="29987107" y="5276854"/>
                </a:cubicBezTo>
                <a:cubicBezTo>
                  <a:pt x="29985519" y="5274473"/>
                  <a:pt x="29984579" y="5271499"/>
                  <a:pt x="29982347" y="5269710"/>
                </a:cubicBezTo>
                <a:cubicBezTo>
                  <a:pt x="29965915" y="5256565"/>
                  <a:pt x="29984091" y="5280655"/>
                  <a:pt x="29970439" y="5260184"/>
                </a:cubicBezTo>
                <a:cubicBezTo>
                  <a:pt x="29968507" y="5254387"/>
                  <a:pt x="29965515" y="5249672"/>
                  <a:pt x="29970439" y="5243516"/>
                </a:cubicBezTo>
                <a:cubicBezTo>
                  <a:pt x="29972007" y="5241555"/>
                  <a:pt x="29975203" y="5241927"/>
                  <a:pt x="29977583" y="5241135"/>
                </a:cubicBezTo>
                <a:close/>
                <a:moveTo>
                  <a:pt x="23690295" y="5138741"/>
                </a:moveTo>
                <a:cubicBezTo>
                  <a:pt x="23696643" y="5139798"/>
                  <a:pt x="23704787" y="5137364"/>
                  <a:pt x="23709339" y="5141914"/>
                </a:cubicBezTo>
                <a:cubicBezTo>
                  <a:pt x="23713907" y="5146483"/>
                  <a:pt x="23711987" y="5181601"/>
                  <a:pt x="23712515" y="5189540"/>
                </a:cubicBezTo>
                <a:cubicBezTo>
                  <a:pt x="23706163" y="5182134"/>
                  <a:pt x="23699563" y="5174936"/>
                  <a:pt x="23693467" y="5167315"/>
                </a:cubicBezTo>
                <a:cubicBezTo>
                  <a:pt x="23691083" y="5164336"/>
                  <a:pt x="23687539" y="5161581"/>
                  <a:pt x="23687119" y="5157791"/>
                </a:cubicBezTo>
                <a:cubicBezTo>
                  <a:pt x="23686407" y="5151393"/>
                  <a:pt x="23689235" y="5145092"/>
                  <a:pt x="23690295" y="5138741"/>
                </a:cubicBezTo>
                <a:close/>
                <a:moveTo>
                  <a:pt x="29903763" y="5095877"/>
                </a:moveTo>
                <a:cubicBezTo>
                  <a:pt x="29958871" y="5100119"/>
                  <a:pt x="29919651" y="5094582"/>
                  <a:pt x="29941863" y="5100641"/>
                </a:cubicBezTo>
                <a:cubicBezTo>
                  <a:pt x="29948179" y="5102361"/>
                  <a:pt x="29960915" y="5105402"/>
                  <a:pt x="29960915" y="5105402"/>
                </a:cubicBezTo>
                <a:cubicBezTo>
                  <a:pt x="29965679" y="5108578"/>
                  <a:pt x="29972027" y="5110164"/>
                  <a:pt x="29975203" y="5114928"/>
                </a:cubicBezTo>
                <a:lnTo>
                  <a:pt x="29984727" y="5129217"/>
                </a:lnTo>
                <a:cubicBezTo>
                  <a:pt x="29985523" y="5131596"/>
                  <a:pt x="29985987" y="5134113"/>
                  <a:pt x="29987107" y="5136361"/>
                </a:cubicBezTo>
                <a:cubicBezTo>
                  <a:pt x="29988387" y="5138921"/>
                  <a:pt x="29991611" y="5140651"/>
                  <a:pt x="29991871" y="5143503"/>
                </a:cubicBezTo>
                <a:cubicBezTo>
                  <a:pt x="29992123" y="5146270"/>
                  <a:pt x="29990359" y="5163847"/>
                  <a:pt x="29987107" y="5169698"/>
                </a:cubicBezTo>
                <a:cubicBezTo>
                  <a:pt x="29984327" y="5174701"/>
                  <a:pt x="29982347" y="5180809"/>
                  <a:pt x="29977583" y="5183984"/>
                </a:cubicBezTo>
                <a:cubicBezTo>
                  <a:pt x="29975203" y="5185573"/>
                  <a:pt x="29973055" y="5187584"/>
                  <a:pt x="29970439" y="5188747"/>
                </a:cubicBezTo>
                <a:cubicBezTo>
                  <a:pt x="29965851" y="5190785"/>
                  <a:pt x="29956151" y="5193509"/>
                  <a:pt x="29956151" y="5193509"/>
                </a:cubicBezTo>
                <a:cubicBezTo>
                  <a:pt x="29942507" y="5190780"/>
                  <a:pt x="29948215" y="5201449"/>
                  <a:pt x="29946627" y="5203035"/>
                </a:cubicBezTo>
                <a:cubicBezTo>
                  <a:pt x="29942659" y="5197479"/>
                  <a:pt x="29939255" y="5191471"/>
                  <a:pt x="29934719" y="5186366"/>
                </a:cubicBezTo>
                <a:cubicBezTo>
                  <a:pt x="29929115" y="5180059"/>
                  <a:pt x="29920271" y="5180333"/>
                  <a:pt x="29913291" y="5176841"/>
                </a:cubicBezTo>
                <a:cubicBezTo>
                  <a:pt x="29910115" y="5175250"/>
                  <a:pt x="29906807" y="5173902"/>
                  <a:pt x="29903763" y="5172079"/>
                </a:cubicBezTo>
                <a:cubicBezTo>
                  <a:pt x="29898855" y="5169134"/>
                  <a:pt x="29894239" y="5165727"/>
                  <a:pt x="29889479" y="5162552"/>
                </a:cubicBezTo>
                <a:cubicBezTo>
                  <a:pt x="29887095" y="5160964"/>
                  <a:pt x="29885047" y="5158696"/>
                  <a:pt x="29882335" y="5157791"/>
                </a:cubicBezTo>
                <a:lnTo>
                  <a:pt x="29875191" y="5155411"/>
                </a:lnTo>
                <a:cubicBezTo>
                  <a:pt x="29872807" y="5153822"/>
                  <a:pt x="29869835" y="5152881"/>
                  <a:pt x="29868047" y="5150647"/>
                </a:cubicBezTo>
                <a:cubicBezTo>
                  <a:pt x="29866479" y="5148686"/>
                  <a:pt x="29865663" y="5146011"/>
                  <a:pt x="29865663" y="5143503"/>
                </a:cubicBezTo>
                <a:cubicBezTo>
                  <a:pt x="29865663" y="5135196"/>
                  <a:pt x="29864043" y="5117833"/>
                  <a:pt x="29872807" y="5110166"/>
                </a:cubicBezTo>
                <a:cubicBezTo>
                  <a:pt x="29877115" y="5106395"/>
                  <a:pt x="29881543" y="5102028"/>
                  <a:pt x="29887095" y="5100641"/>
                </a:cubicBezTo>
                <a:cubicBezTo>
                  <a:pt x="29899055" y="5097652"/>
                  <a:pt x="29893515" y="5099295"/>
                  <a:pt x="29903763" y="5095877"/>
                </a:cubicBezTo>
                <a:close/>
                <a:moveTo>
                  <a:pt x="37806251" y="5049598"/>
                </a:moveTo>
                <a:cubicBezTo>
                  <a:pt x="37825799" y="5048456"/>
                  <a:pt x="37844847" y="5049253"/>
                  <a:pt x="37861903" y="5057779"/>
                </a:cubicBezTo>
                <a:cubicBezTo>
                  <a:pt x="37876383" y="5065019"/>
                  <a:pt x="37857139" y="5089928"/>
                  <a:pt x="37852375" y="5105402"/>
                </a:cubicBezTo>
                <a:cubicBezTo>
                  <a:pt x="37847099" y="5122554"/>
                  <a:pt x="37842115" y="5119034"/>
                  <a:pt x="37828563" y="5124454"/>
                </a:cubicBezTo>
                <a:cubicBezTo>
                  <a:pt x="37825267" y="5125768"/>
                  <a:pt x="37816659" y="5132389"/>
                  <a:pt x="37814275" y="5133977"/>
                </a:cubicBezTo>
                <a:cubicBezTo>
                  <a:pt x="37811319" y="5134635"/>
                  <a:pt x="37769931" y="5151547"/>
                  <a:pt x="37757127" y="5138741"/>
                </a:cubicBezTo>
                <a:cubicBezTo>
                  <a:pt x="37753575" y="5135191"/>
                  <a:pt x="37754803" y="5128841"/>
                  <a:pt x="37752363" y="5124454"/>
                </a:cubicBezTo>
                <a:cubicBezTo>
                  <a:pt x="37746803" y="5114446"/>
                  <a:pt x="37733315" y="5095877"/>
                  <a:pt x="37733315" y="5095877"/>
                </a:cubicBezTo>
                <a:cubicBezTo>
                  <a:pt x="37728763" y="5082229"/>
                  <a:pt x="37723099" y="5073102"/>
                  <a:pt x="37733315" y="5057779"/>
                </a:cubicBezTo>
                <a:cubicBezTo>
                  <a:pt x="37736099" y="5053601"/>
                  <a:pt x="37742839" y="5054604"/>
                  <a:pt x="37747603" y="5053017"/>
                </a:cubicBezTo>
                <a:cubicBezTo>
                  <a:pt x="37766651" y="5053811"/>
                  <a:pt x="37786699" y="5050737"/>
                  <a:pt x="37806251" y="5049598"/>
                </a:cubicBezTo>
                <a:close/>
                <a:moveTo>
                  <a:pt x="37466615" y="5024441"/>
                </a:moveTo>
                <a:cubicBezTo>
                  <a:pt x="37484075" y="5026029"/>
                  <a:pt x="37501855" y="5025530"/>
                  <a:pt x="37519003" y="5029203"/>
                </a:cubicBezTo>
                <a:cubicBezTo>
                  <a:pt x="37524599" y="5030403"/>
                  <a:pt x="37528171" y="5036170"/>
                  <a:pt x="37533287" y="5038728"/>
                </a:cubicBezTo>
                <a:cubicBezTo>
                  <a:pt x="37572723" y="5058447"/>
                  <a:pt x="37520919" y="5025721"/>
                  <a:pt x="37561863" y="5053017"/>
                </a:cubicBezTo>
                <a:cubicBezTo>
                  <a:pt x="37563451" y="5057779"/>
                  <a:pt x="37564383" y="5062813"/>
                  <a:pt x="37566627" y="5067304"/>
                </a:cubicBezTo>
                <a:cubicBezTo>
                  <a:pt x="37569187" y="5072424"/>
                  <a:pt x="37582503" y="5087148"/>
                  <a:pt x="37585675" y="5091115"/>
                </a:cubicBezTo>
                <a:cubicBezTo>
                  <a:pt x="37533287" y="5089526"/>
                  <a:pt x="37480843" y="5089261"/>
                  <a:pt x="37428515" y="5086353"/>
                </a:cubicBezTo>
                <a:cubicBezTo>
                  <a:pt x="37423503" y="5086074"/>
                  <a:pt x="37417143" y="5085677"/>
                  <a:pt x="37414227" y="5081590"/>
                </a:cubicBezTo>
                <a:cubicBezTo>
                  <a:pt x="37408391" y="5073421"/>
                  <a:pt x="37404703" y="5053017"/>
                  <a:pt x="37404703" y="5053017"/>
                </a:cubicBezTo>
                <a:cubicBezTo>
                  <a:pt x="37430279" y="5035964"/>
                  <a:pt x="37425563" y="5035490"/>
                  <a:pt x="37447563" y="5029203"/>
                </a:cubicBezTo>
                <a:cubicBezTo>
                  <a:pt x="37453859" y="5027404"/>
                  <a:pt x="37460263" y="5026029"/>
                  <a:pt x="37466615" y="5024441"/>
                </a:cubicBezTo>
                <a:close/>
                <a:moveTo>
                  <a:pt x="29637063" y="4781551"/>
                </a:moveTo>
                <a:cubicBezTo>
                  <a:pt x="29645043" y="4781551"/>
                  <a:pt x="29652939" y="4783141"/>
                  <a:pt x="29660879" y="4783935"/>
                </a:cubicBezTo>
                <a:cubicBezTo>
                  <a:pt x="29664051" y="4784729"/>
                  <a:pt x="29667267" y="4785377"/>
                  <a:pt x="29670403" y="4786314"/>
                </a:cubicBezTo>
                <a:cubicBezTo>
                  <a:pt x="29670475" y="4786338"/>
                  <a:pt x="29688227" y="4792258"/>
                  <a:pt x="29691835" y="4793458"/>
                </a:cubicBezTo>
                <a:lnTo>
                  <a:pt x="29698979" y="4795841"/>
                </a:lnTo>
                <a:lnTo>
                  <a:pt x="29706119" y="4798223"/>
                </a:lnTo>
                <a:cubicBezTo>
                  <a:pt x="29722499" y="4809140"/>
                  <a:pt x="29714979" y="4805936"/>
                  <a:pt x="29727551" y="4810126"/>
                </a:cubicBezTo>
                <a:cubicBezTo>
                  <a:pt x="29745299" y="4821960"/>
                  <a:pt x="29723491" y="4806746"/>
                  <a:pt x="29741839" y="4822035"/>
                </a:cubicBezTo>
                <a:cubicBezTo>
                  <a:pt x="29744039" y="4823867"/>
                  <a:pt x="29746783" y="4824965"/>
                  <a:pt x="29748983" y="4826795"/>
                </a:cubicBezTo>
                <a:cubicBezTo>
                  <a:pt x="29751571" y="4828950"/>
                  <a:pt x="29753471" y="4831873"/>
                  <a:pt x="29756127" y="4833941"/>
                </a:cubicBezTo>
                <a:cubicBezTo>
                  <a:pt x="29760647" y="4837454"/>
                  <a:pt x="29765651" y="4840289"/>
                  <a:pt x="29770415" y="4843467"/>
                </a:cubicBezTo>
                <a:lnTo>
                  <a:pt x="29777559" y="4848229"/>
                </a:lnTo>
                <a:lnTo>
                  <a:pt x="29784703" y="4852990"/>
                </a:lnTo>
                <a:cubicBezTo>
                  <a:pt x="29796527" y="4870728"/>
                  <a:pt x="29781331" y="4848943"/>
                  <a:pt x="29796607" y="4867276"/>
                </a:cubicBezTo>
                <a:cubicBezTo>
                  <a:pt x="29798439" y="4869476"/>
                  <a:pt x="29799135" y="4872634"/>
                  <a:pt x="29801371" y="4874422"/>
                </a:cubicBezTo>
                <a:cubicBezTo>
                  <a:pt x="29803331" y="4875990"/>
                  <a:pt x="29806135" y="4876009"/>
                  <a:pt x="29808515" y="4876804"/>
                </a:cubicBezTo>
                <a:cubicBezTo>
                  <a:pt x="29810895" y="4879182"/>
                  <a:pt x="29812999" y="4881877"/>
                  <a:pt x="29815659" y="4883950"/>
                </a:cubicBezTo>
                <a:cubicBezTo>
                  <a:pt x="29820175" y="4887462"/>
                  <a:pt x="29829947" y="4893472"/>
                  <a:pt x="29829947" y="4893472"/>
                </a:cubicBezTo>
                <a:cubicBezTo>
                  <a:pt x="29834583" y="4907380"/>
                  <a:pt x="29828699" y="4894607"/>
                  <a:pt x="29839471" y="4905376"/>
                </a:cubicBezTo>
                <a:cubicBezTo>
                  <a:pt x="29841495" y="4907400"/>
                  <a:pt x="29842079" y="4910635"/>
                  <a:pt x="29844235" y="4912520"/>
                </a:cubicBezTo>
                <a:cubicBezTo>
                  <a:pt x="29848539" y="4916291"/>
                  <a:pt x="29854475" y="4917999"/>
                  <a:pt x="29858519" y="4922046"/>
                </a:cubicBezTo>
                <a:lnTo>
                  <a:pt x="29865663" y="4929191"/>
                </a:lnTo>
                <a:lnTo>
                  <a:pt x="29872807" y="4950621"/>
                </a:lnTo>
                <a:lnTo>
                  <a:pt x="29875191" y="4957764"/>
                </a:lnTo>
                <a:cubicBezTo>
                  <a:pt x="29872231" y="4969599"/>
                  <a:pt x="29865267" y="4967688"/>
                  <a:pt x="29863283" y="4969672"/>
                </a:cubicBezTo>
                <a:cubicBezTo>
                  <a:pt x="29855595" y="4960700"/>
                  <a:pt x="29851775" y="4953202"/>
                  <a:pt x="29841851" y="4948241"/>
                </a:cubicBezTo>
                <a:cubicBezTo>
                  <a:pt x="29839607" y="4947118"/>
                  <a:pt x="29837091" y="4946653"/>
                  <a:pt x="29834707" y="4945861"/>
                </a:cubicBezTo>
                <a:cubicBezTo>
                  <a:pt x="29832327" y="4944271"/>
                  <a:pt x="29830123" y="4942376"/>
                  <a:pt x="29827563" y="4941097"/>
                </a:cubicBezTo>
                <a:cubicBezTo>
                  <a:pt x="29825319" y="4939975"/>
                  <a:pt x="29822599" y="4939962"/>
                  <a:pt x="29820419" y="4938713"/>
                </a:cubicBezTo>
                <a:cubicBezTo>
                  <a:pt x="29816975" y="4936746"/>
                  <a:pt x="29814447" y="4933346"/>
                  <a:pt x="29810895" y="4931570"/>
                </a:cubicBezTo>
                <a:cubicBezTo>
                  <a:pt x="29806407" y="4929327"/>
                  <a:pt x="29796607" y="4926810"/>
                  <a:pt x="29796607" y="4926810"/>
                </a:cubicBezTo>
                <a:cubicBezTo>
                  <a:pt x="29794227" y="4925219"/>
                  <a:pt x="29792079" y="4923209"/>
                  <a:pt x="29789463" y="4922046"/>
                </a:cubicBezTo>
                <a:cubicBezTo>
                  <a:pt x="29784879" y="4920010"/>
                  <a:pt x="29775179" y="4917284"/>
                  <a:pt x="29775179" y="4917284"/>
                </a:cubicBezTo>
                <a:cubicBezTo>
                  <a:pt x="29772795" y="4915698"/>
                  <a:pt x="29770663" y="4913648"/>
                  <a:pt x="29768035" y="4912520"/>
                </a:cubicBezTo>
                <a:cubicBezTo>
                  <a:pt x="29765027" y="4911233"/>
                  <a:pt x="29761655" y="4911040"/>
                  <a:pt x="29758507" y="4910140"/>
                </a:cubicBezTo>
                <a:cubicBezTo>
                  <a:pt x="29756095" y="4909450"/>
                  <a:pt x="29753747" y="4908555"/>
                  <a:pt x="29751363" y="4907760"/>
                </a:cubicBezTo>
                <a:cubicBezTo>
                  <a:pt x="29730887" y="4894109"/>
                  <a:pt x="29756795" y="4910475"/>
                  <a:pt x="29737079" y="4900617"/>
                </a:cubicBezTo>
                <a:cubicBezTo>
                  <a:pt x="29734519" y="4899336"/>
                  <a:pt x="29732495" y="4897134"/>
                  <a:pt x="29729935" y="4895853"/>
                </a:cubicBezTo>
                <a:cubicBezTo>
                  <a:pt x="29727687" y="4894729"/>
                  <a:pt x="29725035" y="4894595"/>
                  <a:pt x="29722791" y="4893472"/>
                </a:cubicBezTo>
                <a:cubicBezTo>
                  <a:pt x="29704315" y="4884236"/>
                  <a:pt x="29726467" y="4892319"/>
                  <a:pt x="29708503" y="4886327"/>
                </a:cubicBezTo>
                <a:cubicBezTo>
                  <a:pt x="29705327" y="4883950"/>
                  <a:pt x="29702527" y="4880958"/>
                  <a:pt x="29698979" y="4879182"/>
                </a:cubicBezTo>
                <a:cubicBezTo>
                  <a:pt x="29696051" y="4877721"/>
                  <a:pt x="29692175" y="4878618"/>
                  <a:pt x="29689451" y="4876804"/>
                </a:cubicBezTo>
                <a:cubicBezTo>
                  <a:pt x="29687071" y="4875215"/>
                  <a:pt x="29686843" y="4871545"/>
                  <a:pt x="29684691" y="4869661"/>
                </a:cubicBezTo>
                <a:cubicBezTo>
                  <a:pt x="29680383" y="4865891"/>
                  <a:pt x="29670403" y="4860134"/>
                  <a:pt x="29670403" y="4860134"/>
                </a:cubicBezTo>
                <a:cubicBezTo>
                  <a:pt x="29668815" y="4857754"/>
                  <a:pt x="29667795" y="4854876"/>
                  <a:pt x="29665639" y="4852990"/>
                </a:cubicBezTo>
                <a:cubicBezTo>
                  <a:pt x="29661331" y="4849220"/>
                  <a:pt x="29655399" y="4847513"/>
                  <a:pt x="29651351" y="4843467"/>
                </a:cubicBezTo>
                <a:lnTo>
                  <a:pt x="29644207" y="4836322"/>
                </a:lnTo>
                <a:cubicBezTo>
                  <a:pt x="29643415" y="4833941"/>
                  <a:pt x="29643395" y="4831139"/>
                  <a:pt x="29641827" y="4829178"/>
                </a:cubicBezTo>
                <a:cubicBezTo>
                  <a:pt x="29640039" y="4826942"/>
                  <a:pt x="29636199" y="4826842"/>
                  <a:pt x="29634683" y="4824416"/>
                </a:cubicBezTo>
                <a:cubicBezTo>
                  <a:pt x="29632023" y="4820157"/>
                  <a:pt x="29631507" y="4814892"/>
                  <a:pt x="29629919" y="4810126"/>
                </a:cubicBezTo>
                <a:lnTo>
                  <a:pt x="29627539" y="4802985"/>
                </a:lnTo>
                <a:lnTo>
                  <a:pt x="29625159" y="4795841"/>
                </a:lnTo>
                <a:cubicBezTo>
                  <a:pt x="29625951" y="4791873"/>
                  <a:pt x="29624947" y="4787044"/>
                  <a:pt x="29627539" y="4783935"/>
                </a:cubicBezTo>
                <a:cubicBezTo>
                  <a:pt x="29629635" y="4781421"/>
                  <a:pt x="29633791" y="4781551"/>
                  <a:pt x="29637063" y="4781551"/>
                </a:cubicBezTo>
                <a:close/>
                <a:moveTo>
                  <a:pt x="23198167" y="4754564"/>
                </a:moveTo>
                <a:cubicBezTo>
                  <a:pt x="23203459" y="4755624"/>
                  <a:pt x="23209551" y="4754748"/>
                  <a:pt x="23214039" y="4757739"/>
                </a:cubicBezTo>
                <a:cubicBezTo>
                  <a:pt x="23216827" y="4759598"/>
                  <a:pt x="23216295" y="4764049"/>
                  <a:pt x="23217215" y="4767264"/>
                </a:cubicBezTo>
                <a:cubicBezTo>
                  <a:pt x="23218415" y="4771462"/>
                  <a:pt x="23219331" y="4775733"/>
                  <a:pt x="23220391" y="4779968"/>
                </a:cubicBezTo>
                <a:cubicBezTo>
                  <a:pt x="23219331" y="4794784"/>
                  <a:pt x="23218771" y="4809644"/>
                  <a:pt x="23217215" y="4824416"/>
                </a:cubicBezTo>
                <a:cubicBezTo>
                  <a:pt x="23215835" y="4837532"/>
                  <a:pt x="23211895" y="4846731"/>
                  <a:pt x="23207691" y="4859340"/>
                </a:cubicBezTo>
                <a:lnTo>
                  <a:pt x="23204515" y="4868866"/>
                </a:lnTo>
                <a:lnTo>
                  <a:pt x="23201343" y="4878392"/>
                </a:lnTo>
                <a:cubicBezTo>
                  <a:pt x="23200283" y="4881565"/>
                  <a:pt x="23201343" y="4886858"/>
                  <a:pt x="23198167" y="4887915"/>
                </a:cubicBezTo>
                <a:cubicBezTo>
                  <a:pt x="23174975" y="4895647"/>
                  <a:pt x="23185611" y="4892642"/>
                  <a:pt x="23166415" y="4897441"/>
                </a:cubicBezTo>
                <a:cubicBezTo>
                  <a:pt x="23152687" y="4894009"/>
                  <a:pt x="23163771" y="4892150"/>
                  <a:pt x="23163243" y="4891091"/>
                </a:cubicBezTo>
                <a:cubicBezTo>
                  <a:pt x="23155831" y="4884741"/>
                  <a:pt x="23147499" y="4879333"/>
                  <a:pt x="23141015" y="4872039"/>
                </a:cubicBezTo>
                <a:cubicBezTo>
                  <a:pt x="23138791" y="4869540"/>
                  <a:pt x="23137843" y="4865863"/>
                  <a:pt x="23137843" y="4862516"/>
                </a:cubicBezTo>
                <a:cubicBezTo>
                  <a:pt x="23137843" y="4809322"/>
                  <a:pt x="23136227" y="4819735"/>
                  <a:pt x="23147367" y="4786314"/>
                </a:cubicBezTo>
                <a:cubicBezTo>
                  <a:pt x="23155347" y="4762375"/>
                  <a:pt x="23144583" y="4791885"/>
                  <a:pt x="23156891" y="4767264"/>
                </a:cubicBezTo>
                <a:cubicBezTo>
                  <a:pt x="23158387" y="4764274"/>
                  <a:pt x="23156867" y="4758724"/>
                  <a:pt x="23160067" y="4757739"/>
                </a:cubicBezTo>
                <a:cubicBezTo>
                  <a:pt x="23172247" y="4753994"/>
                  <a:pt x="23185467" y="4755624"/>
                  <a:pt x="23198167" y="4754564"/>
                </a:cubicBezTo>
                <a:close/>
                <a:moveTo>
                  <a:pt x="29629519" y="4697212"/>
                </a:moveTo>
                <a:cubicBezTo>
                  <a:pt x="29634267" y="4698305"/>
                  <a:pt x="29637559" y="4700923"/>
                  <a:pt x="29644207" y="4705353"/>
                </a:cubicBezTo>
                <a:cubicBezTo>
                  <a:pt x="29645003" y="4707734"/>
                  <a:pt x="29646591" y="4709988"/>
                  <a:pt x="29646591" y="4712498"/>
                </a:cubicBezTo>
                <a:cubicBezTo>
                  <a:pt x="29646591" y="4718896"/>
                  <a:pt x="29645891" y="4725373"/>
                  <a:pt x="29644207" y="4731547"/>
                </a:cubicBezTo>
                <a:cubicBezTo>
                  <a:pt x="29643455" y="4734308"/>
                  <a:pt x="29641471" y="4736666"/>
                  <a:pt x="29639447" y="4738692"/>
                </a:cubicBezTo>
                <a:cubicBezTo>
                  <a:pt x="29636155" y="4741980"/>
                  <a:pt x="29629807" y="4745061"/>
                  <a:pt x="29625159" y="4745835"/>
                </a:cubicBezTo>
                <a:lnTo>
                  <a:pt x="29610871" y="4748215"/>
                </a:lnTo>
                <a:cubicBezTo>
                  <a:pt x="29605315" y="4744247"/>
                  <a:pt x="29599031" y="4741138"/>
                  <a:pt x="29594203" y="4736309"/>
                </a:cubicBezTo>
                <a:cubicBezTo>
                  <a:pt x="29588939" y="4731046"/>
                  <a:pt x="29593695" y="4711385"/>
                  <a:pt x="29594203" y="4710117"/>
                </a:cubicBezTo>
                <a:cubicBezTo>
                  <a:pt x="29595267" y="4707458"/>
                  <a:pt x="29598963" y="4706940"/>
                  <a:pt x="29601347" y="4705353"/>
                </a:cubicBezTo>
                <a:cubicBezTo>
                  <a:pt x="29602935" y="4702973"/>
                  <a:pt x="29603271" y="4698589"/>
                  <a:pt x="29606107" y="4698209"/>
                </a:cubicBezTo>
                <a:cubicBezTo>
                  <a:pt x="29618571" y="4696547"/>
                  <a:pt x="29624771" y="4696118"/>
                  <a:pt x="29629519" y="4697212"/>
                </a:cubicBezTo>
                <a:close/>
                <a:moveTo>
                  <a:pt x="29396559" y="4648202"/>
                </a:moveTo>
                <a:cubicBezTo>
                  <a:pt x="29408203" y="4649098"/>
                  <a:pt x="29433131" y="4650525"/>
                  <a:pt x="29446563" y="4652967"/>
                </a:cubicBezTo>
                <a:cubicBezTo>
                  <a:pt x="29449035" y="4653415"/>
                  <a:pt x="29451327" y="4654556"/>
                  <a:pt x="29453707" y="4655347"/>
                </a:cubicBezTo>
                <a:cubicBezTo>
                  <a:pt x="29456091" y="4656936"/>
                  <a:pt x="29458291" y="4658828"/>
                  <a:pt x="29460851" y="4660113"/>
                </a:cubicBezTo>
                <a:cubicBezTo>
                  <a:pt x="29463099" y="4661232"/>
                  <a:pt x="29465907" y="4661100"/>
                  <a:pt x="29467995" y="4662490"/>
                </a:cubicBezTo>
                <a:cubicBezTo>
                  <a:pt x="29474295" y="4666691"/>
                  <a:pt x="29474739" y="4668835"/>
                  <a:pt x="29477519" y="4674397"/>
                </a:cubicBezTo>
                <a:lnTo>
                  <a:pt x="29491807" y="4695827"/>
                </a:lnTo>
                <a:cubicBezTo>
                  <a:pt x="29495779" y="4701383"/>
                  <a:pt x="29501919" y="4705909"/>
                  <a:pt x="29503715" y="4712498"/>
                </a:cubicBezTo>
                <a:cubicBezTo>
                  <a:pt x="29505659" y="4719635"/>
                  <a:pt x="29495467" y="4724045"/>
                  <a:pt x="29491807" y="4726784"/>
                </a:cubicBezTo>
                <a:cubicBezTo>
                  <a:pt x="29490911" y="4727457"/>
                  <a:pt x="29489823" y="4730753"/>
                  <a:pt x="29489427" y="4731547"/>
                </a:cubicBezTo>
                <a:cubicBezTo>
                  <a:pt x="29476727" y="4730753"/>
                  <a:pt x="29463735" y="4731985"/>
                  <a:pt x="29451327" y="4729166"/>
                </a:cubicBezTo>
                <a:cubicBezTo>
                  <a:pt x="29445747" y="4727896"/>
                  <a:pt x="29437039" y="4719640"/>
                  <a:pt x="29437039" y="4719640"/>
                </a:cubicBezTo>
                <a:lnTo>
                  <a:pt x="29427515" y="4705353"/>
                </a:lnTo>
                <a:cubicBezTo>
                  <a:pt x="29422751" y="4698209"/>
                  <a:pt x="29423547" y="4697415"/>
                  <a:pt x="29415607" y="4693447"/>
                </a:cubicBezTo>
                <a:cubicBezTo>
                  <a:pt x="29413363" y="4692323"/>
                  <a:pt x="29410847" y="4691861"/>
                  <a:pt x="29408463" y="4691066"/>
                </a:cubicBezTo>
                <a:cubicBezTo>
                  <a:pt x="29406083" y="4689477"/>
                  <a:pt x="29403879" y="4687584"/>
                  <a:pt x="29401319" y="4686303"/>
                </a:cubicBezTo>
                <a:cubicBezTo>
                  <a:pt x="29399075" y="4685182"/>
                  <a:pt x="29396139" y="4685490"/>
                  <a:pt x="29394179" y="4683922"/>
                </a:cubicBezTo>
                <a:cubicBezTo>
                  <a:pt x="29391943" y="4682135"/>
                  <a:pt x="29391003" y="4679157"/>
                  <a:pt x="29389415" y="4676777"/>
                </a:cubicBezTo>
                <a:cubicBezTo>
                  <a:pt x="29386367" y="4667630"/>
                  <a:pt x="29384203" y="4664690"/>
                  <a:pt x="29389415" y="4652967"/>
                </a:cubicBezTo>
                <a:cubicBezTo>
                  <a:pt x="29390575" y="4650351"/>
                  <a:pt x="29394179" y="4649790"/>
                  <a:pt x="29396559" y="4648202"/>
                </a:cubicBezTo>
                <a:close/>
                <a:moveTo>
                  <a:pt x="29439419" y="4531521"/>
                </a:moveTo>
                <a:cubicBezTo>
                  <a:pt x="29452147" y="4531521"/>
                  <a:pt x="29464819" y="4533109"/>
                  <a:pt x="29477519" y="4533903"/>
                </a:cubicBezTo>
                <a:cubicBezTo>
                  <a:pt x="29495483" y="4539893"/>
                  <a:pt x="29473335" y="4531810"/>
                  <a:pt x="29491807" y="4541047"/>
                </a:cubicBezTo>
                <a:cubicBezTo>
                  <a:pt x="29494055" y="4542169"/>
                  <a:pt x="29496571" y="4542635"/>
                  <a:pt x="29498951" y="4543427"/>
                </a:cubicBezTo>
                <a:lnTo>
                  <a:pt x="29503715" y="4557715"/>
                </a:lnTo>
                <a:lnTo>
                  <a:pt x="29506095" y="4564860"/>
                </a:lnTo>
                <a:cubicBezTo>
                  <a:pt x="29505303" y="4569622"/>
                  <a:pt x="29504887" y="4574463"/>
                  <a:pt x="29503715" y="4579147"/>
                </a:cubicBezTo>
                <a:cubicBezTo>
                  <a:pt x="29501763" y="4586947"/>
                  <a:pt x="29501011" y="4595898"/>
                  <a:pt x="29491807" y="4598197"/>
                </a:cubicBezTo>
                <a:cubicBezTo>
                  <a:pt x="29487959" y="4599157"/>
                  <a:pt x="29485855" y="4602165"/>
                  <a:pt x="29484663" y="4602959"/>
                </a:cubicBezTo>
                <a:cubicBezTo>
                  <a:pt x="29478315" y="4598991"/>
                  <a:pt x="29471211" y="4596027"/>
                  <a:pt x="29465615" y="4591051"/>
                </a:cubicBezTo>
                <a:cubicBezTo>
                  <a:pt x="29463739" y="4589386"/>
                  <a:pt x="29464803" y="4585870"/>
                  <a:pt x="29463235" y="4583908"/>
                </a:cubicBezTo>
                <a:cubicBezTo>
                  <a:pt x="29461447" y="4581674"/>
                  <a:pt x="29458471" y="4580735"/>
                  <a:pt x="29456091" y="4579147"/>
                </a:cubicBezTo>
                <a:cubicBezTo>
                  <a:pt x="29455295" y="4576763"/>
                  <a:pt x="29455483" y="4573778"/>
                  <a:pt x="29453707" y="4572004"/>
                </a:cubicBezTo>
                <a:cubicBezTo>
                  <a:pt x="29451935" y="4570226"/>
                  <a:pt x="29448811" y="4570744"/>
                  <a:pt x="29446563" y="4569622"/>
                </a:cubicBezTo>
                <a:cubicBezTo>
                  <a:pt x="29444003" y="4568343"/>
                  <a:pt x="29441803" y="4566446"/>
                  <a:pt x="29439419" y="4564860"/>
                </a:cubicBezTo>
                <a:cubicBezTo>
                  <a:pt x="29438627" y="4562479"/>
                  <a:pt x="29438163" y="4559962"/>
                  <a:pt x="29437039" y="4557715"/>
                </a:cubicBezTo>
                <a:cubicBezTo>
                  <a:pt x="29427803" y="4539241"/>
                  <a:pt x="29435887" y="4561393"/>
                  <a:pt x="29429895" y="4543427"/>
                </a:cubicBezTo>
                <a:cubicBezTo>
                  <a:pt x="29430691" y="4540253"/>
                  <a:pt x="29430231" y="4536457"/>
                  <a:pt x="29432279" y="4533903"/>
                </a:cubicBezTo>
                <a:cubicBezTo>
                  <a:pt x="29433847" y="4531942"/>
                  <a:pt x="29436911" y="4531521"/>
                  <a:pt x="29439419" y="4531521"/>
                </a:cubicBezTo>
                <a:close/>
                <a:moveTo>
                  <a:pt x="37057039" y="4529141"/>
                </a:moveTo>
                <a:cubicBezTo>
                  <a:pt x="37098315" y="4530728"/>
                  <a:pt x="37139739" y="4530048"/>
                  <a:pt x="37180863" y="4533903"/>
                </a:cubicBezTo>
                <a:cubicBezTo>
                  <a:pt x="37190859" y="4534837"/>
                  <a:pt x="37209439" y="4543427"/>
                  <a:pt x="37209439" y="4543427"/>
                </a:cubicBezTo>
                <a:cubicBezTo>
                  <a:pt x="37214203" y="4546603"/>
                  <a:pt x="37219679" y="4548906"/>
                  <a:pt x="37223727" y="4552953"/>
                </a:cubicBezTo>
                <a:cubicBezTo>
                  <a:pt x="37227775" y="4556998"/>
                  <a:pt x="37228783" y="4563664"/>
                  <a:pt x="37233251" y="4567240"/>
                </a:cubicBezTo>
                <a:cubicBezTo>
                  <a:pt x="37237171" y="4570376"/>
                  <a:pt x="37242775" y="4570415"/>
                  <a:pt x="37247539" y="4572004"/>
                </a:cubicBezTo>
                <a:cubicBezTo>
                  <a:pt x="37249127" y="4576763"/>
                  <a:pt x="37250055" y="4581800"/>
                  <a:pt x="37252303" y="4586290"/>
                </a:cubicBezTo>
                <a:cubicBezTo>
                  <a:pt x="37254863" y="4591410"/>
                  <a:pt x="37260439" y="4595025"/>
                  <a:pt x="37261827" y="4600578"/>
                </a:cubicBezTo>
                <a:cubicBezTo>
                  <a:pt x="37263751" y="4608279"/>
                  <a:pt x="37265795" y="4624389"/>
                  <a:pt x="37266587" y="4629153"/>
                </a:cubicBezTo>
                <a:cubicBezTo>
                  <a:pt x="37252303" y="4630742"/>
                  <a:pt x="37238103" y="4633917"/>
                  <a:pt x="37223727" y="4633917"/>
                </a:cubicBezTo>
                <a:cubicBezTo>
                  <a:pt x="37193523" y="4633917"/>
                  <a:pt x="37163283" y="4632260"/>
                  <a:pt x="37133239" y="4629153"/>
                </a:cubicBezTo>
                <a:cubicBezTo>
                  <a:pt x="37124683" y="4628267"/>
                  <a:pt x="37082931" y="4619543"/>
                  <a:pt x="37066563" y="4614866"/>
                </a:cubicBezTo>
                <a:cubicBezTo>
                  <a:pt x="37038635" y="4606885"/>
                  <a:pt x="37065815" y="4614491"/>
                  <a:pt x="37037987" y="4600578"/>
                </a:cubicBezTo>
                <a:cubicBezTo>
                  <a:pt x="37033499" y="4598334"/>
                  <a:pt x="37028463" y="4597402"/>
                  <a:pt x="37023703" y="4595815"/>
                </a:cubicBezTo>
                <a:cubicBezTo>
                  <a:pt x="37020527" y="4591051"/>
                  <a:pt x="37016735" y="4586649"/>
                  <a:pt x="37014175" y="4581529"/>
                </a:cubicBezTo>
                <a:cubicBezTo>
                  <a:pt x="37008667" y="4570510"/>
                  <a:pt x="37006471" y="4559751"/>
                  <a:pt x="37014175" y="4548192"/>
                </a:cubicBezTo>
                <a:cubicBezTo>
                  <a:pt x="37017351" y="4543427"/>
                  <a:pt x="37023235" y="4540990"/>
                  <a:pt x="37028463" y="4538666"/>
                </a:cubicBezTo>
                <a:cubicBezTo>
                  <a:pt x="37037639" y="4534586"/>
                  <a:pt x="37057039" y="4529141"/>
                  <a:pt x="37057039" y="4529141"/>
                </a:cubicBezTo>
                <a:close/>
                <a:moveTo>
                  <a:pt x="29289403" y="4474372"/>
                </a:moveTo>
                <a:cubicBezTo>
                  <a:pt x="29293935" y="4475278"/>
                  <a:pt x="29303567" y="4476691"/>
                  <a:pt x="29308451" y="4479136"/>
                </a:cubicBezTo>
                <a:cubicBezTo>
                  <a:pt x="29326911" y="4488364"/>
                  <a:pt x="29304787" y="4480294"/>
                  <a:pt x="29322739" y="4486277"/>
                </a:cubicBezTo>
                <a:cubicBezTo>
                  <a:pt x="29327503" y="4489454"/>
                  <a:pt x="29331599" y="4493989"/>
                  <a:pt x="29337027" y="4495803"/>
                </a:cubicBezTo>
                <a:cubicBezTo>
                  <a:pt x="29339407" y="4496596"/>
                  <a:pt x="29341975" y="4496965"/>
                  <a:pt x="29344171" y="4498184"/>
                </a:cubicBezTo>
                <a:cubicBezTo>
                  <a:pt x="29349175" y="4500964"/>
                  <a:pt x="29358459" y="4507710"/>
                  <a:pt x="29358459" y="4507710"/>
                </a:cubicBezTo>
                <a:cubicBezTo>
                  <a:pt x="29360047" y="4512470"/>
                  <a:pt x="29363775" y="4517006"/>
                  <a:pt x="29363219" y="4521996"/>
                </a:cubicBezTo>
                <a:cubicBezTo>
                  <a:pt x="29362467" y="4528784"/>
                  <a:pt x="29362447" y="4542596"/>
                  <a:pt x="29358459" y="4550574"/>
                </a:cubicBezTo>
                <a:cubicBezTo>
                  <a:pt x="29357179" y="4553133"/>
                  <a:pt x="29355283" y="4555334"/>
                  <a:pt x="29353695" y="4557715"/>
                </a:cubicBezTo>
                <a:cubicBezTo>
                  <a:pt x="29352903" y="4560097"/>
                  <a:pt x="29352883" y="4562898"/>
                  <a:pt x="29351315" y="4564860"/>
                </a:cubicBezTo>
                <a:cubicBezTo>
                  <a:pt x="29345743" y="4571823"/>
                  <a:pt x="29331471" y="4570812"/>
                  <a:pt x="29327503" y="4572004"/>
                </a:cubicBezTo>
                <a:cubicBezTo>
                  <a:pt x="29320359" y="4570415"/>
                  <a:pt x="29313067" y="4569391"/>
                  <a:pt x="29306071" y="4567240"/>
                </a:cubicBezTo>
                <a:cubicBezTo>
                  <a:pt x="29300463" y="4565516"/>
                  <a:pt x="29294279" y="4560966"/>
                  <a:pt x="29289403" y="4557715"/>
                </a:cubicBezTo>
                <a:cubicBezTo>
                  <a:pt x="29281855" y="4546392"/>
                  <a:pt x="29285547" y="4553290"/>
                  <a:pt x="29279879" y="4536285"/>
                </a:cubicBezTo>
                <a:lnTo>
                  <a:pt x="29277495" y="4529141"/>
                </a:lnTo>
                <a:cubicBezTo>
                  <a:pt x="29278291" y="4514852"/>
                  <a:pt x="29278519" y="4500523"/>
                  <a:pt x="29279879" y="4486277"/>
                </a:cubicBezTo>
                <a:cubicBezTo>
                  <a:pt x="29280115" y="4483781"/>
                  <a:pt x="29280691" y="4481095"/>
                  <a:pt x="29282259" y="4479136"/>
                </a:cubicBezTo>
                <a:cubicBezTo>
                  <a:pt x="29284047" y="4476899"/>
                  <a:pt x="29287023" y="4475960"/>
                  <a:pt x="29289403" y="4474372"/>
                </a:cubicBezTo>
                <a:close/>
                <a:moveTo>
                  <a:pt x="35082983" y="4443417"/>
                </a:moveTo>
                <a:cubicBezTo>
                  <a:pt x="35082983" y="4443020"/>
                  <a:pt x="35082247" y="4444036"/>
                  <a:pt x="35081879" y="4444050"/>
                </a:cubicBezTo>
                <a:lnTo>
                  <a:pt x="35081899" y="4443961"/>
                </a:lnTo>
                <a:close/>
                <a:moveTo>
                  <a:pt x="26027091" y="4408493"/>
                </a:moveTo>
                <a:cubicBezTo>
                  <a:pt x="26029231" y="4408849"/>
                  <a:pt x="26058463" y="4413508"/>
                  <a:pt x="26062015" y="4414842"/>
                </a:cubicBezTo>
                <a:cubicBezTo>
                  <a:pt x="26065587" y="4416181"/>
                  <a:pt x="26068127" y="4419485"/>
                  <a:pt x="26071539" y="4421192"/>
                </a:cubicBezTo>
                <a:cubicBezTo>
                  <a:pt x="26074531" y="4422688"/>
                  <a:pt x="26077891" y="4423307"/>
                  <a:pt x="26081063" y="4424366"/>
                </a:cubicBezTo>
                <a:cubicBezTo>
                  <a:pt x="26083183" y="4427542"/>
                  <a:pt x="26084543" y="4431378"/>
                  <a:pt x="26087415" y="4433891"/>
                </a:cubicBezTo>
                <a:cubicBezTo>
                  <a:pt x="26093159" y="4438916"/>
                  <a:pt x="26100115" y="4442358"/>
                  <a:pt x="26106463" y="4446592"/>
                </a:cubicBezTo>
                <a:lnTo>
                  <a:pt x="26125515" y="4459290"/>
                </a:lnTo>
                <a:lnTo>
                  <a:pt x="26135039" y="4465638"/>
                </a:lnTo>
                <a:lnTo>
                  <a:pt x="26144563" y="4471989"/>
                </a:lnTo>
                <a:cubicBezTo>
                  <a:pt x="26148799" y="4478339"/>
                  <a:pt x="26154851" y="4483801"/>
                  <a:pt x="26157263" y="4491040"/>
                </a:cubicBezTo>
                <a:cubicBezTo>
                  <a:pt x="26164823" y="4513712"/>
                  <a:pt x="26159903" y="4504522"/>
                  <a:pt x="26169963" y="4519617"/>
                </a:cubicBezTo>
                <a:cubicBezTo>
                  <a:pt x="26167847" y="4522790"/>
                  <a:pt x="26166311" y="4526442"/>
                  <a:pt x="26163615" y="4529141"/>
                </a:cubicBezTo>
                <a:cubicBezTo>
                  <a:pt x="26151395" y="4541361"/>
                  <a:pt x="26147739" y="4534432"/>
                  <a:pt x="26144563" y="4535491"/>
                </a:cubicBezTo>
                <a:cubicBezTo>
                  <a:pt x="26126571" y="4534432"/>
                  <a:pt x="26108411" y="4534988"/>
                  <a:pt x="26090591" y="4532317"/>
                </a:cubicBezTo>
                <a:cubicBezTo>
                  <a:pt x="26086815" y="4531750"/>
                  <a:pt x="26084479" y="4527674"/>
                  <a:pt x="26081063" y="4525965"/>
                </a:cubicBezTo>
                <a:cubicBezTo>
                  <a:pt x="26078071" y="4524470"/>
                  <a:pt x="26074467" y="4524415"/>
                  <a:pt x="26071539" y="4522790"/>
                </a:cubicBezTo>
                <a:cubicBezTo>
                  <a:pt x="26064867" y="4519085"/>
                  <a:pt x="26052491" y="4510090"/>
                  <a:pt x="26052491" y="4510090"/>
                </a:cubicBezTo>
                <a:cubicBezTo>
                  <a:pt x="26050371" y="4506918"/>
                  <a:pt x="26049119" y="4502951"/>
                  <a:pt x="26046139" y="4500566"/>
                </a:cubicBezTo>
                <a:cubicBezTo>
                  <a:pt x="26043527" y="4498474"/>
                  <a:pt x="26038983" y="4499759"/>
                  <a:pt x="26036615" y="4497390"/>
                </a:cubicBezTo>
                <a:cubicBezTo>
                  <a:pt x="26034247" y="4495023"/>
                  <a:pt x="26035063" y="4490792"/>
                  <a:pt x="26033439" y="4487866"/>
                </a:cubicBezTo>
                <a:lnTo>
                  <a:pt x="26014391" y="4459290"/>
                </a:lnTo>
                <a:cubicBezTo>
                  <a:pt x="26012271" y="4456117"/>
                  <a:pt x="26009247" y="4453384"/>
                  <a:pt x="26008039" y="4449767"/>
                </a:cubicBezTo>
                <a:lnTo>
                  <a:pt x="26004863" y="4440241"/>
                </a:lnTo>
                <a:cubicBezTo>
                  <a:pt x="26005923" y="4433891"/>
                  <a:pt x="26004347" y="4426465"/>
                  <a:pt x="26008039" y="4421192"/>
                </a:cubicBezTo>
                <a:cubicBezTo>
                  <a:pt x="26012415" y="4414940"/>
                  <a:pt x="26027091" y="4408493"/>
                  <a:pt x="26027091" y="4408493"/>
                </a:cubicBezTo>
                <a:close/>
                <a:moveTo>
                  <a:pt x="35052027" y="4388648"/>
                </a:moveTo>
                <a:cubicBezTo>
                  <a:pt x="35063139" y="4389441"/>
                  <a:pt x="35074291" y="4389798"/>
                  <a:pt x="35085363" y="4391027"/>
                </a:cubicBezTo>
                <a:cubicBezTo>
                  <a:pt x="35125163" y="4395449"/>
                  <a:pt x="35070431" y="4391275"/>
                  <a:pt x="35102031" y="4395791"/>
                </a:cubicBezTo>
                <a:cubicBezTo>
                  <a:pt x="35110711" y="4397031"/>
                  <a:pt x="35119495" y="4397379"/>
                  <a:pt x="35128227" y="4398173"/>
                </a:cubicBezTo>
                <a:cubicBezTo>
                  <a:pt x="35129815" y="4400552"/>
                  <a:pt x="35132703" y="4402466"/>
                  <a:pt x="35132987" y="4405316"/>
                </a:cubicBezTo>
                <a:cubicBezTo>
                  <a:pt x="35133387" y="4409314"/>
                  <a:pt x="35132099" y="4425222"/>
                  <a:pt x="35125843" y="4429128"/>
                </a:cubicBezTo>
                <a:cubicBezTo>
                  <a:pt x="35121587" y="4431789"/>
                  <a:pt x="35116319" y="4432302"/>
                  <a:pt x="35111559" y="4433891"/>
                </a:cubicBezTo>
                <a:cubicBezTo>
                  <a:pt x="35097599" y="4438545"/>
                  <a:pt x="35106899" y="4435994"/>
                  <a:pt x="35082983" y="4438652"/>
                </a:cubicBezTo>
                <a:lnTo>
                  <a:pt x="35081899" y="4443961"/>
                </a:lnTo>
                <a:lnTo>
                  <a:pt x="35063931" y="4452940"/>
                </a:lnTo>
                <a:cubicBezTo>
                  <a:pt x="35045803" y="4455962"/>
                  <a:pt x="35043695" y="4452946"/>
                  <a:pt x="35032975" y="4445795"/>
                </a:cubicBezTo>
                <a:cubicBezTo>
                  <a:pt x="35031387" y="4443417"/>
                  <a:pt x="35029495" y="4441214"/>
                  <a:pt x="35028215" y="4438652"/>
                </a:cubicBezTo>
                <a:cubicBezTo>
                  <a:pt x="35022563" y="4427353"/>
                  <a:pt x="35026563" y="4415308"/>
                  <a:pt x="35028215" y="4402936"/>
                </a:cubicBezTo>
                <a:cubicBezTo>
                  <a:pt x="35028547" y="4400446"/>
                  <a:pt x="35028551" y="4397248"/>
                  <a:pt x="35030595" y="4395791"/>
                </a:cubicBezTo>
                <a:cubicBezTo>
                  <a:pt x="35034679" y="4392872"/>
                  <a:pt x="35040119" y="4392615"/>
                  <a:pt x="35044883" y="4391027"/>
                </a:cubicBezTo>
                <a:close/>
                <a:moveTo>
                  <a:pt x="37614251" y="4086227"/>
                </a:moveTo>
                <a:cubicBezTo>
                  <a:pt x="37648255" y="4097563"/>
                  <a:pt x="37637259" y="4087400"/>
                  <a:pt x="37652351" y="4110041"/>
                </a:cubicBezTo>
                <a:cubicBezTo>
                  <a:pt x="37668423" y="4158253"/>
                  <a:pt x="37662647" y="4128605"/>
                  <a:pt x="37657115" y="4200528"/>
                </a:cubicBezTo>
                <a:cubicBezTo>
                  <a:pt x="37659439" y="4214469"/>
                  <a:pt x="37658523" y="4233087"/>
                  <a:pt x="37671403" y="4243392"/>
                </a:cubicBezTo>
                <a:cubicBezTo>
                  <a:pt x="37675323" y="4246528"/>
                  <a:pt x="37680927" y="4246567"/>
                  <a:pt x="37685687" y="4248152"/>
                </a:cubicBezTo>
                <a:cubicBezTo>
                  <a:pt x="37689483" y="4251947"/>
                  <a:pt x="37708599" y="4269194"/>
                  <a:pt x="37709503" y="4276728"/>
                </a:cubicBezTo>
                <a:cubicBezTo>
                  <a:pt x="37724567" y="4402288"/>
                  <a:pt x="37693227" y="4349947"/>
                  <a:pt x="37723787" y="4395791"/>
                </a:cubicBezTo>
                <a:cubicBezTo>
                  <a:pt x="37733315" y="4392615"/>
                  <a:pt x="37744011" y="4391834"/>
                  <a:pt x="37752363" y="4386265"/>
                </a:cubicBezTo>
                <a:cubicBezTo>
                  <a:pt x="37757127" y="4383091"/>
                  <a:pt x="37761531" y="4379301"/>
                  <a:pt x="37766651" y="4376740"/>
                </a:cubicBezTo>
                <a:cubicBezTo>
                  <a:pt x="37771143" y="4374496"/>
                  <a:pt x="37776551" y="4374416"/>
                  <a:pt x="37780939" y="4371979"/>
                </a:cubicBezTo>
                <a:cubicBezTo>
                  <a:pt x="37790947" y="4366417"/>
                  <a:pt x="37809515" y="4352928"/>
                  <a:pt x="37809515" y="4352928"/>
                </a:cubicBezTo>
                <a:cubicBezTo>
                  <a:pt x="37817451" y="4354513"/>
                  <a:pt x="37826299" y="4353676"/>
                  <a:pt x="37833327" y="4357692"/>
                </a:cubicBezTo>
                <a:cubicBezTo>
                  <a:pt x="37840931" y="4362035"/>
                  <a:pt x="37845171" y="4378932"/>
                  <a:pt x="37847615" y="4386265"/>
                </a:cubicBezTo>
                <a:cubicBezTo>
                  <a:pt x="37835647" y="4422167"/>
                  <a:pt x="37851787" y="4377920"/>
                  <a:pt x="37833327" y="4414842"/>
                </a:cubicBezTo>
                <a:cubicBezTo>
                  <a:pt x="37813607" y="4454275"/>
                  <a:pt x="37846335" y="4402466"/>
                  <a:pt x="37819039" y="4443417"/>
                </a:cubicBezTo>
                <a:cubicBezTo>
                  <a:pt x="37823803" y="4445003"/>
                  <a:pt x="37828375" y="4449003"/>
                  <a:pt x="37833327" y="4448179"/>
                </a:cubicBezTo>
                <a:cubicBezTo>
                  <a:pt x="37838971" y="4447237"/>
                  <a:pt x="37842495" y="4441214"/>
                  <a:pt x="37847615" y="4438652"/>
                </a:cubicBezTo>
                <a:cubicBezTo>
                  <a:pt x="37852103" y="4436408"/>
                  <a:pt x="37857139" y="4435477"/>
                  <a:pt x="37861903" y="4433891"/>
                </a:cubicBezTo>
                <a:lnTo>
                  <a:pt x="37890475" y="4414842"/>
                </a:lnTo>
                <a:cubicBezTo>
                  <a:pt x="37895239" y="4411666"/>
                  <a:pt x="37899335" y="4407123"/>
                  <a:pt x="37904763" y="4405316"/>
                </a:cubicBezTo>
                <a:lnTo>
                  <a:pt x="37933339" y="4395791"/>
                </a:lnTo>
                <a:cubicBezTo>
                  <a:pt x="37969851" y="4397379"/>
                  <a:pt x="38006523" y="4396792"/>
                  <a:pt x="38042875" y="4400552"/>
                </a:cubicBezTo>
                <a:cubicBezTo>
                  <a:pt x="38052863" y="4401587"/>
                  <a:pt x="38071451" y="4410078"/>
                  <a:pt x="38071451" y="4410078"/>
                </a:cubicBezTo>
                <a:cubicBezTo>
                  <a:pt x="38079831" y="4435227"/>
                  <a:pt x="38073431" y="4420190"/>
                  <a:pt x="38095263" y="4452940"/>
                </a:cubicBezTo>
                <a:lnTo>
                  <a:pt x="38104787" y="4467227"/>
                </a:lnTo>
                <a:cubicBezTo>
                  <a:pt x="38106375" y="4475164"/>
                  <a:pt x="38107587" y="4483189"/>
                  <a:pt x="38109551" y="4491040"/>
                </a:cubicBezTo>
                <a:cubicBezTo>
                  <a:pt x="38110771" y="4495911"/>
                  <a:pt x="38113331" y="4500405"/>
                  <a:pt x="38114315" y="4505325"/>
                </a:cubicBezTo>
                <a:cubicBezTo>
                  <a:pt x="38118099" y="4524269"/>
                  <a:pt x="38117731" y="4544157"/>
                  <a:pt x="38123839" y="4562479"/>
                </a:cubicBezTo>
                <a:lnTo>
                  <a:pt x="38133363" y="4591051"/>
                </a:lnTo>
                <a:cubicBezTo>
                  <a:pt x="38134951" y="4595815"/>
                  <a:pt x="38133363" y="4603754"/>
                  <a:pt x="38138127" y="4605343"/>
                </a:cubicBezTo>
                <a:lnTo>
                  <a:pt x="38152415" y="4610102"/>
                </a:lnTo>
                <a:cubicBezTo>
                  <a:pt x="38157175" y="4606927"/>
                  <a:pt x="38161583" y="4603136"/>
                  <a:pt x="38166703" y="4600578"/>
                </a:cubicBezTo>
                <a:cubicBezTo>
                  <a:pt x="38171191" y="4598334"/>
                  <a:pt x="38176599" y="4598252"/>
                  <a:pt x="38180987" y="4595815"/>
                </a:cubicBezTo>
                <a:cubicBezTo>
                  <a:pt x="38190995" y="4590257"/>
                  <a:pt x="38209563" y="4576763"/>
                  <a:pt x="38209563" y="4576763"/>
                </a:cubicBezTo>
                <a:cubicBezTo>
                  <a:pt x="38231787" y="4543427"/>
                  <a:pt x="38219087" y="4554541"/>
                  <a:pt x="38242903" y="4538666"/>
                </a:cubicBezTo>
                <a:cubicBezTo>
                  <a:pt x="38244487" y="4543427"/>
                  <a:pt x="38247663" y="4547934"/>
                  <a:pt x="38247663" y="4552953"/>
                </a:cubicBezTo>
                <a:cubicBezTo>
                  <a:pt x="38247663" y="4572194"/>
                  <a:pt x="38239287" y="4592369"/>
                  <a:pt x="38233375" y="4610102"/>
                </a:cubicBezTo>
                <a:lnTo>
                  <a:pt x="38228615" y="4624389"/>
                </a:lnTo>
                <a:lnTo>
                  <a:pt x="38223851" y="4638679"/>
                </a:lnTo>
                <a:cubicBezTo>
                  <a:pt x="38246207" y="4646130"/>
                  <a:pt x="38249099" y="4649311"/>
                  <a:pt x="38281003" y="4638679"/>
                </a:cubicBezTo>
                <a:cubicBezTo>
                  <a:pt x="38287391" y="4636548"/>
                  <a:pt x="38289403" y="4627663"/>
                  <a:pt x="38295287" y="4624389"/>
                </a:cubicBezTo>
                <a:cubicBezTo>
                  <a:pt x="38304067" y="4619514"/>
                  <a:pt x="38323863" y="4614866"/>
                  <a:pt x="38323863" y="4614866"/>
                </a:cubicBezTo>
                <a:cubicBezTo>
                  <a:pt x="38368535" y="4621248"/>
                  <a:pt x="38350975" y="4610289"/>
                  <a:pt x="38376251" y="4648202"/>
                </a:cubicBezTo>
                <a:lnTo>
                  <a:pt x="38385775" y="4662490"/>
                </a:lnTo>
                <a:lnTo>
                  <a:pt x="38395303" y="4676777"/>
                </a:lnTo>
                <a:cubicBezTo>
                  <a:pt x="38406635" y="4710783"/>
                  <a:pt x="38399259" y="4696997"/>
                  <a:pt x="38414351" y="4719640"/>
                </a:cubicBezTo>
                <a:cubicBezTo>
                  <a:pt x="38415939" y="4724403"/>
                  <a:pt x="38416675" y="4729539"/>
                  <a:pt x="38419115" y="4733928"/>
                </a:cubicBezTo>
                <a:cubicBezTo>
                  <a:pt x="38424671" y="4743936"/>
                  <a:pt x="38434543" y="4751643"/>
                  <a:pt x="38438163" y="4762504"/>
                </a:cubicBezTo>
                <a:cubicBezTo>
                  <a:pt x="38449499" y="4796508"/>
                  <a:pt x="38442119" y="4782724"/>
                  <a:pt x="38457215" y="4805365"/>
                </a:cubicBezTo>
                <a:cubicBezTo>
                  <a:pt x="38452919" y="4856915"/>
                  <a:pt x="38470667" y="4873351"/>
                  <a:pt x="38423875" y="4857754"/>
                </a:cubicBezTo>
                <a:cubicBezTo>
                  <a:pt x="38418447" y="4855943"/>
                  <a:pt x="38414351" y="4851404"/>
                  <a:pt x="38409587" y="4848229"/>
                </a:cubicBezTo>
                <a:cubicBezTo>
                  <a:pt x="38408003" y="4843467"/>
                  <a:pt x="38407071" y="4838431"/>
                  <a:pt x="38404827" y="4833941"/>
                </a:cubicBezTo>
                <a:cubicBezTo>
                  <a:pt x="38402267" y="4828821"/>
                  <a:pt x="38397627" y="4824884"/>
                  <a:pt x="38395303" y="4819653"/>
                </a:cubicBezTo>
                <a:cubicBezTo>
                  <a:pt x="38372635" y="4768648"/>
                  <a:pt x="38397807" y="4809124"/>
                  <a:pt x="38376251" y="4776790"/>
                </a:cubicBezTo>
                <a:cubicBezTo>
                  <a:pt x="38371487" y="4778379"/>
                  <a:pt x="38366323" y="4779061"/>
                  <a:pt x="38361963" y="4781551"/>
                </a:cubicBezTo>
                <a:cubicBezTo>
                  <a:pt x="38321595" y="4804621"/>
                  <a:pt x="38361387" y="4789683"/>
                  <a:pt x="38328627" y="4800602"/>
                </a:cubicBezTo>
                <a:cubicBezTo>
                  <a:pt x="38323863" y="4799014"/>
                  <a:pt x="38318259" y="4798977"/>
                  <a:pt x="38314339" y="4795841"/>
                </a:cubicBezTo>
                <a:cubicBezTo>
                  <a:pt x="38304047" y="4787607"/>
                  <a:pt x="38298199" y="4761708"/>
                  <a:pt x="38295287" y="4752977"/>
                </a:cubicBezTo>
                <a:cubicBezTo>
                  <a:pt x="38293703" y="4748215"/>
                  <a:pt x="38293311" y="4742867"/>
                  <a:pt x="38290527" y="4738692"/>
                </a:cubicBezTo>
                <a:cubicBezTo>
                  <a:pt x="38287351" y="4733928"/>
                  <a:pt x="38283327" y="4729632"/>
                  <a:pt x="38281003" y="4724403"/>
                </a:cubicBezTo>
                <a:cubicBezTo>
                  <a:pt x="38276923" y="4715229"/>
                  <a:pt x="38281219" y="4698263"/>
                  <a:pt x="38271475" y="4695827"/>
                </a:cubicBezTo>
                <a:lnTo>
                  <a:pt x="38252427" y="4691066"/>
                </a:lnTo>
                <a:cubicBezTo>
                  <a:pt x="38227279" y="4699447"/>
                  <a:pt x="38240923" y="4691651"/>
                  <a:pt x="38219087" y="4724403"/>
                </a:cubicBezTo>
                <a:lnTo>
                  <a:pt x="38209563" y="4738692"/>
                </a:lnTo>
                <a:cubicBezTo>
                  <a:pt x="38206387" y="4748215"/>
                  <a:pt x="38200663" y="4757244"/>
                  <a:pt x="38200039" y="4767264"/>
                </a:cubicBezTo>
                <a:cubicBezTo>
                  <a:pt x="38194963" y="4848476"/>
                  <a:pt x="38203327" y="4819324"/>
                  <a:pt x="38190515" y="4857754"/>
                </a:cubicBezTo>
                <a:cubicBezTo>
                  <a:pt x="38180987" y="4856167"/>
                  <a:pt x="38170763" y="4856911"/>
                  <a:pt x="38161939" y="4852990"/>
                </a:cubicBezTo>
                <a:cubicBezTo>
                  <a:pt x="38151339" y="4848278"/>
                  <a:pt x="38131363" y="4814270"/>
                  <a:pt x="38128603" y="4810126"/>
                </a:cubicBezTo>
                <a:lnTo>
                  <a:pt x="38119075" y="4795841"/>
                </a:lnTo>
                <a:cubicBezTo>
                  <a:pt x="38115903" y="4791078"/>
                  <a:pt x="38114315" y="4784729"/>
                  <a:pt x="38109551" y="4781551"/>
                </a:cubicBezTo>
                <a:lnTo>
                  <a:pt x="38095263" y="4772028"/>
                </a:lnTo>
                <a:cubicBezTo>
                  <a:pt x="38073963" y="4740078"/>
                  <a:pt x="38099055" y="4771380"/>
                  <a:pt x="38071451" y="4752977"/>
                </a:cubicBezTo>
                <a:cubicBezTo>
                  <a:pt x="38035779" y="4729196"/>
                  <a:pt x="38076847" y="4745252"/>
                  <a:pt x="38042875" y="4733928"/>
                </a:cubicBezTo>
                <a:cubicBezTo>
                  <a:pt x="38034939" y="4735515"/>
                  <a:pt x="38025799" y="4734202"/>
                  <a:pt x="38019063" y="4738692"/>
                </a:cubicBezTo>
                <a:cubicBezTo>
                  <a:pt x="38014887" y="4741476"/>
                  <a:pt x="38016739" y="4748590"/>
                  <a:pt x="38014303" y="4752977"/>
                </a:cubicBezTo>
                <a:cubicBezTo>
                  <a:pt x="38012475" y="4756270"/>
                  <a:pt x="37994579" y="4790227"/>
                  <a:pt x="37980963" y="4791078"/>
                </a:cubicBezTo>
                <a:cubicBezTo>
                  <a:pt x="37909647" y="4795534"/>
                  <a:pt x="37838087" y="4794251"/>
                  <a:pt x="37766651" y="4795841"/>
                </a:cubicBezTo>
                <a:cubicBezTo>
                  <a:pt x="37758715" y="4794251"/>
                  <a:pt x="37745399" y="4798758"/>
                  <a:pt x="37742839" y="4791078"/>
                </a:cubicBezTo>
                <a:cubicBezTo>
                  <a:pt x="37737815" y="4776002"/>
                  <a:pt x="37749019" y="4734939"/>
                  <a:pt x="37752363" y="4714877"/>
                </a:cubicBezTo>
                <a:cubicBezTo>
                  <a:pt x="37752623" y="4713311"/>
                  <a:pt x="37760299" y="4710908"/>
                  <a:pt x="37761887" y="4710117"/>
                </a:cubicBezTo>
                <a:cubicBezTo>
                  <a:pt x="37750775" y="4700590"/>
                  <a:pt x="37739979" y="4690683"/>
                  <a:pt x="37728551" y="4681539"/>
                </a:cubicBezTo>
                <a:cubicBezTo>
                  <a:pt x="37724083" y="4677966"/>
                  <a:pt x="37719911" y="4672956"/>
                  <a:pt x="37714263" y="4672015"/>
                </a:cubicBezTo>
                <a:cubicBezTo>
                  <a:pt x="37690723" y="4668091"/>
                  <a:pt x="37666639" y="4668840"/>
                  <a:pt x="37642827" y="4667254"/>
                </a:cubicBezTo>
                <a:cubicBezTo>
                  <a:pt x="37644415" y="4646616"/>
                  <a:pt x="37642255" y="4625339"/>
                  <a:pt x="37647587" y="4605343"/>
                </a:cubicBezTo>
                <a:cubicBezTo>
                  <a:pt x="37649063" y="4599811"/>
                  <a:pt x="37658299" y="4600285"/>
                  <a:pt x="37661875" y="4595815"/>
                </a:cubicBezTo>
                <a:cubicBezTo>
                  <a:pt x="37665011" y="4591896"/>
                  <a:pt x="37664199" y="4585916"/>
                  <a:pt x="37666639" y="4581529"/>
                </a:cubicBezTo>
                <a:cubicBezTo>
                  <a:pt x="37693935" y="4532391"/>
                  <a:pt x="37679671" y="4570998"/>
                  <a:pt x="37690451" y="4538666"/>
                </a:cubicBezTo>
                <a:cubicBezTo>
                  <a:pt x="37688863" y="4530728"/>
                  <a:pt x="37687651" y="4522707"/>
                  <a:pt x="37685687" y="4514852"/>
                </a:cubicBezTo>
                <a:cubicBezTo>
                  <a:pt x="37684471" y="4509983"/>
                  <a:pt x="37684475" y="4504116"/>
                  <a:pt x="37680927" y="4500566"/>
                </a:cubicBezTo>
                <a:cubicBezTo>
                  <a:pt x="37672831" y="4492472"/>
                  <a:pt x="37652351" y="4481516"/>
                  <a:pt x="37652351" y="4481516"/>
                </a:cubicBezTo>
                <a:cubicBezTo>
                  <a:pt x="37631047" y="4449559"/>
                  <a:pt x="37656143" y="4480869"/>
                  <a:pt x="37628539" y="4462465"/>
                </a:cubicBezTo>
                <a:cubicBezTo>
                  <a:pt x="37622935" y="4458729"/>
                  <a:pt x="37619567" y="4452313"/>
                  <a:pt x="37614251" y="4448179"/>
                </a:cubicBezTo>
                <a:cubicBezTo>
                  <a:pt x="37605215" y="4441149"/>
                  <a:pt x="37585675" y="4429128"/>
                  <a:pt x="37585675" y="4429128"/>
                </a:cubicBezTo>
                <a:cubicBezTo>
                  <a:pt x="37563451" y="4395791"/>
                  <a:pt x="37576151" y="4406902"/>
                  <a:pt x="37552339" y="4391027"/>
                </a:cubicBezTo>
                <a:lnTo>
                  <a:pt x="37542815" y="4362454"/>
                </a:lnTo>
                <a:cubicBezTo>
                  <a:pt x="37541227" y="4357692"/>
                  <a:pt x="37540835" y="4352343"/>
                  <a:pt x="37538051" y="4348167"/>
                </a:cubicBezTo>
                <a:lnTo>
                  <a:pt x="37528527" y="4333877"/>
                </a:lnTo>
                <a:cubicBezTo>
                  <a:pt x="37530243" y="4301242"/>
                  <a:pt x="37531115" y="4243432"/>
                  <a:pt x="37538051" y="4205291"/>
                </a:cubicBezTo>
                <a:cubicBezTo>
                  <a:pt x="37538951" y="4200353"/>
                  <a:pt x="37541435" y="4195831"/>
                  <a:pt x="37542815" y="4191002"/>
                </a:cubicBezTo>
                <a:cubicBezTo>
                  <a:pt x="37544847" y="4183885"/>
                  <a:pt x="37548535" y="4165275"/>
                  <a:pt x="37552339" y="4157664"/>
                </a:cubicBezTo>
                <a:cubicBezTo>
                  <a:pt x="37554899" y="4152545"/>
                  <a:pt x="37559303" y="4148497"/>
                  <a:pt x="37561863" y="4143377"/>
                </a:cubicBezTo>
                <a:cubicBezTo>
                  <a:pt x="37564107" y="4138887"/>
                  <a:pt x="37564187" y="4133478"/>
                  <a:pt x="37566627" y="4129089"/>
                </a:cubicBezTo>
                <a:cubicBezTo>
                  <a:pt x="37577615" y="4109309"/>
                  <a:pt x="37581767" y="4100088"/>
                  <a:pt x="37599963" y="4090990"/>
                </a:cubicBezTo>
                <a:cubicBezTo>
                  <a:pt x="37604455" y="4088746"/>
                  <a:pt x="37609487" y="4087816"/>
                  <a:pt x="37614251" y="4086227"/>
                </a:cubicBezTo>
                <a:close/>
                <a:moveTo>
                  <a:pt x="25439715" y="3948117"/>
                </a:moveTo>
                <a:lnTo>
                  <a:pt x="25519091" y="3951291"/>
                </a:lnTo>
                <a:cubicBezTo>
                  <a:pt x="25562475" y="3952607"/>
                  <a:pt x="25605903" y="3952540"/>
                  <a:pt x="25649263" y="3954467"/>
                </a:cubicBezTo>
                <a:cubicBezTo>
                  <a:pt x="25651499" y="3954566"/>
                  <a:pt x="25668343" y="3959242"/>
                  <a:pt x="25671491" y="3960814"/>
                </a:cubicBezTo>
                <a:cubicBezTo>
                  <a:pt x="25674903" y="3962519"/>
                  <a:pt x="25677839" y="3965049"/>
                  <a:pt x="25681015" y="3967164"/>
                </a:cubicBezTo>
                <a:cubicBezTo>
                  <a:pt x="25682071" y="3970342"/>
                  <a:pt x="25682563" y="3973765"/>
                  <a:pt x="25684191" y="3976692"/>
                </a:cubicBezTo>
                <a:cubicBezTo>
                  <a:pt x="25687895" y="3983362"/>
                  <a:pt x="25696891" y="3995741"/>
                  <a:pt x="25696891" y="3995741"/>
                </a:cubicBezTo>
                <a:cubicBezTo>
                  <a:pt x="25695883" y="4004794"/>
                  <a:pt x="25695859" y="4023203"/>
                  <a:pt x="25690539" y="4033842"/>
                </a:cubicBezTo>
                <a:cubicBezTo>
                  <a:pt x="25688831" y="4037253"/>
                  <a:pt x="25687427" y="4041344"/>
                  <a:pt x="25684191" y="4043367"/>
                </a:cubicBezTo>
                <a:lnTo>
                  <a:pt x="25655615" y="4052892"/>
                </a:lnTo>
                <a:lnTo>
                  <a:pt x="25646091" y="4056066"/>
                </a:lnTo>
                <a:cubicBezTo>
                  <a:pt x="25636563" y="4055008"/>
                  <a:pt x="25626911" y="4054770"/>
                  <a:pt x="25617515" y="4052892"/>
                </a:cubicBezTo>
                <a:cubicBezTo>
                  <a:pt x="25610951" y="4051578"/>
                  <a:pt x="25604815" y="4048658"/>
                  <a:pt x="25598463" y="4046541"/>
                </a:cubicBezTo>
                <a:cubicBezTo>
                  <a:pt x="25595291" y="4045483"/>
                  <a:pt x="25591723" y="4045221"/>
                  <a:pt x="25588939" y="4043367"/>
                </a:cubicBezTo>
                <a:cubicBezTo>
                  <a:pt x="25582395" y="4039003"/>
                  <a:pt x="25577979" y="4034852"/>
                  <a:pt x="25569891" y="4033842"/>
                </a:cubicBezTo>
                <a:cubicBezTo>
                  <a:pt x="25564639" y="4033186"/>
                  <a:pt x="25569891" y="4041780"/>
                  <a:pt x="25569891" y="4043367"/>
                </a:cubicBezTo>
                <a:cubicBezTo>
                  <a:pt x="25518463" y="4020510"/>
                  <a:pt x="25559323" y="4036704"/>
                  <a:pt x="25528615" y="4027492"/>
                </a:cubicBezTo>
                <a:cubicBezTo>
                  <a:pt x="25518027" y="4024314"/>
                  <a:pt x="25507843" y="4019797"/>
                  <a:pt x="25496863" y="4017966"/>
                </a:cubicBezTo>
                <a:cubicBezTo>
                  <a:pt x="25475923" y="4014476"/>
                  <a:pt x="25450619" y="4013187"/>
                  <a:pt x="25430191" y="4011616"/>
                </a:cubicBezTo>
                <a:lnTo>
                  <a:pt x="25411139" y="4005266"/>
                </a:lnTo>
                <a:lnTo>
                  <a:pt x="25401615" y="4002090"/>
                </a:lnTo>
                <a:cubicBezTo>
                  <a:pt x="25400555" y="3998915"/>
                  <a:pt x="25398439" y="3995912"/>
                  <a:pt x="25398439" y="3992562"/>
                </a:cubicBezTo>
                <a:cubicBezTo>
                  <a:pt x="25398439" y="3986127"/>
                  <a:pt x="25399579" y="3979623"/>
                  <a:pt x="25401615" y="3973515"/>
                </a:cubicBezTo>
                <a:cubicBezTo>
                  <a:pt x="25402823" y="3969896"/>
                  <a:pt x="25405091" y="3966504"/>
                  <a:pt x="25407963" y="3963992"/>
                </a:cubicBezTo>
                <a:cubicBezTo>
                  <a:pt x="25423087" y="3950760"/>
                  <a:pt x="25423935" y="3952059"/>
                  <a:pt x="25439715" y="3948117"/>
                </a:cubicBezTo>
                <a:close/>
                <a:moveTo>
                  <a:pt x="4510121" y="3938590"/>
                </a:moveTo>
                <a:cubicBezTo>
                  <a:pt x="4520921" y="3938590"/>
                  <a:pt x="4531287" y="3942821"/>
                  <a:pt x="4541871" y="3944941"/>
                </a:cubicBezTo>
                <a:cubicBezTo>
                  <a:pt x="4546103" y="3951291"/>
                  <a:pt x="4553316" y="3956461"/>
                  <a:pt x="4554570" y="3963992"/>
                </a:cubicBezTo>
                <a:cubicBezTo>
                  <a:pt x="4557775" y="3983212"/>
                  <a:pt x="4542907" y="3987102"/>
                  <a:pt x="4529172" y="3989391"/>
                </a:cubicBezTo>
                <a:cubicBezTo>
                  <a:pt x="4516475" y="3974573"/>
                  <a:pt x="4497925" y="3963213"/>
                  <a:pt x="4491077" y="3944941"/>
                </a:cubicBezTo>
                <a:cubicBezTo>
                  <a:pt x="4488720" y="3938674"/>
                  <a:pt x="4503435" y="3938590"/>
                  <a:pt x="4510121" y="3938590"/>
                </a:cubicBezTo>
                <a:close/>
                <a:moveTo>
                  <a:pt x="8061456" y="3910654"/>
                </a:moveTo>
                <a:cubicBezTo>
                  <a:pt x="8066418" y="3911399"/>
                  <a:pt x="8071518" y="3912600"/>
                  <a:pt x="8075651" y="3913189"/>
                </a:cubicBezTo>
                <a:cubicBezTo>
                  <a:pt x="8078826" y="3915308"/>
                  <a:pt x="8082792" y="3916562"/>
                  <a:pt x="8085176" y="3919539"/>
                </a:cubicBezTo>
                <a:cubicBezTo>
                  <a:pt x="8089850" y="3925381"/>
                  <a:pt x="8089008" y="3936020"/>
                  <a:pt x="8085176" y="3941767"/>
                </a:cubicBezTo>
                <a:cubicBezTo>
                  <a:pt x="8083059" y="3944941"/>
                  <a:pt x="8079064" y="3946409"/>
                  <a:pt x="8075651" y="3948117"/>
                </a:cubicBezTo>
                <a:cubicBezTo>
                  <a:pt x="8065122" y="3953380"/>
                  <a:pt x="8075651" y="3953408"/>
                  <a:pt x="8075651" y="3954467"/>
                </a:cubicBezTo>
                <a:cubicBezTo>
                  <a:pt x="8067184" y="3951291"/>
                  <a:pt x="8054295" y="3953027"/>
                  <a:pt x="8050251" y="3944941"/>
                </a:cubicBezTo>
                <a:cubicBezTo>
                  <a:pt x="8032914" y="3910270"/>
                  <a:pt x="8046570" y="3908417"/>
                  <a:pt x="8061456" y="3910654"/>
                </a:cubicBezTo>
                <a:close/>
                <a:moveTo>
                  <a:pt x="7600648" y="3833400"/>
                </a:moveTo>
                <a:lnTo>
                  <a:pt x="7605753" y="3836992"/>
                </a:lnTo>
                <a:cubicBezTo>
                  <a:pt x="7603107" y="3836992"/>
                  <a:pt x="7588932" y="3837463"/>
                  <a:pt x="7589878" y="3836992"/>
                </a:cubicBezTo>
                <a:close/>
                <a:moveTo>
                  <a:pt x="7675604" y="3795715"/>
                </a:moveTo>
                <a:cubicBezTo>
                  <a:pt x="7692454" y="3793734"/>
                  <a:pt x="7709471" y="3797834"/>
                  <a:pt x="7726404" y="3798890"/>
                </a:cubicBezTo>
                <a:cubicBezTo>
                  <a:pt x="7729579" y="3799950"/>
                  <a:pt x="7732936" y="3800568"/>
                  <a:pt x="7735929" y="3802067"/>
                </a:cubicBezTo>
                <a:cubicBezTo>
                  <a:pt x="7743065" y="3805635"/>
                  <a:pt x="7749963" y="3811921"/>
                  <a:pt x="7754979" y="3817941"/>
                </a:cubicBezTo>
                <a:cubicBezTo>
                  <a:pt x="7757422" y="3820872"/>
                  <a:pt x="7759779" y="3823979"/>
                  <a:pt x="7761329" y="3827465"/>
                </a:cubicBezTo>
                <a:cubicBezTo>
                  <a:pt x="7764047" y="3833583"/>
                  <a:pt x="7767679" y="3846516"/>
                  <a:pt x="7767679" y="3846516"/>
                </a:cubicBezTo>
                <a:cubicBezTo>
                  <a:pt x="7766621" y="3853924"/>
                  <a:pt x="7767543" y="3861901"/>
                  <a:pt x="7764504" y="3868740"/>
                </a:cubicBezTo>
                <a:cubicBezTo>
                  <a:pt x="7762954" y="3872226"/>
                  <a:pt x="7758466" y="3873541"/>
                  <a:pt x="7754979" y="3875090"/>
                </a:cubicBezTo>
                <a:cubicBezTo>
                  <a:pt x="7741365" y="3881142"/>
                  <a:pt x="7728540" y="3883476"/>
                  <a:pt x="7713704" y="3884616"/>
                </a:cubicBezTo>
                <a:cubicBezTo>
                  <a:pt x="7707373" y="3885104"/>
                  <a:pt x="7703121" y="3884616"/>
                  <a:pt x="7701004" y="3884616"/>
                </a:cubicBezTo>
                <a:cubicBezTo>
                  <a:pt x="7692537" y="3881439"/>
                  <a:pt x="7682742" y="3880641"/>
                  <a:pt x="7675604" y="3875090"/>
                </a:cubicBezTo>
                <a:cubicBezTo>
                  <a:pt x="7672160" y="3872410"/>
                  <a:pt x="7673285" y="3866670"/>
                  <a:pt x="7672429" y="3862390"/>
                </a:cubicBezTo>
                <a:cubicBezTo>
                  <a:pt x="7671166" y="3856078"/>
                  <a:pt x="7670312" y="3849692"/>
                  <a:pt x="7669254" y="3843342"/>
                </a:cubicBezTo>
                <a:cubicBezTo>
                  <a:pt x="7670312" y="3830642"/>
                  <a:pt x="7670745" y="3817874"/>
                  <a:pt x="7672429" y="3805241"/>
                </a:cubicBezTo>
                <a:cubicBezTo>
                  <a:pt x="7672871" y="3801924"/>
                  <a:pt x="7672280" y="3796107"/>
                  <a:pt x="7675604" y="3795715"/>
                </a:cubicBezTo>
                <a:close/>
                <a:moveTo>
                  <a:pt x="7597150" y="3795057"/>
                </a:moveTo>
                <a:cubicBezTo>
                  <a:pt x="7601076" y="3796337"/>
                  <a:pt x="7605224" y="3798364"/>
                  <a:pt x="7608928" y="3798890"/>
                </a:cubicBezTo>
                <a:cubicBezTo>
                  <a:pt x="7612384" y="3809260"/>
                  <a:pt x="7615058" y="3812028"/>
                  <a:pt x="7608928" y="3824292"/>
                </a:cubicBezTo>
                <a:cubicBezTo>
                  <a:pt x="7605918" y="3830310"/>
                  <a:pt x="7603508" y="3832309"/>
                  <a:pt x="7600674" y="3833391"/>
                </a:cubicBezTo>
                <a:lnTo>
                  <a:pt x="7600648" y="3833400"/>
                </a:lnTo>
                <a:lnTo>
                  <a:pt x="7584161" y="3821801"/>
                </a:lnTo>
                <a:cubicBezTo>
                  <a:pt x="7577520" y="3814829"/>
                  <a:pt x="7574902" y="3806041"/>
                  <a:pt x="7586703" y="3795715"/>
                </a:cubicBezTo>
                <a:cubicBezTo>
                  <a:pt x="7589519" y="3793252"/>
                  <a:pt x="7593224" y="3793781"/>
                  <a:pt x="7597150" y="3795057"/>
                </a:cubicBezTo>
                <a:close/>
                <a:moveTo>
                  <a:pt x="34828187" y="3783810"/>
                </a:moveTo>
                <a:cubicBezTo>
                  <a:pt x="34832715" y="3784717"/>
                  <a:pt x="34842359" y="3786131"/>
                  <a:pt x="34847239" y="3788571"/>
                </a:cubicBezTo>
                <a:cubicBezTo>
                  <a:pt x="34849799" y="3789852"/>
                  <a:pt x="34852003" y="3791748"/>
                  <a:pt x="34854383" y="3793336"/>
                </a:cubicBezTo>
                <a:cubicBezTo>
                  <a:pt x="34866203" y="3811069"/>
                  <a:pt x="34851011" y="3789291"/>
                  <a:pt x="34866287" y="3807624"/>
                </a:cubicBezTo>
                <a:cubicBezTo>
                  <a:pt x="34868119" y="3809821"/>
                  <a:pt x="34869463" y="3812385"/>
                  <a:pt x="34871051" y="3814766"/>
                </a:cubicBezTo>
                <a:lnTo>
                  <a:pt x="34875815" y="3829052"/>
                </a:lnTo>
                <a:cubicBezTo>
                  <a:pt x="34876607" y="3831435"/>
                  <a:pt x="34877587" y="3833762"/>
                  <a:pt x="34878195" y="3836196"/>
                </a:cubicBezTo>
                <a:lnTo>
                  <a:pt x="34880575" y="3845722"/>
                </a:lnTo>
                <a:cubicBezTo>
                  <a:pt x="34878727" y="3882734"/>
                  <a:pt x="34886891" y="3882548"/>
                  <a:pt x="34873431" y="3900492"/>
                </a:cubicBezTo>
                <a:cubicBezTo>
                  <a:pt x="34872759" y="3901389"/>
                  <a:pt x="34869463" y="3906444"/>
                  <a:pt x="34868671" y="3907633"/>
                </a:cubicBezTo>
                <a:cubicBezTo>
                  <a:pt x="34864439" y="3905754"/>
                  <a:pt x="34844947" y="3897479"/>
                  <a:pt x="34837715" y="3893347"/>
                </a:cubicBezTo>
                <a:cubicBezTo>
                  <a:pt x="34835227" y="3891928"/>
                  <a:pt x="34832951" y="3890173"/>
                  <a:pt x="34830571" y="3888586"/>
                </a:cubicBezTo>
                <a:lnTo>
                  <a:pt x="34821043" y="3874296"/>
                </a:lnTo>
                <a:cubicBezTo>
                  <a:pt x="34819459" y="3871916"/>
                  <a:pt x="34817187" y="3869867"/>
                  <a:pt x="34816283" y="3867152"/>
                </a:cubicBezTo>
                <a:cubicBezTo>
                  <a:pt x="34812867" y="3856904"/>
                  <a:pt x="34814511" y="3862446"/>
                  <a:pt x="34811519" y="3850485"/>
                </a:cubicBezTo>
                <a:cubicBezTo>
                  <a:pt x="34808995" y="3830299"/>
                  <a:pt x="34807447" y="3829350"/>
                  <a:pt x="34811519" y="3807624"/>
                </a:cubicBezTo>
                <a:cubicBezTo>
                  <a:pt x="34812227" y="3803857"/>
                  <a:pt x="34816327" y="3789965"/>
                  <a:pt x="34821043" y="3786191"/>
                </a:cubicBezTo>
                <a:cubicBezTo>
                  <a:pt x="34823003" y="3784622"/>
                  <a:pt x="34825807" y="3784603"/>
                  <a:pt x="34828187" y="3783810"/>
                </a:cubicBezTo>
                <a:close/>
                <a:moveTo>
                  <a:pt x="8567809" y="3715879"/>
                </a:moveTo>
                <a:lnTo>
                  <a:pt x="8567776" y="3716341"/>
                </a:lnTo>
                <a:cubicBezTo>
                  <a:pt x="8567249" y="3716341"/>
                  <a:pt x="8563550" y="3716471"/>
                  <a:pt x="8564603" y="3716341"/>
                </a:cubicBezTo>
                <a:close/>
                <a:moveTo>
                  <a:pt x="8713827" y="3573462"/>
                </a:moveTo>
                <a:cubicBezTo>
                  <a:pt x="8717100" y="3583284"/>
                  <a:pt x="8720177" y="3590862"/>
                  <a:pt x="8720177" y="3602038"/>
                </a:cubicBezTo>
                <a:cubicBezTo>
                  <a:pt x="8720177" y="3608475"/>
                  <a:pt x="8720695" y="3615814"/>
                  <a:pt x="8717001" y="3621088"/>
                </a:cubicBezTo>
                <a:cubicBezTo>
                  <a:pt x="8712626" y="3627340"/>
                  <a:pt x="8703349" y="3628396"/>
                  <a:pt x="8697950" y="3633789"/>
                </a:cubicBezTo>
                <a:cubicBezTo>
                  <a:pt x="8694777" y="3636966"/>
                  <a:pt x="8692164" y="3640825"/>
                  <a:pt x="8688428" y="3643316"/>
                </a:cubicBezTo>
                <a:cubicBezTo>
                  <a:pt x="8685643" y="3645172"/>
                  <a:pt x="8681893" y="3644994"/>
                  <a:pt x="8678903" y="3646492"/>
                </a:cubicBezTo>
                <a:cubicBezTo>
                  <a:pt x="8675487" y="3648197"/>
                  <a:pt x="8672725" y="3651013"/>
                  <a:pt x="8669375" y="3652840"/>
                </a:cubicBezTo>
                <a:cubicBezTo>
                  <a:pt x="8661068" y="3657374"/>
                  <a:pt x="8650671" y="3658847"/>
                  <a:pt x="8643975" y="3665540"/>
                </a:cubicBezTo>
                <a:cubicBezTo>
                  <a:pt x="8632083" y="3677432"/>
                  <a:pt x="8638711" y="3673645"/>
                  <a:pt x="8624926" y="3678240"/>
                </a:cubicBezTo>
                <a:cubicBezTo>
                  <a:pt x="8622809" y="3681416"/>
                  <a:pt x="8621555" y="3685381"/>
                  <a:pt x="8618575" y="3687765"/>
                </a:cubicBezTo>
                <a:cubicBezTo>
                  <a:pt x="8615963" y="3689857"/>
                  <a:pt x="8611420" y="3688574"/>
                  <a:pt x="8609050" y="3690938"/>
                </a:cubicBezTo>
                <a:cubicBezTo>
                  <a:pt x="8606683" y="3693308"/>
                  <a:pt x="8608243" y="3698098"/>
                  <a:pt x="8605877" y="3700466"/>
                </a:cubicBezTo>
                <a:cubicBezTo>
                  <a:pt x="8598361" y="3707981"/>
                  <a:pt x="8592977" y="3711332"/>
                  <a:pt x="8587003" y="3713113"/>
                </a:cubicBezTo>
                <a:lnTo>
                  <a:pt x="8567809" y="3715879"/>
                </a:lnTo>
                <a:lnTo>
                  <a:pt x="8570951" y="3671890"/>
                </a:lnTo>
                <a:cubicBezTo>
                  <a:pt x="8572179" y="3661455"/>
                  <a:pt x="8575865" y="3662062"/>
                  <a:pt x="8580475" y="3652840"/>
                </a:cubicBezTo>
                <a:cubicBezTo>
                  <a:pt x="8581973" y="3649847"/>
                  <a:pt x="8581559" y="3645927"/>
                  <a:pt x="8583651" y="3643316"/>
                </a:cubicBezTo>
                <a:cubicBezTo>
                  <a:pt x="8586035" y="3640335"/>
                  <a:pt x="8590323" y="3639501"/>
                  <a:pt x="8593176" y="3636966"/>
                </a:cubicBezTo>
                <a:cubicBezTo>
                  <a:pt x="8599887" y="3631001"/>
                  <a:pt x="8603707" y="3620752"/>
                  <a:pt x="8612225" y="3617915"/>
                </a:cubicBezTo>
                <a:cubicBezTo>
                  <a:pt x="8615403" y="3616854"/>
                  <a:pt x="8618825" y="3616363"/>
                  <a:pt x="8621753" y="3614737"/>
                </a:cubicBezTo>
                <a:cubicBezTo>
                  <a:pt x="8652679" y="3597556"/>
                  <a:pt x="8628683" y="3605067"/>
                  <a:pt x="8653501" y="3598862"/>
                </a:cubicBezTo>
                <a:cubicBezTo>
                  <a:pt x="8656677" y="3595687"/>
                  <a:pt x="8659103" y="3591518"/>
                  <a:pt x="8663027" y="3589337"/>
                </a:cubicBezTo>
                <a:cubicBezTo>
                  <a:pt x="8668877" y="3586087"/>
                  <a:pt x="8675725" y="3585105"/>
                  <a:pt x="8682076" y="3582987"/>
                </a:cubicBezTo>
                <a:cubicBezTo>
                  <a:pt x="8685251" y="3581929"/>
                  <a:pt x="8688353" y="3580625"/>
                  <a:pt x="8691601" y="3579812"/>
                </a:cubicBezTo>
                <a:cubicBezTo>
                  <a:pt x="8707550" y="3575827"/>
                  <a:pt x="8700160" y="3578018"/>
                  <a:pt x="8713827" y="3573462"/>
                </a:cubicBezTo>
                <a:close/>
                <a:moveTo>
                  <a:pt x="9190075" y="3548062"/>
                </a:moveTo>
                <a:cubicBezTo>
                  <a:pt x="9194307" y="3549120"/>
                  <a:pt x="9199368" y="3548511"/>
                  <a:pt x="9202777" y="3551238"/>
                </a:cubicBezTo>
                <a:cubicBezTo>
                  <a:pt x="9205389" y="3553328"/>
                  <a:pt x="9205949" y="3557417"/>
                  <a:pt x="9205949" y="3560762"/>
                </a:cubicBezTo>
                <a:cubicBezTo>
                  <a:pt x="9205949" y="3570346"/>
                  <a:pt x="9204353" y="3579884"/>
                  <a:pt x="9202777" y="3589337"/>
                </a:cubicBezTo>
                <a:cubicBezTo>
                  <a:pt x="9202227" y="3592638"/>
                  <a:pt x="9201657" y="3596220"/>
                  <a:pt x="9199599" y="3598862"/>
                </a:cubicBezTo>
                <a:cubicBezTo>
                  <a:pt x="9186438" y="3615787"/>
                  <a:pt x="9178435" y="3619324"/>
                  <a:pt x="9161502" y="3630616"/>
                </a:cubicBezTo>
                <a:cubicBezTo>
                  <a:pt x="9158325" y="3632733"/>
                  <a:pt x="9155595" y="3635760"/>
                  <a:pt x="9151977" y="3636966"/>
                </a:cubicBezTo>
                <a:cubicBezTo>
                  <a:pt x="9148799" y="3638024"/>
                  <a:pt x="9145378" y="3638517"/>
                  <a:pt x="9142449" y="3640142"/>
                </a:cubicBezTo>
                <a:cubicBezTo>
                  <a:pt x="9103029" y="3662042"/>
                  <a:pt x="9140375" y="3647112"/>
                  <a:pt x="9110701" y="3656016"/>
                </a:cubicBezTo>
                <a:cubicBezTo>
                  <a:pt x="9104291" y="3657940"/>
                  <a:pt x="9098000" y="3660248"/>
                  <a:pt x="9091649" y="3662367"/>
                </a:cubicBezTo>
                <a:cubicBezTo>
                  <a:pt x="9081121" y="3665875"/>
                  <a:pt x="9104879" y="3654429"/>
                  <a:pt x="9107525" y="3652840"/>
                </a:cubicBezTo>
                <a:cubicBezTo>
                  <a:pt x="9088477" y="3651782"/>
                  <a:pt x="9069367" y="3651474"/>
                  <a:pt x="9050375" y="3649667"/>
                </a:cubicBezTo>
                <a:cubicBezTo>
                  <a:pt x="9047044" y="3649350"/>
                  <a:pt x="9043636" y="3648345"/>
                  <a:pt x="9040850" y="3646492"/>
                </a:cubicBezTo>
                <a:cubicBezTo>
                  <a:pt x="9037114" y="3644001"/>
                  <a:pt x="9034499" y="3640142"/>
                  <a:pt x="9031327" y="3636966"/>
                </a:cubicBezTo>
                <a:cubicBezTo>
                  <a:pt x="9030268" y="3633789"/>
                  <a:pt x="9028149" y="3630787"/>
                  <a:pt x="9028149" y="3627442"/>
                </a:cubicBezTo>
                <a:cubicBezTo>
                  <a:pt x="9028149" y="3622836"/>
                  <a:pt x="9034465" y="3610955"/>
                  <a:pt x="9037677" y="3608388"/>
                </a:cubicBezTo>
                <a:cubicBezTo>
                  <a:pt x="9040287" y="3606296"/>
                  <a:pt x="9044208" y="3606710"/>
                  <a:pt x="9047202" y="3605212"/>
                </a:cubicBezTo>
                <a:cubicBezTo>
                  <a:pt x="9069127" y="3594249"/>
                  <a:pt x="9042995" y="3602295"/>
                  <a:pt x="9069425" y="3595687"/>
                </a:cubicBezTo>
                <a:cubicBezTo>
                  <a:pt x="9072601" y="3593571"/>
                  <a:pt x="9075539" y="3591044"/>
                  <a:pt x="9078951" y="3589337"/>
                </a:cubicBezTo>
                <a:cubicBezTo>
                  <a:pt x="9084027" y="3586800"/>
                  <a:pt x="9096427" y="3584344"/>
                  <a:pt x="9101175" y="3582987"/>
                </a:cubicBezTo>
                <a:cubicBezTo>
                  <a:pt x="9104393" y="3582068"/>
                  <a:pt x="9107709" y="3581309"/>
                  <a:pt x="9110701" y="3579812"/>
                </a:cubicBezTo>
                <a:cubicBezTo>
                  <a:pt x="9114115" y="3578105"/>
                  <a:pt x="9116717" y="3574966"/>
                  <a:pt x="9120227" y="3573462"/>
                </a:cubicBezTo>
                <a:cubicBezTo>
                  <a:pt x="9124238" y="3571744"/>
                  <a:pt x="9128746" y="3571543"/>
                  <a:pt x="9132925" y="3570287"/>
                </a:cubicBezTo>
                <a:cubicBezTo>
                  <a:pt x="9139335" y="3568364"/>
                  <a:pt x="9145627" y="3566054"/>
                  <a:pt x="9151977" y="3563939"/>
                </a:cubicBezTo>
                <a:lnTo>
                  <a:pt x="9161502" y="3560762"/>
                </a:lnTo>
                <a:cubicBezTo>
                  <a:pt x="9164675" y="3559704"/>
                  <a:pt x="9168241" y="3559445"/>
                  <a:pt x="9171026" y="3557588"/>
                </a:cubicBezTo>
                <a:cubicBezTo>
                  <a:pt x="9183335" y="3549382"/>
                  <a:pt x="9176929" y="3552444"/>
                  <a:pt x="9190075" y="3548062"/>
                </a:cubicBezTo>
                <a:close/>
                <a:moveTo>
                  <a:pt x="5852933" y="3449689"/>
                </a:moveTo>
                <a:cubicBezTo>
                  <a:pt x="5874770" y="3452241"/>
                  <a:pt x="5877552" y="3469082"/>
                  <a:pt x="5904142" y="3471634"/>
                </a:cubicBezTo>
                <a:cubicBezTo>
                  <a:pt x="5938276" y="3485864"/>
                  <a:pt x="5962886" y="3459612"/>
                  <a:pt x="6006554" y="3464318"/>
                </a:cubicBezTo>
                <a:cubicBezTo>
                  <a:pt x="6033144" y="3471748"/>
                  <a:pt x="6043074" y="3469652"/>
                  <a:pt x="6057758" y="3491371"/>
                </a:cubicBezTo>
                <a:cubicBezTo>
                  <a:pt x="6074370" y="3536168"/>
                  <a:pt x="6067168" y="3590493"/>
                  <a:pt x="6040918" y="3635297"/>
                </a:cubicBezTo>
                <a:cubicBezTo>
                  <a:pt x="6005251" y="3675839"/>
                  <a:pt x="5976725" y="3647319"/>
                  <a:pt x="5943437" y="3661663"/>
                </a:cubicBezTo>
                <a:cubicBezTo>
                  <a:pt x="5842226" y="3744061"/>
                  <a:pt x="5781480" y="3874082"/>
                  <a:pt x="5694551" y="3930287"/>
                </a:cubicBezTo>
                <a:cubicBezTo>
                  <a:pt x="5596958" y="3959203"/>
                  <a:pt x="5499367" y="3980980"/>
                  <a:pt x="5399389" y="3983703"/>
                </a:cubicBezTo>
                <a:cubicBezTo>
                  <a:pt x="5362811" y="3986026"/>
                  <a:pt x="5321481" y="3990730"/>
                  <a:pt x="5289660" y="3976385"/>
                </a:cubicBezTo>
                <a:cubicBezTo>
                  <a:pt x="5256153" y="3958806"/>
                  <a:pt x="5246463" y="3910264"/>
                  <a:pt x="5267721" y="3859342"/>
                </a:cubicBezTo>
                <a:cubicBezTo>
                  <a:pt x="5299700" y="3837916"/>
                  <a:pt x="5355497" y="3859342"/>
                  <a:pt x="5399389" y="3859342"/>
                </a:cubicBezTo>
                <a:cubicBezTo>
                  <a:pt x="5404273" y="3832523"/>
                  <a:pt x="5418668" y="3815224"/>
                  <a:pt x="5414026" y="3778878"/>
                </a:cubicBezTo>
                <a:cubicBezTo>
                  <a:pt x="5426846" y="3739920"/>
                  <a:pt x="5503953" y="3715251"/>
                  <a:pt x="5531067" y="3669150"/>
                </a:cubicBezTo>
                <a:cubicBezTo>
                  <a:pt x="5540643" y="3644707"/>
                  <a:pt x="5524031" y="3632173"/>
                  <a:pt x="5538379" y="3588677"/>
                </a:cubicBezTo>
                <a:cubicBezTo>
                  <a:pt x="5565670" y="3557379"/>
                  <a:pt x="5631045" y="3549891"/>
                  <a:pt x="5677365" y="3544785"/>
                </a:cubicBezTo>
                <a:cubicBezTo>
                  <a:pt x="5703907" y="3552274"/>
                  <a:pt x="5682813" y="3583571"/>
                  <a:pt x="5721257" y="3588677"/>
                </a:cubicBezTo>
                <a:cubicBezTo>
                  <a:pt x="5750527" y="3585840"/>
                  <a:pt x="5784543" y="3556805"/>
                  <a:pt x="5809041" y="3530158"/>
                </a:cubicBezTo>
                <a:lnTo>
                  <a:pt x="5809041" y="3486264"/>
                </a:lnTo>
                <a:cubicBezTo>
                  <a:pt x="5821289" y="3462166"/>
                  <a:pt x="5824017" y="3452356"/>
                  <a:pt x="5852933" y="3449689"/>
                </a:cubicBezTo>
                <a:close/>
                <a:moveTo>
                  <a:pt x="9072601" y="3205162"/>
                </a:moveTo>
                <a:cubicBezTo>
                  <a:pt x="9081065" y="3206220"/>
                  <a:pt x="9089767" y="3206094"/>
                  <a:pt x="9098000" y="3208338"/>
                </a:cubicBezTo>
                <a:cubicBezTo>
                  <a:pt x="9110393" y="3211718"/>
                  <a:pt x="9106243" y="3215300"/>
                  <a:pt x="9110701" y="3224213"/>
                </a:cubicBezTo>
                <a:cubicBezTo>
                  <a:pt x="9112406" y="3227626"/>
                  <a:pt x="9114935" y="3230563"/>
                  <a:pt x="9117049" y="3233737"/>
                </a:cubicBezTo>
                <a:cubicBezTo>
                  <a:pt x="9115991" y="3236913"/>
                  <a:pt x="9116243" y="3240895"/>
                  <a:pt x="9113874" y="3243262"/>
                </a:cubicBezTo>
                <a:cubicBezTo>
                  <a:pt x="9110527" y="3246610"/>
                  <a:pt x="9105567" y="3247854"/>
                  <a:pt x="9101173" y="3249612"/>
                </a:cubicBezTo>
                <a:cubicBezTo>
                  <a:pt x="9083626" y="3256631"/>
                  <a:pt x="9095881" y="3249612"/>
                  <a:pt x="9094825" y="3249612"/>
                </a:cubicBezTo>
                <a:cubicBezTo>
                  <a:pt x="9086347" y="3243556"/>
                  <a:pt x="9069423" y="3238051"/>
                  <a:pt x="9069423" y="3224213"/>
                </a:cubicBezTo>
                <a:cubicBezTo>
                  <a:pt x="9069423" y="3217774"/>
                  <a:pt x="9071542" y="3211512"/>
                  <a:pt x="9072601" y="3205162"/>
                </a:cubicBezTo>
                <a:close/>
                <a:moveTo>
                  <a:pt x="6748220" y="3001966"/>
                </a:moveTo>
                <a:cubicBezTo>
                  <a:pt x="6764573" y="3003379"/>
                  <a:pt x="6780736" y="3006951"/>
                  <a:pt x="6796591" y="3013500"/>
                </a:cubicBezTo>
                <a:cubicBezTo>
                  <a:pt x="6820754" y="3029775"/>
                  <a:pt x="6835376" y="3048430"/>
                  <a:pt x="6828576" y="3071851"/>
                </a:cubicBezTo>
                <a:cubicBezTo>
                  <a:pt x="6792902" y="3112338"/>
                  <a:pt x="6600071" y="3148061"/>
                  <a:pt x="6642976" y="3179024"/>
                </a:cubicBezTo>
                <a:cubicBezTo>
                  <a:pt x="6687093" y="3195922"/>
                  <a:pt x="6740738" y="3160431"/>
                  <a:pt x="6803909" y="3208285"/>
                </a:cubicBezTo>
                <a:cubicBezTo>
                  <a:pt x="6795740" y="3268848"/>
                  <a:pt x="6704218" y="3319881"/>
                  <a:pt x="6660326" y="3325672"/>
                </a:cubicBezTo>
                <a:cubicBezTo>
                  <a:pt x="6626984" y="3326295"/>
                  <a:pt x="6600789" y="3300725"/>
                  <a:pt x="6569827" y="3318013"/>
                </a:cubicBezTo>
                <a:cubicBezTo>
                  <a:pt x="6541021" y="3347161"/>
                  <a:pt x="6559843" y="3364401"/>
                  <a:pt x="6578659" y="3386404"/>
                </a:cubicBezTo>
                <a:cubicBezTo>
                  <a:pt x="6563525" y="3409936"/>
                  <a:pt x="6538857" y="3428707"/>
                  <a:pt x="6533247" y="3457004"/>
                </a:cubicBezTo>
                <a:cubicBezTo>
                  <a:pt x="6523725" y="3488645"/>
                  <a:pt x="6535626" y="3522668"/>
                  <a:pt x="6528486" y="3556691"/>
                </a:cubicBezTo>
                <a:cubicBezTo>
                  <a:pt x="6512774" y="3603586"/>
                  <a:pt x="6456580" y="3626668"/>
                  <a:pt x="6445640" y="3664041"/>
                </a:cubicBezTo>
                <a:cubicBezTo>
                  <a:pt x="6417065" y="3706874"/>
                  <a:pt x="6467067" y="3928299"/>
                  <a:pt x="6452778" y="4056853"/>
                </a:cubicBezTo>
                <a:cubicBezTo>
                  <a:pt x="6425782" y="4138903"/>
                  <a:pt x="6389267" y="4163800"/>
                  <a:pt x="6350367" y="4195842"/>
                </a:cubicBezTo>
                <a:cubicBezTo>
                  <a:pt x="6318669" y="4219940"/>
                  <a:pt x="6308398" y="4215464"/>
                  <a:pt x="6276700" y="4237182"/>
                </a:cubicBezTo>
                <a:cubicBezTo>
                  <a:pt x="6235704" y="4274724"/>
                  <a:pt x="6230426" y="4317026"/>
                  <a:pt x="6196580" y="4352186"/>
                </a:cubicBezTo>
                <a:cubicBezTo>
                  <a:pt x="6160969" y="4374581"/>
                  <a:pt x="6125356" y="4366021"/>
                  <a:pt x="6089743" y="4364606"/>
                </a:cubicBezTo>
                <a:cubicBezTo>
                  <a:pt x="6032811" y="4347194"/>
                  <a:pt x="5971120" y="4303589"/>
                  <a:pt x="5926087" y="4290941"/>
                </a:cubicBezTo>
                <a:cubicBezTo>
                  <a:pt x="5886964" y="4278977"/>
                  <a:pt x="5838303" y="4286064"/>
                  <a:pt x="5794419" y="4283625"/>
                </a:cubicBezTo>
                <a:cubicBezTo>
                  <a:pt x="5701758" y="4293378"/>
                  <a:pt x="5530510" y="4350757"/>
                  <a:pt x="5516432" y="4312885"/>
                </a:cubicBezTo>
                <a:cubicBezTo>
                  <a:pt x="5524894" y="4280845"/>
                  <a:pt x="5628602" y="4210703"/>
                  <a:pt x="5691828" y="4185803"/>
                </a:cubicBezTo>
                <a:cubicBezTo>
                  <a:pt x="5723413" y="4177245"/>
                  <a:pt x="5740310" y="4192494"/>
                  <a:pt x="5765149" y="4195842"/>
                </a:cubicBezTo>
                <a:cubicBezTo>
                  <a:pt x="5789986" y="4199188"/>
                  <a:pt x="5814033" y="4219998"/>
                  <a:pt x="5840853" y="4205882"/>
                </a:cubicBezTo>
                <a:cubicBezTo>
                  <a:pt x="5856902" y="4194992"/>
                  <a:pt x="5868187" y="4167432"/>
                  <a:pt x="5867568" y="4144635"/>
                </a:cubicBezTo>
                <a:cubicBezTo>
                  <a:pt x="5847428" y="4113050"/>
                  <a:pt x="5755860" y="4131471"/>
                  <a:pt x="5728580" y="4064166"/>
                </a:cubicBezTo>
                <a:cubicBezTo>
                  <a:pt x="5719338" y="4027933"/>
                  <a:pt x="5736289" y="4013135"/>
                  <a:pt x="5765149" y="3998328"/>
                </a:cubicBezTo>
                <a:cubicBezTo>
                  <a:pt x="5809041" y="3978995"/>
                  <a:pt x="5852933" y="3985854"/>
                  <a:pt x="5896825" y="3961756"/>
                </a:cubicBezTo>
                <a:cubicBezTo>
                  <a:pt x="5928525" y="3922742"/>
                  <a:pt x="5950701" y="3883728"/>
                  <a:pt x="5991919" y="3844713"/>
                </a:cubicBezTo>
                <a:cubicBezTo>
                  <a:pt x="6033547" y="3832749"/>
                  <a:pt x="6087082" y="3854124"/>
                  <a:pt x="6131084" y="3823111"/>
                </a:cubicBezTo>
                <a:cubicBezTo>
                  <a:pt x="6150418" y="3805468"/>
                  <a:pt x="6136417" y="3749729"/>
                  <a:pt x="6150989" y="3713037"/>
                </a:cubicBezTo>
                <a:cubicBezTo>
                  <a:pt x="6186037" y="3666939"/>
                  <a:pt x="6252040" y="3654174"/>
                  <a:pt x="6291840" y="3603307"/>
                </a:cubicBezTo>
                <a:cubicBezTo>
                  <a:pt x="6289179" y="3586352"/>
                  <a:pt x="6286511" y="3571780"/>
                  <a:pt x="6255271" y="3566730"/>
                </a:cubicBezTo>
                <a:cubicBezTo>
                  <a:pt x="6218868" y="3567016"/>
                  <a:pt x="6196746" y="3600640"/>
                  <a:pt x="6167487" y="3603307"/>
                </a:cubicBezTo>
                <a:cubicBezTo>
                  <a:pt x="6148270" y="3588620"/>
                  <a:pt x="6140952" y="3578695"/>
                  <a:pt x="6145542" y="3552100"/>
                </a:cubicBezTo>
                <a:cubicBezTo>
                  <a:pt x="6168286" y="3515180"/>
                  <a:pt x="6298196" y="3447306"/>
                  <a:pt x="6313800" y="3408006"/>
                </a:cubicBezTo>
                <a:cubicBezTo>
                  <a:pt x="6288784" y="3390715"/>
                  <a:pt x="6201848" y="3437718"/>
                  <a:pt x="6160177" y="3420428"/>
                </a:cubicBezTo>
                <a:cubicBezTo>
                  <a:pt x="6160400" y="3398654"/>
                  <a:pt x="6172535" y="3393546"/>
                  <a:pt x="6189434" y="3376535"/>
                </a:cubicBezTo>
                <a:cubicBezTo>
                  <a:pt x="6235992" y="3349884"/>
                  <a:pt x="6325502" y="3342313"/>
                  <a:pt x="6343398" y="3320395"/>
                </a:cubicBezTo>
                <a:cubicBezTo>
                  <a:pt x="6361283" y="3298477"/>
                  <a:pt x="6287709" y="3290791"/>
                  <a:pt x="6296778" y="3245035"/>
                </a:cubicBezTo>
                <a:cubicBezTo>
                  <a:pt x="6327468" y="3216344"/>
                  <a:pt x="6412911" y="3249568"/>
                  <a:pt x="6465028" y="3230402"/>
                </a:cubicBezTo>
                <a:cubicBezTo>
                  <a:pt x="6482548" y="3200970"/>
                  <a:pt x="6433390" y="3171539"/>
                  <a:pt x="6462816" y="3127821"/>
                </a:cubicBezTo>
                <a:cubicBezTo>
                  <a:pt x="6489983" y="3084157"/>
                  <a:pt x="6538580" y="3052403"/>
                  <a:pt x="6599084" y="3025406"/>
                </a:cubicBezTo>
                <a:cubicBezTo>
                  <a:pt x="6648460" y="3012905"/>
                  <a:pt x="6699185" y="2997724"/>
                  <a:pt x="6748220" y="3001966"/>
                </a:cubicBezTo>
                <a:close/>
                <a:moveTo>
                  <a:pt x="23355331" y="3000374"/>
                </a:moveTo>
                <a:cubicBezTo>
                  <a:pt x="23360095" y="3001963"/>
                  <a:pt x="23365127" y="3002892"/>
                  <a:pt x="23369619" y="3005137"/>
                </a:cubicBezTo>
                <a:cubicBezTo>
                  <a:pt x="23374739" y="3007697"/>
                  <a:pt x="23379507" y="3010998"/>
                  <a:pt x="23383907" y="3014662"/>
                </a:cubicBezTo>
                <a:cubicBezTo>
                  <a:pt x="23392931" y="3022186"/>
                  <a:pt x="23402363" y="3032536"/>
                  <a:pt x="23407715" y="3043237"/>
                </a:cubicBezTo>
                <a:cubicBezTo>
                  <a:pt x="23427431" y="3082673"/>
                  <a:pt x="23394707" y="3030863"/>
                  <a:pt x="23422003" y="3071812"/>
                </a:cubicBezTo>
                <a:cubicBezTo>
                  <a:pt x="23423591" y="3076575"/>
                  <a:pt x="23424519" y="3081609"/>
                  <a:pt x="23426767" y="3086101"/>
                </a:cubicBezTo>
                <a:cubicBezTo>
                  <a:pt x="23429327" y="3091219"/>
                  <a:pt x="23437415" y="3094774"/>
                  <a:pt x="23436291" y="3100387"/>
                </a:cubicBezTo>
                <a:cubicBezTo>
                  <a:pt x="23435167" y="3106000"/>
                  <a:pt x="23427123" y="3107352"/>
                  <a:pt x="23422003" y="3109912"/>
                </a:cubicBezTo>
                <a:cubicBezTo>
                  <a:pt x="23417515" y="3112158"/>
                  <a:pt x="23412379" y="3112810"/>
                  <a:pt x="23407715" y="3114674"/>
                </a:cubicBezTo>
                <a:cubicBezTo>
                  <a:pt x="23404419" y="3115992"/>
                  <a:pt x="23420415" y="3129756"/>
                  <a:pt x="23407715" y="3119438"/>
                </a:cubicBezTo>
                <a:cubicBezTo>
                  <a:pt x="23395019" y="3109118"/>
                  <a:pt x="23356919" y="3074987"/>
                  <a:pt x="23331515" y="3052763"/>
                </a:cubicBezTo>
                <a:cubicBezTo>
                  <a:pt x="23329927" y="3038475"/>
                  <a:pt x="23320803" y="3022987"/>
                  <a:pt x="23326755" y="3009899"/>
                </a:cubicBezTo>
                <a:cubicBezTo>
                  <a:pt x="23330907" y="3000761"/>
                  <a:pt x="23355331" y="3000374"/>
                  <a:pt x="23355331" y="3000374"/>
                </a:cubicBezTo>
                <a:close/>
                <a:moveTo>
                  <a:pt x="34044759" y="2983706"/>
                </a:moveTo>
                <a:cubicBezTo>
                  <a:pt x="34057507" y="2984983"/>
                  <a:pt x="34065267" y="2983992"/>
                  <a:pt x="34075715" y="2988469"/>
                </a:cubicBezTo>
                <a:cubicBezTo>
                  <a:pt x="34078975" y="2989867"/>
                  <a:pt x="34082195" y="2991405"/>
                  <a:pt x="34085239" y="2993233"/>
                </a:cubicBezTo>
                <a:cubicBezTo>
                  <a:pt x="34090147" y="2996176"/>
                  <a:pt x="34094095" y="3000947"/>
                  <a:pt x="34099527" y="3002756"/>
                </a:cubicBezTo>
                <a:lnTo>
                  <a:pt x="34106671" y="3005137"/>
                </a:lnTo>
                <a:cubicBezTo>
                  <a:pt x="34108259" y="3007518"/>
                  <a:pt x="34109199" y="3010494"/>
                  <a:pt x="34111431" y="3012281"/>
                </a:cubicBezTo>
                <a:cubicBezTo>
                  <a:pt x="34113391" y="3013851"/>
                  <a:pt x="34116803" y="3012887"/>
                  <a:pt x="34118575" y="3014662"/>
                </a:cubicBezTo>
                <a:cubicBezTo>
                  <a:pt x="34120351" y="3016439"/>
                  <a:pt x="34119835" y="3019562"/>
                  <a:pt x="34120959" y="3021807"/>
                </a:cubicBezTo>
                <a:cubicBezTo>
                  <a:pt x="34122239" y="3024366"/>
                  <a:pt x="34124131" y="3026568"/>
                  <a:pt x="34125719" y="3028949"/>
                </a:cubicBezTo>
                <a:cubicBezTo>
                  <a:pt x="34122787" y="3058291"/>
                  <a:pt x="34103891" y="3046810"/>
                  <a:pt x="34099527" y="3050381"/>
                </a:cubicBezTo>
                <a:cubicBezTo>
                  <a:pt x="34095227" y="3049904"/>
                  <a:pt x="34075787" y="3048712"/>
                  <a:pt x="34068571" y="3045618"/>
                </a:cubicBezTo>
                <a:cubicBezTo>
                  <a:pt x="34065939" y="3044491"/>
                  <a:pt x="34063987" y="3042136"/>
                  <a:pt x="34061427" y="3040856"/>
                </a:cubicBezTo>
                <a:cubicBezTo>
                  <a:pt x="34059183" y="3039733"/>
                  <a:pt x="34056475" y="3039693"/>
                  <a:pt x="34054283" y="3038475"/>
                </a:cubicBezTo>
                <a:cubicBezTo>
                  <a:pt x="34049279" y="3035695"/>
                  <a:pt x="34039995" y="3028949"/>
                  <a:pt x="34039995" y="3028949"/>
                </a:cubicBezTo>
                <a:cubicBezTo>
                  <a:pt x="34030259" y="3014348"/>
                  <a:pt x="34030327" y="3017610"/>
                  <a:pt x="34037615" y="2988469"/>
                </a:cubicBezTo>
                <a:cubicBezTo>
                  <a:pt x="34038307" y="2985693"/>
                  <a:pt x="34042375" y="2985294"/>
                  <a:pt x="34044759" y="2983706"/>
                </a:cubicBezTo>
                <a:close/>
                <a:moveTo>
                  <a:pt x="33732815" y="2959894"/>
                </a:moveTo>
                <a:cubicBezTo>
                  <a:pt x="33739887" y="2958607"/>
                  <a:pt x="33747099" y="2961482"/>
                  <a:pt x="33754243" y="2962276"/>
                </a:cubicBezTo>
                <a:cubicBezTo>
                  <a:pt x="33771255" y="2973614"/>
                  <a:pt x="33767143" y="2966246"/>
                  <a:pt x="33770915" y="2981324"/>
                </a:cubicBezTo>
                <a:cubicBezTo>
                  <a:pt x="33770119" y="2999580"/>
                  <a:pt x="33770627" y="3017940"/>
                  <a:pt x="33768531" y="3036093"/>
                </a:cubicBezTo>
                <a:cubicBezTo>
                  <a:pt x="33768203" y="3038937"/>
                  <a:pt x="33766003" y="3041450"/>
                  <a:pt x="33763771" y="3043237"/>
                </a:cubicBezTo>
                <a:cubicBezTo>
                  <a:pt x="33761811" y="3044806"/>
                  <a:pt x="33759803" y="3047205"/>
                  <a:pt x="33759007" y="3048000"/>
                </a:cubicBezTo>
                <a:cubicBezTo>
                  <a:pt x="33751863" y="3047205"/>
                  <a:pt x="33744331" y="3048074"/>
                  <a:pt x="33737575" y="3045618"/>
                </a:cubicBezTo>
                <a:cubicBezTo>
                  <a:pt x="33734887" y="3044640"/>
                  <a:pt x="33733975" y="3041090"/>
                  <a:pt x="33732815" y="3038475"/>
                </a:cubicBezTo>
                <a:cubicBezTo>
                  <a:pt x="33730775" y="3033887"/>
                  <a:pt x="33729639" y="3028949"/>
                  <a:pt x="33728051" y="3024188"/>
                </a:cubicBezTo>
                <a:lnTo>
                  <a:pt x="33725671" y="3017044"/>
                </a:lnTo>
                <a:cubicBezTo>
                  <a:pt x="33726463" y="3000374"/>
                  <a:pt x="33725983" y="2983596"/>
                  <a:pt x="33728051" y="2967037"/>
                </a:cubicBezTo>
                <a:cubicBezTo>
                  <a:pt x="33728407" y="2964198"/>
                  <a:pt x="33729999" y="2960405"/>
                  <a:pt x="33732815" y="2959894"/>
                </a:cubicBezTo>
                <a:close/>
                <a:moveTo>
                  <a:pt x="24463195" y="2789928"/>
                </a:moveTo>
                <a:cubicBezTo>
                  <a:pt x="24477191" y="2790586"/>
                  <a:pt x="24498135" y="2794716"/>
                  <a:pt x="24550715" y="2800350"/>
                </a:cubicBezTo>
                <a:cubicBezTo>
                  <a:pt x="24556407" y="2800960"/>
                  <a:pt x="24560239" y="2806699"/>
                  <a:pt x="24565003" y="2809874"/>
                </a:cubicBezTo>
                <a:cubicBezTo>
                  <a:pt x="24563415" y="2827337"/>
                  <a:pt x="24572639" y="2849864"/>
                  <a:pt x="24560239" y="2862262"/>
                </a:cubicBezTo>
                <a:cubicBezTo>
                  <a:pt x="24550075" y="2872428"/>
                  <a:pt x="24531475" y="2860318"/>
                  <a:pt x="24517379" y="2857500"/>
                </a:cubicBezTo>
                <a:cubicBezTo>
                  <a:pt x="24507531" y="2855532"/>
                  <a:pt x="24488803" y="2847974"/>
                  <a:pt x="24488803" y="2847974"/>
                </a:cubicBezTo>
                <a:cubicBezTo>
                  <a:pt x="24482451" y="2849563"/>
                  <a:pt x="24474679" y="2848427"/>
                  <a:pt x="24469751" y="2852738"/>
                </a:cubicBezTo>
                <a:cubicBezTo>
                  <a:pt x="24461139" y="2860276"/>
                  <a:pt x="24462135" y="2880711"/>
                  <a:pt x="24450703" y="2881312"/>
                </a:cubicBezTo>
                <a:lnTo>
                  <a:pt x="24360215" y="2886075"/>
                </a:lnTo>
                <a:lnTo>
                  <a:pt x="24288779" y="2881312"/>
                </a:lnTo>
                <a:cubicBezTo>
                  <a:pt x="24274491" y="2879724"/>
                  <a:pt x="24259423" y="2881462"/>
                  <a:pt x="24245915" y="2876549"/>
                </a:cubicBezTo>
                <a:cubicBezTo>
                  <a:pt x="24234335" y="2872339"/>
                  <a:pt x="24233939" y="2855190"/>
                  <a:pt x="24241151" y="2847974"/>
                </a:cubicBezTo>
                <a:cubicBezTo>
                  <a:pt x="24244703" y="2844424"/>
                  <a:pt x="24250679" y="2844801"/>
                  <a:pt x="24255439" y="2843213"/>
                </a:cubicBezTo>
                <a:cubicBezTo>
                  <a:pt x="24260203" y="2840037"/>
                  <a:pt x="24264607" y="2836247"/>
                  <a:pt x="24269727" y="2833687"/>
                </a:cubicBezTo>
                <a:cubicBezTo>
                  <a:pt x="24274219" y="2831442"/>
                  <a:pt x="24279171" y="2830246"/>
                  <a:pt x="24284015" y="2828926"/>
                </a:cubicBezTo>
                <a:cubicBezTo>
                  <a:pt x="24296643" y="2825480"/>
                  <a:pt x="24309695" y="2823540"/>
                  <a:pt x="24322115" y="2819399"/>
                </a:cubicBezTo>
                <a:cubicBezTo>
                  <a:pt x="24331639" y="2816224"/>
                  <a:pt x="24340787" y="2811525"/>
                  <a:pt x="24350691" y="2809874"/>
                </a:cubicBezTo>
                <a:cubicBezTo>
                  <a:pt x="24391891" y="2803008"/>
                  <a:pt x="24369683" y="2806310"/>
                  <a:pt x="24417363" y="2800350"/>
                </a:cubicBezTo>
                <a:cubicBezTo>
                  <a:pt x="24442155" y="2792088"/>
                  <a:pt x="24449203" y="2789271"/>
                  <a:pt x="24463195" y="2789928"/>
                </a:cubicBezTo>
                <a:close/>
                <a:moveTo>
                  <a:pt x="34039995" y="2717006"/>
                </a:moveTo>
                <a:cubicBezTo>
                  <a:pt x="34058671" y="2715674"/>
                  <a:pt x="34065039" y="2719002"/>
                  <a:pt x="34080475" y="2724150"/>
                </a:cubicBezTo>
                <a:cubicBezTo>
                  <a:pt x="34082859" y="2724943"/>
                  <a:pt x="34085531" y="2725139"/>
                  <a:pt x="34087619" y="2726531"/>
                </a:cubicBezTo>
                <a:cubicBezTo>
                  <a:pt x="34096851" y="2732685"/>
                  <a:pt x="34092047" y="2730389"/>
                  <a:pt x="34101907" y="2733674"/>
                </a:cubicBezTo>
                <a:cubicBezTo>
                  <a:pt x="34107575" y="2750677"/>
                  <a:pt x="34103883" y="2743786"/>
                  <a:pt x="34111431" y="2755106"/>
                </a:cubicBezTo>
                <a:cubicBezTo>
                  <a:pt x="34112227" y="2757487"/>
                  <a:pt x="34114227" y="2759773"/>
                  <a:pt x="34113815" y="2762249"/>
                </a:cubicBezTo>
                <a:cubicBezTo>
                  <a:pt x="34112547" y="2769853"/>
                  <a:pt x="34107479" y="2769918"/>
                  <a:pt x="34101907" y="2771776"/>
                </a:cubicBezTo>
                <a:cubicBezTo>
                  <a:pt x="34100319" y="2774155"/>
                  <a:pt x="34099379" y="2777131"/>
                  <a:pt x="34097143" y="2778918"/>
                </a:cubicBezTo>
                <a:cubicBezTo>
                  <a:pt x="34095183" y="2780487"/>
                  <a:pt x="34092415" y="2780612"/>
                  <a:pt x="34090003" y="2781299"/>
                </a:cubicBezTo>
                <a:cubicBezTo>
                  <a:pt x="34075599" y="2785414"/>
                  <a:pt x="34058251" y="2781299"/>
                  <a:pt x="34051903" y="2781299"/>
                </a:cubicBezTo>
                <a:cubicBezTo>
                  <a:pt x="34044759" y="2782094"/>
                  <a:pt x="34037659" y="2783681"/>
                  <a:pt x="34030471" y="2783681"/>
                </a:cubicBezTo>
                <a:cubicBezTo>
                  <a:pt x="34014523" y="2783681"/>
                  <a:pt x="34013071" y="2782643"/>
                  <a:pt x="34001895" y="2778918"/>
                </a:cubicBezTo>
                <a:cubicBezTo>
                  <a:pt x="34001099" y="2776540"/>
                  <a:pt x="34000635" y="2774019"/>
                  <a:pt x="33999515" y="2771776"/>
                </a:cubicBezTo>
                <a:cubicBezTo>
                  <a:pt x="33998235" y="2769215"/>
                  <a:pt x="33995035" y="2767480"/>
                  <a:pt x="33994751" y="2764632"/>
                </a:cubicBezTo>
                <a:cubicBezTo>
                  <a:pt x="33994195" y="2759046"/>
                  <a:pt x="33995871" y="2753432"/>
                  <a:pt x="33997131" y="2747963"/>
                </a:cubicBezTo>
                <a:cubicBezTo>
                  <a:pt x="33998263" y="2743070"/>
                  <a:pt x="33997131" y="2735261"/>
                  <a:pt x="34001895" y="2733674"/>
                </a:cubicBezTo>
                <a:cubicBezTo>
                  <a:pt x="34004275" y="2732881"/>
                  <a:pt x="34006795" y="2732415"/>
                  <a:pt x="34009039" y="2731293"/>
                </a:cubicBezTo>
                <a:cubicBezTo>
                  <a:pt x="34011599" y="2730014"/>
                  <a:pt x="34013551" y="2727658"/>
                  <a:pt x="34016183" y="2726531"/>
                </a:cubicBezTo>
                <a:cubicBezTo>
                  <a:pt x="34019191" y="2725243"/>
                  <a:pt x="34022559" y="2725048"/>
                  <a:pt x="34025707" y="2724150"/>
                </a:cubicBezTo>
                <a:cubicBezTo>
                  <a:pt x="34028123" y="2723463"/>
                  <a:pt x="34030471" y="2722562"/>
                  <a:pt x="34032851" y="2721768"/>
                </a:cubicBezTo>
                <a:cubicBezTo>
                  <a:pt x="34035231" y="2720181"/>
                  <a:pt x="34037139" y="2717211"/>
                  <a:pt x="34039995" y="2717006"/>
                </a:cubicBezTo>
                <a:close/>
                <a:moveTo>
                  <a:pt x="7196182" y="2700337"/>
                </a:moveTo>
                <a:cubicBezTo>
                  <a:pt x="7204648" y="2701396"/>
                  <a:pt x="7213349" y="2701267"/>
                  <a:pt x="7221582" y="2703512"/>
                </a:cubicBezTo>
                <a:cubicBezTo>
                  <a:pt x="7225263" y="2704516"/>
                  <a:pt x="7230278" y="2706137"/>
                  <a:pt x="7231107" y="2709862"/>
                </a:cubicBezTo>
                <a:cubicBezTo>
                  <a:pt x="7232730" y="2717167"/>
                  <a:pt x="7231279" y="2725394"/>
                  <a:pt x="7227931" y="2732088"/>
                </a:cubicBezTo>
                <a:cubicBezTo>
                  <a:pt x="7225508" y="2736936"/>
                  <a:pt x="7204118" y="2737380"/>
                  <a:pt x="7199356" y="2738438"/>
                </a:cubicBezTo>
                <a:cubicBezTo>
                  <a:pt x="7192412" y="2728715"/>
                  <a:pt x="7176604" y="2719252"/>
                  <a:pt x="7186657" y="2706687"/>
                </a:cubicBezTo>
                <a:cubicBezTo>
                  <a:pt x="7189040" y="2703708"/>
                  <a:pt x="7193007" y="2702454"/>
                  <a:pt x="7196182" y="2700337"/>
                </a:cubicBezTo>
                <a:close/>
                <a:moveTo>
                  <a:pt x="6825774" y="2635310"/>
                </a:moveTo>
                <a:cubicBezTo>
                  <a:pt x="6831763" y="2635820"/>
                  <a:pt x="6839522" y="2638956"/>
                  <a:pt x="6850093" y="2640013"/>
                </a:cubicBezTo>
                <a:cubicBezTo>
                  <a:pt x="6851334" y="2642492"/>
                  <a:pt x="6859618" y="2657565"/>
                  <a:pt x="6859618" y="2662238"/>
                </a:cubicBezTo>
                <a:cubicBezTo>
                  <a:pt x="6859618" y="2666601"/>
                  <a:pt x="6859849" y="2672212"/>
                  <a:pt x="6856449" y="2674937"/>
                </a:cubicBezTo>
                <a:cubicBezTo>
                  <a:pt x="6853136" y="2677582"/>
                  <a:pt x="6851157" y="2672291"/>
                  <a:pt x="6850093" y="2671762"/>
                </a:cubicBezTo>
                <a:cubicBezTo>
                  <a:pt x="6840573" y="2672821"/>
                  <a:pt x="6831107" y="2674937"/>
                  <a:pt x="6821518" y="2674937"/>
                </a:cubicBezTo>
                <a:cubicBezTo>
                  <a:pt x="6818177" y="2674937"/>
                  <a:pt x="6814359" y="2674130"/>
                  <a:pt x="6811998" y="2671762"/>
                </a:cubicBezTo>
                <a:cubicBezTo>
                  <a:pt x="6809624" y="2669396"/>
                  <a:pt x="6809875" y="2665412"/>
                  <a:pt x="6808819" y="2662238"/>
                </a:cubicBezTo>
                <a:cubicBezTo>
                  <a:pt x="6809875" y="2656945"/>
                  <a:pt x="6810101" y="2651415"/>
                  <a:pt x="6811998" y="2646363"/>
                </a:cubicBezTo>
                <a:cubicBezTo>
                  <a:pt x="6815534" y="2636920"/>
                  <a:pt x="6819772" y="2634801"/>
                  <a:pt x="6825774" y="2635310"/>
                </a:cubicBezTo>
                <a:close/>
                <a:moveTo>
                  <a:pt x="33089875" y="2569368"/>
                </a:moveTo>
                <a:cubicBezTo>
                  <a:pt x="33121075" y="2572204"/>
                  <a:pt x="33107751" y="2568976"/>
                  <a:pt x="33130359" y="2576512"/>
                </a:cubicBezTo>
                <a:lnTo>
                  <a:pt x="33137503" y="2578894"/>
                </a:lnTo>
                <a:lnTo>
                  <a:pt x="33144643" y="2581274"/>
                </a:lnTo>
                <a:lnTo>
                  <a:pt x="33158931" y="2590800"/>
                </a:lnTo>
                <a:cubicBezTo>
                  <a:pt x="33164955" y="2594813"/>
                  <a:pt x="33166175" y="2596535"/>
                  <a:pt x="33173219" y="2597943"/>
                </a:cubicBezTo>
                <a:cubicBezTo>
                  <a:pt x="33182687" y="2599837"/>
                  <a:pt x="33201795" y="2602707"/>
                  <a:pt x="33201795" y="2602707"/>
                </a:cubicBezTo>
                <a:cubicBezTo>
                  <a:pt x="33213699" y="2601912"/>
                  <a:pt x="33225699" y="2602012"/>
                  <a:pt x="33237515" y="2600324"/>
                </a:cubicBezTo>
                <a:cubicBezTo>
                  <a:pt x="33237515" y="2600324"/>
                  <a:pt x="33255371" y="2594372"/>
                  <a:pt x="33258943" y="2593181"/>
                </a:cubicBezTo>
                <a:cubicBezTo>
                  <a:pt x="33261327" y="2592387"/>
                  <a:pt x="33263999" y="2592191"/>
                  <a:pt x="33266087" y="2590800"/>
                </a:cubicBezTo>
                <a:cubicBezTo>
                  <a:pt x="33268471" y="2589212"/>
                  <a:pt x="33270619" y="2587200"/>
                  <a:pt x="33273231" y="2586037"/>
                </a:cubicBezTo>
                <a:cubicBezTo>
                  <a:pt x="33273247" y="2586031"/>
                  <a:pt x="33291083" y="2580087"/>
                  <a:pt x="33294663" y="2578894"/>
                </a:cubicBezTo>
                <a:lnTo>
                  <a:pt x="33301807" y="2576512"/>
                </a:lnTo>
                <a:cubicBezTo>
                  <a:pt x="33305419" y="2574104"/>
                  <a:pt x="33311167" y="2569368"/>
                  <a:pt x="33316095" y="2569368"/>
                </a:cubicBezTo>
                <a:cubicBezTo>
                  <a:pt x="33321847" y="2569368"/>
                  <a:pt x="33329503" y="2572250"/>
                  <a:pt x="33335143" y="2574132"/>
                </a:cubicBezTo>
                <a:cubicBezTo>
                  <a:pt x="33338319" y="2578894"/>
                  <a:pt x="33339907" y="2585243"/>
                  <a:pt x="33344671" y="2588418"/>
                </a:cubicBezTo>
                <a:lnTo>
                  <a:pt x="33358959" y="2597943"/>
                </a:lnTo>
                <a:cubicBezTo>
                  <a:pt x="33361339" y="2599531"/>
                  <a:pt x="33364079" y="2600683"/>
                  <a:pt x="33366103" y="2602707"/>
                </a:cubicBezTo>
                <a:cubicBezTo>
                  <a:pt x="33368483" y="2605087"/>
                  <a:pt x="33370443" y="2607982"/>
                  <a:pt x="33373243" y="2609849"/>
                </a:cubicBezTo>
                <a:cubicBezTo>
                  <a:pt x="33375335" y="2611241"/>
                  <a:pt x="33378143" y="2611109"/>
                  <a:pt x="33380387" y="2612235"/>
                </a:cubicBezTo>
                <a:cubicBezTo>
                  <a:pt x="33382947" y="2613511"/>
                  <a:pt x="33384919" y="2615832"/>
                  <a:pt x="33387531" y="2616993"/>
                </a:cubicBezTo>
                <a:cubicBezTo>
                  <a:pt x="33392119" y="2619034"/>
                  <a:pt x="33401819" y="2621756"/>
                  <a:pt x="33401819" y="2621756"/>
                </a:cubicBezTo>
                <a:lnTo>
                  <a:pt x="33428015" y="2619375"/>
                </a:lnTo>
                <a:cubicBezTo>
                  <a:pt x="33434379" y="2618706"/>
                  <a:pt x="33440663" y="2616993"/>
                  <a:pt x="33447063" y="2616993"/>
                </a:cubicBezTo>
                <a:cubicBezTo>
                  <a:pt x="33466131" y="2616993"/>
                  <a:pt x="33485163" y="2618581"/>
                  <a:pt x="33504215" y="2619375"/>
                </a:cubicBezTo>
                <a:cubicBezTo>
                  <a:pt x="33508183" y="2620168"/>
                  <a:pt x="33512215" y="2620692"/>
                  <a:pt x="33516119" y="2621756"/>
                </a:cubicBezTo>
                <a:cubicBezTo>
                  <a:pt x="33520963" y="2623079"/>
                  <a:pt x="33530407" y="2626520"/>
                  <a:pt x="33530407" y="2626520"/>
                </a:cubicBezTo>
                <a:cubicBezTo>
                  <a:pt x="33532787" y="2628107"/>
                  <a:pt x="33535667" y="2629128"/>
                  <a:pt x="33537551" y="2631282"/>
                </a:cubicBezTo>
                <a:cubicBezTo>
                  <a:pt x="33556999" y="2653508"/>
                  <a:pt x="33538147" y="2639613"/>
                  <a:pt x="33554219" y="2650331"/>
                </a:cubicBezTo>
                <a:cubicBezTo>
                  <a:pt x="33556155" y="2656139"/>
                  <a:pt x="33556751" y="2660003"/>
                  <a:pt x="33561363" y="2664620"/>
                </a:cubicBezTo>
                <a:cubicBezTo>
                  <a:pt x="33563387" y="2666642"/>
                  <a:pt x="33566127" y="2667794"/>
                  <a:pt x="33568507" y="2669382"/>
                </a:cubicBezTo>
                <a:cubicBezTo>
                  <a:pt x="33581207" y="2688427"/>
                  <a:pt x="33564539" y="2665413"/>
                  <a:pt x="33580415" y="2681287"/>
                </a:cubicBezTo>
                <a:cubicBezTo>
                  <a:pt x="33582439" y="2683312"/>
                  <a:pt x="33582751" y="2686914"/>
                  <a:pt x="33585175" y="2688431"/>
                </a:cubicBezTo>
                <a:cubicBezTo>
                  <a:pt x="33589435" y="2691093"/>
                  <a:pt x="33599463" y="2693194"/>
                  <a:pt x="33599463" y="2693194"/>
                </a:cubicBezTo>
                <a:cubicBezTo>
                  <a:pt x="33610783" y="2700741"/>
                  <a:pt x="33603891" y="2697052"/>
                  <a:pt x="33620895" y="2702718"/>
                </a:cubicBezTo>
                <a:lnTo>
                  <a:pt x="33628039" y="2705099"/>
                </a:lnTo>
                <a:cubicBezTo>
                  <a:pt x="33630419" y="2705894"/>
                  <a:pt x="33632687" y="2707205"/>
                  <a:pt x="33635183" y="2707482"/>
                </a:cubicBezTo>
                <a:cubicBezTo>
                  <a:pt x="33662975" y="2710571"/>
                  <a:pt x="33649483" y="2708972"/>
                  <a:pt x="33675663" y="2712244"/>
                </a:cubicBezTo>
                <a:lnTo>
                  <a:pt x="33697095" y="2719388"/>
                </a:lnTo>
                <a:lnTo>
                  <a:pt x="33704239" y="2721768"/>
                </a:lnTo>
                <a:lnTo>
                  <a:pt x="33711383" y="2724150"/>
                </a:lnTo>
                <a:cubicBezTo>
                  <a:pt x="33734379" y="2739480"/>
                  <a:pt x="33698067" y="2716581"/>
                  <a:pt x="33730431" y="2731293"/>
                </a:cubicBezTo>
                <a:cubicBezTo>
                  <a:pt x="33735643" y="2733661"/>
                  <a:pt x="33744719" y="2740819"/>
                  <a:pt x="33744719" y="2740819"/>
                </a:cubicBezTo>
                <a:cubicBezTo>
                  <a:pt x="33745515" y="2743199"/>
                  <a:pt x="33745979" y="2745717"/>
                  <a:pt x="33747103" y="2747963"/>
                </a:cubicBezTo>
                <a:cubicBezTo>
                  <a:pt x="33748383" y="2750522"/>
                  <a:pt x="33751579" y="2752259"/>
                  <a:pt x="33751863" y="2755106"/>
                </a:cubicBezTo>
                <a:cubicBezTo>
                  <a:pt x="33752423" y="2760692"/>
                  <a:pt x="33752495" y="2767039"/>
                  <a:pt x="33749483" y="2771776"/>
                </a:cubicBezTo>
                <a:cubicBezTo>
                  <a:pt x="33743475" y="2781214"/>
                  <a:pt x="33732571" y="2781826"/>
                  <a:pt x="33723287" y="2783681"/>
                </a:cubicBezTo>
                <a:cubicBezTo>
                  <a:pt x="33639035" y="2782202"/>
                  <a:pt x="33591387" y="2779113"/>
                  <a:pt x="33513739" y="2783681"/>
                </a:cubicBezTo>
                <a:cubicBezTo>
                  <a:pt x="33511231" y="2783829"/>
                  <a:pt x="33508975" y="2785268"/>
                  <a:pt x="33506595" y="2786062"/>
                </a:cubicBezTo>
                <a:lnTo>
                  <a:pt x="33497071" y="2800350"/>
                </a:lnTo>
                <a:cubicBezTo>
                  <a:pt x="33495483" y="2802730"/>
                  <a:pt x="33493211" y="2804779"/>
                  <a:pt x="33492307" y="2807493"/>
                </a:cubicBezTo>
                <a:cubicBezTo>
                  <a:pt x="33489023" y="2817353"/>
                  <a:pt x="33491319" y="2812549"/>
                  <a:pt x="33485163" y="2821781"/>
                </a:cubicBezTo>
                <a:cubicBezTo>
                  <a:pt x="33479495" y="2838783"/>
                  <a:pt x="33483187" y="2831891"/>
                  <a:pt x="33475639" y="2843213"/>
                </a:cubicBezTo>
                <a:lnTo>
                  <a:pt x="33468495" y="2864643"/>
                </a:lnTo>
                <a:lnTo>
                  <a:pt x="33466115" y="2871787"/>
                </a:lnTo>
                <a:cubicBezTo>
                  <a:pt x="33464183" y="2887239"/>
                  <a:pt x="33464847" y="2888129"/>
                  <a:pt x="33461351" y="2900362"/>
                </a:cubicBezTo>
                <a:cubicBezTo>
                  <a:pt x="33459803" y="2905783"/>
                  <a:pt x="33458379" y="2910477"/>
                  <a:pt x="33454207" y="2914650"/>
                </a:cubicBezTo>
                <a:cubicBezTo>
                  <a:pt x="33452183" y="2916673"/>
                  <a:pt x="33449263" y="2917581"/>
                  <a:pt x="33447063" y="2919412"/>
                </a:cubicBezTo>
                <a:cubicBezTo>
                  <a:pt x="33444475" y="2921568"/>
                  <a:pt x="33442843" y="2924886"/>
                  <a:pt x="33439919" y="2926557"/>
                </a:cubicBezTo>
                <a:cubicBezTo>
                  <a:pt x="33437079" y="2928180"/>
                  <a:pt x="33433543" y="2928038"/>
                  <a:pt x="33430395" y="2928938"/>
                </a:cubicBezTo>
                <a:cubicBezTo>
                  <a:pt x="33406483" y="2935769"/>
                  <a:pt x="33443507" y="2926255"/>
                  <a:pt x="33413727" y="2933700"/>
                </a:cubicBezTo>
                <a:cubicBezTo>
                  <a:pt x="33408963" y="2932906"/>
                  <a:pt x="33404063" y="2932705"/>
                  <a:pt x="33399439" y="2931318"/>
                </a:cubicBezTo>
                <a:cubicBezTo>
                  <a:pt x="33388999" y="2928189"/>
                  <a:pt x="33391539" y="2926178"/>
                  <a:pt x="33382771" y="2921794"/>
                </a:cubicBezTo>
                <a:cubicBezTo>
                  <a:pt x="33380523" y="2920671"/>
                  <a:pt x="33378007" y="2920206"/>
                  <a:pt x="33375627" y="2919412"/>
                </a:cubicBezTo>
                <a:cubicBezTo>
                  <a:pt x="33369463" y="2913248"/>
                  <a:pt x="33362739" y="2905591"/>
                  <a:pt x="33354195" y="2902744"/>
                </a:cubicBezTo>
                <a:lnTo>
                  <a:pt x="33339907" y="2897981"/>
                </a:lnTo>
                <a:cubicBezTo>
                  <a:pt x="33336859" y="2898744"/>
                  <a:pt x="33326655" y="2901035"/>
                  <a:pt x="33323239" y="2902744"/>
                </a:cubicBezTo>
                <a:cubicBezTo>
                  <a:pt x="33320679" y="2904024"/>
                  <a:pt x="33317375" y="2904947"/>
                  <a:pt x="33316095" y="2907506"/>
                </a:cubicBezTo>
                <a:lnTo>
                  <a:pt x="33308951" y="2912269"/>
                </a:lnTo>
                <a:cubicBezTo>
                  <a:pt x="33305827" y="2911574"/>
                  <a:pt x="33278543" y="2906286"/>
                  <a:pt x="33273231" y="2902744"/>
                </a:cubicBezTo>
                <a:lnTo>
                  <a:pt x="33258943" y="2893219"/>
                </a:lnTo>
                <a:lnTo>
                  <a:pt x="33251803" y="2871787"/>
                </a:lnTo>
                <a:lnTo>
                  <a:pt x="33249419" y="2864643"/>
                </a:lnTo>
                <a:cubicBezTo>
                  <a:pt x="33248627" y="2854324"/>
                  <a:pt x="33248651" y="2843911"/>
                  <a:pt x="33247039" y="2833687"/>
                </a:cubicBezTo>
                <a:cubicBezTo>
                  <a:pt x="33246255" y="2828729"/>
                  <a:pt x="33247039" y="2820986"/>
                  <a:pt x="33242275" y="2819399"/>
                </a:cubicBezTo>
                <a:lnTo>
                  <a:pt x="33235131" y="2817018"/>
                </a:lnTo>
                <a:cubicBezTo>
                  <a:pt x="33233543" y="2814638"/>
                  <a:pt x="33231651" y="2812434"/>
                  <a:pt x="33230371" y="2809874"/>
                </a:cubicBezTo>
                <a:cubicBezTo>
                  <a:pt x="33229247" y="2807629"/>
                  <a:pt x="33229763" y="2804506"/>
                  <a:pt x="33227987" y="2802731"/>
                </a:cubicBezTo>
                <a:cubicBezTo>
                  <a:pt x="33226215" y="2800958"/>
                  <a:pt x="33223227" y="2801143"/>
                  <a:pt x="33220843" y="2800350"/>
                </a:cubicBezTo>
                <a:cubicBezTo>
                  <a:pt x="33212907" y="2788444"/>
                  <a:pt x="33218463" y="2794795"/>
                  <a:pt x="33201795" y="2783681"/>
                </a:cubicBezTo>
                <a:lnTo>
                  <a:pt x="33194651" y="2778918"/>
                </a:lnTo>
                <a:cubicBezTo>
                  <a:pt x="33173747" y="2747566"/>
                  <a:pt x="33194771" y="2777071"/>
                  <a:pt x="33177983" y="2757487"/>
                </a:cubicBezTo>
                <a:cubicBezTo>
                  <a:pt x="33172691" y="2751314"/>
                  <a:pt x="33165415" y="2739826"/>
                  <a:pt x="33161315" y="2733674"/>
                </a:cubicBezTo>
                <a:cubicBezTo>
                  <a:pt x="33159727" y="2731293"/>
                  <a:pt x="33158575" y="2728555"/>
                  <a:pt x="33156551" y="2726531"/>
                </a:cubicBezTo>
                <a:cubicBezTo>
                  <a:pt x="33154171" y="2724151"/>
                  <a:pt x="33151475" y="2722045"/>
                  <a:pt x="33149407" y="2719388"/>
                </a:cubicBezTo>
                <a:cubicBezTo>
                  <a:pt x="33145895" y="2714869"/>
                  <a:pt x="33143059" y="2709862"/>
                  <a:pt x="33139883" y="2705099"/>
                </a:cubicBezTo>
                <a:lnTo>
                  <a:pt x="33135119" y="2697957"/>
                </a:lnTo>
                <a:lnTo>
                  <a:pt x="33120831" y="2676524"/>
                </a:lnTo>
                <a:cubicBezTo>
                  <a:pt x="33119247" y="2674143"/>
                  <a:pt x="33118091" y="2671406"/>
                  <a:pt x="33116071" y="2669382"/>
                </a:cubicBezTo>
                <a:cubicBezTo>
                  <a:pt x="33113687" y="2667001"/>
                  <a:pt x="33110995" y="2664896"/>
                  <a:pt x="33108927" y="2662238"/>
                </a:cubicBezTo>
                <a:cubicBezTo>
                  <a:pt x="33105411" y="2657721"/>
                  <a:pt x="33102575" y="2652712"/>
                  <a:pt x="33099403" y="2647950"/>
                </a:cubicBezTo>
                <a:cubicBezTo>
                  <a:pt x="33097815" y="2645568"/>
                  <a:pt x="33097019" y="2642395"/>
                  <a:pt x="33094639" y="2640807"/>
                </a:cubicBezTo>
                <a:lnTo>
                  <a:pt x="33087495" y="2636044"/>
                </a:lnTo>
                <a:cubicBezTo>
                  <a:pt x="33085907" y="2633664"/>
                  <a:pt x="33084755" y="2630923"/>
                  <a:pt x="33082731" y="2628899"/>
                </a:cubicBezTo>
                <a:cubicBezTo>
                  <a:pt x="33080707" y="2626875"/>
                  <a:pt x="33077375" y="2626374"/>
                  <a:pt x="33075587" y="2624137"/>
                </a:cubicBezTo>
                <a:cubicBezTo>
                  <a:pt x="33074019" y="2622178"/>
                  <a:pt x="33074331" y="2619238"/>
                  <a:pt x="33073207" y="2616993"/>
                </a:cubicBezTo>
                <a:cubicBezTo>
                  <a:pt x="33071927" y="2614433"/>
                  <a:pt x="33070031" y="2612230"/>
                  <a:pt x="33068443" y="2609849"/>
                </a:cubicBezTo>
                <a:cubicBezTo>
                  <a:pt x="33064875" y="2599137"/>
                  <a:pt x="33061103" y="2597347"/>
                  <a:pt x="33066063" y="2588418"/>
                </a:cubicBezTo>
                <a:cubicBezTo>
                  <a:pt x="33068843" y="2583416"/>
                  <a:pt x="33070159" y="2575941"/>
                  <a:pt x="33075587" y="2574132"/>
                </a:cubicBezTo>
                <a:close/>
                <a:moveTo>
                  <a:pt x="6758017" y="2516187"/>
                </a:moveTo>
                <a:cubicBezTo>
                  <a:pt x="6766483" y="2519009"/>
                  <a:pt x="6770718" y="2517599"/>
                  <a:pt x="6770718" y="2528888"/>
                </a:cubicBezTo>
                <a:cubicBezTo>
                  <a:pt x="6770718" y="2537421"/>
                  <a:pt x="6768078" y="2547408"/>
                  <a:pt x="6767547" y="2551114"/>
                </a:cubicBezTo>
                <a:cubicBezTo>
                  <a:pt x="6754153" y="2541549"/>
                  <a:pt x="6735698" y="2538565"/>
                  <a:pt x="6748492" y="2519362"/>
                </a:cubicBezTo>
                <a:cubicBezTo>
                  <a:pt x="6750346" y="2516578"/>
                  <a:pt x="6754848" y="2517245"/>
                  <a:pt x="6758017" y="2516187"/>
                </a:cubicBezTo>
                <a:close/>
                <a:moveTo>
                  <a:pt x="7850232" y="2443163"/>
                </a:moveTo>
                <a:cubicBezTo>
                  <a:pt x="7853996" y="2443789"/>
                  <a:pt x="7856583" y="2447395"/>
                  <a:pt x="7859757" y="2449514"/>
                </a:cubicBezTo>
                <a:cubicBezTo>
                  <a:pt x="7859920" y="2449757"/>
                  <a:pt x="7884017" y="2473202"/>
                  <a:pt x="7866106" y="2478087"/>
                </a:cubicBezTo>
                <a:cubicBezTo>
                  <a:pt x="7856919" y="2480593"/>
                  <a:pt x="7842296" y="2480733"/>
                  <a:pt x="7837531" y="2481262"/>
                </a:cubicBezTo>
                <a:cubicBezTo>
                  <a:pt x="7837786" y="2478469"/>
                  <a:pt x="7830540" y="2439880"/>
                  <a:pt x="7850232" y="2443163"/>
                </a:cubicBezTo>
                <a:close/>
                <a:moveTo>
                  <a:pt x="6827874" y="2354262"/>
                </a:moveTo>
                <a:cubicBezTo>
                  <a:pt x="6835350" y="2354262"/>
                  <a:pt x="6842686" y="2356380"/>
                  <a:pt x="6850093" y="2357437"/>
                </a:cubicBezTo>
                <a:cubicBezTo>
                  <a:pt x="6852208" y="2360612"/>
                  <a:pt x="6854736" y="2363549"/>
                  <a:pt x="6856449" y="2366962"/>
                </a:cubicBezTo>
                <a:cubicBezTo>
                  <a:pt x="6857939" y="2369956"/>
                  <a:pt x="6858700" y="2373270"/>
                  <a:pt x="6859618" y="2376489"/>
                </a:cubicBezTo>
                <a:cubicBezTo>
                  <a:pt x="6863310" y="2389397"/>
                  <a:pt x="6867553" y="2389716"/>
                  <a:pt x="6869148" y="2392363"/>
                </a:cubicBezTo>
                <a:cubicBezTo>
                  <a:pt x="6866856" y="2392618"/>
                  <a:pt x="6835922" y="2399410"/>
                  <a:pt x="6827874" y="2392363"/>
                </a:cubicBezTo>
                <a:cubicBezTo>
                  <a:pt x="6822125" y="2387337"/>
                  <a:pt x="6815169" y="2373313"/>
                  <a:pt x="6815169" y="2373313"/>
                </a:cubicBezTo>
                <a:cubicBezTo>
                  <a:pt x="6816226" y="2368021"/>
                  <a:pt x="6815352" y="2361928"/>
                  <a:pt x="6818341" y="2357437"/>
                </a:cubicBezTo>
                <a:cubicBezTo>
                  <a:pt x="6820199" y="2354653"/>
                  <a:pt x="6824520" y="2354262"/>
                  <a:pt x="6827874" y="2354262"/>
                </a:cubicBezTo>
                <a:close/>
                <a:moveTo>
                  <a:pt x="7999459" y="2297112"/>
                </a:moveTo>
                <a:cubicBezTo>
                  <a:pt x="8006866" y="2298170"/>
                  <a:pt x="8014845" y="2297249"/>
                  <a:pt x="8021684" y="2300287"/>
                </a:cubicBezTo>
                <a:cubicBezTo>
                  <a:pt x="8026500" y="2302428"/>
                  <a:pt x="8029800" y="2315111"/>
                  <a:pt x="8031207" y="2319338"/>
                </a:cubicBezTo>
                <a:cubicBezTo>
                  <a:pt x="8030149" y="2325687"/>
                  <a:pt x="8032584" y="2333835"/>
                  <a:pt x="8028034" y="2338389"/>
                </a:cubicBezTo>
                <a:cubicBezTo>
                  <a:pt x="8025533" y="2340887"/>
                  <a:pt x="8012158" y="2333095"/>
                  <a:pt x="8008983" y="2332037"/>
                </a:cubicBezTo>
                <a:cubicBezTo>
                  <a:pt x="7995887" y="2322685"/>
                  <a:pt x="7978472" y="2320654"/>
                  <a:pt x="7989933" y="2303462"/>
                </a:cubicBezTo>
                <a:cubicBezTo>
                  <a:pt x="7992049" y="2300287"/>
                  <a:pt x="7996282" y="2299229"/>
                  <a:pt x="7999459" y="2297112"/>
                </a:cubicBezTo>
                <a:close/>
                <a:moveTo>
                  <a:pt x="21460123" y="2238374"/>
                </a:moveTo>
                <a:cubicBezTo>
                  <a:pt x="21480759" y="2239963"/>
                  <a:pt x="21501479" y="2240720"/>
                  <a:pt x="21522035" y="2243137"/>
                </a:cubicBezTo>
                <a:cubicBezTo>
                  <a:pt x="21528535" y="2243902"/>
                  <a:pt x="21534583" y="2247135"/>
                  <a:pt x="21541083" y="2247901"/>
                </a:cubicBezTo>
                <a:cubicBezTo>
                  <a:pt x="21561639" y="2250317"/>
                  <a:pt x="21582359" y="2251074"/>
                  <a:pt x="21602995" y="2252663"/>
                </a:cubicBezTo>
                <a:cubicBezTo>
                  <a:pt x="21607759" y="2254249"/>
                  <a:pt x="21612793" y="2255179"/>
                  <a:pt x="21617283" y="2257425"/>
                </a:cubicBezTo>
                <a:cubicBezTo>
                  <a:pt x="21631111" y="2264338"/>
                  <a:pt x="21630207" y="2269871"/>
                  <a:pt x="21645859" y="2271712"/>
                </a:cubicBezTo>
                <a:cubicBezTo>
                  <a:pt x="21667987" y="2274315"/>
                  <a:pt x="21690311" y="2274888"/>
                  <a:pt x="21712535" y="2276476"/>
                </a:cubicBezTo>
                <a:cubicBezTo>
                  <a:pt x="21734367" y="2309227"/>
                  <a:pt x="21727963" y="2294190"/>
                  <a:pt x="21736347" y="2319338"/>
                </a:cubicBezTo>
                <a:cubicBezTo>
                  <a:pt x="21731583" y="2324100"/>
                  <a:pt x="21727663" y="2329889"/>
                  <a:pt x="21722059" y="2333625"/>
                </a:cubicBezTo>
                <a:cubicBezTo>
                  <a:pt x="21717879" y="2336411"/>
                  <a:pt x="21712387" y="2336411"/>
                  <a:pt x="21707771" y="2338389"/>
                </a:cubicBezTo>
                <a:cubicBezTo>
                  <a:pt x="21701247" y="2341184"/>
                  <a:pt x="21695071" y="2344738"/>
                  <a:pt x="21688719" y="2347913"/>
                </a:cubicBezTo>
                <a:cubicBezTo>
                  <a:pt x="21666499" y="2346325"/>
                  <a:pt x="21644083" y="2346455"/>
                  <a:pt x="21622047" y="2343149"/>
                </a:cubicBezTo>
                <a:cubicBezTo>
                  <a:pt x="21612119" y="2341660"/>
                  <a:pt x="21594263" y="2319338"/>
                  <a:pt x="21588709" y="2314574"/>
                </a:cubicBezTo>
                <a:cubicBezTo>
                  <a:pt x="21574423" y="2316162"/>
                  <a:pt x="21560223" y="2319338"/>
                  <a:pt x="21545847" y="2319338"/>
                </a:cubicBezTo>
                <a:cubicBezTo>
                  <a:pt x="21488675" y="2319338"/>
                  <a:pt x="21491859" y="2318938"/>
                  <a:pt x="21455359" y="2309812"/>
                </a:cubicBezTo>
                <a:cubicBezTo>
                  <a:pt x="21450595" y="2305050"/>
                  <a:pt x="21446675" y="2299260"/>
                  <a:pt x="21441071" y="2295524"/>
                </a:cubicBezTo>
                <a:cubicBezTo>
                  <a:pt x="21436895" y="2292740"/>
                  <a:pt x="21431275" y="2293008"/>
                  <a:pt x="21426783" y="2290762"/>
                </a:cubicBezTo>
                <a:cubicBezTo>
                  <a:pt x="21421667" y="2288202"/>
                  <a:pt x="21417259" y="2284413"/>
                  <a:pt x="21412495" y="2281237"/>
                </a:cubicBezTo>
                <a:cubicBezTo>
                  <a:pt x="21409823" y="2273215"/>
                  <a:pt x="21402471" y="2260684"/>
                  <a:pt x="21412495" y="2252663"/>
                </a:cubicBezTo>
                <a:cubicBezTo>
                  <a:pt x="21417607" y="2248575"/>
                  <a:pt x="21425277" y="2249780"/>
                  <a:pt x="21431547" y="2247901"/>
                </a:cubicBezTo>
                <a:cubicBezTo>
                  <a:pt x="21441163" y="2245014"/>
                  <a:pt x="21460123" y="2238374"/>
                  <a:pt x="21460123" y="2238374"/>
                </a:cubicBezTo>
                <a:close/>
                <a:moveTo>
                  <a:pt x="31557303" y="2185990"/>
                </a:moveTo>
                <a:cubicBezTo>
                  <a:pt x="31582703" y="2188529"/>
                  <a:pt x="31608275" y="2189726"/>
                  <a:pt x="31633503" y="2193608"/>
                </a:cubicBezTo>
                <a:cubicBezTo>
                  <a:pt x="31661171" y="2197863"/>
                  <a:pt x="31654107" y="2203909"/>
                  <a:pt x="31679223" y="2216467"/>
                </a:cubicBezTo>
                <a:cubicBezTo>
                  <a:pt x="31686407" y="2220060"/>
                  <a:pt x="31694899" y="2220496"/>
                  <a:pt x="31702083" y="2224088"/>
                </a:cubicBezTo>
                <a:cubicBezTo>
                  <a:pt x="31710275" y="2228183"/>
                  <a:pt x="31716755" y="2235234"/>
                  <a:pt x="31724943" y="2239328"/>
                </a:cubicBezTo>
                <a:cubicBezTo>
                  <a:pt x="31732127" y="2242920"/>
                  <a:pt x="31740619" y="2243355"/>
                  <a:pt x="31747803" y="2246947"/>
                </a:cubicBezTo>
                <a:cubicBezTo>
                  <a:pt x="31820259" y="2283174"/>
                  <a:pt x="31698431" y="2238110"/>
                  <a:pt x="31816383" y="2277427"/>
                </a:cubicBezTo>
                <a:lnTo>
                  <a:pt x="31839243" y="2285047"/>
                </a:lnTo>
                <a:cubicBezTo>
                  <a:pt x="31844323" y="2292667"/>
                  <a:pt x="31852979" y="2298875"/>
                  <a:pt x="31854483" y="2307908"/>
                </a:cubicBezTo>
                <a:cubicBezTo>
                  <a:pt x="31855803" y="2315832"/>
                  <a:pt x="31851883" y="2324495"/>
                  <a:pt x="31846863" y="2330768"/>
                </a:cubicBezTo>
                <a:cubicBezTo>
                  <a:pt x="31828979" y="2353125"/>
                  <a:pt x="31794007" y="2350293"/>
                  <a:pt x="31770663" y="2353628"/>
                </a:cubicBezTo>
                <a:lnTo>
                  <a:pt x="31572543" y="2361247"/>
                </a:lnTo>
                <a:cubicBezTo>
                  <a:pt x="31564175" y="2351483"/>
                  <a:pt x="31522875" y="2307631"/>
                  <a:pt x="31511583" y="2285047"/>
                </a:cubicBezTo>
                <a:cubicBezTo>
                  <a:pt x="31507991" y="2277863"/>
                  <a:pt x="31506503" y="2269808"/>
                  <a:pt x="31503963" y="2262188"/>
                </a:cubicBezTo>
                <a:cubicBezTo>
                  <a:pt x="31506503" y="2241867"/>
                  <a:pt x="31499843" y="2218004"/>
                  <a:pt x="31511583" y="2201228"/>
                </a:cubicBezTo>
                <a:cubicBezTo>
                  <a:pt x="31520795" y="2188068"/>
                  <a:pt x="31557303" y="2185990"/>
                  <a:pt x="31557303" y="2185990"/>
                </a:cubicBezTo>
                <a:close/>
                <a:moveTo>
                  <a:pt x="21036259" y="2124075"/>
                </a:moveTo>
                <a:cubicBezTo>
                  <a:pt x="21058485" y="2125662"/>
                  <a:pt x="21080899" y="2125532"/>
                  <a:pt x="21102935" y="2128838"/>
                </a:cubicBezTo>
                <a:cubicBezTo>
                  <a:pt x="21112863" y="2130327"/>
                  <a:pt x="21131511" y="2138364"/>
                  <a:pt x="21131511" y="2138364"/>
                </a:cubicBezTo>
                <a:cubicBezTo>
                  <a:pt x="21133099" y="2143126"/>
                  <a:pt x="21132723" y="2149100"/>
                  <a:pt x="21136271" y="2152650"/>
                </a:cubicBezTo>
                <a:cubicBezTo>
                  <a:pt x="21139823" y="2156199"/>
                  <a:pt x="21146071" y="2155169"/>
                  <a:pt x="21150559" y="2157412"/>
                </a:cubicBezTo>
                <a:cubicBezTo>
                  <a:pt x="21155679" y="2159972"/>
                  <a:pt x="21159727" y="2164377"/>
                  <a:pt x="21164847" y="2166939"/>
                </a:cubicBezTo>
                <a:cubicBezTo>
                  <a:pt x="21171679" y="2170354"/>
                  <a:pt x="21192087" y="2174938"/>
                  <a:pt x="21198183" y="2176462"/>
                </a:cubicBezTo>
                <a:cubicBezTo>
                  <a:pt x="21239135" y="2203762"/>
                  <a:pt x="21187323" y="2171032"/>
                  <a:pt x="21226759" y="2190750"/>
                </a:cubicBezTo>
                <a:cubicBezTo>
                  <a:pt x="21231879" y="2193309"/>
                  <a:pt x="21236287" y="2197099"/>
                  <a:pt x="21241047" y="2200275"/>
                </a:cubicBezTo>
                <a:cubicBezTo>
                  <a:pt x="21245863" y="2207499"/>
                  <a:pt x="21255335" y="2218990"/>
                  <a:pt x="21255335" y="2228850"/>
                </a:cubicBezTo>
                <a:cubicBezTo>
                  <a:pt x="21255335" y="2235395"/>
                  <a:pt x="21252371" y="2241605"/>
                  <a:pt x="21250571" y="2247901"/>
                </a:cubicBezTo>
                <a:cubicBezTo>
                  <a:pt x="21249195" y="2252726"/>
                  <a:pt x="21249359" y="2258638"/>
                  <a:pt x="21245811" y="2262188"/>
                </a:cubicBezTo>
                <a:cubicBezTo>
                  <a:pt x="21242259" y="2265738"/>
                  <a:pt x="21236287" y="2265362"/>
                  <a:pt x="21231523" y="2266952"/>
                </a:cubicBezTo>
                <a:cubicBezTo>
                  <a:pt x="21210219" y="2298906"/>
                  <a:pt x="21235315" y="2267595"/>
                  <a:pt x="21207711" y="2285999"/>
                </a:cubicBezTo>
                <a:cubicBezTo>
                  <a:pt x="21202107" y="2289736"/>
                  <a:pt x="21199311" y="2297016"/>
                  <a:pt x="21193423" y="2300288"/>
                </a:cubicBezTo>
                <a:cubicBezTo>
                  <a:pt x="21184647" y="2305163"/>
                  <a:pt x="21164847" y="2309812"/>
                  <a:pt x="21164847" y="2309812"/>
                </a:cubicBezTo>
                <a:cubicBezTo>
                  <a:pt x="21164687" y="2309773"/>
                  <a:pt x="21133787" y="2302563"/>
                  <a:pt x="21131511" y="2300288"/>
                </a:cubicBezTo>
                <a:cubicBezTo>
                  <a:pt x="21127959" y="2296737"/>
                  <a:pt x="21128995" y="2290489"/>
                  <a:pt x="21126751" y="2285999"/>
                </a:cubicBezTo>
                <a:cubicBezTo>
                  <a:pt x="21118131" y="2268766"/>
                  <a:pt x="21119415" y="2272442"/>
                  <a:pt x="21102935" y="2266952"/>
                </a:cubicBezTo>
                <a:cubicBezTo>
                  <a:pt x="21101347" y="2262188"/>
                  <a:pt x="21101311" y="2256582"/>
                  <a:pt x="21098171" y="2252663"/>
                </a:cubicBezTo>
                <a:cubicBezTo>
                  <a:pt x="21091459" y="2244270"/>
                  <a:pt x="21079011" y="2241512"/>
                  <a:pt x="21069599" y="2238374"/>
                </a:cubicBezTo>
                <a:cubicBezTo>
                  <a:pt x="21068011" y="2265362"/>
                  <a:pt x="21067527" y="2292437"/>
                  <a:pt x="21064835" y="2319338"/>
                </a:cubicBezTo>
                <a:cubicBezTo>
                  <a:pt x="21064335" y="2324333"/>
                  <a:pt x="21063207" y="2329705"/>
                  <a:pt x="21060071" y="2333625"/>
                </a:cubicBezTo>
                <a:cubicBezTo>
                  <a:pt x="21052123" y="2343563"/>
                  <a:pt x="21037863" y="2345439"/>
                  <a:pt x="21026735" y="2347913"/>
                </a:cubicBezTo>
                <a:cubicBezTo>
                  <a:pt x="21018835" y="2349668"/>
                  <a:pt x="21010907" y="2351343"/>
                  <a:pt x="21002923" y="2352674"/>
                </a:cubicBezTo>
                <a:cubicBezTo>
                  <a:pt x="20991851" y="2354519"/>
                  <a:pt x="20980699" y="2355849"/>
                  <a:pt x="20969583" y="2357437"/>
                </a:cubicBezTo>
                <a:cubicBezTo>
                  <a:pt x="20953231" y="2354166"/>
                  <a:pt x="20942407" y="2352395"/>
                  <a:pt x="20926723" y="2347913"/>
                </a:cubicBezTo>
                <a:cubicBezTo>
                  <a:pt x="20921897" y="2346533"/>
                  <a:pt x="20916825" y="2345589"/>
                  <a:pt x="20912435" y="2343149"/>
                </a:cubicBezTo>
                <a:cubicBezTo>
                  <a:pt x="20902427" y="2337592"/>
                  <a:pt x="20883859" y="2324100"/>
                  <a:pt x="20883859" y="2324100"/>
                </a:cubicBezTo>
                <a:cubicBezTo>
                  <a:pt x="20778055" y="2329390"/>
                  <a:pt x="20780487" y="2332081"/>
                  <a:pt x="20664787" y="2324100"/>
                </a:cubicBezTo>
                <a:cubicBezTo>
                  <a:pt x="20638931" y="2322316"/>
                  <a:pt x="20637003" y="2296318"/>
                  <a:pt x="20631447" y="2290762"/>
                </a:cubicBezTo>
                <a:cubicBezTo>
                  <a:pt x="20628275" y="2276476"/>
                  <a:pt x="20622967" y="2262500"/>
                  <a:pt x="20621923" y="2247901"/>
                </a:cubicBezTo>
                <a:cubicBezTo>
                  <a:pt x="20621123" y="2236711"/>
                  <a:pt x="20626923" y="2217928"/>
                  <a:pt x="20636211" y="2209799"/>
                </a:cubicBezTo>
                <a:cubicBezTo>
                  <a:pt x="20644827" y="2202262"/>
                  <a:pt x="20655259" y="2197099"/>
                  <a:pt x="20664787" y="2190750"/>
                </a:cubicBezTo>
                <a:cubicBezTo>
                  <a:pt x="20683251" y="2178440"/>
                  <a:pt x="20673647" y="2183034"/>
                  <a:pt x="20693359" y="2176462"/>
                </a:cubicBezTo>
                <a:cubicBezTo>
                  <a:pt x="20698123" y="2173288"/>
                  <a:pt x="20702419" y="2169262"/>
                  <a:pt x="20707649" y="2166939"/>
                </a:cubicBezTo>
                <a:cubicBezTo>
                  <a:pt x="20716823" y="2162861"/>
                  <a:pt x="20726699" y="2160589"/>
                  <a:pt x="20736223" y="2157412"/>
                </a:cubicBezTo>
                <a:lnTo>
                  <a:pt x="20764799" y="2147889"/>
                </a:lnTo>
                <a:lnTo>
                  <a:pt x="20793375" y="2138364"/>
                </a:lnTo>
                <a:lnTo>
                  <a:pt x="20807659" y="2133599"/>
                </a:lnTo>
                <a:cubicBezTo>
                  <a:pt x="20829885" y="2135190"/>
                  <a:pt x="20852393" y="2134491"/>
                  <a:pt x="20874335" y="2138364"/>
                </a:cubicBezTo>
                <a:cubicBezTo>
                  <a:pt x="20879971" y="2139357"/>
                  <a:pt x="20883503" y="2145327"/>
                  <a:pt x="20888623" y="2147889"/>
                </a:cubicBezTo>
                <a:cubicBezTo>
                  <a:pt x="20893115" y="2150132"/>
                  <a:pt x="20898147" y="2151063"/>
                  <a:pt x="20902911" y="2152650"/>
                </a:cubicBezTo>
                <a:cubicBezTo>
                  <a:pt x="20928311" y="2151063"/>
                  <a:pt x="20953971" y="2151856"/>
                  <a:pt x="20979111" y="2147889"/>
                </a:cubicBezTo>
                <a:cubicBezTo>
                  <a:pt x="20984763" y="2146995"/>
                  <a:pt x="20988167" y="2140688"/>
                  <a:pt x="20993399" y="2138364"/>
                </a:cubicBezTo>
                <a:cubicBezTo>
                  <a:pt x="21002575" y="2134285"/>
                  <a:pt x="21012447" y="2132012"/>
                  <a:pt x="21021975" y="2128838"/>
                </a:cubicBezTo>
                <a:close/>
                <a:moveTo>
                  <a:pt x="14861412" y="2050256"/>
                </a:moveTo>
                <a:cubicBezTo>
                  <a:pt x="14873386" y="2051453"/>
                  <a:pt x="14887431" y="2052333"/>
                  <a:pt x="14899514" y="2055019"/>
                </a:cubicBezTo>
                <a:cubicBezTo>
                  <a:pt x="14901961" y="2055562"/>
                  <a:pt x="14904276" y="2056605"/>
                  <a:pt x="14906655" y="2057399"/>
                </a:cubicBezTo>
                <a:cubicBezTo>
                  <a:pt x="14909038" y="2058987"/>
                  <a:pt x="14912214" y="2059781"/>
                  <a:pt x="14913799" y="2062164"/>
                </a:cubicBezTo>
                <a:cubicBezTo>
                  <a:pt x="14915614" y="2064886"/>
                  <a:pt x="14915283" y="2068541"/>
                  <a:pt x="14916182" y="2071688"/>
                </a:cubicBezTo>
                <a:cubicBezTo>
                  <a:pt x="14916870" y="2074102"/>
                  <a:pt x="14917768" y="2076450"/>
                  <a:pt x="14918562" y="2078832"/>
                </a:cubicBezTo>
                <a:cubicBezTo>
                  <a:pt x="14917768" y="2087562"/>
                  <a:pt x="14917422" y="2096345"/>
                  <a:pt x="14916182" y="2105024"/>
                </a:cubicBezTo>
                <a:cubicBezTo>
                  <a:pt x="14915827" y="2107510"/>
                  <a:pt x="14914921" y="2109923"/>
                  <a:pt x="14913799" y="2112168"/>
                </a:cubicBezTo>
                <a:cubicBezTo>
                  <a:pt x="14912519" y="2114730"/>
                  <a:pt x="14911193" y="2117427"/>
                  <a:pt x="14909038" y="2119313"/>
                </a:cubicBezTo>
                <a:cubicBezTo>
                  <a:pt x="14902032" y="2125442"/>
                  <a:pt x="14897156" y="2127636"/>
                  <a:pt x="14892371" y="2138362"/>
                </a:cubicBezTo>
                <a:lnTo>
                  <a:pt x="14873317" y="2131218"/>
                </a:lnTo>
                <a:cubicBezTo>
                  <a:pt x="14868592" y="2129531"/>
                  <a:pt x="14863795" y="2128044"/>
                  <a:pt x="14859032" y="2126456"/>
                </a:cubicBezTo>
                <a:cubicBezTo>
                  <a:pt x="14856649" y="2125662"/>
                  <a:pt x="14854134" y="2125196"/>
                  <a:pt x="14851889" y="2124075"/>
                </a:cubicBezTo>
                <a:cubicBezTo>
                  <a:pt x="14839804" y="2118033"/>
                  <a:pt x="14845314" y="2121282"/>
                  <a:pt x="14835221" y="2114549"/>
                </a:cubicBezTo>
                <a:cubicBezTo>
                  <a:pt x="14828866" y="2095493"/>
                  <a:pt x="14828922" y="2102317"/>
                  <a:pt x="14832837" y="2078832"/>
                </a:cubicBezTo>
                <a:cubicBezTo>
                  <a:pt x="14833543" y="2074607"/>
                  <a:pt x="14836771" y="2067354"/>
                  <a:pt x="14839981" y="2064543"/>
                </a:cubicBezTo>
                <a:cubicBezTo>
                  <a:pt x="14844290" y="2060776"/>
                  <a:pt x="14849505" y="2058193"/>
                  <a:pt x="14854270" y="2055019"/>
                </a:cubicBezTo>
                <a:close/>
                <a:moveTo>
                  <a:pt x="33516119" y="2031208"/>
                </a:moveTo>
                <a:cubicBezTo>
                  <a:pt x="33535963" y="2032000"/>
                  <a:pt x="33555843" y="2032173"/>
                  <a:pt x="33575651" y="2033590"/>
                </a:cubicBezTo>
                <a:cubicBezTo>
                  <a:pt x="33578155" y="2033766"/>
                  <a:pt x="33580599" y="2034750"/>
                  <a:pt x="33582795" y="2035970"/>
                </a:cubicBezTo>
                <a:cubicBezTo>
                  <a:pt x="33587799" y="2038748"/>
                  <a:pt x="33597083" y="2045493"/>
                  <a:pt x="33597083" y="2045493"/>
                </a:cubicBezTo>
                <a:lnTo>
                  <a:pt x="33606607" y="2059781"/>
                </a:lnTo>
                <a:cubicBezTo>
                  <a:pt x="33608195" y="2062164"/>
                  <a:pt x="33610463" y="2064210"/>
                  <a:pt x="33611371" y="2066924"/>
                </a:cubicBezTo>
                <a:cubicBezTo>
                  <a:pt x="33614655" y="2076783"/>
                  <a:pt x="33612359" y="2071979"/>
                  <a:pt x="33618515" y="2081212"/>
                </a:cubicBezTo>
                <a:cubicBezTo>
                  <a:pt x="33617719" y="2093119"/>
                  <a:pt x="33617383" y="2105064"/>
                  <a:pt x="33616131" y="2116931"/>
                </a:cubicBezTo>
                <a:cubicBezTo>
                  <a:pt x="33615791" y="2120188"/>
                  <a:pt x="33614691" y="2123321"/>
                  <a:pt x="33613751" y="2126456"/>
                </a:cubicBezTo>
                <a:cubicBezTo>
                  <a:pt x="33612307" y="2131264"/>
                  <a:pt x="33610575" y="2135981"/>
                  <a:pt x="33608987" y="2140743"/>
                </a:cubicBezTo>
                <a:cubicBezTo>
                  <a:pt x="33608195" y="2143126"/>
                  <a:pt x="33607999" y="2145799"/>
                  <a:pt x="33606607" y="2147889"/>
                </a:cubicBezTo>
                <a:lnTo>
                  <a:pt x="33601843" y="2155031"/>
                </a:lnTo>
                <a:cubicBezTo>
                  <a:pt x="33601051" y="2157412"/>
                  <a:pt x="33600587" y="2159929"/>
                  <a:pt x="33599463" y="2162174"/>
                </a:cubicBezTo>
                <a:lnTo>
                  <a:pt x="33594703" y="2171700"/>
                </a:lnTo>
                <a:cubicBezTo>
                  <a:pt x="33587559" y="2173288"/>
                  <a:pt x="33580583" y="2176159"/>
                  <a:pt x="33573271" y="2176462"/>
                </a:cubicBezTo>
                <a:cubicBezTo>
                  <a:pt x="33548763" y="2177484"/>
                  <a:pt x="33545159" y="2175985"/>
                  <a:pt x="33528027" y="2171700"/>
                </a:cubicBezTo>
                <a:cubicBezTo>
                  <a:pt x="33525647" y="2170112"/>
                  <a:pt x="33523563" y="2167943"/>
                  <a:pt x="33520883" y="2166939"/>
                </a:cubicBezTo>
                <a:cubicBezTo>
                  <a:pt x="33510655" y="2163103"/>
                  <a:pt x="33504627" y="2166419"/>
                  <a:pt x="33494687" y="2159794"/>
                </a:cubicBezTo>
                <a:cubicBezTo>
                  <a:pt x="33484175" y="2152787"/>
                  <a:pt x="33490351" y="2155592"/>
                  <a:pt x="33475639" y="2152650"/>
                </a:cubicBezTo>
                <a:cubicBezTo>
                  <a:pt x="33455155" y="2138995"/>
                  <a:pt x="33481079" y="2155370"/>
                  <a:pt x="33461351" y="2145509"/>
                </a:cubicBezTo>
                <a:cubicBezTo>
                  <a:pt x="33442891" y="2136276"/>
                  <a:pt x="33465015" y="2144346"/>
                  <a:pt x="33447063" y="2138364"/>
                </a:cubicBezTo>
                <a:lnTo>
                  <a:pt x="33432775" y="2128838"/>
                </a:lnTo>
                <a:cubicBezTo>
                  <a:pt x="33430395" y="2127252"/>
                  <a:pt x="33428347" y="2124979"/>
                  <a:pt x="33425631" y="2124075"/>
                </a:cubicBezTo>
                <a:cubicBezTo>
                  <a:pt x="33423251" y="2123280"/>
                  <a:pt x="33420683" y="2122913"/>
                  <a:pt x="33418487" y="2121694"/>
                </a:cubicBezTo>
                <a:cubicBezTo>
                  <a:pt x="33413487" y="2118913"/>
                  <a:pt x="33404203" y="2112169"/>
                  <a:pt x="33404203" y="2112169"/>
                </a:cubicBezTo>
                <a:cubicBezTo>
                  <a:pt x="33403407" y="2109788"/>
                  <a:pt x="33403039" y="2107220"/>
                  <a:pt x="33401819" y="2105024"/>
                </a:cubicBezTo>
                <a:cubicBezTo>
                  <a:pt x="33399039" y="2100023"/>
                  <a:pt x="33392295" y="2090737"/>
                  <a:pt x="33392295" y="2090737"/>
                </a:cubicBezTo>
                <a:cubicBezTo>
                  <a:pt x="33391499" y="2088357"/>
                  <a:pt x="33389915" y="2086103"/>
                  <a:pt x="33389915" y="2083594"/>
                </a:cubicBezTo>
                <a:cubicBezTo>
                  <a:pt x="33389915" y="2074597"/>
                  <a:pt x="33390603" y="2066237"/>
                  <a:pt x="33397059" y="2059781"/>
                </a:cubicBezTo>
                <a:cubicBezTo>
                  <a:pt x="33399083" y="2057759"/>
                  <a:pt x="33401643" y="2056300"/>
                  <a:pt x="33404203" y="2055020"/>
                </a:cubicBezTo>
                <a:cubicBezTo>
                  <a:pt x="33406447" y="2053899"/>
                  <a:pt x="33408963" y="2053432"/>
                  <a:pt x="33411343" y="2052637"/>
                </a:cubicBezTo>
                <a:cubicBezTo>
                  <a:pt x="33413727" y="2051050"/>
                  <a:pt x="33415875" y="2049037"/>
                  <a:pt x="33418487" y="2047874"/>
                </a:cubicBezTo>
                <a:cubicBezTo>
                  <a:pt x="33428679" y="2043345"/>
                  <a:pt x="33432603" y="2043504"/>
                  <a:pt x="33442303" y="2040731"/>
                </a:cubicBezTo>
                <a:cubicBezTo>
                  <a:pt x="33444715" y="2040041"/>
                  <a:pt x="33446951" y="2038642"/>
                  <a:pt x="33449443" y="2038351"/>
                </a:cubicBezTo>
                <a:cubicBezTo>
                  <a:pt x="33460511" y="2037048"/>
                  <a:pt x="33471683" y="2036933"/>
                  <a:pt x="33482783" y="2035970"/>
                </a:cubicBezTo>
                <a:cubicBezTo>
                  <a:pt x="33502799" y="2034228"/>
                  <a:pt x="33500227" y="2034384"/>
                  <a:pt x="33516119" y="2031208"/>
                </a:cubicBezTo>
                <a:close/>
                <a:moveTo>
                  <a:pt x="34838903" y="1927683"/>
                </a:moveTo>
                <a:cubicBezTo>
                  <a:pt x="34841571" y="1928339"/>
                  <a:pt x="34846147" y="1929720"/>
                  <a:pt x="34851251" y="1931633"/>
                </a:cubicBezTo>
                <a:lnTo>
                  <a:pt x="34854283" y="1933040"/>
                </a:lnTo>
                <a:lnTo>
                  <a:pt x="34838039" y="1928060"/>
                </a:lnTo>
                <a:cubicBezTo>
                  <a:pt x="34835487" y="1927089"/>
                  <a:pt x="34836239" y="1927025"/>
                  <a:pt x="34838903" y="1927683"/>
                </a:cubicBezTo>
                <a:close/>
                <a:moveTo>
                  <a:pt x="13463900" y="1906588"/>
                </a:moveTo>
                <a:cubicBezTo>
                  <a:pt x="13478717" y="1908705"/>
                  <a:pt x="13494013" y="1908636"/>
                  <a:pt x="13508349" y="1912937"/>
                </a:cubicBezTo>
                <a:cubicBezTo>
                  <a:pt x="13515659" y="1915130"/>
                  <a:pt x="13520251" y="1922958"/>
                  <a:pt x="13527397" y="1925638"/>
                </a:cubicBezTo>
                <a:cubicBezTo>
                  <a:pt x="13537503" y="1929428"/>
                  <a:pt x="13548736" y="1929147"/>
                  <a:pt x="13559147" y="1931988"/>
                </a:cubicBezTo>
                <a:cubicBezTo>
                  <a:pt x="13572065" y="1935510"/>
                  <a:pt x="13597250" y="1944688"/>
                  <a:pt x="13597250" y="1944688"/>
                </a:cubicBezTo>
                <a:cubicBezTo>
                  <a:pt x="13603691" y="1964013"/>
                  <a:pt x="13609957" y="1966109"/>
                  <a:pt x="13590898" y="1982789"/>
                </a:cubicBezTo>
                <a:cubicBezTo>
                  <a:pt x="13579412" y="1992838"/>
                  <a:pt x="13552799" y="2008188"/>
                  <a:pt x="13552799" y="2008188"/>
                </a:cubicBezTo>
                <a:lnTo>
                  <a:pt x="13514699" y="2065338"/>
                </a:lnTo>
                <a:cubicBezTo>
                  <a:pt x="13510467" y="2071689"/>
                  <a:pt x="13504413" y="2077149"/>
                  <a:pt x="13501997" y="2084388"/>
                </a:cubicBezTo>
                <a:lnTo>
                  <a:pt x="13495649" y="2103437"/>
                </a:lnTo>
                <a:cubicBezTo>
                  <a:pt x="13493530" y="2118254"/>
                  <a:pt x="13489299" y="2132920"/>
                  <a:pt x="13489299" y="2147889"/>
                </a:cubicBezTo>
                <a:cubicBezTo>
                  <a:pt x="13489299" y="2216521"/>
                  <a:pt x="13488587" y="2209250"/>
                  <a:pt x="13501997" y="2249489"/>
                </a:cubicBezTo>
                <a:cubicBezTo>
                  <a:pt x="13499883" y="2260070"/>
                  <a:pt x="13501005" y="2271867"/>
                  <a:pt x="13495649" y="2281237"/>
                </a:cubicBezTo>
                <a:cubicBezTo>
                  <a:pt x="13491863" y="2287864"/>
                  <a:pt x="13481366" y="2287978"/>
                  <a:pt x="13476598" y="2293938"/>
                </a:cubicBezTo>
                <a:cubicBezTo>
                  <a:pt x="13472416" y="2299165"/>
                  <a:pt x="13472364" y="2306639"/>
                  <a:pt x="13470247" y="2312988"/>
                </a:cubicBezTo>
                <a:cubicBezTo>
                  <a:pt x="13459665" y="2310870"/>
                  <a:pt x="13449267" y="2307332"/>
                  <a:pt x="13438497" y="2306639"/>
                </a:cubicBezTo>
                <a:cubicBezTo>
                  <a:pt x="13258300" y="2295012"/>
                  <a:pt x="13320260" y="2331527"/>
                  <a:pt x="13254347" y="2287588"/>
                </a:cubicBezTo>
                <a:cubicBezTo>
                  <a:pt x="13252231" y="2262188"/>
                  <a:pt x="13254820" y="2235945"/>
                  <a:pt x="13248000" y="2211388"/>
                </a:cubicBezTo>
                <a:cubicBezTo>
                  <a:pt x="13243913" y="2196680"/>
                  <a:pt x="13227424" y="2187767"/>
                  <a:pt x="13222596" y="2173288"/>
                </a:cubicBezTo>
                <a:cubicBezTo>
                  <a:pt x="13220481" y="2166939"/>
                  <a:pt x="13219961" y="2159806"/>
                  <a:pt x="13216247" y="2154238"/>
                </a:cubicBezTo>
                <a:cubicBezTo>
                  <a:pt x="13206471" y="2139569"/>
                  <a:pt x="13192207" y="2131858"/>
                  <a:pt x="13178150" y="2122488"/>
                </a:cubicBezTo>
                <a:cubicBezTo>
                  <a:pt x="13170302" y="2098947"/>
                  <a:pt x="13162275" y="2069570"/>
                  <a:pt x="13159097" y="2058988"/>
                </a:cubicBezTo>
                <a:cubicBezTo>
                  <a:pt x="13173915" y="2046288"/>
                  <a:pt x="13185336" y="2027893"/>
                  <a:pt x="13203549" y="2020888"/>
                </a:cubicBezTo>
                <a:cubicBezTo>
                  <a:pt x="13213926" y="2016896"/>
                  <a:pt x="13247279" y="2029115"/>
                  <a:pt x="13260700" y="2033590"/>
                </a:cubicBezTo>
                <a:cubicBezTo>
                  <a:pt x="13261090" y="2033522"/>
                  <a:pt x="13309622" y="2027471"/>
                  <a:pt x="13317849" y="2020888"/>
                </a:cubicBezTo>
                <a:cubicBezTo>
                  <a:pt x="13323808" y="2016122"/>
                  <a:pt x="13324591" y="2006605"/>
                  <a:pt x="13330547" y="2001837"/>
                </a:cubicBezTo>
                <a:cubicBezTo>
                  <a:pt x="13335775" y="1997657"/>
                  <a:pt x="13343612" y="1998480"/>
                  <a:pt x="13349599" y="1995489"/>
                </a:cubicBezTo>
                <a:cubicBezTo>
                  <a:pt x="13356425" y="1992074"/>
                  <a:pt x="13362298" y="1987021"/>
                  <a:pt x="13368648" y="1982789"/>
                </a:cubicBezTo>
                <a:cubicBezTo>
                  <a:pt x="13370765" y="1976437"/>
                  <a:pt x="13372004" y="1969724"/>
                  <a:pt x="13374999" y="1963738"/>
                </a:cubicBezTo>
                <a:cubicBezTo>
                  <a:pt x="13385370" y="1942996"/>
                  <a:pt x="13402937" y="1926907"/>
                  <a:pt x="13425796" y="1919288"/>
                </a:cubicBezTo>
                <a:close/>
                <a:moveTo>
                  <a:pt x="30864211" y="1864211"/>
                </a:moveTo>
                <a:lnTo>
                  <a:pt x="30868375" y="1865232"/>
                </a:lnTo>
                <a:lnTo>
                  <a:pt x="30868279" y="1865214"/>
                </a:lnTo>
                <a:cubicBezTo>
                  <a:pt x="30864207" y="1864263"/>
                  <a:pt x="30860723" y="1863374"/>
                  <a:pt x="30864211" y="1864211"/>
                </a:cubicBezTo>
                <a:close/>
                <a:moveTo>
                  <a:pt x="31633503" y="1850708"/>
                </a:moveTo>
                <a:cubicBezTo>
                  <a:pt x="31663983" y="1861343"/>
                  <a:pt x="31665891" y="1891030"/>
                  <a:pt x="31703515" y="1906431"/>
                </a:cubicBezTo>
                <a:cubicBezTo>
                  <a:pt x="31760347" y="1917541"/>
                  <a:pt x="31838611" y="1895315"/>
                  <a:pt x="31916875" y="1908809"/>
                </a:cubicBezTo>
                <a:cubicBezTo>
                  <a:pt x="31956563" y="1922464"/>
                  <a:pt x="31974819" y="1940877"/>
                  <a:pt x="31990691" y="1985486"/>
                </a:cubicBezTo>
                <a:cubicBezTo>
                  <a:pt x="31980215" y="2025968"/>
                  <a:pt x="31936399" y="2035493"/>
                  <a:pt x="31930683" y="2064067"/>
                </a:cubicBezTo>
                <a:cubicBezTo>
                  <a:pt x="31946243" y="2076609"/>
                  <a:pt x="31976087" y="2077248"/>
                  <a:pt x="32005931" y="2082641"/>
                </a:cubicBezTo>
                <a:cubicBezTo>
                  <a:pt x="32049431" y="2081530"/>
                  <a:pt x="32059587" y="2066131"/>
                  <a:pt x="32122135" y="2079308"/>
                </a:cubicBezTo>
                <a:cubicBezTo>
                  <a:pt x="32191191" y="2099469"/>
                  <a:pt x="32296023" y="2264947"/>
                  <a:pt x="32365023" y="2246947"/>
                </a:cubicBezTo>
                <a:cubicBezTo>
                  <a:pt x="32394235" y="2239328"/>
                  <a:pt x="32385343" y="2155507"/>
                  <a:pt x="32395503" y="2109788"/>
                </a:cubicBezTo>
                <a:cubicBezTo>
                  <a:pt x="32413283" y="2090578"/>
                  <a:pt x="32428683" y="2095183"/>
                  <a:pt x="32448843" y="2102167"/>
                </a:cubicBezTo>
                <a:cubicBezTo>
                  <a:pt x="32509803" y="2152016"/>
                  <a:pt x="32546951" y="2228056"/>
                  <a:pt x="32622199" y="2294572"/>
                </a:cubicBezTo>
                <a:cubicBezTo>
                  <a:pt x="32686491" y="2338864"/>
                  <a:pt x="32750787" y="2390299"/>
                  <a:pt x="32784123" y="2372678"/>
                </a:cubicBezTo>
                <a:cubicBezTo>
                  <a:pt x="32797299" y="2340610"/>
                  <a:pt x="32748563" y="2287110"/>
                  <a:pt x="32740307" y="2250280"/>
                </a:cubicBezTo>
                <a:cubicBezTo>
                  <a:pt x="32732531" y="2208688"/>
                  <a:pt x="32753327" y="2183767"/>
                  <a:pt x="32740783" y="2144554"/>
                </a:cubicBezTo>
                <a:cubicBezTo>
                  <a:pt x="32721419" y="2099548"/>
                  <a:pt x="32577987" y="2020649"/>
                  <a:pt x="32616959" y="1994536"/>
                </a:cubicBezTo>
                <a:cubicBezTo>
                  <a:pt x="32657599" y="1956593"/>
                  <a:pt x="32905407" y="1968660"/>
                  <a:pt x="32974623" y="1987867"/>
                </a:cubicBezTo>
                <a:cubicBezTo>
                  <a:pt x="33035743" y="2041526"/>
                  <a:pt x="33023043" y="2107090"/>
                  <a:pt x="33050823" y="2163128"/>
                </a:cubicBezTo>
                <a:cubicBezTo>
                  <a:pt x="33071143" y="2185990"/>
                  <a:pt x="33072415" y="2206467"/>
                  <a:pt x="33111783" y="2231707"/>
                </a:cubicBezTo>
                <a:cubicBezTo>
                  <a:pt x="33144803" y="2231707"/>
                  <a:pt x="33163535" y="2217419"/>
                  <a:pt x="33210843" y="2231707"/>
                </a:cubicBezTo>
                <a:cubicBezTo>
                  <a:pt x="33246563" y="2275365"/>
                  <a:pt x="33227511" y="2340451"/>
                  <a:pt x="33210843" y="2384108"/>
                </a:cubicBezTo>
                <a:cubicBezTo>
                  <a:pt x="33175443" y="2388870"/>
                  <a:pt x="33142423" y="2360294"/>
                  <a:pt x="33111783" y="2384108"/>
                </a:cubicBezTo>
                <a:lnTo>
                  <a:pt x="33096543" y="2429827"/>
                </a:lnTo>
                <a:cubicBezTo>
                  <a:pt x="33042411" y="2446972"/>
                  <a:pt x="32964463" y="2445067"/>
                  <a:pt x="32898423" y="2452687"/>
                </a:cubicBezTo>
                <a:cubicBezTo>
                  <a:pt x="32916203" y="2493327"/>
                  <a:pt x="32943507" y="2526824"/>
                  <a:pt x="32951763" y="2574607"/>
                </a:cubicBezTo>
                <a:cubicBezTo>
                  <a:pt x="32951127" y="2597308"/>
                  <a:pt x="32952875" y="2610484"/>
                  <a:pt x="32930807" y="2628423"/>
                </a:cubicBezTo>
                <a:lnTo>
                  <a:pt x="32685063" y="2612708"/>
                </a:lnTo>
                <a:cubicBezTo>
                  <a:pt x="32707923" y="2631599"/>
                  <a:pt x="32723639" y="2650492"/>
                  <a:pt x="32753643" y="2669382"/>
                </a:cubicBezTo>
                <a:cubicBezTo>
                  <a:pt x="32828099" y="2686367"/>
                  <a:pt x="32933507" y="2655728"/>
                  <a:pt x="33012723" y="2696527"/>
                </a:cubicBezTo>
                <a:cubicBezTo>
                  <a:pt x="33053999" y="2742724"/>
                  <a:pt x="33052411" y="2810352"/>
                  <a:pt x="33050823" y="2856547"/>
                </a:cubicBezTo>
                <a:cubicBezTo>
                  <a:pt x="33037807" y="2895919"/>
                  <a:pt x="33027171" y="2911476"/>
                  <a:pt x="32997483" y="2917507"/>
                </a:cubicBezTo>
                <a:lnTo>
                  <a:pt x="32936523" y="2947987"/>
                </a:lnTo>
                <a:lnTo>
                  <a:pt x="32931955" y="2955167"/>
                </a:lnTo>
                <a:lnTo>
                  <a:pt x="32938967" y="2986237"/>
                </a:lnTo>
                <a:cubicBezTo>
                  <a:pt x="32952807" y="3025381"/>
                  <a:pt x="32977367" y="3065859"/>
                  <a:pt x="32968435" y="3095627"/>
                </a:cubicBezTo>
                <a:cubicBezTo>
                  <a:pt x="32948591" y="3163094"/>
                  <a:pt x="32876359" y="3187700"/>
                  <a:pt x="32866039" y="3240881"/>
                </a:cubicBezTo>
                <a:cubicBezTo>
                  <a:pt x="32865247" y="3298031"/>
                  <a:pt x="32928747" y="3324225"/>
                  <a:pt x="32944623" y="3405187"/>
                </a:cubicBezTo>
                <a:cubicBezTo>
                  <a:pt x="32940655" y="3479006"/>
                  <a:pt x="32896203" y="3493295"/>
                  <a:pt x="32899379" y="3533774"/>
                </a:cubicBezTo>
                <a:cubicBezTo>
                  <a:pt x="32912079" y="3564730"/>
                  <a:pt x="32974783" y="3538537"/>
                  <a:pt x="33018439" y="3567112"/>
                </a:cubicBezTo>
                <a:cubicBezTo>
                  <a:pt x="33068447" y="3623468"/>
                  <a:pt x="33094639" y="3675067"/>
                  <a:pt x="33132739" y="3729044"/>
                </a:cubicBezTo>
                <a:lnTo>
                  <a:pt x="33299427" y="3748096"/>
                </a:lnTo>
                <a:cubicBezTo>
                  <a:pt x="33347847" y="3770320"/>
                  <a:pt x="33389123" y="3799689"/>
                  <a:pt x="33413727" y="3838581"/>
                </a:cubicBezTo>
                <a:cubicBezTo>
                  <a:pt x="33457383" y="3891763"/>
                  <a:pt x="33486751" y="3949707"/>
                  <a:pt x="33523267" y="4005269"/>
                </a:cubicBezTo>
                <a:cubicBezTo>
                  <a:pt x="33547871" y="3983837"/>
                  <a:pt x="33548667" y="3967169"/>
                  <a:pt x="33561367" y="3948117"/>
                </a:cubicBezTo>
                <a:cubicBezTo>
                  <a:pt x="33608195" y="3931450"/>
                  <a:pt x="33688367" y="3948117"/>
                  <a:pt x="33751867" y="3948117"/>
                </a:cubicBezTo>
                <a:cubicBezTo>
                  <a:pt x="33832035" y="3948915"/>
                  <a:pt x="33912203" y="3937800"/>
                  <a:pt x="33992371" y="3950503"/>
                </a:cubicBezTo>
                <a:cubicBezTo>
                  <a:pt x="34039995" y="3971933"/>
                  <a:pt x="34073335" y="4012412"/>
                  <a:pt x="34113815" y="4043370"/>
                </a:cubicBezTo>
                <a:cubicBezTo>
                  <a:pt x="34179695" y="4044956"/>
                  <a:pt x="34247959" y="4037018"/>
                  <a:pt x="34311459" y="4048129"/>
                </a:cubicBezTo>
                <a:cubicBezTo>
                  <a:pt x="34369403" y="4060035"/>
                  <a:pt x="34420203" y="4071942"/>
                  <a:pt x="34494815" y="4100521"/>
                </a:cubicBezTo>
                <a:cubicBezTo>
                  <a:pt x="34534503" y="4110837"/>
                  <a:pt x="34555139" y="4092580"/>
                  <a:pt x="34585303" y="4088612"/>
                </a:cubicBezTo>
                <a:cubicBezTo>
                  <a:pt x="34661503" y="4101313"/>
                  <a:pt x="34706747" y="4114013"/>
                  <a:pt x="34768659" y="4155284"/>
                </a:cubicBezTo>
                <a:cubicBezTo>
                  <a:pt x="34844067" y="4250540"/>
                  <a:pt x="34883751" y="4338645"/>
                  <a:pt x="34956779" y="4433895"/>
                </a:cubicBezTo>
                <a:cubicBezTo>
                  <a:pt x="35039327" y="4502951"/>
                  <a:pt x="35126639" y="4538669"/>
                  <a:pt x="35211571" y="4591057"/>
                </a:cubicBezTo>
                <a:cubicBezTo>
                  <a:pt x="35271895" y="4625980"/>
                  <a:pt x="35328251" y="4637491"/>
                  <a:pt x="35371115" y="4643441"/>
                </a:cubicBezTo>
                <a:cubicBezTo>
                  <a:pt x="35413979" y="4649396"/>
                  <a:pt x="35436203" y="4641858"/>
                  <a:pt x="35468747" y="4626776"/>
                </a:cubicBezTo>
                <a:cubicBezTo>
                  <a:pt x="35478271" y="4585499"/>
                  <a:pt x="35452079" y="4541843"/>
                  <a:pt x="35425883" y="4500566"/>
                </a:cubicBezTo>
                <a:cubicBezTo>
                  <a:pt x="35349683" y="4405319"/>
                  <a:pt x="35280627" y="4395795"/>
                  <a:pt x="35225859" y="4336264"/>
                </a:cubicBezTo>
                <a:lnTo>
                  <a:pt x="35190139" y="4252919"/>
                </a:lnTo>
                <a:cubicBezTo>
                  <a:pt x="35150455" y="4189420"/>
                  <a:pt x="35084571" y="4168780"/>
                  <a:pt x="35056791" y="4119570"/>
                </a:cubicBezTo>
                <a:cubicBezTo>
                  <a:pt x="35044883" y="4025907"/>
                  <a:pt x="35090127" y="3929860"/>
                  <a:pt x="35085367" y="3831439"/>
                </a:cubicBezTo>
                <a:cubicBezTo>
                  <a:pt x="35068695" y="3772702"/>
                  <a:pt x="35054411" y="3763969"/>
                  <a:pt x="34994879" y="3700466"/>
                </a:cubicBezTo>
                <a:cubicBezTo>
                  <a:pt x="34854383" y="3575051"/>
                  <a:pt x="34599591" y="3490118"/>
                  <a:pt x="34568635" y="3421856"/>
                </a:cubicBezTo>
                <a:cubicBezTo>
                  <a:pt x="34565459" y="3372644"/>
                  <a:pt x="34612291" y="3306763"/>
                  <a:pt x="34599591" y="3252787"/>
                </a:cubicBezTo>
                <a:cubicBezTo>
                  <a:pt x="34567047" y="3233737"/>
                  <a:pt x="34524979" y="3257550"/>
                  <a:pt x="34494815" y="3231357"/>
                </a:cubicBezTo>
                <a:cubicBezTo>
                  <a:pt x="34378927" y="3142456"/>
                  <a:pt x="34153503" y="2960688"/>
                  <a:pt x="34159059" y="2888457"/>
                </a:cubicBezTo>
                <a:cubicBezTo>
                  <a:pt x="34192399" y="2835274"/>
                  <a:pt x="34254311" y="2853531"/>
                  <a:pt x="34311459" y="2859883"/>
                </a:cubicBezTo>
                <a:cubicBezTo>
                  <a:pt x="34365435" y="2879725"/>
                  <a:pt x="34388451" y="2885281"/>
                  <a:pt x="34447191" y="2900362"/>
                </a:cubicBezTo>
                <a:cubicBezTo>
                  <a:pt x="34495611" y="2891631"/>
                  <a:pt x="34505927" y="2863850"/>
                  <a:pt x="34571015" y="2852738"/>
                </a:cubicBezTo>
                <a:cubicBezTo>
                  <a:pt x="34628167" y="2854324"/>
                  <a:pt x="34640071" y="2853531"/>
                  <a:pt x="34692459" y="2871787"/>
                </a:cubicBezTo>
                <a:lnTo>
                  <a:pt x="34866291" y="2967037"/>
                </a:lnTo>
                <a:cubicBezTo>
                  <a:pt x="34930583" y="3001169"/>
                  <a:pt x="34999639" y="3035299"/>
                  <a:pt x="35066315" y="3005137"/>
                </a:cubicBezTo>
                <a:cubicBezTo>
                  <a:pt x="35075839" y="2972593"/>
                  <a:pt x="35059171" y="2923381"/>
                  <a:pt x="35094891" y="2907505"/>
                </a:cubicBezTo>
                <a:cubicBezTo>
                  <a:pt x="35138547" y="2928142"/>
                  <a:pt x="35191727" y="2986882"/>
                  <a:pt x="35202047" y="3040856"/>
                </a:cubicBezTo>
                <a:cubicBezTo>
                  <a:pt x="35192523" y="3085306"/>
                  <a:pt x="35144895" y="3110706"/>
                  <a:pt x="35152039" y="3148012"/>
                </a:cubicBezTo>
                <a:cubicBezTo>
                  <a:pt x="35176647" y="3182937"/>
                  <a:pt x="35322699" y="3163094"/>
                  <a:pt x="35390167" y="3224213"/>
                </a:cubicBezTo>
                <a:cubicBezTo>
                  <a:pt x="35406835" y="3255170"/>
                  <a:pt x="35368735" y="3278981"/>
                  <a:pt x="35390167" y="3309938"/>
                </a:cubicBezTo>
                <a:cubicBezTo>
                  <a:pt x="35438583" y="3328193"/>
                  <a:pt x="35491767" y="3305969"/>
                  <a:pt x="35542567" y="3312320"/>
                </a:cubicBezTo>
                <a:cubicBezTo>
                  <a:pt x="35602099" y="3336925"/>
                  <a:pt x="35630671" y="3385345"/>
                  <a:pt x="35685439" y="3395664"/>
                </a:cubicBezTo>
                <a:cubicBezTo>
                  <a:pt x="35705283" y="3383758"/>
                  <a:pt x="35701315" y="3357563"/>
                  <a:pt x="35723539" y="3338513"/>
                </a:cubicBezTo>
                <a:cubicBezTo>
                  <a:pt x="35746559" y="3319464"/>
                  <a:pt x="35769579" y="3338513"/>
                  <a:pt x="35799739" y="3309938"/>
                </a:cubicBezTo>
                <a:cubicBezTo>
                  <a:pt x="35801327" y="3274218"/>
                  <a:pt x="35660039" y="3100387"/>
                  <a:pt x="35590191" y="2995613"/>
                </a:cubicBezTo>
                <a:cubicBezTo>
                  <a:pt x="35589399" y="2974975"/>
                  <a:pt x="35583839" y="2959100"/>
                  <a:pt x="35609239" y="2947987"/>
                </a:cubicBezTo>
                <a:cubicBezTo>
                  <a:pt x="35665595" y="2936081"/>
                  <a:pt x="35741003" y="2969418"/>
                  <a:pt x="35806883" y="3005137"/>
                </a:cubicBezTo>
                <a:cubicBezTo>
                  <a:pt x="35861655" y="3049587"/>
                  <a:pt x="35878323" y="3079750"/>
                  <a:pt x="35935471" y="3124199"/>
                </a:cubicBezTo>
                <a:cubicBezTo>
                  <a:pt x="35998179" y="3170240"/>
                  <a:pt x="36141847" y="3225799"/>
                  <a:pt x="36245035" y="3276600"/>
                </a:cubicBezTo>
                <a:cubicBezTo>
                  <a:pt x="36302979" y="3309146"/>
                  <a:pt x="36334727" y="3327399"/>
                  <a:pt x="36361715" y="3386137"/>
                </a:cubicBezTo>
                <a:cubicBezTo>
                  <a:pt x="36355367" y="3415506"/>
                  <a:pt x="36334727" y="3411538"/>
                  <a:pt x="36321235" y="3424239"/>
                </a:cubicBezTo>
                <a:lnTo>
                  <a:pt x="36368859" y="3467103"/>
                </a:lnTo>
                <a:cubicBezTo>
                  <a:pt x="36415691" y="3471070"/>
                  <a:pt x="36467283" y="3451226"/>
                  <a:pt x="36516495" y="3483769"/>
                </a:cubicBezTo>
                <a:cubicBezTo>
                  <a:pt x="36582379" y="3546476"/>
                  <a:pt x="36629211" y="3649669"/>
                  <a:pt x="36685567" y="3664751"/>
                </a:cubicBezTo>
                <a:cubicBezTo>
                  <a:pt x="36723667" y="3652047"/>
                  <a:pt x="36714139" y="3617915"/>
                  <a:pt x="36759383" y="3598068"/>
                </a:cubicBezTo>
                <a:cubicBezTo>
                  <a:pt x="36800659" y="3594099"/>
                  <a:pt x="36837171" y="3618706"/>
                  <a:pt x="36876067" y="3629031"/>
                </a:cubicBezTo>
                <a:cubicBezTo>
                  <a:pt x="36934007" y="3651257"/>
                  <a:pt x="37020527" y="3666338"/>
                  <a:pt x="37047515" y="3700466"/>
                </a:cubicBezTo>
                <a:cubicBezTo>
                  <a:pt x="37023703" y="3749680"/>
                  <a:pt x="36971315" y="3770320"/>
                  <a:pt x="36933215" y="3805241"/>
                </a:cubicBezTo>
                <a:cubicBezTo>
                  <a:pt x="36914167" y="3860805"/>
                  <a:pt x="36942739" y="3930658"/>
                  <a:pt x="36990367" y="3957644"/>
                </a:cubicBezTo>
                <a:cubicBezTo>
                  <a:pt x="37016559" y="3931450"/>
                  <a:pt x="37014179" y="3890971"/>
                  <a:pt x="37026083" y="3857631"/>
                </a:cubicBezTo>
                <a:cubicBezTo>
                  <a:pt x="37048311" y="3809212"/>
                  <a:pt x="37084823" y="3734600"/>
                  <a:pt x="37133239" y="3729044"/>
                </a:cubicBezTo>
                <a:cubicBezTo>
                  <a:pt x="37177691" y="3744918"/>
                  <a:pt x="37145939" y="3846521"/>
                  <a:pt x="37180867" y="3869534"/>
                </a:cubicBezTo>
                <a:cubicBezTo>
                  <a:pt x="37228491" y="3871123"/>
                  <a:pt x="37249923" y="3791748"/>
                  <a:pt x="37299927" y="3779052"/>
                </a:cubicBezTo>
                <a:cubicBezTo>
                  <a:pt x="37376923" y="3784609"/>
                  <a:pt x="37461059" y="3890173"/>
                  <a:pt x="37504715" y="3960023"/>
                </a:cubicBezTo>
                <a:cubicBezTo>
                  <a:pt x="37512651" y="4009239"/>
                  <a:pt x="37511067" y="4037018"/>
                  <a:pt x="37495191" y="4081468"/>
                </a:cubicBezTo>
                <a:cubicBezTo>
                  <a:pt x="37473759" y="4120362"/>
                  <a:pt x="37430895" y="4142588"/>
                  <a:pt x="37409467" y="4176719"/>
                </a:cubicBezTo>
                <a:cubicBezTo>
                  <a:pt x="37380099" y="4256887"/>
                  <a:pt x="37434071" y="4348961"/>
                  <a:pt x="37385655" y="4410082"/>
                </a:cubicBezTo>
                <a:cubicBezTo>
                  <a:pt x="37309455" y="4465645"/>
                  <a:pt x="37226111" y="4409287"/>
                  <a:pt x="37164195" y="4417223"/>
                </a:cubicBezTo>
                <a:cubicBezTo>
                  <a:pt x="37114983" y="4425956"/>
                  <a:pt x="37089583" y="4444213"/>
                  <a:pt x="37052279" y="4457705"/>
                </a:cubicBezTo>
                <a:cubicBezTo>
                  <a:pt x="36956235" y="4487867"/>
                  <a:pt x="36879239" y="4479931"/>
                  <a:pt x="36828439" y="4502951"/>
                </a:cubicBezTo>
                <a:cubicBezTo>
                  <a:pt x="36795103" y="4523588"/>
                  <a:pt x="36787959" y="4529937"/>
                  <a:pt x="36771291" y="4567245"/>
                </a:cubicBezTo>
                <a:cubicBezTo>
                  <a:pt x="36763355" y="4606929"/>
                  <a:pt x="36769703" y="4637097"/>
                  <a:pt x="36761767" y="4672018"/>
                </a:cubicBezTo>
                <a:cubicBezTo>
                  <a:pt x="36740335" y="4727580"/>
                  <a:pt x="36699851" y="4745041"/>
                  <a:pt x="36685567" y="4795843"/>
                </a:cubicBezTo>
                <a:cubicBezTo>
                  <a:pt x="36680803" y="4883950"/>
                  <a:pt x="36695091" y="4907765"/>
                  <a:pt x="36704615" y="4955387"/>
                </a:cubicBezTo>
                <a:cubicBezTo>
                  <a:pt x="36714139" y="5028412"/>
                  <a:pt x="36702235" y="5151445"/>
                  <a:pt x="36742715" y="5157797"/>
                </a:cubicBezTo>
                <a:cubicBezTo>
                  <a:pt x="36780815" y="5149063"/>
                  <a:pt x="36757003" y="4930780"/>
                  <a:pt x="36764147" y="4817271"/>
                </a:cubicBezTo>
                <a:cubicBezTo>
                  <a:pt x="36857811" y="4726784"/>
                  <a:pt x="36982427" y="4691067"/>
                  <a:pt x="37078471" y="4700594"/>
                </a:cubicBezTo>
                <a:cubicBezTo>
                  <a:pt x="37137211" y="4720439"/>
                  <a:pt x="37148323" y="4740281"/>
                  <a:pt x="37161815" y="4791082"/>
                </a:cubicBezTo>
                <a:cubicBezTo>
                  <a:pt x="37146735" y="4844262"/>
                  <a:pt x="37050691" y="4866488"/>
                  <a:pt x="37047515" y="4898237"/>
                </a:cubicBezTo>
                <a:cubicBezTo>
                  <a:pt x="37076883" y="4925224"/>
                  <a:pt x="37151495" y="4897441"/>
                  <a:pt x="37204679" y="4926812"/>
                </a:cubicBezTo>
                <a:cubicBezTo>
                  <a:pt x="37228491" y="4953003"/>
                  <a:pt x="37204679" y="5005393"/>
                  <a:pt x="37221347" y="5038728"/>
                </a:cubicBezTo>
                <a:cubicBezTo>
                  <a:pt x="37258651" y="5053815"/>
                  <a:pt x="37274527" y="5009363"/>
                  <a:pt x="37316599" y="5026826"/>
                </a:cubicBezTo>
                <a:cubicBezTo>
                  <a:pt x="37342791" y="5062541"/>
                  <a:pt x="37311835" y="5117315"/>
                  <a:pt x="37347555" y="5153028"/>
                </a:cubicBezTo>
                <a:cubicBezTo>
                  <a:pt x="37383271" y="5159381"/>
                  <a:pt x="37423755" y="5106201"/>
                  <a:pt x="37457091" y="5110169"/>
                </a:cubicBezTo>
                <a:cubicBezTo>
                  <a:pt x="37490427" y="5128426"/>
                  <a:pt x="37480903" y="5158586"/>
                  <a:pt x="37521383" y="5179225"/>
                </a:cubicBezTo>
                <a:cubicBezTo>
                  <a:pt x="37601551" y="5191129"/>
                  <a:pt x="37700771" y="5131598"/>
                  <a:pt x="37749983" y="5169698"/>
                </a:cubicBezTo>
                <a:cubicBezTo>
                  <a:pt x="37779351" y="5198276"/>
                  <a:pt x="37763479" y="5264952"/>
                  <a:pt x="37742839" y="5310193"/>
                </a:cubicBezTo>
                <a:cubicBezTo>
                  <a:pt x="37700771" y="5403856"/>
                  <a:pt x="37658703" y="5499901"/>
                  <a:pt x="37588059" y="5576892"/>
                </a:cubicBezTo>
                <a:cubicBezTo>
                  <a:pt x="37560279" y="5597531"/>
                  <a:pt x="37514927" y="5619969"/>
                  <a:pt x="37485667" y="5595943"/>
                </a:cubicBezTo>
                <a:cubicBezTo>
                  <a:pt x="37468995" y="5541175"/>
                  <a:pt x="37473759" y="5491173"/>
                  <a:pt x="37485667" y="5424494"/>
                </a:cubicBezTo>
                <a:cubicBezTo>
                  <a:pt x="37486459" y="5376868"/>
                  <a:pt x="37520591" y="5348293"/>
                  <a:pt x="37523767" y="5310193"/>
                </a:cubicBezTo>
                <a:cubicBezTo>
                  <a:pt x="37530115" y="5284001"/>
                  <a:pt x="37526939" y="5276856"/>
                  <a:pt x="37499951" y="5260188"/>
                </a:cubicBezTo>
                <a:cubicBezTo>
                  <a:pt x="37446771" y="5248281"/>
                  <a:pt x="37426927" y="5274474"/>
                  <a:pt x="37388035" y="5300669"/>
                </a:cubicBezTo>
                <a:cubicBezTo>
                  <a:pt x="37318975" y="5357027"/>
                  <a:pt x="37311835" y="5375284"/>
                  <a:pt x="37283259" y="5426876"/>
                </a:cubicBezTo>
                <a:cubicBezTo>
                  <a:pt x="37216583" y="5507042"/>
                  <a:pt x="37147527" y="5537205"/>
                  <a:pt x="37114191" y="5593560"/>
                </a:cubicBezTo>
                <a:cubicBezTo>
                  <a:pt x="37091967" y="5635630"/>
                  <a:pt x="37086411" y="5644363"/>
                  <a:pt x="37090379" y="5686431"/>
                </a:cubicBezTo>
                <a:cubicBezTo>
                  <a:pt x="37079267" y="5757072"/>
                  <a:pt x="37056247" y="5825337"/>
                  <a:pt x="37085615" y="5886458"/>
                </a:cubicBezTo>
                <a:cubicBezTo>
                  <a:pt x="37112603" y="5919794"/>
                  <a:pt x="37153879" y="5888837"/>
                  <a:pt x="37195151" y="5912647"/>
                </a:cubicBezTo>
                <a:cubicBezTo>
                  <a:pt x="37226107" y="5933285"/>
                  <a:pt x="37257067" y="5968212"/>
                  <a:pt x="37261827" y="6019805"/>
                </a:cubicBezTo>
                <a:cubicBezTo>
                  <a:pt x="37238015" y="6053939"/>
                  <a:pt x="37188011" y="6026156"/>
                  <a:pt x="37161815" y="6048382"/>
                </a:cubicBezTo>
                <a:cubicBezTo>
                  <a:pt x="37150703" y="6084894"/>
                  <a:pt x="37172927" y="6111882"/>
                  <a:pt x="37157051" y="6134108"/>
                </a:cubicBezTo>
                <a:cubicBezTo>
                  <a:pt x="37130859" y="6157919"/>
                  <a:pt x="37095139" y="6143631"/>
                  <a:pt x="37057039" y="6148395"/>
                </a:cubicBezTo>
                <a:cubicBezTo>
                  <a:pt x="37031639" y="6150774"/>
                  <a:pt x="36984811" y="6138868"/>
                  <a:pt x="36980839" y="6176971"/>
                </a:cubicBezTo>
                <a:cubicBezTo>
                  <a:pt x="37004651" y="6221419"/>
                  <a:pt x="37066567" y="6220622"/>
                  <a:pt x="37123715" y="6224592"/>
                </a:cubicBezTo>
                <a:cubicBezTo>
                  <a:pt x="37165783" y="6242849"/>
                  <a:pt x="37181659" y="6253964"/>
                  <a:pt x="37171339" y="6300794"/>
                </a:cubicBezTo>
                <a:cubicBezTo>
                  <a:pt x="37125303" y="6330956"/>
                  <a:pt x="37081647" y="6294444"/>
                  <a:pt x="37054659" y="6305556"/>
                </a:cubicBezTo>
                <a:cubicBezTo>
                  <a:pt x="37026083" y="6319051"/>
                  <a:pt x="37021323" y="6311112"/>
                  <a:pt x="37014179" y="6338892"/>
                </a:cubicBezTo>
                <a:cubicBezTo>
                  <a:pt x="37017351" y="6397633"/>
                  <a:pt x="37075299" y="6484942"/>
                  <a:pt x="37066567" y="6512724"/>
                </a:cubicBezTo>
                <a:cubicBezTo>
                  <a:pt x="37034815" y="6516694"/>
                  <a:pt x="36984015" y="6465894"/>
                  <a:pt x="36961791" y="6462720"/>
                </a:cubicBezTo>
                <a:cubicBezTo>
                  <a:pt x="36953059" y="6480183"/>
                  <a:pt x="36968139" y="6488119"/>
                  <a:pt x="36971315" y="6500816"/>
                </a:cubicBezTo>
                <a:lnTo>
                  <a:pt x="37047515" y="6629407"/>
                </a:lnTo>
                <a:cubicBezTo>
                  <a:pt x="37069739" y="6676239"/>
                  <a:pt x="37094347" y="6715930"/>
                  <a:pt x="37095139" y="6757992"/>
                </a:cubicBezTo>
                <a:cubicBezTo>
                  <a:pt x="37097523" y="6804029"/>
                  <a:pt x="37097523" y="6831021"/>
                  <a:pt x="37073711" y="6846101"/>
                </a:cubicBezTo>
                <a:cubicBezTo>
                  <a:pt x="37029259" y="6830227"/>
                  <a:pt x="37008623" y="6800062"/>
                  <a:pt x="36978459" y="6753232"/>
                </a:cubicBezTo>
                <a:cubicBezTo>
                  <a:pt x="36919723" y="6676239"/>
                  <a:pt x="36887179" y="6515902"/>
                  <a:pt x="36857015" y="6510344"/>
                </a:cubicBezTo>
                <a:cubicBezTo>
                  <a:pt x="36827647" y="6520662"/>
                  <a:pt x="36838759" y="6550031"/>
                  <a:pt x="36847491" y="6577019"/>
                </a:cubicBezTo>
                <a:cubicBezTo>
                  <a:pt x="36854635" y="6621469"/>
                  <a:pt x="36897495" y="6644488"/>
                  <a:pt x="36904639" y="6681795"/>
                </a:cubicBezTo>
                <a:cubicBezTo>
                  <a:pt x="36887971" y="6717513"/>
                  <a:pt x="36866539" y="6719894"/>
                  <a:pt x="36847491" y="6738943"/>
                </a:cubicBezTo>
                <a:cubicBezTo>
                  <a:pt x="36848283" y="6765931"/>
                  <a:pt x="36891939" y="6764344"/>
                  <a:pt x="36914167" y="6777043"/>
                </a:cubicBezTo>
                <a:cubicBezTo>
                  <a:pt x="36946711" y="6789744"/>
                  <a:pt x="36967347" y="6816730"/>
                  <a:pt x="36990367" y="6843718"/>
                </a:cubicBezTo>
                <a:cubicBezTo>
                  <a:pt x="37010211" y="6878645"/>
                  <a:pt x="37003859" y="6915952"/>
                  <a:pt x="37028467" y="6948491"/>
                </a:cubicBezTo>
                <a:cubicBezTo>
                  <a:pt x="37064979" y="6967542"/>
                  <a:pt x="37099111" y="6960399"/>
                  <a:pt x="37133239" y="6984213"/>
                </a:cubicBezTo>
                <a:cubicBezTo>
                  <a:pt x="37161815" y="7011993"/>
                  <a:pt x="37223727" y="7051684"/>
                  <a:pt x="37230871" y="7165190"/>
                </a:cubicBezTo>
                <a:cubicBezTo>
                  <a:pt x="37214203" y="7208050"/>
                  <a:pt x="37143955" y="7230278"/>
                  <a:pt x="37152291" y="7260437"/>
                </a:cubicBezTo>
                <a:cubicBezTo>
                  <a:pt x="37157795" y="7280363"/>
                  <a:pt x="37213411" y="7252502"/>
                  <a:pt x="37223727" y="7289012"/>
                </a:cubicBezTo>
                <a:cubicBezTo>
                  <a:pt x="37221347" y="7351521"/>
                  <a:pt x="37189499" y="7396616"/>
                  <a:pt x="37160327" y="7447401"/>
                </a:cubicBezTo>
                <a:lnTo>
                  <a:pt x="37134599" y="7498254"/>
                </a:lnTo>
                <a:lnTo>
                  <a:pt x="37131751" y="7557204"/>
                </a:lnTo>
                <a:cubicBezTo>
                  <a:pt x="37133635" y="7591430"/>
                  <a:pt x="37138795" y="7617626"/>
                  <a:pt x="37121331" y="7650965"/>
                </a:cubicBezTo>
                <a:cubicBezTo>
                  <a:pt x="37066563" y="7762882"/>
                  <a:pt x="36935595" y="7889243"/>
                  <a:pt x="36928451" y="7948773"/>
                </a:cubicBezTo>
                <a:cubicBezTo>
                  <a:pt x="36948295" y="8002749"/>
                  <a:pt x="37006239" y="7992429"/>
                  <a:pt x="37023703" y="8024972"/>
                </a:cubicBezTo>
                <a:cubicBezTo>
                  <a:pt x="37045131" y="8063867"/>
                  <a:pt x="37042751" y="8117049"/>
                  <a:pt x="37052275" y="8163083"/>
                </a:cubicBezTo>
                <a:cubicBezTo>
                  <a:pt x="37068151" y="8221822"/>
                  <a:pt x="37079263" y="8242460"/>
                  <a:pt x="37114187" y="8291675"/>
                </a:cubicBezTo>
                <a:cubicBezTo>
                  <a:pt x="37168163" y="8382952"/>
                  <a:pt x="37267383" y="8481377"/>
                  <a:pt x="37304687" y="8558374"/>
                </a:cubicBezTo>
                <a:cubicBezTo>
                  <a:pt x="37317387" y="8605201"/>
                  <a:pt x="37289607" y="8618696"/>
                  <a:pt x="37299927" y="8648860"/>
                </a:cubicBezTo>
                <a:cubicBezTo>
                  <a:pt x="37304687" y="8701246"/>
                  <a:pt x="37328503" y="8710771"/>
                  <a:pt x="37342787" y="8741729"/>
                </a:cubicBezTo>
                <a:cubicBezTo>
                  <a:pt x="37387239" y="8817928"/>
                  <a:pt x="37469787" y="8872698"/>
                  <a:pt x="37499951" y="8953660"/>
                </a:cubicBezTo>
                <a:cubicBezTo>
                  <a:pt x="37516619" y="9007634"/>
                  <a:pt x="37516619" y="9085422"/>
                  <a:pt x="37457087" y="9087011"/>
                </a:cubicBezTo>
                <a:cubicBezTo>
                  <a:pt x="37370571" y="9074310"/>
                  <a:pt x="37257859" y="8823484"/>
                  <a:pt x="37164195" y="8708392"/>
                </a:cubicBezTo>
                <a:cubicBezTo>
                  <a:pt x="37126095" y="8678228"/>
                  <a:pt x="37078471" y="8671878"/>
                  <a:pt x="37052275" y="8625047"/>
                </a:cubicBezTo>
                <a:cubicBezTo>
                  <a:pt x="37029259" y="8580598"/>
                  <a:pt x="37049103" y="8548056"/>
                  <a:pt x="37028463" y="8498840"/>
                </a:cubicBezTo>
                <a:cubicBezTo>
                  <a:pt x="36976867" y="8409940"/>
                  <a:pt x="36825263" y="8228172"/>
                  <a:pt x="36756999" y="8229761"/>
                </a:cubicBezTo>
                <a:cubicBezTo>
                  <a:pt x="36730011" y="8241666"/>
                  <a:pt x="36743507" y="8296434"/>
                  <a:pt x="36718899" y="8315485"/>
                </a:cubicBezTo>
                <a:cubicBezTo>
                  <a:pt x="36693499" y="8330567"/>
                  <a:pt x="36675243" y="8333740"/>
                  <a:pt x="36652227" y="8325008"/>
                </a:cubicBezTo>
                <a:cubicBezTo>
                  <a:pt x="36608571" y="8296433"/>
                  <a:pt x="36595871" y="8251193"/>
                  <a:pt x="36542687" y="8224998"/>
                </a:cubicBezTo>
                <a:cubicBezTo>
                  <a:pt x="36471251" y="8210709"/>
                  <a:pt x="36368859" y="8208331"/>
                  <a:pt x="36299803" y="8224998"/>
                </a:cubicBezTo>
                <a:cubicBezTo>
                  <a:pt x="36218047" y="8250396"/>
                  <a:pt x="36133907" y="8304373"/>
                  <a:pt x="36104539" y="8344060"/>
                </a:cubicBezTo>
                <a:cubicBezTo>
                  <a:pt x="36106127" y="8388511"/>
                  <a:pt x="36174387" y="8399622"/>
                  <a:pt x="36209315" y="8427403"/>
                </a:cubicBezTo>
                <a:cubicBezTo>
                  <a:pt x="36222015" y="8447245"/>
                  <a:pt x="36225187" y="8464711"/>
                  <a:pt x="36218839" y="8482171"/>
                </a:cubicBezTo>
                <a:cubicBezTo>
                  <a:pt x="36178359" y="8503604"/>
                  <a:pt x="36095015" y="8517892"/>
                  <a:pt x="36033103" y="8510748"/>
                </a:cubicBezTo>
                <a:cubicBezTo>
                  <a:pt x="35975951" y="8514716"/>
                  <a:pt x="35942615" y="8435342"/>
                  <a:pt x="35904515" y="8429784"/>
                </a:cubicBezTo>
                <a:cubicBezTo>
                  <a:pt x="35870383" y="8442486"/>
                  <a:pt x="35869587" y="8483759"/>
                  <a:pt x="35852127" y="8510748"/>
                </a:cubicBezTo>
                <a:cubicBezTo>
                  <a:pt x="35801327" y="8533766"/>
                  <a:pt x="35731475" y="8556784"/>
                  <a:pt x="35671151" y="8544084"/>
                </a:cubicBezTo>
                <a:cubicBezTo>
                  <a:pt x="35644163" y="8531384"/>
                  <a:pt x="35617175" y="8492489"/>
                  <a:pt x="35590187" y="8505986"/>
                </a:cubicBezTo>
                <a:cubicBezTo>
                  <a:pt x="35566375" y="8556784"/>
                  <a:pt x="35592571" y="8638539"/>
                  <a:pt x="35568759" y="8682197"/>
                </a:cubicBezTo>
                <a:cubicBezTo>
                  <a:pt x="35533039" y="8702042"/>
                  <a:pt x="35497319" y="8679022"/>
                  <a:pt x="35466363" y="8698865"/>
                </a:cubicBezTo>
                <a:cubicBezTo>
                  <a:pt x="35420327" y="8730617"/>
                  <a:pt x="35405243" y="8814753"/>
                  <a:pt x="35413975" y="8882223"/>
                </a:cubicBezTo>
                <a:cubicBezTo>
                  <a:pt x="35412387" y="8946517"/>
                  <a:pt x="35456043" y="8977474"/>
                  <a:pt x="35487795" y="9025097"/>
                </a:cubicBezTo>
                <a:cubicBezTo>
                  <a:pt x="35536211" y="9119554"/>
                  <a:pt x="35565583" y="9194959"/>
                  <a:pt x="35580663" y="9287035"/>
                </a:cubicBezTo>
                <a:lnTo>
                  <a:pt x="35596855" y="9469748"/>
                </a:lnTo>
                <a:lnTo>
                  <a:pt x="35605011" y="9487119"/>
                </a:lnTo>
                <a:cubicBezTo>
                  <a:pt x="35615667" y="9510314"/>
                  <a:pt x="35626623" y="9536191"/>
                  <a:pt x="35638767" y="9572784"/>
                </a:cubicBezTo>
                <a:cubicBezTo>
                  <a:pt x="35668451" y="9654697"/>
                  <a:pt x="35683851" y="9741375"/>
                  <a:pt x="35706395" y="9825671"/>
                </a:cubicBezTo>
                <a:cubicBezTo>
                  <a:pt x="35747827" y="9916318"/>
                  <a:pt x="35832123" y="9997441"/>
                  <a:pt x="35885463" y="10049988"/>
                </a:cubicBezTo>
                <a:cubicBezTo>
                  <a:pt x="35909911" y="10083641"/>
                  <a:pt x="35920071" y="10122060"/>
                  <a:pt x="35937375" y="10158096"/>
                </a:cubicBezTo>
                <a:cubicBezTo>
                  <a:pt x="35969599" y="10235565"/>
                  <a:pt x="35992303" y="10282078"/>
                  <a:pt x="36055487" y="10359550"/>
                </a:cubicBezTo>
                <a:cubicBezTo>
                  <a:pt x="36097235" y="10411935"/>
                  <a:pt x="36160419" y="10402409"/>
                  <a:pt x="36199787" y="10428603"/>
                </a:cubicBezTo>
                <a:cubicBezTo>
                  <a:pt x="36229791" y="10448925"/>
                  <a:pt x="36224079" y="10476389"/>
                  <a:pt x="36258843" y="10491946"/>
                </a:cubicBezTo>
                <a:cubicBezTo>
                  <a:pt x="36319963" y="10484962"/>
                  <a:pt x="36390607" y="10401775"/>
                  <a:pt x="36449343" y="10385267"/>
                </a:cubicBezTo>
                <a:cubicBezTo>
                  <a:pt x="36500619" y="10386376"/>
                  <a:pt x="36586267" y="10445511"/>
                  <a:pt x="36615079" y="10433843"/>
                </a:cubicBezTo>
                <a:cubicBezTo>
                  <a:pt x="36643891" y="10422177"/>
                  <a:pt x="36623015" y="10356374"/>
                  <a:pt x="36622223" y="10315256"/>
                </a:cubicBezTo>
                <a:cubicBezTo>
                  <a:pt x="36631271" y="10261126"/>
                  <a:pt x="36668895" y="10233183"/>
                  <a:pt x="36673183" y="10176670"/>
                </a:cubicBezTo>
                <a:cubicBezTo>
                  <a:pt x="36674135" y="10123012"/>
                  <a:pt x="36636987" y="10107454"/>
                  <a:pt x="36618887" y="10072847"/>
                </a:cubicBezTo>
                <a:cubicBezTo>
                  <a:pt x="36607619" y="10032048"/>
                  <a:pt x="36593963" y="9993631"/>
                  <a:pt x="36611267" y="9943307"/>
                </a:cubicBezTo>
                <a:cubicBezTo>
                  <a:pt x="36669687" y="9896318"/>
                  <a:pt x="36711439" y="9882664"/>
                  <a:pt x="36777003" y="9859486"/>
                </a:cubicBezTo>
                <a:cubicBezTo>
                  <a:pt x="36838915" y="9835674"/>
                  <a:pt x="36903211" y="9816625"/>
                  <a:pt x="36969887" y="9816625"/>
                </a:cubicBezTo>
                <a:cubicBezTo>
                  <a:pt x="37007191" y="9815830"/>
                  <a:pt x="37015923" y="9829323"/>
                  <a:pt x="37043703" y="9897586"/>
                </a:cubicBezTo>
                <a:cubicBezTo>
                  <a:pt x="37035927" y="9934895"/>
                  <a:pt x="37013859" y="9948386"/>
                  <a:pt x="37013223" y="9973785"/>
                </a:cubicBezTo>
                <a:cubicBezTo>
                  <a:pt x="37006239" y="10029349"/>
                  <a:pt x="37018303" y="10075387"/>
                  <a:pt x="37020843" y="10126186"/>
                </a:cubicBezTo>
                <a:cubicBezTo>
                  <a:pt x="37024019" y="10181592"/>
                  <a:pt x="37060531" y="10220324"/>
                  <a:pt x="37058943" y="10270967"/>
                </a:cubicBezTo>
                <a:cubicBezTo>
                  <a:pt x="37043703" y="10293825"/>
                  <a:pt x="37018939" y="10311923"/>
                  <a:pt x="37013223" y="10339547"/>
                </a:cubicBezTo>
                <a:cubicBezTo>
                  <a:pt x="37024019" y="10381455"/>
                  <a:pt x="37061007" y="10382886"/>
                  <a:pt x="37074183" y="10408126"/>
                </a:cubicBezTo>
                <a:cubicBezTo>
                  <a:pt x="37094343" y="10479563"/>
                  <a:pt x="37085931" y="10562906"/>
                  <a:pt x="37084659" y="10636725"/>
                </a:cubicBezTo>
                <a:cubicBezTo>
                  <a:pt x="37076563" y="10709912"/>
                  <a:pt x="37035131" y="10766425"/>
                  <a:pt x="37043703" y="10834847"/>
                </a:cubicBezTo>
                <a:cubicBezTo>
                  <a:pt x="37072755" y="10888504"/>
                  <a:pt x="37120855" y="10906441"/>
                  <a:pt x="37180863" y="10895807"/>
                </a:cubicBezTo>
                <a:cubicBezTo>
                  <a:pt x="37251983" y="10881835"/>
                  <a:pt x="37320723" y="10815479"/>
                  <a:pt x="37394223" y="10796745"/>
                </a:cubicBezTo>
                <a:cubicBezTo>
                  <a:pt x="37442167" y="10790077"/>
                  <a:pt x="37485347" y="10823894"/>
                  <a:pt x="37523763" y="10819605"/>
                </a:cubicBezTo>
                <a:cubicBezTo>
                  <a:pt x="37561387" y="10814210"/>
                  <a:pt x="37575199" y="10782618"/>
                  <a:pt x="37615203" y="10789127"/>
                </a:cubicBezTo>
                <a:cubicBezTo>
                  <a:pt x="37647747" y="10817226"/>
                  <a:pt x="37666003" y="10850085"/>
                  <a:pt x="37691403" y="10880566"/>
                </a:cubicBezTo>
                <a:cubicBezTo>
                  <a:pt x="37728551" y="10942955"/>
                  <a:pt x="37749031" y="10983913"/>
                  <a:pt x="37767127" y="11067732"/>
                </a:cubicBezTo>
                <a:cubicBezTo>
                  <a:pt x="37785311" y="11151960"/>
                  <a:pt x="37721091" y="11241562"/>
                  <a:pt x="37733791" y="11313000"/>
                </a:cubicBezTo>
                <a:cubicBezTo>
                  <a:pt x="37752683" y="11350783"/>
                  <a:pt x="37812055" y="11369516"/>
                  <a:pt x="37828563" y="11421586"/>
                </a:cubicBezTo>
                <a:cubicBezTo>
                  <a:pt x="37800623" y="11463177"/>
                  <a:pt x="37760779" y="11447620"/>
                  <a:pt x="37744743" y="11474927"/>
                </a:cubicBezTo>
                <a:cubicBezTo>
                  <a:pt x="37753315" y="11530806"/>
                  <a:pt x="37790463" y="11586685"/>
                  <a:pt x="37813323" y="11642565"/>
                </a:cubicBezTo>
                <a:cubicBezTo>
                  <a:pt x="37841103" y="11690032"/>
                  <a:pt x="37859363" y="11742262"/>
                  <a:pt x="37896667" y="11784965"/>
                </a:cubicBezTo>
                <a:cubicBezTo>
                  <a:pt x="37932227" y="11838622"/>
                  <a:pt x="37991599" y="11880372"/>
                  <a:pt x="38024779" y="11933873"/>
                </a:cubicBezTo>
                <a:cubicBezTo>
                  <a:pt x="38036843" y="11969114"/>
                  <a:pt x="38048907" y="11982927"/>
                  <a:pt x="38041923" y="12015787"/>
                </a:cubicBezTo>
                <a:lnTo>
                  <a:pt x="38019063" y="12076748"/>
                </a:lnTo>
                <a:cubicBezTo>
                  <a:pt x="38042239" y="12090242"/>
                  <a:pt x="38058275" y="12108498"/>
                  <a:pt x="38088595" y="12117229"/>
                </a:cubicBezTo>
                <a:cubicBezTo>
                  <a:pt x="38119075" y="12126438"/>
                  <a:pt x="38163843" y="12114213"/>
                  <a:pt x="38194323" y="12099607"/>
                </a:cubicBezTo>
                <a:cubicBezTo>
                  <a:pt x="38245759" y="12084684"/>
                  <a:pt x="38285287" y="12055475"/>
                  <a:pt x="38312911" y="12019121"/>
                </a:cubicBezTo>
                <a:cubicBezTo>
                  <a:pt x="38316879" y="11998007"/>
                  <a:pt x="38316083" y="12000706"/>
                  <a:pt x="38312911" y="11967687"/>
                </a:cubicBezTo>
                <a:cubicBezTo>
                  <a:pt x="38326087" y="11937999"/>
                  <a:pt x="38332119" y="11924982"/>
                  <a:pt x="38361963" y="11916728"/>
                </a:cubicBezTo>
                <a:cubicBezTo>
                  <a:pt x="38389903" y="11917362"/>
                  <a:pt x="38398795" y="11937048"/>
                  <a:pt x="38417207" y="11947207"/>
                </a:cubicBezTo>
                <a:cubicBezTo>
                  <a:pt x="38453403" y="11950382"/>
                  <a:pt x="38477691" y="11944033"/>
                  <a:pt x="38516267" y="11956733"/>
                </a:cubicBezTo>
                <a:cubicBezTo>
                  <a:pt x="38557859" y="11976893"/>
                  <a:pt x="38573259" y="11987529"/>
                  <a:pt x="38602947" y="12021978"/>
                </a:cubicBezTo>
                <a:cubicBezTo>
                  <a:pt x="38642791" y="12071668"/>
                  <a:pt x="38644539" y="12111832"/>
                  <a:pt x="38682003" y="12163901"/>
                </a:cubicBezTo>
                <a:cubicBezTo>
                  <a:pt x="38702323" y="12182158"/>
                  <a:pt x="38722643" y="12191484"/>
                  <a:pt x="38742963" y="12197834"/>
                </a:cubicBezTo>
                <a:lnTo>
                  <a:pt x="38750999" y="12199953"/>
                </a:lnTo>
                <a:lnTo>
                  <a:pt x="38754091" y="12198794"/>
                </a:lnTo>
                <a:cubicBezTo>
                  <a:pt x="38776315" y="12176305"/>
                  <a:pt x="38755675" y="12125241"/>
                  <a:pt x="38768375" y="12093226"/>
                </a:cubicBezTo>
                <a:cubicBezTo>
                  <a:pt x="38793247" y="12026287"/>
                  <a:pt x="38868123" y="12002209"/>
                  <a:pt x="38885851" y="11913839"/>
                </a:cubicBezTo>
                <a:cubicBezTo>
                  <a:pt x="38904899" y="11841502"/>
                  <a:pt x="38852515" y="11780913"/>
                  <a:pt x="38895375" y="11686984"/>
                </a:cubicBezTo>
                <a:cubicBezTo>
                  <a:pt x="38960727" y="11610784"/>
                  <a:pt x="39049891" y="11632216"/>
                  <a:pt x="39112863" y="11594115"/>
                </a:cubicBezTo>
                <a:cubicBezTo>
                  <a:pt x="39164723" y="11534849"/>
                  <a:pt x="39203819" y="11415419"/>
                  <a:pt x="39254079" y="11404921"/>
                </a:cubicBezTo>
                <a:cubicBezTo>
                  <a:pt x="39261259" y="11403421"/>
                  <a:pt x="39268671" y="11404146"/>
                  <a:pt x="39276375" y="11407585"/>
                </a:cubicBezTo>
                <a:cubicBezTo>
                  <a:pt x="39349003" y="11423461"/>
                  <a:pt x="39284051" y="11486431"/>
                  <a:pt x="39265263" y="11534586"/>
                </a:cubicBezTo>
                <a:cubicBezTo>
                  <a:pt x="39263147" y="11587502"/>
                  <a:pt x="39269763" y="11669126"/>
                  <a:pt x="39263675" y="11725085"/>
                </a:cubicBezTo>
                <a:cubicBezTo>
                  <a:pt x="39260763" y="11778265"/>
                  <a:pt x="39243567" y="11831448"/>
                  <a:pt x="39254943" y="11884628"/>
                </a:cubicBezTo>
                <a:cubicBezTo>
                  <a:pt x="39298335" y="11971519"/>
                  <a:pt x="39313155" y="12039516"/>
                  <a:pt x="39375595" y="12038457"/>
                </a:cubicBezTo>
                <a:cubicBezTo>
                  <a:pt x="39404171" y="12011206"/>
                  <a:pt x="39411315" y="11926803"/>
                  <a:pt x="39399407" y="11866372"/>
                </a:cubicBezTo>
                <a:cubicBezTo>
                  <a:pt x="39398083" y="11812661"/>
                  <a:pt x="39351515" y="11797052"/>
                  <a:pt x="39340671" y="11743342"/>
                </a:cubicBezTo>
                <a:cubicBezTo>
                  <a:pt x="39327443" y="11684867"/>
                  <a:pt x="39423747" y="11612107"/>
                  <a:pt x="39434331" y="11560778"/>
                </a:cubicBezTo>
                <a:cubicBezTo>
                  <a:pt x="39434067" y="11507597"/>
                  <a:pt x="39345695" y="11506804"/>
                  <a:pt x="39347811" y="11463147"/>
                </a:cubicBezTo>
                <a:cubicBezTo>
                  <a:pt x="39389087" y="11410495"/>
                  <a:pt x="39449415" y="11424518"/>
                  <a:pt x="39483547" y="11462354"/>
                </a:cubicBezTo>
                <a:cubicBezTo>
                  <a:pt x="39511063" y="11499923"/>
                  <a:pt x="39507623" y="11535113"/>
                  <a:pt x="39530375" y="11572684"/>
                </a:cubicBezTo>
                <a:cubicBezTo>
                  <a:pt x="39543207" y="11604964"/>
                  <a:pt x="39564771" y="11551915"/>
                  <a:pt x="39596259" y="11579829"/>
                </a:cubicBezTo>
                <a:cubicBezTo>
                  <a:pt x="39627743" y="11607742"/>
                  <a:pt x="39667299" y="11727864"/>
                  <a:pt x="39719291" y="11740167"/>
                </a:cubicBezTo>
                <a:cubicBezTo>
                  <a:pt x="39776307" y="11772314"/>
                  <a:pt x="39844171" y="11707888"/>
                  <a:pt x="39893919" y="11713179"/>
                </a:cubicBezTo>
                <a:cubicBezTo>
                  <a:pt x="39943655" y="11718469"/>
                  <a:pt x="39961255" y="11766756"/>
                  <a:pt x="40017743" y="11771916"/>
                </a:cubicBezTo>
                <a:cubicBezTo>
                  <a:pt x="40074231" y="11777075"/>
                  <a:pt x="40178607" y="11760538"/>
                  <a:pt x="40232847" y="11744136"/>
                </a:cubicBezTo>
                <a:cubicBezTo>
                  <a:pt x="40245015" y="11707358"/>
                  <a:pt x="40164319" y="11711060"/>
                  <a:pt x="40190775" y="11674286"/>
                </a:cubicBezTo>
                <a:cubicBezTo>
                  <a:pt x="40211415" y="11645975"/>
                  <a:pt x="40286823" y="11584326"/>
                  <a:pt x="40381279" y="11610784"/>
                </a:cubicBezTo>
                <a:cubicBezTo>
                  <a:pt x="40389479" y="11662380"/>
                  <a:pt x="40333391" y="11699685"/>
                  <a:pt x="40336831" y="11744136"/>
                </a:cubicBezTo>
                <a:cubicBezTo>
                  <a:pt x="40328095" y="11784880"/>
                  <a:pt x="40386039" y="11813719"/>
                  <a:pt x="40424935" y="11830654"/>
                </a:cubicBezTo>
                <a:cubicBezTo>
                  <a:pt x="40477591" y="11841502"/>
                  <a:pt x="40546911" y="11819011"/>
                  <a:pt x="40604319" y="11877484"/>
                </a:cubicBezTo>
                <a:cubicBezTo>
                  <a:pt x="40663855" y="11937122"/>
                  <a:pt x="40606703" y="12046924"/>
                  <a:pt x="40647183" y="12085288"/>
                </a:cubicBezTo>
                <a:cubicBezTo>
                  <a:pt x="40712007" y="12134766"/>
                  <a:pt x="40812551" y="12093756"/>
                  <a:pt x="40908327" y="12145613"/>
                </a:cubicBezTo>
                <a:cubicBezTo>
                  <a:pt x="40954367" y="12203557"/>
                  <a:pt x="40933727" y="12349607"/>
                  <a:pt x="40965479" y="12436126"/>
                </a:cubicBezTo>
                <a:cubicBezTo>
                  <a:pt x="40985319" y="12493408"/>
                  <a:pt x="41024479" y="12454119"/>
                  <a:pt x="41058351" y="12477402"/>
                </a:cubicBezTo>
                <a:cubicBezTo>
                  <a:pt x="41092215" y="12500684"/>
                  <a:pt x="41103727" y="12571063"/>
                  <a:pt x="41168679" y="12575826"/>
                </a:cubicBezTo>
                <a:cubicBezTo>
                  <a:pt x="41262607" y="12590643"/>
                  <a:pt x="41351767" y="12534022"/>
                  <a:pt x="41436175" y="12541695"/>
                </a:cubicBezTo>
                <a:cubicBezTo>
                  <a:pt x="41511839" y="12552015"/>
                  <a:pt x="41611327" y="12657582"/>
                  <a:pt x="41689375" y="12715526"/>
                </a:cubicBezTo>
                <a:cubicBezTo>
                  <a:pt x="41740175" y="12795959"/>
                  <a:pt x="41805263" y="12885918"/>
                  <a:pt x="41841775" y="12956826"/>
                </a:cubicBezTo>
                <a:cubicBezTo>
                  <a:pt x="41866647" y="13038583"/>
                  <a:pt x="41862943" y="13087001"/>
                  <a:pt x="41873527" y="13152089"/>
                </a:cubicBezTo>
                <a:cubicBezTo>
                  <a:pt x="41945495" y="13216913"/>
                  <a:pt x="41922215" y="13348411"/>
                  <a:pt x="41946551" y="13446570"/>
                </a:cubicBezTo>
                <a:cubicBezTo>
                  <a:pt x="41961903" y="13507558"/>
                  <a:pt x="41995367" y="13432150"/>
                  <a:pt x="42008463" y="13458476"/>
                </a:cubicBezTo>
                <a:cubicBezTo>
                  <a:pt x="42021559" y="13484803"/>
                  <a:pt x="42029239" y="13536132"/>
                  <a:pt x="42029895" y="13625958"/>
                </a:cubicBezTo>
                <a:cubicBezTo>
                  <a:pt x="41948671" y="13786295"/>
                  <a:pt x="41731711" y="13965683"/>
                  <a:pt x="41788599" y="14009338"/>
                </a:cubicBezTo>
                <a:cubicBezTo>
                  <a:pt x="41844423" y="14035797"/>
                  <a:pt x="41976455" y="13900330"/>
                  <a:pt x="42070375" y="13845827"/>
                </a:cubicBezTo>
                <a:cubicBezTo>
                  <a:pt x="42116943" y="13824659"/>
                  <a:pt x="42151607" y="13810636"/>
                  <a:pt x="42188647" y="13860907"/>
                </a:cubicBezTo>
                <a:cubicBezTo>
                  <a:pt x="42215367" y="14025743"/>
                  <a:pt x="41968247" y="14212009"/>
                  <a:pt x="41983063" y="14253019"/>
                </a:cubicBezTo>
                <a:cubicBezTo>
                  <a:pt x="42102655" y="14240319"/>
                  <a:pt x="42198439" y="13987113"/>
                  <a:pt x="42306119" y="13950601"/>
                </a:cubicBezTo>
                <a:cubicBezTo>
                  <a:pt x="42409839" y="13964625"/>
                  <a:pt x="42465927" y="14059610"/>
                  <a:pt x="42545831" y="14114114"/>
                </a:cubicBezTo>
                <a:cubicBezTo>
                  <a:pt x="42578111" y="14133429"/>
                  <a:pt x="42617535" y="14112262"/>
                  <a:pt x="42649815" y="14153008"/>
                </a:cubicBezTo>
                <a:cubicBezTo>
                  <a:pt x="42681831" y="14241114"/>
                  <a:pt x="42575735" y="14484002"/>
                  <a:pt x="42629175" y="14493526"/>
                </a:cubicBezTo>
                <a:cubicBezTo>
                  <a:pt x="42670455" y="14509137"/>
                  <a:pt x="42656959" y="14417590"/>
                  <a:pt x="42681567" y="14404626"/>
                </a:cubicBezTo>
                <a:cubicBezTo>
                  <a:pt x="42713319" y="14370759"/>
                  <a:pt x="43037959" y="14382136"/>
                  <a:pt x="43179247" y="14472094"/>
                </a:cubicBezTo>
                <a:cubicBezTo>
                  <a:pt x="43326623" y="14606767"/>
                  <a:pt x="43412079" y="14860504"/>
                  <a:pt x="43464207" y="14888020"/>
                </a:cubicBezTo>
                <a:cubicBezTo>
                  <a:pt x="43515799" y="14919505"/>
                  <a:pt x="43562631" y="14879553"/>
                  <a:pt x="43618983" y="14925326"/>
                </a:cubicBezTo>
                <a:cubicBezTo>
                  <a:pt x="43724551" y="15026396"/>
                  <a:pt x="43663431" y="15610861"/>
                  <a:pt x="43514207" y="15852426"/>
                </a:cubicBezTo>
                <a:cubicBezTo>
                  <a:pt x="43399911" y="16041603"/>
                  <a:pt x="43207031" y="16230781"/>
                  <a:pt x="43187975" y="16284226"/>
                </a:cubicBezTo>
                <a:cubicBezTo>
                  <a:pt x="43175015" y="16360691"/>
                  <a:pt x="43202527" y="16437155"/>
                  <a:pt x="43177663" y="16499332"/>
                </a:cubicBezTo>
                <a:cubicBezTo>
                  <a:pt x="43112575" y="16563097"/>
                  <a:pt x="42995095" y="16588761"/>
                  <a:pt x="42951439" y="16688245"/>
                </a:cubicBezTo>
                <a:cubicBezTo>
                  <a:pt x="42840847" y="16962884"/>
                  <a:pt x="42827879" y="17242284"/>
                  <a:pt x="42800631" y="17319276"/>
                </a:cubicBezTo>
                <a:cubicBezTo>
                  <a:pt x="42785815" y="17365316"/>
                  <a:pt x="42723367" y="17387540"/>
                  <a:pt x="42708551" y="17431196"/>
                </a:cubicBezTo>
                <a:cubicBezTo>
                  <a:pt x="42703791" y="17467180"/>
                  <a:pt x="42725223" y="17519832"/>
                  <a:pt x="42708551" y="17560576"/>
                </a:cubicBezTo>
                <a:cubicBezTo>
                  <a:pt x="42653783" y="17629104"/>
                  <a:pt x="42589487" y="17645244"/>
                  <a:pt x="42553775" y="17685196"/>
                </a:cubicBezTo>
                <a:cubicBezTo>
                  <a:pt x="42533135" y="17725412"/>
                  <a:pt x="42560119" y="17763248"/>
                  <a:pt x="42544247" y="17812988"/>
                </a:cubicBezTo>
                <a:cubicBezTo>
                  <a:pt x="42465663" y="17977824"/>
                  <a:pt x="42358511" y="18142660"/>
                  <a:pt x="42248975" y="18288448"/>
                </a:cubicBezTo>
                <a:lnTo>
                  <a:pt x="42227879" y="18288076"/>
                </a:lnTo>
                <a:lnTo>
                  <a:pt x="42168007" y="18354328"/>
                </a:lnTo>
                <a:lnTo>
                  <a:pt x="42160631" y="18404860"/>
                </a:lnTo>
                <a:cubicBezTo>
                  <a:pt x="42064703" y="18503304"/>
                  <a:pt x="41947351" y="18577936"/>
                  <a:pt x="41837135" y="18635896"/>
                </a:cubicBezTo>
                <a:cubicBezTo>
                  <a:pt x="41759071" y="18673068"/>
                  <a:pt x="41792263" y="18607216"/>
                  <a:pt x="41713711" y="18613596"/>
                </a:cubicBezTo>
                <a:cubicBezTo>
                  <a:pt x="41541391" y="18724276"/>
                  <a:pt x="41392879" y="18844480"/>
                  <a:pt x="41208655" y="18945636"/>
                </a:cubicBezTo>
                <a:cubicBezTo>
                  <a:pt x="41111551" y="18998796"/>
                  <a:pt x="41038247" y="19068628"/>
                  <a:pt x="40981623" y="19150364"/>
                </a:cubicBezTo>
                <a:cubicBezTo>
                  <a:pt x="40928575" y="19214968"/>
                  <a:pt x="40908871" y="19265284"/>
                  <a:pt x="40879639" y="19341792"/>
                </a:cubicBezTo>
                <a:cubicBezTo>
                  <a:pt x="40854079" y="19446916"/>
                  <a:pt x="40835671" y="19549660"/>
                  <a:pt x="40772015" y="19628588"/>
                </a:cubicBezTo>
                <a:cubicBezTo>
                  <a:pt x="40731087" y="19672032"/>
                  <a:pt x="40621103" y="19715476"/>
                  <a:pt x="40577799" y="19754156"/>
                </a:cubicBezTo>
                <a:cubicBezTo>
                  <a:pt x="40514143" y="19817344"/>
                  <a:pt x="40445727" y="19878156"/>
                  <a:pt x="40432079" y="19929440"/>
                </a:cubicBezTo>
                <a:cubicBezTo>
                  <a:pt x="40417535" y="19966860"/>
                  <a:pt x="40441103" y="19997140"/>
                  <a:pt x="40424175" y="20027420"/>
                </a:cubicBezTo>
                <a:cubicBezTo>
                  <a:pt x="40406639" y="20048096"/>
                  <a:pt x="40398623" y="20044960"/>
                  <a:pt x="40376319" y="20063252"/>
                </a:cubicBezTo>
                <a:cubicBezTo>
                  <a:pt x="40337567" y="20110532"/>
                  <a:pt x="40320239" y="20172096"/>
                  <a:pt x="40267191" y="20205084"/>
                </a:cubicBezTo>
                <a:cubicBezTo>
                  <a:pt x="40217535" y="20237416"/>
                  <a:pt x="40136919" y="20272124"/>
                  <a:pt x="40101551" y="20259212"/>
                </a:cubicBezTo>
                <a:cubicBezTo>
                  <a:pt x="40123791" y="20196196"/>
                  <a:pt x="40355583" y="20035552"/>
                  <a:pt x="40342111" y="19998728"/>
                </a:cubicBezTo>
                <a:cubicBezTo>
                  <a:pt x="40320567" y="19966728"/>
                  <a:pt x="40301399" y="19984732"/>
                  <a:pt x="40253655" y="20007496"/>
                </a:cubicBezTo>
                <a:cubicBezTo>
                  <a:pt x="40158927" y="20064124"/>
                  <a:pt x="40097543" y="20161232"/>
                  <a:pt x="40026623" y="20251200"/>
                </a:cubicBezTo>
                <a:cubicBezTo>
                  <a:pt x="39913775" y="20384256"/>
                  <a:pt x="39805691" y="20538748"/>
                  <a:pt x="39680935" y="20640852"/>
                </a:cubicBezTo>
                <a:cubicBezTo>
                  <a:pt x="39584003" y="20702592"/>
                  <a:pt x="39465635" y="20764328"/>
                  <a:pt x="39361559" y="20754628"/>
                </a:cubicBezTo>
                <a:cubicBezTo>
                  <a:pt x="39306635" y="20739356"/>
                  <a:pt x="39249331" y="20669312"/>
                  <a:pt x="39211075" y="20587360"/>
                </a:cubicBezTo>
                <a:cubicBezTo>
                  <a:pt x="39174563" y="20588600"/>
                  <a:pt x="39226155" y="20699376"/>
                  <a:pt x="39211075" y="20748240"/>
                </a:cubicBezTo>
                <a:cubicBezTo>
                  <a:pt x="39187939" y="20792556"/>
                  <a:pt x="39129083" y="20817820"/>
                  <a:pt x="39115475" y="20854992"/>
                </a:cubicBezTo>
                <a:cubicBezTo>
                  <a:pt x="39102563" y="20904356"/>
                  <a:pt x="39158707" y="20948964"/>
                  <a:pt x="39152939" y="21003092"/>
                </a:cubicBezTo>
                <a:cubicBezTo>
                  <a:pt x="39127131" y="21048416"/>
                  <a:pt x="39082275" y="21069924"/>
                  <a:pt x="39046943" y="21103336"/>
                </a:cubicBezTo>
                <a:cubicBezTo>
                  <a:pt x="39006055" y="21151660"/>
                  <a:pt x="38998503" y="21149976"/>
                  <a:pt x="38943327" y="21212584"/>
                </a:cubicBezTo>
                <a:cubicBezTo>
                  <a:pt x="38870787" y="21277576"/>
                  <a:pt x="38793483" y="21299704"/>
                  <a:pt x="38673319" y="21317068"/>
                </a:cubicBezTo>
                <a:cubicBezTo>
                  <a:pt x="38569239" y="21317068"/>
                  <a:pt x="38405631" y="21321832"/>
                  <a:pt x="38346795" y="21345644"/>
                </a:cubicBezTo>
                <a:cubicBezTo>
                  <a:pt x="38191627" y="21406572"/>
                  <a:pt x="38191243" y="21588936"/>
                  <a:pt x="38109891" y="21628432"/>
                </a:cubicBezTo>
                <a:cubicBezTo>
                  <a:pt x="38025559" y="21674140"/>
                  <a:pt x="37905511" y="21512680"/>
                  <a:pt x="37837847" y="21556008"/>
                </a:cubicBezTo>
                <a:cubicBezTo>
                  <a:pt x="37797327" y="21589208"/>
                  <a:pt x="37821099" y="21653368"/>
                  <a:pt x="37809155" y="21686568"/>
                </a:cubicBezTo>
                <a:cubicBezTo>
                  <a:pt x="37795915" y="21740700"/>
                  <a:pt x="37777911" y="21790068"/>
                  <a:pt x="37800387" y="21825148"/>
                </a:cubicBezTo>
                <a:cubicBezTo>
                  <a:pt x="37833843" y="21841236"/>
                  <a:pt x="37867295" y="21764452"/>
                  <a:pt x="37900747" y="21780540"/>
                </a:cubicBezTo>
                <a:cubicBezTo>
                  <a:pt x="37905683" y="21827236"/>
                  <a:pt x="37901099" y="21916796"/>
                  <a:pt x="37839359" y="21901580"/>
                </a:cubicBezTo>
                <a:cubicBezTo>
                  <a:pt x="37817055" y="21897860"/>
                  <a:pt x="37773323" y="21877476"/>
                  <a:pt x="37755783" y="21880904"/>
                </a:cubicBezTo>
                <a:cubicBezTo>
                  <a:pt x="37735067" y="21887784"/>
                  <a:pt x="37736559" y="21927192"/>
                  <a:pt x="37719831" y="21947636"/>
                </a:cubicBezTo>
                <a:cubicBezTo>
                  <a:pt x="37703107" y="21968080"/>
                  <a:pt x="37690463" y="21962128"/>
                  <a:pt x="37655419" y="22003568"/>
                </a:cubicBezTo>
                <a:cubicBezTo>
                  <a:pt x="37599667" y="22063040"/>
                  <a:pt x="37562959" y="22134420"/>
                  <a:pt x="37488155" y="22181984"/>
                </a:cubicBezTo>
                <a:cubicBezTo>
                  <a:pt x="37387463" y="22240336"/>
                  <a:pt x="37222479" y="22284400"/>
                  <a:pt x="37150363" y="22328464"/>
                </a:cubicBezTo>
                <a:cubicBezTo>
                  <a:pt x="37105331" y="22363792"/>
                  <a:pt x="37093639" y="22382456"/>
                  <a:pt x="37086707" y="22427312"/>
                </a:cubicBezTo>
                <a:cubicBezTo>
                  <a:pt x="37089711" y="22522464"/>
                  <a:pt x="37161767" y="22534276"/>
                  <a:pt x="37167147" y="22591328"/>
                </a:cubicBezTo>
                <a:cubicBezTo>
                  <a:pt x="37153579" y="22655816"/>
                  <a:pt x="37113811" y="22706016"/>
                  <a:pt x="37066903" y="22737164"/>
                </a:cubicBezTo>
                <a:cubicBezTo>
                  <a:pt x="36977691" y="22763184"/>
                  <a:pt x="36919443" y="22739196"/>
                  <a:pt x="36839755" y="22796172"/>
                </a:cubicBezTo>
                <a:cubicBezTo>
                  <a:pt x="36784367" y="22847924"/>
                  <a:pt x="36750411" y="22935388"/>
                  <a:pt x="36692643" y="22972852"/>
                </a:cubicBezTo>
                <a:cubicBezTo>
                  <a:pt x="36646915" y="22995908"/>
                  <a:pt x="36603567" y="22964196"/>
                  <a:pt x="36562603" y="22984872"/>
                </a:cubicBezTo>
                <a:cubicBezTo>
                  <a:pt x="36511947" y="23011648"/>
                  <a:pt x="36495859" y="23094344"/>
                  <a:pt x="36460151" y="23135880"/>
                </a:cubicBezTo>
                <a:cubicBezTo>
                  <a:pt x="36424443" y="23177416"/>
                  <a:pt x="36362363" y="23190368"/>
                  <a:pt x="36348347" y="23234092"/>
                </a:cubicBezTo>
                <a:cubicBezTo>
                  <a:pt x="36338531" y="23289596"/>
                  <a:pt x="36388247" y="23335576"/>
                  <a:pt x="36364147" y="23374412"/>
                </a:cubicBezTo>
                <a:cubicBezTo>
                  <a:pt x="36311391" y="23409548"/>
                  <a:pt x="36253871" y="23347056"/>
                  <a:pt x="36205879" y="23348856"/>
                </a:cubicBezTo>
                <a:cubicBezTo>
                  <a:pt x="36098335" y="23366804"/>
                  <a:pt x="36005079" y="23470476"/>
                  <a:pt x="35904679" y="23531284"/>
                </a:cubicBezTo>
                <a:cubicBezTo>
                  <a:pt x="35863035" y="23548996"/>
                  <a:pt x="35826159" y="23557184"/>
                  <a:pt x="35815471" y="23520132"/>
                </a:cubicBezTo>
                <a:cubicBezTo>
                  <a:pt x="35809663" y="23502884"/>
                  <a:pt x="35813379" y="23490396"/>
                  <a:pt x="35826619" y="23475528"/>
                </a:cubicBezTo>
                <a:cubicBezTo>
                  <a:pt x="35856687" y="23451172"/>
                  <a:pt x="35920091" y="23464916"/>
                  <a:pt x="35959679" y="23445324"/>
                </a:cubicBezTo>
                <a:cubicBezTo>
                  <a:pt x="35986163" y="23416344"/>
                  <a:pt x="36017411" y="23387364"/>
                  <a:pt x="35993891" y="23341712"/>
                </a:cubicBezTo>
                <a:cubicBezTo>
                  <a:pt x="35954803" y="23291128"/>
                  <a:pt x="35834751" y="23333408"/>
                  <a:pt x="35826619" y="23297108"/>
                </a:cubicBezTo>
                <a:cubicBezTo>
                  <a:pt x="35829447" y="23247236"/>
                  <a:pt x="36003723" y="23199748"/>
                  <a:pt x="35992263" y="23168928"/>
                </a:cubicBezTo>
                <a:cubicBezTo>
                  <a:pt x="35991895" y="23147168"/>
                  <a:pt x="35924851" y="23146836"/>
                  <a:pt x="35917339" y="23120316"/>
                </a:cubicBezTo>
                <a:cubicBezTo>
                  <a:pt x="35916995" y="23066360"/>
                  <a:pt x="35992843" y="22979064"/>
                  <a:pt x="36049647" y="22917968"/>
                </a:cubicBezTo>
                <a:cubicBezTo>
                  <a:pt x="36074075" y="22888848"/>
                  <a:pt x="36115179" y="22897832"/>
                  <a:pt x="36137227" y="22866332"/>
                </a:cubicBezTo>
                <a:cubicBezTo>
                  <a:pt x="36150723" y="22836808"/>
                  <a:pt x="36116591" y="22809668"/>
                  <a:pt x="36132467" y="22753952"/>
                </a:cubicBezTo>
                <a:cubicBezTo>
                  <a:pt x="36143659" y="22724968"/>
                  <a:pt x="36181043" y="22717420"/>
                  <a:pt x="36196995" y="22686056"/>
                </a:cubicBezTo>
                <a:cubicBezTo>
                  <a:pt x="36211571" y="22660036"/>
                  <a:pt x="36192811" y="22603060"/>
                  <a:pt x="36216915" y="22572280"/>
                </a:cubicBezTo>
                <a:cubicBezTo>
                  <a:pt x="36264191" y="22544460"/>
                  <a:pt x="36342423" y="22590456"/>
                  <a:pt x="36373031" y="22538824"/>
                </a:cubicBezTo>
                <a:cubicBezTo>
                  <a:pt x="36388051" y="22513488"/>
                  <a:pt x="36329007" y="22496600"/>
                  <a:pt x="36328427" y="22471916"/>
                </a:cubicBezTo>
                <a:cubicBezTo>
                  <a:pt x="36350731" y="22431028"/>
                  <a:pt x="36418275" y="22406812"/>
                  <a:pt x="36395335" y="22349252"/>
                </a:cubicBezTo>
                <a:cubicBezTo>
                  <a:pt x="36362675" y="22314040"/>
                  <a:pt x="36291915" y="22335972"/>
                  <a:pt x="36268779" y="22305520"/>
                </a:cubicBezTo>
                <a:cubicBezTo>
                  <a:pt x="36262507" y="22268348"/>
                  <a:pt x="36308619" y="22250228"/>
                  <a:pt x="36361879" y="22215440"/>
                </a:cubicBezTo>
                <a:cubicBezTo>
                  <a:pt x="36404859" y="22184192"/>
                  <a:pt x="36433551" y="22174376"/>
                  <a:pt x="36462243" y="22193136"/>
                </a:cubicBezTo>
                <a:cubicBezTo>
                  <a:pt x="36485299" y="22230308"/>
                  <a:pt x="36460731" y="22286528"/>
                  <a:pt x="36495695" y="22304648"/>
                </a:cubicBezTo>
                <a:cubicBezTo>
                  <a:pt x="36525139" y="22277004"/>
                  <a:pt x="36526011" y="22235072"/>
                  <a:pt x="36562603" y="22193136"/>
                </a:cubicBezTo>
                <a:cubicBezTo>
                  <a:pt x="36589415" y="22158424"/>
                  <a:pt x="36616227" y="22152288"/>
                  <a:pt x="36643043" y="22131864"/>
                </a:cubicBezTo>
                <a:cubicBezTo>
                  <a:pt x="36700635" y="22088884"/>
                  <a:pt x="36779663" y="22069720"/>
                  <a:pt x="36813447" y="22019596"/>
                </a:cubicBezTo>
                <a:cubicBezTo>
                  <a:pt x="36823435" y="21983468"/>
                  <a:pt x="36745319" y="21968776"/>
                  <a:pt x="36755307" y="21908840"/>
                </a:cubicBezTo>
                <a:cubicBezTo>
                  <a:pt x="36792711" y="21833800"/>
                  <a:pt x="36968227" y="21687324"/>
                  <a:pt x="37053255" y="21557516"/>
                </a:cubicBezTo>
                <a:cubicBezTo>
                  <a:pt x="37087231" y="21488984"/>
                  <a:pt x="36903003" y="21550548"/>
                  <a:pt x="36923447" y="21476208"/>
                </a:cubicBezTo>
                <a:cubicBezTo>
                  <a:pt x="36943891" y="21401864"/>
                  <a:pt x="37094143" y="21226696"/>
                  <a:pt x="37175919" y="21111468"/>
                </a:cubicBezTo>
                <a:cubicBezTo>
                  <a:pt x="37227667" y="21015868"/>
                  <a:pt x="37250843" y="20915508"/>
                  <a:pt x="37309735" y="20810384"/>
                </a:cubicBezTo>
                <a:cubicBezTo>
                  <a:pt x="37354339" y="20763688"/>
                  <a:pt x="37398943" y="20736044"/>
                  <a:pt x="37443547" y="20698872"/>
                </a:cubicBezTo>
                <a:cubicBezTo>
                  <a:pt x="37493671" y="20652412"/>
                  <a:pt x="37970035" y="19951104"/>
                  <a:pt x="38001107" y="19873684"/>
                </a:cubicBezTo>
                <a:cubicBezTo>
                  <a:pt x="38032643" y="19800676"/>
                  <a:pt x="38011795" y="19739576"/>
                  <a:pt x="38045715" y="19661808"/>
                </a:cubicBezTo>
                <a:cubicBezTo>
                  <a:pt x="38086603" y="19593392"/>
                  <a:pt x="38137015" y="19582124"/>
                  <a:pt x="38168379" y="19527996"/>
                </a:cubicBezTo>
                <a:cubicBezTo>
                  <a:pt x="38194859" y="19467188"/>
                  <a:pt x="38166579" y="19406376"/>
                  <a:pt x="38190679" y="19338424"/>
                </a:cubicBezTo>
                <a:cubicBezTo>
                  <a:pt x="38240339" y="19275816"/>
                  <a:pt x="38301903" y="19244164"/>
                  <a:pt x="38346795" y="19193460"/>
                </a:cubicBezTo>
                <a:cubicBezTo>
                  <a:pt x="38373571" y="19147516"/>
                  <a:pt x="38362247" y="19103960"/>
                  <a:pt x="38391403" y="19048492"/>
                </a:cubicBezTo>
                <a:cubicBezTo>
                  <a:pt x="38439723" y="18987220"/>
                  <a:pt x="38495191" y="18964048"/>
                  <a:pt x="38536367" y="18914680"/>
                </a:cubicBezTo>
                <a:cubicBezTo>
                  <a:pt x="38565235" y="18866068"/>
                  <a:pt x="38541711" y="18807928"/>
                  <a:pt x="38558671" y="18747408"/>
                </a:cubicBezTo>
                <a:cubicBezTo>
                  <a:pt x="38583971" y="18688768"/>
                  <a:pt x="38647375" y="18663468"/>
                  <a:pt x="38677443" y="18614352"/>
                </a:cubicBezTo>
                <a:cubicBezTo>
                  <a:pt x="38689059" y="18547444"/>
                  <a:pt x="38684003" y="18485300"/>
                  <a:pt x="38702763" y="18401724"/>
                </a:cubicBezTo>
                <a:cubicBezTo>
                  <a:pt x="38735171" y="18349308"/>
                  <a:pt x="38766987" y="18302844"/>
                  <a:pt x="38799991" y="18257868"/>
                </a:cubicBezTo>
                <a:lnTo>
                  <a:pt x="38823039" y="18228068"/>
                </a:lnTo>
                <a:lnTo>
                  <a:pt x="38908075" y="18083660"/>
                </a:lnTo>
                <a:cubicBezTo>
                  <a:pt x="38915219" y="18040268"/>
                  <a:pt x="38900931" y="18006400"/>
                  <a:pt x="38908075" y="17960628"/>
                </a:cubicBezTo>
                <a:cubicBezTo>
                  <a:pt x="38948291" y="17771980"/>
                  <a:pt x="39083759" y="17595240"/>
                  <a:pt x="39078731" y="17366108"/>
                </a:cubicBezTo>
                <a:cubicBezTo>
                  <a:pt x="39061003" y="17233288"/>
                  <a:pt x="39017083" y="17169524"/>
                  <a:pt x="38932683" y="17072420"/>
                </a:cubicBezTo>
                <a:cubicBezTo>
                  <a:pt x="38872355" y="17004688"/>
                  <a:pt x="38773931" y="16929812"/>
                  <a:pt x="38739803" y="16857316"/>
                </a:cubicBezTo>
                <a:cubicBezTo>
                  <a:pt x="38718371" y="16815508"/>
                  <a:pt x="38742183" y="16754655"/>
                  <a:pt x="38730275" y="16703327"/>
                </a:cubicBezTo>
                <a:cubicBezTo>
                  <a:pt x="38713871" y="16651203"/>
                  <a:pt x="38630791" y="16606223"/>
                  <a:pt x="38631059" y="16539815"/>
                </a:cubicBezTo>
                <a:cubicBezTo>
                  <a:pt x="38612803" y="16398790"/>
                  <a:pt x="38663603" y="16272055"/>
                  <a:pt x="38652491" y="16119126"/>
                </a:cubicBezTo>
                <a:cubicBezTo>
                  <a:pt x="38646931" y="16003239"/>
                  <a:pt x="38560411" y="15961170"/>
                  <a:pt x="38550095" y="15857189"/>
                </a:cubicBezTo>
                <a:cubicBezTo>
                  <a:pt x="38532895" y="15739185"/>
                  <a:pt x="38579995" y="15649755"/>
                  <a:pt x="38558035" y="15522226"/>
                </a:cubicBezTo>
                <a:cubicBezTo>
                  <a:pt x="38531311" y="15423272"/>
                  <a:pt x="38468867" y="15407661"/>
                  <a:pt x="38449291" y="15320614"/>
                </a:cubicBezTo>
                <a:cubicBezTo>
                  <a:pt x="38430239" y="15255262"/>
                  <a:pt x="38446907" y="15206577"/>
                  <a:pt x="38425475" y="15141226"/>
                </a:cubicBezTo>
                <a:cubicBezTo>
                  <a:pt x="38400603" y="15073757"/>
                  <a:pt x="38280483" y="15011051"/>
                  <a:pt x="38286571" y="14960251"/>
                </a:cubicBezTo>
                <a:cubicBezTo>
                  <a:pt x="38294507" y="14919505"/>
                  <a:pt x="38326259" y="14924003"/>
                  <a:pt x="38341339" y="14888020"/>
                </a:cubicBezTo>
                <a:cubicBezTo>
                  <a:pt x="38344515" y="14841454"/>
                  <a:pt x="38295299" y="14799649"/>
                  <a:pt x="38288951" y="14738795"/>
                </a:cubicBezTo>
                <a:cubicBezTo>
                  <a:pt x="38281279" y="14699371"/>
                  <a:pt x="38299799" y="14636137"/>
                  <a:pt x="38325463" y="14582426"/>
                </a:cubicBezTo>
                <a:cubicBezTo>
                  <a:pt x="38375467" y="14487440"/>
                  <a:pt x="38530251" y="14401980"/>
                  <a:pt x="38520727" y="14295088"/>
                </a:cubicBezTo>
                <a:cubicBezTo>
                  <a:pt x="38489507" y="14243230"/>
                  <a:pt x="38401135" y="14322340"/>
                  <a:pt x="38374675" y="14277626"/>
                </a:cubicBezTo>
                <a:cubicBezTo>
                  <a:pt x="38344515" y="14205395"/>
                  <a:pt x="38376263" y="14145070"/>
                  <a:pt x="38388963" y="14077601"/>
                </a:cubicBezTo>
                <a:lnTo>
                  <a:pt x="38438175" y="13948219"/>
                </a:lnTo>
                <a:cubicBezTo>
                  <a:pt x="38468339" y="13846355"/>
                  <a:pt x="38450875" y="13775447"/>
                  <a:pt x="38478659" y="13664058"/>
                </a:cubicBezTo>
                <a:cubicBezTo>
                  <a:pt x="38521519" y="13591826"/>
                  <a:pt x="38592959" y="13607701"/>
                  <a:pt x="38633439" y="13544995"/>
                </a:cubicBezTo>
                <a:cubicBezTo>
                  <a:pt x="38649579" y="13480702"/>
                  <a:pt x="38601423" y="13402119"/>
                  <a:pt x="38641375" y="13337827"/>
                </a:cubicBezTo>
                <a:cubicBezTo>
                  <a:pt x="38685031" y="13279882"/>
                  <a:pt x="38764407" y="13262420"/>
                  <a:pt x="38793775" y="13185427"/>
                </a:cubicBezTo>
                <a:cubicBezTo>
                  <a:pt x="38819175" y="13114517"/>
                  <a:pt x="38758851" y="13005509"/>
                  <a:pt x="38729483" y="12906026"/>
                </a:cubicBezTo>
                <a:cubicBezTo>
                  <a:pt x="38697203" y="12784318"/>
                  <a:pt x="38748267" y="12707853"/>
                  <a:pt x="38723131" y="12593288"/>
                </a:cubicBezTo>
                <a:cubicBezTo>
                  <a:pt x="38709639" y="12533492"/>
                  <a:pt x="38610419" y="12492746"/>
                  <a:pt x="38615975" y="12423426"/>
                </a:cubicBezTo>
                <a:lnTo>
                  <a:pt x="38619287" y="12416647"/>
                </a:lnTo>
                <a:lnTo>
                  <a:pt x="38612455" y="12354855"/>
                </a:lnTo>
                <a:cubicBezTo>
                  <a:pt x="38607919" y="12272486"/>
                  <a:pt x="38608067" y="12174379"/>
                  <a:pt x="38558655" y="12161996"/>
                </a:cubicBezTo>
                <a:cubicBezTo>
                  <a:pt x="38522459" y="12163267"/>
                  <a:pt x="38500551" y="12178823"/>
                  <a:pt x="38471499" y="12187237"/>
                </a:cubicBezTo>
                <a:cubicBezTo>
                  <a:pt x="38431335" y="12186126"/>
                  <a:pt x="38410223" y="12149296"/>
                  <a:pt x="38377203" y="12152947"/>
                </a:cubicBezTo>
                <a:cubicBezTo>
                  <a:pt x="38353075" y="12204065"/>
                  <a:pt x="38355139" y="12250420"/>
                  <a:pt x="38361963" y="12320587"/>
                </a:cubicBezTo>
                <a:cubicBezTo>
                  <a:pt x="38361963" y="12353766"/>
                  <a:pt x="38395299" y="12379801"/>
                  <a:pt x="38361963" y="12420124"/>
                </a:cubicBezTo>
                <a:cubicBezTo>
                  <a:pt x="38306559" y="12430759"/>
                  <a:pt x="38260679" y="12396152"/>
                  <a:pt x="38217183" y="12366307"/>
                </a:cubicBezTo>
                <a:cubicBezTo>
                  <a:pt x="38184799" y="12335510"/>
                  <a:pt x="38178607" y="12299949"/>
                  <a:pt x="38141459" y="12273916"/>
                </a:cubicBezTo>
                <a:cubicBezTo>
                  <a:pt x="38066847" y="12234547"/>
                  <a:pt x="37949371" y="12264230"/>
                  <a:pt x="37910479" y="12220099"/>
                </a:cubicBezTo>
                <a:cubicBezTo>
                  <a:pt x="37886031" y="12156280"/>
                  <a:pt x="37913971" y="12099607"/>
                  <a:pt x="37889523" y="12031028"/>
                </a:cubicBezTo>
                <a:cubicBezTo>
                  <a:pt x="37853011" y="11988324"/>
                  <a:pt x="37759347" y="11902771"/>
                  <a:pt x="37737123" y="11924347"/>
                </a:cubicBezTo>
                <a:cubicBezTo>
                  <a:pt x="37714739" y="11937048"/>
                  <a:pt x="37747127" y="11999754"/>
                  <a:pt x="37727123" y="12026740"/>
                </a:cubicBezTo>
                <a:cubicBezTo>
                  <a:pt x="37661243" y="11988006"/>
                  <a:pt x="37652511" y="11887517"/>
                  <a:pt x="37615203" y="11817825"/>
                </a:cubicBezTo>
                <a:cubicBezTo>
                  <a:pt x="37574403" y="11742262"/>
                  <a:pt x="37538371" y="11664315"/>
                  <a:pt x="37492807" y="11591130"/>
                </a:cubicBezTo>
                <a:cubicBezTo>
                  <a:pt x="37448039" y="11543346"/>
                  <a:pt x="37405655" y="11538426"/>
                  <a:pt x="37370411" y="11471592"/>
                </a:cubicBezTo>
                <a:cubicBezTo>
                  <a:pt x="37351203" y="11435398"/>
                  <a:pt x="37346283" y="11389676"/>
                  <a:pt x="37343743" y="11365388"/>
                </a:cubicBezTo>
                <a:cubicBezTo>
                  <a:pt x="37322627" y="11336815"/>
                  <a:pt x="37306275" y="11324907"/>
                  <a:pt x="37285163" y="11324907"/>
                </a:cubicBezTo>
                <a:cubicBezTo>
                  <a:pt x="37233251" y="11324430"/>
                  <a:pt x="37198007" y="11369197"/>
                  <a:pt x="37153239" y="11361579"/>
                </a:cubicBezTo>
                <a:cubicBezTo>
                  <a:pt x="37094979" y="11347927"/>
                  <a:pt x="37070055" y="11293791"/>
                  <a:pt x="37028463" y="11265852"/>
                </a:cubicBezTo>
                <a:cubicBezTo>
                  <a:pt x="37014971" y="11252992"/>
                  <a:pt x="37003859" y="11259185"/>
                  <a:pt x="36990363" y="11246325"/>
                </a:cubicBezTo>
                <a:cubicBezTo>
                  <a:pt x="36957819" y="11246325"/>
                  <a:pt x="36952599" y="11289071"/>
                  <a:pt x="36921307" y="11282045"/>
                </a:cubicBezTo>
                <a:cubicBezTo>
                  <a:pt x="36812507" y="11257612"/>
                  <a:pt x="36556499" y="11075670"/>
                  <a:pt x="36452679" y="10974864"/>
                </a:cubicBezTo>
                <a:cubicBezTo>
                  <a:pt x="36429499" y="10939937"/>
                  <a:pt x="36477759" y="10895489"/>
                  <a:pt x="36459343" y="10853420"/>
                </a:cubicBezTo>
                <a:cubicBezTo>
                  <a:pt x="36424103" y="10846435"/>
                  <a:pt x="36396003" y="10884694"/>
                  <a:pt x="36365523" y="10872946"/>
                </a:cubicBezTo>
                <a:cubicBezTo>
                  <a:pt x="36332823" y="10857387"/>
                  <a:pt x="36340599" y="10810876"/>
                  <a:pt x="36281703" y="10811987"/>
                </a:cubicBezTo>
                <a:cubicBezTo>
                  <a:pt x="36252335" y="10845165"/>
                  <a:pt x="36261067" y="10885488"/>
                  <a:pt x="36243603" y="10918668"/>
                </a:cubicBezTo>
                <a:cubicBezTo>
                  <a:pt x="36218043" y="10951210"/>
                  <a:pt x="36194867" y="10971847"/>
                  <a:pt x="36159783" y="10987722"/>
                </a:cubicBezTo>
                <a:cubicBezTo>
                  <a:pt x="36108823" y="10995183"/>
                  <a:pt x="36055487" y="10985977"/>
                  <a:pt x="36006907" y="10960101"/>
                </a:cubicBezTo>
                <a:cubicBezTo>
                  <a:pt x="35948327" y="10931367"/>
                  <a:pt x="35904039" y="10866914"/>
                  <a:pt x="35845459" y="10842943"/>
                </a:cubicBezTo>
                <a:cubicBezTo>
                  <a:pt x="35797199" y="10818972"/>
                  <a:pt x="35751319" y="10849768"/>
                  <a:pt x="35703059" y="10828179"/>
                </a:cubicBezTo>
                <a:cubicBezTo>
                  <a:pt x="35668135" y="10804845"/>
                  <a:pt x="35659403" y="10767218"/>
                  <a:pt x="35624479" y="10746262"/>
                </a:cubicBezTo>
                <a:cubicBezTo>
                  <a:pt x="35572727" y="10723086"/>
                  <a:pt x="35544787" y="10754678"/>
                  <a:pt x="35507323" y="10731501"/>
                </a:cubicBezTo>
                <a:cubicBezTo>
                  <a:pt x="35465571" y="10702131"/>
                  <a:pt x="35471443" y="10670382"/>
                  <a:pt x="35429691" y="10629106"/>
                </a:cubicBezTo>
                <a:cubicBezTo>
                  <a:pt x="35378735" y="10606405"/>
                  <a:pt x="35356351" y="10609897"/>
                  <a:pt x="35312535" y="10589580"/>
                </a:cubicBezTo>
                <a:cubicBezTo>
                  <a:pt x="35241891" y="10554016"/>
                  <a:pt x="35171247" y="10504171"/>
                  <a:pt x="35100603" y="10461467"/>
                </a:cubicBezTo>
                <a:cubicBezTo>
                  <a:pt x="35024403" y="10408126"/>
                  <a:pt x="34933915" y="10357168"/>
                  <a:pt x="34872003" y="10301447"/>
                </a:cubicBezTo>
                <a:cubicBezTo>
                  <a:pt x="34842795" y="10266837"/>
                  <a:pt x="34835015" y="10229850"/>
                  <a:pt x="34834379" y="10190482"/>
                </a:cubicBezTo>
                <a:cubicBezTo>
                  <a:pt x="34832475" y="10132059"/>
                  <a:pt x="34859143" y="10092691"/>
                  <a:pt x="34852475" y="10027126"/>
                </a:cubicBezTo>
                <a:cubicBezTo>
                  <a:pt x="34804375" y="9942672"/>
                  <a:pt x="34713411" y="9836787"/>
                  <a:pt x="34620067" y="9742805"/>
                </a:cubicBezTo>
                <a:cubicBezTo>
                  <a:pt x="34578239" y="9701293"/>
                  <a:pt x="34535811" y="9666327"/>
                  <a:pt x="34493683" y="9632853"/>
                </a:cubicBezTo>
                <a:lnTo>
                  <a:pt x="34418287" y="9557306"/>
                </a:lnTo>
                <a:lnTo>
                  <a:pt x="34361939" y="9512776"/>
                </a:lnTo>
                <a:cubicBezTo>
                  <a:pt x="34361779" y="9497854"/>
                  <a:pt x="34361623" y="9482930"/>
                  <a:pt x="34361463" y="9468009"/>
                </a:cubicBezTo>
                <a:cubicBezTo>
                  <a:pt x="34331303" y="9437847"/>
                  <a:pt x="34310663" y="9405305"/>
                  <a:pt x="34270975" y="9377522"/>
                </a:cubicBezTo>
                <a:cubicBezTo>
                  <a:pt x="34209063" y="9341009"/>
                  <a:pt x="34151915" y="9359266"/>
                  <a:pt x="34099527" y="9325136"/>
                </a:cubicBezTo>
                <a:cubicBezTo>
                  <a:pt x="34074127" y="9291798"/>
                  <a:pt x="34096351" y="9258459"/>
                  <a:pt x="34094763" y="9225122"/>
                </a:cubicBezTo>
                <a:cubicBezTo>
                  <a:pt x="34086827" y="9193371"/>
                  <a:pt x="34088415" y="9168766"/>
                  <a:pt x="34070951" y="9129871"/>
                </a:cubicBezTo>
                <a:cubicBezTo>
                  <a:pt x="34025707" y="9108441"/>
                  <a:pt x="33994751" y="9117968"/>
                  <a:pt x="33956651" y="9101297"/>
                </a:cubicBezTo>
                <a:cubicBezTo>
                  <a:pt x="33920139" y="9066373"/>
                  <a:pt x="33936015" y="9021923"/>
                  <a:pt x="33904263" y="8982236"/>
                </a:cubicBezTo>
                <a:cubicBezTo>
                  <a:pt x="33852671" y="8953657"/>
                  <a:pt x="33820127" y="8984615"/>
                  <a:pt x="33778059" y="8960803"/>
                </a:cubicBezTo>
                <a:cubicBezTo>
                  <a:pt x="33647087" y="8843330"/>
                  <a:pt x="33513739" y="8668704"/>
                  <a:pt x="33401819" y="8510748"/>
                </a:cubicBezTo>
                <a:cubicBezTo>
                  <a:pt x="33367687" y="8456772"/>
                  <a:pt x="33319271" y="8414706"/>
                  <a:pt x="33266087" y="8425021"/>
                </a:cubicBezTo>
                <a:cubicBezTo>
                  <a:pt x="33251803" y="8430578"/>
                  <a:pt x="33247039" y="8440899"/>
                  <a:pt x="33237515" y="8448835"/>
                </a:cubicBezTo>
                <a:cubicBezTo>
                  <a:pt x="33216875" y="8500430"/>
                  <a:pt x="33231959" y="8528210"/>
                  <a:pt x="33247039" y="8567898"/>
                </a:cubicBezTo>
                <a:cubicBezTo>
                  <a:pt x="33291487" y="8638539"/>
                  <a:pt x="33388327" y="8735379"/>
                  <a:pt x="33480403" y="8815547"/>
                </a:cubicBezTo>
                <a:cubicBezTo>
                  <a:pt x="33545487" y="8873489"/>
                  <a:pt x="33586763" y="8921911"/>
                  <a:pt x="33639947" y="8975091"/>
                </a:cubicBezTo>
                <a:cubicBezTo>
                  <a:pt x="33682015" y="9023510"/>
                  <a:pt x="33669315" y="9083834"/>
                  <a:pt x="33728051" y="9129871"/>
                </a:cubicBezTo>
                <a:cubicBezTo>
                  <a:pt x="33769327" y="9156860"/>
                  <a:pt x="33812983" y="9167179"/>
                  <a:pt x="33851875" y="9210836"/>
                </a:cubicBezTo>
                <a:cubicBezTo>
                  <a:pt x="33878071" y="9255286"/>
                  <a:pt x="33875687" y="9294972"/>
                  <a:pt x="33899499" y="9341804"/>
                </a:cubicBezTo>
                <a:cubicBezTo>
                  <a:pt x="33925695" y="9398159"/>
                  <a:pt x="33985227" y="9402130"/>
                  <a:pt x="34013799" y="9425148"/>
                </a:cubicBezTo>
                <a:cubicBezTo>
                  <a:pt x="34029675" y="9438644"/>
                  <a:pt x="34036027" y="9447373"/>
                  <a:pt x="34044759" y="9463247"/>
                </a:cubicBezTo>
                <a:cubicBezTo>
                  <a:pt x="34057455" y="9505314"/>
                  <a:pt x="34055871" y="9542624"/>
                  <a:pt x="34061427" y="9582310"/>
                </a:cubicBezTo>
                <a:cubicBezTo>
                  <a:pt x="34097939" y="9591834"/>
                  <a:pt x="34134451" y="9601359"/>
                  <a:pt x="34170963" y="9625171"/>
                </a:cubicBezTo>
                <a:cubicBezTo>
                  <a:pt x="34193983" y="9646604"/>
                  <a:pt x="34202715" y="9672797"/>
                  <a:pt x="34218587" y="9696610"/>
                </a:cubicBezTo>
                <a:cubicBezTo>
                  <a:pt x="34236843" y="9737091"/>
                  <a:pt x="34278915" y="9741853"/>
                  <a:pt x="34294787" y="9796622"/>
                </a:cubicBezTo>
                <a:cubicBezTo>
                  <a:pt x="34278119" y="9833930"/>
                  <a:pt x="34263831" y="9909336"/>
                  <a:pt x="34209063" y="9887112"/>
                </a:cubicBezTo>
                <a:cubicBezTo>
                  <a:pt x="34188427" y="9867266"/>
                  <a:pt x="34191599" y="9859328"/>
                  <a:pt x="34190015" y="9834723"/>
                </a:cubicBezTo>
                <a:cubicBezTo>
                  <a:pt x="34182871" y="9795829"/>
                  <a:pt x="34187631" y="9756934"/>
                  <a:pt x="34168583" y="9718041"/>
                </a:cubicBezTo>
                <a:cubicBezTo>
                  <a:pt x="34122543" y="9668830"/>
                  <a:pt x="34057459" y="9631523"/>
                  <a:pt x="34004275" y="9594215"/>
                </a:cubicBezTo>
                <a:cubicBezTo>
                  <a:pt x="33937599" y="9550560"/>
                  <a:pt x="33861403" y="9554528"/>
                  <a:pt x="33818539" y="9484680"/>
                </a:cubicBezTo>
                <a:cubicBezTo>
                  <a:pt x="33790759" y="9424354"/>
                  <a:pt x="33815363" y="9375935"/>
                  <a:pt x="33797107" y="9317991"/>
                </a:cubicBezTo>
                <a:cubicBezTo>
                  <a:pt x="33778059" y="9275127"/>
                  <a:pt x="33768531" y="9263221"/>
                  <a:pt x="33728051" y="9241791"/>
                </a:cubicBezTo>
                <a:cubicBezTo>
                  <a:pt x="33668519" y="9219566"/>
                  <a:pt x="33642327" y="9237822"/>
                  <a:pt x="33585175" y="9217979"/>
                </a:cubicBezTo>
                <a:cubicBezTo>
                  <a:pt x="33529615" y="9198928"/>
                  <a:pt x="33466907" y="9139398"/>
                  <a:pt x="33430395" y="9096534"/>
                </a:cubicBezTo>
                <a:cubicBezTo>
                  <a:pt x="33421663" y="9077483"/>
                  <a:pt x="33412931" y="9065577"/>
                  <a:pt x="33418487" y="9039384"/>
                </a:cubicBezTo>
                <a:cubicBezTo>
                  <a:pt x="33428011" y="9003667"/>
                  <a:pt x="33456587" y="8996521"/>
                  <a:pt x="33461351" y="8960803"/>
                </a:cubicBezTo>
                <a:cubicBezTo>
                  <a:pt x="33447063" y="8889366"/>
                  <a:pt x="33401819" y="8891746"/>
                  <a:pt x="33356575" y="8844121"/>
                </a:cubicBezTo>
                <a:cubicBezTo>
                  <a:pt x="33285139" y="8783001"/>
                  <a:pt x="33194651" y="8736172"/>
                  <a:pt x="33137503" y="8665528"/>
                </a:cubicBezTo>
                <a:cubicBezTo>
                  <a:pt x="33097815" y="8601234"/>
                  <a:pt x="33072415" y="8532178"/>
                  <a:pt x="33039871" y="8465502"/>
                </a:cubicBezTo>
                <a:cubicBezTo>
                  <a:pt x="32986687" y="8379778"/>
                  <a:pt x="32954939" y="8351206"/>
                  <a:pt x="32889851" y="8279765"/>
                </a:cubicBezTo>
                <a:cubicBezTo>
                  <a:pt x="32823175" y="8209123"/>
                  <a:pt x="32763647" y="8155148"/>
                  <a:pt x="32680303" y="8103552"/>
                </a:cubicBezTo>
                <a:cubicBezTo>
                  <a:pt x="32592991" y="8048784"/>
                  <a:pt x="32505679" y="8065457"/>
                  <a:pt x="32430271" y="8032118"/>
                </a:cubicBezTo>
                <a:cubicBezTo>
                  <a:pt x="32403683" y="8016243"/>
                  <a:pt x="32381259" y="8002154"/>
                  <a:pt x="32362703" y="7986279"/>
                </a:cubicBezTo>
                <a:lnTo>
                  <a:pt x="32354719" y="7976097"/>
                </a:lnTo>
                <a:lnTo>
                  <a:pt x="32342167" y="7977346"/>
                </a:lnTo>
                <a:lnTo>
                  <a:pt x="32180239" y="7777171"/>
                </a:lnTo>
                <a:lnTo>
                  <a:pt x="31970691" y="7519996"/>
                </a:lnTo>
                <a:cubicBezTo>
                  <a:pt x="31926243" y="7456494"/>
                  <a:pt x="31896079" y="7395375"/>
                  <a:pt x="31837343" y="7329493"/>
                </a:cubicBezTo>
                <a:cubicBezTo>
                  <a:pt x="31770667" y="7275519"/>
                  <a:pt x="31687323" y="7247738"/>
                  <a:pt x="31637315" y="7167569"/>
                </a:cubicBezTo>
                <a:cubicBezTo>
                  <a:pt x="31615883" y="7109625"/>
                  <a:pt x="31627791" y="7049302"/>
                  <a:pt x="31608743" y="6986593"/>
                </a:cubicBezTo>
                <a:cubicBezTo>
                  <a:pt x="31576991" y="6915156"/>
                  <a:pt x="31526191" y="6879439"/>
                  <a:pt x="31499203" y="6822286"/>
                </a:cubicBezTo>
                <a:cubicBezTo>
                  <a:pt x="31456343" y="6704020"/>
                  <a:pt x="31432527" y="6576225"/>
                  <a:pt x="31399191" y="6453194"/>
                </a:cubicBezTo>
                <a:cubicBezTo>
                  <a:pt x="31375379" y="6355564"/>
                  <a:pt x="31337279" y="6281743"/>
                  <a:pt x="31327755" y="6160300"/>
                </a:cubicBezTo>
                <a:cubicBezTo>
                  <a:pt x="31310291" y="6137281"/>
                  <a:pt x="31292827" y="6133313"/>
                  <a:pt x="31275367" y="6119820"/>
                </a:cubicBezTo>
                <a:cubicBezTo>
                  <a:pt x="31217423" y="6051557"/>
                  <a:pt x="31090423" y="5959478"/>
                  <a:pt x="31101535" y="5915032"/>
                </a:cubicBezTo>
                <a:cubicBezTo>
                  <a:pt x="31118999" y="5870582"/>
                  <a:pt x="31179323" y="5892806"/>
                  <a:pt x="31218215" y="5881694"/>
                </a:cubicBezTo>
                <a:cubicBezTo>
                  <a:pt x="31250759" y="5883281"/>
                  <a:pt x="31276159" y="5884871"/>
                  <a:pt x="31294415" y="5910272"/>
                </a:cubicBezTo>
                <a:cubicBezTo>
                  <a:pt x="31323783" y="5945196"/>
                  <a:pt x="31317435" y="5992025"/>
                  <a:pt x="31361091" y="6015044"/>
                </a:cubicBezTo>
                <a:cubicBezTo>
                  <a:pt x="31390459" y="6007899"/>
                  <a:pt x="31429355" y="5981707"/>
                  <a:pt x="31427767" y="5929317"/>
                </a:cubicBezTo>
                <a:cubicBezTo>
                  <a:pt x="31437291" y="5858674"/>
                  <a:pt x="31368235" y="5883281"/>
                  <a:pt x="31342043" y="5853118"/>
                </a:cubicBezTo>
                <a:cubicBezTo>
                  <a:pt x="31313467" y="5813430"/>
                  <a:pt x="31339659" y="5764218"/>
                  <a:pt x="31313467" y="5719769"/>
                </a:cubicBezTo>
                <a:cubicBezTo>
                  <a:pt x="31275367" y="5664208"/>
                  <a:pt x="31172971" y="5727704"/>
                  <a:pt x="31127727" y="5703101"/>
                </a:cubicBezTo>
                <a:cubicBezTo>
                  <a:pt x="31102327" y="5680083"/>
                  <a:pt x="31122175" y="5618962"/>
                  <a:pt x="31094391" y="5595943"/>
                </a:cubicBezTo>
                <a:cubicBezTo>
                  <a:pt x="31065023" y="5596737"/>
                  <a:pt x="31064227" y="5630870"/>
                  <a:pt x="31027715" y="5634045"/>
                </a:cubicBezTo>
                <a:cubicBezTo>
                  <a:pt x="30995175" y="5617376"/>
                  <a:pt x="31005491" y="5593564"/>
                  <a:pt x="30980091" y="5576892"/>
                </a:cubicBezTo>
                <a:cubicBezTo>
                  <a:pt x="30948343" y="5557050"/>
                  <a:pt x="30918971" y="5582448"/>
                  <a:pt x="30884843" y="5567368"/>
                </a:cubicBezTo>
                <a:cubicBezTo>
                  <a:pt x="30858647" y="5531649"/>
                  <a:pt x="30875315" y="5469737"/>
                  <a:pt x="30827691" y="5453069"/>
                </a:cubicBezTo>
                <a:cubicBezTo>
                  <a:pt x="30793559" y="5469737"/>
                  <a:pt x="30797531" y="5503075"/>
                  <a:pt x="30768159" y="5517362"/>
                </a:cubicBezTo>
                <a:cubicBezTo>
                  <a:pt x="30734031" y="5527681"/>
                  <a:pt x="30647511" y="5507042"/>
                  <a:pt x="30599091" y="5481645"/>
                </a:cubicBezTo>
                <a:cubicBezTo>
                  <a:pt x="30523687" y="5410999"/>
                  <a:pt x="30576867" y="5245107"/>
                  <a:pt x="30522891" y="5233993"/>
                </a:cubicBezTo>
                <a:cubicBezTo>
                  <a:pt x="30486379" y="5236376"/>
                  <a:pt x="30478443" y="5253044"/>
                  <a:pt x="30456215" y="5262571"/>
                </a:cubicBezTo>
                <a:cubicBezTo>
                  <a:pt x="30429227" y="5255426"/>
                  <a:pt x="30407003" y="5241137"/>
                  <a:pt x="30375255" y="5212563"/>
                </a:cubicBezTo>
                <a:cubicBezTo>
                  <a:pt x="30326835" y="5151445"/>
                  <a:pt x="30330803" y="5116521"/>
                  <a:pt x="30282387" y="5057781"/>
                </a:cubicBezTo>
                <a:cubicBezTo>
                  <a:pt x="30237143" y="5048256"/>
                  <a:pt x="30208567" y="5057781"/>
                  <a:pt x="30170467" y="5043494"/>
                </a:cubicBezTo>
                <a:cubicBezTo>
                  <a:pt x="30134747" y="5016505"/>
                  <a:pt x="30163323" y="4960943"/>
                  <a:pt x="30113315" y="4948244"/>
                </a:cubicBezTo>
                <a:cubicBezTo>
                  <a:pt x="30072043" y="4948244"/>
                  <a:pt x="30030767" y="4960149"/>
                  <a:pt x="29989491" y="4948244"/>
                </a:cubicBezTo>
                <a:cubicBezTo>
                  <a:pt x="29918055" y="4902205"/>
                  <a:pt x="29875191" y="4846643"/>
                  <a:pt x="29818043" y="4795843"/>
                </a:cubicBezTo>
                <a:cubicBezTo>
                  <a:pt x="29779943" y="4745041"/>
                  <a:pt x="29763275" y="4694241"/>
                  <a:pt x="29703743" y="4643441"/>
                </a:cubicBezTo>
                <a:cubicBezTo>
                  <a:pt x="29664055" y="4624397"/>
                  <a:pt x="29631511" y="4633917"/>
                  <a:pt x="29598967" y="4614869"/>
                </a:cubicBezTo>
                <a:cubicBezTo>
                  <a:pt x="29581503" y="4589469"/>
                  <a:pt x="29592615" y="4564069"/>
                  <a:pt x="29589443" y="4538669"/>
                </a:cubicBezTo>
                <a:cubicBezTo>
                  <a:pt x="29570391" y="4538669"/>
                  <a:pt x="29551343" y="4545810"/>
                  <a:pt x="29532291" y="4538669"/>
                </a:cubicBezTo>
                <a:cubicBezTo>
                  <a:pt x="29514035" y="4517239"/>
                  <a:pt x="29519591" y="4500566"/>
                  <a:pt x="29513243" y="4481520"/>
                </a:cubicBezTo>
                <a:cubicBezTo>
                  <a:pt x="29471171" y="4424369"/>
                  <a:pt x="29400527" y="4391031"/>
                  <a:pt x="29344171" y="4345787"/>
                </a:cubicBezTo>
                <a:cubicBezTo>
                  <a:pt x="29301311" y="4318801"/>
                  <a:pt x="29244159" y="4277526"/>
                  <a:pt x="29208443" y="4291020"/>
                </a:cubicBezTo>
                <a:cubicBezTo>
                  <a:pt x="29210027" y="4345784"/>
                  <a:pt x="29278291" y="4383889"/>
                  <a:pt x="29270355" y="4412464"/>
                </a:cubicBezTo>
                <a:cubicBezTo>
                  <a:pt x="29228287" y="4433895"/>
                  <a:pt x="29179071" y="4376746"/>
                  <a:pt x="29141767" y="4376746"/>
                </a:cubicBezTo>
                <a:cubicBezTo>
                  <a:pt x="29124303" y="4414052"/>
                  <a:pt x="29194947" y="4465645"/>
                  <a:pt x="29182247" y="4488661"/>
                </a:cubicBezTo>
                <a:lnTo>
                  <a:pt x="29151291" y="4471992"/>
                </a:lnTo>
                <a:lnTo>
                  <a:pt x="29027467" y="4395795"/>
                </a:lnTo>
                <a:cubicBezTo>
                  <a:pt x="28967143" y="4379919"/>
                  <a:pt x="28892527" y="4392620"/>
                  <a:pt x="28846491" y="4348167"/>
                </a:cubicBezTo>
                <a:cubicBezTo>
                  <a:pt x="28821091" y="4294195"/>
                  <a:pt x="28864747" y="4166402"/>
                  <a:pt x="28827443" y="4157668"/>
                </a:cubicBezTo>
                <a:cubicBezTo>
                  <a:pt x="28780611" y="4154495"/>
                  <a:pt x="28776643" y="4246569"/>
                  <a:pt x="28751243" y="4291020"/>
                </a:cubicBezTo>
                <a:cubicBezTo>
                  <a:pt x="28730603" y="4318801"/>
                  <a:pt x="28712347" y="4332293"/>
                  <a:pt x="28675043" y="4345784"/>
                </a:cubicBezTo>
                <a:cubicBezTo>
                  <a:pt x="28625831" y="4335469"/>
                  <a:pt x="28609955" y="4296578"/>
                  <a:pt x="28541691" y="4281494"/>
                </a:cubicBezTo>
                <a:cubicBezTo>
                  <a:pt x="28475015" y="4267207"/>
                  <a:pt x="28408343" y="4291020"/>
                  <a:pt x="28341667" y="4295782"/>
                </a:cubicBezTo>
                <a:cubicBezTo>
                  <a:pt x="28289279" y="4298954"/>
                  <a:pt x="28236891" y="4306894"/>
                  <a:pt x="28184503" y="4300543"/>
                </a:cubicBezTo>
                <a:cubicBezTo>
                  <a:pt x="28118623" y="4264826"/>
                  <a:pt x="28095603" y="4188626"/>
                  <a:pt x="28053535" y="4155284"/>
                </a:cubicBezTo>
                <a:cubicBezTo>
                  <a:pt x="28005911" y="4147346"/>
                  <a:pt x="27972571" y="4163224"/>
                  <a:pt x="27932091" y="4167192"/>
                </a:cubicBezTo>
                <a:cubicBezTo>
                  <a:pt x="27909867" y="4171956"/>
                  <a:pt x="27887643" y="4164813"/>
                  <a:pt x="27865415" y="4181479"/>
                </a:cubicBezTo>
                <a:cubicBezTo>
                  <a:pt x="27852715" y="4240219"/>
                  <a:pt x="27899547" y="4279907"/>
                  <a:pt x="27901135" y="4333881"/>
                </a:cubicBezTo>
                <a:cubicBezTo>
                  <a:pt x="27860655" y="4357692"/>
                  <a:pt x="27839223" y="4343408"/>
                  <a:pt x="27808267" y="4348167"/>
                </a:cubicBezTo>
                <a:cubicBezTo>
                  <a:pt x="27761435" y="4410876"/>
                  <a:pt x="27757467" y="4564069"/>
                  <a:pt x="27689203" y="4557717"/>
                </a:cubicBezTo>
                <a:cubicBezTo>
                  <a:pt x="27672535" y="4519618"/>
                  <a:pt x="27693967" y="4491044"/>
                  <a:pt x="27684443" y="4452942"/>
                </a:cubicBezTo>
                <a:cubicBezTo>
                  <a:pt x="27662215" y="4431514"/>
                  <a:pt x="27623323" y="4455327"/>
                  <a:pt x="27617767" y="4431514"/>
                </a:cubicBezTo>
                <a:lnTo>
                  <a:pt x="27615411" y="4141574"/>
                </a:lnTo>
                <a:lnTo>
                  <a:pt x="27602523" y="4144333"/>
                </a:lnTo>
                <a:cubicBezTo>
                  <a:pt x="27562359" y="4160207"/>
                  <a:pt x="27531723" y="4395158"/>
                  <a:pt x="27503463" y="4449135"/>
                </a:cubicBezTo>
                <a:cubicBezTo>
                  <a:pt x="27472983" y="4468816"/>
                  <a:pt x="27421075" y="4457547"/>
                  <a:pt x="27412023" y="4479611"/>
                </a:cubicBezTo>
                <a:cubicBezTo>
                  <a:pt x="27400119" y="4529141"/>
                  <a:pt x="27492987" y="4564383"/>
                  <a:pt x="27497751" y="4606769"/>
                </a:cubicBezTo>
                <a:cubicBezTo>
                  <a:pt x="27486159" y="4657574"/>
                  <a:pt x="27455523" y="4710755"/>
                  <a:pt x="27424883" y="4754407"/>
                </a:cubicBezTo>
                <a:cubicBezTo>
                  <a:pt x="27379955" y="4771395"/>
                  <a:pt x="27351699" y="4764567"/>
                  <a:pt x="27328203" y="4776792"/>
                </a:cubicBezTo>
                <a:cubicBezTo>
                  <a:pt x="27291691" y="4802669"/>
                  <a:pt x="27226603" y="4919033"/>
                  <a:pt x="27175803" y="4990154"/>
                </a:cubicBezTo>
                <a:cubicBezTo>
                  <a:pt x="27116751" y="5055873"/>
                  <a:pt x="27052931" y="5116834"/>
                  <a:pt x="26970063" y="5173031"/>
                </a:cubicBezTo>
                <a:cubicBezTo>
                  <a:pt x="26904343" y="5208117"/>
                  <a:pt x="26710031" y="5278918"/>
                  <a:pt x="26680027" y="5249706"/>
                </a:cubicBezTo>
                <a:cubicBezTo>
                  <a:pt x="26682567" y="5206052"/>
                  <a:pt x="26756547" y="5136202"/>
                  <a:pt x="26794803" y="5104450"/>
                </a:cubicBezTo>
                <a:cubicBezTo>
                  <a:pt x="26830207" y="5092387"/>
                  <a:pt x="26860843" y="5111278"/>
                  <a:pt x="26893863" y="5096832"/>
                </a:cubicBezTo>
                <a:cubicBezTo>
                  <a:pt x="26954347" y="5060478"/>
                  <a:pt x="27000543" y="5024123"/>
                  <a:pt x="27037215" y="4963959"/>
                </a:cubicBezTo>
                <a:cubicBezTo>
                  <a:pt x="27046583" y="4932684"/>
                  <a:pt x="27046423" y="4901411"/>
                  <a:pt x="27065315" y="4870138"/>
                </a:cubicBezTo>
                <a:cubicBezTo>
                  <a:pt x="27094843" y="4850135"/>
                  <a:pt x="27133895" y="4894427"/>
                  <a:pt x="27168183" y="4852993"/>
                </a:cubicBezTo>
                <a:cubicBezTo>
                  <a:pt x="27169139" y="4810606"/>
                  <a:pt x="27120083" y="4808700"/>
                  <a:pt x="27099603" y="4761552"/>
                </a:cubicBezTo>
                <a:cubicBezTo>
                  <a:pt x="27100559" y="4721073"/>
                  <a:pt x="27137227" y="4692498"/>
                  <a:pt x="27145323" y="4647250"/>
                </a:cubicBezTo>
                <a:cubicBezTo>
                  <a:pt x="27124847" y="4619949"/>
                  <a:pt x="27113891" y="4618840"/>
                  <a:pt x="27076743" y="4605822"/>
                </a:cubicBezTo>
                <a:cubicBezTo>
                  <a:pt x="27036739" y="4599470"/>
                  <a:pt x="27011023" y="4590736"/>
                  <a:pt x="26985303" y="4593913"/>
                </a:cubicBezTo>
                <a:cubicBezTo>
                  <a:pt x="26965303" y="4596612"/>
                  <a:pt x="26954823" y="4589788"/>
                  <a:pt x="26939583" y="4609156"/>
                </a:cubicBezTo>
                <a:cubicBezTo>
                  <a:pt x="26939427" y="4637728"/>
                  <a:pt x="26963079" y="4659160"/>
                  <a:pt x="26953395" y="4687733"/>
                </a:cubicBezTo>
                <a:cubicBezTo>
                  <a:pt x="26907991" y="4694560"/>
                  <a:pt x="26850683" y="4589469"/>
                  <a:pt x="26810043" y="4593913"/>
                </a:cubicBezTo>
                <a:cubicBezTo>
                  <a:pt x="26779407" y="4610264"/>
                  <a:pt x="26760675" y="4679004"/>
                  <a:pt x="26710983" y="4692974"/>
                </a:cubicBezTo>
                <a:cubicBezTo>
                  <a:pt x="26654311" y="4671542"/>
                  <a:pt x="26640499" y="4626298"/>
                  <a:pt x="26619543" y="4578674"/>
                </a:cubicBezTo>
                <a:cubicBezTo>
                  <a:pt x="26591603" y="4496121"/>
                  <a:pt x="26577951" y="4354040"/>
                  <a:pt x="26535723" y="4331024"/>
                </a:cubicBezTo>
                <a:cubicBezTo>
                  <a:pt x="26491115" y="4338485"/>
                  <a:pt x="26492571" y="4481931"/>
                  <a:pt x="26451903" y="4517712"/>
                </a:cubicBezTo>
                <a:cubicBezTo>
                  <a:pt x="26408863" y="4555587"/>
                  <a:pt x="26304427" y="4484219"/>
                  <a:pt x="26300935" y="4440084"/>
                </a:cubicBezTo>
                <a:cubicBezTo>
                  <a:pt x="26318871" y="4403253"/>
                  <a:pt x="26353479" y="4416430"/>
                  <a:pt x="26383323" y="4403413"/>
                </a:cubicBezTo>
                <a:cubicBezTo>
                  <a:pt x="26359831" y="4359440"/>
                  <a:pt x="26329191" y="4358328"/>
                  <a:pt x="26284263" y="4350071"/>
                </a:cubicBezTo>
                <a:cubicBezTo>
                  <a:pt x="26241083" y="4344992"/>
                  <a:pt x="26197903" y="4351821"/>
                  <a:pt x="26154723" y="4334832"/>
                </a:cubicBezTo>
                <a:cubicBezTo>
                  <a:pt x="26122659" y="4304195"/>
                  <a:pt x="26107259" y="4275938"/>
                  <a:pt x="26101383" y="4233393"/>
                </a:cubicBezTo>
                <a:cubicBezTo>
                  <a:pt x="26094083" y="4203073"/>
                  <a:pt x="26084399" y="4191799"/>
                  <a:pt x="26100907" y="4144807"/>
                </a:cubicBezTo>
                <a:cubicBezTo>
                  <a:pt x="26142183" y="4105282"/>
                  <a:pt x="26197747" y="4103853"/>
                  <a:pt x="26246163" y="4083372"/>
                </a:cubicBezTo>
                <a:cubicBezTo>
                  <a:pt x="26228383" y="4068131"/>
                  <a:pt x="26191555" y="4064801"/>
                  <a:pt x="26192823" y="4037655"/>
                </a:cubicBezTo>
                <a:cubicBezTo>
                  <a:pt x="26215843" y="4006061"/>
                  <a:pt x="26241243" y="4010188"/>
                  <a:pt x="26278551" y="4002410"/>
                </a:cubicBezTo>
                <a:lnTo>
                  <a:pt x="26358559" y="3997174"/>
                </a:lnTo>
                <a:cubicBezTo>
                  <a:pt x="26389355" y="3992409"/>
                  <a:pt x="26396343" y="3973359"/>
                  <a:pt x="26436663" y="3961451"/>
                </a:cubicBezTo>
                <a:cubicBezTo>
                  <a:pt x="26456983" y="3961451"/>
                  <a:pt x="26470159" y="3970979"/>
                  <a:pt x="26497623" y="3961451"/>
                </a:cubicBezTo>
                <a:cubicBezTo>
                  <a:pt x="26509531" y="3940655"/>
                  <a:pt x="26507151" y="3917479"/>
                  <a:pt x="26497623" y="3877634"/>
                </a:cubicBezTo>
                <a:cubicBezTo>
                  <a:pt x="26469051" y="3824452"/>
                  <a:pt x="26419043" y="3723643"/>
                  <a:pt x="26383323" y="3725233"/>
                </a:cubicBezTo>
                <a:cubicBezTo>
                  <a:pt x="26335699" y="3736982"/>
                  <a:pt x="26314267" y="3805876"/>
                  <a:pt x="26276167" y="3824765"/>
                </a:cubicBezTo>
                <a:cubicBezTo>
                  <a:pt x="26250927" y="3823181"/>
                  <a:pt x="26228067" y="3831122"/>
                  <a:pt x="26200443" y="3820008"/>
                </a:cubicBezTo>
                <a:cubicBezTo>
                  <a:pt x="26175839" y="3808418"/>
                  <a:pt x="26186951" y="3787304"/>
                  <a:pt x="26162343" y="3780479"/>
                </a:cubicBezTo>
                <a:cubicBezTo>
                  <a:pt x="26116943" y="3780794"/>
                  <a:pt x="26088207" y="3821592"/>
                  <a:pt x="26040423" y="3824292"/>
                </a:cubicBezTo>
                <a:cubicBezTo>
                  <a:pt x="25984703" y="3810640"/>
                  <a:pt x="25924219" y="3785083"/>
                  <a:pt x="25880403" y="3740474"/>
                </a:cubicBezTo>
                <a:cubicBezTo>
                  <a:pt x="25875799" y="3691103"/>
                  <a:pt x="25999783" y="3708405"/>
                  <a:pt x="26014231" y="3670942"/>
                </a:cubicBezTo>
                <a:cubicBezTo>
                  <a:pt x="26002323" y="3642048"/>
                  <a:pt x="25899931" y="3656020"/>
                  <a:pt x="25849923" y="3641414"/>
                </a:cubicBezTo>
                <a:cubicBezTo>
                  <a:pt x="25814839" y="3628554"/>
                  <a:pt x="25770231" y="3639508"/>
                  <a:pt x="25766103" y="3595687"/>
                </a:cubicBezTo>
                <a:cubicBezTo>
                  <a:pt x="25774043" y="3557747"/>
                  <a:pt x="25872467" y="3515042"/>
                  <a:pt x="25935175" y="3486626"/>
                </a:cubicBezTo>
                <a:cubicBezTo>
                  <a:pt x="26031219" y="3493455"/>
                  <a:pt x="26127259" y="3540759"/>
                  <a:pt x="26223303" y="3549967"/>
                </a:cubicBezTo>
                <a:cubicBezTo>
                  <a:pt x="26265055" y="3529014"/>
                  <a:pt x="26254419" y="3489009"/>
                  <a:pt x="26284263" y="3458527"/>
                </a:cubicBezTo>
                <a:cubicBezTo>
                  <a:pt x="26327603" y="3430112"/>
                  <a:pt x="26380467" y="3470752"/>
                  <a:pt x="26426187" y="3461387"/>
                </a:cubicBezTo>
                <a:cubicBezTo>
                  <a:pt x="26428887" y="3417733"/>
                  <a:pt x="26331571" y="3369310"/>
                  <a:pt x="26274739" y="3354230"/>
                </a:cubicBezTo>
                <a:cubicBezTo>
                  <a:pt x="26196635" y="3336766"/>
                  <a:pt x="26118531" y="3364548"/>
                  <a:pt x="26040423" y="3351848"/>
                </a:cubicBezTo>
                <a:cubicBezTo>
                  <a:pt x="25983115" y="3318511"/>
                  <a:pt x="25987719" y="3287553"/>
                  <a:pt x="25942315" y="3256599"/>
                </a:cubicBezTo>
                <a:cubicBezTo>
                  <a:pt x="25896119" y="3230720"/>
                  <a:pt x="25847543" y="3250090"/>
                  <a:pt x="25798967" y="3224213"/>
                </a:cubicBezTo>
                <a:cubicBezTo>
                  <a:pt x="25766263" y="3205320"/>
                  <a:pt x="25764519" y="3181667"/>
                  <a:pt x="25767535" y="3148488"/>
                </a:cubicBezTo>
                <a:cubicBezTo>
                  <a:pt x="25786107" y="3113088"/>
                  <a:pt x="25842779" y="3106261"/>
                  <a:pt x="25880403" y="3085148"/>
                </a:cubicBezTo>
                <a:cubicBezTo>
                  <a:pt x="25928187" y="3057049"/>
                  <a:pt x="25968827" y="3026568"/>
                  <a:pt x="25999943" y="2986563"/>
                </a:cubicBezTo>
                <a:cubicBezTo>
                  <a:pt x="26028203" y="2935446"/>
                  <a:pt x="26020739" y="2891474"/>
                  <a:pt x="26068047" y="2830829"/>
                </a:cubicBezTo>
                <a:cubicBezTo>
                  <a:pt x="26122659" y="2780982"/>
                  <a:pt x="26210603" y="2745422"/>
                  <a:pt x="26284263" y="2719388"/>
                </a:cubicBezTo>
                <a:cubicBezTo>
                  <a:pt x="26309507" y="2714624"/>
                  <a:pt x="26325223" y="2726531"/>
                  <a:pt x="26352843" y="2719388"/>
                </a:cubicBezTo>
                <a:cubicBezTo>
                  <a:pt x="26403011" y="2701131"/>
                  <a:pt x="26424599" y="2668588"/>
                  <a:pt x="26474763" y="2643188"/>
                </a:cubicBezTo>
                <a:cubicBezTo>
                  <a:pt x="26489847" y="2638425"/>
                  <a:pt x="26500163" y="2631282"/>
                  <a:pt x="26512863" y="2643188"/>
                </a:cubicBezTo>
                <a:cubicBezTo>
                  <a:pt x="26519851" y="2678747"/>
                  <a:pt x="26483971" y="2707163"/>
                  <a:pt x="26512387" y="2726054"/>
                </a:cubicBezTo>
                <a:cubicBezTo>
                  <a:pt x="26545567" y="2724785"/>
                  <a:pt x="26578747" y="2666364"/>
                  <a:pt x="26611923" y="2650808"/>
                </a:cubicBezTo>
                <a:cubicBezTo>
                  <a:pt x="26643991" y="2666524"/>
                  <a:pt x="26623671" y="2694146"/>
                  <a:pt x="26650975" y="2707480"/>
                </a:cubicBezTo>
                <a:cubicBezTo>
                  <a:pt x="26725431" y="2727801"/>
                  <a:pt x="26821315" y="2690970"/>
                  <a:pt x="26924343" y="2704148"/>
                </a:cubicBezTo>
                <a:cubicBezTo>
                  <a:pt x="26964191" y="2717166"/>
                  <a:pt x="26963555" y="2739707"/>
                  <a:pt x="26998639" y="2745581"/>
                </a:cubicBezTo>
                <a:cubicBezTo>
                  <a:pt x="27173739" y="2738120"/>
                  <a:pt x="27348843" y="2706848"/>
                  <a:pt x="27523943" y="2723197"/>
                </a:cubicBezTo>
                <a:cubicBezTo>
                  <a:pt x="27562043" y="2727484"/>
                  <a:pt x="27564423" y="2748438"/>
                  <a:pt x="27602523" y="2757487"/>
                </a:cubicBezTo>
                <a:cubicBezTo>
                  <a:pt x="27653323" y="2756693"/>
                  <a:pt x="27694599" y="2732088"/>
                  <a:pt x="27754923" y="2719388"/>
                </a:cubicBezTo>
                <a:cubicBezTo>
                  <a:pt x="27850015" y="2710339"/>
                  <a:pt x="28078459" y="2720339"/>
                  <a:pt x="28204503" y="2742247"/>
                </a:cubicBezTo>
                <a:cubicBezTo>
                  <a:pt x="28313883" y="2784000"/>
                  <a:pt x="28504223" y="2925762"/>
                  <a:pt x="28539783" y="2917507"/>
                </a:cubicBezTo>
                <a:cubicBezTo>
                  <a:pt x="28513115" y="2868770"/>
                  <a:pt x="28448343" y="2805749"/>
                  <a:pt x="28402623" y="2749867"/>
                </a:cubicBezTo>
                <a:cubicBezTo>
                  <a:pt x="28382463" y="2712561"/>
                  <a:pt x="28464895" y="2688781"/>
                  <a:pt x="28499303" y="2671287"/>
                </a:cubicBezTo>
                <a:cubicBezTo>
                  <a:pt x="28550975" y="2645015"/>
                  <a:pt x="28578839" y="2703512"/>
                  <a:pt x="28626939" y="2692242"/>
                </a:cubicBezTo>
                <a:cubicBezTo>
                  <a:pt x="28686947" y="2685415"/>
                  <a:pt x="28818391" y="2483330"/>
                  <a:pt x="28856967" y="2514601"/>
                </a:cubicBezTo>
                <a:cubicBezTo>
                  <a:pt x="28911735" y="2553653"/>
                  <a:pt x="28790291" y="2664142"/>
                  <a:pt x="28814103" y="2688907"/>
                </a:cubicBezTo>
                <a:cubicBezTo>
                  <a:pt x="28839663" y="2699702"/>
                  <a:pt x="28860459" y="2648584"/>
                  <a:pt x="28897923" y="2635567"/>
                </a:cubicBezTo>
                <a:cubicBezTo>
                  <a:pt x="28920627" y="2633187"/>
                  <a:pt x="28938563" y="2635567"/>
                  <a:pt x="28958883" y="2635567"/>
                </a:cubicBezTo>
                <a:lnTo>
                  <a:pt x="28943643" y="2574607"/>
                </a:lnTo>
                <a:cubicBezTo>
                  <a:pt x="28935867" y="2543651"/>
                  <a:pt x="28911419" y="2517458"/>
                  <a:pt x="28920307" y="2481739"/>
                </a:cubicBezTo>
                <a:cubicBezTo>
                  <a:pt x="28950471" y="2463008"/>
                  <a:pt x="28966347" y="2465705"/>
                  <a:pt x="28989363" y="2475547"/>
                </a:cubicBezTo>
                <a:cubicBezTo>
                  <a:pt x="29091599" y="2528888"/>
                  <a:pt x="29139067" y="2606042"/>
                  <a:pt x="29210343" y="2635567"/>
                </a:cubicBezTo>
                <a:cubicBezTo>
                  <a:pt x="29245903" y="2627948"/>
                  <a:pt x="29281463" y="2627471"/>
                  <a:pt x="29317023" y="2612708"/>
                </a:cubicBezTo>
                <a:cubicBezTo>
                  <a:pt x="29334171" y="2591752"/>
                  <a:pt x="29301307" y="2532697"/>
                  <a:pt x="29339883" y="2521267"/>
                </a:cubicBezTo>
                <a:cubicBezTo>
                  <a:pt x="29362427" y="2510157"/>
                  <a:pt x="29373063" y="2553814"/>
                  <a:pt x="29390843" y="2566511"/>
                </a:cubicBezTo>
                <a:cubicBezTo>
                  <a:pt x="29391639" y="2594612"/>
                  <a:pt x="29392431" y="2622709"/>
                  <a:pt x="29393223" y="2650808"/>
                </a:cubicBezTo>
                <a:cubicBezTo>
                  <a:pt x="29426087" y="2650014"/>
                  <a:pt x="29451803" y="2639696"/>
                  <a:pt x="29484663" y="2612708"/>
                </a:cubicBezTo>
                <a:cubicBezTo>
                  <a:pt x="29507523" y="2587307"/>
                  <a:pt x="29513715" y="2564290"/>
                  <a:pt x="29553243" y="2536507"/>
                </a:cubicBezTo>
                <a:cubicBezTo>
                  <a:pt x="29644051" y="2507455"/>
                  <a:pt x="29713423" y="2506981"/>
                  <a:pt x="29797083" y="2513647"/>
                </a:cubicBezTo>
                <a:cubicBezTo>
                  <a:pt x="29926467" y="2534603"/>
                  <a:pt x="30015367" y="2565083"/>
                  <a:pt x="30142367" y="2595563"/>
                </a:cubicBezTo>
                <a:cubicBezTo>
                  <a:pt x="30183959" y="2590640"/>
                  <a:pt x="30194595" y="2566671"/>
                  <a:pt x="30231423" y="2559368"/>
                </a:cubicBezTo>
                <a:cubicBezTo>
                  <a:pt x="30285239" y="2562861"/>
                  <a:pt x="30410495" y="2573497"/>
                  <a:pt x="30411923" y="2629377"/>
                </a:cubicBezTo>
                <a:cubicBezTo>
                  <a:pt x="30388427" y="2660491"/>
                  <a:pt x="30291987" y="2645965"/>
                  <a:pt x="30277143" y="2658428"/>
                </a:cubicBezTo>
                <a:cubicBezTo>
                  <a:pt x="30262303" y="2670889"/>
                  <a:pt x="30307623" y="2688907"/>
                  <a:pt x="30322863" y="2704148"/>
                </a:cubicBezTo>
                <a:cubicBezTo>
                  <a:pt x="30381283" y="2723039"/>
                  <a:pt x="30444467" y="2710973"/>
                  <a:pt x="30498123" y="2696527"/>
                </a:cubicBezTo>
                <a:cubicBezTo>
                  <a:pt x="30566703" y="2673668"/>
                  <a:pt x="30625759" y="2636519"/>
                  <a:pt x="30703863" y="2627948"/>
                </a:cubicBezTo>
                <a:cubicBezTo>
                  <a:pt x="30763715" y="2631759"/>
                  <a:pt x="30790223" y="2673668"/>
                  <a:pt x="30833403" y="2696527"/>
                </a:cubicBezTo>
                <a:cubicBezTo>
                  <a:pt x="30876743" y="2713355"/>
                  <a:pt x="30920083" y="2694464"/>
                  <a:pt x="30970563" y="2704148"/>
                </a:cubicBezTo>
                <a:cubicBezTo>
                  <a:pt x="31012635" y="2747487"/>
                  <a:pt x="31009459" y="2817018"/>
                  <a:pt x="31046763" y="2841307"/>
                </a:cubicBezTo>
                <a:cubicBezTo>
                  <a:pt x="31068991" y="2820193"/>
                  <a:pt x="31086451" y="2787174"/>
                  <a:pt x="31084863" y="2742247"/>
                </a:cubicBezTo>
                <a:cubicBezTo>
                  <a:pt x="31068671" y="2691605"/>
                  <a:pt x="30997711" y="2648110"/>
                  <a:pt x="30993423" y="2597468"/>
                </a:cubicBezTo>
                <a:cubicBezTo>
                  <a:pt x="31012475" y="2552859"/>
                  <a:pt x="31091055" y="2532062"/>
                  <a:pt x="31112487" y="2506503"/>
                </a:cubicBezTo>
                <a:cubicBezTo>
                  <a:pt x="31071531" y="2477928"/>
                  <a:pt x="30840071" y="2544604"/>
                  <a:pt x="30818163" y="2513647"/>
                </a:cubicBezTo>
                <a:cubicBezTo>
                  <a:pt x="30838007" y="2471740"/>
                  <a:pt x="30917383" y="2460784"/>
                  <a:pt x="30970563" y="2445067"/>
                </a:cubicBezTo>
                <a:cubicBezTo>
                  <a:pt x="31036127" y="2433319"/>
                  <a:pt x="31087403" y="2438242"/>
                  <a:pt x="31145823" y="2452687"/>
                </a:cubicBezTo>
                <a:cubicBezTo>
                  <a:pt x="31293143" y="2490787"/>
                  <a:pt x="31452371" y="2540796"/>
                  <a:pt x="31587783" y="2566988"/>
                </a:cubicBezTo>
                <a:cubicBezTo>
                  <a:pt x="31654935" y="2567782"/>
                  <a:pt x="31660175" y="2528093"/>
                  <a:pt x="31705895" y="2502695"/>
                </a:cubicBezTo>
                <a:cubicBezTo>
                  <a:pt x="31740659" y="2483961"/>
                  <a:pt x="31777807" y="2500949"/>
                  <a:pt x="31800667" y="2486978"/>
                </a:cubicBezTo>
                <a:cubicBezTo>
                  <a:pt x="31801939" y="2458404"/>
                  <a:pt x="31746059" y="2460784"/>
                  <a:pt x="31740183" y="2429827"/>
                </a:cubicBezTo>
                <a:cubicBezTo>
                  <a:pt x="31748755" y="2403317"/>
                  <a:pt x="31783523" y="2405381"/>
                  <a:pt x="31808763" y="2414587"/>
                </a:cubicBezTo>
                <a:cubicBezTo>
                  <a:pt x="31875915" y="2434907"/>
                  <a:pt x="31976403" y="2557623"/>
                  <a:pt x="32060223" y="2589848"/>
                </a:cubicBezTo>
                <a:cubicBezTo>
                  <a:pt x="32073719" y="2585561"/>
                  <a:pt x="32087211" y="2593181"/>
                  <a:pt x="32100703" y="2576989"/>
                </a:cubicBezTo>
                <a:cubicBezTo>
                  <a:pt x="32068795" y="2516347"/>
                  <a:pt x="32017839" y="2489042"/>
                  <a:pt x="31976403" y="2445067"/>
                </a:cubicBezTo>
                <a:cubicBezTo>
                  <a:pt x="31964975" y="2403317"/>
                  <a:pt x="31982119" y="2394903"/>
                  <a:pt x="31996883" y="2372201"/>
                </a:cubicBezTo>
                <a:cubicBezTo>
                  <a:pt x="32020539" y="2348231"/>
                  <a:pt x="32058479" y="2343309"/>
                  <a:pt x="32067843" y="2300288"/>
                </a:cubicBezTo>
                <a:cubicBezTo>
                  <a:pt x="32066415" y="2234406"/>
                  <a:pt x="32036411" y="2232818"/>
                  <a:pt x="31999263" y="2224088"/>
                </a:cubicBezTo>
                <a:cubicBezTo>
                  <a:pt x="31973863" y="2224088"/>
                  <a:pt x="31943703" y="2231233"/>
                  <a:pt x="31923063" y="2224088"/>
                </a:cubicBezTo>
                <a:cubicBezTo>
                  <a:pt x="31919415" y="2208372"/>
                  <a:pt x="31968151" y="2178368"/>
                  <a:pt x="31976403" y="2155507"/>
                </a:cubicBezTo>
                <a:cubicBezTo>
                  <a:pt x="31930843" y="2133759"/>
                  <a:pt x="31813843" y="2145348"/>
                  <a:pt x="31732563" y="2140267"/>
                </a:cubicBezTo>
                <a:lnTo>
                  <a:pt x="31618263" y="2132647"/>
                </a:lnTo>
                <a:cubicBezTo>
                  <a:pt x="31549367" y="2096293"/>
                  <a:pt x="31520951" y="2033747"/>
                  <a:pt x="31511583" y="1987867"/>
                </a:cubicBezTo>
                <a:cubicBezTo>
                  <a:pt x="31499839" y="1957389"/>
                  <a:pt x="31504759" y="1931669"/>
                  <a:pt x="31519203" y="1896427"/>
                </a:cubicBezTo>
                <a:cubicBezTo>
                  <a:pt x="31562067" y="1862138"/>
                  <a:pt x="31585879" y="1849278"/>
                  <a:pt x="31633503" y="1850708"/>
                </a:cubicBezTo>
                <a:close/>
                <a:moveTo>
                  <a:pt x="30446083" y="1808154"/>
                </a:moveTo>
                <a:cubicBezTo>
                  <a:pt x="30470687" y="1808237"/>
                  <a:pt x="30495735" y="1820779"/>
                  <a:pt x="30513363" y="1835468"/>
                </a:cubicBezTo>
                <a:cubicBezTo>
                  <a:pt x="30521643" y="1842367"/>
                  <a:pt x="30527719" y="1851711"/>
                  <a:pt x="30536223" y="1858328"/>
                </a:cubicBezTo>
                <a:lnTo>
                  <a:pt x="30604803" y="1904047"/>
                </a:lnTo>
                <a:lnTo>
                  <a:pt x="30650523" y="1934529"/>
                </a:lnTo>
                <a:lnTo>
                  <a:pt x="30673383" y="1949767"/>
                </a:lnTo>
                <a:cubicBezTo>
                  <a:pt x="30678463" y="1957389"/>
                  <a:pt x="30681731" y="1966597"/>
                  <a:pt x="30688623" y="1972629"/>
                </a:cubicBezTo>
                <a:cubicBezTo>
                  <a:pt x="30702407" y="1984688"/>
                  <a:pt x="30719103" y="1992948"/>
                  <a:pt x="30734343" y="2003107"/>
                </a:cubicBezTo>
                <a:lnTo>
                  <a:pt x="30780063" y="2033590"/>
                </a:lnTo>
                <a:lnTo>
                  <a:pt x="30825783" y="2064067"/>
                </a:lnTo>
                <a:lnTo>
                  <a:pt x="30848643" y="2079308"/>
                </a:lnTo>
                <a:cubicBezTo>
                  <a:pt x="30853723" y="2086927"/>
                  <a:pt x="30856991" y="2096137"/>
                  <a:pt x="30863883" y="2102167"/>
                </a:cubicBezTo>
                <a:cubicBezTo>
                  <a:pt x="30907287" y="2140146"/>
                  <a:pt x="30908399" y="2132476"/>
                  <a:pt x="30962943" y="2140267"/>
                </a:cubicBezTo>
                <a:cubicBezTo>
                  <a:pt x="31046283" y="2168047"/>
                  <a:pt x="30958067" y="2140984"/>
                  <a:pt x="31168683" y="2155507"/>
                </a:cubicBezTo>
                <a:cubicBezTo>
                  <a:pt x="31229079" y="2159672"/>
                  <a:pt x="31227343" y="2161786"/>
                  <a:pt x="31212719" y="2162800"/>
                </a:cubicBezTo>
                <a:lnTo>
                  <a:pt x="31200991" y="2163268"/>
                </a:lnTo>
                <a:lnTo>
                  <a:pt x="31179407" y="2163500"/>
                </a:lnTo>
                <a:cubicBezTo>
                  <a:pt x="31173519" y="2163652"/>
                  <a:pt x="31183787" y="2163742"/>
                  <a:pt x="31195619" y="2163483"/>
                </a:cubicBezTo>
                <a:lnTo>
                  <a:pt x="31200991" y="2163268"/>
                </a:lnTo>
                <a:lnTo>
                  <a:pt x="31202179" y="2163255"/>
                </a:lnTo>
                <a:cubicBezTo>
                  <a:pt x="31215023" y="2163183"/>
                  <a:pt x="31233731" y="2163128"/>
                  <a:pt x="31260123" y="2163128"/>
                </a:cubicBezTo>
                <a:lnTo>
                  <a:pt x="31290603" y="2163128"/>
                </a:lnTo>
                <a:cubicBezTo>
                  <a:pt x="31288767" y="2168022"/>
                  <a:pt x="31269555" y="2233309"/>
                  <a:pt x="31252503" y="2246947"/>
                </a:cubicBezTo>
                <a:cubicBezTo>
                  <a:pt x="31246231" y="2251965"/>
                  <a:pt x="31236827" y="2250976"/>
                  <a:pt x="31229643" y="2254568"/>
                </a:cubicBezTo>
                <a:cubicBezTo>
                  <a:pt x="31221455" y="2258663"/>
                  <a:pt x="31214403" y="2264727"/>
                  <a:pt x="31206783" y="2269808"/>
                </a:cubicBezTo>
                <a:cubicBezTo>
                  <a:pt x="31201703" y="2277427"/>
                  <a:pt x="31189747" y="2283687"/>
                  <a:pt x="31191543" y="2292667"/>
                </a:cubicBezTo>
                <a:cubicBezTo>
                  <a:pt x="31193339" y="2301647"/>
                  <a:pt x="31205831" y="2304691"/>
                  <a:pt x="31214403" y="2307908"/>
                </a:cubicBezTo>
                <a:cubicBezTo>
                  <a:pt x="31226531" y="2312456"/>
                  <a:pt x="31239939" y="2312387"/>
                  <a:pt x="31252503" y="2315527"/>
                </a:cubicBezTo>
                <a:cubicBezTo>
                  <a:pt x="31260295" y="2317475"/>
                  <a:pt x="31267743" y="2320607"/>
                  <a:pt x="31275363" y="2323148"/>
                </a:cubicBezTo>
                <a:cubicBezTo>
                  <a:pt x="31280443" y="2330768"/>
                  <a:pt x="31289099" y="2336975"/>
                  <a:pt x="31290603" y="2346007"/>
                </a:cubicBezTo>
                <a:cubicBezTo>
                  <a:pt x="31294759" y="2370946"/>
                  <a:pt x="31276287" y="2371870"/>
                  <a:pt x="31260123" y="2376489"/>
                </a:cubicBezTo>
                <a:cubicBezTo>
                  <a:pt x="31215503" y="2389239"/>
                  <a:pt x="31214171" y="2385654"/>
                  <a:pt x="31153443" y="2391729"/>
                </a:cubicBezTo>
                <a:cubicBezTo>
                  <a:pt x="31116387" y="2404079"/>
                  <a:pt x="31106731" y="2410762"/>
                  <a:pt x="31054383" y="2391729"/>
                </a:cubicBezTo>
                <a:cubicBezTo>
                  <a:pt x="31046835" y="2388982"/>
                  <a:pt x="31053035" y="2373885"/>
                  <a:pt x="31046763" y="2368867"/>
                </a:cubicBezTo>
                <a:cubicBezTo>
                  <a:pt x="31038587" y="2362326"/>
                  <a:pt x="31026315" y="2364257"/>
                  <a:pt x="31016283" y="2361247"/>
                </a:cubicBezTo>
                <a:cubicBezTo>
                  <a:pt x="31000899" y="2356631"/>
                  <a:pt x="30985803" y="2351089"/>
                  <a:pt x="30970563" y="2346007"/>
                </a:cubicBezTo>
                <a:lnTo>
                  <a:pt x="30947703" y="2338389"/>
                </a:lnTo>
                <a:cubicBezTo>
                  <a:pt x="30932463" y="2343467"/>
                  <a:pt x="30913343" y="2342269"/>
                  <a:pt x="30901983" y="2353628"/>
                </a:cubicBezTo>
                <a:cubicBezTo>
                  <a:pt x="30849787" y="2405824"/>
                  <a:pt x="30874199" y="2387392"/>
                  <a:pt x="30833403" y="2414587"/>
                </a:cubicBezTo>
                <a:cubicBezTo>
                  <a:pt x="30789727" y="2480102"/>
                  <a:pt x="30847883" y="2403004"/>
                  <a:pt x="30795303" y="2445067"/>
                </a:cubicBezTo>
                <a:cubicBezTo>
                  <a:pt x="30788155" y="2450788"/>
                  <a:pt x="30787831" y="2463074"/>
                  <a:pt x="30780063" y="2467928"/>
                </a:cubicBezTo>
                <a:cubicBezTo>
                  <a:pt x="30766443" y="2476442"/>
                  <a:pt x="30749583" y="2478087"/>
                  <a:pt x="30734343" y="2483167"/>
                </a:cubicBezTo>
                <a:lnTo>
                  <a:pt x="30711483" y="2490787"/>
                </a:lnTo>
                <a:cubicBezTo>
                  <a:pt x="30703863" y="2493327"/>
                  <a:pt x="30696627" y="2497740"/>
                  <a:pt x="30688623" y="2498407"/>
                </a:cubicBezTo>
                <a:cubicBezTo>
                  <a:pt x="30581787" y="2507311"/>
                  <a:pt x="30627355" y="2500999"/>
                  <a:pt x="30551463" y="2513647"/>
                </a:cubicBezTo>
                <a:cubicBezTo>
                  <a:pt x="30462563" y="2508567"/>
                  <a:pt x="30369239" y="2526566"/>
                  <a:pt x="30284763" y="2498407"/>
                </a:cubicBezTo>
                <a:cubicBezTo>
                  <a:pt x="30188439" y="2466298"/>
                  <a:pt x="30342447" y="2519863"/>
                  <a:pt x="30239043" y="2475547"/>
                </a:cubicBezTo>
                <a:cubicBezTo>
                  <a:pt x="30229419" y="2471423"/>
                  <a:pt x="30208563" y="2467928"/>
                  <a:pt x="30208563" y="2467928"/>
                </a:cubicBezTo>
                <a:lnTo>
                  <a:pt x="30132363" y="2475547"/>
                </a:lnTo>
                <a:lnTo>
                  <a:pt x="30071403" y="2452687"/>
                </a:lnTo>
                <a:cubicBezTo>
                  <a:pt x="30056275" y="2447285"/>
                  <a:pt x="30025683" y="2437447"/>
                  <a:pt x="30025683" y="2437447"/>
                </a:cubicBezTo>
                <a:cubicBezTo>
                  <a:pt x="30013915" y="2419790"/>
                  <a:pt x="29993583" y="2400969"/>
                  <a:pt x="30018063" y="2376489"/>
                </a:cubicBezTo>
                <a:cubicBezTo>
                  <a:pt x="30029423" y="2365128"/>
                  <a:pt x="30048543" y="2366327"/>
                  <a:pt x="30063783" y="2361247"/>
                </a:cubicBezTo>
                <a:lnTo>
                  <a:pt x="30109503" y="2346007"/>
                </a:lnTo>
                <a:cubicBezTo>
                  <a:pt x="30117123" y="2343467"/>
                  <a:pt x="30124487" y="2339962"/>
                  <a:pt x="30132363" y="2338389"/>
                </a:cubicBezTo>
                <a:cubicBezTo>
                  <a:pt x="30186215" y="2327618"/>
                  <a:pt x="30158179" y="2334864"/>
                  <a:pt x="30216183" y="2315527"/>
                </a:cubicBezTo>
                <a:lnTo>
                  <a:pt x="30284763" y="2292667"/>
                </a:lnTo>
                <a:lnTo>
                  <a:pt x="30307623" y="2285047"/>
                </a:lnTo>
                <a:cubicBezTo>
                  <a:pt x="30314903" y="2263206"/>
                  <a:pt x="30323971" y="2248608"/>
                  <a:pt x="30307623" y="2224088"/>
                </a:cubicBezTo>
                <a:cubicBezTo>
                  <a:pt x="30303171" y="2217406"/>
                  <a:pt x="30292383" y="2219007"/>
                  <a:pt x="30284763" y="2216467"/>
                </a:cubicBezTo>
                <a:cubicBezTo>
                  <a:pt x="30246663" y="2219007"/>
                  <a:pt x="30208267" y="2218688"/>
                  <a:pt x="30170463" y="2224088"/>
                </a:cubicBezTo>
                <a:cubicBezTo>
                  <a:pt x="30154563" y="2226360"/>
                  <a:pt x="30140331" y="2235432"/>
                  <a:pt x="30124743" y="2239328"/>
                </a:cubicBezTo>
                <a:cubicBezTo>
                  <a:pt x="30114583" y="2241867"/>
                  <a:pt x="30104595" y="2245225"/>
                  <a:pt x="30094263" y="2246947"/>
                </a:cubicBezTo>
                <a:cubicBezTo>
                  <a:pt x="30074063" y="2250314"/>
                  <a:pt x="30053503" y="2251201"/>
                  <a:pt x="30033303" y="2254568"/>
                </a:cubicBezTo>
                <a:cubicBezTo>
                  <a:pt x="29990543" y="2261695"/>
                  <a:pt x="30016203" y="2260749"/>
                  <a:pt x="29979963" y="2269808"/>
                </a:cubicBezTo>
                <a:cubicBezTo>
                  <a:pt x="29964991" y="2273551"/>
                  <a:pt x="29908979" y="2283537"/>
                  <a:pt x="29896143" y="2285047"/>
                </a:cubicBezTo>
                <a:cubicBezTo>
                  <a:pt x="29868283" y="2288326"/>
                  <a:pt x="29840263" y="2290128"/>
                  <a:pt x="29812323" y="2292667"/>
                </a:cubicBezTo>
                <a:cubicBezTo>
                  <a:pt x="29804703" y="2290128"/>
                  <a:pt x="29795143" y="2290727"/>
                  <a:pt x="29789463" y="2285047"/>
                </a:cubicBezTo>
                <a:cubicBezTo>
                  <a:pt x="29779179" y="2274762"/>
                  <a:pt x="29779055" y="2240632"/>
                  <a:pt x="29789463" y="2231707"/>
                </a:cubicBezTo>
                <a:cubicBezTo>
                  <a:pt x="29801663" y="2221252"/>
                  <a:pt x="29821819" y="2225378"/>
                  <a:pt x="29835183" y="2216467"/>
                </a:cubicBezTo>
                <a:cubicBezTo>
                  <a:pt x="29864727" y="2196774"/>
                  <a:pt x="29849355" y="2204123"/>
                  <a:pt x="29880903" y="2193608"/>
                </a:cubicBezTo>
                <a:cubicBezTo>
                  <a:pt x="29885983" y="2185990"/>
                  <a:pt x="29897939" y="2179727"/>
                  <a:pt x="29896143" y="2170747"/>
                </a:cubicBezTo>
                <a:cubicBezTo>
                  <a:pt x="29894347" y="2161768"/>
                  <a:pt x="29882419" y="2156159"/>
                  <a:pt x="29873283" y="2155507"/>
                </a:cubicBezTo>
                <a:cubicBezTo>
                  <a:pt x="29845299" y="2153509"/>
                  <a:pt x="29817403" y="2160589"/>
                  <a:pt x="29789463" y="2163128"/>
                </a:cubicBezTo>
                <a:cubicBezTo>
                  <a:pt x="29731459" y="2182463"/>
                  <a:pt x="29759495" y="2175217"/>
                  <a:pt x="29705643" y="2185990"/>
                </a:cubicBezTo>
                <a:cubicBezTo>
                  <a:pt x="29606611" y="2177734"/>
                  <a:pt x="29616743" y="2179637"/>
                  <a:pt x="29614203" y="2155507"/>
                </a:cubicBezTo>
                <a:cubicBezTo>
                  <a:pt x="29611663" y="2131377"/>
                  <a:pt x="29665003" y="2079308"/>
                  <a:pt x="29690403" y="2041207"/>
                </a:cubicBezTo>
                <a:cubicBezTo>
                  <a:pt x="29705643" y="2023428"/>
                  <a:pt x="29722695" y="2007054"/>
                  <a:pt x="29736123" y="1987867"/>
                </a:cubicBezTo>
                <a:cubicBezTo>
                  <a:pt x="29740731" y="1981287"/>
                  <a:pt x="29739843" y="1972029"/>
                  <a:pt x="29743743" y="1965007"/>
                </a:cubicBezTo>
                <a:cubicBezTo>
                  <a:pt x="29771535" y="1914986"/>
                  <a:pt x="29759983" y="1924036"/>
                  <a:pt x="29797083" y="1911669"/>
                </a:cubicBezTo>
                <a:cubicBezTo>
                  <a:pt x="29812323" y="1914208"/>
                  <a:pt x="29829391" y="1911624"/>
                  <a:pt x="29842803" y="1919288"/>
                </a:cubicBezTo>
                <a:cubicBezTo>
                  <a:pt x="29849779" y="1923272"/>
                  <a:pt x="29845971" y="1935466"/>
                  <a:pt x="29850423" y="1942147"/>
                </a:cubicBezTo>
                <a:cubicBezTo>
                  <a:pt x="29856403" y="1951113"/>
                  <a:pt x="29866387" y="1956729"/>
                  <a:pt x="29873283" y="1965007"/>
                </a:cubicBezTo>
                <a:cubicBezTo>
                  <a:pt x="29899799" y="1996824"/>
                  <a:pt x="29873855" y="1982978"/>
                  <a:pt x="29911383" y="1995489"/>
                </a:cubicBezTo>
                <a:cubicBezTo>
                  <a:pt x="29936783" y="1992948"/>
                  <a:pt x="29962355" y="1991749"/>
                  <a:pt x="29987583" y="1987867"/>
                </a:cubicBezTo>
                <a:cubicBezTo>
                  <a:pt x="29995523" y="1986647"/>
                  <a:pt x="30004763" y="1985928"/>
                  <a:pt x="30010443" y="1980247"/>
                </a:cubicBezTo>
                <a:cubicBezTo>
                  <a:pt x="30016123" y="1974567"/>
                  <a:pt x="30013047" y="1963659"/>
                  <a:pt x="30018063" y="1957389"/>
                </a:cubicBezTo>
                <a:cubicBezTo>
                  <a:pt x="30028807" y="1943958"/>
                  <a:pt x="30048727" y="1939547"/>
                  <a:pt x="30063783" y="1934529"/>
                </a:cubicBezTo>
                <a:cubicBezTo>
                  <a:pt x="30071403" y="1939608"/>
                  <a:pt x="30080923" y="1942616"/>
                  <a:pt x="30086643" y="1949767"/>
                </a:cubicBezTo>
                <a:cubicBezTo>
                  <a:pt x="30128707" y="2002347"/>
                  <a:pt x="30051611" y="1944191"/>
                  <a:pt x="30117123" y="1987867"/>
                </a:cubicBezTo>
                <a:cubicBezTo>
                  <a:pt x="30119663" y="1995489"/>
                  <a:pt x="30121151" y="2003543"/>
                  <a:pt x="30124743" y="2010727"/>
                </a:cubicBezTo>
                <a:cubicBezTo>
                  <a:pt x="30154451" y="2070138"/>
                  <a:pt x="30175843" y="2031478"/>
                  <a:pt x="30269523" y="2025968"/>
                </a:cubicBezTo>
                <a:cubicBezTo>
                  <a:pt x="30272063" y="2018347"/>
                  <a:pt x="30277143" y="2011142"/>
                  <a:pt x="30277143" y="2003107"/>
                </a:cubicBezTo>
                <a:cubicBezTo>
                  <a:pt x="30277143" y="1978570"/>
                  <a:pt x="30264219" y="1976709"/>
                  <a:pt x="30246663" y="1965007"/>
                </a:cubicBezTo>
                <a:cubicBezTo>
                  <a:pt x="30249203" y="1952307"/>
                  <a:pt x="30242111" y="1931333"/>
                  <a:pt x="30254283" y="1926907"/>
                </a:cubicBezTo>
                <a:cubicBezTo>
                  <a:pt x="30282471" y="1916658"/>
                  <a:pt x="30323891" y="1932331"/>
                  <a:pt x="30353343" y="1942147"/>
                </a:cubicBezTo>
                <a:cubicBezTo>
                  <a:pt x="30373067" y="1961872"/>
                  <a:pt x="30394583" y="1986374"/>
                  <a:pt x="30421923" y="1995489"/>
                </a:cubicBezTo>
                <a:cubicBezTo>
                  <a:pt x="30437163" y="2000568"/>
                  <a:pt x="30454279" y="2001816"/>
                  <a:pt x="30467643" y="2010727"/>
                </a:cubicBezTo>
                <a:cubicBezTo>
                  <a:pt x="30497187" y="2030423"/>
                  <a:pt x="30481815" y="2023071"/>
                  <a:pt x="30513363" y="2033590"/>
                </a:cubicBezTo>
                <a:cubicBezTo>
                  <a:pt x="30515903" y="2025968"/>
                  <a:pt x="30522303" y="2018650"/>
                  <a:pt x="30520983" y="2010727"/>
                </a:cubicBezTo>
                <a:cubicBezTo>
                  <a:pt x="30519479" y="2001694"/>
                  <a:pt x="30512219" y="1994344"/>
                  <a:pt x="30505743" y="1987867"/>
                </a:cubicBezTo>
                <a:cubicBezTo>
                  <a:pt x="30490971" y="1973095"/>
                  <a:pt x="30478619" y="1971205"/>
                  <a:pt x="30460023" y="1965007"/>
                </a:cubicBezTo>
                <a:cubicBezTo>
                  <a:pt x="30454943" y="1949767"/>
                  <a:pt x="30453695" y="1932653"/>
                  <a:pt x="30444783" y="1919288"/>
                </a:cubicBezTo>
                <a:cubicBezTo>
                  <a:pt x="30439703" y="1911669"/>
                  <a:pt x="30433263" y="1904796"/>
                  <a:pt x="30429543" y="1896427"/>
                </a:cubicBezTo>
                <a:cubicBezTo>
                  <a:pt x="30423019" y="1881747"/>
                  <a:pt x="30414303" y="1850708"/>
                  <a:pt x="30414303" y="1850708"/>
                </a:cubicBezTo>
                <a:cubicBezTo>
                  <a:pt x="30416843" y="1838007"/>
                  <a:pt x="30409899" y="1817417"/>
                  <a:pt x="30421923" y="1812608"/>
                </a:cubicBezTo>
                <a:cubicBezTo>
                  <a:pt x="30429735" y="1809485"/>
                  <a:pt x="30437883" y="1808128"/>
                  <a:pt x="30446083" y="1808154"/>
                </a:cubicBezTo>
                <a:close/>
                <a:moveTo>
                  <a:pt x="29507523" y="1804989"/>
                </a:moveTo>
                <a:cubicBezTo>
                  <a:pt x="29535463" y="1807527"/>
                  <a:pt x="29563571" y="1808639"/>
                  <a:pt x="29591343" y="1812608"/>
                </a:cubicBezTo>
                <a:cubicBezTo>
                  <a:pt x="29599295" y="1813744"/>
                  <a:pt x="29606283" y="1818908"/>
                  <a:pt x="29614203" y="1820228"/>
                </a:cubicBezTo>
                <a:cubicBezTo>
                  <a:pt x="29636891" y="1824008"/>
                  <a:pt x="29659923" y="1825307"/>
                  <a:pt x="29682783" y="1827847"/>
                </a:cubicBezTo>
                <a:cubicBezTo>
                  <a:pt x="29687863" y="1835468"/>
                  <a:pt x="29696731" y="1841641"/>
                  <a:pt x="29698023" y="1850708"/>
                </a:cubicBezTo>
                <a:cubicBezTo>
                  <a:pt x="29700211" y="1866009"/>
                  <a:pt x="29685695" y="1893515"/>
                  <a:pt x="29675163" y="1904047"/>
                </a:cubicBezTo>
                <a:cubicBezTo>
                  <a:pt x="29668687" y="1910524"/>
                  <a:pt x="29659923" y="1914208"/>
                  <a:pt x="29652303" y="1919288"/>
                </a:cubicBezTo>
                <a:cubicBezTo>
                  <a:pt x="29616743" y="1972629"/>
                  <a:pt x="29637063" y="1954847"/>
                  <a:pt x="29598963" y="1980247"/>
                </a:cubicBezTo>
                <a:cubicBezTo>
                  <a:pt x="29588803" y="1995489"/>
                  <a:pt x="29574275" y="2008591"/>
                  <a:pt x="29568483" y="2025968"/>
                </a:cubicBezTo>
                <a:cubicBezTo>
                  <a:pt x="29565943" y="2033590"/>
                  <a:pt x="29563071" y="2041105"/>
                  <a:pt x="29560863" y="2048827"/>
                </a:cubicBezTo>
                <a:cubicBezTo>
                  <a:pt x="29541727" y="2115804"/>
                  <a:pt x="29563895" y="2047357"/>
                  <a:pt x="29545623" y="2102167"/>
                </a:cubicBezTo>
                <a:cubicBezTo>
                  <a:pt x="29543083" y="2130107"/>
                  <a:pt x="29543883" y="2158556"/>
                  <a:pt x="29538003" y="2185990"/>
                </a:cubicBezTo>
                <a:cubicBezTo>
                  <a:pt x="29536087" y="2194943"/>
                  <a:pt x="29526483" y="2200478"/>
                  <a:pt x="29522763" y="2208848"/>
                </a:cubicBezTo>
                <a:cubicBezTo>
                  <a:pt x="29516239" y="2223527"/>
                  <a:pt x="29512603" y="2239328"/>
                  <a:pt x="29507523" y="2254568"/>
                </a:cubicBezTo>
                <a:cubicBezTo>
                  <a:pt x="29504983" y="2262188"/>
                  <a:pt x="29507779" y="2275852"/>
                  <a:pt x="29499903" y="2277427"/>
                </a:cubicBezTo>
                <a:cubicBezTo>
                  <a:pt x="29441723" y="2289063"/>
                  <a:pt x="29474655" y="2283442"/>
                  <a:pt x="29400843" y="2292667"/>
                </a:cubicBezTo>
                <a:cubicBezTo>
                  <a:pt x="29393223" y="2295210"/>
                  <a:pt x="29386015" y="2300288"/>
                  <a:pt x="29377983" y="2300288"/>
                </a:cubicBezTo>
                <a:cubicBezTo>
                  <a:pt x="29174347" y="2300288"/>
                  <a:pt x="29290575" y="2302619"/>
                  <a:pt x="29202723" y="2285047"/>
                </a:cubicBezTo>
                <a:cubicBezTo>
                  <a:pt x="29135671" y="2271636"/>
                  <a:pt x="29178635" y="2284638"/>
                  <a:pt x="29134143" y="2269808"/>
                </a:cubicBezTo>
                <a:cubicBezTo>
                  <a:pt x="29126523" y="2262188"/>
                  <a:pt x="29120251" y="2252926"/>
                  <a:pt x="29111283" y="2246947"/>
                </a:cubicBezTo>
                <a:cubicBezTo>
                  <a:pt x="29104603" y="2242493"/>
                  <a:pt x="29093095" y="2245863"/>
                  <a:pt x="29088423" y="2239328"/>
                </a:cubicBezTo>
                <a:cubicBezTo>
                  <a:pt x="29079087" y="2226255"/>
                  <a:pt x="29073183" y="2193608"/>
                  <a:pt x="29073183" y="2193608"/>
                </a:cubicBezTo>
                <a:cubicBezTo>
                  <a:pt x="29075723" y="2185990"/>
                  <a:pt x="29077211" y="2177932"/>
                  <a:pt x="29080803" y="2170747"/>
                </a:cubicBezTo>
                <a:cubicBezTo>
                  <a:pt x="29084899" y="2162556"/>
                  <a:pt x="29096043" y="2157048"/>
                  <a:pt x="29096043" y="2147889"/>
                </a:cubicBezTo>
                <a:cubicBezTo>
                  <a:pt x="29096043" y="2138730"/>
                  <a:pt x="29082099" y="2134093"/>
                  <a:pt x="29080803" y="2125027"/>
                </a:cubicBezTo>
                <a:cubicBezTo>
                  <a:pt x="29076855" y="2097368"/>
                  <a:pt x="29080803" y="2036129"/>
                  <a:pt x="29080803" y="2018347"/>
                </a:cubicBezTo>
                <a:cubicBezTo>
                  <a:pt x="29065563" y="2000568"/>
                  <a:pt x="29052587" y="1980565"/>
                  <a:pt x="29035083" y="1965007"/>
                </a:cubicBezTo>
                <a:cubicBezTo>
                  <a:pt x="29029083" y="1959671"/>
                  <a:pt x="29014171" y="1965179"/>
                  <a:pt x="29012223" y="1957389"/>
                </a:cubicBezTo>
                <a:cubicBezTo>
                  <a:pt x="29007867" y="1939963"/>
                  <a:pt x="29016323" y="1921660"/>
                  <a:pt x="29019843" y="1904047"/>
                </a:cubicBezTo>
                <a:cubicBezTo>
                  <a:pt x="29021419" y="1896171"/>
                  <a:pt x="29022447" y="1887459"/>
                  <a:pt x="29027463" y="1881188"/>
                </a:cubicBezTo>
                <a:cubicBezTo>
                  <a:pt x="29033187" y="1874037"/>
                  <a:pt x="29042703" y="1871027"/>
                  <a:pt x="29050323" y="1865947"/>
                </a:cubicBezTo>
                <a:cubicBezTo>
                  <a:pt x="29052863" y="1858328"/>
                  <a:pt x="29051407" y="1847757"/>
                  <a:pt x="29057943" y="1843088"/>
                </a:cubicBezTo>
                <a:cubicBezTo>
                  <a:pt x="29071015" y="1833751"/>
                  <a:pt x="29087911" y="1830997"/>
                  <a:pt x="29103663" y="1827847"/>
                </a:cubicBezTo>
                <a:cubicBezTo>
                  <a:pt x="29149639" y="1818653"/>
                  <a:pt x="29129479" y="1824323"/>
                  <a:pt x="29164623" y="1812608"/>
                </a:cubicBezTo>
                <a:cubicBezTo>
                  <a:pt x="29230663" y="1815147"/>
                  <a:pt x="29296775" y="1816229"/>
                  <a:pt x="29362743" y="1820228"/>
                </a:cubicBezTo>
                <a:cubicBezTo>
                  <a:pt x="29380671" y="1821314"/>
                  <a:pt x="29398123" y="1827847"/>
                  <a:pt x="29416083" y="1827847"/>
                </a:cubicBezTo>
                <a:cubicBezTo>
                  <a:pt x="29431535" y="1827847"/>
                  <a:pt x="29446815" y="1823974"/>
                  <a:pt x="29461803" y="1820228"/>
                </a:cubicBezTo>
                <a:cubicBezTo>
                  <a:pt x="29477391" y="1816332"/>
                  <a:pt x="29507523" y="1804989"/>
                  <a:pt x="29507523" y="1804989"/>
                </a:cubicBezTo>
                <a:close/>
                <a:moveTo>
                  <a:pt x="17841583" y="1690687"/>
                </a:moveTo>
                <a:lnTo>
                  <a:pt x="18047323" y="1774508"/>
                </a:lnTo>
                <a:lnTo>
                  <a:pt x="17963503" y="1820228"/>
                </a:lnTo>
                <a:lnTo>
                  <a:pt x="18085423" y="1873567"/>
                </a:lnTo>
                <a:lnTo>
                  <a:pt x="18359743" y="1881188"/>
                </a:lnTo>
                <a:lnTo>
                  <a:pt x="18519763" y="2025968"/>
                </a:lnTo>
                <a:lnTo>
                  <a:pt x="18527383" y="2193608"/>
                </a:lnTo>
                <a:lnTo>
                  <a:pt x="18298783" y="2239328"/>
                </a:lnTo>
                <a:lnTo>
                  <a:pt x="18184483" y="2262188"/>
                </a:lnTo>
                <a:lnTo>
                  <a:pt x="18100663" y="2338389"/>
                </a:lnTo>
                <a:lnTo>
                  <a:pt x="17955883" y="2338389"/>
                </a:lnTo>
                <a:lnTo>
                  <a:pt x="17742523" y="2498407"/>
                </a:lnTo>
                <a:lnTo>
                  <a:pt x="17536783" y="2589848"/>
                </a:lnTo>
                <a:lnTo>
                  <a:pt x="17559643" y="2620327"/>
                </a:lnTo>
                <a:lnTo>
                  <a:pt x="17780623" y="2589848"/>
                </a:lnTo>
                <a:lnTo>
                  <a:pt x="17917783" y="2452687"/>
                </a:lnTo>
                <a:lnTo>
                  <a:pt x="18093043" y="2460308"/>
                </a:lnTo>
                <a:lnTo>
                  <a:pt x="18184483" y="2414587"/>
                </a:lnTo>
                <a:lnTo>
                  <a:pt x="18214963" y="2346007"/>
                </a:lnTo>
                <a:lnTo>
                  <a:pt x="18405463" y="2391729"/>
                </a:lnTo>
                <a:lnTo>
                  <a:pt x="18458803" y="2285047"/>
                </a:lnTo>
                <a:lnTo>
                  <a:pt x="18527383" y="2429827"/>
                </a:lnTo>
                <a:lnTo>
                  <a:pt x="18656923" y="2368867"/>
                </a:lnTo>
                <a:lnTo>
                  <a:pt x="18763603" y="2437447"/>
                </a:lnTo>
                <a:lnTo>
                  <a:pt x="18954103" y="2429827"/>
                </a:lnTo>
                <a:lnTo>
                  <a:pt x="19114123" y="2498407"/>
                </a:lnTo>
                <a:lnTo>
                  <a:pt x="19274143" y="2536507"/>
                </a:lnTo>
                <a:lnTo>
                  <a:pt x="19457023" y="2399348"/>
                </a:lnTo>
                <a:lnTo>
                  <a:pt x="19617043" y="2452687"/>
                </a:lnTo>
                <a:lnTo>
                  <a:pt x="19807543" y="2513647"/>
                </a:lnTo>
                <a:lnTo>
                  <a:pt x="19853263" y="2574607"/>
                </a:lnTo>
                <a:lnTo>
                  <a:pt x="19865863" y="2669108"/>
                </a:lnTo>
                <a:lnTo>
                  <a:pt x="19868503" y="2666047"/>
                </a:lnTo>
                <a:lnTo>
                  <a:pt x="19883743" y="2887027"/>
                </a:lnTo>
                <a:lnTo>
                  <a:pt x="20112343" y="2887027"/>
                </a:lnTo>
                <a:lnTo>
                  <a:pt x="20150443" y="2772729"/>
                </a:lnTo>
                <a:lnTo>
                  <a:pt x="20249503" y="2864169"/>
                </a:lnTo>
                <a:lnTo>
                  <a:pt x="20523823" y="2864169"/>
                </a:lnTo>
                <a:lnTo>
                  <a:pt x="20676223" y="2902267"/>
                </a:lnTo>
                <a:lnTo>
                  <a:pt x="20630503" y="2787967"/>
                </a:lnTo>
                <a:lnTo>
                  <a:pt x="20836243" y="2894649"/>
                </a:lnTo>
                <a:lnTo>
                  <a:pt x="20836243" y="2757487"/>
                </a:lnTo>
                <a:lnTo>
                  <a:pt x="20767663" y="2666047"/>
                </a:lnTo>
                <a:lnTo>
                  <a:pt x="20965783" y="2658428"/>
                </a:lnTo>
                <a:lnTo>
                  <a:pt x="21240103" y="2688907"/>
                </a:lnTo>
                <a:lnTo>
                  <a:pt x="21255343" y="2711767"/>
                </a:lnTo>
                <a:lnTo>
                  <a:pt x="21255343" y="2795587"/>
                </a:lnTo>
                <a:lnTo>
                  <a:pt x="21331543" y="2780347"/>
                </a:lnTo>
                <a:lnTo>
                  <a:pt x="21438223" y="2711767"/>
                </a:lnTo>
                <a:lnTo>
                  <a:pt x="21621103" y="2711767"/>
                </a:lnTo>
                <a:lnTo>
                  <a:pt x="21735403" y="2803208"/>
                </a:lnTo>
                <a:lnTo>
                  <a:pt x="21910647" y="2955607"/>
                </a:lnTo>
                <a:lnTo>
                  <a:pt x="22268527" y="2917507"/>
                </a:lnTo>
                <a:lnTo>
                  <a:pt x="22481879" y="2917507"/>
                </a:lnTo>
                <a:lnTo>
                  <a:pt x="22573319" y="2993707"/>
                </a:lnTo>
                <a:lnTo>
                  <a:pt x="22580943" y="3138487"/>
                </a:lnTo>
                <a:lnTo>
                  <a:pt x="22695241" y="3168968"/>
                </a:lnTo>
                <a:lnTo>
                  <a:pt x="22733339" y="3229929"/>
                </a:lnTo>
                <a:lnTo>
                  <a:pt x="22855263" y="3138487"/>
                </a:lnTo>
                <a:lnTo>
                  <a:pt x="23281983" y="3146107"/>
                </a:lnTo>
                <a:lnTo>
                  <a:pt x="23327707" y="3115627"/>
                </a:lnTo>
                <a:lnTo>
                  <a:pt x="23571547" y="3252787"/>
                </a:lnTo>
                <a:lnTo>
                  <a:pt x="23571547" y="3115627"/>
                </a:lnTo>
                <a:lnTo>
                  <a:pt x="23586787" y="3024188"/>
                </a:lnTo>
                <a:lnTo>
                  <a:pt x="23708703" y="3085148"/>
                </a:lnTo>
                <a:lnTo>
                  <a:pt x="24036363" y="3054667"/>
                </a:lnTo>
                <a:lnTo>
                  <a:pt x="24234483" y="3146107"/>
                </a:lnTo>
                <a:lnTo>
                  <a:pt x="24356403" y="3130867"/>
                </a:lnTo>
                <a:lnTo>
                  <a:pt x="24569763" y="3275649"/>
                </a:lnTo>
                <a:lnTo>
                  <a:pt x="24821223" y="3275649"/>
                </a:lnTo>
                <a:lnTo>
                  <a:pt x="24996483" y="3435668"/>
                </a:lnTo>
                <a:lnTo>
                  <a:pt x="25293663" y="3458527"/>
                </a:lnTo>
                <a:lnTo>
                  <a:pt x="25446063" y="3527107"/>
                </a:lnTo>
                <a:lnTo>
                  <a:pt x="25606083" y="3519488"/>
                </a:lnTo>
                <a:lnTo>
                  <a:pt x="25461303" y="3656653"/>
                </a:lnTo>
                <a:lnTo>
                  <a:pt x="25369863" y="3664275"/>
                </a:lnTo>
                <a:lnTo>
                  <a:pt x="25324143" y="3740474"/>
                </a:lnTo>
                <a:lnTo>
                  <a:pt x="25347003" y="3778572"/>
                </a:lnTo>
                <a:lnTo>
                  <a:pt x="25347003" y="3892873"/>
                </a:lnTo>
                <a:lnTo>
                  <a:pt x="25080303" y="3847154"/>
                </a:lnTo>
                <a:lnTo>
                  <a:pt x="24973623" y="3786194"/>
                </a:lnTo>
                <a:lnTo>
                  <a:pt x="24927903" y="3694751"/>
                </a:lnTo>
                <a:lnTo>
                  <a:pt x="24745023" y="3694751"/>
                </a:lnTo>
                <a:lnTo>
                  <a:pt x="24722163" y="3572827"/>
                </a:lnTo>
                <a:lnTo>
                  <a:pt x="24577383" y="3679512"/>
                </a:lnTo>
                <a:lnTo>
                  <a:pt x="24585003" y="3763330"/>
                </a:lnTo>
                <a:lnTo>
                  <a:pt x="24524043" y="3847154"/>
                </a:lnTo>
                <a:lnTo>
                  <a:pt x="24242103" y="3847154"/>
                </a:lnTo>
                <a:lnTo>
                  <a:pt x="24371643" y="3915732"/>
                </a:lnTo>
                <a:lnTo>
                  <a:pt x="24493563" y="4022413"/>
                </a:lnTo>
                <a:lnTo>
                  <a:pt x="24623103" y="4167192"/>
                </a:lnTo>
                <a:lnTo>
                  <a:pt x="24287823" y="4243392"/>
                </a:lnTo>
                <a:lnTo>
                  <a:pt x="23914443" y="4479611"/>
                </a:lnTo>
                <a:lnTo>
                  <a:pt x="23754423" y="4624394"/>
                </a:lnTo>
                <a:lnTo>
                  <a:pt x="23609647" y="4510093"/>
                </a:lnTo>
                <a:lnTo>
                  <a:pt x="23358187" y="4662492"/>
                </a:lnTo>
                <a:lnTo>
                  <a:pt x="23312467" y="4555811"/>
                </a:lnTo>
                <a:lnTo>
                  <a:pt x="23205783" y="4677731"/>
                </a:lnTo>
                <a:lnTo>
                  <a:pt x="22946703" y="4921572"/>
                </a:lnTo>
                <a:lnTo>
                  <a:pt x="22939083" y="5043493"/>
                </a:lnTo>
                <a:lnTo>
                  <a:pt x="23053387" y="5051112"/>
                </a:lnTo>
                <a:lnTo>
                  <a:pt x="23045767" y="5195890"/>
                </a:lnTo>
                <a:lnTo>
                  <a:pt x="23099107" y="5279711"/>
                </a:lnTo>
                <a:lnTo>
                  <a:pt x="22969563" y="5279711"/>
                </a:lnTo>
                <a:lnTo>
                  <a:pt x="22939083" y="5508310"/>
                </a:lnTo>
                <a:lnTo>
                  <a:pt x="22885743" y="5561652"/>
                </a:lnTo>
                <a:lnTo>
                  <a:pt x="22756203" y="5561652"/>
                </a:lnTo>
                <a:lnTo>
                  <a:pt x="22763823" y="5675952"/>
                </a:lnTo>
                <a:lnTo>
                  <a:pt x="22771443" y="5752153"/>
                </a:lnTo>
                <a:lnTo>
                  <a:pt x="22657143" y="5797871"/>
                </a:lnTo>
                <a:lnTo>
                  <a:pt x="22497121" y="6026472"/>
                </a:lnTo>
                <a:lnTo>
                  <a:pt x="22436167" y="6049334"/>
                </a:lnTo>
                <a:lnTo>
                  <a:pt x="22367587" y="5881691"/>
                </a:lnTo>
                <a:lnTo>
                  <a:pt x="22329483" y="5150173"/>
                </a:lnTo>
                <a:lnTo>
                  <a:pt x="22542839" y="4974913"/>
                </a:lnTo>
                <a:lnTo>
                  <a:pt x="22817163" y="4723451"/>
                </a:lnTo>
                <a:lnTo>
                  <a:pt x="22977183" y="4571051"/>
                </a:lnTo>
                <a:lnTo>
                  <a:pt x="23083863" y="4548192"/>
                </a:lnTo>
                <a:lnTo>
                  <a:pt x="23121967" y="4487232"/>
                </a:lnTo>
                <a:lnTo>
                  <a:pt x="23121967" y="4327212"/>
                </a:lnTo>
                <a:lnTo>
                  <a:pt x="23137207" y="4190051"/>
                </a:lnTo>
                <a:lnTo>
                  <a:pt x="23045767" y="4220533"/>
                </a:lnTo>
                <a:lnTo>
                  <a:pt x="22984803" y="4304352"/>
                </a:lnTo>
                <a:lnTo>
                  <a:pt x="22977183" y="4411033"/>
                </a:lnTo>
                <a:lnTo>
                  <a:pt x="22847643" y="4456751"/>
                </a:lnTo>
                <a:lnTo>
                  <a:pt x="22733339" y="4540571"/>
                </a:lnTo>
                <a:lnTo>
                  <a:pt x="22687619" y="4479611"/>
                </a:lnTo>
                <a:lnTo>
                  <a:pt x="22718101" y="4380552"/>
                </a:lnTo>
                <a:lnTo>
                  <a:pt x="22680003" y="4334831"/>
                </a:lnTo>
                <a:lnTo>
                  <a:pt x="22596179" y="4365312"/>
                </a:lnTo>
                <a:lnTo>
                  <a:pt x="22489503" y="4365312"/>
                </a:lnTo>
                <a:lnTo>
                  <a:pt x="22329483" y="4471992"/>
                </a:lnTo>
                <a:lnTo>
                  <a:pt x="22230679" y="4609153"/>
                </a:lnTo>
                <a:lnTo>
                  <a:pt x="22139239" y="4632012"/>
                </a:lnTo>
                <a:lnTo>
                  <a:pt x="22070667" y="4670112"/>
                </a:lnTo>
                <a:lnTo>
                  <a:pt x="22101143" y="4738692"/>
                </a:lnTo>
                <a:lnTo>
                  <a:pt x="22192583" y="4799648"/>
                </a:lnTo>
                <a:lnTo>
                  <a:pt x="22116387" y="4830133"/>
                </a:lnTo>
                <a:lnTo>
                  <a:pt x="21971607" y="4807270"/>
                </a:lnTo>
                <a:lnTo>
                  <a:pt x="21903027" y="4875853"/>
                </a:lnTo>
                <a:lnTo>
                  <a:pt x="21811603" y="4738692"/>
                </a:lnTo>
                <a:lnTo>
                  <a:pt x="21720163" y="4738692"/>
                </a:lnTo>
                <a:lnTo>
                  <a:pt x="21590619" y="4746310"/>
                </a:lnTo>
                <a:lnTo>
                  <a:pt x="21560143" y="4807270"/>
                </a:lnTo>
                <a:lnTo>
                  <a:pt x="21346783" y="4784412"/>
                </a:lnTo>
                <a:lnTo>
                  <a:pt x="21316303" y="4830133"/>
                </a:lnTo>
                <a:lnTo>
                  <a:pt x="21232483" y="4761552"/>
                </a:lnTo>
                <a:lnTo>
                  <a:pt x="20904823" y="4814893"/>
                </a:lnTo>
                <a:lnTo>
                  <a:pt x="20859103" y="4875853"/>
                </a:lnTo>
                <a:lnTo>
                  <a:pt x="20782903" y="4875853"/>
                </a:lnTo>
                <a:lnTo>
                  <a:pt x="20660983" y="5066352"/>
                </a:lnTo>
                <a:lnTo>
                  <a:pt x="20531443" y="5104450"/>
                </a:lnTo>
                <a:lnTo>
                  <a:pt x="20394283" y="5287333"/>
                </a:lnTo>
                <a:lnTo>
                  <a:pt x="20219023" y="5401632"/>
                </a:lnTo>
                <a:lnTo>
                  <a:pt x="20158063" y="5447354"/>
                </a:lnTo>
                <a:lnTo>
                  <a:pt x="20158063" y="5538792"/>
                </a:lnTo>
                <a:lnTo>
                  <a:pt x="20249503" y="5485452"/>
                </a:lnTo>
                <a:lnTo>
                  <a:pt x="20386663" y="5546412"/>
                </a:lnTo>
                <a:lnTo>
                  <a:pt x="20348563" y="5622613"/>
                </a:lnTo>
                <a:lnTo>
                  <a:pt x="20333323" y="5645473"/>
                </a:lnTo>
                <a:lnTo>
                  <a:pt x="20356183" y="5698812"/>
                </a:lnTo>
                <a:lnTo>
                  <a:pt x="20523823" y="5554034"/>
                </a:lnTo>
                <a:lnTo>
                  <a:pt x="20569543" y="5500690"/>
                </a:lnTo>
                <a:lnTo>
                  <a:pt x="20737183" y="5714053"/>
                </a:lnTo>
                <a:lnTo>
                  <a:pt x="20622883" y="5721671"/>
                </a:lnTo>
                <a:lnTo>
                  <a:pt x="20744803" y="5843593"/>
                </a:lnTo>
                <a:lnTo>
                  <a:pt x="20744803" y="5965512"/>
                </a:lnTo>
                <a:lnTo>
                  <a:pt x="20630503" y="6171254"/>
                </a:lnTo>
                <a:lnTo>
                  <a:pt x="20615263" y="6399852"/>
                </a:lnTo>
                <a:lnTo>
                  <a:pt x="20478103" y="6575113"/>
                </a:lnTo>
                <a:lnTo>
                  <a:pt x="20325703" y="6864672"/>
                </a:lnTo>
                <a:lnTo>
                  <a:pt x="20036143" y="7093273"/>
                </a:lnTo>
                <a:lnTo>
                  <a:pt x="19830403" y="7306632"/>
                </a:lnTo>
                <a:lnTo>
                  <a:pt x="19525603" y="7314252"/>
                </a:lnTo>
                <a:lnTo>
                  <a:pt x="19515223" y="7301909"/>
                </a:lnTo>
                <a:lnTo>
                  <a:pt x="19512267" y="7310443"/>
                </a:lnTo>
                <a:lnTo>
                  <a:pt x="19455119" y="7348544"/>
                </a:lnTo>
                <a:lnTo>
                  <a:pt x="19331291" y="7453317"/>
                </a:lnTo>
                <a:lnTo>
                  <a:pt x="19312243" y="7577143"/>
                </a:lnTo>
                <a:lnTo>
                  <a:pt x="19064591" y="7834472"/>
                </a:lnTo>
                <a:lnTo>
                  <a:pt x="19169367" y="8015447"/>
                </a:lnTo>
                <a:lnTo>
                  <a:pt x="19216991" y="8377395"/>
                </a:lnTo>
                <a:lnTo>
                  <a:pt x="19159843" y="8482170"/>
                </a:lnTo>
                <a:lnTo>
                  <a:pt x="18978867" y="8520272"/>
                </a:lnTo>
                <a:lnTo>
                  <a:pt x="18845519" y="8596470"/>
                </a:lnTo>
                <a:lnTo>
                  <a:pt x="18816943" y="8491696"/>
                </a:lnTo>
                <a:lnTo>
                  <a:pt x="18883619" y="8386922"/>
                </a:lnTo>
                <a:lnTo>
                  <a:pt x="18816943" y="8244048"/>
                </a:lnTo>
                <a:lnTo>
                  <a:pt x="18912193" y="8234522"/>
                </a:lnTo>
                <a:lnTo>
                  <a:pt x="18893143" y="8072597"/>
                </a:lnTo>
                <a:lnTo>
                  <a:pt x="18693119" y="8034496"/>
                </a:lnTo>
                <a:lnTo>
                  <a:pt x="18769319" y="7805742"/>
                </a:lnTo>
                <a:lnTo>
                  <a:pt x="18626443" y="7748592"/>
                </a:lnTo>
                <a:lnTo>
                  <a:pt x="18540719" y="7739065"/>
                </a:lnTo>
                <a:lnTo>
                  <a:pt x="18283543" y="7863047"/>
                </a:lnTo>
                <a:lnTo>
                  <a:pt x="18245443" y="7872571"/>
                </a:lnTo>
                <a:lnTo>
                  <a:pt x="18321643" y="7729543"/>
                </a:lnTo>
                <a:lnTo>
                  <a:pt x="18397843" y="7605715"/>
                </a:lnTo>
                <a:lnTo>
                  <a:pt x="18293067" y="7577143"/>
                </a:lnTo>
                <a:lnTo>
                  <a:pt x="18264495" y="7634294"/>
                </a:lnTo>
                <a:lnTo>
                  <a:pt x="18121619" y="7653344"/>
                </a:lnTo>
                <a:lnTo>
                  <a:pt x="17959693" y="7815265"/>
                </a:lnTo>
                <a:lnTo>
                  <a:pt x="17769195" y="7843996"/>
                </a:lnTo>
                <a:lnTo>
                  <a:pt x="17902543" y="8034496"/>
                </a:lnTo>
                <a:lnTo>
                  <a:pt x="17969219" y="8158321"/>
                </a:lnTo>
                <a:lnTo>
                  <a:pt x="18178769" y="8063071"/>
                </a:lnTo>
                <a:lnTo>
                  <a:pt x="18274019" y="8101171"/>
                </a:lnTo>
                <a:lnTo>
                  <a:pt x="18416893" y="8082122"/>
                </a:lnTo>
                <a:lnTo>
                  <a:pt x="18312119" y="8205947"/>
                </a:lnTo>
                <a:lnTo>
                  <a:pt x="18169243" y="8215472"/>
                </a:lnTo>
                <a:lnTo>
                  <a:pt x="18083519" y="8320245"/>
                </a:lnTo>
                <a:lnTo>
                  <a:pt x="17940643" y="8415496"/>
                </a:lnTo>
                <a:lnTo>
                  <a:pt x="17940643" y="8482170"/>
                </a:lnTo>
                <a:lnTo>
                  <a:pt x="18064469" y="8577421"/>
                </a:lnTo>
                <a:lnTo>
                  <a:pt x="18083519" y="8806022"/>
                </a:lnTo>
                <a:lnTo>
                  <a:pt x="18197819" y="8948895"/>
                </a:lnTo>
                <a:lnTo>
                  <a:pt x="18016843" y="8920320"/>
                </a:lnTo>
                <a:lnTo>
                  <a:pt x="18178769" y="9063195"/>
                </a:lnTo>
                <a:lnTo>
                  <a:pt x="18026367" y="9129871"/>
                </a:lnTo>
                <a:lnTo>
                  <a:pt x="17988267" y="9244171"/>
                </a:lnTo>
                <a:lnTo>
                  <a:pt x="18083519" y="9196545"/>
                </a:lnTo>
                <a:lnTo>
                  <a:pt x="18197819" y="9282270"/>
                </a:lnTo>
                <a:lnTo>
                  <a:pt x="18093043" y="9329896"/>
                </a:lnTo>
                <a:lnTo>
                  <a:pt x="18140667" y="9415620"/>
                </a:lnTo>
                <a:lnTo>
                  <a:pt x="18045419" y="9491822"/>
                </a:lnTo>
                <a:lnTo>
                  <a:pt x="18035895" y="9625171"/>
                </a:lnTo>
                <a:lnTo>
                  <a:pt x="17864443" y="9739471"/>
                </a:lnTo>
                <a:lnTo>
                  <a:pt x="17864443" y="9872821"/>
                </a:lnTo>
                <a:cubicBezTo>
                  <a:pt x="17805707" y="10014902"/>
                  <a:pt x="17694583" y="10104595"/>
                  <a:pt x="17616795" y="10149046"/>
                </a:cubicBezTo>
                <a:lnTo>
                  <a:pt x="17473919" y="10206195"/>
                </a:lnTo>
                <a:lnTo>
                  <a:pt x="17378671" y="10349070"/>
                </a:lnTo>
                <a:lnTo>
                  <a:pt x="17083395" y="10368121"/>
                </a:lnTo>
                <a:lnTo>
                  <a:pt x="17045295" y="10272870"/>
                </a:lnTo>
                <a:lnTo>
                  <a:pt x="16988145" y="10406219"/>
                </a:lnTo>
                <a:lnTo>
                  <a:pt x="16692872" y="10491946"/>
                </a:lnTo>
                <a:lnTo>
                  <a:pt x="16578573" y="10653871"/>
                </a:lnTo>
                <a:lnTo>
                  <a:pt x="16435695" y="10653871"/>
                </a:lnTo>
                <a:lnTo>
                  <a:pt x="16521423" y="10472895"/>
                </a:lnTo>
                <a:lnTo>
                  <a:pt x="16359496" y="10463371"/>
                </a:lnTo>
                <a:lnTo>
                  <a:pt x="16178523" y="10539570"/>
                </a:lnTo>
                <a:lnTo>
                  <a:pt x="15978499" y="10749120"/>
                </a:lnTo>
                <a:lnTo>
                  <a:pt x="15930873" y="10958672"/>
                </a:lnTo>
                <a:lnTo>
                  <a:pt x="16273771" y="11396820"/>
                </a:lnTo>
                <a:lnTo>
                  <a:pt x="16292824" y="11577795"/>
                </a:lnTo>
                <a:lnTo>
                  <a:pt x="16369021" y="11739720"/>
                </a:lnTo>
                <a:lnTo>
                  <a:pt x="16245196" y="11939587"/>
                </a:lnTo>
                <a:lnTo>
                  <a:pt x="16235673" y="12091987"/>
                </a:lnTo>
                <a:lnTo>
                  <a:pt x="15968970" y="12206287"/>
                </a:lnTo>
                <a:lnTo>
                  <a:pt x="15692749" y="12482512"/>
                </a:lnTo>
                <a:lnTo>
                  <a:pt x="15683222" y="12282487"/>
                </a:lnTo>
                <a:lnTo>
                  <a:pt x="15721325" y="12149137"/>
                </a:lnTo>
                <a:lnTo>
                  <a:pt x="15492725" y="12149137"/>
                </a:lnTo>
                <a:lnTo>
                  <a:pt x="15454622" y="12063412"/>
                </a:lnTo>
                <a:lnTo>
                  <a:pt x="15464148" y="11891976"/>
                </a:lnTo>
                <a:lnTo>
                  <a:pt x="15387949" y="11930062"/>
                </a:lnTo>
                <a:lnTo>
                  <a:pt x="15321271" y="11882595"/>
                </a:lnTo>
                <a:lnTo>
                  <a:pt x="15216500" y="11873070"/>
                </a:lnTo>
                <a:lnTo>
                  <a:pt x="15187924" y="11701620"/>
                </a:lnTo>
                <a:lnTo>
                  <a:pt x="15092671" y="11796870"/>
                </a:lnTo>
                <a:lnTo>
                  <a:pt x="15054572" y="12044362"/>
                </a:lnTo>
                <a:lnTo>
                  <a:pt x="14921223" y="12339637"/>
                </a:lnTo>
                <a:lnTo>
                  <a:pt x="15025997" y="12358687"/>
                </a:lnTo>
                <a:lnTo>
                  <a:pt x="15016476" y="12482512"/>
                </a:lnTo>
                <a:lnTo>
                  <a:pt x="15092671" y="12596812"/>
                </a:lnTo>
                <a:lnTo>
                  <a:pt x="15102198" y="12707937"/>
                </a:lnTo>
                <a:lnTo>
                  <a:pt x="15410171" y="12930187"/>
                </a:lnTo>
                <a:lnTo>
                  <a:pt x="15435571" y="13396912"/>
                </a:lnTo>
                <a:lnTo>
                  <a:pt x="15559398" y="13517562"/>
                </a:lnTo>
                <a:lnTo>
                  <a:pt x="15276820" y="13450887"/>
                </a:lnTo>
                <a:lnTo>
                  <a:pt x="15105370" y="13222287"/>
                </a:lnTo>
                <a:lnTo>
                  <a:pt x="15111722" y="12987337"/>
                </a:lnTo>
                <a:lnTo>
                  <a:pt x="14930748" y="12752387"/>
                </a:lnTo>
                <a:lnTo>
                  <a:pt x="14959324" y="12653962"/>
                </a:lnTo>
                <a:lnTo>
                  <a:pt x="14816449" y="12444412"/>
                </a:lnTo>
                <a:lnTo>
                  <a:pt x="14825974" y="12311062"/>
                </a:lnTo>
                <a:lnTo>
                  <a:pt x="14816449" y="12244387"/>
                </a:lnTo>
                <a:lnTo>
                  <a:pt x="14911697" y="12101512"/>
                </a:lnTo>
                <a:lnTo>
                  <a:pt x="14921223" y="11901501"/>
                </a:lnTo>
                <a:lnTo>
                  <a:pt x="14940273" y="11768295"/>
                </a:lnTo>
                <a:lnTo>
                  <a:pt x="14835498" y="11615896"/>
                </a:lnTo>
                <a:lnTo>
                  <a:pt x="14835498" y="11292045"/>
                </a:lnTo>
                <a:lnTo>
                  <a:pt x="14883124" y="11215847"/>
                </a:lnTo>
                <a:lnTo>
                  <a:pt x="14797397" y="11101545"/>
                </a:lnTo>
                <a:lnTo>
                  <a:pt x="14683098" y="11234895"/>
                </a:lnTo>
                <a:lnTo>
                  <a:pt x="14425925" y="11311095"/>
                </a:lnTo>
                <a:lnTo>
                  <a:pt x="14502125" y="10768170"/>
                </a:lnTo>
                <a:lnTo>
                  <a:pt x="14378298" y="10596720"/>
                </a:lnTo>
                <a:cubicBezTo>
                  <a:pt x="14343375" y="10580845"/>
                  <a:pt x="14306066" y="10579258"/>
                  <a:pt x="14273522" y="10549095"/>
                </a:cubicBezTo>
                <a:cubicBezTo>
                  <a:pt x="14252885" y="10499090"/>
                  <a:pt x="14265588" y="10358596"/>
                  <a:pt x="14254476" y="10291921"/>
                </a:cubicBezTo>
                <a:cubicBezTo>
                  <a:pt x="14233838" y="10248264"/>
                  <a:pt x="14177479" y="10180795"/>
                  <a:pt x="14149699" y="10168095"/>
                </a:cubicBezTo>
                <a:cubicBezTo>
                  <a:pt x="14106837" y="10180001"/>
                  <a:pt x="14102072" y="10280015"/>
                  <a:pt x="14063973" y="10310971"/>
                </a:cubicBezTo>
                <a:cubicBezTo>
                  <a:pt x="14023491" y="10326845"/>
                  <a:pt x="13990155" y="10330814"/>
                  <a:pt x="13949673" y="10330022"/>
                </a:cubicBezTo>
                <a:cubicBezTo>
                  <a:pt x="13870302" y="10323671"/>
                  <a:pt x="13790926" y="10312557"/>
                  <a:pt x="13713933" y="10322877"/>
                </a:cubicBezTo>
                <a:cubicBezTo>
                  <a:pt x="13663927" y="10354626"/>
                  <a:pt x="13642496" y="10360182"/>
                  <a:pt x="13621062" y="10420507"/>
                </a:cubicBezTo>
                <a:cubicBezTo>
                  <a:pt x="13616299" y="10476072"/>
                  <a:pt x="13632969" y="10505438"/>
                  <a:pt x="13606774" y="10587195"/>
                </a:cubicBezTo>
                <a:cubicBezTo>
                  <a:pt x="13539306" y="10655458"/>
                  <a:pt x="13467078" y="10618945"/>
                  <a:pt x="13397229" y="10634819"/>
                </a:cubicBezTo>
                <a:cubicBezTo>
                  <a:pt x="13332141" y="10668157"/>
                  <a:pt x="13245620" y="10813413"/>
                  <a:pt x="13187679" y="10863421"/>
                </a:cubicBezTo>
                <a:cubicBezTo>
                  <a:pt x="13119417" y="10923746"/>
                  <a:pt x="13046387" y="10962639"/>
                  <a:pt x="12968601" y="10987246"/>
                </a:cubicBezTo>
                <a:cubicBezTo>
                  <a:pt x="12966223" y="11031695"/>
                  <a:pt x="12978126" y="11073764"/>
                  <a:pt x="12961458" y="11120596"/>
                </a:cubicBezTo>
                <a:cubicBezTo>
                  <a:pt x="12927328" y="11180126"/>
                  <a:pt x="12864619" y="11177745"/>
                  <a:pt x="12816199" y="11206320"/>
                </a:cubicBezTo>
                <a:cubicBezTo>
                  <a:pt x="12793978" y="11203145"/>
                  <a:pt x="12778103" y="11190446"/>
                  <a:pt x="12749526" y="11196796"/>
                </a:cubicBezTo>
                <a:cubicBezTo>
                  <a:pt x="12740003" y="11228545"/>
                  <a:pt x="12755878" y="11247595"/>
                  <a:pt x="12759051" y="11272995"/>
                </a:cubicBezTo>
                <a:cubicBezTo>
                  <a:pt x="12724128" y="11276171"/>
                  <a:pt x="12666977" y="11266646"/>
                  <a:pt x="12616179" y="11311095"/>
                </a:cubicBezTo>
                <a:cubicBezTo>
                  <a:pt x="12568553" y="11374595"/>
                  <a:pt x="12603475" y="11526996"/>
                  <a:pt x="12597127" y="11634945"/>
                </a:cubicBezTo>
                <a:cubicBezTo>
                  <a:pt x="12574904" y="11739720"/>
                  <a:pt x="12514577" y="11819095"/>
                  <a:pt x="12495530" y="11879420"/>
                </a:cubicBezTo>
                <a:cubicBezTo>
                  <a:pt x="12481771" y="11950170"/>
                  <a:pt x="12512463" y="12011554"/>
                  <a:pt x="12501879" y="12063412"/>
                </a:cubicBezTo>
                <a:cubicBezTo>
                  <a:pt x="12495527" y="12117387"/>
                  <a:pt x="12432027" y="12114212"/>
                  <a:pt x="12397103" y="12139612"/>
                </a:cubicBezTo>
                <a:cubicBezTo>
                  <a:pt x="12368527" y="12191470"/>
                  <a:pt x="12384401" y="12256029"/>
                  <a:pt x="12378053" y="12314237"/>
                </a:cubicBezTo>
                <a:cubicBezTo>
                  <a:pt x="12348417" y="12305770"/>
                  <a:pt x="12328310" y="12290954"/>
                  <a:pt x="12289153" y="12288837"/>
                </a:cubicBezTo>
                <a:cubicBezTo>
                  <a:pt x="12242587" y="12312120"/>
                  <a:pt x="12221421" y="12430654"/>
                  <a:pt x="12149455" y="12444412"/>
                </a:cubicBezTo>
                <a:cubicBezTo>
                  <a:pt x="12101830" y="12450762"/>
                  <a:pt x="12079603" y="12406312"/>
                  <a:pt x="12025627" y="12377737"/>
                </a:cubicBezTo>
                <a:cubicBezTo>
                  <a:pt x="11990704" y="12320587"/>
                  <a:pt x="12022453" y="12158662"/>
                  <a:pt x="11987529" y="12053887"/>
                </a:cubicBezTo>
                <a:cubicBezTo>
                  <a:pt x="11958952" y="12009437"/>
                  <a:pt x="11917678" y="11987212"/>
                  <a:pt x="11901802" y="11920537"/>
                </a:cubicBezTo>
                <a:cubicBezTo>
                  <a:pt x="11892278" y="11831795"/>
                  <a:pt x="11898629" y="11561921"/>
                  <a:pt x="11873229" y="11415871"/>
                </a:cubicBezTo>
                <a:cubicBezTo>
                  <a:pt x="11835128" y="11339670"/>
                  <a:pt x="11822425" y="11292045"/>
                  <a:pt x="11797025" y="11231721"/>
                </a:cubicBezTo>
                <a:cubicBezTo>
                  <a:pt x="11777978" y="11147053"/>
                  <a:pt x="11790677" y="11011587"/>
                  <a:pt x="11784329" y="10879295"/>
                </a:cubicBezTo>
                <a:cubicBezTo>
                  <a:pt x="11788562" y="10781929"/>
                  <a:pt x="11789620" y="10694088"/>
                  <a:pt x="11797025" y="10587195"/>
                </a:cubicBezTo>
                <a:cubicBezTo>
                  <a:pt x="11819252" y="10485595"/>
                  <a:pt x="11835128" y="10425271"/>
                  <a:pt x="11866878" y="10333195"/>
                </a:cubicBezTo>
                <a:cubicBezTo>
                  <a:pt x="11884869" y="10259112"/>
                  <a:pt x="11906035" y="10140578"/>
                  <a:pt x="11873229" y="10101420"/>
                </a:cubicBezTo>
                <a:cubicBezTo>
                  <a:pt x="11825604" y="10129995"/>
                  <a:pt x="11781151" y="10310971"/>
                  <a:pt x="11730352" y="10368121"/>
                </a:cubicBezTo>
                <a:cubicBezTo>
                  <a:pt x="11673202" y="10393520"/>
                  <a:pt x="11619225" y="10396695"/>
                  <a:pt x="11568426" y="10377645"/>
                </a:cubicBezTo>
                <a:cubicBezTo>
                  <a:pt x="11485877" y="10323671"/>
                  <a:pt x="11444601" y="10215720"/>
                  <a:pt x="11447775" y="10126820"/>
                </a:cubicBezTo>
                <a:cubicBezTo>
                  <a:pt x="11478471" y="10083428"/>
                  <a:pt x="11636160" y="10065438"/>
                  <a:pt x="11682725" y="10006170"/>
                </a:cubicBezTo>
                <a:cubicBezTo>
                  <a:pt x="11609701" y="9974421"/>
                  <a:pt x="11492228" y="10050620"/>
                  <a:pt x="11435078" y="10025221"/>
                </a:cubicBezTo>
                <a:cubicBezTo>
                  <a:pt x="11419204" y="9980772"/>
                  <a:pt x="11457303" y="9942670"/>
                  <a:pt x="11444601" y="9882346"/>
                </a:cubicBezTo>
                <a:cubicBezTo>
                  <a:pt x="11409679" y="9847422"/>
                  <a:pt x="11368402" y="9856945"/>
                  <a:pt x="11330301" y="9844244"/>
                </a:cubicBezTo>
                <a:lnTo>
                  <a:pt x="11349349" y="9587070"/>
                </a:lnTo>
                <a:lnTo>
                  <a:pt x="11120751" y="9520396"/>
                </a:lnTo>
                <a:lnTo>
                  <a:pt x="11015981" y="9587070"/>
                </a:lnTo>
                <a:lnTo>
                  <a:pt x="10739753" y="9596596"/>
                </a:lnTo>
                <a:lnTo>
                  <a:pt x="10663555" y="9520396"/>
                </a:lnTo>
                <a:lnTo>
                  <a:pt x="10292079" y="9472771"/>
                </a:lnTo>
                <a:lnTo>
                  <a:pt x="10293959" y="9468296"/>
                </a:lnTo>
                <a:lnTo>
                  <a:pt x="10267311" y="9478484"/>
                </a:lnTo>
                <a:lnTo>
                  <a:pt x="10145391" y="9204166"/>
                </a:lnTo>
                <a:lnTo>
                  <a:pt x="9977750" y="9219406"/>
                </a:lnTo>
                <a:lnTo>
                  <a:pt x="9893929" y="9181305"/>
                </a:lnTo>
                <a:lnTo>
                  <a:pt x="9741535" y="9188925"/>
                </a:lnTo>
                <a:lnTo>
                  <a:pt x="9711049" y="9051765"/>
                </a:lnTo>
                <a:lnTo>
                  <a:pt x="9627233" y="8975565"/>
                </a:lnTo>
                <a:lnTo>
                  <a:pt x="9604373" y="8632665"/>
                </a:lnTo>
                <a:lnTo>
                  <a:pt x="9459591" y="8594564"/>
                </a:lnTo>
                <a:lnTo>
                  <a:pt x="9322429" y="8663145"/>
                </a:lnTo>
                <a:lnTo>
                  <a:pt x="9314810" y="8823165"/>
                </a:lnTo>
                <a:lnTo>
                  <a:pt x="9299568" y="8998426"/>
                </a:lnTo>
                <a:lnTo>
                  <a:pt x="9406250" y="9112725"/>
                </a:lnTo>
                <a:lnTo>
                  <a:pt x="9352907" y="9196545"/>
                </a:lnTo>
                <a:lnTo>
                  <a:pt x="9352907" y="9348945"/>
                </a:lnTo>
                <a:lnTo>
                  <a:pt x="9291950" y="9425145"/>
                </a:lnTo>
                <a:lnTo>
                  <a:pt x="9413867" y="9547065"/>
                </a:lnTo>
                <a:lnTo>
                  <a:pt x="9543411" y="9409905"/>
                </a:lnTo>
                <a:lnTo>
                  <a:pt x="9520551" y="9600405"/>
                </a:lnTo>
                <a:lnTo>
                  <a:pt x="9741535" y="9638506"/>
                </a:lnTo>
                <a:lnTo>
                  <a:pt x="9878693" y="9478484"/>
                </a:lnTo>
                <a:lnTo>
                  <a:pt x="9970133" y="9463246"/>
                </a:lnTo>
                <a:lnTo>
                  <a:pt x="10053951" y="9333705"/>
                </a:lnTo>
                <a:lnTo>
                  <a:pt x="10145391" y="9364185"/>
                </a:lnTo>
                <a:lnTo>
                  <a:pt x="10107295" y="9577545"/>
                </a:lnTo>
                <a:lnTo>
                  <a:pt x="10328269" y="9973785"/>
                </a:lnTo>
                <a:lnTo>
                  <a:pt x="10198734" y="10210006"/>
                </a:lnTo>
                <a:lnTo>
                  <a:pt x="10206351" y="10278584"/>
                </a:lnTo>
                <a:lnTo>
                  <a:pt x="10053951" y="10339545"/>
                </a:lnTo>
                <a:lnTo>
                  <a:pt x="9977750" y="10613866"/>
                </a:lnTo>
                <a:lnTo>
                  <a:pt x="9810111" y="10644346"/>
                </a:lnTo>
                <a:lnTo>
                  <a:pt x="9756769" y="10751025"/>
                </a:lnTo>
                <a:lnTo>
                  <a:pt x="9680570" y="10728165"/>
                </a:lnTo>
                <a:lnTo>
                  <a:pt x="9589132" y="10903425"/>
                </a:lnTo>
                <a:lnTo>
                  <a:pt x="9299568" y="10911046"/>
                </a:lnTo>
                <a:lnTo>
                  <a:pt x="9170033" y="11116785"/>
                </a:lnTo>
                <a:lnTo>
                  <a:pt x="8857611" y="11192985"/>
                </a:lnTo>
                <a:lnTo>
                  <a:pt x="8659490" y="11337765"/>
                </a:lnTo>
                <a:lnTo>
                  <a:pt x="8499472" y="11337765"/>
                </a:lnTo>
                <a:lnTo>
                  <a:pt x="8400413" y="11459685"/>
                </a:lnTo>
                <a:lnTo>
                  <a:pt x="8095611" y="11573985"/>
                </a:lnTo>
                <a:lnTo>
                  <a:pt x="7981309" y="11490165"/>
                </a:lnTo>
                <a:lnTo>
                  <a:pt x="8049888" y="10880566"/>
                </a:lnTo>
                <a:lnTo>
                  <a:pt x="7981309" y="10697685"/>
                </a:lnTo>
                <a:lnTo>
                  <a:pt x="7981309" y="10331925"/>
                </a:lnTo>
                <a:lnTo>
                  <a:pt x="7867008" y="10149046"/>
                </a:lnTo>
                <a:lnTo>
                  <a:pt x="7882249" y="9539446"/>
                </a:lnTo>
                <a:lnTo>
                  <a:pt x="7775568" y="9402286"/>
                </a:lnTo>
                <a:lnTo>
                  <a:pt x="7798428" y="9196545"/>
                </a:lnTo>
                <a:lnTo>
                  <a:pt x="7775568" y="9021285"/>
                </a:lnTo>
                <a:lnTo>
                  <a:pt x="7790809" y="8884125"/>
                </a:lnTo>
                <a:lnTo>
                  <a:pt x="7745085" y="8792685"/>
                </a:lnTo>
                <a:lnTo>
                  <a:pt x="7745085" y="8655526"/>
                </a:lnTo>
                <a:lnTo>
                  <a:pt x="7813669" y="8602185"/>
                </a:lnTo>
                <a:lnTo>
                  <a:pt x="7745085" y="8586945"/>
                </a:lnTo>
                <a:lnTo>
                  <a:pt x="7738515" y="8567237"/>
                </a:lnTo>
                <a:lnTo>
                  <a:pt x="7738296" y="8570309"/>
                </a:lnTo>
                <a:cubicBezTo>
                  <a:pt x="7732984" y="8601807"/>
                  <a:pt x="7721349" y="8627539"/>
                  <a:pt x="7699594" y="8644044"/>
                </a:cubicBezTo>
                <a:cubicBezTo>
                  <a:pt x="7684899" y="8720766"/>
                  <a:pt x="7703543" y="8799868"/>
                  <a:pt x="7660277" y="8793248"/>
                </a:cubicBezTo>
                <a:cubicBezTo>
                  <a:pt x="7564445" y="8798708"/>
                  <a:pt x="7599581" y="8480317"/>
                  <a:pt x="7572807" y="8481014"/>
                </a:cubicBezTo>
                <a:cubicBezTo>
                  <a:pt x="7533082" y="8461847"/>
                  <a:pt x="7540979" y="8718907"/>
                  <a:pt x="7539356" y="8837854"/>
                </a:cubicBezTo>
                <a:cubicBezTo>
                  <a:pt x="7535925" y="9038576"/>
                  <a:pt x="7546789" y="9239296"/>
                  <a:pt x="7550506" y="9440018"/>
                </a:cubicBezTo>
                <a:lnTo>
                  <a:pt x="7541579" y="9443465"/>
                </a:lnTo>
                <a:lnTo>
                  <a:pt x="7540023" y="9455436"/>
                </a:lnTo>
                <a:cubicBezTo>
                  <a:pt x="7526262" y="9523377"/>
                  <a:pt x="7502446" y="9590646"/>
                  <a:pt x="7510781" y="9663275"/>
                </a:cubicBezTo>
                <a:cubicBezTo>
                  <a:pt x="7521890" y="9725188"/>
                  <a:pt x="7580628" y="9715664"/>
                  <a:pt x="7606028" y="9810913"/>
                </a:cubicBezTo>
                <a:cubicBezTo>
                  <a:pt x="7621904" y="9990299"/>
                  <a:pt x="7513958" y="10188737"/>
                  <a:pt x="7515540" y="10310974"/>
                </a:cubicBezTo>
                <a:cubicBezTo>
                  <a:pt x="7528246" y="10439563"/>
                  <a:pt x="7607621" y="10453849"/>
                  <a:pt x="7634607" y="10568150"/>
                </a:cubicBezTo>
                <a:cubicBezTo>
                  <a:pt x="7648891" y="10712612"/>
                  <a:pt x="7601265" y="10842787"/>
                  <a:pt x="7620320" y="10972962"/>
                </a:cubicBezTo>
                <a:cubicBezTo>
                  <a:pt x="7671116" y="11057101"/>
                  <a:pt x="7755253" y="10855487"/>
                  <a:pt x="7748903" y="11101550"/>
                </a:cubicBezTo>
                <a:cubicBezTo>
                  <a:pt x="7793354" y="11182513"/>
                  <a:pt x="7756841" y="11258713"/>
                  <a:pt x="7787004" y="11330150"/>
                </a:cubicBezTo>
                <a:cubicBezTo>
                  <a:pt x="7826694" y="11422226"/>
                  <a:pt x="7947344" y="11476201"/>
                  <a:pt x="7963220" y="11592088"/>
                </a:cubicBezTo>
                <a:cubicBezTo>
                  <a:pt x="7952105" y="11676225"/>
                  <a:pt x="7931468" y="11669875"/>
                  <a:pt x="7887019" y="11734963"/>
                </a:cubicBezTo>
                <a:cubicBezTo>
                  <a:pt x="7925118" y="11792113"/>
                  <a:pt x="7972742" y="11906268"/>
                  <a:pt x="8034655" y="11958638"/>
                </a:cubicBezTo>
                <a:cubicBezTo>
                  <a:pt x="8123556" y="11982450"/>
                  <a:pt x="8236269" y="11963400"/>
                  <a:pt x="8315645" y="11944349"/>
                </a:cubicBezTo>
                <a:cubicBezTo>
                  <a:pt x="8374381" y="11930061"/>
                  <a:pt x="8409308" y="11873075"/>
                  <a:pt x="8487093" y="11844499"/>
                </a:cubicBezTo>
                <a:cubicBezTo>
                  <a:pt x="8563295" y="11839737"/>
                  <a:pt x="8591869" y="11854025"/>
                  <a:pt x="8644255" y="11858788"/>
                </a:cubicBezTo>
                <a:cubicBezTo>
                  <a:pt x="8758553" y="11815925"/>
                  <a:pt x="8849043" y="11715914"/>
                  <a:pt x="8949058" y="11711150"/>
                </a:cubicBezTo>
                <a:cubicBezTo>
                  <a:pt x="8968103" y="11787350"/>
                  <a:pt x="8868094" y="11849262"/>
                  <a:pt x="8877617" y="11911012"/>
                </a:cubicBezTo>
                <a:cubicBezTo>
                  <a:pt x="8872857" y="11953874"/>
                  <a:pt x="8930007" y="11930062"/>
                  <a:pt x="8930007" y="11977687"/>
                </a:cubicBezTo>
                <a:cubicBezTo>
                  <a:pt x="8890319" y="12017375"/>
                  <a:pt x="8841107" y="11976100"/>
                  <a:pt x="8825234" y="11996737"/>
                </a:cubicBezTo>
                <a:cubicBezTo>
                  <a:pt x="8782371" y="12079286"/>
                  <a:pt x="8815709" y="12147549"/>
                  <a:pt x="8796657" y="12230099"/>
                </a:cubicBezTo>
                <a:cubicBezTo>
                  <a:pt x="8760146" y="12363450"/>
                  <a:pt x="8695057" y="12449174"/>
                  <a:pt x="8644255" y="12558712"/>
                </a:cubicBezTo>
                <a:lnTo>
                  <a:pt x="8458521" y="12911137"/>
                </a:lnTo>
                <a:cubicBezTo>
                  <a:pt x="8391845" y="13047663"/>
                  <a:pt x="8315645" y="13198474"/>
                  <a:pt x="8234681" y="13320712"/>
                </a:cubicBezTo>
                <a:cubicBezTo>
                  <a:pt x="8136255" y="13406437"/>
                  <a:pt x="7952105" y="13435012"/>
                  <a:pt x="7891779" y="13520737"/>
                </a:cubicBezTo>
                <a:cubicBezTo>
                  <a:pt x="7787004" y="13647737"/>
                  <a:pt x="7696518" y="13774737"/>
                  <a:pt x="7634607" y="13901737"/>
                </a:cubicBezTo>
                <a:cubicBezTo>
                  <a:pt x="7601265" y="13965237"/>
                  <a:pt x="7610793" y="14033500"/>
                  <a:pt x="7577458" y="14092237"/>
                </a:cubicBezTo>
                <a:cubicBezTo>
                  <a:pt x="7515540" y="14184313"/>
                  <a:pt x="7415536" y="14247812"/>
                  <a:pt x="7334571" y="14325600"/>
                </a:cubicBezTo>
                <a:cubicBezTo>
                  <a:pt x="7287739" y="14412119"/>
                  <a:pt x="7335367" y="14518481"/>
                  <a:pt x="7325043" y="14620875"/>
                </a:cubicBezTo>
                <a:cubicBezTo>
                  <a:pt x="7314729" y="14723269"/>
                  <a:pt x="7259960" y="14862174"/>
                  <a:pt x="7272659" y="14939962"/>
                </a:cubicBezTo>
                <a:cubicBezTo>
                  <a:pt x="7286948" y="14995526"/>
                  <a:pt x="7339336" y="15032037"/>
                  <a:pt x="7372673" y="15078075"/>
                </a:cubicBezTo>
                <a:cubicBezTo>
                  <a:pt x="7404419" y="15255875"/>
                  <a:pt x="7374255" y="15395574"/>
                  <a:pt x="7425056" y="15578137"/>
                </a:cubicBezTo>
                <a:cubicBezTo>
                  <a:pt x="7477445" y="15609887"/>
                  <a:pt x="7506020" y="15641637"/>
                  <a:pt x="7625081" y="15644812"/>
                </a:cubicBezTo>
                <a:cubicBezTo>
                  <a:pt x="7656828" y="15713074"/>
                  <a:pt x="7550465" y="15862300"/>
                  <a:pt x="7615553" y="15930562"/>
                </a:cubicBezTo>
                <a:cubicBezTo>
                  <a:pt x="7627460" y="16005174"/>
                  <a:pt x="7606824" y="16028987"/>
                  <a:pt x="7634603" y="16116299"/>
                </a:cubicBezTo>
                <a:cubicBezTo>
                  <a:pt x="7662384" y="16203612"/>
                  <a:pt x="7745730" y="16287750"/>
                  <a:pt x="7744142" y="16406812"/>
                </a:cubicBezTo>
                <a:cubicBezTo>
                  <a:pt x="7748901" y="16594137"/>
                  <a:pt x="7691753" y="16638587"/>
                  <a:pt x="7639368" y="16816388"/>
                </a:cubicBezTo>
                <a:cubicBezTo>
                  <a:pt x="7588567" y="16900528"/>
                  <a:pt x="7452049" y="16946564"/>
                  <a:pt x="7406008" y="17011652"/>
                </a:cubicBezTo>
                <a:cubicBezTo>
                  <a:pt x="7355207" y="17083088"/>
                  <a:pt x="7364735" y="17195800"/>
                  <a:pt x="7339336" y="17259300"/>
                </a:cubicBezTo>
                <a:cubicBezTo>
                  <a:pt x="7313934" y="17322800"/>
                  <a:pt x="7257575" y="17336296"/>
                  <a:pt x="7253610" y="17392652"/>
                </a:cubicBezTo>
                <a:cubicBezTo>
                  <a:pt x="7245673" y="17468848"/>
                  <a:pt x="7252022" y="17516476"/>
                  <a:pt x="7286948" y="17583152"/>
                </a:cubicBezTo>
                <a:cubicBezTo>
                  <a:pt x="7344098" y="17705388"/>
                  <a:pt x="7425056" y="17746664"/>
                  <a:pt x="7472679" y="17830800"/>
                </a:cubicBezTo>
                <a:cubicBezTo>
                  <a:pt x="7526657" y="17949864"/>
                  <a:pt x="7552054" y="18059400"/>
                  <a:pt x="7539356" y="18216564"/>
                </a:cubicBezTo>
                <a:cubicBezTo>
                  <a:pt x="7499671" y="18299116"/>
                  <a:pt x="7379022" y="18353088"/>
                  <a:pt x="7363145" y="18449928"/>
                </a:cubicBezTo>
                <a:cubicBezTo>
                  <a:pt x="7372673" y="18630900"/>
                  <a:pt x="7482206" y="18864264"/>
                  <a:pt x="7463158" y="18988088"/>
                </a:cubicBezTo>
                <a:cubicBezTo>
                  <a:pt x="7445693" y="19105564"/>
                  <a:pt x="7409186" y="19194464"/>
                  <a:pt x="7382193" y="19297652"/>
                </a:cubicBezTo>
                <a:cubicBezTo>
                  <a:pt x="7361557" y="19381788"/>
                  <a:pt x="7369495" y="19408776"/>
                  <a:pt x="7363145" y="19483388"/>
                </a:cubicBezTo>
                <a:cubicBezTo>
                  <a:pt x="7337749" y="19567528"/>
                  <a:pt x="7288536" y="19618324"/>
                  <a:pt x="7291708" y="19716752"/>
                </a:cubicBezTo>
                <a:cubicBezTo>
                  <a:pt x="7269482" y="19791364"/>
                  <a:pt x="7294886" y="19899312"/>
                  <a:pt x="7258372" y="19940588"/>
                </a:cubicBezTo>
                <a:cubicBezTo>
                  <a:pt x="7240115" y="19982656"/>
                  <a:pt x="7128195" y="19947732"/>
                  <a:pt x="7101205" y="19959640"/>
                </a:cubicBezTo>
                <a:cubicBezTo>
                  <a:pt x="7074218" y="19971544"/>
                  <a:pt x="7101205" y="20010440"/>
                  <a:pt x="7072630" y="20012024"/>
                </a:cubicBezTo>
                <a:cubicBezTo>
                  <a:pt x="7044054" y="20013612"/>
                  <a:pt x="6996431" y="19984244"/>
                  <a:pt x="6972617" y="19992976"/>
                </a:cubicBezTo>
                <a:cubicBezTo>
                  <a:pt x="6948807" y="20001708"/>
                  <a:pt x="6961507" y="20039012"/>
                  <a:pt x="6929758" y="20064412"/>
                </a:cubicBezTo>
                <a:cubicBezTo>
                  <a:pt x="6886624" y="20069176"/>
                  <a:pt x="6805668" y="20021552"/>
                  <a:pt x="6781854" y="20026312"/>
                </a:cubicBezTo>
                <a:cubicBezTo>
                  <a:pt x="6750102" y="20059652"/>
                  <a:pt x="6761209" y="20092988"/>
                  <a:pt x="6734224" y="20121564"/>
                </a:cubicBezTo>
                <a:cubicBezTo>
                  <a:pt x="6680253" y="20124740"/>
                  <a:pt x="6669138" y="20094576"/>
                  <a:pt x="6629451" y="20102512"/>
                </a:cubicBezTo>
                <a:cubicBezTo>
                  <a:pt x="6586590" y="20143788"/>
                  <a:pt x="6591351" y="20218400"/>
                  <a:pt x="6529440" y="20250152"/>
                </a:cubicBezTo>
                <a:cubicBezTo>
                  <a:pt x="6438948" y="20226336"/>
                  <a:pt x="6434184" y="20145376"/>
                  <a:pt x="6377037" y="20116800"/>
                </a:cubicBezTo>
                <a:cubicBezTo>
                  <a:pt x="6329417" y="20148552"/>
                  <a:pt x="6334176" y="20213640"/>
                  <a:pt x="6296073" y="20226340"/>
                </a:cubicBezTo>
                <a:cubicBezTo>
                  <a:pt x="6235754" y="20196176"/>
                  <a:pt x="6280197" y="20118388"/>
                  <a:pt x="6234163" y="20031076"/>
                </a:cubicBezTo>
                <a:cubicBezTo>
                  <a:pt x="6194480" y="19997740"/>
                  <a:pt x="6130974" y="19997740"/>
                  <a:pt x="6124633" y="19959640"/>
                </a:cubicBezTo>
                <a:cubicBezTo>
                  <a:pt x="6135735" y="19897728"/>
                  <a:pt x="6175427" y="19907252"/>
                  <a:pt x="6186542" y="19873912"/>
                </a:cubicBezTo>
                <a:cubicBezTo>
                  <a:pt x="6130974" y="19673888"/>
                  <a:pt x="5984929" y="19592928"/>
                  <a:pt x="5881739" y="19483388"/>
                </a:cubicBezTo>
                <a:cubicBezTo>
                  <a:pt x="5846821" y="19440528"/>
                  <a:pt x="5849987" y="19397664"/>
                  <a:pt x="5834109" y="19354800"/>
                </a:cubicBezTo>
                <a:cubicBezTo>
                  <a:pt x="5783317" y="19291300"/>
                  <a:pt x="5765857" y="19280188"/>
                  <a:pt x="5691238" y="19216688"/>
                </a:cubicBezTo>
                <a:cubicBezTo>
                  <a:pt x="5567416" y="19084928"/>
                  <a:pt x="5410254" y="18972212"/>
                  <a:pt x="5319765" y="18821400"/>
                </a:cubicBezTo>
                <a:cubicBezTo>
                  <a:pt x="5292783" y="18770600"/>
                  <a:pt x="5299132" y="18686464"/>
                  <a:pt x="5281666" y="18630900"/>
                </a:cubicBezTo>
                <a:cubicBezTo>
                  <a:pt x="5241978" y="18549940"/>
                  <a:pt x="5173717" y="18507076"/>
                  <a:pt x="5134032" y="18435640"/>
                </a:cubicBezTo>
                <a:cubicBezTo>
                  <a:pt x="5092751" y="18364200"/>
                  <a:pt x="5084815" y="18264188"/>
                  <a:pt x="5086404" y="18178464"/>
                </a:cubicBezTo>
                <a:cubicBezTo>
                  <a:pt x="5062594" y="18119724"/>
                  <a:pt x="5014966" y="18113376"/>
                  <a:pt x="4972104" y="18049876"/>
                </a:cubicBezTo>
                <a:cubicBezTo>
                  <a:pt x="4914954" y="17945100"/>
                  <a:pt x="4905434" y="17864140"/>
                  <a:pt x="4853043" y="17783176"/>
                </a:cubicBezTo>
                <a:cubicBezTo>
                  <a:pt x="4772079" y="17662528"/>
                  <a:pt x="4700637" y="17660940"/>
                  <a:pt x="4643489" y="17578388"/>
                </a:cubicBezTo>
                <a:cubicBezTo>
                  <a:pt x="4603808" y="17532352"/>
                  <a:pt x="4611739" y="17486312"/>
                  <a:pt x="4595863" y="17440276"/>
                </a:cubicBezTo>
                <a:cubicBezTo>
                  <a:pt x="4556180" y="17405352"/>
                  <a:pt x="4549830" y="17394240"/>
                  <a:pt x="4486331" y="17359312"/>
                </a:cubicBezTo>
                <a:cubicBezTo>
                  <a:pt x="4421243" y="17310100"/>
                  <a:pt x="4379969" y="17251364"/>
                  <a:pt x="4348217" y="17178340"/>
                </a:cubicBezTo>
                <a:cubicBezTo>
                  <a:pt x="4294239" y="17016412"/>
                  <a:pt x="4311704" y="16659225"/>
                  <a:pt x="4314881" y="16430624"/>
                </a:cubicBezTo>
                <a:cubicBezTo>
                  <a:pt x="4397429" y="16322674"/>
                  <a:pt x="4399017" y="16129000"/>
                  <a:pt x="4376792" y="15997237"/>
                </a:cubicBezTo>
                <a:cubicBezTo>
                  <a:pt x="4351394" y="15914686"/>
                  <a:pt x="4292649" y="15851186"/>
                  <a:pt x="4272016" y="15763874"/>
                </a:cubicBezTo>
                <a:cubicBezTo>
                  <a:pt x="4241855" y="15654336"/>
                  <a:pt x="4254554" y="15587662"/>
                  <a:pt x="4243437" y="15425737"/>
                </a:cubicBezTo>
                <a:cubicBezTo>
                  <a:pt x="4240266" y="15211425"/>
                  <a:pt x="4084688" y="15130462"/>
                  <a:pt x="4071989" y="15025688"/>
                </a:cubicBezTo>
                <a:cubicBezTo>
                  <a:pt x="4100564" y="14979649"/>
                  <a:pt x="4129139" y="14990762"/>
                  <a:pt x="4157714" y="14973299"/>
                </a:cubicBezTo>
                <a:cubicBezTo>
                  <a:pt x="4122796" y="14909799"/>
                  <a:pt x="4068818" y="14922499"/>
                  <a:pt x="4033894" y="14892337"/>
                </a:cubicBezTo>
                <a:cubicBezTo>
                  <a:pt x="3995792" y="14835187"/>
                  <a:pt x="4005319" y="14778037"/>
                  <a:pt x="3991025" y="14720888"/>
                </a:cubicBezTo>
                <a:cubicBezTo>
                  <a:pt x="3881499" y="14528800"/>
                  <a:pt x="3733850" y="14455775"/>
                  <a:pt x="3667180" y="14277975"/>
                </a:cubicBezTo>
                <a:cubicBezTo>
                  <a:pt x="3641784" y="14212888"/>
                  <a:pt x="3664003" y="14157325"/>
                  <a:pt x="3657660" y="14097000"/>
                </a:cubicBezTo>
                <a:cubicBezTo>
                  <a:pt x="3637023" y="14023975"/>
                  <a:pt x="3554466" y="13989049"/>
                  <a:pt x="3552880" y="13949362"/>
                </a:cubicBezTo>
                <a:cubicBezTo>
                  <a:pt x="3567174" y="13901736"/>
                  <a:pt x="3629085" y="13863637"/>
                  <a:pt x="3667180" y="13820774"/>
                </a:cubicBezTo>
                <a:cubicBezTo>
                  <a:pt x="3697341" y="13739812"/>
                  <a:pt x="3663211" y="13608843"/>
                  <a:pt x="3667180" y="13482637"/>
                </a:cubicBezTo>
                <a:cubicBezTo>
                  <a:pt x="3671149" y="13356431"/>
                  <a:pt x="3711631" y="13166724"/>
                  <a:pt x="3690994" y="13063537"/>
                </a:cubicBezTo>
                <a:cubicBezTo>
                  <a:pt x="3681474" y="12985750"/>
                  <a:pt x="3629085" y="12893675"/>
                  <a:pt x="3576696" y="12873037"/>
                </a:cubicBezTo>
                <a:cubicBezTo>
                  <a:pt x="3502086" y="12866687"/>
                  <a:pt x="3479854" y="12955588"/>
                  <a:pt x="3424288" y="12954000"/>
                </a:cubicBezTo>
                <a:cubicBezTo>
                  <a:pt x="3360795" y="12949239"/>
                  <a:pt x="3259194" y="12896849"/>
                  <a:pt x="3219502" y="12839700"/>
                </a:cubicBezTo>
                <a:cubicBezTo>
                  <a:pt x="3186168" y="12784137"/>
                  <a:pt x="3229037" y="12747625"/>
                  <a:pt x="3233796" y="12701587"/>
                </a:cubicBezTo>
                <a:cubicBezTo>
                  <a:pt x="3213161" y="12603161"/>
                  <a:pt x="3144894" y="12580937"/>
                  <a:pt x="3057578" y="12515849"/>
                </a:cubicBezTo>
                <a:cubicBezTo>
                  <a:pt x="2955986" y="12468224"/>
                  <a:pt x="2887721" y="12482512"/>
                  <a:pt x="2776591" y="12549187"/>
                </a:cubicBezTo>
                <a:cubicBezTo>
                  <a:pt x="2625787" y="12631737"/>
                  <a:pt x="2498779" y="12814299"/>
                  <a:pt x="2338442" y="12796837"/>
                </a:cubicBezTo>
                <a:cubicBezTo>
                  <a:pt x="2254314" y="12760324"/>
                  <a:pt x="2174932" y="12695237"/>
                  <a:pt x="2086030" y="12687299"/>
                </a:cubicBezTo>
                <a:cubicBezTo>
                  <a:pt x="1970148" y="12699999"/>
                  <a:pt x="1854266" y="12798424"/>
                  <a:pt x="1747893" y="12815887"/>
                </a:cubicBezTo>
                <a:cubicBezTo>
                  <a:pt x="1671701" y="12822237"/>
                  <a:pt x="1557401" y="12795250"/>
                  <a:pt x="1500252" y="12725400"/>
                </a:cubicBezTo>
                <a:cubicBezTo>
                  <a:pt x="1419288" y="12607924"/>
                  <a:pt x="1362138" y="12514262"/>
                  <a:pt x="1290695" y="12392024"/>
                </a:cubicBezTo>
                <a:cubicBezTo>
                  <a:pt x="1251007" y="12269787"/>
                  <a:pt x="1082736" y="12209462"/>
                  <a:pt x="1181168" y="12134850"/>
                </a:cubicBezTo>
                <a:cubicBezTo>
                  <a:pt x="1174812" y="11995151"/>
                  <a:pt x="1163698" y="11912600"/>
                  <a:pt x="1138299" y="11825451"/>
                </a:cubicBezTo>
                <a:cubicBezTo>
                  <a:pt x="1119247" y="11757187"/>
                  <a:pt x="1052575" y="11746074"/>
                  <a:pt x="1043054" y="11677813"/>
                </a:cubicBezTo>
                <a:cubicBezTo>
                  <a:pt x="1049398" y="11582565"/>
                  <a:pt x="1074807" y="11525412"/>
                  <a:pt x="1119247" y="11425402"/>
                </a:cubicBezTo>
                <a:lnTo>
                  <a:pt x="1125205" y="11423511"/>
                </a:lnTo>
                <a:lnTo>
                  <a:pt x="1121509" y="11419927"/>
                </a:lnTo>
                <a:cubicBezTo>
                  <a:pt x="1119913" y="11414758"/>
                  <a:pt x="1123814" y="11407622"/>
                  <a:pt x="1133539" y="11398414"/>
                </a:cubicBezTo>
                <a:cubicBezTo>
                  <a:pt x="1051142" y="11411735"/>
                  <a:pt x="961357" y="11446937"/>
                  <a:pt x="959881" y="11424938"/>
                </a:cubicBezTo>
                <a:cubicBezTo>
                  <a:pt x="916152" y="11384626"/>
                  <a:pt x="1049087" y="11313424"/>
                  <a:pt x="1093698" y="11257667"/>
                </a:cubicBezTo>
                <a:cubicBezTo>
                  <a:pt x="1015216" y="11278053"/>
                  <a:pt x="965298" y="11341301"/>
                  <a:pt x="858238" y="11318828"/>
                </a:cubicBezTo>
                <a:cubicBezTo>
                  <a:pt x="971501" y="11245181"/>
                  <a:pt x="972828" y="11197729"/>
                  <a:pt x="974162" y="11162188"/>
                </a:cubicBezTo>
                <a:cubicBezTo>
                  <a:pt x="964490" y="11139070"/>
                  <a:pt x="917925" y="11151760"/>
                  <a:pt x="883501" y="11165845"/>
                </a:cubicBezTo>
                <a:cubicBezTo>
                  <a:pt x="870514" y="11151354"/>
                  <a:pt x="858075" y="11126282"/>
                  <a:pt x="879557" y="11091910"/>
                </a:cubicBezTo>
                <a:cubicBezTo>
                  <a:pt x="895257" y="11046221"/>
                  <a:pt x="994306" y="10981481"/>
                  <a:pt x="1019526" y="10923886"/>
                </a:cubicBezTo>
                <a:cubicBezTo>
                  <a:pt x="1036850" y="10885012"/>
                  <a:pt x="1000458" y="10868013"/>
                  <a:pt x="997812" y="10839612"/>
                </a:cubicBezTo>
                <a:cubicBezTo>
                  <a:pt x="995152" y="10811211"/>
                  <a:pt x="1018833" y="10778861"/>
                  <a:pt x="1003611" y="10753482"/>
                </a:cubicBezTo>
                <a:cubicBezTo>
                  <a:pt x="987910" y="10708412"/>
                  <a:pt x="929355" y="10708587"/>
                  <a:pt x="927936" y="10682567"/>
                </a:cubicBezTo>
                <a:cubicBezTo>
                  <a:pt x="935275" y="10646442"/>
                  <a:pt x="1025951" y="10598410"/>
                  <a:pt x="1071397" y="10555142"/>
                </a:cubicBezTo>
                <a:cubicBezTo>
                  <a:pt x="1094162" y="10519306"/>
                  <a:pt x="1088351" y="10490616"/>
                  <a:pt x="1082541" y="10454780"/>
                </a:cubicBezTo>
                <a:cubicBezTo>
                  <a:pt x="1078790" y="10402275"/>
                  <a:pt x="1036930" y="10406922"/>
                  <a:pt x="1028409" y="10375850"/>
                </a:cubicBezTo>
                <a:cubicBezTo>
                  <a:pt x="1065697" y="10298546"/>
                  <a:pt x="1186338" y="10187905"/>
                  <a:pt x="1249816" y="10086789"/>
                </a:cubicBezTo>
                <a:cubicBezTo>
                  <a:pt x="1307662" y="9979925"/>
                  <a:pt x="1346453" y="9796860"/>
                  <a:pt x="1394777" y="9651892"/>
                </a:cubicBezTo>
                <a:cubicBezTo>
                  <a:pt x="1417078" y="9570118"/>
                  <a:pt x="1446525" y="9488341"/>
                  <a:pt x="1461681" y="9406567"/>
                </a:cubicBezTo>
                <a:cubicBezTo>
                  <a:pt x="1468826" y="9378166"/>
                  <a:pt x="1473587" y="9356910"/>
                  <a:pt x="1461681" y="9328508"/>
                </a:cubicBezTo>
                <a:cubicBezTo>
                  <a:pt x="1426312" y="9314510"/>
                  <a:pt x="1321887" y="9381477"/>
                  <a:pt x="1305565" y="9350811"/>
                </a:cubicBezTo>
                <a:cubicBezTo>
                  <a:pt x="1283615" y="9302953"/>
                  <a:pt x="1461681" y="9216996"/>
                  <a:pt x="1539738" y="9150090"/>
                </a:cubicBezTo>
                <a:cubicBezTo>
                  <a:pt x="1594337" y="9104613"/>
                  <a:pt x="1532250" y="9021035"/>
                  <a:pt x="1589223" y="8935079"/>
                </a:cubicBezTo>
                <a:cubicBezTo>
                  <a:pt x="1653453" y="8849703"/>
                  <a:pt x="1731987" y="8840528"/>
                  <a:pt x="1784313" y="8786107"/>
                </a:cubicBezTo>
                <a:cubicBezTo>
                  <a:pt x="1845877" y="8696606"/>
                  <a:pt x="1883632" y="8607106"/>
                  <a:pt x="1952334" y="8503318"/>
                </a:cubicBezTo>
                <a:cubicBezTo>
                  <a:pt x="1993226" y="8453194"/>
                  <a:pt x="2034117" y="8436410"/>
                  <a:pt x="2074995" y="8402956"/>
                </a:cubicBezTo>
                <a:cubicBezTo>
                  <a:pt x="2153056" y="8339766"/>
                  <a:pt x="2235872" y="8286101"/>
                  <a:pt x="2309174" y="8213386"/>
                </a:cubicBezTo>
                <a:cubicBezTo>
                  <a:pt x="2349768" y="8157340"/>
                  <a:pt x="2357033" y="8089386"/>
                  <a:pt x="2409536" y="8023815"/>
                </a:cubicBezTo>
                <a:cubicBezTo>
                  <a:pt x="2487880" y="7968465"/>
                  <a:pt x="2597184" y="8008366"/>
                  <a:pt x="2666010" y="7979211"/>
                </a:cubicBezTo>
                <a:cubicBezTo>
                  <a:pt x="2728329" y="7935652"/>
                  <a:pt x="2745405" y="7877805"/>
                  <a:pt x="2795817" y="7834245"/>
                </a:cubicBezTo>
                <a:cubicBezTo>
                  <a:pt x="2830107" y="7813955"/>
                  <a:pt x="2869158" y="7817631"/>
                  <a:pt x="2912968" y="7802258"/>
                </a:cubicBezTo>
                <a:cubicBezTo>
                  <a:pt x="2951389" y="7775403"/>
                  <a:pt x="2956482" y="7734267"/>
                  <a:pt x="2978246" y="7700271"/>
                </a:cubicBezTo>
                <a:cubicBezTo>
                  <a:pt x="3007980" y="7611062"/>
                  <a:pt x="3028194" y="7524234"/>
                  <a:pt x="3067450" y="7432646"/>
                </a:cubicBezTo>
                <a:cubicBezTo>
                  <a:pt x="3116647" y="7350868"/>
                  <a:pt x="3175366" y="7261947"/>
                  <a:pt x="3279326" y="7187316"/>
                </a:cubicBezTo>
                <a:cubicBezTo>
                  <a:pt x="3394552" y="7128675"/>
                  <a:pt x="3545505" y="7093849"/>
                  <a:pt x="3667883" y="7011392"/>
                </a:cubicBezTo>
                <a:cubicBezTo>
                  <a:pt x="3795187" y="6926618"/>
                  <a:pt x="3812960" y="6770403"/>
                  <a:pt x="3914077" y="6716582"/>
                </a:cubicBezTo>
                <a:cubicBezTo>
                  <a:pt x="3970701" y="6725508"/>
                  <a:pt x="3965417" y="6817776"/>
                  <a:pt x="4048242" y="6864802"/>
                </a:cubicBezTo>
                <a:cubicBezTo>
                  <a:pt x="4129398" y="6887820"/>
                  <a:pt x="4210552" y="6898933"/>
                  <a:pt x="4294082" y="6886232"/>
                </a:cubicBezTo>
                <a:cubicBezTo>
                  <a:pt x="4418843" y="6848192"/>
                  <a:pt x="4491213" y="6776811"/>
                  <a:pt x="4620722" y="6722100"/>
                </a:cubicBezTo>
                <a:cubicBezTo>
                  <a:pt x="4665037" y="6707813"/>
                  <a:pt x="4706978" y="6704242"/>
                  <a:pt x="4747119" y="6704242"/>
                </a:cubicBezTo>
                <a:cubicBezTo>
                  <a:pt x="4787264" y="6704242"/>
                  <a:pt x="4825629" y="6707813"/>
                  <a:pt x="4862796" y="6707813"/>
                </a:cubicBezTo>
                <a:cubicBezTo>
                  <a:pt x="4929453" y="6714203"/>
                  <a:pt x="4996110" y="6703921"/>
                  <a:pt x="5062765" y="6726981"/>
                </a:cubicBezTo>
                <a:cubicBezTo>
                  <a:pt x="5108921" y="6739213"/>
                  <a:pt x="5140783" y="6782406"/>
                  <a:pt x="5184560" y="6785116"/>
                </a:cubicBezTo>
                <a:cubicBezTo>
                  <a:pt x="5217724" y="6781863"/>
                  <a:pt x="5234215" y="6738128"/>
                  <a:pt x="5274520" y="6730117"/>
                </a:cubicBezTo>
                <a:cubicBezTo>
                  <a:pt x="5298910" y="6736796"/>
                  <a:pt x="5297110" y="6779190"/>
                  <a:pt x="5333416" y="6793014"/>
                </a:cubicBezTo>
                <a:cubicBezTo>
                  <a:pt x="5373216" y="6788466"/>
                  <a:pt x="5370160" y="6741052"/>
                  <a:pt x="5409966" y="6743648"/>
                </a:cubicBezTo>
                <a:cubicBezTo>
                  <a:pt x="5435943" y="6751121"/>
                  <a:pt x="5433353" y="6780024"/>
                  <a:pt x="5468856" y="6792261"/>
                </a:cubicBezTo>
                <a:cubicBezTo>
                  <a:pt x="5523021" y="6799071"/>
                  <a:pt x="5562907" y="6724927"/>
                  <a:pt x="5633745" y="6746030"/>
                </a:cubicBezTo>
                <a:cubicBezTo>
                  <a:pt x="5665279" y="6787963"/>
                  <a:pt x="5630145" y="6817988"/>
                  <a:pt x="5654531" y="6852779"/>
                </a:cubicBezTo>
                <a:cubicBezTo>
                  <a:pt x="5712164" y="6852701"/>
                  <a:pt x="5786472" y="6769280"/>
                  <a:pt x="5839347" y="6804924"/>
                </a:cubicBezTo>
                <a:cubicBezTo>
                  <a:pt x="5861531" y="6847902"/>
                  <a:pt x="5833706" y="6857541"/>
                  <a:pt x="5810649" y="6886232"/>
                </a:cubicBezTo>
                <a:cubicBezTo>
                  <a:pt x="5758608" y="6927119"/>
                  <a:pt x="5694665" y="6958480"/>
                  <a:pt x="5654531" y="7008898"/>
                </a:cubicBezTo>
                <a:cubicBezTo>
                  <a:pt x="5646347" y="7060643"/>
                  <a:pt x="5676252" y="7102870"/>
                  <a:pt x="5665689" y="7142711"/>
                </a:cubicBezTo>
                <a:cubicBezTo>
                  <a:pt x="5630389" y="7186949"/>
                  <a:pt x="5583197" y="7181179"/>
                  <a:pt x="5559804" y="7211129"/>
                </a:cubicBezTo>
                <a:cubicBezTo>
                  <a:pt x="5541256" y="7253315"/>
                  <a:pt x="5572721" y="7274068"/>
                  <a:pt x="5549412" y="7306728"/>
                </a:cubicBezTo>
                <a:cubicBezTo>
                  <a:pt x="5519173" y="7308855"/>
                  <a:pt x="5507976" y="7301460"/>
                  <a:pt x="5487270" y="7298829"/>
                </a:cubicBezTo>
                <a:lnTo>
                  <a:pt x="5411590" y="7337914"/>
                </a:lnTo>
                <a:cubicBezTo>
                  <a:pt x="5433135" y="7371333"/>
                  <a:pt x="5497541" y="7390455"/>
                  <a:pt x="5523852" y="7440544"/>
                </a:cubicBezTo>
                <a:cubicBezTo>
                  <a:pt x="5526742" y="7481972"/>
                  <a:pt x="5474864" y="7501970"/>
                  <a:pt x="5475363" y="7538637"/>
                </a:cubicBezTo>
                <a:cubicBezTo>
                  <a:pt x="5497662" y="7555015"/>
                  <a:pt x="5522350" y="7535676"/>
                  <a:pt x="5554171" y="7533005"/>
                </a:cubicBezTo>
                <a:cubicBezTo>
                  <a:pt x="5626713" y="7568409"/>
                  <a:pt x="5777833" y="7660970"/>
                  <a:pt x="5821799" y="7732099"/>
                </a:cubicBezTo>
                <a:cubicBezTo>
                  <a:pt x="5854597" y="7810156"/>
                  <a:pt x="5770715" y="7890755"/>
                  <a:pt x="5820175" y="7935477"/>
                </a:cubicBezTo>
                <a:cubicBezTo>
                  <a:pt x="5853920" y="7956035"/>
                  <a:pt x="5887664" y="7907542"/>
                  <a:pt x="5926169" y="7918577"/>
                </a:cubicBezTo>
                <a:cubicBezTo>
                  <a:pt x="5971994" y="7948892"/>
                  <a:pt x="5960672" y="7988734"/>
                  <a:pt x="5977917" y="8023815"/>
                </a:cubicBezTo>
                <a:cubicBezTo>
                  <a:pt x="6002138" y="8071847"/>
                  <a:pt x="6035885" y="8124642"/>
                  <a:pt x="6100586" y="8146478"/>
                </a:cubicBezTo>
                <a:cubicBezTo>
                  <a:pt x="6174378" y="8150836"/>
                  <a:pt x="6231511" y="8102805"/>
                  <a:pt x="6286261" y="8030960"/>
                </a:cubicBezTo>
                <a:cubicBezTo>
                  <a:pt x="6302929" y="7983974"/>
                  <a:pt x="6295786" y="7936986"/>
                  <a:pt x="6312454" y="7890002"/>
                </a:cubicBezTo>
                <a:cubicBezTo>
                  <a:pt x="6332955" y="7839587"/>
                  <a:pt x="6367743" y="7805684"/>
                  <a:pt x="6423965" y="7767177"/>
                </a:cubicBezTo>
                <a:cubicBezTo>
                  <a:pt x="6517110" y="7714212"/>
                  <a:pt x="6598348" y="7718391"/>
                  <a:pt x="6689093" y="7736864"/>
                </a:cubicBezTo>
                <a:cubicBezTo>
                  <a:pt x="6726191" y="7784931"/>
                  <a:pt x="6739477" y="7813951"/>
                  <a:pt x="6726560" y="7874088"/>
                </a:cubicBezTo>
                <a:cubicBezTo>
                  <a:pt x="6811506" y="7930926"/>
                  <a:pt x="6877412" y="7975861"/>
                  <a:pt x="6957867" y="8049369"/>
                </a:cubicBezTo>
                <a:cubicBezTo>
                  <a:pt x="7031163" y="8109017"/>
                  <a:pt x="7102078" y="8171045"/>
                  <a:pt x="7182520" y="8168779"/>
                </a:cubicBezTo>
                <a:cubicBezTo>
                  <a:pt x="7287935" y="8166866"/>
                  <a:pt x="7393343" y="8110178"/>
                  <a:pt x="7484470" y="8096357"/>
                </a:cubicBezTo>
                <a:cubicBezTo>
                  <a:pt x="7553861" y="8085880"/>
                  <a:pt x="7559999" y="8106006"/>
                  <a:pt x="7598885" y="8127368"/>
                </a:cubicBezTo>
                <a:cubicBezTo>
                  <a:pt x="7632909" y="8146062"/>
                  <a:pt x="7685565" y="8137771"/>
                  <a:pt x="7709442" y="8195490"/>
                </a:cubicBezTo>
                <a:lnTo>
                  <a:pt x="7714624" y="8213561"/>
                </a:lnTo>
                <a:lnTo>
                  <a:pt x="7897488" y="8144987"/>
                </a:lnTo>
                <a:lnTo>
                  <a:pt x="8118469" y="7779073"/>
                </a:lnTo>
                <a:lnTo>
                  <a:pt x="8347073" y="7443794"/>
                </a:lnTo>
                <a:lnTo>
                  <a:pt x="8423273" y="7306632"/>
                </a:lnTo>
                <a:lnTo>
                  <a:pt x="8324213" y="7314252"/>
                </a:lnTo>
                <a:lnTo>
                  <a:pt x="8263249" y="7283773"/>
                </a:lnTo>
                <a:lnTo>
                  <a:pt x="8110847" y="7359972"/>
                </a:lnTo>
                <a:lnTo>
                  <a:pt x="7950828" y="7321870"/>
                </a:lnTo>
                <a:lnTo>
                  <a:pt x="7905233" y="7237195"/>
                </a:lnTo>
                <a:lnTo>
                  <a:pt x="7858436" y="7219956"/>
                </a:lnTo>
                <a:lnTo>
                  <a:pt x="7720322" y="7315203"/>
                </a:lnTo>
                <a:lnTo>
                  <a:pt x="7696510" y="7272342"/>
                </a:lnTo>
                <a:lnTo>
                  <a:pt x="7663176" y="7177094"/>
                </a:lnTo>
                <a:lnTo>
                  <a:pt x="7534588" y="7215193"/>
                </a:lnTo>
                <a:lnTo>
                  <a:pt x="7477439" y="7181856"/>
                </a:lnTo>
                <a:lnTo>
                  <a:pt x="7544109" y="7053266"/>
                </a:lnTo>
                <a:lnTo>
                  <a:pt x="7548876" y="6981829"/>
                </a:lnTo>
                <a:lnTo>
                  <a:pt x="7510774" y="6886580"/>
                </a:lnTo>
                <a:lnTo>
                  <a:pt x="7558396" y="6877055"/>
                </a:lnTo>
                <a:lnTo>
                  <a:pt x="7610786" y="6791328"/>
                </a:lnTo>
                <a:lnTo>
                  <a:pt x="7644121" y="6629404"/>
                </a:lnTo>
                <a:lnTo>
                  <a:pt x="7696510" y="6581778"/>
                </a:lnTo>
                <a:lnTo>
                  <a:pt x="7796524" y="6596066"/>
                </a:lnTo>
                <a:lnTo>
                  <a:pt x="7882249" y="6610356"/>
                </a:lnTo>
                <a:lnTo>
                  <a:pt x="8072748" y="6486528"/>
                </a:lnTo>
                <a:lnTo>
                  <a:pt x="8215623" y="6500816"/>
                </a:lnTo>
                <a:lnTo>
                  <a:pt x="8387075" y="6391279"/>
                </a:lnTo>
                <a:lnTo>
                  <a:pt x="8725209" y="6381755"/>
                </a:lnTo>
                <a:lnTo>
                  <a:pt x="8734735" y="6443667"/>
                </a:lnTo>
                <a:lnTo>
                  <a:pt x="8787123" y="6543678"/>
                </a:lnTo>
                <a:lnTo>
                  <a:pt x="8987147" y="6657980"/>
                </a:lnTo>
                <a:lnTo>
                  <a:pt x="9282425" y="6672268"/>
                </a:lnTo>
                <a:lnTo>
                  <a:pt x="9425297" y="6510342"/>
                </a:lnTo>
                <a:lnTo>
                  <a:pt x="9391962" y="6296030"/>
                </a:lnTo>
                <a:lnTo>
                  <a:pt x="9249085" y="6115056"/>
                </a:lnTo>
                <a:lnTo>
                  <a:pt x="9187174" y="5943602"/>
                </a:lnTo>
                <a:lnTo>
                  <a:pt x="9244324" y="5881691"/>
                </a:lnTo>
                <a:lnTo>
                  <a:pt x="9310998" y="5938841"/>
                </a:lnTo>
                <a:lnTo>
                  <a:pt x="9387197" y="5810253"/>
                </a:lnTo>
                <a:lnTo>
                  <a:pt x="9430063" y="5781679"/>
                </a:lnTo>
                <a:lnTo>
                  <a:pt x="9391962" y="5729292"/>
                </a:lnTo>
                <a:lnTo>
                  <a:pt x="9591987" y="5710242"/>
                </a:lnTo>
                <a:lnTo>
                  <a:pt x="9477689" y="5681667"/>
                </a:lnTo>
                <a:lnTo>
                  <a:pt x="9339575" y="5672141"/>
                </a:lnTo>
                <a:lnTo>
                  <a:pt x="9282425" y="5729292"/>
                </a:lnTo>
                <a:lnTo>
                  <a:pt x="9234801" y="5691191"/>
                </a:lnTo>
                <a:lnTo>
                  <a:pt x="9139548" y="5743578"/>
                </a:lnTo>
                <a:lnTo>
                  <a:pt x="8963335" y="5729292"/>
                </a:lnTo>
                <a:lnTo>
                  <a:pt x="8982385" y="5776919"/>
                </a:lnTo>
                <a:lnTo>
                  <a:pt x="8958575" y="5838830"/>
                </a:lnTo>
                <a:lnTo>
                  <a:pt x="9196698" y="5848352"/>
                </a:lnTo>
                <a:lnTo>
                  <a:pt x="9191935" y="5857879"/>
                </a:lnTo>
                <a:lnTo>
                  <a:pt x="8944287" y="5972179"/>
                </a:lnTo>
                <a:lnTo>
                  <a:pt x="8777603" y="6005516"/>
                </a:lnTo>
                <a:lnTo>
                  <a:pt x="8749023" y="5957892"/>
                </a:lnTo>
                <a:lnTo>
                  <a:pt x="8768073" y="5853118"/>
                </a:lnTo>
                <a:lnTo>
                  <a:pt x="8753785" y="5819779"/>
                </a:lnTo>
                <a:lnTo>
                  <a:pt x="8806173" y="5795969"/>
                </a:lnTo>
                <a:lnTo>
                  <a:pt x="8887134" y="5729292"/>
                </a:lnTo>
                <a:lnTo>
                  <a:pt x="8820461" y="5700718"/>
                </a:lnTo>
                <a:lnTo>
                  <a:pt x="8753785" y="5619752"/>
                </a:lnTo>
                <a:lnTo>
                  <a:pt x="8606149" y="5610230"/>
                </a:lnTo>
                <a:lnTo>
                  <a:pt x="8477561" y="5724531"/>
                </a:lnTo>
                <a:lnTo>
                  <a:pt x="8382310" y="5872168"/>
                </a:lnTo>
                <a:lnTo>
                  <a:pt x="8291824" y="5862640"/>
                </a:lnTo>
                <a:lnTo>
                  <a:pt x="8220386" y="6000753"/>
                </a:lnTo>
                <a:lnTo>
                  <a:pt x="8077509" y="6076954"/>
                </a:lnTo>
                <a:lnTo>
                  <a:pt x="7982260" y="6143627"/>
                </a:lnTo>
                <a:cubicBezTo>
                  <a:pt x="7980672" y="6246816"/>
                  <a:pt x="7979083" y="6350002"/>
                  <a:pt x="7977499" y="6453194"/>
                </a:cubicBezTo>
                <a:lnTo>
                  <a:pt x="7887009" y="6477003"/>
                </a:lnTo>
                <a:lnTo>
                  <a:pt x="7815573" y="6457955"/>
                </a:lnTo>
                <a:lnTo>
                  <a:pt x="7658409" y="6553202"/>
                </a:lnTo>
                <a:lnTo>
                  <a:pt x="7653648" y="6462718"/>
                </a:lnTo>
                <a:lnTo>
                  <a:pt x="7591738" y="6419857"/>
                </a:lnTo>
                <a:lnTo>
                  <a:pt x="7425049" y="6410328"/>
                </a:lnTo>
                <a:lnTo>
                  <a:pt x="7415529" y="6567493"/>
                </a:lnTo>
                <a:lnTo>
                  <a:pt x="7353617" y="6543678"/>
                </a:lnTo>
                <a:lnTo>
                  <a:pt x="7348851" y="6457955"/>
                </a:lnTo>
                <a:lnTo>
                  <a:pt x="7286940" y="6457955"/>
                </a:lnTo>
                <a:lnTo>
                  <a:pt x="7277413" y="6529393"/>
                </a:lnTo>
                <a:lnTo>
                  <a:pt x="7244078" y="6557965"/>
                </a:lnTo>
                <a:lnTo>
                  <a:pt x="7248838" y="6677028"/>
                </a:lnTo>
                <a:lnTo>
                  <a:pt x="7182164" y="6686553"/>
                </a:lnTo>
                <a:lnTo>
                  <a:pt x="7163113" y="6738940"/>
                </a:lnTo>
                <a:lnTo>
                  <a:pt x="7215502" y="6800856"/>
                </a:lnTo>
                <a:lnTo>
                  <a:pt x="7234551" y="6896106"/>
                </a:lnTo>
                <a:lnTo>
                  <a:pt x="7186925" y="6943732"/>
                </a:lnTo>
                <a:lnTo>
                  <a:pt x="7053574" y="6953255"/>
                </a:lnTo>
                <a:lnTo>
                  <a:pt x="7005949" y="7153278"/>
                </a:lnTo>
                <a:lnTo>
                  <a:pt x="6915194" y="7110418"/>
                </a:lnTo>
                <a:lnTo>
                  <a:pt x="6877091" y="6991354"/>
                </a:lnTo>
                <a:lnTo>
                  <a:pt x="6924986" y="6958019"/>
                </a:lnTo>
                <a:lnTo>
                  <a:pt x="6939274" y="6881816"/>
                </a:lnTo>
                <a:lnTo>
                  <a:pt x="6977374" y="6891342"/>
                </a:lnTo>
                <a:lnTo>
                  <a:pt x="7010710" y="6853241"/>
                </a:lnTo>
                <a:lnTo>
                  <a:pt x="7091676" y="6896106"/>
                </a:lnTo>
                <a:lnTo>
                  <a:pt x="7139300" y="6872294"/>
                </a:lnTo>
                <a:lnTo>
                  <a:pt x="6986898" y="6805617"/>
                </a:lnTo>
                <a:lnTo>
                  <a:pt x="6963086" y="6743704"/>
                </a:lnTo>
                <a:lnTo>
                  <a:pt x="6982136" y="6657980"/>
                </a:lnTo>
                <a:lnTo>
                  <a:pt x="6924986" y="6586542"/>
                </a:lnTo>
                <a:lnTo>
                  <a:pt x="6982136" y="6515104"/>
                </a:lnTo>
                <a:lnTo>
                  <a:pt x="6963086" y="6448430"/>
                </a:lnTo>
                <a:lnTo>
                  <a:pt x="6939274" y="6348420"/>
                </a:lnTo>
                <a:lnTo>
                  <a:pt x="7029760" y="6281741"/>
                </a:lnTo>
                <a:lnTo>
                  <a:pt x="7047317" y="6197480"/>
                </a:lnTo>
                <a:lnTo>
                  <a:pt x="7044050" y="6034093"/>
                </a:lnTo>
                <a:lnTo>
                  <a:pt x="6986898" y="5981705"/>
                </a:lnTo>
                <a:lnTo>
                  <a:pt x="7010710" y="5929317"/>
                </a:lnTo>
                <a:lnTo>
                  <a:pt x="6896146" y="5819779"/>
                </a:lnTo>
                <a:lnTo>
                  <a:pt x="6867566" y="5600701"/>
                </a:lnTo>
                <a:lnTo>
                  <a:pt x="6915194" y="5500690"/>
                </a:lnTo>
                <a:lnTo>
                  <a:pt x="6824710" y="5557843"/>
                </a:lnTo>
                <a:lnTo>
                  <a:pt x="6767560" y="5553081"/>
                </a:lnTo>
                <a:lnTo>
                  <a:pt x="6853285" y="5414966"/>
                </a:lnTo>
                <a:lnTo>
                  <a:pt x="6786615" y="5410206"/>
                </a:lnTo>
                <a:lnTo>
                  <a:pt x="6734218" y="5443543"/>
                </a:lnTo>
                <a:lnTo>
                  <a:pt x="6691355" y="5519741"/>
                </a:lnTo>
                <a:lnTo>
                  <a:pt x="6619918" y="5586419"/>
                </a:lnTo>
                <a:lnTo>
                  <a:pt x="6610396" y="5938841"/>
                </a:lnTo>
                <a:lnTo>
                  <a:pt x="6638966" y="6010277"/>
                </a:lnTo>
                <a:lnTo>
                  <a:pt x="6738985" y="6067430"/>
                </a:lnTo>
                <a:lnTo>
                  <a:pt x="6724691" y="6229357"/>
                </a:lnTo>
                <a:lnTo>
                  <a:pt x="6838994" y="6396041"/>
                </a:lnTo>
                <a:lnTo>
                  <a:pt x="6800896" y="6419857"/>
                </a:lnTo>
                <a:lnTo>
                  <a:pt x="6691355" y="6376994"/>
                </a:lnTo>
                <a:lnTo>
                  <a:pt x="6629446" y="6424616"/>
                </a:lnTo>
                <a:lnTo>
                  <a:pt x="6643740" y="6496054"/>
                </a:lnTo>
                <a:lnTo>
                  <a:pt x="6572296" y="6629404"/>
                </a:lnTo>
                <a:lnTo>
                  <a:pt x="6372273" y="6719894"/>
                </a:lnTo>
                <a:lnTo>
                  <a:pt x="6500857" y="6553202"/>
                </a:lnTo>
                <a:lnTo>
                  <a:pt x="6505618" y="6391279"/>
                </a:lnTo>
                <a:lnTo>
                  <a:pt x="6481812" y="6376994"/>
                </a:lnTo>
                <a:lnTo>
                  <a:pt x="6457996" y="6215065"/>
                </a:lnTo>
                <a:lnTo>
                  <a:pt x="6338937" y="6110294"/>
                </a:lnTo>
                <a:lnTo>
                  <a:pt x="6338937" y="5938841"/>
                </a:lnTo>
                <a:lnTo>
                  <a:pt x="6281787" y="5872168"/>
                </a:lnTo>
                <a:lnTo>
                  <a:pt x="6343698" y="5662616"/>
                </a:lnTo>
                <a:lnTo>
                  <a:pt x="6210348" y="5553081"/>
                </a:lnTo>
                <a:lnTo>
                  <a:pt x="6105569" y="5595943"/>
                </a:lnTo>
                <a:lnTo>
                  <a:pt x="5919834" y="5686429"/>
                </a:lnTo>
                <a:lnTo>
                  <a:pt x="5729337" y="5629280"/>
                </a:lnTo>
                <a:lnTo>
                  <a:pt x="5619798" y="5634043"/>
                </a:lnTo>
                <a:lnTo>
                  <a:pt x="5519786" y="5662616"/>
                </a:lnTo>
                <a:lnTo>
                  <a:pt x="5462636" y="5810253"/>
                </a:lnTo>
                <a:lnTo>
                  <a:pt x="5300708" y="5900745"/>
                </a:lnTo>
                <a:lnTo>
                  <a:pt x="5195943" y="5886454"/>
                </a:lnTo>
                <a:lnTo>
                  <a:pt x="5091163" y="5943602"/>
                </a:lnTo>
                <a:lnTo>
                  <a:pt x="5038774" y="6072191"/>
                </a:lnTo>
                <a:lnTo>
                  <a:pt x="4829222" y="6091243"/>
                </a:lnTo>
                <a:lnTo>
                  <a:pt x="4795882" y="6119818"/>
                </a:lnTo>
                <a:lnTo>
                  <a:pt x="4800654" y="6305556"/>
                </a:lnTo>
                <a:lnTo>
                  <a:pt x="4738734" y="6386517"/>
                </a:lnTo>
                <a:lnTo>
                  <a:pt x="4533946" y="6500816"/>
                </a:lnTo>
                <a:lnTo>
                  <a:pt x="4414887" y="6624641"/>
                </a:lnTo>
                <a:lnTo>
                  <a:pt x="4272012" y="6629404"/>
                </a:lnTo>
                <a:lnTo>
                  <a:pt x="4167236" y="6581778"/>
                </a:lnTo>
                <a:lnTo>
                  <a:pt x="3914824" y="6681795"/>
                </a:lnTo>
                <a:lnTo>
                  <a:pt x="3910059" y="6462718"/>
                </a:lnTo>
                <a:lnTo>
                  <a:pt x="3710038" y="6400802"/>
                </a:lnTo>
                <a:lnTo>
                  <a:pt x="3824336" y="6262694"/>
                </a:lnTo>
                <a:lnTo>
                  <a:pt x="3919583" y="6124579"/>
                </a:lnTo>
                <a:lnTo>
                  <a:pt x="3895773" y="6067430"/>
                </a:lnTo>
                <a:lnTo>
                  <a:pt x="4014839" y="5976941"/>
                </a:lnTo>
                <a:lnTo>
                  <a:pt x="4162473" y="5786441"/>
                </a:lnTo>
                <a:lnTo>
                  <a:pt x="4210103" y="5629280"/>
                </a:lnTo>
                <a:lnTo>
                  <a:pt x="4272012" y="5405442"/>
                </a:lnTo>
                <a:lnTo>
                  <a:pt x="4329162" y="5362581"/>
                </a:lnTo>
                <a:lnTo>
                  <a:pt x="4462517" y="5319718"/>
                </a:lnTo>
                <a:lnTo>
                  <a:pt x="4986385" y="5453068"/>
                </a:lnTo>
                <a:lnTo>
                  <a:pt x="5129262" y="5429253"/>
                </a:lnTo>
                <a:lnTo>
                  <a:pt x="5415008" y="5053020"/>
                </a:lnTo>
                <a:lnTo>
                  <a:pt x="5467397" y="4833941"/>
                </a:lnTo>
                <a:lnTo>
                  <a:pt x="5324522" y="4748216"/>
                </a:lnTo>
                <a:lnTo>
                  <a:pt x="5295947" y="4686303"/>
                </a:lnTo>
                <a:lnTo>
                  <a:pt x="5400727" y="4576768"/>
                </a:lnTo>
                <a:lnTo>
                  <a:pt x="5515019" y="4567245"/>
                </a:lnTo>
                <a:lnTo>
                  <a:pt x="5567407" y="4572004"/>
                </a:lnTo>
                <a:lnTo>
                  <a:pt x="5615031" y="4686303"/>
                </a:lnTo>
                <a:lnTo>
                  <a:pt x="5686475" y="4643441"/>
                </a:lnTo>
                <a:lnTo>
                  <a:pt x="5691236" y="4557717"/>
                </a:lnTo>
                <a:lnTo>
                  <a:pt x="5786481" y="4452942"/>
                </a:lnTo>
                <a:lnTo>
                  <a:pt x="5938889" y="4510093"/>
                </a:lnTo>
                <a:lnTo>
                  <a:pt x="6219878" y="4414842"/>
                </a:lnTo>
                <a:lnTo>
                  <a:pt x="6467518" y="4291018"/>
                </a:lnTo>
                <a:lnTo>
                  <a:pt x="6624685" y="4219578"/>
                </a:lnTo>
                <a:lnTo>
                  <a:pt x="6738985" y="4090993"/>
                </a:lnTo>
                <a:lnTo>
                  <a:pt x="6810429" y="4071942"/>
                </a:lnTo>
                <a:lnTo>
                  <a:pt x="6786615" y="4219578"/>
                </a:lnTo>
                <a:lnTo>
                  <a:pt x="6929748" y="3976692"/>
                </a:lnTo>
                <a:lnTo>
                  <a:pt x="7213551" y="3999577"/>
                </a:lnTo>
                <a:lnTo>
                  <a:pt x="7333614" y="3930974"/>
                </a:lnTo>
                <a:lnTo>
                  <a:pt x="7440291" y="3770951"/>
                </a:lnTo>
                <a:lnTo>
                  <a:pt x="7493629" y="3671891"/>
                </a:lnTo>
                <a:lnTo>
                  <a:pt x="7531731" y="3595687"/>
                </a:lnTo>
                <a:lnTo>
                  <a:pt x="7592686" y="3633789"/>
                </a:lnTo>
                <a:lnTo>
                  <a:pt x="7646026" y="3534728"/>
                </a:lnTo>
                <a:lnTo>
                  <a:pt x="7806046" y="3458527"/>
                </a:lnTo>
                <a:lnTo>
                  <a:pt x="7874628" y="3511867"/>
                </a:lnTo>
                <a:lnTo>
                  <a:pt x="7760326" y="3549967"/>
                </a:lnTo>
                <a:lnTo>
                  <a:pt x="7790809" y="3656653"/>
                </a:lnTo>
                <a:lnTo>
                  <a:pt x="7600311" y="3770951"/>
                </a:lnTo>
                <a:lnTo>
                  <a:pt x="7470769" y="3831914"/>
                </a:lnTo>
                <a:lnTo>
                  <a:pt x="7463151" y="3938594"/>
                </a:lnTo>
                <a:lnTo>
                  <a:pt x="7508871" y="3976692"/>
                </a:lnTo>
                <a:lnTo>
                  <a:pt x="7676508" y="3991931"/>
                </a:lnTo>
                <a:lnTo>
                  <a:pt x="7775568" y="3984313"/>
                </a:lnTo>
                <a:lnTo>
                  <a:pt x="7775568" y="4121473"/>
                </a:lnTo>
                <a:lnTo>
                  <a:pt x="7958449" y="4098615"/>
                </a:lnTo>
                <a:lnTo>
                  <a:pt x="8164188" y="4014793"/>
                </a:lnTo>
                <a:lnTo>
                  <a:pt x="8255631" y="4037653"/>
                </a:lnTo>
                <a:lnTo>
                  <a:pt x="8369932" y="4182431"/>
                </a:lnTo>
                <a:lnTo>
                  <a:pt x="8430890" y="4075751"/>
                </a:lnTo>
                <a:lnTo>
                  <a:pt x="8499472" y="4098615"/>
                </a:lnTo>
                <a:lnTo>
                  <a:pt x="8781407" y="3885250"/>
                </a:lnTo>
                <a:lnTo>
                  <a:pt x="8964291" y="3679512"/>
                </a:lnTo>
                <a:lnTo>
                  <a:pt x="9040493" y="3877630"/>
                </a:lnTo>
                <a:lnTo>
                  <a:pt x="9185269" y="3732851"/>
                </a:lnTo>
                <a:lnTo>
                  <a:pt x="9093829" y="3694751"/>
                </a:lnTo>
                <a:lnTo>
                  <a:pt x="9238607" y="3626167"/>
                </a:lnTo>
                <a:lnTo>
                  <a:pt x="9276706" y="3504248"/>
                </a:lnTo>
                <a:lnTo>
                  <a:pt x="9589132" y="3519488"/>
                </a:lnTo>
                <a:lnTo>
                  <a:pt x="9726290" y="3549967"/>
                </a:lnTo>
                <a:lnTo>
                  <a:pt x="9863450" y="3511867"/>
                </a:lnTo>
                <a:lnTo>
                  <a:pt x="9947273" y="3534728"/>
                </a:lnTo>
                <a:lnTo>
                  <a:pt x="9962507" y="3466148"/>
                </a:lnTo>
                <a:lnTo>
                  <a:pt x="9787251" y="3359467"/>
                </a:lnTo>
                <a:lnTo>
                  <a:pt x="9718673" y="3336607"/>
                </a:lnTo>
                <a:lnTo>
                  <a:pt x="9444347" y="3405187"/>
                </a:lnTo>
                <a:lnTo>
                  <a:pt x="9299568" y="3290888"/>
                </a:lnTo>
                <a:lnTo>
                  <a:pt x="9345289" y="3108008"/>
                </a:lnTo>
                <a:lnTo>
                  <a:pt x="9558653" y="2879409"/>
                </a:lnTo>
                <a:lnTo>
                  <a:pt x="9970133" y="2696527"/>
                </a:lnTo>
                <a:lnTo>
                  <a:pt x="10213969" y="2605087"/>
                </a:lnTo>
                <a:lnTo>
                  <a:pt x="10008229" y="2460308"/>
                </a:lnTo>
                <a:lnTo>
                  <a:pt x="9825349" y="2574607"/>
                </a:lnTo>
                <a:lnTo>
                  <a:pt x="9688189" y="2711767"/>
                </a:lnTo>
                <a:lnTo>
                  <a:pt x="9413867" y="2719388"/>
                </a:lnTo>
                <a:lnTo>
                  <a:pt x="9429109" y="2795587"/>
                </a:lnTo>
                <a:lnTo>
                  <a:pt x="9253848" y="2780347"/>
                </a:lnTo>
                <a:lnTo>
                  <a:pt x="9131932" y="2902267"/>
                </a:lnTo>
                <a:lnTo>
                  <a:pt x="8941429" y="3024188"/>
                </a:lnTo>
                <a:lnTo>
                  <a:pt x="8926191" y="3298508"/>
                </a:lnTo>
                <a:lnTo>
                  <a:pt x="8728070" y="3428050"/>
                </a:lnTo>
                <a:lnTo>
                  <a:pt x="8529945" y="3458527"/>
                </a:lnTo>
                <a:lnTo>
                  <a:pt x="8286111" y="3755712"/>
                </a:lnTo>
                <a:lnTo>
                  <a:pt x="8087987" y="3770951"/>
                </a:lnTo>
                <a:lnTo>
                  <a:pt x="7958449" y="3877630"/>
                </a:lnTo>
                <a:lnTo>
                  <a:pt x="7813669" y="3854775"/>
                </a:lnTo>
                <a:lnTo>
                  <a:pt x="7981309" y="3717611"/>
                </a:lnTo>
                <a:lnTo>
                  <a:pt x="7973688" y="3534728"/>
                </a:lnTo>
                <a:lnTo>
                  <a:pt x="8080369" y="3435668"/>
                </a:lnTo>
                <a:lnTo>
                  <a:pt x="8095609" y="3313748"/>
                </a:lnTo>
                <a:lnTo>
                  <a:pt x="8179430" y="3184209"/>
                </a:lnTo>
                <a:lnTo>
                  <a:pt x="7943211" y="3290888"/>
                </a:lnTo>
                <a:lnTo>
                  <a:pt x="7851768" y="3313748"/>
                </a:lnTo>
                <a:lnTo>
                  <a:pt x="7729846" y="3367087"/>
                </a:lnTo>
                <a:lnTo>
                  <a:pt x="7623166" y="3252787"/>
                </a:lnTo>
                <a:lnTo>
                  <a:pt x="7668884" y="3191827"/>
                </a:lnTo>
                <a:lnTo>
                  <a:pt x="7767949" y="3176587"/>
                </a:lnTo>
                <a:lnTo>
                  <a:pt x="7767949" y="3100387"/>
                </a:lnTo>
                <a:lnTo>
                  <a:pt x="7958449" y="2970847"/>
                </a:lnTo>
                <a:lnTo>
                  <a:pt x="7806046" y="2932747"/>
                </a:lnTo>
                <a:lnTo>
                  <a:pt x="7927968" y="2871787"/>
                </a:lnTo>
                <a:lnTo>
                  <a:pt x="8080369" y="2909887"/>
                </a:lnTo>
                <a:lnTo>
                  <a:pt x="8148948" y="2841307"/>
                </a:lnTo>
                <a:lnTo>
                  <a:pt x="8011786" y="2864169"/>
                </a:lnTo>
                <a:lnTo>
                  <a:pt x="7973688" y="2711767"/>
                </a:lnTo>
                <a:lnTo>
                  <a:pt x="8072748" y="2787967"/>
                </a:lnTo>
                <a:lnTo>
                  <a:pt x="8065129" y="2681287"/>
                </a:lnTo>
                <a:lnTo>
                  <a:pt x="8217531" y="2742247"/>
                </a:lnTo>
                <a:lnTo>
                  <a:pt x="8324212" y="2597468"/>
                </a:lnTo>
                <a:lnTo>
                  <a:pt x="8408030" y="2643188"/>
                </a:lnTo>
                <a:lnTo>
                  <a:pt x="8522330" y="2544130"/>
                </a:lnTo>
                <a:lnTo>
                  <a:pt x="9116691" y="2376489"/>
                </a:lnTo>
                <a:lnTo>
                  <a:pt x="9139548" y="2300288"/>
                </a:lnTo>
                <a:lnTo>
                  <a:pt x="9330047" y="2315527"/>
                </a:lnTo>
                <a:lnTo>
                  <a:pt x="9391007" y="2216467"/>
                </a:lnTo>
                <a:lnTo>
                  <a:pt x="9482449" y="2216467"/>
                </a:lnTo>
                <a:lnTo>
                  <a:pt x="9398629" y="2170747"/>
                </a:lnTo>
                <a:lnTo>
                  <a:pt x="9604371" y="2147889"/>
                </a:lnTo>
                <a:lnTo>
                  <a:pt x="9817730" y="2025968"/>
                </a:lnTo>
                <a:cubicBezTo>
                  <a:pt x="9872021" y="1996863"/>
                  <a:pt x="9897105" y="2030200"/>
                  <a:pt x="9942825" y="2011362"/>
                </a:cubicBezTo>
                <a:cubicBezTo>
                  <a:pt x="9988545" y="1992524"/>
                  <a:pt x="10011086" y="1919288"/>
                  <a:pt x="10092048" y="1912937"/>
                </a:cubicBezTo>
                <a:cubicBezTo>
                  <a:pt x="10187509" y="1887220"/>
                  <a:pt x="10330173" y="1946804"/>
                  <a:pt x="10415901" y="1935162"/>
                </a:cubicBezTo>
                <a:cubicBezTo>
                  <a:pt x="10501623" y="1923521"/>
                  <a:pt x="10561419" y="1832505"/>
                  <a:pt x="10606399" y="1843088"/>
                </a:cubicBezTo>
                <a:cubicBezTo>
                  <a:pt x="10651378" y="1853670"/>
                  <a:pt x="10613809" y="1938337"/>
                  <a:pt x="10660375" y="1935162"/>
                </a:cubicBezTo>
                <a:cubicBezTo>
                  <a:pt x="10706943" y="1931988"/>
                  <a:pt x="10850873" y="1811867"/>
                  <a:pt x="10885799" y="1824038"/>
                </a:cubicBezTo>
                <a:cubicBezTo>
                  <a:pt x="10946127" y="1821391"/>
                  <a:pt x="10845055" y="1924579"/>
                  <a:pt x="10892149" y="1922464"/>
                </a:cubicBezTo>
                <a:cubicBezTo>
                  <a:pt x="10939248" y="1920346"/>
                  <a:pt x="11145622" y="1791230"/>
                  <a:pt x="11168376" y="1811339"/>
                </a:cubicBezTo>
                <a:cubicBezTo>
                  <a:pt x="11225526" y="1817689"/>
                  <a:pt x="11074181" y="1924051"/>
                  <a:pt x="11104873" y="1947862"/>
                </a:cubicBezTo>
                <a:cubicBezTo>
                  <a:pt x="11135565" y="1971675"/>
                  <a:pt x="11337498" y="1923099"/>
                  <a:pt x="11352526" y="1954213"/>
                </a:cubicBezTo>
                <a:lnTo>
                  <a:pt x="11318871" y="2048827"/>
                </a:lnTo>
                <a:lnTo>
                  <a:pt x="11387451" y="2117408"/>
                </a:lnTo>
                <a:lnTo>
                  <a:pt x="11356971" y="2170747"/>
                </a:lnTo>
                <a:lnTo>
                  <a:pt x="11570330" y="2208848"/>
                </a:lnTo>
                <a:lnTo>
                  <a:pt x="11760829" y="2429827"/>
                </a:lnTo>
                <a:lnTo>
                  <a:pt x="11791311" y="2566988"/>
                </a:lnTo>
                <a:lnTo>
                  <a:pt x="11623669" y="2734628"/>
                </a:lnTo>
                <a:lnTo>
                  <a:pt x="11303629" y="2742247"/>
                </a:lnTo>
                <a:lnTo>
                  <a:pt x="11120751" y="2544130"/>
                </a:lnTo>
                <a:lnTo>
                  <a:pt x="11067412" y="2551747"/>
                </a:lnTo>
                <a:lnTo>
                  <a:pt x="11052169" y="2780347"/>
                </a:lnTo>
                <a:lnTo>
                  <a:pt x="10922633" y="2932747"/>
                </a:lnTo>
                <a:lnTo>
                  <a:pt x="11135993" y="3077528"/>
                </a:lnTo>
                <a:lnTo>
                  <a:pt x="11128371" y="2856547"/>
                </a:lnTo>
                <a:lnTo>
                  <a:pt x="11433171" y="3008948"/>
                </a:lnTo>
                <a:lnTo>
                  <a:pt x="11532227" y="2803208"/>
                </a:lnTo>
                <a:lnTo>
                  <a:pt x="11806551" y="2772729"/>
                </a:lnTo>
                <a:lnTo>
                  <a:pt x="11890370" y="2826069"/>
                </a:lnTo>
                <a:lnTo>
                  <a:pt x="12012287" y="2627948"/>
                </a:lnTo>
                <a:lnTo>
                  <a:pt x="12157070" y="2566988"/>
                </a:lnTo>
                <a:lnTo>
                  <a:pt x="12233270" y="2422207"/>
                </a:lnTo>
                <a:lnTo>
                  <a:pt x="12339952" y="2536507"/>
                </a:lnTo>
                <a:lnTo>
                  <a:pt x="12179931" y="2643188"/>
                </a:lnTo>
                <a:lnTo>
                  <a:pt x="12179931" y="2749867"/>
                </a:lnTo>
                <a:lnTo>
                  <a:pt x="12408531" y="2696527"/>
                </a:lnTo>
                <a:lnTo>
                  <a:pt x="12669484" y="2611717"/>
                </a:lnTo>
                <a:lnTo>
                  <a:pt x="12667609" y="2589848"/>
                </a:lnTo>
                <a:lnTo>
                  <a:pt x="13033369" y="2551747"/>
                </a:lnTo>
                <a:lnTo>
                  <a:pt x="13094330" y="2620327"/>
                </a:lnTo>
                <a:lnTo>
                  <a:pt x="13475332" y="2605087"/>
                </a:lnTo>
                <a:lnTo>
                  <a:pt x="13521051" y="2681287"/>
                </a:lnTo>
                <a:lnTo>
                  <a:pt x="13597250" y="2635567"/>
                </a:lnTo>
                <a:lnTo>
                  <a:pt x="13688686" y="2650808"/>
                </a:lnTo>
                <a:lnTo>
                  <a:pt x="13703932" y="2612708"/>
                </a:lnTo>
                <a:lnTo>
                  <a:pt x="13650587" y="2490787"/>
                </a:lnTo>
                <a:lnTo>
                  <a:pt x="14183990" y="2704148"/>
                </a:lnTo>
                <a:lnTo>
                  <a:pt x="14229712" y="2879409"/>
                </a:lnTo>
                <a:lnTo>
                  <a:pt x="14366872" y="2711767"/>
                </a:lnTo>
                <a:lnTo>
                  <a:pt x="14313533" y="2620327"/>
                </a:lnTo>
                <a:lnTo>
                  <a:pt x="14222091" y="2589848"/>
                </a:lnTo>
                <a:lnTo>
                  <a:pt x="14351630" y="2414587"/>
                </a:lnTo>
                <a:lnTo>
                  <a:pt x="14344012" y="2384108"/>
                </a:lnTo>
                <a:lnTo>
                  <a:pt x="14404973" y="2323148"/>
                </a:lnTo>
                <a:lnTo>
                  <a:pt x="14572608" y="2315527"/>
                </a:lnTo>
                <a:lnTo>
                  <a:pt x="14641194" y="2246947"/>
                </a:lnTo>
                <a:lnTo>
                  <a:pt x="14641194" y="2208848"/>
                </a:lnTo>
                <a:lnTo>
                  <a:pt x="14679285" y="2185990"/>
                </a:lnTo>
                <a:lnTo>
                  <a:pt x="14953609" y="2178368"/>
                </a:lnTo>
                <a:lnTo>
                  <a:pt x="15014567" y="2208848"/>
                </a:lnTo>
                <a:lnTo>
                  <a:pt x="14854547" y="2399348"/>
                </a:lnTo>
                <a:lnTo>
                  <a:pt x="14846926" y="2521267"/>
                </a:lnTo>
                <a:lnTo>
                  <a:pt x="14679285" y="2749867"/>
                </a:lnTo>
                <a:lnTo>
                  <a:pt x="14763107" y="2841307"/>
                </a:lnTo>
                <a:lnTo>
                  <a:pt x="14679285" y="2932747"/>
                </a:lnTo>
                <a:lnTo>
                  <a:pt x="14359247" y="3100387"/>
                </a:lnTo>
                <a:lnTo>
                  <a:pt x="14153514" y="3092767"/>
                </a:lnTo>
                <a:lnTo>
                  <a:pt x="14275430" y="3191827"/>
                </a:lnTo>
                <a:lnTo>
                  <a:pt x="14458314" y="3184209"/>
                </a:lnTo>
                <a:lnTo>
                  <a:pt x="14610709" y="3069907"/>
                </a:lnTo>
                <a:lnTo>
                  <a:pt x="14770729" y="3031808"/>
                </a:lnTo>
                <a:lnTo>
                  <a:pt x="14831687" y="2902267"/>
                </a:lnTo>
                <a:lnTo>
                  <a:pt x="14877407" y="2841307"/>
                </a:lnTo>
                <a:lnTo>
                  <a:pt x="14984086" y="2856547"/>
                </a:lnTo>
                <a:lnTo>
                  <a:pt x="15060287" y="2970847"/>
                </a:lnTo>
                <a:lnTo>
                  <a:pt x="15060287" y="2803208"/>
                </a:lnTo>
                <a:lnTo>
                  <a:pt x="14953609" y="2734628"/>
                </a:lnTo>
                <a:lnTo>
                  <a:pt x="14801208" y="2711767"/>
                </a:lnTo>
                <a:lnTo>
                  <a:pt x="14945987" y="2582228"/>
                </a:lnTo>
                <a:lnTo>
                  <a:pt x="14938368" y="2483167"/>
                </a:lnTo>
                <a:lnTo>
                  <a:pt x="14930749" y="2399348"/>
                </a:lnTo>
                <a:lnTo>
                  <a:pt x="15052666" y="2353628"/>
                </a:lnTo>
                <a:lnTo>
                  <a:pt x="15189826" y="2208848"/>
                </a:lnTo>
                <a:lnTo>
                  <a:pt x="15121246" y="2368867"/>
                </a:lnTo>
                <a:lnTo>
                  <a:pt x="15197447" y="2506027"/>
                </a:lnTo>
                <a:lnTo>
                  <a:pt x="15304126" y="2490787"/>
                </a:lnTo>
                <a:lnTo>
                  <a:pt x="15235546" y="2399348"/>
                </a:lnTo>
                <a:lnTo>
                  <a:pt x="15349846" y="2315527"/>
                </a:lnTo>
                <a:lnTo>
                  <a:pt x="15426047" y="2285047"/>
                </a:lnTo>
                <a:lnTo>
                  <a:pt x="15555589" y="2338389"/>
                </a:lnTo>
                <a:lnTo>
                  <a:pt x="15639408" y="2429827"/>
                </a:lnTo>
                <a:lnTo>
                  <a:pt x="15700367" y="2452687"/>
                </a:lnTo>
                <a:lnTo>
                  <a:pt x="15586067" y="2536507"/>
                </a:lnTo>
                <a:lnTo>
                  <a:pt x="15707988" y="2688907"/>
                </a:lnTo>
                <a:lnTo>
                  <a:pt x="15723227" y="2566988"/>
                </a:lnTo>
                <a:lnTo>
                  <a:pt x="15799428" y="2460308"/>
                </a:lnTo>
                <a:lnTo>
                  <a:pt x="15685128" y="2330768"/>
                </a:lnTo>
                <a:lnTo>
                  <a:pt x="15677507" y="2239328"/>
                </a:lnTo>
                <a:lnTo>
                  <a:pt x="15822288" y="2155507"/>
                </a:lnTo>
                <a:lnTo>
                  <a:pt x="16256626" y="2163128"/>
                </a:lnTo>
                <a:lnTo>
                  <a:pt x="16271866" y="2048827"/>
                </a:lnTo>
                <a:lnTo>
                  <a:pt x="16393786" y="1957389"/>
                </a:lnTo>
                <a:lnTo>
                  <a:pt x="16927183" y="1949767"/>
                </a:lnTo>
                <a:lnTo>
                  <a:pt x="16911943" y="1881188"/>
                </a:lnTo>
                <a:lnTo>
                  <a:pt x="17369143" y="1873567"/>
                </a:lnTo>
                <a:lnTo>
                  <a:pt x="17468203" y="1942147"/>
                </a:lnTo>
                <a:lnTo>
                  <a:pt x="17475823" y="1835468"/>
                </a:lnTo>
                <a:lnTo>
                  <a:pt x="17605363" y="1881188"/>
                </a:lnTo>
                <a:lnTo>
                  <a:pt x="17635843" y="1766888"/>
                </a:lnTo>
                <a:close/>
                <a:moveTo>
                  <a:pt x="30825783" y="1622108"/>
                </a:moveTo>
                <a:cubicBezTo>
                  <a:pt x="30904523" y="1624647"/>
                  <a:pt x="30983527" y="1622805"/>
                  <a:pt x="31062003" y="1629727"/>
                </a:cubicBezTo>
                <a:cubicBezTo>
                  <a:pt x="31071127" y="1630532"/>
                  <a:pt x="31078387" y="1638494"/>
                  <a:pt x="31084863" y="1644968"/>
                </a:cubicBezTo>
                <a:cubicBezTo>
                  <a:pt x="31091339" y="1651445"/>
                  <a:pt x="31094243" y="1660794"/>
                  <a:pt x="31100103" y="1667827"/>
                </a:cubicBezTo>
                <a:cubicBezTo>
                  <a:pt x="31107003" y="1676106"/>
                  <a:pt x="31115343" y="1683067"/>
                  <a:pt x="31122963" y="1690687"/>
                </a:cubicBezTo>
                <a:cubicBezTo>
                  <a:pt x="31120423" y="1698307"/>
                  <a:pt x="31110675" y="1707011"/>
                  <a:pt x="31115343" y="1713548"/>
                </a:cubicBezTo>
                <a:cubicBezTo>
                  <a:pt x="31140203" y="1748349"/>
                  <a:pt x="31165475" y="1742459"/>
                  <a:pt x="31199163" y="1751647"/>
                </a:cubicBezTo>
                <a:cubicBezTo>
                  <a:pt x="31214663" y="1755874"/>
                  <a:pt x="31229131" y="1763737"/>
                  <a:pt x="31244883" y="1766888"/>
                </a:cubicBezTo>
                <a:cubicBezTo>
                  <a:pt x="31257583" y="1769427"/>
                  <a:pt x="31270491" y="1771099"/>
                  <a:pt x="31282983" y="1774508"/>
                </a:cubicBezTo>
                <a:cubicBezTo>
                  <a:pt x="31298483" y="1778735"/>
                  <a:pt x="31313463" y="1784667"/>
                  <a:pt x="31328703" y="1789748"/>
                </a:cubicBezTo>
                <a:lnTo>
                  <a:pt x="31351563" y="1797367"/>
                </a:lnTo>
                <a:cubicBezTo>
                  <a:pt x="31361723" y="1812608"/>
                  <a:pt x="31385635" y="1825126"/>
                  <a:pt x="31382043" y="1843088"/>
                </a:cubicBezTo>
                <a:cubicBezTo>
                  <a:pt x="31379503" y="1855789"/>
                  <a:pt x="31379783" y="1869398"/>
                  <a:pt x="31374423" y="1881188"/>
                </a:cubicBezTo>
                <a:cubicBezTo>
                  <a:pt x="31359911" y="1913119"/>
                  <a:pt x="31333059" y="1945777"/>
                  <a:pt x="31298223" y="1957389"/>
                </a:cubicBezTo>
                <a:lnTo>
                  <a:pt x="31275363" y="1965007"/>
                </a:lnTo>
                <a:cubicBezTo>
                  <a:pt x="31229515" y="1959277"/>
                  <a:pt x="31215307" y="1970170"/>
                  <a:pt x="31191543" y="1934529"/>
                </a:cubicBezTo>
                <a:cubicBezTo>
                  <a:pt x="31187091" y="1927846"/>
                  <a:pt x="31190459" y="1916337"/>
                  <a:pt x="31183923" y="1911669"/>
                </a:cubicBezTo>
                <a:cubicBezTo>
                  <a:pt x="31170851" y="1902331"/>
                  <a:pt x="31153443" y="1901507"/>
                  <a:pt x="31138203" y="1896427"/>
                </a:cubicBezTo>
                <a:cubicBezTo>
                  <a:pt x="31130583" y="1893889"/>
                  <a:pt x="31123295" y="1889943"/>
                  <a:pt x="31115343" y="1888807"/>
                </a:cubicBezTo>
                <a:cubicBezTo>
                  <a:pt x="31009139" y="1873635"/>
                  <a:pt x="31079943" y="1882042"/>
                  <a:pt x="30901983" y="1873567"/>
                </a:cubicBezTo>
                <a:cubicBezTo>
                  <a:pt x="30890075" y="1870590"/>
                  <a:pt x="30881503" y="1868461"/>
                  <a:pt x="30875475" y="1866971"/>
                </a:cubicBezTo>
                <a:lnTo>
                  <a:pt x="30868375" y="1865232"/>
                </a:lnTo>
                <a:lnTo>
                  <a:pt x="30875863" y="1866583"/>
                </a:lnTo>
                <a:cubicBezTo>
                  <a:pt x="30874719" y="1865993"/>
                  <a:pt x="30867775" y="1863793"/>
                  <a:pt x="30848643" y="1858328"/>
                </a:cubicBezTo>
                <a:cubicBezTo>
                  <a:pt x="30781667" y="1839192"/>
                  <a:pt x="30850115" y="1861358"/>
                  <a:pt x="30795303" y="1843088"/>
                </a:cubicBezTo>
                <a:cubicBezTo>
                  <a:pt x="30793655" y="1836490"/>
                  <a:pt x="30778299" y="1798249"/>
                  <a:pt x="30795303" y="1789748"/>
                </a:cubicBezTo>
                <a:cubicBezTo>
                  <a:pt x="30811367" y="1781716"/>
                  <a:pt x="30830843" y="1784503"/>
                  <a:pt x="30848643" y="1782127"/>
                </a:cubicBezTo>
                <a:lnTo>
                  <a:pt x="30909603" y="1774508"/>
                </a:lnTo>
                <a:cubicBezTo>
                  <a:pt x="30962943" y="1756728"/>
                  <a:pt x="30950243" y="1774508"/>
                  <a:pt x="30962943" y="1736407"/>
                </a:cubicBezTo>
                <a:cubicBezTo>
                  <a:pt x="30955323" y="1733868"/>
                  <a:pt x="30946355" y="1733805"/>
                  <a:pt x="30940083" y="1728788"/>
                </a:cubicBezTo>
                <a:cubicBezTo>
                  <a:pt x="30932935" y="1723066"/>
                  <a:pt x="30932699" y="1710640"/>
                  <a:pt x="30924843" y="1705928"/>
                </a:cubicBezTo>
                <a:cubicBezTo>
                  <a:pt x="30918311" y="1702007"/>
                  <a:pt x="30899443" y="1699577"/>
                  <a:pt x="30894363" y="1698307"/>
                </a:cubicBezTo>
                <a:cubicBezTo>
                  <a:pt x="30878491" y="1692355"/>
                  <a:pt x="30822795" y="1685014"/>
                  <a:pt x="30818163" y="1652587"/>
                </a:cubicBezTo>
                <a:cubicBezTo>
                  <a:pt x="30816683" y="1642222"/>
                  <a:pt x="30823243" y="1632269"/>
                  <a:pt x="30825783" y="1622108"/>
                </a:cubicBezTo>
                <a:close/>
                <a:moveTo>
                  <a:pt x="31580467" y="1489453"/>
                </a:moveTo>
                <a:cubicBezTo>
                  <a:pt x="31586387" y="1488407"/>
                  <a:pt x="31590515" y="1488371"/>
                  <a:pt x="31595615" y="1490217"/>
                </a:cubicBezTo>
                <a:cubicBezTo>
                  <a:pt x="31602419" y="1492681"/>
                  <a:pt x="31610955" y="1498489"/>
                  <a:pt x="31627791" y="1509712"/>
                </a:cubicBezTo>
                <a:cubicBezTo>
                  <a:pt x="31633775" y="1527670"/>
                  <a:pt x="31625699" y="1505537"/>
                  <a:pt x="31634935" y="1523999"/>
                </a:cubicBezTo>
                <a:cubicBezTo>
                  <a:pt x="31644795" y="1543722"/>
                  <a:pt x="31628423" y="1517808"/>
                  <a:pt x="31642079" y="1538287"/>
                </a:cubicBezTo>
                <a:cubicBezTo>
                  <a:pt x="31647903" y="1555772"/>
                  <a:pt x="31643291" y="1549026"/>
                  <a:pt x="31653983" y="1559719"/>
                </a:cubicBezTo>
                <a:cubicBezTo>
                  <a:pt x="31654779" y="1562102"/>
                  <a:pt x="31655675" y="1564450"/>
                  <a:pt x="31656363" y="1566863"/>
                </a:cubicBezTo>
                <a:cubicBezTo>
                  <a:pt x="31657263" y="1570009"/>
                  <a:pt x="31657807" y="1573252"/>
                  <a:pt x="31658747" y="1576388"/>
                </a:cubicBezTo>
                <a:cubicBezTo>
                  <a:pt x="31660187" y="1581195"/>
                  <a:pt x="31663507" y="1590675"/>
                  <a:pt x="31663507" y="1590675"/>
                </a:cubicBezTo>
                <a:cubicBezTo>
                  <a:pt x="31662075" y="1615065"/>
                  <a:pt x="31664131" y="1622732"/>
                  <a:pt x="31658747" y="1640681"/>
                </a:cubicBezTo>
                <a:cubicBezTo>
                  <a:pt x="31657303" y="1645490"/>
                  <a:pt x="31658159" y="1652184"/>
                  <a:pt x="31653983" y="1654969"/>
                </a:cubicBezTo>
                <a:lnTo>
                  <a:pt x="31646839" y="1659732"/>
                </a:lnTo>
                <a:cubicBezTo>
                  <a:pt x="31642303" y="1673336"/>
                  <a:pt x="31648199" y="1661999"/>
                  <a:pt x="31637315" y="1669257"/>
                </a:cubicBezTo>
                <a:cubicBezTo>
                  <a:pt x="31634511" y="1671124"/>
                  <a:pt x="31632971" y="1674531"/>
                  <a:pt x="31630171" y="1676400"/>
                </a:cubicBezTo>
                <a:cubicBezTo>
                  <a:pt x="31628083" y="1677792"/>
                  <a:pt x="31625335" y="1677792"/>
                  <a:pt x="31623027" y="1678782"/>
                </a:cubicBezTo>
                <a:cubicBezTo>
                  <a:pt x="31590731" y="1692624"/>
                  <a:pt x="31645079" y="1682282"/>
                  <a:pt x="31553971" y="1685924"/>
                </a:cubicBezTo>
                <a:cubicBezTo>
                  <a:pt x="31549207" y="1686719"/>
                  <a:pt x="31544395" y="1687260"/>
                  <a:pt x="31539683" y="1688307"/>
                </a:cubicBezTo>
                <a:cubicBezTo>
                  <a:pt x="31537235" y="1688851"/>
                  <a:pt x="31534315" y="1688912"/>
                  <a:pt x="31532539" y="1690687"/>
                </a:cubicBezTo>
                <a:cubicBezTo>
                  <a:pt x="31528491" y="1694734"/>
                  <a:pt x="31523015" y="1704975"/>
                  <a:pt x="31523015" y="1704975"/>
                </a:cubicBezTo>
                <a:cubicBezTo>
                  <a:pt x="31517975" y="1720096"/>
                  <a:pt x="31521243" y="1704030"/>
                  <a:pt x="31525395" y="1719262"/>
                </a:cubicBezTo>
                <a:cubicBezTo>
                  <a:pt x="31527079" y="1725436"/>
                  <a:pt x="31526095" y="1732139"/>
                  <a:pt x="31527779" y="1738312"/>
                </a:cubicBezTo>
                <a:cubicBezTo>
                  <a:pt x="31528531" y="1741074"/>
                  <a:pt x="31531379" y="1742842"/>
                  <a:pt x="31532539" y="1745456"/>
                </a:cubicBezTo>
                <a:cubicBezTo>
                  <a:pt x="31534579" y="1750045"/>
                  <a:pt x="31536087" y="1754874"/>
                  <a:pt x="31537303" y="1759743"/>
                </a:cubicBezTo>
                <a:lnTo>
                  <a:pt x="31542063" y="1778794"/>
                </a:lnTo>
                <a:cubicBezTo>
                  <a:pt x="31541271" y="1794669"/>
                  <a:pt x="31541059" y="1810583"/>
                  <a:pt x="31539683" y="1826420"/>
                </a:cubicBezTo>
                <a:cubicBezTo>
                  <a:pt x="31539467" y="1828919"/>
                  <a:pt x="31538871" y="1831602"/>
                  <a:pt x="31537303" y="1833563"/>
                </a:cubicBezTo>
                <a:cubicBezTo>
                  <a:pt x="31535515" y="1835797"/>
                  <a:pt x="31532875" y="1837419"/>
                  <a:pt x="31530159" y="1838324"/>
                </a:cubicBezTo>
                <a:cubicBezTo>
                  <a:pt x="31527899" y="1839078"/>
                  <a:pt x="31524207" y="1832372"/>
                  <a:pt x="31523015" y="1831181"/>
                </a:cubicBezTo>
                <a:cubicBezTo>
                  <a:pt x="31515871" y="1829593"/>
                  <a:pt x="31508527" y="1828734"/>
                  <a:pt x="31501583" y="1826420"/>
                </a:cubicBezTo>
                <a:cubicBezTo>
                  <a:pt x="31492055" y="1823242"/>
                  <a:pt x="31496027" y="1820864"/>
                  <a:pt x="31489679" y="1814512"/>
                </a:cubicBezTo>
                <a:cubicBezTo>
                  <a:pt x="31475919" y="1800753"/>
                  <a:pt x="31489043" y="1820159"/>
                  <a:pt x="31475391" y="1802607"/>
                </a:cubicBezTo>
                <a:cubicBezTo>
                  <a:pt x="31471875" y="1798089"/>
                  <a:pt x="31469039" y="1793082"/>
                  <a:pt x="31465863" y="1788318"/>
                </a:cubicBezTo>
                <a:cubicBezTo>
                  <a:pt x="31464279" y="1785937"/>
                  <a:pt x="31462007" y="1783889"/>
                  <a:pt x="31461103" y="1781176"/>
                </a:cubicBezTo>
                <a:cubicBezTo>
                  <a:pt x="31460307" y="1778794"/>
                  <a:pt x="31460111" y="1776119"/>
                  <a:pt x="31458719" y="1774031"/>
                </a:cubicBezTo>
                <a:cubicBezTo>
                  <a:pt x="31456851" y="1771230"/>
                  <a:pt x="31453959" y="1769269"/>
                  <a:pt x="31451579" y="1766888"/>
                </a:cubicBezTo>
                <a:cubicBezTo>
                  <a:pt x="31446211" y="1750797"/>
                  <a:pt x="31453651" y="1768239"/>
                  <a:pt x="31442051" y="1754983"/>
                </a:cubicBezTo>
                <a:cubicBezTo>
                  <a:pt x="31426319" y="1736999"/>
                  <a:pt x="31440071" y="1743207"/>
                  <a:pt x="31425383" y="1738312"/>
                </a:cubicBezTo>
                <a:cubicBezTo>
                  <a:pt x="31406331" y="1725611"/>
                  <a:pt x="31429351" y="1742281"/>
                  <a:pt x="31413479" y="1726409"/>
                </a:cubicBezTo>
                <a:cubicBezTo>
                  <a:pt x="31409355" y="1722286"/>
                  <a:pt x="31401483" y="1719685"/>
                  <a:pt x="31396807" y="1716881"/>
                </a:cubicBezTo>
                <a:cubicBezTo>
                  <a:pt x="31391899" y="1713936"/>
                  <a:pt x="31387283" y="1710531"/>
                  <a:pt x="31382519" y="1707358"/>
                </a:cubicBezTo>
                <a:cubicBezTo>
                  <a:pt x="31380139" y="1705769"/>
                  <a:pt x="31378155" y="1703288"/>
                  <a:pt x="31375379" y="1702593"/>
                </a:cubicBezTo>
                <a:lnTo>
                  <a:pt x="31365851" y="1700213"/>
                </a:lnTo>
                <a:cubicBezTo>
                  <a:pt x="31365059" y="1697832"/>
                  <a:pt x="31365515" y="1694528"/>
                  <a:pt x="31363471" y="1693069"/>
                </a:cubicBezTo>
                <a:cubicBezTo>
                  <a:pt x="31359387" y="1690150"/>
                  <a:pt x="31349183" y="1688307"/>
                  <a:pt x="31349183" y="1688307"/>
                </a:cubicBezTo>
                <a:cubicBezTo>
                  <a:pt x="31346803" y="1685925"/>
                  <a:pt x="31344843" y="1683030"/>
                  <a:pt x="31342039" y="1681162"/>
                </a:cubicBezTo>
                <a:cubicBezTo>
                  <a:pt x="31339951" y="1679770"/>
                  <a:pt x="31336855" y="1680350"/>
                  <a:pt x="31334895" y="1678782"/>
                </a:cubicBezTo>
                <a:cubicBezTo>
                  <a:pt x="31319507" y="1666472"/>
                  <a:pt x="31340947" y="1675242"/>
                  <a:pt x="31322991" y="1669257"/>
                </a:cubicBezTo>
                <a:cubicBezTo>
                  <a:pt x="31320831" y="1667640"/>
                  <a:pt x="31309803" y="1659090"/>
                  <a:pt x="31306319" y="1657350"/>
                </a:cubicBezTo>
                <a:cubicBezTo>
                  <a:pt x="31304075" y="1656227"/>
                  <a:pt x="31301559" y="1655763"/>
                  <a:pt x="31299179" y="1654969"/>
                </a:cubicBezTo>
                <a:cubicBezTo>
                  <a:pt x="31296795" y="1652587"/>
                  <a:pt x="31294691" y="1649893"/>
                  <a:pt x="31292035" y="1647825"/>
                </a:cubicBezTo>
                <a:cubicBezTo>
                  <a:pt x="31281907" y="1639949"/>
                  <a:pt x="31277699" y="1640279"/>
                  <a:pt x="31270603" y="1631156"/>
                </a:cubicBezTo>
                <a:cubicBezTo>
                  <a:pt x="31267087" y="1626638"/>
                  <a:pt x="31264251" y="1621631"/>
                  <a:pt x="31261079" y="1616869"/>
                </a:cubicBezTo>
                <a:lnTo>
                  <a:pt x="31256315" y="1609724"/>
                </a:lnTo>
                <a:lnTo>
                  <a:pt x="31251551" y="1595438"/>
                </a:lnTo>
                <a:lnTo>
                  <a:pt x="31249171" y="1588293"/>
                </a:lnTo>
                <a:cubicBezTo>
                  <a:pt x="31249899" y="1579533"/>
                  <a:pt x="31246815" y="1560885"/>
                  <a:pt x="31256315" y="1552574"/>
                </a:cubicBezTo>
                <a:cubicBezTo>
                  <a:pt x="31260623" y="1548806"/>
                  <a:pt x="31265171" y="1544861"/>
                  <a:pt x="31270603" y="1543049"/>
                </a:cubicBezTo>
                <a:lnTo>
                  <a:pt x="31284891" y="1538287"/>
                </a:lnTo>
                <a:cubicBezTo>
                  <a:pt x="31296211" y="1530739"/>
                  <a:pt x="31289319" y="1534431"/>
                  <a:pt x="31306319" y="1528762"/>
                </a:cubicBezTo>
                <a:cubicBezTo>
                  <a:pt x="31306327" y="1528761"/>
                  <a:pt x="31320603" y="1524004"/>
                  <a:pt x="31320607" y="1523999"/>
                </a:cubicBezTo>
                <a:lnTo>
                  <a:pt x="31334895" y="1514474"/>
                </a:lnTo>
                <a:lnTo>
                  <a:pt x="31349183" y="1504949"/>
                </a:lnTo>
                <a:lnTo>
                  <a:pt x="31356327" y="1500188"/>
                </a:lnTo>
                <a:cubicBezTo>
                  <a:pt x="31372203" y="1500981"/>
                  <a:pt x="31388059" y="1502284"/>
                  <a:pt x="31403951" y="1502569"/>
                </a:cubicBezTo>
                <a:cubicBezTo>
                  <a:pt x="31528791" y="1504818"/>
                  <a:pt x="31562703" y="1492591"/>
                  <a:pt x="31580467" y="1489453"/>
                </a:cubicBezTo>
                <a:close/>
                <a:moveTo>
                  <a:pt x="6474725" y="1445323"/>
                </a:moveTo>
                <a:lnTo>
                  <a:pt x="6482043" y="1518475"/>
                </a:lnTo>
                <a:lnTo>
                  <a:pt x="6445461" y="1620889"/>
                </a:lnTo>
                <a:lnTo>
                  <a:pt x="6569827" y="1635518"/>
                </a:lnTo>
                <a:lnTo>
                  <a:pt x="6621031" y="1584313"/>
                </a:lnTo>
                <a:lnTo>
                  <a:pt x="6745382" y="1657465"/>
                </a:lnTo>
                <a:lnTo>
                  <a:pt x="6877058" y="1620889"/>
                </a:lnTo>
                <a:lnTo>
                  <a:pt x="7045575" y="1657465"/>
                </a:lnTo>
                <a:lnTo>
                  <a:pt x="7060204" y="1679410"/>
                </a:lnTo>
                <a:lnTo>
                  <a:pt x="6987053" y="1759877"/>
                </a:lnTo>
                <a:lnTo>
                  <a:pt x="7009000" y="1781823"/>
                </a:lnTo>
                <a:lnTo>
                  <a:pt x="6899005" y="1935441"/>
                </a:lnTo>
                <a:lnTo>
                  <a:pt x="6745382" y="1942758"/>
                </a:lnTo>
                <a:lnTo>
                  <a:pt x="6430831" y="1942758"/>
                </a:lnTo>
                <a:lnTo>
                  <a:pt x="6269895" y="1993965"/>
                </a:lnTo>
                <a:lnTo>
                  <a:pt x="6167487" y="1920811"/>
                </a:lnTo>
                <a:lnTo>
                  <a:pt x="6028501" y="1803768"/>
                </a:lnTo>
                <a:lnTo>
                  <a:pt x="6123595" y="1737931"/>
                </a:lnTo>
                <a:lnTo>
                  <a:pt x="6130907" y="1657465"/>
                </a:lnTo>
                <a:lnTo>
                  <a:pt x="6306477" y="1672098"/>
                </a:lnTo>
                <a:lnTo>
                  <a:pt x="6328420" y="1635518"/>
                </a:lnTo>
                <a:lnTo>
                  <a:pt x="6174799" y="1555051"/>
                </a:lnTo>
                <a:lnTo>
                  <a:pt x="6291840" y="1518475"/>
                </a:lnTo>
                <a:lnTo>
                  <a:pt x="6394259" y="1533106"/>
                </a:lnTo>
                <a:close/>
                <a:moveTo>
                  <a:pt x="17852531" y="1426369"/>
                </a:moveTo>
                <a:cubicBezTo>
                  <a:pt x="17852683" y="1426394"/>
                  <a:pt x="17870875" y="1428661"/>
                  <a:pt x="17873963" y="1431132"/>
                </a:cubicBezTo>
                <a:cubicBezTo>
                  <a:pt x="17889351" y="1443441"/>
                  <a:pt x="17867911" y="1434668"/>
                  <a:pt x="17885867" y="1440656"/>
                </a:cubicBezTo>
                <a:cubicBezTo>
                  <a:pt x="17901931" y="1456720"/>
                  <a:pt x="17893767" y="1452815"/>
                  <a:pt x="17907299" y="1457325"/>
                </a:cubicBezTo>
                <a:cubicBezTo>
                  <a:pt x="17909681" y="1459707"/>
                  <a:pt x="17911109" y="1463992"/>
                  <a:pt x="17914443" y="1464469"/>
                </a:cubicBezTo>
                <a:cubicBezTo>
                  <a:pt x="17934103" y="1467277"/>
                  <a:pt x="17954161" y="1465482"/>
                  <a:pt x="17973975" y="1466850"/>
                </a:cubicBezTo>
                <a:cubicBezTo>
                  <a:pt x="17977239" y="1467075"/>
                  <a:pt x="17980327" y="1468439"/>
                  <a:pt x="17983499" y="1469232"/>
                </a:cubicBezTo>
                <a:cubicBezTo>
                  <a:pt x="17985087" y="1471613"/>
                  <a:pt x="17986027" y="1474586"/>
                  <a:pt x="17988263" y="1476374"/>
                </a:cubicBezTo>
                <a:cubicBezTo>
                  <a:pt x="17990223" y="1477942"/>
                  <a:pt x="17993161" y="1477634"/>
                  <a:pt x="17995407" y="1478758"/>
                </a:cubicBezTo>
                <a:cubicBezTo>
                  <a:pt x="17997965" y="1480037"/>
                  <a:pt x="18000169" y="1481931"/>
                  <a:pt x="18002551" y="1483518"/>
                </a:cubicBezTo>
                <a:cubicBezTo>
                  <a:pt x="18016207" y="1504007"/>
                  <a:pt x="17999827" y="1478075"/>
                  <a:pt x="18009693" y="1497808"/>
                </a:cubicBezTo>
                <a:cubicBezTo>
                  <a:pt x="18010971" y="1500367"/>
                  <a:pt x="18012867" y="1502569"/>
                  <a:pt x="18014455" y="1504949"/>
                </a:cubicBezTo>
                <a:cubicBezTo>
                  <a:pt x="18023239" y="1531310"/>
                  <a:pt x="18018905" y="1514227"/>
                  <a:pt x="18021599" y="1557338"/>
                </a:cubicBezTo>
                <a:cubicBezTo>
                  <a:pt x="18019695" y="1593561"/>
                  <a:pt x="18021995" y="1591273"/>
                  <a:pt x="18016837" y="1614488"/>
                </a:cubicBezTo>
                <a:cubicBezTo>
                  <a:pt x="18016705" y="1615079"/>
                  <a:pt x="18013299" y="1629628"/>
                  <a:pt x="18012075" y="1631156"/>
                </a:cubicBezTo>
                <a:cubicBezTo>
                  <a:pt x="18010287" y="1633391"/>
                  <a:pt x="18007311" y="1634332"/>
                  <a:pt x="18004931" y="1635919"/>
                </a:cubicBezTo>
                <a:cubicBezTo>
                  <a:pt x="18003343" y="1638302"/>
                  <a:pt x="18002403" y="1641274"/>
                  <a:pt x="18000167" y="1643064"/>
                </a:cubicBezTo>
                <a:cubicBezTo>
                  <a:pt x="17998207" y="1644631"/>
                  <a:pt x="17995535" y="1645443"/>
                  <a:pt x="17993025" y="1645443"/>
                </a:cubicBezTo>
                <a:cubicBezTo>
                  <a:pt x="17975543" y="1645443"/>
                  <a:pt x="17958099" y="1643856"/>
                  <a:pt x="17940639" y="1643064"/>
                </a:cubicBezTo>
                <a:lnTo>
                  <a:pt x="17926351" y="1638302"/>
                </a:lnTo>
                <a:lnTo>
                  <a:pt x="17919207" y="1635919"/>
                </a:lnTo>
                <a:cubicBezTo>
                  <a:pt x="17911659" y="1624597"/>
                  <a:pt x="17917159" y="1629680"/>
                  <a:pt x="17900155" y="1624012"/>
                </a:cubicBezTo>
                <a:lnTo>
                  <a:pt x="17885867" y="1619251"/>
                </a:lnTo>
                <a:cubicBezTo>
                  <a:pt x="17883487" y="1618455"/>
                  <a:pt x="17880815" y="1618260"/>
                  <a:pt x="17878725" y="1616869"/>
                </a:cubicBezTo>
                <a:cubicBezTo>
                  <a:pt x="17876343" y="1615281"/>
                  <a:pt x="17874261" y="1613111"/>
                  <a:pt x="17871581" y="1612106"/>
                </a:cubicBezTo>
                <a:cubicBezTo>
                  <a:pt x="17867791" y="1610685"/>
                  <a:pt x="17863627" y="1610602"/>
                  <a:pt x="17859675" y="1609724"/>
                </a:cubicBezTo>
                <a:cubicBezTo>
                  <a:pt x="17856479" y="1609016"/>
                  <a:pt x="17853285" y="1608286"/>
                  <a:pt x="17850151" y="1607343"/>
                </a:cubicBezTo>
                <a:cubicBezTo>
                  <a:pt x="17850071" y="1607319"/>
                  <a:pt x="17832327" y="1601404"/>
                  <a:pt x="17828719" y="1600200"/>
                </a:cubicBezTo>
                <a:lnTo>
                  <a:pt x="17821575" y="1597819"/>
                </a:lnTo>
                <a:lnTo>
                  <a:pt x="17814431" y="1595438"/>
                </a:lnTo>
                <a:cubicBezTo>
                  <a:pt x="17766547" y="1598098"/>
                  <a:pt x="17785147" y="1593293"/>
                  <a:pt x="17757281" y="1602583"/>
                </a:cubicBezTo>
                <a:cubicBezTo>
                  <a:pt x="17754899" y="1603375"/>
                  <a:pt x="17752227" y="1603570"/>
                  <a:pt x="17750135" y="1604963"/>
                </a:cubicBezTo>
                <a:cubicBezTo>
                  <a:pt x="17747755" y="1606551"/>
                  <a:pt x="17745607" y="1608563"/>
                  <a:pt x="17742991" y="1609724"/>
                </a:cubicBezTo>
                <a:cubicBezTo>
                  <a:pt x="17738405" y="1611763"/>
                  <a:pt x="17732883" y="1611703"/>
                  <a:pt x="17728707" y="1614488"/>
                </a:cubicBezTo>
                <a:cubicBezTo>
                  <a:pt x="17726325" y="1616074"/>
                  <a:pt x="17724123" y="1617970"/>
                  <a:pt x="17721563" y="1619251"/>
                </a:cubicBezTo>
                <a:cubicBezTo>
                  <a:pt x="17718923" y="1620570"/>
                  <a:pt x="17706931" y="1623757"/>
                  <a:pt x="17704895" y="1624012"/>
                </a:cubicBezTo>
                <a:lnTo>
                  <a:pt x="17650125" y="1631156"/>
                </a:lnTo>
                <a:cubicBezTo>
                  <a:pt x="17643775" y="1627981"/>
                  <a:pt x="17637307" y="1625031"/>
                  <a:pt x="17631075" y="1621631"/>
                </a:cubicBezTo>
                <a:cubicBezTo>
                  <a:pt x="17628563" y="1620260"/>
                  <a:pt x="17625719" y="1619104"/>
                  <a:pt x="17623931" y="1616869"/>
                </a:cubicBezTo>
                <a:cubicBezTo>
                  <a:pt x="17622363" y="1614909"/>
                  <a:pt x="17622671" y="1611969"/>
                  <a:pt x="17621551" y="1609724"/>
                </a:cubicBezTo>
                <a:cubicBezTo>
                  <a:pt x="17620271" y="1607166"/>
                  <a:pt x="17618375" y="1604963"/>
                  <a:pt x="17616787" y="1602583"/>
                </a:cubicBezTo>
                <a:cubicBezTo>
                  <a:pt x="17615993" y="1599406"/>
                  <a:pt x="17614407" y="1596330"/>
                  <a:pt x="17614407" y="1593056"/>
                </a:cubicBezTo>
                <a:cubicBezTo>
                  <a:pt x="17614407" y="1581123"/>
                  <a:pt x="17615467" y="1569197"/>
                  <a:pt x="17616787" y="1557338"/>
                </a:cubicBezTo>
                <a:cubicBezTo>
                  <a:pt x="17617063" y="1554844"/>
                  <a:pt x="17617949" y="1552388"/>
                  <a:pt x="17619167" y="1550193"/>
                </a:cubicBezTo>
                <a:cubicBezTo>
                  <a:pt x="17623747" y="1541953"/>
                  <a:pt x="17628655" y="1534747"/>
                  <a:pt x="17635837" y="1528762"/>
                </a:cubicBezTo>
                <a:cubicBezTo>
                  <a:pt x="17638035" y="1526930"/>
                  <a:pt x="17640599" y="1525588"/>
                  <a:pt x="17642981" y="1523999"/>
                </a:cubicBezTo>
                <a:lnTo>
                  <a:pt x="17652507" y="1509712"/>
                </a:lnTo>
                <a:cubicBezTo>
                  <a:pt x="17654091" y="1507331"/>
                  <a:pt x="17654551" y="1503474"/>
                  <a:pt x="17657267" y="1502569"/>
                </a:cubicBezTo>
                <a:lnTo>
                  <a:pt x="17664411" y="1500188"/>
                </a:lnTo>
                <a:cubicBezTo>
                  <a:pt x="17666793" y="1498600"/>
                  <a:pt x="17668943" y="1496586"/>
                  <a:pt x="17671555" y="1495425"/>
                </a:cubicBezTo>
                <a:cubicBezTo>
                  <a:pt x="17681745" y="1490897"/>
                  <a:pt x="17685669" y="1491052"/>
                  <a:pt x="17695367" y="1488281"/>
                </a:cubicBezTo>
                <a:cubicBezTo>
                  <a:pt x="17697783" y="1487593"/>
                  <a:pt x="17700067" y="1486463"/>
                  <a:pt x="17702511" y="1485900"/>
                </a:cubicBezTo>
                <a:cubicBezTo>
                  <a:pt x="17710399" y="1484081"/>
                  <a:pt x="17718387" y="1482724"/>
                  <a:pt x="17726325" y="1481137"/>
                </a:cubicBezTo>
                <a:cubicBezTo>
                  <a:pt x="17730295" y="1480343"/>
                  <a:pt x="17734391" y="1480037"/>
                  <a:pt x="17738231" y="1478758"/>
                </a:cubicBezTo>
                <a:lnTo>
                  <a:pt x="17766807" y="1469232"/>
                </a:lnTo>
                <a:cubicBezTo>
                  <a:pt x="17769187" y="1468439"/>
                  <a:pt x="17771863" y="1468242"/>
                  <a:pt x="17773951" y="1466850"/>
                </a:cubicBezTo>
                <a:cubicBezTo>
                  <a:pt x="17783183" y="1460696"/>
                  <a:pt x="17778379" y="1462992"/>
                  <a:pt x="17788239" y="1459707"/>
                </a:cubicBezTo>
                <a:cubicBezTo>
                  <a:pt x="17792999" y="1456531"/>
                  <a:pt x="17797095" y="1451994"/>
                  <a:pt x="17802523" y="1450183"/>
                </a:cubicBezTo>
                <a:cubicBezTo>
                  <a:pt x="17804907" y="1449387"/>
                  <a:pt x="17807475" y="1449018"/>
                  <a:pt x="17809667" y="1447799"/>
                </a:cubicBezTo>
                <a:cubicBezTo>
                  <a:pt x="17834227" y="1434156"/>
                  <a:pt x="17814939" y="1441280"/>
                  <a:pt x="17831099" y="1435893"/>
                </a:cubicBezTo>
                <a:cubicBezTo>
                  <a:pt x="17833481" y="1434306"/>
                  <a:pt x="17835627" y="1432293"/>
                  <a:pt x="17838243" y="1431132"/>
                </a:cubicBezTo>
                <a:cubicBezTo>
                  <a:pt x="17842831" y="1429092"/>
                  <a:pt x="17852531" y="1426369"/>
                  <a:pt x="17852531" y="1426369"/>
                </a:cubicBezTo>
                <a:close/>
                <a:moveTo>
                  <a:pt x="32328223" y="1388676"/>
                </a:moveTo>
                <a:cubicBezTo>
                  <a:pt x="32350527" y="1392392"/>
                  <a:pt x="32373059" y="1394922"/>
                  <a:pt x="32395131" y="1399827"/>
                </a:cubicBezTo>
                <a:cubicBezTo>
                  <a:pt x="32406607" y="1402377"/>
                  <a:pt x="32420275" y="1402666"/>
                  <a:pt x="32428587" y="1410978"/>
                </a:cubicBezTo>
                <a:cubicBezTo>
                  <a:pt x="32436899" y="1419290"/>
                  <a:pt x="32434027" y="1434156"/>
                  <a:pt x="32439735" y="1444431"/>
                </a:cubicBezTo>
                <a:cubicBezTo>
                  <a:pt x="32480403" y="1517632"/>
                  <a:pt x="32463499" y="1504392"/>
                  <a:pt x="32517795" y="1522489"/>
                </a:cubicBezTo>
                <a:cubicBezTo>
                  <a:pt x="32570711" y="1575407"/>
                  <a:pt x="32542451" y="1560444"/>
                  <a:pt x="32595855" y="1578246"/>
                </a:cubicBezTo>
                <a:cubicBezTo>
                  <a:pt x="32614439" y="1574529"/>
                  <a:pt x="32634187" y="1574560"/>
                  <a:pt x="32651611" y="1567094"/>
                </a:cubicBezTo>
                <a:cubicBezTo>
                  <a:pt x="32661271" y="1562955"/>
                  <a:pt x="32664507" y="1549495"/>
                  <a:pt x="32673911" y="1544792"/>
                </a:cubicBezTo>
                <a:cubicBezTo>
                  <a:pt x="32694939" y="1534279"/>
                  <a:pt x="32740819" y="1522489"/>
                  <a:pt x="32740819" y="1522489"/>
                </a:cubicBezTo>
                <a:cubicBezTo>
                  <a:pt x="32751971" y="1529923"/>
                  <a:pt x="32761055" y="1542591"/>
                  <a:pt x="32774275" y="1544792"/>
                </a:cubicBezTo>
                <a:cubicBezTo>
                  <a:pt x="32821227" y="1552619"/>
                  <a:pt x="32821619" y="1491968"/>
                  <a:pt x="32830031" y="1466734"/>
                </a:cubicBezTo>
                <a:cubicBezTo>
                  <a:pt x="32833747" y="1455583"/>
                  <a:pt x="32830667" y="1438537"/>
                  <a:pt x="32841179" y="1433280"/>
                </a:cubicBezTo>
                <a:lnTo>
                  <a:pt x="32863483" y="1422128"/>
                </a:lnTo>
                <a:lnTo>
                  <a:pt x="32863483" y="1388676"/>
                </a:lnTo>
                <a:cubicBezTo>
                  <a:pt x="32896935" y="1392392"/>
                  <a:pt x="32930643" y="1394294"/>
                  <a:pt x="32963843" y="1399827"/>
                </a:cubicBezTo>
                <a:cubicBezTo>
                  <a:pt x="32975439" y="1401758"/>
                  <a:pt x="32985995" y="1407749"/>
                  <a:pt x="32997299" y="1410978"/>
                </a:cubicBezTo>
                <a:cubicBezTo>
                  <a:pt x="33012035" y="1415187"/>
                  <a:pt x="33027223" y="1417725"/>
                  <a:pt x="33041903" y="1422128"/>
                </a:cubicBezTo>
                <a:cubicBezTo>
                  <a:pt x="33064419" y="1428884"/>
                  <a:pt x="33086507" y="1436997"/>
                  <a:pt x="33108811" y="1444431"/>
                </a:cubicBezTo>
                <a:lnTo>
                  <a:pt x="33142263" y="1455583"/>
                </a:lnTo>
                <a:cubicBezTo>
                  <a:pt x="33145979" y="1466734"/>
                  <a:pt x="33151627" y="1477418"/>
                  <a:pt x="33153415" y="1489036"/>
                </a:cubicBezTo>
                <a:cubicBezTo>
                  <a:pt x="33159095" y="1525960"/>
                  <a:pt x="33151799" y="1565443"/>
                  <a:pt x="33164567" y="1600550"/>
                </a:cubicBezTo>
                <a:cubicBezTo>
                  <a:pt x="33168583" y="1611595"/>
                  <a:pt x="33186867" y="1607982"/>
                  <a:pt x="33198019" y="1611700"/>
                </a:cubicBezTo>
                <a:lnTo>
                  <a:pt x="33220323" y="1544792"/>
                </a:lnTo>
                <a:lnTo>
                  <a:pt x="33231475" y="1511340"/>
                </a:lnTo>
                <a:cubicBezTo>
                  <a:pt x="33250059" y="1515056"/>
                  <a:pt x="33269975" y="1514647"/>
                  <a:pt x="33287231" y="1522489"/>
                </a:cubicBezTo>
                <a:cubicBezTo>
                  <a:pt x="33311631" y="1533581"/>
                  <a:pt x="33354135" y="1567094"/>
                  <a:pt x="33354135" y="1567094"/>
                </a:cubicBezTo>
                <a:cubicBezTo>
                  <a:pt x="33365287" y="1563378"/>
                  <a:pt x="33379279" y="1564255"/>
                  <a:pt x="33387591" y="1555943"/>
                </a:cubicBezTo>
                <a:cubicBezTo>
                  <a:pt x="33395903" y="1547631"/>
                  <a:pt x="33393483" y="1533005"/>
                  <a:pt x="33398743" y="1522489"/>
                </a:cubicBezTo>
                <a:cubicBezTo>
                  <a:pt x="33412807" y="1494358"/>
                  <a:pt x="33422603" y="1487477"/>
                  <a:pt x="33443347" y="1466734"/>
                </a:cubicBezTo>
                <a:cubicBezTo>
                  <a:pt x="33461931" y="1470451"/>
                  <a:pt x="33482647" y="1468481"/>
                  <a:pt x="33499103" y="1477886"/>
                </a:cubicBezTo>
                <a:cubicBezTo>
                  <a:pt x="33527987" y="1494391"/>
                  <a:pt x="33529259" y="1558451"/>
                  <a:pt x="33532555" y="1578246"/>
                </a:cubicBezTo>
                <a:cubicBezTo>
                  <a:pt x="33525123" y="1585681"/>
                  <a:pt x="33499943" y="1598486"/>
                  <a:pt x="33510255" y="1600550"/>
                </a:cubicBezTo>
                <a:cubicBezTo>
                  <a:pt x="33536027" y="1605704"/>
                  <a:pt x="33562703" y="1595308"/>
                  <a:pt x="33588311" y="1589398"/>
                </a:cubicBezTo>
                <a:cubicBezTo>
                  <a:pt x="33611219" y="1584112"/>
                  <a:pt x="33655219" y="1567094"/>
                  <a:pt x="33655219" y="1567094"/>
                </a:cubicBezTo>
                <a:cubicBezTo>
                  <a:pt x="33710975" y="1574528"/>
                  <a:pt x="33767231" y="1578874"/>
                  <a:pt x="33822487" y="1589398"/>
                </a:cubicBezTo>
                <a:cubicBezTo>
                  <a:pt x="33845583" y="1593796"/>
                  <a:pt x="33889395" y="1611700"/>
                  <a:pt x="33889395" y="1611700"/>
                </a:cubicBezTo>
                <a:cubicBezTo>
                  <a:pt x="33896831" y="1634001"/>
                  <a:pt x="33911699" y="1656305"/>
                  <a:pt x="33889395" y="1678607"/>
                </a:cubicBezTo>
                <a:cubicBezTo>
                  <a:pt x="33881083" y="1686919"/>
                  <a:pt x="33867091" y="1686041"/>
                  <a:pt x="33855943" y="1689758"/>
                </a:cubicBezTo>
                <a:cubicBezTo>
                  <a:pt x="33852223" y="1700909"/>
                  <a:pt x="33842487" y="1711687"/>
                  <a:pt x="33844791" y="1723211"/>
                </a:cubicBezTo>
                <a:cubicBezTo>
                  <a:pt x="33850743" y="1752967"/>
                  <a:pt x="33910419" y="1754180"/>
                  <a:pt x="33922847" y="1756666"/>
                </a:cubicBezTo>
                <a:cubicBezTo>
                  <a:pt x="33934839" y="1754267"/>
                  <a:pt x="33994915" y="1744649"/>
                  <a:pt x="34012059" y="1734364"/>
                </a:cubicBezTo>
                <a:cubicBezTo>
                  <a:pt x="34021075" y="1728954"/>
                  <a:pt x="34026927" y="1719494"/>
                  <a:pt x="34034363" y="1712061"/>
                </a:cubicBezTo>
                <a:cubicBezTo>
                  <a:pt x="34049231" y="1715779"/>
                  <a:pt x="34066999" y="1713638"/>
                  <a:pt x="34078967" y="1723211"/>
                </a:cubicBezTo>
                <a:cubicBezTo>
                  <a:pt x="34102443" y="1741993"/>
                  <a:pt x="34085227" y="1771338"/>
                  <a:pt x="34078967" y="1790120"/>
                </a:cubicBezTo>
                <a:cubicBezTo>
                  <a:pt x="34102543" y="1884417"/>
                  <a:pt x="34070267" y="1815145"/>
                  <a:pt x="34223931" y="1845876"/>
                </a:cubicBezTo>
                <a:cubicBezTo>
                  <a:pt x="34237075" y="1848504"/>
                  <a:pt x="34245139" y="1862734"/>
                  <a:pt x="34257387" y="1868177"/>
                </a:cubicBezTo>
                <a:cubicBezTo>
                  <a:pt x="34278867" y="1877725"/>
                  <a:pt x="34324291" y="1890481"/>
                  <a:pt x="34324291" y="1890481"/>
                </a:cubicBezTo>
                <a:cubicBezTo>
                  <a:pt x="34362655" y="1928841"/>
                  <a:pt x="34342507" y="1920588"/>
                  <a:pt x="34424655" y="1901632"/>
                </a:cubicBezTo>
                <a:cubicBezTo>
                  <a:pt x="34447559" y="1896345"/>
                  <a:pt x="34491563" y="1879329"/>
                  <a:pt x="34491563" y="1879329"/>
                </a:cubicBezTo>
                <a:cubicBezTo>
                  <a:pt x="34497407" y="1880497"/>
                  <a:pt x="34567435" y="1892107"/>
                  <a:pt x="34580771" y="1901632"/>
                </a:cubicBezTo>
                <a:cubicBezTo>
                  <a:pt x="34597879" y="1913853"/>
                  <a:pt x="34610507" y="1931368"/>
                  <a:pt x="34625375" y="1946236"/>
                </a:cubicBezTo>
                <a:cubicBezTo>
                  <a:pt x="34632811" y="1953670"/>
                  <a:pt x="34637703" y="1965214"/>
                  <a:pt x="34647679" y="1968539"/>
                </a:cubicBezTo>
                <a:lnTo>
                  <a:pt x="34681131" y="1979690"/>
                </a:lnTo>
                <a:cubicBezTo>
                  <a:pt x="34736887" y="1975972"/>
                  <a:pt x="34794187" y="1982091"/>
                  <a:pt x="34848399" y="1968539"/>
                </a:cubicBezTo>
                <a:cubicBezTo>
                  <a:pt x="34887395" y="1958792"/>
                  <a:pt x="34880975" y="1947214"/>
                  <a:pt x="34866723" y="1938805"/>
                </a:cubicBezTo>
                <a:lnTo>
                  <a:pt x="34854283" y="1933040"/>
                </a:lnTo>
                <a:lnTo>
                  <a:pt x="34857007" y="1933875"/>
                </a:lnTo>
                <a:cubicBezTo>
                  <a:pt x="34867563" y="1936843"/>
                  <a:pt x="34882815" y="1940901"/>
                  <a:pt x="34904155" y="1946236"/>
                </a:cubicBezTo>
                <a:cubicBezTo>
                  <a:pt x="34914287" y="1961432"/>
                  <a:pt x="34931107" y="1991399"/>
                  <a:pt x="34948763" y="2001992"/>
                </a:cubicBezTo>
                <a:cubicBezTo>
                  <a:pt x="34958839" y="2008040"/>
                  <a:pt x="34971063" y="2009426"/>
                  <a:pt x="34982215" y="2013143"/>
                </a:cubicBezTo>
                <a:cubicBezTo>
                  <a:pt x="34978499" y="2035446"/>
                  <a:pt x="34981175" y="2059830"/>
                  <a:pt x="34971063" y="2080051"/>
                </a:cubicBezTo>
                <a:cubicBezTo>
                  <a:pt x="34965071" y="2092038"/>
                  <a:pt x="34947087" y="2092877"/>
                  <a:pt x="34937611" y="2102355"/>
                </a:cubicBezTo>
                <a:cubicBezTo>
                  <a:pt x="34928131" y="2111830"/>
                  <a:pt x="34922743" y="2124656"/>
                  <a:pt x="34915307" y="2135807"/>
                </a:cubicBezTo>
                <a:cubicBezTo>
                  <a:pt x="34930175" y="2145720"/>
                  <a:pt x="34971063" y="2166781"/>
                  <a:pt x="34971063" y="2191564"/>
                </a:cubicBezTo>
                <a:cubicBezTo>
                  <a:pt x="34971063" y="2204967"/>
                  <a:pt x="34956195" y="2213866"/>
                  <a:pt x="34948763" y="2225016"/>
                </a:cubicBezTo>
                <a:cubicBezTo>
                  <a:pt x="34942327" y="2224373"/>
                  <a:pt x="34835947" y="2222004"/>
                  <a:pt x="34803795" y="2202714"/>
                </a:cubicBezTo>
                <a:cubicBezTo>
                  <a:pt x="34794779" y="2197307"/>
                  <a:pt x="34788059" y="2188621"/>
                  <a:pt x="34781491" y="2180412"/>
                </a:cubicBezTo>
                <a:cubicBezTo>
                  <a:pt x="34773119" y="2169946"/>
                  <a:pt x="34766623" y="2158110"/>
                  <a:pt x="34759191" y="2146959"/>
                </a:cubicBezTo>
                <a:cubicBezTo>
                  <a:pt x="34755475" y="2135807"/>
                  <a:pt x="34748039" y="2125260"/>
                  <a:pt x="34748039" y="2113504"/>
                </a:cubicBezTo>
                <a:cubicBezTo>
                  <a:pt x="34748039" y="2069511"/>
                  <a:pt x="34791451" y="2071984"/>
                  <a:pt x="34714587" y="2091202"/>
                </a:cubicBezTo>
                <a:cubicBezTo>
                  <a:pt x="34703435" y="2098638"/>
                  <a:pt x="34689503" y="2103039"/>
                  <a:pt x="34681131" y="2113504"/>
                </a:cubicBezTo>
                <a:cubicBezTo>
                  <a:pt x="34637879" y="2167573"/>
                  <a:pt x="34709519" y="2133782"/>
                  <a:pt x="34636527" y="2158110"/>
                </a:cubicBezTo>
                <a:cubicBezTo>
                  <a:pt x="34629091" y="2146959"/>
                  <a:pt x="34625591" y="2131760"/>
                  <a:pt x="34614223" y="2124655"/>
                </a:cubicBezTo>
                <a:cubicBezTo>
                  <a:pt x="34594291" y="2112196"/>
                  <a:pt x="34547319" y="2102355"/>
                  <a:pt x="34547319" y="2102355"/>
                </a:cubicBezTo>
                <a:cubicBezTo>
                  <a:pt x="34528731" y="2106070"/>
                  <a:pt x="34507331" y="2102993"/>
                  <a:pt x="34491563" y="2113504"/>
                </a:cubicBezTo>
                <a:cubicBezTo>
                  <a:pt x="34481783" y="2120024"/>
                  <a:pt x="34480411" y="2135203"/>
                  <a:pt x="34480411" y="2146959"/>
                </a:cubicBezTo>
                <a:cubicBezTo>
                  <a:pt x="34480411" y="2171957"/>
                  <a:pt x="34496199" y="2188583"/>
                  <a:pt x="34513863" y="2202714"/>
                </a:cubicBezTo>
                <a:cubicBezTo>
                  <a:pt x="34524327" y="2211087"/>
                  <a:pt x="34535331" y="2219023"/>
                  <a:pt x="34547319" y="2225016"/>
                </a:cubicBezTo>
                <a:cubicBezTo>
                  <a:pt x="34557831" y="2230273"/>
                  <a:pt x="34569619" y="2232452"/>
                  <a:pt x="34580771" y="2236167"/>
                </a:cubicBezTo>
                <a:cubicBezTo>
                  <a:pt x="34591923" y="2243602"/>
                  <a:pt x="34602239" y="2252476"/>
                  <a:pt x="34614223" y="2258470"/>
                </a:cubicBezTo>
                <a:cubicBezTo>
                  <a:pt x="34624739" y="2263727"/>
                  <a:pt x="34640847" y="2260057"/>
                  <a:pt x="34647679" y="2269622"/>
                </a:cubicBezTo>
                <a:cubicBezTo>
                  <a:pt x="34712727" y="2360691"/>
                  <a:pt x="34628163" y="2322588"/>
                  <a:pt x="34703435" y="2347680"/>
                </a:cubicBezTo>
                <a:cubicBezTo>
                  <a:pt x="34722019" y="2343965"/>
                  <a:pt x="34740687" y="2340640"/>
                  <a:pt x="34759191" y="2336530"/>
                </a:cubicBezTo>
                <a:cubicBezTo>
                  <a:pt x="34774151" y="2333203"/>
                  <a:pt x="34788507" y="2324287"/>
                  <a:pt x="34803795" y="2325378"/>
                </a:cubicBezTo>
                <a:cubicBezTo>
                  <a:pt x="34841607" y="2328078"/>
                  <a:pt x="34878531" y="2338487"/>
                  <a:pt x="34915307" y="2347680"/>
                </a:cubicBezTo>
                <a:lnTo>
                  <a:pt x="35004519" y="2369982"/>
                </a:lnTo>
                <a:cubicBezTo>
                  <a:pt x="35048079" y="2413545"/>
                  <a:pt x="35002371" y="2374485"/>
                  <a:pt x="35060275" y="2403437"/>
                </a:cubicBezTo>
                <a:cubicBezTo>
                  <a:pt x="35072259" y="2409429"/>
                  <a:pt x="35083263" y="2417367"/>
                  <a:pt x="35093727" y="2425739"/>
                </a:cubicBezTo>
                <a:cubicBezTo>
                  <a:pt x="35101935" y="2432308"/>
                  <a:pt x="35107015" y="2442632"/>
                  <a:pt x="35116031" y="2448041"/>
                </a:cubicBezTo>
                <a:cubicBezTo>
                  <a:pt x="35126107" y="2454089"/>
                  <a:pt x="35138331" y="2455477"/>
                  <a:pt x="35149483" y="2459193"/>
                </a:cubicBezTo>
                <a:cubicBezTo>
                  <a:pt x="35160635" y="2466626"/>
                  <a:pt x="35173459" y="2472017"/>
                  <a:pt x="35182935" y="2481494"/>
                </a:cubicBezTo>
                <a:cubicBezTo>
                  <a:pt x="35204555" y="2503113"/>
                  <a:pt x="35207319" y="2521193"/>
                  <a:pt x="35216391" y="2548403"/>
                </a:cubicBezTo>
                <a:cubicBezTo>
                  <a:pt x="35167835" y="2596955"/>
                  <a:pt x="35203967" y="2572331"/>
                  <a:pt x="35082575" y="2559553"/>
                </a:cubicBezTo>
                <a:cubicBezTo>
                  <a:pt x="34970735" y="2547780"/>
                  <a:pt x="35011079" y="2554176"/>
                  <a:pt x="34926459" y="2537251"/>
                </a:cubicBezTo>
                <a:cubicBezTo>
                  <a:pt x="34885571" y="2540968"/>
                  <a:pt x="34841915" y="2533156"/>
                  <a:pt x="34803795" y="2548403"/>
                </a:cubicBezTo>
                <a:cubicBezTo>
                  <a:pt x="34792883" y="2552767"/>
                  <a:pt x="34803899" y="2577839"/>
                  <a:pt x="34814947" y="2581857"/>
                </a:cubicBezTo>
                <a:cubicBezTo>
                  <a:pt x="34850055" y="2594621"/>
                  <a:pt x="34889287" y="2589290"/>
                  <a:pt x="34926459" y="2593007"/>
                </a:cubicBezTo>
                <a:lnTo>
                  <a:pt x="35026819" y="2626460"/>
                </a:lnTo>
                <a:lnTo>
                  <a:pt x="35060275" y="2637612"/>
                </a:lnTo>
                <a:cubicBezTo>
                  <a:pt x="35071423" y="2641329"/>
                  <a:pt x="35082131" y="2646831"/>
                  <a:pt x="35093727" y="2648764"/>
                </a:cubicBezTo>
                <a:lnTo>
                  <a:pt x="35160635" y="2659915"/>
                </a:lnTo>
                <a:cubicBezTo>
                  <a:pt x="35171787" y="2667349"/>
                  <a:pt x="35189111" y="2669773"/>
                  <a:pt x="35194087" y="2682216"/>
                </a:cubicBezTo>
                <a:cubicBezTo>
                  <a:pt x="35208083" y="2717202"/>
                  <a:pt x="35165227" y="2721573"/>
                  <a:pt x="35149483" y="2726821"/>
                </a:cubicBezTo>
                <a:cubicBezTo>
                  <a:pt x="35019387" y="2719388"/>
                  <a:pt x="34882811" y="2745729"/>
                  <a:pt x="34759191" y="2704519"/>
                </a:cubicBezTo>
                <a:cubicBezTo>
                  <a:pt x="34651483" y="2668615"/>
                  <a:pt x="34818959" y="2726195"/>
                  <a:pt x="34681131" y="2671065"/>
                </a:cubicBezTo>
                <a:cubicBezTo>
                  <a:pt x="34659303" y="2662334"/>
                  <a:pt x="34636527" y="2656198"/>
                  <a:pt x="34614223" y="2648764"/>
                </a:cubicBezTo>
                <a:cubicBezTo>
                  <a:pt x="34603075" y="2645046"/>
                  <a:pt x="34590551" y="2644131"/>
                  <a:pt x="34580771" y="2637612"/>
                </a:cubicBezTo>
                <a:cubicBezTo>
                  <a:pt x="34569619" y="2630177"/>
                  <a:pt x="34559563" y="2620752"/>
                  <a:pt x="34547319" y="2615309"/>
                </a:cubicBezTo>
                <a:cubicBezTo>
                  <a:pt x="34525835" y="2605764"/>
                  <a:pt x="34502711" y="2600442"/>
                  <a:pt x="34480411" y="2593007"/>
                </a:cubicBezTo>
                <a:lnTo>
                  <a:pt x="34446955" y="2581857"/>
                </a:lnTo>
                <a:lnTo>
                  <a:pt x="34346595" y="2548403"/>
                </a:lnTo>
                <a:cubicBezTo>
                  <a:pt x="34335443" y="2544685"/>
                  <a:pt x="34324667" y="2539555"/>
                  <a:pt x="34313143" y="2537251"/>
                </a:cubicBezTo>
                <a:cubicBezTo>
                  <a:pt x="34294555" y="2533534"/>
                  <a:pt x="34275671" y="2531087"/>
                  <a:pt x="34257387" y="2526099"/>
                </a:cubicBezTo>
                <a:cubicBezTo>
                  <a:pt x="34234707" y="2519915"/>
                  <a:pt x="34213287" y="2509499"/>
                  <a:pt x="34190479" y="2503797"/>
                </a:cubicBezTo>
                <a:lnTo>
                  <a:pt x="34145875" y="2492646"/>
                </a:lnTo>
                <a:cubicBezTo>
                  <a:pt x="34138439" y="2500080"/>
                  <a:pt x="34125631" y="2504639"/>
                  <a:pt x="34123571" y="2514948"/>
                </a:cubicBezTo>
                <a:cubicBezTo>
                  <a:pt x="34121267" y="2526474"/>
                  <a:pt x="34145771" y="2544385"/>
                  <a:pt x="34134723" y="2548403"/>
                </a:cubicBezTo>
                <a:cubicBezTo>
                  <a:pt x="34092659" y="2563698"/>
                  <a:pt x="34045511" y="2555837"/>
                  <a:pt x="34000907" y="2559553"/>
                </a:cubicBezTo>
                <a:cubicBezTo>
                  <a:pt x="33982323" y="2615310"/>
                  <a:pt x="34000907" y="2589290"/>
                  <a:pt x="33922847" y="2615309"/>
                </a:cubicBezTo>
                <a:lnTo>
                  <a:pt x="33889395" y="2626460"/>
                </a:lnTo>
                <a:cubicBezTo>
                  <a:pt x="33874527" y="2622743"/>
                  <a:pt x="33858499" y="2622164"/>
                  <a:pt x="33844791" y="2615309"/>
                </a:cubicBezTo>
                <a:cubicBezTo>
                  <a:pt x="33808135" y="2596981"/>
                  <a:pt x="33820735" y="2556924"/>
                  <a:pt x="33800187" y="2526099"/>
                </a:cubicBezTo>
                <a:lnTo>
                  <a:pt x="33777883" y="2492646"/>
                </a:lnTo>
                <a:cubicBezTo>
                  <a:pt x="33781599" y="2474061"/>
                  <a:pt x="33770879" y="2442336"/>
                  <a:pt x="33789035" y="2436890"/>
                </a:cubicBezTo>
                <a:cubicBezTo>
                  <a:pt x="33856775" y="2416568"/>
                  <a:pt x="33930475" y="2432141"/>
                  <a:pt x="34000907" y="2425739"/>
                </a:cubicBezTo>
                <a:cubicBezTo>
                  <a:pt x="34012615" y="2424674"/>
                  <a:pt x="34023211" y="2418304"/>
                  <a:pt x="34034363" y="2414587"/>
                </a:cubicBezTo>
                <a:cubicBezTo>
                  <a:pt x="34038079" y="2399719"/>
                  <a:pt x="34045511" y="2385309"/>
                  <a:pt x="34045511" y="2369982"/>
                </a:cubicBezTo>
                <a:cubicBezTo>
                  <a:pt x="34045511" y="2346897"/>
                  <a:pt x="34023335" y="2319991"/>
                  <a:pt x="34012059" y="2303075"/>
                </a:cubicBezTo>
                <a:cubicBezTo>
                  <a:pt x="34004139" y="2279314"/>
                  <a:pt x="33983731" y="2236530"/>
                  <a:pt x="34012059" y="2213866"/>
                </a:cubicBezTo>
                <a:cubicBezTo>
                  <a:pt x="34024027" y="2204292"/>
                  <a:pt x="34041983" y="2220614"/>
                  <a:pt x="34056663" y="2225016"/>
                </a:cubicBezTo>
                <a:cubicBezTo>
                  <a:pt x="34079179" y="2231773"/>
                  <a:pt x="34101267" y="2239886"/>
                  <a:pt x="34123571" y="2247319"/>
                </a:cubicBezTo>
                <a:lnTo>
                  <a:pt x="34157023" y="2258470"/>
                </a:lnTo>
                <a:cubicBezTo>
                  <a:pt x="34174451" y="2254115"/>
                  <a:pt x="34186995" y="2250998"/>
                  <a:pt x="34195815" y="2248819"/>
                </a:cubicBezTo>
                <a:lnTo>
                  <a:pt x="34206211" y="2246270"/>
                </a:lnTo>
                <a:lnTo>
                  <a:pt x="34206351" y="2246246"/>
                </a:lnTo>
                <a:cubicBezTo>
                  <a:pt x="34212303" y="2244855"/>
                  <a:pt x="34217403" y="2243555"/>
                  <a:pt x="34212295" y="2244781"/>
                </a:cubicBezTo>
                <a:lnTo>
                  <a:pt x="34206211" y="2246270"/>
                </a:lnTo>
                <a:lnTo>
                  <a:pt x="34195255" y="2248249"/>
                </a:lnTo>
                <a:cubicBezTo>
                  <a:pt x="34196931" y="2247380"/>
                  <a:pt x="34207091" y="2244166"/>
                  <a:pt x="34235083" y="2236167"/>
                </a:cubicBezTo>
                <a:cubicBezTo>
                  <a:pt x="34333123" y="2208155"/>
                  <a:pt x="34232911" y="2240609"/>
                  <a:pt x="34313143" y="2213866"/>
                </a:cubicBezTo>
                <a:cubicBezTo>
                  <a:pt x="34305707" y="2202714"/>
                  <a:pt x="34300315" y="2189888"/>
                  <a:pt x="34290839" y="2180412"/>
                </a:cubicBezTo>
                <a:cubicBezTo>
                  <a:pt x="34264051" y="2153624"/>
                  <a:pt x="34255675" y="2160564"/>
                  <a:pt x="34223931" y="2146959"/>
                </a:cubicBezTo>
                <a:cubicBezTo>
                  <a:pt x="34127471" y="2105618"/>
                  <a:pt x="34224331" y="2139657"/>
                  <a:pt x="34145875" y="2113504"/>
                </a:cubicBezTo>
                <a:cubicBezTo>
                  <a:pt x="34112419" y="2117224"/>
                  <a:pt x="34078715" y="2119121"/>
                  <a:pt x="34045511" y="2124655"/>
                </a:cubicBezTo>
                <a:cubicBezTo>
                  <a:pt x="34000907" y="2132090"/>
                  <a:pt x="34023211" y="2146959"/>
                  <a:pt x="33978603" y="2124655"/>
                </a:cubicBezTo>
                <a:cubicBezTo>
                  <a:pt x="33966619" y="2118662"/>
                  <a:pt x="33955615" y="2110725"/>
                  <a:pt x="33945151" y="2102355"/>
                </a:cubicBezTo>
                <a:cubicBezTo>
                  <a:pt x="33936943" y="2095786"/>
                  <a:pt x="33932251" y="2084752"/>
                  <a:pt x="33922847" y="2080051"/>
                </a:cubicBezTo>
                <a:cubicBezTo>
                  <a:pt x="33901823" y="2069537"/>
                  <a:pt x="33878243" y="2065185"/>
                  <a:pt x="33855943" y="2057748"/>
                </a:cubicBezTo>
                <a:lnTo>
                  <a:pt x="33822487" y="2046598"/>
                </a:lnTo>
                <a:cubicBezTo>
                  <a:pt x="33815055" y="2039164"/>
                  <a:pt x="33808395" y="2030862"/>
                  <a:pt x="33800187" y="2024294"/>
                </a:cubicBezTo>
                <a:cubicBezTo>
                  <a:pt x="33789719" y="2015923"/>
                  <a:pt x="33773379" y="2013629"/>
                  <a:pt x="33766731" y="2001992"/>
                </a:cubicBezTo>
                <a:cubicBezTo>
                  <a:pt x="33722403" y="1924420"/>
                  <a:pt x="33792707" y="1958612"/>
                  <a:pt x="33722127" y="1935085"/>
                </a:cubicBezTo>
                <a:cubicBezTo>
                  <a:pt x="33714691" y="1927651"/>
                  <a:pt x="33709227" y="1917485"/>
                  <a:pt x="33699823" y="1912783"/>
                </a:cubicBezTo>
                <a:cubicBezTo>
                  <a:pt x="33686115" y="1905929"/>
                  <a:pt x="33670179" y="1904958"/>
                  <a:pt x="33655219" y="1901632"/>
                </a:cubicBezTo>
                <a:cubicBezTo>
                  <a:pt x="33574483" y="1883692"/>
                  <a:pt x="33625787" y="1899256"/>
                  <a:pt x="33566011" y="1879329"/>
                </a:cubicBezTo>
                <a:cubicBezTo>
                  <a:pt x="33547423" y="1883045"/>
                  <a:pt x="33526711" y="1881077"/>
                  <a:pt x="33510255" y="1890481"/>
                </a:cubicBezTo>
                <a:cubicBezTo>
                  <a:pt x="33498619" y="1897129"/>
                  <a:pt x="33498415" y="1915561"/>
                  <a:pt x="33487951" y="1923933"/>
                </a:cubicBezTo>
                <a:cubicBezTo>
                  <a:pt x="33478771" y="1931277"/>
                  <a:pt x="33465647" y="1931368"/>
                  <a:pt x="33454499" y="1935085"/>
                </a:cubicBezTo>
                <a:cubicBezTo>
                  <a:pt x="33387587" y="1912782"/>
                  <a:pt x="33447063" y="1942520"/>
                  <a:pt x="33409891" y="1890481"/>
                </a:cubicBezTo>
                <a:cubicBezTo>
                  <a:pt x="33397671" y="1873370"/>
                  <a:pt x="33376951" y="1863371"/>
                  <a:pt x="33365287" y="1845876"/>
                </a:cubicBezTo>
                <a:cubicBezTo>
                  <a:pt x="33357855" y="1834725"/>
                  <a:pt x="33353451" y="1820795"/>
                  <a:pt x="33342987" y="1812421"/>
                </a:cubicBezTo>
                <a:cubicBezTo>
                  <a:pt x="33333807" y="1805079"/>
                  <a:pt x="33320683" y="1804989"/>
                  <a:pt x="33309531" y="1801270"/>
                </a:cubicBezTo>
                <a:cubicBezTo>
                  <a:pt x="33221175" y="1830722"/>
                  <a:pt x="33265815" y="1827437"/>
                  <a:pt x="33175719" y="1812421"/>
                </a:cubicBezTo>
                <a:cubicBezTo>
                  <a:pt x="33132155" y="1768861"/>
                  <a:pt x="33177863" y="1807918"/>
                  <a:pt x="33119963" y="1778968"/>
                </a:cubicBezTo>
                <a:cubicBezTo>
                  <a:pt x="33107975" y="1772975"/>
                  <a:pt x="33099315" y="1760606"/>
                  <a:pt x="33086507" y="1756666"/>
                </a:cubicBezTo>
                <a:cubicBezTo>
                  <a:pt x="33050275" y="1745517"/>
                  <a:pt x="33012167" y="1741797"/>
                  <a:pt x="32974995" y="1734364"/>
                </a:cubicBezTo>
                <a:lnTo>
                  <a:pt x="32919239" y="1723211"/>
                </a:lnTo>
                <a:cubicBezTo>
                  <a:pt x="32889503" y="1726928"/>
                  <a:pt x="32857855" y="1723233"/>
                  <a:pt x="32830031" y="1734364"/>
                </a:cubicBezTo>
                <a:cubicBezTo>
                  <a:pt x="32819115" y="1738729"/>
                  <a:pt x="32854303" y="1738171"/>
                  <a:pt x="32863483" y="1745515"/>
                </a:cubicBezTo>
                <a:cubicBezTo>
                  <a:pt x="32880083" y="1758796"/>
                  <a:pt x="32885355" y="1792177"/>
                  <a:pt x="32908087" y="1801270"/>
                </a:cubicBezTo>
                <a:cubicBezTo>
                  <a:pt x="32936547" y="1812655"/>
                  <a:pt x="32997299" y="1823572"/>
                  <a:pt x="32997299" y="1823572"/>
                </a:cubicBezTo>
                <a:cubicBezTo>
                  <a:pt x="32930779" y="1890096"/>
                  <a:pt x="32997295" y="1834725"/>
                  <a:pt x="32796575" y="1834725"/>
                </a:cubicBezTo>
                <a:cubicBezTo>
                  <a:pt x="32766607" y="1834725"/>
                  <a:pt x="32737103" y="1842158"/>
                  <a:pt x="32707367" y="1845876"/>
                </a:cubicBezTo>
                <a:cubicBezTo>
                  <a:pt x="32629515" y="1923724"/>
                  <a:pt x="32685847" y="1847446"/>
                  <a:pt x="32707367" y="1890481"/>
                </a:cubicBezTo>
                <a:cubicBezTo>
                  <a:pt x="32712623" y="1900994"/>
                  <a:pt x="32699931" y="1912783"/>
                  <a:pt x="32696215" y="1923933"/>
                </a:cubicBezTo>
                <a:lnTo>
                  <a:pt x="32573551" y="1912783"/>
                </a:lnTo>
                <a:cubicBezTo>
                  <a:pt x="32212607" y="1885017"/>
                  <a:pt x="32574135" y="1916890"/>
                  <a:pt x="32283619" y="1890481"/>
                </a:cubicBezTo>
                <a:cubicBezTo>
                  <a:pt x="32265035" y="1894198"/>
                  <a:pt x="32246151" y="1896644"/>
                  <a:pt x="32227863" y="1901632"/>
                </a:cubicBezTo>
                <a:cubicBezTo>
                  <a:pt x="32205183" y="1907816"/>
                  <a:pt x="32160955" y="1923933"/>
                  <a:pt x="32160955" y="1923933"/>
                </a:cubicBezTo>
                <a:cubicBezTo>
                  <a:pt x="32146087" y="1920216"/>
                  <a:pt x="32125547" y="1925043"/>
                  <a:pt x="32116351" y="1912783"/>
                </a:cubicBezTo>
                <a:cubicBezTo>
                  <a:pt x="32109299" y="1903379"/>
                  <a:pt x="32119191" y="1887641"/>
                  <a:pt x="32127503" y="1879329"/>
                </a:cubicBezTo>
                <a:cubicBezTo>
                  <a:pt x="32146455" y="1860376"/>
                  <a:pt x="32194411" y="1834725"/>
                  <a:pt x="32194411" y="1834725"/>
                </a:cubicBezTo>
                <a:cubicBezTo>
                  <a:pt x="32198127" y="1823573"/>
                  <a:pt x="32207867" y="1812798"/>
                  <a:pt x="32205563" y="1801270"/>
                </a:cubicBezTo>
                <a:cubicBezTo>
                  <a:pt x="32203115" y="1789046"/>
                  <a:pt x="32154611" y="1759870"/>
                  <a:pt x="32149803" y="1756666"/>
                </a:cubicBezTo>
                <a:cubicBezTo>
                  <a:pt x="32138655" y="1760382"/>
                  <a:pt x="32126431" y="1761769"/>
                  <a:pt x="32116351" y="1767817"/>
                </a:cubicBezTo>
                <a:cubicBezTo>
                  <a:pt x="32107335" y="1773227"/>
                  <a:pt x="32103451" y="1785417"/>
                  <a:pt x="32094047" y="1790120"/>
                </a:cubicBezTo>
                <a:cubicBezTo>
                  <a:pt x="32073023" y="1800633"/>
                  <a:pt x="32049443" y="1804989"/>
                  <a:pt x="32027143" y="1812421"/>
                </a:cubicBezTo>
                <a:lnTo>
                  <a:pt x="31993687" y="1823572"/>
                </a:lnTo>
                <a:cubicBezTo>
                  <a:pt x="31975103" y="1819856"/>
                  <a:pt x="31957707" y="1820922"/>
                  <a:pt x="31937931" y="1812421"/>
                </a:cubicBezTo>
                <a:cubicBezTo>
                  <a:pt x="31918155" y="1803922"/>
                  <a:pt x="31891363" y="1788909"/>
                  <a:pt x="31875035" y="1772580"/>
                </a:cubicBezTo>
                <a:cubicBezTo>
                  <a:pt x="31869979" y="1748691"/>
                  <a:pt x="31864259" y="1718431"/>
                  <a:pt x="31859875" y="1700909"/>
                </a:cubicBezTo>
                <a:cubicBezTo>
                  <a:pt x="31855491" y="1683389"/>
                  <a:pt x="31852439" y="1678607"/>
                  <a:pt x="31848723" y="1667455"/>
                </a:cubicBezTo>
                <a:cubicBezTo>
                  <a:pt x="31860791" y="1558833"/>
                  <a:pt x="31844823" y="1597201"/>
                  <a:pt x="31871027" y="1544792"/>
                </a:cubicBezTo>
                <a:cubicBezTo>
                  <a:pt x="31874743" y="1533641"/>
                  <a:pt x="31876331" y="1521153"/>
                  <a:pt x="31882175" y="1511340"/>
                </a:cubicBezTo>
                <a:cubicBezTo>
                  <a:pt x="31888023" y="1501523"/>
                  <a:pt x="31897795" y="1494212"/>
                  <a:pt x="31906107" y="1485900"/>
                </a:cubicBezTo>
                <a:cubicBezTo>
                  <a:pt x="31914419" y="1477589"/>
                  <a:pt x="31912183" y="1475504"/>
                  <a:pt x="31926783" y="1466734"/>
                </a:cubicBezTo>
                <a:cubicBezTo>
                  <a:pt x="31941379" y="1457965"/>
                  <a:pt x="31961619" y="1441297"/>
                  <a:pt x="31993687" y="1433280"/>
                </a:cubicBezTo>
                <a:cubicBezTo>
                  <a:pt x="32023427" y="1436997"/>
                  <a:pt x="32068207" y="1418312"/>
                  <a:pt x="32082899" y="1444431"/>
                </a:cubicBezTo>
                <a:cubicBezTo>
                  <a:pt x="32110295" y="1493135"/>
                  <a:pt x="32087879" y="1556162"/>
                  <a:pt x="32094047" y="1611700"/>
                </a:cubicBezTo>
                <a:cubicBezTo>
                  <a:pt x="32095347" y="1623382"/>
                  <a:pt x="32099943" y="1634639"/>
                  <a:pt x="32105199" y="1645154"/>
                </a:cubicBezTo>
                <a:cubicBezTo>
                  <a:pt x="32119007" y="1672767"/>
                  <a:pt x="32132279" y="1688164"/>
                  <a:pt x="32160955" y="1700909"/>
                </a:cubicBezTo>
                <a:cubicBezTo>
                  <a:pt x="32182439" y="1710457"/>
                  <a:pt x="32227863" y="1723211"/>
                  <a:pt x="32227863" y="1723211"/>
                </a:cubicBezTo>
                <a:cubicBezTo>
                  <a:pt x="32266787" y="1762139"/>
                  <a:pt x="32240191" y="1742189"/>
                  <a:pt x="32317075" y="1767817"/>
                </a:cubicBezTo>
                <a:lnTo>
                  <a:pt x="32350527" y="1778968"/>
                </a:lnTo>
                <a:lnTo>
                  <a:pt x="32383979" y="1790120"/>
                </a:lnTo>
                <a:cubicBezTo>
                  <a:pt x="32395555" y="1786261"/>
                  <a:pt x="32462067" y="1774542"/>
                  <a:pt x="32428587" y="1734364"/>
                </a:cubicBezTo>
                <a:cubicBezTo>
                  <a:pt x="32413535" y="1716304"/>
                  <a:pt x="32361679" y="1712061"/>
                  <a:pt x="32361679" y="1712061"/>
                </a:cubicBezTo>
                <a:cubicBezTo>
                  <a:pt x="32352907" y="1685748"/>
                  <a:pt x="32353735" y="1671611"/>
                  <a:pt x="32328223" y="1656305"/>
                </a:cubicBezTo>
                <a:cubicBezTo>
                  <a:pt x="32318147" y="1650256"/>
                  <a:pt x="32305923" y="1648871"/>
                  <a:pt x="32294771" y="1645154"/>
                </a:cubicBezTo>
                <a:cubicBezTo>
                  <a:pt x="32274027" y="1624407"/>
                  <a:pt x="32267151" y="1614616"/>
                  <a:pt x="32239015" y="1600550"/>
                </a:cubicBezTo>
                <a:cubicBezTo>
                  <a:pt x="32228503" y="1595292"/>
                  <a:pt x="32216711" y="1593114"/>
                  <a:pt x="32205563" y="1589398"/>
                </a:cubicBezTo>
                <a:cubicBezTo>
                  <a:pt x="32188755" y="1538974"/>
                  <a:pt x="32170815" y="1525073"/>
                  <a:pt x="32194411" y="1477886"/>
                </a:cubicBezTo>
                <a:cubicBezTo>
                  <a:pt x="32199111" y="1468481"/>
                  <a:pt x="32209279" y="1463017"/>
                  <a:pt x="32216711" y="1455583"/>
                </a:cubicBezTo>
                <a:cubicBezTo>
                  <a:pt x="32235299" y="1399827"/>
                  <a:pt x="32216711" y="1425847"/>
                  <a:pt x="32294771" y="1399827"/>
                </a:cubicBezTo>
                <a:close/>
                <a:moveTo>
                  <a:pt x="15051395" y="1341437"/>
                </a:moveTo>
                <a:cubicBezTo>
                  <a:pt x="15083147" y="1352020"/>
                  <a:pt x="15068330" y="1341437"/>
                  <a:pt x="15083147" y="1385888"/>
                </a:cubicBezTo>
                <a:lnTo>
                  <a:pt x="15089498" y="1404937"/>
                </a:lnTo>
                <a:cubicBezTo>
                  <a:pt x="15081252" y="1462639"/>
                  <a:pt x="15087880" y="1435188"/>
                  <a:pt x="15070448" y="1487487"/>
                </a:cubicBezTo>
                <a:cubicBezTo>
                  <a:pt x="15068330" y="1493837"/>
                  <a:pt x="15067808" y="1500970"/>
                  <a:pt x="15064096" y="1506537"/>
                </a:cubicBezTo>
                <a:lnTo>
                  <a:pt x="15025997" y="1563689"/>
                </a:lnTo>
                <a:cubicBezTo>
                  <a:pt x="15021765" y="1570038"/>
                  <a:pt x="15019645" y="1578504"/>
                  <a:pt x="15013298" y="1582737"/>
                </a:cubicBezTo>
                <a:lnTo>
                  <a:pt x="14975198" y="1608137"/>
                </a:lnTo>
                <a:cubicBezTo>
                  <a:pt x="14963103" y="1644423"/>
                  <a:pt x="14978826" y="1614186"/>
                  <a:pt x="14949796" y="1633538"/>
                </a:cubicBezTo>
                <a:cubicBezTo>
                  <a:pt x="14942324" y="1638519"/>
                  <a:pt x="14938217" y="1647607"/>
                  <a:pt x="14930747" y="1652587"/>
                </a:cubicBezTo>
                <a:cubicBezTo>
                  <a:pt x="14925177" y="1656300"/>
                  <a:pt x="14917685" y="1655944"/>
                  <a:pt x="14911697" y="1658937"/>
                </a:cubicBezTo>
                <a:cubicBezTo>
                  <a:pt x="14860268" y="1684652"/>
                  <a:pt x="14937559" y="1674758"/>
                  <a:pt x="14816445" y="1677989"/>
                </a:cubicBezTo>
                <a:cubicBezTo>
                  <a:pt x="14683127" y="1681542"/>
                  <a:pt x="14549747" y="1682221"/>
                  <a:pt x="14416395" y="1684337"/>
                </a:cubicBezTo>
                <a:cubicBezTo>
                  <a:pt x="14403696" y="1688571"/>
                  <a:pt x="14391501" y="1694836"/>
                  <a:pt x="14378298" y="1697037"/>
                </a:cubicBezTo>
                <a:cubicBezTo>
                  <a:pt x="14331591" y="1704823"/>
                  <a:pt x="14352690" y="1700264"/>
                  <a:pt x="14314796" y="1709737"/>
                </a:cubicBezTo>
                <a:cubicBezTo>
                  <a:pt x="14308447" y="1713970"/>
                  <a:pt x="14302719" y="1719337"/>
                  <a:pt x="14295749" y="1722438"/>
                </a:cubicBezTo>
                <a:cubicBezTo>
                  <a:pt x="14264662" y="1736254"/>
                  <a:pt x="14260665" y="1732963"/>
                  <a:pt x="14232247" y="1741489"/>
                </a:cubicBezTo>
                <a:cubicBezTo>
                  <a:pt x="14219426" y="1745335"/>
                  <a:pt x="14206849" y="1749956"/>
                  <a:pt x="14194146" y="1754189"/>
                </a:cubicBezTo>
                <a:cubicBezTo>
                  <a:pt x="14187797" y="1756304"/>
                  <a:pt x="14180664" y="1756825"/>
                  <a:pt x="14175097" y="1760538"/>
                </a:cubicBezTo>
                <a:cubicBezTo>
                  <a:pt x="14168748" y="1764770"/>
                  <a:pt x="14163601" y="1772160"/>
                  <a:pt x="14156049" y="1773237"/>
                </a:cubicBezTo>
                <a:cubicBezTo>
                  <a:pt x="14118273" y="1778633"/>
                  <a:pt x="14079847" y="1777471"/>
                  <a:pt x="14041749" y="1779588"/>
                </a:cubicBezTo>
                <a:cubicBezTo>
                  <a:pt x="14004660" y="1791949"/>
                  <a:pt x="14038721" y="1776264"/>
                  <a:pt x="14009999" y="1804989"/>
                </a:cubicBezTo>
                <a:cubicBezTo>
                  <a:pt x="13988855" y="1826130"/>
                  <a:pt x="13995138" y="1811125"/>
                  <a:pt x="13971896" y="1824038"/>
                </a:cubicBezTo>
                <a:cubicBezTo>
                  <a:pt x="13958555" y="1831450"/>
                  <a:pt x="13948278" y="1844610"/>
                  <a:pt x="13933795" y="1849437"/>
                </a:cubicBezTo>
                <a:cubicBezTo>
                  <a:pt x="13912584" y="1856510"/>
                  <a:pt x="13913269" y="1856822"/>
                  <a:pt x="13889349" y="1862138"/>
                </a:cubicBezTo>
                <a:cubicBezTo>
                  <a:pt x="13878813" y="1864478"/>
                  <a:pt x="13868366" y="1867745"/>
                  <a:pt x="13857596" y="1868488"/>
                </a:cubicBezTo>
                <a:cubicBezTo>
                  <a:pt x="13806873" y="1871985"/>
                  <a:pt x="13755997" y="1872720"/>
                  <a:pt x="13705197" y="1874838"/>
                </a:cubicBezTo>
                <a:cubicBezTo>
                  <a:pt x="13666409" y="1882596"/>
                  <a:pt x="13649782" y="1889047"/>
                  <a:pt x="13603599" y="1874838"/>
                </a:cubicBezTo>
                <a:cubicBezTo>
                  <a:pt x="13589724" y="1870568"/>
                  <a:pt x="13593016" y="1843088"/>
                  <a:pt x="13590898" y="1836737"/>
                </a:cubicBezTo>
                <a:cubicBezTo>
                  <a:pt x="13607830" y="1826157"/>
                  <a:pt x="13624169" y="1814550"/>
                  <a:pt x="13641697" y="1804989"/>
                </a:cubicBezTo>
                <a:cubicBezTo>
                  <a:pt x="13647575" y="1801784"/>
                  <a:pt x="13655522" y="1802819"/>
                  <a:pt x="13660749" y="1798637"/>
                </a:cubicBezTo>
                <a:cubicBezTo>
                  <a:pt x="13703082" y="1764770"/>
                  <a:pt x="13641697" y="1792290"/>
                  <a:pt x="13692499" y="1766888"/>
                </a:cubicBezTo>
                <a:cubicBezTo>
                  <a:pt x="13698486" y="1763894"/>
                  <a:pt x="13705559" y="1763531"/>
                  <a:pt x="13711546" y="1760538"/>
                </a:cubicBezTo>
                <a:cubicBezTo>
                  <a:pt x="13718373" y="1757125"/>
                  <a:pt x="13723625" y="1750938"/>
                  <a:pt x="13730595" y="1747837"/>
                </a:cubicBezTo>
                <a:cubicBezTo>
                  <a:pt x="13742831" y="1742400"/>
                  <a:pt x="13757560" y="1742564"/>
                  <a:pt x="13768696" y="1735138"/>
                </a:cubicBezTo>
                <a:cubicBezTo>
                  <a:pt x="13775049" y="1730904"/>
                  <a:pt x="13780922" y="1725851"/>
                  <a:pt x="13787747" y="1722438"/>
                </a:cubicBezTo>
                <a:cubicBezTo>
                  <a:pt x="13793735" y="1719444"/>
                  <a:pt x="13800946" y="1719338"/>
                  <a:pt x="13806799" y="1716088"/>
                </a:cubicBezTo>
                <a:cubicBezTo>
                  <a:pt x="13820142" y="1708674"/>
                  <a:pt x="13832199" y="1699155"/>
                  <a:pt x="13844895" y="1690687"/>
                </a:cubicBezTo>
                <a:lnTo>
                  <a:pt x="13863949" y="1677989"/>
                </a:lnTo>
                <a:lnTo>
                  <a:pt x="13882996" y="1665288"/>
                </a:lnTo>
                <a:cubicBezTo>
                  <a:pt x="13921099" y="1667404"/>
                  <a:pt x="13959294" y="1668184"/>
                  <a:pt x="13997298" y="1671637"/>
                </a:cubicBezTo>
                <a:cubicBezTo>
                  <a:pt x="14005989" y="1672427"/>
                  <a:pt x="14013969" y="1677989"/>
                  <a:pt x="14022698" y="1677989"/>
                </a:cubicBezTo>
                <a:cubicBezTo>
                  <a:pt x="14037665" y="1677989"/>
                  <a:pt x="14052329" y="1673755"/>
                  <a:pt x="14067148" y="1671637"/>
                </a:cubicBezTo>
                <a:lnTo>
                  <a:pt x="14162395" y="1639887"/>
                </a:lnTo>
                <a:lnTo>
                  <a:pt x="14181448" y="1633538"/>
                </a:lnTo>
                <a:cubicBezTo>
                  <a:pt x="14187797" y="1631420"/>
                  <a:pt x="14194002" y="1628811"/>
                  <a:pt x="14200496" y="1627187"/>
                </a:cubicBezTo>
                <a:cubicBezTo>
                  <a:pt x="14208633" y="1625153"/>
                  <a:pt x="14235835" y="1619042"/>
                  <a:pt x="14244947" y="1614488"/>
                </a:cubicBezTo>
                <a:cubicBezTo>
                  <a:pt x="14251774" y="1611075"/>
                  <a:pt x="14257024" y="1604887"/>
                  <a:pt x="14263998" y="1601787"/>
                </a:cubicBezTo>
                <a:cubicBezTo>
                  <a:pt x="14276231" y="1596350"/>
                  <a:pt x="14289396" y="1593320"/>
                  <a:pt x="14302095" y="1589088"/>
                </a:cubicBezTo>
                <a:cubicBezTo>
                  <a:pt x="14308447" y="1586970"/>
                  <a:pt x="14314654" y="1584361"/>
                  <a:pt x="14321148" y="1582737"/>
                </a:cubicBezTo>
                <a:cubicBezTo>
                  <a:pt x="14353040" y="1574764"/>
                  <a:pt x="14338267" y="1579147"/>
                  <a:pt x="14365597" y="1570038"/>
                </a:cubicBezTo>
                <a:cubicBezTo>
                  <a:pt x="14374065" y="1572156"/>
                  <a:pt x="14382973" y="1572950"/>
                  <a:pt x="14390997" y="1576388"/>
                </a:cubicBezTo>
                <a:cubicBezTo>
                  <a:pt x="14398011" y="1579393"/>
                  <a:pt x="14402422" y="1588824"/>
                  <a:pt x="14410049" y="1589088"/>
                </a:cubicBezTo>
                <a:lnTo>
                  <a:pt x="14575146" y="1582737"/>
                </a:lnTo>
                <a:cubicBezTo>
                  <a:pt x="14585728" y="1580620"/>
                  <a:pt x="14596252" y="1578161"/>
                  <a:pt x="14606896" y="1576388"/>
                </a:cubicBezTo>
                <a:cubicBezTo>
                  <a:pt x="14621658" y="1573926"/>
                  <a:pt x="14636764" y="1573402"/>
                  <a:pt x="14651345" y="1570038"/>
                </a:cubicBezTo>
                <a:lnTo>
                  <a:pt x="14708495" y="1550987"/>
                </a:lnTo>
                <a:cubicBezTo>
                  <a:pt x="14714848" y="1548870"/>
                  <a:pt x="14721977" y="1548351"/>
                  <a:pt x="14727548" y="1544638"/>
                </a:cubicBezTo>
                <a:cubicBezTo>
                  <a:pt x="14733895" y="1540405"/>
                  <a:pt x="14739772" y="1535350"/>
                  <a:pt x="14746596" y="1531938"/>
                </a:cubicBezTo>
                <a:cubicBezTo>
                  <a:pt x="14752583" y="1528944"/>
                  <a:pt x="14759796" y="1528838"/>
                  <a:pt x="14765645" y="1525588"/>
                </a:cubicBezTo>
                <a:cubicBezTo>
                  <a:pt x="14778989" y="1518174"/>
                  <a:pt x="14791045" y="1508656"/>
                  <a:pt x="14803746" y="1500188"/>
                </a:cubicBezTo>
                <a:lnTo>
                  <a:pt x="14841848" y="1474787"/>
                </a:lnTo>
                <a:lnTo>
                  <a:pt x="14860896" y="1462087"/>
                </a:lnTo>
                <a:lnTo>
                  <a:pt x="14879945" y="1449387"/>
                </a:lnTo>
                <a:cubicBezTo>
                  <a:pt x="14916341" y="1394792"/>
                  <a:pt x="14867878" y="1459040"/>
                  <a:pt x="14911697" y="1423987"/>
                </a:cubicBezTo>
                <a:cubicBezTo>
                  <a:pt x="14952727" y="1391161"/>
                  <a:pt x="14895562" y="1414549"/>
                  <a:pt x="14943448" y="1398587"/>
                </a:cubicBezTo>
                <a:cubicBezTo>
                  <a:pt x="14973910" y="1352891"/>
                  <a:pt x="14930769" y="1409154"/>
                  <a:pt x="14994245" y="1366838"/>
                </a:cubicBezTo>
                <a:cubicBezTo>
                  <a:pt x="15000598" y="1362604"/>
                  <a:pt x="15006324" y="1357239"/>
                  <a:pt x="15013298" y="1354137"/>
                </a:cubicBezTo>
                <a:cubicBezTo>
                  <a:pt x="15025531" y="1348700"/>
                  <a:pt x="15051395" y="1341437"/>
                  <a:pt x="15051395" y="1341437"/>
                </a:cubicBezTo>
                <a:close/>
                <a:moveTo>
                  <a:pt x="29851379" y="1338263"/>
                </a:moveTo>
                <a:cubicBezTo>
                  <a:pt x="29859255" y="1338263"/>
                  <a:pt x="29871595" y="1340516"/>
                  <a:pt x="29879951" y="1343024"/>
                </a:cubicBezTo>
                <a:cubicBezTo>
                  <a:pt x="29884759" y="1344468"/>
                  <a:pt x="29889479" y="1346201"/>
                  <a:pt x="29894239" y="1347787"/>
                </a:cubicBezTo>
                <a:lnTo>
                  <a:pt x="29901383" y="1350168"/>
                </a:lnTo>
                <a:lnTo>
                  <a:pt x="29908527" y="1352549"/>
                </a:lnTo>
                <a:cubicBezTo>
                  <a:pt x="29913291" y="1355725"/>
                  <a:pt x="29918767" y="1358027"/>
                  <a:pt x="29922815" y="1362075"/>
                </a:cubicBezTo>
                <a:cubicBezTo>
                  <a:pt x="29931735" y="1370993"/>
                  <a:pt x="29926763" y="1368154"/>
                  <a:pt x="29937103" y="1371599"/>
                </a:cubicBezTo>
                <a:cubicBezTo>
                  <a:pt x="29938691" y="1373980"/>
                  <a:pt x="29939839" y="1376720"/>
                  <a:pt x="29941863" y="1378743"/>
                </a:cubicBezTo>
                <a:cubicBezTo>
                  <a:pt x="29947347" y="1384226"/>
                  <a:pt x="29951247" y="1384066"/>
                  <a:pt x="29958535" y="1385888"/>
                </a:cubicBezTo>
                <a:cubicBezTo>
                  <a:pt x="29960119" y="1388268"/>
                  <a:pt x="29961271" y="1391007"/>
                  <a:pt x="29963295" y="1393033"/>
                </a:cubicBezTo>
                <a:cubicBezTo>
                  <a:pt x="29965319" y="1395056"/>
                  <a:pt x="29968555" y="1395639"/>
                  <a:pt x="29970439" y="1397794"/>
                </a:cubicBezTo>
                <a:cubicBezTo>
                  <a:pt x="29989887" y="1420019"/>
                  <a:pt x="29971035" y="1406129"/>
                  <a:pt x="29987107" y="1416843"/>
                </a:cubicBezTo>
                <a:cubicBezTo>
                  <a:pt x="29998027" y="1433224"/>
                  <a:pt x="29991203" y="1429321"/>
                  <a:pt x="30003779" y="1433514"/>
                </a:cubicBezTo>
                <a:cubicBezTo>
                  <a:pt x="30006159" y="1435099"/>
                  <a:pt x="30008363" y="1436995"/>
                  <a:pt x="30010919" y="1438274"/>
                </a:cubicBezTo>
                <a:cubicBezTo>
                  <a:pt x="30028391" y="1447012"/>
                  <a:pt x="30074499" y="1438307"/>
                  <a:pt x="30075215" y="1438274"/>
                </a:cubicBezTo>
                <a:cubicBezTo>
                  <a:pt x="30077595" y="1437481"/>
                  <a:pt x="30079863" y="1436157"/>
                  <a:pt x="30082359" y="1435893"/>
                </a:cubicBezTo>
                <a:cubicBezTo>
                  <a:pt x="30095015" y="1434562"/>
                  <a:pt x="30107735" y="1433514"/>
                  <a:pt x="30120459" y="1433514"/>
                </a:cubicBezTo>
                <a:cubicBezTo>
                  <a:pt x="30128991" y="1433514"/>
                  <a:pt x="30138315" y="1436190"/>
                  <a:pt x="30146651" y="1438274"/>
                </a:cubicBezTo>
                <a:cubicBezTo>
                  <a:pt x="30156807" y="1445043"/>
                  <a:pt x="30160215" y="1448171"/>
                  <a:pt x="30170463" y="1452562"/>
                </a:cubicBezTo>
                <a:cubicBezTo>
                  <a:pt x="30172771" y="1453552"/>
                  <a:pt x="30175227" y="1454149"/>
                  <a:pt x="30177607" y="1454943"/>
                </a:cubicBezTo>
                <a:lnTo>
                  <a:pt x="30191895" y="1464469"/>
                </a:lnTo>
                <a:cubicBezTo>
                  <a:pt x="30194275" y="1466056"/>
                  <a:pt x="30196323" y="1468327"/>
                  <a:pt x="30199039" y="1469232"/>
                </a:cubicBezTo>
                <a:cubicBezTo>
                  <a:pt x="30201419" y="1470025"/>
                  <a:pt x="30203939" y="1470491"/>
                  <a:pt x="30206183" y="1471613"/>
                </a:cubicBezTo>
                <a:cubicBezTo>
                  <a:pt x="30208743" y="1472892"/>
                  <a:pt x="30210711" y="1475214"/>
                  <a:pt x="30213327" y="1476374"/>
                </a:cubicBezTo>
                <a:cubicBezTo>
                  <a:pt x="30217915" y="1478414"/>
                  <a:pt x="30222851" y="1479549"/>
                  <a:pt x="30227615" y="1481137"/>
                </a:cubicBezTo>
                <a:lnTo>
                  <a:pt x="30234759" y="1483518"/>
                </a:lnTo>
                <a:lnTo>
                  <a:pt x="30249047" y="1493043"/>
                </a:lnTo>
                <a:lnTo>
                  <a:pt x="30256191" y="1497808"/>
                </a:lnTo>
                <a:cubicBezTo>
                  <a:pt x="30256983" y="1500188"/>
                  <a:pt x="30256795" y="1503174"/>
                  <a:pt x="30258571" y="1504949"/>
                </a:cubicBezTo>
                <a:cubicBezTo>
                  <a:pt x="30260347" y="1506725"/>
                  <a:pt x="30265023" y="1504917"/>
                  <a:pt x="30265715" y="1507331"/>
                </a:cubicBezTo>
                <a:cubicBezTo>
                  <a:pt x="30268559" y="1517283"/>
                  <a:pt x="30267303" y="1527968"/>
                  <a:pt x="30268095" y="1538287"/>
                </a:cubicBezTo>
                <a:cubicBezTo>
                  <a:pt x="30267059" y="1543472"/>
                  <a:pt x="30266611" y="1553565"/>
                  <a:pt x="30260951" y="1557338"/>
                </a:cubicBezTo>
                <a:cubicBezTo>
                  <a:pt x="30258231" y="1559152"/>
                  <a:pt x="30254603" y="1558925"/>
                  <a:pt x="30251427" y="1559719"/>
                </a:cubicBezTo>
                <a:cubicBezTo>
                  <a:pt x="30249047" y="1561307"/>
                  <a:pt x="30247143" y="1564346"/>
                  <a:pt x="30244283" y="1564481"/>
                </a:cubicBezTo>
                <a:cubicBezTo>
                  <a:pt x="30229991" y="1565163"/>
                  <a:pt x="30215635" y="1563739"/>
                  <a:pt x="30201419" y="1562102"/>
                </a:cubicBezTo>
                <a:cubicBezTo>
                  <a:pt x="30194919" y="1561349"/>
                  <a:pt x="30188787" y="1558622"/>
                  <a:pt x="30182371" y="1557338"/>
                </a:cubicBezTo>
                <a:lnTo>
                  <a:pt x="30170463" y="1554957"/>
                </a:lnTo>
                <a:cubicBezTo>
                  <a:pt x="30156179" y="1555750"/>
                  <a:pt x="30141803" y="1555564"/>
                  <a:pt x="30127603" y="1557338"/>
                </a:cubicBezTo>
                <a:cubicBezTo>
                  <a:pt x="30122623" y="1557960"/>
                  <a:pt x="30118079" y="1560513"/>
                  <a:pt x="30113315" y="1562102"/>
                </a:cubicBezTo>
                <a:cubicBezTo>
                  <a:pt x="30110935" y="1562893"/>
                  <a:pt x="30108259" y="1563091"/>
                  <a:pt x="30106171" y="1564481"/>
                </a:cubicBezTo>
                <a:cubicBezTo>
                  <a:pt x="30096939" y="1570635"/>
                  <a:pt x="30101743" y="1568338"/>
                  <a:pt x="30091883" y="1571625"/>
                </a:cubicBezTo>
                <a:lnTo>
                  <a:pt x="30077595" y="1581150"/>
                </a:lnTo>
                <a:cubicBezTo>
                  <a:pt x="30075215" y="1582736"/>
                  <a:pt x="30073167" y="1585009"/>
                  <a:pt x="30070451" y="1585913"/>
                </a:cubicBezTo>
                <a:lnTo>
                  <a:pt x="30063307" y="1588293"/>
                </a:lnTo>
                <a:cubicBezTo>
                  <a:pt x="30060927" y="1589883"/>
                  <a:pt x="30058187" y="1591033"/>
                  <a:pt x="30056163" y="1593056"/>
                </a:cubicBezTo>
                <a:cubicBezTo>
                  <a:pt x="30054143" y="1595081"/>
                  <a:pt x="30053639" y="1598411"/>
                  <a:pt x="30051403" y="1600200"/>
                </a:cubicBezTo>
                <a:cubicBezTo>
                  <a:pt x="30049443" y="1601767"/>
                  <a:pt x="30046639" y="1601787"/>
                  <a:pt x="30044259" y="1602583"/>
                </a:cubicBezTo>
                <a:lnTo>
                  <a:pt x="30029971" y="1616869"/>
                </a:lnTo>
                <a:cubicBezTo>
                  <a:pt x="30027591" y="1619251"/>
                  <a:pt x="30024695" y="1621211"/>
                  <a:pt x="30022827" y="1624012"/>
                </a:cubicBezTo>
                <a:lnTo>
                  <a:pt x="30003779" y="1652587"/>
                </a:lnTo>
                <a:cubicBezTo>
                  <a:pt x="30002191" y="1654969"/>
                  <a:pt x="30001395" y="1658143"/>
                  <a:pt x="29999015" y="1659732"/>
                </a:cubicBezTo>
                <a:lnTo>
                  <a:pt x="29984727" y="1669257"/>
                </a:lnTo>
                <a:cubicBezTo>
                  <a:pt x="29983139" y="1671637"/>
                  <a:pt x="29981987" y="1674375"/>
                  <a:pt x="29979963" y="1676400"/>
                </a:cubicBezTo>
                <a:cubicBezTo>
                  <a:pt x="29975347" y="1681016"/>
                  <a:pt x="29971487" y="1681608"/>
                  <a:pt x="29965679" y="1683543"/>
                </a:cubicBezTo>
                <a:lnTo>
                  <a:pt x="29944247" y="1697832"/>
                </a:lnTo>
                <a:cubicBezTo>
                  <a:pt x="29941863" y="1699418"/>
                  <a:pt x="29939819" y="1701690"/>
                  <a:pt x="29937103" y="1702593"/>
                </a:cubicBezTo>
                <a:lnTo>
                  <a:pt x="29915671" y="1709737"/>
                </a:lnTo>
                <a:lnTo>
                  <a:pt x="29901383" y="1714499"/>
                </a:lnTo>
                <a:cubicBezTo>
                  <a:pt x="29898207" y="1715294"/>
                  <a:pt x="29895119" y="1716586"/>
                  <a:pt x="29891859" y="1716881"/>
                </a:cubicBezTo>
                <a:cubicBezTo>
                  <a:pt x="29877607" y="1718177"/>
                  <a:pt x="29863283" y="1718470"/>
                  <a:pt x="29848995" y="1719262"/>
                </a:cubicBezTo>
                <a:cubicBezTo>
                  <a:pt x="29827847" y="1721906"/>
                  <a:pt x="29823111" y="1723785"/>
                  <a:pt x="29798991" y="1719262"/>
                </a:cubicBezTo>
                <a:cubicBezTo>
                  <a:pt x="29796175" y="1718736"/>
                  <a:pt x="29794407" y="1715779"/>
                  <a:pt x="29791847" y="1714499"/>
                </a:cubicBezTo>
                <a:cubicBezTo>
                  <a:pt x="29789599" y="1713378"/>
                  <a:pt x="29787083" y="1712912"/>
                  <a:pt x="29784703" y="1712118"/>
                </a:cubicBezTo>
                <a:cubicBezTo>
                  <a:pt x="29788299" y="1697728"/>
                  <a:pt x="29786051" y="1705690"/>
                  <a:pt x="29791847" y="1688307"/>
                </a:cubicBezTo>
                <a:cubicBezTo>
                  <a:pt x="29794571" y="1680135"/>
                  <a:pt x="29794167" y="1678843"/>
                  <a:pt x="29801371" y="1671637"/>
                </a:cubicBezTo>
                <a:cubicBezTo>
                  <a:pt x="29803395" y="1669614"/>
                  <a:pt x="29806135" y="1668463"/>
                  <a:pt x="29808515" y="1666875"/>
                </a:cubicBezTo>
                <a:cubicBezTo>
                  <a:pt x="29810103" y="1664494"/>
                  <a:pt x="29811859" y="1662216"/>
                  <a:pt x="29813279" y="1659732"/>
                </a:cubicBezTo>
                <a:cubicBezTo>
                  <a:pt x="29815039" y="1656649"/>
                  <a:pt x="29815767" y="1652935"/>
                  <a:pt x="29818039" y="1650207"/>
                </a:cubicBezTo>
                <a:cubicBezTo>
                  <a:pt x="29819871" y="1648007"/>
                  <a:pt x="29822803" y="1647032"/>
                  <a:pt x="29825183" y="1645443"/>
                </a:cubicBezTo>
                <a:cubicBezTo>
                  <a:pt x="29826771" y="1643064"/>
                  <a:pt x="29828667" y="1640859"/>
                  <a:pt x="29829947" y="1638302"/>
                </a:cubicBezTo>
                <a:cubicBezTo>
                  <a:pt x="29835343" y="1627509"/>
                  <a:pt x="29831715" y="1617347"/>
                  <a:pt x="29829947" y="1604963"/>
                </a:cubicBezTo>
                <a:cubicBezTo>
                  <a:pt x="29829591" y="1602477"/>
                  <a:pt x="29829131" y="1599779"/>
                  <a:pt x="29827563" y="1597819"/>
                </a:cubicBezTo>
                <a:cubicBezTo>
                  <a:pt x="29825775" y="1595584"/>
                  <a:pt x="29823035" y="1594221"/>
                  <a:pt x="29820419" y="1593056"/>
                </a:cubicBezTo>
                <a:cubicBezTo>
                  <a:pt x="29815835" y="1591017"/>
                  <a:pt x="29806135" y="1588293"/>
                  <a:pt x="29806135" y="1588293"/>
                </a:cubicBezTo>
                <a:cubicBezTo>
                  <a:pt x="29799783" y="1589088"/>
                  <a:pt x="29793379" y="1589529"/>
                  <a:pt x="29787083" y="1590675"/>
                </a:cubicBezTo>
                <a:cubicBezTo>
                  <a:pt x="29784615" y="1591125"/>
                  <a:pt x="29782375" y="1592448"/>
                  <a:pt x="29779939" y="1593056"/>
                </a:cubicBezTo>
                <a:cubicBezTo>
                  <a:pt x="29776015" y="1594039"/>
                  <a:pt x="29772003" y="1594643"/>
                  <a:pt x="29768035" y="1595438"/>
                </a:cubicBezTo>
                <a:lnTo>
                  <a:pt x="29613251" y="1593056"/>
                </a:lnTo>
                <a:cubicBezTo>
                  <a:pt x="29558655" y="1593056"/>
                  <a:pt x="29571619" y="1589471"/>
                  <a:pt x="29546579" y="1597819"/>
                </a:cubicBezTo>
                <a:cubicBezTo>
                  <a:pt x="29539555" y="1602500"/>
                  <a:pt x="29538015" y="1602851"/>
                  <a:pt x="29532291" y="1609724"/>
                </a:cubicBezTo>
                <a:cubicBezTo>
                  <a:pt x="29530459" y="1611924"/>
                  <a:pt x="29529763" y="1615083"/>
                  <a:pt x="29527527" y="1616869"/>
                </a:cubicBezTo>
                <a:cubicBezTo>
                  <a:pt x="29525567" y="1618436"/>
                  <a:pt x="29522763" y="1618455"/>
                  <a:pt x="29520383" y="1619251"/>
                </a:cubicBezTo>
                <a:cubicBezTo>
                  <a:pt x="29518795" y="1621631"/>
                  <a:pt x="29518047" y="1624876"/>
                  <a:pt x="29515619" y="1626393"/>
                </a:cubicBezTo>
                <a:cubicBezTo>
                  <a:pt x="29511363" y="1629054"/>
                  <a:pt x="29506095" y="1629570"/>
                  <a:pt x="29501335" y="1631156"/>
                </a:cubicBezTo>
                <a:lnTo>
                  <a:pt x="29487047" y="1635919"/>
                </a:lnTo>
                <a:lnTo>
                  <a:pt x="29479903" y="1638302"/>
                </a:lnTo>
                <a:lnTo>
                  <a:pt x="29472759" y="1640681"/>
                </a:lnTo>
                <a:cubicBezTo>
                  <a:pt x="29472615" y="1640657"/>
                  <a:pt x="29454411" y="1638387"/>
                  <a:pt x="29451327" y="1635919"/>
                </a:cubicBezTo>
                <a:cubicBezTo>
                  <a:pt x="29449091" y="1634130"/>
                  <a:pt x="29448151" y="1631156"/>
                  <a:pt x="29446563" y="1628775"/>
                </a:cubicBezTo>
                <a:lnTo>
                  <a:pt x="29441803" y="1614488"/>
                </a:lnTo>
                <a:cubicBezTo>
                  <a:pt x="29436407" y="1598303"/>
                  <a:pt x="29439419" y="1609868"/>
                  <a:pt x="29446563" y="1566863"/>
                </a:cubicBezTo>
                <a:lnTo>
                  <a:pt x="29427515" y="1559719"/>
                </a:lnTo>
                <a:cubicBezTo>
                  <a:pt x="29425155" y="1558860"/>
                  <a:pt x="29422459" y="1558731"/>
                  <a:pt x="29420371" y="1557338"/>
                </a:cubicBezTo>
                <a:cubicBezTo>
                  <a:pt x="29402535" y="1545447"/>
                  <a:pt x="29423071" y="1553475"/>
                  <a:pt x="29406083" y="1547812"/>
                </a:cubicBezTo>
                <a:cubicBezTo>
                  <a:pt x="29400815" y="1542543"/>
                  <a:pt x="29397495" y="1540157"/>
                  <a:pt x="29394179" y="1533524"/>
                </a:cubicBezTo>
                <a:cubicBezTo>
                  <a:pt x="29393055" y="1531279"/>
                  <a:pt x="29392591" y="1528762"/>
                  <a:pt x="29391795" y="1526381"/>
                </a:cubicBezTo>
                <a:cubicBezTo>
                  <a:pt x="29392591" y="1520825"/>
                  <a:pt x="29391899" y="1514842"/>
                  <a:pt x="29394179" y="1509712"/>
                </a:cubicBezTo>
                <a:cubicBezTo>
                  <a:pt x="29396127" y="1505323"/>
                  <a:pt x="29404991" y="1504305"/>
                  <a:pt x="29408463" y="1502569"/>
                </a:cubicBezTo>
                <a:cubicBezTo>
                  <a:pt x="29411023" y="1501289"/>
                  <a:pt x="29412995" y="1498968"/>
                  <a:pt x="29415607" y="1497808"/>
                </a:cubicBezTo>
                <a:cubicBezTo>
                  <a:pt x="29420195" y="1495767"/>
                  <a:pt x="29425135" y="1494631"/>
                  <a:pt x="29429895" y="1493043"/>
                </a:cubicBezTo>
                <a:lnTo>
                  <a:pt x="29437039" y="1490663"/>
                </a:lnTo>
                <a:cubicBezTo>
                  <a:pt x="29457315" y="1483905"/>
                  <a:pt x="29444199" y="1487580"/>
                  <a:pt x="29487047" y="1485900"/>
                </a:cubicBezTo>
                <a:lnTo>
                  <a:pt x="29565627" y="1483518"/>
                </a:lnTo>
                <a:cubicBezTo>
                  <a:pt x="29571183" y="1482724"/>
                  <a:pt x="29576683" y="1481137"/>
                  <a:pt x="29582295" y="1481137"/>
                </a:cubicBezTo>
                <a:cubicBezTo>
                  <a:pt x="29603691" y="1481137"/>
                  <a:pt x="29618763" y="1480411"/>
                  <a:pt x="29637063" y="1485900"/>
                </a:cubicBezTo>
                <a:cubicBezTo>
                  <a:pt x="29641875" y="1487343"/>
                  <a:pt x="29646591" y="1489074"/>
                  <a:pt x="29651351" y="1490663"/>
                </a:cubicBezTo>
                <a:lnTo>
                  <a:pt x="29665639" y="1495425"/>
                </a:lnTo>
                <a:lnTo>
                  <a:pt x="29672783" y="1497808"/>
                </a:lnTo>
                <a:lnTo>
                  <a:pt x="29679927" y="1500188"/>
                </a:lnTo>
                <a:cubicBezTo>
                  <a:pt x="29682307" y="1501775"/>
                  <a:pt x="29684455" y="1503788"/>
                  <a:pt x="29687071" y="1504949"/>
                </a:cubicBezTo>
                <a:cubicBezTo>
                  <a:pt x="29691659" y="1506988"/>
                  <a:pt x="29696595" y="1508124"/>
                  <a:pt x="29701359" y="1509712"/>
                </a:cubicBezTo>
                <a:lnTo>
                  <a:pt x="29722791" y="1516856"/>
                </a:lnTo>
                <a:cubicBezTo>
                  <a:pt x="29748847" y="1525542"/>
                  <a:pt x="29709379" y="1511688"/>
                  <a:pt x="29737079" y="1523999"/>
                </a:cubicBezTo>
                <a:cubicBezTo>
                  <a:pt x="29741663" y="1526039"/>
                  <a:pt x="29746603" y="1527174"/>
                  <a:pt x="29751363" y="1528762"/>
                </a:cubicBezTo>
                <a:cubicBezTo>
                  <a:pt x="29753747" y="1529556"/>
                  <a:pt x="29756075" y="1530534"/>
                  <a:pt x="29758507" y="1531144"/>
                </a:cubicBezTo>
                <a:cubicBezTo>
                  <a:pt x="29761683" y="1531938"/>
                  <a:pt x="29764839" y="1532815"/>
                  <a:pt x="29768035" y="1533524"/>
                </a:cubicBezTo>
                <a:cubicBezTo>
                  <a:pt x="29778035" y="1535747"/>
                  <a:pt x="29783867" y="1536562"/>
                  <a:pt x="29794227" y="1538287"/>
                </a:cubicBezTo>
                <a:cubicBezTo>
                  <a:pt x="29815659" y="1537494"/>
                  <a:pt x="29837119" y="1537289"/>
                  <a:pt x="29858519" y="1535908"/>
                </a:cubicBezTo>
                <a:cubicBezTo>
                  <a:pt x="29861787" y="1535696"/>
                  <a:pt x="29864911" y="1534465"/>
                  <a:pt x="29868047" y="1533524"/>
                </a:cubicBezTo>
                <a:cubicBezTo>
                  <a:pt x="29872855" y="1532081"/>
                  <a:pt x="29882335" y="1528762"/>
                  <a:pt x="29882335" y="1528762"/>
                </a:cubicBezTo>
                <a:cubicBezTo>
                  <a:pt x="29884715" y="1527174"/>
                  <a:pt x="29887959" y="1526427"/>
                  <a:pt x="29889479" y="1523999"/>
                </a:cubicBezTo>
                <a:cubicBezTo>
                  <a:pt x="29892139" y="1519742"/>
                  <a:pt x="29891455" y="1513889"/>
                  <a:pt x="29894239" y="1509712"/>
                </a:cubicBezTo>
                <a:lnTo>
                  <a:pt x="29899003" y="1502569"/>
                </a:lnTo>
                <a:cubicBezTo>
                  <a:pt x="29902623" y="1491703"/>
                  <a:pt x="29907155" y="1485538"/>
                  <a:pt x="29901383" y="1473995"/>
                </a:cubicBezTo>
                <a:cubicBezTo>
                  <a:pt x="29900103" y="1471434"/>
                  <a:pt x="29896855" y="1470393"/>
                  <a:pt x="29894239" y="1469232"/>
                </a:cubicBezTo>
                <a:cubicBezTo>
                  <a:pt x="29889651" y="1467194"/>
                  <a:pt x="29884131" y="1467252"/>
                  <a:pt x="29879951" y="1464469"/>
                </a:cubicBezTo>
                <a:cubicBezTo>
                  <a:pt x="29877571" y="1462881"/>
                  <a:pt x="29875367" y="1460988"/>
                  <a:pt x="29872807" y="1459707"/>
                </a:cubicBezTo>
                <a:cubicBezTo>
                  <a:pt x="29870563" y="1458585"/>
                  <a:pt x="29867859" y="1458543"/>
                  <a:pt x="29865663" y="1457325"/>
                </a:cubicBezTo>
                <a:cubicBezTo>
                  <a:pt x="29860663" y="1454544"/>
                  <a:pt x="29856807" y="1449609"/>
                  <a:pt x="29851379" y="1447799"/>
                </a:cubicBezTo>
                <a:cubicBezTo>
                  <a:pt x="29825339" y="1439120"/>
                  <a:pt x="29864771" y="1452960"/>
                  <a:pt x="29837091" y="1440656"/>
                </a:cubicBezTo>
                <a:cubicBezTo>
                  <a:pt x="29832503" y="1438619"/>
                  <a:pt x="29827563" y="1437481"/>
                  <a:pt x="29822803" y="1435893"/>
                </a:cubicBezTo>
                <a:lnTo>
                  <a:pt x="29815659" y="1433514"/>
                </a:lnTo>
                <a:lnTo>
                  <a:pt x="29794227" y="1419225"/>
                </a:lnTo>
                <a:lnTo>
                  <a:pt x="29787083" y="1414462"/>
                </a:lnTo>
                <a:cubicBezTo>
                  <a:pt x="29785495" y="1412081"/>
                  <a:pt x="29784343" y="1409344"/>
                  <a:pt x="29782319" y="1407318"/>
                </a:cubicBezTo>
                <a:cubicBezTo>
                  <a:pt x="29780299" y="1405295"/>
                  <a:pt x="29776599" y="1405042"/>
                  <a:pt x="29775179" y="1402557"/>
                </a:cubicBezTo>
                <a:cubicBezTo>
                  <a:pt x="29773171" y="1399044"/>
                  <a:pt x="29773591" y="1394618"/>
                  <a:pt x="29772795" y="1390650"/>
                </a:cubicBezTo>
                <a:cubicBezTo>
                  <a:pt x="29773591" y="1383506"/>
                  <a:pt x="29773435" y="1376192"/>
                  <a:pt x="29775179" y="1369218"/>
                </a:cubicBezTo>
                <a:cubicBezTo>
                  <a:pt x="29777047" y="1361734"/>
                  <a:pt x="29789691" y="1354819"/>
                  <a:pt x="29794227" y="1352549"/>
                </a:cubicBezTo>
                <a:cubicBezTo>
                  <a:pt x="29797403" y="1350963"/>
                  <a:pt x="29800455" y="1349105"/>
                  <a:pt x="29803751" y="1347787"/>
                </a:cubicBezTo>
                <a:cubicBezTo>
                  <a:pt x="29821483" y="1340696"/>
                  <a:pt x="29821551" y="1342705"/>
                  <a:pt x="29844235" y="1340645"/>
                </a:cubicBezTo>
                <a:cubicBezTo>
                  <a:pt x="29846615" y="1339849"/>
                  <a:pt x="29848867" y="1338263"/>
                  <a:pt x="29851379" y="1338263"/>
                </a:cubicBezTo>
                <a:close/>
                <a:moveTo>
                  <a:pt x="35004403" y="1333499"/>
                </a:moveTo>
                <a:cubicBezTo>
                  <a:pt x="35058043" y="1333499"/>
                  <a:pt x="35067715" y="1336115"/>
                  <a:pt x="35109175" y="1343024"/>
                </a:cubicBezTo>
                <a:cubicBezTo>
                  <a:pt x="35113939" y="1344613"/>
                  <a:pt x="35118635" y="1346409"/>
                  <a:pt x="35123463" y="1347787"/>
                </a:cubicBezTo>
                <a:cubicBezTo>
                  <a:pt x="35165331" y="1359750"/>
                  <a:pt x="35122539" y="1345890"/>
                  <a:pt x="35156803" y="1357313"/>
                </a:cubicBezTo>
                <a:cubicBezTo>
                  <a:pt x="35158387" y="1362075"/>
                  <a:pt x="35159319" y="1367109"/>
                  <a:pt x="35161563" y="1371599"/>
                </a:cubicBezTo>
                <a:cubicBezTo>
                  <a:pt x="35164123" y="1376720"/>
                  <a:pt x="35170279" y="1380222"/>
                  <a:pt x="35171087" y="1385888"/>
                </a:cubicBezTo>
                <a:cubicBezTo>
                  <a:pt x="35173323" y="1401524"/>
                  <a:pt x="35164439" y="1409147"/>
                  <a:pt x="35152039" y="1414462"/>
                </a:cubicBezTo>
                <a:cubicBezTo>
                  <a:pt x="35146023" y="1417040"/>
                  <a:pt x="35139531" y="1419026"/>
                  <a:pt x="35132987" y="1419224"/>
                </a:cubicBezTo>
                <a:cubicBezTo>
                  <a:pt x="35086971" y="1420618"/>
                  <a:pt x="35025831" y="1411288"/>
                  <a:pt x="35004403" y="1409699"/>
                </a:cubicBezTo>
                <a:cubicBezTo>
                  <a:pt x="34982087" y="1412179"/>
                  <a:pt x="34955467" y="1419077"/>
                  <a:pt x="34932963" y="1409699"/>
                </a:cubicBezTo>
                <a:cubicBezTo>
                  <a:pt x="34922395" y="1405297"/>
                  <a:pt x="34913915" y="1397000"/>
                  <a:pt x="34904387" y="1390650"/>
                </a:cubicBezTo>
                <a:cubicBezTo>
                  <a:pt x="34900211" y="1387865"/>
                  <a:pt x="34894863" y="1387477"/>
                  <a:pt x="34890103" y="1385888"/>
                </a:cubicBezTo>
                <a:cubicBezTo>
                  <a:pt x="34886927" y="1376362"/>
                  <a:pt x="34877403" y="1366838"/>
                  <a:pt x="34880575" y="1357313"/>
                </a:cubicBezTo>
                <a:cubicBezTo>
                  <a:pt x="34882163" y="1352549"/>
                  <a:pt x="34880399" y="1343922"/>
                  <a:pt x="34885339" y="1343024"/>
                </a:cubicBezTo>
                <a:cubicBezTo>
                  <a:pt x="34918175" y="1337054"/>
                  <a:pt x="34952015" y="1339849"/>
                  <a:pt x="34985351" y="1338262"/>
                </a:cubicBezTo>
                <a:cubicBezTo>
                  <a:pt x="34991703" y="1336674"/>
                  <a:pt x="34997855" y="1333499"/>
                  <a:pt x="35004403" y="1333499"/>
                </a:cubicBezTo>
                <a:close/>
                <a:moveTo>
                  <a:pt x="31094391" y="1331118"/>
                </a:moveTo>
                <a:lnTo>
                  <a:pt x="31189639" y="1333499"/>
                </a:lnTo>
                <a:cubicBezTo>
                  <a:pt x="31196799" y="1333804"/>
                  <a:pt x="31208295" y="1336001"/>
                  <a:pt x="31215835" y="1338263"/>
                </a:cubicBezTo>
                <a:cubicBezTo>
                  <a:pt x="31220643" y="1339706"/>
                  <a:pt x="31225359" y="1341437"/>
                  <a:pt x="31230119" y="1343024"/>
                </a:cubicBezTo>
                <a:lnTo>
                  <a:pt x="31237263" y="1345407"/>
                </a:lnTo>
                <a:lnTo>
                  <a:pt x="31244407" y="1366838"/>
                </a:lnTo>
                <a:lnTo>
                  <a:pt x="31246791" y="1373981"/>
                </a:lnTo>
                <a:lnTo>
                  <a:pt x="31249171" y="1381124"/>
                </a:lnTo>
                <a:cubicBezTo>
                  <a:pt x="31248795" y="1386379"/>
                  <a:pt x="31249819" y="1410784"/>
                  <a:pt x="31244407" y="1421607"/>
                </a:cubicBezTo>
                <a:cubicBezTo>
                  <a:pt x="31243127" y="1424167"/>
                  <a:pt x="31241879" y="1426962"/>
                  <a:pt x="31239647" y="1428750"/>
                </a:cubicBezTo>
                <a:cubicBezTo>
                  <a:pt x="31237687" y="1430317"/>
                  <a:pt x="31234831" y="1430199"/>
                  <a:pt x="31232503" y="1431132"/>
                </a:cubicBezTo>
                <a:cubicBezTo>
                  <a:pt x="31230855" y="1431790"/>
                  <a:pt x="31228535" y="1431132"/>
                  <a:pt x="31227739" y="1431132"/>
                </a:cubicBezTo>
                <a:cubicBezTo>
                  <a:pt x="31200751" y="1430338"/>
                  <a:pt x="31173739" y="1430169"/>
                  <a:pt x="31146779" y="1428750"/>
                </a:cubicBezTo>
                <a:cubicBezTo>
                  <a:pt x="31143511" y="1428578"/>
                  <a:pt x="31140495" y="1426800"/>
                  <a:pt x="31137251" y="1426369"/>
                </a:cubicBezTo>
                <a:cubicBezTo>
                  <a:pt x="31128563" y="1425209"/>
                  <a:pt x="31119791" y="1424782"/>
                  <a:pt x="31111059" y="1423987"/>
                </a:cubicBezTo>
                <a:cubicBezTo>
                  <a:pt x="31107883" y="1423193"/>
                  <a:pt x="31104755" y="1422192"/>
                  <a:pt x="31101535" y="1421607"/>
                </a:cubicBezTo>
                <a:cubicBezTo>
                  <a:pt x="31091319" y="1419751"/>
                  <a:pt x="31082823" y="1419533"/>
                  <a:pt x="31072959" y="1416843"/>
                </a:cubicBezTo>
                <a:cubicBezTo>
                  <a:pt x="31068115" y="1415522"/>
                  <a:pt x="31063435" y="1413669"/>
                  <a:pt x="31058671" y="1412081"/>
                </a:cubicBezTo>
                <a:lnTo>
                  <a:pt x="31037239" y="1404937"/>
                </a:lnTo>
                <a:lnTo>
                  <a:pt x="31030095" y="1402557"/>
                </a:lnTo>
                <a:cubicBezTo>
                  <a:pt x="31028507" y="1400175"/>
                  <a:pt x="31027167" y="1397613"/>
                  <a:pt x="31025335" y="1395412"/>
                </a:cubicBezTo>
                <a:cubicBezTo>
                  <a:pt x="31023179" y="1392826"/>
                  <a:pt x="31020059" y="1391070"/>
                  <a:pt x="31018191" y="1388268"/>
                </a:cubicBezTo>
                <a:cubicBezTo>
                  <a:pt x="31016799" y="1386180"/>
                  <a:pt x="31016603" y="1383506"/>
                  <a:pt x="31015807" y="1381124"/>
                </a:cubicBezTo>
                <a:cubicBezTo>
                  <a:pt x="31016603" y="1373980"/>
                  <a:pt x="31015735" y="1366448"/>
                  <a:pt x="31018191" y="1359693"/>
                </a:cubicBezTo>
                <a:cubicBezTo>
                  <a:pt x="31019167" y="1357003"/>
                  <a:pt x="31022719" y="1356093"/>
                  <a:pt x="31025335" y="1354931"/>
                </a:cubicBezTo>
                <a:cubicBezTo>
                  <a:pt x="31029919" y="1352892"/>
                  <a:pt x="31035443" y="1352953"/>
                  <a:pt x="31039619" y="1350168"/>
                </a:cubicBezTo>
                <a:cubicBezTo>
                  <a:pt x="31050943" y="1342624"/>
                  <a:pt x="31044051" y="1346311"/>
                  <a:pt x="31061051" y="1340645"/>
                </a:cubicBezTo>
                <a:lnTo>
                  <a:pt x="31075339" y="1335882"/>
                </a:lnTo>
                <a:cubicBezTo>
                  <a:pt x="31077719" y="1335087"/>
                  <a:pt x="31080023" y="1333992"/>
                  <a:pt x="31082483" y="1333499"/>
                </a:cubicBezTo>
                <a:close/>
                <a:moveTo>
                  <a:pt x="17433431" y="1295400"/>
                </a:moveTo>
                <a:cubicBezTo>
                  <a:pt x="17455657" y="1296193"/>
                  <a:pt x="17477915" y="1296349"/>
                  <a:pt x="17500107" y="1297781"/>
                </a:cubicBezTo>
                <a:cubicBezTo>
                  <a:pt x="17502611" y="1297944"/>
                  <a:pt x="17504837" y="1299473"/>
                  <a:pt x="17507251" y="1300162"/>
                </a:cubicBezTo>
                <a:cubicBezTo>
                  <a:pt x="17528171" y="1306140"/>
                  <a:pt x="17506799" y="1299218"/>
                  <a:pt x="17523919" y="1304924"/>
                </a:cubicBezTo>
                <a:cubicBezTo>
                  <a:pt x="17526299" y="1307307"/>
                  <a:pt x="17528263" y="1310201"/>
                  <a:pt x="17531063" y="1312069"/>
                </a:cubicBezTo>
                <a:cubicBezTo>
                  <a:pt x="17533151" y="1313461"/>
                  <a:pt x="17536431" y="1312674"/>
                  <a:pt x="17538207" y="1314449"/>
                </a:cubicBezTo>
                <a:cubicBezTo>
                  <a:pt x="17542255" y="1318497"/>
                  <a:pt x="17547731" y="1328739"/>
                  <a:pt x="17547731" y="1328739"/>
                </a:cubicBezTo>
                <a:cubicBezTo>
                  <a:pt x="17548527" y="1331118"/>
                  <a:pt x="17548991" y="1333636"/>
                  <a:pt x="17550111" y="1335882"/>
                </a:cubicBezTo>
                <a:cubicBezTo>
                  <a:pt x="17556767" y="1349188"/>
                  <a:pt x="17555539" y="1336826"/>
                  <a:pt x="17559639" y="1357313"/>
                </a:cubicBezTo>
                <a:cubicBezTo>
                  <a:pt x="17560431" y="1361281"/>
                  <a:pt x="17560011" y="1365706"/>
                  <a:pt x="17562019" y="1369218"/>
                </a:cubicBezTo>
                <a:cubicBezTo>
                  <a:pt x="17564759" y="1374015"/>
                  <a:pt x="17574535" y="1375325"/>
                  <a:pt x="17578687" y="1376362"/>
                </a:cubicBezTo>
                <a:cubicBezTo>
                  <a:pt x="17585831" y="1375569"/>
                  <a:pt x="17593029" y="1375164"/>
                  <a:pt x="17600119" y="1373981"/>
                </a:cubicBezTo>
                <a:cubicBezTo>
                  <a:pt x="17602595" y="1373571"/>
                  <a:pt x="17605173" y="1372991"/>
                  <a:pt x="17607263" y="1371599"/>
                </a:cubicBezTo>
                <a:cubicBezTo>
                  <a:pt x="17610063" y="1369731"/>
                  <a:pt x="17611749" y="1366523"/>
                  <a:pt x="17614407" y="1364456"/>
                </a:cubicBezTo>
                <a:cubicBezTo>
                  <a:pt x="17618923" y="1360943"/>
                  <a:pt x="17628695" y="1354931"/>
                  <a:pt x="17628695" y="1354931"/>
                </a:cubicBezTo>
                <a:cubicBezTo>
                  <a:pt x="17630283" y="1352550"/>
                  <a:pt x="17631625" y="1349987"/>
                  <a:pt x="17633455" y="1347787"/>
                </a:cubicBezTo>
                <a:cubicBezTo>
                  <a:pt x="17637219" y="1343274"/>
                  <a:pt x="17642391" y="1338558"/>
                  <a:pt x="17647743" y="1335882"/>
                </a:cubicBezTo>
                <a:cubicBezTo>
                  <a:pt x="17649989" y="1334759"/>
                  <a:pt x="17652507" y="1334295"/>
                  <a:pt x="17654887" y="1333499"/>
                </a:cubicBezTo>
                <a:cubicBezTo>
                  <a:pt x="17660375" y="1334416"/>
                  <a:pt x="17670455" y="1335331"/>
                  <a:pt x="17676319" y="1338263"/>
                </a:cubicBezTo>
                <a:cubicBezTo>
                  <a:pt x="17678879" y="1339543"/>
                  <a:pt x="17681083" y="1341437"/>
                  <a:pt x="17683463" y="1343024"/>
                </a:cubicBezTo>
                <a:cubicBezTo>
                  <a:pt x="17691127" y="1366021"/>
                  <a:pt x="17678839" y="1330267"/>
                  <a:pt x="17690607" y="1359693"/>
                </a:cubicBezTo>
                <a:cubicBezTo>
                  <a:pt x="17692471" y="1364354"/>
                  <a:pt x="17695367" y="1373981"/>
                  <a:pt x="17695367" y="1373981"/>
                </a:cubicBezTo>
                <a:cubicBezTo>
                  <a:pt x="17694575" y="1387477"/>
                  <a:pt x="17694111" y="1400992"/>
                  <a:pt x="17692987" y="1414462"/>
                </a:cubicBezTo>
                <a:cubicBezTo>
                  <a:pt x="17692521" y="1420055"/>
                  <a:pt x="17692219" y="1425755"/>
                  <a:pt x="17690607" y="1431132"/>
                </a:cubicBezTo>
                <a:cubicBezTo>
                  <a:pt x="17689783" y="1433874"/>
                  <a:pt x="17687431" y="1435893"/>
                  <a:pt x="17685843" y="1438274"/>
                </a:cubicBezTo>
                <a:cubicBezTo>
                  <a:pt x="17679859" y="1456229"/>
                  <a:pt x="17688627" y="1434795"/>
                  <a:pt x="17676319" y="1450183"/>
                </a:cubicBezTo>
                <a:cubicBezTo>
                  <a:pt x="17666391" y="1462589"/>
                  <a:pt x="17688411" y="1455613"/>
                  <a:pt x="17664413" y="1471613"/>
                </a:cubicBezTo>
                <a:cubicBezTo>
                  <a:pt x="17659651" y="1474787"/>
                  <a:pt x="17654171" y="1477090"/>
                  <a:pt x="17650127" y="1481137"/>
                </a:cubicBezTo>
                <a:cubicBezTo>
                  <a:pt x="17647743" y="1483518"/>
                  <a:pt x="17645639" y="1486214"/>
                  <a:pt x="17642981" y="1488281"/>
                </a:cubicBezTo>
                <a:cubicBezTo>
                  <a:pt x="17638463" y="1491796"/>
                  <a:pt x="17633455" y="1494631"/>
                  <a:pt x="17628695" y="1497808"/>
                </a:cubicBezTo>
                <a:lnTo>
                  <a:pt x="17621551" y="1502569"/>
                </a:lnTo>
                <a:lnTo>
                  <a:pt x="17614407" y="1507331"/>
                </a:lnTo>
                <a:cubicBezTo>
                  <a:pt x="17603293" y="1506537"/>
                  <a:pt x="17592151" y="1506119"/>
                  <a:pt x="17581067" y="1504949"/>
                </a:cubicBezTo>
                <a:cubicBezTo>
                  <a:pt x="17577043" y="1504525"/>
                  <a:pt x="17573067" y="1503633"/>
                  <a:pt x="17569163" y="1502569"/>
                </a:cubicBezTo>
                <a:cubicBezTo>
                  <a:pt x="17564319" y="1501247"/>
                  <a:pt x="17559855" y="1498431"/>
                  <a:pt x="17554875" y="1497808"/>
                </a:cubicBezTo>
                <a:lnTo>
                  <a:pt x="17535827" y="1495425"/>
                </a:lnTo>
                <a:cubicBezTo>
                  <a:pt x="17523271" y="1491239"/>
                  <a:pt x="17533431" y="1495809"/>
                  <a:pt x="17521539" y="1485900"/>
                </a:cubicBezTo>
                <a:cubicBezTo>
                  <a:pt x="17519339" y="1484067"/>
                  <a:pt x="17516593" y="1482969"/>
                  <a:pt x="17514395" y="1481137"/>
                </a:cubicBezTo>
                <a:cubicBezTo>
                  <a:pt x="17511807" y="1478982"/>
                  <a:pt x="17510053" y="1475861"/>
                  <a:pt x="17507251" y="1473995"/>
                </a:cubicBezTo>
                <a:cubicBezTo>
                  <a:pt x="17505163" y="1472601"/>
                  <a:pt x="17502487" y="1472406"/>
                  <a:pt x="17500107" y="1471613"/>
                </a:cubicBezTo>
                <a:cubicBezTo>
                  <a:pt x="17491307" y="1458413"/>
                  <a:pt x="17500379" y="1468852"/>
                  <a:pt x="17488201" y="1462087"/>
                </a:cubicBezTo>
                <a:cubicBezTo>
                  <a:pt x="17463639" y="1448443"/>
                  <a:pt x="17482933" y="1455568"/>
                  <a:pt x="17466767" y="1450183"/>
                </a:cubicBezTo>
                <a:cubicBezTo>
                  <a:pt x="17464387" y="1448593"/>
                  <a:pt x="17462239" y="1446580"/>
                  <a:pt x="17459627" y="1445418"/>
                </a:cubicBezTo>
                <a:cubicBezTo>
                  <a:pt x="17455039" y="1443381"/>
                  <a:pt x="17445339" y="1440656"/>
                  <a:pt x="17445339" y="1440656"/>
                </a:cubicBezTo>
                <a:lnTo>
                  <a:pt x="17338183" y="1443037"/>
                </a:lnTo>
                <a:cubicBezTo>
                  <a:pt x="17332573" y="1443253"/>
                  <a:pt x="17327055" y="1444544"/>
                  <a:pt x="17321511" y="1445418"/>
                </a:cubicBezTo>
                <a:lnTo>
                  <a:pt x="17292937" y="1450183"/>
                </a:lnTo>
                <a:cubicBezTo>
                  <a:pt x="17281827" y="1449387"/>
                  <a:pt x="17270663" y="1449102"/>
                  <a:pt x="17259601" y="1447799"/>
                </a:cubicBezTo>
                <a:cubicBezTo>
                  <a:pt x="17257107" y="1447506"/>
                  <a:pt x="17254231" y="1447193"/>
                  <a:pt x="17252457" y="1445418"/>
                </a:cubicBezTo>
                <a:cubicBezTo>
                  <a:pt x="17249323" y="1442285"/>
                  <a:pt x="17260395" y="1447402"/>
                  <a:pt x="17261983" y="1447799"/>
                </a:cubicBezTo>
                <a:cubicBezTo>
                  <a:pt x="17259601" y="1441449"/>
                  <a:pt x="17257643" y="1434924"/>
                  <a:pt x="17254839" y="1428750"/>
                </a:cubicBezTo>
                <a:cubicBezTo>
                  <a:pt x="17253655" y="1426146"/>
                  <a:pt x="17251355" y="1424166"/>
                  <a:pt x="17250075" y="1421607"/>
                </a:cubicBezTo>
                <a:cubicBezTo>
                  <a:pt x="17248951" y="1419361"/>
                  <a:pt x="17248683" y="1416770"/>
                  <a:pt x="17247695" y="1414462"/>
                </a:cubicBezTo>
                <a:cubicBezTo>
                  <a:pt x="17243299" y="1404210"/>
                  <a:pt x="17240181" y="1400810"/>
                  <a:pt x="17233407" y="1390650"/>
                </a:cubicBezTo>
                <a:lnTo>
                  <a:pt x="17228643" y="1383506"/>
                </a:lnTo>
                <a:cubicBezTo>
                  <a:pt x="17227055" y="1381125"/>
                  <a:pt x="17226263" y="1377950"/>
                  <a:pt x="17223883" y="1376362"/>
                </a:cubicBezTo>
                <a:lnTo>
                  <a:pt x="17216739" y="1371599"/>
                </a:lnTo>
                <a:cubicBezTo>
                  <a:pt x="17211075" y="1354615"/>
                  <a:pt x="17219107" y="1375151"/>
                  <a:pt x="17207213" y="1357313"/>
                </a:cubicBezTo>
                <a:cubicBezTo>
                  <a:pt x="17205823" y="1355225"/>
                  <a:pt x="17205627" y="1352549"/>
                  <a:pt x="17204831" y="1350168"/>
                </a:cubicBezTo>
                <a:cubicBezTo>
                  <a:pt x="17205627" y="1344613"/>
                  <a:pt x="17205599" y="1338875"/>
                  <a:pt x="17207213" y="1333499"/>
                </a:cubicBezTo>
                <a:cubicBezTo>
                  <a:pt x="17209373" y="1326298"/>
                  <a:pt x="17221151" y="1318537"/>
                  <a:pt x="17226263" y="1316831"/>
                </a:cubicBezTo>
                <a:lnTo>
                  <a:pt x="17240551" y="1312069"/>
                </a:lnTo>
                <a:cubicBezTo>
                  <a:pt x="17259601" y="1312863"/>
                  <a:pt x="17278635" y="1314449"/>
                  <a:pt x="17297701" y="1314449"/>
                </a:cubicBezTo>
                <a:cubicBezTo>
                  <a:pt x="17325683" y="1314449"/>
                  <a:pt x="17347259" y="1312109"/>
                  <a:pt x="17373901" y="1309689"/>
                </a:cubicBezTo>
                <a:lnTo>
                  <a:pt x="17395331" y="1302543"/>
                </a:lnTo>
                <a:lnTo>
                  <a:pt x="17402475" y="1300162"/>
                </a:lnTo>
                <a:cubicBezTo>
                  <a:pt x="17404857" y="1299370"/>
                  <a:pt x="17407123" y="1298032"/>
                  <a:pt x="17409619" y="1297781"/>
                </a:cubicBezTo>
                <a:close/>
                <a:moveTo>
                  <a:pt x="32617931" y="1285129"/>
                </a:moveTo>
                <a:cubicBezTo>
                  <a:pt x="32627863" y="1285585"/>
                  <a:pt x="32643103" y="1287876"/>
                  <a:pt x="32682683" y="1290637"/>
                </a:cubicBezTo>
                <a:cubicBezTo>
                  <a:pt x="32687691" y="1290987"/>
                  <a:pt x="32696971" y="1295400"/>
                  <a:pt x="32696971" y="1295400"/>
                </a:cubicBezTo>
                <a:cubicBezTo>
                  <a:pt x="32717443" y="1309049"/>
                  <a:pt x="32691539" y="1292685"/>
                  <a:pt x="32711259" y="1302543"/>
                </a:cubicBezTo>
                <a:cubicBezTo>
                  <a:pt x="32713819" y="1303824"/>
                  <a:pt x="32715843" y="1306026"/>
                  <a:pt x="32718403" y="1307307"/>
                </a:cubicBezTo>
                <a:cubicBezTo>
                  <a:pt x="32723283" y="1309748"/>
                  <a:pt x="32732923" y="1311165"/>
                  <a:pt x="32737451" y="1312069"/>
                </a:cubicBezTo>
                <a:lnTo>
                  <a:pt x="32751739" y="1321594"/>
                </a:lnTo>
                <a:lnTo>
                  <a:pt x="32758883" y="1326356"/>
                </a:lnTo>
                <a:cubicBezTo>
                  <a:pt x="32760471" y="1328739"/>
                  <a:pt x="32761623" y="1331477"/>
                  <a:pt x="32763643" y="1333499"/>
                </a:cubicBezTo>
                <a:cubicBezTo>
                  <a:pt x="32765667" y="1335524"/>
                  <a:pt x="32768999" y="1336027"/>
                  <a:pt x="32770787" y="1338263"/>
                </a:cubicBezTo>
                <a:cubicBezTo>
                  <a:pt x="32772355" y="1340222"/>
                  <a:pt x="32772375" y="1343025"/>
                  <a:pt x="32773171" y="1345407"/>
                </a:cubicBezTo>
                <a:cubicBezTo>
                  <a:pt x="32772375" y="1356519"/>
                  <a:pt x="32772439" y="1367727"/>
                  <a:pt x="32770787" y="1378743"/>
                </a:cubicBezTo>
                <a:cubicBezTo>
                  <a:pt x="32770043" y="1383709"/>
                  <a:pt x="32770203" y="1390248"/>
                  <a:pt x="32766027" y="1393033"/>
                </a:cubicBezTo>
                <a:cubicBezTo>
                  <a:pt x="32740515" y="1410035"/>
                  <a:pt x="32779219" y="1383563"/>
                  <a:pt x="32751739" y="1404937"/>
                </a:cubicBezTo>
                <a:cubicBezTo>
                  <a:pt x="32747219" y="1408452"/>
                  <a:pt x="32742215" y="1411289"/>
                  <a:pt x="32737451" y="1414462"/>
                </a:cubicBezTo>
                <a:cubicBezTo>
                  <a:pt x="32735071" y="1416049"/>
                  <a:pt x="32732331" y="1417200"/>
                  <a:pt x="32730307" y="1419225"/>
                </a:cubicBezTo>
                <a:cubicBezTo>
                  <a:pt x="32727927" y="1421605"/>
                  <a:pt x="32725319" y="1423783"/>
                  <a:pt x="32723163" y="1426369"/>
                </a:cubicBezTo>
                <a:cubicBezTo>
                  <a:pt x="32721331" y="1428567"/>
                  <a:pt x="32720635" y="1431724"/>
                  <a:pt x="32718403" y="1433514"/>
                </a:cubicBezTo>
                <a:cubicBezTo>
                  <a:pt x="32716443" y="1435080"/>
                  <a:pt x="32713639" y="1435099"/>
                  <a:pt x="32711259" y="1435893"/>
                </a:cubicBezTo>
                <a:cubicBezTo>
                  <a:pt x="32703227" y="1447936"/>
                  <a:pt x="32710855" y="1439668"/>
                  <a:pt x="32699351" y="1445418"/>
                </a:cubicBezTo>
                <a:cubicBezTo>
                  <a:pt x="32696791" y="1446698"/>
                  <a:pt x="32694823" y="1449020"/>
                  <a:pt x="32692207" y="1450183"/>
                </a:cubicBezTo>
                <a:cubicBezTo>
                  <a:pt x="32687619" y="1452220"/>
                  <a:pt x="32677919" y="1454943"/>
                  <a:pt x="32677919" y="1454943"/>
                </a:cubicBezTo>
                <a:cubicBezTo>
                  <a:pt x="32657463" y="1468584"/>
                  <a:pt x="32683335" y="1452236"/>
                  <a:pt x="32663631" y="1462087"/>
                </a:cubicBezTo>
                <a:cubicBezTo>
                  <a:pt x="32661071" y="1463368"/>
                  <a:pt x="32659047" y="1465569"/>
                  <a:pt x="32656487" y="1466850"/>
                </a:cubicBezTo>
                <a:cubicBezTo>
                  <a:pt x="32653571" y="1468308"/>
                  <a:pt x="32642223" y="1471175"/>
                  <a:pt x="32639819" y="1471613"/>
                </a:cubicBezTo>
                <a:cubicBezTo>
                  <a:pt x="32622367" y="1474786"/>
                  <a:pt x="32623151" y="1468284"/>
                  <a:pt x="32604103" y="1471613"/>
                </a:cubicBezTo>
                <a:lnTo>
                  <a:pt x="32580287" y="1464469"/>
                </a:lnTo>
                <a:cubicBezTo>
                  <a:pt x="32575499" y="1462972"/>
                  <a:pt x="32566003" y="1459707"/>
                  <a:pt x="32566003" y="1459707"/>
                </a:cubicBezTo>
                <a:cubicBezTo>
                  <a:pt x="32563619" y="1458119"/>
                  <a:pt x="32561419" y="1456224"/>
                  <a:pt x="32558859" y="1454943"/>
                </a:cubicBezTo>
                <a:cubicBezTo>
                  <a:pt x="32556611" y="1453821"/>
                  <a:pt x="32553675" y="1454130"/>
                  <a:pt x="32551715" y="1452562"/>
                </a:cubicBezTo>
                <a:cubicBezTo>
                  <a:pt x="32536327" y="1440252"/>
                  <a:pt x="32557763" y="1449026"/>
                  <a:pt x="32539807" y="1443037"/>
                </a:cubicBezTo>
                <a:cubicBezTo>
                  <a:pt x="32535043" y="1439863"/>
                  <a:pt x="32527331" y="1438943"/>
                  <a:pt x="32525519" y="1433514"/>
                </a:cubicBezTo>
                <a:cubicBezTo>
                  <a:pt x="32522343" y="1423987"/>
                  <a:pt x="32525519" y="1427162"/>
                  <a:pt x="32515995" y="1423987"/>
                </a:cubicBezTo>
                <a:cubicBezTo>
                  <a:pt x="32498255" y="1412160"/>
                  <a:pt x="32520047" y="1427365"/>
                  <a:pt x="32501707" y="1412081"/>
                </a:cubicBezTo>
                <a:cubicBezTo>
                  <a:pt x="32496655" y="1407873"/>
                  <a:pt x="32490867" y="1405470"/>
                  <a:pt x="32485039" y="1402557"/>
                </a:cubicBezTo>
                <a:cubicBezTo>
                  <a:pt x="32483451" y="1400175"/>
                  <a:pt x="32481555" y="1397973"/>
                  <a:pt x="32480275" y="1395412"/>
                </a:cubicBezTo>
                <a:cubicBezTo>
                  <a:pt x="32479155" y="1393168"/>
                  <a:pt x="32479287" y="1390357"/>
                  <a:pt x="32477895" y="1388268"/>
                </a:cubicBezTo>
                <a:cubicBezTo>
                  <a:pt x="32476027" y="1385468"/>
                  <a:pt x="32473131" y="1383506"/>
                  <a:pt x="32470751" y="1381124"/>
                </a:cubicBezTo>
                <a:cubicBezTo>
                  <a:pt x="32464463" y="1362259"/>
                  <a:pt x="32466815" y="1371789"/>
                  <a:pt x="32463607" y="1352549"/>
                </a:cubicBezTo>
                <a:cubicBezTo>
                  <a:pt x="32464403" y="1345405"/>
                  <a:pt x="32464807" y="1338209"/>
                  <a:pt x="32465987" y="1331118"/>
                </a:cubicBezTo>
                <a:cubicBezTo>
                  <a:pt x="32466403" y="1328643"/>
                  <a:pt x="32466803" y="1325936"/>
                  <a:pt x="32468371" y="1323974"/>
                </a:cubicBezTo>
                <a:cubicBezTo>
                  <a:pt x="32470159" y="1321740"/>
                  <a:pt x="32473131" y="1320800"/>
                  <a:pt x="32475515" y="1319212"/>
                </a:cubicBezTo>
                <a:cubicBezTo>
                  <a:pt x="32478687" y="1314449"/>
                  <a:pt x="32479607" y="1306734"/>
                  <a:pt x="32485039" y="1304924"/>
                </a:cubicBezTo>
                <a:lnTo>
                  <a:pt x="32506471" y="1297781"/>
                </a:lnTo>
                <a:cubicBezTo>
                  <a:pt x="32508851" y="1296987"/>
                  <a:pt x="32511119" y="1295676"/>
                  <a:pt x="32513615" y="1295400"/>
                </a:cubicBezTo>
                <a:cubicBezTo>
                  <a:pt x="32551631" y="1291175"/>
                  <a:pt x="32527867" y="1293360"/>
                  <a:pt x="32585051" y="1290637"/>
                </a:cubicBezTo>
                <a:cubicBezTo>
                  <a:pt x="32603387" y="1286054"/>
                  <a:pt x="32608003" y="1284676"/>
                  <a:pt x="32617931" y="1285129"/>
                </a:cubicBezTo>
                <a:close/>
                <a:moveTo>
                  <a:pt x="29233203" y="1279208"/>
                </a:moveTo>
                <a:cubicBezTo>
                  <a:pt x="29249511" y="1284643"/>
                  <a:pt x="29266759" y="1288165"/>
                  <a:pt x="29278923" y="1302067"/>
                </a:cubicBezTo>
                <a:cubicBezTo>
                  <a:pt x="29290987" y="1315851"/>
                  <a:pt x="29299243" y="1332548"/>
                  <a:pt x="29309403" y="1347787"/>
                </a:cubicBezTo>
                <a:cubicBezTo>
                  <a:pt x="29314483" y="1355408"/>
                  <a:pt x="29321747" y="1361959"/>
                  <a:pt x="29324643" y="1370648"/>
                </a:cubicBezTo>
                <a:cubicBezTo>
                  <a:pt x="29327183" y="1378267"/>
                  <a:pt x="29328671" y="1386323"/>
                  <a:pt x="29332263" y="1393507"/>
                </a:cubicBezTo>
                <a:cubicBezTo>
                  <a:pt x="29361807" y="1452593"/>
                  <a:pt x="29335971" y="1381770"/>
                  <a:pt x="29355123" y="1439229"/>
                </a:cubicBezTo>
                <a:cubicBezTo>
                  <a:pt x="29347503" y="1444309"/>
                  <a:pt x="29338739" y="1447992"/>
                  <a:pt x="29332263" y="1454469"/>
                </a:cubicBezTo>
                <a:cubicBezTo>
                  <a:pt x="29325787" y="1460944"/>
                  <a:pt x="29324791" y="1472475"/>
                  <a:pt x="29317023" y="1477327"/>
                </a:cubicBezTo>
                <a:cubicBezTo>
                  <a:pt x="29303403" y="1485842"/>
                  <a:pt x="29286543" y="1487487"/>
                  <a:pt x="29271303" y="1492567"/>
                </a:cubicBezTo>
                <a:cubicBezTo>
                  <a:pt x="29263683" y="1495108"/>
                  <a:pt x="29256235" y="1498239"/>
                  <a:pt x="29248443" y="1500188"/>
                </a:cubicBezTo>
                <a:cubicBezTo>
                  <a:pt x="29238679" y="1502629"/>
                  <a:pt x="29206035" y="1509961"/>
                  <a:pt x="29195103" y="1515427"/>
                </a:cubicBezTo>
                <a:cubicBezTo>
                  <a:pt x="29186915" y="1519523"/>
                  <a:pt x="29179863" y="1525588"/>
                  <a:pt x="29172243" y="1530667"/>
                </a:cubicBezTo>
                <a:cubicBezTo>
                  <a:pt x="29159635" y="1568499"/>
                  <a:pt x="29167219" y="1576927"/>
                  <a:pt x="29134143" y="1591628"/>
                </a:cubicBezTo>
                <a:cubicBezTo>
                  <a:pt x="29119463" y="1598152"/>
                  <a:pt x="29088423" y="1606867"/>
                  <a:pt x="29088423" y="1606867"/>
                </a:cubicBezTo>
                <a:cubicBezTo>
                  <a:pt x="29045243" y="1604329"/>
                  <a:pt x="29001943" y="1603348"/>
                  <a:pt x="28958883" y="1599249"/>
                </a:cubicBezTo>
                <a:cubicBezTo>
                  <a:pt x="28840063" y="1587932"/>
                  <a:pt x="28889035" y="1586547"/>
                  <a:pt x="28875063" y="1584007"/>
                </a:cubicBezTo>
                <a:cubicBezTo>
                  <a:pt x="28859823" y="1566227"/>
                  <a:pt x="28836075" y="1553097"/>
                  <a:pt x="28829343" y="1530667"/>
                </a:cubicBezTo>
                <a:cubicBezTo>
                  <a:pt x="28826247" y="1520345"/>
                  <a:pt x="28843699" y="1514424"/>
                  <a:pt x="28852203" y="1507807"/>
                </a:cubicBezTo>
                <a:cubicBezTo>
                  <a:pt x="28866663" y="1496563"/>
                  <a:pt x="28882683" y="1487487"/>
                  <a:pt x="28897923" y="1477327"/>
                </a:cubicBezTo>
                <a:lnTo>
                  <a:pt x="28920783" y="1462087"/>
                </a:lnTo>
                <a:cubicBezTo>
                  <a:pt x="28948943" y="1419850"/>
                  <a:pt x="28919915" y="1453259"/>
                  <a:pt x="28958883" y="1431607"/>
                </a:cubicBezTo>
                <a:cubicBezTo>
                  <a:pt x="28974895" y="1422712"/>
                  <a:pt x="28989363" y="1411289"/>
                  <a:pt x="29004603" y="1401128"/>
                </a:cubicBezTo>
                <a:cubicBezTo>
                  <a:pt x="29048703" y="1371728"/>
                  <a:pt x="29018351" y="1386799"/>
                  <a:pt x="29103663" y="1378267"/>
                </a:cubicBezTo>
                <a:cubicBezTo>
                  <a:pt x="29130031" y="1369479"/>
                  <a:pt x="29127979" y="1375362"/>
                  <a:pt x="29141763" y="1347787"/>
                </a:cubicBezTo>
                <a:cubicBezTo>
                  <a:pt x="29145355" y="1340603"/>
                  <a:pt x="29143703" y="1330609"/>
                  <a:pt x="29149383" y="1324928"/>
                </a:cubicBezTo>
                <a:cubicBezTo>
                  <a:pt x="29155063" y="1319248"/>
                  <a:pt x="29164623" y="1319849"/>
                  <a:pt x="29172243" y="1317307"/>
                </a:cubicBezTo>
                <a:cubicBezTo>
                  <a:pt x="29177323" y="1309689"/>
                  <a:pt x="29179719" y="1299301"/>
                  <a:pt x="29187483" y="1294448"/>
                </a:cubicBezTo>
                <a:cubicBezTo>
                  <a:pt x="29201107" y="1285933"/>
                  <a:pt x="29233203" y="1279208"/>
                  <a:pt x="29233203" y="1279208"/>
                </a:cubicBezTo>
                <a:close/>
                <a:moveTo>
                  <a:pt x="17035055" y="1251476"/>
                </a:moveTo>
                <a:cubicBezTo>
                  <a:pt x="17042757" y="1253636"/>
                  <a:pt x="17050697" y="1257205"/>
                  <a:pt x="17057989" y="1258887"/>
                </a:cubicBezTo>
                <a:cubicBezTo>
                  <a:pt x="17071035" y="1261897"/>
                  <a:pt x="17096089" y="1271587"/>
                  <a:pt x="17096089" y="1271587"/>
                </a:cubicBezTo>
                <a:cubicBezTo>
                  <a:pt x="17115615" y="1330167"/>
                  <a:pt x="17117411" y="1294714"/>
                  <a:pt x="17089739" y="1322388"/>
                </a:cubicBezTo>
                <a:cubicBezTo>
                  <a:pt x="17086391" y="1325734"/>
                  <a:pt x="17079155" y="1343555"/>
                  <a:pt x="17077039" y="1347787"/>
                </a:cubicBezTo>
                <a:cubicBezTo>
                  <a:pt x="17057989" y="1341437"/>
                  <a:pt x="17035431" y="1341453"/>
                  <a:pt x="17019889" y="1328739"/>
                </a:cubicBezTo>
                <a:cubicBezTo>
                  <a:pt x="17009527" y="1320261"/>
                  <a:pt x="17007189" y="1290637"/>
                  <a:pt x="17007189" y="1290637"/>
                </a:cubicBezTo>
                <a:cubicBezTo>
                  <a:pt x="17009307" y="1277937"/>
                  <a:pt x="17002621" y="1259362"/>
                  <a:pt x="17013539" y="1252537"/>
                </a:cubicBezTo>
                <a:cubicBezTo>
                  <a:pt x="17019887" y="1248572"/>
                  <a:pt x="17027351" y="1249317"/>
                  <a:pt x="17035055" y="1251476"/>
                </a:cubicBezTo>
                <a:close/>
                <a:moveTo>
                  <a:pt x="29544195" y="1235869"/>
                </a:moveTo>
                <a:lnTo>
                  <a:pt x="29653735" y="1238249"/>
                </a:lnTo>
                <a:cubicBezTo>
                  <a:pt x="29677675" y="1239106"/>
                  <a:pt x="29671883" y="1236857"/>
                  <a:pt x="29684691" y="1245393"/>
                </a:cubicBezTo>
                <a:cubicBezTo>
                  <a:pt x="29685483" y="1247774"/>
                  <a:pt x="29685947" y="1250292"/>
                  <a:pt x="29687071" y="1252537"/>
                </a:cubicBezTo>
                <a:cubicBezTo>
                  <a:pt x="29696303" y="1271005"/>
                  <a:pt x="29688231" y="1248870"/>
                  <a:pt x="29694215" y="1266825"/>
                </a:cubicBezTo>
                <a:cubicBezTo>
                  <a:pt x="29692627" y="1269207"/>
                  <a:pt x="29691475" y="1271945"/>
                  <a:pt x="29689451" y="1273968"/>
                </a:cubicBezTo>
                <a:cubicBezTo>
                  <a:pt x="29683011" y="1280412"/>
                  <a:pt x="29673827" y="1281037"/>
                  <a:pt x="29665639" y="1283494"/>
                </a:cubicBezTo>
                <a:cubicBezTo>
                  <a:pt x="29663035" y="1284274"/>
                  <a:pt x="29646583" y="1290310"/>
                  <a:pt x="29641827" y="1290637"/>
                </a:cubicBezTo>
                <a:cubicBezTo>
                  <a:pt x="29622015" y="1292003"/>
                  <a:pt x="29602139" y="1292225"/>
                  <a:pt x="29582295" y="1293018"/>
                </a:cubicBezTo>
                <a:cubicBezTo>
                  <a:pt x="29578431" y="1293791"/>
                  <a:pt x="29559143" y="1297781"/>
                  <a:pt x="29556103" y="1297781"/>
                </a:cubicBezTo>
                <a:cubicBezTo>
                  <a:pt x="29544171" y="1297781"/>
                  <a:pt x="29532303" y="1295941"/>
                  <a:pt x="29520383" y="1295400"/>
                </a:cubicBezTo>
                <a:cubicBezTo>
                  <a:pt x="29514831" y="1295148"/>
                  <a:pt x="29498555" y="1295400"/>
                  <a:pt x="29494191" y="1295400"/>
                </a:cubicBezTo>
                <a:cubicBezTo>
                  <a:pt x="29468355" y="1293787"/>
                  <a:pt x="29458763" y="1295501"/>
                  <a:pt x="29437039" y="1288256"/>
                </a:cubicBezTo>
                <a:cubicBezTo>
                  <a:pt x="29434659" y="1287462"/>
                  <a:pt x="29432139" y="1286999"/>
                  <a:pt x="29429895" y="1285875"/>
                </a:cubicBezTo>
                <a:cubicBezTo>
                  <a:pt x="29427335" y="1284595"/>
                  <a:pt x="29425135" y="1282700"/>
                  <a:pt x="29422751" y="1281113"/>
                </a:cubicBezTo>
                <a:cubicBezTo>
                  <a:pt x="29423547" y="1277143"/>
                  <a:pt x="29422271" y="1272068"/>
                  <a:pt x="29425135" y="1269207"/>
                </a:cubicBezTo>
                <a:cubicBezTo>
                  <a:pt x="29425135" y="1269204"/>
                  <a:pt x="29442991" y="1263253"/>
                  <a:pt x="29446563" y="1262063"/>
                </a:cubicBezTo>
                <a:cubicBezTo>
                  <a:pt x="29463695" y="1256354"/>
                  <a:pt x="29442303" y="1263280"/>
                  <a:pt x="29463235" y="1257300"/>
                </a:cubicBezTo>
                <a:cubicBezTo>
                  <a:pt x="29465647" y="1256609"/>
                  <a:pt x="29467943" y="1255527"/>
                  <a:pt x="29470379" y="1254919"/>
                </a:cubicBezTo>
                <a:cubicBezTo>
                  <a:pt x="29474303" y="1253936"/>
                  <a:pt x="29478379" y="1253605"/>
                  <a:pt x="29482283" y="1252537"/>
                </a:cubicBezTo>
                <a:cubicBezTo>
                  <a:pt x="29487127" y="1251217"/>
                  <a:pt x="29491647" y="1248758"/>
                  <a:pt x="29496571" y="1247774"/>
                </a:cubicBezTo>
                <a:cubicBezTo>
                  <a:pt x="29500539" y="1246980"/>
                  <a:pt x="29504527" y="1246273"/>
                  <a:pt x="29508479" y="1245393"/>
                </a:cubicBezTo>
                <a:cubicBezTo>
                  <a:pt x="29529879" y="1240641"/>
                  <a:pt x="29507655" y="1245401"/>
                  <a:pt x="29525147" y="1240632"/>
                </a:cubicBezTo>
                <a:cubicBezTo>
                  <a:pt x="29531459" y="1238910"/>
                  <a:pt x="29544195" y="1235869"/>
                  <a:pt x="29544195" y="1235869"/>
                </a:cubicBezTo>
                <a:close/>
                <a:moveTo>
                  <a:pt x="30582419" y="1216819"/>
                </a:moveTo>
                <a:cubicBezTo>
                  <a:pt x="30677911" y="1221592"/>
                  <a:pt x="30595847" y="1216523"/>
                  <a:pt x="30651479" y="1221581"/>
                </a:cubicBezTo>
                <a:cubicBezTo>
                  <a:pt x="30661783" y="1222518"/>
                  <a:pt x="30672131" y="1222983"/>
                  <a:pt x="30682435" y="1223962"/>
                </a:cubicBezTo>
                <a:cubicBezTo>
                  <a:pt x="30688803" y="1224569"/>
                  <a:pt x="30695127" y="1225597"/>
                  <a:pt x="30701483" y="1226344"/>
                </a:cubicBezTo>
                <a:cubicBezTo>
                  <a:pt x="30708623" y="1227183"/>
                  <a:pt x="30715799" y="1227708"/>
                  <a:pt x="30722915" y="1228724"/>
                </a:cubicBezTo>
                <a:cubicBezTo>
                  <a:pt x="30726923" y="1229297"/>
                  <a:pt x="30730839" y="1230382"/>
                  <a:pt x="30734819" y="1231106"/>
                </a:cubicBezTo>
                <a:cubicBezTo>
                  <a:pt x="30756243" y="1235001"/>
                  <a:pt x="30741779" y="1231654"/>
                  <a:pt x="30758635" y="1235869"/>
                </a:cubicBezTo>
                <a:cubicBezTo>
                  <a:pt x="30788003" y="1271587"/>
                  <a:pt x="30818651" y="1306291"/>
                  <a:pt x="30846739" y="1343024"/>
                </a:cubicBezTo>
                <a:cubicBezTo>
                  <a:pt x="30849791" y="1347014"/>
                  <a:pt x="30848719" y="1353136"/>
                  <a:pt x="30851503" y="1357313"/>
                </a:cubicBezTo>
                <a:cubicBezTo>
                  <a:pt x="30862615" y="1373980"/>
                  <a:pt x="30856267" y="1368424"/>
                  <a:pt x="30868171" y="1376362"/>
                </a:cubicBezTo>
                <a:cubicBezTo>
                  <a:pt x="30879999" y="1394106"/>
                  <a:pt x="30864791" y="1372308"/>
                  <a:pt x="30880079" y="1390650"/>
                </a:cubicBezTo>
                <a:cubicBezTo>
                  <a:pt x="30890003" y="1402558"/>
                  <a:pt x="30878883" y="1393822"/>
                  <a:pt x="30891983" y="1402557"/>
                </a:cubicBezTo>
                <a:lnTo>
                  <a:pt x="30906271" y="1423987"/>
                </a:lnTo>
                <a:lnTo>
                  <a:pt x="30911035" y="1431132"/>
                </a:lnTo>
                <a:cubicBezTo>
                  <a:pt x="30911827" y="1433514"/>
                  <a:pt x="30913415" y="1435765"/>
                  <a:pt x="30913415" y="1438274"/>
                </a:cubicBezTo>
                <a:cubicBezTo>
                  <a:pt x="30913415" y="1450999"/>
                  <a:pt x="30913795" y="1463952"/>
                  <a:pt x="30911035" y="1476374"/>
                </a:cubicBezTo>
                <a:cubicBezTo>
                  <a:pt x="30910415" y="1479158"/>
                  <a:pt x="30899051" y="1483190"/>
                  <a:pt x="30896747" y="1483518"/>
                </a:cubicBezTo>
                <a:cubicBezTo>
                  <a:pt x="30888067" y="1484759"/>
                  <a:pt x="30879279" y="1485069"/>
                  <a:pt x="30870551" y="1485900"/>
                </a:cubicBezTo>
                <a:cubicBezTo>
                  <a:pt x="30862611" y="1486655"/>
                  <a:pt x="30854647" y="1487227"/>
                  <a:pt x="30846739" y="1488281"/>
                </a:cubicBezTo>
                <a:cubicBezTo>
                  <a:pt x="30842727" y="1488817"/>
                  <a:pt x="30838803" y="1489868"/>
                  <a:pt x="30834835" y="1490663"/>
                </a:cubicBezTo>
                <a:cubicBezTo>
                  <a:pt x="30828131" y="1490053"/>
                  <a:pt x="30810659" y="1490482"/>
                  <a:pt x="30801495" y="1485900"/>
                </a:cubicBezTo>
                <a:cubicBezTo>
                  <a:pt x="30798935" y="1484619"/>
                  <a:pt x="30796967" y="1482300"/>
                  <a:pt x="30794351" y="1481137"/>
                </a:cubicBezTo>
                <a:cubicBezTo>
                  <a:pt x="30789763" y="1479100"/>
                  <a:pt x="30784827" y="1477963"/>
                  <a:pt x="30780063" y="1476374"/>
                </a:cubicBezTo>
                <a:lnTo>
                  <a:pt x="30772919" y="1473995"/>
                </a:lnTo>
                <a:cubicBezTo>
                  <a:pt x="30770539" y="1473200"/>
                  <a:pt x="30768255" y="1472025"/>
                  <a:pt x="30765779" y="1471613"/>
                </a:cubicBezTo>
                <a:cubicBezTo>
                  <a:pt x="30744399" y="1468050"/>
                  <a:pt x="30756287" y="1469764"/>
                  <a:pt x="30730059" y="1466850"/>
                </a:cubicBezTo>
                <a:cubicBezTo>
                  <a:pt x="30727679" y="1464469"/>
                  <a:pt x="30724551" y="1462651"/>
                  <a:pt x="30722915" y="1459707"/>
                </a:cubicBezTo>
                <a:cubicBezTo>
                  <a:pt x="30720475" y="1455318"/>
                  <a:pt x="30718151" y="1445418"/>
                  <a:pt x="30718151" y="1445418"/>
                </a:cubicBezTo>
                <a:cubicBezTo>
                  <a:pt x="30716939" y="1433270"/>
                  <a:pt x="30718951" y="1415788"/>
                  <a:pt x="30706247" y="1407318"/>
                </a:cubicBezTo>
                <a:cubicBezTo>
                  <a:pt x="30687779" y="1395005"/>
                  <a:pt x="30697391" y="1399606"/>
                  <a:pt x="30677671" y="1393033"/>
                </a:cubicBezTo>
                <a:lnTo>
                  <a:pt x="30670527" y="1390650"/>
                </a:lnTo>
                <a:cubicBezTo>
                  <a:pt x="30660207" y="1391444"/>
                  <a:pt x="30649579" y="1390398"/>
                  <a:pt x="30639571" y="1393033"/>
                </a:cubicBezTo>
                <a:cubicBezTo>
                  <a:pt x="30634035" y="1394488"/>
                  <a:pt x="30630403" y="1399997"/>
                  <a:pt x="30625283" y="1402557"/>
                </a:cubicBezTo>
                <a:cubicBezTo>
                  <a:pt x="30622107" y="1404143"/>
                  <a:pt x="30618839" y="1405558"/>
                  <a:pt x="30615759" y="1407318"/>
                </a:cubicBezTo>
                <a:cubicBezTo>
                  <a:pt x="30603799" y="1414152"/>
                  <a:pt x="30613487" y="1410675"/>
                  <a:pt x="30599091" y="1416843"/>
                </a:cubicBezTo>
                <a:cubicBezTo>
                  <a:pt x="30596783" y="1417833"/>
                  <a:pt x="30594327" y="1418430"/>
                  <a:pt x="30591947" y="1419225"/>
                </a:cubicBezTo>
                <a:cubicBezTo>
                  <a:pt x="30578435" y="1418186"/>
                  <a:pt x="30558739" y="1417345"/>
                  <a:pt x="30544319" y="1414462"/>
                </a:cubicBezTo>
                <a:cubicBezTo>
                  <a:pt x="30541859" y="1413972"/>
                  <a:pt x="30539667" y="1412413"/>
                  <a:pt x="30537179" y="1412081"/>
                </a:cubicBezTo>
                <a:cubicBezTo>
                  <a:pt x="30508435" y="1408249"/>
                  <a:pt x="30501459" y="1410098"/>
                  <a:pt x="30494315" y="1409699"/>
                </a:cubicBezTo>
                <a:cubicBezTo>
                  <a:pt x="30480819" y="1408906"/>
                  <a:pt x="30467295" y="1408542"/>
                  <a:pt x="30453835" y="1407318"/>
                </a:cubicBezTo>
                <a:cubicBezTo>
                  <a:pt x="30443187" y="1406352"/>
                  <a:pt x="30443459" y="1405036"/>
                  <a:pt x="30434783" y="1402557"/>
                </a:cubicBezTo>
                <a:cubicBezTo>
                  <a:pt x="30431635" y="1401659"/>
                  <a:pt x="30428435" y="1400969"/>
                  <a:pt x="30425259" y="1400175"/>
                </a:cubicBezTo>
                <a:lnTo>
                  <a:pt x="30410971" y="1390650"/>
                </a:lnTo>
                <a:lnTo>
                  <a:pt x="30403827" y="1385888"/>
                </a:lnTo>
                <a:cubicBezTo>
                  <a:pt x="30403035" y="1383506"/>
                  <a:pt x="30402567" y="1380990"/>
                  <a:pt x="30401447" y="1378743"/>
                </a:cubicBezTo>
                <a:cubicBezTo>
                  <a:pt x="30400167" y="1376183"/>
                  <a:pt x="30396863" y="1374455"/>
                  <a:pt x="30396683" y="1371599"/>
                </a:cubicBezTo>
                <a:cubicBezTo>
                  <a:pt x="30396039" y="1361270"/>
                  <a:pt x="30397779" y="1350912"/>
                  <a:pt x="30399063" y="1340645"/>
                </a:cubicBezTo>
                <a:cubicBezTo>
                  <a:pt x="30399375" y="1338152"/>
                  <a:pt x="30399671" y="1335275"/>
                  <a:pt x="30401447" y="1333499"/>
                </a:cubicBezTo>
                <a:cubicBezTo>
                  <a:pt x="30403219" y="1331725"/>
                  <a:pt x="30406175" y="1331809"/>
                  <a:pt x="30408591" y="1331118"/>
                </a:cubicBezTo>
                <a:cubicBezTo>
                  <a:pt x="30429519" y="1325140"/>
                  <a:pt x="30408131" y="1332065"/>
                  <a:pt x="30425259" y="1326356"/>
                </a:cubicBezTo>
                <a:cubicBezTo>
                  <a:pt x="30436371" y="1327151"/>
                  <a:pt x="30447515" y="1327571"/>
                  <a:pt x="30458595" y="1328739"/>
                </a:cubicBezTo>
                <a:cubicBezTo>
                  <a:pt x="30462619" y="1329161"/>
                  <a:pt x="30466483" y="1330645"/>
                  <a:pt x="30470503" y="1331118"/>
                </a:cubicBezTo>
                <a:cubicBezTo>
                  <a:pt x="30480703" y="1332318"/>
                  <a:pt x="30523903" y="1335273"/>
                  <a:pt x="30532415" y="1335882"/>
                </a:cubicBezTo>
                <a:cubicBezTo>
                  <a:pt x="30560195" y="1335087"/>
                  <a:pt x="30588387" y="1338331"/>
                  <a:pt x="30615759" y="1333499"/>
                </a:cubicBezTo>
                <a:cubicBezTo>
                  <a:pt x="30619743" y="1332796"/>
                  <a:pt x="30614799" y="1325383"/>
                  <a:pt x="30613379" y="1321594"/>
                </a:cubicBezTo>
                <a:cubicBezTo>
                  <a:pt x="30610299" y="1313387"/>
                  <a:pt x="30608631" y="1314456"/>
                  <a:pt x="30601471" y="1312069"/>
                </a:cubicBezTo>
                <a:cubicBezTo>
                  <a:pt x="30585095" y="1301151"/>
                  <a:pt x="30592615" y="1304355"/>
                  <a:pt x="30580039" y="1300162"/>
                </a:cubicBezTo>
                <a:cubicBezTo>
                  <a:pt x="30563663" y="1289246"/>
                  <a:pt x="30571183" y="1292447"/>
                  <a:pt x="30558607" y="1288256"/>
                </a:cubicBezTo>
                <a:cubicBezTo>
                  <a:pt x="30554119" y="1283768"/>
                  <a:pt x="30549355" y="1279938"/>
                  <a:pt x="30546703" y="1273968"/>
                </a:cubicBezTo>
                <a:cubicBezTo>
                  <a:pt x="30544663" y="1269382"/>
                  <a:pt x="30541939" y="1259681"/>
                  <a:pt x="30541939" y="1259681"/>
                </a:cubicBezTo>
                <a:cubicBezTo>
                  <a:pt x="30542807" y="1252749"/>
                  <a:pt x="30542759" y="1230038"/>
                  <a:pt x="30553847" y="1226344"/>
                </a:cubicBezTo>
                <a:lnTo>
                  <a:pt x="30575279" y="1219199"/>
                </a:lnTo>
                <a:close/>
                <a:moveTo>
                  <a:pt x="29532291" y="1100137"/>
                </a:moveTo>
                <a:cubicBezTo>
                  <a:pt x="29559647" y="1100992"/>
                  <a:pt x="29591995" y="1097799"/>
                  <a:pt x="29620395" y="1104900"/>
                </a:cubicBezTo>
                <a:cubicBezTo>
                  <a:pt x="29622831" y="1105508"/>
                  <a:pt x="29625295" y="1106158"/>
                  <a:pt x="29627539" y="1107282"/>
                </a:cubicBezTo>
                <a:cubicBezTo>
                  <a:pt x="29645999" y="1116510"/>
                  <a:pt x="29623879" y="1108441"/>
                  <a:pt x="29641827" y="1114425"/>
                </a:cubicBezTo>
                <a:cubicBezTo>
                  <a:pt x="29644207" y="1116806"/>
                  <a:pt x="29648367" y="1118256"/>
                  <a:pt x="29648971" y="1121568"/>
                </a:cubicBezTo>
                <a:cubicBezTo>
                  <a:pt x="29650111" y="1127834"/>
                  <a:pt x="29646355" y="1151811"/>
                  <a:pt x="29637063" y="1154906"/>
                </a:cubicBezTo>
                <a:lnTo>
                  <a:pt x="29629919" y="1157287"/>
                </a:lnTo>
                <a:cubicBezTo>
                  <a:pt x="29625159" y="1160463"/>
                  <a:pt x="29621063" y="1165003"/>
                  <a:pt x="29615635" y="1166812"/>
                </a:cubicBezTo>
                <a:lnTo>
                  <a:pt x="29572771" y="1181100"/>
                </a:lnTo>
                <a:lnTo>
                  <a:pt x="29551339" y="1188243"/>
                </a:lnTo>
                <a:cubicBezTo>
                  <a:pt x="29548959" y="1189037"/>
                  <a:pt x="29546703" y="1190477"/>
                  <a:pt x="29544195" y="1190625"/>
                </a:cubicBezTo>
                <a:lnTo>
                  <a:pt x="29503715" y="1193006"/>
                </a:lnTo>
                <a:cubicBezTo>
                  <a:pt x="29502447" y="1193324"/>
                  <a:pt x="29489095" y="1196403"/>
                  <a:pt x="29487047" y="1197769"/>
                </a:cubicBezTo>
                <a:cubicBezTo>
                  <a:pt x="29480751" y="1201966"/>
                  <a:pt x="29473155" y="1209675"/>
                  <a:pt x="29470379" y="1212057"/>
                </a:cubicBezTo>
                <a:cubicBezTo>
                  <a:pt x="29460603" y="1213143"/>
                  <a:pt x="29437291" y="1217319"/>
                  <a:pt x="29427515" y="1212057"/>
                </a:cubicBezTo>
                <a:cubicBezTo>
                  <a:pt x="29422475" y="1209342"/>
                  <a:pt x="29417991" y="1197769"/>
                  <a:pt x="29417991" y="1197769"/>
                </a:cubicBezTo>
                <a:cubicBezTo>
                  <a:pt x="29419267" y="1191377"/>
                  <a:pt x="29421679" y="1176758"/>
                  <a:pt x="29425135" y="1171574"/>
                </a:cubicBezTo>
                <a:cubicBezTo>
                  <a:pt x="29426719" y="1169194"/>
                  <a:pt x="29427871" y="1166454"/>
                  <a:pt x="29429895" y="1164431"/>
                </a:cubicBezTo>
                <a:cubicBezTo>
                  <a:pt x="29431919" y="1162410"/>
                  <a:pt x="29434659" y="1161256"/>
                  <a:pt x="29437039" y="1159668"/>
                </a:cubicBezTo>
                <a:cubicBezTo>
                  <a:pt x="29449743" y="1140617"/>
                  <a:pt x="29433071" y="1163638"/>
                  <a:pt x="29448947" y="1147762"/>
                </a:cubicBezTo>
                <a:cubicBezTo>
                  <a:pt x="29450971" y="1145739"/>
                  <a:pt x="29451555" y="1142504"/>
                  <a:pt x="29453707" y="1140618"/>
                </a:cubicBezTo>
                <a:cubicBezTo>
                  <a:pt x="29458015" y="1136849"/>
                  <a:pt x="29463947" y="1135140"/>
                  <a:pt x="29467995" y="1131094"/>
                </a:cubicBezTo>
                <a:cubicBezTo>
                  <a:pt x="29502215" y="1096876"/>
                  <a:pt x="29469127" y="1125704"/>
                  <a:pt x="29489427" y="1114425"/>
                </a:cubicBezTo>
                <a:cubicBezTo>
                  <a:pt x="29498195" y="1109552"/>
                  <a:pt x="29501619" y="1104059"/>
                  <a:pt x="29510859" y="1102519"/>
                </a:cubicBezTo>
                <a:cubicBezTo>
                  <a:pt x="29517947" y="1101336"/>
                  <a:pt x="29525147" y="1100932"/>
                  <a:pt x="29532291" y="1100137"/>
                </a:cubicBezTo>
                <a:close/>
                <a:moveTo>
                  <a:pt x="17423907" y="1071563"/>
                </a:moveTo>
                <a:cubicBezTo>
                  <a:pt x="17427083" y="1072357"/>
                  <a:pt x="17430505" y="1072480"/>
                  <a:pt x="17433431" y="1073943"/>
                </a:cubicBezTo>
                <a:cubicBezTo>
                  <a:pt x="17438551" y="1076503"/>
                  <a:pt x="17442959" y="1080294"/>
                  <a:pt x="17447719" y="1083468"/>
                </a:cubicBezTo>
                <a:cubicBezTo>
                  <a:pt x="17450099" y="1085058"/>
                  <a:pt x="17452147" y="1087326"/>
                  <a:pt x="17454863" y="1088231"/>
                </a:cubicBezTo>
                <a:cubicBezTo>
                  <a:pt x="17467439" y="1092422"/>
                  <a:pt x="17459917" y="1089219"/>
                  <a:pt x="17476295" y="1100137"/>
                </a:cubicBezTo>
                <a:cubicBezTo>
                  <a:pt x="17478675" y="1101724"/>
                  <a:pt x="17481415" y="1102878"/>
                  <a:pt x="17483439" y="1104900"/>
                </a:cubicBezTo>
                <a:cubicBezTo>
                  <a:pt x="17485819" y="1107281"/>
                  <a:pt x="17487995" y="1109888"/>
                  <a:pt x="17490583" y="1112044"/>
                </a:cubicBezTo>
                <a:cubicBezTo>
                  <a:pt x="17492783" y="1113875"/>
                  <a:pt x="17495527" y="1114976"/>
                  <a:pt x="17497727" y="1116807"/>
                </a:cubicBezTo>
                <a:cubicBezTo>
                  <a:pt x="17500313" y="1118962"/>
                  <a:pt x="17502067" y="1122081"/>
                  <a:pt x="17504869" y="1123949"/>
                </a:cubicBezTo>
                <a:cubicBezTo>
                  <a:pt x="17506959" y="1125341"/>
                  <a:pt x="17509767" y="1125209"/>
                  <a:pt x="17512015" y="1126331"/>
                </a:cubicBezTo>
                <a:cubicBezTo>
                  <a:pt x="17514573" y="1127611"/>
                  <a:pt x="17516775" y="1129507"/>
                  <a:pt x="17519159" y="1131094"/>
                </a:cubicBezTo>
                <a:cubicBezTo>
                  <a:pt x="17521543" y="1138254"/>
                  <a:pt x="17521171" y="1139226"/>
                  <a:pt x="17526303" y="1145385"/>
                </a:cubicBezTo>
                <a:cubicBezTo>
                  <a:pt x="17528459" y="1147969"/>
                  <a:pt x="17531287" y="1149938"/>
                  <a:pt x="17533443" y="1152525"/>
                </a:cubicBezTo>
                <a:cubicBezTo>
                  <a:pt x="17543367" y="1164431"/>
                  <a:pt x="17532255" y="1155700"/>
                  <a:pt x="17545351" y="1164431"/>
                </a:cubicBezTo>
                <a:cubicBezTo>
                  <a:pt x="17558997" y="1184902"/>
                  <a:pt x="17540827" y="1160812"/>
                  <a:pt x="17557259" y="1173957"/>
                </a:cubicBezTo>
                <a:cubicBezTo>
                  <a:pt x="17559491" y="1175745"/>
                  <a:pt x="17560187" y="1178901"/>
                  <a:pt x="17562019" y="1181100"/>
                </a:cubicBezTo>
                <a:cubicBezTo>
                  <a:pt x="17577299" y="1199437"/>
                  <a:pt x="17562099" y="1177651"/>
                  <a:pt x="17573927" y="1195387"/>
                </a:cubicBezTo>
                <a:cubicBezTo>
                  <a:pt x="17574719" y="1197769"/>
                  <a:pt x="17575185" y="1200286"/>
                  <a:pt x="17576307" y="1202532"/>
                </a:cubicBezTo>
                <a:cubicBezTo>
                  <a:pt x="17577587" y="1205091"/>
                  <a:pt x="17580851" y="1206822"/>
                  <a:pt x="17581071" y="1209675"/>
                </a:cubicBezTo>
                <a:cubicBezTo>
                  <a:pt x="17581683" y="1217629"/>
                  <a:pt x="17580483" y="1225714"/>
                  <a:pt x="17578687" y="1233487"/>
                </a:cubicBezTo>
                <a:cubicBezTo>
                  <a:pt x="17578047" y="1236276"/>
                  <a:pt x="17576355" y="1239115"/>
                  <a:pt x="17573927" y="1240632"/>
                </a:cubicBezTo>
                <a:cubicBezTo>
                  <a:pt x="17569671" y="1243293"/>
                  <a:pt x="17559639" y="1245393"/>
                  <a:pt x="17559639" y="1245393"/>
                </a:cubicBezTo>
                <a:cubicBezTo>
                  <a:pt x="17549669" y="1252039"/>
                  <a:pt x="17551711" y="1252164"/>
                  <a:pt x="17535827" y="1252537"/>
                </a:cubicBezTo>
                <a:cubicBezTo>
                  <a:pt x="17473925" y="1253994"/>
                  <a:pt x="17412003" y="1254125"/>
                  <a:pt x="17350089" y="1254919"/>
                </a:cubicBezTo>
                <a:lnTo>
                  <a:pt x="17314369" y="1266825"/>
                </a:lnTo>
                <a:lnTo>
                  <a:pt x="17307227" y="1269207"/>
                </a:lnTo>
                <a:lnTo>
                  <a:pt x="17300083" y="1271587"/>
                </a:lnTo>
                <a:cubicBezTo>
                  <a:pt x="17277857" y="1270793"/>
                  <a:pt x="17255647" y="1269207"/>
                  <a:pt x="17233407" y="1269207"/>
                </a:cubicBezTo>
                <a:cubicBezTo>
                  <a:pt x="17200415" y="1269207"/>
                  <a:pt x="17205879" y="1268065"/>
                  <a:pt x="17188163" y="1273968"/>
                </a:cubicBezTo>
                <a:lnTo>
                  <a:pt x="17154827" y="1273968"/>
                </a:lnTo>
                <a:cubicBezTo>
                  <a:pt x="17149271" y="1269999"/>
                  <a:pt x="17143491" y="1266328"/>
                  <a:pt x="17138157" y="1262063"/>
                </a:cubicBezTo>
                <a:cubicBezTo>
                  <a:pt x="17135527" y="1259960"/>
                  <a:pt x="17133601" y="1257075"/>
                  <a:pt x="17131013" y="1254919"/>
                </a:cubicBezTo>
                <a:cubicBezTo>
                  <a:pt x="17122323" y="1247676"/>
                  <a:pt x="17124417" y="1252902"/>
                  <a:pt x="17116727" y="1243012"/>
                </a:cubicBezTo>
                <a:cubicBezTo>
                  <a:pt x="17113213" y="1238495"/>
                  <a:pt x="17109011" y="1234155"/>
                  <a:pt x="17107203" y="1228724"/>
                </a:cubicBezTo>
                <a:lnTo>
                  <a:pt x="17102439" y="1214437"/>
                </a:lnTo>
                <a:cubicBezTo>
                  <a:pt x="17103233" y="1200943"/>
                  <a:pt x="17103475" y="1187406"/>
                  <a:pt x="17104819" y="1173957"/>
                </a:cubicBezTo>
                <a:cubicBezTo>
                  <a:pt x="17105071" y="1171458"/>
                  <a:pt x="17105427" y="1168587"/>
                  <a:pt x="17107203" y="1166812"/>
                </a:cubicBezTo>
                <a:cubicBezTo>
                  <a:pt x="17108975" y="1165038"/>
                  <a:pt x="17111963" y="1165226"/>
                  <a:pt x="17114343" y="1164431"/>
                </a:cubicBezTo>
                <a:cubicBezTo>
                  <a:pt x="17125039" y="1153739"/>
                  <a:pt x="17118293" y="1158353"/>
                  <a:pt x="17135775" y="1152525"/>
                </a:cubicBezTo>
                <a:lnTo>
                  <a:pt x="17142919" y="1150143"/>
                </a:lnTo>
                <a:lnTo>
                  <a:pt x="17150063" y="1147762"/>
                </a:lnTo>
                <a:cubicBezTo>
                  <a:pt x="17152443" y="1146175"/>
                  <a:pt x="17154431" y="1143694"/>
                  <a:pt x="17157207" y="1143002"/>
                </a:cubicBezTo>
                <a:cubicBezTo>
                  <a:pt x="17164181" y="1141257"/>
                  <a:pt x="17171467" y="1141096"/>
                  <a:pt x="17178639" y="1140618"/>
                </a:cubicBezTo>
                <a:cubicBezTo>
                  <a:pt x="17195291" y="1139509"/>
                  <a:pt x="17211975" y="1139032"/>
                  <a:pt x="17228643" y="1138238"/>
                </a:cubicBezTo>
                <a:cubicBezTo>
                  <a:pt x="17257791" y="1132409"/>
                  <a:pt x="17227547" y="1138970"/>
                  <a:pt x="17247695" y="1133475"/>
                </a:cubicBezTo>
                <a:cubicBezTo>
                  <a:pt x="17254011" y="1131752"/>
                  <a:pt x="17260535" y="1130783"/>
                  <a:pt x="17266743" y="1128712"/>
                </a:cubicBezTo>
                <a:cubicBezTo>
                  <a:pt x="17271507" y="1127124"/>
                  <a:pt x="17276855" y="1126734"/>
                  <a:pt x="17281031" y="1123949"/>
                </a:cubicBezTo>
                <a:cubicBezTo>
                  <a:pt x="17283413" y="1122362"/>
                  <a:pt x="17285563" y="1120350"/>
                  <a:pt x="17288175" y="1119187"/>
                </a:cubicBezTo>
                <a:cubicBezTo>
                  <a:pt x="17292763" y="1117149"/>
                  <a:pt x="17297703" y="1116013"/>
                  <a:pt x="17302463" y="1114425"/>
                </a:cubicBezTo>
                <a:cubicBezTo>
                  <a:pt x="17304843" y="1113630"/>
                  <a:pt x="17307363" y="1113165"/>
                  <a:pt x="17309607" y="1112044"/>
                </a:cubicBezTo>
                <a:cubicBezTo>
                  <a:pt x="17315711" y="1108994"/>
                  <a:pt x="17319775" y="1106401"/>
                  <a:pt x="17326275" y="1104900"/>
                </a:cubicBezTo>
                <a:cubicBezTo>
                  <a:pt x="17334255" y="1103058"/>
                  <a:pt x="17349935" y="1100660"/>
                  <a:pt x="17359615" y="1097756"/>
                </a:cubicBezTo>
                <a:cubicBezTo>
                  <a:pt x="17364423" y="1096313"/>
                  <a:pt x="17373903" y="1092993"/>
                  <a:pt x="17373903" y="1092993"/>
                </a:cubicBezTo>
                <a:cubicBezTo>
                  <a:pt x="17394365" y="1079350"/>
                  <a:pt x="17368477" y="1095706"/>
                  <a:pt x="17388187" y="1085850"/>
                </a:cubicBezTo>
                <a:cubicBezTo>
                  <a:pt x="17390747" y="1084569"/>
                  <a:pt x="17392719" y="1082249"/>
                  <a:pt x="17395331" y="1081088"/>
                </a:cubicBezTo>
                <a:cubicBezTo>
                  <a:pt x="17399919" y="1079049"/>
                  <a:pt x="17404859" y="1077913"/>
                  <a:pt x="17409619" y="1076325"/>
                </a:cubicBezTo>
                <a:lnTo>
                  <a:pt x="17416763" y="1073943"/>
                </a:lnTo>
                <a:close/>
                <a:moveTo>
                  <a:pt x="8472533" y="925512"/>
                </a:moveTo>
                <a:cubicBezTo>
                  <a:pt x="8494755" y="932921"/>
                  <a:pt x="8489463" y="925512"/>
                  <a:pt x="8494755" y="941387"/>
                </a:cubicBezTo>
                <a:cubicBezTo>
                  <a:pt x="8494551" y="942217"/>
                  <a:pt x="8490063" y="961542"/>
                  <a:pt x="8488407" y="963613"/>
                </a:cubicBezTo>
                <a:cubicBezTo>
                  <a:pt x="8485855" y="966806"/>
                  <a:pt x="8469887" y="974196"/>
                  <a:pt x="8466183" y="976312"/>
                </a:cubicBezTo>
                <a:cubicBezTo>
                  <a:pt x="8460891" y="968904"/>
                  <a:pt x="8452984" y="962789"/>
                  <a:pt x="8450309" y="954087"/>
                </a:cubicBezTo>
                <a:cubicBezTo>
                  <a:pt x="8445845" y="939590"/>
                  <a:pt x="8453023" y="933679"/>
                  <a:pt x="8463007" y="928687"/>
                </a:cubicBezTo>
                <a:cubicBezTo>
                  <a:pt x="8466000" y="927190"/>
                  <a:pt x="8469356" y="926570"/>
                  <a:pt x="8472533" y="925512"/>
                </a:cubicBezTo>
                <a:close/>
                <a:moveTo>
                  <a:pt x="30191895" y="923924"/>
                </a:moveTo>
                <a:cubicBezTo>
                  <a:pt x="30193163" y="924242"/>
                  <a:pt x="30206519" y="927324"/>
                  <a:pt x="30208563" y="928687"/>
                </a:cubicBezTo>
                <a:cubicBezTo>
                  <a:pt x="30211367" y="930556"/>
                  <a:pt x="30213123" y="933675"/>
                  <a:pt x="30215707" y="935832"/>
                </a:cubicBezTo>
                <a:cubicBezTo>
                  <a:pt x="30217907" y="937663"/>
                  <a:pt x="30220471" y="939006"/>
                  <a:pt x="30222851" y="940594"/>
                </a:cubicBezTo>
                <a:cubicBezTo>
                  <a:pt x="30227387" y="954202"/>
                  <a:pt x="30221491" y="942862"/>
                  <a:pt x="30232379" y="950120"/>
                </a:cubicBezTo>
                <a:cubicBezTo>
                  <a:pt x="30235179" y="951986"/>
                  <a:pt x="30236575" y="955628"/>
                  <a:pt x="30239519" y="957262"/>
                </a:cubicBezTo>
                <a:cubicBezTo>
                  <a:pt x="30243907" y="959700"/>
                  <a:pt x="30248887" y="961040"/>
                  <a:pt x="30253807" y="962025"/>
                </a:cubicBezTo>
                <a:cubicBezTo>
                  <a:pt x="30272763" y="965816"/>
                  <a:pt x="30261691" y="963959"/>
                  <a:pt x="30287147" y="966789"/>
                </a:cubicBezTo>
                <a:cubicBezTo>
                  <a:pt x="30293495" y="968375"/>
                  <a:pt x="30299739" y="970474"/>
                  <a:pt x="30306195" y="971550"/>
                </a:cubicBezTo>
                <a:cubicBezTo>
                  <a:pt x="30310959" y="972344"/>
                  <a:pt x="30315799" y="972761"/>
                  <a:pt x="30320483" y="973933"/>
                </a:cubicBezTo>
                <a:cubicBezTo>
                  <a:pt x="30325355" y="975151"/>
                  <a:pt x="30330007" y="977106"/>
                  <a:pt x="30334771" y="978695"/>
                </a:cubicBezTo>
                <a:lnTo>
                  <a:pt x="30356203" y="985837"/>
                </a:lnTo>
                <a:lnTo>
                  <a:pt x="30363347" y="988218"/>
                </a:lnTo>
                <a:cubicBezTo>
                  <a:pt x="30368107" y="991394"/>
                  <a:pt x="30373587" y="993695"/>
                  <a:pt x="30377635" y="997743"/>
                </a:cubicBezTo>
                <a:cubicBezTo>
                  <a:pt x="30382395" y="1002506"/>
                  <a:pt x="30386315" y="1008296"/>
                  <a:pt x="30391919" y="1012033"/>
                </a:cubicBezTo>
                <a:lnTo>
                  <a:pt x="30420495" y="1031082"/>
                </a:lnTo>
                <a:cubicBezTo>
                  <a:pt x="30420511" y="1031094"/>
                  <a:pt x="30434767" y="1040594"/>
                  <a:pt x="30434783" y="1040608"/>
                </a:cubicBezTo>
                <a:lnTo>
                  <a:pt x="30444307" y="1047750"/>
                </a:lnTo>
                <a:cubicBezTo>
                  <a:pt x="30445895" y="1050130"/>
                  <a:pt x="30447239" y="1052695"/>
                  <a:pt x="30449071" y="1054893"/>
                </a:cubicBezTo>
                <a:cubicBezTo>
                  <a:pt x="30451227" y="1057480"/>
                  <a:pt x="30454347" y="1059235"/>
                  <a:pt x="30456215" y="1062038"/>
                </a:cubicBezTo>
                <a:cubicBezTo>
                  <a:pt x="30463471" y="1072924"/>
                  <a:pt x="30452131" y="1067027"/>
                  <a:pt x="30465739" y="1071563"/>
                </a:cubicBezTo>
                <a:cubicBezTo>
                  <a:pt x="30467619" y="1077197"/>
                  <a:pt x="30470503" y="1084869"/>
                  <a:pt x="30470503" y="1090613"/>
                </a:cubicBezTo>
                <a:cubicBezTo>
                  <a:pt x="30470503" y="1096225"/>
                  <a:pt x="30471135" y="1102547"/>
                  <a:pt x="30468119" y="1107282"/>
                </a:cubicBezTo>
                <a:cubicBezTo>
                  <a:pt x="30462111" y="1116723"/>
                  <a:pt x="30451211" y="1117331"/>
                  <a:pt x="30441927" y="1119187"/>
                </a:cubicBezTo>
                <a:cubicBezTo>
                  <a:pt x="30431607" y="1118393"/>
                  <a:pt x="30421195" y="1118420"/>
                  <a:pt x="30410971" y="1116807"/>
                </a:cubicBezTo>
                <a:cubicBezTo>
                  <a:pt x="30406011" y="1116025"/>
                  <a:pt x="30401447" y="1113631"/>
                  <a:pt x="30396683" y="1112044"/>
                </a:cubicBezTo>
                <a:lnTo>
                  <a:pt x="30389539" y="1109663"/>
                </a:lnTo>
                <a:cubicBezTo>
                  <a:pt x="30387159" y="1107282"/>
                  <a:pt x="30384551" y="1105105"/>
                  <a:pt x="30382395" y="1102519"/>
                </a:cubicBezTo>
                <a:cubicBezTo>
                  <a:pt x="30380563" y="1100320"/>
                  <a:pt x="30379867" y="1097162"/>
                  <a:pt x="30377635" y="1095374"/>
                </a:cubicBezTo>
                <a:cubicBezTo>
                  <a:pt x="30375675" y="1093806"/>
                  <a:pt x="30372871" y="1093788"/>
                  <a:pt x="30370491" y="1092993"/>
                </a:cubicBezTo>
                <a:cubicBezTo>
                  <a:pt x="30366579" y="1081265"/>
                  <a:pt x="30370907" y="1089373"/>
                  <a:pt x="30360963" y="1081088"/>
                </a:cubicBezTo>
                <a:cubicBezTo>
                  <a:pt x="30358379" y="1078931"/>
                  <a:pt x="30356407" y="1076099"/>
                  <a:pt x="30353819" y="1073943"/>
                </a:cubicBezTo>
                <a:cubicBezTo>
                  <a:pt x="30351623" y="1072112"/>
                  <a:pt x="30349235" y="1070461"/>
                  <a:pt x="30346679" y="1069181"/>
                </a:cubicBezTo>
                <a:cubicBezTo>
                  <a:pt x="30338091" y="1064889"/>
                  <a:pt x="30322559" y="1065102"/>
                  <a:pt x="30315719" y="1064419"/>
                </a:cubicBezTo>
                <a:cubicBezTo>
                  <a:pt x="30282383" y="1065213"/>
                  <a:pt x="30249011" y="1065076"/>
                  <a:pt x="30215707" y="1066801"/>
                </a:cubicBezTo>
                <a:cubicBezTo>
                  <a:pt x="30202927" y="1067462"/>
                  <a:pt x="30177607" y="1071563"/>
                  <a:pt x="30177607" y="1071563"/>
                </a:cubicBezTo>
                <a:cubicBezTo>
                  <a:pt x="30137127" y="1070768"/>
                  <a:pt x="30096543" y="1072172"/>
                  <a:pt x="30056163" y="1069181"/>
                </a:cubicBezTo>
                <a:cubicBezTo>
                  <a:pt x="30052807" y="1068932"/>
                  <a:pt x="30051087" y="1064696"/>
                  <a:pt x="30049019" y="1062038"/>
                </a:cubicBezTo>
                <a:cubicBezTo>
                  <a:pt x="30045507" y="1057519"/>
                  <a:pt x="30039495" y="1047750"/>
                  <a:pt x="30039495" y="1047750"/>
                </a:cubicBezTo>
                <a:cubicBezTo>
                  <a:pt x="30038703" y="1045370"/>
                  <a:pt x="30037427" y="1043096"/>
                  <a:pt x="30037115" y="1040608"/>
                </a:cubicBezTo>
                <a:cubicBezTo>
                  <a:pt x="30035831" y="1030337"/>
                  <a:pt x="30037243" y="1019689"/>
                  <a:pt x="30034735" y="1009649"/>
                </a:cubicBezTo>
                <a:cubicBezTo>
                  <a:pt x="30033819" y="1005986"/>
                  <a:pt x="30023379" y="999698"/>
                  <a:pt x="30020447" y="997743"/>
                </a:cubicBezTo>
                <a:cubicBezTo>
                  <a:pt x="30015683" y="998537"/>
                  <a:pt x="30010871" y="999077"/>
                  <a:pt x="30006159" y="1000125"/>
                </a:cubicBezTo>
                <a:cubicBezTo>
                  <a:pt x="29995303" y="1002536"/>
                  <a:pt x="30001267" y="1004029"/>
                  <a:pt x="29987107" y="1004888"/>
                </a:cubicBezTo>
                <a:cubicBezTo>
                  <a:pt x="29964911" y="1006234"/>
                  <a:pt x="29942659" y="1006475"/>
                  <a:pt x="29920435" y="1007269"/>
                </a:cubicBezTo>
                <a:cubicBezTo>
                  <a:pt x="29912483" y="1009920"/>
                  <a:pt x="29912727" y="1010039"/>
                  <a:pt x="29903763" y="1012033"/>
                </a:cubicBezTo>
                <a:cubicBezTo>
                  <a:pt x="29899815" y="1012910"/>
                  <a:pt x="29895783" y="1013432"/>
                  <a:pt x="29891859" y="1014412"/>
                </a:cubicBezTo>
                <a:cubicBezTo>
                  <a:pt x="29889423" y="1015021"/>
                  <a:pt x="29887207" y="1016502"/>
                  <a:pt x="29884715" y="1016793"/>
                </a:cubicBezTo>
                <a:cubicBezTo>
                  <a:pt x="29863995" y="1019232"/>
                  <a:pt x="29864871" y="1014811"/>
                  <a:pt x="29860903" y="1014412"/>
                </a:cubicBezTo>
                <a:cubicBezTo>
                  <a:pt x="29841127" y="1016609"/>
                  <a:pt x="29833983" y="1018850"/>
                  <a:pt x="29813279" y="1014412"/>
                </a:cubicBezTo>
                <a:cubicBezTo>
                  <a:pt x="29808503" y="1013392"/>
                  <a:pt x="29802071" y="1005074"/>
                  <a:pt x="29798991" y="1002506"/>
                </a:cubicBezTo>
                <a:cubicBezTo>
                  <a:pt x="29796791" y="1000677"/>
                  <a:pt x="29794227" y="999332"/>
                  <a:pt x="29791847" y="997743"/>
                </a:cubicBezTo>
                <a:cubicBezTo>
                  <a:pt x="29792639" y="985837"/>
                  <a:pt x="29790103" y="973224"/>
                  <a:pt x="29794227" y="962025"/>
                </a:cubicBezTo>
                <a:cubicBezTo>
                  <a:pt x="29796207" y="956654"/>
                  <a:pt x="29808515" y="952499"/>
                  <a:pt x="29808515" y="952499"/>
                </a:cubicBezTo>
                <a:cubicBezTo>
                  <a:pt x="29840831" y="953697"/>
                  <a:pt x="29873811" y="954184"/>
                  <a:pt x="29906147" y="957262"/>
                </a:cubicBezTo>
                <a:cubicBezTo>
                  <a:pt x="29911731" y="957794"/>
                  <a:pt x="29917259" y="958849"/>
                  <a:pt x="29922815" y="959643"/>
                </a:cubicBezTo>
                <a:cubicBezTo>
                  <a:pt x="29945835" y="958849"/>
                  <a:pt x="29968875" y="958576"/>
                  <a:pt x="29991871" y="957262"/>
                </a:cubicBezTo>
                <a:cubicBezTo>
                  <a:pt x="29996691" y="956988"/>
                  <a:pt x="30001379" y="955564"/>
                  <a:pt x="30006159" y="954881"/>
                </a:cubicBezTo>
                <a:cubicBezTo>
                  <a:pt x="30012495" y="953977"/>
                  <a:pt x="30018815" y="952793"/>
                  <a:pt x="30025207" y="952499"/>
                </a:cubicBezTo>
                <a:cubicBezTo>
                  <a:pt x="30053767" y="951202"/>
                  <a:pt x="30082359" y="950912"/>
                  <a:pt x="30110935" y="950120"/>
                </a:cubicBezTo>
                <a:cubicBezTo>
                  <a:pt x="30136179" y="943807"/>
                  <a:pt x="30098607" y="952793"/>
                  <a:pt x="30139507" y="945356"/>
                </a:cubicBezTo>
                <a:cubicBezTo>
                  <a:pt x="30141979" y="944908"/>
                  <a:pt x="30144239" y="943667"/>
                  <a:pt x="30146651" y="942975"/>
                </a:cubicBezTo>
                <a:cubicBezTo>
                  <a:pt x="30167599" y="936988"/>
                  <a:pt x="30146179" y="943926"/>
                  <a:pt x="30163319" y="938214"/>
                </a:cubicBezTo>
                <a:cubicBezTo>
                  <a:pt x="30168083" y="935038"/>
                  <a:pt x="30172179" y="930497"/>
                  <a:pt x="30177607" y="928687"/>
                </a:cubicBezTo>
                <a:close/>
                <a:moveTo>
                  <a:pt x="30494315" y="909637"/>
                </a:moveTo>
                <a:cubicBezTo>
                  <a:pt x="30516539" y="910431"/>
                  <a:pt x="30538835" y="910064"/>
                  <a:pt x="30560991" y="912018"/>
                </a:cubicBezTo>
                <a:cubicBezTo>
                  <a:pt x="30565991" y="912461"/>
                  <a:pt x="30570407" y="915566"/>
                  <a:pt x="30575279" y="916781"/>
                </a:cubicBezTo>
                <a:lnTo>
                  <a:pt x="30584803" y="919162"/>
                </a:lnTo>
                <a:cubicBezTo>
                  <a:pt x="30605267" y="932805"/>
                  <a:pt x="30579379" y="916451"/>
                  <a:pt x="30599091" y="926307"/>
                </a:cubicBezTo>
                <a:cubicBezTo>
                  <a:pt x="30601651" y="927586"/>
                  <a:pt x="30603619" y="929906"/>
                  <a:pt x="30606235" y="931068"/>
                </a:cubicBezTo>
                <a:cubicBezTo>
                  <a:pt x="30610819" y="933108"/>
                  <a:pt x="30616343" y="933046"/>
                  <a:pt x="30620519" y="935832"/>
                </a:cubicBezTo>
                <a:cubicBezTo>
                  <a:pt x="30625283" y="939006"/>
                  <a:pt x="30629379" y="943546"/>
                  <a:pt x="30634807" y="945356"/>
                </a:cubicBezTo>
                <a:lnTo>
                  <a:pt x="30649095" y="950120"/>
                </a:lnTo>
                <a:cubicBezTo>
                  <a:pt x="30669559" y="963762"/>
                  <a:pt x="30643675" y="947408"/>
                  <a:pt x="30663383" y="957262"/>
                </a:cubicBezTo>
                <a:cubicBezTo>
                  <a:pt x="30681859" y="966498"/>
                  <a:pt x="30659707" y="958417"/>
                  <a:pt x="30677671" y="964407"/>
                </a:cubicBezTo>
                <a:cubicBezTo>
                  <a:pt x="30689575" y="963613"/>
                  <a:pt x="30701619" y="963987"/>
                  <a:pt x="30713391" y="962025"/>
                </a:cubicBezTo>
                <a:cubicBezTo>
                  <a:pt x="30735095" y="958407"/>
                  <a:pt x="30704219" y="953186"/>
                  <a:pt x="30730059" y="959643"/>
                </a:cubicBezTo>
                <a:cubicBezTo>
                  <a:pt x="30741379" y="967191"/>
                  <a:pt x="30736299" y="961691"/>
                  <a:pt x="30741963" y="978695"/>
                </a:cubicBezTo>
                <a:lnTo>
                  <a:pt x="30744347" y="985837"/>
                </a:lnTo>
                <a:cubicBezTo>
                  <a:pt x="30743551" y="997743"/>
                  <a:pt x="30743215" y="1009691"/>
                  <a:pt x="30741963" y="1021556"/>
                </a:cubicBezTo>
                <a:cubicBezTo>
                  <a:pt x="30741155" y="1029259"/>
                  <a:pt x="30736223" y="1041259"/>
                  <a:pt x="30730059" y="1045370"/>
                </a:cubicBezTo>
                <a:cubicBezTo>
                  <a:pt x="30727679" y="1046956"/>
                  <a:pt x="30725115" y="1048300"/>
                  <a:pt x="30722915" y="1050131"/>
                </a:cubicBezTo>
                <a:cubicBezTo>
                  <a:pt x="30720327" y="1052287"/>
                  <a:pt x="30718571" y="1055408"/>
                  <a:pt x="30715771" y="1057274"/>
                </a:cubicBezTo>
                <a:cubicBezTo>
                  <a:pt x="30713683" y="1058667"/>
                  <a:pt x="30710935" y="1058667"/>
                  <a:pt x="30708627" y="1059656"/>
                </a:cubicBezTo>
                <a:cubicBezTo>
                  <a:pt x="30688047" y="1068477"/>
                  <a:pt x="30708699" y="1061219"/>
                  <a:pt x="30691959" y="1066801"/>
                </a:cubicBezTo>
                <a:cubicBezTo>
                  <a:pt x="30682435" y="1066007"/>
                  <a:pt x="30672875" y="1065536"/>
                  <a:pt x="30663383" y="1064419"/>
                </a:cubicBezTo>
                <a:cubicBezTo>
                  <a:pt x="30657675" y="1063746"/>
                  <a:pt x="30647799" y="1061118"/>
                  <a:pt x="30641951" y="1059656"/>
                </a:cubicBezTo>
                <a:cubicBezTo>
                  <a:pt x="30637191" y="1056481"/>
                  <a:pt x="30631711" y="1054178"/>
                  <a:pt x="30627663" y="1050131"/>
                </a:cubicBezTo>
                <a:cubicBezTo>
                  <a:pt x="30618495" y="1040963"/>
                  <a:pt x="30623323" y="1044857"/>
                  <a:pt x="30613379" y="1038224"/>
                </a:cubicBezTo>
                <a:cubicBezTo>
                  <a:pt x="30604643" y="1025127"/>
                  <a:pt x="30613379" y="1036243"/>
                  <a:pt x="30601471" y="1026318"/>
                </a:cubicBezTo>
                <a:cubicBezTo>
                  <a:pt x="30598883" y="1024162"/>
                  <a:pt x="30597271" y="1020810"/>
                  <a:pt x="30594327" y="1019174"/>
                </a:cubicBezTo>
                <a:cubicBezTo>
                  <a:pt x="30580483" y="1011484"/>
                  <a:pt x="30582595" y="1016866"/>
                  <a:pt x="30570515" y="1012033"/>
                </a:cubicBezTo>
                <a:cubicBezTo>
                  <a:pt x="30569471" y="1011614"/>
                  <a:pt x="30560591" y="1002109"/>
                  <a:pt x="30558607" y="1000125"/>
                </a:cubicBezTo>
                <a:cubicBezTo>
                  <a:pt x="30552259" y="996949"/>
                  <a:pt x="30546023" y="993538"/>
                  <a:pt x="30539559" y="990601"/>
                </a:cubicBezTo>
                <a:cubicBezTo>
                  <a:pt x="30525707" y="984305"/>
                  <a:pt x="30501975" y="986429"/>
                  <a:pt x="30491935" y="985837"/>
                </a:cubicBezTo>
                <a:cubicBezTo>
                  <a:pt x="30478287" y="965369"/>
                  <a:pt x="30494647" y="991263"/>
                  <a:pt x="30484791" y="971550"/>
                </a:cubicBezTo>
                <a:cubicBezTo>
                  <a:pt x="30483511" y="968989"/>
                  <a:pt x="30481191" y="967022"/>
                  <a:pt x="30480027" y="964407"/>
                </a:cubicBezTo>
                <a:cubicBezTo>
                  <a:pt x="30477987" y="959819"/>
                  <a:pt x="30475263" y="950120"/>
                  <a:pt x="30475263" y="950120"/>
                </a:cubicBezTo>
                <a:cubicBezTo>
                  <a:pt x="30476059" y="939802"/>
                  <a:pt x="30475739" y="929335"/>
                  <a:pt x="30477647" y="919162"/>
                </a:cubicBezTo>
                <a:cubicBezTo>
                  <a:pt x="30478171" y="916349"/>
                  <a:pt x="30479923" y="913439"/>
                  <a:pt x="30482407" y="912018"/>
                </a:cubicBezTo>
                <a:cubicBezTo>
                  <a:pt x="30485923" y="910010"/>
                  <a:pt x="30490347" y="910431"/>
                  <a:pt x="30494315" y="909637"/>
                </a:cubicBezTo>
                <a:close/>
                <a:moveTo>
                  <a:pt x="15064092" y="877887"/>
                </a:moveTo>
                <a:cubicBezTo>
                  <a:pt x="15083518" y="936169"/>
                  <a:pt x="15078126" y="902668"/>
                  <a:pt x="15070444" y="979489"/>
                </a:cubicBezTo>
                <a:cubicBezTo>
                  <a:pt x="15025565" y="970512"/>
                  <a:pt x="15048930" y="976550"/>
                  <a:pt x="15000592" y="960438"/>
                </a:cubicBezTo>
                <a:cubicBezTo>
                  <a:pt x="14994243" y="958320"/>
                  <a:pt x="14988210" y="954694"/>
                  <a:pt x="14981544" y="954087"/>
                </a:cubicBezTo>
                <a:cubicBezTo>
                  <a:pt x="14908712" y="947466"/>
                  <a:pt x="14895162" y="964269"/>
                  <a:pt x="14898995" y="935038"/>
                </a:cubicBezTo>
                <a:lnTo>
                  <a:pt x="14949794" y="915988"/>
                </a:lnTo>
                <a:cubicBezTo>
                  <a:pt x="14956081" y="913700"/>
                  <a:pt x="14962151" y="909637"/>
                  <a:pt x="14968844" y="909637"/>
                </a:cubicBezTo>
                <a:cubicBezTo>
                  <a:pt x="14975535" y="909637"/>
                  <a:pt x="14981544" y="913870"/>
                  <a:pt x="14987891" y="915988"/>
                </a:cubicBezTo>
                <a:cubicBezTo>
                  <a:pt x="14994243" y="913870"/>
                  <a:pt x="15001091" y="912889"/>
                  <a:pt x="15006944" y="909637"/>
                </a:cubicBezTo>
                <a:cubicBezTo>
                  <a:pt x="15072448" y="873246"/>
                  <a:pt x="15020989" y="892255"/>
                  <a:pt x="15064092" y="877887"/>
                </a:cubicBezTo>
                <a:close/>
                <a:moveTo>
                  <a:pt x="13841759" y="831323"/>
                </a:moveTo>
                <a:cubicBezTo>
                  <a:pt x="13845100" y="831229"/>
                  <a:pt x="13849925" y="831318"/>
                  <a:pt x="13856653" y="831652"/>
                </a:cubicBezTo>
                <a:lnTo>
                  <a:pt x="13860436" y="831908"/>
                </a:lnTo>
                <a:lnTo>
                  <a:pt x="13851246" y="839787"/>
                </a:lnTo>
                <a:cubicBezTo>
                  <a:pt x="13855211" y="838994"/>
                  <a:pt x="13821733" y="831872"/>
                  <a:pt x="13841759" y="831323"/>
                </a:cubicBezTo>
                <a:close/>
                <a:moveTo>
                  <a:pt x="11704949" y="782638"/>
                </a:moveTo>
                <a:cubicBezTo>
                  <a:pt x="11722788" y="785612"/>
                  <a:pt x="11738813" y="795337"/>
                  <a:pt x="11755748" y="801687"/>
                </a:cubicBezTo>
                <a:cubicBezTo>
                  <a:pt x="11753629" y="802746"/>
                  <a:pt x="11739108" y="805413"/>
                  <a:pt x="11743047" y="808037"/>
                </a:cubicBezTo>
                <a:cubicBezTo>
                  <a:pt x="11761249" y="820171"/>
                  <a:pt x="11742350" y="837658"/>
                  <a:pt x="11736699" y="846137"/>
                </a:cubicBezTo>
                <a:lnTo>
                  <a:pt x="11717645" y="852487"/>
                </a:lnTo>
                <a:lnTo>
                  <a:pt x="11698597" y="858840"/>
                </a:lnTo>
                <a:cubicBezTo>
                  <a:pt x="11674299" y="866936"/>
                  <a:pt x="11659091" y="873089"/>
                  <a:pt x="11635096" y="877887"/>
                </a:cubicBezTo>
                <a:cubicBezTo>
                  <a:pt x="11622471" y="880414"/>
                  <a:pt x="11609698" y="882120"/>
                  <a:pt x="11596999" y="884237"/>
                </a:cubicBezTo>
                <a:cubicBezTo>
                  <a:pt x="11596999" y="884237"/>
                  <a:pt x="11571129" y="876976"/>
                  <a:pt x="11558898" y="871538"/>
                </a:cubicBezTo>
                <a:cubicBezTo>
                  <a:pt x="11551922" y="868437"/>
                  <a:pt x="11544613" y="864798"/>
                  <a:pt x="11539849" y="858840"/>
                </a:cubicBezTo>
                <a:cubicBezTo>
                  <a:pt x="11523511" y="838416"/>
                  <a:pt x="11538356" y="834930"/>
                  <a:pt x="11552548" y="820737"/>
                </a:cubicBezTo>
                <a:lnTo>
                  <a:pt x="11571597" y="814389"/>
                </a:lnTo>
                <a:cubicBezTo>
                  <a:pt x="11584297" y="810155"/>
                  <a:pt x="11596712" y="804934"/>
                  <a:pt x="11609698" y="801687"/>
                </a:cubicBezTo>
                <a:cubicBezTo>
                  <a:pt x="11622189" y="798564"/>
                  <a:pt x="11635129" y="797640"/>
                  <a:pt x="11647799" y="795337"/>
                </a:cubicBezTo>
                <a:cubicBezTo>
                  <a:pt x="11658418" y="793406"/>
                  <a:pt x="11669009" y="791329"/>
                  <a:pt x="11679549" y="788988"/>
                </a:cubicBezTo>
                <a:cubicBezTo>
                  <a:pt x="11688067" y="787094"/>
                  <a:pt x="11696339" y="781202"/>
                  <a:pt x="11704949" y="782638"/>
                </a:cubicBezTo>
                <a:close/>
                <a:moveTo>
                  <a:pt x="14022696" y="750887"/>
                </a:moveTo>
                <a:lnTo>
                  <a:pt x="14060795" y="763587"/>
                </a:lnTo>
                <a:lnTo>
                  <a:pt x="14079845" y="769937"/>
                </a:lnTo>
                <a:cubicBezTo>
                  <a:pt x="14081981" y="773145"/>
                  <a:pt x="14102652" y="800527"/>
                  <a:pt x="14098893" y="808037"/>
                </a:cubicBezTo>
                <a:cubicBezTo>
                  <a:pt x="14095903" y="814026"/>
                  <a:pt x="14085833" y="811395"/>
                  <a:pt x="14079845" y="814389"/>
                </a:cubicBezTo>
                <a:cubicBezTo>
                  <a:pt x="14073019" y="817801"/>
                  <a:pt x="14067767" y="823987"/>
                  <a:pt x="14060795" y="827088"/>
                </a:cubicBezTo>
                <a:cubicBezTo>
                  <a:pt x="14048559" y="832525"/>
                  <a:pt x="14022696" y="839787"/>
                  <a:pt x="14022696" y="839787"/>
                </a:cubicBezTo>
                <a:cubicBezTo>
                  <a:pt x="13976126" y="837671"/>
                  <a:pt x="13929459" y="837154"/>
                  <a:pt x="13882993" y="833437"/>
                </a:cubicBezTo>
                <a:lnTo>
                  <a:pt x="13860436" y="831908"/>
                </a:lnTo>
                <a:lnTo>
                  <a:pt x="13895693" y="801687"/>
                </a:lnTo>
                <a:cubicBezTo>
                  <a:pt x="13901089" y="796291"/>
                  <a:pt x="13901923" y="786683"/>
                  <a:pt x="13908396" y="782638"/>
                </a:cubicBezTo>
                <a:cubicBezTo>
                  <a:pt x="13924799" y="772385"/>
                  <a:pt x="13959111" y="767839"/>
                  <a:pt x="13978245" y="763587"/>
                </a:cubicBezTo>
                <a:cubicBezTo>
                  <a:pt x="14002163" y="758271"/>
                  <a:pt x="14001479" y="757958"/>
                  <a:pt x="14022696" y="750887"/>
                </a:cubicBezTo>
                <a:close/>
                <a:moveTo>
                  <a:pt x="13802392" y="717839"/>
                </a:moveTo>
                <a:cubicBezTo>
                  <a:pt x="13825649" y="719921"/>
                  <a:pt x="13838728" y="729844"/>
                  <a:pt x="13870293" y="750887"/>
                </a:cubicBezTo>
                <a:cubicBezTo>
                  <a:pt x="13864649" y="767820"/>
                  <a:pt x="13867472" y="776288"/>
                  <a:pt x="13844893" y="776288"/>
                </a:cubicBezTo>
                <a:cubicBezTo>
                  <a:pt x="13657854" y="776288"/>
                  <a:pt x="13664979" y="770995"/>
                  <a:pt x="13628996" y="769937"/>
                </a:cubicBezTo>
                <a:cubicBezTo>
                  <a:pt x="13643812" y="757238"/>
                  <a:pt x="13654124" y="734599"/>
                  <a:pt x="13673444" y="731837"/>
                </a:cubicBezTo>
                <a:cubicBezTo>
                  <a:pt x="13745706" y="721514"/>
                  <a:pt x="13779138" y="715756"/>
                  <a:pt x="13802392" y="717839"/>
                </a:cubicBezTo>
                <a:close/>
                <a:moveTo>
                  <a:pt x="30408591" y="509588"/>
                </a:moveTo>
                <a:lnTo>
                  <a:pt x="30458595" y="511969"/>
                </a:lnTo>
                <a:cubicBezTo>
                  <a:pt x="30465767" y="512447"/>
                  <a:pt x="30472903" y="513399"/>
                  <a:pt x="30480027" y="514352"/>
                </a:cubicBezTo>
                <a:cubicBezTo>
                  <a:pt x="30484815" y="514987"/>
                  <a:pt x="30489487" y="516635"/>
                  <a:pt x="30494315" y="516733"/>
                </a:cubicBezTo>
                <a:lnTo>
                  <a:pt x="30718151" y="519115"/>
                </a:lnTo>
                <a:cubicBezTo>
                  <a:pt x="30719739" y="521494"/>
                  <a:pt x="30721635" y="523697"/>
                  <a:pt x="30722915" y="526258"/>
                </a:cubicBezTo>
                <a:cubicBezTo>
                  <a:pt x="30724035" y="528501"/>
                  <a:pt x="30725067" y="530900"/>
                  <a:pt x="30725295" y="533400"/>
                </a:cubicBezTo>
                <a:cubicBezTo>
                  <a:pt x="30726663" y="548441"/>
                  <a:pt x="30724715" y="563835"/>
                  <a:pt x="30727679" y="578643"/>
                </a:cubicBezTo>
                <a:cubicBezTo>
                  <a:pt x="30730119" y="590855"/>
                  <a:pt x="30742695" y="596595"/>
                  <a:pt x="30751491" y="602456"/>
                </a:cubicBezTo>
                <a:lnTo>
                  <a:pt x="30758635" y="607218"/>
                </a:lnTo>
                <a:cubicBezTo>
                  <a:pt x="30761015" y="608806"/>
                  <a:pt x="30763063" y="611076"/>
                  <a:pt x="30765779" y="611982"/>
                </a:cubicBezTo>
                <a:cubicBezTo>
                  <a:pt x="30799771" y="623311"/>
                  <a:pt x="30764371" y="611919"/>
                  <a:pt x="30789591" y="619125"/>
                </a:cubicBezTo>
                <a:cubicBezTo>
                  <a:pt x="30792003" y="619815"/>
                  <a:pt x="30794283" y="620961"/>
                  <a:pt x="30796735" y="621507"/>
                </a:cubicBezTo>
                <a:cubicBezTo>
                  <a:pt x="30821891" y="627098"/>
                  <a:pt x="30802075" y="620906"/>
                  <a:pt x="30818163" y="626268"/>
                </a:cubicBezTo>
                <a:cubicBezTo>
                  <a:pt x="30838007" y="625474"/>
                  <a:pt x="30857879" y="625208"/>
                  <a:pt x="30877695" y="623887"/>
                </a:cubicBezTo>
                <a:cubicBezTo>
                  <a:pt x="30892415" y="622908"/>
                  <a:pt x="30885547" y="621613"/>
                  <a:pt x="30896747" y="619125"/>
                </a:cubicBezTo>
                <a:cubicBezTo>
                  <a:pt x="30901459" y="618078"/>
                  <a:pt x="30906319" y="617790"/>
                  <a:pt x="30911035" y="616743"/>
                </a:cubicBezTo>
                <a:cubicBezTo>
                  <a:pt x="30913483" y="616199"/>
                  <a:pt x="30915763" y="615053"/>
                  <a:pt x="30918179" y="614363"/>
                </a:cubicBezTo>
                <a:cubicBezTo>
                  <a:pt x="30921323" y="613463"/>
                  <a:pt x="30924567" y="612921"/>
                  <a:pt x="30927703" y="611982"/>
                </a:cubicBezTo>
                <a:cubicBezTo>
                  <a:pt x="30932511" y="610538"/>
                  <a:pt x="30936975" y="607427"/>
                  <a:pt x="30941991" y="607218"/>
                </a:cubicBezTo>
                <a:lnTo>
                  <a:pt x="30999139" y="604838"/>
                </a:lnTo>
                <a:lnTo>
                  <a:pt x="31013427" y="602456"/>
                </a:lnTo>
                <a:cubicBezTo>
                  <a:pt x="31017411" y="601733"/>
                  <a:pt x="31021287" y="600074"/>
                  <a:pt x="31025335" y="600074"/>
                </a:cubicBezTo>
                <a:cubicBezTo>
                  <a:pt x="31043607" y="600074"/>
                  <a:pt x="31061847" y="601662"/>
                  <a:pt x="31080103" y="602456"/>
                </a:cubicBezTo>
                <a:lnTo>
                  <a:pt x="31094391" y="607218"/>
                </a:lnTo>
                <a:lnTo>
                  <a:pt x="31101535" y="609599"/>
                </a:lnTo>
                <a:cubicBezTo>
                  <a:pt x="31103915" y="611188"/>
                  <a:pt x="31106655" y="612339"/>
                  <a:pt x="31108679" y="614363"/>
                </a:cubicBezTo>
                <a:cubicBezTo>
                  <a:pt x="31110703" y="616386"/>
                  <a:pt x="31111203" y="619718"/>
                  <a:pt x="31113439" y="621507"/>
                </a:cubicBezTo>
                <a:cubicBezTo>
                  <a:pt x="31115399" y="623074"/>
                  <a:pt x="31118391" y="622670"/>
                  <a:pt x="31120583" y="623887"/>
                </a:cubicBezTo>
                <a:cubicBezTo>
                  <a:pt x="31128823" y="628467"/>
                  <a:pt x="31136031" y="633374"/>
                  <a:pt x="31142015" y="640557"/>
                </a:cubicBezTo>
                <a:cubicBezTo>
                  <a:pt x="31143847" y="642755"/>
                  <a:pt x="31145191" y="645320"/>
                  <a:pt x="31146779" y="647699"/>
                </a:cubicBezTo>
                <a:cubicBezTo>
                  <a:pt x="31152439" y="664687"/>
                  <a:pt x="31144411" y="644149"/>
                  <a:pt x="31156303" y="661987"/>
                </a:cubicBezTo>
                <a:cubicBezTo>
                  <a:pt x="31157695" y="664077"/>
                  <a:pt x="31157143" y="667151"/>
                  <a:pt x="31158683" y="669133"/>
                </a:cubicBezTo>
                <a:cubicBezTo>
                  <a:pt x="31169927" y="683589"/>
                  <a:pt x="31168379" y="681887"/>
                  <a:pt x="31180115" y="685800"/>
                </a:cubicBezTo>
                <a:cubicBezTo>
                  <a:pt x="31195195" y="685007"/>
                  <a:pt x="31210319" y="684786"/>
                  <a:pt x="31225359" y="683418"/>
                </a:cubicBezTo>
                <a:cubicBezTo>
                  <a:pt x="31230323" y="682968"/>
                  <a:pt x="31238107" y="677843"/>
                  <a:pt x="31242027" y="676274"/>
                </a:cubicBezTo>
                <a:cubicBezTo>
                  <a:pt x="31256551" y="670465"/>
                  <a:pt x="31257031" y="671409"/>
                  <a:pt x="31272983" y="669133"/>
                </a:cubicBezTo>
                <a:cubicBezTo>
                  <a:pt x="31277747" y="669925"/>
                  <a:pt x="31282859" y="669551"/>
                  <a:pt x="31287271" y="671513"/>
                </a:cubicBezTo>
                <a:cubicBezTo>
                  <a:pt x="31290347" y="672881"/>
                  <a:pt x="31291827" y="676500"/>
                  <a:pt x="31294415" y="678656"/>
                </a:cubicBezTo>
                <a:cubicBezTo>
                  <a:pt x="31296615" y="680489"/>
                  <a:pt x="31299179" y="681832"/>
                  <a:pt x="31301559" y="683418"/>
                </a:cubicBezTo>
                <a:cubicBezTo>
                  <a:pt x="31303147" y="685800"/>
                  <a:pt x="31305039" y="688002"/>
                  <a:pt x="31306319" y="690564"/>
                </a:cubicBezTo>
                <a:cubicBezTo>
                  <a:pt x="31307443" y="692808"/>
                  <a:pt x="31307311" y="695619"/>
                  <a:pt x="31308703" y="697706"/>
                </a:cubicBezTo>
                <a:cubicBezTo>
                  <a:pt x="31310571" y="700509"/>
                  <a:pt x="31313463" y="702469"/>
                  <a:pt x="31315847" y="704850"/>
                </a:cubicBezTo>
                <a:cubicBezTo>
                  <a:pt x="31316639" y="707230"/>
                  <a:pt x="31317103" y="709749"/>
                  <a:pt x="31318227" y="711993"/>
                </a:cubicBezTo>
                <a:cubicBezTo>
                  <a:pt x="31319507" y="714553"/>
                  <a:pt x="31321983" y="716458"/>
                  <a:pt x="31322991" y="719137"/>
                </a:cubicBezTo>
                <a:cubicBezTo>
                  <a:pt x="31324411" y="722929"/>
                  <a:pt x="31324575" y="727075"/>
                  <a:pt x="31325371" y="731043"/>
                </a:cubicBezTo>
                <a:cubicBezTo>
                  <a:pt x="31324955" y="734797"/>
                  <a:pt x="31323503" y="761487"/>
                  <a:pt x="31318227" y="766762"/>
                </a:cubicBezTo>
                <a:cubicBezTo>
                  <a:pt x="31313463" y="771524"/>
                  <a:pt x="31307675" y="775446"/>
                  <a:pt x="31303939" y="781049"/>
                </a:cubicBezTo>
                <a:cubicBezTo>
                  <a:pt x="31297787" y="790285"/>
                  <a:pt x="31301891" y="787290"/>
                  <a:pt x="31292035" y="790574"/>
                </a:cubicBezTo>
                <a:cubicBezTo>
                  <a:pt x="31287271" y="793749"/>
                  <a:pt x="31281791" y="796051"/>
                  <a:pt x="31277747" y="800100"/>
                </a:cubicBezTo>
                <a:cubicBezTo>
                  <a:pt x="31268827" y="809019"/>
                  <a:pt x="31273799" y="806180"/>
                  <a:pt x="31263459" y="809626"/>
                </a:cubicBezTo>
                <a:lnTo>
                  <a:pt x="31249171" y="819149"/>
                </a:lnTo>
                <a:cubicBezTo>
                  <a:pt x="31246791" y="820736"/>
                  <a:pt x="31244743" y="823007"/>
                  <a:pt x="31242027" y="823912"/>
                </a:cubicBezTo>
                <a:lnTo>
                  <a:pt x="31234883" y="826293"/>
                </a:lnTo>
                <a:cubicBezTo>
                  <a:pt x="31228735" y="830392"/>
                  <a:pt x="31217243" y="837672"/>
                  <a:pt x="31211071" y="842962"/>
                </a:cubicBezTo>
                <a:cubicBezTo>
                  <a:pt x="31208515" y="845154"/>
                  <a:pt x="31206083" y="847520"/>
                  <a:pt x="31203927" y="850106"/>
                </a:cubicBezTo>
                <a:cubicBezTo>
                  <a:pt x="31202095" y="852305"/>
                  <a:pt x="31201319" y="855365"/>
                  <a:pt x="31199163" y="857249"/>
                </a:cubicBezTo>
                <a:cubicBezTo>
                  <a:pt x="31194855" y="861018"/>
                  <a:pt x="31189639" y="863599"/>
                  <a:pt x="31184879" y="866775"/>
                </a:cubicBezTo>
                <a:cubicBezTo>
                  <a:pt x="31182495" y="868363"/>
                  <a:pt x="31179759" y="869515"/>
                  <a:pt x="31177735" y="871538"/>
                </a:cubicBezTo>
                <a:cubicBezTo>
                  <a:pt x="31175351" y="873918"/>
                  <a:pt x="31173391" y="876814"/>
                  <a:pt x="31170591" y="878681"/>
                </a:cubicBezTo>
                <a:cubicBezTo>
                  <a:pt x="31168499" y="880073"/>
                  <a:pt x="31165827" y="880270"/>
                  <a:pt x="31163447" y="881064"/>
                </a:cubicBezTo>
                <a:cubicBezTo>
                  <a:pt x="31161063" y="883443"/>
                  <a:pt x="31158891" y="886050"/>
                  <a:pt x="31156303" y="888206"/>
                </a:cubicBezTo>
                <a:cubicBezTo>
                  <a:pt x="31154103" y="890039"/>
                  <a:pt x="31151183" y="890944"/>
                  <a:pt x="31149159" y="892968"/>
                </a:cubicBezTo>
                <a:cubicBezTo>
                  <a:pt x="31133279" y="908846"/>
                  <a:pt x="31156303" y="892174"/>
                  <a:pt x="31137251" y="904874"/>
                </a:cubicBezTo>
                <a:cubicBezTo>
                  <a:pt x="31136459" y="907256"/>
                  <a:pt x="31136091" y="909825"/>
                  <a:pt x="31134871" y="912018"/>
                </a:cubicBezTo>
                <a:cubicBezTo>
                  <a:pt x="31134871" y="912020"/>
                  <a:pt x="31122967" y="929877"/>
                  <a:pt x="31120583" y="933450"/>
                </a:cubicBezTo>
                <a:cubicBezTo>
                  <a:pt x="31117619" y="937893"/>
                  <a:pt x="31113527" y="945042"/>
                  <a:pt x="31108679" y="947737"/>
                </a:cubicBezTo>
                <a:cubicBezTo>
                  <a:pt x="31104291" y="950175"/>
                  <a:pt x="31099151" y="950912"/>
                  <a:pt x="31094391" y="952499"/>
                </a:cubicBezTo>
                <a:lnTo>
                  <a:pt x="31087247" y="954881"/>
                </a:lnTo>
                <a:lnTo>
                  <a:pt x="31080103" y="957262"/>
                </a:lnTo>
                <a:cubicBezTo>
                  <a:pt x="31070579" y="956468"/>
                  <a:pt x="31060955" y="956453"/>
                  <a:pt x="31051527" y="954881"/>
                </a:cubicBezTo>
                <a:cubicBezTo>
                  <a:pt x="31046575" y="954057"/>
                  <a:pt x="31042003" y="951707"/>
                  <a:pt x="31037239" y="950120"/>
                </a:cubicBezTo>
                <a:lnTo>
                  <a:pt x="31030095" y="947737"/>
                </a:lnTo>
                <a:cubicBezTo>
                  <a:pt x="31018775" y="940190"/>
                  <a:pt x="31025667" y="943879"/>
                  <a:pt x="31008663" y="938214"/>
                </a:cubicBezTo>
                <a:cubicBezTo>
                  <a:pt x="30999435" y="935135"/>
                  <a:pt x="30993207" y="932859"/>
                  <a:pt x="30982471" y="931068"/>
                </a:cubicBezTo>
                <a:cubicBezTo>
                  <a:pt x="30977707" y="930274"/>
                  <a:pt x="30972919" y="929636"/>
                  <a:pt x="30968183" y="928687"/>
                </a:cubicBezTo>
                <a:cubicBezTo>
                  <a:pt x="30964975" y="928045"/>
                  <a:pt x="30961907" y="926713"/>
                  <a:pt x="30958659" y="926307"/>
                </a:cubicBezTo>
                <a:cubicBezTo>
                  <a:pt x="30949175" y="925121"/>
                  <a:pt x="30939607" y="924719"/>
                  <a:pt x="30930083" y="923924"/>
                </a:cubicBezTo>
                <a:cubicBezTo>
                  <a:pt x="30926907" y="923130"/>
                  <a:pt x="30923707" y="922443"/>
                  <a:pt x="30920559" y="921544"/>
                </a:cubicBezTo>
                <a:cubicBezTo>
                  <a:pt x="30918143" y="920853"/>
                  <a:pt x="30915835" y="919823"/>
                  <a:pt x="30913415" y="919162"/>
                </a:cubicBezTo>
                <a:cubicBezTo>
                  <a:pt x="30907099" y="917441"/>
                  <a:pt x="30900575" y="916470"/>
                  <a:pt x="30894363" y="914400"/>
                </a:cubicBezTo>
                <a:cubicBezTo>
                  <a:pt x="30877231" y="908688"/>
                  <a:pt x="30898635" y="915620"/>
                  <a:pt x="30877695" y="909637"/>
                </a:cubicBezTo>
                <a:cubicBezTo>
                  <a:pt x="30875283" y="908949"/>
                  <a:pt x="30872975" y="907916"/>
                  <a:pt x="30870551" y="907257"/>
                </a:cubicBezTo>
                <a:cubicBezTo>
                  <a:pt x="30864239" y="905535"/>
                  <a:pt x="30857711" y="904563"/>
                  <a:pt x="30851503" y="902494"/>
                </a:cubicBezTo>
                <a:lnTo>
                  <a:pt x="30837215" y="897732"/>
                </a:lnTo>
                <a:cubicBezTo>
                  <a:pt x="30834835" y="896143"/>
                  <a:pt x="30831859" y="895204"/>
                  <a:pt x="30830071" y="892968"/>
                </a:cubicBezTo>
                <a:cubicBezTo>
                  <a:pt x="30828503" y="891008"/>
                  <a:pt x="30828811" y="888069"/>
                  <a:pt x="30827691" y="885824"/>
                </a:cubicBezTo>
                <a:cubicBezTo>
                  <a:pt x="30818455" y="867352"/>
                  <a:pt x="30826535" y="889503"/>
                  <a:pt x="30820547" y="871538"/>
                </a:cubicBezTo>
                <a:cubicBezTo>
                  <a:pt x="30819387" y="863419"/>
                  <a:pt x="30815771" y="851319"/>
                  <a:pt x="30820547" y="842962"/>
                </a:cubicBezTo>
                <a:cubicBezTo>
                  <a:pt x="30822583" y="839398"/>
                  <a:pt x="30831287" y="836832"/>
                  <a:pt x="30834835" y="835819"/>
                </a:cubicBezTo>
                <a:cubicBezTo>
                  <a:pt x="30837979" y="834920"/>
                  <a:pt x="30841223" y="834377"/>
                  <a:pt x="30844359" y="833437"/>
                </a:cubicBezTo>
                <a:cubicBezTo>
                  <a:pt x="30849167" y="831997"/>
                  <a:pt x="30853775" y="829891"/>
                  <a:pt x="30858647" y="828674"/>
                </a:cubicBezTo>
                <a:cubicBezTo>
                  <a:pt x="30861819" y="827881"/>
                  <a:pt x="30865035" y="827234"/>
                  <a:pt x="30868171" y="826293"/>
                </a:cubicBezTo>
                <a:cubicBezTo>
                  <a:pt x="30872979" y="824852"/>
                  <a:pt x="30877467" y="822087"/>
                  <a:pt x="30882459" y="821533"/>
                </a:cubicBezTo>
                <a:lnTo>
                  <a:pt x="30925319" y="816769"/>
                </a:lnTo>
                <a:cubicBezTo>
                  <a:pt x="30928371" y="816005"/>
                  <a:pt x="30938575" y="813714"/>
                  <a:pt x="30941991" y="812006"/>
                </a:cubicBezTo>
                <a:cubicBezTo>
                  <a:pt x="30944551" y="810728"/>
                  <a:pt x="30946751" y="808832"/>
                  <a:pt x="30949135" y="807243"/>
                </a:cubicBezTo>
                <a:cubicBezTo>
                  <a:pt x="30951539" y="803637"/>
                  <a:pt x="30956279" y="797884"/>
                  <a:pt x="30956279" y="792956"/>
                </a:cubicBezTo>
                <a:cubicBezTo>
                  <a:pt x="30956279" y="783037"/>
                  <a:pt x="30954883" y="778423"/>
                  <a:pt x="30949135" y="771524"/>
                </a:cubicBezTo>
                <a:cubicBezTo>
                  <a:pt x="30946979" y="768937"/>
                  <a:pt x="30944791" y="766249"/>
                  <a:pt x="30941991" y="764381"/>
                </a:cubicBezTo>
                <a:cubicBezTo>
                  <a:pt x="30939899" y="762990"/>
                  <a:pt x="30937091" y="763123"/>
                  <a:pt x="30934847" y="762000"/>
                </a:cubicBezTo>
                <a:cubicBezTo>
                  <a:pt x="30918407" y="753778"/>
                  <a:pt x="30937999" y="759810"/>
                  <a:pt x="30918179" y="754856"/>
                </a:cubicBezTo>
                <a:cubicBezTo>
                  <a:pt x="30907859" y="755651"/>
                  <a:pt x="30897491" y="755954"/>
                  <a:pt x="30887219" y="757238"/>
                </a:cubicBezTo>
                <a:cubicBezTo>
                  <a:pt x="30884731" y="757548"/>
                  <a:pt x="30882491" y="758930"/>
                  <a:pt x="30880079" y="759619"/>
                </a:cubicBezTo>
                <a:cubicBezTo>
                  <a:pt x="30876931" y="760518"/>
                  <a:pt x="30873727" y="761205"/>
                  <a:pt x="30870551" y="762000"/>
                </a:cubicBezTo>
                <a:cubicBezTo>
                  <a:pt x="30867379" y="763587"/>
                  <a:pt x="30864291" y="765364"/>
                  <a:pt x="30861027" y="766762"/>
                </a:cubicBezTo>
                <a:cubicBezTo>
                  <a:pt x="30858719" y="767752"/>
                  <a:pt x="30856127" y="768021"/>
                  <a:pt x="30853883" y="769144"/>
                </a:cubicBezTo>
                <a:cubicBezTo>
                  <a:pt x="30851323" y="770423"/>
                  <a:pt x="30849355" y="772744"/>
                  <a:pt x="30846739" y="773907"/>
                </a:cubicBezTo>
                <a:cubicBezTo>
                  <a:pt x="30842151" y="775945"/>
                  <a:pt x="30837215" y="777081"/>
                  <a:pt x="30832451" y="778668"/>
                </a:cubicBezTo>
                <a:cubicBezTo>
                  <a:pt x="30825291" y="781057"/>
                  <a:pt x="30821607" y="782613"/>
                  <a:pt x="30813403" y="783434"/>
                </a:cubicBezTo>
                <a:cubicBezTo>
                  <a:pt x="30801527" y="784618"/>
                  <a:pt x="30789591" y="785018"/>
                  <a:pt x="30777683" y="785813"/>
                </a:cubicBezTo>
                <a:cubicBezTo>
                  <a:pt x="30743551" y="785018"/>
                  <a:pt x="30709371" y="785436"/>
                  <a:pt x="30675291" y="783434"/>
                </a:cubicBezTo>
                <a:cubicBezTo>
                  <a:pt x="30668755" y="783047"/>
                  <a:pt x="30662591" y="780256"/>
                  <a:pt x="30656239" y="778668"/>
                </a:cubicBezTo>
                <a:cubicBezTo>
                  <a:pt x="30641835" y="775067"/>
                  <a:pt x="30649835" y="777327"/>
                  <a:pt x="30632427" y="771524"/>
                </a:cubicBezTo>
                <a:lnTo>
                  <a:pt x="30618139" y="766762"/>
                </a:lnTo>
                <a:lnTo>
                  <a:pt x="30610995" y="764381"/>
                </a:lnTo>
                <a:cubicBezTo>
                  <a:pt x="30607819" y="762001"/>
                  <a:pt x="30604483" y="759822"/>
                  <a:pt x="30601471" y="757238"/>
                </a:cubicBezTo>
                <a:cubicBezTo>
                  <a:pt x="30598915" y="755045"/>
                  <a:pt x="30596915" y="752250"/>
                  <a:pt x="30594327" y="750094"/>
                </a:cubicBezTo>
                <a:cubicBezTo>
                  <a:pt x="30592127" y="748263"/>
                  <a:pt x="30589383" y="747163"/>
                  <a:pt x="30587183" y="745332"/>
                </a:cubicBezTo>
                <a:cubicBezTo>
                  <a:pt x="30584595" y="743176"/>
                  <a:pt x="30582779" y="740146"/>
                  <a:pt x="30580039" y="738188"/>
                </a:cubicBezTo>
                <a:cubicBezTo>
                  <a:pt x="30577151" y="736125"/>
                  <a:pt x="30573403" y="735490"/>
                  <a:pt x="30570515" y="733425"/>
                </a:cubicBezTo>
                <a:cubicBezTo>
                  <a:pt x="30554907" y="722278"/>
                  <a:pt x="30571551" y="729009"/>
                  <a:pt x="30556227" y="723899"/>
                </a:cubicBezTo>
                <a:cubicBezTo>
                  <a:pt x="30547535" y="697831"/>
                  <a:pt x="30561403" y="737330"/>
                  <a:pt x="30549083" y="709614"/>
                </a:cubicBezTo>
                <a:cubicBezTo>
                  <a:pt x="30544687" y="699721"/>
                  <a:pt x="30543979" y="693609"/>
                  <a:pt x="30541939" y="683418"/>
                </a:cubicBezTo>
                <a:cubicBezTo>
                  <a:pt x="30542735" y="673894"/>
                  <a:pt x="30543059" y="664318"/>
                  <a:pt x="30544319" y="654843"/>
                </a:cubicBezTo>
                <a:cubicBezTo>
                  <a:pt x="30545303" y="647487"/>
                  <a:pt x="30547243" y="646239"/>
                  <a:pt x="30553847" y="642938"/>
                </a:cubicBezTo>
                <a:cubicBezTo>
                  <a:pt x="30556091" y="641816"/>
                  <a:pt x="30558483" y="640671"/>
                  <a:pt x="30560991" y="640557"/>
                </a:cubicBezTo>
                <a:cubicBezTo>
                  <a:pt x="30593511" y="639080"/>
                  <a:pt x="30626075" y="638969"/>
                  <a:pt x="30658619" y="638174"/>
                </a:cubicBezTo>
                <a:cubicBezTo>
                  <a:pt x="30659415" y="635795"/>
                  <a:pt x="30661003" y="633541"/>
                  <a:pt x="30661003" y="631033"/>
                </a:cubicBezTo>
                <a:cubicBezTo>
                  <a:pt x="30661003" y="623054"/>
                  <a:pt x="30662987" y="613172"/>
                  <a:pt x="30663383" y="609599"/>
                </a:cubicBezTo>
                <a:cubicBezTo>
                  <a:pt x="30597431" y="594945"/>
                  <a:pt x="30660583" y="607218"/>
                  <a:pt x="30510983" y="607218"/>
                </a:cubicBezTo>
                <a:cubicBezTo>
                  <a:pt x="30483191" y="607218"/>
                  <a:pt x="30455419" y="605633"/>
                  <a:pt x="30427639" y="604838"/>
                </a:cubicBezTo>
                <a:cubicBezTo>
                  <a:pt x="30422311" y="603506"/>
                  <a:pt x="30407311" y="600014"/>
                  <a:pt x="30403827" y="597695"/>
                </a:cubicBezTo>
                <a:lnTo>
                  <a:pt x="30396683" y="592932"/>
                </a:lnTo>
                <a:cubicBezTo>
                  <a:pt x="30395095" y="590552"/>
                  <a:pt x="30394347" y="587304"/>
                  <a:pt x="30391919" y="585788"/>
                </a:cubicBezTo>
                <a:cubicBezTo>
                  <a:pt x="30387663" y="583126"/>
                  <a:pt x="30381811" y="583809"/>
                  <a:pt x="30377635" y="581024"/>
                </a:cubicBezTo>
                <a:lnTo>
                  <a:pt x="30370491" y="576262"/>
                </a:lnTo>
                <a:cubicBezTo>
                  <a:pt x="30368903" y="573884"/>
                  <a:pt x="30365879" y="571976"/>
                  <a:pt x="30365727" y="569119"/>
                </a:cubicBezTo>
                <a:cubicBezTo>
                  <a:pt x="30365123" y="557616"/>
                  <a:pt x="30361763" y="534983"/>
                  <a:pt x="30372871" y="523875"/>
                </a:cubicBezTo>
                <a:cubicBezTo>
                  <a:pt x="30378531" y="518215"/>
                  <a:pt x="30387231" y="516706"/>
                  <a:pt x="30394303" y="514352"/>
                </a:cubicBezTo>
                <a:lnTo>
                  <a:pt x="30401447" y="511969"/>
                </a:lnTo>
                <a:close/>
                <a:moveTo>
                  <a:pt x="11743045" y="484187"/>
                </a:moveTo>
                <a:cubicBezTo>
                  <a:pt x="11822989" y="484187"/>
                  <a:pt x="11757321" y="491330"/>
                  <a:pt x="11812897" y="496888"/>
                </a:cubicBezTo>
                <a:cubicBezTo>
                  <a:pt x="11867817" y="502381"/>
                  <a:pt x="11923137" y="503492"/>
                  <a:pt x="11977995" y="509588"/>
                </a:cubicBezTo>
                <a:cubicBezTo>
                  <a:pt x="12073073" y="520151"/>
                  <a:pt x="12016010" y="514874"/>
                  <a:pt x="12149445" y="522287"/>
                </a:cubicBezTo>
                <a:cubicBezTo>
                  <a:pt x="12162148" y="526520"/>
                  <a:pt x="12176409" y="527561"/>
                  <a:pt x="12187547" y="534987"/>
                </a:cubicBezTo>
                <a:lnTo>
                  <a:pt x="12225647" y="560387"/>
                </a:lnTo>
                <a:cubicBezTo>
                  <a:pt x="12231995" y="564620"/>
                  <a:pt x="12239300" y="567691"/>
                  <a:pt x="12244697" y="573087"/>
                </a:cubicBezTo>
                <a:lnTo>
                  <a:pt x="12263745" y="592139"/>
                </a:lnTo>
                <a:cubicBezTo>
                  <a:pt x="12269389" y="609070"/>
                  <a:pt x="12279267" y="617538"/>
                  <a:pt x="12251048" y="617538"/>
                </a:cubicBezTo>
                <a:cubicBezTo>
                  <a:pt x="12090165" y="617538"/>
                  <a:pt x="11929315" y="613304"/>
                  <a:pt x="11768447" y="611188"/>
                </a:cubicBezTo>
                <a:cubicBezTo>
                  <a:pt x="11780587" y="574772"/>
                  <a:pt x="11764401" y="604946"/>
                  <a:pt x="11806545" y="585788"/>
                </a:cubicBezTo>
                <a:cubicBezTo>
                  <a:pt x="11820443" y="579471"/>
                  <a:pt x="11844648" y="560387"/>
                  <a:pt x="11844648" y="560387"/>
                </a:cubicBezTo>
                <a:cubicBezTo>
                  <a:pt x="11846763" y="554037"/>
                  <a:pt x="11852097" y="547939"/>
                  <a:pt x="11850998" y="541338"/>
                </a:cubicBezTo>
                <a:cubicBezTo>
                  <a:pt x="11844845" y="504431"/>
                  <a:pt x="11802731" y="526240"/>
                  <a:pt x="11781146" y="528637"/>
                </a:cubicBezTo>
                <a:cubicBezTo>
                  <a:pt x="11676558" y="522100"/>
                  <a:pt x="11685895" y="518054"/>
                  <a:pt x="11666846" y="515937"/>
                </a:cubicBezTo>
                <a:cubicBezTo>
                  <a:pt x="11677979" y="510371"/>
                  <a:pt x="11721163" y="484187"/>
                  <a:pt x="11743045" y="484187"/>
                </a:cubicBezTo>
                <a:close/>
                <a:moveTo>
                  <a:pt x="11101699" y="427037"/>
                </a:moveTo>
                <a:cubicBezTo>
                  <a:pt x="11116516" y="429154"/>
                  <a:pt x="11131566" y="430023"/>
                  <a:pt x="11146147" y="433387"/>
                </a:cubicBezTo>
                <a:cubicBezTo>
                  <a:pt x="11159191" y="436397"/>
                  <a:pt x="11171044" y="443886"/>
                  <a:pt x="11184249" y="446087"/>
                </a:cubicBezTo>
                <a:lnTo>
                  <a:pt x="11222349" y="452437"/>
                </a:lnTo>
                <a:cubicBezTo>
                  <a:pt x="11220231" y="463020"/>
                  <a:pt x="11219789" y="474081"/>
                  <a:pt x="11216000" y="484187"/>
                </a:cubicBezTo>
                <a:cubicBezTo>
                  <a:pt x="11213319" y="491333"/>
                  <a:pt x="11198529" y="497278"/>
                  <a:pt x="11203297" y="503237"/>
                </a:cubicBezTo>
                <a:cubicBezTo>
                  <a:pt x="11211662" y="513691"/>
                  <a:pt x="11241399" y="515937"/>
                  <a:pt x="11241399" y="515937"/>
                </a:cubicBezTo>
                <a:cubicBezTo>
                  <a:pt x="11277438" y="512334"/>
                  <a:pt x="11303423" y="503478"/>
                  <a:pt x="11336649" y="515937"/>
                </a:cubicBezTo>
                <a:cubicBezTo>
                  <a:pt x="11343795" y="518618"/>
                  <a:pt x="11349348" y="524406"/>
                  <a:pt x="11355699" y="528637"/>
                </a:cubicBezTo>
                <a:cubicBezTo>
                  <a:pt x="11357839" y="535064"/>
                  <a:pt x="11365885" y="564767"/>
                  <a:pt x="11374747" y="566737"/>
                </a:cubicBezTo>
                <a:cubicBezTo>
                  <a:pt x="11389360" y="569984"/>
                  <a:pt x="11404383" y="562504"/>
                  <a:pt x="11419199" y="560387"/>
                </a:cubicBezTo>
                <a:cubicBezTo>
                  <a:pt x="11421313" y="554037"/>
                  <a:pt x="11420816" y="546071"/>
                  <a:pt x="11425549" y="541338"/>
                </a:cubicBezTo>
                <a:cubicBezTo>
                  <a:pt x="11430282" y="536604"/>
                  <a:pt x="11438611" y="537982"/>
                  <a:pt x="11444599" y="534987"/>
                </a:cubicBezTo>
                <a:cubicBezTo>
                  <a:pt x="11451424" y="531574"/>
                  <a:pt x="11457297" y="526520"/>
                  <a:pt x="11463647" y="522287"/>
                </a:cubicBezTo>
                <a:cubicBezTo>
                  <a:pt x="11486933" y="524406"/>
                  <a:pt x="11510639" y="523738"/>
                  <a:pt x="11533499" y="528637"/>
                </a:cubicBezTo>
                <a:cubicBezTo>
                  <a:pt x="11559519" y="534213"/>
                  <a:pt x="11547694" y="546345"/>
                  <a:pt x="11565249" y="560387"/>
                </a:cubicBezTo>
                <a:cubicBezTo>
                  <a:pt x="11570473" y="564568"/>
                  <a:pt x="11578311" y="563745"/>
                  <a:pt x="11584297" y="566737"/>
                </a:cubicBezTo>
                <a:cubicBezTo>
                  <a:pt x="11591123" y="570150"/>
                  <a:pt x="11596999" y="575205"/>
                  <a:pt x="11603347" y="579438"/>
                </a:cubicBezTo>
                <a:cubicBezTo>
                  <a:pt x="11619307" y="627321"/>
                  <a:pt x="11595922" y="570155"/>
                  <a:pt x="11628747" y="611188"/>
                </a:cubicBezTo>
                <a:cubicBezTo>
                  <a:pt x="11632931" y="616414"/>
                  <a:pt x="11632103" y="624251"/>
                  <a:pt x="11635097" y="630237"/>
                </a:cubicBezTo>
                <a:cubicBezTo>
                  <a:pt x="11638509" y="637063"/>
                  <a:pt x="11644698" y="642315"/>
                  <a:pt x="11647799" y="649288"/>
                </a:cubicBezTo>
                <a:cubicBezTo>
                  <a:pt x="11653236" y="661521"/>
                  <a:pt x="11660497" y="687388"/>
                  <a:pt x="11660497" y="687388"/>
                </a:cubicBezTo>
                <a:cubicBezTo>
                  <a:pt x="11658383" y="693738"/>
                  <a:pt x="11658880" y="701705"/>
                  <a:pt x="11654149" y="706437"/>
                </a:cubicBezTo>
                <a:cubicBezTo>
                  <a:pt x="11632312" y="728272"/>
                  <a:pt x="11620955" y="730204"/>
                  <a:pt x="11596999" y="738188"/>
                </a:cubicBezTo>
                <a:cubicBezTo>
                  <a:pt x="11565906" y="717459"/>
                  <a:pt x="11575727" y="718105"/>
                  <a:pt x="11520797" y="731837"/>
                </a:cubicBezTo>
                <a:cubicBezTo>
                  <a:pt x="11513395" y="733689"/>
                  <a:pt x="11508723" y="741437"/>
                  <a:pt x="11501750" y="744538"/>
                </a:cubicBezTo>
                <a:cubicBezTo>
                  <a:pt x="11489515" y="749976"/>
                  <a:pt x="11474787" y="749812"/>
                  <a:pt x="11463647" y="757238"/>
                </a:cubicBezTo>
                <a:cubicBezTo>
                  <a:pt x="11457297" y="761470"/>
                  <a:pt x="11450462" y="765053"/>
                  <a:pt x="11444599" y="769937"/>
                </a:cubicBezTo>
                <a:cubicBezTo>
                  <a:pt x="11423533" y="787492"/>
                  <a:pt x="11430146" y="789863"/>
                  <a:pt x="11406498" y="801687"/>
                </a:cubicBezTo>
                <a:cubicBezTo>
                  <a:pt x="11397387" y="806243"/>
                  <a:pt x="11370186" y="812352"/>
                  <a:pt x="11362049" y="814389"/>
                </a:cubicBezTo>
                <a:cubicBezTo>
                  <a:pt x="11355699" y="812270"/>
                  <a:pt x="11347732" y="812772"/>
                  <a:pt x="11342997" y="808037"/>
                </a:cubicBezTo>
                <a:cubicBezTo>
                  <a:pt x="11309132" y="774170"/>
                  <a:pt x="11368397" y="799571"/>
                  <a:pt x="11317597" y="782638"/>
                </a:cubicBezTo>
                <a:cubicBezTo>
                  <a:pt x="11311247" y="786872"/>
                  <a:pt x="11303574" y="789594"/>
                  <a:pt x="11298549" y="795337"/>
                </a:cubicBezTo>
                <a:cubicBezTo>
                  <a:pt x="11246691" y="854605"/>
                  <a:pt x="11296961" y="817563"/>
                  <a:pt x="11254097" y="846137"/>
                </a:cubicBezTo>
                <a:cubicBezTo>
                  <a:pt x="11249865" y="852487"/>
                  <a:pt x="11246795" y="859791"/>
                  <a:pt x="11241399" y="865187"/>
                </a:cubicBezTo>
                <a:cubicBezTo>
                  <a:pt x="11226780" y="879806"/>
                  <a:pt x="11216380" y="879380"/>
                  <a:pt x="11196947" y="884237"/>
                </a:cubicBezTo>
                <a:cubicBezTo>
                  <a:pt x="11149121" y="916123"/>
                  <a:pt x="11209905" y="878684"/>
                  <a:pt x="11152500" y="903287"/>
                </a:cubicBezTo>
                <a:cubicBezTo>
                  <a:pt x="11145484" y="906294"/>
                  <a:pt x="11140275" y="912574"/>
                  <a:pt x="11133450" y="915988"/>
                </a:cubicBezTo>
                <a:cubicBezTo>
                  <a:pt x="11127460" y="918980"/>
                  <a:pt x="11120748" y="920220"/>
                  <a:pt x="11114397" y="922337"/>
                </a:cubicBezTo>
                <a:cubicBezTo>
                  <a:pt x="11101699" y="918105"/>
                  <a:pt x="11080532" y="922337"/>
                  <a:pt x="11076299" y="909637"/>
                </a:cubicBezTo>
                <a:cubicBezTo>
                  <a:pt x="11071770" y="896050"/>
                  <a:pt x="11068833" y="881675"/>
                  <a:pt x="11057247" y="871538"/>
                </a:cubicBezTo>
                <a:cubicBezTo>
                  <a:pt x="11030373" y="848023"/>
                  <a:pt x="11026263" y="848510"/>
                  <a:pt x="11000097" y="839787"/>
                </a:cubicBezTo>
                <a:cubicBezTo>
                  <a:pt x="10991281" y="813337"/>
                  <a:pt x="10977548" y="791941"/>
                  <a:pt x="10993749" y="763587"/>
                </a:cubicBezTo>
                <a:cubicBezTo>
                  <a:pt x="10997069" y="757775"/>
                  <a:pt x="11006447" y="759354"/>
                  <a:pt x="11012798" y="757238"/>
                </a:cubicBezTo>
                <a:cubicBezTo>
                  <a:pt x="11027615" y="759354"/>
                  <a:pt x="11042665" y="760222"/>
                  <a:pt x="11057247" y="763587"/>
                </a:cubicBezTo>
                <a:cubicBezTo>
                  <a:pt x="11070291" y="766599"/>
                  <a:pt x="11095348" y="776288"/>
                  <a:pt x="11095348" y="776288"/>
                </a:cubicBezTo>
                <a:cubicBezTo>
                  <a:pt x="11099627" y="775574"/>
                  <a:pt x="11147245" y="772994"/>
                  <a:pt x="11152500" y="757238"/>
                </a:cubicBezTo>
                <a:cubicBezTo>
                  <a:pt x="11155258" y="748958"/>
                  <a:pt x="11151600" y="738652"/>
                  <a:pt x="11146147" y="731837"/>
                </a:cubicBezTo>
                <a:cubicBezTo>
                  <a:pt x="11141967" y="726610"/>
                  <a:pt x="11133450" y="727606"/>
                  <a:pt x="11127099" y="725487"/>
                </a:cubicBezTo>
                <a:cubicBezTo>
                  <a:pt x="11133450" y="721255"/>
                  <a:pt x="11139324" y="716203"/>
                  <a:pt x="11146147" y="712788"/>
                </a:cubicBezTo>
                <a:cubicBezTo>
                  <a:pt x="11152137" y="709795"/>
                  <a:pt x="11158528" y="706993"/>
                  <a:pt x="11165199" y="706437"/>
                </a:cubicBezTo>
                <a:cubicBezTo>
                  <a:pt x="11209545" y="702742"/>
                  <a:pt x="11254097" y="702204"/>
                  <a:pt x="11298549" y="700087"/>
                </a:cubicBezTo>
                <a:cubicBezTo>
                  <a:pt x="11307261" y="694277"/>
                  <a:pt x="11333157" y="678815"/>
                  <a:pt x="11336649" y="668337"/>
                </a:cubicBezTo>
                <a:cubicBezTo>
                  <a:pt x="11338764" y="661987"/>
                  <a:pt x="11336415" y="652006"/>
                  <a:pt x="11330299" y="649288"/>
                </a:cubicBezTo>
                <a:cubicBezTo>
                  <a:pt x="11314704" y="642356"/>
                  <a:pt x="11296429" y="645055"/>
                  <a:pt x="11279499" y="642938"/>
                </a:cubicBezTo>
                <a:cubicBezTo>
                  <a:pt x="11273149" y="640821"/>
                  <a:pt x="11266941" y="638211"/>
                  <a:pt x="11260447" y="636587"/>
                </a:cubicBezTo>
                <a:cubicBezTo>
                  <a:pt x="11197728" y="620907"/>
                  <a:pt x="11187259" y="632210"/>
                  <a:pt x="11095348" y="636587"/>
                </a:cubicBezTo>
                <a:cubicBezTo>
                  <a:pt x="11055931" y="646441"/>
                  <a:pt x="11047365" y="651481"/>
                  <a:pt x="10993749" y="636587"/>
                </a:cubicBezTo>
                <a:cubicBezTo>
                  <a:pt x="10979041" y="632502"/>
                  <a:pt x="10955648" y="611188"/>
                  <a:pt x="10955648" y="611188"/>
                </a:cubicBezTo>
                <a:cubicBezTo>
                  <a:pt x="10954176" y="606770"/>
                  <a:pt x="10940187" y="577505"/>
                  <a:pt x="10955648" y="573087"/>
                </a:cubicBezTo>
                <a:cubicBezTo>
                  <a:pt x="10968029" y="569551"/>
                  <a:pt x="10981259" y="576314"/>
                  <a:pt x="10993749" y="579438"/>
                </a:cubicBezTo>
                <a:cubicBezTo>
                  <a:pt x="11006735" y="582684"/>
                  <a:pt x="11031847" y="592139"/>
                  <a:pt x="11031847" y="592139"/>
                </a:cubicBezTo>
                <a:cubicBezTo>
                  <a:pt x="11063407" y="584248"/>
                  <a:pt x="11058305" y="539221"/>
                  <a:pt x="11063597" y="528637"/>
                </a:cubicBezTo>
                <a:cubicBezTo>
                  <a:pt x="11051249" y="503940"/>
                  <a:pt x="11025791" y="480574"/>
                  <a:pt x="11044549" y="452437"/>
                </a:cubicBezTo>
                <a:cubicBezTo>
                  <a:pt x="11048782" y="446087"/>
                  <a:pt x="11056623" y="442837"/>
                  <a:pt x="11063597" y="439738"/>
                </a:cubicBezTo>
                <a:cubicBezTo>
                  <a:pt x="11075831" y="434300"/>
                  <a:pt x="11101699" y="427037"/>
                  <a:pt x="11101699" y="427037"/>
                </a:cubicBezTo>
                <a:close/>
                <a:moveTo>
                  <a:pt x="32675423" y="0"/>
                </a:moveTo>
                <a:lnTo>
                  <a:pt x="35413911" y="0"/>
                </a:lnTo>
                <a:lnTo>
                  <a:pt x="35476111" y="36445"/>
                </a:lnTo>
                <a:cubicBezTo>
                  <a:pt x="35689095" y="159079"/>
                  <a:pt x="35902535" y="278142"/>
                  <a:pt x="36131135" y="425779"/>
                </a:cubicBezTo>
                <a:lnTo>
                  <a:pt x="37069727" y="1068725"/>
                </a:lnTo>
                <a:lnTo>
                  <a:pt x="37066563" y="1073467"/>
                </a:lnTo>
                <a:cubicBezTo>
                  <a:pt x="37062971" y="1080651"/>
                  <a:pt x="37065215" y="1091310"/>
                  <a:pt x="37058943" y="1096327"/>
                </a:cubicBezTo>
                <a:cubicBezTo>
                  <a:pt x="37050767" y="1102869"/>
                  <a:pt x="37038623" y="1101409"/>
                  <a:pt x="37028463" y="1103949"/>
                </a:cubicBezTo>
                <a:lnTo>
                  <a:pt x="37005603" y="1096327"/>
                </a:lnTo>
                <a:cubicBezTo>
                  <a:pt x="36940455" y="1074611"/>
                  <a:pt x="36975823" y="1083080"/>
                  <a:pt x="36898923" y="1073467"/>
                </a:cubicBezTo>
                <a:cubicBezTo>
                  <a:pt x="36898923" y="1073467"/>
                  <a:pt x="36865399" y="1078252"/>
                  <a:pt x="36853203" y="1088708"/>
                </a:cubicBezTo>
                <a:cubicBezTo>
                  <a:pt x="36845251" y="1095523"/>
                  <a:pt x="36848123" y="1109027"/>
                  <a:pt x="36845583" y="1119187"/>
                </a:cubicBezTo>
                <a:lnTo>
                  <a:pt x="36860823" y="1142048"/>
                </a:lnTo>
                <a:cubicBezTo>
                  <a:pt x="36882063" y="1173908"/>
                  <a:pt x="36887303" y="1188246"/>
                  <a:pt x="36914163" y="1210628"/>
                </a:cubicBezTo>
                <a:cubicBezTo>
                  <a:pt x="36977815" y="1263673"/>
                  <a:pt x="36893099" y="1181941"/>
                  <a:pt x="36959883" y="1248727"/>
                </a:cubicBezTo>
                <a:cubicBezTo>
                  <a:pt x="36966359" y="1255203"/>
                  <a:pt x="36970043" y="1263967"/>
                  <a:pt x="36975123" y="1271587"/>
                </a:cubicBezTo>
                <a:cubicBezTo>
                  <a:pt x="36985283" y="1286827"/>
                  <a:pt x="36996831" y="1301228"/>
                  <a:pt x="37005603" y="1317307"/>
                </a:cubicBezTo>
                <a:cubicBezTo>
                  <a:pt x="37013415" y="1331626"/>
                  <a:pt x="37022631" y="1360775"/>
                  <a:pt x="37028463" y="1378267"/>
                </a:cubicBezTo>
                <a:cubicBezTo>
                  <a:pt x="37047799" y="1436274"/>
                  <a:pt x="37040555" y="1408235"/>
                  <a:pt x="37051323" y="1462087"/>
                </a:cubicBezTo>
                <a:cubicBezTo>
                  <a:pt x="37051323" y="1462087"/>
                  <a:pt x="37033795" y="1494855"/>
                  <a:pt x="37020843" y="1507807"/>
                </a:cubicBezTo>
                <a:cubicBezTo>
                  <a:pt x="37015163" y="1513487"/>
                  <a:pt x="37005603" y="1512887"/>
                  <a:pt x="36997983" y="1515427"/>
                </a:cubicBezTo>
                <a:cubicBezTo>
                  <a:pt x="36954803" y="1517967"/>
                  <a:pt x="36911219" y="1516631"/>
                  <a:pt x="36868443" y="1523049"/>
                </a:cubicBezTo>
                <a:cubicBezTo>
                  <a:pt x="36859387" y="1524407"/>
                  <a:pt x="36849679" y="1530096"/>
                  <a:pt x="36845583" y="1538287"/>
                </a:cubicBezTo>
                <a:cubicBezTo>
                  <a:pt x="36827471" y="1574510"/>
                  <a:pt x="36841943" y="1587527"/>
                  <a:pt x="36845583" y="1622108"/>
                </a:cubicBezTo>
                <a:cubicBezTo>
                  <a:pt x="36849315" y="1657563"/>
                  <a:pt x="36850663" y="1693227"/>
                  <a:pt x="36853203" y="1728787"/>
                </a:cubicBezTo>
                <a:cubicBezTo>
                  <a:pt x="36872355" y="1786246"/>
                  <a:pt x="36846519" y="1715422"/>
                  <a:pt x="36876063" y="1774508"/>
                </a:cubicBezTo>
                <a:cubicBezTo>
                  <a:pt x="36879655" y="1781691"/>
                  <a:pt x="36881143" y="1789748"/>
                  <a:pt x="36883683" y="1797367"/>
                </a:cubicBezTo>
                <a:cubicBezTo>
                  <a:pt x="36941143" y="1816520"/>
                  <a:pt x="36870319" y="1790685"/>
                  <a:pt x="36929403" y="1820228"/>
                </a:cubicBezTo>
                <a:cubicBezTo>
                  <a:pt x="36936587" y="1823819"/>
                  <a:pt x="36944539" y="1825640"/>
                  <a:pt x="36952263" y="1827847"/>
                </a:cubicBezTo>
                <a:cubicBezTo>
                  <a:pt x="36971987" y="1833483"/>
                  <a:pt x="37013215" y="1841176"/>
                  <a:pt x="37028463" y="1850708"/>
                </a:cubicBezTo>
                <a:cubicBezTo>
                  <a:pt x="37036231" y="1855561"/>
                  <a:pt x="37038623" y="1865947"/>
                  <a:pt x="37043703" y="1873567"/>
                </a:cubicBezTo>
                <a:cubicBezTo>
                  <a:pt x="37051323" y="1878647"/>
                  <a:pt x="37060087" y="1882331"/>
                  <a:pt x="37066563" y="1888807"/>
                </a:cubicBezTo>
                <a:cubicBezTo>
                  <a:pt x="37081335" y="1903579"/>
                  <a:pt x="37083227" y="1915935"/>
                  <a:pt x="37089423" y="1934527"/>
                </a:cubicBezTo>
                <a:lnTo>
                  <a:pt x="37097043" y="1957389"/>
                </a:lnTo>
                <a:cubicBezTo>
                  <a:pt x="37104995" y="1981246"/>
                  <a:pt x="37115299" y="2008253"/>
                  <a:pt x="37119903" y="2033587"/>
                </a:cubicBezTo>
                <a:cubicBezTo>
                  <a:pt x="37123115" y="2051258"/>
                  <a:pt x="37124983" y="2069148"/>
                  <a:pt x="37127523" y="2086927"/>
                </a:cubicBezTo>
                <a:cubicBezTo>
                  <a:pt x="37127523" y="2086927"/>
                  <a:pt x="37134963" y="2118604"/>
                  <a:pt x="37142763" y="2132647"/>
                </a:cubicBezTo>
                <a:cubicBezTo>
                  <a:pt x="37147995" y="2142068"/>
                  <a:pt x="37158003" y="2147889"/>
                  <a:pt x="37165623" y="2155507"/>
                </a:cubicBezTo>
                <a:cubicBezTo>
                  <a:pt x="37165623" y="2155507"/>
                  <a:pt x="37197719" y="2162235"/>
                  <a:pt x="37211343" y="2170747"/>
                </a:cubicBezTo>
                <a:cubicBezTo>
                  <a:pt x="37219111" y="2175601"/>
                  <a:pt x="37220107" y="2187131"/>
                  <a:pt x="37226583" y="2193608"/>
                </a:cubicBezTo>
                <a:cubicBezTo>
                  <a:pt x="37277383" y="2244407"/>
                  <a:pt x="37224043" y="2170747"/>
                  <a:pt x="37264683" y="2231707"/>
                </a:cubicBezTo>
                <a:cubicBezTo>
                  <a:pt x="37272303" y="2236787"/>
                  <a:pt x="37281823" y="2239797"/>
                  <a:pt x="37287543" y="2246947"/>
                </a:cubicBezTo>
                <a:cubicBezTo>
                  <a:pt x="37292563" y="2253219"/>
                  <a:pt x="37292623" y="2262188"/>
                  <a:pt x="37295163" y="2269808"/>
                </a:cubicBezTo>
                <a:cubicBezTo>
                  <a:pt x="37300955" y="2287183"/>
                  <a:pt x="37315483" y="2300287"/>
                  <a:pt x="37325643" y="2315527"/>
                </a:cubicBezTo>
                <a:cubicBezTo>
                  <a:pt x="37349431" y="2318500"/>
                  <a:pt x="37390251" y="2314374"/>
                  <a:pt x="37409463" y="2338389"/>
                </a:cubicBezTo>
                <a:cubicBezTo>
                  <a:pt x="37414483" y="2344661"/>
                  <a:pt x="37414543" y="2353628"/>
                  <a:pt x="37417083" y="2361247"/>
                </a:cubicBezTo>
                <a:cubicBezTo>
                  <a:pt x="37414543" y="2368867"/>
                  <a:pt x="37413055" y="2376924"/>
                  <a:pt x="37409463" y="2384108"/>
                </a:cubicBezTo>
                <a:cubicBezTo>
                  <a:pt x="37394111" y="2414812"/>
                  <a:pt x="37381459" y="2406389"/>
                  <a:pt x="37386603" y="2452687"/>
                </a:cubicBezTo>
                <a:cubicBezTo>
                  <a:pt x="37387615" y="2461790"/>
                  <a:pt x="37396763" y="2467928"/>
                  <a:pt x="37401843" y="2475547"/>
                </a:cubicBezTo>
                <a:cubicBezTo>
                  <a:pt x="37409463" y="2480627"/>
                  <a:pt x="37417667" y="2484925"/>
                  <a:pt x="37424703" y="2490787"/>
                </a:cubicBezTo>
                <a:cubicBezTo>
                  <a:pt x="37483375" y="2539680"/>
                  <a:pt x="37413667" y="2491050"/>
                  <a:pt x="37470423" y="2528888"/>
                </a:cubicBezTo>
                <a:cubicBezTo>
                  <a:pt x="37442483" y="2531427"/>
                  <a:pt x="37414659" y="2536507"/>
                  <a:pt x="37386603" y="2536507"/>
                </a:cubicBezTo>
                <a:cubicBezTo>
                  <a:pt x="37368215" y="2536507"/>
                  <a:pt x="37343683" y="2527280"/>
                  <a:pt x="37325643" y="2521267"/>
                </a:cubicBezTo>
                <a:cubicBezTo>
                  <a:pt x="37279923" y="2518728"/>
                  <a:pt x="37234067" y="2517988"/>
                  <a:pt x="37188483" y="2513647"/>
                </a:cubicBezTo>
                <a:cubicBezTo>
                  <a:pt x="37180487" y="2512885"/>
                  <a:pt x="37169215" y="2513211"/>
                  <a:pt x="37165623" y="2506027"/>
                </a:cubicBezTo>
                <a:cubicBezTo>
                  <a:pt x="37157591" y="2489963"/>
                  <a:pt x="37161527" y="2470300"/>
                  <a:pt x="37158003" y="2452687"/>
                </a:cubicBezTo>
                <a:cubicBezTo>
                  <a:pt x="37153495" y="2430153"/>
                  <a:pt x="37147987" y="2426233"/>
                  <a:pt x="37135143" y="2406969"/>
                </a:cubicBezTo>
                <a:cubicBezTo>
                  <a:pt x="37103747" y="2417434"/>
                  <a:pt x="37098811" y="2416850"/>
                  <a:pt x="37066563" y="2445067"/>
                </a:cubicBezTo>
                <a:cubicBezTo>
                  <a:pt x="37046243" y="2462847"/>
                  <a:pt x="37058943" y="2475547"/>
                  <a:pt x="37028463" y="2483167"/>
                </a:cubicBezTo>
                <a:cubicBezTo>
                  <a:pt x="37006151" y="2488748"/>
                  <a:pt x="36982743" y="2488248"/>
                  <a:pt x="36959883" y="2490787"/>
                </a:cubicBezTo>
                <a:cubicBezTo>
                  <a:pt x="36906271" y="2472918"/>
                  <a:pt x="36972455" y="2496175"/>
                  <a:pt x="36906543" y="2467928"/>
                </a:cubicBezTo>
                <a:cubicBezTo>
                  <a:pt x="36886043" y="2459140"/>
                  <a:pt x="36867947" y="2457161"/>
                  <a:pt x="36845583" y="2452687"/>
                </a:cubicBezTo>
                <a:cubicBezTo>
                  <a:pt x="36827623" y="2449095"/>
                  <a:pt x="36815875" y="2431103"/>
                  <a:pt x="36799863" y="2422207"/>
                </a:cubicBezTo>
                <a:cubicBezTo>
                  <a:pt x="36766611" y="2403734"/>
                  <a:pt x="36782315" y="2430520"/>
                  <a:pt x="36769383" y="2391729"/>
                </a:cubicBezTo>
                <a:cubicBezTo>
                  <a:pt x="36761763" y="2386648"/>
                  <a:pt x="36755211" y="2379383"/>
                  <a:pt x="36746523" y="2376489"/>
                </a:cubicBezTo>
                <a:cubicBezTo>
                  <a:pt x="36705291" y="2362745"/>
                  <a:pt x="36690287" y="2370369"/>
                  <a:pt x="36647463" y="2376489"/>
                </a:cubicBezTo>
                <a:cubicBezTo>
                  <a:pt x="36632403" y="2371468"/>
                  <a:pt x="36612487" y="2367056"/>
                  <a:pt x="36601743" y="2353628"/>
                </a:cubicBezTo>
                <a:cubicBezTo>
                  <a:pt x="36559679" y="2301047"/>
                  <a:pt x="36636779" y="2359205"/>
                  <a:pt x="36571263" y="2315527"/>
                </a:cubicBezTo>
                <a:lnTo>
                  <a:pt x="36510303" y="2300287"/>
                </a:lnTo>
                <a:cubicBezTo>
                  <a:pt x="36501419" y="2298067"/>
                  <a:pt x="36495063" y="2290128"/>
                  <a:pt x="36487443" y="2285047"/>
                </a:cubicBezTo>
                <a:cubicBezTo>
                  <a:pt x="36435039" y="2250112"/>
                  <a:pt x="36459099" y="2260359"/>
                  <a:pt x="36418863" y="2246947"/>
                </a:cubicBezTo>
                <a:cubicBezTo>
                  <a:pt x="36410175" y="2244052"/>
                  <a:pt x="36403623" y="2236787"/>
                  <a:pt x="36396003" y="2231707"/>
                </a:cubicBezTo>
                <a:lnTo>
                  <a:pt x="36350283" y="2201228"/>
                </a:lnTo>
                <a:cubicBezTo>
                  <a:pt x="36336919" y="2192316"/>
                  <a:pt x="36320063" y="2190214"/>
                  <a:pt x="36304563" y="2185987"/>
                </a:cubicBezTo>
                <a:cubicBezTo>
                  <a:pt x="36203415" y="2158402"/>
                  <a:pt x="36312967" y="2193868"/>
                  <a:pt x="36243603" y="2170747"/>
                </a:cubicBezTo>
                <a:cubicBezTo>
                  <a:pt x="36228363" y="2165667"/>
                  <a:pt x="36207095" y="2168667"/>
                  <a:pt x="36197883" y="2155507"/>
                </a:cubicBezTo>
                <a:cubicBezTo>
                  <a:pt x="36186139" y="2138732"/>
                  <a:pt x="36192655" y="2114886"/>
                  <a:pt x="36190263" y="2094548"/>
                </a:cubicBezTo>
                <a:cubicBezTo>
                  <a:pt x="36187575" y="2071705"/>
                  <a:pt x="36185183" y="2048827"/>
                  <a:pt x="36182643" y="2025968"/>
                </a:cubicBezTo>
                <a:cubicBezTo>
                  <a:pt x="36173063" y="1997221"/>
                  <a:pt x="36170747" y="1983589"/>
                  <a:pt x="36144543" y="1957389"/>
                </a:cubicBezTo>
                <a:cubicBezTo>
                  <a:pt x="36138863" y="1951708"/>
                  <a:pt x="36129303" y="1952307"/>
                  <a:pt x="36121683" y="1949767"/>
                </a:cubicBezTo>
                <a:cubicBezTo>
                  <a:pt x="36103903" y="1947227"/>
                  <a:pt x="36081859" y="1930320"/>
                  <a:pt x="36068343" y="1942147"/>
                </a:cubicBezTo>
                <a:cubicBezTo>
                  <a:pt x="36043883" y="1963549"/>
                  <a:pt x="36060463" y="2002324"/>
                  <a:pt x="36068343" y="2025968"/>
                </a:cubicBezTo>
                <a:cubicBezTo>
                  <a:pt x="36075963" y="2028508"/>
                  <a:pt x="36084931" y="2028570"/>
                  <a:pt x="36091203" y="2033587"/>
                </a:cubicBezTo>
                <a:cubicBezTo>
                  <a:pt x="36110979" y="2049410"/>
                  <a:pt x="36120423" y="2103522"/>
                  <a:pt x="36121683" y="2117408"/>
                </a:cubicBezTo>
                <a:cubicBezTo>
                  <a:pt x="36122411" y="2125406"/>
                  <a:pt x="36116603" y="2132647"/>
                  <a:pt x="36114063" y="2140267"/>
                </a:cubicBezTo>
                <a:cubicBezTo>
                  <a:pt x="36106443" y="2137727"/>
                  <a:pt x="36097475" y="2137665"/>
                  <a:pt x="36091203" y="2132647"/>
                </a:cubicBezTo>
                <a:cubicBezTo>
                  <a:pt x="36077775" y="2121904"/>
                  <a:pt x="36073363" y="2101987"/>
                  <a:pt x="36068343" y="2086927"/>
                </a:cubicBezTo>
                <a:cubicBezTo>
                  <a:pt x="36038799" y="2067232"/>
                  <a:pt x="36054171" y="2074583"/>
                  <a:pt x="36022623" y="2064067"/>
                </a:cubicBezTo>
                <a:cubicBezTo>
                  <a:pt x="36005247" y="2058275"/>
                  <a:pt x="35992143" y="2043747"/>
                  <a:pt x="35976903" y="2033587"/>
                </a:cubicBezTo>
                <a:cubicBezTo>
                  <a:pt x="35970219" y="2029132"/>
                  <a:pt x="35961663" y="2028508"/>
                  <a:pt x="35954043" y="2025968"/>
                </a:cubicBezTo>
                <a:cubicBezTo>
                  <a:pt x="35938803" y="2020887"/>
                  <a:pt x="35916419" y="2024604"/>
                  <a:pt x="35908323" y="2010727"/>
                </a:cubicBezTo>
                <a:cubicBezTo>
                  <a:pt x="35895463" y="1988678"/>
                  <a:pt x="35904587" y="1959758"/>
                  <a:pt x="35900703" y="1934527"/>
                </a:cubicBezTo>
                <a:cubicBezTo>
                  <a:pt x="35899483" y="1926589"/>
                  <a:pt x="35899767" y="1916122"/>
                  <a:pt x="35893083" y="1911669"/>
                </a:cubicBezTo>
                <a:cubicBezTo>
                  <a:pt x="35882307" y="1904484"/>
                  <a:pt x="35867683" y="1906587"/>
                  <a:pt x="35854983" y="1904047"/>
                </a:cubicBezTo>
                <a:cubicBezTo>
                  <a:pt x="35847363" y="1906587"/>
                  <a:pt x="35840075" y="1910532"/>
                  <a:pt x="35832123" y="1911669"/>
                </a:cubicBezTo>
                <a:cubicBezTo>
                  <a:pt x="35705611" y="1929742"/>
                  <a:pt x="35749359" y="1937215"/>
                  <a:pt x="35740683" y="1789748"/>
                </a:cubicBezTo>
                <a:cubicBezTo>
                  <a:pt x="35740683" y="1789748"/>
                  <a:pt x="35737535" y="1754605"/>
                  <a:pt x="35725443" y="1744028"/>
                </a:cubicBezTo>
                <a:cubicBezTo>
                  <a:pt x="35713815" y="1733853"/>
                  <a:pt x="35694963" y="1738949"/>
                  <a:pt x="35679723" y="1736407"/>
                </a:cubicBezTo>
                <a:cubicBezTo>
                  <a:pt x="35661095" y="1748825"/>
                  <a:pt x="35650091" y="1751929"/>
                  <a:pt x="35641623" y="1774508"/>
                </a:cubicBezTo>
                <a:cubicBezTo>
                  <a:pt x="35637075" y="1786635"/>
                  <a:pt x="35639795" y="1801023"/>
                  <a:pt x="35634003" y="1812608"/>
                </a:cubicBezTo>
                <a:cubicBezTo>
                  <a:pt x="35629183" y="1822247"/>
                  <a:pt x="35618763" y="1827847"/>
                  <a:pt x="35611143" y="1835468"/>
                </a:cubicBezTo>
                <a:cubicBezTo>
                  <a:pt x="35603523" y="1832927"/>
                  <a:pt x="35595467" y="1831440"/>
                  <a:pt x="35588283" y="1827847"/>
                </a:cubicBezTo>
                <a:cubicBezTo>
                  <a:pt x="35553415" y="1810413"/>
                  <a:pt x="35564039" y="1804294"/>
                  <a:pt x="35534943" y="1766888"/>
                </a:cubicBezTo>
                <a:cubicBezTo>
                  <a:pt x="35515787" y="1742259"/>
                  <a:pt x="35482015" y="1722549"/>
                  <a:pt x="35458743" y="1705928"/>
                </a:cubicBezTo>
                <a:lnTo>
                  <a:pt x="35451123" y="1728787"/>
                </a:lnTo>
                <a:lnTo>
                  <a:pt x="35374923" y="1690687"/>
                </a:lnTo>
                <a:cubicBezTo>
                  <a:pt x="35374923" y="1667417"/>
                  <a:pt x="35373319" y="1680266"/>
                  <a:pt x="35382543" y="1652587"/>
                </a:cubicBezTo>
                <a:lnTo>
                  <a:pt x="35405403" y="1644968"/>
                </a:lnTo>
                <a:cubicBezTo>
                  <a:pt x="35514055" y="1608750"/>
                  <a:pt x="35400991" y="1645140"/>
                  <a:pt x="35481603" y="1622108"/>
                </a:cubicBezTo>
                <a:cubicBezTo>
                  <a:pt x="35489327" y="1619901"/>
                  <a:pt x="35498191" y="1619505"/>
                  <a:pt x="35504463" y="1614487"/>
                </a:cubicBezTo>
                <a:cubicBezTo>
                  <a:pt x="35524783" y="1598231"/>
                  <a:pt x="35524783" y="1585023"/>
                  <a:pt x="35504463" y="1568767"/>
                </a:cubicBezTo>
                <a:cubicBezTo>
                  <a:pt x="35498191" y="1563749"/>
                  <a:pt x="35489223" y="1563689"/>
                  <a:pt x="35481603" y="1561148"/>
                </a:cubicBezTo>
                <a:cubicBezTo>
                  <a:pt x="35372103" y="1552725"/>
                  <a:pt x="35414671" y="1561560"/>
                  <a:pt x="35352063" y="1545907"/>
                </a:cubicBezTo>
                <a:cubicBezTo>
                  <a:pt x="35334295" y="1541466"/>
                  <a:pt x="35330479" y="1516198"/>
                  <a:pt x="35321583" y="1500188"/>
                </a:cubicBezTo>
                <a:cubicBezTo>
                  <a:pt x="35317683" y="1493166"/>
                  <a:pt x="35315399" y="1485230"/>
                  <a:pt x="35313963" y="1477327"/>
                </a:cubicBezTo>
                <a:cubicBezTo>
                  <a:pt x="35310299" y="1457179"/>
                  <a:pt x="35308883" y="1436687"/>
                  <a:pt x="35306343" y="1416369"/>
                </a:cubicBezTo>
                <a:lnTo>
                  <a:pt x="35291103" y="1370648"/>
                </a:lnTo>
                <a:cubicBezTo>
                  <a:pt x="35288207" y="1361959"/>
                  <a:pt x="35280943" y="1355408"/>
                  <a:pt x="35275863" y="1347787"/>
                </a:cubicBezTo>
                <a:lnTo>
                  <a:pt x="35245383" y="1302067"/>
                </a:lnTo>
                <a:cubicBezTo>
                  <a:pt x="35148863" y="1299528"/>
                  <a:pt x="35052267" y="1299040"/>
                  <a:pt x="34955823" y="1294448"/>
                </a:cubicBezTo>
                <a:cubicBezTo>
                  <a:pt x="34945363" y="1293950"/>
                  <a:pt x="34932747" y="1294232"/>
                  <a:pt x="34925343" y="1286827"/>
                </a:cubicBezTo>
                <a:cubicBezTo>
                  <a:pt x="34917939" y="1279422"/>
                  <a:pt x="34920263" y="1266508"/>
                  <a:pt x="34917723" y="1256347"/>
                </a:cubicBezTo>
                <a:cubicBezTo>
                  <a:pt x="34965983" y="1253807"/>
                  <a:pt x="35014619" y="1255258"/>
                  <a:pt x="35062503" y="1248727"/>
                </a:cubicBezTo>
                <a:cubicBezTo>
                  <a:pt x="35071579" y="1247491"/>
                  <a:pt x="35081963" y="1241990"/>
                  <a:pt x="35085363" y="1233487"/>
                </a:cubicBezTo>
                <a:cubicBezTo>
                  <a:pt x="35088347" y="1226030"/>
                  <a:pt x="35080283" y="1218247"/>
                  <a:pt x="35077743" y="1210628"/>
                </a:cubicBezTo>
                <a:cubicBezTo>
                  <a:pt x="35077743" y="1210628"/>
                  <a:pt x="35048035" y="1189042"/>
                  <a:pt x="35032023" y="1180147"/>
                </a:cubicBezTo>
                <a:cubicBezTo>
                  <a:pt x="35012499" y="1169301"/>
                  <a:pt x="34991851" y="1172703"/>
                  <a:pt x="34971063" y="1164907"/>
                </a:cubicBezTo>
                <a:cubicBezTo>
                  <a:pt x="34962487" y="1161691"/>
                  <a:pt x="34955823" y="1154747"/>
                  <a:pt x="34948203" y="1149669"/>
                </a:cubicBezTo>
                <a:cubicBezTo>
                  <a:pt x="34941519" y="1145213"/>
                  <a:pt x="34932963" y="1144587"/>
                  <a:pt x="34925343" y="1142048"/>
                </a:cubicBezTo>
                <a:lnTo>
                  <a:pt x="34902483" y="1134427"/>
                </a:lnTo>
                <a:cubicBezTo>
                  <a:pt x="34828339" y="1109712"/>
                  <a:pt x="34846931" y="1111567"/>
                  <a:pt x="34734843" y="1111567"/>
                </a:cubicBezTo>
                <a:cubicBezTo>
                  <a:pt x="34726811" y="1111567"/>
                  <a:pt x="34719603" y="1116647"/>
                  <a:pt x="34711983" y="1119187"/>
                </a:cubicBezTo>
                <a:cubicBezTo>
                  <a:pt x="34711983" y="1119187"/>
                  <a:pt x="34720699" y="1150228"/>
                  <a:pt x="34727223" y="1164907"/>
                </a:cubicBezTo>
                <a:cubicBezTo>
                  <a:pt x="34727615" y="1165792"/>
                  <a:pt x="34756495" y="1204216"/>
                  <a:pt x="34750083" y="1210628"/>
                </a:cubicBezTo>
                <a:cubicBezTo>
                  <a:pt x="34740927" y="1219787"/>
                  <a:pt x="34724683" y="1215708"/>
                  <a:pt x="34711983" y="1218247"/>
                </a:cubicBezTo>
                <a:cubicBezTo>
                  <a:pt x="34654523" y="1199094"/>
                  <a:pt x="34725351" y="1224930"/>
                  <a:pt x="34666263" y="1195387"/>
                </a:cubicBezTo>
                <a:cubicBezTo>
                  <a:pt x="34659079" y="1191797"/>
                  <a:pt x="34649675" y="1192786"/>
                  <a:pt x="34643403" y="1187767"/>
                </a:cubicBezTo>
                <a:cubicBezTo>
                  <a:pt x="34636251" y="1182046"/>
                  <a:pt x="34633243" y="1172527"/>
                  <a:pt x="34628163" y="1164907"/>
                </a:cubicBezTo>
                <a:cubicBezTo>
                  <a:pt x="34620543" y="1159827"/>
                  <a:pt x="34611779" y="1156143"/>
                  <a:pt x="34605303" y="1149669"/>
                </a:cubicBezTo>
                <a:cubicBezTo>
                  <a:pt x="34590531" y="1134895"/>
                  <a:pt x="34588643" y="1122540"/>
                  <a:pt x="34582443" y="1103949"/>
                </a:cubicBezTo>
                <a:lnTo>
                  <a:pt x="34559583" y="1081088"/>
                </a:lnTo>
                <a:cubicBezTo>
                  <a:pt x="34553107" y="1074611"/>
                  <a:pt x="34549423" y="1065848"/>
                  <a:pt x="34544343" y="1058227"/>
                </a:cubicBezTo>
                <a:cubicBezTo>
                  <a:pt x="34534183" y="1042987"/>
                  <a:pt x="34522759" y="1028519"/>
                  <a:pt x="34513863" y="1012507"/>
                </a:cubicBezTo>
                <a:cubicBezTo>
                  <a:pt x="34509963" y="1005486"/>
                  <a:pt x="34508783" y="997268"/>
                  <a:pt x="34506243" y="989647"/>
                </a:cubicBezTo>
                <a:cubicBezTo>
                  <a:pt x="34498623" y="984567"/>
                  <a:pt x="34490419" y="980270"/>
                  <a:pt x="34483383" y="974407"/>
                </a:cubicBezTo>
                <a:cubicBezTo>
                  <a:pt x="34475103" y="967509"/>
                  <a:pt x="34469491" y="957526"/>
                  <a:pt x="34460523" y="951548"/>
                </a:cubicBezTo>
                <a:cubicBezTo>
                  <a:pt x="34453839" y="947094"/>
                  <a:pt x="34445283" y="946468"/>
                  <a:pt x="34437663" y="943930"/>
                </a:cubicBezTo>
                <a:cubicBezTo>
                  <a:pt x="34437663" y="943930"/>
                  <a:pt x="34300351" y="935530"/>
                  <a:pt x="34231923" y="928687"/>
                </a:cubicBezTo>
                <a:cubicBezTo>
                  <a:pt x="34207983" y="926293"/>
                  <a:pt x="34207075" y="916262"/>
                  <a:pt x="34186203" y="905828"/>
                </a:cubicBezTo>
                <a:cubicBezTo>
                  <a:pt x="34179019" y="902235"/>
                  <a:pt x="34169615" y="903226"/>
                  <a:pt x="34163343" y="898210"/>
                </a:cubicBezTo>
                <a:cubicBezTo>
                  <a:pt x="34156191" y="892486"/>
                  <a:pt x="34155255" y="881069"/>
                  <a:pt x="34148103" y="875347"/>
                </a:cubicBezTo>
                <a:cubicBezTo>
                  <a:pt x="34141831" y="870329"/>
                  <a:pt x="34131927" y="872183"/>
                  <a:pt x="34125243" y="867728"/>
                </a:cubicBezTo>
                <a:cubicBezTo>
                  <a:pt x="34116279" y="861750"/>
                  <a:pt x="34110003" y="852487"/>
                  <a:pt x="34102383" y="844868"/>
                </a:cubicBezTo>
                <a:cubicBezTo>
                  <a:pt x="34102383" y="844868"/>
                  <a:pt x="34070287" y="838142"/>
                  <a:pt x="34056663" y="829627"/>
                </a:cubicBezTo>
                <a:cubicBezTo>
                  <a:pt x="34048899" y="824773"/>
                  <a:pt x="34046503" y="814387"/>
                  <a:pt x="34041423" y="806767"/>
                </a:cubicBezTo>
                <a:cubicBezTo>
                  <a:pt x="33888623" y="798725"/>
                  <a:pt x="33942491" y="814429"/>
                  <a:pt x="33873783" y="791527"/>
                </a:cubicBezTo>
                <a:lnTo>
                  <a:pt x="33828063" y="776288"/>
                </a:lnTo>
                <a:cubicBezTo>
                  <a:pt x="33810687" y="770495"/>
                  <a:pt x="33797583" y="755967"/>
                  <a:pt x="33782343" y="745807"/>
                </a:cubicBezTo>
                <a:lnTo>
                  <a:pt x="33721383" y="730567"/>
                </a:lnTo>
                <a:cubicBezTo>
                  <a:pt x="33705799" y="726673"/>
                  <a:pt x="33691451" y="718287"/>
                  <a:pt x="33675663" y="715327"/>
                </a:cubicBezTo>
                <a:cubicBezTo>
                  <a:pt x="33640647" y="708762"/>
                  <a:pt x="33494611" y="701155"/>
                  <a:pt x="33477543" y="700087"/>
                </a:cubicBezTo>
                <a:lnTo>
                  <a:pt x="33454683" y="707709"/>
                </a:lnTo>
                <a:lnTo>
                  <a:pt x="33408963" y="722947"/>
                </a:lnTo>
                <a:cubicBezTo>
                  <a:pt x="33391587" y="728741"/>
                  <a:pt x="33379255" y="744533"/>
                  <a:pt x="33363243" y="753427"/>
                </a:cubicBezTo>
                <a:cubicBezTo>
                  <a:pt x="33356223" y="757328"/>
                  <a:pt x="33346063" y="755368"/>
                  <a:pt x="33340383" y="761047"/>
                </a:cubicBezTo>
                <a:cubicBezTo>
                  <a:pt x="33334703" y="766727"/>
                  <a:pt x="33335303" y="776288"/>
                  <a:pt x="33332763" y="783907"/>
                </a:cubicBezTo>
                <a:cubicBezTo>
                  <a:pt x="33332763" y="783907"/>
                  <a:pt x="33302751" y="795781"/>
                  <a:pt x="33287043" y="799148"/>
                </a:cubicBezTo>
                <a:cubicBezTo>
                  <a:pt x="33267019" y="803438"/>
                  <a:pt x="33246403" y="804227"/>
                  <a:pt x="33226083" y="806767"/>
                </a:cubicBezTo>
                <a:cubicBezTo>
                  <a:pt x="33218463" y="804227"/>
                  <a:pt x="33210407" y="802740"/>
                  <a:pt x="33203223" y="799148"/>
                </a:cubicBezTo>
                <a:cubicBezTo>
                  <a:pt x="33195031" y="795051"/>
                  <a:pt x="33189051" y="786803"/>
                  <a:pt x="33180363" y="783907"/>
                </a:cubicBezTo>
                <a:cubicBezTo>
                  <a:pt x="33165707" y="779021"/>
                  <a:pt x="33149883" y="778827"/>
                  <a:pt x="33134643" y="776288"/>
                </a:cubicBezTo>
                <a:cubicBezTo>
                  <a:pt x="33121943" y="778827"/>
                  <a:pt x="33103727" y="773131"/>
                  <a:pt x="33096543" y="783907"/>
                </a:cubicBezTo>
                <a:cubicBezTo>
                  <a:pt x="33085183" y="800946"/>
                  <a:pt x="33091463" y="824547"/>
                  <a:pt x="33088923" y="844868"/>
                </a:cubicBezTo>
                <a:cubicBezTo>
                  <a:pt x="33086931" y="860808"/>
                  <a:pt x="33078763" y="875347"/>
                  <a:pt x="33073683" y="890588"/>
                </a:cubicBezTo>
                <a:lnTo>
                  <a:pt x="33050823" y="882968"/>
                </a:lnTo>
                <a:lnTo>
                  <a:pt x="32982243" y="860108"/>
                </a:lnTo>
                <a:cubicBezTo>
                  <a:pt x="32964463" y="857568"/>
                  <a:pt x="32946575" y="855701"/>
                  <a:pt x="32928903" y="852487"/>
                </a:cubicBezTo>
                <a:cubicBezTo>
                  <a:pt x="32907855" y="848660"/>
                  <a:pt x="32895151" y="843776"/>
                  <a:pt x="32875563" y="837247"/>
                </a:cubicBezTo>
                <a:lnTo>
                  <a:pt x="32829843" y="822007"/>
                </a:lnTo>
                <a:cubicBezTo>
                  <a:pt x="32807207" y="814463"/>
                  <a:pt x="32779375" y="809640"/>
                  <a:pt x="32761263" y="791527"/>
                </a:cubicBezTo>
                <a:cubicBezTo>
                  <a:pt x="32754787" y="785051"/>
                  <a:pt x="32751103" y="776288"/>
                  <a:pt x="32746023" y="768667"/>
                </a:cubicBezTo>
                <a:cubicBezTo>
                  <a:pt x="32748563" y="761047"/>
                  <a:pt x="32747963" y="751487"/>
                  <a:pt x="32753643" y="745807"/>
                </a:cubicBezTo>
                <a:cubicBezTo>
                  <a:pt x="32757287" y="742163"/>
                  <a:pt x="32806719" y="730633"/>
                  <a:pt x="32806983" y="730567"/>
                </a:cubicBezTo>
                <a:cubicBezTo>
                  <a:pt x="32840003" y="728027"/>
                  <a:pt x="32873127" y="726604"/>
                  <a:pt x="32906043" y="722947"/>
                </a:cubicBezTo>
                <a:cubicBezTo>
                  <a:pt x="32918915" y="721517"/>
                  <a:pt x="32934195" y="723618"/>
                  <a:pt x="32944143" y="715327"/>
                </a:cubicBezTo>
                <a:cubicBezTo>
                  <a:pt x="32952187" y="708623"/>
                  <a:pt x="32949223" y="695008"/>
                  <a:pt x="32951763" y="684847"/>
                </a:cubicBezTo>
                <a:cubicBezTo>
                  <a:pt x="32939063" y="682308"/>
                  <a:pt x="32926607" y="677715"/>
                  <a:pt x="32913663" y="677227"/>
                </a:cubicBezTo>
                <a:cubicBezTo>
                  <a:pt x="32570399" y="664274"/>
                  <a:pt x="32659195" y="658479"/>
                  <a:pt x="32471703" y="677227"/>
                </a:cubicBezTo>
                <a:cubicBezTo>
                  <a:pt x="32450691" y="674601"/>
                  <a:pt x="32411375" y="673734"/>
                  <a:pt x="32387883" y="661987"/>
                </a:cubicBezTo>
                <a:cubicBezTo>
                  <a:pt x="32379691" y="657891"/>
                  <a:pt x="32369119" y="654938"/>
                  <a:pt x="32365023" y="646747"/>
                </a:cubicBezTo>
                <a:cubicBezTo>
                  <a:pt x="32358115" y="632928"/>
                  <a:pt x="32359943" y="616267"/>
                  <a:pt x="32357403" y="601027"/>
                </a:cubicBezTo>
                <a:cubicBezTo>
                  <a:pt x="32365023" y="598487"/>
                  <a:pt x="32373079" y="597001"/>
                  <a:pt x="32380263" y="593408"/>
                </a:cubicBezTo>
                <a:cubicBezTo>
                  <a:pt x="32391407" y="587836"/>
                  <a:pt x="32426699" y="560484"/>
                  <a:pt x="32433603" y="555307"/>
                </a:cubicBezTo>
                <a:lnTo>
                  <a:pt x="32479323" y="540067"/>
                </a:lnTo>
                <a:cubicBezTo>
                  <a:pt x="32499195" y="533444"/>
                  <a:pt x="32519963" y="529908"/>
                  <a:pt x="32540283" y="524827"/>
                </a:cubicBezTo>
                <a:cubicBezTo>
                  <a:pt x="32548075" y="522880"/>
                  <a:pt x="32555523" y="519747"/>
                  <a:pt x="32563143" y="517208"/>
                </a:cubicBezTo>
                <a:cubicBezTo>
                  <a:pt x="32578383" y="512127"/>
                  <a:pt x="32595239" y="510481"/>
                  <a:pt x="32608863" y="501968"/>
                </a:cubicBezTo>
                <a:cubicBezTo>
                  <a:pt x="32638591" y="483387"/>
                  <a:pt x="32631615" y="388950"/>
                  <a:pt x="32631723" y="387668"/>
                </a:cubicBezTo>
                <a:cubicBezTo>
                  <a:pt x="32568435" y="383147"/>
                  <a:pt x="32539547" y="385577"/>
                  <a:pt x="32486943" y="372428"/>
                </a:cubicBezTo>
                <a:cubicBezTo>
                  <a:pt x="32479151" y="370480"/>
                  <a:pt x="32469763" y="370488"/>
                  <a:pt x="32464083" y="364807"/>
                </a:cubicBezTo>
                <a:cubicBezTo>
                  <a:pt x="32458403" y="359127"/>
                  <a:pt x="32458411" y="349739"/>
                  <a:pt x="32456463" y="341949"/>
                </a:cubicBezTo>
                <a:cubicBezTo>
                  <a:pt x="32453323" y="329383"/>
                  <a:pt x="32451383" y="316548"/>
                  <a:pt x="32448843" y="303848"/>
                </a:cubicBezTo>
                <a:cubicBezTo>
                  <a:pt x="32448843" y="303848"/>
                  <a:pt x="32457559" y="272807"/>
                  <a:pt x="32464083" y="258127"/>
                </a:cubicBezTo>
                <a:cubicBezTo>
                  <a:pt x="32467803" y="249759"/>
                  <a:pt x="32474243" y="242888"/>
                  <a:pt x="32479323" y="235267"/>
                </a:cubicBezTo>
                <a:cubicBezTo>
                  <a:pt x="32544839" y="191591"/>
                  <a:pt x="32461947" y="243955"/>
                  <a:pt x="32525043" y="212407"/>
                </a:cubicBezTo>
                <a:cubicBezTo>
                  <a:pt x="32533235" y="208311"/>
                  <a:pt x="32540283" y="202247"/>
                  <a:pt x="32547903" y="197167"/>
                </a:cubicBezTo>
                <a:cubicBezTo>
                  <a:pt x="32561271" y="188256"/>
                  <a:pt x="32578383" y="187009"/>
                  <a:pt x="32593623" y="181928"/>
                </a:cubicBezTo>
                <a:cubicBezTo>
                  <a:pt x="32620419" y="178099"/>
                  <a:pt x="32667891" y="174565"/>
                  <a:pt x="32692683" y="159068"/>
                </a:cubicBezTo>
                <a:cubicBezTo>
                  <a:pt x="32700451" y="154213"/>
                  <a:pt x="32707923" y="145365"/>
                  <a:pt x="32707923" y="136208"/>
                </a:cubicBezTo>
                <a:cubicBezTo>
                  <a:pt x="32707923" y="127049"/>
                  <a:pt x="32697763" y="120968"/>
                  <a:pt x="32692683" y="113348"/>
                </a:cubicBezTo>
                <a:cubicBezTo>
                  <a:pt x="32685063" y="108267"/>
                  <a:pt x="32672719" y="106797"/>
                  <a:pt x="32669823" y="98108"/>
                </a:cubicBezTo>
                <a:cubicBezTo>
                  <a:pt x="32656011" y="56668"/>
                  <a:pt x="32655585" y="35506"/>
                  <a:pt x="32664541" y="16235"/>
                </a:cubicBezTo>
                <a:close/>
                <a:moveTo>
                  <a:pt x="31779779" y="0"/>
                </a:moveTo>
                <a:lnTo>
                  <a:pt x="31967975" y="0"/>
                </a:lnTo>
                <a:lnTo>
                  <a:pt x="31968783" y="21907"/>
                </a:lnTo>
                <a:cubicBezTo>
                  <a:pt x="31972459" y="47638"/>
                  <a:pt x="31980587" y="48951"/>
                  <a:pt x="31999263" y="67627"/>
                </a:cubicBezTo>
                <a:lnTo>
                  <a:pt x="32022123" y="52387"/>
                </a:lnTo>
                <a:cubicBezTo>
                  <a:pt x="32044079" y="37752"/>
                  <a:pt x="32072979" y="44062"/>
                  <a:pt x="32090703" y="21907"/>
                </a:cubicBezTo>
                <a:lnTo>
                  <a:pt x="32098005" y="0"/>
                </a:lnTo>
                <a:lnTo>
                  <a:pt x="32506031" y="0"/>
                </a:lnTo>
                <a:lnTo>
                  <a:pt x="32525043" y="14287"/>
                </a:lnTo>
                <a:cubicBezTo>
                  <a:pt x="32530483" y="21904"/>
                  <a:pt x="32503687" y="57754"/>
                  <a:pt x="32502183" y="60007"/>
                </a:cubicBezTo>
                <a:cubicBezTo>
                  <a:pt x="32364627" y="68101"/>
                  <a:pt x="32413679" y="53950"/>
                  <a:pt x="32349783" y="75247"/>
                </a:cubicBezTo>
                <a:lnTo>
                  <a:pt x="32304063" y="90487"/>
                </a:lnTo>
                <a:cubicBezTo>
                  <a:pt x="32286687" y="96279"/>
                  <a:pt x="32274355" y="112072"/>
                  <a:pt x="32258343" y="120968"/>
                </a:cubicBezTo>
                <a:cubicBezTo>
                  <a:pt x="32221515" y="141427"/>
                  <a:pt x="32234395" y="108061"/>
                  <a:pt x="32189763" y="159068"/>
                </a:cubicBezTo>
                <a:cubicBezTo>
                  <a:pt x="32182867" y="166949"/>
                  <a:pt x="32184683" y="179387"/>
                  <a:pt x="32182143" y="189549"/>
                </a:cubicBezTo>
                <a:cubicBezTo>
                  <a:pt x="32189763" y="192088"/>
                  <a:pt x="32197079" y="198487"/>
                  <a:pt x="32205003" y="197167"/>
                </a:cubicBezTo>
                <a:cubicBezTo>
                  <a:pt x="32214035" y="195662"/>
                  <a:pt x="32219287" y="185144"/>
                  <a:pt x="32227863" y="181928"/>
                </a:cubicBezTo>
                <a:cubicBezTo>
                  <a:pt x="32239991" y="177379"/>
                  <a:pt x="32253263" y="176847"/>
                  <a:pt x="32265963" y="174307"/>
                </a:cubicBezTo>
                <a:cubicBezTo>
                  <a:pt x="32281203" y="176847"/>
                  <a:pt x="32296411" y="179578"/>
                  <a:pt x="32311683" y="181928"/>
                </a:cubicBezTo>
                <a:cubicBezTo>
                  <a:pt x="32329435" y="184658"/>
                  <a:pt x="32353091" y="176125"/>
                  <a:pt x="32365023" y="189549"/>
                </a:cubicBezTo>
                <a:cubicBezTo>
                  <a:pt x="32378627" y="204854"/>
                  <a:pt x="32374499" y="230114"/>
                  <a:pt x="32372643" y="250507"/>
                </a:cubicBezTo>
                <a:cubicBezTo>
                  <a:pt x="32371815" y="259629"/>
                  <a:pt x="32362483" y="265747"/>
                  <a:pt x="32357403" y="273368"/>
                </a:cubicBezTo>
                <a:lnTo>
                  <a:pt x="32334543" y="288607"/>
                </a:lnTo>
                <a:cubicBezTo>
                  <a:pt x="32319303" y="298768"/>
                  <a:pt x="32302607" y="307026"/>
                  <a:pt x="32288823" y="319087"/>
                </a:cubicBezTo>
                <a:cubicBezTo>
                  <a:pt x="32281931" y="325118"/>
                  <a:pt x="32279447" y="334912"/>
                  <a:pt x="32273583" y="341949"/>
                </a:cubicBezTo>
                <a:cubicBezTo>
                  <a:pt x="32266683" y="350226"/>
                  <a:pt x="32258343" y="357187"/>
                  <a:pt x="32250723" y="364808"/>
                </a:cubicBezTo>
                <a:cubicBezTo>
                  <a:pt x="32250723" y="364808"/>
                  <a:pt x="32215583" y="367958"/>
                  <a:pt x="32205003" y="380047"/>
                </a:cubicBezTo>
                <a:cubicBezTo>
                  <a:pt x="32145711" y="447813"/>
                  <a:pt x="32208903" y="413541"/>
                  <a:pt x="32220243" y="433387"/>
                </a:cubicBezTo>
                <a:cubicBezTo>
                  <a:pt x="32227907" y="446803"/>
                  <a:pt x="32225323" y="463870"/>
                  <a:pt x="32227863" y="479107"/>
                </a:cubicBezTo>
                <a:cubicBezTo>
                  <a:pt x="32225323" y="486727"/>
                  <a:pt x="32226515" y="496949"/>
                  <a:pt x="32220243" y="501968"/>
                </a:cubicBezTo>
                <a:cubicBezTo>
                  <a:pt x="32198759" y="519154"/>
                  <a:pt x="32117895" y="502400"/>
                  <a:pt x="32113563" y="501968"/>
                </a:cubicBezTo>
                <a:lnTo>
                  <a:pt x="32060223" y="509588"/>
                </a:lnTo>
                <a:cubicBezTo>
                  <a:pt x="32052275" y="510724"/>
                  <a:pt x="32044983" y="514667"/>
                  <a:pt x="32037363" y="517208"/>
                </a:cubicBezTo>
                <a:lnTo>
                  <a:pt x="31968783" y="540067"/>
                </a:lnTo>
                <a:lnTo>
                  <a:pt x="31900203" y="562928"/>
                </a:lnTo>
                <a:cubicBezTo>
                  <a:pt x="31883971" y="574522"/>
                  <a:pt x="31897547" y="605637"/>
                  <a:pt x="31900203" y="616267"/>
                </a:cubicBezTo>
                <a:lnTo>
                  <a:pt x="31923063" y="623887"/>
                </a:lnTo>
                <a:lnTo>
                  <a:pt x="31991643" y="646747"/>
                </a:lnTo>
                <a:lnTo>
                  <a:pt x="32014503" y="654368"/>
                </a:lnTo>
                <a:cubicBezTo>
                  <a:pt x="32069067" y="672556"/>
                  <a:pt x="32064431" y="663437"/>
                  <a:pt x="32105943" y="715327"/>
                </a:cubicBezTo>
                <a:cubicBezTo>
                  <a:pt x="32113039" y="724197"/>
                  <a:pt x="32116103" y="735648"/>
                  <a:pt x="32121183" y="745807"/>
                </a:cubicBezTo>
                <a:cubicBezTo>
                  <a:pt x="32118643" y="755968"/>
                  <a:pt x="32119371" y="767573"/>
                  <a:pt x="32113563" y="776288"/>
                </a:cubicBezTo>
                <a:cubicBezTo>
                  <a:pt x="32090587" y="810754"/>
                  <a:pt x="32089195" y="801597"/>
                  <a:pt x="32090431" y="793163"/>
                </a:cubicBezTo>
                <a:lnTo>
                  <a:pt x="32091515" y="787872"/>
                </a:lnTo>
                <a:lnTo>
                  <a:pt x="32091895" y="786600"/>
                </a:lnTo>
                <a:cubicBezTo>
                  <a:pt x="32092111" y="785756"/>
                  <a:pt x="32091899" y="786343"/>
                  <a:pt x="32091559" y="787669"/>
                </a:cubicBezTo>
                <a:lnTo>
                  <a:pt x="32091515" y="787872"/>
                </a:lnTo>
                <a:lnTo>
                  <a:pt x="32089659" y="794122"/>
                </a:lnTo>
                <a:cubicBezTo>
                  <a:pt x="32088291" y="798521"/>
                  <a:pt x="32086199" y="805048"/>
                  <a:pt x="32083083" y="814389"/>
                </a:cubicBezTo>
                <a:cubicBezTo>
                  <a:pt x="32083083" y="814389"/>
                  <a:pt x="32052951" y="825731"/>
                  <a:pt x="32037363" y="829628"/>
                </a:cubicBezTo>
                <a:cubicBezTo>
                  <a:pt x="32022375" y="833374"/>
                  <a:pt x="32006975" y="835331"/>
                  <a:pt x="31991643" y="837247"/>
                </a:cubicBezTo>
                <a:cubicBezTo>
                  <a:pt x="31967391" y="840280"/>
                  <a:pt x="31896911" y="840689"/>
                  <a:pt x="31869723" y="860108"/>
                </a:cubicBezTo>
                <a:cubicBezTo>
                  <a:pt x="31863187" y="864776"/>
                  <a:pt x="31864643" y="875347"/>
                  <a:pt x="31862103" y="882968"/>
                </a:cubicBezTo>
                <a:cubicBezTo>
                  <a:pt x="31862103" y="882968"/>
                  <a:pt x="31892327" y="893981"/>
                  <a:pt x="31907823" y="898210"/>
                </a:cubicBezTo>
                <a:cubicBezTo>
                  <a:pt x="31920319" y="901616"/>
                  <a:pt x="31933223" y="903287"/>
                  <a:pt x="31945923" y="905828"/>
                </a:cubicBezTo>
                <a:cubicBezTo>
                  <a:pt x="32011963" y="908367"/>
                  <a:pt x="32078111" y="908902"/>
                  <a:pt x="32144043" y="913448"/>
                </a:cubicBezTo>
                <a:cubicBezTo>
                  <a:pt x="32152055" y="914000"/>
                  <a:pt x="32160219" y="916614"/>
                  <a:pt x="32166903" y="921068"/>
                </a:cubicBezTo>
                <a:cubicBezTo>
                  <a:pt x="32183375" y="932049"/>
                  <a:pt x="32200555" y="952213"/>
                  <a:pt x="32197383" y="974408"/>
                </a:cubicBezTo>
                <a:cubicBezTo>
                  <a:pt x="32196087" y="983474"/>
                  <a:pt x="32189295" y="991547"/>
                  <a:pt x="32182143" y="997268"/>
                </a:cubicBezTo>
                <a:cubicBezTo>
                  <a:pt x="32175871" y="1002285"/>
                  <a:pt x="32166903" y="1002348"/>
                  <a:pt x="32159283" y="1004888"/>
                </a:cubicBezTo>
                <a:cubicBezTo>
                  <a:pt x="32123723" y="1007428"/>
                  <a:pt x="32088255" y="1012507"/>
                  <a:pt x="32052603" y="1012507"/>
                </a:cubicBezTo>
                <a:cubicBezTo>
                  <a:pt x="32044571" y="1012507"/>
                  <a:pt x="32037715" y="1005883"/>
                  <a:pt x="32029743" y="1004888"/>
                </a:cubicBezTo>
                <a:cubicBezTo>
                  <a:pt x="31996883" y="1000779"/>
                  <a:pt x="31963703" y="999807"/>
                  <a:pt x="31930683" y="997268"/>
                </a:cubicBezTo>
                <a:lnTo>
                  <a:pt x="31907823" y="1004888"/>
                </a:lnTo>
                <a:cubicBezTo>
                  <a:pt x="31853415" y="1023024"/>
                  <a:pt x="31875471" y="1011216"/>
                  <a:pt x="31839243" y="1035367"/>
                </a:cubicBezTo>
                <a:cubicBezTo>
                  <a:pt x="31793775" y="1046734"/>
                  <a:pt x="31819095" y="1041266"/>
                  <a:pt x="31763043" y="1050607"/>
                </a:cubicBezTo>
                <a:cubicBezTo>
                  <a:pt x="31747199" y="1053248"/>
                  <a:pt x="31732711" y="1061232"/>
                  <a:pt x="31717323" y="1065848"/>
                </a:cubicBezTo>
                <a:cubicBezTo>
                  <a:pt x="31707295" y="1068856"/>
                  <a:pt x="31696915" y="1070591"/>
                  <a:pt x="31686843" y="1073467"/>
                </a:cubicBezTo>
                <a:cubicBezTo>
                  <a:pt x="31679123" y="1075674"/>
                  <a:pt x="31671963" y="1080149"/>
                  <a:pt x="31663983" y="1081088"/>
                </a:cubicBezTo>
                <a:cubicBezTo>
                  <a:pt x="31524715" y="1097472"/>
                  <a:pt x="31596663" y="1075588"/>
                  <a:pt x="31534443" y="1096327"/>
                </a:cubicBezTo>
                <a:cubicBezTo>
                  <a:pt x="31509043" y="1098867"/>
                  <a:pt x="31483475" y="1100067"/>
                  <a:pt x="31458243" y="1103949"/>
                </a:cubicBezTo>
                <a:cubicBezTo>
                  <a:pt x="31429631" y="1108349"/>
                  <a:pt x="31415567" y="1127657"/>
                  <a:pt x="31389663" y="1142048"/>
                </a:cubicBezTo>
                <a:cubicBezTo>
                  <a:pt x="31378943" y="1148004"/>
                  <a:pt x="31349743" y="1150410"/>
                  <a:pt x="31343943" y="1164907"/>
                </a:cubicBezTo>
                <a:cubicBezTo>
                  <a:pt x="31340963" y="1172366"/>
                  <a:pt x="31349023" y="1180147"/>
                  <a:pt x="31351563" y="1187767"/>
                </a:cubicBezTo>
                <a:cubicBezTo>
                  <a:pt x="31427763" y="1190307"/>
                  <a:pt x="31504003" y="1191847"/>
                  <a:pt x="31580163" y="1195387"/>
                </a:cubicBezTo>
                <a:cubicBezTo>
                  <a:pt x="31653347" y="1198791"/>
                  <a:pt x="31674987" y="1202478"/>
                  <a:pt x="31740183" y="1210628"/>
                </a:cubicBezTo>
                <a:cubicBezTo>
                  <a:pt x="31747803" y="1208087"/>
                  <a:pt x="31755859" y="1206599"/>
                  <a:pt x="31763043" y="1203007"/>
                </a:cubicBezTo>
                <a:cubicBezTo>
                  <a:pt x="31796855" y="1186101"/>
                  <a:pt x="31787243" y="1183746"/>
                  <a:pt x="31801143" y="1142048"/>
                </a:cubicBezTo>
                <a:lnTo>
                  <a:pt x="31846863" y="1111567"/>
                </a:lnTo>
                <a:cubicBezTo>
                  <a:pt x="31853547" y="1107113"/>
                  <a:pt x="31862103" y="1106488"/>
                  <a:pt x="31869723" y="1103949"/>
                </a:cubicBezTo>
                <a:cubicBezTo>
                  <a:pt x="31926471" y="1085032"/>
                  <a:pt x="31926671" y="1081088"/>
                  <a:pt x="31999263" y="1081088"/>
                </a:cubicBezTo>
                <a:cubicBezTo>
                  <a:pt x="32007295" y="1081088"/>
                  <a:pt x="32014503" y="1086167"/>
                  <a:pt x="32022123" y="1088708"/>
                </a:cubicBezTo>
                <a:cubicBezTo>
                  <a:pt x="32182547" y="1096728"/>
                  <a:pt x="32126271" y="1080244"/>
                  <a:pt x="32197383" y="1103949"/>
                </a:cubicBezTo>
                <a:cubicBezTo>
                  <a:pt x="32212623" y="1109027"/>
                  <a:pt x="32228423" y="1112664"/>
                  <a:pt x="32243103" y="1119187"/>
                </a:cubicBezTo>
                <a:cubicBezTo>
                  <a:pt x="32262199" y="1127674"/>
                  <a:pt x="32274467" y="1142931"/>
                  <a:pt x="32288823" y="1157287"/>
                </a:cubicBezTo>
                <a:cubicBezTo>
                  <a:pt x="32300183" y="1168646"/>
                  <a:pt x="32299835" y="1187510"/>
                  <a:pt x="32304063" y="1203007"/>
                </a:cubicBezTo>
                <a:cubicBezTo>
                  <a:pt x="32307471" y="1215503"/>
                  <a:pt x="32311683" y="1228155"/>
                  <a:pt x="32311683" y="1241107"/>
                </a:cubicBezTo>
                <a:cubicBezTo>
                  <a:pt x="32311683" y="1256881"/>
                  <a:pt x="32296527" y="1275269"/>
                  <a:pt x="32288823" y="1286827"/>
                </a:cubicBezTo>
                <a:cubicBezTo>
                  <a:pt x="32281203" y="1289367"/>
                  <a:pt x="32273915" y="1293314"/>
                  <a:pt x="32265963" y="1294448"/>
                </a:cubicBezTo>
                <a:cubicBezTo>
                  <a:pt x="32128943" y="1314021"/>
                  <a:pt x="31946979" y="1296955"/>
                  <a:pt x="31831623" y="1294448"/>
                </a:cubicBezTo>
                <a:cubicBezTo>
                  <a:pt x="31831623" y="1294448"/>
                  <a:pt x="31801403" y="1305461"/>
                  <a:pt x="31785903" y="1309689"/>
                </a:cubicBezTo>
                <a:cubicBezTo>
                  <a:pt x="31749355" y="1319655"/>
                  <a:pt x="31708303" y="1321257"/>
                  <a:pt x="31671603" y="1324928"/>
                </a:cubicBezTo>
                <a:cubicBezTo>
                  <a:pt x="31663611" y="1325726"/>
                  <a:pt x="31656363" y="1330007"/>
                  <a:pt x="31648743" y="1332548"/>
                </a:cubicBezTo>
                <a:lnTo>
                  <a:pt x="31625883" y="1340168"/>
                </a:lnTo>
                <a:lnTo>
                  <a:pt x="31557303" y="1363028"/>
                </a:lnTo>
                <a:cubicBezTo>
                  <a:pt x="31539927" y="1368820"/>
                  <a:pt x="31529231" y="1388606"/>
                  <a:pt x="31511583" y="1393507"/>
                </a:cubicBezTo>
                <a:cubicBezTo>
                  <a:pt x="31482115" y="1401695"/>
                  <a:pt x="31450623" y="1398587"/>
                  <a:pt x="31420143" y="1401128"/>
                </a:cubicBezTo>
                <a:cubicBezTo>
                  <a:pt x="31391399" y="1391547"/>
                  <a:pt x="31377767" y="1389230"/>
                  <a:pt x="31351563" y="1363028"/>
                </a:cubicBezTo>
                <a:cubicBezTo>
                  <a:pt x="31345883" y="1357347"/>
                  <a:pt x="31346483" y="1347787"/>
                  <a:pt x="31343943" y="1340168"/>
                </a:cubicBezTo>
                <a:cubicBezTo>
                  <a:pt x="31338151" y="1322793"/>
                  <a:pt x="31323623" y="1309689"/>
                  <a:pt x="31313463" y="1294448"/>
                </a:cubicBezTo>
                <a:cubicBezTo>
                  <a:pt x="31305843" y="1289367"/>
                  <a:pt x="31298795" y="1283304"/>
                  <a:pt x="31290603" y="1279208"/>
                </a:cubicBezTo>
                <a:cubicBezTo>
                  <a:pt x="31283419" y="1275616"/>
                  <a:pt x="31274015" y="1276606"/>
                  <a:pt x="31267743" y="1271587"/>
                </a:cubicBezTo>
                <a:cubicBezTo>
                  <a:pt x="31260595" y="1265866"/>
                  <a:pt x="31257583" y="1256347"/>
                  <a:pt x="31252503" y="1248727"/>
                </a:cubicBezTo>
                <a:cubicBezTo>
                  <a:pt x="31252503" y="1248727"/>
                  <a:pt x="31222171" y="1238103"/>
                  <a:pt x="31206783" y="1233487"/>
                </a:cubicBezTo>
                <a:cubicBezTo>
                  <a:pt x="31171387" y="1222867"/>
                  <a:pt x="31171779" y="1226486"/>
                  <a:pt x="31130583" y="1218247"/>
                </a:cubicBezTo>
                <a:cubicBezTo>
                  <a:pt x="31120315" y="1216194"/>
                  <a:pt x="31110263" y="1213167"/>
                  <a:pt x="31100103" y="1210628"/>
                </a:cubicBezTo>
                <a:cubicBezTo>
                  <a:pt x="31067083" y="1208087"/>
                  <a:pt x="31034163" y="1203007"/>
                  <a:pt x="31001043" y="1203007"/>
                </a:cubicBezTo>
                <a:cubicBezTo>
                  <a:pt x="30985595" y="1203007"/>
                  <a:pt x="30970655" y="1208711"/>
                  <a:pt x="30955323" y="1210628"/>
                </a:cubicBezTo>
                <a:cubicBezTo>
                  <a:pt x="30929995" y="1213793"/>
                  <a:pt x="30904523" y="1215708"/>
                  <a:pt x="30879123" y="1218247"/>
                </a:cubicBezTo>
                <a:cubicBezTo>
                  <a:pt x="30842023" y="1205879"/>
                  <a:pt x="30853575" y="1214929"/>
                  <a:pt x="30825783" y="1164907"/>
                </a:cubicBezTo>
                <a:cubicBezTo>
                  <a:pt x="30821883" y="1157886"/>
                  <a:pt x="30810979" y="1145639"/>
                  <a:pt x="30818163" y="1142048"/>
                </a:cubicBezTo>
                <a:cubicBezTo>
                  <a:pt x="30838735" y="1131761"/>
                  <a:pt x="30863883" y="1136968"/>
                  <a:pt x="30886743" y="1134429"/>
                </a:cubicBezTo>
                <a:cubicBezTo>
                  <a:pt x="31001655" y="1157409"/>
                  <a:pt x="30858475" y="1128145"/>
                  <a:pt x="30955323" y="1149669"/>
                </a:cubicBezTo>
                <a:cubicBezTo>
                  <a:pt x="30967967" y="1152477"/>
                  <a:pt x="30981299" y="1152739"/>
                  <a:pt x="30993423" y="1157287"/>
                </a:cubicBezTo>
                <a:cubicBezTo>
                  <a:pt x="31023339" y="1168506"/>
                  <a:pt x="31012571" y="1186580"/>
                  <a:pt x="31054383" y="1180147"/>
                </a:cubicBezTo>
                <a:cubicBezTo>
                  <a:pt x="31075835" y="1176848"/>
                  <a:pt x="31095023" y="1164907"/>
                  <a:pt x="31115343" y="1157287"/>
                </a:cubicBezTo>
                <a:lnTo>
                  <a:pt x="31161063" y="1126808"/>
                </a:lnTo>
                <a:cubicBezTo>
                  <a:pt x="31196623" y="1120459"/>
                  <a:pt x="31201547" y="1119187"/>
                  <a:pt x="31222023" y="1119187"/>
                </a:cubicBezTo>
                <a:cubicBezTo>
                  <a:pt x="31240415" y="1119187"/>
                  <a:pt x="31264947" y="1128415"/>
                  <a:pt x="31282983" y="1134429"/>
                </a:cubicBezTo>
                <a:cubicBezTo>
                  <a:pt x="31292751" y="1131986"/>
                  <a:pt x="31325391" y="1124654"/>
                  <a:pt x="31336323" y="1119187"/>
                </a:cubicBezTo>
                <a:cubicBezTo>
                  <a:pt x="31344515" y="1115092"/>
                  <a:pt x="31350995" y="1108043"/>
                  <a:pt x="31359183" y="1103949"/>
                </a:cubicBezTo>
                <a:cubicBezTo>
                  <a:pt x="31366367" y="1100355"/>
                  <a:pt x="31376363" y="1102008"/>
                  <a:pt x="31382043" y="1096327"/>
                </a:cubicBezTo>
                <a:cubicBezTo>
                  <a:pt x="31387723" y="1090647"/>
                  <a:pt x="31388343" y="1081391"/>
                  <a:pt x="31389663" y="1073467"/>
                </a:cubicBezTo>
                <a:cubicBezTo>
                  <a:pt x="31408451" y="960739"/>
                  <a:pt x="31383451" y="1046392"/>
                  <a:pt x="31412523" y="959167"/>
                </a:cubicBezTo>
                <a:cubicBezTo>
                  <a:pt x="31450623" y="946468"/>
                  <a:pt x="31427763" y="949007"/>
                  <a:pt x="31481103" y="966789"/>
                </a:cubicBezTo>
                <a:cubicBezTo>
                  <a:pt x="31506503" y="969328"/>
                  <a:pt x="31532003" y="971034"/>
                  <a:pt x="31557303" y="974408"/>
                </a:cubicBezTo>
                <a:cubicBezTo>
                  <a:pt x="31570143" y="976119"/>
                  <a:pt x="31582663" y="979710"/>
                  <a:pt x="31595403" y="982028"/>
                </a:cubicBezTo>
                <a:lnTo>
                  <a:pt x="31641123" y="989649"/>
                </a:lnTo>
                <a:cubicBezTo>
                  <a:pt x="31641123" y="989649"/>
                  <a:pt x="31673223" y="982923"/>
                  <a:pt x="31686843" y="974408"/>
                </a:cubicBezTo>
                <a:cubicBezTo>
                  <a:pt x="31694611" y="969555"/>
                  <a:pt x="31696223" y="958583"/>
                  <a:pt x="31702083" y="951548"/>
                </a:cubicBezTo>
                <a:cubicBezTo>
                  <a:pt x="31708983" y="943270"/>
                  <a:pt x="31718047" y="936966"/>
                  <a:pt x="31724943" y="928687"/>
                </a:cubicBezTo>
                <a:cubicBezTo>
                  <a:pt x="31754171" y="893616"/>
                  <a:pt x="31755335" y="859474"/>
                  <a:pt x="31747803" y="806767"/>
                </a:cubicBezTo>
                <a:cubicBezTo>
                  <a:pt x="31746667" y="798817"/>
                  <a:pt x="31732563" y="801687"/>
                  <a:pt x="31724943" y="799148"/>
                </a:cubicBezTo>
                <a:cubicBezTo>
                  <a:pt x="31695403" y="818843"/>
                  <a:pt x="31710771" y="811492"/>
                  <a:pt x="31679223" y="822007"/>
                </a:cubicBezTo>
                <a:cubicBezTo>
                  <a:pt x="31671603" y="824547"/>
                  <a:pt x="31674143" y="837247"/>
                  <a:pt x="31671603" y="844868"/>
                </a:cubicBezTo>
                <a:lnTo>
                  <a:pt x="31663983" y="867728"/>
                </a:lnTo>
                <a:cubicBezTo>
                  <a:pt x="31658903" y="882968"/>
                  <a:pt x="31661903" y="904235"/>
                  <a:pt x="31648743" y="913448"/>
                </a:cubicBezTo>
                <a:cubicBezTo>
                  <a:pt x="31631967" y="925190"/>
                  <a:pt x="31608103" y="918527"/>
                  <a:pt x="31587783" y="921068"/>
                </a:cubicBezTo>
                <a:cubicBezTo>
                  <a:pt x="31587783" y="921068"/>
                  <a:pt x="31556743" y="912352"/>
                  <a:pt x="31542063" y="905828"/>
                </a:cubicBezTo>
                <a:cubicBezTo>
                  <a:pt x="31533695" y="902108"/>
                  <a:pt x="31527975" y="893219"/>
                  <a:pt x="31519203" y="890588"/>
                </a:cubicBezTo>
                <a:cubicBezTo>
                  <a:pt x="31473319" y="876822"/>
                  <a:pt x="31458407" y="884033"/>
                  <a:pt x="31412523" y="890588"/>
                </a:cubicBezTo>
                <a:cubicBezTo>
                  <a:pt x="31412523" y="890588"/>
                  <a:pt x="31381483" y="881872"/>
                  <a:pt x="31366803" y="875347"/>
                </a:cubicBezTo>
                <a:cubicBezTo>
                  <a:pt x="31335355" y="861370"/>
                  <a:pt x="31342719" y="863781"/>
                  <a:pt x="31351563" y="837247"/>
                </a:cubicBezTo>
                <a:cubicBezTo>
                  <a:pt x="31361723" y="834707"/>
                  <a:pt x="31371975" y="832506"/>
                  <a:pt x="31382043" y="829628"/>
                </a:cubicBezTo>
                <a:cubicBezTo>
                  <a:pt x="31389767" y="827421"/>
                  <a:pt x="31397063" y="823750"/>
                  <a:pt x="31404903" y="822007"/>
                </a:cubicBezTo>
                <a:cubicBezTo>
                  <a:pt x="31419987" y="818655"/>
                  <a:pt x="31435383" y="816928"/>
                  <a:pt x="31450623" y="814389"/>
                </a:cubicBezTo>
                <a:cubicBezTo>
                  <a:pt x="31466471" y="811746"/>
                  <a:pt x="31481431" y="805114"/>
                  <a:pt x="31496343" y="799148"/>
                </a:cubicBezTo>
                <a:cubicBezTo>
                  <a:pt x="31520515" y="789479"/>
                  <a:pt x="31529063" y="782414"/>
                  <a:pt x="31549683" y="768667"/>
                </a:cubicBezTo>
                <a:cubicBezTo>
                  <a:pt x="31602087" y="733733"/>
                  <a:pt x="31589611" y="755564"/>
                  <a:pt x="31603023" y="715327"/>
                </a:cubicBezTo>
                <a:cubicBezTo>
                  <a:pt x="31514091" y="705447"/>
                  <a:pt x="31557267" y="710560"/>
                  <a:pt x="31473483" y="700087"/>
                </a:cubicBezTo>
                <a:cubicBezTo>
                  <a:pt x="31465515" y="699091"/>
                  <a:pt x="31458243" y="695008"/>
                  <a:pt x="31450623" y="692467"/>
                </a:cubicBezTo>
                <a:lnTo>
                  <a:pt x="31427763" y="684847"/>
                </a:lnTo>
                <a:lnTo>
                  <a:pt x="31336323" y="654368"/>
                </a:lnTo>
                <a:cubicBezTo>
                  <a:pt x="31318947" y="648576"/>
                  <a:pt x="31306615" y="632783"/>
                  <a:pt x="31290603" y="623887"/>
                </a:cubicBezTo>
                <a:cubicBezTo>
                  <a:pt x="31283583" y="619986"/>
                  <a:pt x="31274927" y="619859"/>
                  <a:pt x="31267743" y="616267"/>
                </a:cubicBezTo>
                <a:cubicBezTo>
                  <a:pt x="31259555" y="612172"/>
                  <a:pt x="31253075" y="605124"/>
                  <a:pt x="31244883" y="601027"/>
                </a:cubicBezTo>
                <a:cubicBezTo>
                  <a:pt x="31206555" y="581863"/>
                  <a:pt x="31224355" y="610979"/>
                  <a:pt x="31176303" y="562928"/>
                </a:cubicBezTo>
                <a:cubicBezTo>
                  <a:pt x="31170623" y="557247"/>
                  <a:pt x="31160963" y="542275"/>
                  <a:pt x="31168683" y="540067"/>
                </a:cubicBezTo>
                <a:cubicBezTo>
                  <a:pt x="31205399" y="529577"/>
                  <a:pt x="31244883" y="534987"/>
                  <a:pt x="31282983" y="532448"/>
                </a:cubicBezTo>
                <a:cubicBezTo>
                  <a:pt x="31305843" y="534987"/>
                  <a:pt x="31328875" y="536286"/>
                  <a:pt x="31351563" y="540067"/>
                </a:cubicBezTo>
                <a:cubicBezTo>
                  <a:pt x="31359487" y="541387"/>
                  <a:pt x="31366803" y="545149"/>
                  <a:pt x="31374423" y="547688"/>
                </a:cubicBezTo>
                <a:cubicBezTo>
                  <a:pt x="31394295" y="554311"/>
                  <a:pt x="31415699" y="555770"/>
                  <a:pt x="31435383" y="562928"/>
                </a:cubicBezTo>
                <a:cubicBezTo>
                  <a:pt x="31443991" y="566057"/>
                  <a:pt x="31450623" y="573087"/>
                  <a:pt x="31458243" y="578168"/>
                </a:cubicBezTo>
                <a:cubicBezTo>
                  <a:pt x="31473483" y="588327"/>
                  <a:pt x="31476663" y="610103"/>
                  <a:pt x="31488723" y="623887"/>
                </a:cubicBezTo>
                <a:cubicBezTo>
                  <a:pt x="31494755" y="630780"/>
                  <a:pt x="31503963" y="634047"/>
                  <a:pt x="31511583" y="639127"/>
                </a:cubicBezTo>
                <a:cubicBezTo>
                  <a:pt x="31526823" y="641668"/>
                  <a:pt x="31547131" y="658376"/>
                  <a:pt x="31557303" y="646747"/>
                </a:cubicBezTo>
                <a:cubicBezTo>
                  <a:pt x="31581947" y="618587"/>
                  <a:pt x="31566563" y="583086"/>
                  <a:pt x="31557303" y="555307"/>
                </a:cubicBezTo>
                <a:cubicBezTo>
                  <a:pt x="31549683" y="550227"/>
                  <a:pt x="31540919" y="546543"/>
                  <a:pt x="31534443" y="540067"/>
                </a:cubicBezTo>
                <a:cubicBezTo>
                  <a:pt x="31514823" y="520446"/>
                  <a:pt x="31517035" y="506368"/>
                  <a:pt x="31511583" y="479107"/>
                </a:cubicBezTo>
                <a:cubicBezTo>
                  <a:pt x="31519203" y="476568"/>
                  <a:pt x="31526603" y="473229"/>
                  <a:pt x="31534443" y="471487"/>
                </a:cubicBezTo>
                <a:cubicBezTo>
                  <a:pt x="31549527" y="468136"/>
                  <a:pt x="31566347" y="470778"/>
                  <a:pt x="31580163" y="463870"/>
                </a:cubicBezTo>
                <a:cubicBezTo>
                  <a:pt x="31623031" y="442434"/>
                  <a:pt x="31661443" y="413067"/>
                  <a:pt x="31702083" y="387668"/>
                </a:cubicBezTo>
                <a:cubicBezTo>
                  <a:pt x="31696223" y="385715"/>
                  <a:pt x="31604251" y="362629"/>
                  <a:pt x="31671603" y="326709"/>
                </a:cubicBezTo>
                <a:cubicBezTo>
                  <a:pt x="31707535" y="307546"/>
                  <a:pt x="31753255" y="325127"/>
                  <a:pt x="31793523" y="319087"/>
                </a:cubicBezTo>
                <a:cubicBezTo>
                  <a:pt x="31804759" y="317403"/>
                  <a:pt x="31813843" y="308927"/>
                  <a:pt x="31824003" y="303848"/>
                </a:cubicBezTo>
                <a:cubicBezTo>
                  <a:pt x="31816383" y="298768"/>
                  <a:pt x="31809335" y="292705"/>
                  <a:pt x="31801143" y="288607"/>
                </a:cubicBezTo>
                <a:cubicBezTo>
                  <a:pt x="31793959" y="285015"/>
                  <a:pt x="31785903" y="283528"/>
                  <a:pt x="31778283" y="280987"/>
                </a:cubicBezTo>
                <a:cubicBezTo>
                  <a:pt x="31750139" y="271606"/>
                  <a:pt x="31682195" y="262908"/>
                  <a:pt x="31648743" y="258127"/>
                </a:cubicBezTo>
                <a:lnTo>
                  <a:pt x="31618263" y="265747"/>
                </a:lnTo>
                <a:cubicBezTo>
                  <a:pt x="31610471" y="267695"/>
                  <a:pt x="31603023" y="270828"/>
                  <a:pt x="31595403" y="273368"/>
                </a:cubicBezTo>
                <a:lnTo>
                  <a:pt x="31549683" y="288607"/>
                </a:lnTo>
                <a:cubicBezTo>
                  <a:pt x="31540995" y="291503"/>
                  <a:pt x="31534443" y="298768"/>
                  <a:pt x="31526823" y="303848"/>
                </a:cubicBezTo>
                <a:lnTo>
                  <a:pt x="31481103" y="334327"/>
                </a:lnTo>
                <a:cubicBezTo>
                  <a:pt x="31465863" y="344487"/>
                  <a:pt x="31451395" y="355913"/>
                  <a:pt x="31435383" y="364808"/>
                </a:cubicBezTo>
                <a:cubicBezTo>
                  <a:pt x="31419307" y="373740"/>
                  <a:pt x="31379211" y="377979"/>
                  <a:pt x="31366803" y="380047"/>
                </a:cubicBezTo>
                <a:cubicBezTo>
                  <a:pt x="31348739" y="383059"/>
                  <a:pt x="31335543" y="399283"/>
                  <a:pt x="31321083" y="410527"/>
                </a:cubicBezTo>
                <a:cubicBezTo>
                  <a:pt x="31300775" y="426323"/>
                  <a:pt x="31296531" y="435929"/>
                  <a:pt x="31282983" y="456247"/>
                </a:cubicBezTo>
                <a:lnTo>
                  <a:pt x="31260123" y="463870"/>
                </a:lnTo>
                <a:cubicBezTo>
                  <a:pt x="31244883" y="468947"/>
                  <a:pt x="31230155" y="475957"/>
                  <a:pt x="31214403" y="479107"/>
                </a:cubicBezTo>
                <a:cubicBezTo>
                  <a:pt x="31191851" y="483618"/>
                  <a:pt x="31168683" y="484187"/>
                  <a:pt x="31145823" y="486727"/>
                </a:cubicBezTo>
                <a:cubicBezTo>
                  <a:pt x="31138203" y="481647"/>
                  <a:pt x="31131155" y="475583"/>
                  <a:pt x="31122963" y="471487"/>
                </a:cubicBezTo>
                <a:cubicBezTo>
                  <a:pt x="31097431" y="458722"/>
                  <a:pt x="31053255" y="458662"/>
                  <a:pt x="31031523" y="456247"/>
                </a:cubicBezTo>
                <a:cubicBezTo>
                  <a:pt x="30970563" y="476568"/>
                  <a:pt x="31041683" y="446087"/>
                  <a:pt x="31001043" y="486727"/>
                </a:cubicBezTo>
                <a:cubicBezTo>
                  <a:pt x="30995363" y="492407"/>
                  <a:pt x="30984455" y="489329"/>
                  <a:pt x="30978183" y="494350"/>
                </a:cubicBezTo>
                <a:cubicBezTo>
                  <a:pt x="30971035" y="500068"/>
                  <a:pt x="30968023" y="509588"/>
                  <a:pt x="30962943" y="517208"/>
                </a:cubicBezTo>
                <a:cubicBezTo>
                  <a:pt x="30955323" y="519747"/>
                  <a:pt x="30948115" y="524828"/>
                  <a:pt x="30940083" y="524828"/>
                </a:cubicBezTo>
                <a:cubicBezTo>
                  <a:pt x="30924311" y="524828"/>
                  <a:pt x="30905923" y="509673"/>
                  <a:pt x="30894363" y="501968"/>
                </a:cubicBezTo>
                <a:cubicBezTo>
                  <a:pt x="30835943" y="499427"/>
                  <a:pt x="30777195" y="501050"/>
                  <a:pt x="30719103" y="494350"/>
                </a:cubicBezTo>
                <a:cubicBezTo>
                  <a:pt x="30701551" y="492322"/>
                  <a:pt x="30688623" y="472298"/>
                  <a:pt x="30688623" y="456247"/>
                </a:cubicBezTo>
                <a:cubicBezTo>
                  <a:pt x="30688623" y="448215"/>
                  <a:pt x="30693703" y="441007"/>
                  <a:pt x="30696243" y="433387"/>
                </a:cubicBezTo>
                <a:cubicBezTo>
                  <a:pt x="30761759" y="389712"/>
                  <a:pt x="30684659" y="447868"/>
                  <a:pt x="30726723" y="395288"/>
                </a:cubicBezTo>
                <a:cubicBezTo>
                  <a:pt x="30741675" y="376602"/>
                  <a:pt x="30767031" y="376558"/>
                  <a:pt x="30787683" y="372428"/>
                </a:cubicBezTo>
                <a:cubicBezTo>
                  <a:pt x="30881507" y="384155"/>
                  <a:pt x="30828227" y="378477"/>
                  <a:pt x="30947703" y="387668"/>
                </a:cubicBezTo>
                <a:cubicBezTo>
                  <a:pt x="30963723" y="388901"/>
                  <a:pt x="30937543" y="357187"/>
                  <a:pt x="30932463" y="341949"/>
                </a:cubicBezTo>
                <a:cubicBezTo>
                  <a:pt x="30924843" y="336867"/>
                  <a:pt x="30915327" y="333859"/>
                  <a:pt x="30909603" y="326709"/>
                </a:cubicBezTo>
                <a:cubicBezTo>
                  <a:pt x="30904587" y="320435"/>
                  <a:pt x="30903559" y="311724"/>
                  <a:pt x="30901983" y="303848"/>
                </a:cubicBezTo>
                <a:cubicBezTo>
                  <a:pt x="30898463" y="286235"/>
                  <a:pt x="30883587" y="264876"/>
                  <a:pt x="30894363" y="250507"/>
                </a:cubicBezTo>
                <a:cubicBezTo>
                  <a:pt x="30905139" y="236139"/>
                  <a:pt x="30929923" y="245427"/>
                  <a:pt x="30947703" y="242888"/>
                </a:cubicBezTo>
                <a:cubicBezTo>
                  <a:pt x="31005163" y="262040"/>
                  <a:pt x="30934339" y="236204"/>
                  <a:pt x="30993423" y="265747"/>
                </a:cubicBezTo>
                <a:cubicBezTo>
                  <a:pt x="31000607" y="269339"/>
                  <a:pt x="31008663" y="270828"/>
                  <a:pt x="31016283" y="273368"/>
                </a:cubicBezTo>
                <a:cubicBezTo>
                  <a:pt x="31046763" y="275907"/>
                  <a:pt x="31077407" y="276945"/>
                  <a:pt x="31107723" y="280987"/>
                </a:cubicBezTo>
                <a:cubicBezTo>
                  <a:pt x="31115687" y="282051"/>
                  <a:pt x="31122863" y="286400"/>
                  <a:pt x="31130583" y="288607"/>
                </a:cubicBezTo>
                <a:cubicBezTo>
                  <a:pt x="31145575" y="292891"/>
                  <a:pt x="31195695" y="304956"/>
                  <a:pt x="31206783" y="303848"/>
                </a:cubicBezTo>
                <a:cubicBezTo>
                  <a:pt x="31218087" y="302717"/>
                  <a:pt x="31232183" y="298768"/>
                  <a:pt x="31237263" y="288607"/>
                </a:cubicBezTo>
                <a:cubicBezTo>
                  <a:pt x="31246423" y="270292"/>
                  <a:pt x="31242343" y="247968"/>
                  <a:pt x="31244883" y="227647"/>
                </a:cubicBezTo>
                <a:cubicBezTo>
                  <a:pt x="31242343" y="220027"/>
                  <a:pt x="31239211" y="212580"/>
                  <a:pt x="31237263" y="204788"/>
                </a:cubicBezTo>
                <a:cubicBezTo>
                  <a:pt x="31219063" y="131985"/>
                  <a:pt x="31226603" y="166906"/>
                  <a:pt x="31336323" y="159068"/>
                </a:cubicBezTo>
                <a:cubicBezTo>
                  <a:pt x="31336323" y="159068"/>
                  <a:pt x="31368423" y="165794"/>
                  <a:pt x="31382043" y="174307"/>
                </a:cubicBezTo>
                <a:cubicBezTo>
                  <a:pt x="31389811" y="179161"/>
                  <a:pt x="31388531" y="194475"/>
                  <a:pt x="31397283" y="197167"/>
                </a:cubicBezTo>
                <a:cubicBezTo>
                  <a:pt x="31424099" y="205418"/>
                  <a:pt x="31453163" y="202247"/>
                  <a:pt x="31481103" y="204788"/>
                </a:cubicBezTo>
                <a:cubicBezTo>
                  <a:pt x="31505255" y="168561"/>
                  <a:pt x="31493447" y="190616"/>
                  <a:pt x="31511583" y="136208"/>
                </a:cubicBezTo>
                <a:cubicBezTo>
                  <a:pt x="31517375" y="118831"/>
                  <a:pt x="31531903" y="105727"/>
                  <a:pt x="31542063" y="90487"/>
                </a:cubicBezTo>
                <a:cubicBezTo>
                  <a:pt x="31542063" y="90487"/>
                  <a:pt x="31572399" y="79863"/>
                  <a:pt x="31587783" y="75247"/>
                </a:cubicBezTo>
                <a:cubicBezTo>
                  <a:pt x="31597815" y="72238"/>
                  <a:pt x="31608103" y="70168"/>
                  <a:pt x="31618263" y="67627"/>
                </a:cubicBezTo>
                <a:cubicBezTo>
                  <a:pt x="31646203" y="65088"/>
                  <a:pt x="31674275" y="63717"/>
                  <a:pt x="31702083" y="60007"/>
                </a:cubicBezTo>
                <a:cubicBezTo>
                  <a:pt x="31712467" y="58623"/>
                  <a:pt x="31723371" y="57403"/>
                  <a:pt x="31732563" y="52387"/>
                </a:cubicBezTo>
                <a:cubicBezTo>
                  <a:pt x="31751747" y="41925"/>
                  <a:pt x="31768123" y="26987"/>
                  <a:pt x="31785903" y="14287"/>
                </a:cubicBezTo>
                <a:close/>
                <a:moveTo>
                  <a:pt x="7930556" y="0"/>
                </a:moveTo>
                <a:lnTo>
                  <a:pt x="8940335" y="0"/>
                </a:lnTo>
                <a:lnTo>
                  <a:pt x="8938470" y="658"/>
                </a:lnTo>
                <a:cubicBezTo>
                  <a:pt x="8936139" y="2329"/>
                  <a:pt x="8934164" y="5369"/>
                  <a:pt x="8925244" y="14288"/>
                </a:cubicBezTo>
                <a:cubicBezTo>
                  <a:pt x="8917157" y="22385"/>
                  <a:pt x="8905710" y="26310"/>
                  <a:pt x="8896673" y="33337"/>
                </a:cubicBezTo>
                <a:cubicBezTo>
                  <a:pt x="8891358" y="37473"/>
                  <a:pt x="8887151" y="42863"/>
                  <a:pt x="8882384" y="47626"/>
                </a:cubicBezTo>
                <a:cubicBezTo>
                  <a:pt x="8874291" y="55720"/>
                  <a:pt x="8863189" y="60111"/>
                  <a:pt x="8853809" y="66677"/>
                </a:cubicBezTo>
                <a:cubicBezTo>
                  <a:pt x="8847309" y="71227"/>
                  <a:pt x="8841491" y="76758"/>
                  <a:pt x="8834760" y="80963"/>
                </a:cubicBezTo>
                <a:cubicBezTo>
                  <a:pt x="8828739" y="84725"/>
                  <a:pt x="8821873" y="86966"/>
                  <a:pt x="8815714" y="90487"/>
                </a:cubicBezTo>
                <a:cubicBezTo>
                  <a:pt x="8810741" y="93327"/>
                  <a:pt x="8806185" y="96837"/>
                  <a:pt x="8801424" y="100014"/>
                </a:cubicBezTo>
                <a:cubicBezTo>
                  <a:pt x="8796663" y="103188"/>
                  <a:pt x="8795073" y="109538"/>
                  <a:pt x="8791896" y="114301"/>
                </a:cubicBezTo>
                <a:lnTo>
                  <a:pt x="8753797" y="171450"/>
                </a:lnTo>
                <a:cubicBezTo>
                  <a:pt x="8749037" y="174625"/>
                  <a:pt x="8744630" y="178415"/>
                  <a:pt x="8739515" y="180977"/>
                </a:cubicBezTo>
                <a:cubicBezTo>
                  <a:pt x="8735022" y="183220"/>
                  <a:pt x="8729143" y="182601"/>
                  <a:pt x="8725227" y="185739"/>
                </a:cubicBezTo>
                <a:cubicBezTo>
                  <a:pt x="8720755" y="189314"/>
                  <a:pt x="8719359" y="195629"/>
                  <a:pt x="8715697" y="200025"/>
                </a:cubicBezTo>
                <a:cubicBezTo>
                  <a:pt x="8711385" y="205199"/>
                  <a:pt x="8707015" y="210577"/>
                  <a:pt x="8701413" y="214313"/>
                </a:cubicBezTo>
                <a:cubicBezTo>
                  <a:pt x="8679641" y="228827"/>
                  <a:pt x="8691432" y="206146"/>
                  <a:pt x="8682357" y="233363"/>
                </a:cubicBezTo>
                <a:cubicBezTo>
                  <a:pt x="8651187" y="243752"/>
                  <a:pt x="8681783" y="229321"/>
                  <a:pt x="8663310" y="252414"/>
                </a:cubicBezTo>
                <a:cubicBezTo>
                  <a:pt x="8659736" y="256882"/>
                  <a:pt x="8653071" y="257890"/>
                  <a:pt x="8649021" y="261938"/>
                </a:cubicBezTo>
                <a:cubicBezTo>
                  <a:pt x="8644974" y="265984"/>
                  <a:pt x="8642675" y="271462"/>
                  <a:pt x="8639497" y="276224"/>
                </a:cubicBezTo>
                <a:cubicBezTo>
                  <a:pt x="8639497" y="276224"/>
                  <a:pt x="8620869" y="284394"/>
                  <a:pt x="8610925" y="285750"/>
                </a:cubicBezTo>
                <a:cubicBezTo>
                  <a:pt x="8585705" y="289188"/>
                  <a:pt x="8560125" y="288925"/>
                  <a:pt x="8534723" y="290513"/>
                </a:cubicBezTo>
                <a:lnTo>
                  <a:pt x="8520437" y="285750"/>
                </a:lnTo>
                <a:lnTo>
                  <a:pt x="8477573" y="271462"/>
                </a:lnTo>
                <a:cubicBezTo>
                  <a:pt x="8444936" y="269422"/>
                  <a:pt x="8409903" y="260683"/>
                  <a:pt x="8377564" y="271462"/>
                </a:cubicBezTo>
                <a:cubicBezTo>
                  <a:pt x="8370828" y="273710"/>
                  <a:pt x="8364863" y="277813"/>
                  <a:pt x="8358511" y="280989"/>
                </a:cubicBezTo>
                <a:cubicBezTo>
                  <a:pt x="8300513" y="292585"/>
                  <a:pt x="8372568" y="277152"/>
                  <a:pt x="8306124" y="295276"/>
                </a:cubicBezTo>
                <a:cubicBezTo>
                  <a:pt x="8271268" y="304781"/>
                  <a:pt x="8292888" y="292986"/>
                  <a:pt x="8268023" y="309563"/>
                </a:cubicBezTo>
                <a:cubicBezTo>
                  <a:pt x="8260688" y="312006"/>
                  <a:pt x="8243793" y="316248"/>
                  <a:pt x="8239448" y="323853"/>
                </a:cubicBezTo>
                <a:cubicBezTo>
                  <a:pt x="8235432" y="330877"/>
                  <a:pt x="8236274" y="339724"/>
                  <a:pt x="8234687" y="347662"/>
                </a:cubicBezTo>
                <a:cubicBezTo>
                  <a:pt x="8237862" y="352424"/>
                  <a:pt x="8243214" y="356312"/>
                  <a:pt x="8244211" y="361949"/>
                </a:cubicBezTo>
                <a:cubicBezTo>
                  <a:pt x="8248083" y="383892"/>
                  <a:pt x="8248975" y="406342"/>
                  <a:pt x="8248975" y="428628"/>
                </a:cubicBezTo>
                <a:cubicBezTo>
                  <a:pt x="8248975" y="433645"/>
                  <a:pt x="8249039" y="441534"/>
                  <a:pt x="8244211" y="442914"/>
                </a:cubicBezTo>
                <a:cubicBezTo>
                  <a:pt x="8224310" y="448598"/>
                  <a:pt x="8202937" y="446090"/>
                  <a:pt x="8182298" y="447675"/>
                </a:cubicBezTo>
                <a:cubicBezTo>
                  <a:pt x="8149970" y="436899"/>
                  <a:pt x="8188561" y="451154"/>
                  <a:pt x="8139436" y="423863"/>
                </a:cubicBezTo>
                <a:cubicBezTo>
                  <a:pt x="8129384" y="418279"/>
                  <a:pt x="8104332" y="415632"/>
                  <a:pt x="8096573" y="414337"/>
                </a:cubicBezTo>
                <a:cubicBezTo>
                  <a:pt x="8088227" y="419902"/>
                  <a:pt x="8075223" y="424348"/>
                  <a:pt x="8077522" y="438150"/>
                </a:cubicBezTo>
                <a:cubicBezTo>
                  <a:pt x="8078463" y="443796"/>
                  <a:pt x="8083873" y="447675"/>
                  <a:pt x="8087048" y="452437"/>
                </a:cubicBezTo>
                <a:cubicBezTo>
                  <a:pt x="8091809" y="454025"/>
                  <a:pt x="8097786" y="453649"/>
                  <a:pt x="8101336" y="457199"/>
                </a:cubicBezTo>
                <a:cubicBezTo>
                  <a:pt x="8104884" y="460749"/>
                  <a:pt x="8105113" y="466564"/>
                  <a:pt x="8106097" y="471487"/>
                </a:cubicBezTo>
                <a:cubicBezTo>
                  <a:pt x="8112937" y="505691"/>
                  <a:pt x="8113798" y="496012"/>
                  <a:pt x="8106097" y="519115"/>
                </a:cubicBezTo>
                <a:cubicBezTo>
                  <a:pt x="8059967" y="513345"/>
                  <a:pt x="8080548" y="516860"/>
                  <a:pt x="8044184" y="509588"/>
                </a:cubicBezTo>
                <a:cubicBezTo>
                  <a:pt x="8039261" y="508605"/>
                  <a:pt x="8034659" y="506414"/>
                  <a:pt x="8029898" y="504825"/>
                </a:cubicBezTo>
                <a:lnTo>
                  <a:pt x="8015611" y="500064"/>
                </a:lnTo>
                <a:cubicBezTo>
                  <a:pt x="8006084" y="496889"/>
                  <a:pt x="7996209" y="494615"/>
                  <a:pt x="7987034" y="490539"/>
                </a:cubicBezTo>
                <a:cubicBezTo>
                  <a:pt x="7981804" y="488214"/>
                  <a:pt x="7977866" y="483572"/>
                  <a:pt x="7972747" y="481014"/>
                </a:cubicBezTo>
                <a:cubicBezTo>
                  <a:pt x="7933309" y="461296"/>
                  <a:pt x="7985120" y="494022"/>
                  <a:pt x="7944171" y="466726"/>
                </a:cubicBezTo>
                <a:cubicBezTo>
                  <a:pt x="7939412" y="465138"/>
                  <a:pt x="7934375" y="464209"/>
                  <a:pt x="7929886" y="461962"/>
                </a:cubicBezTo>
                <a:cubicBezTo>
                  <a:pt x="7892950" y="443494"/>
                  <a:pt x="7937228" y="459648"/>
                  <a:pt x="7901311" y="447675"/>
                </a:cubicBezTo>
                <a:cubicBezTo>
                  <a:pt x="7896550" y="449262"/>
                  <a:pt x="7888886" y="447776"/>
                  <a:pt x="7887024" y="452437"/>
                </a:cubicBezTo>
                <a:cubicBezTo>
                  <a:pt x="7868772" y="498061"/>
                  <a:pt x="7882230" y="482440"/>
                  <a:pt x="7887024" y="509588"/>
                </a:cubicBezTo>
                <a:cubicBezTo>
                  <a:pt x="7890924" y="531699"/>
                  <a:pt x="7893373" y="554037"/>
                  <a:pt x="7896550" y="576262"/>
                </a:cubicBezTo>
                <a:lnTo>
                  <a:pt x="7848922" y="600074"/>
                </a:lnTo>
                <a:cubicBezTo>
                  <a:pt x="7815539" y="600074"/>
                  <a:pt x="7845745" y="599986"/>
                  <a:pt x="7758436" y="604838"/>
                </a:cubicBezTo>
                <a:cubicBezTo>
                  <a:pt x="7753671" y="601662"/>
                  <a:pt x="7749268" y="597872"/>
                  <a:pt x="7744148" y="595314"/>
                </a:cubicBezTo>
                <a:cubicBezTo>
                  <a:pt x="7704709" y="575593"/>
                  <a:pt x="7756520" y="608322"/>
                  <a:pt x="7715573" y="581024"/>
                </a:cubicBezTo>
                <a:cubicBezTo>
                  <a:pt x="7710808" y="579438"/>
                  <a:pt x="7705460" y="579047"/>
                  <a:pt x="7701284" y="576262"/>
                </a:cubicBezTo>
                <a:cubicBezTo>
                  <a:pt x="7690281" y="568928"/>
                  <a:pt x="7684497" y="558230"/>
                  <a:pt x="7677470" y="547688"/>
                </a:cubicBezTo>
                <a:cubicBezTo>
                  <a:pt x="7671898" y="539334"/>
                  <a:pt x="7675499" y="525727"/>
                  <a:pt x="7667945" y="519115"/>
                </a:cubicBezTo>
                <a:cubicBezTo>
                  <a:pt x="7660679" y="512754"/>
                  <a:pt x="7649018" y="514737"/>
                  <a:pt x="7639370" y="514352"/>
                </a:cubicBezTo>
                <a:lnTo>
                  <a:pt x="7429823" y="509588"/>
                </a:lnTo>
                <a:cubicBezTo>
                  <a:pt x="7421189" y="511745"/>
                  <a:pt x="7386067" y="520008"/>
                  <a:pt x="7382200" y="523875"/>
                </a:cubicBezTo>
                <a:cubicBezTo>
                  <a:pt x="7378259" y="527818"/>
                  <a:pt x="7396167" y="551970"/>
                  <a:pt x="7396488" y="552450"/>
                </a:cubicBezTo>
                <a:cubicBezTo>
                  <a:pt x="7396488" y="552450"/>
                  <a:pt x="7416449" y="563961"/>
                  <a:pt x="7425063" y="571499"/>
                </a:cubicBezTo>
                <a:cubicBezTo>
                  <a:pt x="7441103" y="585537"/>
                  <a:pt x="7434420" y="586038"/>
                  <a:pt x="7425063" y="600074"/>
                </a:cubicBezTo>
                <a:lnTo>
                  <a:pt x="7410775" y="604838"/>
                </a:lnTo>
                <a:cubicBezTo>
                  <a:pt x="7401254" y="608014"/>
                  <a:pt x="7390370" y="608526"/>
                  <a:pt x="7382200" y="614363"/>
                </a:cubicBezTo>
                <a:cubicBezTo>
                  <a:pt x="7369379" y="623522"/>
                  <a:pt x="7385623" y="653198"/>
                  <a:pt x="7386961" y="657225"/>
                </a:cubicBezTo>
                <a:cubicBezTo>
                  <a:pt x="7425069" y="682627"/>
                  <a:pt x="7379022" y="649285"/>
                  <a:pt x="7410775" y="681037"/>
                </a:cubicBezTo>
                <a:cubicBezTo>
                  <a:pt x="7432319" y="702579"/>
                  <a:pt x="7420554" y="677036"/>
                  <a:pt x="7429823" y="704851"/>
                </a:cubicBezTo>
                <a:cubicBezTo>
                  <a:pt x="7434590" y="706438"/>
                  <a:pt x="7440189" y="706476"/>
                  <a:pt x="7444110" y="709614"/>
                </a:cubicBezTo>
                <a:cubicBezTo>
                  <a:pt x="7448584" y="713189"/>
                  <a:pt x="7451073" y="718781"/>
                  <a:pt x="7453637" y="723899"/>
                </a:cubicBezTo>
                <a:cubicBezTo>
                  <a:pt x="7455881" y="728390"/>
                  <a:pt x="7457082" y="733345"/>
                  <a:pt x="7458398" y="738188"/>
                </a:cubicBezTo>
                <a:cubicBezTo>
                  <a:pt x="7461841" y="750818"/>
                  <a:pt x="7464747" y="763587"/>
                  <a:pt x="7467925" y="776288"/>
                </a:cubicBezTo>
                <a:lnTo>
                  <a:pt x="7458398" y="804864"/>
                </a:lnTo>
                <a:cubicBezTo>
                  <a:pt x="7456590" y="810292"/>
                  <a:pt x="7452049" y="814389"/>
                  <a:pt x="7448877" y="819152"/>
                </a:cubicBezTo>
                <a:lnTo>
                  <a:pt x="7420303" y="862013"/>
                </a:lnTo>
                <a:lnTo>
                  <a:pt x="7406015" y="871538"/>
                </a:lnTo>
                <a:lnTo>
                  <a:pt x="7377440" y="890588"/>
                </a:lnTo>
                <a:lnTo>
                  <a:pt x="7363151" y="895350"/>
                </a:lnTo>
                <a:cubicBezTo>
                  <a:pt x="7353625" y="898524"/>
                  <a:pt x="7343750" y="900796"/>
                  <a:pt x="7334578" y="904874"/>
                </a:cubicBezTo>
                <a:cubicBezTo>
                  <a:pt x="7329347" y="907199"/>
                  <a:pt x="7325405" y="911840"/>
                  <a:pt x="7320290" y="914400"/>
                </a:cubicBezTo>
                <a:cubicBezTo>
                  <a:pt x="7315801" y="916647"/>
                  <a:pt x="7310829" y="917783"/>
                  <a:pt x="7306002" y="919162"/>
                </a:cubicBezTo>
                <a:cubicBezTo>
                  <a:pt x="7281533" y="926153"/>
                  <a:pt x="7279765" y="924825"/>
                  <a:pt x="7248851" y="928687"/>
                </a:cubicBezTo>
                <a:cubicBezTo>
                  <a:pt x="7244091" y="925512"/>
                  <a:pt x="7239685" y="921722"/>
                  <a:pt x="7234564" y="919162"/>
                </a:cubicBezTo>
                <a:cubicBezTo>
                  <a:pt x="7230076" y="916919"/>
                  <a:pt x="7223828" y="917950"/>
                  <a:pt x="7220276" y="914400"/>
                </a:cubicBezTo>
                <a:cubicBezTo>
                  <a:pt x="7216724" y="910849"/>
                  <a:pt x="7217101" y="904874"/>
                  <a:pt x="7215513" y="900114"/>
                </a:cubicBezTo>
                <a:cubicBezTo>
                  <a:pt x="7210750" y="896938"/>
                  <a:pt x="7204801" y="895057"/>
                  <a:pt x="7201226" y="890588"/>
                </a:cubicBezTo>
                <a:cubicBezTo>
                  <a:pt x="7198088" y="886668"/>
                  <a:pt x="7197448" y="881223"/>
                  <a:pt x="7196462" y="876299"/>
                </a:cubicBezTo>
                <a:cubicBezTo>
                  <a:pt x="7188119" y="834577"/>
                  <a:pt x="7192262" y="836205"/>
                  <a:pt x="7196462" y="785813"/>
                </a:cubicBezTo>
                <a:lnTo>
                  <a:pt x="7191699" y="762000"/>
                </a:lnTo>
                <a:cubicBezTo>
                  <a:pt x="7190715" y="757078"/>
                  <a:pt x="7188526" y="752474"/>
                  <a:pt x="7186938" y="747712"/>
                </a:cubicBezTo>
                <a:lnTo>
                  <a:pt x="7172649" y="704851"/>
                </a:lnTo>
                <a:cubicBezTo>
                  <a:pt x="7172649" y="704851"/>
                  <a:pt x="7152689" y="693337"/>
                  <a:pt x="7144073" y="685800"/>
                </a:cubicBezTo>
                <a:cubicBezTo>
                  <a:pt x="7139765" y="682030"/>
                  <a:pt x="7137724" y="676274"/>
                  <a:pt x="7134552" y="671513"/>
                </a:cubicBezTo>
                <a:cubicBezTo>
                  <a:pt x="7111909" y="656418"/>
                  <a:pt x="7125693" y="663797"/>
                  <a:pt x="7091689" y="652463"/>
                </a:cubicBezTo>
                <a:cubicBezTo>
                  <a:pt x="7079268" y="648322"/>
                  <a:pt x="7064479" y="635676"/>
                  <a:pt x="7053587" y="642938"/>
                </a:cubicBezTo>
                <a:cubicBezTo>
                  <a:pt x="7042939" y="650036"/>
                  <a:pt x="7050414" y="668337"/>
                  <a:pt x="7048826" y="681037"/>
                </a:cubicBezTo>
                <a:lnTo>
                  <a:pt x="7058348" y="695324"/>
                </a:lnTo>
                <a:cubicBezTo>
                  <a:pt x="7081030" y="729347"/>
                  <a:pt x="7074621" y="712794"/>
                  <a:pt x="7082163" y="742950"/>
                </a:cubicBezTo>
                <a:cubicBezTo>
                  <a:pt x="7080574" y="747712"/>
                  <a:pt x="7080949" y="753687"/>
                  <a:pt x="7077397" y="757238"/>
                </a:cubicBezTo>
                <a:cubicBezTo>
                  <a:pt x="7073849" y="760789"/>
                  <a:pt x="7068065" y="761175"/>
                  <a:pt x="7063112" y="762000"/>
                </a:cubicBezTo>
                <a:cubicBezTo>
                  <a:pt x="7048930" y="764363"/>
                  <a:pt x="7034538" y="765177"/>
                  <a:pt x="7020249" y="766762"/>
                </a:cubicBezTo>
                <a:lnTo>
                  <a:pt x="7001198" y="762000"/>
                </a:lnTo>
                <a:cubicBezTo>
                  <a:pt x="6966841" y="753410"/>
                  <a:pt x="6973707" y="748292"/>
                  <a:pt x="6934522" y="742950"/>
                </a:cubicBezTo>
                <a:cubicBezTo>
                  <a:pt x="6912181" y="739941"/>
                  <a:pt x="6889801" y="739775"/>
                  <a:pt x="6867579" y="738188"/>
                </a:cubicBezTo>
                <a:cubicBezTo>
                  <a:pt x="6851703" y="739775"/>
                  <a:pt x="6835786" y="740971"/>
                  <a:pt x="6819951" y="742950"/>
                </a:cubicBezTo>
                <a:cubicBezTo>
                  <a:pt x="6799114" y="745555"/>
                  <a:pt x="6782195" y="748619"/>
                  <a:pt x="6762801" y="757238"/>
                </a:cubicBezTo>
                <a:cubicBezTo>
                  <a:pt x="6751833" y="762113"/>
                  <a:pt x="6743749" y="767853"/>
                  <a:pt x="6743749" y="781049"/>
                </a:cubicBezTo>
                <a:cubicBezTo>
                  <a:pt x="6743749" y="790909"/>
                  <a:pt x="6753225" y="802401"/>
                  <a:pt x="6758040" y="809626"/>
                </a:cubicBezTo>
                <a:cubicBezTo>
                  <a:pt x="6779064" y="816633"/>
                  <a:pt x="6767834" y="812142"/>
                  <a:pt x="6791374" y="823912"/>
                </a:cubicBezTo>
                <a:cubicBezTo>
                  <a:pt x="6800363" y="828404"/>
                  <a:pt x="6810334" y="830553"/>
                  <a:pt x="6819951" y="833437"/>
                </a:cubicBezTo>
                <a:cubicBezTo>
                  <a:pt x="6836535" y="838412"/>
                  <a:pt x="6845347" y="839082"/>
                  <a:pt x="6862810" y="842962"/>
                </a:cubicBezTo>
                <a:cubicBezTo>
                  <a:pt x="6869206" y="844384"/>
                  <a:pt x="6875517" y="846137"/>
                  <a:pt x="6881863" y="847724"/>
                </a:cubicBezTo>
                <a:cubicBezTo>
                  <a:pt x="6886734" y="848942"/>
                  <a:pt x="6891393" y="850901"/>
                  <a:pt x="6896146" y="852487"/>
                </a:cubicBezTo>
                <a:lnTo>
                  <a:pt x="6910438" y="857249"/>
                </a:lnTo>
                <a:lnTo>
                  <a:pt x="6967860" y="876299"/>
                </a:lnTo>
                <a:cubicBezTo>
                  <a:pt x="6977385" y="879474"/>
                  <a:pt x="6987259" y="881747"/>
                  <a:pt x="6996437" y="885824"/>
                </a:cubicBezTo>
                <a:cubicBezTo>
                  <a:pt x="7001667" y="888151"/>
                  <a:pt x="7005963" y="892174"/>
                  <a:pt x="7010725" y="895350"/>
                </a:cubicBezTo>
                <a:cubicBezTo>
                  <a:pt x="7019075" y="900919"/>
                  <a:pt x="7029683" y="901990"/>
                  <a:pt x="7039300" y="904874"/>
                </a:cubicBezTo>
                <a:cubicBezTo>
                  <a:pt x="7045569" y="906756"/>
                  <a:pt x="7052054" y="907840"/>
                  <a:pt x="7058348" y="909639"/>
                </a:cubicBezTo>
                <a:cubicBezTo>
                  <a:pt x="7063177" y="911016"/>
                  <a:pt x="7067766" y="913181"/>
                  <a:pt x="7072636" y="914400"/>
                </a:cubicBezTo>
                <a:cubicBezTo>
                  <a:pt x="7080492" y="916362"/>
                  <a:pt x="7088547" y="917406"/>
                  <a:pt x="7096445" y="919162"/>
                </a:cubicBezTo>
                <a:cubicBezTo>
                  <a:pt x="7102840" y="920584"/>
                  <a:pt x="7109108" y="922505"/>
                  <a:pt x="7115500" y="923924"/>
                </a:cubicBezTo>
                <a:cubicBezTo>
                  <a:pt x="7129846" y="927116"/>
                  <a:pt x="7155585" y="930524"/>
                  <a:pt x="7167889" y="938214"/>
                </a:cubicBezTo>
                <a:cubicBezTo>
                  <a:pt x="7172741" y="941245"/>
                  <a:pt x="7174237" y="947737"/>
                  <a:pt x="7177412" y="952499"/>
                </a:cubicBezTo>
                <a:cubicBezTo>
                  <a:pt x="7167022" y="983675"/>
                  <a:pt x="7181456" y="953076"/>
                  <a:pt x="7158361" y="971550"/>
                </a:cubicBezTo>
                <a:cubicBezTo>
                  <a:pt x="7153893" y="975126"/>
                  <a:pt x="7152012" y="981076"/>
                  <a:pt x="7148835" y="985837"/>
                </a:cubicBezTo>
                <a:lnTo>
                  <a:pt x="7134552" y="990601"/>
                </a:lnTo>
                <a:cubicBezTo>
                  <a:pt x="7125025" y="993774"/>
                  <a:pt x="7115148" y="996047"/>
                  <a:pt x="7105971" y="1000125"/>
                </a:cubicBezTo>
                <a:cubicBezTo>
                  <a:pt x="7100747" y="1002450"/>
                  <a:pt x="7096445" y="1006475"/>
                  <a:pt x="7091689" y="1009649"/>
                </a:cubicBezTo>
                <a:cubicBezTo>
                  <a:pt x="7083335" y="1015219"/>
                  <a:pt x="7072726" y="1016289"/>
                  <a:pt x="7063112" y="1019176"/>
                </a:cubicBezTo>
                <a:cubicBezTo>
                  <a:pt x="7003258" y="1037130"/>
                  <a:pt x="7077827" y="1012684"/>
                  <a:pt x="7029773" y="1028700"/>
                </a:cubicBezTo>
                <a:cubicBezTo>
                  <a:pt x="6999612" y="1030287"/>
                  <a:pt x="6969490" y="1033463"/>
                  <a:pt x="6939288" y="1033463"/>
                </a:cubicBezTo>
                <a:cubicBezTo>
                  <a:pt x="6929631" y="1033463"/>
                  <a:pt x="6920063" y="1029536"/>
                  <a:pt x="6910438" y="1028700"/>
                </a:cubicBezTo>
                <a:cubicBezTo>
                  <a:pt x="6883503" y="1026358"/>
                  <a:pt x="6856462" y="1025526"/>
                  <a:pt x="6829471" y="1023937"/>
                </a:cubicBezTo>
                <a:cubicBezTo>
                  <a:pt x="6770670" y="1035699"/>
                  <a:pt x="6844106" y="1021279"/>
                  <a:pt x="6777095" y="1033463"/>
                </a:cubicBezTo>
                <a:cubicBezTo>
                  <a:pt x="6769129" y="1034911"/>
                  <a:pt x="6761258" y="1036894"/>
                  <a:pt x="6753279" y="1038224"/>
                </a:cubicBezTo>
                <a:cubicBezTo>
                  <a:pt x="6742205" y="1040070"/>
                  <a:pt x="6730952" y="1040786"/>
                  <a:pt x="6719945" y="1042987"/>
                </a:cubicBezTo>
                <a:cubicBezTo>
                  <a:pt x="6715020" y="1043972"/>
                  <a:pt x="6710548" y="1046660"/>
                  <a:pt x="6705651" y="1047750"/>
                </a:cubicBezTo>
                <a:cubicBezTo>
                  <a:pt x="6696226" y="1049845"/>
                  <a:pt x="6686601" y="1050926"/>
                  <a:pt x="6677076" y="1052513"/>
                </a:cubicBezTo>
                <a:cubicBezTo>
                  <a:pt x="6653998" y="1056360"/>
                  <a:pt x="6632420" y="1064225"/>
                  <a:pt x="6610406" y="1071563"/>
                </a:cubicBezTo>
                <a:cubicBezTo>
                  <a:pt x="6600884" y="1074737"/>
                  <a:pt x="6591815" y="1080055"/>
                  <a:pt x="6581823" y="1081088"/>
                </a:cubicBezTo>
                <a:cubicBezTo>
                  <a:pt x="6545480" y="1084848"/>
                  <a:pt x="6508803" y="1084262"/>
                  <a:pt x="6472292" y="1085850"/>
                </a:cubicBezTo>
                <a:cubicBezTo>
                  <a:pt x="6467531" y="1084262"/>
                  <a:pt x="6462826" y="1082468"/>
                  <a:pt x="6457996" y="1081088"/>
                </a:cubicBezTo>
                <a:cubicBezTo>
                  <a:pt x="6437719" y="1075292"/>
                  <a:pt x="6409581" y="1070450"/>
                  <a:pt x="6391326" y="1066801"/>
                </a:cubicBezTo>
                <a:lnTo>
                  <a:pt x="6328152" y="1003623"/>
                </a:lnTo>
                <a:lnTo>
                  <a:pt x="7113617" y="490537"/>
                </a:lnTo>
                <a:cubicBezTo>
                  <a:pt x="7342217" y="342900"/>
                  <a:pt x="7549386" y="223838"/>
                  <a:pt x="7759233" y="101203"/>
                </a:cubicBezTo>
                <a:close/>
              </a:path>
            </a:pathLst>
          </a:custGeom>
          <a:solidFill>
            <a:srgbClr val="61DAF0"/>
          </a:solidFill>
          <a:ln w="635">
            <a:noFill/>
          </a:ln>
        </p:spPr>
        <p:style>
          <a:lnRef idx="2">
            <a:schemeClr val="accent1">
              <a:shade val="50000"/>
            </a:schemeClr>
          </a:lnRef>
          <a:fillRef idx="1">
            <a:schemeClr val="accent1"/>
          </a:fillRef>
          <a:effectRef idx="0">
            <a:schemeClr val="accent1"/>
          </a:effectRef>
          <a:fontRef idx="minor">
            <a:schemeClr val="lt1"/>
          </a:fontRef>
        </p:style>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endParaRPr>
          </a:p>
        </p:txBody>
      </p:sp>
      <p:sp>
        <p:nvSpPr>
          <p:cNvPr id="9" name="任意多边形 8"/>
          <p:cNvSpPr>
            <a:spLocks noChangeAspect="1"/>
          </p:cNvSpPr>
          <p:nvPr/>
        </p:nvSpPr>
        <p:spPr>
          <a:xfrm>
            <a:off x="2963863" y="3175000"/>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任意多边形 9"/>
          <p:cNvSpPr>
            <a:spLocks noChangeAspect="1"/>
          </p:cNvSpPr>
          <p:nvPr/>
        </p:nvSpPr>
        <p:spPr>
          <a:xfrm>
            <a:off x="1562100" y="3732213"/>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任意多边形 10"/>
          <p:cNvSpPr>
            <a:spLocks noChangeAspect="1"/>
          </p:cNvSpPr>
          <p:nvPr/>
        </p:nvSpPr>
        <p:spPr>
          <a:xfrm>
            <a:off x="5618163" y="2828925"/>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任意多边形 11"/>
          <p:cNvSpPr>
            <a:spLocks noChangeAspect="1"/>
          </p:cNvSpPr>
          <p:nvPr/>
        </p:nvSpPr>
        <p:spPr>
          <a:xfrm>
            <a:off x="6397625" y="4132263"/>
            <a:ext cx="269875" cy="269875"/>
          </a:xfrm>
          <a:custGeom>
            <a:avLst/>
            <a:gdLst>
              <a:gd name="connsiteX0" fmla="*/ 135000 w 270000"/>
              <a:gd name="connsiteY0" fmla="*/ 67500 h 270000"/>
              <a:gd name="connsiteX1" fmla="*/ 202500 w 270000"/>
              <a:gd name="connsiteY1" fmla="*/ 135000 h 270000"/>
              <a:gd name="connsiteX2" fmla="*/ 135000 w 270000"/>
              <a:gd name="connsiteY2" fmla="*/ 202500 h 270000"/>
              <a:gd name="connsiteX3" fmla="*/ 67500 w 270000"/>
              <a:gd name="connsiteY3" fmla="*/ 135000 h 270000"/>
              <a:gd name="connsiteX4" fmla="*/ 135000 w 270000"/>
              <a:gd name="connsiteY4" fmla="*/ 67500 h 270000"/>
              <a:gd name="connsiteX5" fmla="*/ 135000 w 270000"/>
              <a:gd name="connsiteY5" fmla="*/ 16200 h 270000"/>
              <a:gd name="connsiteX6" fmla="*/ 16200 w 270000"/>
              <a:gd name="connsiteY6" fmla="*/ 135000 h 270000"/>
              <a:gd name="connsiteX7" fmla="*/ 135000 w 270000"/>
              <a:gd name="connsiteY7" fmla="*/ 253800 h 270000"/>
              <a:gd name="connsiteX8" fmla="*/ 253800 w 270000"/>
              <a:gd name="connsiteY8" fmla="*/ 135000 h 270000"/>
              <a:gd name="connsiteX9" fmla="*/ 135000 w 270000"/>
              <a:gd name="connsiteY9" fmla="*/ 16200 h 270000"/>
              <a:gd name="connsiteX10" fmla="*/ 135000 w 270000"/>
              <a:gd name="connsiteY10" fmla="*/ 0 h 270000"/>
              <a:gd name="connsiteX11" fmla="*/ 270000 w 270000"/>
              <a:gd name="connsiteY11" fmla="*/ 135000 h 270000"/>
              <a:gd name="connsiteX12" fmla="*/ 135000 w 270000"/>
              <a:gd name="connsiteY12" fmla="*/ 270000 h 270000"/>
              <a:gd name="connsiteX13" fmla="*/ 0 w 270000"/>
              <a:gd name="connsiteY13" fmla="*/ 135000 h 270000"/>
              <a:gd name="connsiteX14" fmla="*/ 135000 w 270000"/>
              <a:gd name="connsiteY14" fmla="*/ 0 h 27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000" h="270000">
                <a:moveTo>
                  <a:pt x="135000" y="67500"/>
                </a:moveTo>
                <a:cubicBezTo>
                  <a:pt x="172279" y="67500"/>
                  <a:pt x="202500" y="97721"/>
                  <a:pt x="202500" y="135000"/>
                </a:cubicBezTo>
                <a:cubicBezTo>
                  <a:pt x="202500" y="172279"/>
                  <a:pt x="172279" y="202500"/>
                  <a:pt x="135000" y="202500"/>
                </a:cubicBezTo>
                <a:cubicBezTo>
                  <a:pt x="97721" y="202500"/>
                  <a:pt x="67500" y="172279"/>
                  <a:pt x="67500" y="135000"/>
                </a:cubicBezTo>
                <a:cubicBezTo>
                  <a:pt x="67500" y="97721"/>
                  <a:pt x="97721" y="67500"/>
                  <a:pt x="135000" y="67500"/>
                </a:cubicBezTo>
                <a:close/>
                <a:moveTo>
                  <a:pt x="135000" y="16200"/>
                </a:moveTo>
                <a:cubicBezTo>
                  <a:pt x="69389" y="16200"/>
                  <a:pt x="16200" y="69389"/>
                  <a:pt x="16200" y="135000"/>
                </a:cubicBezTo>
                <a:cubicBezTo>
                  <a:pt x="16200" y="200611"/>
                  <a:pt x="69389" y="253800"/>
                  <a:pt x="135000" y="253800"/>
                </a:cubicBezTo>
                <a:cubicBezTo>
                  <a:pt x="200611" y="253800"/>
                  <a:pt x="253800" y="200611"/>
                  <a:pt x="253800" y="135000"/>
                </a:cubicBezTo>
                <a:cubicBezTo>
                  <a:pt x="253800" y="69389"/>
                  <a:pt x="200611" y="16200"/>
                  <a:pt x="135000" y="16200"/>
                </a:cubicBezTo>
                <a:close/>
                <a:moveTo>
                  <a:pt x="135000" y="0"/>
                </a:moveTo>
                <a:cubicBezTo>
                  <a:pt x="209558" y="0"/>
                  <a:pt x="270000" y="60442"/>
                  <a:pt x="270000" y="135000"/>
                </a:cubicBezTo>
                <a:cubicBezTo>
                  <a:pt x="270000" y="209558"/>
                  <a:pt x="209558" y="270000"/>
                  <a:pt x="135000" y="270000"/>
                </a:cubicBezTo>
                <a:cubicBezTo>
                  <a:pt x="60442" y="270000"/>
                  <a:pt x="0" y="209558"/>
                  <a:pt x="0" y="135000"/>
                </a:cubicBezTo>
                <a:cubicBezTo>
                  <a:pt x="0" y="60442"/>
                  <a:pt x="60442" y="0"/>
                  <a:pt x="135000"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椭圆 12"/>
          <p:cNvSpPr>
            <a:spLocks noChangeAspect="1"/>
          </p:cNvSpPr>
          <p:nvPr/>
        </p:nvSpPr>
        <p:spPr>
          <a:xfrm>
            <a:off x="7580313" y="1863725"/>
            <a:ext cx="630237" cy="6302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椭圆 13"/>
          <p:cNvSpPr>
            <a:spLocks noChangeAspect="1"/>
          </p:cNvSpPr>
          <p:nvPr/>
        </p:nvSpPr>
        <p:spPr>
          <a:xfrm>
            <a:off x="7580313" y="2838450"/>
            <a:ext cx="630237" cy="6302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椭圆 14"/>
          <p:cNvSpPr>
            <a:spLocks noChangeAspect="1"/>
          </p:cNvSpPr>
          <p:nvPr/>
        </p:nvSpPr>
        <p:spPr>
          <a:xfrm>
            <a:off x="7580313" y="3814763"/>
            <a:ext cx="630237" cy="6302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椭圆 15"/>
          <p:cNvSpPr>
            <a:spLocks noChangeAspect="1"/>
          </p:cNvSpPr>
          <p:nvPr/>
        </p:nvSpPr>
        <p:spPr>
          <a:xfrm>
            <a:off x="7580313" y="4787900"/>
            <a:ext cx="630237" cy="6302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7" name="文本框 16"/>
          <p:cNvSpPr txBox="1"/>
          <p:nvPr/>
        </p:nvSpPr>
        <p:spPr>
          <a:xfrm>
            <a:off x="8210550" y="1863725"/>
            <a:ext cx="2314575" cy="369888"/>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YOUR TEXT GOES HERE</a:t>
            </a:r>
            <a:endParaRPr lang="zh-CN" altLang="en-US" sz="1600" dirty="0">
              <a:solidFill>
                <a:schemeClr val="accent6"/>
              </a:solidFill>
              <a:latin typeface="+mn-lt"/>
              <a:ea typeface="+mn-ea"/>
            </a:endParaRPr>
          </a:p>
        </p:txBody>
      </p:sp>
      <p:sp>
        <p:nvSpPr>
          <p:cNvPr id="18" name="文本框 17"/>
          <p:cNvSpPr txBox="1"/>
          <p:nvPr/>
        </p:nvSpPr>
        <p:spPr>
          <a:xfrm>
            <a:off x="8210550" y="2836863"/>
            <a:ext cx="2314575" cy="369887"/>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YOUR TEXT GOES HERE</a:t>
            </a:r>
            <a:endParaRPr lang="zh-CN" altLang="en-US" sz="1600" dirty="0">
              <a:solidFill>
                <a:schemeClr val="accent6"/>
              </a:solidFill>
              <a:latin typeface="+mn-lt"/>
              <a:ea typeface="+mn-ea"/>
            </a:endParaRPr>
          </a:p>
        </p:txBody>
      </p:sp>
      <p:sp>
        <p:nvSpPr>
          <p:cNvPr id="19" name="文本框 18"/>
          <p:cNvSpPr txBox="1"/>
          <p:nvPr/>
        </p:nvSpPr>
        <p:spPr>
          <a:xfrm>
            <a:off x="8210550" y="3810000"/>
            <a:ext cx="2314575" cy="369888"/>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YOUR TEXT GOES HERE</a:t>
            </a:r>
            <a:endParaRPr lang="zh-CN" altLang="en-US" sz="1600" dirty="0">
              <a:solidFill>
                <a:schemeClr val="accent6"/>
              </a:solidFill>
              <a:latin typeface="+mn-lt"/>
              <a:ea typeface="+mn-ea"/>
            </a:endParaRPr>
          </a:p>
        </p:txBody>
      </p:sp>
      <p:sp>
        <p:nvSpPr>
          <p:cNvPr id="20" name="文本框 19"/>
          <p:cNvSpPr txBox="1"/>
          <p:nvPr/>
        </p:nvSpPr>
        <p:spPr>
          <a:xfrm>
            <a:off x="8210550" y="4794250"/>
            <a:ext cx="2314575" cy="369888"/>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YOUR TEXT GOES HERE</a:t>
            </a:r>
            <a:endParaRPr lang="zh-CN" altLang="en-US" sz="1600" dirty="0">
              <a:solidFill>
                <a:schemeClr val="accent6"/>
              </a:solidFill>
              <a:latin typeface="+mn-lt"/>
              <a:ea typeface="+mn-ea"/>
            </a:endParaRPr>
          </a:p>
        </p:txBody>
      </p:sp>
      <p:sp>
        <p:nvSpPr>
          <p:cNvPr id="30736" name="文本框 20"/>
          <p:cNvSpPr txBox="1">
            <a:spLocks noChangeArrowheads="1"/>
          </p:cNvSpPr>
          <p:nvPr/>
        </p:nvSpPr>
        <p:spPr bwMode="auto">
          <a:xfrm>
            <a:off x="8210550" y="2214563"/>
            <a:ext cx="3143250"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300"/>
              <a:t>Humans are creative beings. If it is not real text, they will focus on the design.</a:t>
            </a:r>
            <a:endParaRPr lang="zh-CN" altLang="en-US" sz="1300"/>
          </a:p>
        </p:txBody>
      </p:sp>
      <p:sp>
        <p:nvSpPr>
          <p:cNvPr id="30737" name="文本框 21"/>
          <p:cNvSpPr txBox="1">
            <a:spLocks noChangeArrowheads="1"/>
          </p:cNvSpPr>
          <p:nvPr/>
        </p:nvSpPr>
        <p:spPr bwMode="auto">
          <a:xfrm>
            <a:off x="8210550" y="3154363"/>
            <a:ext cx="3143250"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300"/>
              <a:t>Humans are creative beings. If it is not real text, they will focus on the design.</a:t>
            </a:r>
            <a:endParaRPr lang="zh-CN" altLang="en-US" sz="1300"/>
          </a:p>
        </p:txBody>
      </p:sp>
      <p:sp>
        <p:nvSpPr>
          <p:cNvPr id="30738" name="文本框 22"/>
          <p:cNvSpPr txBox="1">
            <a:spLocks noChangeArrowheads="1"/>
          </p:cNvSpPr>
          <p:nvPr/>
        </p:nvSpPr>
        <p:spPr bwMode="auto">
          <a:xfrm>
            <a:off x="8210550" y="4148138"/>
            <a:ext cx="3143250"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300"/>
              <a:t>Humans are creative beings. If it is not real text, they will focus on the design.</a:t>
            </a:r>
            <a:endParaRPr lang="zh-CN" altLang="en-US" sz="1300"/>
          </a:p>
        </p:txBody>
      </p:sp>
      <p:sp>
        <p:nvSpPr>
          <p:cNvPr id="30739" name="文本框 23"/>
          <p:cNvSpPr txBox="1">
            <a:spLocks noChangeArrowheads="1"/>
          </p:cNvSpPr>
          <p:nvPr/>
        </p:nvSpPr>
        <p:spPr bwMode="auto">
          <a:xfrm>
            <a:off x="8210550" y="5132388"/>
            <a:ext cx="3143250" cy="568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300"/>
              <a:t>Humans are creative beings. If it is not real text, they will focus on the design.</a:t>
            </a:r>
            <a:endParaRPr lang="zh-CN" altLang="en-US" sz="1300"/>
          </a:p>
        </p:txBody>
      </p:sp>
      <p:sp>
        <p:nvSpPr>
          <p:cNvPr id="25" name="KSO_Shape"/>
          <p:cNvSpPr>
            <a:spLocks noChangeAspect="1"/>
          </p:cNvSpPr>
          <p:nvPr/>
        </p:nvSpPr>
        <p:spPr bwMode="auto">
          <a:xfrm>
            <a:off x="7670800" y="4878388"/>
            <a:ext cx="450850" cy="447675"/>
          </a:xfrm>
          <a:custGeom>
            <a:avLst/>
            <a:gdLst>
              <a:gd name="T0" fmla="*/ 1149350 w 1828800"/>
              <a:gd name="T1" fmla="*/ 1661149 h 1820863"/>
              <a:gd name="T2" fmla="*/ 1104838 w 1828800"/>
              <a:gd name="T3" fmla="*/ 1696464 h 1820863"/>
              <a:gd name="T4" fmla="*/ 939822 w 1828800"/>
              <a:gd name="T5" fmla="*/ 1430485 h 1820863"/>
              <a:gd name="T6" fmla="*/ 827911 w 1828800"/>
              <a:gd name="T7" fmla="*/ 1390059 h 1820863"/>
              <a:gd name="T8" fmla="*/ 840632 w 1828800"/>
              <a:gd name="T9" fmla="*/ 1630106 h 1820863"/>
              <a:gd name="T10" fmla="*/ 746819 w 1828800"/>
              <a:gd name="T11" fmla="*/ 1767140 h 1820863"/>
              <a:gd name="T12" fmla="*/ 737915 w 1828800"/>
              <a:gd name="T13" fmla="*/ 1469544 h 1820863"/>
              <a:gd name="T14" fmla="*/ 1335832 w 1828800"/>
              <a:gd name="T15" fmla="*/ 1392886 h 1820863"/>
              <a:gd name="T16" fmla="*/ 1440508 w 1828800"/>
              <a:gd name="T17" fmla="*/ 1646818 h 1820863"/>
              <a:gd name="T18" fmla="*/ 1241625 w 1828800"/>
              <a:gd name="T19" fmla="*/ 1436799 h 1820863"/>
              <a:gd name="T20" fmla="*/ 566102 w 1828800"/>
              <a:gd name="T21" fmla="*/ 1244600 h 1820863"/>
              <a:gd name="T22" fmla="*/ 643255 w 1828800"/>
              <a:gd name="T23" fmla="*/ 1392670 h 1820863"/>
              <a:gd name="T24" fmla="*/ 398144 w 1828800"/>
              <a:gd name="T25" fmla="*/ 1647822 h 1820863"/>
              <a:gd name="T26" fmla="*/ 519112 w 1828800"/>
              <a:gd name="T27" fmla="*/ 1454631 h 1820863"/>
              <a:gd name="T28" fmla="*/ 1400175 w 1828800"/>
              <a:gd name="T29" fmla="*/ 1127918 h 1820863"/>
              <a:gd name="T30" fmla="*/ 1681798 w 1828800"/>
              <a:gd name="T31" fmla="*/ 1323227 h 1820863"/>
              <a:gd name="T32" fmla="*/ 1517016 w 1828800"/>
              <a:gd name="T33" fmla="*/ 1260551 h 1820863"/>
              <a:gd name="T34" fmla="*/ 1330960 w 1828800"/>
              <a:gd name="T35" fmla="*/ 1158306 h 1820863"/>
              <a:gd name="T36" fmla="*/ 528937 w 1828800"/>
              <a:gd name="T37" fmla="*/ 1229518 h 1820863"/>
              <a:gd name="T38" fmla="*/ 233450 w 1828800"/>
              <a:gd name="T39" fmla="*/ 1379857 h 1820863"/>
              <a:gd name="T40" fmla="*/ 276661 w 1828800"/>
              <a:gd name="T41" fmla="*/ 1309445 h 1820863"/>
              <a:gd name="T42" fmla="*/ 1396748 w 1828800"/>
              <a:gd name="T43" fmla="*/ 881389 h 1820863"/>
              <a:gd name="T44" fmla="*/ 1713225 w 1828800"/>
              <a:gd name="T45" fmla="*/ 932914 h 1820863"/>
              <a:gd name="T46" fmla="*/ 1693485 w 1828800"/>
              <a:gd name="T47" fmla="*/ 977123 h 1820863"/>
              <a:gd name="T48" fmla="*/ 1379237 w 1828800"/>
              <a:gd name="T49" fmla="*/ 1058545 h 1820863"/>
              <a:gd name="T50" fmla="*/ 442932 w 1828800"/>
              <a:gd name="T51" fmla="*/ 1003300 h 1820863"/>
              <a:gd name="T52" fmla="*/ 193723 w 1828800"/>
              <a:gd name="T53" fmla="*/ 1071245 h 1820863"/>
              <a:gd name="T54" fmla="*/ 78631 w 1828800"/>
              <a:gd name="T55" fmla="*/ 1023620 h 1820863"/>
              <a:gd name="T56" fmla="*/ 359228 w 1828800"/>
              <a:gd name="T57" fmla="*/ 907098 h 1820863"/>
              <a:gd name="T58" fmla="*/ 246344 w 1828800"/>
              <a:gd name="T59" fmla="*/ 708896 h 1820863"/>
              <a:gd name="T60" fmla="*/ 463184 w 1828800"/>
              <a:gd name="T61" fmla="*/ 759194 h 1820863"/>
              <a:gd name="T62" fmla="*/ 277821 w 1828800"/>
              <a:gd name="T63" fmla="*/ 778612 h 1820863"/>
              <a:gd name="T64" fmla="*/ 1669645 w 1828800"/>
              <a:gd name="T65" fmla="*/ 608330 h 1820863"/>
              <a:gd name="T66" fmla="*/ 1631519 w 1828800"/>
              <a:gd name="T67" fmla="*/ 664457 h 1820863"/>
              <a:gd name="T68" fmla="*/ 1390370 w 1828800"/>
              <a:gd name="T69" fmla="*/ 849010 h 1820863"/>
              <a:gd name="T70" fmla="*/ 1422778 w 1828800"/>
              <a:gd name="T71" fmla="*/ 693948 h 1820863"/>
              <a:gd name="T72" fmla="*/ 1037070 w 1828800"/>
              <a:gd name="T73" fmla="*/ 497529 h 1820863"/>
              <a:gd name="T74" fmla="*/ 1278282 w 1828800"/>
              <a:gd name="T75" fmla="*/ 672536 h 1820863"/>
              <a:gd name="T76" fmla="*/ 1349059 w 1828800"/>
              <a:gd name="T77" fmla="*/ 970777 h 1820863"/>
              <a:gd name="T78" fmla="*/ 1210362 w 1828800"/>
              <a:gd name="T79" fmla="*/ 1236940 h 1820863"/>
              <a:gd name="T80" fmla="*/ 929477 w 1828800"/>
              <a:gd name="T81" fmla="*/ 1349376 h 1820863"/>
              <a:gd name="T82" fmla="*/ 642244 w 1828800"/>
              <a:gd name="T83" fmla="*/ 1250280 h 1820863"/>
              <a:gd name="T84" fmla="*/ 491169 w 1828800"/>
              <a:gd name="T85" fmla="*/ 992375 h 1820863"/>
              <a:gd name="T86" fmla="*/ 547346 w 1828800"/>
              <a:gd name="T87" fmla="*/ 690005 h 1820863"/>
              <a:gd name="T88" fmla="*/ 779354 w 1828800"/>
              <a:gd name="T89" fmla="*/ 503564 h 1820863"/>
              <a:gd name="T90" fmla="*/ 1495475 w 1828800"/>
              <a:gd name="T91" fmla="*/ 365714 h 1820863"/>
              <a:gd name="T92" fmla="*/ 1347809 w 1828800"/>
              <a:gd name="T93" fmla="*/ 641377 h 1820863"/>
              <a:gd name="T94" fmla="*/ 1264428 w 1828800"/>
              <a:gd name="T95" fmla="*/ 521468 h 1820863"/>
              <a:gd name="T96" fmla="*/ 1538756 w 1828800"/>
              <a:gd name="T97" fmla="*/ 314641 h 1820863"/>
              <a:gd name="T98" fmla="*/ 431643 w 1828800"/>
              <a:gd name="T99" fmla="*/ 469752 h 1820863"/>
              <a:gd name="T100" fmla="*/ 529035 w 1828800"/>
              <a:gd name="T101" fmla="*/ 633445 h 1820863"/>
              <a:gd name="T102" fmla="*/ 311093 w 1828800"/>
              <a:gd name="T103" fmla="*/ 477683 h 1820863"/>
              <a:gd name="T104" fmla="*/ 1242901 w 1828800"/>
              <a:gd name="T105" fmla="*/ 141484 h 1820863"/>
              <a:gd name="T106" fmla="*/ 1203348 w 1828800"/>
              <a:gd name="T107" fmla="*/ 442458 h 1820863"/>
              <a:gd name="T108" fmla="*/ 1055896 w 1828800"/>
              <a:gd name="T109" fmla="*/ 432003 h 1820863"/>
              <a:gd name="T110" fmla="*/ 1209993 w 1828800"/>
              <a:gd name="T111" fmla="*/ 132930 h 1820863"/>
              <a:gd name="T112" fmla="*/ 599515 w 1828800"/>
              <a:gd name="T113" fmla="*/ 251085 h 1820863"/>
              <a:gd name="T114" fmla="*/ 775129 w 1828800"/>
              <a:gd name="T115" fmla="*/ 459562 h 1820863"/>
              <a:gd name="T116" fmla="*/ 628309 w 1828800"/>
              <a:gd name="T117" fmla="*/ 411086 h 1820863"/>
              <a:gd name="T118" fmla="*/ 554267 w 1828800"/>
              <a:gd name="T119" fmla="*/ 78411 h 1820863"/>
              <a:gd name="T120" fmla="*/ 933571 w 1828800"/>
              <a:gd name="T121" fmla="*/ 272594 h 1820863"/>
              <a:gd name="T122" fmla="*/ 857481 w 1828800"/>
              <a:gd name="T123" fmla="*/ 441660 h 1820863"/>
              <a:gd name="T124" fmla="*/ 838938 w 1828800"/>
              <a:gd name="T125" fmla="*/ 163683 h 18208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28800" h="1820863">
                <a:moveTo>
                  <a:pt x="1103566" y="1358900"/>
                </a:moveTo>
                <a:lnTo>
                  <a:pt x="1100068" y="1364309"/>
                </a:lnTo>
                <a:lnTo>
                  <a:pt x="1097207" y="1370036"/>
                </a:lnTo>
                <a:lnTo>
                  <a:pt x="1094345" y="1375762"/>
                </a:lnTo>
                <a:lnTo>
                  <a:pt x="1092120" y="1381489"/>
                </a:lnTo>
                <a:lnTo>
                  <a:pt x="1090212" y="1387852"/>
                </a:lnTo>
                <a:lnTo>
                  <a:pt x="1088622" y="1393579"/>
                </a:lnTo>
                <a:lnTo>
                  <a:pt x="1087032" y="1399624"/>
                </a:lnTo>
                <a:lnTo>
                  <a:pt x="1086397" y="1405987"/>
                </a:lnTo>
                <a:lnTo>
                  <a:pt x="1085443" y="1412032"/>
                </a:lnTo>
                <a:lnTo>
                  <a:pt x="1085125" y="1418395"/>
                </a:lnTo>
                <a:lnTo>
                  <a:pt x="1085125" y="1425077"/>
                </a:lnTo>
                <a:lnTo>
                  <a:pt x="1085443" y="1431758"/>
                </a:lnTo>
                <a:lnTo>
                  <a:pt x="1086079" y="1438121"/>
                </a:lnTo>
                <a:lnTo>
                  <a:pt x="1086715" y="1445120"/>
                </a:lnTo>
                <a:lnTo>
                  <a:pt x="1088940" y="1459437"/>
                </a:lnTo>
                <a:lnTo>
                  <a:pt x="1092120" y="1474073"/>
                </a:lnTo>
                <a:lnTo>
                  <a:pt x="1096253" y="1489344"/>
                </a:lnTo>
                <a:lnTo>
                  <a:pt x="1101340" y="1505570"/>
                </a:lnTo>
                <a:lnTo>
                  <a:pt x="1107063" y="1522432"/>
                </a:lnTo>
                <a:lnTo>
                  <a:pt x="1113740" y="1540249"/>
                </a:lnTo>
                <a:lnTo>
                  <a:pt x="1121053" y="1559020"/>
                </a:lnTo>
                <a:lnTo>
                  <a:pt x="1136632" y="1598790"/>
                </a:lnTo>
                <a:lnTo>
                  <a:pt x="1140766" y="1609607"/>
                </a:lnTo>
                <a:lnTo>
                  <a:pt x="1143627" y="1620106"/>
                </a:lnTo>
                <a:lnTo>
                  <a:pt x="1145853" y="1630287"/>
                </a:lnTo>
                <a:lnTo>
                  <a:pt x="1148078" y="1640787"/>
                </a:lnTo>
                <a:lnTo>
                  <a:pt x="1148714" y="1650650"/>
                </a:lnTo>
                <a:lnTo>
                  <a:pt x="1149350" y="1661149"/>
                </a:lnTo>
                <a:lnTo>
                  <a:pt x="1149350" y="1671012"/>
                </a:lnTo>
                <a:lnTo>
                  <a:pt x="1148714" y="1680874"/>
                </a:lnTo>
                <a:lnTo>
                  <a:pt x="1148078" y="1690419"/>
                </a:lnTo>
                <a:lnTo>
                  <a:pt x="1146489" y="1699964"/>
                </a:lnTo>
                <a:lnTo>
                  <a:pt x="1144581" y="1709190"/>
                </a:lnTo>
                <a:lnTo>
                  <a:pt x="1142673" y="1718417"/>
                </a:lnTo>
                <a:lnTo>
                  <a:pt x="1139812" y="1727325"/>
                </a:lnTo>
                <a:lnTo>
                  <a:pt x="1137268" y="1735915"/>
                </a:lnTo>
                <a:lnTo>
                  <a:pt x="1134407" y="1743869"/>
                </a:lnTo>
                <a:lnTo>
                  <a:pt x="1131227" y="1752141"/>
                </a:lnTo>
                <a:lnTo>
                  <a:pt x="1128048" y="1759777"/>
                </a:lnTo>
                <a:lnTo>
                  <a:pt x="1124868" y="1766777"/>
                </a:lnTo>
                <a:lnTo>
                  <a:pt x="1117873" y="1780139"/>
                </a:lnTo>
                <a:lnTo>
                  <a:pt x="1111514" y="1792229"/>
                </a:lnTo>
                <a:lnTo>
                  <a:pt x="1105155" y="1802092"/>
                </a:lnTo>
                <a:lnTo>
                  <a:pt x="1099750" y="1810046"/>
                </a:lnTo>
                <a:lnTo>
                  <a:pt x="1095617" y="1816091"/>
                </a:lnTo>
                <a:lnTo>
                  <a:pt x="1091802" y="1820863"/>
                </a:lnTo>
                <a:lnTo>
                  <a:pt x="1096253" y="1809091"/>
                </a:lnTo>
                <a:lnTo>
                  <a:pt x="1099750" y="1797001"/>
                </a:lnTo>
                <a:lnTo>
                  <a:pt x="1102930" y="1785548"/>
                </a:lnTo>
                <a:lnTo>
                  <a:pt x="1105155" y="1774094"/>
                </a:lnTo>
                <a:lnTo>
                  <a:pt x="1106745" y="1762322"/>
                </a:lnTo>
                <a:lnTo>
                  <a:pt x="1108017" y="1751187"/>
                </a:lnTo>
                <a:lnTo>
                  <a:pt x="1108335" y="1739733"/>
                </a:lnTo>
                <a:lnTo>
                  <a:pt x="1108335" y="1728916"/>
                </a:lnTo>
                <a:lnTo>
                  <a:pt x="1107381" y="1717780"/>
                </a:lnTo>
                <a:lnTo>
                  <a:pt x="1106427" y="1706963"/>
                </a:lnTo>
                <a:lnTo>
                  <a:pt x="1104838" y="1696464"/>
                </a:lnTo>
                <a:lnTo>
                  <a:pt x="1102930" y="1686283"/>
                </a:lnTo>
                <a:lnTo>
                  <a:pt x="1100068" y="1675784"/>
                </a:lnTo>
                <a:lnTo>
                  <a:pt x="1097525" y="1665921"/>
                </a:lnTo>
                <a:lnTo>
                  <a:pt x="1094345" y="1656058"/>
                </a:lnTo>
                <a:lnTo>
                  <a:pt x="1090530" y="1646513"/>
                </a:lnTo>
                <a:lnTo>
                  <a:pt x="1086715" y="1637287"/>
                </a:lnTo>
                <a:lnTo>
                  <a:pt x="1082899" y="1628060"/>
                </a:lnTo>
                <a:lnTo>
                  <a:pt x="1078130" y="1619152"/>
                </a:lnTo>
                <a:lnTo>
                  <a:pt x="1073679" y="1610562"/>
                </a:lnTo>
                <a:lnTo>
                  <a:pt x="1068909" y="1602608"/>
                </a:lnTo>
                <a:lnTo>
                  <a:pt x="1064140" y="1594654"/>
                </a:lnTo>
                <a:lnTo>
                  <a:pt x="1059053" y="1586700"/>
                </a:lnTo>
                <a:lnTo>
                  <a:pt x="1053966" y="1579382"/>
                </a:lnTo>
                <a:lnTo>
                  <a:pt x="1048561" y="1572701"/>
                </a:lnTo>
                <a:lnTo>
                  <a:pt x="1043156" y="1565702"/>
                </a:lnTo>
                <a:lnTo>
                  <a:pt x="1032981" y="1553294"/>
                </a:lnTo>
                <a:lnTo>
                  <a:pt x="1022489" y="1542476"/>
                </a:lnTo>
                <a:lnTo>
                  <a:pt x="1012314" y="1533250"/>
                </a:lnTo>
                <a:lnTo>
                  <a:pt x="1007545" y="1529114"/>
                </a:lnTo>
                <a:lnTo>
                  <a:pt x="1002776" y="1524341"/>
                </a:lnTo>
                <a:lnTo>
                  <a:pt x="993873" y="1514797"/>
                </a:lnTo>
                <a:lnTo>
                  <a:pt x="985607" y="1504934"/>
                </a:lnTo>
                <a:lnTo>
                  <a:pt x="977340" y="1494117"/>
                </a:lnTo>
                <a:lnTo>
                  <a:pt x="969709" y="1482981"/>
                </a:lnTo>
                <a:lnTo>
                  <a:pt x="962714" y="1472164"/>
                </a:lnTo>
                <a:lnTo>
                  <a:pt x="956355" y="1461028"/>
                </a:lnTo>
                <a:lnTo>
                  <a:pt x="949996" y="1450529"/>
                </a:lnTo>
                <a:lnTo>
                  <a:pt x="944273" y="1440030"/>
                </a:lnTo>
                <a:lnTo>
                  <a:pt x="939822" y="1430485"/>
                </a:lnTo>
                <a:lnTo>
                  <a:pt x="931555" y="1413941"/>
                </a:lnTo>
                <a:lnTo>
                  <a:pt x="926150" y="1402487"/>
                </a:lnTo>
                <a:lnTo>
                  <a:pt x="923925" y="1396443"/>
                </a:lnTo>
                <a:lnTo>
                  <a:pt x="935371" y="1396443"/>
                </a:lnTo>
                <a:lnTo>
                  <a:pt x="946499" y="1396124"/>
                </a:lnTo>
                <a:lnTo>
                  <a:pt x="958263" y="1395488"/>
                </a:lnTo>
                <a:lnTo>
                  <a:pt x="969709" y="1394534"/>
                </a:lnTo>
                <a:lnTo>
                  <a:pt x="981155" y="1393261"/>
                </a:lnTo>
                <a:lnTo>
                  <a:pt x="992919" y="1391670"/>
                </a:lnTo>
                <a:lnTo>
                  <a:pt x="1004366" y="1389761"/>
                </a:lnTo>
                <a:lnTo>
                  <a:pt x="1015812" y="1387216"/>
                </a:lnTo>
                <a:lnTo>
                  <a:pt x="1027576" y="1384671"/>
                </a:lnTo>
                <a:lnTo>
                  <a:pt x="1038704" y="1381807"/>
                </a:lnTo>
                <a:lnTo>
                  <a:pt x="1049833" y="1378626"/>
                </a:lnTo>
                <a:lnTo>
                  <a:pt x="1060961" y="1375126"/>
                </a:lnTo>
                <a:lnTo>
                  <a:pt x="1071771" y="1371626"/>
                </a:lnTo>
                <a:lnTo>
                  <a:pt x="1082581" y="1367172"/>
                </a:lnTo>
                <a:lnTo>
                  <a:pt x="1093391" y="1363036"/>
                </a:lnTo>
                <a:lnTo>
                  <a:pt x="1103566" y="1358900"/>
                </a:lnTo>
                <a:close/>
                <a:moveTo>
                  <a:pt x="728374" y="1358900"/>
                </a:moveTo>
                <a:lnTo>
                  <a:pt x="739187" y="1363351"/>
                </a:lnTo>
                <a:lnTo>
                  <a:pt x="749363" y="1367485"/>
                </a:lnTo>
                <a:lnTo>
                  <a:pt x="760175" y="1371936"/>
                </a:lnTo>
                <a:lnTo>
                  <a:pt x="771306" y="1375433"/>
                </a:lnTo>
                <a:lnTo>
                  <a:pt x="782118" y="1378931"/>
                </a:lnTo>
                <a:lnTo>
                  <a:pt x="793248" y="1382110"/>
                </a:lnTo>
                <a:lnTo>
                  <a:pt x="805015" y="1384971"/>
                </a:lnTo>
                <a:lnTo>
                  <a:pt x="816463" y="1387515"/>
                </a:lnTo>
                <a:lnTo>
                  <a:pt x="827911" y="1390059"/>
                </a:lnTo>
                <a:lnTo>
                  <a:pt x="839678" y="1391966"/>
                </a:lnTo>
                <a:lnTo>
                  <a:pt x="850808" y="1393556"/>
                </a:lnTo>
                <a:lnTo>
                  <a:pt x="862256" y="1394828"/>
                </a:lnTo>
                <a:lnTo>
                  <a:pt x="873705" y="1395782"/>
                </a:lnTo>
                <a:lnTo>
                  <a:pt x="885471" y="1396417"/>
                </a:lnTo>
                <a:lnTo>
                  <a:pt x="896601" y="1396735"/>
                </a:lnTo>
                <a:lnTo>
                  <a:pt x="908050" y="1397371"/>
                </a:lnTo>
                <a:lnTo>
                  <a:pt x="902644" y="1401187"/>
                </a:lnTo>
                <a:lnTo>
                  <a:pt x="897873" y="1405002"/>
                </a:lnTo>
                <a:lnTo>
                  <a:pt x="892785" y="1409135"/>
                </a:lnTo>
                <a:lnTo>
                  <a:pt x="888333" y="1413586"/>
                </a:lnTo>
                <a:lnTo>
                  <a:pt x="884199" y="1418038"/>
                </a:lnTo>
                <a:lnTo>
                  <a:pt x="880065" y="1423125"/>
                </a:lnTo>
                <a:lnTo>
                  <a:pt x="876567" y="1428212"/>
                </a:lnTo>
                <a:lnTo>
                  <a:pt x="873069" y="1432981"/>
                </a:lnTo>
                <a:lnTo>
                  <a:pt x="869889" y="1438386"/>
                </a:lnTo>
                <a:lnTo>
                  <a:pt x="867027" y="1444109"/>
                </a:lnTo>
                <a:lnTo>
                  <a:pt x="864164" y="1449832"/>
                </a:lnTo>
                <a:lnTo>
                  <a:pt x="861938" y="1456191"/>
                </a:lnTo>
                <a:lnTo>
                  <a:pt x="859712" y="1462550"/>
                </a:lnTo>
                <a:lnTo>
                  <a:pt x="857168" y="1469226"/>
                </a:lnTo>
                <a:lnTo>
                  <a:pt x="853988" y="1483216"/>
                </a:lnTo>
                <a:lnTo>
                  <a:pt x="850808" y="1498159"/>
                </a:lnTo>
                <a:lnTo>
                  <a:pt x="848582" y="1513739"/>
                </a:lnTo>
                <a:lnTo>
                  <a:pt x="846674" y="1530272"/>
                </a:lnTo>
                <a:lnTo>
                  <a:pt x="844448" y="1548077"/>
                </a:lnTo>
                <a:lnTo>
                  <a:pt x="843494" y="1566835"/>
                </a:lnTo>
                <a:lnTo>
                  <a:pt x="842222" y="1586866"/>
                </a:lnTo>
                <a:lnTo>
                  <a:pt x="840632" y="1630106"/>
                </a:lnTo>
                <a:lnTo>
                  <a:pt x="839996" y="1641234"/>
                </a:lnTo>
                <a:lnTo>
                  <a:pt x="838406" y="1652044"/>
                </a:lnTo>
                <a:lnTo>
                  <a:pt x="836498" y="1662536"/>
                </a:lnTo>
                <a:lnTo>
                  <a:pt x="833954" y="1672392"/>
                </a:lnTo>
                <a:lnTo>
                  <a:pt x="830773" y="1682567"/>
                </a:lnTo>
                <a:lnTo>
                  <a:pt x="826957" y="1691787"/>
                </a:lnTo>
                <a:lnTo>
                  <a:pt x="823141" y="1701007"/>
                </a:lnTo>
                <a:lnTo>
                  <a:pt x="818371" y="1709910"/>
                </a:lnTo>
                <a:lnTo>
                  <a:pt x="813283" y="1718176"/>
                </a:lnTo>
                <a:lnTo>
                  <a:pt x="808513" y="1726443"/>
                </a:lnTo>
                <a:lnTo>
                  <a:pt x="803107" y="1734073"/>
                </a:lnTo>
                <a:lnTo>
                  <a:pt x="797382" y="1741386"/>
                </a:lnTo>
                <a:lnTo>
                  <a:pt x="791340" y="1748699"/>
                </a:lnTo>
                <a:lnTo>
                  <a:pt x="785298" y="1755058"/>
                </a:lnTo>
                <a:lnTo>
                  <a:pt x="779574" y="1761417"/>
                </a:lnTo>
                <a:lnTo>
                  <a:pt x="773532" y="1767458"/>
                </a:lnTo>
                <a:lnTo>
                  <a:pt x="767171" y="1773180"/>
                </a:lnTo>
                <a:lnTo>
                  <a:pt x="761447" y="1778268"/>
                </a:lnTo>
                <a:lnTo>
                  <a:pt x="749999" y="1787806"/>
                </a:lnTo>
                <a:lnTo>
                  <a:pt x="739187" y="1796072"/>
                </a:lnTo>
                <a:lnTo>
                  <a:pt x="729646" y="1802431"/>
                </a:lnTo>
                <a:lnTo>
                  <a:pt x="721060" y="1807836"/>
                </a:lnTo>
                <a:lnTo>
                  <a:pt x="715018" y="1811334"/>
                </a:lnTo>
                <a:lnTo>
                  <a:pt x="709612" y="1814513"/>
                </a:lnTo>
                <a:lnTo>
                  <a:pt x="718198" y="1805293"/>
                </a:lnTo>
                <a:lnTo>
                  <a:pt x="726466" y="1796072"/>
                </a:lnTo>
                <a:lnTo>
                  <a:pt x="733780" y="1786852"/>
                </a:lnTo>
                <a:lnTo>
                  <a:pt x="740777" y="1776996"/>
                </a:lnTo>
                <a:lnTo>
                  <a:pt x="746819" y="1767140"/>
                </a:lnTo>
                <a:lnTo>
                  <a:pt x="752543" y="1756965"/>
                </a:lnTo>
                <a:lnTo>
                  <a:pt x="757631" y="1747109"/>
                </a:lnTo>
                <a:lnTo>
                  <a:pt x="761765" y="1736935"/>
                </a:lnTo>
                <a:lnTo>
                  <a:pt x="765581" y="1726761"/>
                </a:lnTo>
                <a:lnTo>
                  <a:pt x="769080" y="1716269"/>
                </a:lnTo>
                <a:lnTo>
                  <a:pt x="771942" y="1706412"/>
                </a:lnTo>
                <a:lnTo>
                  <a:pt x="774168" y="1695920"/>
                </a:lnTo>
                <a:lnTo>
                  <a:pt x="776076" y="1685428"/>
                </a:lnTo>
                <a:lnTo>
                  <a:pt x="777666" y="1675254"/>
                </a:lnTo>
                <a:lnTo>
                  <a:pt x="778620" y="1664762"/>
                </a:lnTo>
                <a:lnTo>
                  <a:pt x="779256" y="1654588"/>
                </a:lnTo>
                <a:lnTo>
                  <a:pt x="779574" y="1644731"/>
                </a:lnTo>
                <a:lnTo>
                  <a:pt x="779574" y="1634557"/>
                </a:lnTo>
                <a:lnTo>
                  <a:pt x="779256" y="1625019"/>
                </a:lnTo>
                <a:lnTo>
                  <a:pt x="778302" y="1615163"/>
                </a:lnTo>
                <a:lnTo>
                  <a:pt x="777348" y="1605942"/>
                </a:lnTo>
                <a:lnTo>
                  <a:pt x="776076" y="1596722"/>
                </a:lnTo>
                <a:lnTo>
                  <a:pt x="774486" y="1587501"/>
                </a:lnTo>
                <a:lnTo>
                  <a:pt x="772896" y="1578599"/>
                </a:lnTo>
                <a:lnTo>
                  <a:pt x="770988" y="1570015"/>
                </a:lnTo>
                <a:lnTo>
                  <a:pt x="768762" y="1562066"/>
                </a:lnTo>
                <a:lnTo>
                  <a:pt x="763991" y="1546169"/>
                </a:lnTo>
                <a:lnTo>
                  <a:pt x="759221" y="1531861"/>
                </a:lnTo>
                <a:lnTo>
                  <a:pt x="753815" y="1519144"/>
                </a:lnTo>
                <a:lnTo>
                  <a:pt x="750953" y="1513421"/>
                </a:lnTo>
                <a:lnTo>
                  <a:pt x="748727" y="1507698"/>
                </a:lnTo>
                <a:lnTo>
                  <a:pt x="744593" y="1495298"/>
                </a:lnTo>
                <a:lnTo>
                  <a:pt x="741095" y="1482262"/>
                </a:lnTo>
                <a:lnTo>
                  <a:pt x="737915" y="1469544"/>
                </a:lnTo>
                <a:lnTo>
                  <a:pt x="735371" y="1456509"/>
                </a:lnTo>
                <a:lnTo>
                  <a:pt x="733462" y="1443473"/>
                </a:lnTo>
                <a:lnTo>
                  <a:pt x="731872" y="1430755"/>
                </a:lnTo>
                <a:lnTo>
                  <a:pt x="730282" y="1418355"/>
                </a:lnTo>
                <a:lnTo>
                  <a:pt x="729646" y="1406910"/>
                </a:lnTo>
                <a:lnTo>
                  <a:pt x="728692" y="1396099"/>
                </a:lnTo>
                <a:lnTo>
                  <a:pt x="728374" y="1377659"/>
                </a:lnTo>
                <a:lnTo>
                  <a:pt x="728374" y="1364941"/>
                </a:lnTo>
                <a:lnTo>
                  <a:pt x="728374" y="1358900"/>
                </a:lnTo>
                <a:close/>
                <a:moveTo>
                  <a:pt x="1266049" y="1244600"/>
                </a:moveTo>
                <a:lnTo>
                  <a:pt x="1265097" y="1251282"/>
                </a:lnTo>
                <a:lnTo>
                  <a:pt x="1264780" y="1257647"/>
                </a:lnTo>
                <a:lnTo>
                  <a:pt x="1264780" y="1264011"/>
                </a:lnTo>
                <a:lnTo>
                  <a:pt x="1264780" y="1270057"/>
                </a:lnTo>
                <a:lnTo>
                  <a:pt x="1265414" y="1276103"/>
                </a:lnTo>
                <a:lnTo>
                  <a:pt x="1266366" y="1282467"/>
                </a:lnTo>
                <a:lnTo>
                  <a:pt x="1267952" y="1288513"/>
                </a:lnTo>
                <a:lnTo>
                  <a:pt x="1269221" y="1294559"/>
                </a:lnTo>
                <a:lnTo>
                  <a:pt x="1271124" y="1300605"/>
                </a:lnTo>
                <a:lnTo>
                  <a:pt x="1273662" y="1306651"/>
                </a:lnTo>
                <a:lnTo>
                  <a:pt x="1276199" y="1312379"/>
                </a:lnTo>
                <a:lnTo>
                  <a:pt x="1279054" y="1318743"/>
                </a:lnTo>
                <a:lnTo>
                  <a:pt x="1281909" y="1324471"/>
                </a:lnTo>
                <a:lnTo>
                  <a:pt x="1285398" y="1330517"/>
                </a:lnTo>
                <a:lnTo>
                  <a:pt x="1293645" y="1342609"/>
                </a:lnTo>
                <a:lnTo>
                  <a:pt x="1302527" y="1354701"/>
                </a:lnTo>
                <a:lnTo>
                  <a:pt x="1312360" y="1367111"/>
                </a:lnTo>
                <a:lnTo>
                  <a:pt x="1323462" y="1379839"/>
                </a:lnTo>
                <a:lnTo>
                  <a:pt x="1335832" y="1392886"/>
                </a:lnTo>
                <a:lnTo>
                  <a:pt x="1348838" y="1406569"/>
                </a:lnTo>
                <a:lnTo>
                  <a:pt x="1363111" y="1420570"/>
                </a:lnTo>
                <a:lnTo>
                  <a:pt x="1393880" y="1450800"/>
                </a:lnTo>
                <a:lnTo>
                  <a:pt x="1401492" y="1458755"/>
                </a:lnTo>
                <a:lnTo>
                  <a:pt x="1408471" y="1467029"/>
                </a:lnTo>
                <a:lnTo>
                  <a:pt x="1414815" y="1475302"/>
                </a:lnTo>
                <a:lnTo>
                  <a:pt x="1420524" y="1484212"/>
                </a:lnTo>
                <a:lnTo>
                  <a:pt x="1425599" y="1493122"/>
                </a:lnTo>
                <a:lnTo>
                  <a:pt x="1430357" y="1502350"/>
                </a:lnTo>
                <a:lnTo>
                  <a:pt x="1434481" y="1511578"/>
                </a:lnTo>
                <a:lnTo>
                  <a:pt x="1437970" y="1520806"/>
                </a:lnTo>
                <a:lnTo>
                  <a:pt x="1440825" y="1530035"/>
                </a:lnTo>
                <a:lnTo>
                  <a:pt x="1443362" y="1539263"/>
                </a:lnTo>
                <a:lnTo>
                  <a:pt x="1445583" y="1548491"/>
                </a:lnTo>
                <a:lnTo>
                  <a:pt x="1447169" y="1557401"/>
                </a:lnTo>
                <a:lnTo>
                  <a:pt x="1448755" y="1566629"/>
                </a:lnTo>
                <a:lnTo>
                  <a:pt x="1449389" y="1575539"/>
                </a:lnTo>
                <a:lnTo>
                  <a:pt x="1450341" y="1584449"/>
                </a:lnTo>
                <a:lnTo>
                  <a:pt x="1450658" y="1592722"/>
                </a:lnTo>
                <a:lnTo>
                  <a:pt x="1450975" y="1600995"/>
                </a:lnTo>
                <a:lnTo>
                  <a:pt x="1450658" y="1608951"/>
                </a:lnTo>
                <a:lnTo>
                  <a:pt x="1450341" y="1623907"/>
                </a:lnTo>
                <a:lnTo>
                  <a:pt x="1448755" y="1637590"/>
                </a:lnTo>
                <a:lnTo>
                  <a:pt x="1447169" y="1649045"/>
                </a:lnTo>
                <a:lnTo>
                  <a:pt x="1445583" y="1658592"/>
                </a:lnTo>
                <a:lnTo>
                  <a:pt x="1443997" y="1665592"/>
                </a:lnTo>
                <a:lnTo>
                  <a:pt x="1443045" y="1671638"/>
                </a:lnTo>
                <a:lnTo>
                  <a:pt x="1442094" y="1659228"/>
                </a:lnTo>
                <a:lnTo>
                  <a:pt x="1440508" y="1646818"/>
                </a:lnTo>
                <a:lnTo>
                  <a:pt x="1438605" y="1634726"/>
                </a:lnTo>
                <a:lnTo>
                  <a:pt x="1436067" y="1623270"/>
                </a:lnTo>
                <a:lnTo>
                  <a:pt x="1432895" y="1612133"/>
                </a:lnTo>
                <a:lnTo>
                  <a:pt x="1429089" y="1601314"/>
                </a:lnTo>
                <a:lnTo>
                  <a:pt x="1424965" y="1590813"/>
                </a:lnTo>
                <a:lnTo>
                  <a:pt x="1420207" y="1580948"/>
                </a:lnTo>
                <a:lnTo>
                  <a:pt x="1415132" y="1571402"/>
                </a:lnTo>
                <a:lnTo>
                  <a:pt x="1409740" y="1561537"/>
                </a:lnTo>
                <a:lnTo>
                  <a:pt x="1404030" y="1552628"/>
                </a:lnTo>
                <a:lnTo>
                  <a:pt x="1398003" y="1544036"/>
                </a:lnTo>
                <a:lnTo>
                  <a:pt x="1391976" y="1535762"/>
                </a:lnTo>
                <a:lnTo>
                  <a:pt x="1384998" y="1527807"/>
                </a:lnTo>
                <a:lnTo>
                  <a:pt x="1378020" y="1520170"/>
                </a:lnTo>
                <a:lnTo>
                  <a:pt x="1371041" y="1512851"/>
                </a:lnTo>
                <a:lnTo>
                  <a:pt x="1363746" y="1505851"/>
                </a:lnTo>
                <a:lnTo>
                  <a:pt x="1356450" y="1499168"/>
                </a:lnTo>
                <a:lnTo>
                  <a:pt x="1348838" y="1493122"/>
                </a:lnTo>
                <a:lnTo>
                  <a:pt x="1341225" y="1486758"/>
                </a:lnTo>
                <a:lnTo>
                  <a:pt x="1333612" y="1481667"/>
                </a:lnTo>
                <a:lnTo>
                  <a:pt x="1325682" y="1476257"/>
                </a:lnTo>
                <a:lnTo>
                  <a:pt x="1318069" y="1471166"/>
                </a:lnTo>
                <a:lnTo>
                  <a:pt x="1310457" y="1466393"/>
                </a:lnTo>
                <a:lnTo>
                  <a:pt x="1302844" y="1462256"/>
                </a:lnTo>
                <a:lnTo>
                  <a:pt x="1295231" y="1458437"/>
                </a:lnTo>
                <a:lnTo>
                  <a:pt x="1280640" y="1451437"/>
                </a:lnTo>
                <a:lnTo>
                  <a:pt x="1266683" y="1445709"/>
                </a:lnTo>
                <a:lnTo>
                  <a:pt x="1253678" y="1440936"/>
                </a:lnTo>
                <a:lnTo>
                  <a:pt x="1247334" y="1439026"/>
                </a:lnTo>
                <a:lnTo>
                  <a:pt x="1241625" y="1436799"/>
                </a:lnTo>
                <a:lnTo>
                  <a:pt x="1229571" y="1431708"/>
                </a:lnTo>
                <a:lnTo>
                  <a:pt x="1217518" y="1425980"/>
                </a:lnTo>
                <a:lnTo>
                  <a:pt x="1206098" y="1419616"/>
                </a:lnTo>
                <a:lnTo>
                  <a:pt x="1194362" y="1412615"/>
                </a:lnTo>
                <a:lnTo>
                  <a:pt x="1183577" y="1405614"/>
                </a:lnTo>
                <a:lnTo>
                  <a:pt x="1173110" y="1398296"/>
                </a:lnTo>
                <a:lnTo>
                  <a:pt x="1163277" y="1390977"/>
                </a:lnTo>
                <a:lnTo>
                  <a:pt x="1154078" y="1383976"/>
                </a:lnTo>
                <a:lnTo>
                  <a:pt x="1145831" y="1377294"/>
                </a:lnTo>
                <a:lnTo>
                  <a:pt x="1131874" y="1365202"/>
                </a:lnTo>
                <a:lnTo>
                  <a:pt x="1122358" y="1356610"/>
                </a:lnTo>
                <a:lnTo>
                  <a:pt x="1117600" y="1352473"/>
                </a:lnTo>
                <a:lnTo>
                  <a:pt x="1128068" y="1348018"/>
                </a:lnTo>
                <a:lnTo>
                  <a:pt x="1138535" y="1342927"/>
                </a:lnTo>
                <a:lnTo>
                  <a:pt x="1148368" y="1337517"/>
                </a:lnTo>
                <a:lnTo>
                  <a:pt x="1158836" y="1331790"/>
                </a:lnTo>
                <a:lnTo>
                  <a:pt x="1168352" y="1326062"/>
                </a:lnTo>
                <a:lnTo>
                  <a:pt x="1178502" y="1319698"/>
                </a:lnTo>
                <a:lnTo>
                  <a:pt x="1188335" y="1313333"/>
                </a:lnTo>
                <a:lnTo>
                  <a:pt x="1197851" y="1306333"/>
                </a:lnTo>
                <a:lnTo>
                  <a:pt x="1207050" y="1299332"/>
                </a:lnTo>
                <a:lnTo>
                  <a:pt x="1216249" y="1292013"/>
                </a:lnTo>
                <a:lnTo>
                  <a:pt x="1225130" y="1284695"/>
                </a:lnTo>
                <a:lnTo>
                  <a:pt x="1233695" y="1277057"/>
                </a:lnTo>
                <a:lnTo>
                  <a:pt x="1241942" y="1269420"/>
                </a:lnTo>
                <a:lnTo>
                  <a:pt x="1250506" y="1261147"/>
                </a:lnTo>
                <a:lnTo>
                  <a:pt x="1258119" y="1253192"/>
                </a:lnTo>
                <a:lnTo>
                  <a:pt x="1266049" y="1244600"/>
                </a:lnTo>
                <a:close/>
                <a:moveTo>
                  <a:pt x="566102" y="1244600"/>
                </a:moveTo>
                <a:lnTo>
                  <a:pt x="573722" y="1253179"/>
                </a:lnTo>
                <a:lnTo>
                  <a:pt x="581660" y="1261123"/>
                </a:lnTo>
                <a:lnTo>
                  <a:pt x="589915" y="1269384"/>
                </a:lnTo>
                <a:lnTo>
                  <a:pt x="598170" y="1277010"/>
                </a:lnTo>
                <a:lnTo>
                  <a:pt x="607060" y="1284636"/>
                </a:lnTo>
                <a:lnTo>
                  <a:pt x="615950" y="1292262"/>
                </a:lnTo>
                <a:lnTo>
                  <a:pt x="625157" y="1299570"/>
                </a:lnTo>
                <a:lnTo>
                  <a:pt x="634365" y="1306561"/>
                </a:lnTo>
                <a:lnTo>
                  <a:pt x="643890" y="1313551"/>
                </a:lnTo>
                <a:lnTo>
                  <a:pt x="653732" y="1319589"/>
                </a:lnTo>
                <a:lnTo>
                  <a:pt x="663575" y="1326261"/>
                </a:lnTo>
                <a:lnTo>
                  <a:pt x="673735" y="1331981"/>
                </a:lnTo>
                <a:lnTo>
                  <a:pt x="683577" y="1337382"/>
                </a:lnTo>
                <a:lnTo>
                  <a:pt x="693737" y="1342784"/>
                </a:lnTo>
                <a:lnTo>
                  <a:pt x="703897" y="1347868"/>
                </a:lnTo>
                <a:lnTo>
                  <a:pt x="714375" y="1352317"/>
                </a:lnTo>
                <a:lnTo>
                  <a:pt x="707707" y="1353905"/>
                </a:lnTo>
                <a:lnTo>
                  <a:pt x="701675" y="1355494"/>
                </a:lnTo>
                <a:lnTo>
                  <a:pt x="695642" y="1357400"/>
                </a:lnTo>
                <a:lnTo>
                  <a:pt x="689610" y="1359307"/>
                </a:lnTo>
                <a:lnTo>
                  <a:pt x="683895" y="1361849"/>
                </a:lnTo>
                <a:lnTo>
                  <a:pt x="678180" y="1364709"/>
                </a:lnTo>
                <a:lnTo>
                  <a:pt x="672782" y="1367568"/>
                </a:lnTo>
                <a:lnTo>
                  <a:pt x="667702" y="1371064"/>
                </a:lnTo>
                <a:lnTo>
                  <a:pt x="662940" y="1374559"/>
                </a:lnTo>
                <a:lnTo>
                  <a:pt x="657860" y="1379007"/>
                </a:lnTo>
                <a:lnTo>
                  <a:pt x="652780" y="1383138"/>
                </a:lnTo>
                <a:lnTo>
                  <a:pt x="648335" y="1387587"/>
                </a:lnTo>
                <a:lnTo>
                  <a:pt x="643255" y="1392670"/>
                </a:lnTo>
                <a:lnTo>
                  <a:pt x="638492" y="1397754"/>
                </a:lnTo>
                <a:lnTo>
                  <a:pt x="629920" y="1408876"/>
                </a:lnTo>
                <a:lnTo>
                  <a:pt x="621030" y="1421268"/>
                </a:lnTo>
                <a:lnTo>
                  <a:pt x="612457" y="1434613"/>
                </a:lnTo>
                <a:lnTo>
                  <a:pt x="603567" y="1449230"/>
                </a:lnTo>
                <a:lnTo>
                  <a:pt x="595312" y="1464481"/>
                </a:lnTo>
                <a:lnTo>
                  <a:pt x="586422" y="1481640"/>
                </a:lnTo>
                <a:lnTo>
                  <a:pt x="577215" y="1499116"/>
                </a:lnTo>
                <a:lnTo>
                  <a:pt x="558165" y="1537563"/>
                </a:lnTo>
                <a:lnTo>
                  <a:pt x="553085" y="1547731"/>
                </a:lnTo>
                <a:lnTo>
                  <a:pt x="547052" y="1556946"/>
                </a:lnTo>
                <a:lnTo>
                  <a:pt x="541020" y="1565525"/>
                </a:lnTo>
                <a:lnTo>
                  <a:pt x="534352" y="1573787"/>
                </a:lnTo>
                <a:lnTo>
                  <a:pt x="527684" y="1581413"/>
                </a:lnTo>
                <a:lnTo>
                  <a:pt x="520699" y="1588403"/>
                </a:lnTo>
                <a:lnTo>
                  <a:pt x="513079" y="1595076"/>
                </a:lnTo>
                <a:lnTo>
                  <a:pt x="505142" y="1601431"/>
                </a:lnTo>
                <a:lnTo>
                  <a:pt x="497522" y="1606832"/>
                </a:lnTo>
                <a:lnTo>
                  <a:pt x="489584" y="1612234"/>
                </a:lnTo>
                <a:lnTo>
                  <a:pt x="481329" y="1617318"/>
                </a:lnTo>
                <a:lnTo>
                  <a:pt x="473392" y="1621449"/>
                </a:lnTo>
                <a:lnTo>
                  <a:pt x="465454" y="1625897"/>
                </a:lnTo>
                <a:lnTo>
                  <a:pt x="456882" y="1629710"/>
                </a:lnTo>
                <a:lnTo>
                  <a:pt x="448944" y="1632570"/>
                </a:lnTo>
                <a:lnTo>
                  <a:pt x="441007" y="1635748"/>
                </a:lnTo>
                <a:lnTo>
                  <a:pt x="433069" y="1638607"/>
                </a:lnTo>
                <a:lnTo>
                  <a:pt x="425767" y="1640831"/>
                </a:lnTo>
                <a:lnTo>
                  <a:pt x="411162" y="1644962"/>
                </a:lnTo>
                <a:lnTo>
                  <a:pt x="398144" y="1647822"/>
                </a:lnTo>
                <a:lnTo>
                  <a:pt x="386397" y="1650046"/>
                </a:lnTo>
                <a:lnTo>
                  <a:pt x="376872" y="1651635"/>
                </a:lnTo>
                <a:lnTo>
                  <a:pt x="369569" y="1652270"/>
                </a:lnTo>
                <a:lnTo>
                  <a:pt x="363537" y="1652588"/>
                </a:lnTo>
                <a:lnTo>
                  <a:pt x="375284" y="1648140"/>
                </a:lnTo>
                <a:lnTo>
                  <a:pt x="386397" y="1642738"/>
                </a:lnTo>
                <a:lnTo>
                  <a:pt x="397192" y="1637336"/>
                </a:lnTo>
                <a:lnTo>
                  <a:pt x="407352" y="1631299"/>
                </a:lnTo>
                <a:lnTo>
                  <a:pt x="416877" y="1624626"/>
                </a:lnTo>
                <a:lnTo>
                  <a:pt x="426084" y="1617954"/>
                </a:lnTo>
                <a:lnTo>
                  <a:pt x="434657" y="1610645"/>
                </a:lnTo>
                <a:lnTo>
                  <a:pt x="442912" y="1603337"/>
                </a:lnTo>
                <a:lnTo>
                  <a:pt x="450849" y="1595394"/>
                </a:lnTo>
                <a:lnTo>
                  <a:pt x="457517" y="1587450"/>
                </a:lnTo>
                <a:lnTo>
                  <a:pt x="464502" y="1579188"/>
                </a:lnTo>
                <a:lnTo>
                  <a:pt x="471169" y="1570927"/>
                </a:lnTo>
                <a:lnTo>
                  <a:pt x="476884" y="1562030"/>
                </a:lnTo>
                <a:lnTo>
                  <a:pt x="482282" y="1553133"/>
                </a:lnTo>
                <a:lnTo>
                  <a:pt x="487679" y="1544236"/>
                </a:lnTo>
                <a:lnTo>
                  <a:pt x="492124" y="1535339"/>
                </a:lnTo>
                <a:lnTo>
                  <a:pt x="496569" y="1526125"/>
                </a:lnTo>
                <a:lnTo>
                  <a:pt x="500697" y="1516910"/>
                </a:lnTo>
                <a:lnTo>
                  <a:pt x="504189" y="1508013"/>
                </a:lnTo>
                <a:lnTo>
                  <a:pt x="507047" y="1498798"/>
                </a:lnTo>
                <a:lnTo>
                  <a:pt x="510222" y="1489901"/>
                </a:lnTo>
                <a:lnTo>
                  <a:pt x="513079" y="1480687"/>
                </a:lnTo>
                <a:lnTo>
                  <a:pt x="515302" y="1471790"/>
                </a:lnTo>
                <a:lnTo>
                  <a:pt x="517207" y="1463210"/>
                </a:lnTo>
                <a:lnTo>
                  <a:pt x="519112" y="1454631"/>
                </a:lnTo>
                <a:lnTo>
                  <a:pt x="520382" y="1446052"/>
                </a:lnTo>
                <a:lnTo>
                  <a:pt x="522604" y="1430165"/>
                </a:lnTo>
                <a:lnTo>
                  <a:pt x="523874" y="1414913"/>
                </a:lnTo>
                <a:lnTo>
                  <a:pt x="523874" y="1401567"/>
                </a:lnTo>
                <a:lnTo>
                  <a:pt x="523874" y="1394895"/>
                </a:lnTo>
                <a:lnTo>
                  <a:pt x="524192" y="1388540"/>
                </a:lnTo>
                <a:lnTo>
                  <a:pt x="525144" y="1375830"/>
                </a:lnTo>
                <a:lnTo>
                  <a:pt x="527049" y="1362484"/>
                </a:lnTo>
                <a:lnTo>
                  <a:pt x="529589" y="1349139"/>
                </a:lnTo>
                <a:lnTo>
                  <a:pt x="532447" y="1336111"/>
                </a:lnTo>
                <a:lnTo>
                  <a:pt x="535940" y="1323401"/>
                </a:lnTo>
                <a:lnTo>
                  <a:pt x="539750" y="1311645"/>
                </a:lnTo>
                <a:lnTo>
                  <a:pt x="543560" y="1299570"/>
                </a:lnTo>
                <a:lnTo>
                  <a:pt x="547687" y="1288767"/>
                </a:lnTo>
                <a:lnTo>
                  <a:pt x="551497" y="1278917"/>
                </a:lnTo>
                <a:lnTo>
                  <a:pt x="558165" y="1262076"/>
                </a:lnTo>
                <a:lnTo>
                  <a:pt x="563245" y="1250002"/>
                </a:lnTo>
                <a:lnTo>
                  <a:pt x="566102" y="1244600"/>
                </a:lnTo>
                <a:close/>
                <a:moveTo>
                  <a:pt x="1368425" y="1074738"/>
                </a:moveTo>
                <a:lnTo>
                  <a:pt x="1370330" y="1080752"/>
                </a:lnTo>
                <a:lnTo>
                  <a:pt x="1372553" y="1086767"/>
                </a:lnTo>
                <a:lnTo>
                  <a:pt x="1374775" y="1092781"/>
                </a:lnTo>
                <a:lnTo>
                  <a:pt x="1377633" y="1098162"/>
                </a:lnTo>
                <a:lnTo>
                  <a:pt x="1380490" y="1103227"/>
                </a:lnTo>
                <a:lnTo>
                  <a:pt x="1383983" y="1108608"/>
                </a:lnTo>
                <a:lnTo>
                  <a:pt x="1387793" y="1113673"/>
                </a:lnTo>
                <a:lnTo>
                  <a:pt x="1391920" y="1118738"/>
                </a:lnTo>
                <a:lnTo>
                  <a:pt x="1396048" y="1123170"/>
                </a:lnTo>
                <a:lnTo>
                  <a:pt x="1400175" y="1127918"/>
                </a:lnTo>
                <a:lnTo>
                  <a:pt x="1405255" y="1132033"/>
                </a:lnTo>
                <a:lnTo>
                  <a:pt x="1410335" y="1136465"/>
                </a:lnTo>
                <a:lnTo>
                  <a:pt x="1415733" y="1140580"/>
                </a:lnTo>
                <a:lnTo>
                  <a:pt x="1421130" y="1144378"/>
                </a:lnTo>
                <a:lnTo>
                  <a:pt x="1433195" y="1151975"/>
                </a:lnTo>
                <a:lnTo>
                  <a:pt x="1446213" y="1159572"/>
                </a:lnTo>
                <a:lnTo>
                  <a:pt x="1460500" y="1166853"/>
                </a:lnTo>
                <a:lnTo>
                  <a:pt x="1476058" y="1173817"/>
                </a:lnTo>
                <a:lnTo>
                  <a:pt x="1492568" y="1180781"/>
                </a:lnTo>
                <a:lnTo>
                  <a:pt x="1509713" y="1188062"/>
                </a:lnTo>
                <a:lnTo>
                  <a:pt x="1528128" y="1195026"/>
                </a:lnTo>
                <a:lnTo>
                  <a:pt x="1568451" y="1209903"/>
                </a:lnTo>
                <a:lnTo>
                  <a:pt x="1578928" y="1214018"/>
                </a:lnTo>
                <a:lnTo>
                  <a:pt x="1589088" y="1218767"/>
                </a:lnTo>
                <a:lnTo>
                  <a:pt x="1598296" y="1223831"/>
                </a:lnTo>
                <a:lnTo>
                  <a:pt x="1606868" y="1229529"/>
                </a:lnTo>
                <a:lnTo>
                  <a:pt x="1615441" y="1235543"/>
                </a:lnTo>
                <a:lnTo>
                  <a:pt x="1623061" y="1242191"/>
                </a:lnTo>
                <a:lnTo>
                  <a:pt x="1630363" y="1248522"/>
                </a:lnTo>
                <a:lnTo>
                  <a:pt x="1637348" y="1255486"/>
                </a:lnTo>
                <a:lnTo>
                  <a:pt x="1644016" y="1262766"/>
                </a:lnTo>
                <a:lnTo>
                  <a:pt x="1650048" y="1270047"/>
                </a:lnTo>
                <a:lnTo>
                  <a:pt x="1655763" y="1277644"/>
                </a:lnTo>
                <a:lnTo>
                  <a:pt x="1661161" y="1285241"/>
                </a:lnTo>
                <a:lnTo>
                  <a:pt x="1665923" y="1293155"/>
                </a:lnTo>
                <a:lnTo>
                  <a:pt x="1670368" y="1300752"/>
                </a:lnTo>
                <a:lnTo>
                  <a:pt x="1674496" y="1308349"/>
                </a:lnTo>
                <a:lnTo>
                  <a:pt x="1678623" y="1315946"/>
                </a:lnTo>
                <a:lnTo>
                  <a:pt x="1681798" y="1323227"/>
                </a:lnTo>
                <a:lnTo>
                  <a:pt x="1684973" y="1330507"/>
                </a:lnTo>
                <a:lnTo>
                  <a:pt x="1690371" y="1344435"/>
                </a:lnTo>
                <a:lnTo>
                  <a:pt x="1695133" y="1357097"/>
                </a:lnTo>
                <a:lnTo>
                  <a:pt x="1697991" y="1368493"/>
                </a:lnTo>
                <a:lnTo>
                  <a:pt x="1700848" y="1377673"/>
                </a:lnTo>
                <a:lnTo>
                  <a:pt x="1702436" y="1384637"/>
                </a:lnTo>
                <a:lnTo>
                  <a:pt x="1703388" y="1390651"/>
                </a:lnTo>
                <a:lnTo>
                  <a:pt x="1697356" y="1379572"/>
                </a:lnTo>
                <a:lnTo>
                  <a:pt x="1691006" y="1369442"/>
                </a:lnTo>
                <a:lnTo>
                  <a:pt x="1684656" y="1359313"/>
                </a:lnTo>
                <a:lnTo>
                  <a:pt x="1677353" y="1349817"/>
                </a:lnTo>
                <a:lnTo>
                  <a:pt x="1670051" y="1340953"/>
                </a:lnTo>
                <a:lnTo>
                  <a:pt x="1662431" y="1332407"/>
                </a:lnTo>
                <a:lnTo>
                  <a:pt x="1654176" y="1324809"/>
                </a:lnTo>
                <a:lnTo>
                  <a:pt x="1645921" y="1317529"/>
                </a:lnTo>
                <a:lnTo>
                  <a:pt x="1637348" y="1310565"/>
                </a:lnTo>
                <a:lnTo>
                  <a:pt x="1628458" y="1304234"/>
                </a:lnTo>
                <a:lnTo>
                  <a:pt x="1619568" y="1298536"/>
                </a:lnTo>
                <a:lnTo>
                  <a:pt x="1610996" y="1293155"/>
                </a:lnTo>
                <a:lnTo>
                  <a:pt x="1601471" y="1288090"/>
                </a:lnTo>
                <a:lnTo>
                  <a:pt x="1591946" y="1283342"/>
                </a:lnTo>
                <a:lnTo>
                  <a:pt x="1582738" y="1279227"/>
                </a:lnTo>
                <a:lnTo>
                  <a:pt x="1573213" y="1275428"/>
                </a:lnTo>
                <a:lnTo>
                  <a:pt x="1564006" y="1272263"/>
                </a:lnTo>
                <a:lnTo>
                  <a:pt x="1554481" y="1269414"/>
                </a:lnTo>
                <a:lnTo>
                  <a:pt x="1544638" y="1266565"/>
                </a:lnTo>
                <a:lnTo>
                  <a:pt x="1535431" y="1264349"/>
                </a:lnTo>
                <a:lnTo>
                  <a:pt x="1526223" y="1262450"/>
                </a:lnTo>
                <a:lnTo>
                  <a:pt x="1517016" y="1260551"/>
                </a:lnTo>
                <a:lnTo>
                  <a:pt x="1507808" y="1259284"/>
                </a:lnTo>
                <a:lnTo>
                  <a:pt x="1498918" y="1258018"/>
                </a:lnTo>
                <a:lnTo>
                  <a:pt x="1490028" y="1257385"/>
                </a:lnTo>
                <a:lnTo>
                  <a:pt x="1481773" y="1257069"/>
                </a:lnTo>
                <a:lnTo>
                  <a:pt x="1465580" y="1256752"/>
                </a:lnTo>
                <a:lnTo>
                  <a:pt x="1450658" y="1257069"/>
                </a:lnTo>
                <a:lnTo>
                  <a:pt x="1436688" y="1258018"/>
                </a:lnTo>
                <a:lnTo>
                  <a:pt x="1430655" y="1258968"/>
                </a:lnTo>
                <a:lnTo>
                  <a:pt x="1423988" y="1259284"/>
                </a:lnTo>
                <a:lnTo>
                  <a:pt x="1410970" y="1259284"/>
                </a:lnTo>
                <a:lnTo>
                  <a:pt x="1397953" y="1258968"/>
                </a:lnTo>
                <a:lnTo>
                  <a:pt x="1384618" y="1257702"/>
                </a:lnTo>
                <a:lnTo>
                  <a:pt x="1371283" y="1256119"/>
                </a:lnTo>
                <a:lnTo>
                  <a:pt x="1358265" y="1253903"/>
                </a:lnTo>
                <a:lnTo>
                  <a:pt x="1345565" y="1251687"/>
                </a:lnTo>
                <a:lnTo>
                  <a:pt x="1333818" y="1248838"/>
                </a:lnTo>
                <a:lnTo>
                  <a:pt x="1322705" y="1246306"/>
                </a:lnTo>
                <a:lnTo>
                  <a:pt x="1312228" y="1243457"/>
                </a:lnTo>
                <a:lnTo>
                  <a:pt x="1294448" y="1238709"/>
                </a:lnTo>
                <a:lnTo>
                  <a:pt x="1282383" y="1234910"/>
                </a:lnTo>
                <a:lnTo>
                  <a:pt x="1276350" y="1232378"/>
                </a:lnTo>
                <a:lnTo>
                  <a:pt x="1284288" y="1224148"/>
                </a:lnTo>
                <a:lnTo>
                  <a:pt x="1291590" y="1215285"/>
                </a:lnTo>
                <a:lnTo>
                  <a:pt x="1298258" y="1206421"/>
                </a:lnTo>
                <a:lnTo>
                  <a:pt x="1305560" y="1197241"/>
                </a:lnTo>
                <a:lnTo>
                  <a:pt x="1312228" y="1187745"/>
                </a:lnTo>
                <a:lnTo>
                  <a:pt x="1318895" y="1178249"/>
                </a:lnTo>
                <a:lnTo>
                  <a:pt x="1324928" y="1168119"/>
                </a:lnTo>
                <a:lnTo>
                  <a:pt x="1330960" y="1158306"/>
                </a:lnTo>
                <a:lnTo>
                  <a:pt x="1336675" y="1147860"/>
                </a:lnTo>
                <a:lnTo>
                  <a:pt x="1342073" y="1137731"/>
                </a:lnTo>
                <a:lnTo>
                  <a:pt x="1347153" y="1127601"/>
                </a:lnTo>
                <a:lnTo>
                  <a:pt x="1352233" y="1116839"/>
                </a:lnTo>
                <a:lnTo>
                  <a:pt x="1356360" y="1106393"/>
                </a:lnTo>
                <a:lnTo>
                  <a:pt x="1360805" y="1095630"/>
                </a:lnTo>
                <a:lnTo>
                  <a:pt x="1364933" y="1084868"/>
                </a:lnTo>
                <a:lnTo>
                  <a:pt x="1368425" y="1074738"/>
                </a:lnTo>
                <a:close/>
                <a:moveTo>
                  <a:pt x="462532" y="1074738"/>
                </a:moveTo>
                <a:lnTo>
                  <a:pt x="466345" y="1085522"/>
                </a:lnTo>
                <a:lnTo>
                  <a:pt x="470158" y="1095671"/>
                </a:lnTo>
                <a:lnTo>
                  <a:pt x="474288" y="1106455"/>
                </a:lnTo>
                <a:lnTo>
                  <a:pt x="479054" y="1117239"/>
                </a:lnTo>
                <a:lnTo>
                  <a:pt x="483502" y="1127706"/>
                </a:lnTo>
                <a:lnTo>
                  <a:pt x="488904" y="1137855"/>
                </a:lnTo>
                <a:lnTo>
                  <a:pt x="494305" y="1148322"/>
                </a:lnTo>
                <a:lnTo>
                  <a:pt x="500024" y="1158789"/>
                </a:lnTo>
                <a:lnTo>
                  <a:pt x="505743" y="1168621"/>
                </a:lnTo>
                <a:lnTo>
                  <a:pt x="512098" y="1178770"/>
                </a:lnTo>
                <a:lnTo>
                  <a:pt x="518452" y="1188286"/>
                </a:lnTo>
                <a:lnTo>
                  <a:pt x="525442" y="1197484"/>
                </a:lnTo>
                <a:lnTo>
                  <a:pt x="532432" y="1206682"/>
                </a:lnTo>
                <a:lnTo>
                  <a:pt x="539422" y="1215880"/>
                </a:lnTo>
                <a:lnTo>
                  <a:pt x="546730" y="1224443"/>
                </a:lnTo>
                <a:lnTo>
                  <a:pt x="554038" y="1232690"/>
                </a:lnTo>
                <a:lnTo>
                  <a:pt x="547683" y="1231738"/>
                </a:lnTo>
                <a:lnTo>
                  <a:pt x="541329" y="1230469"/>
                </a:lnTo>
                <a:lnTo>
                  <a:pt x="534974" y="1229835"/>
                </a:lnTo>
                <a:lnTo>
                  <a:pt x="528937" y="1229518"/>
                </a:lnTo>
                <a:lnTo>
                  <a:pt x="522900" y="1229518"/>
                </a:lnTo>
                <a:lnTo>
                  <a:pt x="516228" y="1229518"/>
                </a:lnTo>
                <a:lnTo>
                  <a:pt x="510191" y="1230152"/>
                </a:lnTo>
                <a:lnTo>
                  <a:pt x="503837" y="1231421"/>
                </a:lnTo>
                <a:lnTo>
                  <a:pt x="497800" y="1232372"/>
                </a:lnTo>
                <a:lnTo>
                  <a:pt x="491445" y="1233958"/>
                </a:lnTo>
                <a:lnTo>
                  <a:pt x="485408" y="1235861"/>
                </a:lnTo>
                <a:lnTo>
                  <a:pt x="479372" y="1238082"/>
                </a:lnTo>
                <a:lnTo>
                  <a:pt x="473017" y="1240936"/>
                </a:lnTo>
                <a:lnTo>
                  <a:pt x="466663" y="1243473"/>
                </a:lnTo>
                <a:lnTo>
                  <a:pt x="453953" y="1250134"/>
                </a:lnTo>
                <a:lnTo>
                  <a:pt x="440927" y="1257746"/>
                </a:lnTo>
                <a:lnTo>
                  <a:pt x="427900" y="1266627"/>
                </a:lnTo>
                <a:lnTo>
                  <a:pt x="413920" y="1276142"/>
                </a:lnTo>
                <a:lnTo>
                  <a:pt x="399622" y="1286926"/>
                </a:lnTo>
                <a:lnTo>
                  <a:pt x="384689" y="1298344"/>
                </a:lnTo>
                <a:lnTo>
                  <a:pt x="369438" y="1311031"/>
                </a:lnTo>
                <a:lnTo>
                  <a:pt x="336076" y="1338308"/>
                </a:lnTo>
                <a:lnTo>
                  <a:pt x="327498" y="1345286"/>
                </a:lnTo>
                <a:lnTo>
                  <a:pt x="318601" y="1351312"/>
                </a:lnTo>
                <a:lnTo>
                  <a:pt x="309387" y="1356704"/>
                </a:lnTo>
                <a:lnTo>
                  <a:pt x="300173" y="1361779"/>
                </a:lnTo>
                <a:lnTo>
                  <a:pt x="290323" y="1365902"/>
                </a:lnTo>
                <a:lnTo>
                  <a:pt x="280792" y="1369391"/>
                </a:lnTo>
                <a:lnTo>
                  <a:pt x="271577" y="1372562"/>
                </a:lnTo>
                <a:lnTo>
                  <a:pt x="262046" y="1375100"/>
                </a:lnTo>
                <a:lnTo>
                  <a:pt x="252514" y="1377320"/>
                </a:lnTo>
                <a:lnTo>
                  <a:pt x="243300" y="1378589"/>
                </a:lnTo>
                <a:lnTo>
                  <a:pt x="233450" y="1379857"/>
                </a:lnTo>
                <a:lnTo>
                  <a:pt x="224236" y="1380492"/>
                </a:lnTo>
                <a:lnTo>
                  <a:pt x="215022" y="1381126"/>
                </a:lnTo>
                <a:lnTo>
                  <a:pt x="206125" y="1381126"/>
                </a:lnTo>
                <a:lnTo>
                  <a:pt x="197547" y="1381126"/>
                </a:lnTo>
                <a:lnTo>
                  <a:pt x="188968" y="1380175"/>
                </a:lnTo>
                <a:lnTo>
                  <a:pt x="180707" y="1379857"/>
                </a:lnTo>
                <a:lnTo>
                  <a:pt x="172764" y="1378589"/>
                </a:lnTo>
                <a:lnTo>
                  <a:pt x="158149" y="1376369"/>
                </a:lnTo>
                <a:lnTo>
                  <a:pt x="144804" y="1374148"/>
                </a:lnTo>
                <a:lnTo>
                  <a:pt x="133683" y="1370977"/>
                </a:lnTo>
                <a:lnTo>
                  <a:pt x="124469" y="1368756"/>
                </a:lnTo>
                <a:lnTo>
                  <a:pt x="117479" y="1366536"/>
                </a:lnTo>
                <a:lnTo>
                  <a:pt x="111125" y="1364633"/>
                </a:lnTo>
                <a:lnTo>
                  <a:pt x="123834" y="1364950"/>
                </a:lnTo>
                <a:lnTo>
                  <a:pt x="136225" y="1364950"/>
                </a:lnTo>
                <a:lnTo>
                  <a:pt x="148617" y="1363682"/>
                </a:lnTo>
                <a:lnTo>
                  <a:pt x="160055" y="1362730"/>
                </a:lnTo>
                <a:lnTo>
                  <a:pt x="171493" y="1360510"/>
                </a:lnTo>
                <a:lnTo>
                  <a:pt x="182931" y="1357973"/>
                </a:lnTo>
                <a:lnTo>
                  <a:pt x="193416" y="1354801"/>
                </a:lnTo>
                <a:lnTo>
                  <a:pt x="203901" y="1351312"/>
                </a:lnTo>
                <a:lnTo>
                  <a:pt x="214386" y="1347506"/>
                </a:lnTo>
                <a:lnTo>
                  <a:pt x="223918" y="1343065"/>
                </a:lnTo>
                <a:lnTo>
                  <a:pt x="233450" y="1338308"/>
                </a:lnTo>
                <a:lnTo>
                  <a:pt x="242664" y="1332916"/>
                </a:lnTo>
                <a:lnTo>
                  <a:pt x="251561" y="1327524"/>
                </a:lnTo>
                <a:lnTo>
                  <a:pt x="260457" y="1321815"/>
                </a:lnTo>
                <a:lnTo>
                  <a:pt x="268400" y="1315789"/>
                </a:lnTo>
                <a:lnTo>
                  <a:pt x="276661" y="1309445"/>
                </a:lnTo>
                <a:lnTo>
                  <a:pt x="284287" y="1303102"/>
                </a:lnTo>
                <a:lnTo>
                  <a:pt x="291594" y="1296124"/>
                </a:lnTo>
                <a:lnTo>
                  <a:pt x="298584" y="1289781"/>
                </a:lnTo>
                <a:lnTo>
                  <a:pt x="305574" y="1282486"/>
                </a:lnTo>
                <a:lnTo>
                  <a:pt x="311611" y="1275508"/>
                </a:lnTo>
                <a:lnTo>
                  <a:pt x="317648" y="1268213"/>
                </a:lnTo>
                <a:lnTo>
                  <a:pt x="323685" y="1261235"/>
                </a:lnTo>
                <a:lnTo>
                  <a:pt x="328769" y="1253940"/>
                </a:lnTo>
                <a:lnTo>
                  <a:pt x="333852" y="1246962"/>
                </a:lnTo>
                <a:lnTo>
                  <a:pt x="338936" y="1239667"/>
                </a:lnTo>
                <a:lnTo>
                  <a:pt x="347514" y="1226029"/>
                </a:lnTo>
                <a:lnTo>
                  <a:pt x="354187" y="1212708"/>
                </a:lnTo>
                <a:lnTo>
                  <a:pt x="360224" y="1200338"/>
                </a:lnTo>
                <a:lnTo>
                  <a:pt x="362765" y="1194312"/>
                </a:lnTo>
                <a:lnTo>
                  <a:pt x="365307" y="1188603"/>
                </a:lnTo>
                <a:lnTo>
                  <a:pt x="371980" y="1177185"/>
                </a:lnTo>
                <a:lnTo>
                  <a:pt x="378970" y="1166084"/>
                </a:lnTo>
                <a:lnTo>
                  <a:pt x="386595" y="1155300"/>
                </a:lnTo>
                <a:lnTo>
                  <a:pt x="394538" y="1144516"/>
                </a:lnTo>
                <a:lnTo>
                  <a:pt x="402799" y="1134684"/>
                </a:lnTo>
                <a:lnTo>
                  <a:pt x="411378" y="1124534"/>
                </a:lnTo>
                <a:lnTo>
                  <a:pt x="419639" y="1115653"/>
                </a:lnTo>
                <a:lnTo>
                  <a:pt x="427264" y="1107407"/>
                </a:lnTo>
                <a:lnTo>
                  <a:pt x="435207" y="1099477"/>
                </a:lnTo>
                <a:lnTo>
                  <a:pt x="448234" y="1086791"/>
                </a:lnTo>
                <a:lnTo>
                  <a:pt x="457766" y="1078544"/>
                </a:lnTo>
                <a:lnTo>
                  <a:pt x="462532" y="1074738"/>
                </a:lnTo>
                <a:close/>
                <a:moveTo>
                  <a:pt x="1392609" y="876300"/>
                </a:moveTo>
                <a:lnTo>
                  <a:pt x="1396748" y="881389"/>
                </a:lnTo>
                <a:lnTo>
                  <a:pt x="1401524" y="886160"/>
                </a:lnTo>
                <a:lnTo>
                  <a:pt x="1405981" y="890294"/>
                </a:lnTo>
                <a:lnTo>
                  <a:pt x="1410757" y="894111"/>
                </a:lnTo>
                <a:lnTo>
                  <a:pt x="1415851" y="897928"/>
                </a:lnTo>
                <a:lnTo>
                  <a:pt x="1421264" y="901426"/>
                </a:lnTo>
                <a:lnTo>
                  <a:pt x="1426358" y="904607"/>
                </a:lnTo>
                <a:lnTo>
                  <a:pt x="1431771" y="907151"/>
                </a:lnTo>
                <a:lnTo>
                  <a:pt x="1437820" y="910014"/>
                </a:lnTo>
                <a:lnTo>
                  <a:pt x="1443869" y="912240"/>
                </a:lnTo>
                <a:lnTo>
                  <a:pt x="1449919" y="914148"/>
                </a:lnTo>
                <a:lnTo>
                  <a:pt x="1456286" y="916057"/>
                </a:lnTo>
                <a:lnTo>
                  <a:pt x="1462654" y="917647"/>
                </a:lnTo>
                <a:lnTo>
                  <a:pt x="1469659" y="919237"/>
                </a:lnTo>
                <a:lnTo>
                  <a:pt x="1483986" y="921464"/>
                </a:lnTo>
                <a:lnTo>
                  <a:pt x="1498950" y="922736"/>
                </a:lnTo>
                <a:lnTo>
                  <a:pt x="1514870" y="923690"/>
                </a:lnTo>
                <a:lnTo>
                  <a:pt x="1531744" y="923690"/>
                </a:lnTo>
                <a:lnTo>
                  <a:pt x="1549892" y="923372"/>
                </a:lnTo>
                <a:lnTo>
                  <a:pt x="1568677" y="923054"/>
                </a:lnTo>
                <a:lnTo>
                  <a:pt x="1588417" y="921782"/>
                </a:lnTo>
                <a:lnTo>
                  <a:pt x="1631400" y="919237"/>
                </a:lnTo>
                <a:lnTo>
                  <a:pt x="1642862" y="918601"/>
                </a:lnTo>
                <a:lnTo>
                  <a:pt x="1653369" y="918601"/>
                </a:lnTo>
                <a:lnTo>
                  <a:pt x="1664194" y="919873"/>
                </a:lnTo>
                <a:lnTo>
                  <a:pt x="1674701" y="921464"/>
                </a:lnTo>
                <a:lnTo>
                  <a:pt x="1684571" y="923690"/>
                </a:lnTo>
                <a:lnTo>
                  <a:pt x="1694441" y="925916"/>
                </a:lnTo>
                <a:lnTo>
                  <a:pt x="1703992" y="929415"/>
                </a:lnTo>
                <a:lnTo>
                  <a:pt x="1713225" y="932914"/>
                </a:lnTo>
                <a:lnTo>
                  <a:pt x="1722140" y="936730"/>
                </a:lnTo>
                <a:lnTo>
                  <a:pt x="1730737" y="941183"/>
                </a:lnTo>
                <a:lnTo>
                  <a:pt x="1739015" y="945636"/>
                </a:lnTo>
                <a:lnTo>
                  <a:pt x="1747293" y="950725"/>
                </a:lnTo>
                <a:lnTo>
                  <a:pt x="1754616" y="955814"/>
                </a:lnTo>
                <a:lnTo>
                  <a:pt x="1761939" y="960584"/>
                </a:lnTo>
                <a:lnTo>
                  <a:pt x="1768625" y="965991"/>
                </a:lnTo>
                <a:lnTo>
                  <a:pt x="1775311" y="971398"/>
                </a:lnTo>
                <a:lnTo>
                  <a:pt x="1781997" y="976805"/>
                </a:lnTo>
                <a:lnTo>
                  <a:pt x="1787728" y="982212"/>
                </a:lnTo>
                <a:lnTo>
                  <a:pt x="1798553" y="993026"/>
                </a:lnTo>
                <a:lnTo>
                  <a:pt x="1807150" y="1002568"/>
                </a:lnTo>
                <a:lnTo>
                  <a:pt x="1815110" y="1011473"/>
                </a:lnTo>
                <a:lnTo>
                  <a:pt x="1821159" y="1019106"/>
                </a:lnTo>
                <a:lnTo>
                  <a:pt x="1825298" y="1025149"/>
                </a:lnTo>
                <a:lnTo>
                  <a:pt x="1828800" y="1030556"/>
                </a:lnTo>
                <a:lnTo>
                  <a:pt x="1818930" y="1022287"/>
                </a:lnTo>
                <a:lnTo>
                  <a:pt x="1808742" y="1015290"/>
                </a:lnTo>
                <a:lnTo>
                  <a:pt x="1798872" y="1008929"/>
                </a:lnTo>
                <a:lnTo>
                  <a:pt x="1788365" y="1003204"/>
                </a:lnTo>
                <a:lnTo>
                  <a:pt x="1777858" y="998115"/>
                </a:lnTo>
                <a:lnTo>
                  <a:pt x="1767670" y="993344"/>
                </a:lnTo>
                <a:lnTo>
                  <a:pt x="1756845" y="989527"/>
                </a:lnTo>
                <a:lnTo>
                  <a:pt x="1746338" y="986029"/>
                </a:lnTo>
                <a:lnTo>
                  <a:pt x="1735513" y="983484"/>
                </a:lnTo>
                <a:lnTo>
                  <a:pt x="1725324" y="981258"/>
                </a:lnTo>
                <a:lnTo>
                  <a:pt x="1714499" y="979668"/>
                </a:lnTo>
                <a:lnTo>
                  <a:pt x="1703992" y="978077"/>
                </a:lnTo>
                <a:lnTo>
                  <a:pt x="1693485" y="977123"/>
                </a:lnTo>
                <a:lnTo>
                  <a:pt x="1683297" y="976805"/>
                </a:lnTo>
                <a:lnTo>
                  <a:pt x="1672790" y="976805"/>
                </a:lnTo>
                <a:lnTo>
                  <a:pt x="1662283" y="977759"/>
                </a:lnTo>
                <a:lnTo>
                  <a:pt x="1652413" y="978395"/>
                </a:lnTo>
                <a:lnTo>
                  <a:pt x="1642862" y="979350"/>
                </a:lnTo>
                <a:lnTo>
                  <a:pt x="1632673" y="980622"/>
                </a:lnTo>
                <a:lnTo>
                  <a:pt x="1623440" y="982530"/>
                </a:lnTo>
                <a:lnTo>
                  <a:pt x="1613888" y="984438"/>
                </a:lnTo>
                <a:lnTo>
                  <a:pt x="1604974" y="986983"/>
                </a:lnTo>
                <a:lnTo>
                  <a:pt x="1596059" y="989209"/>
                </a:lnTo>
                <a:lnTo>
                  <a:pt x="1587144" y="991754"/>
                </a:lnTo>
                <a:lnTo>
                  <a:pt x="1579184" y="994616"/>
                </a:lnTo>
                <a:lnTo>
                  <a:pt x="1570906" y="997797"/>
                </a:lnTo>
                <a:lnTo>
                  <a:pt x="1555942" y="1003840"/>
                </a:lnTo>
                <a:lnTo>
                  <a:pt x="1542570" y="1010519"/>
                </a:lnTo>
                <a:lnTo>
                  <a:pt x="1530471" y="1016880"/>
                </a:lnTo>
                <a:lnTo>
                  <a:pt x="1524740" y="1020379"/>
                </a:lnTo>
                <a:lnTo>
                  <a:pt x="1519327" y="1023241"/>
                </a:lnTo>
                <a:lnTo>
                  <a:pt x="1507547" y="1028966"/>
                </a:lnTo>
                <a:lnTo>
                  <a:pt x="1495130" y="1033737"/>
                </a:lnTo>
                <a:lnTo>
                  <a:pt x="1482394" y="1038190"/>
                </a:lnTo>
                <a:lnTo>
                  <a:pt x="1469659" y="1042006"/>
                </a:lnTo>
                <a:lnTo>
                  <a:pt x="1456923" y="1045505"/>
                </a:lnTo>
                <a:lnTo>
                  <a:pt x="1444188" y="1048049"/>
                </a:lnTo>
                <a:lnTo>
                  <a:pt x="1432407" y="1050912"/>
                </a:lnTo>
                <a:lnTo>
                  <a:pt x="1420627" y="1052820"/>
                </a:lnTo>
                <a:lnTo>
                  <a:pt x="1410439" y="1054728"/>
                </a:lnTo>
                <a:lnTo>
                  <a:pt x="1392291" y="1056955"/>
                </a:lnTo>
                <a:lnTo>
                  <a:pt x="1379237" y="1058545"/>
                </a:lnTo>
                <a:lnTo>
                  <a:pt x="1373187" y="1058863"/>
                </a:lnTo>
                <a:lnTo>
                  <a:pt x="1376690" y="1048049"/>
                </a:lnTo>
                <a:lnTo>
                  <a:pt x="1379873" y="1036917"/>
                </a:lnTo>
                <a:lnTo>
                  <a:pt x="1382739" y="1025785"/>
                </a:lnTo>
                <a:lnTo>
                  <a:pt x="1385286" y="1014654"/>
                </a:lnTo>
                <a:lnTo>
                  <a:pt x="1387515" y="1003522"/>
                </a:lnTo>
                <a:lnTo>
                  <a:pt x="1389425" y="991754"/>
                </a:lnTo>
                <a:lnTo>
                  <a:pt x="1391335" y="980304"/>
                </a:lnTo>
                <a:lnTo>
                  <a:pt x="1392609" y="968536"/>
                </a:lnTo>
                <a:lnTo>
                  <a:pt x="1393882" y="956768"/>
                </a:lnTo>
                <a:lnTo>
                  <a:pt x="1394519" y="945318"/>
                </a:lnTo>
                <a:lnTo>
                  <a:pt x="1394838" y="933232"/>
                </a:lnTo>
                <a:lnTo>
                  <a:pt x="1394838" y="921782"/>
                </a:lnTo>
                <a:lnTo>
                  <a:pt x="1394838" y="910650"/>
                </a:lnTo>
                <a:lnTo>
                  <a:pt x="1394519" y="899200"/>
                </a:lnTo>
                <a:lnTo>
                  <a:pt x="1393882" y="887432"/>
                </a:lnTo>
                <a:lnTo>
                  <a:pt x="1392609" y="876300"/>
                </a:lnTo>
                <a:close/>
                <a:moveTo>
                  <a:pt x="437859" y="876300"/>
                </a:moveTo>
                <a:lnTo>
                  <a:pt x="436908" y="887413"/>
                </a:lnTo>
                <a:lnTo>
                  <a:pt x="435957" y="899160"/>
                </a:lnTo>
                <a:lnTo>
                  <a:pt x="435640" y="910590"/>
                </a:lnTo>
                <a:lnTo>
                  <a:pt x="435640" y="922020"/>
                </a:lnTo>
                <a:lnTo>
                  <a:pt x="435640" y="933768"/>
                </a:lnTo>
                <a:lnTo>
                  <a:pt x="435957" y="945198"/>
                </a:lnTo>
                <a:lnTo>
                  <a:pt x="436908" y="957263"/>
                </a:lnTo>
                <a:lnTo>
                  <a:pt x="437859" y="968693"/>
                </a:lnTo>
                <a:lnTo>
                  <a:pt x="439127" y="980440"/>
                </a:lnTo>
                <a:lnTo>
                  <a:pt x="441030" y="992188"/>
                </a:lnTo>
                <a:lnTo>
                  <a:pt x="442932" y="1003300"/>
                </a:lnTo>
                <a:lnTo>
                  <a:pt x="445151" y="1014730"/>
                </a:lnTo>
                <a:lnTo>
                  <a:pt x="448005" y="1025843"/>
                </a:lnTo>
                <a:lnTo>
                  <a:pt x="450542" y="1036955"/>
                </a:lnTo>
                <a:lnTo>
                  <a:pt x="453712" y="1047750"/>
                </a:lnTo>
                <a:lnTo>
                  <a:pt x="457200" y="1058545"/>
                </a:lnTo>
                <a:lnTo>
                  <a:pt x="451810" y="1054735"/>
                </a:lnTo>
                <a:lnTo>
                  <a:pt x="446420" y="1051243"/>
                </a:lnTo>
                <a:lnTo>
                  <a:pt x="441030" y="1047750"/>
                </a:lnTo>
                <a:lnTo>
                  <a:pt x="435640" y="1045210"/>
                </a:lnTo>
                <a:lnTo>
                  <a:pt x="429933" y="1042353"/>
                </a:lnTo>
                <a:lnTo>
                  <a:pt x="424226" y="1040130"/>
                </a:lnTo>
                <a:lnTo>
                  <a:pt x="418518" y="1038225"/>
                </a:lnTo>
                <a:lnTo>
                  <a:pt x="412177" y="1036638"/>
                </a:lnTo>
                <a:lnTo>
                  <a:pt x="406153" y="1035050"/>
                </a:lnTo>
                <a:lnTo>
                  <a:pt x="399812" y="1034415"/>
                </a:lnTo>
                <a:lnTo>
                  <a:pt x="393471" y="1033463"/>
                </a:lnTo>
                <a:lnTo>
                  <a:pt x="386813" y="1033145"/>
                </a:lnTo>
                <a:lnTo>
                  <a:pt x="379837" y="1032828"/>
                </a:lnTo>
                <a:lnTo>
                  <a:pt x="373179" y="1032828"/>
                </a:lnTo>
                <a:lnTo>
                  <a:pt x="358911" y="1033463"/>
                </a:lnTo>
                <a:lnTo>
                  <a:pt x="344009" y="1035368"/>
                </a:lnTo>
                <a:lnTo>
                  <a:pt x="328156" y="1037908"/>
                </a:lnTo>
                <a:lnTo>
                  <a:pt x="311669" y="1041400"/>
                </a:lnTo>
                <a:lnTo>
                  <a:pt x="294548" y="1045210"/>
                </a:lnTo>
                <a:lnTo>
                  <a:pt x="275842" y="1049655"/>
                </a:lnTo>
                <a:lnTo>
                  <a:pt x="256818" y="1055053"/>
                </a:lnTo>
                <a:lnTo>
                  <a:pt x="215283" y="1066483"/>
                </a:lnTo>
                <a:lnTo>
                  <a:pt x="204503" y="1069340"/>
                </a:lnTo>
                <a:lnTo>
                  <a:pt x="193723" y="1071245"/>
                </a:lnTo>
                <a:lnTo>
                  <a:pt x="183577" y="1072515"/>
                </a:lnTo>
                <a:lnTo>
                  <a:pt x="173114" y="1073150"/>
                </a:lnTo>
                <a:lnTo>
                  <a:pt x="162651" y="1073150"/>
                </a:lnTo>
                <a:lnTo>
                  <a:pt x="152823" y="1072833"/>
                </a:lnTo>
                <a:lnTo>
                  <a:pt x="142677" y="1071563"/>
                </a:lnTo>
                <a:lnTo>
                  <a:pt x="132848" y="1069975"/>
                </a:lnTo>
                <a:lnTo>
                  <a:pt x="123653" y="1067753"/>
                </a:lnTo>
                <a:lnTo>
                  <a:pt x="114141" y="1065530"/>
                </a:lnTo>
                <a:lnTo>
                  <a:pt x="105264" y="1062673"/>
                </a:lnTo>
                <a:lnTo>
                  <a:pt x="96386" y="1059815"/>
                </a:lnTo>
                <a:lnTo>
                  <a:pt x="87825" y="1056323"/>
                </a:lnTo>
                <a:lnTo>
                  <a:pt x="79899" y="1052830"/>
                </a:lnTo>
                <a:lnTo>
                  <a:pt x="71655" y="1049020"/>
                </a:lnTo>
                <a:lnTo>
                  <a:pt x="64363" y="1045210"/>
                </a:lnTo>
                <a:lnTo>
                  <a:pt x="57070" y="1041400"/>
                </a:lnTo>
                <a:lnTo>
                  <a:pt x="50412" y="1036955"/>
                </a:lnTo>
                <a:lnTo>
                  <a:pt x="37730" y="1029018"/>
                </a:lnTo>
                <a:lnTo>
                  <a:pt x="26950" y="1021398"/>
                </a:lnTo>
                <a:lnTo>
                  <a:pt x="17755" y="1014095"/>
                </a:lnTo>
                <a:lnTo>
                  <a:pt x="10146" y="1007745"/>
                </a:lnTo>
                <a:lnTo>
                  <a:pt x="4756" y="1003300"/>
                </a:lnTo>
                <a:lnTo>
                  <a:pt x="0" y="998855"/>
                </a:lnTo>
                <a:lnTo>
                  <a:pt x="11414" y="1004253"/>
                </a:lnTo>
                <a:lnTo>
                  <a:pt x="22828" y="1009333"/>
                </a:lnTo>
                <a:lnTo>
                  <a:pt x="34242" y="1013460"/>
                </a:lnTo>
                <a:lnTo>
                  <a:pt x="45339" y="1016953"/>
                </a:lnTo>
                <a:lnTo>
                  <a:pt x="56436" y="1019810"/>
                </a:lnTo>
                <a:lnTo>
                  <a:pt x="67533" y="1022033"/>
                </a:lnTo>
                <a:lnTo>
                  <a:pt x="78631" y="1023620"/>
                </a:lnTo>
                <a:lnTo>
                  <a:pt x="89728" y="1024890"/>
                </a:lnTo>
                <a:lnTo>
                  <a:pt x="100508" y="1025208"/>
                </a:lnTo>
                <a:lnTo>
                  <a:pt x="111288" y="1025208"/>
                </a:lnTo>
                <a:lnTo>
                  <a:pt x="122068" y="1024890"/>
                </a:lnTo>
                <a:lnTo>
                  <a:pt x="132848" y="1023938"/>
                </a:lnTo>
                <a:lnTo>
                  <a:pt x="143311" y="1022350"/>
                </a:lnTo>
                <a:lnTo>
                  <a:pt x="153140" y="1020445"/>
                </a:lnTo>
                <a:lnTo>
                  <a:pt x="163285" y="1018540"/>
                </a:lnTo>
                <a:lnTo>
                  <a:pt x="173114" y="1016000"/>
                </a:lnTo>
                <a:lnTo>
                  <a:pt x="182626" y="1013143"/>
                </a:lnTo>
                <a:lnTo>
                  <a:pt x="192455" y="1010285"/>
                </a:lnTo>
                <a:lnTo>
                  <a:pt x="201650" y="1006793"/>
                </a:lnTo>
                <a:lnTo>
                  <a:pt x="210210" y="1002983"/>
                </a:lnTo>
                <a:lnTo>
                  <a:pt x="218771" y="998855"/>
                </a:lnTo>
                <a:lnTo>
                  <a:pt x="227332" y="994728"/>
                </a:lnTo>
                <a:lnTo>
                  <a:pt x="235575" y="990600"/>
                </a:lnTo>
                <a:lnTo>
                  <a:pt x="243502" y="986473"/>
                </a:lnTo>
                <a:lnTo>
                  <a:pt x="251111" y="982028"/>
                </a:lnTo>
                <a:lnTo>
                  <a:pt x="258086" y="977583"/>
                </a:lnTo>
                <a:lnTo>
                  <a:pt x="271403" y="968375"/>
                </a:lnTo>
                <a:lnTo>
                  <a:pt x="283134" y="959168"/>
                </a:lnTo>
                <a:lnTo>
                  <a:pt x="293597" y="949960"/>
                </a:lnTo>
                <a:lnTo>
                  <a:pt x="298353" y="945515"/>
                </a:lnTo>
                <a:lnTo>
                  <a:pt x="303109" y="941705"/>
                </a:lnTo>
                <a:lnTo>
                  <a:pt x="313572" y="933768"/>
                </a:lnTo>
                <a:lnTo>
                  <a:pt x="324669" y="926465"/>
                </a:lnTo>
                <a:lnTo>
                  <a:pt x="336083" y="919480"/>
                </a:lnTo>
                <a:lnTo>
                  <a:pt x="347814" y="912813"/>
                </a:lnTo>
                <a:lnTo>
                  <a:pt x="359228" y="907098"/>
                </a:lnTo>
                <a:lnTo>
                  <a:pt x="370642" y="901383"/>
                </a:lnTo>
                <a:lnTo>
                  <a:pt x="382374" y="896620"/>
                </a:lnTo>
                <a:lnTo>
                  <a:pt x="393154" y="892175"/>
                </a:lnTo>
                <a:lnTo>
                  <a:pt x="402983" y="888365"/>
                </a:lnTo>
                <a:lnTo>
                  <a:pt x="419787" y="882015"/>
                </a:lnTo>
                <a:lnTo>
                  <a:pt x="432152" y="877888"/>
                </a:lnTo>
                <a:lnTo>
                  <a:pt x="437859" y="876300"/>
                </a:lnTo>
                <a:close/>
                <a:moveTo>
                  <a:pt x="46037" y="619125"/>
                </a:moveTo>
                <a:lnTo>
                  <a:pt x="53985" y="628994"/>
                </a:lnTo>
                <a:lnTo>
                  <a:pt x="62570" y="637907"/>
                </a:lnTo>
                <a:lnTo>
                  <a:pt x="70837" y="646502"/>
                </a:lnTo>
                <a:lnTo>
                  <a:pt x="79739" y="654142"/>
                </a:lnTo>
                <a:lnTo>
                  <a:pt x="88960" y="661464"/>
                </a:lnTo>
                <a:lnTo>
                  <a:pt x="98180" y="667831"/>
                </a:lnTo>
                <a:lnTo>
                  <a:pt x="107719" y="674197"/>
                </a:lnTo>
                <a:lnTo>
                  <a:pt x="117575" y="679609"/>
                </a:lnTo>
                <a:lnTo>
                  <a:pt x="127113" y="684384"/>
                </a:lnTo>
                <a:lnTo>
                  <a:pt x="136970" y="688841"/>
                </a:lnTo>
                <a:lnTo>
                  <a:pt x="147144" y="692661"/>
                </a:lnTo>
                <a:lnTo>
                  <a:pt x="157001" y="696163"/>
                </a:lnTo>
                <a:lnTo>
                  <a:pt x="167175" y="699028"/>
                </a:lnTo>
                <a:lnTo>
                  <a:pt x="177031" y="701575"/>
                </a:lnTo>
                <a:lnTo>
                  <a:pt x="187524" y="703803"/>
                </a:lnTo>
                <a:lnTo>
                  <a:pt x="197698" y="705395"/>
                </a:lnTo>
                <a:lnTo>
                  <a:pt x="207554" y="706986"/>
                </a:lnTo>
                <a:lnTo>
                  <a:pt x="217093" y="707623"/>
                </a:lnTo>
                <a:lnTo>
                  <a:pt x="227267" y="708260"/>
                </a:lnTo>
                <a:lnTo>
                  <a:pt x="236805" y="708896"/>
                </a:lnTo>
                <a:lnTo>
                  <a:pt x="246344" y="708896"/>
                </a:lnTo>
                <a:lnTo>
                  <a:pt x="255564" y="708260"/>
                </a:lnTo>
                <a:lnTo>
                  <a:pt x="264785" y="707941"/>
                </a:lnTo>
                <a:lnTo>
                  <a:pt x="273687" y="706986"/>
                </a:lnTo>
                <a:lnTo>
                  <a:pt x="282590" y="706031"/>
                </a:lnTo>
                <a:lnTo>
                  <a:pt x="291175" y="704758"/>
                </a:lnTo>
                <a:lnTo>
                  <a:pt x="306754" y="701893"/>
                </a:lnTo>
                <a:lnTo>
                  <a:pt x="321380" y="698391"/>
                </a:lnTo>
                <a:lnTo>
                  <a:pt x="334415" y="694253"/>
                </a:lnTo>
                <a:lnTo>
                  <a:pt x="340774" y="692343"/>
                </a:lnTo>
                <a:lnTo>
                  <a:pt x="346815" y="690751"/>
                </a:lnTo>
                <a:lnTo>
                  <a:pt x="359533" y="687568"/>
                </a:lnTo>
                <a:lnTo>
                  <a:pt x="372569" y="685339"/>
                </a:lnTo>
                <a:lnTo>
                  <a:pt x="386241" y="683748"/>
                </a:lnTo>
                <a:lnTo>
                  <a:pt x="399277" y="682474"/>
                </a:lnTo>
                <a:lnTo>
                  <a:pt x="412313" y="681838"/>
                </a:lnTo>
                <a:lnTo>
                  <a:pt x="425349" y="681519"/>
                </a:lnTo>
                <a:lnTo>
                  <a:pt x="437748" y="681519"/>
                </a:lnTo>
                <a:lnTo>
                  <a:pt x="449195" y="681838"/>
                </a:lnTo>
                <a:lnTo>
                  <a:pt x="460005" y="682156"/>
                </a:lnTo>
                <a:lnTo>
                  <a:pt x="478128" y="683748"/>
                </a:lnTo>
                <a:lnTo>
                  <a:pt x="490846" y="685021"/>
                </a:lnTo>
                <a:lnTo>
                  <a:pt x="496887" y="685658"/>
                </a:lnTo>
                <a:lnTo>
                  <a:pt x="491164" y="695526"/>
                </a:lnTo>
                <a:lnTo>
                  <a:pt x="486077" y="705713"/>
                </a:lnTo>
                <a:lnTo>
                  <a:pt x="480671" y="716218"/>
                </a:lnTo>
                <a:lnTo>
                  <a:pt x="476220" y="726405"/>
                </a:lnTo>
                <a:lnTo>
                  <a:pt x="471451" y="737228"/>
                </a:lnTo>
                <a:lnTo>
                  <a:pt x="467000" y="748052"/>
                </a:lnTo>
                <a:lnTo>
                  <a:pt x="463184" y="759194"/>
                </a:lnTo>
                <a:lnTo>
                  <a:pt x="459369" y="770335"/>
                </a:lnTo>
                <a:lnTo>
                  <a:pt x="455871" y="781477"/>
                </a:lnTo>
                <a:lnTo>
                  <a:pt x="452692" y="792619"/>
                </a:lnTo>
                <a:lnTo>
                  <a:pt x="449513" y="804079"/>
                </a:lnTo>
                <a:lnTo>
                  <a:pt x="447287" y="815539"/>
                </a:lnTo>
                <a:lnTo>
                  <a:pt x="445061" y="826681"/>
                </a:lnTo>
                <a:lnTo>
                  <a:pt x="443154" y="837823"/>
                </a:lnTo>
                <a:lnTo>
                  <a:pt x="441564" y="848965"/>
                </a:lnTo>
                <a:lnTo>
                  <a:pt x="439974" y="860425"/>
                </a:lnTo>
                <a:lnTo>
                  <a:pt x="436795" y="854695"/>
                </a:lnTo>
                <a:lnTo>
                  <a:pt x="433615" y="849283"/>
                </a:lnTo>
                <a:lnTo>
                  <a:pt x="430118" y="843872"/>
                </a:lnTo>
                <a:lnTo>
                  <a:pt x="426302" y="839096"/>
                </a:lnTo>
                <a:lnTo>
                  <a:pt x="421851" y="834321"/>
                </a:lnTo>
                <a:lnTo>
                  <a:pt x="417718" y="830183"/>
                </a:lnTo>
                <a:lnTo>
                  <a:pt x="412949" y="826045"/>
                </a:lnTo>
                <a:lnTo>
                  <a:pt x="408179" y="821906"/>
                </a:lnTo>
                <a:lnTo>
                  <a:pt x="403092" y="818086"/>
                </a:lnTo>
                <a:lnTo>
                  <a:pt x="397687" y="814584"/>
                </a:lnTo>
                <a:lnTo>
                  <a:pt x="391964" y="811401"/>
                </a:lnTo>
                <a:lnTo>
                  <a:pt x="386241" y="808218"/>
                </a:lnTo>
                <a:lnTo>
                  <a:pt x="379882" y="805353"/>
                </a:lnTo>
                <a:lnTo>
                  <a:pt x="373841" y="802806"/>
                </a:lnTo>
                <a:lnTo>
                  <a:pt x="360487" y="797394"/>
                </a:lnTo>
                <a:lnTo>
                  <a:pt x="346180" y="793256"/>
                </a:lnTo>
                <a:lnTo>
                  <a:pt x="330282" y="788799"/>
                </a:lnTo>
                <a:lnTo>
                  <a:pt x="314067" y="784979"/>
                </a:lnTo>
                <a:lnTo>
                  <a:pt x="296580" y="781477"/>
                </a:lnTo>
                <a:lnTo>
                  <a:pt x="277821" y="778612"/>
                </a:lnTo>
                <a:lnTo>
                  <a:pt x="258426" y="775429"/>
                </a:lnTo>
                <a:lnTo>
                  <a:pt x="215503" y="769380"/>
                </a:lnTo>
                <a:lnTo>
                  <a:pt x="204375" y="767470"/>
                </a:lnTo>
                <a:lnTo>
                  <a:pt x="194200" y="764605"/>
                </a:lnTo>
                <a:lnTo>
                  <a:pt x="183708" y="761422"/>
                </a:lnTo>
                <a:lnTo>
                  <a:pt x="174170" y="757602"/>
                </a:lnTo>
                <a:lnTo>
                  <a:pt x="164313" y="753464"/>
                </a:lnTo>
                <a:lnTo>
                  <a:pt x="155729" y="748689"/>
                </a:lnTo>
                <a:lnTo>
                  <a:pt x="147144" y="743913"/>
                </a:lnTo>
                <a:lnTo>
                  <a:pt x="138560" y="738502"/>
                </a:lnTo>
                <a:lnTo>
                  <a:pt x="130929" y="732772"/>
                </a:lnTo>
                <a:lnTo>
                  <a:pt x="123298" y="726723"/>
                </a:lnTo>
                <a:lnTo>
                  <a:pt x="116303" y="720675"/>
                </a:lnTo>
                <a:lnTo>
                  <a:pt x="109308" y="714308"/>
                </a:lnTo>
                <a:lnTo>
                  <a:pt x="102949" y="707623"/>
                </a:lnTo>
                <a:lnTo>
                  <a:pt x="97226" y="700938"/>
                </a:lnTo>
                <a:lnTo>
                  <a:pt x="91185" y="694571"/>
                </a:lnTo>
                <a:lnTo>
                  <a:pt x="85780" y="687568"/>
                </a:lnTo>
                <a:lnTo>
                  <a:pt x="81011" y="680883"/>
                </a:lnTo>
                <a:lnTo>
                  <a:pt x="76242" y="674516"/>
                </a:lnTo>
                <a:lnTo>
                  <a:pt x="68293" y="662101"/>
                </a:lnTo>
                <a:lnTo>
                  <a:pt x="61298" y="650640"/>
                </a:lnTo>
                <a:lnTo>
                  <a:pt x="55575" y="640135"/>
                </a:lnTo>
                <a:lnTo>
                  <a:pt x="51442" y="631222"/>
                </a:lnTo>
                <a:lnTo>
                  <a:pt x="48262" y="624855"/>
                </a:lnTo>
                <a:lnTo>
                  <a:pt x="46037" y="619125"/>
                </a:lnTo>
                <a:close/>
                <a:moveTo>
                  <a:pt x="1650582" y="608013"/>
                </a:moveTo>
                <a:lnTo>
                  <a:pt x="1660114" y="608013"/>
                </a:lnTo>
                <a:lnTo>
                  <a:pt x="1669645" y="608330"/>
                </a:lnTo>
                <a:lnTo>
                  <a:pt x="1679177" y="609281"/>
                </a:lnTo>
                <a:lnTo>
                  <a:pt x="1688391" y="610233"/>
                </a:lnTo>
                <a:lnTo>
                  <a:pt x="1697287" y="611818"/>
                </a:lnTo>
                <a:lnTo>
                  <a:pt x="1706183" y="613721"/>
                </a:lnTo>
                <a:lnTo>
                  <a:pt x="1714762" y="615624"/>
                </a:lnTo>
                <a:lnTo>
                  <a:pt x="1722705" y="618160"/>
                </a:lnTo>
                <a:lnTo>
                  <a:pt x="1730965" y="620380"/>
                </a:lnTo>
                <a:lnTo>
                  <a:pt x="1738273" y="622917"/>
                </a:lnTo>
                <a:lnTo>
                  <a:pt x="1752252" y="628308"/>
                </a:lnTo>
                <a:lnTo>
                  <a:pt x="1764643" y="633381"/>
                </a:lnTo>
                <a:lnTo>
                  <a:pt x="1775446" y="638772"/>
                </a:lnTo>
                <a:lnTo>
                  <a:pt x="1784024" y="642894"/>
                </a:lnTo>
                <a:lnTo>
                  <a:pt x="1790061" y="646382"/>
                </a:lnTo>
                <a:lnTo>
                  <a:pt x="1795462" y="649870"/>
                </a:lnTo>
                <a:lnTo>
                  <a:pt x="1783071" y="646699"/>
                </a:lnTo>
                <a:lnTo>
                  <a:pt x="1771316" y="644163"/>
                </a:lnTo>
                <a:lnTo>
                  <a:pt x="1759242" y="642577"/>
                </a:lnTo>
                <a:lnTo>
                  <a:pt x="1747487" y="641309"/>
                </a:lnTo>
                <a:lnTo>
                  <a:pt x="1735731" y="640992"/>
                </a:lnTo>
                <a:lnTo>
                  <a:pt x="1724293" y="640992"/>
                </a:lnTo>
                <a:lnTo>
                  <a:pt x="1713173" y="641943"/>
                </a:lnTo>
                <a:lnTo>
                  <a:pt x="1702371" y="643211"/>
                </a:lnTo>
                <a:lnTo>
                  <a:pt x="1691568" y="644797"/>
                </a:lnTo>
                <a:lnTo>
                  <a:pt x="1680766" y="647334"/>
                </a:lnTo>
                <a:lnTo>
                  <a:pt x="1670281" y="649870"/>
                </a:lnTo>
                <a:lnTo>
                  <a:pt x="1660432" y="653042"/>
                </a:lnTo>
                <a:lnTo>
                  <a:pt x="1650582" y="656530"/>
                </a:lnTo>
                <a:lnTo>
                  <a:pt x="1640733" y="660335"/>
                </a:lnTo>
                <a:lnTo>
                  <a:pt x="1631519" y="664457"/>
                </a:lnTo>
                <a:lnTo>
                  <a:pt x="1622305" y="668897"/>
                </a:lnTo>
                <a:lnTo>
                  <a:pt x="1613409" y="673970"/>
                </a:lnTo>
                <a:lnTo>
                  <a:pt x="1605148" y="679044"/>
                </a:lnTo>
                <a:lnTo>
                  <a:pt x="1596570" y="684117"/>
                </a:lnTo>
                <a:lnTo>
                  <a:pt x="1588627" y="689825"/>
                </a:lnTo>
                <a:lnTo>
                  <a:pt x="1580684" y="695216"/>
                </a:lnTo>
                <a:lnTo>
                  <a:pt x="1573377" y="700924"/>
                </a:lnTo>
                <a:lnTo>
                  <a:pt x="1566704" y="706632"/>
                </a:lnTo>
                <a:lnTo>
                  <a:pt x="1559715" y="712340"/>
                </a:lnTo>
                <a:lnTo>
                  <a:pt x="1553043" y="718682"/>
                </a:lnTo>
                <a:lnTo>
                  <a:pt x="1547006" y="724389"/>
                </a:lnTo>
                <a:lnTo>
                  <a:pt x="1535886" y="736122"/>
                </a:lnTo>
                <a:lnTo>
                  <a:pt x="1526354" y="747855"/>
                </a:lnTo>
                <a:lnTo>
                  <a:pt x="1518093" y="758954"/>
                </a:lnTo>
                <a:lnTo>
                  <a:pt x="1514281" y="763710"/>
                </a:lnTo>
                <a:lnTo>
                  <a:pt x="1510468" y="768784"/>
                </a:lnTo>
                <a:lnTo>
                  <a:pt x="1501572" y="778931"/>
                </a:lnTo>
                <a:lnTo>
                  <a:pt x="1492358" y="788127"/>
                </a:lnTo>
                <a:lnTo>
                  <a:pt x="1482827" y="797323"/>
                </a:lnTo>
                <a:lnTo>
                  <a:pt x="1472660" y="806202"/>
                </a:lnTo>
                <a:lnTo>
                  <a:pt x="1462493" y="814129"/>
                </a:lnTo>
                <a:lnTo>
                  <a:pt x="1452326" y="821740"/>
                </a:lnTo>
                <a:lnTo>
                  <a:pt x="1442476" y="829033"/>
                </a:lnTo>
                <a:lnTo>
                  <a:pt x="1432627" y="835692"/>
                </a:lnTo>
                <a:lnTo>
                  <a:pt x="1423413" y="841400"/>
                </a:lnTo>
                <a:lnTo>
                  <a:pt x="1408163" y="851230"/>
                </a:lnTo>
                <a:lnTo>
                  <a:pt x="1397042" y="857572"/>
                </a:lnTo>
                <a:lnTo>
                  <a:pt x="1391641" y="860426"/>
                </a:lnTo>
                <a:lnTo>
                  <a:pt x="1390370" y="849010"/>
                </a:lnTo>
                <a:lnTo>
                  <a:pt x="1388782" y="837912"/>
                </a:lnTo>
                <a:lnTo>
                  <a:pt x="1386875" y="826813"/>
                </a:lnTo>
                <a:lnTo>
                  <a:pt x="1384651" y="815398"/>
                </a:lnTo>
                <a:lnTo>
                  <a:pt x="1382110" y="804299"/>
                </a:lnTo>
                <a:lnTo>
                  <a:pt x="1379250" y="792566"/>
                </a:lnTo>
                <a:lnTo>
                  <a:pt x="1376391" y="781468"/>
                </a:lnTo>
                <a:lnTo>
                  <a:pt x="1372896" y="770369"/>
                </a:lnTo>
                <a:lnTo>
                  <a:pt x="1369083" y="759271"/>
                </a:lnTo>
                <a:lnTo>
                  <a:pt x="1364635" y="748172"/>
                </a:lnTo>
                <a:lnTo>
                  <a:pt x="1360505" y="737391"/>
                </a:lnTo>
                <a:lnTo>
                  <a:pt x="1355739" y="726926"/>
                </a:lnTo>
                <a:lnTo>
                  <a:pt x="1351291" y="716779"/>
                </a:lnTo>
                <a:lnTo>
                  <a:pt x="1345890" y="706315"/>
                </a:lnTo>
                <a:lnTo>
                  <a:pt x="1340806" y="696167"/>
                </a:lnTo>
                <a:lnTo>
                  <a:pt x="1335087" y="686337"/>
                </a:lnTo>
                <a:lnTo>
                  <a:pt x="1341124" y="688874"/>
                </a:lnTo>
                <a:lnTo>
                  <a:pt x="1347161" y="691728"/>
                </a:lnTo>
                <a:lnTo>
                  <a:pt x="1353197" y="693631"/>
                </a:lnTo>
                <a:lnTo>
                  <a:pt x="1358916" y="695216"/>
                </a:lnTo>
                <a:lnTo>
                  <a:pt x="1364953" y="696802"/>
                </a:lnTo>
                <a:lnTo>
                  <a:pt x="1371307" y="697436"/>
                </a:lnTo>
                <a:lnTo>
                  <a:pt x="1377344" y="698070"/>
                </a:lnTo>
                <a:lnTo>
                  <a:pt x="1383698" y="698704"/>
                </a:lnTo>
                <a:lnTo>
                  <a:pt x="1390053" y="698704"/>
                </a:lnTo>
                <a:lnTo>
                  <a:pt x="1396089" y="698070"/>
                </a:lnTo>
                <a:lnTo>
                  <a:pt x="1402761" y="697753"/>
                </a:lnTo>
                <a:lnTo>
                  <a:pt x="1409434" y="696802"/>
                </a:lnTo>
                <a:lnTo>
                  <a:pt x="1415788" y="695533"/>
                </a:lnTo>
                <a:lnTo>
                  <a:pt x="1422778" y="693948"/>
                </a:lnTo>
                <a:lnTo>
                  <a:pt x="1436757" y="690460"/>
                </a:lnTo>
                <a:lnTo>
                  <a:pt x="1450737" y="685703"/>
                </a:lnTo>
                <a:lnTo>
                  <a:pt x="1465988" y="679678"/>
                </a:lnTo>
                <a:lnTo>
                  <a:pt x="1481238" y="673336"/>
                </a:lnTo>
                <a:lnTo>
                  <a:pt x="1497442" y="665726"/>
                </a:lnTo>
                <a:lnTo>
                  <a:pt x="1514281" y="657481"/>
                </a:lnTo>
                <a:lnTo>
                  <a:pt x="1532391" y="648285"/>
                </a:lnTo>
                <a:lnTo>
                  <a:pt x="1570199" y="628308"/>
                </a:lnTo>
                <a:lnTo>
                  <a:pt x="1580366" y="623234"/>
                </a:lnTo>
                <a:lnTo>
                  <a:pt x="1590533" y="619429"/>
                </a:lnTo>
                <a:lnTo>
                  <a:pt x="1600383" y="615941"/>
                </a:lnTo>
                <a:lnTo>
                  <a:pt x="1610550" y="613087"/>
                </a:lnTo>
                <a:lnTo>
                  <a:pt x="1620399" y="611184"/>
                </a:lnTo>
                <a:lnTo>
                  <a:pt x="1630884" y="609599"/>
                </a:lnTo>
                <a:lnTo>
                  <a:pt x="1640415" y="608330"/>
                </a:lnTo>
                <a:lnTo>
                  <a:pt x="1650582" y="608013"/>
                </a:lnTo>
                <a:close/>
                <a:moveTo>
                  <a:pt x="907260" y="481013"/>
                </a:moveTo>
                <a:lnTo>
                  <a:pt x="918368" y="481013"/>
                </a:lnTo>
                <a:lnTo>
                  <a:pt x="929477" y="481013"/>
                </a:lnTo>
                <a:lnTo>
                  <a:pt x="940585" y="481648"/>
                </a:lnTo>
                <a:lnTo>
                  <a:pt x="951694" y="481966"/>
                </a:lnTo>
                <a:lnTo>
                  <a:pt x="962485" y="483236"/>
                </a:lnTo>
                <a:lnTo>
                  <a:pt x="973593" y="484507"/>
                </a:lnTo>
                <a:lnTo>
                  <a:pt x="984384" y="486095"/>
                </a:lnTo>
                <a:lnTo>
                  <a:pt x="995175" y="488001"/>
                </a:lnTo>
                <a:lnTo>
                  <a:pt x="1005966" y="489906"/>
                </a:lnTo>
                <a:lnTo>
                  <a:pt x="1016440" y="492130"/>
                </a:lnTo>
                <a:lnTo>
                  <a:pt x="1026597" y="494671"/>
                </a:lnTo>
                <a:lnTo>
                  <a:pt x="1037070" y="497529"/>
                </a:lnTo>
                <a:lnTo>
                  <a:pt x="1047544" y="500705"/>
                </a:lnTo>
                <a:lnTo>
                  <a:pt x="1057383" y="503564"/>
                </a:lnTo>
                <a:lnTo>
                  <a:pt x="1067539" y="507375"/>
                </a:lnTo>
                <a:lnTo>
                  <a:pt x="1077378" y="510869"/>
                </a:lnTo>
                <a:lnTo>
                  <a:pt x="1087534" y="515316"/>
                </a:lnTo>
                <a:lnTo>
                  <a:pt x="1097056" y="519445"/>
                </a:lnTo>
                <a:lnTo>
                  <a:pt x="1106578" y="523574"/>
                </a:lnTo>
                <a:lnTo>
                  <a:pt x="1115782" y="528656"/>
                </a:lnTo>
                <a:lnTo>
                  <a:pt x="1124986" y="533102"/>
                </a:lnTo>
                <a:lnTo>
                  <a:pt x="1134190" y="538502"/>
                </a:lnTo>
                <a:lnTo>
                  <a:pt x="1143394" y="543901"/>
                </a:lnTo>
                <a:lnTo>
                  <a:pt x="1152281" y="549301"/>
                </a:lnTo>
                <a:lnTo>
                  <a:pt x="1161168" y="555018"/>
                </a:lnTo>
                <a:lnTo>
                  <a:pt x="1169737" y="561052"/>
                </a:lnTo>
                <a:lnTo>
                  <a:pt x="1177989" y="567405"/>
                </a:lnTo>
                <a:lnTo>
                  <a:pt x="1186241" y="573757"/>
                </a:lnTo>
                <a:lnTo>
                  <a:pt x="1194493" y="580109"/>
                </a:lnTo>
                <a:lnTo>
                  <a:pt x="1202428" y="587097"/>
                </a:lnTo>
                <a:lnTo>
                  <a:pt x="1210362" y="594084"/>
                </a:lnTo>
                <a:lnTo>
                  <a:pt x="1217662" y="600754"/>
                </a:lnTo>
                <a:lnTo>
                  <a:pt x="1225279" y="608060"/>
                </a:lnTo>
                <a:lnTo>
                  <a:pt x="1232579" y="615365"/>
                </a:lnTo>
                <a:lnTo>
                  <a:pt x="1239561" y="623305"/>
                </a:lnTo>
                <a:lnTo>
                  <a:pt x="1246544" y="630928"/>
                </a:lnTo>
                <a:lnTo>
                  <a:pt x="1253526" y="638868"/>
                </a:lnTo>
                <a:lnTo>
                  <a:pt x="1259874" y="647126"/>
                </a:lnTo>
                <a:lnTo>
                  <a:pt x="1266222" y="655384"/>
                </a:lnTo>
                <a:lnTo>
                  <a:pt x="1272252" y="663960"/>
                </a:lnTo>
                <a:lnTo>
                  <a:pt x="1278282" y="672536"/>
                </a:lnTo>
                <a:lnTo>
                  <a:pt x="1283995" y="681111"/>
                </a:lnTo>
                <a:lnTo>
                  <a:pt x="1289391" y="690005"/>
                </a:lnTo>
                <a:lnTo>
                  <a:pt x="1294786" y="698898"/>
                </a:lnTo>
                <a:lnTo>
                  <a:pt x="1299864" y="708109"/>
                </a:lnTo>
                <a:lnTo>
                  <a:pt x="1304943" y="717320"/>
                </a:lnTo>
                <a:lnTo>
                  <a:pt x="1309386" y="726848"/>
                </a:lnTo>
                <a:lnTo>
                  <a:pt x="1314147" y="736694"/>
                </a:lnTo>
                <a:lnTo>
                  <a:pt x="1318273" y="746223"/>
                </a:lnTo>
                <a:lnTo>
                  <a:pt x="1322081" y="756069"/>
                </a:lnTo>
                <a:lnTo>
                  <a:pt x="1325890" y="765915"/>
                </a:lnTo>
                <a:lnTo>
                  <a:pt x="1329381" y="775761"/>
                </a:lnTo>
                <a:lnTo>
                  <a:pt x="1332872" y="786242"/>
                </a:lnTo>
                <a:lnTo>
                  <a:pt x="1336046" y="796724"/>
                </a:lnTo>
                <a:lnTo>
                  <a:pt x="1338585" y="806570"/>
                </a:lnTo>
                <a:lnTo>
                  <a:pt x="1341442" y="817369"/>
                </a:lnTo>
                <a:lnTo>
                  <a:pt x="1343663" y="827850"/>
                </a:lnTo>
                <a:lnTo>
                  <a:pt x="1345568" y="838649"/>
                </a:lnTo>
                <a:lnTo>
                  <a:pt x="1347472" y="849130"/>
                </a:lnTo>
                <a:lnTo>
                  <a:pt x="1349059" y="859929"/>
                </a:lnTo>
                <a:lnTo>
                  <a:pt x="1350329" y="870728"/>
                </a:lnTo>
                <a:lnTo>
                  <a:pt x="1350963" y="881845"/>
                </a:lnTo>
                <a:lnTo>
                  <a:pt x="1351598" y="892961"/>
                </a:lnTo>
                <a:lnTo>
                  <a:pt x="1352233" y="904078"/>
                </a:lnTo>
                <a:lnTo>
                  <a:pt x="1352550" y="915512"/>
                </a:lnTo>
                <a:lnTo>
                  <a:pt x="1352233" y="926629"/>
                </a:lnTo>
                <a:lnTo>
                  <a:pt x="1351598" y="937745"/>
                </a:lnTo>
                <a:lnTo>
                  <a:pt x="1350963" y="948862"/>
                </a:lnTo>
                <a:lnTo>
                  <a:pt x="1350329" y="959661"/>
                </a:lnTo>
                <a:lnTo>
                  <a:pt x="1349059" y="970777"/>
                </a:lnTo>
                <a:lnTo>
                  <a:pt x="1347472" y="981576"/>
                </a:lnTo>
                <a:lnTo>
                  <a:pt x="1345568" y="992375"/>
                </a:lnTo>
                <a:lnTo>
                  <a:pt x="1343663" y="1002539"/>
                </a:lnTo>
                <a:lnTo>
                  <a:pt x="1341442" y="1013338"/>
                </a:lnTo>
                <a:lnTo>
                  <a:pt x="1338585" y="1023819"/>
                </a:lnTo>
                <a:lnTo>
                  <a:pt x="1336046" y="1034301"/>
                </a:lnTo>
                <a:lnTo>
                  <a:pt x="1332872" y="1044464"/>
                </a:lnTo>
                <a:lnTo>
                  <a:pt x="1329381" y="1054628"/>
                </a:lnTo>
                <a:lnTo>
                  <a:pt x="1325890" y="1064474"/>
                </a:lnTo>
                <a:lnTo>
                  <a:pt x="1322081" y="1074638"/>
                </a:lnTo>
                <a:lnTo>
                  <a:pt x="1318273" y="1084166"/>
                </a:lnTo>
                <a:lnTo>
                  <a:pt x="1314147" y="1094013"/>
                </a:lnTo>
                <a:lnTo>
                  <a:pt x="1309386" y="1103223"/>
                </a:lnTo>
                <a:lnTo>
                  <a:pt x="1304943" y="1113070"/>
                </a:lnTo>
                <a:lnTo>
                  <a:pt x="1299864" y="1122280"/>
                </a:lnTo>
                <a:lnTo>
                  <a:pt x="1294786" y="1131491"/>
                </a:lnTo>
                <a:lnTo>
                  <a:pt x="1289391" y="1140385"/>
                </a:lnTo>
                <a:lnTo>
                  <a:pt x="1283995" y="1149595"/>
                </a:lnTo>
                <a:lnTo>
                  <a:pt x="1278282" y="1157853"/>
                </a:lnTo>
                <a:lnTo>
                  <a:pt x="1272252" y="1166747"/>
                </a:lnTo>
                <a:lnTo>
                  <a:pt x="1266222" y="1175322"/>
                </a:lnTo>
                <a:lnTo>
                  <a:pt x="1259874" y="1183263"/>
                </a:lnTo>
                <a:lnTo>
                  <a:pt x="1253526" y="1191521"/>
                </a:lnTo>
                <a:lnTo>
                  <a:pt x="1246544" y="1199461"/>
                </a:lnTo>
                <a:lnTo>
                  <a:pt x="1239561" y="1207084"/>
                </a:lnTo>
                <a:lnTo>
                  <a:pt x="1232579" y="1215024"/>
                </a:lnTo>
                <a:lnTo>
                  <a:pt x="1225279" y="1222330"/>
                </a:lnTo>
                <a:lnTo>
                  <a:pt x="1217662" y="1229635"/>
                </a:lnTo>
                <a:lnTo>
                  <a:pt x="1210362" y="1236940"/>
                </a:lnTo>
                <a:lnTo>
                  <a:pt x="1202428" y="1243610"/>
                </a:lnTo>
                <a:lnTo>
                  <a:pt x="1194493" y="1250280"/>
                </a:lnTo>
                <a:lnTo>
                  <a:pt x="1186241" y="1256632"/>
                </a:lnTo>
                <a:lnTo>
                  <a:pt x="1177989" y="1263302"/>
                </a:lnTo>
                <a:lnTo>
                  <a:pt x="1169737" y="1269337"/>
                </a:lnTo>
                <a:lnTo>
                  <a:pt x="1161168" y="1275371"/>
                </a:lnTo>
                <a:lnTo>
                  <a:pt x="1152281" y="1281089"/>
                </a:lnTo>
                <a:lnTo>
                  <a:pt x="1143394" y="1286806"/>
                </a:lnTo>
                <a:lnTo>
                  <a:pt x="1134190" y="1292205"/>
                </a:lnTo>
                <a:lnTo>
                  <a:pt x="1124986" y="1297287"/>
                </a:lnTo>
                <a:lnTo>
                  <a:pt x="1115782" y="1302051"/>
                </a:lnTo>
                <a:lnTo>
                  <a:pt x="1106578" y="1306816"/>
                </a:lnTo>
                <a:lnTo>
                  <a:pt x="1097056" y="1311262"/>
                </a:lnTo>
                <a:lnTo>
                  <a:pt x="1087534" y="1315709"/>
                </a:lnTo>
                <a:lnTo>
                  <a:pt x="1077378" y="1319520"/>
                </a:lnTo>
                <a:lnTo>
                  <a:pt x="1067539" y="1323332"/>
                </a:lnTo>
                <a:lnTo>
                  <a:pt x="1057383" y="1326825"/>
                </a:lnTo>
                <a:lnTo>
                  <a:pt x="1047544" y="1330319"/>
                </a:lnTo>
                <a:lnTo>
                  <a:pt x="1037070" y="1332860"/>
                </a:lnTo>
                <a:lnTo>
                  <a:pt x="1026597" y="1336036"/>
                </a:lnTo>
                <a:lnTo>
                  <a:pt x="1016440" y="1338260"/>
                </a:lnTo>
                <a:lnTo>
                  <a:pt x="1005966" y="1340483"/>
                </a:lnTo>
                <a:lnTo>
                  <a:pt x="995175" y="1343024"/>
                </a:lnTo>
                <a:lnTo>
                  <a:pt x="984384" y="1344294"/>
                </a:lnTo>
                <a:lnTo>
                  <a:pt x="973593" y="1345882"/>
                </a:lnTo>
                <a:lnTo>
                  <a:pt x="962485" y="1347470"/>
                </a:lnTo>
                <a:lnTo>
                  <a:pt x="951694" y="1348423"/>
                </a:lnTo>
                <a:lnTo>
                  <a:pt x="940585" y="1349058"/>
                </a:lnTo>
                <a:lnTo>
                  <a:pt x="929477" y="1349376"/>
                </a:lnTo>
                <a:lnTo>
                  <a:pt x="918368" y="1349376"/>
                </a:lnTo>
                <a:lnTo>
                  <a:pt x="907260" y="1349376"/>
                </a:lnTo>
                <a:lnTo>
                  <a:pt x="896151" y="1349058"/>
                </a:lnTo>
                <a:lnTo>
                  <a:pt x="885043" y="1348423"/>
                </a:lnTo>
                <a:lnTo>
                  <a:pt x="873934" y="1347470"/>
                </a:lnTo>
                <a:lnTo>
                  <a:pt x="863143" y="1345882"/>
                </a:lnTo>
                <a:lnTo>
                  <a:pt x="852352" y="1344294"/>
                </a:lnTo>
                <a:lnTo>
                  <a:pt x="841561" y="1343024"/>
                </a:lnTo>
                <a:lnTo>
                  <a:pt x="830770" y="1340483"/>
                </a:lnTo>
                <a:lnTo>
                  <a:pt x="820297" y="1338260"/>
                </a:lnTo>
                <a:lnTo>
                  <a:pt x="810140" y="1336036"/>
                </a:lnTo>
                <a:lnTo>
                  <a:pt x="799667" y="1332860"/>
                </a:lnTo>
                <a:lnTo>
                  <a:pt x="789193" y="1330319"/>
                </a:lnTo>
                <a:lnTo>
                  <a:pt x="779354" y="1326825"/>
                </a:lnTo>
                <a:lnTo>
                  <a:pt x="769198" y="1323332"/>
                </a:lnTo>
                <a:lnTo>
                  <a:pt x="759359" y="1319520"/>
                </a:lnTo>
                <a:lnTo>
                  <a:pt x="749203" y="1315709"/>
                </a:lnTo>
                <a:lnTo>
                  <a:pt x="739681" y="1311262"/>
                </a:lnTo>
                <a:lnTo>
                  <a:pt x="730159" y="1306816"/>
                </a:lnTo>
                <a:lnTo>
                  <a:pt x="720955" y="1302051"/>
                </a:lnTo>
                <a:lnTo>
                  <a:pt x="711751" y="1297287"/>
                </a:lnTo>
                <a:lnTo>
                  <a:pt x="702547" y="1292205"/>
                </a:lnTo>
                <a:lnTo>
                  <a:pt x="693343" y="1286806"/>
                </a:lnTo>
                <a:lnTo>
                  <a:pt x="684456" y="1281089"/>
                </a:lnTo>
                <a:lnTo>
                  <a:pt x="675569" y="1275371"/>
                </a:lnTo>
                <a:lnTo>
                  <a:pt x="667000" y="1269337"/>
                </a:lnTo>
                <a:lnTo>
                  <a:pt x="658748" y="1263302"/>
                </a:lnTo>
                <a:lnTo>
                  <a:pt x="650496" y="1256632"/>
                </a:lnTo>
                <a:lnTo>
                  <a:pt x="642244" y="1250280"/>
                </a:lnTo>
                <a:lnTo>
                  <a:pt x="634627" y="1243610"/>
                </a:lnTo>
                <a:lnTo>
                  <a:pt x="626375" y="1236940"/>
                </a:lnTo>
                <a:lnTo>
                  <a:pt x="619075" y="1229635"/>
                </a:lnTo>
                <a:lnTo>
                  <a:pt x="611458" y="1222330"/>
                </a:lnTo>
                <a:lnTo>
                  <a:pt x="604158" y="1215024"/>
                </a:lnTo>
                <a:lnTo>
                  <a:pt x="597176" y="1207084"/>
                </a:lnTo>
                <a:lnTo>
                  <a:pt x="590193" y="1199461"/>
                </a:lnTo>
                <a:lnTo>
                  <a:pt x="583528" y="1191521"/>
                </a:lnTo>
                <a:lnTo>
                  <a:pt x="576863" y="1183263"/>
                </a:lnTo>
                <a:lnTo>
                  <a:pt x="570833" y="1175322"/>
                </a:lnTo>
                <a:lnTo>
                  <a:pt x="564485" y="1166747"/>
                </a:lnTo>
                <a:lnTo>
                  <a:pt x="558455" y="1157853"/>
                </a:lnTo>
                <a:lnTo>
                  <a:pt x="552742" y="1149595"/>
                </a:lnTo>
                <a:lnTo>
                  <a:pt x="547346" y="1140385"/>
                </a:lnTo>
                <a:lnTo>
                  <a:pt x="541951" y="1131491"/>
                </a:lnTo>
                <a:lnTo>
                  <a:pt x="536873" y="1122280"/>
                </a:lnTo>
                <a:lnTo>
                  <a:pt x="531794" y="1113070"/>
                </a:lnTo>
                <a:lnTo>
                  <a:pt x="527351" y="1103223"/>
                </a:lnTo>
                <a:lnTo>
                  <a:pt x="522590" y="1094013"/>
                </a:lnTo>
                <a:lnTo>
                  <a:pt x="518464" y="1084166"/>
                </a:lnTo>
                <a:lnTo>
                  <a:pt x="514656" y="1074638"/>
                </a:lnTo>
                <a:lnTo>
                  <a:pt x="510847" y="1064474"/>
                </a:lnTo>
                <a:lnTo>
                  <a:pt x="507356" y="1054628"/>
                </a:lnTo>
                <a:lnTo>
                  <a:pt x="503865" y="1044464"/>
                </a:lnTo>
                <a:lnTo>
                  <a:pt x="500691" y="1034301"/>
                </a:lnTo>
                <a:lnTo>
                  <a:pt x="498152" y="1023819"/>
                </a:lnTo>
                <a:lnTo>
                  <a:pt x="495295" y="1013338"/>
                </a:lnTo>
                <a:lnTo>
                  <a:pt x="493074" y="1002539"/>
                </a:lnTo>
                <a:lnTo>
                  <a:pt x="491169" y="992375"/>
                </a:lnTo>
                <a:lnTo>
                  <a:pt x="489265" y="981576"/>
                </a:lnTo>
                <a:lnTo>
                  <a:pt x="487995" y="970777"/>
                </a:lnTo>
                <a:lnTo>
                  <a:pt x="486726" y="959661"/>
                </a:lnTo>
                <a:lnTo>
                  <a:pt x="485774" y="948862"/>
                </a:lnTo>
                <a:lnTo>
                  <a:pt x="485139" y="937745"/>
                </a:lnTo>
                <a:lnTo>
                  <a:pt x="484504" y="926629"/>
                </a:lnTo>
                <a:lnTo>
                  <a:pt x="484187" y="915512"/>
                </a:lnTo>
                <a:lnTo>
                  <a:pt x="484504" y="904078"/>
                </a:lnTo>
                <a:lnTo>
                  <a:pt x="485139" y="892961"/>
                </a:lnTo>
                <a:lnTo>
                  <a:pt x="485774" y="881845"/>
                </a:lnTo>
                <a:lnTo>
                  <a:pt x="486726" y="870728"/>
                </a:lnTo>
                <a:lnTo>
                  <a:pt x="487995" y="859929"/>
                </a:lnTo>
                <a:lnTo>
                  <a:pt x="489265" y="849130"/>
                </a:lnTo>
                <a:lnTo>
                  <a:pt x="491169" y="838649"/>
                </a:lnTo>
                <a:lnTo>
                  <a:pt x="493074" y="827850"/>
                </a:lnTo>
                <a:lnTo>
                  <a:pt x="495295" y="817369"/>
                </a:lnTo>
                <a:lnTo>
                  <a:pt x="498152" y="806570"/>
                </a:lnTo>
                <a:lnTo>
                  <a:pt x="500691" y="796724"/>
                </a:lnTo>
                <a:lnTo>
                  <a:pt x="503865" y="786242"/>
                </a:lnTo>
                <a:lnTo>
                  <a:pt x="507356" y="775761"/>
                </a:lnTo>
                <a:lnTo>
                  <a:pt x="510847" y="765915"/>
                </a:lnTo>
                <a:lnTo>
                  <a:pt x="514656" y="756069"/>
                </a:lnTo>
                <a:lnTo>
                  <a:pt x="518464" y="746223"/>
                </a:lnTo>
                <a:lnTo>
                  <a:pt x="522590" y="736694"/>
                </a:lnTo>
                <a:lnTo>
                  <a:pt x="527351" y="726848"/>
                </a:lnTo>
                <a:lnTo>
                  <a:pt x="531794" y="717320"/>
                </a:lnTo>
                <a:lnTo>
                  <a:pt x="536873" y="708109"/>
                </a:lnTo>
                <a:lnTo>
                  <a:pt x="541951" y="698898"/>
                </a:lnTo>
                <a:lnTo>
                  <a:pt x="547346" y="690005"/>
                </a:lnTo>
                <a:lnTo>
                  <a:pt x="552742" y="681111"/>
                </a:lnTo>
                <a:lnTo>
                  <a:pt x="558455" y="672536"/>
                </a:lnTo>
                <a:lnTo>
                  <a:pt x="564485" y="663960"/>
                </a:lnTo>
                <a:lnTo>
                  <a:pt x="570833" y="655384"/>
                </a:lnTo>
                <a:lnTo>
                  <a:pt x="576863" y="647126"/>
                </a:lnTo>
                <a:lnTo>
                  <a:pt x="583528" y="638868"/>
                </a:lnTo>
                <a:lnTo>
                  <a:pt x="590193" y="630928"/>
                </a:lnTo>
                <a:lnTo>
                  <a:pt x="597176" y="623305"/>
                </a:lnTo>
                <a:lnTo>
                  <a:pt x="604158" y="615365"/>
                </a:lnTo>
                <a:lnTo>
                  <a:pt x="611458" y="608060"/>
                </a:lnTo>
                <a:lnTo>
                  <a:pt x="619075" y="600754"/>
                </a:lnTo>
                <a:lnTo>
                  <a:pt x="626375" y="594084"/>
                </a:lnTo>
                <a:lnTo>
                  <a:pt x="634627" y="587097"/>
                </a:lnTo>
                <a:lnTo>
                  <a:pt x="642244" y="580109"/>
                </a:lnTo>
                <a:lnTo>
                  <a:pt x="650496" y="573757"/>
                </a:lnTo>
                <a:lnTo>
                  <a:pt x="658748" y="567405"/>
                </a:lnTo>
                <a:lnTo>
                  <a:pt x="667000" y="561052"/>
                </a:lnTo>
                <a:lnTo>
                  <a:pt x="675569" y="555018"/>
                </a:lnTo>
                <a:lnTo>
                  <a:pt x="684456" y="549301"/>
                </a:lnTo>
                <a:lnTo>
                  <a:pt x="693343" y="543901"/>
                </a:lnTo>
                <a:lnTo>
                  <a:pt x="702547" y="538502"/>
                </a:lnTo>
                <a:lnTo>
                  <a:pt x="711751" y="533102"/>
                </a:lnTo>
                <a:lnTo>
                  <a:pt x="720955" y="528656"/>
                </a:lnTo>
                <a:lnTo>
                  <a:pt x="730159" y="523574"/>
                </a:lnTo>
                <a:lnTo>
                  <a:pt x="739681" y="519445"/>
                </a:lnTo>
                <a:lnTo>
                  <a:pt x="749203" y="515316"/>
                </a:lnTo>
                <a:lnTo>
                  <a:pt x="759359" y="510869"/>
                </a:lnTo>
                <a:lnTo>
                  <a:pt x="769198" y="507375"/>
                </a:lnTo>
                <a:lnTo>
                  <a:pt x="779354" y="503564"/>
                </a:lnTo>
                <a:lnTo>
                  <a:pt x="789193" y="500705"/>
                </a:lnTo>
                <a:lnTo>
                  <a:pt x="799667" y="497529"/>
                </a:lnTo>
                <a:lnTo>
                  <a:pt x="810140" y="494671"/>
                </a:lnTo>
                <a:lnTo>
                  <a:pt x="820297" y="492130"/>
                </a:lnTo>
                <a:lnTo>
                  <a:pt x="830770" y="489906"/>
                </a:lnTo>
                <a:lnTo>
                  <a:pt x="841561" y="488001"/>
                </a:lnTo>
                <a:lnTo>
                  <a:pt x="852352" y="486095"/>
                </a:lnTo>
                <a:lnTo>
                  <a:pt x="863143" y="484507"/>
                </a:lnTo>
                <a:lnTo>
                  <a:pt x="873934" y="483236"/>
                </a:lnTo>
                <a:lnTo>
                  <a:pt x="885043" y="481966"/>
                </a:lnTo>
                <a:lnTo>
                  <a:pt x="896151" y="481648"/>
                </a:lnTo>
                <a:lnTo>
                  <a:pt x="907260" y="481013"/>
                </a:lnTo>
                <a:close/>
                <a:moveTo>
                  <a:pt x="1561352" y="312738"/>
                </a:moveTo>
                <a:lnTo>
                  <a:pt x="1574718" y="312738"/>
                </a:lnTo>
                <a:lnTo>
                  <a:pt x="1586812" y="313055"/>
                </a:lnTo>
                <a:lnTo>
                  <a:pt x="1596359" y="313372"/>
                </a:lnTo>
                <a:lnTo>
                  <a:pt x="1603360" y="314007"/>
                </a:lnTo>
                <a:lnTo>
                  <a:pt x="1609725" y="314959"/>
                </a:lnTo>
                <a:lnTo>
                  <a:pt x="1597314" y="317179"/>
                </a:lnTo>
                <a:lnTo>
                  <a:pt x="1585220" y="320034"/>
                </a:lnTo>
                <a:lnTo>
                  <a:pt x="1573763" y="322889"/>
                </a:lnTo>
                <a:lnTo>
                  <a:pt x="1562625" y="326696"/>
                </a:lnTo>
                <a:lnTo>
                  <a:pt x="1551804" y="331137"/>
                </a:lnTo>
                <a:lnTo>
                  <a:pt x="1541302" y="335895"/>
                </a:lnTo>
                <a:lnTo>
                  <a:pt x="1531437" y="340971"/>
                </a:lnTo>
                <a:lnTo>
                  <a:pt x="1521571" y="346680"/>
                </a:lnTo>
                <a:lnTo>
                  <a:pt x="1512342" y="353025"/>
                </a:lnTo>
                <a:lnTo>
                  <a:pt x="1504068" y="359052"/>
                </a:lnTo>
                <a:lnTo>
                  <a:pt x="1495475" y="365714"/>
                </a:lnTo>
                <a:lnTo>
                  <a:pt x="1487519" y="373010"/>
                </a:lnTo>
                <a:lnTo>
                  <a:pt x="1479563" y="379671"/>
                </a:lnTo>
                <a:lnTo>
                  <a:pt x="1472243" y="387602"/>
                </a:lnTo>
                <a:lnTo>
                  <a:pt x="1465878" y="395215"/>
                </a:lnTo>
                <a:lnTo>
                  <a:pt x="1459195" y="402828"/>
                </a:lnTo>
                <a:lnTo>
                  <a:pt x="1453148" y="411076"/>
                </a:lnTo>
                <a:lnTo>
                  <a:pt x="1447420" y="419007"/>
                </a:lnTo>
                <a:lnTo>
                  <a:pt x="1442010" y="426937"/>
                </a:lnTo>
                <a:lnTo>
                  <a:pt x="1436599" y="435502"/>
                </a:lnTo>
                <a:lnTo>
                  <a:pt x="1431826" y="443432"/>
                </a:lnTo>
                <a:lnTo>
                  <a:pt x="1427370" y="451680"/>
                </a:lnTo>
                <a:lnTo>
                  <a:pt x="1423551" y="459928"/>
                </a:lnTo>
                <a:lnTo>
                  <a:pt x="1419414" y="468175"/>
                </a:lnTo>
                <a:lnTo>
                  <a:pt x="1416232" y="476106"/>
                </a:lnTo>
                <a:lnTo>
                  <a:pt x="1413049" y="483719"/>
                </a:lnTo>
                <a:lnTo>
                  <a:pt x="1407639" y="499263"/>
                </a:lnTo>
                <a:lnTo>
                  <a:pt x="1403502" y="513855"/>
                </a:lnTo>
                <a:lnTo>
                  <a:pt x="1400319" y="527178"/>
                </a:lnTo>
                <a:lnTo>
                  <a:pt x="1398728" y="533523"/>
                </a:lnTo>
                <a:lnTo>
                  <a:pt x="1397137" y="539550"/>
                </a:lnTo>
                <a:lnTo>
                  <a:pt x="1393318" y="551921"/>
                </a:lnTo>
                <a:lnTo>
                  <a:pt x="1388863" y="564610"/>
                </a:lnTo>
                <a:lnTo>
                  <a:pt x="1383771" y="576665"/>
                </a:lnTo>
                <a:lnTo>
                  <a:pt x="1378042" y="588719"/>
                </a:lnTo>
                <a:lnTo>
                  <a:pt x="1372314" y="600456"/>
                </a:lnTo>
                <a:lnTo>
                  <a:pt x="1365949" y="611876"/>
                </a:lnTo>
                <a:lnTo>
                  <a:pt x="1359902" y="622027"/>
                </a:lnTo>
                <a:lnTo>
                  <a:pt x="1353856" y="632178"/>
                </a:lnTo>
                <a:lnTo>
                  <a:pt x="1347809" y="641377"/>
                </a:lnTo>
                <a:lnTo>
                  <a:pt x="1337625" y="656287"/>
                </a:lnTo>
                <a:lnTo>
                  <a:pt x="1329669" y="666755"/>
                </a:lnTo>
                <a:lnTo>
                  <a:pt x="1326486" y="671513"/>
                </a:lnTo>
                <a:lnTo>
                  <a:pt x="1320440" y="661679"/>
                </a:lnTo>
                <a:lnTo>
                  <a:pt x="1314393" y="652163"/>
                </a:lnTo>
                <a:lnTo>
                  <a:pt x="1307710" y="642329"/>
                </a:lnTo>
                <a:lnTo>
                  <a:pt x="1301345" y="633130"/>
                </a:lnTo>
                <a:lnTo>
                  <a:pt x="1294344" y="623613"/>
                </a:lnTo>
                <a:lnTo>
                  <a:pt x="1287024" y="614414"/>
                </a:lnTo>
                <a:lnTo>
                  <a:pt x="1279704" y="605531"/>
                </a:lnTo>
                <a:lnTo>
                  <a:pt x="1272066" y="596649"/>
                </a:lnTo>
                <a:lnTo>
                  <a:pt x="1263792" y="588402"/>
                </a:lnTo>
                <a:lnTo>
                  <a:pt x="1255836" y="579837"/>
                </a:lnTo>
                <a:lnTo>
                  <a:pt x="1247243" y="571906"/>
                </a:lnTo>
                <a:lnTo>
                  <a:pt x="1238969" y="563976"/>
                </a:lnTo>
                <a:lnTo>
                  <a:pt x="1230376" y="556362"/>
                </a:lnTo>
                <a:lnTo>
                  <a:pt x="1221465" y="549066"/>
                </a:lnTo>
                <a:lnTo>
                  <a:pt x="1212236" y="542088"/>
                </a:lnTo>
                <a:lnTo>
                  <a:pt x="1203325" y="535426"/>
                </a:lnTo>
                <a:lnTo>
                  <a:pt x="1210008" y="535426"/>
                </a:lnTo>
                <a:lnTo>
                  <a:pt x="1216692" y="535426"/>
                </a:lnTo>
                <a:lnTo>
                  <a:pt x="1222738" y="534474"/>
                </a:lnTo>
                <a:lnTo>
                  <a:pt x="1228785" y="533840"/>
                </a:lnTo>
                <a:lnTo>
                  <a:pt x="1235150" y="532571"/>
                </a:lnTo>
                <a:lnTo>
                  <a:pt x="1241197" y="530985"/>
                </a:lnTo>
                <a:lnTo>
                  <a:pt x="1246925" y="529082"/>
                </a:lnTo>
                <a:lnTo>
                  <a:pt x="1252653" y="526861"/>
                </a:lnTo>
                <a:lnTo>
                  <a:pt x="1258700" y="524323"/>
                </a:lnTo>
                <a:lnTo>
                  <a:pt x="1264428" y="521468"/>
                </a:lnTo>
                <a:lnTo>
                  <a:pt x="1269839" y="517979"/>
                </a:lnTo>
                <a:lnTo>
                  <a:pt x="1275567" y="514490"/>
                </a:lnTo>
                <a:lnTo>
                  <a:pt x="1281295" y="510683"/>
                </a:lnTo>
                <a:lnTo>
                  <a:pt x="1286706" y="506876"/>
                </a:lnTo>
                <a:lnTo>
                  <a:pt x="1297844" y="497677"/>
                </a:lnTo>
                <a:lnTo>
                  <a:pt x="1308983" y="487843"/>
                </a:lnTo>
                <a:lnTo>
                  <a:pt x="1320121" y="476106"/>
                </a:lnTo>
                <a:lnTo>
                  <a:pt x="1331897" y="464052"/>
                </a:lnTo>
                <a:lnTo>
                  <a:pt x="1343672" y="450411"/>
                </a:lnTo>
                <a:lnTo>
                  <a:pt x="1355765" y="435819"/>
                </a:lnTo>
                <a:lnTo>
                  <a:pt x="1368495" y="420593"/>
                </a:lnTo>
                <a:lnTo>
                  <a:pt x="1394909" y="386650"/>
                </a:lnTo>
                <a:lnTo>
                  <a:pt x="1402229" y="378402"/>
                </a:lnTo>
                <a:lnTo>
                  <a:pt x="1409549" y="370472"/>
                </a:lnTo>
                <a:lnTo>
                  <a:pt x="1417186" y="363176"/>
                </a:lnTo>
                <a:lnTo>
                  <a:pt x="1425461" y="356514"/>
                </a:lnTo>
                <a:lnTo>
                  <a:pt x="1433735" y="350487"/>
                </a:lnTo>
                <a:lnTo>
                  <a:pt x="1442328" y="344777"/>
                </a:lnTo>
                <a:lnTo>
                  <a:pt x="1451239" y="340336"/>
                </a:lnTo>
                <a:lnTo>
                  <a:pt x="1460150" y="335578"/>
                </a:lnTo>
                <a:lnTo>
                  <a:pt x="1468742" y="331771"/>
                </a:lnTo>
                <a:lnTo>
                  <a:pt x="1477653" y="328282"/>
                </a:lnTo>
                <a:lnTo>
                  <a:pt x="1486564" y="325427"/>
                </a:lnTo>
                <a:lnTo>
                  <a:pt x="1495475" y="322572"/>
                </a:lnTo>
                <a:lnTo>
                  <a:pt x="1504386" y="320351"/>
                </a:lnTo>
                <a:lnTo>
                  <a:pt x="1513297" y="318448"/>
                </a:lnTo>
                <a:lnTo>
                  <a:pt x="1521571" y="316862"/>
                </a:lnTo>
                <a:lnTo>
                  <a:pt x="1530164" y="315276"/>
                </a:lnTo>
                <a:lnTo>
                  <a:pt x="1538756" y="314641"/>
                </a:lnTo>
                <a:lnTo>
                  <a:pt x="1546394" y="313690"/>
                </a:lnTo>
                <a:lnTo>
                  <a:pt x="1561352" y="312738"/>
                </a:lnTo>
                <a:close/>
                <a:moveTo>
                  <a:pt x="242887" y="292100"/>
                </a:moveTo>
                <a:lnTo>
                  <a:pt x="246376" y="304155"/>
                </a:lnTo>
                <a:lnTo>
                  <a:pt x="250183" y="315893"/>
                </a:lnTo>
                <a:lnTo>
                  <a:pt x="254942" y="326996"/>
                </a:lnTo>
                <a:lnTo>
                  <a:pt x="260018" y="337782"/>
                </a:lnTo>
                <a:lnTo>
                  <a:pt x="265411" y="347933"/>
                </a:lnTo>
                <a:lnTo>
                  <a:pt x="271121" y="357768"/>
                </a:lnTo>
                <a:lnTo>
                  <a:pt x="277148" y="366968"/>
                </a:lnTo>
                <a:lnTo>
                  <a:pt x="283810" y="375850"/>
                </a:lnTo>
                <a:lnTo>
                  <a:pt x="290472" y="384415"/>
                </a:lnTo>
                <a:lnTo>
                  <a:pt x="297769" y="392346"/>
                </a:lnTo>
                <a:lnTo>
                  <a:pt x="305700" y="399960"/>
                </a:lnTo>
                <a:lnTo>
                  <a:pt x="313314" y="407256"/>
                </a:lnTo>
                <a:lnTo>
                  <a:pt x="321244" y="413918"/>
                </a:lnTo>
                <a:lnTo>
                  <a:pt x="329493" y="420580"/>
                </a:lnTo>
                <a:lnTo>
                  <a:pt x="337424" y="426608"/>
                </a:lnTo>
                <a:lnTo>
                  <a:pt x="345989" y="432001"/>
                </a:lnTo>
                <a:lnTo>
                  <a:pt x="354872" y="437394"/>
                </a:lnTo>
                <a:lnTo>
                  <a:pt x="363120" y="442469"/>
                </a:lnTo>
                <a:lnTo>
                  <a:pt x="372003" y="446911"/>
                </a:lnTo>
                <a:lnTo>
                  <a:pt x="380885" y="451035"/>
                </a:lnTo>
                <a:lnTo>
                  <a:pt x="389451" y="455159"/>
                </a:lnTo>
                <a:lnTo>
                  <a:pt x="398016" y="458331"/>
                </a:lnTo>
                <a:lnTo>
                  <a:pt x="406581" y="461504"/>
                </a:lnTo>
                <a:lnTo>
                  <a:pt x="415147" y="464676"/>
                </a:lnTo>
                <a:lnTo>
                  <a:pt x="423395" y="467214"/>
                </a:lnTo>
                <a:lnTo>
                  <a:pt x="431643" y="469752"/>
                </a:lnTo>
                <a:lnTo>
                  <a:pt x="447188" y="472924"/>
                </a:lnTo>
                <a:lnTo>
                  <a:pt x="462415" y="475779"/>
                </a:lnTo>
                <a:lnTo>
                  <a:pt x="475739" y="477683"/>
                </a:lnTo>
                <a:lnTo>
                  <a:pt x="482084" y="478000"/>
                </a:lnTo>
                <a:lnTo>
                  <a:pt x="488429" y="479269"/>
                </a:lnTo>
                <a:lnTo>
                  <a:pt x="501118" y="481489"/>
                </a:lnTo>
                <a:lnTo>
                  <a:pt x="514125" y="484979"/>
                </a:lnTo>
                <a:lnTo>
                  <a:pt x="526815" y="488786"/>
                </a:lnTo>
                <a:lnTo>
                  <a:pt x="539504" y="492910"/>
                </a:lnTo>
                <a:lnTo>
                  <a:pt x="551876" y="497668"/>
                </a:lnTo>
                <a:lnTo>
                  <a:pt x="563614" y="502744"/>
                </a:lnTo>
                <a:lnTo>
                  <a:pt x="574718" y="507503"/>
                </a:lnTo>
                <a:lnTo>
                  <a:pt x="585186" y="512578"/>
                </a:lnTo>
                <a:lnTo>
                  <a:pt x="594704" y="517654"/>
                </a:lnTo>
                <a:lnTo>
                  <a:pt x="610883" y="526537"/>
                </a:lnTo>
                <a:lnTo>
                  <a:pt x="621986" y="532564"/>
                </a:lnTo>
                <a:lnTo>
                  <a:pt x="627062" y="535737"/>
                </a:lnTo>
                <a:lnTo>
                  <a:pt x="617862" y="542398"/>
                </a:lnTo>
                <a:lnTo>
                  <a:pt x="608979" y="549378"/>
                </a:lnTo>
                <a:lnTo>
                  <a:pt x="600097" y="556674"/>
                </a:lnTo>
                <a:lnTo>
                  <a:pt x="591214" y="564288"/>
                </a:lnTo>
                <a:lnTo>
                  <a:pt x="582966" y="572219"/>
                </a:lnTo>
                <a:lnTo>
                  <a:pt x="574400" y="580467"/>
                </a:lnTo>
                <a:lnTo>
                  <a:pt x="566469" y="588715"/>
                </a:lnTo>
                <a:lnTo>
                  <a:pt x="558221" y="597597"/>
                </a:lnTo>
                <a:lnTo>
                  <a:pt x="550607" y="606163"/>
                </a:lnTo>
                <a:lnTo>
                  <a:pt x="543311" y="615045"/>
                </a:lnTo>
                <a:lnTo>
                  <a:pt x="536015" y="624245"/>
                </a:lnTo>
                <a:lnTo>
                  <a:pt x="529035" y="633445"/>
                </a:lnTo>
                <a:lnTo>
                  <a:pt x="522691" y="642645"/>
                </a:lnTo>
                <a:lnTo>
                  <a:pt x="516346" y="652479"/>
                </a:lnTo>
                <a:lnTo>
                  <a:pt x="510318" y="661996"/>
                </a:lnTo>
                <a:lnTo>
                  <a:pt x="504608" y="671513"/>
                </a:lnTo>
                <a:lnTo>
                  <a:pt x="503656" y="665168"/>
                </a:lnTo>
                <a:lnTo>
                  <a:pt x="503022" y="658824"/>
                </a:lnTo>
                <a:lnTo>
                  <a:pt x="501753" y="652796"/>
                </a:lnTo>
                <a:lnTo>
                  <a:pt x="500167" y="646769"/>
                </a:lnTo>
                <a:lnTo>
                  <a:pt x="498263" y="640741"/>
                </a:lnTo>
                <a:lnTo>
                  <a:pt x="496043" y="634714"/>
                </a:lnTo>
                <a:lnTo>
                  <a:pt x="493822" y="629321"/>
                </a:lnTo>
                <a:lnTo>
                  <a:pt x="490649" y="623611"/>
                </a:lnTo>
                <a:lnTo>
                  <a:pt x="487477" y="618218"/>
                </a:lnTo>
                <a:lnTo>
                  <a:pt x="483988" y="612825"/>
                </a:lnTo>
                <a:lnTo>
                  <a:pt x="480815" y="607432"/>
                </a:lnTo>
                <a:lnTo>
                  <a:pt x="476374" y="602356"/>
                </a:lnTo>
                <a:lnTo>
                  <a:pt x="472250" y="596963"/>
                </a:lnTo>
                <a:lnTo>
                  <a:pt x="467491" y="592204"/>
                </a:lnTo>
                <a:lnTo>
                  <a:pt x="457340" y="582053"/>
                </a:lnTo>
                <a:lnTo>
                  <a:pt x="446236" y="572219"/>
                </a:lnTo>
                <a:lnTo>
                  <a:pt x="433547" y="562067"/>
                </a:lnTo>
                <a:lnTo>
                  <a:pt x="419905" y="552233"/>
                </a:lnTo>
                <a:lnTo>
                  <a:pt x="405313" y="541764"/>
                </a:lnTo>
                <a:lnTo>
                  <a:pt x="389768" y="531295"/>
                </a:lnTo>
                <a:lnTo>
                  <a:pt x="373271" y="520192"/>
                </a:lnTo>
                <a:lnTo>
                  <a:pt x="337106" y="497668"/>
                </a:lnTo>
                <a:lnTo>
                  <a:pt x="327589" y="491006"/>
                </a:lnTo>
                <a:lnTo>
                  <a:pt x="319024" y="484662"/>
                </a:lnTo>
                <a:lnTo>
                  <a:pt x="311093" y="477683"/>
                </a:lnTo>
                <a:lnTo>
                  <a:pt x="303796" y="470386"/>
                </a:lnTo>
                <a:lnTo>
                  <a:pt x="296817" y="462773"/>
                </a:lnTo>
                <a:lnTo>
                  <a:pt x="290155" y="454524"/>
                </a:lnTo>
                <a:lnTo>
                  <a:pt x="284445" y="446593"/>
                </a:lnTo>
                <a:lnTo>
                  <a:pt x="279052" y="438345"/>
                </a:lnTo>
                <a:lnTo>
                  <a:pt x="273976" y="430097"/>
                </a:lnTo>
                <a:lnTo>
                  <a:pt x="269852" y="421532"/>
                </a:lnTo>
                <a:lnTo>
                  <a:pt x="266045" y="412649"/>
                </a:lnTo>
                <a:lnTo>
                  <a:pt x="262238" y="404401"/>
                </a:lnTo>
                <a:lnTo>
                  <a:pt x="259066" y="395836"/>
                </a:lnTo>
                <a:lnTo>
                  <a:pt x="256528" y="387271"/>
                </a:lnTo>
                <a:lnTo>
                  <a:pt x="253673" y="379022"/>
                </a:lnTo>
                <a:lnTo>
                  <a:pt x="251769" y="370774"/>
                </a:lnTo>
                <a:lnTo>
                  <a:pt x="249866" y="362843"/>
                </a:lnTo>
                <a:lnTo>
                  <a:pt x="248280" y="354913"/>
                </a:lnTo>
                <a:lnTo>
                  <a:pt x="245742" y="340320"/>
                </a:lnTo>
                <a:lnTo>
                  <a:pt x="244156" y="326679"/>
                </a:lnTo>
                <a:lnTo>
                  <a:pt x="243521" y="315258"/>
                </a:lnTo>
                <a:lnTo>
                  <a:pt x="242887" y="305741"/>
                </a:lnTo>
                <a:lnTo>
                  <a:pt x="242887" y="298445"/>
                </a:lnTo>
                <a:lnTo>
                  <a:pt x="242887" y="292100"/>
                </a:lnTo>
                <a:close/>
                <a:moveTo>
                  <a:pt x="1303337" y="85725"/>
                </a:moveTo>
                <a:lnTo>
                  <a:pt x="1292895" y="92695"/>
                </a:lnTo>
                <a:lnTo>
                  <a:pt x="1283086" y="99982"/>
                </a:lnTo>
                <a:lnTo>
                  <a:pt x="1273910" y="107585"/>
                </a:lnTo>
                <a:lnTo>
                  <a:pt x="1265050" y="115506"/>
                </a:lnTo>
                <a:lnTo>
                  <a:pt x="1257140" y="124060"/>
                </a:lnTo>
                <a:lnTo>
                  <a:pt x="1249862" y="132614"/>
                </a:lnTo>
                <a:lnTo>
                  <a:pt x="1242901" y="141484"/>
                </a:lnTo>
                <a:lnTo>
                  <a:pt x="1236256" y="150038"/>
                </a:lnTo>
                <a:lnTo>
                  <a:pt x="1230560" y="159226"/>
                </a:lnTo>
                <a:lnTo>
                  <a:pt x="1224865" y="169047"/>
                </a:lnTo>
                <a:lnTo>
                  <a:pt x="1220118" y="178235"/>
                </a:lnTo>
                <a:lnTo>
                  <a:pt x="1215689" y="187739"/>
                </a:lnTo>
                <a:lnTo>
                  <a:pt x="1211891" y="197877"/>
                </a:lnTo>
                <a:lnTo>
                  <a:pt x="1208094" y="207382"/>
                </a:lnTo>
                <a:lnTo>
                  <a:pt x="1204930" y="217203"/>
                </a:lnTo>
                <a:lnTo>
                  <a:pt x="1202399" y="227024"/>
                </a:lnTo>
                <a:lnTo>
                  <a:pt x="1199867" y="236529"/>
                </a:lnTo>
                <a:lnTo>
                  <a:pt x="1197969" y="246350"/>
                </a:lnTo>
                <a:lnTo>
                  <a:pt x="1196387" y="256171"/>
                </a:lnTo>
                <a:lnTo>
                  <a:pt x="1195121" y="265675"/>
                </a:lnTo>
                <a:lnTo>
                  <a:pt x="1194172" y="275180"/>
                </a:lnTo>
                <a:lnTo>
                  <a:pt x="1193539" y="284368"/>
                </a:lnTo>
                <a:lnTo>
                  <a:pt x="1193223" y="293555"/>
                </a:lnTo>
                <a:lnTo>
                  <a:pt x="1192590" y="302426"/>
                </a:lnTo>
                <a:lnTo>
                  <a:pt x="1193223" y="311297"/>
                </a:lnTo>
                <a:lnTo>
                  <a:pt x="1193223" y="319534"/>
                </a:lnTo>
                <a:lnTo>
                  <a:pt x="1194488" y="335692"/>
                </a:lnTo>
                <a:lnTo>
                  <a:pt x="1196387" y="350582"/>
                </a:lnTo>
                <a:lnTo>
                  <a:pt x="1199235" y="364205"/>
                </a:lnTo>
                <a:lnTo>
                  <a:pt x="1200500" y="370224"/>
                </a:lnTo>
                <a:lnTo>
                  <a:pt x="1201450" y="376560"/>
                </a:lnTo>
                <a:lnTo>
                  <a:pt x="1203032" y="389550"/>
                </a:lnTo>
                <a:lnTo>
                  <a:pt x="1204297" y="402856"/>
                </a:lnTo>
                <a:lnTo>
                  <a:pt x="1204297" y="415845"/>
                </a:lnTo>
                <a:lnTo>
                  <a:pt x="1204297" y="429468"/>
                </a:lnTo>
                <a:lnTo>
                  <a:pt x="1203348" y="442458"/>
                </a:lnTo>
                <a:lnTo>
                  <a:pt x="1202399" y="455130"/>
                </a:lnTo>
                <a:lnTo>
                  <a:pt x="1201133" y="467169"/>
                </a:lnTo>
                <a:lnTo>
                  <a:pt x="1199551" y="478891"/>
                </a:lnTo>
                <a:lnTo>
                  <a:pt x="1197653" y="489663"/>
                </a:lnTo>
                <a:lnTo>
                  <a:pt x="1194488" y="507088"/>
                </a:lnTo>
                <a:lnTo>
                  <a:pt x="1191957" y="519760"/>
                </a:lnTo>
                <a:lnTo>
                  <a:pt x="1190375" y="525463"/>
                </a:lnTo>
                <a:lnTo>
                  <a:pt x="1181199" y="519127"/>
                </a:lnTo>
                <a:lnTo>
                  <a:pt x="1172022" y="512791"/>
                </a:lnTo>
                <a:lnTo>
                  <a:pt x="1162213" y="506771"/>
                </a:lnTo>
                <a:lnTo>
                  <a:pt x="1152404" y="500752"/>
                </a:lnTo>
                <a:lnTo>
                  <a:pt x="1142279" y="495049"/>
                </a:lnTo>
                <a:lnTo>
                  <a:pt x="1132153" y="489663"/>
                </a:lnTo>
                <a:lnTo>
                  <a:pt x="1121395" y="484594"/>
                </a:lnTo>
                <a:lnTo>
                  <a:pt x="1110637" y="479525"/>
                </a:lnTo>
                <a:lnTo>
                  <a:pt x="1099878" y="475090"/>
                </a:lnTo>
                <a:lnTo>
                  <a:pt x="1089436" y="470654"/>
                </a:lnTo>
                <a:lnTo>
                  <a:pt x="1078678" y="466536"/>
                </a:lnTo>
                <a:lnTo>
                  <a:pt x="1067603" y="463051"/>
                </a:lnTo>
                <a:lnTo>
                  <a:pt x="1056845" y="459566"/>
                </a:lnTo>
                <a:lnTo>
                  <a:pt x="1045770" y="456714"/>
                </a:lnTo>
                <a:lnTo>
                  <a:pt x="1035012" y="453863"/>
                </a:lnTo>
                <a:lnTo>
                  <a:pt x="1023937" y="451329"/>
                </a:lnTo>
                <a:lnTo>
                  <a:pt x="1029949" y="448794"/>
                </a:lnTo>
                <a:lnTo>
                  <a:pt x="1035645" y="445943"/>
                </a:lnTo>
                <a:lnTo>
                  <a:pt x="1041024" y="442775"/>
                </a:lnTo>
                <a:lnTo>
                  <a:pt x="1046403" y="439606"/>
                </a:lnTo>
                <a:lnTo>
                  <a:pt x="1051466" y="435805"/>
                </a:lnTo>
                <a:lnTo>
                  <a:pt x="1055896" y="432003"/>
                </a:lnTo>
                <a:lnTo>
                  <a:pt x="1060642" y="427884"/>
                </a:lnTo>
                <a:lnTo>
                  <a:pt x="1065072" y="423449"/>
                </a:lnTo>
                <a:lnTo>
                  <a:pt x="1069502" y="419014"/>
                </a:lnTo>
                <a:lnTo>
                  <a:pt x="1073299" y="413944"/>
                </a:lnTo>
                <a:lnTo>
                  <a:pt x="1077096" y="408559"/>
                </a:lnTo>
                <a:lnTo>
                  <a:pt x="1080893" y="403173"/>
                </a:lnTo>
                <a:lnTo>
                  <a:pt x="1084374" y="397470"/>
                </a:lnTo>
                <a:lnTo>
                  <a:pt x="1087854" y="391451"/>
                </a:lnTo>
                <a:lnTo>
                  <a:pt x="1094183" y="378778"/>
                </a:lnTo>
                <a:lnTo>
                  <a:pt x="1100511" y="364838"/>
                </a:lnTo>
                <a:lnTo>
                  <a:pt x="1105890" y="349948"/>
                </a:lnTo>
                <a:lnTo>
                  <a:pt x="1111586" y="334107"/>
                </a:lnTo>
                <a:lnTo>
                  <a:pt x="1116332" y="316999"/>
                </a:lnTo>
                <a:lnTo>
                  <a:pt x="1121711" y="298941"/>
                </a:lnTo>
                <a:lnTo>
                  <a:pt x="1126774" y="279932"/>
                </a:lnTo>
                <a:lnTo>
                  <a:pt x="1137532" y="238430"/>
                </a:lnTo>
                <a:lnTo>
                  <a:pt x="1140697" y="227658"/>
                </a:lnTo>
                <a:lnTo>
                  <a:pt x="1144177" y="217203"/>
                </a:lnTo>
                <a:lnTo>
                  <a:pt x="1148291" y="207699"/>
                </a:lnTo>
                <a:lnTo>
                  <a:pt x="1152721" y="198194"/>
                </a:lnTo>
                <a:lnTo>
                  <a:pt x="1158100" y="189323"/>
                </a:lnTo>
                <a:lnTo>
                  <a:pt x="1163479" y="180769"/>
                </a:lnTo>
                <a:lnTo>
                  <a:pt x="1169491" y="172849"/>
                </a:lnTo>
                <a:lnTo>
                  <a:pt x="1175819" y="165246"/>
                </a:lnTo>
                <a:lnTo>
                  <a:pt x="1182464" y="157959"/>
                </a:lnTo>
                <a:lnTo>
                  <a:pt x="1188793" y="151306"/>
                </a:lnTo>
                <a:lnTo>
                  <a:pt x="1195754" y="144653"/>
                </a:lnTo>
                <a:lnTo>
                  <a:pt x="1202715" y="138633"/>
                </a:lnTo>
                <a:lnTo>
                  <a:pt x="1209993" y="132930"/>
                </a:lnTo>
                <a:lnTo>
                  <a:pt x="1217271" y="127861"/>
                </a:lnTo>
                <a:lnTo>
                  <a:pt x="1224232" y="122792"/>
                </a:lnTo>
                <a:lnTo>
                  <a:pt x="1231510" y="118357"/>
                </a:lnTo>
                <a:lnTo>
                  <a:pt x="1238154" y="114238"/>
                </a:lnTo>
                <a:lnTo>
                  <a:pt x="1245116" y="109803"/>
                </a:lnTo>
                <a:lnTo>
                  <a:pt x="1258722" y="103467"/>
                </a:lnTo>
                <a:lnTo>
                  <a:pt x="1270746" y="97764"/>
                </a:lnTo>
                <a:lnTo>
                  <a:pt x="1281504" y="93012"/>
                </a:lnTo>
                <a:lnTo>
                  <a:pt x="1290364" y="89844"/>
                </a:lnTo>
                <a:lnTo>
                  <a:pt x="1297325" y="87626"/>
                </a:lnTo>
                <a:lnTo>
                  <a:pt x="1303337" y="85725"/>
                </a:lnTo>
                <a:close/>
                <a:moveTo>
                  <a:pt x="556798" y="73025"/>
                </a:moveTo>
                <a:lnTo>
                  <a:pt x="555216" y="85382"/>
                </a:lnTo>
                <a:lnTo>
                  <a:pt x="553950" y="97738"/>
                </a:lnTo>
                <a:lnTo>
                  <a:pt x="553634" y="109778"/>
                </a:lnTo>
                <a:lnTo>
                  <a:pt x="553634" y="121501"/>
                </a:lnTo>
                <a:lnTo>
                  <a:pt x="554267" y="132907"/>
                </a:lnTo>
                <a:lnTo>
                  <a:pt x="555533" y="144313"/>
                </a:lnTo>
                <a:lnTo>
                  <a:pt x="557431" y="155402"/>
                </a:lnTo>
                <a:lnTo>
                  <a:pt x="560279" y="166174"/>
                </a:lnTo>
                <a:lnTo>
                  <a:pt x="562810" y="176630"/>
                </a:lnTo>
                <a:lnTo>
                  <a:pt x="566291" y="187085"/>
                </a:lnTo>
                <a:lnTo>
                  <a:pt x="570088" y="196907"/>
                </a:lnTo>
                <a:lnTo>
                  <a:pt x="573885" y="206412"/>
                </a:lnTo>
                <a:lnTo>
                  <a:pt x="578631" y="216234"/>
                </a:lnTo>
                <a:lnTo>
                  <a:pt x="583378" y="225422"/>
                </a:lnTo>
                <a:lnTo>
                  <a:pt x="588440" y="234293"/>
                </a:lnTo>
                <a:lnTo>
                  <a:pt x="593820" y="242531"/>
                </a:lnTo>
                <a:lnTo>
                  <a:pt x="599515" y="251085"/>
                </a:lnTo>
                <a:lnTo>
                  <a:pt x="605844" y="258689"/>
                </a:lnTo>
                <a:lnTo>
                  <a:pt x="611539" y="266610"/>
                </a:lnTo>
                <a:lnTo>
                  <a:pt x="617868" y="273897"/>
                </a:lnTo>
                <a:lnTo>
                  <a:pt x="624196" y="280868"/>
                </a:lnTo>
                <a:lnTo>
                  <a:pt x="630524" y="287838"/>
                </a:lnTo>
                <a:lnTo>
                  <a:pt x="637169" y="293858"/>
                </a:lnTo>
                <a:lnTo>
                  <a:pt x="643498" y="300195"/>
                </a:lnTo>
                <a:lnTo>
                  <a:pt x="650143" y="305898"/>
                </a:lnTo>
                <a:lnTo>
                  <a:pt x="656787" y="311601"/>
                </a:lnTo>
                <a:lnTo>
                  <a:pt x="669761" y="321106"/>
                </a:lnTo>
                <a:lnTo>
                  <a:pt x="681785" y="329660"/>
                </a:lnTo>
                <a:lnTo>
                  <a:pt x="693809" y="336947"/>
                </a:lnTo>
                <a:lnTo>
                  <a:pt x="699188" y="340116"/>
                </a:lnTo>
                <a:lnTo>
                  <a:pt x="704567" y="343284"/>
                </a:lnTo>
                <a:lnTo>
                  <a:pt x="715325" y="350571"/>
                </a:lnTo>
                <a:lnTo>
                  <a:pt x="725451" y="359126"/>
                </a:lnTo>
                <a:lnTo>
                  <a:pt x="735893" y="367680"/>
                </a:lnTo>
                <a:lnTo>
                  <a:pt x="745385" y="376868"/>
                </a:lnTo>
                <a:lnTo>
                  <a:pt x="754562" y="386056"/>
                </a:lnTo>
                <a:lnTo>
                  <a:pt x="763421" y="395245"/>
                </a:lnTo>
                <a:lnTo>
                  <a:pt x="771648" y="404433"/>
                </a:lnTo>
                <a:lnTo>
                  <a:pt x="779242" y="413304"/>
                </a:lnTo>
                <a:lnTo>
                  <a:pt x="785571" y="421542"/>
                </a:lnTo>
                <a:lnTo>
                  <a:pt x="796962" y="436116"/>
                </a:lnTo>
                <a:lnTo>
                  <a:pt x="804556" y="446572"/>
                </a:lnTo>
                <a:lnTo>
                  <a:pt x="808037" y="451324"/>
                </a:lnTo>
                <a:lnTo>
                  <a:pt x="796962" y="453859"/>
                </a:lnTo>
                <a:lnTo>
                  <a:pt x="785571" y="456710"/>
                </a:lnTo>
                <a:lnTo>
                  <a:pt x="775129" y="459562"/>
                </a:lnTo>
                <a:lnTo>
                  <a:pt x="763738" y="463047"/>
                </a:lnTo>
                <a:lnTo>
                  <a:pt x="752663" y="466849"/>
                </a:lnTo>
                <a:lnTo>
                  <a:pt x="741905" y="470651"/>
                </a:lnTo>
                <a:lnTo>
                  <a:pt x="731463" y="475087"/>
                </a:lnTo>
                <a:lnTo>
                  <a:pt x="720072" y="479522"/>
                </a:lnTo>
                <a:lnTo>
                  <a:pt x="709946" y="484592"/>
                </a:lnTo>
                <a:lnTo>
                  <a:pt x="699504" y="489978"/>
                </a:lnTo>
                <a:lnTo>
                  <a:pt x="689062" y="495364"/>
                </a:lnTo>
                <a:lnTo>
                  <a:pt x="679253" y="500750"/>
                </a:lnTo>
                <a:lnTo>
                  <a:pt x="669444" y="506770"/>
                </a:lnTo>
                <a:lnTo>
                  <a:pt x="659635" y="512790"/>
                </a:lnTo>
                <a:lnTo>
                  <a:pt x="650143" y="519126"/>
                </a:lnTo>
                <a:lnTo>
                  <a:pt x="640966" y="525463"/>
                </a:lnTo>
                <a:lnTo>
                  <a:pt x="643181" y="519443"/>
                </a:lnTo>
                <a:lnTo>
                  <a:pt x="645080" y="513423"/>
                </a:lnTo>
                <a:lnTo>
                  <a:pt x="646345" y="507087"/>
                </a:lnTo>
                <a:lnTo>
                  <a:pt x="647611" y="501067"/>
                </a:lnTo>
                <a:lnTo>
                  <a:pt x="648244" y="495047"/>
                </a:lnTo>
                <a:lnTo>
                  <a:pt x="648560" y="488710"/>
                </a:lnTo>
                <a:lnTo>
                  <a:pt x="648560" y="482691"/>
                </a:lnTo>
                <a:lnTo>
                  <a:pt x="648244" y="476037"/>
                </a:lnTo>
                <a:lnTo>
                  <a:pt x="647611" y="470017"/>
                </a:lnTo>
                <a:lnTo>
                  <a:pt x="646662" y="463997"/>
                </a:lnTo>
                <a:lnTo>
                  <a:pt x="645080" y="457344"/>
                </a:lnTo>
                <a:lnTo>
                  <a:pt x="643498" y="450691"/>
                </a:lnTo>
                <a:lnTo>
                  <a:pt x="641599" y="444671"/>
                </a:lnTo>
                <a:lnTo>
                  <a:pt x="639701" y="438017"/>
                </a:lnTo>
                <a:lnTo>
                  <a:pt x="634321" y="424710"/>
                </a:lnTo>
                <a:lnTo>
                  <a:pt x="628309" y="411086"/>
                </a:lnTo>
                <a:lnTo>
                  <a:pt x="621032" y="396829"/>
                </a:lnTo>
                <a:lnTo>
                  <a:pt x="612488" y="382254"/>
                </a:lnTo>
                <a:lnTo>
                  <a:pt x="603945" y="366730"/>
                </a:lnTo>
                <a:lnTo>
                  <a:pt x="593503" y="350571"/>
                </a:lnTo>
                <a:lnTo>
                  <a:pt x="582745" y="334096"/>
                </a:lnTo>
                <a:lnTo>
                  <a:pt x="559013" y="298610"/>
                </a:lnTo>
                <a:lnTo>
                  <a:pt x="553318" y="289105"/>
                </a:lnTo>
                <a:lnTo>
                  <a:pt x="547938" y="279284"/>
                </a:lnTo>
                <a:lnTo>
                  <a:pt x="543509" y="269779"/>
                </a:lnTo>
                <a:lnTo>
                  <a:pt x="539711" y="260274"/>
                </a:lnTo>
                <a:lnTo>
                  <a:pt x="536864" y="250135"/>
                </a:lnTo>
                <a:lnTo>
                  <a:pt x="534016" y="240630"/>
                </a:lnTo>
                <a:lnTo>
                  <a:pt x="531801" y="231125"/>
                </a:lnTo>
                <a:lnTo>
                  <a:pt x="530535" y="220986"/>
                </a:lnTo>
                <a:lnTo>
                  <a:pt x="529586" y="211481"/>
                </a:lnTo>
                <a:lnTo>
                  <a:pt x="528637" y="201976"/>
                </a:lnTo>
                <a:lnTo>
                  <a:pt x="528637" y="192788"/>
                </a:lnTo>
                <a:lnTo>
                  <a:pt x="528953" y="183283"/>
                </a:lnTo>
                <a:lnTo>
                  <a:pt x="529586" y="174412"/>
                </a:lnTo>
                <a:lnTo>
                  <a:pt x="530219" y="165540"/>
                </a:lnTo>
                <a:lnTo>
                  <a:pt x="531485" y="156669"/>
                </a:lnTo>
                <a:lnTo>
                  <a:pt x="533067" y="148115"/>
                </a:lnTo>
                <a:lnTo>
                  <a:pt x="534332" y="140194"/>
                </a:lnTo>
                <a:lnTo>
                  <a:pt x="535914" y="132590"/>
                </a:lnTo>
                <a:lnTo>
                  <a:pt x="539711" y="118015"/>
                </a:lnTo>
                <a:lnTo>
                  <a:pt x="544141" y="105342"/>
                </a:lnTo>
                <a:lnTo>
                  <a:pt x="547938" y="94253"/>
                </a:lnTo>
                <a:lnTo>
                  <a:pt x="551419" y="85382"/>
                </a:lnTo>
                <a:lnTo>
                  <a:pt x="554267" y="78411"/>
                </a:lnTo>
                <a:lnTo>
                  <a:pt x="556798" y="73025"/>
                </a:lnTo>
                <a:close/>
                <a:moveTo>
                  <a:pt x="931652" y="0"/>
                </a:moveTo>
                <a:lnTo>
                  <a:pt x="924619" y="10448"/>
                </a:lnTo>
                <a:lnTo>
                  <a:pt x="918544" y="21212"/>
                </a:lnTo>
                <a:lnTo>
                  <a:pt x="913429" y="32293"/>
                </a:lnTo>
                <a:lnTo>
                  <a:pt x="908634" y="43058"/>
                </a:lnTo>
                <a:lnTo>
                  <a:pt x="904797" y="53822"/>
                </a:lnTo>
                <a:lnTo>
                  <a:pt x="901280" y="64587"/>
                </a:lnTo>
                <a:lnTo>
                  <a:pt x="898403" y="75668"/>
                </a:lnTo>
                <a:lnTo>
                  <a:pt x="896165" y="86432"/>
                </a:lnTo>
                <a:lnTo>
                  <a:pt x="894567" y="96880"/>
                </a:lnTo>
                <a:lnTo>
                  <a:pt x="893288" y="107645"/>
                </a:lnTo>
                <a:lnTo>
                  <a:pt x="892648" y="118409"/>
                </a:lnTo>
                <a:lnTo>
                  <a:pt x="892648" y="128857"/>
                </a:lnTo>
                <a:lnTo>
                  <a:pt x="892968" y="139305"/>
                </a:lnTo>
                <a:lnTo>
                  <a:pt x="893927" y="149436"/>
                </a:lnTo>
                <a:lnTo>
                  <a:pt x="894886" y="159884"/>
                </a:lnTo>
                <a:lnTo>
                  <a:pt x="896165" y="169699"/>
                </a:lnTo>
                <a:lnTo>
                  <a:pt x="898083" y="179830"/>
                </a:lnTo>
                <a:lnTo>
                  <a:pt x="900321" y="189328"/>
                </a:lnTo>
                <a:lnTo>
                  <a:pt x="902559" y="198826"/>
                </a:lnTo>
                <a:lnTo>
                  <a:pt x="905436" y="208008"/>
                </a:lnTo>
                <a:lnTo>
                  <a:pt x="908634" y="217189"/>
                </a:lnTo>
                <a:lnTo>
                  <a:pt x="911511" y="225737"/>
                </a:lnTo>
                <a:lnTo>
                  <a:pt x="915028" y="234602"/>
                </a:lnTo>
                <a:lnTo>
                  <a:pt x="918544" y="242517"/>
                </a:lnTo>
                <a:lnTo>
                  <a:pt x="922061" y="250749"/>
                </a:lnTo>
                <a:lnTo>
                  <a:pt x="925898" y="258347"/>
                </a:lnTo>
                <a:lnTo>
                  <a:pt x="933571" y="272594"/>
                </a:lnTo>
                <a:lnTo>
                  <a:pt x="941883" y="285258"/>
                </a:lnTo>
                <a:lnTo>
                  <a:pt x="949556" y="296339"/>
                </a:lnTo>
                <a:lnTo>
                  <a:pt x="953392" y="301722"/>
                </a:lnTo>
                <a:lnTo>
                  <a:pt x="956909" y="307104"/>
                </a:lnTo>
                <a:lnTo>
                  <a:pt x="963942" y="318185"/>
                </a:lnTo>
                <a:lnTo>
                  <a:pt x="970017" y="329583"/>
                </a:lnTo>
                <a:lnTo>
                  <a:pt x="975772" y="341930"/>
                </a:lnTo>
                <a:lnTo>
                  <a:pt x="980887" y="354278"/>
                </a:lnTo>
                <a:lnTo>
                  <a:pt x="986002" y="366308"/>
                </a:lnTo>
                <a:lnTo>
                  <a:pt x="989839" y="378339"/>
                </a:lnTo>
                <a:lnTo>
                  <a:pt x="993675" y="389737"/>
                </a:lnTo>
                <a:lnTo>
                  <a:pt x="997192" y="400818"/>
                </a:lnTo>
                <a:lnTo>
                  <a:pt x="999749" y="411266"/>
                </a:lnTo>
                <a:lnTo>
                  <a:pt x="1004225" y="429312"/>
                </a:lnTo>
                <a:lnTo>
                  <a:pt x="1006783" y="441660"/>
                </a:lnTo>
                <a:lnTo>
                  <a:pt x="1008062" y="447675"/>
                </a:lnTo>
                <a:lnTo>
                  <a:pt x="996872" y="445459"/>
                </a:lnTo>
                <a:lnTo>
                  <a:pt x="985363" y="443559"/>
                </a:lnTo>
                <a:lnTo>
                  <a:pt x="973853" y="441660"/>
                </a:lnTo>
                <a:lnTo>
                  <a:pt x="962664" y="440393"/>
                </a:lnTo>
                <a:lnTo>
                  <a:pt x="951154" y="439127"/>
                </a:lnTo>
                <a:lnTo>
                  <a:pt x="939006" y="438494"/>
                </a:lnTo>
                <a:lnTo>
                  <a:pt x="927496" y="438177"/>
                </a:lnTo>
                <a:lnTo>
                  <a:pt x="915347" y="437544"/>
                </a:lnTo>
                <a:lnTo>
                  <a:pt x="903838" y="438177"/>
                </a:lnTo>
                <a:lnTo>
                  <a:pt x="892329" y="438494"/>
                </a:lnTo>
                <a:lnTo>
                  <a:pt x="880180" y="439127"/>
                </a:lnTo>
                <a:lnTo>
                  <a:pt x="868990" y="440393"/>
                </a:lnTo>
                <a:lnTo>
                  <a:pt x="857481" y="441660"/>
                </a:lnTo>
                <a:lnTo>
                  <a:pt x="846291" y="443559"/>
                </a:lnTo>
                <a:lnTo>
                  <a:pt x="834462" y="445459"/>
                </a:lnTo>
                <a:lnTo>
                  <a:pt x="823912" y="447359"/>
                </a:lnTo>
                <a:lnTo>
                  <a:pt x="828068" y="442610"/>
                </a:lnTo>
                <a:lnTo>
                  <a:pt x="832224" y="437544"/>
                </a:lnTo>
                <a:lnTo>
                  <a:pt x="836061" y="432795"/>
                </a:lnTo>
                <a:lnTo>
                  <a:pt x="839577" y="427413"/>
                </a:lnTo>
                <a:lnTo>
                  <a:pt x="842774" y="422030"/>
                </a:lnTo>
                <a:lnTo>
                  <a:pt x="845332" y="416648"/>
                </a:lnTo>
                <a:lnTo>
                  <a:pt x="848209" y="410949"/>
                </a:lnTo>
                <a:lnTo>
                  <a:pt x="850447" y="405250"/>
                </a:lnTo>
                <a:lnTo>
                  <a:pt x="852365" y="399235"/>
                </a:lnTo>
                <a:lnTo>
                  <a:pt x="853964" y="393220"/>
                </a:lnTo>
                <a:lnTo>
                  <a:pt x="855563" y="386571"/>
                </a:lnTo>
                <a:lnTo>
                  <a:pt x="856522" y="380239"/>
                </a:lnTo>
                <a:lnTo>
                  <a:pt x="857481" y="373590"/>
                </a:lnTo>
                <a:lnTo>
                  <a:pt x="858120" y="366942"/>
                </a:lnTo>
                <a:lnTo>
                  <a:pt x="859079" y="352694"/>
                </a:lnTo>
                <a:lnTo>
                  <a:pt x="859079" y="337181"/>
                </a:lnTo>
                <a:lnTo>
                  <a:pt x="857800" y="321668"/>
                </a:lnTo>
                <a:lnTo>
                  <a:pt x="856202" y="304571"/>
                </a:lnTo>
                <a:lnTo>
                  <a:pt x="854284" y="287158"/>
                </a:lnTo>
                <a:lnTo>
                  <a:pt x="851726" y="268795"/>
                </a:lnTo>
                <a:lnTo>
                  <a:pt x="848529" y="249166"/>
                </a:lnTo>
                <a:lnTo>
                  <a:pt x="841176" y="206741"/>
                </a:lnTo>
                <a:lnTo>
                  <a:pt x="839577" y="195977"/>
                </a:lnTo>
                <a:lnTo>
                  <a:pt x="838938" y="184896"/>
                </a:lnTo>
                <a:lnTo>
                  <a:pt x="838618" y="174448"/>
                </a:lnTo>
                <a:lnTo>
                  <a:pt x="838938" y="163683"/>
                </a:lnTo>
                <a:lnTo>
                  <a:pt x="839897" y="153869"/>
                </a:lnTo>
                <a:lnTo>
                  <a:pt x="841496" y="143737"/>
                </a:lnTo>
                <a:lnTo>
                  <a:pt x="843733" y="133923"/>
                </a:lnTo>
                <a:lnTo>
                  <a:pt x="846611" y="124741"/>
                </a:lnTo>
                <a:lnTo>
                  <a:pt x="849168" y="115243"/>
                </a:lnTo>
                <a:lnTo>
                  <a:pt x="852685" y="106062"/>
                </a:lnTo>
                <a:lnTo>
                  <a:pt x="856522" y="97830"/>
                </a:lnTo>
                <a:lnTo>
                  <a:pt x="860678" y="89282"/>
                </a:lnTo>
                <a:lnTo>
                  <a:pt x="864834" y="81367"/>
                </a:lnTo>
                <a:lnTo>
                  <a:pt x="869310" y="73135"/>
                </a:lnTo>
                <a:lnTo>
                  <a:pt x="873786" y="65853"/>
                </a:lnTo>
                <a:lnTo>
                  <a:pt x="878581" y="59205"/>
                </a:lnTo>
                <a:lnTo>
                  <a:pt x="883377" y="52239"/>
                </a:lnTo>
                <a:lnTo>
                  <a:pt x="887853" y="45591"/>
                </a:lnTo>
                <a:lnTo>
                  <a:pt x="897764" y="34193"/>
                </a:lnTo>
                <a:lnTo>
                  <a:pt x="906715" y="24062"/>
                </a:lnTo>
                <a:lnTo>
                  <a:pt x="914708" y="15830"/>
                </a:lnTo>
                <a:lnTo>
                  <a:pt x="921741" y="8865"/>
                </a:lnTo>
                <a:lnTo>
                  <a:pt x="926857" y="3799"/>
                </a:lnTo>
                <a:lnTo>
                  <a:pt x="931652"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26" name="KSO_Shape"/>
          <p:cNvSpPr>
            <a:spLocks noChangeAspect="1"/>
          </p:cNvSpPr>
          <p:nvPr/>
        </p:nvSpPr>
        <p:spPr bwMode="auto">
          <a:xfrm>
            <a:off x="7670800" y="2940050"/>
            <a:ext cx="450850" cy="450850"/>
          </a:xfrm>
          <a:custGeom>
            <a:avLst/>
            <a:gdLst>
              <a:gd name="T0" fmla="*/ 1410948 w 2667001"/>
              <a:gd name="T1" fmla="*/ 2158926 h 2665413"/>
              <a:gd name="T2" fmla="*/ 1410948 w 2667001"/>
              <a:gd name="T3" fmla="*/ 2622308 h 2665413"/>
              <a:gd name="T4" fmla="*/ 1325070 w 2667001"/>
              <a:gd name="T5" fmla="*/ 2665096 h 2665413"/>
              <a:gd name="T6" fmla="*/ 1250007 w 2667001"/>
              <a:gd name="T7" fmla="*/ 2606777 h 2665413"/>
              <a:gd name="T8" fmla="*/ 1267819 w 2667001"/>
              <a:gd name="T9" fmla="*/ 2145298 h 2665413"/>
              <a:gd name="T10" fmla="*/ 1963341 w 2667001"/>
              <a:gd name="T11" fmla="*/ 1853246 h 2665413"/>
              <a:gd name="T12" fmla="*/ 2291400 w 2667001"/>
              <a:gd name="T13" fmla="*/ 2181305 h 2665413"/>
              <a:gd name="T14" fmla="*/ 2260942 w 2667001"/>
              <a:gd name="T15" fmla="*/ 2272045 h 2665413"/>
              <a:gd name="T16" fmla="*/ 2166712 w 2667001"/>
              <a:gd name="T17" fmla="*/ 2283784 h 2665413"/>
              <a:gd name="T18" fmla="*/ 1852930 w 2667001"/>
              <a:gd name="T19" fmla="*/ 1944620 h 2665413"/>
              <a:gd name="T20" fmla="*/ 1900521 w 2667001"/>
              <a:gd name="T21" fmla="*/ 1861178 h 2665413"/>
              <a:gd name="T22" fmla="*/ 775394 w 2667001"/>
              <a:gd name="T23" fmla="*/ 1865937 h 2665413"/>
              <a:gd name="T24" fmla="*/ 815024 w 2667001"/>
              <a:gd name="T25" fmla="*/ 1953504 h 2665413"/>
              <a:gd name="T26" fmla="*/ 493858 w 2667001"/>
              <a:gd name="T27" fmla="*/ 2287274 h 2665413"/>
              <a:gd name="T28" fmla="*/ 400964 w 2667001"/>
              <a:gd name="T29" fmla="*/ 2266334 h 2665413"/>
              <a:gd name="T30" fmla="*/ 380039 w 2667001"/>
              <a:gd name="T31" fmla="*/ 2173056 h 2665413"/>
              <a:gd name="T32" fmla="*/ 713570 w 2667001"/>
              <a:gd name="T33" fmla="*/ 1851660 h 2665413"/>
              <a:gd name="T34" fmla="*/ 2649200 w 2667001"/>
              <a:gd name="T35" fmla="*/ 1279272 h 2665413"/>
              <a:gd name="T36" fmla="*/ 2656194 w 2667001"/>
              <a:gd name="T37" fmla="*/ 1375646 h 2665413"/>
              <a:gd name="T38" fmla="*/ 2205776 w 2667001"/>
              <a:gd name="T39" fmla="*/ 1422401 h 2665413"/>
              <a:gd name="T40" fmla="*/ 2125038 w 2667001"/>
              <a:gd name="T41" fmla="*/ 1371511 h 2665413"/>
              <a:gd name="T42" fmla="*/ 2136481 w 2667001"/>
              <a:gd name="T43" fmla="*/ 1275456 h 2665413"/>
              <a:gd name="T44" fmla="*/ 474893 w 2667001"/>
              <a:gd name="T45" fmla="*/ 1243967 h 2665413"/>
              <a:gd name="T46" fmla="*/ 547048 w 2667001"/>
              <a:gd name="T47" fmla="*/ 1305990 h 2665413"/>
              <a:gd name="T48" fmla="*/ 521619 w 2667001"/>
              <a:gd name="T49" fmla="*/ 1399182 h 2665413"/>
              <a:gd name="T50" fmla="*/ 58805 w 2667001"/>
              <a:gd name="T51" fmla="*/ 1416994 h 2665413"/>
              <a:gd name="T52" fmla="*/ 318 w 2667001"/>
              <a:gd name="T53" fmla="*/ 1341931 h 2665413"/>
              <a:gd name="T54" fmla="*/ 43230 w 2667001"/>
              <a:gd name="T55" fmla="*/ 1256054 h 2665413"/>
              <a:gd name="T56" fmla="*/ 1404666 w 2667001"/>
              <a:gd name="T57" fmla="*/ 790517 h 2665413"/>
              <a:gd name="T58" fmla="*/ 1674370 w 2667001"/>
              <a:gd name="T59" fmla="*/ 935931 h 2665413"/>
              <a:gd name="T60" fmla="*/ 1849726 w 2667001"/>
              <a:gd name="T61" fmla="*/ 1183356 h 2665413"/>
              <a:gd name="T62" fmla="*/ 1896742 w 2667001"/>
              <a:gd name="T63" fmla="*/ 1184623 h 2665413"/>
              <a:gd name="T64" fmla="*/ 1731552 w 2667001"/>
              <a:gd name="T65" fmla="*/ 893162 h 2665413"/>
              <a:gd name="T66" fmla="*/ 1423091 w 2667001"/>
              <a:gd name="T67" fmla="*/ 763905 h 2665413"/>
              <a:gd name="T68" fmla="*/ 1646873 w 2667001"/>
              <a:gd name="T69" fmla="*/ 755631 h 2665413"/>
              <a:gd name="T70" fmla="*/ 1903731 w 2667001"/>
              <a:gd name="T71" fmla="*/ 1006078 h 2665413"/>
              <a:gd name="T72" fmla="*/ 1990091 w 2667001"/>
              <a:gd name="T73" fmla="*/ 1366354 h 2665413"/>
              <a:gd name="T74" fmla="*/ 1869441 w 2667001"/>
              <a:gd name="T75" fmla="*/ 1712662 h 2665413"/>
              <a:gd name="T76" fmla="*/ 1589406 w 2667001"/>
              <a:gd name="T77" fmla="*/ 1937398 h 2665413"/>
              <a:gd name="T78" fmla="*/ 1217931 w 2667001"/>
              <a:gd name="T79" fmla="*/ 1978663 h 2665413"/>
              <a:gd name="T80" fmla="*/ 892811 w 2667001"/>
              <a:gd name="T81" fmla="*/ 1818682 h 2665413"/>
              <a:gd name="T82" fmla="*/ 702628 w 2667001"/>
              <a:gd name="T83" fmla="*/ 1512368 h 2665413"/>
              <a:gd name="T84" fmla="*/ 707073 w 2667001"/>
              <a:gd name="T85" fmla="*/ 1137809 h 2665413"/>
              <a:gd name="T86" fmla="*/ 904558 w 2667001"/>
              <a:gd name="T87" fmla="*/ 836574 h 2665413"/>
              <a:gd name="T88" fmla="*/ 1234123 w 2667001"/>
              <a:gd name="T89" fmla="*/ 683893 h 2665413"/>
              <a:gd name="T90" fmla="*/ 2264432 w 2667001"/>
              <a:gd name="T91" fmla="*/ 395906 h 2665413"/>
              <a:gd name="T92" fmla="*/ 2290131 w 2667001"/>
              <a:gd name="T93" fmla="*/ 488233 h 2665413"/>
              <a:gd name="T94" fmla="*/ 1959216 w 2667001"/>
              <a:gd name="T95" fmla="*/ 812802 h 2665413"/>
              <a:gd name="T96" fmla="*/ 1869746 w 2667001"/>
              <a:gd name="T97" fmla="*/ 777902 h 2665413"/>
              <a:gd name="T98" fmla="*/ 1863083 w 2667001"/>
              <a:gd name="T99" fmla="*/ 683355 h 2665413"/>
              <a:gd name="T100" fmla="*/ 459935 w 2667001"/>
              <a:gd name="T101" fmla="*/ 373063 h 2665413"/>
              <a:gd name="T102" fmla="*/ 803611 w 2667001"/>
              <a:gd name="T103" fmla="*/ 679548 h 2665413"/>
              <a:gd name="T104" fmla="*/ 800757 w 2667001"/>
              <a:gd name="T105" fmla="*/ 774412 h 2665413"/>
              <a:gd name="T106" fmla="*/ 713570 w 2667001"/>
              <a:gd name="T107" fmla="*/ 813436 h 2665413"/>
              <a:gd name="T108" fmla="*/ 380039 w 2667001"/>
              <a:gd name="T109" fmla="*/ 492357 h 2665413"/>
              <a:gd name="T110" fmla="*/ 400964 w 2667001"/>
              <a:gd name="T111" fmla="*/ 399396 h 2665413"/>
              <a:gd name="T112" fmla="*/ 1365146 w 2667001"/>
              <a:gd name="T113" fmla="*/ 5388 h 2665413"/>
              <a:gd name="T114" fmla="*/ 1423670 w 2667001"/>
              <a:gd name="T115" fmla="*/ 80188 h 2665413"/>
              <a:gd name="T116" fmla="*/ 1384548 w 2667001"/>
              <a:gd name="T117" fmla="*/ 534061 h 2665413"/>
              <a:gd name="T118" fmla="*/ 1287857 w 2667001"/>
              <a:gd name="T119" fmla="*/ 536280 h 2665413"/>
              <a:gd name="T120" fmla="*/ 1244600 w 2667001"/>
              <a:gd name="T121" fmla="*/ 84943 h 2665413"/>
              <a:gd name="T122" fmla="*/ 1299625 w 2667001"/>
              <a:gd name="T123" fmla="*/ 6973 h 2665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67001" h="2665413">
                <a:moveTo>
                  <a:pt x="1329523" y="2116138"/>
                </a:moveTo>
                <a:lnTo>
                  <a:pt x="1334294" y="2116138"/>
                </a:lnTo>
                <a:lnTo>
                  <a:pt x="1339065" y="2116138"/>
                </a:lnTo>
                <a:lnTo>
                  <a:pt x="1343518" y="2116455"/>
                </a:lnTo>
                <a:lnTo>
                  <a:pt x="1347971" y="2117089"/>
                </a:lnTo>
                <a:lnTo>
                  <a:pt x="1352424" y="2118040"/>
                </a:lnTo>
                <a:lnTo>
                  <a:pt x="1356877" y="2118991"/>
                </a:lnTo>
                <a:lnTo>
                  <a:pt x="1361012" y="2119942"/>
                </a:lnTo>
                <a:lnTo>
                  <a:pt x="1365146" y="2121526"/>
                </a:lnTo>
                <a:lnTo>
                  <a:pt x="1369281" y="2123111"/>
                </a:lnTo>
                <a:lnTo>
                  <a:pt x="1373098" y="2125013"/>
                </a:lnTo>
                <a:lnTo>
                  <a:pt x="1376915" y="2126914"/>
                </a:lnTo>
                <a:lnTo>
                  <a:pt x="1381050" y="2129133"/>
                </a:lnTo>
                <a:lnTo>
                  <a:pt x="1384548" y="2131352"/>
                </a:lnTo>
                <a:lnTo>
                  <a:pt x="1388047" y="2133887"/>
                </a:lnTo>
                <a:lnTo>
                  <a:pt x="1391546" y="2136740"/>
                </a:lnTo>
                <a:lnTo>
                  <a:pt x="1394726" y="2139276"/>
                </a:lnTo>
                <a:lnTo>
                  <a:pt x="1397907" y="2142128"/>
                </a:lnTo>
                <a:lnTo>
                  <a:pt x="1400770" y="2145298"/>
                </a:lnTo>
                <a:lnTo>
                  <a:pt x="1403632" y="2148784"/>
                </a:lnTo>
                <a:lnTo>
                  <a:pt x="1406177" y="2151954"/>
                </a:lnTo>
                <a:lnTo>
                  <a:pt x="1408721" y="2155440"/>
                </a:lnTo>
                <a:lnTo>
                  <a:pt x="1410948" y="2158926"/>
                </a:lnTo>
                <a:lnTo>
                  <a:pt x="1413174" y="2163047"/>
                </a:lnTo>
                <a:lnTo>
                  <a:pt x="1415401" y="2166850"/>
                </a:lnTo>
                <a:lnTo>
                  <a:pt x="1416991" y="2170654"/>
                </a:lnTo>
                <a:lnTo>
                  <a:pt x="1418581" y="2174774"/>
                </a:lnTo>
                <a:lnTo>
                  <a:pt x="1420171" y="2178894"/>
                </a:lnTo>
                <a:lnTo>
                  <a:pt x="1421126" y="2183332"/>
                </a:lnTo>
                <a:lnTo>
                  <a:pt x="1422080" y="2187452"/>
                </a:lnTo>
                <a:lnTo>
                  <a:pt x="1423034" y="2191889"/>
                </a:lnTo>
                <a:lnTo>
                  <a:pt x="1423670" y="2196644"/>
                </a:lnTo>
                <a:lnTo>
                  <a:pt x="1423988" y="2200764"/>
                </a:lnTo>
                <a:lnTo>
                  <a:pt x="1423988" y="2205518"/>
                </a:lnTo>
                <a:lnTo>
                  <a:pt x="1423988" y="2576033"/>
                </a:lnTo>
                <a:lnTo>
                  <a:pt x="1423988" y="2580471"/>
                </a:lnTo>
                <a:lnTo>
                  <a:pt x="1423670" y="2585225"/>
                </a:lnTo>
                <a:lnTo>
                  <a:pt x="1423034" y="2589662"/>
                </a:lnTo>
                <a:lnTo>
                  <a:pt x="1422080" y="2594099"/>
                </a:lnTo>
                <a:lnTo>
                  <a:pt x="1421126" y="2598220"/>
                </a:lnTo>
                <a:lnTo>
                  <a:pt x="1420171" y="2602340"/>
                </a:lnTo>
                <a:lnTo>
                  <a:pt x="1418581" y="2606777"/>
                </a:lnTo>
                <a:lnTo>
                  <a:pt x="1416991" y="2610898"/>
                </a:lnTo>
                <a:lnTo>
                  <a:pt x="1415401" y="2614701"/>
                </a:lnTo>
                <a:lnTo>
                  <a:pt x="1413174" y="2618822"/>
                </a:lnTo>
                <a:lnTo>
                  <a:pt x="1410948" y="2622308"/>
                </a:lnTo>
                <a:lnTo>
                  <a:pt x="1408721" y="2625794"/>
                </a:lnTo>
                <a:lnTo>
                  <a:pt x="1406177" y="2629598"/>
                </a:lnTo>
                <a:lnTo>
                  <a:pt x="1403632" y="2632767"/>
                </a:lnTo>
                <a:lnTo>
                  <a:pt x="1400770" y="2635937"/>
                </a:lnTo>
                <a:lnTo>
                  <a:pt x="1397907" y="2639106"/>
                </a:lnTo>
                <a:lnTo>
                  <a:pt x="1394726" y="2642276"/>
                </a:lnTo>
                <a:lnTo>
                  <a:pt x="1391546" y="2645128"/>
                </a:lnTo>
                <a:lnTo>
                  <a:pt x="1388047" y="2647664"/>
                </a:lnTo>
                <a:lnTo>
                  <a:pt x="1384548" y="2650200"/>
                </a:lnTo>
                <a:lnTo>
                  <a:pt x="1381050" y="2652735"/>
                </a:lnTo>
                <a:lnTo>
                  <a:pt x="1376915" y="2654637"/>
                </a:lnTo>
                <a:lnTo>
                  <a:pt x="1373098" y="2656539"/>
                </a:lnTo>
                <a:lnTo>
                  <a:pt x="1369281" y="2658440"/>
                </a:lnTo>
                <a:lnTo>
                  <a:pt x="1365146" y="2660025"/>
                </a:lnTo>
                <a:lnTo>
                  <a:pt x="1361012" y="2661293"/>
                </a:lnTo>
                <a:lnTo>
                  <a:pt x="1356877" y="2662561"/>
                </a:lnTo>
                <a:lnTo>
                  <a:pt x="1352424" y="2663828"/>
                </a:lnTo>
                <a:lnTo>
                  <a:pt x="1347971" y="2664462"/>
                </a:lnTo>
                <a:lnTo>
                  <a:pt x="1343518" y="2665096"/>
                </a:lnTo>
                <a:lnTo>
                  <a:pt x="1339065" y="2665413"/>
                </a:lnTo>
                <a:lnTo>
                  <a:pt x="1334294" y="2665413"/>
                </a:lnTo>
                <a:lnTo>
                  <a:pt x="1329523" y="2665413"/>
                </a:lnTo>
                <a:lnTo>
                  <a:pt x="1325070" y="2665096"/>
                </a:lnTo>
                <a:lnTo>
                  <a:pt x="1320936" y="2664462"/>
                </a:lnTo>
                <a:lnTo>
                  <a:pt x="1316165" y="2663828"/>
                </a:lnTo>
                <a:lnTo>
                  <a:pt x="1312030" y="2662561"/>
                </a:lnTo>
                <a:lnTo>
                  <a:pt x="1307895" y="2661293"/>
                </a:lnTo>
                <a:lnTo>
                  <a:pt x="1303442" y="2660025"/>
                </a:lnTo>
                <a:lnTo>
                  <a:pt x="1299625" y="2658440"/>
                </a:lnTo>
                <a:lnTo>
                  <a:pt x="1295172" y="2656539"/>
                </a:lnTo>
                <a:lnTo>
                  <a:pt x="1291356" y="2654637"/>
                </a:lnTo>
                <a:lnTo>
                  <a:pt x="1287857" y="2652735"/>
                </a:lnTo>
                <a:lnTo>
                  <a:pt x="1284358" y="2650200"/>
                </a:lnTo>
                <a:lnTo>
                  <a:pt x="1280541" y="2647664"/>
                </a:lnTo>
                <a:lnTo>
                  <a:pt x="1277361" y="2645128"/>
                </a:lnTo>
                <a:lnTo>
                  <a:pt x="1274180" y="2642276"/>
                </a:lnTo>
                <a:lnTo>
                  <a:pt x="1270681" y="2639106"/>
                </a:lnTo>
                <a:lnTo>
                  <a:pt x="1267819" y="2635937"/>
                </a:lnTo>
                <a:lnTo>
                  <a:pt x="1265274" y="2632767"/>
                </a:lnTo>
                <a:lnTo>
                  <a:pt x="1262412" y="2629598"/>
                </a:lnTo>
                <a:lnTo>
                  <a:pt x="1259867" y="2625794"/>
                </a:lnTo>
                <a:lnTo>
                  <a:pt x="1257641" y="2622308"/>
                </a:lnTo>
                <a:lnTo>
                  <a:pt x="1255414" y="2618822"/>
                </a:lnTo>
                <a:lnTo>
                  <a:pt x="1253506" y="2614701"/>
                </a:lnTo>
                <a:lnTo>
                  <a:pt x="1251598" y="2610898"/>
                </a:lnTo>
                <a:lnTo>
                  <a:pt x="1250007" y="2606777"/>
                </a:lnTo>
                <a:lnTo>
                  <a:pt x="1248417" y="2602340"/>
                </a:lnTo>
                <a:lnTo>
                  <a:pt x="1247145" y="2598220"/>
                </a:lnTo>
                <a:lnTo>
                  <a:pt x="1246191" y="2594099"/>
                </a:lnTo>
                <a:lnTo>
                  <a:pt x="1245554" y="2589662"/>
                </a:lnTo>
                <a:lnTo>
                  <a:pt x="1244918" y="2585225"/>
                </a:lnTo>
                <a:lnTo>
                  <a:pt x="1244600" y="2580471"/>
                </a:lnTo>
                <a:lnTo>
                  <a:pt x="1244600" y="2576033"/>
                </a:lnTo>
                <a:lnTo>
                  <a:pt x="1244600" y="2205518"/>
                </a:lnTo>
                <a:lnTo>
                  <a:pt x="1244600" y="2200764"/>
                </a:lnTo>
                <a:lnTo>
                  <a:pt x="1244918" y="2196644"/>
                </a:lnTo>
                <a:lnTo>
                  <a:pt x="1245554" y="2191889"/>
                </a:lnTo>
                <a:lnTo>
                  <a:pt x="1246191" y="2187452"/>
                </a:lnTo>
                <a:lnTo>
                  <a:pt x="1247145" y="2183332"/>
                </a:lnTo>
                <a:lnTo>
                  <a:pt x="1248417" y="2178894"/>
                </a:lnTo>
                <a:lnTo>
                  <a:pt x="1250007" y="2174774"/>
                </a:lnTo>
                <a:lnTo>
                  <a:pt x="1251598" y="2170654"/>
                </a:lnTo>
                <a:lnTo>
                  <a:pt x="1253506" y="2166850"/>
                </a:lnTo>
                <a:lnTo>
                  <a:pt x="1255414" y="2163047"/>
                </a:lnTo>
                <a:lnTo>
                  <a:pt x="1257641" y="2158926"/>
                </a:lnTo>
                <a:lnTo>
                  <a:pt x="1259867" y="2155440"/>
                </a:lnTo>
                <a:lnTo>
                  <a:pt x="1262412" y="2151954"/>
                </a:lnTo>
                <a:lnTo>
                  <a:pt x="1265274" y="2148784"/>
                </a:lnTo>
                <a:lnTo>
                  <a:pt x="1267819" y="2145298"/>
                </a:lnTo>
                <a:lnTo>
                  <a:pt x="1270681" y="2142128"/>
                </a:lnTo>
                <a:lnTo>
                  <a:pt x="1274180" y="2139276"/>
                </a:lnTo>
                <a:lnTo>
                  <a:pt x="1277361" y="2136740"/>
                </a:lnTo>
                <a:lnTo>
                  <a:pt x="1280541" y="2133887"/>
                </a:lnTo>
                <a:lnTo>
                  <a:pt x="1284358" y="2131352"/>
                </a:lnTo>
                <a:lnTo>
                  <a:pt x="1287857" y="2129133"/>
                </a:lnTo>
                <a:lnTo>
                  <a:pt x="1291356" y="2126914"/>
                </a:lnTo>
                <a:lnTo>
                  <a:pt x="1295172" y="2125013"/>
                </a:lnTo>
                <a:lnTo>
                  <a:pt x="1299625" y="2123111"/>
                </a:lnTo>
                <a:lnTo>
                  <a:pt x="1303442" y="2121526"/>
                </a:lnTo>
                <a:lnTo>
                  <a:pt x="1307895" y="2119942"/>
                </a:lnTo>
                <a:lnTo>
                  <a:pt x="1312030" y="2118991"/>
                </a:lnTo>
                <a:lnTo>
                  <a:pt x="1316165" y="2118040"/>
                </a:lnTo>
                <a:lnTo>
                  <a:pt x="1320936" y="2117089"/>
                </a:lnTo>
                <a:lnTo>
                  <a:pt x="1325070" y="2116455"/>
                </a:lnTo>
                <a:lnTo>
                  <a:pt x="1329523" y="2116138"/>
                </a:lnTo>
                <a:close/>
                <a:moveTo>
                  <a:pt x="1937959" y="1851025"/>
                </a:moveTo>
                <a:lnTo>
                  <a:pt x="1942084" y="1851025"/>
                </a:lnTo>
                <a:lnTo>
                  <a:pt x="1946525" y="1851025"/>
                </a:lnTo>
                <a:lnTo>
                  <a:pt x="1950650" y="1851342"/>
                </a:lnTo>
                <a:lnTo>
                  <a:pt x="1955092" y="1851660"/>
                </a:lnTo>
                <a:lnTo>
                  <a:pt x="1959216" y="1852611"/>
                </a:lnTo>
                <a:lnTo>
                  <a:pt x="1963341" y="1853246"/>
                </a:lnTo>
                <a:lnTo>
                  <a:pt x="1967783" y="1854832"/>
                </a:lnTo>
                <a:lnTo>
                  <a:pt x="1971907" y="1856101"/>
                </a:lnTo>
                <a:lnTo>
                  <a:pt x="1975714" y="1857688"/>
                </a:lnTo>
                <a:lnTo>
                  <a:pt x="1979839" y="1859274"/>
                </a:lnTo>
                <a:lnTo>
                  <a:pt x="1983964" y="1861178"/>
                </a:lnTo>
                <a:lnTo>
                  <a:pt x="1987454" y="1863399"/>
                </a:lnTo>
                <a:lnTo>
                  <a:pt x="1991578" y="1865937"/>
                </a:lnTo>
                <a:lnTo>
                  <a:pt x="1995068" y="1868475"/>
                </a:lnTo>
                <a:lnTo>
                  <a:pt x="1998558" y="1871013"/>
                </a:lnTo>
                <a:lnTo>
                  <a:pt x="2002365" y="1873869"/>
                </a:lnTo>
                <a:lnTo>
                  <a:pt x="2005538" y="1877359"/>
                </a:lnTo>
                <a:lnTo>
                  <a:pt x="2267604" y="2139425"/>
                </a:lnTo>
                <a:lnTo>
                  <a:pt x="2270777" y="2142598"/>
                </a:lnTo>
                <a:lnTo>
                  <a:pt x="2273950" y="2146088"/>
                </a:lnTo>
                <a:lnTo>
                  <a:pt x="2276488" y="2149895"/>
                </a:lnTo>
                <a:lnTo>
                  <a:pt x="2279026" y="2153385"/>
                </a:lnTo>
                <a:lnTo>
                  <a:pt x="2281247" y="2157192"/>
                </a:lnTo>
                <a:lnTo>
                  <a:pt x="2283785" y="2161317"/>
                </a:lnTo>
                <a:lnTo>
                  <a:pt x="2285689" y="2165124"/>
                </a:lnTo>
                <a:lnTo>
                  <a:pt x="2287275" y="2168931"/>
                </a:lnTo>
                <a:lnTo>
                  <a:pt x="2288862" y="2173056"/>
                </a:lnTo>
                <a:lnTo>
                  <a:pt x="2290131" y="2177180"/>
                </a:lnTo>
                <a:lnTo>
                  <a:pt x="2291400" y="2181305"/>
                </a:lnTo>
                <a:lnTo>
                  <a:pt x="2292352" y="2185747"/>
                </a:lnTo>
                <a:lnTo>
                  <a:pt x="2292986" y="2189871"/>
                </a:lnTo>
                <a:lnTo>
                  <a:pt x="2293303" y="2194313"/>
                </a:lnTo>
                <a:lnTo>
                  <a:pt x="2293621" y="2198438"/>
                </a:lnTo>
                <a:lnTo>
                  <a:pt x="2293938" y="2202562"/>
                </a:lnTo>
                <a:lnTo>
                  <a:pt x="2293621" y="2207004"/>
                </a:lnTo>
                <a:lnTo>
                  <a:pt x="2293303" y="2211446"/>
                </a:lnTo>
                <a:lnTo>
                  <a:pt x="2292986" y="2215570"/>
                </a:lnTo>
                <a:lnTo>
                  <a:pt x="2292352" y="2220012"/>
                </a:lnTo>
                <a:lnTo>
                  <a:pt x="2291400" y="2224137"/>
                </a:lnTo>
                <a:lnTo>
                  <a:pt x="2290131" y="2228261"/>
                </a:lnTo>
                <a:lnTo>
                  <a:pt x="2288862" y="2232386"/>
                </a:lnTo>
                <a:lnTo>
                  <a:pt x="2287275" y="2236510"/>
                </a:lnTo>
                <a:lnTo>
                  <a:pt x="2285689" y="2240318"/>
                </a:lnTo>
                <a:lnTo>
                  <a:pt x="2283785" y="2244442"/>
                </a:lnTo>
                <a:lnTo>
                  <a:pt x="2281564" y="2248249"/>
                </a:lnTo>
                <a:lnTo>
                  <a:pt x="2279026" y="2251739"/>
                </a:lnTo>
                <a:lnTo>
                  <a:pt x="2276488" y="2255864"/>
                </a:lnTo>
                <a:lnTo>
                  <a:pt x="2273950" y="2259354"/>
                </a:lnTo>
                <a:lnTo>
                  <a:pt x="2270777" y="2262527"/>
                </a:lnTo>
                <a:lnTo>
                  <a:pt x="2267604" y="2266334"/>
                </a:lnTo>
                <a:lnTo>
                  <a:pt x="2264432" y="2269189"/>
                </a:lnTo>
                <a:lnTo>
                  <a:pt x="2260942" y="2272045"/>
                </a:lnTo>
                <a:lnTo>
                  <a:pt x="2257134" y="2274900"/>
                </a:lnTo>
                <a:lnTo>
                  <a:pt x="2253644" y="2277756"/>
                </a:lnTo>
                <a:lnTo>
                  <a:pt x="2249837" y="2279977"/>
                </a:lnTo>
                <a:lnTo>
                  <a:pt x="2246030" y="2282198"/>
                </a:lnTo>
                <a:lnTo>
                  <a:pt x="2242223" y="2284101"/>
                </a:lnTo>
                <a:lnTo>
                  <a:pt x="2238098" y="2285688"/>
                </a:lnTo>
                <a:lnTo>
                  <a:pt x="2233974" y="2287274"/>
                </a:lnTo>
                <a:lnTo>
                  <a:pt x="2229849" y="2288860"/>
                </a:lnTo>
                <a:lnTo>
                  <a:pt x="2225725" y="2289812"/>
                </a:lnTo>
                <a:lnTo>
                  <a:pt x="2221283" y="2290764"/>
                </a:lnTo>
                <a:lnTo>
                  <a:pt x="2217158" y="2291398"/>
                </a:lnTo>
                <a:lnTo>
                  <a:pt x="2213034" y="2292033"/>
                </a:lnTo>
                <a:lnTo>
                  <a:pt x="2208592" y="2292350"/>
                </a:lnTo>
                <a:lnTo>
                  <a:pt x="2204467" y="2292350"/>
                </a:lnTo>
                <a:lnTo>
                  <a:pt x="2200026" y="2292350"/>
                </a:lnTo>
                <a:lnTo>
                  <a:pt x="2195901" y="2292033"/>
                </a:lnTo>
                <a:lnTo>
                  <a:pt x="2191459" y="2291398"/>
                </a:lnTo>
                <a:lnTo>
                  <a:pt x="2187017" y="2290764"/>
                </a:lnTo>
                <a:lnTo>
                  <a:pt x="2182893" y="2289812"/>
                </a:lnTo>
                <a:lnTo>
                  <a:pt x="2179086" y="2288860"/>
                </a:lnTo>
                <a:lnTo>
                  <a:pt x="2174644" y="2287274"/>
                </a:lnTo>
                <a:lnTo>
                  <a:pt x="2170837" y="2285688"/>
                </a:lnTo>
                <a:lnTo>
                  <a:pt x="2166712" y="2283784"/>
                </a:lnTo>
                <a:lnTo>
                  <a:pt x="2162588" y="2282198"/>
                </a:lnTo>
                <a:lnTo>
                  <a:pt x="2158780" y="2279977"/>
                </a:lnTo>
                <a:lnTo>
                  <a:pt x="2155290" y="2277756"/>
                </a:lnTo>
                <a:lnTo>
                  <a:pt x="2151166" y="2274900"/>
                </a:lnTo>
                <a:lnTo>
                  <a:pt x="2147993" y="2272045"/>
                </a:lnTo>
                <a:lnTo>
                  <a:pt x="2144503" y="2269189"/>
                </a:lnTo>
                <a:lnTo>
                  <a:pt x="2141013" y="2266017"/>
                </a:lnTo>
                <a:lnTo>
                  <a:pt x="1878947" y="2003633"/>
                </a:lnTo>
                <a:lnTo>
                  <a:pt x="1875774" y="2000460"/>
                </a:lnTo>
                <a:lnTo>
                  <a:pt x="1872918" y="1997287"/>
                </a:lnTo>
                <a:lnTo>
                  <a:pt x="1869746" y="1993480"/>
                </a:lnTo>
                <a:lnTo>
                  <a:pt x="1867208" y="1989673"/>
                </a:lnTo>
                <a:lnTo>
                  <a:pt x="1864987" y="1986183"/>
                </a:lnTo>
                <a:lnTo>
                  <a:pt x="1863083" y="1982058"/>
                </a:lnTo>
                <a:lnTo>
                  <a:pt x="1861179" y="1978251"/>
                </a:lnTo>
                <a:lnTo>
                  <a:pt x="1858958" y="1974444"/>
                </a:lnTo>
                <a:lnTo>
                  <a:pt x="1857689" y="1970002"/>
                </a:lnTo>
                <a:lnTo>
                  <a:pt x="1856420" y="1965878"/>
                </a:lnTo>
                <a:lnTo>
                  <a:pt x="1855151" y="1962070"/>
                </a:lnTo>
                <a:lnTo>
                  <a:pt x="1854199" y="1957628"/>
                </a:lnTo>
                <a:lnTo>
                  <a:pt x="1853565" y="1953504"/>
                </a:lnTo>
                <a:lnTo>
                  <a:pt x="1852930" y="1949379"/>
                </a:lnTo>
                <a:lnTo>
                  <a:pt x="1852930" y="1944620"/>
                </a:lnTo>
                <a:lnTo>
                  <a:pt x="1852613" y="1940496"/>
                </a:lnTo>
                <a:lnTo>
                  <a:pt x="1852930" y="1936371"/>
                </a:lnTo>
                <a:lnTo>
                  <a:pt x="1852930" y="1931929"/>
                </a:lnTo>
                <a:lnTo>
                  <a:pt x="1853565" y="1927805"/>
                </a:lnTo>
                <a:lnTo>
                  <a:pt x="1854199" y="1923363"/>
                </a:lnTo>
                <a:lnTo>
                  <a:pt x="1855151" y="1919239"/>
                </a:lnTo>
                <a:lnTo>
                  <a:pt x="1856420" y="1915114"/>
                </a:lnTo>
                <a:lnTo>
                  <a:pt x="1857689" y="1910672"/>
                </a:lnTo>
                <a:lnTo>
                  <a:pt x="1858958" y="1906865"/>
                </a:lnTo>
                <a:lnTo>
                  <a:pt x="1861179" y="1903058"/>
                </a:lnTo>
                <a:lnTo>
                  <a:pt x="1863083" y="1898933"/>
                </a:lnTo>
                <a:lnTo>
                  <a:pt x="1864987" y="1895126"/>
                </a:lnTo>
                <a:lnTo>
                  <a:pt x="1867208" y="1891319"/>
                </a:lnTo>
                <a:lnTo>
                  <a:pt x="1869746" y="1887511"/>
                </a:lnTo>
                <a:lnTo>
                  <a:pt x="1872918" y="1884021"/>
                </a:lnTo>
                <a:lnTo>
                  <a:pt x="1875774" y="1880531"/>
                </a:lnTo>
                <a:lnTo>
                  <a:pt x="1878947" y="1877359"/>
                </a:lnTo>
                <a:lnTo>
                  <a:pt x="1882119" y="1873869"/>
                </a:lnTo>
                <a:lnTo>
                  <a:pt x="1885609" y="1871013"/>
                </a:lnTo>
                <a:lnTo>
                  <a:pt x="1889099" y="1868475"/>
                </a:lnTo>
                <a:lnTo>
                  <a:pt x="1892907" y="1865937"/>
                </a:lnTo>
                <a:lnTo>
                  <a:pt x="1896714" y="1863399"/>
                </a:lnTo>
                <a:lnTo>
                  <a:pt x="1900521" y="1861178"/>
                </a:lnTo>
                <a:lnTo>
                  <a:pt x="1904328" y="1859274"/>
                </a:lnTo>
                <a:lnTo>
                  <a:pt x="1908453" y="1857688"/>
                </a:lnTo>
                <a:lnTo>
                  <a:pt x="1912577" y="1856101"/>
                </a:lnTo>
                <a:lnTo>
                  <a:pt x="1916702" y="1854832"/>
                </a:lnTo>
                <a:lnTo>
                  <a:pt x="1920826" y="1853246"/>
                </a:lnTo>
                <a:lnTo>
                  <a:pt x="1924951" y="1852611"/>
                </a:lnTo>
                <a:lnTo>
                  <a:pt x="1929075" y="1851660"/>
                </a:lnTo>
                <a:lnTo>
                  <a:pt x="1933517" y="1851342"/>
                </a:lnTo>
                <a:lnTo>
                  <a:pt x="1937959" y="1851025"/>
                </a:lnTo>
                <a:close/>
                <a:moveTo>
                  <a:pt x="722130" y="1851025"/>
                </a:moveTo>
                <a:lnTo>
                  <a:pt x="726252" y="1851025"/>
                </a:lnTo>
                <a:lnTo>
                  <a:pt x="730373" y="1851025"/>
                </a:lnTo>
                <a:lnTo>
                  <a:pt x="734812" y="1851342"/>
                </a:lnTo>
                <a:lnTo>
                  <a:pt x="738934" y="1851660"/>
                </a:lnTo>
                <a:lnTo>
                  <a:pt x="743055" y="1852611"/>
                </a:lnTo>
                <a:lnTo>
                  <a:pt x="747494" y="1853246"/>
                </a:lnTo>
                <a:lnTo>
                  <a:pt x="751615" y="1854832"/>
                </a:lnTo>
                <a:lnTo>
                  <a:pt x="756054" y="1856101"/>
                </a:lnTo>
                <a:lnTo>
                  <a:pt x="759858" y="1857688"/>
                </a:lnTo>
                <a:lnTo>
                  <a:pt x="763980" y="1859274"/>
                </a:lnTo>
                <a:lnTo>
                  <a:pt x="768102" y="1861178"/>
                </a:lnTo>
                <a:lnTo>
                  <a:pt x="771906" y="1863399"/>
                </a:lnTo>
                <a:lnTo>
                  <a:pt x="775394" y="1865937"/>
                </a:lnTo>
                <a:lnTo>
                  <a:pt x="779198" y="1868475"/>
                </a:lnTo>
                <a:lnTo>
                  <a:pt x="782686" y="1871013"/>
                </a:lnTo>
                <a:lnTo>
                  <a:pt x="786173" y="1873869"/>
                </a:lnTo>
                <a:lnTo>
                  <a:pt x="789344" y="1877359"/>
                </a:lnTo>
                <a:lnTo>
                  <a:pt x="792831" y="1880531"/>
                </a:lnTo>
                <a:lnTo>
                  <a:pt x="795684" y="1884021"/>
                </a:lnTo>
                <a:lnTo>
                  <a:pt x="798538" y="1887511"/>
                </a:lnTo>
                <a:lnTo>
                  <a:pt x="800757" y="1891319"/>
                </a:lnTo>
                <a:lnTo>
                  <a:pt x="803611" y="1895126"/>
                </a:lnTo>
                <a:lnTo>
                  <a:pt x="805513" y="1898933"/>
                </a:lnTo>
                <a:lnTo>
                  <a:pt x="807415" y="1903058"/>
                </a:lnTo>
                <a:lnTo>
                  <a:pt x="809317" y="1906865"/>
                </a:lnTo>
                <a:lnTo>
                  <a:pt x="810585" y="1910672"/>
                </a:lnTo>
                <a:lnTo>
                  <a:pt x="811854" y="1915114"/>
                </a:lnTo>
                <a:lnTo>
                  <a:pt x="813122" y="1919239"/>
                </a:lnTo>
                <a:lnTo>
                  <a:pt x="814390" y="1923363"/>
                </a:lnTo>
                <a:lnTo>
                  <a:pt x="815024" y="1927805"/>
                </a:lnTo>
                <a:lnTo>
                  <a:pt x="815341" y="1931929"/>
                </a:lnTo>
                <a:lnTo>
                  <a:pt x="815658" y="1936371"/>
                </a:lnTo>
                <a:lnTo>
                  <a:pt x="815975" y="1940496"/>
                </a:lnTo>
                <a:lnTo>
                  <a:pt x="815658" y="1944620"/>
                </a:lnTo>
                <a:lnTo>
                  <a:pt x="815341" y="1949379"/>
                </a:lnTo>
                <a:lnTo>
                  <a:pt x="815024" y="1953504"/>
                </a:lnTo>
                <a:lnTo>
                  <a:pt x="814390" y="1957628"/>
                </a:lnTo>
                <a:lnTo>
                  <a:pt x="813122" y="1962070"/>
                </a:lnTo>
                <a:lnTo>
                  <a:pt x="811854" y="1965878"/>
                </a:lnTo>
                <a:lnTo>
                  <a:pt x="810585" y="1970002"/>
                </a:lnTo>
                <a:lnTo>
                  <a:pt x="809000" y="1974444"/>
                </a:lnTo>
                <a:lnTo>
                  <a:pt x="807415" y="1978251"/>
                </a:lnTo>
                <a:lnTo>
                  <a:pt x="805513" y="1982058"/>
                </a:lnTo>
                <a:lnTo>
                  <a:pt x="803611" y="1986183"/>
                </a:lnTo>
                <a:lnTo>
                  <a:pt x="800757" y="1989673"/>
                </a:lnTo>
                <a:lnTo>
                  <a:pt x="798221" y="1993480"/>
                </a:lnTo>
                <a:lnTo>
                  <a:pt x="795684" y="1997287"/>
                </a:lnTo>
                <a:lnTo>
                  <a:pt x="792831" y="2000460"/>
                </a:lnTo>
                <a:lnTo>
                  <a:pt x="789344" y="2003633"/>
                </a:lnTo>
                <a:lnTo>
                  <a:pt x="527465" y="2266017"/>
                </a:lnTo>
                <a:lnTo>
                  <a:pt x="524294" y="2269189"/>
                </a:lnTo>
                <a:lnTo>
                  <a:pt x="520807" y="2272045"/>
                </a:lnTo>
                <a:lnTo>
                  <a:pt x="517002" y="2274900"/>
                </a:lnTo>
                <a:lnTo>
                  <a:pt x="513515" y="2277756"/>
                </a:lnTo>
                <a:lnTo>
                  <a:pt x="509710" y="2279977"/>
                </a:lnTo>
                <a:lnTo>
                  <a:pt x="505906" y="2282198"/>
                </a:lnTo>
                <a:lnTo>
                  <a:pt x="502101" y="2283784"/>
                </a:lnTo>
                <a:lnTo>
                  <a:pt x="497980" y="2285688"/>
                </a:lnTo>
                <a:lnTo>
                  <a:pt x="493858" y="2287274"/>
                </a:lnTo>
                <a:lnTo>
                  <a:pt x="489737" y="2288860"/>
                </a:lnTo>
                <a:lnTo>
                  <a:pt x="485615" y="2289812"/>
                </a:lnTo>
                <a:lnTo>
                  <a:pt x="481176" y="2290764"/>
                </a:lnTo>
                <a:lnTo>
                  <a:pt x="477055" y="2291398"/>
                </a:lnTo>
                <a:lnTo>
                  <a:pt x="472616" y="2292033"/>
                </a:lnTo>
                <a:lnTo>
                  <a:pt x="468495" y="2292350"/>
                </a:lnTo>
                <a:lnTo>
                  <a:pt x="464373" y="2292350"/>
                </a:lnTo>
                <a:lnTo>
                  <a:pt x="459935" y="2292350"/>
                </a:lnTo>
                <a:lnTo>
                  <a:pt x="455813" y="2292033"/>
                </a:lnTo>
                <a:lnTo>
                  <a:pt x="451691" y="2291398"/>
                </a:lnTo>
                <a:lnTo>
                  <a:pt x="446936" y="2290764"/>
                </a:lnTo>
                <a:lnTo>
                  <a:pt x="443131" y="2289812"/>
                </a:lnTo>
                <a:lnTo>
                  <a:pt x="439010" y="2288860"/>
                </a:lnTo>
                <a:lnTo>
                  <a:pt x="434571" y="2287274"/>
                </a:lnTo>
                <a:lnTo>
                  <a:pt x="430767" y="2285688"/>
                </a:lnTo>
                <a:lnTo>
                  <a:pt x="426645" y="2284101"/>
                </a:lnTo>
                <a:lnTo>
                  <a:pt x="422523" y="2282198"/>
                </a:lnTo>
                <a:lnTo>
                  <a:pt x="418719" y="2279977"/>
                </a:lnTo>
                <a:lnTo>
                  <a:pt x="415231" y="2277756"/>
                </a:lnTo>
                <a:lnTo>
                  <a:pt x="411427" y="2274900"/>
                </a:lnTo>
                <a:lnTo>
                  <a:pt x="407939" y="2272045"/>
                </a:lnTo>
                <a:lnTo>
                  <a:pt x="404452" y="2269189"/>
                </a:lnTo>
                <a:lnTo>
                  <a:pt x="400964" y="2266334"/>
                </a:lnTo>
                <a:lnTo>
                  <a:pt x="397794" y="2262527"/>
                </a:lnTo>
                <a:lnTo>
                  <a:pt x="394941" y="2259354"/>
                </a:lnTo>
                <a:lnTo>
                  <a:pt x="392087" y="2255864"/>
                </a:lnTo>
                <a:lnTo>
                  <a:pt x="389551" y="2251739"/>
                </a:lnTo>
                <a:lnTo>
                  <a:pt x="387014" y="2248249"/>
                </a:lnTo>
                <a:lnTo>
                  <a:pt x="385112" y="2244442"/>
                </a:lnTo>
                <a:lnTo>
                  <a:pt x="383210" y="2240318"/>
                </a:lnTo>
                <a:lnTo>
                  <a:pt x="381308" y="2236510"/>
                </a:lnTo>
                <a:lnTo>
                  <a:pt x="380039" y="2232386"/>
                </a:lnTo>
                <a:lnTo>
                  <a:pt x="378454" y="2228261"/>
                </a:lnTo>
                <a:lnTo>
                  <a:pt x="377186" y="2224137"/>
                </a:lnTo>
                <a:lnTo>
                  <a:pt x="376235" y="2220012"/>
                </a:lnTo>
                <a:lnTo>
                  <a:pt x="375601" y="2215570"/>
                </a:lnTo>
                <a:lnTo>
                  <a:pt x="375284" y="2211446"/>
                </a:lnTo>
                <a:lnTo>
                  <a:pt x="374967" y="2207004"/>
                </a:lnTo>
                <a:lnTo>
                  <a:pt x="374650" y="2202562"/>
                </a:lnTo>
                <a:lnTo>
                  <a:pt x="374967" y="2198438"/>
                </a:lnTo>
                <a:lnTo>
                  <a:pt x="375284" y="2194313"/>
                </a:lnTo>
                <a:lnTo>
                  <a:pt x="375601" y="2189871"/>
                </a:lnTo>
                <a:lnTo>
                  <a:pt x="376235" y="2185747"/>
                </a:lnTo>
                <a:lnTo>
                  <a:pt x="377186" y="2181305"/>
                </a:lnTo>
                <a:lnTo>
                  <a:pt x="378454" y="2177180"/>
                </a:lnTo>
                <a:lnTo>
                  <a:pt x="380039" y="2173056"/>
                </a:lnTo>
                <a:lnTo>
                  <a:pt x="381308" y="2168931"/>
                </a:lnTo>
                <a:lnTo>
                  <a:pt x="383210" y="2165124"/>
                </a:lnTo>
                <a:lnTo>
                  <a:pt x="385112" y="2161317"/>
                </a:lnTo>
                <a:lnTo>
                  <a:pt x="387014" y="2157192"/>
                </a:lnTo>
                <a:lnTo>
                  <a:pt x="389551" y="2153385"/>
                </a:lnTo>
                <a:lnTo>
                  <a:pt x="392087" y="2149895"/>
                </a:lnTo>
                <a:lnTo>
                  <a:pt x="394941" y="2146088"/>
                </a:lnTo>
                <a:lnTo>
                  <a:pt x="397794" y="2142598"/>
                </a:lnTo>
                <a:lnTo>
                  <a:pt x="400964" y="2139425"/>
                </a:lnTo>
                <a:lnTo>
                  <a:pt x="663160" y="1877359"/>
                </a:lnTo>
                <a:lnTo>
                  <a:pt x="666330" y="1873869"/>
                </a:lnTo>
                <a:lnTo>
                  <a:pt x="669818" y="1871013"/>
                </a:lnTo>
                <a:lnTo>
                  <a:pt x="673622" y="1868475"/>
                </a:lnTo>
                <a:lnTo>
                  <a:pt x="677110" y="1865937"/>
                </a:lnTo>
                <a:lnTo>
                  <a:pt x="680598" y="1863399"/>
                </a:lnTo>
                <a:lnTo>
                  <a:pt x="684402" y="1861178"/>
                </a:lnTo>
                <a:lnTo>
                  <a:pt x="688524" y="1859274"/>
                </a:lnTo>
                <a:lnTo>
                  <a:pt x="692645" y="1857688"/>
                </a:lnTo>
                <a:lnTo>
                  <a:pt x="696767" y="1856101"/>
                </a:lnTo>
                <a:lnTo>
                  <a:pt x="700888" y="1854832"/>
                </a:lnTo>
                <a:lnTo>
                  <a:pt x="705010" y="1853246"/>
                </a:lnTo>
                <a:lnTo>
                  <a:pt x="709449" y="1852611"/>
                </a:lnTo>
                <a:lnTo>
                  <a:pt x="713570" y="1851660"/>
                </a:lnTo>
                <a:lnTo>
                  <a:pt x="717692" y="1851342"/>
                </a:lnTo>
                <a:lnTo>
                  <a:pt x="722130" y="1851025"/>
                </a:lnTo>
                <a:close/>
                <a:moveTo>
                  <a:pt x="2205776" y="1243013"/>
                </a:moveTo>
                <a:lnTo>
                  <a:pt x="2577363" y="1243013"/>
                </a:lnTo>
                <a:lnTo>
                  <a:pt x="2581813" y="1243331"/>
                </a:lnTo>
                <a:lnTo>
                  <a:pt x="2586263" y="1243649"/>
                </a:lnTo>
                <a:lnTo>
                  <a:pt x="2591031" y="1243967"/>
                </a:lnTo>
                <a:lnTo>
                  <a:pt x="2595481" y="1244922"/>
                </a:lnTo>
                <a:lnTo>
                  <a:pt x="2599613" y="1245876"/>
                </a:lnTo>
                <a:lnTo>
                  <a:pt x="2604063" y="1247148"/>
                </a:lnTo>
                <a:lnTo>
                  <a:pt x="2608196" y="1248420"/>
                </a:lnTo>
                <a:lnTo>
                  <a:pt x="2612328" y="1250011"/>
                </a:lnTo>
                <a:lnTo>
                  <a:pt x="2616142" y="1251601"/>
                </a:lnTo>
                <a:lnTo>
                  <a:pt x="2619957" y="1253509"/>
                </a:lnTo>
                <a:lnTo>
                  <a:pt x="2624089" y="1256054"/>
                </a:lnTo>
                <a:lnTo>
                  <a:pt x="2627586" y="1258280"/>
                </a:lnTo>
                <a:lnTo>
                  <a:pt x="2631082" y="1260825"/>
                </a:lnTo>
                <a:lnTo>
                  <a:pt x="2634261" y="1263369"/>
                </a:lnTo>
                <a:lnTo>
                  <a:pt x="2637757" y="1266550"/>
                </a:lnTo>
                <a:lnTo>
                  <a:pt x="2640936" y="1269412"/>
                </a:lnTo>
                <a:lnTo>
                  <a:pt x="2643797" y="1272275"/>
                </a:lnTo>
                <a:lnTo>
                  <a:pt x="2646340" y="1275456"/>
                </a:lnTo>
                <a:lnTo>
                  <a:pt x="2649200" y="1279272"/>
                </a:lnTo>
                <a:lnTo>
                  <a:pt x="2651743" y="1282453"/>
                </a:lnTo>
                <a:lnTo>
                  <a:pt x="2653968" y="1285952"/>
                </a:lnTo>
                <a:lnTo>
                  <a:pt x="2656194" y="1290087"/>
                </a:lnTo>
                <a:lnTo>
                  <a:pt x="2658101" y="1293903"/>
                </a:lnTo>
                <a:lnTo>
                  <a:pt x="2660008" y="1297720"/>
                </a:lnTo>
                <a:lnTo>
                  <a:pt x="2661597" y="1301855"/>
                </a:lnTo>
                <a:lnTo>
                  <a:pt x="2663187" y="1305990"/>
                </a:lnTo>
                <a:lnTo>
                  <a:pt x="2664140" y="1310125"/>
                </a:lnTo>
                <a:lnTo>
                  <a:pt x="2665094" y="1314896"/>
                </a:lnTo>
                <a:lnTo>
                  <a:pt x="2666047" y="1319030"/>
                </a:lnTo>
                <a:lnTo>
                  <a:pt x="2666683" y="1323483"/>
                </a:lnTo>
                <a:lnTo>
                  <a:pt x="2667001" y="1328254"/>
                </a:lnTo>
                <a:lnTo>
                  <a:pt x="2667001" y="1332707"/>
                </a:lnTo>
                <a:lnTo>
                  <a:pt x="2667001" y="1337478"/>
                </a:lnTo>
                <a:lnTo>
                  <a:pt x="2666683" y="1341931"/>
                </a:lnTo>
                <a:lnTo>
                  <a:pt x="2666047" y="1346384"/>
                </a:lnTo>
                <a:lnTo>
                  <a:pt x="2665094" y="1350837"/>
                </a:lnTo>
                <a:lnTo>
                  <a:pt x="2664140" y="1355290"/>
                </a:lnTo>
                <a:lnTo>
                  <a:pt x="2663187" y="1359424"/>
                </a:lnTo>
                <a:lnTo>
                  <a:pt x="2661597" y="1363559"/>
                </a:lnTo>
                <a:lnTo>
                  <a:pt x="2660008" y="1367694"/>
                </a:lnTo>
                <a:lnTo>
                  <a:pt x="2658101" y="1371511"/>
                </a:lnTo>
                <a:lnTo>
                  <a:pt x="2656194" y="1375646"/>
                </a:lnTo>
                <a:lnTo>
                  <a:pt x="2653968" y="1379144"/>
                </a:lnTo>
                <a:lnTo>
                  <a:pt x="2651743" y="1382643"/>
                </a:lnTo>
                <a:lnTo>
                  <a:pt x="2649200" y="1386460"/>
                </a:lnTo>
                <a:lnTo>
                  <a:pt x="2646340" y="1389959"/>
                </a:lnTo>
                <a:lnTo>
                  <a:pt x="2643797" y="1393139"/>
                </a:lnTo>
                <a:lnTo>
                  <a:pt x="2640936" y="1396320"/>
                </a:lnTo>
                <a:lnTo>
                  <a:pt x="2637757" y="1399182"/>
                </a:lnTo>
                <a:lnTo>
                  <a:pt x="2634261" y="1402045"/>
                </a:lnTo>
                <a:lnTo>
                  <a:pt x="2631082" y="1404590"/>
                </a:lnTo>
                <a:lnTo>
                  <a:pt x="2627586" y="1407134"/>
                </a:lnTo>
                <a:lnTo>
                  <a:pt x="2624089" y="1409679"/>
                </a:lnTo>
                <a:lnTo>
                  <a:pt x="2619957" y="1411587"/>
                </a:lnTo>
                <a:lnTo>
                  <a:pt x="2616142" y="1413495"/>
                </a:lnTo>
                <a:lnTo>
                  <a:pt x="2612328" y="1415404"/>
                </a:lnTo>
                <a:lnTo>
                  <a:pt x="2608196" y="1416994"/>
                </a:lnTo>
                <a:lnTo>
                  <a:pt x="2604063" y="1418266"/>
                </a:lnTo>
                <a:lnTo>
                  <a:pt x="2599613" y="1419857"/>
                </a:lnTo>
                <a:lnTo>
                  <a:pt x="2595481" y="1420811"/>
                </a:lnTo>
                <a:lnTo>
                  <a:pt x="2591031" y="1421447"/>
                </a:lnTo>
                <a:lnTo>
                  <a:pt x="2586263" y="1422083"/>
                </a:lnTo>
                <a:lnTo>
                  <a:pt x="2581813" y="1422401"/>
                </a:lnTo>
                <a:lnTo>
                  <a:pt x="2577363" y="1422401"/>
                </a:lnTo>
                <a:lnTo>
                  <a:pt x="2205776" y="1422401"/>
                </a:lnTo>
                <a:lnTo>
                  <a:pt x="2201326" y="1422401"/>
                </a:lnTo>
                <a:lnTo>
                  <a:pt x="2196558" y="1422083"/>
                </a:lnTo>
                <a:lnTo>
                  <a:pt x="2192108" y="1421447"/>
                </a:lnTo>
                <a:lnTo>
                  <a:pt x="2187658" y="1420811"/>
                </a:lnTo>
                <a:lnTo>
                  <a:pt x="2183526" y="1419857"/>
                </a:lnTo>
                <a:lnTo>
                  <a:pt x="2179393" y="1418266"/>
                </a:lnTo>
                <a:lnTo>
                  <a:pt x="2174943" y="1416994"/>
                </a:lnTo>
                <a:lnTo>
                  <a:pt x="2170811" y="1415404"/>
                </a:lnTo>
                <a:lnTo>
                  <a:pt x="2166997" y="1413495"/>
                </a:lnTo>
                <a:lnTo>
                  <a:pt x="2162864" y="1411587"/>
                </a:lnTo>
                <a:lnTo>
                  <a:pt x="2159368" y="1409679"/>
                </a:lnTo>
                <a:lnTo>
                  <a:pt x="2155871" y="1407134"/>
                </a:lnTo>
                <a:lnTo>
                  <a:pt x="2152057" y="1404590"/>
                </a:lnTo>
                <a:lnTo>
                  <a:pt x="2148878" y="1402045"/>
                </a:lnTo>
                <a:lnTo>
                  <a:pt x="2145700" y="1399182"/>
                </a:lnTo>
                <a:lnTo>
                  <a:pt x="2142521" y="1396320"/>
                </a:lnTo>
                <a:lnTo>
                  <a:pt x="2139342" y="1393139"/>
                </a:lnTo>
                <a:lnTo>
                  <a:pt x="2136481" y="1389959"/>
                </a:lnTo>
                <a:lnTo>
                  <a:pt x="2133939" y="1386460"/>
                </a:lnTo>
                <a:lnTo>
                  <a:pt x="2131713" y="1382643"/>
                </a:lnTo>
                <a:lnTo>
                  <a:pt x="2128853" y="1379144"/>
                </a:lnTo>
                <a:lnTo>
                  <a:pt x="2126945" y="1375646"/>
                </a:lnTo>
                <a:lnTo>
                  <a:pt x="2125038" y="1371511"/>
                </a:lnTo>
                <a:lnTo>
                  <a:pt x="2123131" y="1367694"/>
                </a:lnTo>
                <a:lnTo>
                  <a:pt x="2121542" y="1363559"/>
                </a:lnTo>
                <a:lnTo>
                  <a:pt x="2120270" y="1359424"/>
                </a:lnTo>
                <a:lnTo>
                  <a:pt x="2118999" y="1355290"/>
                </a:lnTo>
                <a:lnTo>
                  <a:pt x="2118045" y="1350837"/>
                </a:lnTo>
                <a:lnTo>
                  <a:pt x="2117092" y="1346384"/>
                </a:lnTo>
                <a:lnTo>
                  <a:pt x="2116456" y="1341931"/>
                </a:lnTo>
                <a:lnTo>
                  <a:pt x="2116138" y="1337478"/>
                </a:lnTo>
                <a:lnTo>
                  <a:pt x="2116138" y="1332707"/>
                </a:lnTo>
                <a:lnTo>
                  <a:pt x="2116138" y="1328254"/>
                </a:lnTo>
                <a:lnTo>
                  <a:pt x="2116456" y="1323483"/>
                </a:lnTo>
                <a:lnTo>
                  <a:pt x="2117092" y="1319030"/>
                </a:lnTo>
                <a:lnTo>
                  <a:pt x="2118045" y="1314896"/>
                </a:lnTo>
                <a:lnTo>
                  <a:pt x="2118999" y="1310125"/>
                </a:lnTo>
                <a:lnTo>
                  <a:pt x="2120270" y="1305990"/>
                </a:lnTo>
                <a:lnTo>
                  <a:pt x="2121542" y="1301855"/>
                </a:lnTo>
                <a:lnTo>
                  <a:pt x="2123131" y="1297720"/>
                </a:lnTo>
                <a:lnTo>
                  <a:pt x="2125038" y="1293903"/>
                </a:lnTo>
                <a:lnTo>
                  <a:pt x="2126945" y="1290087"/>
                </a:lnTo>
                <a:lnTo>
                  <a:pt x="2128853" y="1285952"/>
                </a:lnTo>
                <a:lnTo>
                  <a:pt x="2131713" y="1282453"/>
                </a:lnTo>
                <a:lnTo>
                  <a:pt x="2133939" y="1279272"/>
                </a:lnTo>
                <a:lnTo>
                  <a:pt x="2136481" y="1275456"/>
                </a:lnTo>
                <a:lnTo>
                  <a:pt x="2139342" y="1272275"/>
                </a:lnTo>
                <a:lnTo>
                  <a:pt x="2142521" y="1269412"/>
                </a:lnTo>
                <a:lnTo>
                  <a:pt x="2145700" y="1266550"/>
                </a:lnTo>
                <a:lnTo>
                  <a:pt x="2148878" y="1263369"/>
                </a:lnTo>
                <a:lnTo>
                  <a:pt x="2152057" y="1260825"/>
                </a:lnTo>
                <a:lnTo>
                  <a:pt x="2155871" y="1258280"/>
                </a:lnTo>
                <a:lnTo>
                  <a:pt x="2159368" y="1256054"/>
                </a:lnTo>
                <a:lnTo>
                  <a:pt x="2162864" y="1253509"/>
                </a:lnTo>
                <a:lnTo>
                  <a:pt x="2166997" y="1251601"/>
                </a:lnTo>
                <a:lnTo>
                  <a:pt x="2170811" y="1250011"/>
                </a:lnTo>
                <a:lnTo>
                  <a:pt x="2174943" y="1248420"/>
                </a:lnTo>
                <a:lnTo>
                  <a:pt x="2179393" y="1247148"/>
                </a:lnTo>
                <a:lnTo>
                  <a:pt x="2183526" y="1245876"/>
                </a:lnTo>
                <a:lnTo>
                  <a:pt x="2187658" y="1244922"/>
                </a:lnTo>
                <a:lnTo>
                  <a:pt x="2192108" y="1243967"/>
                </a:lnTo>
                <a:lnTo>
                  <a:pt x="2196558" y="1243649"/>
                </a:lnTo>
                <a:lnTo>
                  <a:pt x="2201326" y="1243331"/>
                </a:lnTo>
                <a:lnTo>
                  <a:pt x="2205776" y="1243013"/>
                </a:lnTo>
                <a:close/>
                <a:moveTo>
                  <a:pt x="89956" y="1243013"/>
                </a:moveTo>
                <a:lnTo>
                  <a:pt x="461542" y="1243013"/>
                </a:lnTo>
                <a:lnTo>
                  <a:pt x="465992" y="1243331"/>
                </a:lnTo>
                <a:lnTo>
                  <a:pt x="470442" y="1243649"/>
                </a:lnTo>
                <a:lnTo>
                  <a:pt x="474893" y="1243967"/>
                </a:lnTo>
                <a:lnTo>
                  <a:pt x="479343" y="1244922"/>
                </a:lnTo>
                <a:lnTo>
                  <a:pt x="483475" y="1245876"/>
                </a:lnTo>
                <a:lnTo>
                  <a:pt x="487925" y="1247148"/>
                </a:lnTo>
                <a:lnTo>
                  <a:pt x="492057" y="1248420"/>
                </a:lnTo>
                <a:lnTo>
                  <a:pt x="496508" y="1250011"/>
                </a:lnTo>
                <a:lnTo>
                  <a:pt x="500322" y="1251601"/>
                </a:lnTo>
                <a:lnTo>
                  <a:pt x="504136" y="1253509"/>
                </a:lnTo>
                <a:lnTo>
                  <a:pt x="507633" y="1256054"/>
                </a:lnTo>
                <a:lnTo>
                  <a:pt x="511447" y="1258280"/>
                </a:lnTo>
                <a:lnTo>
                  <a:pt x="514944" y="1260825"/>
                </a:lnTo>
                <a:lnTo>
                  <a:pt x="518122" y="1263369"/>
                </a:lnTo>
                <a:lnTo>
                  <a:pt x="521619" y="1266550"/>
                </a:lnTo>
                <a:lnTo>
                  <a:pt x="524798" y="1269412"/>
                </a:lnTo>
                <a:lnTo>
                  <a:pt x="527659" y="1272275"/>
                </a:lnTo>
                <a:lnTo>
                  <a:pt x="530519" y="1275456"/>
                </a:lnTo>
                <a:lnTo>
                  <a:pt x="533380" y="1279272"/>
                </a:lnTo>
                <a:lnTo>
                  <a:pt x="535605" y="1282453"/>
                </a:lnTo>
                <a:lnTo>
                  <a:pt x="537830" y="1285952"/>
                </a:lnTo>
                <a:lnTo>
                  <a:pt x="540055" y="1290087"/>
                </a:lnTo>
                <a:lnTo>
                  <a:pt x="541963" y="1293903"/>
                </a:lnTo>
                <a:lnTo>
                  <a:pt x="544188" y="1297720"/>
                </a:lnTo>
                <a:lnTo>
                  <a:pt x="545777" y="1301855"/>
                </a:lnTo>
                <a:lnTo>
                  <a:pt x="547048" y="1305990"/>
                </a:lnTo>
                <a:lnTo>
                  <a:pt x="548320" y="1310125"/>
                </a:lnTo>
                <a:lnTo>
                  <a:pt x="549273" y="1314577"/>
                </a:lnTo>
                <a:lnTo>
                  <a:pt x="549909" y="1319030"/>
                </a:lnTo>
                <a:lnTo>
                  <a:pt x="550545" y="1323483"/>
                </a:lnTo>
                <a:lnTo>
                  <a:pt x="550863" y="1328254"/>
                </a:lnTo>
                <a:lnTo>
                  <a:pt x="550863" y="1332707"/>
                </a:lnTo>
                <a:lnTo>
                  <a:pt x="550863" y="1337478"/>
                </a:lnTo>
                <a:lnTo>
                  <a:pt x="550545" y="1341931"/>
                </a:lnTo>
                <a:lnTo>
                  <a:pt x="549909" y="1346384"/>
                </a:lnTo>
                <a:lnTo>
                  <a:pt x="549273" y="1350837"/>
                </a:lnTo>
                <a:lnTo>
                  <a:pt x="548320" y="1354972"/>
                </a:lnTo>
                <a:lnTo>
                  <a:pt x="547048" y="1359106"/>
                </a:lnTo>
                <a:lnTo>
                  <a:pt x="545777" y="1363559"/>
                </a:lnTo>
                <a:lnTo>
                  <a:pt x="544188" y="1367694"/>
                </a:lnTo>
                <a:lnTo>
                  <a:pt x="541963" y="1371511"/>
                </a:lnTo>
                <a:lnTo>
                  <a:pt x="540055" y="1375646"/>
                </a:lnTo>
                <a:lnTo>
                  <a:pt x="537830" y="1379144"/>
                </a:lnTo>
                <a:lnTo>
                  <a:pt x="535605" y="1382643"/>
                </a:lnTo>
                <a:lnTo>
                  <a:pt x="533380" y="1386460"/>
                </a:lnTo>
                <a:lnTo>
                  <a:pt x="530519" y="1389959"/>
                </a:lnTo>
                <a:lnTo>
                  <a:pt x="527659" y="1392821"/>
                </a:lnTo>
                <a:lnTo>
                  <a:pt x="524798" y="1396320"/>
                </a:lnTo>
                <a:lnTo>
                  <a:pt x="521619" y="1399182"/>
                </a:lnTo>
                <a:lnTo>
                  <a:pt x="518122" y="1402045"/>
                </a:lnTo>
                <a:lnTo>
                  <a:pt x="514944" y="1404590"/>
                </a:lnTo>
                <a:lnTo>
                  <a:pt x="511447" y="1407134"/>
                </a:lnTo>
                <a:lnTo>
                  <a:pt x="507633" y="1409679"/>
                </a:lnTo>
                <a:lnTo>
                  <a:pt x="504136" y="1411587"/>
                </a:lnTo>
                <a:lnTo>
                  <a:pt x="500322" y="1413495"/>
                </a:lnTo>
                <a:lnTo>
                  <a:pt x="496508" y="1415404"/>
                </a:lnTo>
                <a:lnTo>
                  <a:pt x="492057" y="1416994"/>
                </a:lnTo>
                <a:lnTo>
                  <a:pt x="487925" y="1418266"/>
                </a:lnTo>
                <a:lnTo>
                  <a:pt x="483475" y="1419857"/>
                </a:lnTo>
                <a:lnTo>
                  <a:pt x="479343" y="1420811"/>
                </a:lnTo>
                <a:lnTo>
                  <a:pt x="474893" y="1421447"/>
                </a:lnTo>
                <a:lnTo>
                  <a:pt x="470442" y="1422083"/>
                </a:lnTo>
                <a:lnTo>
                  <a:pt x="465992" y="1422401"/>
                </a:lnTo>
                <a:lnTo>
                  <a:pt x="461542" y="1422401"/>
                </a:lnTo>
                <a:lnTo>
                  <a:pt x="89956" y="1422401"/>
                </a:lnTo>
                <a:lnTo>
                  <a:pt x="85188" y="1422401"/>
                </a:lnTo>
                <a:lnTo>
                  <a:pt x="80420" y="1422083"/>
                </a:lnTo>
                <a:lnTo>
                  <a:pt x="76288" y="1421447"/>
                </a:lnTo>
                <a:lnTo>
                  <a:pt x="71520" y="1420811"/>
                </a:lnTo>
                <a:lnTo>
                  <a:pt x="67387" y="1419857"/>
                </a:lnTo>
                <a:lnTo>
                  <a:pt x="63255" y="1418266"/>
                </a:lnTo>
                <a:lnTo>
                  <a:pt x="58805" y="1416994"/>
                </a:lnTo>
                <a:lnTo>
                  <a:pt x="54991" y="1415404"/>
                </a:lnTo>
                <a:lnTo>
                  <a:pt x="50858" y="1413495"/>
                </a:lnTo>
                <a:lnTo>
                  <a:pt x="47044" y="1411587"/>
                </a:lnTo>
                <a:lnTo>
                  <a:pt x="43230" y="1409679"/>
                </a:lnTo>
                <a:lnTo>
                  <a:pt x="39733" y="1407134"/>
                </a:lnTo>
                <a:lnTo>
                  <a:pt x="35919" y="1404590"/>
                </a:lnTo>
                <a:lnTo>
                  <a:pt x="32740" y="1402045"/>
                </a:lnTo>
                <a:lnTo>
                  <a:pt x="29561" y="1399182"/>
                </a:lnTo>
                <a:lnTo>
                  <a:pt x="26383" y="1396320"/>
                </a:lnTo>
                <a:lnTo>
                  <a:pt x="23204" y="1393139"/>
                </a:lnTo>
                <a:lnTo>
                  <a:pt x="20661" y="1389959"/>
                </a:lnTo>
                <a:lnTo>
                  <a:pt x="17800" y="1386460"/>
                </a:lnTo>
                <a:lnTo>
                  <a:pt x="15575" y="1382643"/>
                </a:lnTo>
                <a:lnTo>
                  <a:pt x="13032" y="1379144"/>
                </a:lnTo>
                <a:lnTo>
                  <a:pt x="10807" y="1375646"/>
                </a:lnTo>
                <a:lnTo>
                  <a:pt x="8900" y="1371511"/>
                </a:lnTo>
                <a:lnTo>
                  <a:pt x="6993" y="1367694"/>
                </a:lnTo>
                <a:lnTo>
                  <a:pt x="5403" y="1363559"/>
                </a:lnTo>
                <a:lnTo>
                  <a:pt x="4132" y="1359424"/>
                </a:lnTo>
                <a:lnTo>
                  <a:pt x="2861" y="1355290"/>
                </a:lnTo>
                <a:lnTo>
                  <a:pt x="1589" y="1350837"/>
                </a:lnTo>
                <a:lnTo>
                  <a:pt x="953" y="1346384"/>
                </a:lnTo>
                <a:lnTo>
                  <a:pt x="318" y="1341931"/>
                </a:lnTo>
                <a:lnTo>
                  <a:pt x="0" y="1337478"/>
                </a:lnTo>
                <a:lnTo>
                  <a:pt x="0" y="1332707"/>
                </a:lnTo>
                <a:lnTo>
                  <a:pt x="0" y="1328254"/>
                </a:lnTo>
                <a:lnTo>
                  <a:pt x="318" y="1323483"/>
                </a:lnTo>
                <a:lnTo>
                  <a:pt x="953" y="1319030"/>
                </a:lnTo>
                <a:lnTo>
                  <a:pt x="1589" y="1314896"/>
                </a:lnTo>
                <a:lnTo>
                  <a:pt x="2861" y="1310125"/>
                </a:lnTo>
                <a:lnTo>
                  <a:pt x="4132" y="1305990"/>
                </a:lnTo>
                <a:lnTo>
                  <a:pt x="5403" y="1301855"/>
                </a:lnTo>
                <a:lnTo>
                  <a:pt x="6993" y="1297720"/>
                </a:lnTo>
                <a:lnTo>
                  <a:pt x="8900" y="1293903"/>
                </a:lnTo>
                <a:lnTo>
                  <a:pt x="10807" y="1290087"/>
                </a:lnTo>
                <a:lnTo>
                  <a:pt x="13032" y="1285952"/>
                </a:lnTo>
                <a:lnTo>
                  <a:pt x="15575" y="1282453"/>
                </a:lnTo>
                <a:lnTo>
                  <a:pt x="17800" y="1279272"/>
                </a:lnTo>
                <a:lnTo>
                  <a:pt x="20661" y="1275456"/>
                </a:lnTo>
                <a:lnTo>
                  <a:pt x="23204" y="1272275"/>
                </a:lnTo>
                <a:lnTo>
                  <a:pt x="26383" y="1269412"/>
                </a:lnTo>
                <a:lnTo>
                  <a:pt x="29561" y="1266550"/>
                </a:lnTo>
                <a:lnTo>
                  <a:pt x="32740" y="1263369"/>
                </a:lnTo>
                <a:lnTo>
                  <a:pt x="35919" y="1260825"/>
                </a:lnTo>
                <a:lnTo>
                  <a:pt x="39733" y="1258280"/>
                </a:lnTo>
                <a:lnTo>
                  <a:pt x="43230" y="1256054"/>
                </a:lnTo>
                <a:lnTo>
                  <a:pt x="47044" y="1253509"/>
                </a:lnTo>
                <a:lnTo>
                  <a:pt x="50858" y="1251601"/>
                </a:lnTo>
                <a:lnTo>
                  <a:pt x="54991" y="1250011"/>
                </a:lnTo>
                <a:lnTo>
                  <a:pt x="58805" y="1248420"/>
                </a:lnTo>
                <a:lnTo>
                  <a:pt x="63255" y="1247148"/>
                </a:lnTo>
                <a:lnTo>
                  <a:pt x="67387" y="1245876"/>
                </a:lnTo>
                <a:lnTo>
                  <a:pt x="71520" y="1244922"/>
                </a:lnTo>
                <a:lnTo>
                  <a:pt x="76288" y="1243967"/>
                </a:lnTo>
                <a:lnTo>
                  <a:pt x="80420" y="1243649"/>
                </a:lnTo>
                <a:lnTo>
                  <a:pt x="85188" y="1243331"/>
                </a:lnTo>
                <a:lnTo>
                  <a:pt x="89956" y="1243013"/>
                </a:lnTo>
                <a:close/>
                <a:moveTo>
                  <a:pt x="1394182" y="763588"/>
                </a:moveTo>
                <a:lnTo>
                  <a:pt x="1379887" y="763905"/>
                </a:lnTo>
                <a:lnTo>
                  <a:pt x="1364957" y="764855"/>
                </a:lnTo>
                <a:lnTo>
                  <a:pt x="1350979" y="766439"/>
                </a:lnTo>
                <a:lnTo>
                  <a:pt x="1336684" y="768340"/>
                </a:lnTo>
                <a:lnTo>
                  <a:pt x="1322388" y="770558"/>
                </a:lnTo>
                <a:lnTo>
                  <a:pt x="1336366" y="773726"/>
                </a:lnTo>
                <a:lnTo>
                  <a:pt x="1350344" y="776577"/>
                </a:lnTo>
                <a:lnTo>
                  <a:pt x="1364003" y="779745"/>
                </a:lnTo>
                <a:lnTo>
                  <a:pt x="1377981" y="783230"/>
                </a:lnTo>
                <a:lnTo>
                  <a:pt x="1391323" y="787032"/>
                </a:lnTo>
                <a:lnTo>
                  <a:pt x="1404666" y="790517"/>
                </a:lnTo>
                <a:lnTo>
                  <a:pt x="1418008" y="794318"/>
                </a:lnTo>
                <a:lnTo>
                  <a:pt x="1431033" y="798754"/>
                </a:lnTo>
                <a:lnTo>
                  <a:pt x="1444057" y="802872"/>
                </a:lnTo>
                <a:lnTo>
                  <a:pt x="1456764" y="807624"/>
                </a:lnTo>
                <a:lnTo>
                  <a:pt x="1469471" y="812376"/>
                </a:lnTo>
                <a:lnTo>
                  <a:pt x="1482178" y="817445"/>
                </a:lnTo>
                <a:lnTo>
                  <a:pt x="1494567" y="822831"/>
                </a:lnTo>
                <a:lnTo>
                  <a:pt x="1507274" y="828217"/>
                </a:lnTo>
                <a:lnTo>
                  <a:pt x="1519664" y="833919"/>
                </a:lnTo>
                <a:lnTo>
                  <a:pt x="1531735" y="839622"/>
                </a:lnTo>
                <a:lnTo>
                  <a:pt x="1543489" y="845958"/>
                </a:lnTo>
                <a:lnTo>
                  <a:pt x="1555243" y="852294"/>
                </a:lnTo>
                <a:lnTo>
                  <a:pt x="1566997" y="858947"/>
                </a:lnTo>
                <a:lnTo>
                  <a:pt x="1578433" y="865600"/>
                </a:lnTo>
                <a:lnTo>
                  <a:pt x="1589869" y="872569"/>
                </a:lnTo>
                <a:lnTo>
                  <a:pt x="1600670" y="879856"/>
                </a:lnTo>
                <a:lnTo>
                  <a:pt x="1611789" y="887142"/>
                </a:lnTo>
                <a:lnTo>
                  <a:pt x="1622590" y="895063"/>
                </a:lnTo>
                <a:lnTo>
                  <a:pt x="1633073" y="902983"/>
                </a:lnTo>
                <a:lnTo>
                  <a:pt x="1643874" y="910586"/>
                </a:lnTo>
                <a:lnTo>
                  <a:pt x="1654039" y="919140"/>
                </a:lnTo>
                <a:lnTo>
                  <a:pt x="1664522" y="927694"/>
                </a:lnTo>
                <a:lnTo>
                  <a:pt x="1674370" y="935931"/>
                </a:lnTo>
                <a:lnTo>
                  <a:pt x="1684218" y="944801"/>
                </a:lnTo>
                <a:lnTo>
                  <a:pt x="1693748" y="953988"/>
                </a:lnTo>
                <a:lnTo>
                  <a:pt x="1703279" y="963493"/>
                </a:lnTo>
                <a:lnTo>
                  <a:pt x="1712491" y="972363"/>
                </a:lnTo>
                <a:lnTo>
                  <a:pt x="1721704" y="982184"/>
                </a:lnTo>
                <a:lnTo>
                  <a:pt x="1730599" y="992005"/>
                </a:lnTo>
                <a:lnTo>
                  <a:pt x="1739176" y="1002143"/>
                </a:lnTo>
                <a:lnTo>
                  <a:pt x="1747753" y="1012281"/>
                </a:lnTo>
                <a:lnTo>
                  <a:pt x="1756012" y="1022419"/>
                </a:lnTo>
                <a:lnTo>
                  <a:pt x="1763954" y="1033190"/>
                </a:lnTo>
                <a:lnTo>
                  <a:pt x="1771896" y="1043645"/>
                </a:lnTo>
                <a:lnTo>
                  <a:pt x="1779520" y="1054416"/>
                </a:lnTo>
                <a:lnTo>
                  <a:pt x="1786827" y="1065187"/>
                </a:lnTo>
                <a:lnTo>
                  <a:pt x="1794133" y="1076276"/>
                </a:lnTo>
                <a:lnTo>
                  <a:pt x="1801440" y="1087681"/>
                </a:lnTo>
                <a:lnTo>
                  <a:pt x="1808111" y="1099086"/>
                </a:lnTo>
                <a:lnTo>
                  <a:pt x="1814782" y="1110807"/>
                </a:lnTo>
                <a:lnTo>
                  <a:pt x="1820818" y="1122529"/>
                </a:lnTo>
                <a:lnTo>
                  <a:pt x="1827171" y="1134568"/>
                </a:lnTo>
                <a:lnTo>
                  <a:pt x="1832889" y="1146606"/>
                </a:lnTo>
                <a:lnTo>
                  <a:pt x="1838925" y="1158645"/>
                </a:lnTo>
                <a:lnTo>
                  <a:pt x="1844326" y="1171001"/>
                </a:lnTo>
                <a:lnTo>
                  <a:pt x="1849726" y="1183356"/>
                </a:lnTo>
                <a:lnTo>
                  <a:pt x="1854491" y="1196345"/>
                </a:lnTo>
                <a:lnTo>
                  <a:pt x="1859256" y="1209017"/>
                </a:lnTo>
                <a:lnTo>
                  <a:pt x="1864022" y="1221689"/>
                </a:lnTo>
                <a:lnTo>
                  <a:pt x="1868151" y="1234679"/>
                </a:lnTo>
                <a:lnTo>
                  <a:pt x="1872599" y="1247668"/>
                </a:lnTo>
                <a:lnTo>
                  <a:pt x="1876411" y="1260973"/>
                </a:lnTo>
                <a:lnTo>
                  <a:pt x="1880223" y="1274279"/>
                </a:lnTo>
                <a:lnTo>
                  <a:pt x="1884035" y="1287585"/>
                </a:lnTo>
                <a:lnTo>
                  <a:pt x="1887212" y="1301525"/>
                </a:lnTo>
                <a:lnTo>
                  <a:pt x="1890388" y="1315147"/>
                </a:lnTo>
                <a:lnTo>
                  <a:pt x="1893247" y="1329087"/>
                </a:lnTo>
                <a:lnTo>
                  <a:pt x="1896424" y="1343026"/>
                </a:lnTo>
                <a:lnTo>
                  <a:pt x="1898648" y="1328770"/>
                </a:lnTo>
                <a:lnTo>
                  <a:pt x="1900554" y="1314830"/>
                </a:lnTo>
                <a:lnTo>
                  <a:pt x="1902142" y="1300257"/>
                </a:lnTo>
                <a:lnTo>
                  <a:pt x="1903095" y="1286001"/>
                </a:lnTo>
                <a:lnTo>
                  <a:pt x="1903413" y="1271428"/>
                </a:lnTo>
                <a:lnTo>
                  <a:pt x="1903413" y="1257172"/>
                </a:lnTo>
                <a:lnTo>
                  <a:pt x="1903095" y="1242599"/>
                </a:lnTo>
                <a:lnTo>
                  <a:pt x="1902142" y="1228026"/>
                </a:lnTo>
                <a:lnTo>
                  <a:pt x="1900872" y="1213453"/>
                </a:lnTo>
                <a:lnTo>
                  <a:pt x="1898966" y="1199196"/>
                </a:lnTo>
                <a:lnTo>
                  <a:pt x="1896742" y="1184623"/>
                </a:lnTo>
                <a:lnTo>
                  <a:pt x="1893565" y="1170050"/>
                </a:lnTo>
                <a:lnTo>
                  <a:pt x="1890388" y="1155794"/>
                </a:lnTo>
                <a:lnTo>
                  <a:pt x="1886894" y="1141538"/>
                </a:lnTo>
                <a:lnTo>
                  <a:pt x="1882447" y="1127598"/>
                </a:lnTo>
                <a:lnTo>
                  <a:pt x="1877999" y="1113659"/>
                </a:lnTo>
                <a:lnTo>
                  <a:pt x="1873234" y="1099402"/>
                </a:lnTo>
                <a:lnTo>
                  <a:pt x="1867834" y="1085780"/>
                </a:lnTo>
                <a:lnTo>
                  <a:pt x="1862115" y="1072157"/>
                </a:lnTo>
                <a:lnTo>
                  <a:pt x="1855762" y="1058534"/>
                </a:lnTo>
                <a:lnTo>
                  <a:pt x="1849408" y="1045545"/>
                </a:lnTo>
                <a:lnTo>
                  <a:pt x="1842420" y="1032240"/>
                </a:lnTo>
                <a:lnTo>
                  <a:pt x="1834796" y="1019250"/>
                </a:lnTo>
                <a:lnTo>
                  <a:pt x="1827489" y="1006578"/>
                </a:lnTo>
                <a:lnTo>
                  <a:pt x="1819230" y="993906"/>
                </a:lnTo>
                <a:lnTo>
                  <a:pt x="1810652" y="981867"/>
                </a:lnTo>
                <a:lnTo>
                  <a:pt x="1802075" y="969829"/>
                </a:lnTo>
                <a:lnTo>
                  <a:pt x="1792863" y="957790"/>
                </a:lnTo>
                <a:lnTo>
                  <a:pt x="1783332" y="946385"/>
                </a:lnTo>
                <a:lnTo>
                  <a:pt x="1773484" y="934980"/>
                </a:lnTo>
                <a:lnTo>
                  <a:pt x="1763319" y="924209"/>
                </a:lnTo>
                <a:lnTo>
                  <a:pt x="1752836" y="913437"/>
                </a:lnTo>
                <a:lnTo>
                  <a:pt x="1742670" y="903300"/>
                </a:lnTo>
                <a:lnTo>
                  <a:pt x="1731552" y="893162"/>
                </a:lnTo>
                <a:lnTo>
                  <a:pt x="1720115" y="883341"/>
                </a:lnTo>
                <a:lnTo>
                  <a:pt x="1708679" y="873837"/>
                </a:lnTo>
                <a:lnTo>
                  <a:pt x="1696925" y="864649"/>
                </a:lnTo>
                <a:lnTo>
                  <a:pt x="1684854" y="856095"/>
                </a:lnTo>
                <a:lnTo>
                  <a:pt x="1672464" y="847542"/>
                </a:lnTo>
                <a:lnTo>
                  <a:pt x="1660075" y="839305"/>
                </a:lnTo>
                <a:lnTo>
                  <a:pt x="1647050" y="831701"/>
                </a:lnTo>
                <a:lnTo>
                  <a:pt x="1634026" y="824415"/>
                </a:lnTo>
                <a:lnTo>
                  <a:pt x="1621001" y="817445"/>
                </a:lnTo>
                <a:lnTo>
                  <a:pt x="1607659" y="811109"/>
                </a:lnTo>
                <a:lnTo>
                  <a:pt x="1594317" y="804773"/>
                </a:lnTo>
                <a:lnTo>
                  <a:pt x="1580657" y="799070"/>
                </a:lnTo>
                <a:lnTo>
                  <a:pt x="1566679" y="793685"/>
                </a:lnTo>
                <a:lnTo>
                  <a:pt x="1552702" y="788616"/>
                </a:lnTo>
                <a:lnTo>
                  <a:pt x="1538724" y="784181"/>
                </a:lnTo>
                <a:lnTo>
                  <a:pt x="1524429" y="780062"/>
                </a:lnTo>
                <a:lnTo>
                  <a:pt x="1510133" y="776577"/>
                </a:lnTo>
                <a:lnTo>
                  <a:pt x="1495838" y="773092"/>
                </a:lnTo>
                <a:lnTo>
                  <a:pt x="1481225" y="770241"/>
                </a:lnTo>
                <a:lnTo>
                  <a:pt x="1466930" y="768023"/>
                </a:lnTo>
                <a:lnTo>
                  <a:pt x="1452317" y="766123"/>
                </a:lnTo>
                <a:lnTo>
                  <a:pt x="1438021" y="764855"/>
                </a:lnTo>
                <a:lnTo>
                  <a:pt x="1423091" y="763905"/>
                </a:lnTo>
                <a:lnTo>
                  <a:pt x="1408478" y="763588"/>
                </a:lnTo>
                <a:lnTo>
                  <a:pt x="1394182" y="763588"/>
                </a:lnTo>
                <a:close/>
                <a:moveTo>
                  <a:pt x="1334136" y="676275"/>
                </a:moveTo>
                <a:lnTo>
                  <a:pt x="1350963" y="676593"/>
                </a:lnTo>
                <a:lnTo>
                  <a:pt x="1368108" y="677227"/>
                </a:lnTo>
                <a:lnTo>
                  <a:pt x="1384618" y="678180"/>
                </a:lnTo>
                <a:lnTo>
                  <a:pt x="1401128" y="679767"/>
                </a:lnTo>
                <a:lnTo>
                  <a:pt x="1417956" y="681671"/>
                </a:lnTo>
                <a:lnTo>
                  <a:pt x="1434149" y="683893"/>
                </a:lnTo>
                <a:lnTo>
                  <a:pt x="1450341" y="686750"/>
                </a:lnTo>
                <a:lnTo>
                  <a:pt x="1466534" y="689607"/>
                </a:lnTo>
                <a:lnTo>
                  <a:pt x="1482409" y="693416"/>
                </a:lnTo>
                <a:lnTo>
                  <a:pt x="1498284" y="696908"/>
                </a:lnTo>
                <a:lnTo>
                  <a:pt x="1513841" y="701034"/>
                </a:lnTo>
                <a:lnTo>
                  <a:pt x="1529399" y="706113"/>
                </a:lnTo>
                <a:lnTo>
                  <a:pt x="1544956" y="710874"/>
                </a:lnTo>
                <a:lnTo>
                  <a:pt x="1559879" y="716270"/>
                </a:lnTo>
                <a:lnTo>
                  <a:pt x="1574801" y="721984"/>
                </a:lnTo>
                <a:lnTo>
                  <a:pt x="1589406" y="728015"/>
                </a:lnTo>
                <a:lnTo>
                  <a:pt x="1604328" y="734364"/>
                </a:lnTo>
                <a:lnTo>
                  <a:pt x="1618933" y="741029"/>
                </a:lnTo>
                <a:lnTo>
                  <a:pt x="1632903" y="748013"/>
                </a:lnTo>
                <a:lnTo>
                  <a:pt x="1646873" y="755631"/>
                </a:lnTo>
                <a:lnTo>
                  <a:pt x="1661161" y="763567"/>
                </a:lnTo>
                <a:lnTo>
                  <a:pt x="1674813" y="771185"/>
                </a:lnTo>
                <a:lnTo>
                  <a:pt x="1688148" y="779755"/>
                </a:lnTo>
                <a:lnTo>
                  <a:pt x="1701166" y="788643"/>
                </a:lnTo>
                <a:lnTo>
                  <a:pt x="1714183" y="797531"/>
                </a:lnTo>
                <a:lnTo>
                  <a:pt x="1726883" y="806736"/>
                </a:lnTo>
                <a:lnTo>
                  <a:pt x="1739266" y="816259"/>
                </a:lnTo>
                <a:lnTo>
                  <a:pt x="1751648" y="826416"/>
                </a:lnTo>
                <a:lnTo>
                  <a:pt x="1763713" y="836574"/>
                </a:lnTo>
                <a:lnTo>
                  <a:pt x="1775461" y="847049"/>
                </a:lnTo>
                <a:lnTo>
                  <a:pt x="1786891" y="857841"/>
                </a:lnTo>
                <a:lnTo>
                  <a:pt x="1798321" y="868634"/>
                </a:lnTo>
                <a:lnTo>
                  <a:pt x="1809433" y="880061"/>
                </a:lnTo>
                <a:lnTo>
                  <a:pt x="1820228" y="891488"/>
                </a:lnTo>
                <a:lnTo>
                  <a:pt x="1830706" y="903233"/>
                </a:lnTo>
                <a:lnTo>
                  <a:pt x="1840866" y="915295"/>
                </a:lnTo>
                <a:lnTo>
                  <a:pt x="1850708" y="927674"/>
                </a:lnTo>
                <a:lnTo>
                  <a:pt x="1860234" y="940054"/>
                </a:lnTo>
                <a:lnTo>
                  <a:pt x="1869441" y="952751"/>
                </a:lnTo>
                <a:lnTo>
                  <a:pt x="1878648" y="965765"/>
                </a:lnTo>
                <a:lnTo>
                  <a:pt x="1887221" y="979097"/>
                </a:lnTo>
                <a:lnTo>
                  <a:pt x="1895794" y="992429"/>
                </a:lnTo>
                <a:lnTo>
                  <a:pt x="1903731" y="1006078"/>
                </a:lnTo>
                <a:lnTo>
                  <a:pt x="1911351" y="1020045"/>
                </a:lnTo>
                <a:lnTo>
                  <a:pt x="1918971" y="1034011"/>
                </a:lnTo>
                <a:lnTo>
                  <a:pt x="1925956" y="1048295"/>
                </a:lnTo>
                <a:lnTo>
                  <a:pt x="1932624" y="1062579"/>
                </a:lnTo>
                <a:lnTo>
                  <a:pt x="1938974" y="1077181"/>
                </a:lnTo>
                <a:lnTo>
                  <a:pt x="1945324" y="1092100"/>
                </a:lnTo>
                <a:lnTo>
                  <a:pt x="1950721" y="1107019"/>
                </a:lnTo>
                <a:lnTo>
                  <a:pt x="1956118" y="1122255"/>
                </a:lnTo>
                <a:lnTo>
                  <a:pt x="1961198" y="1137809"/>
                </a:lnTo>
                <a:lnTo>
                  <a:pt x="1965961" y="1153045"/>
                </a:lnTo>
                <a:lnTo>
                  <a:pt x="1970088" y="1168599"/>
                </a:lnTo>
                <a:lnTo>
                  <a:pt x="1973898" y="1184787"/>
                </a:lnTo>
                <a:lnTo>
                  <a:pt x="1977074" y="1200341"/>
                </a:lnTo>
                <a:lnTo>
                  <a:pt x="1980566" y="1216530"/>
                </a:lnTo>
                <a:lnTo>
                  <a:pt x="1983106" y="1232718"/>
                </a:lnTo>
                <a:lnTo>
                  <a:pt x="1985328" y="1249224"/>
                </a:lnTo>
                <a:lnTo>
                  <a:pt x="1987234" y="1265413"/>
                </a:lnTo>
                <a:lnTo>
                  <a:pt x="1988504" y="1282236"/>
                </a:lnTo>
                <a:lnTo>
                  <a:pt x="1990091" y="1298742"/>
                </a:lnTo>
                <a:lnTo>
                  <a:pt x="1990726" y="1315883"/>
                </a:lnTo>
                <a:lnTo>
                  <a:pt x="1990726" y="1332707"/>
                </a:lnTo>
                <a:lnTo>
                  <a:pt x="1990726" y="1349848"/>
                </a:lnTo>
                <a:lnTo>
                  <a:pt x="1990091" y="1366354"/>
                </a:lnTo>
                <a:lnTo>
                  <a:pt x="1988504" y="1383177"/>
                </a:lnTo>
                <a:lnTo>
                  <a:pt x="1987234" y="1400000"/>
                </a:lnTo>
                <a:lnTo>
                  <a:pt x="1985328" y="1416189"/>
                </a:lnTo>
                <a:lnTo>
                  <a:pt x="1983106" y="1432695"/>
                </a:lnTo>
                <a:lnTo>
                  <a:pt x="1980566" y="1448884"/>
                </a:lnTo>
                <a:lnTo>
                  <a:pt x="1977074" y="1464755"/>
                </a:lnTo>
                <a:lnTo>
                  <a:pt x="1973898" y="1480943"/>
                </a:lnTo>
                <a:lnTo>
                  <a:pt x="1970088" y="1496815"/>
                </a:lnTo>
                <a:lnTo>
                  <a:pt x="1965961" y="1512368"/>
                </a:lnTo>
                <a:lnTo>
                  <a:pt x="1961198" y="1527922"/>
                </a:lnTo>
                <a:lnTo>
                  <a:pt x="1956118" y="1543158"/>
                </a:lnTo>
                <a:lnTo>
                  <a:pt x="1950721" y="1558395"/>
                </a:lnTo>
                <a:lnTo>
                  <a:pt x="1945324" y="1573314"/>
                </a:lnTo>
                <a:lnTo>
                  <a:pt x="1938974" y="1588232"/>
                </a:lnTo>
                <a:lnTo>
                  <a:pt x="1932624" y="1602834"/>
                </a:lnTo>
                <a:lnTo>
                  <a:pt x="1925956" y="1617118"/>
                </a:lnTo>
                <a:lnTo>
                  <a:pt x="1918971" y="1631719"/>
                </a:lnTo>
                <a:lnTo>
                  <a:pt x="1911351" y="1645686"/>
                </a:lnTo>
                <a:lnTo>
                  <a:pt x="1903731" y="1659335"/>
                </a:lnTo>
                <a:lnTo>
                  <a:pt x="1895794" y="1672984"/>
                </a:lnTo>
                <a:lnTo>
                  <a:pt x="1887221" y="1686316"/>
                </a:lnTo>
                <a:lnTo>
                  <a:pt x="1878648" y="1699648"/>
                </a:lnTo>
                <a:lnTo>
                  <a:pt x="1869441" y="1712662"/>
                </a:lnTo>
                <a:lnTo>
                  <a:pt x="1860234" y="1725359"/>
                </a:lnTo>
                <a:lnTo>
                  <a:pt x="1850708" y="1738056"/>
                </a:lnTo>
                <a:lnTo>
                  <a:pt x="1840866" y="1750118"/>
                </a:lnTo>
                <a:lnTo>
                  <a:pt x="1830706" y="1762180"/>
                </a:lnTo>
                <a:lnTo>
                  <a:pt x="1820228" y="1773925"/>
                </a:lnTo>
                <a:lnTo>
                  <a:pt x="1809433" y="1785670"/>
                </a:lnTo>
                <a:lnTo>
                  <a:pt x="1798321" y="1796780"/>
                </a:lnTo>
                <a:lnTo>
                  <a:pt x="1786891" y="1807889"/>
                </a:lnTo>
                <a:lnTo>
                  <a:pt x="1775461" y="1818682"/>
                </a:lnTo>
                <a:lnTo>
                  <a:pt x="1763713" y="1828839"/>
                </a:lnTo>
                <a:lnTo>
                  <a:pt x="1751648" y="1838997"/>
                </a:lnTo>
                <a:lnTo>
                  <a:pt x="1739266" y="1848837"/>
                </a:lnTo>
                <a:lnTo>
                  <a:pt x="1726883" y="1858677"/>
                </a:lnTo>
                <a:lnTo>
                  <a:pt x="1714183" y="1867882"/>
                </a:lnTo>
                <a:lnTo>
                  <a:pt x="1701166" y="1877088"/>
                </a:lnTo>
                <a:lnTo>
                  <a:pt x="1688148" y="1885658"/>
                </a:lnTo>
                <a:lnTo>
                  <a:pt x="1674813" y="1893911"/>
                </a:lnTo>
                <a:lnTo>
                  <a:pt x="1661161" y="1902164"/>
                </a:lnTo>
                <a:lnTo>
                  <a:pt x="1646873" y="1909782"/>
                </a:lnTo>
                <a:lnTo>
                  <a:pt x="1632903" y="1917083"/>
                </a:lnTo>
                <a:lnTo>
                  <a:pt x="1618933" y="1924384"/>
                </a:lnTo>
                <a:lnTo>
                  <a:pt x="1604328" y="1931050"/>
                </a:lnTo>
                <a:lnTo>
                  <a:pt x="1589406" y="1937398"/>
                </a:lnTo>
                <a:lnTo>
                  <a:pt x="1574801" y="1943429"/>
                </a:lnTo>
                <a:lnTo>
                  <a:pt x="1559879" y="1949143"/>
                </a:lnTo>
                <a:lnTo>
                  <a:pt x="1544956" y="1954539"/>
                </a:lnTo>
                <a:lnTo>
                  <a:pt x="1529399" y="1959618"/>
                </a:lnTo>
                <a:lnTo>
                  <a:pt x="1513841" y="1964062"/>
                </a:lnTo>
                <a:lnTo>
                  <a:pt x="1498284" y="1968188"/>
                </a:lnTo>
                <a:lnTo>
                  <a:pt x="1482409" y="1972315"/>
                </a:lnTo>
                <a:lnTo>
                  <a:pt x="1466534" y="1975806"/>
                </a:lnTo>
                <a:lnTo>
                  <a:pt x="1450341" y="1978663"/>
                </a:lnTo>
                <a:lnTo>
                  <a:pt x="1434149" y="1981203"/>
                </a:lnTo>
                <a:lnTo>
                  <a:pt x="1417956" y="1983742"/>
                </a:lnTo>
                <a:lnTo>
                  <a:pt x="1401128" y="1985647"/>
                </a:lnTo>
                <a:lnTo>
                  <a:pt x="1384618" y="1987234"/>
                </a:lnTo>
                <a:lnTo>
                  <a:pt x="1368108" y="1988186"/>
                </a:lnTo>
                <a:lnTo>
                  <a:pt x="1350963" y="1988821"/>
                </a:lnTo>
                <a:lnTo>
                  <a:pt x="1334136" y="1989138"/>
                </a:lnTo>
                <a:lnTo>
                  <a:pt x="1316991" y="1988821"/>
                </a:lnTo>
                <a:lnTo>
                  <a:pt x="1300481" y="1988186"/>
                </a:lnTo>
                <a:lnTo>
                  <a:pt x="1283653" y="1987234"/>
                </a:lnTo>
                <a:lnTo>
                  <a:pt x="1267143" y="1985647"/>
                </a:lnTo>
                <a:lnTo>
                  <a:pt x="1250633" y="1983742"/>
                </a:lnTo>
                <a:lnTo>
                  <a:pt x="1234123" y="1981203"/>
                </a:lnTo>
                <a:lnTo>
                  <a:pt x="1217931" y="1978663"/>
                </a:lnTo>
                <a:lnTo>
                  <a:pt x="1202056" y="1975806"/>
                </a:lnTo>
                <a:lnTo>
                  <a:pt x="1185863" y="1972315"/>
                </a:lnTo>
                <a:lnTo>
                  <a:pt x="1170306" y="1968188"/>
                </a:lnTo>
                <a:lnTo>
                  <a:pt x="1154431" y="1964062"/>
                </a:lnTo>
                <a:lnTo>
                  <a:pt x="1138873" y="1959618"/>
                </a:lnTo>
                <a:lnTo>
                  <a:pt x="1123633" y="1954539"/>
                </a:lnTo>
                <a:lnTo>
                  <a:pt x="1108711" y="1949143"/>
                </a:lnTo>
                <a:lnTo>
                  <a:pt x="1093471" y="1943429"/>
                </a:lnTo>
                <a:lnTo>
                  <a:pt x="1078548" y="1937398"/>
                </a:lnTo>
                <a:lnTo>
                  <a:pt x="1064261" y="1931050"/>
                </a:lnTo>
                <a:lnTo>
                  <a:pt x="1049656" y="1924384"/>
                </a:lnTo>
                <a:lnTo>
                  <a:pt x="1035368" y="1917083"/>
                </a:lnTo>
                <a:lnTo>
                  <a:pt x="1021398" y="1909782"/>
                </a:lnTo>
                <a:lnTo>
                  <a:pt x="1007428" y="1902164"/>
                </a:lnTo>
                <a:lnTo>
                  <a:pt x="993776" y="1893911"/>
                </a:lnTo>
                <a:lnTo>
                  <a:pt x="980441" y="1885658"/>
                </a:lnTo>
                <a:lnTo>
                  <a:pt x="967423" y="1877088"/>
                </a:lnTo>
                <a:lnTo>
                  <a:pt x="954088" y="1867882"/>
                </a:lnTo>
                <a:lnTo>
                  <a:pt x="941388" y="1858677"/>
                </a:lnTo>
                <a:lnTo>
                  <a:pt x="928688" y="1848837"/>
                </a:lnTo>
                <a:lnTo>
                  <a:pt x="916623" y="1838997"/>
                </a:lnTo>
                <a:lnTo>
                  <a:pt x="904558" y="1828839"/>
                </a:lnTo>
                <a:lnTo>
                  <a:pt x="892811" y="1818682"/>
                </a:lnTo>
                <a:lnTo>
                  <a:pt x="881063" y="1807889"/>
                </a:lnTo>
                <a:lnTo>
                  <a:pt x="869951" y="1796780"/>
                </a:lnTo>
                <a:lnTo>
                  <a:pt x="858838" y="1785670"/>
                </a:lnTo>
                <a:lnTo>
                  <a:pt x="848043" y="1773925"/>
                </a:lnTo>
                <a:lnTo>
                  <a:pt x="837883" y="1762180"/>
                </a:lnTo>
                <a:lnTo>
                  <a:pt x="827723" y="1750118"/>
                </a:lnTo>
                <a:lnTo>
                  <a:pt x="817881" y="1738056"/>
                </a:lnTo>
                <a:lnTo>
                  <a:pt x="808038" y="1725359"/>
                </a:lnTo>
                <a:lnTo>
                  <a:pt x="798831" y="1712662"/>
                </a:lnTo>
                <a:lnTo>
                  <a:pt x="789623" y="1699648"/>
                </a:lnTo>
                <a:lnTo>
                  <a:pt x="781368" y="1686316"/>
                </a:lnTo>
                <a:lnTo>
                  <a:pt x="772796" y="1672984"/>
                </a:lnTo>
                <a:lnTo>
                  <a:pt x="764541" y="1659335"/>
                </a:lnTo>
                <a:lnTo>
                  <a:pt x="756921" y="1645686"/>
                </a:lnTo>
                <a:lnTo>
                  <a:pt x="749618" y="1631719"/>
                </a:lnTo>
                <a:lnTo>
                  <a:pt x="742316" y="1617118"/>
                </a:lnTo>
                <a:lnTo>
                  <a:pt x="735648" y="1602834"/>
                </a:lnTo>
                <a:lnTo>
                  <a:pt x="729298" y="1588232"/>
                </a:lnTo>
                <a:lnTo>
                  <a:pt x="723266" y="1573314"/>
                </a:lnTo>
                <a:lnTo>
                  <a:pt x="717551" y="1558395"/>
                </a:lnTo>
                <a:lnTo>
                  <a:pt x="712153" y="1543158"/>
                </a:lnTo>
                <a:lnTo>
                  <a:pt x="707073" y="1527922"/>
                </a:lnTo>
                <a:lnTo>
                  <a:pt x="702628" y="1512368"/>
                </a:lnTo>
                <a:lnTo>
                  <a:pt x="698501" y="1496815"/>
                </a:lnTo>
                <a:lnTo>
                  <a:pt x="694373" y="1480943"/>
                </a:lnTo>
                <a:lnTo>
                  <a:pt x="691198" y="1464755"/>
                </a:lnTo>
                <a:lnTo>
                  <a:pt x="688023" y="1448884"/>
                </a:lnTo>
                <a:lnTo>
                  <a:pt x="685483" y="1432695"/>
                </a:lnTo>
                <a:lnTo>
                  <a:pt x="682943" y="1416189"/>
                </a:lnTo>
                <a:lnTo>
                  <a:pt x="681038" y="1400000"/>
                </a:lnTo>
                <a:lnTo>
                  <a:pt x="679768" y="1383177"/>
                </a:lnTo>
                <a:lnTo>
                  <a:pt x="678498" y="1366354"/>
                </a:lnTo>
                <a:lnTo>
                  <a:pt x="677863" y="1349848"/>
                </a:lnTo>
                <a:lnTo>
                  <a:pt x="677863" y="1332707"/>
                </a:lnTo>
                <a:lnTo>
                  <a:pt x="677863" y="1315883"/>
                </a:lnTo>
                <a:lnTo>
                  <a:pt x="678498" y="1298742"/>
                </a:lnTo>
                <a:lnTo>
                  <a:pt x="679768" y="1282236"/>
                </a:lnTo>
                <a:lnTo>
                  <a:pt x="681038" y="1265413"/>
                </a:lnTo>
                <a:lnTo>
                  <a:pt x="682943" y="1249224"/>
                </a:lnTo>
                <a:lnTo>
                  <a:pt x="685483" y="1232718"/>
                </a:lnTo>
                <a:lnTo>
                  <a:pt x="688023" y="1216530"/>
                </a:lnTo>
                <a:lnTo>
                  <a:pt x="691198" y="1200341"/>
                </a:lnTo>
                <a:lnTo>
                  <a:pt x="694373" y="1184787"/>
                </a:lnTo>
                <a:lnTo>
                  <a:pt x="698501" y="1168599"/>
                </a:lnTo>
                <a:lnTo>
                  <a:pt x="702628" y="1153045"/>
                </a:lnTo>
                <a:lnTo>
                  <a:pt x="707073" y="1137809"/>
                </a:lnTo>
                <a:lnTo>
                  <a:pt x="712153" y="1122255"/>
                </a:lnTo>
                <a:lnTo>
                  <a:pt x="717551" y="1107019"/>
                </a:lnTo>
                <a:lnTo>
                  <a:pt x="723266" y="1092100"/>
                </a:lnTo>
                <a:lnTo>
                  <a:pt x="729298" y="1077181"/>
                </a:lnTo>
                <a:lnTo>
                  <a:pt x="735648" y="1062579"/>
                </a:lnTo>
                <a:lnTo>
                  <a:pt x="742316" y="1048295"/>
                </a:lnTo>
                <a:lnTo>
                  <a:pt x="749618" y="1034011"/>
                </a:lnTo>
                <a:lnTo>
                  <a:pt x="756921" y="1020045"/>
                </a:lnTo>
                <a:lnTo>
                  <a:pt x="764541" y="1006078"/>
                </a:lnTo>
                <a:lnTo>
                  <a:pt x="772796" y="992429"/>
                </a:lnTo>
                <a:lnTo>
                  <a:pt x="781368" y="979097"/>
                </a:lnTo>
                <a:lnTo>
                  <a:pt x="789623" y="965765"/>
                </a:lnTo>
                <a:lnTo>
                  <a:pt x="798831" y="952751"/>
                </a:lnTo>
                <a:lnTo>
                  <a:pt x="808038" y="940054"/>
                </a:lnTo>
                <a:lnTo>
                  <a:pt x="817881" y="927674"/>
                </a:lnTo>
                <a:lnTo>
                  <a:pt x="827723" y="915295"/>
                </a:lnTo>
                <a:lnTo>
                  <a:pt x="837883" y="903233"/>
                </a:lnTo>
                <a:lnTo>
                  <a:pt x="848043" y="891488"/>
                </a:lnTo>
                <a:lnTo>
                  <a:pt x="858838" y="880061"/>
                </a:lnTo>
                <a:lnTo>
                  <a:pt x="869951" y="868634"/>
                </a:lnTo>
                <a:lnTo>
                  <a:pt x="881063" y="857841"/>
                </a:lnTo>
                <a:lnTo>
                  <a:pt x="892811" y="847049"/>
                </a:lnTo>
                <a:lnTo>
                  <a:pt x="904558" y="836574"/>
                </a:lnTo>
                <a:lnTo>
                  <a:pt x="916623" y="826416"/>
                </a:lnTo>
                <a:lnTo>
                  <a:pt x="928688" y="816259"/>
                </a:lnTo>
                <a:lnTo>
                  <a:pt x="941388" y="806736"/>
                </a:lnTo>
                <a:lnTo>
                  <a:pt x="954088" y="797531"/>
                </a:lnTo>
                <a:lnTo>
                  <a:pt x="967423" y="788643"/>
                </a:lnTo>
                <a:lnTo>
                  <a:pt x="980441" y="779755"/>
                </a:lnTo>
                <a:lnTo>
                  <a:pt x="993776" y="771185"/>
                </a:lnTo>
                <a:lnTo>
                  <a:pt x="1007428" y="763567"/>
                </a:lnTo>
                <a:lnTo>
                  <a:pt x="1021398" y="755631"/>
                </a:lnTo>
                <a:lnTo>
                  <a:pt x="1035368" y="748013"/>
                </a:lnTo>
                <a:lnTo>
                  <a:pt x="1049656" y="741029"/>
                </a:lnTo>
                <a:lnTo>
                  <a:pt x="1064261" y="734364"/>
                </a:lnTo>
                <a:lnTo>
                  <a:pt x="1078548" y="728015"/>
                </a:lnTo>
                <a:lnTo>
                  <a:pt x="1093471" y="721984"/>
                </a:lnTo>
                <a:lnTo>
                  <a:pt x="1108711" y="716270"/>
                </a:lnTo>
                <a:lnTo>
                  <a:pt x="1123633" y="710874"/>
                </a:lnTo>
                <a:lnTo>
                  <a:pt x="1138873" y="706113"/>
                </a:lnTo>
                <a:lnTo>
                  <a:pt x="1154431" y="701034"/>
                </a:lnTo>
                <a:lnTo>
                  <a:pt x="1170306" y="696908"/>
                </a:lnTo>
                <a:lnTo>
                  <a:pt x="1185863" y="693416"/>
                </a:lnTo>
                <a:lnTo>
                  <a:pt x="1202056" y="689607"/>
                </a:lnTo>
                <a:lnTo>
                  <a:pt x="1217931" y="686750"/>
                </a:lnTo>
                <a:lnTo>
                  <a:pt x="1234123" y="683893"/>
                </a:lnTo>
                <a:lnTo>
                  <a:pt x="1250633" y="681671"/>
                </a:lnTo>
                <a:lnTo>
                  <a:pt x="1267143" y="679767"/>
                </a:lnTo>
                <a:lnTo>
                  <a:pt x="1283653" y="678180"/>
                </a:lnTo>
                <a:lnTo>
                  <a:pt x="1300481" y="677227"/>
                </a:lnTo>
                <a:lnTo>
                  <a:pt x="1316991" y="676593"/>
                </a:lnTo>
                <a:lnTo>
                  <a:pt x="1334136" y="676275"/>
                </a:lnTo>
                <a:close/>
                <a:moveTo>
                  <a:pt x="2200026" y="373063"/>
                </a:moveTo>
                <a:lnTo>
                  <a:pt x="2204467" y="373063"/>
                </a:lnTo>
                <a:lnTo>
                  <a:pt x="2208592" y="373063"/>
                </a:lnTo>
                <a:lnTo>
                  <a:pt x="2213034" y="373380"/>
                </a:lnTo>
                <a:lnTo>
                  <a:pt x="2217158" y="374332"/>
                </a:lnTo>
                <a:lnTo>
                  <a:pt x="2221283" y="374967"/>
                </a:lnTo>
                <a:lnTo>
                  <a:pt x="2225725" y="375918"/>
                </a:lnTo>
                <a:lnTo>
                  <a:pt x="2229849" y="376870"/>
                </a:lnTo>
                <a:lnTo>
                  <a:pt x="2233974" y="378139"/>
                </a:lnTo>
                <a:lnTo>
                  <a:pt x="2238098" y="379726"/>
                </a:lnTo>
                <a:lnTo>
                  <a:pt x="2242223" y="381312"/>
                </a:lnTo>
                <a:lnTo>
                  <a:pt x="2246030" y="383216"/>
                </a:lnTo>
                <a:lnTo>
                  <a:pt x="2249837" y="385436"/>
                </a:lnTo>
                <a:lnTo>
                  <a:pt x="2253644" y="387975"/>
                </a:lnTo>
                <a:lnTo>
                  <a:pt x="2257134" y="390513"/>
                </a:lnTo>
                <a:lnTo>
                  <a:pt x="2260942" y="393051"/>
                </a:lnTo>
                <a:lnTo>
                  <a:pt x="2264432" y="395906"/>
                </a:lnTo>
                <a:lnTo>
                  <a:pt x="2267604" y="399396"/>
                </a:lnTo>
                <a:lnTo>
                  <a:pt x="2270777" y="402569"/>
                </a:lnTo>
                <a:lnTo>
                  <a:pt x="2273950" y="406059"/>
                </a:lnTo>
                <a:lnTo>
                  <a:pt x="2276488" y="409866"/>
                </a:lnTo>
                <a:lnTo>
                  <a:pt x="2279026" y="413356"/>
                </a:lnTo>
                <a:lnTo>
                  <a:pt x="2281564" y="417164"/>
                </a:lnTo>
                <a:lnTo>
                  <a:pt x="2283785" y="421288"/>
                </a:lnTo>
                <a:lnTo>
                  <a:pt x="2285689" y="425095"/>
                </a:lnTo>
                <a:lnTo>
                  <a:pt x="2287275" y="428903"/>
                </a:lnTo>
                <a:lnTo>
                  <a:pt x="2288862" y="433345"/>
                </a:lnTo>
                <a:lnTo>
                  <a:pt x="2290131" y="437152"/>
                </a:lnTo>
                <a:lnTo>
                  <a:pt x="2291400" y="441276"/>
                </a:lnTo>
                <a:lnTo>
                  <a:pt x="2292352" y="445718"/>
                </a:lnTo>
                <a:lnTo>
                  <a:pt x="2292986" y="449843"/>
                </a:lnTo>
                <a:lnTo>
                  <a:pt x="2293303" y="453967"/>
                </a:lnTo>
                <a:lnTo>
                  <a:pt x="2293621" y="458409"/>
                </a:lnTo>
                <a:lnTo>
                  <a:pt x="2293938" y="462534"/>
                </a:lnTo>
                <a:lnTo>
                  <a:pt x="2293621" y="466975"/>
                </a:lnTo>
                <a:lnTo>
                  <a:pt x="2293303" y="471417"/>
                </a:lnTo>
                <a:lnTo>
                  <a:pt x="2292986" y="475542"/>
                </a:lnTo>
                <a:lnTo>
                  <a:pt x="2292352" y="479983"/>
                </a:lnTo>
                <a:lnTo>
                  <a:pt x="2291400" y="484108"/>
                </a:lnTo>
                <a:lnTo>
                  <a:pt x="2290131" y="488233"/>
                </a:lnTo>
                <a:lnTo>
                  <a:pt x="2288862" y="492357"/>
                </a:lnTo>
                <a:lnTo>
                  <a:pt x="2287275" y="496482"/>
                </a:lnTo>
                <a:lnTo>
                  <a:pt x="2285689" y="500289"/>
                </a:lnTo>
                <a:lnTo>
                  <a:pt x="2283785" y="504413"/>
                </a:lnTo>
                <a:lnTo>
                  <a:pt x="2281247" y="508221"/>
                </a:lnTo>
                <a:lnTo>
                  <a:pt x="2279026" y="512028"/>
                </a:lnTo>
                <a:lnTo>
                  <a:pt x="2276488" y="515835"/>
                </a:lnTo>
                <a:lnTo>
                  <a:pt x="2273950" y="519325"/>
                </a:lnTo>
                <a:lnTo>
                  <a:pt x="2270777" y="522498"/>
                </a:lnTo>
                <a:lnTo>
                  <a:pt x="2267604" y="525988"/>
                </a:lnTo>
                <a:lnTo>
                  <a:pt x="2005538" y="788372"/>
                </a:lnTo>
                <a:lnTo>
                  <a:pt x="2002365" y="791227"/>
                </a:lnTo>
                <a:lnTo>
                  <a:pt x="1998558" y="794400"/>
                </a:lnTo>
                <a:lnTo>
                  <a:pt x="1995068" y="797255"/>
                </a:lnTo>
                <a:lnTo>
                  <a:pt x="1991578" y="799794"/>
                </a:lnTo>
                <a:lnTo>
                  <a:pt x="1987454" y="802015"/>
                </a:lnTo>
                <a:lnTo>
                  <a:pt x="1983964" y="804235"/>
                </a:lnTo>
                <a:lnTo>
                  <a:pt x="1979839" y="806139"/>
                </a:lnTo>
                <a:lnTo>
                  <a:pt x="1975714" y="807725"/>
                </a:lnTo>
                <a:lnTo>
                  <a:pt x="1971907" y="809629"/>
                </a:lnTo>
                <a:lnTo>
                  <a:pt x="1967783" y="810898"/>
                </a:lnTo>
                <a:lnTo>
                  <a:pt x="1963341" y="811850"/>
                </a:lnTo>
                <a:lnTo>
                  <a:pt x="1959216" y="812802"/>
                </a:lnTo>
                <a:lnTo>
                  <a:pt x="1955092" y="813436"/>
                </a:lnTo>
                <a:lnTo>
                  <a:pt x="1950650" y="814071"/>
                </a:lnTo>
                <a:lnTo>
                  <a:pt x="1946525" y="814388"/>
                </a:lnTo>
                <a:lnTo>
                  <a:pt x="1942084" y="814388"/>
                </a:lnTo>
                <a:lnTo>
                  <a:pt x="1937959" y="814388"/>
                </a:lnTo>
                <a:lnTo>
                  <a:pt x="1933835" y="814071"/>
                </a:lnTo>
                <a:lnTo>
                  <a:pt x="1929075" y="813436"/>
                </a:lnTo>
                <a:lnTo>
                  <a:pt x="1924951" y="812802"/>
                </a:lnTo>
                <a:lnTo>
                  <a:pt x="1920826" y="811850"/>
                </a:lnTo>
                <a:lnTo>
                  <a:pt x="1916702" y="810898"/>
                </a:lnTo>
                <a:lnTo>
                  <a:pt x="1912577" y="809629"/>
                </a:lnTo>
                <a:lnTo>
                  <a:pt x="1908770" y="807725"/>
                </a:lnTo>
                <a:lnTo>
                  <a:pt x="1904328" y="806139"/>
                </a:lnTo>
                <a:lnTo>
                  <a:pt x="1900521" y="804235"/>
                </a:lnTo>
                <a:lnTo>
                  <a:pt x="1896714" y="802015"/>
                </a:lnTo>
                <a:lnTo>
                  <a:pt x="1892907" y="799794"/>
                </a:lnTo>
                <a:lnTo>
                  <a:pt x="1889099" y="797255"/>
                </a:lnTo>
                <a:lnTo>
                  <a:pt x="1885927" y="794400"/>
                </a:lnTo>
                <a:lnTo>
                  <a:pt x="1882119" y="791227"/>
                </a:lnTo>
                <a:lnTo>
                  <a:pt x="1878947" y="788372"/>
                </a:lnTo>
                <a:lnTo>
                  <a:pt x="1875774" y="784882"/>
                </a:lnTo>
                <a:lnTo>
                  <a:pt x="1872918" y="781392"/>
                </a:lnTo>
                <a:lnTo>
                  <a:pt x="1869746" y="777902"/>
                </a:lnTo>
                <a:lnTo>
                  <a:pt x="1867208" y="774412"/>
                </a:lnTo>
                <a:lnTo>
                  <a:pt x="1864987" y="770287"/>
                </a:lnTo>
                <a:lnTo>
                  <a:pt x="1863083" y="766480"/>
                </a:lnTo>
                <a:lnTo>
                  <a:pt x="1861179" y="762673"/>
                </a:lnTo>
                <a:lnTo>
                  <a:pt x="1858958" y="758548"/>
                </a:lnTo>
                <a:lnTo>
                  <a:pt x="1857689" y="754424"/>
                </a:lnTo>
                <a:lnTo>
                  <a:pt x="1856420" y="750617"/>
                </a:lnTo>
                <a:lnTo>
                  <a:pt x="1855151" y="746175"/>
                </a:lnTo>
                <a:lnTo>
                  <a:pt x="1854199" y="742050"/>
                </a:lnTo>
                <a:lnTo>
                  <a:pt x="1853565" y="737926"/>
                </a:lnTo>
                <a:lnTo>
                  <a:pt x="1852930" y="733484"/>
                </a:lnTo>
                <a:lnTo>
                  <a:pt x="1852930" y="729359"/>
                </a:lnTo>
                <a:lnTo>
                  <a:pt x="1852613" y="724600"/>
                </a:lnTo>
                <a:lnTo>
                  <a:pt x="1852930" y="720476"/>
                </a:lnTo>
                <a:lnTo>
                  <a:pt x="1852930" y="716351"/>
                </a:lnTo>
                <a:lnTo>
                  <a:pt x="1853565" y="711909"/>
                </a:lnTo>
                <a:lnTo>
                  <a:pt x="1854199" y="707785"/>
                </a:lnTo>
                <a:lnTo>
                  <a:pt x="1855151" y="703660"/>
                </a:lnTo>
                <a:lnTo>
                  <a:pt x="1856420" y="699218"/>
                </a:lnTo>
                <a:lnTo>
                  <a:pt x="1857689" y="695411"/>
                </a:lnTo>
                <a:lnTo>
                  <a:pt x="1858958" y="691287"/>
                </a:lnTo>
                <a:lnTo>
                  <a:pt x="1861179" y="687162"/>
                </a:lnTo>
                <a:lnTo>
                  <a:pt x="1863083" y="683355"/>
                </a:lnTo>
                <a:lnTo>
                  <a:pt x="1864987" y="679548"/>
                </a:lnTo>
                <a:lnTo>
                  <a:pt x="1867208" y="675423"/>
                </a:lnTo>
                <a:lnTo>
                  <a:pt x="1869746" y="671933"/>
                </a:lnTo>
                <a:lnTo>
                  <a:pt x="1872918" y="668443"/>
                </a:lnTo>
                <a:lnTo>
                  <a:pt x="1875774" y="664953"/>
                </a:lnTo>
                <a:lnTo>
                  <a:pt x="1878947" y="661463"/>
                </a:lnTo>
                <a:lnTo>
                  <a:pt x="2141013" y="399396"/>
                </a:lnTo>
                <a:lnTo>
                  <a:pt x="2144503" y="395906"/>
                </a:lnTo>
                <a:lnTo>
                  <a:pt x="2147993" y="393051"/>
                </a:lnTo>
                <a:lnTo>
                  <a:pt x="2151483" y="390513"/>
                </a:lnTo>
                <a:lnTo>
                  <a:pt x="2155290" y="387975"/>
                </a:lnTo>
                <a:lnTo>
                  <a:pt x="2158780" y="385436"/>
                </a:lnTo>
                <a:lnTo>
                  <a:pt x="2162588" y="383216"/>
                </a:lnTo>
                <a:lnTo>
                  <a:pt x="2166712" y="381312"/>
                </a:lnTo>
                <a:lnTo>
                  <a:pt x="2170837" y="379726"/>
                </a:lnTo>
                <a:lnTo>
                  <a:pt x="2174644" y="378139"/>
                </a:lnTo>
                <a:lnTo>
                  <a:pt x="2179086" y="376870"/>
                </a:lnTo>
                <a:lnTo>
                  <a:pt x="2183210" y="375918"/>
                </a:lnTo>
                <a:lnTo>
                  <a:pt x="2187017" y="374967"/>
                </a:lnTo>
                <a:lnTo>
                  <a:pt x="2191459" y="374332"/>
                </a:lnTo>
                <a:lnTo>
                  <a:pt x="2195901" y="373380"/>
                </a:lnTo>
                <a:lnTo>
                  <a:pt x="2200026" y="373063"/>
                </a:lnTo>
                <a:close/>
                <a:moveTo>
                  <a:pt x="459935" y="373063"/>
                </a:moveTo>
                <a:lnTo>
                  <a:pt x="464373" y="373063"/>
                </a:lnTo>
                <a:lnTo>
                  <a:pt x="468495" y="373063"/>
                </a:lnTo>
                <a:lnTo>
                  <a:pt x="472616" y="373380"/>
                </a:lnTo>
                <a:lnTo>
                  <a:pt x="477055" y="374332"/>
                </a:lnTo>
                <a:lnTo>
                  <a:pt x="481176" y="374967"/>
                </a:lnTo>
                <a:lnTo>
                  <a:pt x="485615" y="375918"/>
                </a:lnTo>
                <a:lnTo>
                  <a:pt x="489737" y="376870"/>
                </a:lnTo>
                <a:lnTo>
                  <a:pt x="493858" y="378139"/>
                </a:lnTo>
                <a:lnTo>
                  <a:pt x="497980" y="379726"/>
                </a:lnTo>
                <a:lnTo>
                  <a:pt x="502101" y="381312"/>
                </a:lnTo>
                <a:lnTo>
                  <a:pt x="505906" y="383216"/>
                </a:lnTo>
                <a:lnTo>
                  <a:pt x="509710" y="385436"/>
                </a:lnTo>
                <a:lnTo>
                  <a:pt x="513515" y="387975"/>
                </a:lnTo>
                <a:lnTo>
                  <a:pt x="517002" y="390513"/>
                </a:lnTo>
                <a:lnTo>
                  <a:pt x="520807" y="393051"/>
                </a:lnTo>
                <a:lnTo>
                  <a:pt x="524294" y="395906"/>
                </a:lnTo>
                <a:lnTo>
                  <a:pt x="527465" y="399396"/>
                </a:lnTo>
                <a:lnTo>
                  <a:pt x="789344" y="661463"/>
                </a:lnTo>
                <a:lnTo>
                  <a:pt x="792831" y="664953"/>
                </a:lnTo>
                <a:lnTo>
                  <a:pt x="795684" y="668443"/>
                </a:lnTo>
                <a:lnTo>
                  <a:pt x="798538" y="671933"/>
                </a:lnTo>
                <a:lnTo>
                  <a:pt x="800757" y="675423"/>
                </a:lnTo>
                <a:lnTo>
                  <a:pt x="803611" y="679548"/>
                </a:lnTo>
                <a:lnTo>
                  <a:pt x="805513" y="683355"/>
                </a:lnTo>
                <a:lnTo>
                  <a:pt x="807415" y="687162"/>
                </a:lnTo>
                <a:lnTo>
                  <a:pt x="809317" y="691287"/>
                </a:lnTo>
                <a:lnTo>
                  <a:pt x="810585" y="695411"/>
                </a:lnTo>
                <a:lnTo>
                  <a:pt x="811854" y="699218"/>
                </a:lnTo>
                <a:lnTo>
                  <a:pt x="813122" y="703660"/>
                </a:lnTo>
                <a:lnTo>
                  <a:pt x="814390" y="707785"/>
                </a:lnTo>
                <a:lnTo>
                  <a:pt x="815024" y="711909"/>
                </a:lnTo>
                <a:lnTo>
                  <a:pt x="815341" y="716351"/>
                </a:lnTo>
                <a:lnTo>
                  <a:pt x="815658" y="720476"/>
                </a:lnTo>
                <a:lnTo>
                  <a:pt x="815975" y="724600"/>
                </a:lnTo>
                <a:lnTo>
                  <a:pt x="815658" y="729359"/>
                </a:lnTo>
                <a:lnTo>
                  <a:pt x="815341" y="733484"/>
                </a:lnTo>
                <a:lnTo>
                  <a:pt x="815024" y="737926"/>
                </a:lnTo>
                <a:lnTo>
                  <a:pt x="814390" y="742050"/>
                </a:lnTo>
                <a:lnTo>
                  <a:pt x="813122" y="746175"/>
                </a:lnTo>
                <a:lnTo>
                  <a:pt x="811854" y="750617"/>
                </a:lnTo>
                <a:lnTo>
                  <a:pt x="810585" y="754424"/>
                </a:lnTo>
                <a:lnTo>
                  <a:pt x="809317" y="758548"/>
                </a:lnTo>
                <a:lnTo>
                  <a:pt x="807415" y="762673"/>
                </a:lnTo>
                <a:lnTo>
                  <a:pt x="805513" y="766480"/>
                </a:lnTo>
                <a:lnTo>
                  <a:pt x="803611" y="770287"/>
                </a:lnTo>
                <a:lnTo>
                  <a:pt x="800757" y="774412"/>
                </a:lnTo>
                <a:lnTo>
                  <a:pt x="798538" y="777902"/>
                </a:lnTo>
                <a:lnTo>
                  <a:pt x="795684" y="781392"/>
                </a:lnTo>
                <a:lnTo>
                  <a:pt x="792831" y="784882"/>
                </a:lnTo>
                <a:lnTo>
                  <a:pt x="789344" y="788372"/>
                </a:lnTo>
                <a:lnTo>
                  <a:pt x="786173" y="791227"/>
                </a:lnTo>
                <a:lnTo>
                  <a:pt x="782686" y="794083"/>
                </a:lnTo>
                <a:lnTo>
                  <a:pt x="779198" y="797255"/>
                </a:lnTo>
                <a:lnTo>
                  <a:pt x="775394" y="799794"/>
                </a:lnTo>
                <a:lnTo>
                  <a:pt x="771906" y="802015"/>
                </a:lnTo>
                <a:lnTo>
                  <a:pt x="768102" y="804235"/>
                </a:lnTo>
                <a:lnTo>
                  <a:pt x="763980" y="806139"/>
                </a:lnTo>
                <a:lnTo>
                  <a:pt x="759858" y="807725"/>
                </a:lnTo>
                <a:lnTo>
                  <a:pt x="756054" y="809629"/>
                </a:lnTo>
                <a:lnTo>
                  <a:pt x="751615" y="810898"/>
                </a:lnTo>
                <a:lnTo>
                  <a:pt x="747494" y="811850"/>
                </a:lnTo>
                <a:lnTo>
                  <a:pt x="743689" y="812802"/>
                </a:lnTo>
                <a:lnTo>
                  <a:pt x="738934" y="813436"/>
                </a:lnTo>
                <a:lnTo>
                  <a:pt x="734812" y="814071"/>
                </a:lnTo>
                <a:lnTo>
                  <a:pt x="730373" y="814388"/>
                </a:lnTo>
                <a:lnTo>
                  <a:pt x="726252" y="814388"/>
                </a:lnTo>
                <a:lnTo>
                  <a:pt x="722130" y="814388"/>
                </a:lnTo>
                <a:lnTo>
                  <a:pt x="717692" y="814071"/>
                </a:lnTo>
                <a:lnTo>
                  <a:pt x="713570" y="813436"/>
                </a:lnTo>
                <a:lnTo>
                  <a:pt x="709449" y="812802"/>
                </a:lnTo>
                <a:lnTo>
                  <a:pt x="705010" y="811850"/>
                </a:lnTo>
                <a:lnTo>
                  <a:pt x="700888" y="810898"/>
                </a:lnTo>
                <a:lnTo>
                  <a:pt x="696767" y="809629"/>
                </a:lnTo>
                <a:lnTo>
                  <a:pt x="692645" y="807725"/>
                </a:lnTo>
                <a:lnTo>
                  <a:pt x="688524" y="806139"/>
                </a:lnTo>
                <a:lnTo>
                  <a:pt x="684402" y="804235"/>
                </a:lnTo>
                <a:lnTo>
                  <a:pt x="680915" y="802015"/>
                </a:lnTo>
                <a:lnTo>
                  <a:pt x="677110" y="799794"/>
                </a:lnTo>
                <a:lnTo>
                  <a:pt x="673622" y="797255"/>
                </a:lnTo>
                <a:lnTo>
                  <a:pt x="669818" y="794083"/>
                </a:lnTo>
                <a:lnTo>
                  <a:pt x="666330" y="791227"/>
                </a:lnTo>
                <a:lnTo>
                  <a:pt x="663160" y="788372"/>
                </a:lnTo>
                <a:lnTo>
                  <a:pt x="400964" y="525988"/>
                </a:lnTo>
                <a:lnTo>
                  <a:pt x="397794" y="522498"/>
                </a:lnTo>
                <a:lnTo>
                  <a:pt x="394941" y="519325"/>
                </a:lnTo>
                <a:lnTo>
                  <a:pt x="392087" y="515835"/>
                </a:lnTo>
                <a:lnTo>
                  <a:pt x="389551" y="512028"/>
                </a:lnTo>
                <a:lnTo>
                  <a:pt x="387014" y="508221"/>
                </a:lnTo>
                <a:lnTo>
                  <a:pt x="385112" y="504413"/>
                </a:lnTo>
                <a:lnTo>
                  <a:pt x="383210" y="500289"/>
                </a:lnTo>
                <a:lnTo>
                  <a:pt x="381308" y="496482"/>
                </a:lnTo>
                <a:lnTo>
                  <a:pt x="380039" y="492357"/>
                </a:lnTo>
                <a:lnTo>
                  <a:pt x="378454" y="488233"/>
                </a:lnTo>
                <a:lnTo>
                  <a:pt x="377186" y="484108"/>
                </a:lnTo>
                <a:lnTo>
                  <a:pt x="376235" y="479983"/>
                </a:lnTo>
                <a:lnTo>
                  <a:pt x="375601" y="475542"/>
                </a:lnTo>
                <a:lnTo>
                  <a:pt x="375284" y="471417"/>
                </a:lnTo>
                <a:lnTo>
                  <a:pt x="374967" y="466975"/>
                </a:lnTo>
                <a:lnTo>
                  <a:pt x="374650" y="462534"/>
                </a:lnTo>
                <a:lnTo>
                  <a:pt x="374967" y="458409"/>
                </a:lnTo>
                <a:lnTo>
                  <a:pt x="375284" y="453967"/>
                </a:lnTo>
                <a:lnTo>
                  <a:pt x="375601" y="449843"/>
                </a:lnTo>
                <a:lnTo>
                  <a:pt x="376235" y="445718"/>
                </a:lnTo>
                <a:lnTo>
                  <a:pt x="377186" y="441276"/>
                </a:lnTo>
                <a:lnTo>
                  <a:pt x="378454" y="437152"/>
                </a:lnTo>
                <a:lnTo>
                  <a:pt x="380039" y="433345"/>
                </a:lnTo>
                <a:lnTo>
                  <a:pt x="381308" y="428903"/>
                </a:lnTo>
                <a:lnTo>
                  <a:pt x="383210" y="425095"/>
                </a:lnTo>
                <a:lnTo>
                  <a:pt x="385112" y="421288"/>
                </a:lnTo>
                <a:lnTo>
                  <a:pt x="387014" y="417164"/>
                </a:lnTo>
                <a:lnTo>
                  <a:pt x="389551" y="413356"/>
                </a:lnTo>
                <a:lnTo>
                  <a:pt x="392087" y="409866"/>
                </a:lnTo>
                <a:lnTo>
                  <a:pt x="394941" y="406059"/>
                </a:lnTo>
                <a:lnTo>
                  <a:pt x="397794" y="402569"/>
                </a:lnTo>
                <a:lnTo>
                  <a:pt x="400964" y="399396"/>
                </a:lnTo>
                <a:lnTo>
                  <a:pt x="404452" y="395906"/>
                </a:lnTo>
                <a:lnTo>
                  <a:pt x="407939" y="393051"/>
                </a:lnTo>
                <a:lnTo>
                  <a:pt x="411427" y="390513"/>
                </a:lnTo>
                <a:lnTo>
                  <a:pt x="415231" y="387975"/>
                </a:lnTo>
                <a:lnTo>
                  <a:pt x="418719" y="385436"/>
                </a:lnTo>
                <a:lnTo>
                  <a:pt x="422523" y="383216"/>
                </a:lnTo>
                <a:lnTo>
                  <a:pt x="426645" y="381312"/>
                </a:lnTo>
                <a:lnTo>
                  <a:pt x="430767" y="379726"/>
                </a:lnTo>
                <a:lnTo>
                  <a:pt x="434571" y="378139"/>
                </a:lnTo>
                <a:lnTo>
                  <a:pt x="439010" y="376870"/>
                </a:lnTo>
                <a:lnTo>
                  <a:pt x="443131" y="375918"/>
                </a:lnTo>
                <a:lnTo>
                  <a:pt x="446936" y="374967"/>
                </a:lnTo>
                <a:lnTo>
                  <a:pt x="451691" y="374332"/>
                </a:lnTo>
                <a:lnTo>
                  <a:pt x="455813" y="373380"/>
                </a:lnTo>
                <a:lnTo>
                  <a:pt x="459935" y="373063"/>
                </a:lnTo>
                <a:close/>
                <a:moveTo>
                  <a:pt x="1334294" y="0"/>
                </a:moveTo>
                <a:lnTo>
                  <a:pt x="1339065" y="317"/>
                </a:lnTo>
                <a:lnTo>
                  <a:pt x="1343518" y="634"/>
                </a:lnTo>
                <a:lnTo>
                  <a:pt x="1347971" y="951"/>
                </a:lnTo>
                <a:lnTo>
                  <a:pt x="1352424" y="1902"/>
                </a:lnTo>
                <a:lnTo>
                  <a:pt x="1356877" y="2852"/>
                </a:lnTo>
                <a:lnTo>
                  <a:pt x="1361012" y="4120"/>
                </a:lnTo>
                <a:lnTo>
                  <a:pt x="1365146" y="5388"/>
                </a:lnTo>
                <a:lnTo>
                  <a:pt x="1369281" y="6973"/>
                </a:lnTo>
                <a:lnTo>
                  <a:pt x="1373098" y="8558"/>
                </a:lnTo>
                <a:lnTo>
                  <a:pt x="1376915" y="10776"/>
                </a:lnTo>
                <a:lnTo>
                  <a:pt x="1381050" y="12995"/>
                </a:lnTo>
                <a:lnTo>
                  <a:pt x="1384548" y="15214"/>
                </a:lnTo>
                <a:lnTo>
                  <a:pt x="1388047" y="17749"/>
                </a:lnTo>
                <a:lnTo>
                  <a:pt x="1391546" y="20285"/>
                </a:lnTo>
                <a:lnTo>
                  <a:pt x="1394726" y="23454"/>
                </a:lnTo>
                <a:lnTo>
                  <a:pt x="1397907" y="26307"/>
                </a:lnTo>
                <a:lnTo>
                  <a:pt x="1400770" y="29159"/>
                </a:lnTo>
                <a:lnTo>
                  <a:pt x="1403632" y="32329"/>
                </a:lnTo>
                <a:lnTo>
                  <a:pt x="1406177" y="36132"/>
                </a:lnTo>
                <a:lnTo>
                  <a:pt x="1408721" y="39302"/>
                </a:lnTo>
                <a:lnTo>
                  <a:pt x="1410948" y="43105"/>
                </a:lnTo>
                <a:lnTo>
                  <a:pt x="1413174" y="46909"/>
                </a:lnTo>
                <a:lnTo>
                  <a:pt x="1415401" y="50712"/>
                </a:lnTo>
                <a:lnTo>
                  <a:pt x="1416991" y="54515"/>
                </a:lnTo>
                <a:lnTo>
                  <a:pt x="1418581" y="58636"/>
                </a:lnTo>
                <a:lnTo>
                  <a:pt x="1420171" y="62756"/>
                </a:lnTo>
                <a:lnTo>
                  <a:pt x="1421126" y="66876"/>
                </a:lnTo>
                <a:lnTo>
                  <a:pt x="1422080" y="71631"/>
                </a:lnTo>
                <a:lnTo>
                  <a:pt x="1423034" y="75751"/>
                </a:lnTo>
                <a:lnTo>
                  <a:pt x="1423670" y="80188"/>
                </a:lnTo>
                <a:lnTo>
                  <a:pt x="1423988" y="84943"/>
                </a:lnTo>
                <a:lnTo>
                  <a:pt x="1423988" y="89380"/>
                </a:lnTo>
                <a:lnTo>
                  <a:pt x="1423988" y="459895"/>
                </a:lnTo>
                <a:lnTo>
                  <a:pt x="1423988" y="464332"/>
                </a:lnTo>
                <a:lnTo>
                  <a:pt x="1423670" y="469086"/>
                </a:lnTo>
                <a:lnTo>
                  <a:pt x="1423034" y="473524"/>
                </a:lnTo>
                <a:lnTo>
                  <a:pt x="1422080" y="477644"/>
                </a:lnTo>
                <a:lnTo>
                  <a:pt x="1421126" y="482398"/>
                </a:lnTo>
                <a:lnTo>
                  <a:pt x="1420171" y="486519"/>
                </a:lnTo>
                <a:lnTo>
                  <a:pt x="1418581" y="490639"/>
                </a:lnTo>
                <a:lnTo>
                  <a:pt x="1416991" y="494759"/>
                </a:lnTo>
                <a:lnTo>
                  <a:pt x="1415401" y="498563"/>
                </a:lnTo>
                <a:lnTo>
                  <a:pt x="1413174" y="502366"/>
                </a:lnTo>
                <a:lnTo>
                  <a:pt x="1410948" y="506170"/>
                </a:lnTo>
                <a:lnTo>
                  <a:pt x="1408721" y="509973"/>
                </a:lnTo>
                <a:lnTo>
                  <a:pt x="1406177" y="513143"/>
                </a:lnTo>
                <a:lnTo>
                  <a:pt x="1403632" y="516946"/>
                </a:lnTo>
                <a:lnTo>
                  <a:pt x="1400770" y="520115"/>
                </a:lnTo>
                <a:lnTo>
                  <a:pt x="1397907" y="522968"/>
                </a:lnTo>
                <a:lnTo>
                  <a:pt x="1394726" y="525821"/>
                </a:lnTo>
                <a:lnTo>
                  <a:pt x="1391546" y="528990"/>
                </a:lnTo>
                <a:lnTo>
                  <a:pt x="1388047" y="531526"/>
                </a:lnTo>
                <a:lnTo>
                  <a:pt x="1384548" y="534061"/>
                </a:lnTo>
                <a:lnTo>
                  <a:pt x="1381050" y="536280"/>
                </a:lnTo>
                <a:lnTo>
                  <a:pt x="1376915" y="538815"/>
                </a:lnTo>
                <a:lnTo>
                  <a:pt x="1373098" y="540717"/>
                </a:lnTo>
                <a:lnTo>
                  <a:pt x="1369281" y="542302"/>
                </a:lnTo>
                <a:lnTo>
                  <a:pt x="1365146" y="543887"/>
                </a:lnTo>
                <a:lnTo>
                  <a:pt x="1361012" y="545154"/>
                </a:lnTo>
                <a:lnTo>
                  <a:pt x="1356877" y="546422"/>
                </a:lnTo>
                <a:lnTo>
                  <a:pt x="1352424" y="547373"/>
                </a:lnTo>
                <a:lnTo>
                  <a:pt x="1347971" y="548324"/>
                </a:lnTo>
                <a:lnTo>
                  <a:pt x="1343518" y="548641"/>
                </a:lnTo>
                <a:lnTo>
                  <a:pt x="1339065" y="548958"/>
                </a:lnTo>
                <a:lnTo>
                  <a:pt x="1334294" y="549275"/>
                </a:lnTo>
                <a:lnTo>
                  <a:pt x="1329523" y="548958"/>
                </a:lnTo>
                <a:lnTo>
                  <a:pt x="1325070" y="548641"/>
                </a:lnTo>
                <a:lnTo>
                  <a:pt x="1320936" y="548324"/>
                </a:lnTo>
                <a:lnTo>
                  <a:pt x="1316165" y="547373"/>
                </a:lnTo>
                <a:lnTo>
                  <a:pt x="1312030" y="546422"/>
                </a:lnTo>
                <a:lnTo>
                  <a:pt x="1307895" y="545154"/>
                </a:lnTo>
                <a:lnTo>
                  <a:pt x="1303442" y="543887"/>
                </a:lnTo>
                <a:lnTo>
                  <a:pt x="1299625" y="542302"/>
                </a:lnTo>
                <a:lnTo>
                  <a:pt x="1295172" y="540717"/>
                </a:lnTo>
                <a:lnTo>
                  <a:pt x="1291356" y="538815"/>
                </a:lnTo>
                <a:lnTo>
                  <a:pt x="1287857" y="536280"/>
                </a:lnTo>
                <a:lnTo>
                  <a:pt x="1284358" y="534061"/>
                </a:lnTo>
                <a:lnTo>
                  <a:pt x="1280541" y="531526"/>
                </a:lnTo>
                <a:lnTo>
                  <a:pt x="1277361" y="528990"/>
                </a:lnTo>
                <a:lnTo>
                  <a:pt x="1274180" y="525821"/>
                </a:lnTo>
                <a:lnTo>
                  <a:pt x="1270681" y="522968"/>
                </a:lnTo>
                <a:lnTo>
                  <a:pt x="1267819" y="520115"/>
                </a:lnTo>
                <a:lnTo>
                  <a:pt x="1265274" y="516946"/>
                </a:lnTo>
                <a:lnTo>
                  <a:pt x="1262412" y="513143"/>
                </a:lnTo>
                <a:lnTo>
                  <a:pt x="1259867" y="509973"/>
                </a:lnTo>
                <a:lnTo>
                  <a:pt x="1257641" y="506170"/>
                </a:lnTo>
                <a:lnTo>
                  <a:pt x="1255414" y="502366"/>
                </a:lnTo>
                <a:lnTo>
                  <a:pt x="1253506" y="498563"/>
                </a:lnTo>
                <a:lnTo>
                  <a:pt x="1251598" y="494759"/>
                </a:lnTo>
                <a:lnTo>
                  <a:pt x="1250007" y="490639"/>
                </a:lnTo>
                <a:lnTo>
                  <a:pt x="1248417" y="486519"/>
                </a:lnTo>
                <a:lnTo>
                  <a:pt x="1247145" y="482398"/>
                </a:lnTo>
                <a:lnTo>
                  <a:pt x="1246191" y="477644"/>
                </a:lnTo>
                <a:lnTo>
                  <a:pt x="1245554" y="473524"/>
                </a:lnTo>
                <a:lnTo>
                  <a:pt x="1244918" y="469086"/>
                </a:lnTo>
                <a:lnTo>
                  <a:pt x="1244600" y="464332"/>
                </a:lnTo>
                <a:lnTo>
                  <a:pt x="1244600" y="459895"/>
                </a:lnTo>
                <a:lnTo>
                  <a:pt x="1244600" y="89380"/>
                </a:lnTo>
                <a:lnTo>
                  <a:pt x="1244600" y="84943"/>
                </a:lnTo>
                <a:lnTo>
                  <a:pt x="1244918" y="80188"/>
                </a:lnTo>
                <a:lnTo>
                  <a:pt x="1245554" y="75751"/>
                </a:lnTo>
                <a:lnTo>
                  <a:pt x="1246191" y="71631"/>
                </a:lnTo>
                <a:lnTo>
                  <a:pt x="1247145" y="66876"/>
                </a:lnTo>
                <a:lnTo>
                  <a:pt x="1248417" y="62756"/>
                </a:lnTo>
                <a:lnTo>
                  <a:pt x="1250007" y="58636"/>
                </a:lnTo>
                <a:lnTo>
                  <a:pt x="1251598" y="54515"/>
                </a:lnTo>
                <a:lnTo>
                  <a:pt x="1253506" y="50712"/>
                </a:lnTo>
                <a:lnTo>
                  <a:pt x="1255414" y="46909"/>
                </a:lnTo>
                <a:lnTo>
                  <a:pt x="1257641" y="43105"/>
                </a:lnTo>
                <a:lnTo>
                  <a:pt x="1259867" y="39302"/>
                </a:lnTo>
                <a:lnTo>
                  <a:pt x="1262412" y="36132"/>
                </a:lnTo>
                <a:lnTo>
                  <a:pt x="1265274" y="32329"/>
                </a:lnTo>
                <a:lnTo>
                  <a:pt x="1267819" y="29159"/>
                </a:lnTo>
                <a:lnTo>
                  <a:pt x="1270681" y="26307"/>
                </a:lnTo>
                <a:lnTo>
                  <a:pt x="1274180" y="23454"/>
                </a:lnTo>
                <a:lnTo>
                  <a:pt x="1277361" y="20285"/>
                </a:lnTo>
                <a:lnTo>
                  <a:pt x="1280541" y="17749"/>
                </a:lnTo>
                <a:lnTo>
                  <a:pt x="1284358" y="15214"/>
                </a:lnTo>
                <a:lnTo>
                  <a:pt x="1287857" y="12995"/>
                </a:lnTo>
                <a:lnTo>
                  <a:pt x="1291356" y="10776"/>
                </a:lnTo>
                <a:lnTo>
                  <a:pt x="1295172" y="8558"/>
                </a:lnTo>
                <a:lnTo>
                  <a:pt x="1299625" y="6973"/>
                </a:lnTo>
                <a:lnTo>
                  <a:pt x="1303442" y="5388"/>
                </a:lnTo>
                <a:lnTo>
                  <a:pt x="1307895" y="4120"/>
                </a:lnTo>
                <a:lnTo>
                  <a:pt x="1312030" y="2852"/>
                </a:lnTo>
                <a:lnTo>
                  <a:pt x="1316165" y="1902"/>
                </a:lnTo>
                <a:lnTo>
                  <a:pt x="1320936" y="951"/>
                </a:lnTo>
                <a:lnTo>
                  <a:pt x="1325070" y="634"/>
                </a:lnTo>
                <a:lnTo>
                  <a:pt x="1329523" y="317"/>
                </a:lnTo>
                <a:lnTo>
                  <a:pt x="1334294"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27" name="KSO_Shape"/>
          <p:cNvSpPr>
            <a:spLocks noChangeAspect="1"/>
          </p:cNvSpPr>
          <p:nvPr/>
        </p:nvSpPr>
        <p:spPr bwMode="auto">
          <a:xfrm>
            <a:off x="7664450" y="3976688"/>
            <a:ext cx="449263" cy="379412"/>
          </a:xfrm>
          <a:custGeom>
            <a:avLst/>
            <a:gdLst>
              <a:gd name="T0" fmla="*/ 1602369 w 2689225"/>
              <a:gd name="T1" fmla="*/ 2211388 h 2270125"/>
              <a:gd name="T2" fmla="*/ 1515699 w 2689225"/>
              <a:gd name="T3" fmla="*/ 2270125 h 2270125"/>
              <a:gd name="T4" fmla="*/ 1440501 w 2689225"/>
              <a:gd name="T5" fmla="*/ 2196148 h 2270125"/>
              <a:gd name="T6" fmla="*/ 1524621 w 2689225"/>
              <a:gd name="T7" fmla="*/ 2044700 h 2270125"/>
              <a:gd name="T8" fmla="*/ 780423 w 2689225"/>
              <a:gd name="T9" fmla="*/ 1922944 h 2270125"/>
              <a:gd name="T10" fmla="*/ 720947 w 2689225"/>
              <a:gd name="T11" fmla="*/ 2026956 h 2270125"/>
              <a:gd name="T12" fmla="*/ 616232 w 2689225"/>
              <a:gd name="T13" fmla="*/ 1992496 h 2270125"/>
              <a:gd name="T14" fmla="*/ 629519 w 2689225"/>
              <a:gd name="T15" fmla="*/ 1882161 h 2270125"/>
              <a:gd name="T16" fmla="*/ 2167564 w 2689225"/>
              <a:gd name="T17" fmla="*/ 1745538 h 2270125"/>
              <a:gd name="T18" fmla="*/ 2135063 w 2689225"/>
              <a:gd name="T19" fmla="*/ 1943131 h 2270125"/>
              <a:gd name="T20" fmla="*/ 2032780 w 2689225"/>
              <a:gd name="T21" fmla="*/ 1961843 h 2270125"/>
              <a:gd name="T22" fmla="*/ 1995181 w 2689225"/>
              <a:gd name="T23" fmla="*/ 1864157 h 2270125"/>
              <a:gd name="T24" fmla="*/ 2153863 w 2689225"/>
              <a:gd name="T25" fmla="*/ 1677983 h 2270125"/>
              <a:gd name="T26" fmla="*/ 1204981 w 2689225"/>
              <a:gd name="T27" fmla="*/ 1711326 h 2270125"/>
              <a:gd name="T28" fmla="*/ 1124138 w 2689225"/>
              <a:gd name="T29" fmla="*/ 1776413 h 2270125"/>
              <a:gd name="T30" fmla="*/ 1042663 w 2689225"/>
              <a:gd name="T31" fmla="*/ 1707198 h 2270125"/>
              <a:gd name="T32" fmla="*/ 1111822 w 2689225"/>
              <a:gd name="T33" fmla="*/ 1564958 h 2270125"/>
              <a:gd name="T34" fmla="*/ 1741485 w 2689225"/>
              <a:gd name="T35" fmla="*/ 1505774 h 2270125"/>
              <a:gd name="T36" fmla="*/ 1685187 w 2689225"/>
              <a:gd name="T37" fmla="*/ 1617017 h 2270125"/>
              <a:gd name="T38" fmla="*/ 1577362 w 2689225"/>
              <a:gd name="T39" fmla="*/ 1588094 h 2270125"/>
              <a:gd name="T40" fmla="*/ 1584677 w 2689225"/>
              <a:gd name="T41" fmla="*/ 1480665 h 2270125"/>
              <a:gd name="T42" fmla="*/ 391457 w 2689225"/>
              <a:gd name="T43" fmla="*/ 1384042 h 2270125"/>
              <a:gd name="T44" fmla="*/ 364005 w 2689225"/>
              <a:gd name="T45" fmla="*/ 1594769 h 2270125"/>
              <a:gd name="T46" fmla="*/ 263454 w 2689225"/>
              <a:gd name="T47" fmla="*/ 1620514 h 2270125"/>
              <a:gd name="T48" fmla="*/ 219084 w 2689225"/>
              <a:gd name="T49" fmla="*/ 1526116 h 2270125"/>
              <a:gd name="T50" fmla="*/ 363686 w 2689225"/>
              <a:gd name="T51" fmla="*/ 1345584 h 2270125"/>
              <a:gd name="T52" fmla="*/ 836032 w 2689225"/>
              <a:gd name="T53" fmla="*/ 1309053 h 2270125"/>
              <a:gd name="T54" fmla="*/ 760558 w 2689225"/>
              <a:gd name="T55" fmla="*/ 1380173 h 2270125"/>
              <a:gd name="T56" fmla="*/ 672135 w 2689225"/>
              <a:gd name="T57" fmla="*/ 1316673 h 2270125"/>
              <a:gd name="T58" fmla="*/ 727399 w 2689225"/>
              <a:gd name="T59" fmla="*/ 1183640 h 2270125"/>
              <a:gd name="T60" fmla="*/ 1708656 w 2689225"/>
              <a:gd name="T61" fmla="*/ 485141 h 2270125"/>
              <a:gd name="T62" fmla="*/ 1603358 w 2689225"/>
              <a:gd name="T63" fmla="*/ 628333 h 2270125"/>
              <a:gd name="T64" fmla="*/ 1806976 w 2689225"/>
              <a:gd name="T65" fmla="*/ 478473 h 2270125"/>
              <a:gd name="T66" fmla="*/ 1938816 w 2689225"/>
              <a:gd name="T67" fmla="*/ 415599 h 2270125"/>
              <a:gd name="T68" fmla="*/ 2130863 w 2689225"/>
              <a:gd name="T69" fmla="*/ 545660 h 2270125"/>
              <a:gd name="T70" fmla="*/ 2329892 w 2689225"/>
              <a:gd name="T71" fmla="*/ 597050 h 2270125"/>
              <a:gd name="T72" fmla="*/ 2493052 w 2689225"/>
              <a:gd name="T73" fmla="*/ 750903 h 2270125"/>
              <a:gd name="T74" fmla="*/ 2613676 w 2689225"/>
              <a:gd name="T75" fmla="*/ 850828 h 2270125"/>
              <a:gd name="T76" fmla="*/ 2689225 w 2689225"/>
              <a:gd name="T77" fmla="*/ 982476 h 2270125"/>
              <a:gd name="T78" fmla="*/ 2607010 w 2689225"/>
              <a:gd name="T79" fmla="*/ 1103020 h 2270125"/>
              <a:gd name="T80" fmla="*/ 1415054 w 2689225"/>
              <a:gd name="T81" fmla="*/ 1125543 h 2270125"/>
              <a:gd name="T82" fmla="*/ 1229991 w 2689225"/>
              <a:gd name="T83" fmla="*/ 981841 h 2270125"/>
              <a:gd name="T84" fmla="*/ 1253481 w 2689225"/>
              <a:gd name="T85" fmla="*/ 751537 h 2270125"/>
              <a:gd name="T86" fmla="*/ 1466478 w 2689225"/>
              <a:gd name="T87" fmla="*/ 644633 h 2270125"/>
              <a:gd name="T88" fmla="*/ 1603291 w 2689225"/>
              <a:gd name="T89" fmla="*/ 502201 h 2270125"/>
              <a:gd name="T90" fmla="*/ 997522 w 2689225"/>
              <a:gd name="T91" fmla="*/ 74930 h 2270125"/>
              <a:gd name="T92" fmla="*/ 793786 w 2689225"/>
              <a:gd name="T93" fmla="*/ 194435 h 2270125"/>
              <a:gd name="T94" fmla="*/ 883100 w 2689225"/>
              <a:gd name="T95" fmla="*/ 155445 h 2270125"/>
              <a:gd name="T96" fmla="*/ 1009600 w 2689225"/>
              <a:gd name="T97" fmla="*/ 74613 h 2270125"/>
              <a:gd name="T98" fmla="*/ 1357631 w 2689225"/>
              <a:gd name="T99" fmla="*/ 90805 h 2270125"/>
              <a:gd name="T100" fmla="*/ 1487488 w 2689225"/>
              <a:gd name="T101" fmla="*/ 275273 h 2270125"/>
              <a:gd name="T102" fmla="*/ 1647191 w 2689225"/>
              <a:gd name="T103" fmla="*/ 316548 h 2270125"/>
              <a:gd name="T104" fmla="*/ 1618933 w 2689225"/>
              <a:gd name="T105" fmla="*/ 399733 h 2270125"/>
              <a:gd name="T106" fmla="*/ 1476058 w 2689225"/>
              <a:gd name="T107" fmla="*/ 563880 h 2270125"/>
              <a:gd name="T108" fmla="*/ 1269366 w 2689225"/>
              <a:gd name="T109" fmla="*/ 636270 h 2270125"/>
              <a:gd name="T110" fmla="*/ 1143001 w 2689225"/>
              <a:gd name="T111" fmla="*/ 832485 h 2270125"/>
              <a:gd name="T112" fmla="*/ 145098 w 2689225"/>
              <a:gd name="T113" fmla="*/ 915988 h 2270125"/>
              <a:gd name="T114" fmla="*/ 6985 w 2689225"/>
              <a:gd name="T115" fmla="*/ 780415 h 2270125"/>
              <a:gd name="T116" fmla="*/ 62865 w 2689225"/>
              <a:gd name="T117" fmla="*/ 599758 h 2270125"/>
              <a:gd name="T118" fmla="*/ 241935 w 2689225"/>
              <a:gd name="T119" fmla="*/ 508953 h 2270125"/>
              <a:gd name="T120" fmla="*/ 308610 w 2689225"/>
              <a:gd name="T121" fmla="*/ 344805 h 2270125"/>
              <a:gd name="T122" fmla="*/ 591503 w 2689225"/>
              <a:gd name="T123" fmla="*/ 229870 h 2270125"/>
              <a:gd name="T124" fmla="*/ 798195 w 2689225"/>
              <a:gd name="T125" fmla="*/ 94933 h 2270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89225" h="2270125">
                <a:moveTo>
                  <a:pt x="1606830" y="1971675"/>
                </a:moveTo>
                <a:lnTo>
                  <a:pt x="1607785" y="1978660"/>
                </a:lnTo>
                <a:lnTo>
                  <a:pt x="1610335" y="1998345"/>
                </a:lnTo>
                <a:lnTo>
                  <a:pt x="1611928" y="2011680"/>
                </a:lnTo>
                <a:lnTo>
                  <a:pt x="1613202" y="2026920"/>
                </a:lnTo>
                <a:lnTo>
                  <a:pt x="1615114" y="2044065"/>
                </a:lnTo>
                <a:lnTo>
                  <a:pt x="1616389" y="2062163"/>
                </a:lnTo>
                <a:lnTo>
                  <a:pt x="1617345" y="2081213"/>
                </a:lnTo>
                <a:lnTo>
                  <a:pt x="1617663" y="2100580"/>
                </a:lnTo>
                <a:lnTo>
                  <a:pt x="1617663" y="2119948"/>
                </a:lnTo>
                <a:lnTo>
                  <a:pt x="1617026" y="2138998"/>
                </a:lnTo>
                <a:lnTo>
                  <a:pt x="1616389" y="2148523"/>
                </a:lnTo>
                <a:lnTo>
                  <a:pt x="1615433" y="2157413"/>
                </a:lnTo>
                <a:lnTo>
                  <a:pt x="1614477" y="2166303"/>
                </a:lnTo>
                <a:lnTo>
                  <a:pt x="1612884" y="2174875"/>
                </a:lnTo>
                <a:lnTo>
                  <a:pt x="1611290" y="2183130"/>
                </a:lnTo>
                <a:lnTo>
                  <a:pt x="1609379" y="2190750"/>
                </a:lnTo>
                <a:lnTo>
                  <a:pt x="1607467" y="2198370"/>
                </a:lnTo>
                <a:lnTo>
                  <a:pt x="1604918" y="2205038"/>
                </a:lnTo>
                <a:lnTo>
                  <a:pt x="1602369" y="2211388"/>
                </a:lnTo>
                <a:lnTo>
                  <a:pt x="1599182" y="2217103"/>
                </a:lnTo>
                <a:lnTo>
                  <a:pt x="1596314" y="2222818"/>
                </a:lnTo>
                <a:lnTo>
                  <a:pt x="1593128" y="2227898"/>
                </a:lnTo>
                <a:lnTo>
                  <a:pt x="1589623" y="2232978"/>
                </a:lnTo>
                <a:lnTo>
                  <a:pt x="1586437" y="2237423"/>
                </a:lnTo>
                <a:lnTo>
                  <a:pt x="1582932" y="2241868"/>
                </a:lnTo>
                <a:lnTo>
                  <a:pt x="1579108" y="2245360"/>
                </a:lnTo>
                <a:lnTo>
                  <a:pt x="1575284" y="2248853"/>
                </a:lnTo>
                <a:lnTo>
                  <a:pt x="1571461" y="2252028"/>
                </a:lnTo>
                <a:lnTo>
                  <a:pt x="1567637" y="2255203"/>
                </a:lnTo>
                <a:lnTo>
                  <a:pt x="1563495" y="2257743"/>
                </a:lnTo>
                <a:lnTo>
                  <a:pt x="1559671" y="2259965"/>
                </a:lnTo>
                <a:lnTo>
                  <a:pt x="1555529" y="2261870"/>
                </a:lnTo>
                <a:lnTo>
                  <a:pt x="1551387" y="2263458"/>
                </a:lnTo>
                <a:lnTo>
                  <a:pt x="1547244" y="2265363"/>
                </a:lnTo>
                <a:lnTo>
                  <a:pt x="1543421" y="2266633"/>
                </a:lnTo>
                <a:lnTo>
                  <a:pt x="1538960" y="2267903"/>
                </a:lnTo>
                <a:lnTo>
                  <a:pt x="1531312" y="2269173"/>
                </a:lnTo>
                <a:lnTo>
                  <a:pt x="1523346" y="2270125"/>
                </a:lnTo>
                <a:lnTo>
                  <a:pt x="1515699" y="2270125"/>
                </a:lnTo>
                <a:lnTo>
                  <a:pt x="1508689" y="2269490"/>
                </a:lnTo>
                <a:lnTo>
                  <a:pt x="1501998" y="2268538"/>
                </a:lnTo>
                <a:lnTo>
                  <a:pt x="1496262" y="2267268"/>
                </a:lnTo>
                <a:lnTo>
                  <a:pt x="1490845" y="2265680"/>
                </a:lnTo>
                <a:lnTo>
                  <a:pt x="1486066" y="2263140"/>
                </a:lnTo>
                <a:lnTo>
                  <a:pt x="1480330" y="2260283"/>
                </a:lnTo>
                <a:lnTo>
                  <a:pt x="1475232" y="2256473"/>
                </a:lnTo>
                <a:lnTo>
                  <a:pt x="1469497" y="2252028"/>
                </a:lnTo>
                <a:lnTo>
                  <a:pt x="1464080" y="2246948"/>
                </a:lnTo>
                <a:lnTo>
                  <a:pt x="1458663" y="2241233"/>
                </a:lnTo>
                <a:lnTo>
                  <a:pt x="1454202" y="2234565"/>
                </a:lnTo>
                <a:lnTo>
                  <a:pt x="1451971" y="2231073"/>
                </a:lnTo>
                <a:lnTo>
                  <a:pt x="1450060" y="2226945"/>
                </a:lnTo>
                <a:lnTo>
                  <a:pt x="1447829" y="2223135"/>
                </a:lnTo>
                <a:lnTo>
                  <a:pt x="1445917" y="2219325"/>
                </a:lnTo>
                <a:lnTo>
                  <a:pt x="1444324" y="2214880"/>
                </a:lnTo>
                <a:lnTo>
                  <a:pt x="1443050" y="2210435"/>
                </a:lnTo>
                <a:lnTo>
                  <a:pt x="1442094" y="2205990"/>
                </a:lnTo>
                <a:lnTo>
                  <a:pt x="1441138" y="2200910"/>
                </a:lnTo>
                <a:lnTo>
                  <a:pt x="1440501" y="2196148"/>
                </a:lnTo>
                <a:lnTo>
                  <a:pt x="1440182" y="2190750"/>
                </a:lnTo>
                <a:lnTo>
                  <a:pt x="1439863" y="2185670"/>
                </a:lnTo>
                <a:lnTo>
                  <a:pt x="1440182" y="2179955"/>
                </a:lnTo>
                <a:lnTo>
                  <a:pt x="1440819" y="2174558"/>
                </a:lnTo>
                <a:lnTo>
                  <a:pt x="1441456" y="2168525"/>
                </a:lnTo>
                <a:lnTo>
                  <a:pt x="1442731" y="2162810"/>
                </a:lnTo>
                <a:lnTo>
                  <a:pt x="1444324" y="2156460"/>
                </a:lnTo>
                <a:lnTo>
                  <a:pt x="1446236" y="2150428"/>
                </a:lnTo>
                <a:lnTo>
                  <a:pt x="1448785" y="2143760"/>
                </a:lnTo>
                <a:lnTo>
                  <a:pt x="1451653" y="2137410"/>
                </a:lnTo>
                <a:lnTo>
                  <a:pt x="1455158" y="2130425"/>
                </a:lnTo>
                <a:lnTo>
                  <a:pt x="1458982" y="2123758"/>
                </a:lnTo>
                <a:lnTo>
                  <a:pt x="1463442" y="2116455"/>
                </a:lnTo>
                <a:lnTo>
                  <a:pt x="1468222" y="2109153"/>
                </a:lnTo>
                <a:lnTo>
                  <a:pt x="1473639" y="2102168"/>
                </a:lnTo>
                <a:lnTo>
                  <a:pt x="1479056" y="2094865"/>
                </a:lnTo>
                <a:lnTo>
                  <a:pt x="1485110" y="2087245"/>
                </a:lnTo>
                <a:lnTo>
                  <a:pt x="1497855" y="2072958"/>
                </a:lnTo>
                <a:lnTo>
                  <a:pt x="1510920" y="2058670"/>
                </a:lnTo>
                <a:lnTo>
                  <a:pt x="1524621" y="2044700"/>
                </a:lnTo>
                <a:lnTo>
                  <a:pt x="1538004" y="2031683"/>
                </a:lnTo>
                <a:lnTo>
                  <a:pt x="1551387" y="2019300"/>
                </a:lnTo>
                <a:lnTo>
                  <a:pt x="1564132" y="2007870"/>
                </a:lnTo>
                <a:lnTo>
                  <a:pt x="1575603" y="1997393"/>
                </a:lnTo>
                <a:lnTo>
                  <a:pt x="1586118" y="1988820"/>
                </a:lnTo>
                <a:lnTo>
                  <a:pt x="1601094" y="1976120"/>
                </a:lnTo>
                <a:lnTo>
                  <a:pt x="1606830" y="1971675"/>
                </a:lnTo>
                <a:close/>
                <a:moveTo>
                  <a:pt x="771881" y="1738313"/>
                </a:moveTo>
                <a:lnTo>
                  <a:pt x="772831" y="1744952"/>
                </a:lnTo>
                <a:lnTo>
                  <a:pt x="775361" y="1764554"/>
                </a:lnTo>
                <a:lnTo>
                  <a:pt x="776943" y="1777832"/>
                </a:lnTo>
                <a:lnTo>
                  <a:pt x="778841" y="1793007"/>
                </a:lnTo>
                <a:lnTo>
                  <a:pt x="780107" y="1810079"/>
                </a:lnTo>
                <a:lnTo>
                  <a:pt x="781372" y="1828099"/>
                </a:lnTo>
                <a:lnTo>
                  <a:pt x="782321" y="1847068"/>
                </a:lnTo>
                <a:lnTo>
                  <a:pt x="782638" y="1866669"/>
                </a:lnTo>
                <a:lnTo>
                  <a:pt x="782638" y="1885638"/>
                </a:lnTo>
                <a:lnTo>
                  <a:pt x="782005" y="1904923"/>
                </a:lnTo>
                <a:lnTo>
                  <a:pt x="781372" y="1914408"/>
                </a:lnTo>
                <a:lnTo>
                  <a:pt x="780423" y="1922944"/>
                </a:lnTo>
                <a:lnTo>
                  <a:pt x="779474" y="1932112"/>
                </a:lnTo>
                <a:lnTo>
                  <a:pt x="778209" y="1940648"/>
                </a:lnTo>
                <a:lnTo>
                  <a:pt x="776311" y="1948868"/>
                </a:lnTo>
                <a:lnTo>
                  <a:pt x="774412" y="1956455"/>
                </a:lnTo>
                <a:lnTo>
                  <a:pt x="772514" y="1963727"/>
                </a:lnTo>
                <a:lnTo>
                  <a:pt x="769983" y="1970682"/>
                </a:lnTo>
                <a:lnTo>
                  <a:pt x="767452" y="1977005"/>
                </a:lnTo>
                <a:lnTo>
                  <a:pt x="764289" y="1983012"/>
                </a:lnTo>
                <a:lnTo>
                  <a:pt x="761442" y="1988386"/>
                </a:lnTo>
                <a:lnTo>
                  <a:pt x="758278" y="1993445"/>
                </a:lnTo>
                <a:lnTo>
                  <a:pt x="755114" y="1998503"/>
                </a:lnTo>
                <a:lnTo>
                  <a:pt x="751634" y="2002613"/>
                </a:lnTo>
                <a:lnTo>
                  <a:pt x="748154" y="2007039"/>
                </a:lnTo>
                <a:lnTo>
                  <a:pt x="744358" y="2010833"/>
                </a:lnTo>
                <a:lnTo>
                  <a:pt x="740562" y="2013994"/>
                </a:lnTo>
                <a:lnTo>
                  <a:pt x="736765" y="2017472"/>
                </a:lnTo>
                <a:lnTo>
                  <a:pt x="732969" y="2020317"/>
                </a:lnTo>
                <a:lnTo>
                  <a:pt x="728856" y="2022846"/>
                </a:lnTo>
                <a:lnTo>
                  <a:pt x="725060" y="2025059"/>
                </a:lnTo>
                <a:lnTo>
                  <a:pt x="720947" y="2026956"/>
                </a:lnTo>
                <a:lnTo>
                  <a:pt x="716835" y="2029169"/>
                </a:lnTo>
                <a:lnTo>
                  <a:pt x="712722" y="2030750"/>
                </a:lnTo>
                <a:lnTo>
                  <a:pt x="708926" y="2032015"/>
                </a:lnTo>
                <a:lnTo>
                  <a:pt x="704497" y="2032963"/>
                </a:lnTo>
                <a:lnTo>
                  <a:pt x="696904" y="2034544"/>
                </a:lnTo>
                <a:lnTo>
                  <a:pt x="688995" y="2035176"/>
                </a:lnTo>
                <a:lnTo>
                  <a:pt x="681402" y="2035176"/>
                </a:lnTo>
                <a:lnTo>
                  <a:pt x="674442" y="2034860"/>
                </a:lnTo>
                <a:lnTo>
                  <a:pt x="667799" y="2033912"/>
                </a:lnTo>
                <a:lnTo>
                  <a:pt x="662104" y="2032331"/>
                </a:lnTo>
                <a:lnTo>
                  <a:pt x="656726" y="2030750"/>
                </a:lnTo>
                <a:lnTo>
                  <a:pt x="651981" y="2028221"/>
                </a:lnTo>
                <a:lnTo>
                  <a:pt x="646603" y="2025376"/>
                </a:lnTo>
                <a:lnTo>
                  <a:pt x="641224" y="2021898"/>
                </a:lnTo>
                <a:lnTo>
                  <a:pt x="635530" y="2017472"/>
                </a:lnTo>
                <a:lnTo>
                  <a:pt x="630152" y="2012097"/>
                </a:lnTo>
                <a:lnTo>
                  <a:pt x="625090" y="2006407"/>
                </a:lnTo>
                <a:lnTo>
                  <a:pt x="620345" y="1999768"/>
                </a:lnTo>
                <a:lnTo>
                  <a:pt x="618130" y="1996290"/>
                </a:lnTo>
                <a:lnTo>
                  <a:pt x="616232" y="1992496"/>
                </a:lnTo>
                <a:lnTo>
                  <a:pt x="614334" y="1988702"/>
                </a:lnTo>
                <a:lnTo>
                  <a:pt x="612119" y="1984593"/>
                </a:lnTo>
                <a:lnTo>
                  <a:pt x="610537" y="1980166"/>
                </a:lnTo>
                <a:lnTo>
                  <a:pt x="609272" y="1975740"/>
                </a:lnTo>
                <a:lnTo>
                  <a:pt x="608323" y="1971314"/>
                </a:lnTo>
                <a:lnTo>
                  <a:pt x="607374" y="1966572"/>
                </a:lnTo>
                <a:lnTo>
                  <a:pt x="606741" y="1961830"/>
                </a:lnTo>
                <a:lnTo>
                  <a:pt x="606425" y="1956455"/>
                </a:lnTo>
                <a:lnTo>
                  <a:pt x="606425" y="1951397"/>
                </a:lnTo>
                <a:lnTo>
                  <a:pt x="606425" y="1945706"/>
                </a:lnTo>
                <a:lnTo>
                  <a:pt x="607057" y="1940332"/>
                </a:lnTo>
                <a:lnTo>
                  <a:pt x="608007" y="1934325"/>
                </a:lnTo>
                <a:lnTo>
                  <a:pt x="608956" y="1928634"/>
                </a:lnTo>
                <a:lnTo>
                  <a:pt x="610537" y="1922311"/>
                </a:lnTo>
                <a:lnTo>
                  <a:pt x="612436" y="1916305"/>
                </a:lnTo>
                <a:lnTo>
                  <a:pt x="614966" y="1909665"/>
                </a:lnTo>
                <a:lnTo>
                  <a:pt x="617814" y="1903026"/>
                </a:lnTo>
                <a:lnTo>
                  <a:pt x="621294" y="1896071"/>
                </a:lnTo>
                <a:lnTo>
                  <a:pt x="625090" y="1889432"/>
                </a:lnTo>
                <a:lnTo>
                  <a:pt x="629519" y="1882161"/>
                </a:lnTo>
                <a:lnTo>
                  <a:pt x="634265" y="1875205"/>
                </a:lnTo>
                <a:lnTo>
                  <a:pt x="639643" y="1867934"/>
                </a:lnTo>
                <a:lnTo>
                  <a:pt x="645021" y="1860663"/>
                </a:lnTo>
                <a:lnTo>
                  <a:pt x="651032" y="1853707"/>
                </a:lnTo>
                <a:lnTo>
                  <a:pt x="663686" y="1838848"/>
                </a:lnTo>
                <a:lnTo>
                  <a:pt x="676657" y="1824622"/>
                </a:lnTo>
                <a:lnTo>
                  <a:pt x="690260" y="1811027"/>
                </a:lnTo>
                <a:lnTo>
                  <a:pt x="703548" y="1797749"/>
                </a:lnTo>
                <a:lnTo>
                  <a:pt x="716835" y="1785419"/>
                </a:lnTo>
                <a:lnTo>
                  <a:pt x="729489" y="1774038"/>
                </a:lnTo>
                <a:lnTo>
                  <a:pt x="740878" y="1763921"/>
                </a:lnTo>
                <a:lnTo>
                  <a:pt x="751318" y="1755069"/>
                </a:lnTo>
                <a:lnTo>
                  <a:pt x="766503" y="1742423"/>
                </a:lnTo>
                <a:lnTo>
                  <a:pt x="771881" y="1738313"/>
                </a:lnTo>
                <a:close/>
                <a:moveTo>
                  <a:pt x="2159280" y="1673225"/>
                </a:moveTo>
                <a:lnTo>
                  <a:pt x="2160235" y="1680520"/>
                </a:lnTo>
                <a:lnTo>
                  <a:pt x="2162785" y="1699867"/>
                </a:lnTo>
                <a:lnTo>
                  <a:pt x="2164378" y="1713505"/>
                </a:lnTo>
                <a:lnTo>
                  <a:pt x="2165971" y="1728729"/>
                </a:lnTo>
                <a:lnTo>
                  <a:pt x="2167564" y="1745538"/>
                </a:lnTo>
                <a:lnTo>
                  <a:pt x="2168839" y="1763934"/>
                </a:lnTo>
                <a:lnTo>
                  <a:pt x="2169476" y="1782646"/>
                </a:lnTo>
                <a:lnTo>
                  <a:pt x="2170113" y="1801993"/>
                </a:lnTo>
                <a:lnTo>
                  <a:pt x="2170113" y="1821657"/>
                </a:lnTo>
                <a:lnTo>
                  <a:pt x="2169157" y="1840687"/>
                </a:lnTo>
                <a:lnTo>
                  <a:pt x="2168520" y="1849885"/>
                </a:lnTo>
                <a:lnTo>
                  <a:pt x="2167883" y="1859083"/>
                </a:lnTo>
                <a:lnTo>
                  <a:pt x="2166608" y="1867963"/>
                </a:lnTo>
                <a:lnTo>
                  <a:pt x="2165015" y="1876526"/>
                </a:lnTo>
                <a:lnTo>
                  <a:pt x="2163740" y="1884773"/>
                </a:lnTo>
                <a:lnTo>
                  <a:pt x="2161829" y="1892385"/>
                </a:lnTo>
                <a:lnTo>
                  <a:pt x="2159598" y="1899679"/>
                </a:lnTo>
                <a:lnTo>
                  <a:pt x="2157368" y="1906657"/>
                </a:lnTo>
                <a:lnTo>
                  <a:pt x="2154819" y="1913000"/>
                </a:lnTo>
                <a:lnTo>
                  <a:pt x="2151632" y="1918709"/>
                </a:lnTo>
                <a:lnTo>
                  <a:pt x="2148764" y="1924735"/>
                </a:lnTo>
                <a:lnTo>
                  <a:pt x="2145578" y="1929493"/>
                </a:lnTo>
                <a:lnTo>
                  <a:pt x="2142392" y="1934250"/>
                </a:lnTo>
                <a:lnTo>
                  <a:pt x="2138568" y="1939007"/>
                </a:lnTo>
                <a:lnTo>
                  <a:pt x="2135063" y="1943131"/>
                </a:lnTo>
                <a:lnTo>
                  <a:pt x="2131558" y="1946619"/>
                </a:lnTo>
                <a:lnTo>
                  <a:pt x="2127734" y="1950425"/>
                </a:lnTo>
                <a:lnTo>
                  <a:pt x="2123911" y="1953597"/>
                </a:lnTo>
                <a:lnTo>
                  <a:pt x="2120087" y="1956451"/>
                </a:lnTo>
                <a:lnTo>
                  <a:pt x="2115945" y="1959306"/>
                </a:lnTo>
                <a:lnTo>
                  <a:pt x="2111802" y="1961526"/>
                </a:lnTo>
                <a:lnTo>
                  <a:pt x="2107979" y="1963429"/>
                </a:lnTo>
                <a:lnTo>
                  <a:pt x="2103518" y="1965015"/>
                </a:lnTo>
                <a:lnTo>
                  <a:pt x="2099694" y="1966601"/>
                </a:lnTo>
                <a:lnTo>
                  <a:pt x="2095552" y="1967869"/>
                </a:lnTo>
                <a:lnTo>
                  <a:pt x="2091410" y="1969138"/>
                </a:lnTo>
                <a:lnTo>
                  <a:pt x="2083762" y="1970407"/>
                </a:lnTo>
                <a:lnTo>
                  <a:pt x="2075796" y="1971675"/>
                </a:lnTo>
                <a:lnTo>
                  <a:pt x="2068149" y="1971675"/>
                </a:lnTo>
                <a:lnTo>
                  <a:pt x="2061139" y="1971358"/>
                </a:lnTo>
                <a:lnTo>
                  <a:pt x="2054448" y="1969772"/>
                </a:lnTo>
                <a:lnTo>
                  <a:pt x="2048712" y="1968504"/>
                </a:lnTo>
                <a:lnTo>
                  <a:pt x="2043295" y="1966918"/>
                </a:lnTo>
                <a:lnTo>
                  <a:pt x="2038197" y="1964698"/>
                </a:lnTo>
                <a:lnTo>
                  <a:pt x="2032780" y="1961843"/>
                </a:lnTo>
                <a:lnTo>
                  <a:pt x="2027363" y="1957720"/>
                </a:lnTo>
                <a:lnTo>
                  <a:pt x="2021947" y="1953597"/>
                </a:lnTo>
                <a:lnTo>
                  <a:pt x="2016530" y="1948522"/>
                </a:lnTo>
                <a:lnTo>
                  <a:pt x="2011113" y="1942496"/>
                </a:lnTo>
                <a:lnTo>
                  <a:pt x="2006333" y="1935836"/>
                </a:lnTo>
                <a:lnTo>
                  <a:pt x="2004421" y="1932347"/>
                </a:lnTo>
                <a:lnTo>
                  <a:pt x="2002191" y="1928541"/>
                </a:lnTo>
                <a:lnTo>
                  <a:pt x="1999961" y="1924735"/>
                </a:lnTo>
                <a:lnTo>
                  <a:pt x="1998367" y="1920612"/>
                </a:lnTo>
                <a:lnTo>
                  <a:pt x="1996774" y="1916489"/>
                </a:lnTo>
                <a:lnTo>
                  <a:pt x="1995500" y="1911732"/>
                </a:lnTo>
                <a:lnTo>
                  <a:pt x="1994544" y="1907291"/>
                </a:lnTo>
                <a:lnTo>
                  <a:pt x="1993588" y="1902534"/>
                </a:lnTo>
                <a:lnTo>
                  <a:pt x="1992951" y="1897459"/>
                </a:lnTo>
                <a:lnTo>
                  <a:pt x="1992632" y="1892385"/>
                </a:lnTo>
                <a:lnTo>
                  <a:pt x="1992313" y="1886993"/>
                </a:lnTo>
                <a:lnTo>
                  <a:pt x="1992632" y="1881601"/>
                </a:lnTo>
                <a:lnTo>
                  <a:pt x="1993269" y="1875892"/>
                </a:lnTo>
                <a:lnTo>
                  <a:pt x="1993906" y="1870183"/>
                </a:lnTo>
                <a:lnTo>
                  <a:pt x="1995181" y="1864157"/>
                </a:lnTo>
                <a:lnTo>
                  <a:pt x="1996774" y="1858131"/>
                </a:lnTo>
                <a:lnTo>
                  <a:pt x="1998686" y="1851788"/>
                </a:lnTo>
                <a:lnTo>
                  <a:pt x="2001235" y="1845445"/>
                </a:lnTo>
                <a:lnTo>
                  <a:pt x="2004103" y="1838784"/>
                </a:lnTo>
                <a:lnTo>
                  <a:pt x="2007289" y="1832124"/>
                </a:lnTo>
                <a:lnTo>
                  <a:pt x="2011432" y="1825146"/>
                </a:lnTo>
                <a:lnTo>
                  <a:pt x="2015892" y="1817851"/>
                </a:lnTo>
                <a:lnTo>
                  <a:pt x="2020672" y="1810874"/>
                </a:lnTo>
                <a:lnTo>
                  <a:pt x="2026089" y="1803579"/>
                </a:lnTo>
                <a:lnTo>
                  <a:pt x="2031506" y="1796601"/>
                </a:lnTo>
                <a:lnTo>
                  <a:pt x="2037560" y="1788990"/>
                </a:lnTo>
                <a:lnTo>
                  <a:pt x="2049987" y="1774717"/>
                </a:lnTo>
                <a:lnTo>
                  <a:pt x="2063370" y="1760445"/>
                </a:lnTo>
                <a:lnTo>
                  <a:pt x="2076752" y="1746490"/>
                </a:lnTo>
                <a:lnTo>
                  <a:pt x="2090454" y="1733169"/>
                </a:lnTo>
                <a:lnTo>
                  <a:pt x="2103837" y="1720800"/>
                </a:lnTo>
                <a:lnTo>
                  <a:pt x="2116263" y="1709382"/>
                </a:lnTo>
                <a:lnTo>
                  <a:pt x="2128053" y="1699233"/>
                </a:lnTo>
                <a:lnTo>
                  <a:pt x="2138249" y="1690669"/>
                </a:lnTo>
                <a:lnTo>
                  <a:pt x="2153863" y="1677983"/>
                </a:lnTo>
                <a:lnTo>
                  <a:pt x="2159280" y="1673225"/>
                </a:lnTo>
                <a:close/>
                <a:moveTo>
                  <a:pt x="1206876" y="1477963"/>
                </a:moveTo>
                <a:lnTo>
                  <a:pt x="1207823" y="1484948"/>
                </a:lnTo>
                <a:lnTo>
                  <a:pt x="1210350" y="1504633"/>
                </a:lnTo>
                <a:lnTo>
                  <a:pt x="1211929" y="1517968"/>
                </a:lnTo>
                <a:lnTo>
                  <a:pt x="1213508" y="1533208"/>
                </a:lnTo>
                <a:lnTo>
                  <a:pt x="1215087" y="1550353"/>
                </a:lnTo>
                <a:lnTo>
                  <a:pt x="1216350" y="1568133"/>
                </a:lnTo>
                <a:lnTo>
                  <a:pt x="1216982" y="1587501"/>
                </a:lnTo>
                <a:lnTo>
                  <a:pt x="1217613" y="1606868"/>
                </a:lnTo>
                <a:lnTo>
                  <a:pt x="1217613" y="1626236"/>
                </a:lnTo>
                <a:lnTo>
                  <a:pt x="1216666" y="1645286"/>
                </a:lnTo>
                <a:lnTo>
                  <a:pt x="1216034" y="1654811"/>
                </a:lnTo>
                <a:lnTo>
                  <a:pt x="1215403" y="1663701"/>
                </a:lnTo>
                <a:lnTo>
                  <a:pt x="1214455" y="1672591"/>
                </a:lnTo>
                <a:lnTo>
                  <a:pt x="1212876" y="1681163"/>
                </a:lnTo>
                <a:lnTo>
                  <a:pt x="1211297" y="1689418"/>
                </a:lnTo>
                <a:lnTo>
                  <a:pt x="1209402" y="1697038"/>
                </a:lnTo>
                <a:lnTo>
                  <a:pt x="1207192" y="1704658"/>
                </a:lnTo>
                <a:lnTo>
                  <a:pt x="1204981" y="1711326"/>
                </a:lnTo>
                <a:lnTo>
                  <a:pt x="1202455" y="1717676"/>
                </a:lnTo>
                <a:lnTo>
                  <a:pt x="1199297" y="1723708"/>
                </a:lnTo>
                <a:lnTo>
                  <a:pt x="1196455" y="1729106"/>
                </a:lnTo>
                <a:lnTo>
                  <a:pt x="1193297" y="1734186"/>
                </a:lnTo>
                <a:lnTo>
                  <a:pt x="1190139" y="1739266"/>
                </a:lnTo>
                <a:lnTo>
                  <a:pt x="1186349" y="1743711"/>
                </a:lnTo>
                <a:lnTo>
                  <a:pt x="1182875" y="1748156"/>
                </a:lnTo>
                <a:lnTo>
                  <a:pt x="1179402" y="1751648"/>
                </a:lnTo>
                <a:lnTo>
                  <a:pt x="1175612" y="1755141"/>
                </a:lnTo>
                <a:lnTo>
                  <a:pt x="1171823" y="1758316"/>
                </a:lnTo>
                <a:lnTo>
                  <a:pt x="1168033" y="1761173"/>
                </a:lnTo>
                <a:lnTo>
                  <a:pt x="1163928" y="1763713"/>
                </a:lnTo>
                <a:lnTo>
                  <a:pt x="1159822" y="1766253"/>
                </a:lnTo>
                <a:lnTo>
                  <a:pt x="1156033" y="1768158"/>
                </a:lnTo>
                <a:lnTo>
                  <a:pt x="1151928" y="1769746"/>
                </a:lnTo>
                <a:lnTo>
                  <a:pt x="1147822" y="1771651"/>
                </a:lnTo>
                <a:lnTo>
                  <a:pt x="1144033" y="1772921"/>
                </a:lnTo>
                <a:lnTo>
                  <a:pt x="1139612" y="1773873"/>
                </a:lnTo>
                <a:lnTo>
                  <a:pt x="1132033" y="1775461"/>
                </a:lnTo>
                <a:lnTo>
                  <a:pt x="1124138" y="1776413"/>
                </a:lnTo>
                <a:lnTo>
                  <a:pt x="1116559" y="1776413"/>
                </a:lnTo>
                <a:lnTo>
                  <a:pt x="1109611" y="1775778"/>
                </a:lnTo>
                <a:lnTo>
                  <a:pt x="1102980" y="1774826"/>
                </a:lnTo>
                <a:lnTo>
                  <a:pt x="1097295" y="1773556"/>
                </a:lnTo>
                <a:lnTo>
                  <a:pt x="1091927" y="1771968"/>
                </a:lnTo>
                <a:lnTo>
                  <a:pt x="1087190" y="1769428"/>
                </a:lnTo>
                <a:lnTo>
                  <a:pt x="1081506" y="1766253"/>
                </a:lnTo>
                <a:lnTo>
                  <a:pt x="1076453" y="1762761"/>
                </a:lnTo>
                <a:lnTo>
                  <a:pt x="1070769" y="1757998"/>
                </a:lnTo>
                <a:lnTo>
                  <a:pt x="1065400" y="1753236"/>
                </a:lnTo>
                <a:lnTo>
                  <a:pt x="1060032" y="1747521"/>
                </a:lnTo>
                <a:lnTo>
                  <a:pt x="1055610" y="1740536"/>
                </a:lnTo>
                <a:lnTo>
                  <a:pt x="1053400" y="1737043"/>
                </a:lnTo>
                <a:lnTo>
                  <a:pt x="1051189" y="1733233"/>
                </a:lnTo>
                <a:lnTo>
                  <a:pt x="1049295" y="1729423"/>
                </a:lnTo>
                <a:lnTo>
                  <a:pt x="1047400" y="1725613"/>
                </a:lnTo>
                <a:lnTo>
                  <a:pt x="1045821" y="1721168"/>
                </a:lnTo>
                <a:lnTo>
                  <a:pt x="1044558" y="1716723"/>
                </a:lnTo>
                <a:lnTo>
                  <a:pt x="1043610" y="1712278"/>
                </a:lnTo>
                <a:lnTo>
                  <a:pt x="1042663" y="1707198"/>
                </a:lnTo>
                <a:lnTo>
                  <a:pt x="1042031" y="1702436"/>
                </a:lnTo>
                <a:lnTo>
                  <a:pt x="1041716" y="1697038"/>
                </a:lnTo>
                <a:lnTo>
                  <a:pt x="1041400" y="1691958"/>
                </a:lnTo>
                <a:lnTo>
                  <a:pt x="1041716" y="1686243"/>
                </a:lnTo>
                <a:lnTo>
                  <a:pt x="1042347" y="1680846"/>
                </a:lnTo>
                <a:lnTo>
                  <a:pt x="1042979" y="1674813"/>
                </a:lnTo>
                <a:lnTo>
                  <a:pt x="1044242" y="1669098"/>
                </a:lnTo>
                <a:lnTo>
                  <a:pt x="1045821" y="1662748"/>
                </a:lnTo>
                <a:lnTo>
                  <a:pt x="1047716" y="1656716"/>
                </a:lnTo>
                <a:lnTo>
                  <a:pt x="1050242" y="1650048"/>
                </a:lnTo>
                <a:lnTo>
                  <a:pt x="1053084" y="1643698"/>
                </a:lnTo>
                <a:lnTo>
                  <a:pt x="1056242" y="1636713"/>
                </a:lnTo>
                <a:lnTo>
                  <a:pt x="1060347" y="1630046"/>
                </a:lnTo>
                <a:lnTo>
                  <a:pt x="1064769" y="1622743"/>
                </a:lnTo>
                <a:lnTo>
                  <a:pt x="1069505" y="1615441"/>
                </a:lnTo>
                <a:lnTo>
                  <a:pt x="1074874" y="1608456"/>
                </a:lnTo>
                <a:lnTo>
                  <a:pt x="1080242" y="1601153"/>
                </a:lnTo>
                <a:lnTo>
                  <a:pt x="1086242" y="1593533"/>
                </a:lnTo>
                <a:lnTo>
                  <a:pt x="1098558" y="1579246"/>
                </a:lnTo>
                <a:lnTo>
                  <a:pt x="1111822" y="1564958"/>
                </a:lnTo>
                <a:lnTo>
                  <a:pt x="1125401" y="1550988"/>
                </a:lnTo>
                <a:lnTo>
                  <a:pt x="1138664" y="1537971"/>
                </a:lnTo>
                <a:lnTo>
                  <a:pt x="1151928" y="1525588"/>
                </a:lnTo>
                <a:lnTo>
                  <a:pt x="1164244" y="1514158"/>
                </a:lnTo>
                <a:lnTo>
                  <a:pt x="1175928" y="1503681"/>
                </a:lnTo>
                <a:lnTo>
                  <a:pt x="1186033" y="1494791"/>
                </a:lnTo>
                <a:lnTo>
                  <a:pt x="1201507" y="1482408"/>
                </a:lnTo>
                <a:lnTo>
                  <a:pt x="1206876" y="1477963"/>
                </a:lnTo>
                <a:close/>
                <a:moveTo>
                  <a:pt x="1732261" y="1328738"/>
                </a:moveTo>
                <a:lnTo>
                  <a:pt x="1733215" y="1335731"/>
                </a:lnTo>
                <a:lnTo>
                  <a:pt x="1735760" y="1355119"/>
                </a:lnTo>
                <a:lnTo>
                  <a:pt x="1737350" y="1368468"/>
                </a:lnTo>
                <a:lnTo>
                  <a:pt x="1738622" y="1384042"/>
                </a:lnTo>
                <a:lnTo>
                  <a:pt x="1740213" y="1400888"/>
                </a:lnTo>
                <a:lnTo>
                  <a:pt x="1741485" y="1419322"/>
                </a:lnTo>
                <a:lnTo>
                  <a:pt x="1742757" y="1438075"/>
                </a:lnTo>
                <a:lnTo>
                  <a:pt x="1743075" y="1457463"/>
                </a:lnTo>
                <a:lnTo>
                  <a:pt x="1743075" y="1477169"/>
                </a:lnTo>
                <a:lnTo>
                  <a:pt x="1742121" y="1496239"/>
                </a:lnTo>
                <a:lnTo>
                  <a:pt x="1741485" y="1505774"/>
                </a:lnTo>
                <a:lnTo>
                  <a:pt x="1740531" y="1514674"/>
                </a:lnTo>
                <a:lnTo>
                  <a:pt x="1739576" y="1523573"/>
                </a:lnTo>
                <a:lnTo>
                  <a:pt x="1738304" y="1532155"/>
                </a:lnTo>
                <a:lnTo>
                  <a:pt x="1736714" y="1540418"/>
                </a:lnTo>
                <a:lnTo>
                  <a:pt x="1734805" y="1548364"/>
                </a:lnTo>
                <a:lnTo>
                  <a:pt x="1732897" y="1555357"/>
                </a:lnTo>
                <a:lnTo>
                  <a:pt x="1730034" y="1562349"/>
                </a:lnTo>
                <a:lnTo>
                  <a:pt x="1727490" y="1568706"/>
                </a:lnTo>
                <a:lnTo>
                  <a:pt x="1724627" y="1574745"/>
                </a:lnTo>
                <a:lnTo>
                  <a:pt x="1721765" y="1580148"/>
                </a:lnTo>
                <a:lnTo>
                  <a:pt x="1718266" y="1585551"/>
                </a:lnTo>
                <a:lnTo>
                  <a:pt x="1715085" y="1590319"/>
                </a:lnTo>
                <a:lnTo>
                  <a:pt x="1711905" y="1594769"/>
                </a:lnTo>
                <a:lnTo>
                  <a:pt x="1708406" y="1598901"/>
                </a:lnTo>
                <a:lnTo>
                  <a:pt x="1704271" y="1602715"/>
                </a:lnTo>
                <a:lnTo>
                  <a:pt x="1700772" y="1605893"/>
                </a:lnTo>
                <a:lnTo>
                  <a:pt x="1696955" y="1609389"/>
                </a:lnTo>
                <a:lnTo>
                  <a:pt x="1692821" y="1612250"/>
                </a:lnTo>
                <a:lnTo>
                  <a:pt x="1689004" y="1614793"/>
                </a:lnTo>
                <a:lnTo>
                  <a:pt x="1685187" y="1617017"/>
                </a:lnTo>
                <a:lnTo>
                  <a:pt x="1680734" y="1619242"/>
                </a:lnTo>
                <a:lnTo>
                  <a:pt x="1676917" y="1621149"/>
                </a:lnTo>
                <a:lnTo>
                  <a:pt x="1672782" y="1622739"/>
                </a:lnTo>
                <a:lnTo>
                  <a:pt x="1668647" y="1624010"/>
                </a:lnTo>
                <a:lnTo>
                  <a:pt x="1664512" y="1624963"/>
                </a:lnTo>
                <a:lnTo>
                  <a:pt x="1656561" y="1626553"/>
                </a:lnTo>
                <a:lnTo>
                  <a:pt x="1648927" y="1627188"/>
                </a:lnTo>
                <a:lnTo>
                  <a:pt x="1641293" y="1627188"/>
                </a:lnTo>
                <a:lnTo>
                  <a:pt x="1633978" y="1626870"/>
                </a:lnTo>
                <a:lnTo>
                  <a:pt x="1627617" y="1625917"/>
                </a:lnTo>
                <a:lnTo>
                  <a:pt x="1621573" y="1624328"/>
                </a:lnTo>
                <a:lnTo>
                  <a:pt x="1616484" y="1622739"/>
                </a:lnTo>
                <a:lnTo>
                  <a:pt x="1611395" y="1620514"/>
                </a:lnTo>
                <a:lnTo>
                  <a:pt x="1605988" y="1617335"/>
                </a:lnTo>
                <a:lnTo>
                  <a:pt x="1600581" y="1613839"/>
                </a:lnTo>
                <a:lnTo>
                  <a:pt x="1595174" y="1609389"/>
                </a:lnTo>
                <a:lnTo>
                  <a:pt x="1589766" y="1603986"/>
                </a:lnTo>
                <a:lnTo>
                  <a:pt x="1584359" y="1598265"/>
                </a:lnTo>
                <a:lnTo>
                  <a:pt x="1579906" y="1591590"/>
                </a:lnTo>
                <a:lnTo>
                  <a:pt x="1577362" y="1588094"/>
                </a:lnTo>
                <a:lnTo>
                  <a:pt x="1575135" y="1584598"/>
                </a:lnTo>
                <a:lnTo>
                  <a:pt x="1573545" y="1580466"/>
                </a:lnTo>
                <a:lnTo>
                  <a:pt x="1571637" y="1576334"/>
                </a:lnTo>
                <a:lnTo>
                  <a:pt x="1570046" y="1572202"/>
                </a:lnTo>
                <a:lnTo>
                  <a:pt x="1568774" y="1567435"/>
                </a:lnTo>
                <a:lnTo>
                  <a:pt x="1567820" y="1562985"/>
                </a:lnTo>
                <a:lnTo>
                  <a:pt x="1566866" y="1558217"/>
                </a:lnTo>
                <a:lnTo>
                  <a:pt x="1566229" y="1553450"/>
                </a:lnTo>
                <a:lnTo>
                  <a:pt x="1565593" y="1548364"/>
                </a:lnTo>
                <a:lnTo>
                  <a:pt x="1565275" y="1542961"/>
                </a:lnTo>
                <a:lnTo>
                  <a:pt x="1565593" y="1537558"/>
                </a:lnTo>
                <a:lnTo>
                  <a:pt x="1566548" y="1531837"/>
                </a:lnTo>
                <a:lnTo>
                  <a:pt x="1567184" y="1526116"/>
                </a:lnTo>
                <a:lnTo>
                  <a:pt x="1568456" y="1520077"/>
                </a:lnTo>
                <a:lnTo>
                  <a:pt x="1570046" y="1514038"/>
                </a:lnTo>
                <a:lnTo>
                  <a:pt x="1571955" y="1507363"/>
                </a:lnTo>
                <a:lnTo>
                  <a:pt x="1574181" y="1501324"/>
                </a:lnTo>
                <a:lnTo>
                  <a:pt x="1577044" y="1494332"/>
                </a:lnTo>
                <a:lnTo>
                  <a:pt x="1580861" y="1487339"/>
                </a:lnTo>
                <a:lnTo>
                  <a:pt x="1584677" y="1480665"/>
                </a:lnTo>
                <a:lnTo>
                  <a:pt x="1588812" y="1473355"/>
                </a:lnTo>
                <a:lnTo>
                  <a:pt x="1593901" y="1466362"/>
                </a:lnTo>
                <a:lnTo>
                  <a:pt x="1598990" y="1459052"/>
                </a:lnTo>
                <a:lnTo>
                  <a:pt x="1604716" y="1451742"/>
                </a:lnTo>
                <a:lnTo>
                  <a:pt x="1610441" y="1444749"/>
                </a:lnTo>
                <a:lnTo>
                  <a:pt x="1623164" y="1430129"/>
                </a:lnTo>
                <a:lnTo>
                  <a:pt x="1636204" y="1415508"/>
                </a:lnTo>
                <a:lnTo>
                  <a:pt x="1650199" y="1401841"/>
                </a:lnTo>
                <a:lnTo>
                  <a:pt x="1663558" y="1388492"/>
                </a:lnTo>
                <a:lnTo>
                  <a:pt x="1676917" y="1376096"/>
                </a:lnTo>
                <a:lnTo>
                  <a:pt x="1689640" y="1364654"/>
                </a:lnTo>
                <a:lnTo>
                  <a:pt x="1701090" y="1354483"/>
                </a:lnTo>
                <a:lnTo>
                  <a:pt x="1711587" y="1345584"/>
                </a:lnTo>
                <a:lnTo>
                  <a:pt x="1726536" y="1332870"/>
                </a:lnTo>
                <a:lnTo>
                  <a:pt x="1732261" y="1328738"/>
                </a:lnTo>
                <a:close/>
                <a:moveTo>
                  <a:pt x="384435" y="1328738"/>
                </a:moveTo>
                <a:lnTo>
                  <a:pt x="385392" y="1335731"/>
                </a:lnTo>
                <a:lnTo>
                  <a:pt x="387946" y="1355119"/>
                </a:lnTo>
                <a:lnTo>
                  <a:pt x="389542" y="1368468"/>
                </a:lnTo>
                <a:lnTo>
                  <a:pt x="391457" y="1384042"/>
                </a:lnTo>
                <a:lnTo>
                  <a:pt x="392734" y="1400888"/>
                </a:lnTo>
                <a:lnTo>
                  <a:pt x="394011" y="1419322"/>
                </a:lnTo>
                <a:lnTo>
                  <a:pt x="394969" y="1438075"/>
                </a:lnTo>
                <a:lnTo>
                  <a:pt x="395288" y="1457463"/>
                </a:lnTo>
                <a:lnTo>
                  <a:pt x="395288" y="1477169"/>
                </a:lnTo>
                <a:lnTo>
                  <a:pt x="394649" y="1496239"/>
                </a:lnTo>
                <a:lnTo>
                  <a:pt x="394011" y="1505774"/>
                </a:lnTo>
                <a:lnTo>
                  <a:pt x="393053" y="1514674"/>
                </a:lnTo>
                <a:lnTo>
                  <a:pt x="392096" y="1523573"/>
                </a:lnTo>
                <a:lnTo>
                  <a:pt x="390500" y="1532155"/>
                </a:lnTo>
                <a:lnTo>
                  <a:pt x="388904" y="1540418"/>
                </a:lnTo>
                <a:lnTo>
                  <a:pt x="386988" y="1548364"/>
                </a:lnTo>
                <a:lnTo>
                  <a:pt x="385073" y="1555357"/>
                </a:lnTo>
                <a:lnTo>
                  <a:pt x="382519" y="1562349"/>
                </a:lnTo>
                <a:lnTo>
                  <a:pt x="379966" y="1568706"/>
                </a:lnTo>
                <a:lnTo>
                  <a:pt x="376774" y="1574745"/>
                </a:lnTo>
                <a:lnTo>
                  <a:pt x="373901" y="1580148"/>
                </a:lnTo>
                <a:lnTo>
                  <a:pt x="370709" y="1585551"/>
                </a:lnTo>
                <a:lnTo>
                  <a:pt x="367516" y="1590319"/>
                </a:lnTo>
                <a:lnTo>
                  <a:pt x="364005" y="1594769"/>
                </a:lnTo>
                <a:lnTo>
                  <a:pt x="360494" y="1598901"/>
                </a:lnTo>
                <a:lnTo>
                  <a:pt x="356663" y="1602715"/>
                </a:lnTo>
                <a:lnTo>
                  <a:pt x="352833" y="1605893"/>
                </a:lnTo>
                <a:lnTo>
                  <a:pt x="349002" y="1609389"/>
                </a:lnTo>
                <a:lnTo>
                  <a:pt x="345172" y="1612250"/>
                </a:lnTo>
                <a:lnTo>
                  <a:pt x="341022" y="1614793"/>
                </a:lnTo>
                <a:lnTo>
                  <a:pt x="337192" y="1617017"/>
                </a:lnTo>
                <a:lnTo>
                  <a:pt x="333042" y="1619242"/>
                </a:lnTo>
                <a:lnTo>
                  <a:pt x="328892" y="1621149"/>
                </a:lnTo>
                <a:lnTo>
                  <a:pt x="324742" y="1622739"/>
                </a:lnTo>
                <a:lnTo>
                  <a:pt x="320912" y="1624010"/>
                </a:lnTo>
                <a:lnTo>
                  <a:pt x="316443" y="1624963"/>
                </a:lnTo>
                <a:lnTo>
                  <a:pt x="308782" y="1626553"/>
                </a:lnTo>
                <a:lnTo>
                  <a:pt x="300802" y="1627188"/>
                </a:lnTo>
                <a:lnTo>
                  <a:pt x="293141" y="1627188"/>
                </a:lnTo>
                <a:lnTo>
                  <a:pt x="286118" y="1626870"/>
                </a:lnTo>
                <a:lnTo>
                  <a:pt x="279415" y="1625917"/>
                </a:lnTo>
                <a:lnTo>
                  <a:pt x="273669" y="1624328"/>
                </a:lnTo>
                <a:lnTo>
                  <a:pt x="268242" y="1622739"/>
                </a:lnTo>
                <a:lnTo>
                  <a:pt x="263454" y="1620514"/>
                </a:lnTo>
                <a:lnTo>
                  <a:pt x="258027" y="1617335"/>
                </a:lnTo>
                <a:lnTo>
                  <a:pt x="252601" y="1613839"/>
                </a:lnTo>
                <a:lnTo>
                  <a:pt x="246855" y="1609389"/>
                </a:lnTo>
                <a:lnTo>
                  <a:pt x="241429" y="1603986"/>
                </a:lnTo>
                <a:lnTo>
                  <a:pt x="236321" y="1598265"/>
                </a:lnTo>
                <a:lnTo>
                  <a:pt x="231533" y="1591590"/>
                </a:lnTo>
                <a:lnTo>
                  <a:pt x="229299" y="1588094"/>
                </a:lnTo>
                <a:lnTo>
                  <a:pt x="227383" y="1584598"/>
                </a:lnTo>
                <a:lnTo>
                  <a:pt x="225149" y="1580466"/>
                </a:lnTo>
                <a:lnTo>
                  <a:pt x="223234" y="1576334"/>
                </a:lnTo>
                <a:lnTo>
                  <a:pt x="221957" y="1572202"/>
                </a:lnTo>
                <a:lnTo>
                  <a:pt x="220361" y="1567435"/>
                </a:lnTo>
                <a:lnTo>
                  <a:pt x="219403" y="1562985"/>
                </a:lnTo>
                <a:lnTo>
                  <a:pt x="218445" y="1558217"/>
                </a:lnTo>
                <a:lnTo>
                  <a:pt x="217807" y="1553450"/>
                </a:lnTo>
                <a:lnTo>
                  <a:pt x="217488" y="1548364"/>
                </a:lnTo>
                <a:lnTo>
                  <a:pt x="217488" y="1542961"/>
                </a:lnTo>
                <a:lnTo>
                  <a:pt x="217488" y="1537558"/>
                </a:lnTo>
                <a:lnTo>
                  <a:pt x="218126" y="1531837"/>
                </a:lnTo>
                <a:lnTo>
                  <a:pt x="219084" y="1526116"/>
                </a:lnTo>
                <a:lnTo>
                  <a:pt x="220041" y="1520077"/>
                </a:lnTo>
                <a:lnTo>
                  <a:pt x="221637" y="1514038"/>
                </a:lnTo>
                <a:lnTo>
                  <a:pt x="223553" y="1507363"/>
                </a:lnTo>
                <a:lnTo>
                  <a:pt x="226106" y="1501324"/>
                </a:lnTo>
                <a:lnTo>
                  <a:pt x="228979" y="1494332"/>
                </a:lnTo>
                <a:lnTo>
                  <a:pt x="232491" y="1487339"/>
                </a:lnTo>
                <a:lnTo>
                  <a:pt x="236321" y="1480665"/>
                </a:lnTo>
                <a:lnTo>
                  <a:pt x="240790" y="1473355"/>
                </a:lnTo>
                <a:lnTo>
                  <a:pt x="245578" y="1466362"/>
                </a:lnTo>
                <a:lnTo>
                  <a:pt x="251005" y="1459052"/>
                </a:lnTo>
                <a:lnTo>
                  <a:pt x="256431" y="1451742"/>
                </a:lnTo>
                <a:lnTo>
                  <a:pt x="262496" y="1444749"/>
                </a:lnTo>
                <a:lnTo>
                  <a:pt x="275265" y="1430129"/>
                </a:lnTo>
                <a:lnTo>
                  <a:pt x="288352" y="1415508"/>
                </a:lnTo>
                <a:lnTo>
                  <a:pt x="302078" y="1401841"/>
                </a:lnTo>
                <a:lnTo>
                  <a:pt x="315485" y="1388492"/>
                </a:lnTo>
                <a:lnTo>
                  <a:pt x="328892" y="1376096"/>
                </a:lnTo>
                <a:lnTo>
                  <a:pt x="341660" y="1364654"/>
                </a:lnTo>
                <a:lnTo>
                  <a:pt x="353152" y="1354483"/>
                </a:lnTo>
                <a:lnTo>
                  <a:pt x="363686" y="1345584"/>
                </a:lnTo>
                <a:lnTo>
                  <a:pt x="378689" y="1332870"/>
                </a:lnTo>
                <a:lnTo>
                  <a:pt x="384435" y="1328738"/>
                </a:lnTo>
                <a:close/>
                <a:moveTo>
                  <a:pt x="835401" y="1082675"/>
                </a:moveTo>
                <a:lnTo>
                  <a:pt x="836348" y="1089660"/>
                </a:lnTo>
                <a:lnTo>
                  <a:pt x="839190" y="1109028"/>
                </a:lnTo>
                <a:lnTo>
                  <a:pt x="840769" y="1122363"/>
                </a:lnTo>
                <a:lnTo>
                  <a:pt x="842032" y="1138238"/>
                </a:lnTo>
                <a:lnTo>
                  <a:pt x="843611" y="1154748"/>
                </a:lnTo>
                <a:lnTo>
                  <a:pt x="844875" y="1173163"/>
                </a:lnTo>
                <a:lnTo>
                  <a:pt x="845822" y="1191895"/>
                </a:lnTo>
                <a:lnTo>
                  <a:pt x="846138" y="1211580"/>
                </a:lnTo>
                <a:lnTo>
                  <a:pt x="846138" y="1230630"/>
                </a:lnTo>
                <a:lnTo>
                  <a:pt x="845506" y="1249998"/>
                </a:lnTo>
                <a:lnTo>
                  <a:pt x="844875" y="1259523"/>
                </a:lnTo>
                <a:lnTo>
                  <a:pt x="843927" y="1268730"/>
                </a:lnTo>
                <a:lnTo>
                  <a:pt x="842980" y="1277303"/>
                </a:lnTo>
                <a:lnTo>
                  <a:pt x="841717" y="1285875"/>
                </a:lnTo>
                <a:lnTo>
                  <a:pt x="840138" y="1294130"/>
                </a:lnTo>
                <a:lnTo>
                  <a:pt x="838243" y="1301750"/>
                </a:lnTo>
                <a:lnTo>
                  <a:pt x="836032" y="1309053"/>
                </a:lnTo>
                <a:lnTo>
                  <a:pt x="833506" y="1316038"/>
                </a:lnTo>
                <a:lnTo>
                  <a:pt x="830980" y="1322388"/>
                </a:lnTo>
                <a:lnTo>
                  <a:pt x="828138" y="1328420"/>
                </a:lnTo>
                <a:lnTo>
                  <a:pt x="825295" y="1333818"/>
                </a:lnTo>
                <a:lnTo>
                  <a:pt x="821822" y="1339215"/>
                </a:lnTo>
                <a:lnTo>
                  <a:pt x="818664" y="1343978"/>
                </a:lnTo>
                <a:lnTo>
                  <a:pt x="815506" y="1348423"/>
                </a:lnTo>
                <a:lnTo>
                  <a:pt x="811716" y="1352550"/>
                </a:lnTo>
                <a:lnTo>
                  <a:pt x="807927" y="1356360"/>
                </a:lnTo>
                <a:lnTo>
                  <a:pt x="804453" y="1359853"/>
                </a:lnTo>
                <a:lnTo>
                  <a:pt x="800348" y="1363028"/>
                </a:lnTo>
                <a:lnTo>
                  <a:pt x="796558" y="1365885"/>
                </a:lnTo>
                <a:lnTo>
                  <a:pt x="792769" y="1368425"/>
                </a:lnTo>
                <a:lnTo>
                  <a:pt x="788663" y="1370648"/>
                </a:lnTo>
                <a:lnTo>
                  <a:pt x="784558" y="1372870"/>
                </a:lnTo>
                <a:lnTo>
                  <a:pt x="780768" y="1374775"/>
                </a:lnTo>
                <a:lnTo>
                  <a:pt x="776347" y="1376363"/>
                </a:lnTo>
                <a:lnTo>
                  <a:pt x="772558" y="1377633"/>
                </a:lnTo>
                <a:lnTo>
                  <a:pt x="768452" y="1378585"/>
                </a:lnTo>
                <a:lnTo>
                  <a:pt x="760558" y="1380173"/>
                </a:lnTo>
                <a:lnTo>
                  <a:pt x="752663" y="1380808"/>
                </a:lnTo>
                <a:lnTo>
                  <a:pt x="745399" y="1381125"/>
                </a:lnTo>
                <a:lnTo>
                  <a:pt x="738136" y="1380490"/>
                </a:lnTo>
                <a:lnTo>
                  <a:pt x="731820" y="1379538"/>
                </a:lnTo>
                <a:lnTo>
                  <a:pt x="725820" y="1378268"/>
                </a:lnTo>
                <a:lnTo>
                  <a:pt x="720768" y="1376363"/>
                </a:lnTo>
                <a:lnTo>
                  <a:pt x="715715" y="1374140"/>
                </a:lnTo>
                <a:lnTo>
                  <a:pt x="710346" y="1370965"/>
                </a:lnTo>
                <a:lnTo>
                  <a:pt x="704978" y="1367473"/>
                </a:lnTo>
                <a:lnTo>
                  <a:pt x="699609" y="1363028"/>
                </a:lnTo>
                <a:lnTo>
                  <a:pt x="693925" y="1357630"/>
                </a:lnTo>
                <a:lnTo>
                  <a:pt x="688872" y="1351915"/>
                </a:lnTo>
                <a:lnTo>
                  <a:pt x="684135" y="1345248"/>
                </a:lnTo>
                <a:lnTo>
                  <a:pt x="681925" y="1341755"/>
                </a:lnTo>
                <a:lnTo>
                  <a:pt x="679714" y="1338263"/>
                </a:lnTo>
                <a:lnTo>
                  <a:pt x="678135" y="1334135"/>
                </a:lnTo>
                <a:lnTo>
                  <a:pt x="676241" y="1330008"/>
                </a:lnTo>
                <a:lnTo>
                  <a:pt x="674662" y="1325880"/>
                </a:lnTo>
                <a:lnTo>
                  <a:pt x="673398" y="1321435"/>
                </a:lnTo>
                <a:lnTo>
                  <a:pt x="672135" y="1316673"/>
                </a:lnTo>
                <a:lnTo>
                  <a:pt x="671188" y="1311910"/>
                </a:lnTo>
                <a:lnTo>
                  <a:pt x="670556" y="1307148"/>
                </a:lnTo>
                <a:lnTo>
                  <a:pt x="670241" y="1301750"/>
                </a:lnTo>
                <a:lnTo>
                  <a:pt x="669925" y="1296670"/>
                </a:lnTo>
                <a:lnTo>
                  <a:pt x="670241" y="1291273"/>
                </a:lnTo>
                <a:lnTo>
                  <a:pt x="670872" y="1285558"/>
                </a:lnTo>
                <a:lnTo>
                  <a:pt x="671504" y="1279843"/>
                </a:lnTo>
                <a:lnTo>
                  <a:pt x="672767" y="1273810"/>
                </a:lnTo>
                <a:lnTo>
                  <a:pt x="674662" y="1267778"/>
                </a:lnTo>
                <a:lnTo>
                  <a:pt x="676556" y="1261428"/>
                </a:lnTo>
                <a:lnTo>
                  <a:pt x="678767" y="1254760"/>
                </a:lnTo>
                <a:lnTo>
                  <a:pt x="681609" y="1248093"/>
                </a:lnTo>
                <a:lnTo>
                  <a:pt x="685399" y="1241425"/>
                </a:lnTo>
                <a:lnTo>
                  <a:pt x="689188" y="1234440"/>
                </a:lnTo>
                <a:lnTo>
                  <a:pt x="693294" y="1227455"/>
                </a:lnTo>
                <a:lnTo>
                  <a:pt x="698346" y="1220470"/>
                </a:lnTo>
                <a:lnTo>
                  <a:pt x="703399" y="1212850"/>
                </a:lnTo>
                <a:lnTo>
                  <a:pt x="709083" y="1205548"/>
                </a:lnTo>
                <a:lnTo>
                  <a:pt x="714767" y="1198563"/>
                </a:lnTo>
                <a:lnTo>
                  <a:pt x="727399" y="1183640"/>
                </a:lnTo>
                <a:lnTo>
                  <a:pt x="740347" y="1169670"/>
                </a:lnTo>
                <a:lnTo>
                  <a:pt x="753926" y="1155700"/>
                </a:lnTo>
                <a:lnTo>
                  <a:pt x="767505" y="1142365"/>
                </a:lnTo>
                <a:lnTo>
                  <a:pt x="780768" y="1129983"/>
                </a:lnTo>
                <a:lnTo>
                  <a:pt x="793400" y="1118553"/>
                </a:lnTo>
                <a:lnTo>
                  <a:pt x="804769" y="1108393"/>
                </a:lnTo>
                <a:lnTo>
                  <a:pt x="815190" y="1099503"/>
                </a:lnTo>
                <a:lnTo>
                  <a:pt x="830032" y="1087120"/>
                </a:lnTo>
                <a:lnTo>
                  <a:pt x="835401" y="1082675"/>
                </a:lnTo>
                <a:close/>
                <a:moveTo>
                  <a:pt x="1824103" y="449263"/>
                </a:moveTo>
                <a:lnTo>
                  <a:pt x="1812050" y="450216"/>
                </a:lnTo>
                <a:lnTo>
                  <a:pt x="1799998" y="451486"/>
                </a:lnTo>
                <a:lnTo>
                  <a:pt x="1787946" y="453708"/>
                </a:lnTo>
                <a:lnTo>
                  <a:pt x="1776211" y="456566"/>
                </a:lnTo>
                <a:lnTo>
                  <a:pt x="1764159" y="459741"/>
                </a:lnTo>
                <a:lnTo>
                  <a:pt x="1752741" y="463868"/>
                </a:lnTo>
                <a:lnTo>
                  <a:pt x="1741323" y="468313"/>
                </a:lnTo>
                <a:lnTo>
                  <a:pt x="1729906" y="473393"/>
                </a:lnTo>
                <a:lnTo>
                  <a:pt x="1719122" y="478791"/>
                </a:lnTo>
                <a:lnTo>
                  <a:pt x="1708656" y="485141"/>
                </a:lnTo>
                <a:lnTo>
                  <a:pt x="1698190" y="491808"/>
                </a:lnTo>
                <a:lnTo>
                  <a:pt x="1688040" y="498793"/>
                </a:lnTo>
                <a:lnTo>
                  <a:pt x="1678208" y="506413"/>
                </a:lnTo>
                <a:lnTo>
                  <a:pt x="1668694" y="514033"/>
                </a:lnTo>
                <a:lnTo>
                  <a:pt x="1659813" y="522606"/>
                </a:lnTo>
                <a:lnTo>
                  <a:pt x="1651250" y="531178"/>
                </a:lnTo>
                <a:lnTo>
                  <a:pt x="1643003" y="540386"/>
                </a:lnTo>
                <a:lnTo>
                  <a:pt x="1635074" y="549593"/>
                </a:lnTo>
                <a:lnTo>
                  <a:pt x="1628097" y="559118"/>
                </a:lnTo>
                <a:lnTo>
                  <a:pt x="1621119" y="569278"/>
                </a:lnTo>
                <a:lnTo>
                  <a:pt x="1614776" y="579438"/>
                </a:lnTo>
                <a:lnTo>
                  <a:pt x="1608750" y="589916"/>
                </a:lnTo>
                <a:lnTo>
                  <a:pt x="1603358" y="600711"/>
                </a:lnTo>
                <a:lnTo>
                  <a:pt x="1598284" y="611823"/>
                </a:lnTo>
                <a:lnTo>
                  <a:pt x="1594161" y="622936"/>
                </a:lnTo>
                <a:lnTo>
                  <a:pt x="1592258" y="628651"/>
                </a:lnTo>
                <a:lnTo>
                  <a:pt x="1590672" y="634683"/>
                </a:lnTo>
                <a:lnTo>
                  <a:pt x="1588769" y="640081"/>
                </a:lnTo>
                <a:lnTo>
                  <a:pt x="1587500" y="646113"/>
                </a:lnTo>
                <a:lnTo>
                  <a:pt x="1603358" y="628333"/>
                </a:lnTo>
                <a:lnTo>
                  <a:pt x="1618899" y="611506"/>
                </a:lnTo>
                <a:lnTo>
                  <a:pt x="1634440" y="594678"/>
                </a:lnTo>
                <a:lnTo>
                  <a:pt x="1650933" y="579121"/>
                </a:lnTo>
                <a:lnTo>
                  <a:pt x="1658862" y="571501"/>
                </a:lnTo>
                <a:lnTo>
                  <a:pt x="1667108" y="564198"/>
                </a:lnTo>
                <a:lnTo>
                  <a:pt x="1675671" y="556896"/>
                </a:lnTo>
                <a:lnTo>
                  <a:pt x="1684234" y="549593"/>
                </a:lnTo>
                <a:lnTo>
                  <a:pt x="1692798" y="542926"/>
                </a:lnTo>
                <a:lnTo>
                  <a:pt x="1701678" y="536258"/>
                </a:lnTo>
                <a:lnTo>
                  <a:pt x="1710559" y="530226"/>
                </a:lnTo>
                <a:lnTo>
                  <a:pt x="1719757" y="523876"/>
                </a:lnTo>
                <a:lnTo>
                  <a:pt x="1728637" y="517843"/>
                </a:lnTo>
                <a:lnTo>
                  <a:pt x="1737835" y="512128"/>
                </a:lnTo>
                <a:lnTo>
                  <a:pt x="1747350" y="506731"/>
                </a:lnTo>
                <a:lnTo>
                  <a:pt x="1756864" y="501333"/>
                </a:lnTo>
                <a:lnTo>
                  <a:pt x="1766696" y="496571"/>
                </a:lnTo>
                <a:lnTo>
                  <a:pt x="1776528" y="491808"/>
                </a:lnTo>
                <a:lnTo>
                  <a:pt x="1786360" y="487046"/>
                </a:lnTo>
                <a:lnTo>
                  <a:pt x="1796827" y="482918"/>
                </a:lnTo>
                <a:lnTo>
                  <a:pt x="1806976" y="478473"/>
                </a:lnTo>
                <a:lnTo>
                  <a:pt x="1817759" y="474981"/>
                </a:lnTo>
                <a:lnTo>
                  <a:pt x="1828226" y="471488"/>
                </a:lnTo>
                <a:lnTo>
                  <a:pt x="1839326" y="467678"/>
                </a:lnTo>
                <a:lnTo>
                  <a:pt x="1861528" y="461328"/>
                </a:lnTo>
                <a:lnTo>
                  <a:pt x="1884363" y="455296"/>
                </a:lnTo>
                <a:lnTo>
                  <a:pt x="1878337" y="453708"/>
                </a:lnTo>
                <a:lnTo>
                  <a:pt x="1872628" y="452438"/>
                </a:lnTo>
                <a:lnTo>
                  <a:pt x="1860576" y="450851"/>
                </a:lnTo>
                <a:lnTo>
                  <a:pt x="1848841" y="449581"/>
                </a:lnTo>
                <a:lnTo>
                  <a:pt x="1836789" y="449263"/>
                </a:lnTo>
                <a:lnTo>
                  <a:pt x="1824103" y="449263"/>
                </a:lnTo>
                <a:close/>
                <a:moveTo>
                  <a:pt x="1833429" y="404813"/>
                </a:moveTo>
                <a:lnTo>
                  <a:pt x="1848983" y="404813"/>
                </a:lnTo>
                <a:lnTo>
                  <a:pt x="1862315" y="404813"/>
                </a:lnTo>
                <a:lnTo>
                  <a:pt x="1875330" y="405448"/>
                </a:lnTo>
                <a:lnTo>
                  <a:pt x="1888345" y="406717"/>
                </a:lnTo>
                <a:lnTo>
                  <a:pt x="1901359" y="408303"/>
                </a:lnTo>
                <a:lnTo>
                  <a:pt x="1913739" y="410523"/>
                </a:lnTo>
                <a:lnTo>
                  <a:pt x="1926436" y="412744"/>
                </a:lnTo>
                <a:lnTo>
                  <a:pt x="1938816" y="415599"/>
                </a:lnTo>
                <a:lnTo>
                  <a:pt x="1950879" y="418771"/>
                </a:lnTo>
                <a:lnTo>
                  <a:pt x="1962624" y="422578"/>
                </a:lnTo>
                <a:lnTo>
                  <a:pt x="1974369" y="426384"/>
                </a:lnTo>
                <a:lnTo>
                  <a:pt x="1985796" y="430825"/>
                </a:lnTo>
                <a:lnTo>
                  <a:pt x="1997224" y="435901"/>
                </a:lnTo>
                <a:lnTo>
                  <a:pt x="2008016" y="440659"/>
                </a:lnTo>
                <a:lnTo>
                  <a:pt x="2018809" y="446369"/>
                </a:lnTo>
                <a:lnTo>
                  <a:pt x="2029284" y="452079"/>
                </a:lnTo>
                <a:lnTo>
                  <a:pt x="2039760" y="458424"/>
                </a:lnTo>
                <a:lnTo>
                  <a:pt x="2049600" y="464768"/>
                </a:lnTo>
                <a:lnTo>
                  <a:pt x="2059123" y="471747"/>
                </a:lnTo>
                <a:lnTo>
                  <a:pt x="2068328" y="478409"/>
                </a:lnTo>
                <a:lnTo>
                  <a:pt x="2077534" y="486022"/>
                </a:lnTo>
                <a:lnTo>
                  <a:pt x="2086105" y="493953"/>
                </a:lnTo>
                <a:lnTo>
                  <a:pt x="2094358" y="501566"/>
                </a:lnTo>
                <a:lnTo>
                  <a:pt x="2102294" y="510131"/>
                </a:lnTo>
                <a:lnTo>
                  <a:pt x="2110229" y="518696"/>
                </a:lnTo>
                <a:lnTo>
                  <a:pt x="2117213" y="527578"/>
                </a:lnTo>
                <a:lnTo>
                  <a:pt x="2124196" y="536143"/>
                </a:lnTo>
                <a:lnTo>
                  <a:pt x="2130863" y="545660"/>
                </a:lnTo>
                <a:lnTo>
                  <a:pt x="2136894" y="555177"/>
                </a:lnTo>
                <a:lnTo>
                  <a:pt x="2142925" y="564693"/>
                </a:lnTo>
                <a:lnTo>
                  <a:pt x="2148004" y="574845"/>
                </a:lnTo>
                <a:lnTo>
                  <a:pt x="2152765" y="584678"/>
                </a:lnTo>
                <a:lnTo>
                  <a:pt x="2157527" y="594830"/>
                </a:lnTo>
                <a:lnTo>
                  <a:pt x="2167367" y="592292"/>
                </a:lnTo>
                <a:lnTo>
                  <a:pt x="2177208" y="590071"/>
                </a:lnTo>
                <a:lnTo>
                  <a:pt x="2187365" y="588168"/>
                </a:lnTo>
                <a:lnTo>
                  <a:pt x="2197523" y="586582"/>
                </a:lnTo>
                <a:lnTo>
                  <a:pt x="2207998" y="585313"/>
                </a:lnTo>
                <a:lnTo>
                  <a:pt x="2218791" y="584044"/>
                </a:lnTo>
                <a:lnTo>
                  <a:pt x="2229584" y="583727"/>
                </a:lnTo>
                <a:lnTo>
                  <a:pt x="2240377" y="583410"/>
                </a:lnTo>
                <a:lnTo>
                  <a:pt x="2253709" y="583727"/>
                </a:lnTo>
                <a:lnTo>
                  <a:pt x="2267041" y="584361"/>
                </a:lnTo>
                <a:lnTo>
                  <a:pt x="2280055" y="586265"/>
                </a:lnTo>
                <a:lnTo>
                  <a:pt x="2292753" y="588168"/>
                </a:lnTo>
                <a:lnTo>
                  <a:pt x="2305450" y="590388"/>
                </a:lnTo>
                <a:lnTo>
                  <a:pt x="2317830" y="593561"/>
                </a:lnTo>
                <a:lnTo>
                  <a:pt x="2329892" y="597050"/>
                </a:lnTo>
                <a:lnTo>
                  <a:pt x="2341637" y="601174"/>
                </a:lnTo>
                <a:lnTo>
                  <a:pt x="2353382" y="605298"/>
                </a:lnTo>
                <a:lnTo>
                  <a:pt x="2364492" y="610373"/>
                </a:lnTo>
                <a:lnTo>
                  <a:pt x="2375602" y="615766"/>
                </a:lnTo>
                <a:lnTo>
                  <a:pt x="2386078" y="621793"/>
                </a:lnTo>
                <a:lnTo>
                  <a:pt x="2396553" y="627821"/>
                </a:lnTo>
                <a:lnTo>
                  <a:pt x="2406393" y="634482"/>
                </a:lnTo>
                <a:lnTo>
                  <a:pt x="2415916" y="641144"/>
                </a:lnTo>
                <a:lnTo>
                  <a:pt x="2425122" y="648757"/>
                </a:lnTo>
                <a:lnTo>
                  <a:pt x="2433375" y="656688"/>
                </a:lnTo>
                <a:lnTo>
                  <a:pt x="2441628" y="664619"/>
                </a:lnTo>
                <a:lnTo>
                  <a:pt x="2449564" y="672866"/>
                </a:lnTo>
                <a:lnTo>
                  <a:pt x="2456548" y="681749"/>
                </a:lnTo>
                <a:lnTo>
                  <a:pt x="2463531" y="690948"/>
                </a:lnTo>
                <a:lnTo>
                  <a:pt x="2469562" y="700147"/>
                </a:lnTo>
                <a:lnTo>
                  <a:pt x="2475594" y="709664"/>
                </a:lnTo>
                <a:lnTo>
                  <a:pt x="2480672" y="719498"/>
                </a:lnTo>
                <a:lnTo>
                  <a:pt x="2485434" y="729649"/>
                </a:lnTo>
                <a:lnTo>
                  <a:pt x="2489561" y="740117"/>
                </a:lnTo>
                <a:lnTo>
                  <a:pt x="2493052" y="750903"/>
                </a:lnTo>
                <a:lnTo>
                  <a:pt x="2496227" y="761689"/>
                </a:lnTo>
                <a:lnTo>
                  <a:pt x="2498449" y="772157"/>
                </a:lnTo>
                <a:lnTo>
                  <a:pt x="2500036" y="783260"/>
                </a:lnTo>
                <a:lnTo>
                  <a:pt x="2500988" y="794680"/>
                </a:lnTo>
                <a:lnTo>
                  <a:pt x="2501306" y="806100"/>
                </a:lnTo>
                <a:lnTo>
                  <a:pt x="2500988" y="813079"/>
                </a:lnTo>
                <a:lnTo>
                  <a:pt x="2500671" y="819423"/>
                </a:lnTo>
                <a:lnTo>
                  <a:pt x="2510511" y="820058"/>
                </a:lnTo>
                <a:lnTo>
                  <a:pt x="2520351" y="820692"/>
                </a:lnTo>
                <a:lnTo>
                  <a:pt x="2529557" y="821644"/>
                </a:lnTo>
                <a:lnTo>
                  <a:pt x="2538762" y="822913"/>
                </a:lnTo>
                <a:lnTo>
                  <a:pt x="2547968" y="824816"/>
                </a:lnTo>
                <a:lnTo>
                  <a:pt x="2556856" y="826719"/>
                </a:lnTo>
                <a:lnTo>
                  <a:pt x="2565744" y="829257"/>
                </a:lnTo>
                <a:lnTo>
                  <a:pt x="2574315" y="832429"/>
                </a:lnTo>
                <a:lnTo>
                  <a:pt x="2582568" y="835284"/>
                </a:lnTo>
                <a:lnTo>
                  <a:pt x="2590821" y="838774"/>
                </a:lnTo>
                <a:lnTo>
                  <a:pt x="2598440" y="842580"/>
                </a:lnTo>
                <a:lnTo>
                  <a:pt x="2606375" y="846704"/>
                </a:lnTo>
                <a:lnTo>
                  <a:pt x="2613676" y="850828"/>
                </a:lnTo>
                <a:lnTo>
                  <a:pt x="2620660" y="855586"/>
                </a:lnTo>
                <a:lnTo>
                  <a:pt x="2627643" y="860345"/>
                </a:lnTo>
                <a:lnTo>
                  <a:pt x="2633992" y="865420"/>
                </a:lnTo>
                <a:lnTo>
                  <a:pt x="2640341" y="871130"/>
                </a:lnTo>
                <a:lnTo>
                  <a:pt x="2646372" y="876523"/>
                </a:lnTo>
                <a:lnTo>
                  <a:pt x="2652086" y="882550"/>
                </a:lnTo>
                <a:lnTo>
                  <a:pt x="2657165" y="888578"/>
                </a:lnTo>
                <a:lnTo>
                  <a:pt x="2662243" y="894922"/>
                </a:lnTo>
                <a:lnTo>
                  <a:pt x="2666688" y="901267"/>
                </a:lnTo>
                <a:lnTo>
                  <a:pt x="2670497" y="907928"/>
                </a:lnTo>
                <a:lnTo>
                  <a:pt x="2674623" y="914907"/>
                </a:lnTo>
                <a:lnTo>
                  <a:pt x="2677798" y="921886"/>
                </a:lnTo>
                <a:lnTo>
                  <a:pt x="2680655" y="929182"/>
                </a:lnTo>
                <a:lnTo>
                  <a:pt x="2683511" y="936161"/>
                </a:lnTo>
                <a:lnTo>
                  <a:pt x="2685733" y="943774"/>
                </a:lnTo>
                <a:lnTo>
                  <a:pt x="2687321" y="951388"/>
                </a:lnTo>
                <a:lnTo>
                  <a:pt x="2688273" y="959001"/>
                </a:lnTo>
                <a:lnTo>
                  <a:pt x="2689225" y="966932"/>
                </a:lnTo>
                <a:lnTo>
                  <a:pt x="2689225" y="974862"/>
                </a:lnTo>
                <a:lnTo>
                  <a:pt x="2689225" y="982476"/>
                </a:lnTo>
                <a:lnTo>
                  <a:pt x="2688590" y="989772"/>
                </a:lnTo>
                <a:lnTo>
                  <a:pt x="2687321" y="997385"/>
                </a:lnTo>
                <a:lnTo>
                  <a:pt x="2686051" y="1004364"/>
                </a:lnTo>
                <a:lnTo>
                  <a:pt x="2684146" y="1011660"/>
                </a:lnTo>
                <a:lnTo>
                  <a:pt x="2681607" y="1018322"/>
                </a:lnTo>
                <a:lnTo>
                  <a:pt x="2679067" y="1025301"/>
                </a:lnTo>
                <a:lnTo>
                  <a:pt x="2675893" y="1032279"/>
                </a:lnTo>
                <a:lnTo>
                  <a:pt x="2672719" y="1038624"/>
                </a:lnTo>
                <a:lnTo>
                  <a:pt x="2668592" y="1045286"/>
                </a:lnTo>
                <a:lnTo>
                  <a:pt x="2664783" y="1051313"/>
                </a:lnTo>
                <a:lnTo>
                  <a:pt x="2660339" y="1057657"/>
                </a:lnTo>
                <a:lnTo>
                  <a:pt x="2655577" y="1063367"/>
                </a:lnTo>
                <a:lnTo>
                  <a:pt x="2650498" y="1069077"/>
                </a:lnTo>
                <a:lnTo>
                  <a:pt x="2644785" y="1074470"/>
                </a:lnTo>
                <a:lnTo>
                  <a:pt x="2639388" y="1079863"/>
                </a:lnTo>
                <a:lnTo>
                  <a:pt x="2633357" y="1084938"/>
                </a:lnTo>
                <a:lnTo>
                  <a:pt x="2627326" y="1090014"/>
                </a:lnTo>
                <a:lnTo>
                  <a:pt x="2620660" y="1094455"/>
                </a:lnTo>
                <a:lnTo>
                  <a:pt x="2613994" y="1098579"/>
                </a:lnTo>
                <a:lnTo>
                  <a:pt x="2607010" y="1103020"/>
                </a:lnTo>
                <a:lnTo>
                  <a:pt x="2599392" y="1106827"/>
                </a:lnTo>
                <a:lnTo>
                  <a:pt x="2592091" y="1110316"/>
                </a:lnTo>
                <a:lnTo>
                  <a:pt x="2584473" y="1113806"/>
                </a:lnTo>
                <a:lnTo>
                  <a:pt x="2576537" y="1116978"/>
                </a:lnTo>
                <a:lnTo>
                  <a:pt x="2568601" y="1119516"/>
                </a:lnTo>
                <a:lnTo>
                  <a:pt x="2560348" y="1122053"/>
                </a:lnTo>
                <a:lnTo>
                  <a:pt x="2551777" y="1123957"/>
                </a:lnTo>
                <a:lnTo>
                  <a:pt x="2543524" y="1126177"/>
                </a:lnTo>
                <a:lnTo>
                  <a:pt x="2534636" y="1127763"/>
                </a:lnTo>
                <a:lnTo>
                  <a:pt x="2525748" y="1128715"/>
                </a:lnTo>
                <a:lnTo>
                  <a:pt x="2516542" y="1129667"/>
                </a:lnTo>
                <a:lnTo>
                  <a:pt x="2516860" y="1130301"/>
                </a:lnTo>
                <a:lnTo>
                  <a:pt x="1480445" y="1130301"/>
                </a:lnTo>
                <a:lnTo>
                  <a:pt x="1481397" y="1129984"/>
                </a:lnTo>
                <a:lnTo>
                  <a:pt x="1474096" y="1130301"/>
                </a:lnTo>
                <a:lnTo>
                  <a:pt x="1466478" y="1130301"/>
                </a:lnTo>
                <a:lnTo>
                  <a:pt x="1453463" y="1129984"/>
                </a:lnTo>
                <a:lnTo>
                  <a:pt x="1440448" y="1129032"/>
                </a:lnTo>
                <a:lnTo>
                  <a:pt x="1427751" y="1127763"/>
                </a:lnTo>
                <a:lnTo>
                  <a:pt x="1415054" y="1125543"/>
                </a:lnTo>
                <a:lnTo>
                  <a:pt x="1402674" y="1122688"/>
                </a:lnTo>
                <a:lnTo>
                  <a:pt x="1389977" y="1119516"/>
                </a:lnTo>
                <a:lnTo>
                  <a:pt x="1378232" y="1115709"/>
                </a:lnTo>
                <a:lnTo>
                  <a:pt x="1366487" y="1111268"/>
                </a:lnTo>
                <a:lnTo>
                  <a:pt x="1355376" y="1106510"/>
                </a:lnTo>
                <a:lnTo>
                  <a:pt x="1344266" y="1100800"/>
                </a:lnTo>
                <a:lnTo>
                  <a:pt x="1333474" y="1095090"/>
                </a:lnTo>
                <a:lnTo>
                  <a:pt x="1322998" y="1088745"/>
                </a:lnTo>
                <a:lnTo>
                  <a:pt x="1312841" y="1082083"/>
                </a:lnTo>
                <a:lnTo>
                  <a:pt x="1303000" y="1074787"/>
                </a:lnTo>
                <a:lnTo>
                  <a:pt x="1293795" y="1067491"/>
                </a:lnTo>
                <a:lnTo>
                  <a:pt x="1284907" y="1059243"/>
                </a:lnTo>
                <a:lnTo>
                  <a:pt x="1276336" y="1050678"/>
                </a:lnTo>
                <a:lnTo>
                  <a:pt x="1268400" y="1041796"/>
                </a:lnTo>
                <a:lnTo>
                  <a:pt x="1260464" y="1032914"/>
                </a:lnTo>
                <a:lnTo>
                  <a:pt x="1253481" y="1023397"/>
                </a:lnTo>
                <a:lnTo>
                  <a:pt x="1246815" y="1013563"/>
                </a:lnTo>
                <a:lnTo>
                  <a:pt x="1240784" y="1003095"/>
                </a:lnTo>
                <a:lnTo>
                  <a:pt x="1234752" y="992627"/>
                </a:lnTo>
                <a:lnTo>
                  <a:pt x="1229991" y="981841"/>
                </a:lnTo>
                <a:lnTo>
                  <a:pt x="1225229" y="970738"/>
                </a:lnTo>
                <a:lnTo>
                  <a:pt x="1221103" y="959635"/>
                </a:lnTo>
                <a:lnTo>
                  <a:pt x="1217928" y="947898"/>
                </a:lnTo>
                <a:lnTo>
                  <a:pt x="1215072" y="936161"/>
                </a:lnTo>
                <a:lnTo>
                  <a:pt x="1212532" y="924424"/>
                </a:lnTo>
                <a:lnTo>
                  <a:pt x="1210945" y="912052"/>
                </a:lnTo>
                <a:lnTo>
                  <a:pt x="1209993" y="899680"/>
                </a:lnTo>
                <a:lnTo>
                  <a:pt x="1209675" y="887309"/>
                </a:lnTo>
                <a:lnTo>
                  <a:pt x="1209993" y="874937"/>
                </a:lnTo>
                <a:lnTo>
                  <a:pt x="1210945" y="862565"/>
                </a:lnTo>
                <a:lnTo>
                  <a:pt x="1212532" y="850511"/>
                </a:lnTo>
                <a:lnTo>
                  <a:pt x="1215072" y="838456"/>
                </a:lnTo>
                <a:lnTo>
                  <a:pt x="1217928" y="826719"/>
                </a:lnTo>
                <a:lnTo>
                  <a:pt x="1221103" y="814982"/>
                </a:lnTo>
                <a:lnTo>
                  <a:pt x="1225229" y="803879"/>
                </a:lnTo>
                <a:lnTo>
                  <a:pt x="1229991" y="792776"/>
                </a:lnTo>
                <a:lnTo>
                  <a:pt x="1234752" y="781991"/>
                </a:lnTo>
                <a:lnTo>
                  <a:pt x="1240784" y="771523"/>
                </a:lnTo>
                <a:lnTo>
                  <a:pt x="1246815" y="761689"/>
                </a:lnTo>
                <a:lnTo>
                  <a:pt x="1253481" y="751537"/>
                </a:lnTo>
                <a:lnTo>
                  <a:pt x="1260464" y="742021"/>
                </a:lnTo>
                <a:lnTo>
                  <a:pt x="1268400" y="732821"/>
                </a:lnTo>
                <a:lnTo>
                  <a:pt x="1276336" y="723939"/>
                </a:lnTo>
                <a:lnTo>
                  <a:pt x="1284907" y="715691"/>
                </a:lnTo>
                <a:lnTo>
                  <a:pt x="1293795" y="707444"/>
                </a:lnTo>
                <a:lnTo>
                  <a:pt x="1303000" y="699830"/>
                </a:lnTo>
                <a:lnTo>
                  <a:pt x="1312841" y="692851"/>
                </a:lnTo>
                <a:lnTo>
                  <a:pt x="1322998" y="685872"/>
                </a:lnTo>
                <a:lnTo>
                  <a:pt x="1333474" y="679845"/>
                </a:lnTo>
                <a:lnTo>
                  <a:pt x="1344266" y="673818"/>
                </a:lnTo>
                <a:lnTo>
                  <a:pt x="1355376" y="668425"/>
                </a:lnTo>
                <a:lnTo>
                  <a:pt x="1366487" y="663350"/>
                </a:lnTo>
                <a:lnTo>
                  <a:pt x="1378232" y="659226"/>
                </a:lnTo>
                <a:lnTo>
                  <a:pt x="1389977" y="655102"/>
                </a:lnTo>
                <a:lnTo>
                  <a:pt x="1402674" y="651930"/>
                </a:lnTo>
                <a:lnTo>
                  <a:pt x="1415054" y="649392"/>
                </a:lnTo>
                <a:lnTo>
                  <a:pt x="1427751" y="647171"/>
                </a:lnTo>
                <a:lnTo>
                  <a:pt x="1440448" y="645902"/>
                </a:lnTo>
                <a:lnTo>
                  <a:pt x="1453463" y="644951"/>
                </a:lnTo>
                <a:lnTo>
                  <a:pt x="1466478" y="644633"/>
                </a:lnTo>
                <a:lnTo>
                  <a:pt x="1474413" y="644633"/>
                </a:lnTo>
                <a:lnTo>
                  <a:pt x="1481397" y="644951"/>
                </a:lnTo>
                <a:lnTo>
                  <a:pt x="1489015" y="645585"/>
                </a:lnTo>
                <a:lnTo>
                  <a:pt x="1496634" y="646220"/>
                </a:lnTo>
                <a:lnTo>
                  <a:pt x="1503617" y="647171"/>
                </a:lnTo>
                <a:lnTo>
                  <a:pt x="1510918" y="648123"/>
                </a:lnTo>
                <a:lnTo>
                  <a:pt x="1525203" y="650661"/>
                </a:lnTo>
                <a:lnTo>
                  <a:pt x="1527425" y="637972"/>
                </a:lnTo>
                <a:lnTo>
                  <a:pt x="1530281" y="625283"/>
                </a:lnTo>
                <a:lnTo>
                  <a:pt x="1534408" y="612594"/>
                </a:lnTo>
                <a:lnTo>
                  <a:pt x="1538535" y="600222"/>
                </a:lnTo>
                <a:lnTo>
                  <a:pt x="1543614" y="588168"/>
                </a:lnTo>
                <a:lnTo>
                  <a:pt x="1549010" y="576431"/>
                </a:lnTo>
                <a:lnTo>
                  <a:pt x="1555359" y="565011"/>
                </a:lnTo>
                <a:lnTo>
                  <a:pt x="1561707" y="553591"/>
                </a:lnTo>
                <a:lnTo>
                  <a:pt x="1569326" y="542805"/>
                </a:lnTo>
                <a:lnTo>
                  <a:pt x="1576626" y="532019"/>
                </a:lnTo>
                <a:lnTo>
                  <a:pt x="1585197" y="521868"/>
                </a:lnTo>
                <a:lnTo>
                  <a:pt x="1593768" y="511717"/>
                </a:lnTo>
                <a:lnTo>
                  <a:pt x="1603291" y="502201"/>
                </a:lnTo>
                <a:lnTo>
                  <a:pt x="1612496" y="493001"/>
                </a:lnTo>
                <a:lnTo>
                  <a:pt x="1622654" y="484119"/>
                </a:lnTo>
                <a:lnTo>
                  <a:pt x="1633447" y="475554"/>
                </a:lnTo>
                <a:lnTo>
                  <a:pt x="1644557" y="467306"/>
                </a:lnTo>
                <a:lnTo>
                  <a:pt x="1655984" y="460010"/>
                </a:lnTo>
                <a:lnTo>
                  <a:pt x="1667729" y="452714"/>
                </a:lnTo>
                <a:lnTo>
                  <a:pt x="1679792" y="446052"/>
                </a:lnTo>
                <a:lnTo>
                  <a:pt x="1692172" y="439708"/>
                </a:lnTo>
                <a:lnTo>
                  <a:pt x="1705186" y="433998"/>
                </a:lnTo>
                <a:lnTo>
                  <a:pt x="1718201" y="428288"/>
                </a:lnTo>
                <a:lnTo>
                  <a:pt x="1731851" y="423529"/>
                </a:lnTo>
                <a:lnTo>
                  <a:pt x="1745818" y="419088"/>
                </a:lnTo>
                <a:lnTo>
                  <a:pt x="1759785" y="415599"/>
                </a:lnTo>
                <a:lnTo>
                  <a:pt x="1774069" y="412427"/>
                </a:lnTo>
                <a:lnTo>
                  <a:pt x="1788354" y="409572"/>
                </a:lnTo>
                <a:lnTo>
                  <a:pt x="1803590" y="407351"/>
                </a:lnTo>
                <a:lnTo>
                  <a:pt x="1818510" y="405765"/>
                </a:lnTo>
                <a:lnTo>
                  <a:pt x="1833429" y="404813"/>
                </a:lnTo>
                <a:close/>
                <a:moveTo>
                  <a:pt x="1009600" y="74613"/>
                </a:moveTo>
                <a:lnTo>
                  <a:pt x="997522" y="74930"/>
                </a:lnTo>
                <a:lnTo>
                  <a:pt x="985444" y="75564"/>
                </a:lnTo>
                <a:lnTo>
                  <a:pt x="973366" y="77149"/>
                </a:lnTo>
                <a:lnTo>
                  <a:pt x="961288" y="79051"/>
                </a:lnTo>
                <a:lnTo>
                  <a:pt x="949210" y="82221"/>
                </a:lnTo>
                <a:lnTo>
                  <a:pt x="937450" y="85391"/>
                </a:lnTo>
                <a:lnTo>
                  <a:pt x="925690" y="89195"/>
                </a:lnTo>
                <a:lnTo>
                  <a:pt x="914248" y="93950"/>
                </a:lnTo>
                <a:lnTo>
                  <a:pt x="903124" y="98704"/>
                </a:lnTo>
                <a:lnTo>
                  <a:pt x="891999" y="104727"/>
                </a:lnTo>
                <a:lnTo>
                  <a:pt x="881193" y="110433"/>
                </a:lnTo>
                <a:lnTo>
                  <a:pt x="870704" y="117407"/>
                </a:lnTo>
                <a:lnTo>
                  <a:pt x="860851" y="124063"/>
                </a:lnTo>
                <a:lnTo>
                  <a:pt x="851316" y="131671"/>
                </a:lnTo>
                <a:lnTo>
                  <a:pt x="841780" y="139913"/>
                </a:lnTo>
                <a:lnTo>
                  <a:pt x="832563" y="147838"/>
                </a:lnTo>
                <a:lnTo>
                  <a:pt x="823981" y="156713"/>
                </a:lnTo>
                <a:lnTo>
                  <a:pt x="816035" y="165589"/>
                </a:lnTo>
                <a:lnTo>
                  <a:pt x="808089" y="175099"/>
                </a:lnTo>
                <a:lnTo>
                  <a:pt x="800461" y="184608"/>
                </a:lnTo>
                <a:lnTo>
                  <a:pt x="793786" y="194435"/>
                </a:lnTo>
                <a:lnTo>
                  <a:pt x="787430" y="204896"/>
                </a:lnTo>
                <a:lnTo>
                  <a:pt x="781391" y="215356"/>
                </a:lnTo>
                <a:lnTo>
                  <a:pt x="775670" y="226134"/>
                </a:lnTo>
                <a:lnTo>
                  <a:pt x="770902" y="236911"/>
                </a:lnTo>
                <a:lnTo>
                  <a:pt x="766770" y="248323"/>
                </a:lnTo>
                <a:lnTo>
                  <a:pt x="764863" y="253712"/>
                </a:lnTo>
                <a:lnTo>
                  <a:pt x="762956" y="259735"/>
                </a:lnTo>
                <a:lnTo>
                  <a:pt x="761685" y="265440"/>
                </a:lnTo>
                <a:lnTo>
                  <a:pt x="760413" y="271463"/>
                </a:lnTo>
                <a:lnTo>
                  <a:pt x="775670" y="253395"/>
                </a:lnTo>
                <a:lnTo>
                  <a:pt x="791562" y="236594"/>
                </a:lnTo>
                <a:lnTo>
                  <a:pt x="807454" y="220111"/>
                </a:lnTo>
                <a:lnTo>
                  <a:pt x="823346" y="204579"/>
                </a:lnTo>
                <a:lnTo>
                  <a:pt x="831610" y="196654"/>
                </a:lnTo>
                <a:lnTo>
                  <a:pt x="840191" y="189680"/>
                </a:lnTo>
                <a:lnTo>
                  <a:pt x="848455" y="182072"/>
                </a:lnTo>
                <a:lnTo>
                  <a:pt x="857037" y="175416"/>
                </a:lnTo>
                <a:lnTo>
                  <a:pt x="865618" y="168442"/>
                </a:lnTo>
                <a:lnTo>
                  <a:pt x="874518" y="161785"/>
                </a:lnTo>
                <a:lnTo>
                  <a:pt x="883100" y="155445"/>
                </a:lnTo>
                <a:lnTo>
                  <a:pt x="892317" y="149106"/>
                </a:lnTo>
                <a:lnTo>
                  <a:pt x="901534" y="143400"/>
                </a:lnTo>
                <a:lnTo>
                  <a:pt x="911070" y="137377"/>
                </a:lnTo>
                <a:lnTo>
                  <a:pt x="920605" y="132305"/>
                </a:lnTo>
                <a:lnTo>
                  <a:pt x="929822" y="127233"/>
                </a:lnTo>
                <a:lnTo>
                  <a:pt x="939675" y="121845"/>
                </a:lnTo>
                <a:lnTo>
                  <a:pt x="949528" y="117407"/>
                </a:lnTo>
                <a:lnTo>
                  <a:pt x="959699" y="112652"/>
                </a:lnTo>
                <a:lnTo>
                  <a:pt x="969870" y="108531"/>
                </a:lnTo>
                <a:lnTo>
                  <a:pt x="980359" y="104410"/>
                </a:lnTo>
                <a:lnTo>
                  <a:pt x="990848" y="100289"/>
                </a:lnTo>
                <a:lnTo>
                  <a:pt x="1001336" y="96802"/>
                </a:lnTo>
                <a:lnTo>
                  <a:pt x="1012143" y="93633"/>
                </a:lnTo>
                <a:lnTo>
                  <a:pt x="1034392" y="86976"/>
                </a:lnTo>
                <a:lnTo>
                  <a:pt x="1057276" y="80953"/>
                </a:lnTo>
                <a:lnTo>
                  <a:pt x="1051555" y="79368"/>
                </a:lnTo>
                <a:lnTo>
                  <a:pt x="1045516" y="78100"/>
                </a:lnTo>
                <a:lnTo>
                  <a:pt x="1033756" y="76198"/>
                </a:lnTo>
                <a:lnTo>
                  <a:pt x="1021678" y="75247"/>
                </a:lnTo>
                <a:lnTo>
                  <a:pt x="1009600" y="74613"/>
                </a:lnTo>
                <a:close/>
                <a:moveTo>
                  <a:pt x="1080453" y="0"/>
                </a:moveTo>
                <a:lnTo>
                  <a:pt x="1090296" y="0"/>
                </a:lnTo>
                <a:lnTo>
                  <a:pt x="1100138" y="318"/>
                </a:lnTo>
                <a:lnTo>
                  <a:pt x="1109981" y="635"/>
                </a:lnTo>
                <a:lnTo>
                  <a:pt x="1119823" y="1588"/>
                </a:lnTo>
                <a:lnTo>
                  <a:pt x="1129348" y="2223"/>
                </a:lnTo>
                <a:lnTo>
                  <a:pt x="1138873" y="3493"/>
                </a:lnTo>
                <a:lnTo>
                  <a:pt x="1158241" y="6033"/>
                </a:lnTo>
                <a:lnTo>
                  <a:pt x="1176656" y="9208"/>
                </a:lnTo>
                <a:lnTo>
                  <a:pt x="1195388" y="13653"/>
                </a:lnTo>
                <a:lnTo>
                  <a:pt x="1213486" y="18415"/>
                </a:lnTo>
                <a:lnTo>
                  <a:pt x="1230948" y="24130"/>
                </a:lnTo>
                <a:lnTo>
                  <a:pt x="1248411" y="30163"/>
                </a:lnTo>
                <a:lnTo>
                  <a:pt x="1265238" y="37148"/>
                </a:lnTo>
                <a:lnTo>
                  <a:pt x="1281748" y="44450"/>
                </a:lnTo>
                <a:lnTo>
                  <a:pt x="1297941" y="52705"/>
                </a:lnTo>
                <a:lnTo>
                  <a:pt x="1313498" y="61595"/>
                </a:lnTo>
                <a:lnTo>
                  <a:pt x="1328738" y="70803"/>
                </a:lnTo>
                <a:lnTo>
                  <a:pt x="1343661" y="80645"/>
                </a:lnTo>
                <a:lnTo>
                  <a:pt x="1357631" y="90805"/>
                </a:lnTo>
                <a:lnTo>
                  <a:pt x="1371283" y="101918"/>
                </a:lnTo>
                <a:lnTo>
                  <a:pt x="1384301" y="113348"/>
                </a:lnTo>
                <a:lnTo>
                  <a:pt x="1396683" y="125095"/>
                </a:lnTo>
                <a:lnTo>
                  <a:pt x="1408431" y="137478"/>
                </a:lnTo>
                <a:lnTo>
                  <a:pt x="1419861" y="150178"/>
                </a:lnTo>
                <a:lnTo>
                  <a:pt x="1430338" y="163830"/>
                </a:lnTo>
                <a:lnTo>
                  <a:pt x="1440498" y="177483"/>
                </a:lnTo>
                <a:lnTo>
                  <a:pt x="1444943" y="184150"/>
                </a:lnTo>
                <a:lnTo>
                  <a:pt x="1449706" y="191453"/>
                </a:lnTo>
                <a:lnTo>
                  <a:pt x="1453833" y="198755"/>
                </a:lnTo>
                <a:lnTo>
                  <a:pt x="1457961" y="205740"/>
                </a:lnTo>
                <a:lnTo>
                  <a:pt x="1462406" y="213360"/>
                </a:lnTo>
                <a:lnTo>
                  <a:pt x="1465898" y="220663"/>
                </a:lnTo>
                <a:lnTo>
                  <a:pt x="1469708" y="228283"/>
                </a:lnTo>
                <a:lnTo>
                  <a:pt x="1473201" y="235903"/>
                </a:lnTo>
                <a:lnTo>
                  <a:pt x="1476376" y="243523"/>
                </a:lnTo>
                <a:lnTo>
                  <a:pt x="1479551" y="251460"/>
                </a:lnTo>
                <a:lnTo>
                  <a:pt x="1482091" y="259398"/>
                </a:lnTo>
                <a:lnTo>
                  <a:pt x="1485266" y="267018"/>
                </a:lnTo>
                <a:lnTo>
                  <a:pt x="1487488" y="275273"/>
                </a:lnTo>
                <a:lnTo>
                  <a:pt x="1489711" y="283528"/>
                </a:lnTo>
                <a:lnTo>
                  <a:pt x="1491933" y="291465"/>
                </a:lnTo>
                <a:lnTo>
                  <a:pt x="1493838" y="299720"/>
                </a:lnTo>
                <a:lnTo>
                  <a:pt x="1495743" y="307975"/>
                </a:lnTo>
                <a:lnTo>
                  <a:pt x="1497013" y="316548"/>
                </a:lnTo>
                <a:lnTo>
                  <a:pt x="1505903" y="314325"/>
                </a:lnTo>
                <a:lnTo>
                  <a:pt x="1515111" y="312738"/>
                </a:lnTo>
                <a:lnTo>
                  <a:pt x="1524636" y="311468"/>
                </a:lnTo>
                <a:lnTo>
                  <a:pt x="1533843" y="310198"/>
                </a:lnTo>
                <a:lnTo>
                  <a:pt x="1543368" y="309563"/>
                </a:lnTo>
                <a:lnTo>
                  <a:pt x="1552576" y="308928"/>
                </a:lnTo>
                <a:lnTo>
                  <a:pt x="1562418" y="308293"/>
                </a:lnTo>
                <a:lnTo>
                  <a:pt x="1571943" y="308293"/>
                </a:lnTo>
                <a:lnTo>
                  <a:pt x="1583056" y="308293"/>
                </a:lnTo>
                <a:lnTo>
                  <a:pt x="1594168" y="308928"/>
                </a:lnTo>
                <a:lnTo>
                  <a:pt x="1604963" y="309880"/>
                </a:lnTo>
                <a:lnTo>
                  <a:pt x="1615758" y="310833"/>
                </a:lnTo>
                <a:lnTo>
                  <a:pt x="1626553" y="312420"/>
                </a:lnTo>
                <a:lnTo>
                  <a:pt x="1637031" y="314008"/>
                </a:lnTo>
                <a:lnTo>
                  <a:pt x="1647191" y="316548"/>
                </a:lnTo>
                <a:lnTo>
                  <a:pt x="1657668" y="319088"/>
                </a:lnTo>
                <a:lnTo>
                  <a:pt x="1667828" y="321628"/>
                </a:lnTo>
                <a:lnTo>
                  <a:pt x="1677988" y="324485"/>
                </a:lnTo>
                <a:lnTo>
                  <a:pt x="1687831" y="328295"/>
                </a:lnTo>
                <a:lnTo>
                  <a:pt x="1697673" y="331788"/>
                </a:lnTo>
                <a:lnTo>
                  <a:pt x="1707516" y="335598"/>
                </a:lnTo>
                <a:lnTo>
                  <a:pt x="1716723" y="340043"/>
                </a:lnTo>
                <a:lnTo>
                  <a:pt x="1725931" y="344170"/>
                </a:lnTo>
                <a:lnTo>
                  <a:pt x="1735138" y="348933"/>
                </a:lnTo>
                <a:lnTo>
                  <a:pt x="1723708" y="352425"/>
                </a:lnTo>
                <a:lnTo>
                  <a:pt x="1712596" y="355600"/>
                </a:lnTo>
                <a:lnTo>
                  <a:pt x="1701483" y="359410"/>
                </a:lnTo>
                <a:lnTo>
                  <a:pt x="1690688" y="363855"/>
                </a:lnTo>
                <a:lnTo>
                  <a:pt x="1679893" y="367983"/>
                </a:lnTo>
                <a:lnTo>
                  <a:pt x="1669098" y="372428"/>
                </a:lnTo>
                <a:lnTo>
                  <a:pt x="1658621" y="377508"/>
                </a:lnTo>
                <a:lnTo>
                  <a:pt x="1648778" y="382588"/>
                </a:lnTo>
                <a:lnTo>
                  <a:pt x="1638618" y="388303"/>
                </a:lnTo>
                <a:lnTo>
                  <a:pt x="1628776" y="393700"/>
                </a:lnTo>
                <a:lnTo>
                  <a:pt x="1618933" y="399733"/>
                </a:lnTo>
                <a:lnTo>
                  <a:pt x="1609408" y="405765"/>
                </a:lnTo>
                <a:lnTo>
                  <a:pt x="1600201" y="412433"/>
                </a:lnTo>
                <a:lnTo>
                  <a:pt x="1591311" y="418783"/>
                </a:lnTo>
                <a:lnTo>
                  <a:pt x="1582421" y="425768"/>
                </a:lnTo>
                <a:lnTo>
                  <a:pt x="1573531" y="433070"/>
                </a:lnTo>
                <a:lnTo>
                  <a:pt x="1565593" y="440373"/>
                </a:lnTo>
                <a:lnTo>
                  <a:pt x="1557338" y="447993"/>
                </a:lnTo>
                <a:lnTo>
                  <a:pt x="1549401" y="455613"/>
                </a:lnTo>
                <a:lnTo>
                  <a:pt x="1541463" y="463550"/>
                </a:lnTo>
                <a:lnTo>
                  <a:pt x="1534478" y="471805"/>
                </a:lnTo>
                <a:lnTo>
                  <a:pt x="1527176" y="480378"/>
                </a:lnTo>
                <a:lnTo>
                  <a:pt x="1520508" y="488633"/>
                </a:lnTo>
                <a:lnTo>
                  <a:pt x="1513841" y="497523"/>
                </a:lnTo>
                <a:lnTo>
                  <a:pt x="1507491" y="506730"/>
                </a:lnTo>
                <a:lnTo>
                  <a:pt x="1501458" y="515938"/>
                </a:lnTo>
                <a:lnTo>
                  <a:pt x="1495743" y="524828"/>
                </a:lnTo>
                <a:lnTo>
                  <a:pt x="1490346" y="534353"/>
                </a:lnTo>
                <a:lnTo>
                  <a:pt x="1485266" y="544195"/>
                </a:lnTo>
                <a:lnTo>
                  <a:pt x="1480503" y="554038"/>
                </a:lnTo>
                <a:lnTo>
                  <a:pt x="1476058" y="563880"/>
                </a:lnTo>
                <a:lnTo>
                  <a:pt x="1471931" y="574040"/>
                </a:lnTo>
                <a:lnTo>
                  <a:pt x="1465263" y="574040"/>
                </a:lnTo>
                <a:lnTo>
                  <a:pt x="1457008" y="574040"/>
                </a:lnTo>
                <a:lnTo>
                  <a:pt x="1448753" y="574358"/>
                </a:lnTo>
                <a:lnTo>
                  <a:pt x="1440181" y="574993"/>
                </a:lnTo>
                <a:lnTo>
                  <a:pt x="1431926" y="575628"/>
                </a:lnTo>
                <a:lnTo>
                  <a:pt x="1423671" y="576580"/>
                </a:lnTo>
                <a:lnTo>
                  <a:pt x="1415733" y="577533"/>
                </a:lnTo>
                <a:lnTo>
                  <a:pt x="1407478" y="578803"/>
                </a:lnTo>
                <a:lnTo>
                  <a:pt x="1399223" y="580390"/>
                </a:lnTo>
                <a:lnTo>
                  <a:pt x="1391603" y="581978"/>
                </a:lnTo>
                <a:lnTo>
                  <a:pt x="1383666" y="583565"/>
                </a:lnTo>
                <a:lnTo>
                  <a:pt x="1368108" y="588010"/>
                </a:lnTo>
                <a:lnTo>
                  <a:pt x="1352551" y="592773"/>
                </a:lnTo>
                <a:lnTo>
                  <a:pt x="1337946" y="598805"/>
                </a:lnTo>
                <a:lnTo>
                  <a:pt x="1323341" y="604838"/>
                </a:lnTo>
                <a:lnTo>
                  <a:pt x="1309371" y="611823"/>
                </a:lnTo>
                <a:lnTo>
                  <a:pt x="1295718" y="619125"/>
                </a:lnTo>
                <a:lnTo>
                  <a:pt x="1282066" y="627698"/>
                </a:lnTo>
                <a:lnTo>
                  <a:pt x="1269366" y="636270"/>
                </a:lnTo>
                <a:lnTo>
                  <a:pt x="1256983" y="645795"/>
                </a:lnTo>
                <a:lnTo>
                  <a:pt x="1244918" y="655320"/>
                </a:lnTo>
                <a:lnTo>
                  <a:pt x="1233806" y="665798"/>
                </a:lnTo>
                <a:lnTo>
                  <a:pt x="1222693" y="676910"/>
                </a:lnTo>
                <a:lnTo>
                  <a:pt x="1212851" y="688023"/>
                </a:lnTo>
                <a:lnTo>
                  <a:pt x="1203008" y="700088"/>
                </a:lnTo>
                <a:lnTo>
                  <a:pt x="1193801" y="712470"/>
                </a:lnTo>
                <a:lnTo>
                  <a:pt x="1185228" y="725170"/>
                </a:lnTo>
                <a:lnTo>
                  <a:pt x="1176973" y="738505"/>
                </a:lnTo>
                <a:lnTo>
                  <a:pt x="1169988" y="751840"/>
                </a:lnTo>
                <a:lnTo>
                  <a:pt x="1163321" y="765810"/>
                </a:lnTo>
                <a:lnTo>
                  <a:pt x="1160463" y="772795"/>
                </a:lnTo>
                <a:lnTo>
                  <a:pt x="1157606" y="780098"/>
                </a:lnTo>
                <a:lnTo>
                  <a:pt x="1155066" y="787400"/>
                </a:lnTo>
                <a:lnTo>
                  <a:pt x="1152208" y="794385"/>
                </a:lnTo>
                <a:lnTo>
                  <a:pt x="1149986" y="802005"/>
                </a:lnTo>
                <a:lnTo>
                  <a:pt x="1148081" y="809625"/>
                </a:lnTo>
                <a:lnTo>
                  <a:pt x="1146176" y="816928"/>
                </a:lnTo>
                <a:lnTo>
                  <a:pt x="1144271" y="824548"/>
                </a:lnTo>
                <a:lnTo>
                  <a:pt x="1143001" y="832485"/>
                </a:lnTo>
                <a:lnTo>
                  <a:pt x="1141413" y="840105"/>
                </a:lnTo>
                <a:lnTo>
                  <a:pt x="1140143" y="848043"/>
                </a:lnTo>
                <a:lnTo>
                  <a:pt x="1139191" y="855980"/>
                </a:lnTo>
                <a:lnTo>
                  <a:pt x="1138556" y="863600"/>
                </a:lnTo>
                <a:lnTo>
                  <a:pt x="1137921" y="871855"/>
                </a:lnTo>
                <a:lnTo>
                  <a:pt x="1137603" y="879793"/>
                </a:lnTo>
                <a:lnTo>
                  <a:pt x="1137603" y="887730"/>
                </a:lnTo>
                <a:lnTo>
                  <a:pt x="1137921" y="899478"/>
                </a:lnTo>
                <a:lnTo>
                  <a:pt x="1138556" y="910908"/>
                </a:lnTo>
                <a:lnTo>
                  <a:pt x="1139508" y="922020"/>
                </a:lnTo>
                <a:lnTo>
                  <a:pt x="1141096" y="933450"/>
                </a:lnTo>
                <a:lnTo>
                  <a:pt x="221615" y="933450"/>
                </a:lnTo>
                <a:lnTo>
                  <a:pt x="221933" y="932498"/>
                </a:lnTo>
                <a:lnTo>
                  <a:pt x="210503" y="931545"/>
                </a:lnTo>
                <a:lnTo>
                  <a:pt x="198755" y="929958"/>
                </a:lnTo>
                <a:lnTo>
                  <a:pt x="187643" y="928053"/>
                </a:lnTo>
                <a:lnTo>
                  <a:pt x="176530" y="925195"/>
                </a:lnTo>
                <a:lnTo>
                  <a:pt x="165735" y="922655"/>
                </a:lnTo>
                <a:lnTo>
                  <a:pt x="155575" y="919480"/>
                </a:lnTo>
                <a:lnTo>
                  <a:pt x="145098" y="915988"/>
                </a:lnTo>
                <a:lnTo>
                  <a:pt x="134938" y="911860"/>
                </a:lnTo>
                <a:lnTo>
                  <a:pt x="124778" y="907733"/>
                </a:lnTo>
                <a:lnTo>
                  <a:pt x="115253" y="903288"/>
                </a:lnTo>
                <a:lnTo>
                  <a:pt x="106045" y="897890"/>
                </a:lnTo>
                <a:lnTo>
                  <a:pt x="97155" y="892810"/>
                </a:lnTo>
                <a:lnTo>
                  <a:pt x="88265" y="887095"/>
                </a:lnTo>
                <a:lnTo>
                  <a:pt x="80010" y="881380"/>
                </a:lnTo>
                <a:lnTo>
                  <a:pt x="71755" y="875030"/>
                </a:lnTo>
                <a:lnTo>
                  <a:pt x="64453" y="868680"/>
                </a:lnTo>
                <a:lnTo>
                  <a:pt x="56833" y="861695"/>
                </a:lnTo>
                <a:lnTo>
                  <a:pt x="50165" y="854393"/>
                </a:lnTo>
                <a:lnTo>
                  <a:pt x="43498" y="847408"/>
                </a:lnTo>
                <a:lnTo>
                  <a:pt x="37148" y="839470"/>
                </a:lnTo>
                <a:lnTo>
                  <a:pt x="31750" y="831533"/>
                </a:lnTo>
                <a:lnTo>
                  <a:pt x="26670" y="823913"/>
                </a:lnTo>
                <a:lnTo>
                  <a:pt x="21590" y="815340"/>
                </a:lnTo>
                <a:lnTo>
                  <a:pt x="17145" y="807085"/>
                </a:lnTo>
                <a:lnTo>
                  <a:pt x="13018" y="798513"/>
                </a:lnTo>
                <a:lnTo>
                  <a:pt x="9843" y="789623"/>
                </a:lnTo>
                <a:lnTo>
                  <a:pt x="6985" y="780415"/>
                </a:lnTo>
                <a:lnTo>
                  <a:pt x="4445" y="771208"/>
                </a:lnTo>
                <a:lnTo>
                  <a:pt x="2540" y="762318"/>
                </a:lnTo>
                <a:lnTo>
                  <a:pt x="953" y="752793"/>
                </a:lnTo>
                <a:lnTo>
                  <a:pt x="318" y="743268"/>
                </a:lnTo>
                <a:lnTo>
                  <a:pt x="0" y="733425"/>
                </a:lnTo>
                <a:lnTo>
                  <a:pt x="318" y="723265"/>
                </a:lnTo>
                <a:lnTo>
                  <a:pt x="1270" y="713105"/>
                </a:lnTo>
                <a:lnTo>
                  <a:pt x="2858" y="703263"/>
                </a:lnTo>
                <a:lnTo>
                  <a:pt x="5080" y="693420"/>
                </a:lnTo>
                <a:lnTo>
                  <a:pt x="7620" y="683895"/>
                </a:lnTo>
                <a:lnTo>
                  <a:pt x="10795" y="674370"/>
                </a:lnTo>
                <a:lnTo>
                  <a:pt x="14923" y="665163"/>
                </a:lnTo>
                <a:lnTo>
                  <a:pt x="19050" y="656273"/>
                </a:lnTo>
                <a:lnTo>
                  <a:pt x="23813" y="647383"/>
                </a:lnTo>
                <a:lnTo>
                  <a:pt x="29210" y="638810"/>
                </a:lnTo>
                <a:lnTo>
                  <a:pt x="34925" y="630238"/>
                </a:lnTo>
                <a:lnTo>
                  <a:pt x="41275" y="622300"/>
                </a:lnTo>
                <a:lnTo>
                  <a:pt x="47943" y="614363"/>
                </a:lnTo>
                <a:lnTo>
                  <a:pt x="55245" y="606743"/>
                </a:lnTo>
                <a:lnTo>
                  <a:pt x="62865" y="599758"/>
                </a:lnTo>
                <a:lnTo>
                  <a:pt x="70803" y="592773"/>
                </a:lnTo>
                <a:lnTo>
                  <a:pt x="79375" y="586423"/>
                </a:lnTo>
                <a:lnTo>
                  <a:pt x="88265" y="579755"/>
                </a:lnTo>
                <a:lnTo>
                  <a:pt x="97473" y="574040"/>
                </a:lnTo>
                <a:lnTo>
                  <a:pt x="106680" y="568325"/>
                </a:lnTo>
                <a:lnTo>
                  <a:pt x="116523" y="563245"/>
                </a:lnTo>
                <a:lnTo>
                  <a:pt x="126683" y="558165"/>
                </a:lnTo>
                <a:lnTo>
                  <a:pt x="137160" y="554038"/>
                </a:lnTo>
                <a:lnTo>
                  <a:pt x="147955" y="549593"/>
                </a:lnTo>
                <a:lnTo>
                  <a:pt x="159068" y="546100"/>
                </a:lnTo>
                <a:lnTo>
                  <a:pt x="170180" y="542925"/>
                </a:lnTo>
                <a:lnTo>
                  <a:pt x="181928" y="540385"/>
                </a:lnTo>
                <a:lnTo>
                  <a:pt x="193675" y="537845"/>
                </a:lnTo>
                <a:lnTo>
                  <a:pt x="205423" y="535940"/>
                </a:lnTo>
                <a:lnTo>
                  <a:pt x="217488" y="534670"/>
                </a:lnTo>
                <a:lnTo>
                  <a:pt x="229870" y="533718"/>
                </a:lnTo>
                <a:lnTo>
                  <a:pt x="242570" y="533400"/>
                </a:lnTo>
                <a:lnTo>
                  <a:pt x="241935" y="524828"/>
                </a:lnTo>
                <a:lnTo>
                  <a:pt x="241935" y="516573"/>
                </a:lnTo>
                <a:lnTo>
                  <a:pt x="241935" y="508953"/>
                </a:lnTo>
                <a:lnTo>
                  <a:pt x="242253" y="501650"/>
                </a:lnTo>
                <a:lnTo>
                  <a:pt x="242888" y="494348"/>
                </a:lnTo>
                <a:lnTo>
                  <a:pt x="243523" y="487045"/>
                </a:lnTo>
                <a:lnTo>
                  <a:pt x="244475" y="480060"/>
                </a:lnTo>
                <a:lnTo>
                  <a:pt x="245745" y="472758"/>
                </a:lnTo>
                <a:lnTo>
                  <a:pt x="247015" y="465773"/>
                </a:lnTo>
                <a:lnTo>
                  <a:pt x="248603" y="458788"/>
                </a:lnTo>
                <a:lnTo>
                  <a:pt x="250508" y="451803"/>
                </a:lnTo>
                <a:lnTo>
                  <a:pt x="252413" y="445135"/>
                </a:lnTo>
                <a:lnTo>
                  <a:pt x="254635" y="438150"/>
                </a:lnTo>
                <a:lnTo>
                  <a:pt x="256858" y="431165"/>
                </a:lnTo>
                <a:lnTo>
                  <a:pt x="259398" y="424498"/>
                </a:lnTo>
                <a:lnTo>
                  <a:pt x="262255" y="417830"/>
                </a:lnTo>
                <a:lnTo>
                  <a:pt x="265113" y="411480"/>
                </a:lnTo>
                <a:lnTo>
                  <a:pt x="267970" y="404813"/>
                </a:lnTo>
                <a:lnTo>
                  <a:pt x="274955" y="392113"/>
                </a:lnTo>
                <a:lnTo>
                  <a:pt x="282258" y="379730"/>
                </a:lnTo>
                <a:lnTo>
                  <a:pt x="290513" y="367983"/>
                </a:lnTo>
                <a:lnTo>
                  <a:pt x="299085" y="356235"/>
                </a:lnTo>
                <a:lnTo>
                  <a:pt x="308610" y="344805"/>
                </a:lnTo>
                <a:lnTo>
                  <a:pt x="318135" y="334010"/>
                </a:lnTo>
                <a:lnTo>
                  <a:pt x="328930" y="323533"/>
                </a:lnTo>
                <a:lnTo>
                  <a:pt x="340043" y="313690"/>
                </a:lnTo>
                <a:lnTo>
                  <a:pt x="351790" y="304483"/>
                </a:lnTo>
                <a:lnTo>
                  <a:pt x="363855" y="295275"/>
                </a:lnTo>
                <a:lnTo>
                  <a:pt x="376555" y="286703"/>
                </a:lnTo>
                <a:lnTo>
                  <a:pt x="389573" y="278765"/>
                </a:lnTo>
                <a:lnTo>
                  <a:pt x="403543" y="271463"/>
                </a:lnTo>
                <a:lnTo>
                  <a:pt x="417513" y="264478"/>
                </a:lnTo>
                <a:lnTo>
                  <a:pt x="431800" y="258128"/>
                </a:lnTo>
                <a:lnTo>
                  <a:pt x="446723" y="252413"/>
                </a:lnTo>
                <a:lnTo>
                  <a:pt x="461963" y="247333"/>
                </a:lnTo>
                <a:lnTo>
                  <a:pt x="477520" y="242570"/>
                </a:lnTo>
                <a:lnTo>
                  <a:pt x="493395" y="238760"/>
                </a:lnTo>
                <a:lnTo>
                  <a:pt x="509905" y="235585"/>
                </a:lnTo>
                <a:lnTo>
                  <a:pt x="526098" y="233363"/>
                </a:lnTo>
                <a:lnTo>
                  <a:pt x="543243" y="231140"/>
                </a:lnTo>
                <a:lnTo>
                  <a:pt x="560070" y="230188"/>
                </a:lnTo>
                <a:lnTo>
                  <a:pt x="577215" y="229870"/>
                </a:lnTo>
                <a:lnTo>
                  <a:pt x="591503" y="229870"/>
                </a:lnTo>
                <a:lnTo>
                  <a:pt x="605155" y="230823"/>
                </a:lnTo>
                <a:lnTo>
                  <a:pt x="618808" y="231775"/>
                </a:lnTo>
                <a:lnTo>
                  <a:pt x="632143" y="233680"/>
                </a:lnTo>
                <a:lnTo>
                  <a:pt x="645160" y="235903"/>
                </a:lnTo>
                <a:lnTo>
                  <a:pt x="658495" y="238443"/>
                </a:lnTo>
                <a:lnTo>
                  <a:pt x="671195" y="241300"/>
                </a:lnTo>
                <a:lnTo>
                  <a:pt x="684213" y="244475"/>
                </a:lnTo>
                <a:lnTo>
                  <a:pt x="689610" y="231458"/>
                </a:lnTo>
                <a:lnTo>
                  <a:pt x="696278" y="218440"/>
                </a:lnTo>
                <a:lnTo>
                  <a:pt x="702628" y="205740"/>
                </a:lnTo>
                <a:lnTo>
                  <a:pt x="710248" y="193040"/>
                </a:lnTo>
                <a:lnTo>
                  <a:pt x="717868" y="180975"/>
                </a:lnTo>
                <a:lnTo>
                  <a:pt x="726440" y="169228"/>
                </a:lnTo>
                <a:lnTo>
                  <a:pt x="735330" y="157480"/>
                </a:lnTo>
                <a:lnTo>
                  <a:pt x="744855" y="146050"/>
                </a:lnTo>
                <a:lnTo>
                  <a:pt x="754698" y="135255"/>
                </a:lnTo>
                <a:lnTo>
                  <a:pt x="764540" y="124460"/>
                </a:lnTo>
                <a:lnTo>
                  <a:pt x="775335" y="114300"/>
                </a:lnTo>
                <a:lnTo>
                  <a:pt x="786765" y="104775"/>
                </a:lnTo>
                <a:lnTo>
                  <a:pt x="798195" y="94933"/>
                </a:lnTo>
                <a:lnTo>
                  <a:pt x="810260" y="85725"/>
                </a:lnTo>
                <a:lnTo>
                  <a:pt x="822643" y="76835"/>
                </a:lnTo>
                <a:lnTo>
                  <a:pt x="835343" y="68898"/>
                </a:lnTo>
                <a:lnTo>
                  <a:pt x="848678" y="60960"/>
                </a:lnTo>
                <a:lnTo>
                  <a:pt x="862013" y="53340"/>
                </a:lnTo>
                <a:lnTo>
                  <a:pt x="875983" y="46355"/>
                </a:lnTo>
                <a:lnTo>
                  <a:pt x="889953" y="39688"/>
                </a:lnTo>
                <a:lnTo>
                  <a:pt x="904240" y="33655"/>
                </a:lnTo>
                <a:lnTo>
                  <a:pt x="919163" y="27940"/>
                </a:lnTo>
                <a:lnTo>
                  <a:pt x="934085" y="22860"/>
                </a:lnTo>
                <a:lnTo>
                  <a:pt x="949325" y="17780"/>
                </a:lnTo>
                <a:lnTo>
                  <a:pt x="964883" y="13970"/>
                </a:lnTo>
                <a:lnTo>
                  <a:pt x="981076" y="10160"/>
                </a:lnTo>
                <a:lnTo>
                  <a:pt x="996951" y="6985"/>
                </a:lnTo>
                <a:lnTo>
                  <a:pt x="1013461" y="4445"/>
                </a:lnTo>
                <a:lnTo>
                  <a:pt x="1029653" y="2540"/>
                </a:lnTo>
                <a:lnTo>
                  <a:pt x="1046481" y="953"/>
                </a:lnTo>
                <a:lnTo>
                  <a:pt x="1063308" y="318"/>
                </a:lnTo>
                <a:lnTo>
                  <a:pt x="1080453"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28" name="KSO_Shape"/>
          <p:cNvSpPr>
            <a:spLocks noChangeAspect="1"/>
          </p:cNvSpPr>
          <p:nvPr/>
        </p:nvSpPr>
        <p:spPr bwMode="auto">
          <a:xfrm>
            <a:off x="7664450" y="2014538"/>
            <a:ext cx="449263" cy="312737"/>
          </a:xfrm>
          <a:custGeom>
            <a:avLst/>
            <a:gdLst>
              <a:gd name="T0" fmla="*/ 2526982 w 2824162"/>
              <a:gd name="T1" fmla="*/ 1745720 h 2052637"/>
              <a:gd name="T2" fmla="*/ 2455669 w 2824162"/>
              <a:gd name="T3" fmla="*/ 1824037 h 2052637"/>
              <a:gd name="T4" fmla="*/ 2174875 w 2824162"/>
              <a:gd name="T5" fmla="*/ 1543243 h 2052637"/>
              <a:gd name="T6" fmla="*/ 1066950 w 2824162"/>
              <a:gd name="T7" fmla="*/ 1131887 h 2052637"/>
              <a:gd name="T8" fmla="*/ 1326306 w 2824162"/>
              <a:gd name="T9" fmla="*/ 1211470 h 2052637"/>
              <a:gd name="T10" fmla="*/ 1460905 w 2824162"/>
              <a:gd name="T11" fmla="*/ 1379830 h 2052637"/>
              <a:gd name="T12" fmla="*/ 1568521 w 2824162"/>
              <a:gd name="T13" fmla="*/ 1436267 h 2052637"/>
              <a:gd name="T14" fmla="*/ 1799307 w 2824162"/>
              <a:gd name="T15" fmla="*/ 1542800 h 2052637"/>
              <a:gd name="T16" fmla="*/ 1885336 w 2824162"/>
              <a:gd name="T17" fmla="*/ 1732404 h 2052637"/>
              <a:gd name="T18" fmla="*/ 1985015 w 2824162"/>
              <a:gd name="T19" fmla="*/ 1796133 h 2052637"/>
              <a:gd name="T20" fmla="*/ 2014538 w 2824162"/>
              <a:gd name="T21" fmla="*/ 1915666 h 2052637"/>
              <a:gd name="T22" fmla="*/ 1945016 w 2824162"/>
              <a:gd name="T23" fmla="*/ 2024736 h 2052637"/>
              <a:gd name="T24" fmla="*/ 1464715 w 2824162"/>
              <a:gd name="T25" fmla="*/ 2052637 h 2052637"/>
              <a:gd name="T26" fmla="*/ 71109 w 2824162"/>
              <a:gd name="T27" fmla="*/ 1994932 h 2052637"/>
              <a:gd name="T28" fmla="*/ 0 w 2824162"/>
              <a:gd name="T29" fmla="*/ 1855424 h 2052637"/>
              <a:gd name="T30" fmla="*/ 78410 w 2824162"/>
              <a:gd name="T31" fmla="*/ 1709892 h 2052637"/>
              <a:gd name="T32" fmla="*/ 239040 w 2824162"/>
              <a:gd name="T33" fmla="*/ 1641407 h 2052637"/>
              <a:gd name="T34" fmla="*/ 278721 w 2824162"/>
              <a:gd name="T35" fmla="*/ 1506655 h 2052637"/>
              <a:gd name="T36" fmla="*/ 487286 w 2824162"/>
              <a:gd name="T37" fmla="*/ 1367465 h 2052637"/>
              <a:gd name="T38" fmla="*/ 701247 w 2824162"/>
              <a:gd name="T39" fmla="*/ 1322442 h 2052637"/>
              <a:gd name="T40" fmla="*/ 892987 w 2824162"/>
              <a:gd name="T41" fmla="*/ 1165179 h 2052637"/>
              <a:gd name="T42" fmla="*/ 2780633 w 2824162"/>
              <a:gd name="T43" fmla="*/ 994421 h 2052637"/>
              <a:gd name="T44" fmla="*/ 2815584 w 2824162"/>
              <a:gd name="T45" fmla="*/ 1094338 h 2052637"/>
              <a:gd name="T46" fmla="*/ 2423504 w 2824162"/>
              <a:gd name="T47" fmla="*/ 1122977 h 2052637"/>
              <a:gd name="T48" fmla="*/ 2398086 w 2824162"/>
              <a:gd name="T49" fmla="*/ 1020514 h 2052637"/>
              <a:gd name="T50" fmla="*/ 1097633 w 2824162"/>
              <a:gd name="T51" fmla="*/ 994713 h 2052637"/>
              <a:gd name="T52" fmla="*/ 963851 w 2824162"/>
              <a:gd name="T53" fmla="*/ 1017199 h 2052637"/>
              <a:gd name="T54" fmla="*/ 785687 w 2824162"/>
              <a:gd name="T55" fmla="*/ 1080857 h 2052637"/>
              <a:gd name="T56" fmla="*/ 706115 w 2824162"/>
              <a:gd name="T57" fmla="*/ 1080541 h 2052637"/>
              <a:gd name="T58" fmla="*/ 747011 w 2824162"/>
              <a:gd name="T59" fmla="*/ 994396 h 2052637"/>
              <a:gd name="T60" fmla="*/ 1880262 w 2824162"/>
              <a:gd name="T61" fmla="*/ 653632 h 2052637"/>
              <a:gd name="T62" fmla="*/ 2030850 w 2824162"/>
              <a:gd name="T63" fmla="*/ 749003 h 2052637"/>
              <a:gd name="T64" fmla="*/ 2147374 w 2824162"/>
              <a:gd name="T65" fmla="*/ 894754 h 2052637"/>
              <a:gd name="T66" fmla="*/ 2219325 w 2824162"/>
              <a:gd name="T67" fmla="*/ 999631 h 2052637"/>
              <a:gd name="T68" fmla="*/ 2167113 w 2824162"/>
              <a:gd name="T69" fmla="*/ 808254 h 2052637"/>
              <a:gd name="T70" fmla="*/ 2026075 w 2824162"/>
              <a:gd name="T71" fmla="*/ 663137 h 2052637"/>
              <a:gd name="T72" fmla="*/ 1834416 w 2824162"/>
              <a:gd name="T73" fmla="*/ 604837 h 2052637"/>
              <a:gd name="T74" fmla="*/ 1955282 w 2824162"/>
              <a:gd name="T75" fmla="*/ 574629 h 2052637"/>
              <a:gd name="T76" fmla="*/ 2132872 w 2824162"/>
              <a:gd name="T77" fmla="*/ 691005 h 2052637"/>
              <a:gd name="T78" fmla="*/ 2249783 w 2824162"/>
              <a:gd name="T79" fmla="*/ 868581 h 2052637"/>
              <a:gd name="T80" fmla="*/ 2285683 w 2824162"/>
              <a:gd name="T81" fmla="*/ 1080404 h 2052637"/>
              <a:gd name="T82" fmla="*/ 2203400 w 2824162"/>
              <a:gd name="T83" fmla="*/ 1341378 h 2052637"/>
              <a:gd name="T84" fmla="*/ 1952740 w 2824162"/>
              <a:gd name="T85" fmla="*/ 1546225 h 2052637"/>
              <a:gd name="T86" fmla="*/ 1783092 w 2824162"/>
              <a:gd name="T87" fmla="*/ 1372771 h 2052637"/>
              <a:gd name="T88" fmla="*/ 1554988 w 2824162"/>
              <a:gd name="T89" fmla="*/ 1288422 h 2052637"/>
              <a:gd name="T90" fmla="*/ 1404720 w 2824162"/>
              <a:gd name="T91" fmla="*/ 1116237 h 2052637"/>
              <a:gd name="T92" fmla="*/ 1246191 w 2824162"/>
              <a:gd name="T93" fmla="*/ 983689 h 2052637"/>
              <a:gd name="T94" fmla="*/ 1318307 w 2824162"/>
              <a:gd name="T95" fmla="*/ 786452 h 2052637"/>
              <a:gd name="T96" fmla="*/ 1458410 w 2824162"/>
              <a:gd name="T97" fmla="*/ 636146 h 2052637"/>
              <a:gd name="T98" fmla="*/ 1648708 w 2824162"/>
              <a:gd name="T99" fmla="*/ 550846 h 2052637"/>
              <a:gd name="T100" fmla="*/ 1116225 w 2824162"/>
              <a:gd name="T101" fmla="*/ 312709 h 2052637"/>
              <a:gd name="T102" fmla="*/ 1335103 w 2824162"/>
              <a:gd name="T103" fmla="*/ 621395 h 2052637"/>
              <a:gd name="T104" fmla="*/ 1229471 w 2824162"/>
              <a:gd name="T105" fmla="*/ 626783 h 2052637"/>
              <a:gd name="T106" fmla="*/ 1021061 w 2824162"/>
              <a:gd name="T107" fmla="*/ 317779 h 2052637"/>
              <a:gd name="T108" fmla="*/ 2506607 w 2824162"/>
              <a:gd name="T109" fmla="*/ 317779 h 2052637"/>
              <a:gd name="T110" fmla="*/ 2297126 w 2824162"/>
              <a:gd name="T111" fmla="*/ 626783 h 2052637"/>
              <a:gd name="T112" fmla="*/ 2191112 w 2824162"/>
              <a:gd name="T113" fmla="*/ 621395 h 2052637"/>
              <a:gd name="T114" fmla="*/ 2410462 w 2824162"/>
              <a:gd name="T115" fmla="*/ 312708 h 2052637"/>
              <a:gd name="T116" fmla="*/ 1818922 w 2824162"/>
              <a:gd name="T117" fmla="*/ 25662 h 2052637"/>
              <a:gd name="T118" fmla="*/ 1809375 w 2824162"/>
              <a:gd name="T119" fmla="*/ 420406 h 2052637"/>
              <a:gd name="T120" fmla="*/ 1704685 w 2824162"/>
              <a:gd name="T121" fmla="*/ 405199 h 2052637"/>
              <a:gd name="T122" fmla="*/ 1724096 w 2824162"/>
              <a:gd name="T123" fmla="*/ 12039 h 2052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24162" h="2052637">
                <a:moveTo>
                  <a:pt x="2246506" y="1471612"/>
                </a:moveTo>
                <a:lnTo>
                  <a:pt x="2253192" y="1471930"/>
                </a:lnTo>
                <a:lnTo>
                  <a:pt x="2260196" y="1472886"/>
                </a:lnTo>
                <a:lnTo>
                  <a:pt x="2266881" y="1474477"/>
                </a:lnTo>
                <a:lnTo>
                  <a:pt x="2273567" y="1477024"/>
                </a:lnTo>
                <a:lnTo>
                  <a:pt x="2279616" y="1479889"/>
                </a:lnTo>
                <a:lnTo>
                  <a:pt x="2285983" y="1483391"/>
                </a:lnTo>
                <a:lnTo>
                  <a:pt x="2291395" y="1487530"/>
                </a:lnTo>
                <a:lnTo>
                  <a:pt x="2297126" y="1492624"/>
                </a:lnTo>
                <a:lnTo>
                  <a:pt x="2506607" y="1702105"/>
                </a:lnTo>
                <a:lnTo>
                  <a:pt x="2511382" y="1707517"/>
                </a:lnTo>
                <a:lnTo>
                  <a:pt x="2515521" y="1713248"/>
                </a:lnTo>
                <a:lnTo>
                  <a:pt x="2519341" y="1719297"/>
                </a:lnTo>
                <a:lnTo>
                  <a:pt x="2522206" y="1725664"/>
                </a:lnTo>
                <a:lnTo>
                  <a:pt x="2524435" y="1732031"/>
                </a:lnTo>
                <a:lnTo>
                  <a:pt x="2526027" y="1739035"/>
                </a:lnTo>
                <a:lnTo>
                  <a:pt x="2526982" y="1745720"/>
                </a:lnTo>
                <a:lnTo>
                  <a:pt x="2527300" y="1752724"/>
                </a:lnTo>
                <a:lnTo>
                  <a:pt x="2526982" y="1759728"/>
                </a:lnTo>
                <a:lnTo>
                  <a:pt x="2526027" y="1766096"/>
                </a:lnTo>
                <a:lnTo>
                  <a:pt x="2524435" y="1773099"/>
                </a:lnTo>
                <a:lnTo>
                  <a:pt x="2522206" y="1779467"/>
                </a:lnTo>
                <a:lnTo>
                  <a:pt x="2519341" y="1785834"/>
                </a:lnTo>
                <a:lnTo>
                  <a:pt x="2515521" y="1791883"/>
                </a:lnTo>
                <a:lnTo>
                  <a:pt x="2511382" y="1797932"/>
                </a:lnTo>
                <a:lnTo>
                  <a:pt x="2506607" y="1803025"/>
                </a:lnTo>
                <a:lnTo>
                  <a:pt x="2500876" y="1808119"/>
                </a:lnTo>
                <a:lnTo>
                  <a:pt x="2495146" y="1812258"/>
                </a:lnTo>
                <a:lnTo>
                  <a:pt x="2489097" y="1815760"/>
                </a:lnTo>
                <a:lnTo>
                  <a:pt x="2482730" y="1818943"/>
                </a:lnTo>
                <a:lnTo>
                  <a:pt x="2476044" y="1821172"/>
                </a:lnTo>
                <a:lnTo>
                  <a:pt x="2469359" y="1822764"/>
                </a:lnTo>
                <a:lnTo>
                  <a:pt x="2462673" y="1823719"/>
                </a:lnTo>
                <a:lnTo>
                  <a:pt x="2455669" y="1824037"/>
                </a:lnTo>
                <a:lnTo>
                  <a:pt x="2448984" y="1823719"/>
                </a:lnTo>
                <a:lnTo>
                  <a:pt x="2441980" y="1822764"/>
                </a:lnTo>
                <a:lnTo>
                  <a:pt x="2435612" y="1821172"/>
                </a:lnTo>
                <a:lnTo>
                  <a:pt x="2428927" y="1818943"/>
                </a:lnTo>
                <a:lnTo>
                  <a:pt x="2422560" y="1815760"/>
                </a:lnTo>
                <a:lnTo>
                  <a:pt x="2416511" y="1812258"/>
                </a:lnTo>
                <a:lnTo>
                  <a:pt x="2410462" y="1808119"/>
                </a:lnTo>
                <a:lnTo>
                  <a:pt x="2405368" y="1803025"/>
                </a:lnTo>
                <a:lnTo>
                  <a:pt x="2195887" y="1593863"/>
                </a:lnTo>
                <a:lnTo>
                  <a:pt x="2191112" y="1588450"/>
                </a:lnTo>
                <a:lnTo>
                  <a:pt x="2186655" y="1582720"/>
                </a:lnTo>
                <a:lnTo>
                  <a:pt x="2183153" y="1576671"/>
                </a:lnTo>
                <a:lnTo>
                  <a:pt x="2180287" y="1570304"/>
                </a:lnTo>
                <a:lnTo>
                  <a:pt x="2178059" y="1563618"/>
                </a:lnTo>
                <a:lnTo>
                  <a:pt x="2176467" y="1556933"/>
                </a:lnTo>
                <a:lnTo>
                  <a:pt x="2175194" y="1550247"/>
                </a:lnTo>
                <a:lnTo>
                  <a:pt x="2174875" y="1543243"/>
                </a:lnTo>
                <a:lnTo>
                  <a:pt x="2175194" y="1536558"/>
                </a:lnTo>
                <a:lnTo>
                  <a:pt x="2176467" y="1529554"/>
                </a:lnTo>
                <a:lnTo>
                  <a:pt x="2178059" y="1523187"/>
                </a:lnTo>
                <a:lnTo>
                  <a:pt x="2180287" y="1516501"/>
                </a:lnTo>
                <a:lnTo>
                  <a:pt x="2183153" y="1509815"/>
                </a:lnTo>
                <a:lnTo>
                  <a:pt x="2186655" y="1504085"/>
                </a:lnTo>
                <a:lnTo>
                  <a:pt x="2191112" y="1498036"/>
                </a:lnTo>
                <a:lnTo>
                  <a:pt x="2195887" y="1492624"/>
                </a:lnTo>
                <a:lnTo>
                  <a:pt x="2201618" y="1487530"/>
                </a:lnTo>
                <a:lnTo>
                  <a:pt x="2207030" y="1483391"/>
                </a:lnTo>
                <a:lnTo>
                  <a:pt x="2213397" y="1479889"/>
                </a:lnTo>
                <a:lnTo>
                  <a:pt x="2219446" y="1477024"/>
                </a:lnTo>
                <a:lnTo>
                  <a:pt x="2226131" y="1474477"/>
                </a:lnTo>
                <a:lnTo>
                  <a:pt x="2232817" y="1472886"/>
                </a:lnTo>
                <a:lnTo>
                  <a:pt x="2239502" y="1471930"/>
                </a:lnTo>
                <a:lnTo>
                  <a:pt x="2246506" y="1471612"/>
                </a:lnTo>
                <a:close/>
                <a:moveTo>
                  <a:pt x="1066950" y="1131887"/>
                </a:moveTo>
                <a:lnTo>
                  <a:pt x="1076791" y="1131887"/>
                </a:lnTo>
                <a:lnTo>
                  <a:pt x="1086632" y="1132204"/>
                </a:lnTo>
                <a:lnTo>
                  <a:pt x="1096155" y="1132521"/>
                </a:lnTo>
                <a:lnTo>
                  <a:pt x="1105679" y="1133155"/>
                </a:lnTo>
                <a:lnTo>
                  <a:pt x="1124726" y="1135058"/>
                </a:lnTo>
                <a:lnTo>
                  <a:pt x="1143773" y="1138228"/>
                </a:lnTo>
                <a:lnTo>
                  <a:pt x="1161867" y="1141399"/>
                </a:lnTo>
                <a:lnTo>
                  <a:pt x="1180279" y="1145521"/>
                </a:lnTo>
                <a:lnTo>
                  <a:pt x="1198057" y="1150277"/>
                </a:lnTo>
                <a:lnTo>
                  <a:pt x="1215516" y="1155667"/>
                </a:lnTo>
                <a:lnTo>
                  <a:pt x="1232659" y="1162008"/>
                </a:lnTo>
                <a:lnTo>
                  <a:pt x="1249483" y="1168666"/>
                </a:lnTo>
                <a:lnTo>
                  <a:pt x="1265673" y="1175959"/>
                </a:lnTo>
                <a:lnTo>
                  <a:pt x="1281546" y="1184202"/>
                </a:lnTo>
                <a:lnTo>
                  <a:pt x="1297101" y="1192446"/>
                </a:lnTo>
                <a:lnTo>
                  <a:pt x="1312021" y="1201641"/>
                </a:lnTo>
                <a:lnTo>
                  <a:pt x="1326306" y="1211470"/>
                </a:lnTo>
                <a:lnTo>
                  <a:pt x="1340274" y="1221933"/>
                </a:lnTo>
                <a:lnTo>
                  <a:pt x="1353924" y="1232713"/>
                </a:lnTo>
                <a:lnTo>
                  <a:pt x="1366940" y="1243810"/>
                </a:lnTo>
                <a:lnTo>
                  <a:pt x="1379320" y="1255542"/>
                </a:lnTo>
                <a:lnTo>
                  <a:pt x="1390749" y="1267907"/>
                </a:lnTo>
                <a:lnTo>
                  <a:pt x="1402177" y="1280589"/>
                </a:lnTo>
                <a:lnTo>
                  <a:pt x="1412653" y="1293589"/>
                </a:lnTo>
                <a:lnTo>
                  <a:pt x="1422176" y="1306906"/>
                </a:lnTo>
                <a:lnTo>
                  <a:pt x="1431382" y="1320856"/>
                </a:lnTo>
                <a:lnTo>
                  <a:pt x="1435827" y="1327832"/>
                </a:lnTo>
                <a:lnTo>
                  <a:pt x="1439953" y="1334807"/>
                </a:lnTo>
                <a:lnTo>
                  <a:pt x="1443763" y="1342417"/>
                </a:lnTo>
                <a:lnTo>
                  <a:pt x="1447890" y="1349709"/>
                </a:lnTo>
                <a:lnTo>
                  <a:pt x="1451382" y="1357002"/>
                </a:lnTo>
                <a:lnTo>
                  <a:pt x="1454556" y="1364611"/>
                </a:lnTo>
                <a:lnTo>
                  <a:pt x="1457731" y="1372538"/>
                </a:lnTo>
                <a:lnTo>
                  <a:pt x="1460905" y="1379830"/>
                </a:lnTo>
                <a:lnTo>
                  <a:pt x="1463762" y="1387757"/>
                </a:lnTo>
                <a:lnTo>
                  <a:pt x="1466302" y="1395683"/>
                </a:lnTo>
                <a:lnTo>
                  <a:pt x="1468841" y="1403293"/>
                </a:lnTo>
                <a:lnTo>
                  <a:pt x="1471381" y="1411536"/>
                </a:lnTo>
                <a:lnTo>
                  <a:pt x="1473286" y="1419780"/>
                </a:lnTo>
                <a:lnTo>
                  <a:pt x="1475190" y="1427389"/>
                </a:lnTo>
                <a:lnTo>
                  <a:pt x="1476778" y="1435950"/>
                </a:lnTo>
                <a:lnTo>
                  <a:pt x="1478047" y="1444194"/>
                </a:lnTo>
                <a:lnTo>
                  <a:pt x="1487253" y="1442291"/>
                </a:lnTo>
                <a:lnTo>
                  <a:pt x="1496142" y="1440389"/>
                </a:lnTo>
                <a:lnTo>
                  <a:pt x="1505031" y="1439121"/>
                </a:lnTo>
                <a:lnTo>
                  <a:pt x="1514554" y="1437853"/>
                </a:lnTo>
                <a:lnTo>
                  <a:pt x="1523760" y="1437218"/>
                </a:lnTo>
                <a:lnTo>
                  <a:pt x="1533284" y="1436584"/>
                </a:lnTo>
                <a:lnTo>
                  <a:pt x="1542807" y="1435950"/>
                </a:lnTo>
                <a:lnTo>
                  <a:pt x="1552013" y="1435950"/>
                </a:lnTo>
                <a:lnTo>
                  <a:pt x="1568521" y="1436267"/>
                </a:lnTo>
                <a:lnTo>
                  <a:pt x="1584711" y="1437535"/>
                </a:lnTo>
                <a:lnTo>
                  <a:pt x="1600901" y="1439121"/>
                </a:lnTo>
                <a:lnTo>
                  <a:pt x="1616456" y="1441974"/>
                </a:lnTo>
                <a:lnTo>
                  <a:pt x="1631693" y="1445145"/>
                </a:lnTo>
                <a:lnTo>
                  <a:pt x="1646613" y="1448950"/>
                </a:lnTo>
                <a:lnTo>
                  <a:pt x="1661851" y="1454023"/>
                </a:lnTo>
                <a:lnTo>
                  <a:pt x="1676136" y="1459096"/>
                </a:lnTo>
                <a:lnTo>
                  <a:pt x="1690421" y="1465120"/>
                </a:lnTo>
                <a:lnTo>
                  <a:pt x="1704072" y="1471461"/>
                </a:lnTo>
                <a:lnTo>
                  <a:pt x="1717722" y="1478437"/>
                </a:lnTo>
                <a:lnTo>
                  <a:pt x="1730738" y="1486046"/>
                </a:lnTo>
                <a:lnTo>
                  <a:pt x="1743436" y="1494290"/>
                </a:lnTo>
                <a:lnTo>
                  <a:pt x="1755499" y="1503167"/>
                </a:lnTo>
                <a:lnTo>
                  <a:pt x="1767244" y="1512362"/>
                </a:lnTo>
                <a:lnTo>
                  <a:pt x="1778355" y="1521874"/>
                </a:lnTo>
                <a:lnTo>
                  <a:pt x="1789148" y="1532337"/>
                </a:lnTo>
                <a:lnTo>
                  <a:pt x="1799307" y="1542800"/>
                </a:lnTo>
                <a:lnTo>
                  <a:pt x="1808830" y="1554215"/>
                </a:lnTo>
                <a:lnTo>
                  <a:pt x="1818036" y="1565629"/>
                </a:lnTo>
                <a:lnTo>
                  <a:pt x="1826925" y="1577677"/>
                </a:lnTo>
                <a:lnTo>
                  <a:pt x="1834544" y="1590043"/>
                </a:lnTo>
                <a:lnTo>
                  <a:pt x="1842163" y="1602725"/>
                </a:lnTo>
                <a:lnTo>
                  <a:pt x="1849146" y="1615725"/>
                </a:lnTo>
                <a:lnTo>
                  <a:pt x="1854861" y="1629358"/>
                </a:lnTo>
                <a:lnTo>
                  <a:pt x="1860575" y="1643309"/>
                </a:lnTo>
                <a:lnTo>
                  <a:pt x="1865336" y="1657260"/>
                </a:lnTo>
                <a:lnTo>
                  <a:pt x="1869146" y="1671528"/>
                </a:lnTo>
                <a:lnTo>
                  <a:pt x="1872638" y="1686113"/>
                </a:lnTo>
                <a:lnTo>
                  <a:pt x="1875177" y="1701015"/>
                </a:lnTo>
                <a:lnTo>
                  <a:pt x="1876130" y="1708307"/>
                </a:lnTo>
                <a:lnTo>
                  <a:pt x="1877082" y="1716234"/>
                </a:lnTo>
                <a:lnTo>
                  <a:pt x="1877717" y="1723843"/>
                </a:lnTo>
                <a:lnTo>
                  <a:pt x="1878034" y="1731453"/>
                </a:lnTo>
                <a:lnTo>
                  <a:pt x="1885336" y="1732404"/>
                </a:lnTo>
                <a:lnTo>
                  <a:pt x="1892320" y="1733989"/>
                </a:lnTo>
                <a:lnTo>
                  <a:pt x="1899621" y="1736209"/>
                </a:lnTo>
                <a:lnTo>
                  <a:pt x="1906605" y="1738428"/>
                </a:lnTo>
                <a:lnTo>
                  <a:pt x="1913271" y="1740647"/>
                </a:lnTo>
                <a:lnTo>
                  <a:pt x="1919938" y="1743501"/>
                </a:lnTo>
                <a:lnTo>
                  <a:pt x="1926287" y="1746672"/>
                </a:lnTo>
                <a:lnTo>
                  <a:pt x="1932636" y="1749842"/>
                </a:lnTo>
                <a:lnTo>
                  <a:pt x="1938667" y="1753330"/>
                </a:lnTo>
                <a:lnTo>
                  <a:pt x="1944699" y="1757135"/>
                </a:lnTo>
                <a:lnTo>
                  <a:pt x="1950413" y="1761257"/>
                </a:lnTo>
                <a:lnTo>
                  <a:pt x="1956127" y="1765378"/>
                </a:lnTo>
                <a:lnTo>
                  <a:pt x="1961524" y="1770134"/>
                </a:lnTo>
                <a:lnTo>
                  <a:pt x="1966920" y="1774890"/>
                </a:lnTo>
                <a:lnTo>
                  <a:pt x="1971682" y="1779646"/>
                </a:lnTo>
                <a:lnTo>
                  <a:pt x="1976444" y="1785036"/>
                </a:lnTo>
                <a:lnTo>
                  <a:pt x="1980888" y="1790426"/>
                </a:lnTo>
                <a:lnTo>
                  <a:pt x="1985015" y="1796133"/>
                </a:lnTo>
                <a:lnTo>
                  <a:pt x="1989459" y="1801841"/>
                </a:lnTo>
                <a:lnTo>
                  <a:pt x="1993269" y="1807865"/>
                </a:lnTo>
                <a:lnTo>
                  <a:pt x="1996443" y="1813889"/>
                </a:lnTo>
                <a:lnTo>
                  <a:pt x="1999935" y="1820547"/>
                </a:lnTo>
                <a:lnTo>
                  <a:pt x="2003110" y="1826571"/>
                </a:lnTo>
                <a:lnTo>
                  <a:pt x="2005649" y="1833547"/>
                </a:lnTo>
                <a:lnTo>
                  <a:pt x="2007871" y="1840522"/>
                </a:lnTo>
                <a:lnTo>
                  <a:pt x="2010094" y="1847181"/>
                </a:lnTo>
                <a:lnTo>
                  <a:pt x="2011998" y="1854156"/>
                </a:lnTo>
                <a:lnTo>
                  <a:pt x="2013586" y="1861131"/>
                </a:lnTo>
                <a:lnTo>
                  <a:pt x="2014855" y="1868741"/>
                </a:lnTo>
                <a:lnTo>
                  <a:pt x="2015490" y="1876033"/>
                </a:lnTo>
                <a:lnTo>
                  <a:pt x="2016125" y="1883326"/>
                </a:lnTo>
                <a:lnTo>
                  <a:pt x="2016125" y="1890935"/>
                </a:lnTo>
                <a:lnTo>
                  <a:pt x="2016125" y="1899496"/>
                </a:lnTo>
                <a:lnTo>
                  <a:pt x="2015490" y="1907422"/>
                </a:lnTo>
                <a:lnTo>
                  <a:pt x="2014538" y="1915666"/>
                </a:lnTo>
                <a:lnTo>
                  <a:pt x="2012951" y="1923593"/>
                </a:lnTo>
                <a:lnTo>
                  <a:pt x="2011363" y="1931202"/>
                </a:lnTo>
                <a:lnTo>
                  <a:pt x="2008824" y="1939129"/>
                </a:lnTo>
                <a:lnTo>
                  <a:pt x="2006284" y="1946738"/>
                </a:lnTo>
                <a:lnTo>
                  <a:pt x="2003427" y="1953714"/>
                </a:lnTo>
                <a:lnTo>
                  <a:pt x="2000253" y="1961006"/>
                </a:lnTo>
                <a:lnTo>
                  <a:pt x="1996443" y="1967981"/>
                </a:lnTo>
                <a:lnTo>
                  <a:pt x="1992951" y="1974640"/>
                </a:lnTo>
                <a:lnTo>
                  <a:pt x="1988824" y="1981615"/>
                </a:lnTo>
                <a:lnTo>
                  <a:pt x="1984063" y="1987639"/>
                </a:lnTo>
                <a:lnTo>
                  <a:pt x="1979301" y="1993981"/>
                </a:lnTo>
                <a:lnTo>
                  <a:pt x="1974222" y="1999688"/>
                </a:lnTo>
                <a:lnTo>
                  <a:pt x="1968825" y="2005395"/>
                </a:lnTo>
                <a:lnTo>
                  <a:pt x="1963111" y="2010468"/>
                </a:lnTo>
                <a:lnTo>
                  <a:pt x="1957397" y="2015541"/>
                </a:lnTo>
                <a:lnTo>
                  <a:pt x="1951048" y="2020614"/>
                </a:lnTo>
                <a:lnTo>
                  <a:pt x="1945016" y="2024736"/>
                </a:lnTo>
                <a:lnTo>
                  <a:pt x="1938350" y="2029175"/>
                </a:lnTo>
                <a:lnTo>
                  <a:pt x="1931683" y="2032979"/>
                </a:lnTo>
                <a:lnTo>
                  <a:pt x="1924700" y="2036467"/>
                </a:lnTo>
                <a:lnTo>
                  <a:pt x="1917716" y="2039955"/>
                </a:lnTo>
                <a:lnTo>
                  <a:pt x="1910097" y="2042808"/>
                </a:lnTo>
                <a:lnTo>
                  <a:pt x="1902478" y="2045345"/>
                </a:lnTo>
                <a:lnTo>
                  <a:pt x="1894859" y="2047247"/>
                </a:lnTo>
                <a:lnTo>
                  <a:pt x="1887240" y="2049149"/>
                </a:lnTo>
                <a:lnTo>
                  <a:pt x="1878987" y="2050418"/>
                </a:lnTo>
                <a:lnTo>
                  <a:pt x="1871051" y="2052003"/>
                </a:lnTo>
                <a:lnTo>
                  <a:pt x="1862797" y="2052320"/>
                </a:lnTo>
                <a:lnTo>
                  <a:pt x="1854543" y="2052637"/>
                </a:lnTo>
                <a:lnTo>
                  <a:pt x="1850416" y="2052637"/>
                </a:lnTo>
                <a:lnTo>
                  <a:pt x="1845972" y="2052320"/>
                </a:lnTo>
                <a:lnTo>
                  <a:pt x="1845972" y="2052637"/>
                </a:lnTo>
                <a:lnTo>
                  <a:pt x="1534554" y="2052637"/>
                </a:lnTo>
                <a:lnTo>
                  <a:pt x="1464715" y="2052637"/>
                </a:lnTo>
                <a:lnTo>
                  <a:pt x="219041" y="2052637"/>
                </a:lnTo>
                <a:lnTo>
                  <a:pt x="219358" y="2051686"/>
                </a:lnTo>
                <a:lnTo>
                  <a:pt x="207930" y="2050418"/>
                </a:lnTo>
                <a:lnTo>
                  <a:pt x="196502" y="2048832"/>
                </a:lnTo>
                <a:lnTo>
                  <a:pt x="185391" y="2046930"/>
                </a:lnTo>
                <a:lnTo>
                  <a:pt x="174598" y="2044711"/>
                </a:lnTo>
                <a:lnTo>
                  <a:pt x="163804" y="2042174"/>
                </a:lnTo>
                <a:lnTo>
                  <a:pt x="153328" y="2038686"/>
                </a:lnTo>
                <a:lnTo>
                  <a:pt x="143170" y="2035199"/>
                </a:lnTo>
                <a:lnTo>
                  <a:pt x="133329" y="2031394"/>
                </a:lnTo>
                <a:lnTo>
                  <a:pt x="123488" y="2026955"/>
                </a:lnTo>
                <a:lnTo>
                  <a:pt x="113965" y="2022516"/>
                </a:lnTo>
                <a:lnTo>
                  <a:pt x="104759" y="2017760"/>
                </a:lnTo>
                <a:lnTo>
                  <a:pt x="96187" y="2012370"/>
                </a:lnTo>
                <a:lnTo>
                  <a:pt x="87299" y="2006980"/>
                </a:lnTo>
                <a:lnTo>
                  <a:pt x="79045" y="2000956"/>
                </a:lnTo>
                <a:lnTo>
                  <a:pt x="71109" y="1994932"/>
                </a:lnTo>
                <a:lnTo>
                  <a:pt x="63808" y="1988273"/>
                </a:lnTo>
                <a:lnTo>
                  <a:pt x="56189" y="1981932"/>
                </a:lnTo>
                <a:lnTo>
                  <a:pt x="49840" y="1974640"/>
                </a:lnTo>
                <a:lnTo>
                  <a:pt x="43173" y="1967347"/>
                </a:lnTo>
                <a:lnTo>
                  <a:pt x="37142" y="1960055"/>
                </a:lnTo>
                <a:lnTo>
                  <a:pt x="31428" y="1952445"/>
                </a:lnTo>
                <a:lnTo>
                  <a:pt x="26348" y="1944202"/>
                </a:lnTo>
                <a:lnTo>
                  <a:pt x="21269" y="1936275"/>
                </a:lnTo>
                <a:lnTo>
                  <a:pt x="17142" y="1928032"/>
                </a:lnTo>
                <a:lnTo>
                  <a:pt x="13016" y="1919471"/>
                </a:lnTo>
                <a:lnTo>
                  <a:pt x="9841" y="1910910"/>
                </a:lnTo>
                <a:lnTo>
                  <a:pt x="6984" y="1902032"/>
                </a:lnTo>
                <a:lnTo>
                  <a:pt x="4444" y="1892838"/>
                </a:lnTo>
                <a:lnTo>
                  <a:pt x="2857" y="1883643"/>
                </a:lnTo>
                <a:lnTo>
                  <a:pt x="952" y="1874131"/>
                </a:lnTo>
                <a:lnTo>
                  <a:pt x="318" y="1864936"/>
                </a:lnTo>
                <a:lnTo>
                  <a:pt x="0" y="1855424"/>
                </a:lnTo>
                <a:lnTo>
                  <a:pt x="318" y="1845278"/>
                </a:lnTo>
                <a:lnTo>
                  <a:pt x="1270" y="1835132"/>
                </a:lnTo>
                <a:lnTo>
                  <a:pt x="2857" y="1825303"/>
                </a:lnTo>
                <a:lnTo>
                  <a:pt x="5079" y="1815791"/>
                </a:lnTo>
                <a:lnTo>
                  <a:pt x="7619" y="1806597"/>
                </a:lnTo>
                <a:lnTo>
                  <a:pt x="10793" y="1797085"/>
                </a:lnTo>
                <a:lnTo>
                  <a:pt x="14603" y="1787890"/>
                </a:lnTo>
                <a:lnTo>
                  <a:pt x="19047" y="1779012"/>
                </a:lnTo>
                <a:lnTo>
                  <a:pt x="23491" y="1770451"/>
                </a:lnTo>
                <a:lnTo>
                  <a:pt x="28888" y="1761891"/>
                </a:lnTo>
                <a:lnTo>
                  <a:pt x="34602" y="1753647"/>
                </a:lnTo>
                <a:lnTo>
                  <a:pt x="40951" y="1745403"/>
                </a:lnTo>
                <a:lnTo>
                  <a:pt x="47618" y="1738111"/>
                </a:lnTo>
                <a:lnTo>
                  <a:pt x="54602" y="1730501"/>
                </a:lnTo>
                <a:lnTo>
                  <a:pt x="62220" y="1723526"/>
                </a:lnTo>
                <a:lnTo>
                  <a:pt x="70157" y="1716551"/>
                </a:lnTo>
                <a:lnTo>
                  <a:pt x="78410" y="1709892"/>
                </a:lnTo>
                <a:lnTo>
                  <a:pt x="87299" y="1703868"/>
                </a:lnTo>
                <a:lnTo>
                  <a:pt x="96187" y="1697844"/>
                </a:lnTo>
                <a:lnTo>
                  <a:pt x="105394" y="1692454"/>
                </a:lnTo>
                <a:lnTo>
                  <a:pt x="115234" y="1687064"/>
                </a:lnTo>
                <a:lnTo>
                  <a:pt x="125393" y="1682625"/>
                </a:lnTo>
                <a:lnTo>
                  <a:pt x="135551" y="1678186"/>
                </a:lnTo>
                <a:lnTo>
                  <a:pt x="146345" y="1674064"/>
                </a:lnTo>
                <a:lnTo>
                  <a:pt x="157138" y="1670577"/>
                </a:lnTo>
                <a:lnTo>
                  <a:pt x="168249" y="1667406"/>
                </a:lnTo>
                <a:lnTo>
                  <a:pt x="179677" y="1664870"/>
                </a:lnTo>
                <a:lnTo>
                  <a:pt x="191422" y="1662333"/>
                </a:lnTo>
                <a:lnTo>
                  <a:pt x="203168" y="1660748"/>
                </a:lnTo>
                <a:lnTo>
                  <a:pt x="214914" y="1659162"/>
                </a:lnTo>
                <a:lnTo>
                  <a:pt x="227294" y="1658528"/>
                </a:lnTo>
                <a:lnTo>
                  <a:pt x="239675" y="1658211"/>
                </a:lnTo>
                <a:lnTo>
                  <a:pt x="239040" y="1649650"/>
                </a:lnTo>
                <a:lnTo>
                  <a:pt x="239040" y="1641407"/>
                </a:lnTo>
                <a:lnTo>
                  <a:pt x="239040" y="1634114"/>
                </a:lnTo>
                <a:lnTo>
                  <a:pt x="239357" y="1626822"/>
                </a:lnTo>
                <a:lnTo>
                  <a:pt x="239992" y="1619847"/>
                </a:lnTo>
                <a:lnTo>
                  <a:pt x="240627" y="1612554"/>
                </a:lnTo>
                <a:lnTo>
                  <a:pt x="241580" y="1605579"/>
                </a:lnTo>
                <a:lnTo>
                  <a:pt x="242532" y="1598286"/>
                </a:lnTo>
                <a:lnTo>
                  <a:pt x="244119" y="1591311"/>
                </a:lnTo>
                <a:lnTo>
                  <a:pt x="245389" y="1584336"/>
                </a:lnTo>
                <a:lnTo>
                  <a:pt x="247294" y="1577360"/>
                </a:lnTo>
                <a:lnTo>
                  <a:pt x="249516" y="1570702"/>
                </a:lnTo>
                <a:lnTo>
                  <a:pt x="251421" y="1564044"/>
                </a:lnTo>
                <a:lnTo>
                  <a:pt x="253643" y="1557068"/>
                </a:lnTo>
                <a:lnTo>
                  <a:pt x="256182" y="1550727"/>
                </a:lnTo>
                <a:lnTo>
                  <a:pt x="258722" y="1544069"/>
                </a:lnTo>
                <a:lnTo>
                  <a:pt x="265071" y="1531386"/>
                </a:lnTo>
                <a:lnTo>
                  <a:pt x="271420" y="1518704"/>
                </a:lnTo>
                <a:lnTo>
                  <a:pt x="278721" y="1506655"/>
                </a:lnTo>
                <a:lnTo>
                  <a:pt x="286975" y="1494607"/>
                </a:lnTo>
                <a:lnTo>
                  <a:pt x="295229" y="1483193"/>
                </a:lnTo>
                <a:lnTo>
                  <a:pt x="304435" y="1472095"/>
                </a:lnTo>
                <a:lnTo>
                  <a:pt x="314593" y="1461315"/>
                </a:lnTo>
                <a:lnTo>
                  <a:pt x="325069" y="1451169"/>
                </a:lnTo>
                <a:lnTo>
                  <a:pt x="335862" y="1441657"/>
                </a:lnTo>
                <a:lnTo>
                  <a:pt x="347290" y="1432145"/>
                </a:lnTo>
                <a:lnTo>
                  <a:pt x="359354" y="1423268"/>
                </a:lnTo>
                <a:lnTo>
                  <a:pt x="372052" y="1414707"/>
                </a:lnTo>
                <a:lnTo>
                  <a:pt x="384750" y="1407097"/>
                </a:lnTo>
                <a:lnTo>
                  <a:pt x="398400" y="1399488"/>
                </a:lnTo>
                <a:lnTo>
                  <a:pt x="412050" y="1392830"/>
                </a:lnTo>
                <a:lnTo>
                  <a:pt x="426653" y="1386488"/>
                </a:lnTo>
                <a:lnTo>
                  <a:pt x="441256" y="1380781"/>
                </a:lnTo>
                <a:lnTo>
                  <a:pt x="456176" y="1375708"/>
                </a:lnTo>
                <a:lnTo>
                  <a:pt x="471413" y="1371586"/>
                </a:lnTo>
                <a:lnTo>
                  <a:pt x="487286" y="1367465"/>
                </a:lnTo>
                <a:lnTo>
                  <a:pt x="503476" y="1364294"/>
                </a:lnTo>
                <a:lnTo>
                  <a:pt x="519983" y="1362075"/>
                </a:lnTo>
                <a:lnTo>
                  <a:pt x="536173" y="1360172"/>
                </a:lnTo>
                <a:lnTo>
                  <a:pt x="552998" y="1358904"/>
                </a:lnTo>
                <a:lnTo>
                  <a:pt x="570140" y="1358587"/>
                </a:lnTo>
                <a:lnTo>
                  <a:pt x="583791" y="1358904"/>
                </a:lnTo>
                <a:lnTo>
                  <a:pt x="597441" y="1359855"/>
                </a:lnTo>
                <a:lnTo>
                  <a:pt x="610774" y="1360806"/>
                </a:lnTo>
                <a:lnTo>
                  <a:pt x="624107" y="1362392"/>
                </a:lnTo>
                <a:lnTo>
                  <a:pt x="637440" y="1364611"/>
                </a:lnTo>
                <a:lnTo>
                  <a:pt x="650455" y="1366831"/>
                </a:lnTo>
                <a:lnTo>
                  <a:pt x="663153" y="1369684"/>
                </a:lnTo>
                <a:lnTo>
                  <a:pt x="675534" y="1373489"/>
                </a:lnTo>
                <a:lnTo>
                  <a:pt x="680930" y="1360489"/>
                </a:lnTo>
                <a:lnTo>
                  <a:pt x="687279" y="1347173"/>
                </a:lnTo>
                <a:lnTo>
                  <a:pt x="693946" y="1334807"/>
                </a:lnTo>
                <a:lnTo>
                  <a:pt x="701247" y="1322442"/>
                </a:lnTo>
                <a:lnTo>
                  <a:pt x="709183" y="1310393"/>
                </a:lnTo>
                <a:lnTo>
                  <a:pt x="717120" y="1298662"/>
                </a:lnTo>
                <a:lnTo>
                  <a:pt x="726008" y="1287248"/>
                </a:lnTo>
                <a:lnTo>
                  <a:pt x="735532" y="1276151"/>
                </a:lnTo>
                <a:lnTo>
                  <a:pt x="745055" y="1265688"/>
                </a:lnTo>
                <a:lnTo>
                  <a:pt x="755214" y="1254907"/>
                </a:lnTo>
                <a:lnTo>
                  <a:pt x="766007" y="1244761"/>
                </a:lnTo>
                <a:lnTo>
                  <a:pt x="776800" y="1234932"/>
                </a:lnTo>
                <a:lnTo>
                  <a:pt x="788229" y="1225738"/>
                </a:lnTo>
                <a:lnTo>
                  <a:pt x="799974" y="1216543"/>
                </a:lnTo>
                <a:lnTo>
                  <a:pt x="812037" y="1207982"/>
                </a:lnTo>
                <a:lnTo>
                  <a:pt x="825053" y="1199738"/>
                </a:lnTo>
                <a:lnTo>
                  <a:pt x="838068" y="1191812"/>
                </a:lnTo>
                <a:lnTo>
                  <a:pt x="851401" y="1184837"/>
                </a:lnTo>
                <a:lnTo>
                  <a:pt x="864734" y="1177544"/>
                </a:lnTo>
                <a:lnTo>
                  <a:pt x="878702" y="1170886"/>
                </a:lnTo>
                <a:lnTo>
                  <a:pt x="892987" y="1165179"/>
                </a:lnTo>
                <a:lnTo>
                  <a:pt x="907907" y="1159472"/>
                </a:lnTo>
                <a:lnTo>
                  <a:pt x="922510" y="1154399"/>
                </a:lnTo>
                <a:lnTo>
                  <a:pt x="937430" y="1149960"/>
                </a:lnTo>
                <a:lnTo>
                  <a:pt x="952985" y="1145521"/>
                </a:lnTo>
                <a:lnTo>
                  <a:pt x="968540" y="1142033"/>
                </a:lnTo>
                <a:lnTo>
                  <a:pt x="984413" y="1139180"/>
                </a:lnTo>
                <a:lnTo>
                  <a:pt x="1000285" y="1136643"/>
                </a:lnTo>
                <a:lnTo>
                  <a:pt x="1016793" y="1134424"/>
                </a:lnTo>
                <a:lnTo>
                  <a:pt x="1033300" y="1132838"/>
                </a:lnTo>
                <a:lnTo>
                  <a:pt x="1050125" y="1132204"/>
                </a:lnTo>
                <a:lnTo>
                  <a:pt x="1066950" y="1131887"/>
                </a:lnTo>
                <a:close/>
                <a:moveTo>
                  <a:pt x="2457184" y="989012"/>
                </a:moveTo>
                <a:lnTo>
                  <a:pt x="2752991" y="989012"/>
                </a:lnTo>
                <a:lnTo>
                  <a:pt x="2759981" y="989330"/>
                </a:lnTo>
                <a:lnTo>
                  <a:pt x="2767289" y="990285"/>
                </a:lnTo>
                <a:lnTo>
                  <a:pt x="2773961" y="991876"/>
                </a:lnTo>
                <a:lnTo>
                  <a:pt x="2780633" y="994421"/>
                </a:lnTo>
                <a:lnTo>
                  <a:pt x="2786670" y="997604"/>
                </a:lnTo>
                <a:lnTo>
                  <a:pt x="2792707" y="1001104"/>
                </a:lnTo>
                <a:lnTo>
                  <a:pt x="2798108" y="1005241"/>
                </a:lnTo>
                <a:lnTo>
                  <a:pt x="2803192" y="1010014"/>
                </a:lnTo>
                <a:lnTo>
                  <a:pt x="2807640" y="1014787"/>
                </a:lnTo>
                <a:lnTo>
                  <a:pt x="2812088" y="1020514"/>
                </a:lnTo>
                <a:lnTo>
                  <a:pt x="2815584" y="1026242"/>
                </a:lnTo>
                <a:lnTo>
                  <a:pt x="2818443" y="1032606"/>
                </a:lnTo>
                <a:lnTo>
                  <a:pt x="2820985" y="1038970"/>
                </a:lnTo>
                <a:lnTo>
                  <a:pt x="2822891" y="1045971"/>
                </a:lnTo>
                <a:lnTo>
                  <a:pt x="2823845" y="1052972"/>
                </a:lnTo>
                <a:lnTo>
                  <a:pt x="2824162" y="1060290"/>
                </a:lnTo>
                <a:lnTo>
                  <a:pt x="2823845" y="1067609"/>
                </a:lnTo>
                <a:lnTo>
                  <a:pt x="2822891" y="1074610"/>
                </a:lnTo>
                <a:lnTo>
                  <a:pt x="2820985" y="1081610"/>
                </a:lnTo>
                <a:lnTo>
                  <a:pt x="2818443" y="1087974"/>
                </a:lnTo>
                <a:lnTo>
                  <a:pt x="2815584" y="1094338"/>
                </a:lnTo>
                <a:lnTo>
                  <a:pt x="2812088" y="1100066"/>
                </a:lnTo>
                <a:lnTo>
                  <a:pt x="2807640" y="1105794"/>
                </a:lnTo>
                <a:lnTo>
                  <a:pt x="2803192" y="1110885"/>
                </a:lnTo>
                <a:lnTo>
                  <a:pt x="2798108" y="1115658"/>
                </a:lnTo>
                <a:lnTo>
                  <a:pt x="2792707" y="1119477"/>
                </a:lnTo>
                <a:lnTo>
                  <a:pt x="2786670" y="1122977"/>
                </a:lnTo>
                <a:lnTo>
                  <a:pt x="2780633" y="1126159"/>
                </a:lnTo>
                <a:lnTo>
                  <a:pt x="2773961" y="1128705"/>
                </a:lnTo>
                <a:lnTo>
                  <a:pt x="2767289" y="1130296"/>
                </a:lnTo>
                <a:lnTo>
                  <a:pt x="2759981" y="1131251"/>
                </a:lnTo>
                <a:lnTo>
                  <a:pt x="2752991" y="1131887"/>
                </a:lnTo>
                <a:lnTo>
                  <a:pt x="2457184" y="1131887"/>
                </a:lnTo>
                <a:lnTo>
                  <a:pt x="2450194" y="1131251"/>
                </a:lnTo>
                <a:lnTo>
                  <a:pt x="2442886" y="1130296"/>
                </a:lnTo>
                <a:lnTo>
                  <a:pt x="2436214" y="1128705"/>
                </a:lnTo>
                <a:lnTo>
                  <a:pt x="2429541" y="1126159"/>
                </a:lnTo>
                <a:lnTo>
                  <a:pt x="2423504" y="1122977"/>
                </a:lnTo>
                <a:lnTo>
                  <a:pt x="2417468" y="1119477"/>
                </a:lnTo>
                <a:lnTo>
                  <a:pt x="2412066" y="1115658"/>
                </a:lnTo>
                <a:lnTo>
                  <a:pt x="2406982" y="1110885"/>
                </a:lnTo>
                <a:lnTo>
                  <a:pt x="2402216" y="1105794"/>
                </a:lnTo>
                <a:lnTo>
                  <a:pt x="2398086" y="1100066"/>
                </a:lnTo>
                <a:lnTo>
                  <a:pt x="2394591" y="1094338"/>
                </a:lnTo>
                <a:lnTo>
                  <a:pt x="2391731" y="1087974"/>
                </a:lnTo>
                <a:lnTo>
                  <a:pt x="2389190" y="1081610"/>
                </a:lnTo>
                <a:lnTo>
                  <a:pt x="2387283" y="1074610"/>
                </a:lnTo>
                <a:lnTo>
                  <a:pt x="2386330" y="1067609"/>
                </a:lnTo>
                <a:lnTo>
                  <a:pt x="2386012" y="1060290"/>
                </a:lnTo>
                <a:lnTo>
                  <a:pt x="2386330" y="1052972"/>
                </a:lnTo>
                <a:lnTo>
                  <a:pt x="2387283" y="1045971"/>
                </a:lnTo>
                <a:lnTo>
                  <a:pt x="2389190" y="1038970"/>
                </a:lnTo>
                <a:lnTo>
                  <a:pt x="2391731" y="1032606"/>
                </a:lnTo>
                <a:lnTo>
                  <a:pt x="2394591" y="1026242"/>
                </a:lnTo>
                <a:lnTo>
                  <a:pt x="2398086" y="1020514"/>
                </a:lnTo>
                <a:lnTo>
                  <a:pt x="2402216" y="1014787"/>
                </a:lnTo>
                <a:lnTo>
                  <a:pt x="2406982" y="1010014"/>
                </a:lnTo>
                <a:lnTo>
                  <a:pt x="2412066" y="1005241"/>
                </a:lnTo>
                <a:lnTo>
                  <a:pt x="2417468" y="1001104"/>
                </a:lnTo>
                <a:lnTo>
                  <a:pt x="2423504" y="997604"/>
                </a:lnTo>
                <a:lnTo>
                  <a:pt x="2429541" y="994421"/>
                </a:lnTo>
                <a:lnTo>
                  <a:pt x="2436214" y="991876"/>
                </a:lnTo>
                <a:lnTo>
                  <a:pt x="2442886" y="990285"/>
                </a:lnTo>
                <a:lnTo>
                  <a:pt x="2450194" y="989330"/>
                </a:lnTo>
                <a:lnTo>
                  <a:pt x="2457184" y="989012"/>
                </a:lnTo>
                <a:close/>
                <a:moveTo>
                  <a:pt x="774591" y="989012"/>
                </a:moveTo>
                <a:lnTo>
                  <a:pt x="1069101" y="989012"/>
                </a:lnTo>
                <a:lnTo>
                  <a:pt x="1073222" y="989012"/>
                </a:lnTo>
                <a:lnTo>
                  <a:pt x="1076710" y="989329"/>
                </a:lnTo>
                <a:lnTo>
                  <a:pt x="1084001" y="990279"/>
                </a:lnTo>
                <a:lnTo>
                  <a:pt x="1090975" y="992179"/>
                </a:lnTo>
                <a:lnTo>
                  <a:pt x="1097633" y="994713"/>
                </a:lnTo>
                <a:lnTo>
                  <a:pt x="1103973" y="997880"/>
                </a:lnTo>
                <a:lnTo>
                  <a:pt x="1109997" y="1001680"/>
                </a:lnTo>
                <a:lnTo>
                  <a:pt x="1115386" y="1005797"/>
                </a:lnTo>
                <a:lnTo>
                  <a:pt x="1120775" y="1010865"/>
                </a:lnTo>
                <a:lnTo>
                  <a:pt x="1107460" y="1009915"/>
                </a:lnTo>
                <a:lnTo>
                  <a:pt x="1094146" y="1008965"/>
                </a:lnTo>
                <a:lnTo>
                  <a:pt x="1080831" y="1008648"/>
                </a:lnTo>
                <a:lnTo>
                  <a:pt x="1067516" y="1008331"/>
                </a:lnTo>
                <a:lnTo>
                  <a:pt x="1055786" y="1008648"/>
                </a:lnTo>
                <a:lnTo>
                  <a:pt x="1044057" y="1008965"/>
                </a:lnTo>
                <a:lnTo>
                  <a:pt x="1032327" y="1009281"/>
                </a:lnTo>
                <a:lnTo>
                  <a:pt x="1020914" y="1010231"/>
                </a:lnTo>
                <a:lnTo>
                  <a:pt x="1009502" y="1011182"/>
                </a:lnTo>
                <a:lnTo>
                  <a:pt x="997772" y="1012448"/>
                </a:lnTo>
                <a:lnTo>
                  <a:pt x="986359" y="1013715"/>
                </a:lnTo>
                <a:lnTo>
                  <a:pt x="975264" y="1015299"/>
                </a:lnTo>
                <a:lnTo>
                  <a:pt x="963851" y="1017199"/>
                </a:lnTo>
                <a:lnTo>
                  <a:pt x="952755" y="1019733"/>
                </a:lnTo>
                <a:lnTo>
                  <a:pt x="941660" y="1021950"/>
                </a:lnTo>
                <a:lnTo>
                  <a:pt x="930881" y="1024483"/>
                </a:lnTo>
                <a:lnTo>
                  <a:pt x="919786" y="1027017"/>
                </a:lnTo>
                <a:lnTo>
                  <a:pt x="909007" y="1029867"/>
                </a:lnTo>
                <a:lnTo>
                  <a:pt x="897911" y="1033351"/>
                </a:lnTo>
                <a:lnTo>
                  <a:pt x="887450" y="1036518"/>
                </a:lnTo>
                <a:lnTo>
                  <a:pt x="876671" y="1040002"/>
                </a:lnTo>
                <a:lnTo>
                  <a:pt x="866209" y="1044119"/>
                </a:lnTo>
                <a:lnTo>
                  <a:pt x="855748" y="1047920"/>
                </a:lnTo>
                <a:lnTo>
                  <a:pt x="845286" y="1052037"/>
                </a:lnTo>
                <a:lnTo>
                  <a:pt x="835142" y="1056471"/>
                </a:lnTo>
                <a:lnTo>
                  <a:pt x="825314" y="1060905"/>
                </a:lnTo>
                <a:lnTo>
                  <a:pt x="815170" y="1065655"/>
                </a:lnTo>
                <a:lnTo>
                  <a:pt x="805342" y="1070406"/>
                </a:lnTo>
                <a:lnTo>
                  <a:pt x="795514" y="1075473"/>
                </a:lnTo>
                <a:lnTo>
                  <a:pt x="785687" y="1080857"/>
                </a:lnTo>
                <a:lnTo>
                  <a:pt x="776176" y="1085925"/>
                </a:lnTo>
                <a:lnTo>
                  <a:pt x="766983" y="1091942"/>
                </a:lnTo>
                <a:lnTo>
                  <a:pt x="757472" y="1097326"/>
                </a:lnTo>
                <a:lnTo>
                  <a:pt x="748279" y="1103660"/>
                </a:lnTo>
                <a:lnTo>
                  <a:pt x="739402" y="1109361"/>
                </a:lnTo>
                <a:lnTo>
                  <a:pt x="730526" y="1116012"/>
                </a:lnTo>
                <a:lnTo>
                  <a:pt x="727356" y="1113478"/>
                </a:lnTo>
                <a:lnTo>
                  <a:pt x="724819" y="1110628"/>
                </a:lnTo>
                <a:lnTo>
                  <a:pt x="721966" y="1107778"/>
                </a:lnTo>
                <a:lnTo>
                  <a:pt x="719113" y="1104927"/>
                </a:lnTo>
                <a:lnTo>
                  <a:pt x="716894" y="1101760"/>
                </a:lnTo>
                <a:lnTo>
                  <a:pt x="714675" y="1098276"/>
                </a:lnTo>
                <a:lnTo>
                  <a:pt x="712773" y="1095109"/>
                </a:lnTo>
                <a:lnTo>
                  <a:pt x="710871" y="1091625"/>
                </a:lnTo>
                <a:lnTo>
                  <a:pt x="709285" y="1087825"/>
                </a:lnTo>
                <a:lnTo>
                  <a:pt x="707383" y="1084341"/>
                </a:lnTo>
                <a:lnTo>
                  <a:pt x="706115" y="1080541"/>
                </a:lnTo>
                <a:lnTo>
                  <a:pt x="705164" y="1076423"/>
                </a:lnTo>
                <a:lnTo>
                  <a:pt x="704213" y="1072306"/>
                </a:lnTo>
                <a:lnTo>
                  <a:pt x="703896" y="1068506"/>
                </a:lnTo>
                <a:lnTo>
                  <a:pt x="703262" y="1064072"/>
                </a:lnTo>
                <a:lnTo>
                  <a:pt x="703262" y="1059955"/>
                </a:lnTo>
                <a:lnTo>
                  <a:pt x="703579" y="1052670"/>
                </a:lnTo>
                <a:lnTo>
                  <a:pt x="704847" y="1045703"/>
                </a:lnTo>
                <a:lnTo>
                  <a:pt x="706432" y="1038735"/>
                </a:lnTo>
                <a:lnTo>
                  <a:pt x="708968" y="1032401"/>
                </a:lnTo>
                <a:lnTo>
                  <a:pt x="711822" y="1026067"/>
                </a:lnTo>
                <a:lnTo>
                  <a:pt x="715309" y="1020366"/>
                </a:lnTo>
                <a:lnTo>
                  <a:pt x="719747" y="1014665"/>
                </a:lnTo>
                <a:lnTo>
                  <a:pt x="724185" y="1009915"/>
                </a:lnTo>
                <a:lnTo>
                  <a:pt x="729258" y="1004847"/>
                </a:lnTo>
                <a:lnTo>
                  <a:pt x="734647" y="1001047"/>
                </a:lnTo>
                <a:lnTo>
                  <a:pt x="740353" y="997563"/>
                </a:lnTo>
                <a:lnTo>
                  <a:pt x="747011" y="994396"/>
                </a:lnTo>
                <a:lnTo>
                  <a:pt x="753351" y="991862"/>
                </a:lnTo>
                <a:lnTo>
                  <a:pt x="760325" y="990279"/>
                </a:lnTo>
                <a:lnTo>
                  <a:pt x="767300" y="989329"/>
                </a:lnTo>
                <a:lnTo>
                  <a:pt x="774591" y="989012"/>
                </a:lnTo>
                <a:close/>
                <a:moveTo>
                  <a:pt x="1822955" y="604837"/>
                </a:moveTo>
                <a:lnTo>
                  <a:pt x="1811175" y="605154"/>
                </a:lnTo>
                <a:lnTo>
                  <a:pt x="1800032" y="605788"/>
                </a:lnTo>
                <a:lnTo>
                  <a:pt x="1788253" y="607055"/>
                </a:lnTo>
                <a:lnTo>
                  <a:pt x="1776791" y="608639"/>
                </a:lnTo>
                <a:lnTo>
                  <a:pt x="1765330" y="610857"/>
                </a:lnTo>
                <a:lnTo>
                  <a:pt x="1754187" y="613075"/>
                </a:lnTo>
                <a:lnTo>
                  <a:pt x="1775836" y="618462"/>
                </a:lnTo>
                <a:lnTo>
                  <a:pt x="1797804" y="624482"/>
                </a:lnTo>
                <a:lnTo>
                  <a:pt x="1819135" y="630819"/>
                </a:lnTo>
                <a:lnTo>
                  <a:pt x="1840147" y="637789"/>
                </a:lnTo>
                <a:lnTo>
                  <a:pt x="1860523" y="645394"/>
                </a:lnTo>
                <a:lnTo>
                  <a:pt x="1880262" y="653632"/>
                </a:lnTo>
                <a:lnTo>
                  <a:pt x="1890131" y="658068"/>
                </a:lnTo>
                <a:lnTo>
                  <a:pt x="1900001" y="662504"/>
                </a:lnTo>
                <a:lnTo>
                  <a:pt x="1909552" y="667256"/>
                </a:lnTo>
                <a:lnTo>
                  <a:pt x="1919103" y="672009"/>
                </a:lnTo>
                <a:lnTo>
                  <a:pt x="1928017" y="676762"/>
                </a:lnTo>
                <a:lnTo>
                  <a:pt x="1937568" y="682148"/>
                </a:lnTo>
                <a:lnTo>
                  <a:pt x="1946482" y="687218"/>
                </a:lnTo>
                <a:lnTo>
                  <a:pt x="1955715" y="692921"/>
                </a:lnTo>
                <a:lnTo>
                  <a:pt x="1964311" y="698308"/>
                </a:lnTo>
                <a:lnTo>
                  <a:pt x="1973226" y="704328"/>
                </a:lnTo>
                <a:lnTo>
                  <a:pt x="1981822" y="710031"/>
                </a:lnTo>
                <a:lnTo>
                  <a:pt x="1990417" y="716368"/>
                </a:lnTo>
                <a:lnTo>
                  <a:pt x="1998695" y="722388"/>
                </a:lnTo>
                <a:lnTo>
                  <a:pt x="2006973" y="728725"/>
                </a:lnTo>
                <a:lnTo>
                  <a:pt x="2015250" y="735062"/>
                </a:lnTo>
                <a:lnTo>
                  <a:pt x="2022891" y="742033"/>
                </a:lnTo>
                <a:lnTo>
                  <a:pt x="2030850" y="749003"/>
                </a:lnTo>
                <a:lnTo>
                  <a:pt x="2038810" y="755657"/>
                </a:lnTo>
                <a:lnTo>
                  <a:pt x="2053773" y="769915"/>
                </a:lnTo>
                <a:lnTo>
                  <a:pt x="2061096" y="777520"/>
                </a:lnTo>
                <a:lnTo>
                  <a:pt x="2068100" y="785124"/>
                </a:lnTo>
                <a:lnTo>
                  <a:pt x="2075104" y="792728"/>
                </a:lnTo>
                <a:lnTo>
                  <a:pt x="2081790" y="800650"/>
                </a:lnTo>
                <a:lnTo>
                  <a:pt x="2088794" y="808571"/>
                </a:lnTo>
                <a:lnTo>
                  <a:pt x="2095479" y="816492"/>
                </a:lnTo>
                <a:lnTo>
                  <a:pt x="2101528" y="824730"/>
                </a:lnTo>
                <a:lnTo>
                  <a:pt x="2107896" y="832968"/>
                </a:lnTo>
                <a:lnTo>
                  <a:pt x="2113945" y="841206"/>
                </a:lnTo>
                <a:lnTo>
                  <a:pt x="2119994" y="850078"/>
                </a:lnTo>
                <a:lnTo>
                  <a:pt x="2125725" y="858950"/>
                </a:lnTo>
                <a:lnTo>
                  <a:pt x="2131455" y="867822"/>
                </a:lnTo>
                <a:lnTo>
                  <a:pt x="2136868" y="876377"/>
                </a:lnTo>
                <a:lnTo>
                  <a:pt x="2142280" y="885565"/>
                </a:lnTo>
                <a:lnTo>
                  <a:pt x="2147374" y="894754"/>
                </a:lnTo>
                <a:lnTo>
                  <a:pt x="2152149" y="904259"/>
                </a:lnTo>
                <a:lnTo>
                  <a:pt x="2157243" y="913765"/>
                </a:lnTo>
                <a:lnTo>
                  <a:pt x="2161700" y="922953"/>
                </a:lnTo>
                <a:lnTo>
                  <a:pt x="2166476" y="932776"/>
                </a:lnTo>
                <a:lnTo>
                  <a:pt x="2170615" y="942598"/>
                </a:lnTo>
                <a:lnTo>
                  <a:pt x="2179211" y="962560"/>
                </a:lnTo>
                <a:lnTo>
                  <a:pt x="2186533" y="982521"/>
                </a:lnTo>
                <a:lnTo>
                  <a:pt x="2193537" y="1003433"/>
                </a:lnTo>
                <a:lnTo>
                  <a:pt x="2199905" y="1024662"/>
                </a:lnTo>
                <a:lnTo>
                  <a:pt x="2205954" y="1046208"/>
                </a:lnTo>
                <a:lnTo>
                  <a:pt x="2211366" y="1068387"/>
                </a:lnTo>
                <a:lnTo>
                  <a:pt x="2213913" y="1057297"/>
                </a:lnTo>
                <a:lnTo>
                  <a:pt x="2215823" y="1045891"/>
                </a:lnTo>
                <a:lnTo>
                  <a:pt x="2217415" y="1034484"/>
                </a:lnTo>
                <a:lnTo>
                  <a:pt x="2218370" y="1022761"/>
                </a:lnTo>
                <a:lnTo>
                  <a:pt x="2219325" y="1011354"/>
                </a:lnTo>
                <a:lnTo>
                  <a:pt x="2219325" y="999631"/>
                </a:lnTo>
                <a:lnTo>
                  <a:pt x="2219325" y="987907"/>
                </a:lnTo>
                <a:lnTo>
                  <a:pt x="2219007" y="976501"/>
                </a:lnTo>
                <a:lnTo>
                  <a:pt x="2218052" y="964777"/>
                </a:lnTo>
                <a:lnTo>
                  <a:pt x="2216778" y="953054"/>
                </a:lnTo>
                <a:lnTo>
                  <a:pt x="2215186" y="941331"/>
                </a:lnTo>
                <a:lnTo>
                  <a:pt x="2212958" y="929924"/>
                </a:lnTo>
                <a:lnTo>
                  <a:pt x="2210411" y="918201"/>
                </a:lnTo>
                <a:lnTo>
                  <a:pt x="2207546" y="906794"/>
                </a:lnTo>
                <a:lnTo>
                  <a:pt x="2204680" y="895388"/>
                </a:lnTo>
                <a:lnTo>
                  <a:pt x="2201178" y="883981"/>
                </a:lnTo>
                <a:lnTo>
                  <a:pt x="2197039" y="872891"/>
                </a:lnTo>
                <a:lnTo>
                  <a:pt x="2193219" y="861485"/>
                </a:lnTo>
                <a:lnTo>
                  <a:pt x="2188762" y="850712"/>
                </a:lnTo>
                <a:lnTo>
                  <a:pt x="2183668" y="839622"/>
                </a:lnTo>
                <a:lnTo>
                  <a:pt x="2178574" y="828849"/>
                </a:lnTo>
                <a:lnTo>
                  <a:pt x="2172843" y="818393"/>
                </a:lnTo>
                <a:lnTo>
                  <a:pt x="2167113" y="808254"/>
                </a:lnTo>
                <a:lnTo>
                  <a:pt x="2160745" y="797798"/>
                </a:lnTo>
                <a:lnTo>
                  <a:pt x="2154378" y="787659"/>
                </a:lnTo>
                <a:lnTo>
                  <a:pt x="2147692" y="777837"/>
                </a:lnTo>
                <a:lnTo>
                  <a:pt x="2140370" y="768014"/>
                </a:lnTo>
                <a:lnTo>
                  <a:pt x="2133365" y="758509"/>
                </a:lnTo>
                <a:lnTo>
                  <a:pt x="2125725" y="749320"/>
                </a:lnTo>
                <a:lnTo>
                  <a:pt x="2118084" y="740132"/>
                </a:lnTo>
                <a:lnTo>
                  <a:pt x="2109806" y="731260"/>
                </a:lnTo>
                <a:lnTo>
                  <a:pt x="2101210" y="722705"/>
                </a:lnTo>
                <a:lnTo>
                  <a:pt x="2092614" y="714467"/>
                </a:lnTo>
                <a:lnTo>
                  <a:pt x="2084018" y="706229"/>
                </a:lnTo>
                <a:lnTo>
                  <a:pt x="2074785" y="698308"/>
                </a:lnTo>
                <a:lnTo>
                  <a:pt x="2065234" y="691020"/>
                </a:lnTo>
                <a:lnTo>
                  <a:pt x="2055683" y="683416"/>
                </a:lnTo>
                <a:lnTo>
                  <a:pt x="2045814" y="676445"/>
                </a:lnTo>
                <a:lnTo>
                  <a:pt x="2036263" y="669791"/>
                </a:lnTo>
                <a:lnTo>
                  <a:pt x="2026075" y="663137"/>
                </a:lnTo>
                <a:lnTo>
                  <a:pt x="2015569" y="657434"/>
                </a:lnTo>
                <a:lnTo>
                  <a:pt x="2005062" y="651414"/>
                </a:lnTo>
                <a:lnTo>
                  <a:pt x="1994556" y="646027"/>
                </a:lnTo>
                <a:lnTo>
                  <a:pt x="1983732" y="640641"/>
                </a:lnTo>
                <a:lnTo>
                  <a:pt x="1972589" y="635888"/>
                </a:lnTo>
                <a:lnTo>
                  <a:pt x="1961764" y="631136"/>
                </a:lnTo>
                <a:lnTo>
                  <a:pt x="1950303" y="627016"/>
                </a:lnTo>
                <a:lnTo>
                  <a:pt x="1939160" y="623214"/>
                </a:lnTo>
                <a:lnTo>
                  <a:pt x="1927699" y="620046"/>
                </a:lnTo>
                <a:lnTo>
                  <a:pt x="1916237" y="616560"/>
                </a:lnTo>
                <a:lnTo>
                  <a:pt x="1904776" y="614026"/>
                </a:lnTo>
                <a:lnTo>
                  <a:pt x="1892996" y="611491"/>
                </a:lnTo>
                <a:lnTo>
                  <a:pt x="1881535" y="609590"/>
                </a:lnTo>
                <a:lnTo>
                  <a:pt x="1869755" y="607689"/>
                </a:lnTo>
                <a:lnTo>
                  <a:pt x="1857976" y="606421"/>
                </a:lnTo>
                <a:lnTo>
                  <a:pt x="1846196" y="605471"/>
                </a:lnTo>
                <a:lnTo>
                  <a:pt x="1834416" y="604837"/>
                </a:lnTo>
                <a:lnTo>
                  <a:pt x="1822955" y="604837"/>
                </a:lnTo>
                <a:close/>
                <a:moveTo>
                  <a:pt x="1763395" y="538162"/>
                </a:moveTo>
                <a:lnTo>
                  <a:pt x="1777056" y="538479"/>
                </a:lnTo>
                <a:lnTo>
                  <a:pt x="1790399" y="539113"/>
                </a:lnTo>
                <a:lnTo>
                  <a:pt x="1803742" y="539748"/>
                </a:lnTo>
                <a:lnTo>
                  <a:pt x="1816767" y="541016"/>
                </a:lnTo>
                <a:lnTo>
                  <a:pt x="1830111" y="542284"/>
                </a:lnTo>
                <a:lnTo>
                  <a:pt x="1842818" y="544187"/>
                </a:lnTo>
                <a:lnTo>
                  <a:pt x="1855844" y="546090"/>
                </a:lnTo>
                <a:lnTo>
                  <a:pt x="1868551" y="548626"/>
                </a:lnTo>
                <a:lnTo>
                  <a:pt x="1881259" y="551480"/>
                </a:lnTo>
                <a:lnTo>
                  <a:pt x="1893967" y="554651"/>
                </a:lnTo>
                <a:lnTo>
                  <a:pt x="1906675" y="557822"/>
                </a:lnTo>
                <a:lnTo>
                  <a:pt x="1919065" y="561628"/>
                </a:lnTo>
                <a:lnTo>
                  <a:pt x="1931137" y="565750"/>
                </a:lnTo>
                <a:lnTo>
                  <a:pt x="1943209" y="569872"/>
                </a:lnTo>
                <a:lnTo>
                  <a:pt x="1955282" y="574629"/>
                </a:lnTo>
                <a:lnTo>
                  <a:pt x="1967036" y="579068"/>
                </a:lnTo>
                <a:lnTo>
                  <a:pt x="1978473" y="584142"/>
                </a:lnTo>
                <a:lnTo>
                  <a:pt x="1990228" y="589532"/>
                </a:lnTo>
                <a:lnTo>
                  <a:pt x="2001347" y="595240"/>
                </a:lnTo>
                <a:lnTo>
                  <a:pt x="2012784" y="601265"/>
                </a:lnTo>
                <a:lnTo>
                  <a:pt x="2023268" y="607290"/>
                </a:lnTo>
                <a:lnTo>
                  <a:pt x="2034387" y="613632"/>
                </a:lnTo>
                <a:lnTo>
                  <a:pt x="2044871" y="620608"/>
                </a:lnTo>
                <a:lnTo>
                  <a:pt x="2055673" y="627267"/>
                </a:lnTo>
                <a:lnTo>
                  <a:pt x="2065839" y="634561"/>
                </a:lnTo>
                <a:lnTo>
                  <a:pt x="2076005" y="641537"/>
                </a:lnTo>
                <a:lnTo>
                  <a:pt x="2086171" y="649464"/>
                </a:lnTo>
                <a:lnTo>
                  <a:pt x="2096020" y="657392"/>
                </a:lnTo>
                <a:lnTo>
                  <a:pt x="2105233" y="665319"/>
                </a:lnTo>
                <a:lnTo>
                  <a:pt x="2114764" y="673564"/>
                </a:lnTo>
                <a:lnTo>
                  <a:pt x="2123977" y="682126"/>
                </a:lnTo>
                <a:lnTo>
                  <a:pt x="2132872" y="691005"/>
                </a:lnTo>
                <a:lnTo>
                  <a:pt x="2141768" y="699883"/>
                </a:lnTo>
                <a:lnTo>
                  <a:pt x="2150028" y="709079"/>
                </a:lnTo>
                <a:lnTo>
                  <a:pt x="2158605" y="718592"/>
                </a:lnTo>
                <a:lnTo>
                  <a:pt x="2166865" y="728105"/>
                </a:lnTo>
                <a:lnTo>
                  <a:pt x="2174490" y="737935"/>
                </a:lnTo>
                <a:lnTo>
                  <a:pt x="2182115" y="747449"/>
                </a:lnTo>
                <a:lnTo>
                  <a:pt x="2189739" y="757913"/>
                </a:lnTo>
                <a:lnTo>
                  <a:pt x="2196728" y="768060"/>
                </a:lnTo>
                <a:lnTo>
                  <a:pt x="2203718" y="778524"/>
                </a:lnTo>
                <a:lnTo>
                  <a:pt x="2210389" y="789306"/>
                </a:lnTo>
                <a:lnTo>
                  <a:pt x="2216743" y="800087"/>
                </a:lnTo>
                <a:lnTo>
                  <a:pt x="2222779" y="811186"/>
                </a:lnTo>
                <a:lnTo>
                  <a:pt x="2228815" y="822284"/>
                </a:lnTo>
                <a:lnTo>
                  <a:pt x="2234216" y="833700"/>
                </a:lnTo>
                <a:lnTo>
                  <a:pt x="2239935" y="845116"/>
                </a:lnTo>
                <a:lnTo>
                  <a:pt x="2245018" y="856848"/>
                </a:lnTo>
                <a:lnTo>
                  <a:pt x="2249783" y="868581"/>
                </a:lnTo>
                <a:lnTo>
                  <a:pt x="2254231" y="880631"/>
                </a:lnTo>
                <a:lnTo>
                  <a:pt x="2258361" y="892681"/>
                </a:lnTo>
                <a:lnTo>
                  <a:pt x="2262491" y="904730"/>
                </a:lnTo>
                <a:lnTo>
                  <a:pt x="2266303" y="917097"/>
                </a:lnTo>
                <a:lnTo>
                  <a:pt x="2269480" y="929464"/>
                </a:lnTo>
                <a:lnTo>
                  <a:pt x="2272657" y="942148"/>
                </a:lnTo>
                <a:lnTo>
                  <a:pt x="2275516" y="954515"/>
                </a:lnTo>
                <a:lnTo>
                  <a:pt x="2277740" y="967516"/>
                </a:lnTo>
                <a:lnTo>
                  <a:pt x="2279964" y="980200"/>
                </a:lnTo>
                <a:lnTo>
                  <a:pt x="2281553" y="993202"/>
                </a:lnTo>
                <a:lnTo>
                  <a:pt x="2283459" y="1006203"/>
                </a:lnTo>
                <a:lnTo>
                  <a:pt x="2284729" y="1019838"/>
                </a:lnTo>
                <a:lnTo>
                  <a:pt x="2285365" y="1033156"/>
                </a:lnTo>
                <a:lnTo>
                  <a:pt x="2286000" y="1046474"/>
                </a:lnTo>
                <a:lnTo>
                  <a:pt x="2286000" y="1059793"/>
                </a:lnTo>
                <a:lnTo>
                  <a:pt x="2286000" y="1070257"/>
                </a:lnTo>
                <a:lnTo>
                  <a:pt x="2285683" y="1080404"/>
                </a:lnTo>
                <a:lnTo>
                  <a:pt x="2285365" y="1090869"/>
                </a:lnTo>
                <a:lnTo>
                  <a:pt x="2284412" y="1101016"/>
                </a:lnTo>
                <a:lnTo>
                  <a:pt x="2283776" y="1110846"/>
                </a:lnTo>
                <a:lnTo>
                  <a:pt x="2282506" y="1120993"/>
                </a:lnTo>
                <a:lnTo>
                  <a:pt x="2280917" y="1131140"/>
                </a:lnTo>
                <a:lnTo>
                  <a:pt x="2279646" y="1141288"/>
                </a:lnTo>
                <a:lnTo>
                  <a:pt x="2276152" y="1160948"/>
                </a:lnTo>
                <a:lnTo>
                  <a:pt x="2272022" y="1180291"/>
                </a:lnTo>
                <a:lnTo>
                  <a:pt x="2266939" y="1199634"/>
                </a:lnTo>
                <a:lnTo>
                  <a:pt x="2261538" y="1218660"/>
                </a:lnTo>
                <a:lnTo>
                  <a:pt x="2254866" y="1237052"/>
                </a:lnTo>
                <a:lnTo>
                  <a:pt x="2248195" y="1255444"/>
                </a:lnTo>
                <a:lnTo>
                  <a:pt x="2240252" y="1273201"/>
                </a:lnTo>
                <a:lnTo>
                  <a:pt x="2231992" y="1290959"/>
                </a:lnTo>
                <a:lnTo>
                  <a:pt x="2222779" y="1308082"/>
                </a:lnTo>
                <a:lnTo>
                  <a:pt x="2213566" y="1325206"/>
                </a:lnTo>
                <a:lnTo>
                  <a:pt x="2203400" y="1341378"/>
                </a:lnTo>
                <a:lnTo>
                  <a:pt x="2192598" y="1357550"/>
                </a:lnTo>
                <a:lnTo>
                  <a:pt x="2181161" y="1373088"/>
                </a:lnTo>
                <a:lnTo>
                  <a:pt x="2169407" y="1388309"/>
                </a:lnTo>
                <a:lnTo>
                  <a:pt x="2157017" y="1402896"/>
                </a:lnTo>
                <a:lnTo>
                  <a:pt x="2143991" y="1417482"/>
                </a:lnTo>
                <a:lnTo>
                  <a:pt x="2130648" y="1431118"/>
                </a:lnTo>
                <a:lnTo>
                  <a:pt x="2116352" y="1444436"/>
                </a:lnTo>
                <a:lnTo>
                  <a:pt x="2102056" y="1457120"/>
                </a:lnTo>
                <a:lnTo>
                  <a:pt x="2087124" y="1469170"/>
                </a:lnTo>
                <a:lnTo>
                  <a:pt x="2071875" y="1480902"/>
                </a:lnTo>
                <a:lnTo>
                  <a:pt x="2055990" y="1492001"/>
                </a:lnTo>
                <a:lnTo>
                  <a:pt x="2039788" y="1502465"/>
                </a:lnTo>
                <a:lnTo>
                  <a:pt x="2022950" y="1512612"/>
                </a:lnTo>
                <a:lnTo>
                  <a:pt x="2006113" y="1521491"/>
                </a:lnTo>
                <a:lnTo>
                  <a:pt x="1988957" y="1530370"/>
                </a:lnTo>
                <a:lnTo>
                  <a:pt x="1970849" y="1538615"/>
                </a:lnTo>
                <a:lnTo>
                  <a:pt x="1952740" y="1546225"/>
                </a:lnTo>
                <a:lnTo>
                  <a:pt x="1945751" y="1533224"/>
                </a:lnTo>
                <a:lnTo>
                  <a:pt x="1938126" y="1520857"/>
                </a:lnTo>
                <a:lnTo>
                  <a:pt x="1930502" y="1508807"/>
                </a:lnTo>
                <a:lnTo>
                  <a:pt x="1922242" y="1497074"/>
                </a:lnTo>
                <a:lnTo>
                  <a:pt x="1913664" y="1485659"/>
                </a:lnTo>
                <a:lnTo>
                  <a:pt x="1904451" y="1474243"/>
                </a:lnTo>
                <a:lnTo>
                  <a:pt x="1895555" y="1463462"/>
                </a:lnTo>
                <a:lnTo>
                  <a:pt x="1885707" y="1452997"/>
                </a:lnTo>
                <a:lnTo>
                  <a:pt x="1875541" y="1442850"/>
                </a:lnTo>
                <a:lnTo>
                  <a:pt x="1865057" y="1432703"/>
                </a:lnTo>
                <a:lnTo>
                  <a:pt x="1854255" y="1423190"/>
                </a:lnTo>
                <a:lnTo>
                  <a:pt x="1843136" y="1413677"/>
                </a:lnTo>
                <a:lnTo>
                  <a:pt x="1831699" y="1404798"/>
                </a:lnTo>
                <a:lnTo>
                  <a:pt x="1819944" y="1396236"/>
                </a:lnTo>
                <a:lnTo>
                  <a:pt x="1807872" y="1387992"/>
                </a:lnTo>
                <a:lnTo>
                  <a:pt x="1795800" y="1380064"/>
                </a:lnTo>
                <a:lnTo>
                  <a:pt x="1783092" y="1372771"/>
                </a:lnTo>
                <a:lnTo>
                  <a:pt x="1770384" y="1365478"/>
                </a:lnTo>
                <a:lnTo>
                  <a:pt x="1757041" y="1359136"/>
                </a:lnTo>
                <a:lnTo>
                  <a:pt x="1743698" y="1352794"/>
                </a:lnTo>
                <a:lnTo>
                  <a:pt x="1730355" y="1347086"/>
                </a:lnTo>
                <a:lnTo>
                  <a:pt x="1716059" y="1341378"/>
                </a:lnTo>
                <a:lnTo>
                  <a:pt x="1702080" y="1336622"/>
                </a:lnTo>
                <a:lnTo>
                  <a:pt x="1687784" y="1331865"/>
                </a:lnTo>
                <a:lnTo>
                  <a:pt x="1673488" y="1327743"/>
                </a:lnTo>
                <a:lnTo>
                  <a:pt x="1658556" y="1324255"/>
                </a:lnTo>
                <a:lnTo>
                  <a:pt x="1643625" y="1320767"/>
                </a:lnTo>
                <a:lnTo>
                  <a:pt x="1628693" y="1318230"/>
                </a:lnTo>
                <a:lnTo>
                  <a:pt x="1613444" y="1316010"/>
                </a:lnTo>
                <a:lnTo>
                  <a:pt x="1597877" y="1314425"/>
                </a:lnTo>
                <a:lnTo>
                  <a:pt x="1582310" y="1313156"/>
                </a:lnTo>
                <a:lnTo>
                  <a:pt x="1566743" y="1312522"/>
                </a:lnTo>
                <a:lnTo>
                  <a:pt x="1561025" y="1300472"/>
                </a:lnTo>
                <a:lnTo>
                  <a:pt x="1554988" y="1288422"/>
                </a:lnTo>
                <a:lnTo>
                  <a:pt x="1548634" y="1276690"/>
                </a:lnTo>
                <a:lnTo>
                  <a:pt x="1541963" y="1264957"/>
                </a:lnTo>
                <a:lnTo>
                  <a:pt x="1534974" y="1253541"/>
                </a:lnTo>
                <a:lnTo>
                  <a:pt x="1527349" y="1242443"/>
                </a:lnTo>
                <a:lnTo>
                  <a:pt x="1519724" y="1231344"/>
                </a:lnTo>
                <a:lnTo>
                  <a:pt x="1511782" y="1220563"/>
                </a:lnTo>
                <a:lnTo>
                  <a:pt x="1503204" y="1209781"/>
                </a:lnTo>
                <a:lnTo>
                  <a:pt x="1494944" y="1199317"/>
                </a:lnTo>
                <a:lnTo>
                  <a:pt x="1485731" y="1189170"/>
                </a:lnTo>
                <a:lnTo>
                  <a:pt x="1476518" y="1179340"/>
                </a:lnTo>
                <a:lnTo>
                  <a:pt x="1466987" y="1169510"/>
                </a:lnTo>
                <a:lnTo>
                  <a:pt x="1457139" y="1160314"/>
                </a:lnTo>
                <a:lnTo>
                  <a:pt x="1446973" y="1150801"/>
                </a:lnTo>
                <a:lnTo>
                  <a:pt x="1437124" y="1141605"/>
                </a:lnTo>
                <a:lnTo>
                  <a:pt x="1426640" y="1133043"/>
                </a:lnTo>
                <a:lnTo>
                  <a:pt x="1415521" y="1124481"/>
                </a:lnTo>
                <a:lnTo>
                  <a:pt x="1404720" y="1116237"/>
                </a:lnTo>
                <a:lnTo>
                  <a:pt x="1393283" y="1108309"/>
                </a:lnTo>
                <a:lnTo>
                  <a:pt x="1381846" y="1100699"/>
                </a:lnTo>
                <a:lnTo>
                  <a:pt x="1370091" y="1093088"/>
                </a:lnTo>
                <a:lnTo>
                  <a:pt x="1358019" y="1085795"/>
                </a:lnTo>
                <a:lnTo>
                  <a:pt x="1345946" y="1079136"/>
                </a:lnTo>
                <a:lnTo>
                  <a:pt x="1333556" y="1072477"/>
                </a:lnTo>
                <a:lnTo>
                  <a:pt x="1320849" y="1066135"/>
                </a:lnTo>
                <a:lnTo>
                  <a:pt x="1308141" y="1060110"/>
                </a:lnTo>
                <a:lnTo>
                  <a:pt x="1295115" y="1054402"/>
                </a:lnTo>
                <a:lnTo>
                  <a:pt x="1281772" y="1049011"/>
                </a:lnTo>
                <a:lnTo>
                  <a:pt x="1268429" y="1043938"/>
                </a:lnTo>
                <a:lnTo>
                  <a:pt x="1255086" y="1038864"/>
                </a:lnTo>
                <a:lnTo>
                  <a:pt x="1241425" y="1034742"/>
                </a:lnTo>
                <a:lnTo>
                  <a:pt x="1242061" y="1021741"/>
                </a:lnTo>
                <a:lnTo>
                  <a:pt x="1243331" y="1009057"/>
                </a:lnTo>
                <a:lnTo>
                  <a:pt x="1244602" y="996373"/>
                </a:lnTo>
                <a:lnTo>
                  <a:pt x="1246191" y="983689"/>
                </a:lnTo>
                <a:lnTo>
                  <a:pt x="1248414" y="970687"/>
                </a:lnTo>
                <a:lnTo>
                  <a:pt x="1250638" y="958320"/>
                </a:lnTo>
                <a:lnTo>
                  <a:pt x="1253180" y="945954"/>
                </a:lnTo>
                <a:lnTo>
                  <a:pt x="1256039" y="933904"/>
                </a:lnTo>
                <a:lnTo>
                  <a:pt x="1259534" y="921854"/>
                </a:lnTo>
                <a:lnTo>
                  <a:pt x="1262711" y="909804"/>
                </a:lnTo>
                <a:lnTo>
                  <a:pt x="1266523" y="897754"/>
                </a:lnTo>
                <a:lnTo>
                  <a:pt x="1270335" y="886022"/>
                </a:lnTo>
                <a:lnTo>
                  <a:pt x="1274783" y="874606"/>
                </a:lnTo>
                <a:lnTo>
                  <a:pt x="1279231" y="862873"/>
                </a:lnTo>
                <a:lnTo>
                  <a:pt x="1284314" y="851458"/>
                </a:lnTo>
                <a:lnTo>
                  <a:pt x="1289079" y="840359"/>
                </a:lnTo>
                <a:lnTo>
                  <a:pt x="1294798" y="829260"/>
                </a:lnTo>
                <a:lnTo>
                  <a:pt x="1300198" y="818162"/>
                </a:lnTo>
                <a:lnTo>
                  <a:pt x="1305599" y="807698"/>
                </a:lnTo>
                <a:lnTo>
                  <a:pt x="1311953" y="797233"/>
                </a:lnTo>
                <a:lnTo>
                  <a:pt x="1318307" y="786452"/>
                </a:lnTo>
                <a:lnTo>
                  <a:pt x="1324661" y="776305"/>
                </a:lnTo>
                <a:lnTo>
                  <a:pt x="1331650" y="766157"/>
                </a:lnTo>
                <a:lnTo>
                  <a:pt x="1338322" y="756010"/>
                </a:lnTo>
                <a:lnTo>
                  <a:pt x="1345946" y="746180"/>
                </a:lnTo>
                <a:lnTo>
                  <a:pt x="1352936" y="736350"/>
                </a:lnTo>
                <a:lnTo>
                  <a:pt x="1360878" y="727154"/>
                </a:lnTo>
                <a:lnTo>
                  <a:pt x="1368820" y="717958"/>
                </a:lnTo>
                <a:lnTo>
                  <a:pt x="1377080" y="708762"/>
                </a:lnTo>
                <a:lnTo>
                  <a:pt x="1385023" y="699883"/>
                </a:lnTo>
                <a:lnTo>
                  <a:pt x="1393600" y="691322"/>
                </a:lnTo>
                <a:lnTo>
                  <a:pt x="1402496" y="682760"/>
                </a:lnTo>
                <a:lnTo>
                  <a:pt x="1411073" y="674515"/>
                </a:lnTo>
                <a:lnTo>
                  <a:pt x="1420286" y="666588"/>
                </a:lnTo>
                <a:lnTo>
                  <a:pt x="1429500" y="658660"/>
                </a:lnTo>
                <a:lnTo>
                  <a:pt x="1439030" y="650733"/>
                </a:lnTo>
                <a:lnTo>
                  <a:pt x="1448879" y="643439"/>
                </a:lnTo>
                <a:lnTo>
                  <a:pt x="1458410" y="636146"/>
                </a:lnTo>
                <a:lnTo>
                  <a:pt x="1468258" y="629170"/>
                </a:lnTo>
                <a:lnTo>
                  <a:pt x="1478424" y="622511"/>
                </a:lnTo>
                <a:lnTo>
                  <a:pt x="1488908" y="615852"/>
                </a:lnTo>
                <a:lnTo>
                  <a:pt x="1499392" y="609510"/>
                </a:lnTo>
                <a:lnTo>
                  <a:pt x="1510194" y="603485"/>
                </a:lnTo>
                <a:lnTo>
                  <a:pt x="1520995" y="597777"/>
                </a:lnTo>
                <a:lnTo>
                  <a:pt x="1531797" y="592069"/>
                </a:lnTo>
                <a:lnTo>
                  <a:pt x="1542916" y="586996"/>
                </a:lnTo>
                <a:lnTo>
                  <a:pt x="1554353" y="581605"/>
                </a:lnTo>
                <a:lnTo>
                  <a:pt x="1565790" y="576848"/>
                </a:lnTo>
                <a:lnTo>
                  <a:pt x="1577227" y="572092"/>
                </a:lnTo>
                <a:lnTo>
                  <a:pt x="1588982" y="567970"/>
                </a:lnTo>
                <a:lnTo>
                  <a:pt x="1600736" y="564164"/>
                </a:lnTo>
                <a:lnTo>
                  <a:pt x="1612491" y="560042"/>
                </a:lnTo>
                <a:lnTo>
                  <a:pt x="1624563" y="556871"/>
                </a:lnTo>
                <a:lnTo>
                  <a:pt x="1636635" y="553700"/>
                </a:lnTo>
                <a:lnTo>
                  <a:pt x="1648708" y="550846"/>
                </a:lnTo>
                <a:lnTo>
                  <a:pt x="1661098" y="547992"/>
                </a:lnTo>
                <a:lnTo>
                  <a:pt x="1673488" y="545772"/>
                </a:lnTo>
                <a:lnTo>
                  <a:pt x="1686196" y="543870"/>
                </a:lnTo>
                <a:lnTo>
                  <a:pt x="1698903" y="542284"/>
                </a:lnTo>
                <a:lnTo>
                  <a:pt x="1711611" y="540699"/>
                </a:lnTo>
                <a:lnTo>
                  <a:pt x="1724319" y="539748"/>
                </a:lnTo>
                <a:lnTo>
                  <a:pt x="1737344" y="538796"/>
                </a:lnTo>
                <a:lnTo>
                  <a:pt x="1750370" y="538479"/>
                </a:lnTo>
                <a:lnTo>
                  <a:pt x="1763395" y="538162"/>
                </a:lnTo>
                <a:close/>
                <a:moveTo>
                  <a:pt x="1071181" y="296862"/>
                </a:moveTo>
                <a:lnTo>
                  <a:pt x="1078160" y="297179"/>
                </a:lnTo>
                <a:lnTo>
                  <a:pt x="1085138" y="298130"/>
                </a:lnTo>
                <a:lnTo>
                  <a:pt x="1091483" y="299714"/>
                </a:lnTo>
                <a:lnTo>
                  <a:pt x="1098144" y="301933"/>
                </a:lnTo>
                <a:lnTo>
                  <a:pt x="1104488" y="305102"/>
                </a:lnTo>
                <a:lnTo>
                  <a:pt x="1110516" y="308588"/>
                </a:lnTo>
                <a:lnTo>
                  <a:pt x="1116225" y="312709"/>
                </a:lnTo>
                <a:lnTo>
                  <a:pt x="1121935" y="317779"/>
                </a:lnTo>
                <a:lnTo>
                  <a:pt x="1330344" y="526317"/>
                </a:lnTo>
                <a:lnTo>
                  <a:pt x="1335103" y="531388"/>
                </a:lnTo>
                <a:lnTo>
                  <a:pt x="1339226" y="537409"/>
                </a:lnTo>
                <a:lnTo>
                  <a:pt x="1343033" y="543431"/>
                </a:lnTo>
                <a:lnTo>
                  <a:pt x="1345888" y="549770"/>
                </a:lnTo>
                <a:lnTo>
                  <a:pt x="1348108" y="556108"/>
                </a:lnTo>
                <a:lnTo>
                  <a:pt x="1349694" y="563080"/>
                </a:lnTo>
                <a:lnTo>
                  <a:pt x="1350646" y="569419"/>
                </a:lnTo>
                <a:lnTo>
                  <a:pt x="1350963" y="576391"/>
                </a:lnTo>
                <a:lnTo>
                  <a:pt x="1350646" y="583047"/>
                </a:lnTo>
                <a:lnTo>
                  <a:pt x="1349694" y="590019"/>
                </a:lnTo>
                <a:lnTo>
                  <a:pt x="1348108" y="596992"/>
                </a:lnTo>
                <a:lnTo>
                  <a:pt x="1345888" y="603330"/>
                </a:lnTo>
                <a:lnTo>
                  <a:pt x="1343033" y="609669"/>
                </a:lnTo>
                <a:lnTo>
                  <a:pt x="1339226" y="615690"/>
                </a:lnTo>
                <a:lnTo>
                  <a:pt x="1335103" y="621395"/>
                </a:lnTo>
                <a:lnTo>
                  <a:pt x="1330344" y="626783"/>
                </a:lnTo>
                <a:lnTo>
                  <a:pt x="1324952" y="631854"/>
                </a:lnTo>
                <a:lnTo>
                  <a:pt x="1319242" y="635974"/>
                </a:lnTo>
                <a:lnTo>
                  <a:pt x="1313215" y="639460"/>
                </a:lnTo>
                <a:lnTo>
                  <a:pt x="1306871" y="642629"/>
                </a:lnTo>
                <a:lnTo>
                  <a:pt x="1300209" y="644848"/>
                </a:lnTo>
                <a:lnTo>
                  <a:pt x="1293548" y="646432"/>
                </a:lnTo>
                <a:lnTo>
                  <a:pt x="1286886" y="647383"/>
                </a:lnTo>
                <a:lnTo>
                  <a:pt x="1279907" y="647700"/>
                </a:lnTo>
                <a:lnTo>
                  <a:pt x="1273246" y="647383"/>
                </a:lnTo>
                <a:lnTo>
                  <a:pt x="1266267" y="646432"/>
                </a:lnTo>
                <a:lnTo>
                  <a:pt x="1259923" y="644848"/>
                </a:lnTo>
                <a:lnTo>
                  <a:pt x="1253262" y="642629"/>
                </a:lnTo>
                <a:lnTo>
                  <a:pt x="1246600" y="639460"/>
                </a:lnTo>
                <a:lnTo>
                  <a:pt x="1240890" y="635974"/>
                </a:lnTo>
                <a:lnTo>
                  <a:pt x="1234863" y="631854"/>
                </a:lnTo>
                <a:lnTo>
                  <a:pt x="1229471" y="626783"/>
                </a:lnTo>
                <a:lnTo>
                  <a:pt x="1021061" y="418245"/>
                </a:lnTo>
                <a:lnTo>
                  <a:pt x="1016303" y="412858"/>
                </a:lnTo>
                <a:lnTo>
                  <a:pt x="1011862" y="407153"/>
                </a:lnTo>
                <a:lnTo>
                  <a:pt x="1008373" y="401131"/>
                </a:lnTo>
                <a:lnTo>
                  <a:pt x="1005518" y="394792"/>
                </a:lnTo>
                <a:lnTo>
                  <a:pt x="1003297" y="388454"/>
                </a:lnTo>
                <a:lnTo>
                  <a:pt x="1001711" y="381482"/>
                </a:lnTo>
                <a:lnTo>
                  <a:pt x="1000442" y="375143"/>
                </a:lnTo>
                <a:lnTo>
                  <a:pt x="1000125" y="368171"/>
                </a:lnTo>
                <a:lnTo>
                  <a:pt x="1000442" y="361515"/>
                </a:lnTo>
                <a:lnTo>
                  <a:pt x="1001711" y="354543"/>
                </a:lnTo>
                <a:lnTo>
                  <a:pt x="1003297" y="347570"/>
                </a:lnTo>
                <a:lnTo>
                  <a:pt x="1005518" y="341232"/>
                </a:lnTo>
                <a:lnTo>
                  <a:pt x="1008373" y="334893"/>
                </a:lnTo>
                <a:lnTo>
                  <a:pt x="1011862" y="328872"/>
                </a:lnTo>
                <a:lnTo>
                  <a:pt x="1016303" y="323167"/>
                </a:lnTo>
                <a:lnTo>
                  <a:pt x="1021061" y="317779"/>
                </a:lnTo>
                <a:lnTo>
                  <a:pt x="1026454" y="312709"/>
                </a:lnTo>
                <a:lnTo>
                  <a:pt x="1032164" y="308588"/>
                </a:lnTo>
                <a:lnTo>
                  <a:pt x="1038508" y="305102"/>
                </a:lnTo>
                <a:lnTo>
                  <a:pt x="1044535" y="301933"/>
                </a:lnTo>
                <a:lnTo>
                  <a:pt x="1051196" y="299714"/>
                </a:lnTo>
                <a:lnTo>
                  <a:pt x="1057541" y="298130"/>
                </a:lnTo>
                <a:lnTo>
                  <a:pt x="1064519" y="297179"/>
                </a:lnTo>
                <a:lnTo>
                  <a:pt x="1071181" y="296862"/>
                </a:lnTo>
                <a:close/>
                <a:moveTo>
                  <a:pt x="2455669" y="296862"/>
                </a:moveTo>
                <a:lnTo>
                  <a:pt x="2462673" y="297179"/>
                </a:lnTo>
                <a:lnTo>
                  <a:pt x="2469359" y="298130"/>
                </a:lnTo>
                <a:lnTo>
                  <a:pt x="2476044" y="299714"/>
                </a:lnTo>
                <a:lnTo>
                  <a:pt x="2482730" y="301933"/>
                </a:lnTo>
                <a:lnTo>
                  <a:pt x="2489097" y="305102"/>
                </a:lnTo>
                <a:lnTo>
                  <a:pt x="2495146" y="308588"/>
                </a:lnTo>
                <a:lnTo>
                  <a:pt x="2500876" y="312708"/>
                </a:lnTo>
                <a:lnTo>
                  <a:pt x="2506607" y="317779"/>
                </a:lnTo>
                <a:lnTo>
                  <a:pt x="2511382" y="323167"/>
                </a:lnTo>
                <a:lnTo>
                  <a:pt x="2515521" y="328872"/>
                </a:lnTo>
                <a:lnTo>
                  <a:pt x="2519341" y="334893"/>
                </a:lnTo>
                <a:lnTo>
                  <a:pt x="2522206" y="341232"/>
                </a:lnTo>
                <a:lnTo>
                  <a:pt x="2524435" y="347570"/>
                </a:lnTo>
                <a:lnTo>
                  <a:pt x="2526027" y="354543"/>
                </a:lnTo>
                <a:lnTo>
                  <a:pt x="2526982" y="361515"/>
                </a:lnTo>
                <a:lnTo>
                  <a:pt x="2527300" y="368171"/>
                </a:lnTo>
                <a:lnTo>
                  <a:pt x="2526982" y="375143"/>
                </a:lnTo>
                <a:lnTo>
                  <a:pt x="2526027" y="381482"/>
                </a:lnTo>
                <a:lnTo>
                  <a:pt x="2524435" y="388454"/>
                </a:lnTo>
                <a:lnTo>
                  <a:pt x="2522206" y="394792"/>
                </a:lnTo>
                <a:lnTo>
                  <a:pt x="2519341" y="401131"/>
                </a:lnTo>
                <a:lnTo>
                  <a:pt x="2515521" y="407153"/>
                </a:lnTo>
                <a:lnTo>
                  <a:pt x="2511382" y="412857"/>
                </a:lnTo>
                <a:lnTo>
                  <a:pt x="2506607" y="418245"/>
                </a:lnTo>
                <a:lnTo>
                  <a:pt x="2297126" y="626783"/>
                </a:lnTo>
                <a:lnTo>
                  <a:pt x="2291395" y="631854"/>
                </a:lnTo>
                <a:lnTo>
                  <a:pt x="2285983" y="635974"/>
                </a:lnTo>
                <a:lnTo>
                  <a:pt x="2279616" y="639460"/>
                </a:lnTo>
                <a:lnTo>
                  <a:pt x="2273567" y="642629"/>
                </a:lnTo>
                <a:lnTo>
                  <a:pt x="2266881" y="644848"/>
                </a:lnTo>
                <a:lnTo>
                  <a:pt x="2260196" y="646432"/>
                </a:lnTo>
                <a:lnTo>
                  <a:pt x="2253192" y="647383"/>
                </a:lnTo>
                <a:lnTo>
                  <a:pt x="2246506" y="647700"/>
                </a:lnTo>
                <a:lnTo>
                  <a:pt x="2239821" y="647383"/>
                </a:lnTo>
                <a:lnTo>
                  <a:pt x="2232817" y="646432"/>
                </a:lnTo>
                <a:lnTo>
                  <a:pt x="2226131" y="644848"/>
                </a:lnTo>
                <a:lnTo>
                  <a:pt x="2219446" y="642629"/>
                </a:lnTo>
                <a:lnTo>
                  <a:pt x="2213397" y="639460"/>
                </a:lnTo>
                <a:lnTo>
                  <a:pt x="2207030" y="635974"/>
                </a:lnTo>
                <a:lnTo>
                  <a:pt x="2201618" y="631854"/>
                </a:lnTo>
                <a:lnTo>
                  <a:pt x="2195887" y="626783"/>
                </a:lnTo>
                <a:lnTo>
                  <a:pt x="2191112" y="621395"/>
                </a:lnTo>
                <a:lnTo>
                  <a:pt x="2186655" y="615690"/>
                </a:lnTo>
                <a:lnTo>
                  <a:pt x="2183153" y="609669"/>
                </a:lnTo>
                <a:lnTo>
                  <a:pt x="2180287" y="603330"/>
                </a:lnTo>
                <a:lnTo>
                  <a:pt x="2178059" y="596992"/>
                </a:lnTo>
                <a:lnTo>
                  <a:pt x="2176467" y="590019"/>
                </a:lnTo>
                <a:lnTo>
                  <a:pt x="2175194" y="583047"/>
                </a:lnTo>
                <a:lnTo>
                  <a:pt x="2174875" y="576391"/>
                </a:lnTo>
                <a:lnTo>
                  <a:pt x="2175194" y="569419"/>
                </a:lnTo>
                <a:lnTo>
                  <a:pt x="2176467" y="563080"/>
                </a:lnTo>
                <a:lnTo>
                  <a:pt x="2178059" y="556108"/>
                </a:lnTo>
                <a:lnTo>
                  <a:pt x="2180287" y="549770"/>
                </a:lnTo>
                <a:lnTo>
                  <a:pt x="2183153" y="543431"/>
                </a:lnTo>
                <a:lnTo>
                  <a:pt x="2186655" y="537409"/>
                </a:lnTo>
                <a:lnTo>
                  <a:pt x="2191112" y="531388"/>
                </a:lnTo>
                <a:lnTo>
                  <a:pt x="2195887" y="526317"/>
                </a:lnTo>
                <a:lnTo>
                  <a:pt x="2405368" y="317779"/>
                </a:lnTo>
                <a:lnTo>
                  <a:pt x="2410462" y="312708"/>
                </a:lnTo>
                <a:lnTo>
                  <a:pt x="2416511" y="308588"/>
                </a:lnTo>
                <a:lnTo>
                  <a:pt x="2422560" y="305102"/>
                </a:lnTo>
                <a:lnTo>
                  <a:pt x="2428927" y="301933"/>
                </a:lnTo>
                <a:lnTo>
                  <a:pt x="2435612" y="299714"/>
                </a:lnTo>
                <a:lnTo>
                  <a:pt x="2442298" y="298130"/>
                </a:lnTo>
                <a:lnTo>
                  <a:pt x="2448984" y="297179"/>
                </a:lnTo>
                <a:lnTo>
                  <a:pt x="2455669" y="296862"/>
                </a:lnTo>
                <a:close/>
                <a:moveTo>
                  <a:pt x="1763872" y="0"/>
                </a:moveTo>
                <a:lnTo>
                  <a:pt x="1771191" y="317"/>
                </a:lnTo>
                <a:lnTo>
                  <a:pt x="1778509" y="1267"/>
                </a:lnTo>
                <a:lnTo>
                  <a:pt x="1785192" y="2851"/>
                </a:lnTo>
                <a:lnTo>
                  <a:pt x="1791874" y="5386"/>
                </a:lnTo>
                <a:lnTo>
                  <a:pt x="1797920" y="8237"/>
                </a:lnTo>
                <a:lnTo>
                  <a:pt x="1803966" y="12039"/>
                </a:lnTo>
                <a:lnTo>
                  <a:pt x="1809375" y="15840"/>
                </a:lnTo>
                <a:lnTo>
                  <a:pt x="1814467" y="20276"/>
                </a:lnTo>
                <a:lnTo>
                  <a:pt x="1818922" y="25662"/>
                </a:lnTo>
                <a:lnTo>
                  <a:pt x="1823058" y="31048"/>
                </a:lnTo>
                <a:lnTo>
                  <a:pt x="1826877" y="37067"/>
                </a:lnTo>
                <a:lnTo>
                  <a:pt x="1829741" y="43086"/>
                </a:lnTo>
                <a:lnTo>
                  <a:pt x="1831968" y="49739"/>
                </a:lnTo>
                <a:lnTo>
                  <a:pt x="1833877" y="56709"/>
                </a:lnTo>
                <a:lnTo>
                  <a:pt x="1834832" y="63679"/>
                </a:lnTo>
                <a:lnTo>
                  <a:pt x="1835150" y="70965"/>
                </a:lnTo>
                <a:lnTo>
                  <a:pt x="1835150" y="365598"/>
                </a:lnTo>
                <a:lnTo>
                  <a:pt x="1834832" y="372884"/>
                </a:lnTo>
                <a:lnTo>
                  <a:pt x="1833877" y="379854"/>
                </a:lnTo>
                <a:lnTo>
                  <a:pt x="1831968" y="386824"/>
                </a:lnTo>
                <a:lnTo>
                  <a:pt x="1829741" y="393160"/>
                </a:lnTo>
                <a:lnTo>
                  <a:pt x="1826877" y="399497"/>
                </a:lnTo>
                <a:lnTo>
                  <a:pt x="1823058" y="405199"/>
                </a:lnTo>
                <a:lnTo>
                  <a:pt x="1818922" y="410901"/>
                </a:lnTo>
                <a:lnTo>
                  <a:pt x="1814467" y="415654"/>
                </a:lnTo>
                <a:lnTo>
                  <a:pt x="1809375" y="420406"/>
                </a:lnTo>
                <a:lnTo>
                  <a:pt x="1803966" y="424524"/>
                </a:lnTo>
                <a:lnTo>
                  <a:pt x="1797920" y="428009"/>
                </a:lnTo>
                <a:lnTo>
                  <a:pt x="1791874" y="431177"/>
                </a:lnTo>
                <a:lnTo>
                  <a:pt x="1785192" y="433395"/>
                </a:lnTo>
                <a:lnTo>
                  <a:pt x="1778509" y="435296"/>
                </a:lnTo>
                <a:lnTo>
                  <a:pt x="1771191" y="436246"/>
                </a:lnTo>
                <a:lnTo>
                  <a:pt x="1763872" y="436563"/>
                </a:lnTo>
                <a:lnTo>
                  <a:pt x="1756553" y="436246"/>
                </a:lnTo>
                <a:lnTo>
                  <a:pt x="1749553" y="435296"/>
                </a:lnTo>
                <a:lnTo>
                  <a:pt x="1742870" y="433395"/>
                </a:lnTo>
                <a:lnTo>
                  <a:pt x="1736188" y="431177"/>
                </a:lnTo>
                <a:lnTo>
                  <a:pt x="1729824" y="428009"/>
                </a:lnTo>
                <a:lnTo>
                  <a:pt x="1724096" y="424524"/>
                </a:lnTo>
                <a:lnTo>
                  <a:pt x="1718686" y="420406"/>
                </a:lnTo>
                <a:lnTo>
                  <a:pt x="1713277" y="415654"/>
                </a:lnTo>
                <a:lnTo>
                  <a:pt x="1708822" y="410901"/>
                </a:lnTo>
                <a:lnTo>
                  <a:pt x="1704685" y="405199"/>
                </a:lnTo>
                <a:lnTo>
                  <a:pt x="1701185" y="399497"/>
                </a:lnTo>
                <a:lnTo>
                  <a:pt x="1698003" y="393160"/>
                </a:lnTo>
                <a:lnTo>
                  <a:pt x="1695776" y="386824"/>
                </a:lnTo>
                <a:lnTo>
                  <a:pt x="1693866" y="379854"/>
                </a:lnTo>
                <a:lnTo>
                  <a:pt x="1692593" y="372884"/>
                </a:lnTo>
                <a:lnTo>
                  <a:pt x="1692275" y="365598"/>
                </a:lnTo>
                <a:lnTo>
                  <a:pt x="1692275" y="70965"/>
                </a:lnTo>
                <a:lnTo>
                  <a:pt x="1692593" y="63679"/>
                </a:lnTo>
                <a:lnTo>
                  <a:pt x="1693866" y="56709"/>
                </a:lnTo>
                <a:lnTo>
                  <a:pt x="1695776" y="49739"/>
                </a:lnTo>
                <a:lnTo>
                  <a:pt x="1698003" y="43086"/>
                </a:lnTo>
                <a:lnTo>
                  <a:pt x="1701185" y="37067"/>
                </a:lnTo>
                <a:lnTo>
                  <a:pt x="1704685" y="31048"/>
                </a:lnTo>
                <a:lnTo>
                  <a:pt x="1708822" y="25662"/>
                </a:lnTo>
                <a:lnTo>
                  <a:pt x="1713277" y="20276"/>
                </a:lnTo>
                <a:lnTo>
                  <a:pt x="1718686" y="15840"/>
                </a:lnTo>
                <a:lnTo>
                  <a:pt x="1724096" y="12039"/>
                </a:lnTo>
                <a:lnTo>
                  <a:pt x="1729824" y="8237"/>
                </a:lnTo>
                <a:lnTo>
                  <a:pt x="1736188" y="5386"/>
                </a:lnTo>
                <a:lnTo>
                  <a:pt x="1742870" y="2851"/>
                </a:lnTo>
                <a:lnTo>
                  <a:pt x="1749553" y="1267"/>
                </a:lnTo>
                <a:lnTo>
                  <a:pt x="1756553" y="317"/>
                </a:lnTo>
                <a:lnTo>
                  <a:pt x="1763872"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32770" name="Freeform 13"/>
          <p:cNvSpPr>
            <a:spLocks noChangeAspect="1" noChangeArrowheads="1"/>
          </p:cNvSpPr>
          <p:nvPr/>
        </p:nvSpPr>
        <p:spPr bwMode="auto">
          <a:xfrm>
            <a:off x="11247438" y="406400"/>
            <a:ext cx="630237" cy="438150"/>
          </a:xfrm>
          <a:custGeom>
            <a:avLst/>
            <a:gdLst>
              <a:gd name="T0" fmla="*/ 368 w 369"/>
              <a:gd name="T1" fmla="*/ 13 h 256"/>
              <a:gd name="T2" fmla="*/ 366 w 369"/>
              <a:gd name="T3" fmla="*/ 9 h 256"/>
              <a:gd name="T4" fmla="*/ 363 w 369"/>
              <a:gd name="T5" fmla="*/ 5 h 256"/>
              <a:gd name="T6" fmla="*/ 359 w 369"/>
              <a:gd name="T7" fmla="*/ 2 h 256"/>
              <a:gd name="T8" fmla="*/ 356 w 369"/>
              <a:gd name="T9" fmla="*/ 1 h 256"/>
              <a:gd name="T10" fmla="*/ 351 w 369"/>
              <a:gd name="T11" fmla="*/ 0 h 256"/>
              <a:gd name="T12" fmla="*/ 239 w 369"/>
              <a:gd name="T13" fmla="*/ 0 h 256"/>
              <a:gd name="T14" fmla="*/ 234 w 369"/>
              <a:gd name="T15" fmla="*/ 1 h 256"/>
              <a:gd name="T16" fmla="*/ 229 w 369"/>
              <a:gd name="T17" fmla="*/ 3 h 256"/>
              <a:gd name="T18" fmla="*/ 226 w 369"/>
              <a:gd name="T19" fmla="*/ 6 h 256"/>
              <a:gd name="T20" fmla="*/ 223 w 369"/>
              <a:gd name="T21" fmla="*/ 10 h 256"/>
              <a:gd name="T22" fmla="*/ 194 w 369"/>
              <a:gd name="T23" fmla="*/ 68 h 256"/>
              <a:gd name="T24" fmla="*/ 46 w 369"/>
              <a:gd name="T25" fmla="*/ 36 h 256"/>
              <a:gd name="T26" fmla="*/ 179 w 369"/>
              <a:gd name="T27" fmla="*/ 77 h 256"/>
              <a:gd name="T28" fmla="*/ 146 w 369"/>
              <a:gd name="T29" fmla="*/ 10 h 256"/>
              <a:gd name="T30" fmla="*/ 143 w 369"/>
              <a:gd name="T31" fmla="*/ 6 h 256"/>
              <a:gd name="T32" fmla="*/ 140 w 369"/>
              <a:gd name="T33" fmla="*/ 3 h 256"/>
              <a:gd name="T34" fmla="*/ 135 w 369"/>
              <a:gd name="T35" fmla="*/ 1 h 256"/>
              <a:gd name="T36" fmla="*/ 130 w 369"/>
              <a:gd name="T37" fmla="*/ 0 h 256"/>
              <a:gd name="T38" fmla="*/ 17 w 369"/>
              <a:gd name="T39" fmla="*/ 0 h 256"/>
              <a:gd name="T40" fmla="*/ 13 w 369"/>
              <a:gd name="T41" fmla="*/ 1 h 256"/>
              <a:gd name="T42" fmla="*/ 10 w 369"/>
              <a:gd name="T43" fmla="*/ 2 h 256"/>
              <a:gd name="T44" fmla="*/ 6 w 369"/>
              <a:gd name="T45" fmla="*/ 5 h 256"/>
              <a:gd name="T46" fmla="*/ 3 w 369"/>
              <a:gd name="T47" fmla="*/ 9 h 256"/>
              <a:gd name="T48" fmla="*/ 1 w 369"/>
              <a:gd name="T49" fmla="*/ 13 h 256"/>
              <a:gd name="T50" fmla="*/ 0 w 369"/>
              <a:gd name="T51" fmla="*/ 18 h 256"/>
              <a:gd name="T52" fmla="*/ 0 w 369"/>
              <a:gd name="T53" fmla="*/ 22 h 256"/>
              <a:gd name="T54" fmla="*/ 2 w 369"/>
              <a:gd name="T55" fmla="*/ 26 h 256"/>
              <a:gd name="T56" fmla="*/ 120 w 369"/>
              <a:gd name="T57" fmla="*/ 254 h 256"/>
              <a:gd name="T58" fmla="*/ 125 w 369"/>
              <a:gd name="T59" fmla="*/ 256 h 256"/>
              <a:gd name="T60" fmla="*/ 130 w 369"/>
              <a:gd name="T61" fmla="*/ 256 h 256"/>
              <a:gd name="T62" fmla="*/ 134 w 369"/>
              <a:gd name="T63" fmla="*/ 255 h 256"/>
              <a:gd name="T64" fmla="*/ 184 w 369"/>
              <a:gd name="T65" fmla="*/ 165 h 256"/>
              <a:gd name="T66" fmla="*/ 217 w 369"/>
              <a:gd name="T67" fmla="*/ 100 h 256"/>
              <a:gd name="T68" fmla="*/ 241 w 369"/>
              <a:gd name="T69" fmla="*/ 199 h 256"/>
              <a:gd name="T70" fmla="*/ 224 w 369"/>
              <a:gd name="T71" fmla="*/ 245 h 256"/>
              <a:gd name="T72" fmla="*/ 235 w 369"/>
              <a:gd name="T73" fmla="*/ 255 h 256"/>
              <a:gd name="T74" fmla="*/ 241 w 369"/>
              <a:gd name="T75" fmla="*/ 256 h 256"/>
              <a:gd name="T76" fmla="*/ 246 w 369"/>
              <a:gd name="T77" fmla="*/ 255 h 256"/>
              <a:gd name="T78" fmla="*/ 257 w 369"/>
              <a:gd name="T79" fmla="*/ 245 h 256"/>
              <a:gd name="T80" fmla="*/ 368 w 369"/>
              <a:gd name="T81" fmla="*/ 24 h 256"/>
              <a:gd name="T82" fmla="*/ 369 w 369"/>
              <a:gd name="T83" fmla="*/ 19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69" h="256">
                <a:moveTo>
                  <a:pt x="369" y="17"/>
                </a:moveTo>
                <a:cubicBezTo>
                  <a:pt x="369" y="16"/>
                  <a:pt x="369" y="16"/>
                  <a:pt x="369" y="15"/>
                </a:cubicBezTo>
                <a:cubicBezTo>
                  <a:pt x="369" y="15"/>
                  <a:pt x="368" y="14"/>
                  <a:pt x="368" y="13"/>
                </a:cubicBezTo>
                <a:cubicBezTo>
                  <a:pt x="368" y="13"/>
                  <a:pt x="368" y="12"/>
                  <a:pt x="368" y="12"/>
                </a:cubicBezTo>
                <a:cubicBezTo>
                  <a:pt x="368" y="11"/>
                  <a:pt x="367" y="11"/>
                  <a:pt x="367" y="10"/>
                </a:cubicBezTo>
                <a:cubicBezTo>
                  <a:pt x="367" y="10"/>
                  <a:pt x="367" y="9"/>
                  <a:pt x="366" y="9"/>
                </a:cubicBezTo>
                <a:cubicBezTo>
                  <a:pt x="366" y="8"/>
                  <a:pt x="366" y="8"/>
                  <a:pt x="365" y="7"/>
                </a:cubicBezTo>
                <a:cubicBezTo>
                  <a:pt x="365" y="7"/>
                  <a:pt x="365" y="7"/>
                  <a:pt x="364" y="6"/>
                </a:cubicBezTo>
                <a:cubicBezTo>
                  <a:pt x="364" y="6"/>
                  <a:pt x="363" y="5"/>
                  <a:pt x="363" y="5"/>
                </a:cubicBezTo>
                <a:cubicBezTo>
                  <a:pt x="363" y="4"/>
                  <a:pt x="362" y="4"/>
                  <a:pt x="362" y="4"/>
                </a:cubicBezTo>
                <a:cubicBezTo>
                  <a:pt x="361" y="3"/>
                  <a:pt x="361" y="3"/>
                  <a:pt x="360" y="3"/>
                </a:cubicBezTo>
                <a:cubicBezTo>
                  <a:pt x="360" y="3"/>
                  <a:pt x="359" y="2"/>
                  <a:pt x="359" y="2"/>
                </a:cubicBezTo>
                <a:cubicBezTo>
                  <a:pt x="359" y="2"/>
                  <a:pt x="359" y="2"/>
                  <a:pt x="359" y="2"/>
                </a:cubicBezTo>
                <a:cubicBezTo>
                  <a:pt x="358" y="2"/>
                  <a:pt x="357" y="2"/>
                  <a:pt x="357" y="1"/>
                </a:cubicBezTo>
                <a:cubicBezTo>
                  <a:pt x="356" y="1"/>
                  <a:pt x="356" y="1"/>
                  <a:pt x="356" y="1"/>
                </a:cubicBezTo>
                <a:cubicBezTo>
                  <a:pt x="355" y="1"/>
                  <a:pt x="354" y="1"/>
                  <a:pt x="354" y="1"/>
                </a:cubicBezTo>
                <a:cubicBezTo>
                  <a:pt x="353" y="1"/>
                  <a:pt x="352" y="0"/>
                  <a:pt x="352" y="0"/>
                </a:cubicBezTo>
                <a:cubicBezTo>
                  <a:pt x="352" y="0"/>
                  <a:pt x="352" y="0"/>
                  <a:pt x="351" y="0"/>
                </a:cubicBezTo>
                <a:cubicBezTo>
                  <a:pt x="351" y="0"/>
                  <a:pt x="351" y="0"/>
                  <a:pt x="351" y="0"/>
                </a:cubicBezTo>
                <a:cubicBezTo>
                  <a:pt x="239" y="0"/>
                  <a:pt x="239" y="0"/>
                  <a:pt x="239" y="0"/>
                </a:cubicBezTo>
                <a:cubicBezTo>
                  <a:pt x="239" y="0"/>
                  <a:pt x="239" y="0"/>
                  <a:pt x="239" y="0"/>
                </a:cubicBezTo>
                <a:cubicBezTo>
                  <a:pt x="238" y="0"/>
                  <a:pt x="238" y="1"/>
                  <a:pt x="237" y="1"/>
                </a:cubicBezTo>
                <a:cubicBezTo>
                  <a:pt x="237" y="1"/>
                  <a:pt x="236" y="1"/>
                  <a:pt x="236" y="1"/>
                </a:cubicBezTo>
                <a:cubicBezTo>
                  <a:pt x="235" y="1"/>
                  <a:pt x="235" y="1"/>
                  <a:pt x="234" y="1"/>
                </a:cubicBezTo>
                <a:cubicBezTo>
                  <a:pt x="234" y="1"/>
                  <a:pt x="233" y="1"/>
                  <a:pt x="232" y="2"/>
                </a:cubicBezTo>
                <a:cubicBezTo>
                  <a:pt x="232" y="2"/>
                  <a:pt x="231" y="2"/>
                  <a:pt x="231" y="2"/>
                </a:cubicBezTo>
                <a:cubicBezTo>
                  <a:pt x="230" y="3"/>
                  <a:pt x="230" y="3"/>
                  <a:pt x="229" y="3"/>
                </a:cubicBezTo>
                <a:cubicBezTo>
                  <a:pt x="229" y="3"/>
                  <a:pt x="229" y="4"/>
                  <a:pt x="228" y="4"/>
                </a:cubicBezTo>
                <a:cubicBezTo>
                  <a:pt x="228" y="4"/>
                  <a:pt x="227" y="5"/>
                  <a:pt x="227" y="5"/>
                </a:cubicBezTo>
                <a:cubicBezTo>
                  <a:pt x="226" y="6"/>
                  <a:pt x="226" y="6"/>
                  <a:pt x="226" y="6"/>
                </a:cubicBezTo>
                <a:cubicBezTo>
                  <a:pt x="225" y="7"/>
                  <a:pt x="225" y="7"/>
                  <a:pt x="224" y="8"/>
                </a:cubicBezTo>
                <a:cubicBezTo>
                  <a:pt x="224" y="8"/>
                  <a:pt x="224" y="8"/>
                  <a:pt x="224" y="9"/>
                </a:cubicBezTo>
                <a:cubicBezTo>
                  <a:pt x="223" y="9"/>
                  <a:pt x="223" y="10"/>
                  <a:pt x="223" y="10"/>
                </a:cubicBezTo>
                <a:cubicBezTo>
                  <a:pt x="223" y="10"/>
                  <a:pt x="223" y="10"/>
                  <a:pt x="223" y="10"/>
                </a:cubicBezTo>
                <a:cubicBezTo>
                  <a:pt x="194" y="68"/>
                  <a:pt x="194" y="68"/>
                  <a:pt x="194" y="68"/>
                </a:cubicBezTo>
                <a:cubicBezTo>
                  <a:pt x="194" y="68"/>
                  <a:pt x="194" y="68"/>
                  <a:pt x="194" y="68"/>
                </a:cubicBezTo>
                <a:cubicBezTo>
                  <a:pt x="162" y="132"/>
                  <a:pt x="162" y="132"/>
                  <a:pt x="162" y="132"/>
                </a:cubicBezTo>
                <a:cubicBezTo>
                  <a:pt x="128" y="199"/>
                  <a:pt x="128" y="199"/>
                  <a:pt x="128" y="199"/>
                </a:cubicBezTo>
                <a:cubicBezTo>
                  <a:pt x="46" y="36"/>
                  <a:pt x="46" y="36"/>
                  <a:pt x="46" y="36"/>
                </a:cubicBezTo>
                <a:cubicBezTo>
                  <a:pt x="119" y="36"/>
                  <a:pt x="119" y="36"/>
                  <a:pt x="119" y="36"/>
                </a:cubicBezTo>
                <a:cubicBezTo>
                  <a:pt x="160" y="116"/>
                  <a:pt x="160" y="116"/>
                  <a:pt x="160" y="116"/>
                </a:cubicBezTo>
                <a:cubicBezTo>
                  <a:pt x="179" y="77"/>
                  <a:pt x="179" y="77"/>
                  <a:pt x="179" y="77"/>
                </a:cubicBezTo>
                <a:cubicBezTo>
                  <a:pt x="146" y="10"/>
                  <a:pt x="146" y="10"/>
                  <a:pt x="146" y="10"/>
                </a:cubicBezTo>
                <a:cubicBezTo>
                  <a:pt x="146" y="10"/>
                  <a:pt x="146" y="10"/>
                  <a:pt x="146" y="10"/>
                </a:cubicBezTo>
                <a:cubicBezTo>
                  <a:pt x="146" y="10"/>
                  <a:pt x="146" y="10"/>
                  <a:pt x="146" y="10"/>
                </a:cubicBezTo>
                <a:cubicBezTo>
                  <a:pt x="146" y="10"/>
                  <a:pt x="145" y="9"/>
                  <a:pt x="145" y="9"/>
                </a:cubicBezTo>
                <a:cubicBezTo>
                  <a:pt x="145" y="8"/>
                  <a:pt x="145" y="8"/>
                  <a:pt x="144" y="8"/>
                </a:cubicBezTo>
                <a:cubicBezTo>
                  <a:pt x="144" y="7"/>
                  <a:pt x="143" y="7"/>
                  <a:pt x="143" y="6"/>
                </a:cubicBezTo>
                <a:cubicBezTo>
                  <a:pt x="143" y="6"/>
                  <a:pt x="143" y="6"/>
                  <a:pt x="142" y="5"/>
                </a:cubicBezTo>
                <a:cubicBezTo>
                  <a:pt x="142" y="5"/>
                  <a:pt x="141" y="4"/>
                  <a:pt x="140" y="4"/>
                </a:cubicBezTo>
                <a:cubicBezTo>
                  <a:pt x="140" y="4"/>
                  <a:pt x="140" y="3"/>
                  <a:pt x="140" y="3"/>
                </a:cubicBezTo>
                <a:cubicBezTo>
                  <a:pt x="139" y="3"/>
                  <a:pt x="138" y="2"/>
                  <a:pt x="138" y="2"/>
                </a:cubicBezTo>
                <a:cubicBezTo>
                  <a:pt x="137" y="2"/>
                  <a:pt x="137" y="2"/>
                  <a:pt x="136" y="2"/>
                </a:cubicBezTo>
                <a:cubicBezTo>
                  <a:pt x="136" y="1"/>
                  <a:pt x="135" y="1"/>
                  <a:pt x="135" y="1"/>
                </a:cubicBezTo>
                <a:cubicBezTo>
                  <a:pt x="134" y="1"/>
                  <a:pt x="134" y="1"/>
                  <a:pt x="133" y="1"/>
                </a:cubicBezTo>
                <a:cubicBezTo>
                  <a:pt x="132" y="1"/>
                  <a:pt x="132" y="1"/>
                  <a:pt x="131" y="1"/>
                </a:cubicBezTo>
                <a:cubicBezTo>
                  <a:pt x="131" y="0"/>
                  <a:pt x="131" y="0"/>
                  <a:pt x="130" y="0"/>
                </a:cubicBezTo>
                <a:cubicBezTo>
                  <a:pt x="130" y="0"/>
                  <a:pt x="130" y="0"/>
                  <a:pt x="130" y="0"/>
                </a:cubicBezTo>
                <a:cubicBezTo>
                  <a:pt x="17" y="0"/>
                  <a:pt x="17" y="0"/>
                  <a:pt x="17" y="0"/>
                </a:cubicBezTo>
                <a:cubicBezTo>
                  <a:pt x="17" y="0"/>
                  <a:pt x="17" y="0"/>
                  <a:pt x="17" y="0"/>
                </a:cubicBezTo>
                <a:cubicBezTo>
                  <a:pt x="17" y="0"/>
                  <a:pt x="17" y="0"/>
                  <a:pt x="17" y="0"/>
                </a:cubicBezTo>
                <a:cubicBezTo>
                  <a:pt x="16" y="0"/>
                  <a:pt x="16" y="1"/>
                  <a:pt x="15" y="1"/>
                </a:cubicBezTo>
                <a:cubicBezTo>
                  <a:pt x="15" y="1"/>
                  <a:pt x="14" y="1"/>
                  <a:pt x="13" y="1"/>
                </a:cubicBezTo>
                <a:cubicBezTo>
                  <a:pt x="13" y="1"/>
                  <a:pt x="12" y="1"/>
                  <a:pt x="12" y="1"/>
                </a:cubicBezTo>
                <a:cubicBezTo>
                  <a:pt x="11" y="2"/>
                  <a:pt x="11" y="2"/>
                  <a:pt x="10" y="2"/>
                </a:cubicBezTo>
                <a:cubicBezTo>
                  <a:pt x="10" y="2"/>
                  <a:pt x="10" y="2"/>
                  <a:pt x="10" y="2"/>
                </a:cubicBezTo>
                <a:cubicBezTo>
                  <a:pt x="9" y="2"/>
                  <a:pt x="9" y="3"/>
                  <a:pt x="9" y="3"/>
                </a:cubicBezTo>
                <a:cubicBezTo>
                  <a:pt x="8" y="3"/>
                  <a:pt x="8" y="3"/>
                  <a:pt x="7" y="4"/>
                </a:cubicBezTo>
                <a:cubicBezTo>
                  <a:pt x="7" y="4"/>
                  <a:pt x="6" y="5"/>
                  <a:pt x="6" y="5"/>
                </a:cubicBezTo>
                <a:cubicBezTo>
                  <a:pt x="5" y="5"/>
                  <a:pt x="5" y="6"/>
                  <a:pt x="5" y="6"/>
                </a:cubicBezTo>
                <a:cubicBezTo>
                  <a:pt x="4" y="6"/>
                  <a:pt x="4" y="7"/>
                  <a:pt x="3" y="7"/>
                </a:cubicBezTo>
                <a:cubicBezTo>
                  <a:pt x="3" y="8"/>
                  <a:pt x="3" y="8"/>
                  <a:pt x="3" y="9"/>
                </a:cubicBezTo>
                <a:cubicBezTo>
                  <a:pt x="2" y="9"/>
                  <a:pt x="2" y="10"/>
                  <a:pt x="2" y="10"/>
                </a:cubicBezTo>
                <a:cubicBezTo>
                  <a:pt x="1" y="11"/>
                  <a:pt x="1" y="11"/>
                  <a:pt x="1" y="12"/>
                </a:cubicBezTo>
                <a:cubicBezTo>
                  <a:pt x="1" y="12"/>
                  <a:pt x="1" y="13"/>
                  <a:pt x="1" y="13"/>
                </a:cubicBezTo>
                <a:cubicBezTo>
                  <a:pt x="0" y="14"/>
                  <a:pt x="0" y="15"/>
                  <a:pt x="0" y="15"/>
                </a:cubicBezTo>
                <a:cubicBezTo>
                  <a:pt x="0" y="16"/>
                  <a:pt x="0" y="16"/>
                  <a:pt x="0" y="17"/>
                </a:cubicBezTo>
                <a:cubicBezTo>
                  <a:pt x="0" y="17"/>
                  <a:pt x="0" y="18"/>
                  <a:pt x="0" y="18"/>
                </a:cubicBezTo>
                <a:cubicBezTo>
                  <a:pt x="0" y="18"/>
                  <a:pt x="0" y="18"/>
                  <a:pt x="0" y="19"/>
                </a:cubicBezTo>
                <a:cubicBezTo>
                  <a:pt x="0" y="19"/>
                  <a:pt x="0" y="20"/>
                  <a:pt x="0" y="20"/>
                </a:cubicBezTo>
                <a:cubicBezTo>
                  <a:pt x="0" y="21"/>
                  <a:pt x="0" y="21"/>
                  <a:pt x="0" y="22"/>
                </a:cubicBezTo>
                <a:cubicBezTo>
                  <a:pt x="0" y="23"/>
                  <a:pt x="1" y="23"/>
                  <a:pt x="1" y="24"/>
                </a:cubicBezTo>
                <a:cubicBezTo>
                  <a:pt x="1" y="24"/>
                  <a:pt x="1" y="25"/>
                  <a:pt x="2" y="25"/>
                </a:cubicBezTo>
                <a:cubicBezTo>
                  <a:pt x="2" y="26"/>
                  <a:pt x="2" y="26"/>
                  <a:pt x="2" y="26"/>
                </a:cubicBezTo>
                <a:cubicBezTo>
                  <a:pt x="2" y="26"/>
                  <a:pt x="2" y="26"/>
                  <a:pt x="2" y="26"/>
                </a:cubicBezTo>
                <a:cubicBezTo>
                  <a:pt x="112" y="245"/>
                  <a:pt x="112" y="245"/>
                  <a:pt x="112" y="245"/>
                </a:cubicBezTo>
                <a:cubicBezTo>
                  <a:pt x="113" y="249"/>
                  <a:pt x="116" y="252"/>
                  <a:pt x="120" y="254"/>
                </a:cubicBezTo>
                <a:cubicBezTo>
                  <a:pt x="121" y="254"/>
                  <a:pt x="122" y="255"/>
                  <a:pt x="122" y="255"/>
                </a:cubicBezTo>
                <a:cubicBezTo>
                  <a:pt x="122" y="255"/>
                  <a:pt x="123" y="255"/>
                  <a:pt x="123" y="255"/>
                </a:cubicBezTo>
                <a:cubicBezTo>
                  <a:pt x="123" y="255"/>
                  <a:pt x="124" y="256"/>
                  <a:pt x="125" y="256"/>
                </a:cubicBezTo>
                <a:cubicBezTo>
                  <a:pt x="126" y="256"/>
                  <a:pt x="126" y="256"/>
                  <a:pt x="126" y="256"/>
                </a:cubicBezTo>
                <a:cubicBezTo>
                  <a:pt x="127" y="256"/>
                  <a:pt x="127" y="256"/>
                  <a:pt x="128" y="256"/>
                </a:cubicBezTo>
                <a:cubicBezTo>
                  <a:pt x="129" y="256"/>
                  <a:pt x="129" y="256"/>
                  <a:pt x="130" y="256"/>
                </a:cubicBezTo>
                <a:cubicBezTo>
                  <a:pt x="130" y="256"/>
                  <a:pt x="131" y="256"/>
                  <a:pt x="131" y="256"/>
                </a:cubicBezTo>
                <a:cubicBezTo>
                  <a:pt x="132" y="255"/>
                  <a:pt x="133" y="255"/>
                  <a:pt x="133" y="255"/>
                </a:cubicBezTo>
                <a:cubicBezTo>
                  <a:pt x="134" y="255"/>
                  <a:pt x="134" y="255"/>
                  <a:pt x="134" y="255"/>
                </a:cubicBezTo>
                <a:cubicBezTo>
                  <a:pt x="135" y="255"/>
                  <a:pt x="135" y="254"/>
                  <a:pt x="136" y="254"/>
                </a:cubicBezTo>
                <a:cubicBezTo>
                  <a:pt x="140" y="252"/>
                  <a:pt x="143" y="249"/>
                  <a:pt x="144" y="245"/>
                </a:cubicBezTo>
                <a:cubicBezTo>
                  <a:pt x="184" y="165"/>
                  <a:pt x="184" y="165"/>
                  <a:pt x="184" y="165"/>
                </a:cubicBezTo>
                <a:cubicBezTo>
                  <a:pt x="184" y="165"/>
                  <a:pt x="184" y="165"/>
                  <a:pt x="184" y="165"/>
                </a:cubicBezTo>
                <a:cubicBezTo>
                  <a:pt x="217" y="100"/>
                  <a:pt x="217" y="100"/>
                  <a:pt x="217" y="100"/>
                </a:cubicBezTo>
                <a:cubicBezTo>
                  <a:pt x="217" y="100"/>
                  <a:pt x="217" y="100"/>
                  <a:pt x="217" y="100"/>
                </a:cubicBezTo>
                <a:cubicBezTo>
                  <a:pt x="249" y="36"/>
                  <a:pt x="249" y="36"/>
                  <a:pt x="249" y="36"/>
                </a:cubicBezTo>
                <a:cubicBezTo>
                  <a:pt x="323" y="36"/>
                  <a:pt x="323" y="36"/>
                  <a:pt x="323" y="36"/>
                </a:cubicBezTo>
                <a:cubicBezTo>
                  <a:pt x="241" y="199"/>
                  <a:pt x="241" y="199"/>
                  <a:pt x="241" y="199"/>
                </a:cubicBezTo>
                <a:cubicBezTo>
                  <a:pt x="209" y="136"/>
                  <a:pt x="209" y="136"/>
                  <a:pt x="209" y="136"/>
                </a:cubicBezTo>
                <a:cubicBezTo>
                  <a:pt x="189" y="175"/>
                  <a:pt x="189" y="175"/>
                  <a:pt x="189" y="175"/>
                </a:cubicBezTo>
                <a:cubicBezTo>
                  <a:pt x="224" y="245"/>
                  <a:pt x="224" y="245"/>
                  <a:pt x="224" y="245"/>
                </a:cubicBezTo>
                <a:cubicBezTo>
                  <a:pt x="226" y="249"/>
                  <a:pt x="229" y="252"/>
                  <a:pt x="233" y="254"/>
                </a:cubicBezTo>
                <a:cubicBezTo>
                  <a:pt x="234" y="254"/>
                  <a:pt x="234" y="255"/>
                  <a:pt x="235" y="255"/>
                </a:cubicBezTo>
                <a:cubicBezTo>
                  <a:pt x="235" y="255"/>
                  <a:pt x="235" y="255"/>
                  <a:pt x="235" y="255"/>
                </a:cubicBezTo>
                <a:cubicBezTo>
                  <a:pt x="236" y="255"/>
                  <a:pt x="237" y="256"/>
                  <a:pt x="238" y="256"/>
                </a:cubicBezTo>
                <a:cubicBezTo>
                  <a:pt x="238" y="256"/>
                  <a:pt x="239" y="256"/>
                  <a:pt x="239" y="256"/>
                </a:cubicBezTo>
                <a:cubicBezTo>
                  <a:pt x="240" y="256"/>
                  <a:pt x="240" y="256"/>
                  <a:pt x="241" y="256"/>
                </a:cubicBezTo>
                <a:cubicBezTo>
                  <a:pt x="241" y="256"/>
                  <a:pt x="242" y="256"/>
                  <a:pt x="243" y="256"/>
                </a:cubicBezTo>
                <a:cubicBezTo>
                  <a:pt x="243" y="256"/>
                  <a:pt x="243" y="256"/>
                  <a:pt x="244" y="256"/>
                </a:cubicBezTo>
                <a:cubicBezTo>
                  <a:pt x="245" y="255"/>
                  <a:pt x="245" y="255"/>
                  <a:pt x="246" y="255"/>
                </a:cubicBezTo>
                <a:cubicBezTo>
                  <a:pt x="246" y="255"/>
                  <a:pt x="246" y="255"/>
                  <a:pt x="247" y="255"/>
                </a:cubicBezTo>
                <a:cubicBezTo>
                  <a:pt x="247" y="255"/>
                  <a:pt x="248" y="254"/>
                  <a:pt x="249" y="254"/>
                </a:cubicBezTo>
                <a:cubicBezTo>
                  <a:pt x="253" y="252"/>
                  <a:pt x="256" y="249"/>
                  <a:pt x="257" y="245"/>
                </a:cubicBezTo>
                <a:cubicBezTo>
                  <a:pt x="367" y="26"/>
                  <a:pt x="367" y="26"/>
                  <a:pt x="367" y="26"/>
                </a:cubicBezTo>
                <a:cubicBezTo>
                  <a:pt x="367" y="26"/>
                  <a:pt x="367" y="25"/>
                  <a:pt x="367" y="25"/>
                </a:cubicBezTo>
                <a:cubicBezTo>
                  <a:pt x="368" y="25"/>
                  <a:pt x="368" y="24"/>
                  <a:pt x="368" y="24"/>
                </a:cubicBezTo>
                <a:cubicBezTo>
                  <a:pt x="368" y="23"/>
                  <a:pt x="368" y="23"/>
                  <a:pt x="368" y="22"/>
                </a:cubicBezTo>
                <a:cubicBezTo>
                  <a:pt x="369" y="21"/>
                  <a:pt x="369" y="21"/>
                  <a:pt x="369" y="20"/>
                </a:cubicBezTo>
                <a:cubicBezTo>
                  <a:pt x="369" y="20"/>
                  <a:pt x="369" y="19"/>
                  <a:pt x="369" y="19"/>
                </a:cubicBezTo>
                <a:cubicBezTo>
                  <a:pt x="369" y="18"/>
                  <a:pt x="369" y="18"/>
                  <a:pt x="369" y="18"/>
                </a:cubicBezTo>
                <a:cubicBezTo>
                  <a:pt x="369" y="18"/>
                  <a:pt x="369" y="17"/>
                  <a:pt x="369" y="17"/>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2771"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35" name="椭圆 34"/>
          <p:cNvSpPr>
            <a:spLocks noChangeAspect="1"/>
          </p:cNvSpPr>
          <p:nvPr/>
        </p:nvSpPr>
        <p:spPr>
          <a:xfrm>
            <a:off x="839788" y="2374900"/>
            <a:ext cx="2879725" cy="2879725"/>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6" name="空心弧 35"/>
          <p:cNvSpPr>
            <a:spLocks noChangeAspect="1"/>
          </p:cNvSpPr>
          <p:nvPr/>
        </p:nvSpPr>
        <p:spPr>
          <a:xfrm>
            <a:off x="119063" y="1654175"/>
            <a:ext cx="4321175" cy="4321175"/>
          </a:xfrm>
          <a:prstGeom prst="blockArc">
            <a:avLst>
              <a:gd name="adj1" fmla="val 16200000"/>
              <a:gd name="adj2" fmla="val 5400000"/>
              <a:gd name="adj3" fmla="val 3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37" name="椭圆 36"/>
          <p:cNvSpPr>
            <a:spLocks noChangeAspect="1"/>
          </p:cNvSpPr>
          <p:nvPr/>
        </p:nvSpPr>
        <p:spPr>
          <a:xfrm>
            <a:off x="3173413" y="1838325"/>
            <a:ext cx="449262" cy="44926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8" name="椭圆 37"/>
          <p:cNvSpPr>
            <a:spLocks noChangeAspect="1"/>
          </p:cNvSpPr>
          <p:nvPr/>
        </p:nvSpPr>
        <p:spPr>
          <a:xfrm>
            <a:off x="4071938" y="3005138"/>
            <a:ext cx="450850" cy="45085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9" name="椭圆 38"/>
          <p:cNvSpPr>
            <a:spLocks noChangeAspect="1"/>
          </p:cNvSpPr>
          <p:nvPr/>
        </p:nvSpPr>
        <p:spPr>
          <a:xfrm>
            <a:off x="4071938" y="4173538"/>
            <a:ext cx="450850" cy="4508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0" name="椭圆 39"/>
          <p:cNvSpPr>
            <a:spLocks noChangeAspect="1"/>
          </p:cNvSpPr>
          <p:nvPr/>
        </p:nvSpPr>
        <p:spPr>
          <a:xfrm>
            <a:off x="3173413" y="5341938"/>
            <a:ext cx="449262" cy="449262"/>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1" name="椭圆 40"/>
          <p:cNvSpPr>
            <a:spLocks noChangeAspect="1"/>
          </p:cNvSpPr>
          <p:nvPr/>
        </p:nvSpPr>
        <p:spPr>
          <a:xfrm>
            <a:off x="5629275" y="1612900"/>
            <a:ext cx="900113" cy="900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2" name="椭圆 41"/>
          <p:cNvSpPr>
            <a:spLocks noChangeAspect="1"/>
          </p:cNvSpPr>
          <p:nvPr/>
        </p:nvSpPr>
        <p:spPr>
          <a:xfrm>
            <a:off x="7334250" y="2781300"/>
            <a:ext cx="900113" cy="900113"/>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3" name="椭圆 42"/>
          <p:cNvSpPr>
            <a:spLocks noChangeAspect="1"/>
          </p:cNvSpPr>
          <p:nvPr/>
        </p:nvSpPr>
        <p:spPr>
          <a:xfrm>
            <a:off x="7334250" y="3948113"/>
            <a:ext cx="900113" cy="900112"/>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4" name="椭圆 43"/>
          <p:cNvSpPr>
            <a:spLocks noChangeAspect="1"/>
          </p:cNvSpPr>
          <p:nvPr/>
        </p:nvSpPr>
        <p:spPr>
          <a:xfrm>
            <a:off x="5629275" y="5116513"/>
            <a:ext cx="900113" cy="900112"/>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45" name="直接连接符 44"/>
          <p:cNvCxnSpPr>
            <a:stCxn id="37" idx="6"/>
            <a:endCxn id="41" idx="2"/>
          </p:cNvCxnSpPr>
          <p:nvPr/>
        </p:nvCxnSpPr>
        <p:spPr>
          <a:xfrm>
            <a:off x="3622675" y="2063750"/>
            <a:ext cx="2006600" cy="0"/>
          </a:xfrm>
          <a:prstGeom prst="line">
            <a:avLst/>
          </a:prstGeom>
          <a:ln w="95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a:stCxn id="38" idx="6"/>
            <a:endCxn id="42" idx="2"/>
          </p:cNvCxnSpPr>
          <p:nvPr/>
        </p:nvCxnSpPr>
        <p:spPr>
          <a:xfrm>
            <a:off x="4522788" y="3230563"/>
            <a:ext cx="2811462" cy="0"/>
          </a:xfrm>
          <a:prstGeom prst="line">
            <a:avLst/>
          </a:prstGeom>
          <a:ln w="9525">
            <a:solidFill>
              <a:srgbClr val="4AD1EA"/>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a:stCxn id="39" idx="6"/>
            <a:endCxn id="43" idx="2"/>
          </p:cNvCxnSpPr>
          <p:nvPr/>
        </p:nvCxnSpPr>
        <p:spPr>
          <a:xfrm>
            <a:off x="4522788" y="4398963"/>
            <a:ext cx="2811462" cy="0"/>
          </a:xfrm>
          <a:prstGeom prst="line">
            <a:avLst/>
          </a:prstGeom>
          <a:ln w="9525">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a:stCxn id="40" idx="6"/>
            <a:endCxn id="44" idx="2"/>
          </p:cNvCxnSpPr>
          <p:nvPr/>
        </p:nvCxnSpPr>
        <p:spPr>
          <a:xfrm>
            <a:off x="3622675" y="5567363"/>
            <a:ext cx="2006600" cy="0"/>
          </a:xfrm>
          <a:prstGeom prst="line">
            <a:avLst/>
          </a:prstGeom>
          <a:ln w="9525">
            <a:solidFill>
              <a:srgbClr val="4AD1EA"/>
            </a:solidFill>
          </a:ln>
        </p:spPr>
        <p:style>
          <a:lnRef idx="1">
            <a:schemeClr val="accent1"/>
          </a:lnRef>
          <a:fillRef idx="0">
            <a:schemeClr val="accent1"/>
          </a:fillRef>
          <a:effectRef idx="0">
            <a:schemeClr val="accent1"/>
          </a:effectRef>
          <a:fontRef idx="minor">
            <a:schemeClr val="tx1"/>
          </a:fontRef>
        </p:style>
      </p:cxnSp>
      <p:sp>
        <p:nvSpPr>
          <p:cNvPr id="49" name="文本框 48"/>
          <p:cNvSpPr txBox="1"/>
          <p:nvPr/>
        </p:nvSpPr>
        <p:spPr>
          <a:xfrm>
            <a:off x="6529388" y="1546225"/>
            <a:ext cx="1641475" cy="369888"/>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ADD TEXT HERE</a:t>
            </a:r>
            <a:endParaRPr lang="zh-CN" altLang="en-US" sz="1600" dirty="0">
              <a:solidFill>
                <a:schemeClr val="accent6"/>
              </a:solidFill>
              <a:latin typeface="+mn-lt"/>
              <a:ea typeface="+mn-ea"/>
            </a:endParaRPr>
          </a:p>
        </p:txBody>
      </p:sp>
      <p:sp>
        <p:nvSpPr>
          <p:cNvPr id="50" name="文本框 49"/>
          <p:cNvSpPr txBox="1"/>
          <p:nvPr/>
        </p:nvSpPr>
        <p:spPr>
          <a:xfrm>
            <a:off x="8234363" y="3944938"/>
            <a:ext cx="1641475" cy="368300"/>
          </a:xfrm>
          <a:prstGeom prst="rect">
            <a:avLst/>
          </a:prstGeom>
          <a:noFill/>
        </p:spPr>
        <p:txBody>
          <a:bodyPr wrap="none">
            <a:spAutoFit/>
          </a:bodyPr>
          <a:lstStyle/>
          <a:p>
            <a:pPr fontAlgn="auto">
              <a:lnSpc>
                <a:spcPct val="125000"/>
              </a:lnSpc>
              <a:spcBef>
                <a:spcPts val="0"/>
              </a:spcBef>
              <a:spcAft>
                <a:spcPts val="800"/>
              </a:spcAft>
              <a:buFontTx/>
              <a:buNone/>
              <a:defRPr/>
            </a:pPr>
            <a:r>
              <a:rPr lang="en-US" altLang="zh-CN" sz="1600" dirty="0">
                <a:solidFill>
                  <a:schemeClr val="accent6"/>
                </a:solidFill>
                <a:latin typeface="+mn-lt"/>
                <a:ea typeface="+mn-ea"/>
              </a:rPr>
              <a:t>ADD TEXT HERE</a:t>
            </a:r>
            <a:endParaRPr lang="zh-CN" altLang="en-US" sz="1600" dirty="0">
              <a:solidFill>
                <a:schemeClr val="accent6"/>
              </a:solidFill>
              <a:latin typeface="+mn-lt"/>
              <a:ea typeface="+mn-ea"/>
            </a:endParaRPr>
          </a:p>
        </p:txBody>
      </p:sp>
      <p:sp>
        <p:nvSpPr>
          <p:cNvPr id="32788" name="文本框 50"/>
          <p:cNvSpPr txBox="1">
            <a:spLocks noChangeArrowheads="1"/>
          </p:cNvSpPr>
          <p:nvPr/>
        </p:nvSpPr>
        <p:spPr bwMode="auto">
          <a:xfrm>
            <a:off x="8234363" y="2781300"/>
            <a:ext cx="16414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ADD TEXT HERE</a:t>
            </a:r>
            <a:endParaRPr lang="zh-CN" altLang="en-US" sz="1600">
              <a:solidFill>
                <a:srgbClr val="4AD1EA"/>
              </a:solidFill>
            </a:endParaRPr>
          </a:p>
        </p:txBody>
      </p:sp>
      <p:sp>
        <p:nvSpPr>
          <p:cNvPr id="32789" name="文本框 51"/>
          <p:cNvSpPr txBox="1">
            <a:spLocks noChangeArrowheads="1"/>
          </p:cNvSpPr>
          <p:nvPr/>
        </p:nvSpPr>
        <p:spPr bwMode="auto">
          <a:xfrm>
            <a:off x="6529388" y="511651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ADD TEXT HERE</a:t>
            </a:r>
            <a:endParaRPr lang="zh-CN" altLang="en-US" sz="1600">
              <a:solidFill>
                <a:srgbClr val="4AD1EA"/>
              </a:solidFill>
            </a:endParaRPr>
          </a:p>
        </p:txBody>
      </p:sp>
      <p:sp>
        <p:nvSpPr>
          <p:cNvPr id="32790" name="文本框 52"/>
          <p:cNvSpPr txBox="1">
            <a:spLocks noChangeArrowheads="1"/>
          </p:cNvSpPr>
          <p:nvPr/>
        </p:nvSpPr>
        <p:spPr bwMode="auto">
          <a:xfrm>
            <a:off x="6529388" y="1912938"/>
            <a:ext cx="3860800" cy="603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400"/>
              <a:t>People tend to read writing. This text will not appear in a consistent order.</a:t>
            </a:r>
            <a:endParaRPr lang="zh-CN" altLang="en-US" sz="1400"/>
          </a:p>
        </p:txBody>
      </p:sp>
      <p:sp>
        <p:nvSpPr>
          <p:cNvPr id="32791" name="文本框 53"/>
          <p:cNvSpPr txBox="1">
            <a:spLocks noChangeArrowheads="1"/>
          </p:cNvSpPr>
          <p:nvPr/>
        </p:nvSpPr>
        <p:spPr bwMode="auto">
          <a:xfrm>
            <a:off x="8235950" y="3081338"/>
            <a:ext cx="3117850" cy="6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400"/>
              <a:t>People tend to read writing. This text will not appear in a consistent order.</a:t>
            </a:r>
            <a:endParaRPr lang="zh-CN" altLang="en-US" sz="1400"/>
          </a:p>
        </p:txBody>
      </p:sp>
      <p:sp>
        <p:nvSpPr>
          <p:cNvPr id="32792" name="文本框 54"/>
          <p:cNvSpPr txBox="1">
            <a:spLocks noChangeArrowheads="1"/>
          </p:cNvSpPr>
          <p:nvPr/>
        </p:nvSpPr>
        <p:spPr bwMode="auto">
          <a:xfrm>
            <a:off x="8234363" y="4313238"/>
            <a:ext cx="3117850" cy="6048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400"/>
              <a:t>People tend to read writing. This text will not appear in a consistent order.</a:t>
            </a:r>
            <a:endParaRPr lang="zh-CN" altLang="en-US" sz="1400"/>
          </a:p>
        </p:txBody>
      </p:sp>
      <p:sp>
        <p:nvSpPr>
          <p:cNvPr id="32793" name="文本框 55"/>
          <p:cNvSpPr txBox="1">
            <a:spLocks noChangeArrowheads="1"/>
          </p:cNvSpPr>
          <p:nvPr/>
        </p:nvSpPr>
        <p:spPr bwMode="auto">
          <a:xfrm>
            <a:off x="6529388" y="5480050"/>
            <a:ext cx="3860800" cy="604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400"/>
              <a:t>People tend to read writing. This text will not appear in a consistent order.</a:t>
            </a:r>
            <a:endParaRPr lang="zh-CN" altLang="en-US" sz="1400"/>
          </a:p>
        </p:txBody>
      </p:sp>
      <p:sp>
        <p:nvSpPr>
          <p:cNvPr id="57" name="KSO_Shape"/>
          <p:cNvSpPr>
            <a:spLocks noChangeAspect="1"/>
          </p:cNvSpPr>
          <p:nvPr/>
        </p:nvSpPr>
        <p:spPr bwMode="auto">
          <a:xfrm>
            <a:off x="5797550" y="1814513"/>
            <a:ext cx="539750" cy="534987"/>
          </a:xfrm>
          <a:custGeom>
            <a:avLst/>
            <a:gdLst>
              <a:gd name="T0" fmla="*/ 1420802 w 2262188"/>
              <a:gd name="T1" fmla="*/ 2155372 h 2241550"/>
              <a:gd name="T2" fmla="*/ 0 w 2262188"/>
              <a:gd name="T3" fmla="*/ 1901959 h 2241550"/>
              <a:gd name="T4" fmla="*/ 966787 w 2262188"/>
              <a:gd name="T5" fmla="*/ 2002745 h 2241550"/>
              <a:gd name="T6" fmla="*/ 463550 w 2262188"/>
              <a:gd name="T7" fmla="*/ 1799189 h 2241550"/>
              <a:gd name="T8" fmla="*/ 1920875 w 2262188"/>
              <a:gd name="T9" fmla="*/ 1721932 h 2241550"/>
              <a:gd name="T10" fmla="*/ 1920875 w 2262188"/>
              <a:gd name="T11" fmla="*/ 1643063 h 2241550"/>
              <a:gd name="T12" fmla="*/ 1920875 w 2262188"/>
              <a:gd name="T13" fmla="*/ 1520825 h 2241550"/>
              <a:gd name="T14" fmla="*/ 1437365 w 2262188"/>
              <a:gd name="T15" fmla="*/ 1781511 h 2241550"/>
              <a:gd name="T16" fmla="*/ 0 w 2262188"/>
              <a:gd name="T17" fmla="*/ 1470217 h 2241550"/>
              <a:gd name="T18" fmla="*/ 1304860 w 2262188"/>
              <a:gd name="T19" fmla="*/ 1658938 h 2241550"/>
              <a:gd name="T20" fmla="*/ 1333924 w 2262188"/>
              <a:gd name="T21" fmla="*/ 1648052 h 2241550"/>
              <a:gd name="T22" fmla="*/ 1395684 w 2262188"/>
              <a:gd name="T23" fmla="*/ 1641022 h 2241550"/>
              <a:gd name="T24" fmla="*/ 1448362 w 2262188"/>
              <a:gd name="T25" fmla="*/ 1646011 h 2241550"/>
              <a:gd name="T26" fmla="*/ 1677920 w 2262188"/>
              <a:gd name="T27" fmla="*/ 1506991 h 2241550"/>
              <a:gd name="T28" fmla="*/ 1657031 w 2262188"/>
              <a:gd name="T29" fmla="*/ 1492023 h 2241550"/>
              <a:gd name="T30" fmla="*/ 1654306 w 2262188"/>
              <a:gd name="T31" fmla="*/ 1479097 h 2241550"/>
              <a:gd name="T32" fmla="*/ 1663843 w 2262188"/>
              <a:gd name="T33" fmla="*/ 1466170 h 2241550"/>
              <a:gd name="T34" fmla="*/ 995838 w 2262188"/>
              <a:gd name="T35" fmla="*/ 1258888 h 2241550"/>
              <a:gd name="T36" fmla="*/ 489738 w 2262188"/>
              <a:gd name="T37" fmla="*/ 1130300 h 2241550"/>
              <a:gd name="T38" fmla="*/ 594035 w 2262188"/>
              <a:gd name="T39" fmla="*/ 1213404 h 2241550"/>
              <a:gd name="T40" fmla="*/ 555491 w 2262188"/>
              <a:gd name="T41" fmla="*/ 1222487 h 2241550"/>
              <a:gd name="T42" fmla="*/ 486564 w 2262188"/>
              <a:gd name="T43" fmla="*/ 1223168 h 2241550"/>
              <a:gd name="T44" fmla="*/ 211086 w 2262188"/>
              <a:gd name="T45" fmla="*/ 1351684 h 2241550"/>
              <a:gd name="T46" fmla="*/ 251218 w 2262188"/>
              <a:gd name="T47" fmla="*/ 1368941 h 2241550"/>
              <a:gd name="T48" fmla="*/ 259153 w 2262188"/>
              <a:gd name="T49" fmla="*/ 1381429 h 2241550"/>
              <a:gd name="T50" fmla="*/ 255072 w 2262188"/>
              <a:gd name="T51" fmla="*/ 1394599 h 2241550"/>
              <a:gd name="T52" fmla="*/ 240561 w 2262188"/>
              <a:gd name="T53" fmla="*/ 1405498 h 2241550"/>
              <a:gd name="T54" fmla="*/ 810075 w 2262188"/>
              <a:gd name="T55" fmla="*/ 1021049 h 2241550"/>
              <a:gd name="T56" fmla="*/ 341312 w 2262188"/>
              <a:gd name="T57" fmla="*/ 771297 h 2241550"/>
              <a:gd name="T58" fmla="*/ 2262188 w 2262188"/>
              <a:gd name="T59" fmla="*/ 687389 h 2241550"/>
              <a:gd name="T60" fmla="*/ 830949 w 2262188"/>
              <a:gd name="T61" fmla="*/ 982664 h 2241550"/>
              <a:gd name="T62" fmla="*/ 1797050 w 2262188"/>
              <a:gd name="T63" fmla="*/ 752476 h 2241550"/>
              <a:gd name="T64" fmla="*/ 1295400 w 2262188"/>
              <a:gd name="T65" fmla="*/ 660174 h 2241550"/>
              <a:gd name="T66" fmla="*/ 2262188 w 2262188"/>
              <a:gd name="T67" fmla="*/ 462607 h 2241550"/>
              <a:gd name="T68" fmla="*/ 824823 w 2262188"/>
              <a:gd name="T69" fmla="*/ 651157 h 2241550"/>
              <a:gd name="T70" fmla="*/ 341312 w 2262188"/>
              <a:gd name="T71" fmla="*/ 390526 h 2241550"/>
              <a:gd name="T72" fmla="*/ 786730 w 2262188"/>
              <a:gd name="T73" fmla="*/ 233363 h 2241550"/>
              <a:gd name="T74" fmla="*/ 600403 w 2262188"/>
              <a:gd name="T75" fmla="*/ 336703 h 2241550"/>
              <a:gd name="T76" fmla="*/ 608110 w 2262188"/>
              <a:gd name="T77" fmla="*/ 349677 h 2241550"/>
              <a:gd name="T78" fmla="*/ 603350 w 2262188"/>
              <a:gd name="T79" fmla="*/ 362651 h 2241550"/>
              <a:gd name="T80" fmla="*/ 576602 w 2262188"/>
              <a:gd name="T81" fmla="*/ 378585 h 2241550"/>
              <a:gd name="T82" fmla="*/ 820278 w 2262188"/>
              <a:gd name="T83" fmla="*/ 514246 h 2241550"/>
              <a:gd name="T84" fmla="*/ 878761 w 2262188"/>
              <a:gd name="T85" fmla="*/ 510831 h 2241550"/>
              <a:gd name="T86" fmla="*/ 932710 w 2262188"/>
              <a:gd name="T87" fmla="*/ 519026 h 2241550"/>
              <a:gd name="T88" fmla="*/ 1216508 w 2262188"/>
              <a:gd name="T89" fmla="*/ 466218 h 2241550"/>
              <a:gd name="T90" fmla="*/ 1749425 w 2262188"/>
              <a:gd name="T91" fmla="*/ 883986 h 2241550"/>
              <a:gd name="T92" fmla="*/ 1798297 w 2262188"/>
              <a:gd name="T93" fmla="*/ 374650 h 2241550"/>
              <a:gd name="T94" fmla="*/ 2012784 w 2262188"/>
              <a:gd name="T95" fmla="*/ 269585 h 2241550"/>
              <a:gd name="T96" fmla="*/ 2003262 w 2262188"/>
              <a:gd name="T97" fmla="*/ 256650 h 2241550"/>
              <a:gd name="T98" fmla="*/ 2006209 w 2262188"/>
              <a:gd name="T99" fmla="*/ 243943 h 2241550"/>
              <a:gd name="T100" fmla="*/ 2027068 w 2262188"/>
              <a:gd name="T101" fmla="*/ 228966 h 2241550"/>
              <a:gd name="T102" fmla="*/ 1797843 w 2262188"/>
              <a:gd name="T103" fmla="*/ 89635 h 2241550"/>
              <a:gd name="T104" fmla="*/ 1745015 w 2262188"/>
              <a:gd name="T105" fmla="*/ 94400 h 2241550"/>
              <a:gd name="T106" fmla="*/ 1683571 w 2262188"/>
              <a:gd name="T107" fmla="*/ 87820 h 2241550"/>
              <a:gd name="T108" fmla="*/ 1651602 w 2262188"/>
              <a:gd name="T109" fmla="*/ 75112 h 224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58" name="KSO_Shape"/>
          <p:cNvSpPr>
            <a:spLocks noChangeAspect="1"/>
          </p:cNvSpPr>
          <p:nvPr/>
        </p:nvSpPr>
        <p:spPr bwMode="auto">
          <a:xfrm>
            <a:off x="7605713" y="4129088"/>
            <a:ext cx="396875" cy="539750"/>
          </a:xfrm>
          <a:custGeom>
            <a:avLst/>
            <a:gdLst>
              <a:gd name="T0" fmla="*/ 821150 w 1122363"/>
              <a:gd name="T1" fmla="*/ 1319439 h 1531938"/>
              <a:gd name="T2" fmla="*/ 818610 w 1122363"/>
              <a:gd name="T3" fmla="*/ 1374324 h 1531938"/>
              <a:gd name="T4" fmla="*/ 763001 w 1122363"/>
              <a:gd name="T5" fmla="*/ 1407818 h 1531938"/>
              <a:gd name="T6" fmla="*/ 617712 w 1122363"/>
              <a:gd name="T7" fmla="*/ 1069756 h 1531938"/>
              <a:gd name="T8" fmla="*/ 595045 w 1122363"/>
              <a:gd name="T9" fmla="*/ 1020228 h 1531938"/>
              <a:gd name="T10" fmla="*/ 616862 w 1122363"/>
              <a:gd name="T11" fmla="*/ 985788 h 1531938"/>
              <a:gd name="T12" fmla="*/ 638822 w 1122363"/>
              <a:gd name="T13" fmla="*/ 861065 h 1531938"/>
              <a:gd name="T14" fmla="*/ 533011 w 1122363"/>
              <a:gd name="T15" fmla="*/ 900272 h 1531938"/>
              <a:gd name="T16" fmla="*/ 472344 w 1122363"/>
              <a:gd name="T17" fmla="*/ 959225 h 1531938"/>
              <a:gd name="T18" fmla="*/ 447514 w 1122363"/>
              <a:gd name="T19" fmla="*/ 1068950 h 1531938"/>
              <a:gd name="T20" fmla="*/ 483631 w 1122363"/>
              <a:gd name="T21" fmla="*/ 1155544 h 1531938"/>
              <a:gd name="T22" fmla="*/ 563202 w 1122363"/>
              <a:gd name="T23" fmla="*/ 1213369 h 1531938"/>
              <a:gd name="T24" fmla="*/ 641644 w 1122363"/>
              <a:gd name="T25" fmla="*/ 1407149 h 1531938"/>
              <a:gd name="T26" fmla="*/ 522288 w 1122363"/>
              <a:gd name="T27" fmla="*/ 1360326 h 1531938"/>
              <a:gd name="T28" fmla="*/ 562920 w 1122363"/>
              <a:gd name="T29" fmla="*/ 1503052 h 1531938"/>
              <a:gd name="T30" fmla="*/ 767489 w 1122363"/>
              <a:gd name="T31" fmla="*/ 1526182 h 1531938"/>
              <a:gd name="T32" fmla="*/ 873019 w 1122363"/>
              <a:gd name="T33" fmla="*/ 1493462 h 1531938"/>
              <a:gd name="T34" fmla="*/ 940739 w 1122363"/>
              <a:gd name="T35" fmla="*/ 1437049 h 1531938"/>
              <a:gd name="T36" fmla="*/ 975445 w 1122363"/>
              <a:gd name="T37" fmla="*/ 1352710 h 1531938"/>
              <a:gd name="T38" fmla="*/ 957387 w 1122363"/>
              <a:gd name="T39" fmla="*/ 1244960 h 1531938"/>
              <a:gd name="T40" fmla="*/ 862579 w 1122363"/>
              <a:gd name="T41" fmla="*/ 1159211 h 1531938"/>
              <a:gd name="T42" fmla="*/ 777366 w 1122363"/>
              <a:gd name="T43" fmla="*/ 984893 h 1531938"/>
              <a:gd name="T44" fmla="*/ 941021 w 1122363"/>
              <a:gd name="T45" fmla="*/ 1068103 h 1531938"/>
              <a:gd name="T46" fmla="*/ 812918 w 1122363"/>
              <a:gd name="T47" fmla="*/ 868963 h 1531938"/>
              <a:gd name="T48" fmla="*/ 768618 w 1122363"/>
              <a:gd name="T49" fmla="*/ 464758 h 1531938"/>
              <a:gd name="T50" fmla="*/ 956258 w 1122363"/>
              <a:gd name="T51" fmla="*/ 515531 h 1531938"/>
              <a:gd name="T52" fmla="*/ 1106652 w 1122363"/>
              <a:gd name="T53" fmla="*/ 632589 h 1531938"/>
              <a:gd name="T54" fmla="*/ 1227702 w 1122363"/>
              <a:gd name="T55" fmla="*/ 820164 h 1531938"/>
              <a:gd name="T56" fmla="*/ 1327023 w 1122363"/>
              <a:gd name="T57" fmla="*/ 1081925 h 1531938"/>
              <a:gd name="T58" fmla="*/ 1396717 w 1122363"/>
              <a:gd name="T59" fmla="*/ 1393892 h 1531938"/>
              <a:gd name="T60" fmla="*/ 1355239 w 1122363"/>
              <a:gd name="T61" fmla="*/ 1597827 h 1531938"/>
              <a:gd name="T62" fmla="*/ 1228829 w 1122363"/>
              <a:gd name="T63" fmla="*/ 1750144 h 1531938"/>
              <a:gd name="T64" fmla="*/ 1040908 w 1122363"/>
              <a:gd name="T65" fmla="*/ 1850561 h 1531938"/>
              <a:gd name="T66" fmla="*/ 813764 w 1122363"/>
              <a:gd name="T67" fmla="*/ 1899358 h 1531938"/>
              <a:gd name="T68" fmla="*/ 571385 w 1122363"/>
              <a:gd name="T69" fmla="*/ 1896538 h 1531938"/>
              <a:gd name="T70" fmla="*/ 341985 w 1122363"/>
              <a:gd name="T71" fmla="*/ 1837867 h 1531938"/>
              <a:gd name="T72" fmla="*/ 152933 w 1122363"/>
              <a:gd name="T73" fmla="*/ 1725604 h 1531938"/>
              <a:gd name="T74" fmla="*/ 31320 w 1122363"/>
              <a:gd name="T75" fmla="*/ 1563133 h 1531938"/>
              <a:gd name="T76" fmla="*/ 3668 w 1122363"/>
              <a:gd name="T77" fmla="*/ 1352710 h 1531938"/>
              <a:gd name="T78" fmla="*/ 126691 w 1122363"/>
              <a:gd name="T79" fmla="*/ 958096 h 1531938"/>
              <a:gd name="T80" fmla="*/ 230811 w 1122363"/>
              <a:gd name="T81" fmla="*/ 743160 h 1531938"/>
              <a:gd name="T82" fmla="*/ 362301 w 1122363"/>
              <a:gd name="T83" fmla="*/ 582099 h 1531938"/>
              <a:gd name="T84" fmla="*/ 534421 w 1122363"/>
              <a:gd name="T85" fmla="*/ 485632 h 1531938"/>
              <a:gd name="T86" fmla="*/ 596426 w 1122363"/>
              <a:gd name="T87" fmla="*/ 1978 h 1531938"/>
              <a:gd name="T88" fmla="*/ 686940 w 1122363"/>
              <a:gd name="T89" fmla="*/ 37299 h 1531938"/>
              <a:gd name="T90" fmla="*/ 778299 w 1122363"/>
              <a:gd name="T91" fmla="*/ 32213 h 1531938"/>
              <a:gd name="T92" fmla="*/ 882912 w 1122363"/>
              <a:gd name="T93" fmla="*/ 282 h 1531938"/>
              <a:gd name="T94" fmla="*/ 944383 w 1122363"/>
              <a:gd name="T95" fmla="*/ 34192 h 1531938"/>
              <a:gd name="T96" fmla="*/ 991755 w 1122363"/>
              <a:gd name="T97" fmla="*/ 157394 h 1531938"/>
              <a:gd name="T98" fmla="*/ 1048714 w 1122363"/>
              <a:gd name="T99" fmla="*/ 165023 h 1531938"/>
              <a:gd name="T100" fmla="*/ 1092702 w 1122363"/>
              <a:gd name="T101" fmla="*/ 159655 h 1531938"/>
              <a:gd name="T102" fmla="*/ 1063377 w 1122363"/>
              <a:gd name="T103" fmla="*/ 261663 h 1531938"/>
              <a:gd name="T104" fmla="*/ 978784 w 1122363"/>
              <a:gd name="T105" fmla="*/ 348130 h 1531938"/>
              <a:gd name="T106" fmla="*/ 836387 w 1122363"/>
              <a:gd name="T107" fmla="*/ 422166 h 1531938"/>
              <a:gd name="T108" fmla="*/ 657614 w 1122363"/>
              <a:gd name="T109" fmla="*/ 404646 h 1531938"/>
              <a:gd name="T110" fmla="*/ 554694 w 1122363"/>
              <a:gd name="T111" fmla="*/ 419340 h 1531938"/>
              <a:gd name="T112" fmla="*/ 313322 w 1122363"/>
              <a:gd name="T113" fmla="*/ 219560 h 1531938"/>
              <a:gd name="T114" fmla="*/ 410321 w 1122363"/>
              <a:gd name="T115" fmla="*/ 170392 h 1531938"/>
              <a:gd name="T116" fmla="*/ 485327 w 1122363"/>
              <a:gd name="T117" fmla="*/ 159089 h 1531938"/>
              <a:gd name="T118" fmla="*/ 519164 w 1122363"/>
              <a:gd name="T119" fmla="*/ 54537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59" name="KSO_Shape"/>
          <p:cNvSpPr>
            <a:spLocks noChangeAspect="1"/>
          </p:cNvSpPr>
          <p:nvPr/>
        </p:nvSpPr>
        <p:spPr bwMode="auto">
          <a:xfrm>
            <a:off x="7583488" y="2944813"/>
            <a:ext cx="400050" cy="539750"/>
          </a:xfrm>
          <a:custGeom>
            <a:avLst/>
            <a:gdLst>
              <a:gd name="T0" fmla="*/ 1114659 w 1125538"/>
              <a:gd name="T1" fmla="*/ 1446451 h 1516063"/>
              <a:gd name="T2" fmla="*/ 1124632 w 1125538"/>
              <a:gd name="T3" fmla="*/ 1455581 h 1516063"/>
              <a:gd name="T4" fmla="*/ 1123952 w 1125538"/>
              <a:gd name="T5" fmla="*/ 1506706 h 1516063"/>
              <a:gd name="T6" fmla="*/ 1112619 w 1125538"/>
              <a:gd name="T7" fmla="*/ 1514922 h 1516063"/>
              <a:gd name="T8" fmla="*/ 14959 w 1125538"/>
              <a:gd name="T9" fmla="*/ 1515379 h 1516063"/>
              <a:gd name="T10" fmla="*/ 2720 w 1125538"/>
              <a:gd name="T11" fmla="*/ 1508075 h 1516063"/>
              <a:gd name="T12" fmla="*/ 453 w 1125538"/>
              <a:gd name="T13" fmla="*/ 1456950 h 1516063"/>
              <a:gd name="T14" fmla="*/ 9292 w 1125538"/>
              <a:gd name="T15" fmla="*/ 1447136 h 1516063"/>
              <a:gd name="T16" fmla="*/ 202628 w 1125538"/>
              <a:gd name="T17" fmla="*/ 1074964 h 1516063"/>
              <a:gd name="T18" fmla="*/ 218423 w 1125538"/>
              <a:gd name="T19" fmla="*/ 1080869 h 1516063"/>
              <a:gd name="T20" fmla="*/ 223838 w 1125538"/>
              <a:gd name="T21" fmla="*/ 1377473 h 1516063"/>
              <a:gd name="T22" fmla="*/ 216843 w 1125538"/>
              <a:gd name="T23" fmla="*/ 1389056 h 1516063"/>
              <a:gd name="T24" fmla="*/ 200146 w 1125538"/>
              <a:gd name="T25" fmla="*/ 1393825 h 1516063"/>
              <a:gd name="T26" fmla="*/ 8574 w 1125538"/>
              <a:gd name="T27" fmla="*/ 1390191 h 1516063"/>
              <a:gd name="T28" fmla="*/ 225 w 1125538"/>
              <a:gd name="T29" fmla="*/ 1379063 h 1516063"/>
              <a:gd name="T30" fmla="*/ 4287 w 1125538"/>
              <a:gd name="T31" fmla="*/ 1082005 h 1516063"/>
              <a:gd name="T32" fmla="*/ 18954 w 1125538"/>
              <a:gd name="T33" fmla="*/ 1075191 h 1516063"/>
              <a:gd name="T34" fmla="*/ 494553 w 1125538"/>
              <a:gd name="T35" fmla="*/ 906007 h 1516063"/>
              <a:gd name="T36" fmla="*/ 508443 w 1125538"/>
              <a:gd name="T37" fmla="*/ 918225 h 1516063"/>
              <a:gd name="T38" fmla="*/ 510720 w 1125538"/>
              <a:gd name="T39" fmla="*/ 1373688 h 1516063"/>
              <a:gd name="T40" fmla="*/ 500929 w 1125538"/>
              <a:gd name="T41" fmla="*/ 1389526 h 1516063"/>
              <a:gd name="T42" fmla="*/ 307154 w 1125538"/>
              <a:gd name="T43" fmla="*/ 1393599 h 1516063"/>
              <a:gd name="T44" fmla="*/ 291215 w 1125538"/>
              <a:gd name="T45" fmla="*/ 1384549 h 1516063"/>
              <a:gd name="T46" fmla="*/ 285750 w 1125538"/>
              <a:gd name="T47" fmla="*/ 930216 h 1516063"/>
              <a:gd name="T48" fmla="*/ 292581 w 1125538"/>
              <a:gd name="T49" fmla="*/ 912342 h 1516063"/>
              <a:gd name="T50" fmla="*/ 614065 w 1125538"/>
              <a:gd name="T51" fmla="*/ 754062 h 1516063"/>
              <a:gd name="T52" fmla="*/ 807605 w 1125538"/>
              <a:gd name="T53" fmla="*/ 758598 h 1516063"/>
              <a:gd name="T54" fmla="*/ 814388 w 1125538"/>
              <a:gd name="T55" fmla="*/ 776968 h 1516063"/>
              <a:gd name="T56" fmla="*/ 808962 w 1125538"/>
              <a:gd name="T57" fmla="*/ 1387929 h 1516063"/>
              <a:gd name="T58" fmla="*/ 790874 w 1125538"/>
              <a:gd name="T59" fmla="*/ 1393825 h 1516063"/>
              <a:gd name="T60" fmla="*/ 597559 w 1125538"/>
              <a:gd name="T61" fmla="*/ 1389290 h 1516063"/>
              <a:gd name="T62" fmla="*/ 590550 w 1125538"/>
              <a:gd name="T63" fmla="*/ 1370920 h 1516063"/>
              <a:gd name="T64" fmla="*/ 595977 w 1125538"/>
              <a:gd name="T65" fmla="*/ 759959 h 1516063"/>
              <a:gd name="T66" fmla="*/ 614065 w 1125538"/>
              <a:gd name="T67" fmla="*/ 754062 h 1516063"/>
              <a:gd name="T68" fmla="*/ 1117173 w 1125538"/>
              <a:gd name="T69" fmla="*/ 374198 h 1516063"/>
              <a:gd name="T70" fmla="*/ 1125538 w 1125538"/>
              <a:gd name="T71" fmla="*/ 395525 h 1516063"/>
              <a:gd name="T72" fmla="*/ 1121695 w 1125538"/>
              <a:gd name="T73" fmla="*/ 1383617 h 1516063"/>
              <a:gd name="T74" fmla="*/ 1106998 w 1125538"/>
              <a:gd name="T75" fmla="*/ 1390650 h 1516063"/>
              <a:gd name="T76" fmla="*/ 910292 w 1125538"/>
              <a:gd name="T77" fmla="*/ 1388381 h 1516063"/>
              <a:gd name="T78" fmla="*/ 901926 w 1125538"/>
              <a:gd name="T79" fmla="*/ 1366827 h 1516063"/>
              <a:gd name="T80" fmla="*/ 905544 w 1125538"/>
              <a:gd name="T81" fmla="*/ 378509 h 1516063"/>
              <a:gd name="T82" fmla="*/ 920466 w 1125538"/>
              <a:gd name="T83" fmla="*/ 371702 h 1516063"/>
              <a:gd name="T84" fmla="*/ 871862 w 1125538"/>
              <a:gd name="T85" fmla="*/ 250077 h 1516063"/>
              <a:gd name="T86" fmla="*/ 834181 w 1125538"/>
              <a:gd name="T87" fmla="*/ 369107 h 1516063"/>
              <a:gd name="T88" fmla="*/ 785151 w 1125538"/>
              <a:gd name="T89" fmla="*/ 471133 h 1516063"/>
              <a:gd name="T90" fmla="*/ 726588 w 1125538"/>
              <a:gd name="T91" fmla="*/ 557062 h 1516063"/>
              <a:gd name="T92" fmla="*/ 660533 w 1125538"/>
              <a:gd name="T93" fmla="*/ 628934 h 1516063"/>
              <a:gd name="T94" fmla="*/ 589258 w 1125538"/>
              <a:gd name="T95" fmla="*/ 687429 h 1516063"/>
              <a:gd name="T96" fmla="*/ 514351 w 1125538"/>
              <a:gd name="T97" fmla="*/ 733907 h 1516063"/>
              <a:gd name="T98" fmla="*/ 419015 w 1125538"/>
              <a:gd name="T99" fmla="*/ 777438 h 1516063"/>
              <a:gd name="T100" fmla="*/ 271244 w 1125538"/>
              <a:gd name="T101" fmla="*/ 819382 h 1516063"/>
              <a:gd name="T102" fmla="*/ 143448 w 1125538"/>
              <a:gd name="T103" fmla="*/ 835933 h 1516063"/>
              <a:gd name="T104" fmla="*/ 29499 w 1125538"/>
              <a:gd name="T105" fmla="*/ 836840 h 1516063"/>
              <a:gd name="T106" fmla="*/ 97823 w 1125538"/>
              <a:gd name="T107" fmla="*/ 823690 h 1516063"/>
              <a:gd name="T108" fmla="*/ 204055 w 1125538"/>
              <a:gd name="T109" fmla="*/ 801017 h 1516063"/>
              <a:gd name="T110" fmla="*/ 299618 w 1125538"/>
              <a:gd name="T111" fmla="*/ 770863 h 1516063"/>
              <a:gd name="T112" fmla="*/ 404715 w 1125538"/>
              <a:gd name="T113" fmla="*/ 724838 h 1516063"/>
              <a:gd name="T114" fmla="*/ 542725 w 1125538"/>
              <a:gd name="T115" fmla="*/ 635962 h 1516063"/>
              <a:gd name="T116" fmla="*/ 647822 w 1125538"/>
              <a:gd name="T117" fmla="*/ 535296 h 1516063"/>
              <a:gd name="T118" fmla="*/ 724091 w 1125538"/>
              <a:gd name="T119" fmla="*/ 431683 h 1516063"/>
              <a:gd name="T120" fmla="*/ 776299 w 1125538"/>
              <a:gd name="T121" fmla="*/ 333285 h 1516063"/>
              <a:gd name="T122" fmla="*/ 814206 w 1125538"/>
              <a:gd name="T123" fmla="*/ 229445 h 15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60" name="KSO_Shape"/>
          <p:cNvSpPr>
            <a:spLocks noChangeAspect="1"/>
          </p:cNvSpPr>
          <p:nvPr/>
        </p:nvSpPr>
        <p:spPr bwMode="auto">
          <a:xfrm>
            <a:off x="5827713" y="5319713"/>
            <a:ext cx="536575" cy="539750"/>
          </a:xfrm>
          <a:custGeom>
            <a:avLst/>
            <a:gdLst>
              <a:gd name="T0" fmla="*/ 1161579 w 2109787"/>
              <a:gd name="T1" fmla="*/ 1730131 h 2125662"/>
              <a:gd name="T2" fmla="*/ 1236189 w 2109787"/>
              <a:gd name="T3" fmla="*/ 1509409 h 2125662"/>
              <a:gd name="T4" fmla="*/ 1220811 w 2109787"/>
              <a:gd name="T5" fmla="*/ 1384665 h 2125662"/>
              <a:gd name="T6" fmla="*/ 1405342 w 2109787"/>
              <a:gd name="T7" fmla="*/ 1404601 h 2125662"/>
              <a:gd name="T8" fmla="*/ 1370886 w 2109787"/>
              <a:gd name="T9" fmla="*/ 1829242 h 2125662"/>
              <a:gd name="T10" fmla="*/ 1480807 w 2109787"/>
              <a:gd name="T11" fmla="*/ 1653234 h 2125662"/>
              <a:gd name="T12" fmla="*/ 1705206 w 2109787"/>
              <a:gd name="T13" fmla="*/ 1300363 h 2125662"/>
              <a:gd name="T14" fmla="*/ 1872936 w 2109787"/>
              <a:gd name="T15" fmla="*/ 1412006 h 2125662"/>
              <a:gd name="T16" fmla="*/ 1863539 w 2109787"/>
              <a:gd name="T17" fmla="*/ 1802186 h 2125662"/>
              <a:gd name="T18" fmla="*/ 1574496 w 2109787"/>
              <a:gd name="T19" fmla="*/ 1890475 h 2125662"/>
              <a:gd name="T20" fmla="*/ 1000968 w 2109787"/>
              <a:gd name="T21" fmla="*/ 1883925 h 2125662"/>
              <a:gd name="T22" fmla="*/ 739264 w 2109787"/>
              <a:gd name="T23" fmla="*/ 1789655 h 2125662"/>
              <a:gd name="T24" fmla="*/ 755496 w 2109787"/>
              <a:gd name="T25" fmla="*/ 1386943 h 2125662"/>
              <a:gd name="T26" fmla="*/ 968220 w 2109787"/>
              <a:gd name="T27" fmla="*/ 1296091 h 2125662"/>
              <a:gd name="T28" fmla="*/ 1037602 w 2109787"/>
              <a:gd name="T29" fmla="*/ 801385 h 2125662"/>
              <a:gd name="T30" fmla="*/ 1059503 w 2109787"/>
              <a:gd name="T31" fmla="*/ 1006892 h 2125662"/>
              <a:gd name="T32" fmla="*/ 1259170 w 2109787"/>
              <a:gd name="T33" fmla="*/ 1210691 h 2125662"/>
              <a:gd name="T34" fmla="*/ 1395127 w 2109787"/>
              <a:gd name="T35" fmla="*/ 1192474 h 2125662"/>
              <a:gd name="T36" fmla="*/ 1566637 w 2109787"/>
              <a:gd name="T37" fmla="*/ 975297 h 2125662"/>
              <a:gd name="T38" fmla="*/ 1465950 w 2109787"/>
              <a:gd name="T39" fmla="*/ 842087 h 2125662"/>
              <a:gd name="T40" fmla="*/ 1192046 w 2109787"/>
              <a:gd name="T41" fmla="*/ 747589 h 2125662"/>
              <a:gd name="T42" fmla="*/ 1334259 w 2109787"/>
              <a:gd name="T43" fmla="*/ 449574 h 2125662"/>
              <a:gd name="T44" fmla="*/ 1512027 w 2109787"/>
              <a:gd name="T45" fmla="*/ 526995 h 2125662"/>
              <a:gd name="T46" fmla="*/ 1630349 w 2109787"/>
              <a:gd name="T47" fmla="*/ 698631 h 2125662"/>
              <a:gd name="T48" fmla="*/ 1657939 w 2109787"/>
              <a:gd name="T49" fmla="*/ 929186 h 2125662"/>
              <a:gd name="T50" fmla="*/ 1568628 w 2109787"/>
              <a:gd name="T51" fmla="*/ 1139532 h 2125662"/>
              <a:gd name="T52" fmla="*/ 1413900 w 2109787"/>
              <a:gd name="T53" fmla="*/ 1270180 h 2125662"/>
              <a:gd name="T54" fmla="*/ 1258886 w 2109787"/>
              <a:gd name="T55" fmla="*/ 1292381 h 2125662"/>
              <a:gd name="T56" fmla="*/ 1097900 w 2109787"/>
              <a:gd name="T57" fmla="*/ 1197598 h 2125662"/>
              <a:gd name="T58" fmla="*/ 976733 w 2109787"/>
              <a:gd name="T59" fmla="*/ 1012869 h 2125662"/>
              <a:gd name="T60" fmla="*/ 961659 w 2109787"/>
              <a:gd name="T61" fmla="*/ 777760 h 2125662"/>
              <a:gd name="T62" fmla="*/ 1050685 w 2109787"/>
              <a:gd name="T63" fmla="*/ 580223 h 2125662"/>
              <a:gd name="T64" fmla="*/ 1209965 w 2109787"/>
              <a:gd name="T65" fmla="*/ 464660 h 2125662"/>
              <a:gd name="T66" fmla="*/ 802597 w 2109787"/>
              <a:gd name="T67" fmla="*/ 349265 h 2125662"/>
              <a:gd name="T68" fmla="*/ 703059 w 2109787"/>
              <a:gd name="T69" fmla="*/ 413778 h 2125662"/>
              <a:gd name="T70" fmla="*/ 579631 w 2109787"/>
              <a:gd name="T71" fmla="*/ 465219 h 2125662"/>
              <a:gd name="T72" fmla="*/ 582759 w 2109787"/>
              <a:gd name="T73" fmla="*/ 565826 h 2125662"/>
              <a:gd name="T74" fmla="*/ 771314 w 2109787"/>
              <a:gd name="T75" fmla="*/ 673822 h 2125662"/>
              <a:gd name="T76" fmla="*/ 887063 w 2109787"/>
              <a:gd name="T77" fmla="*/ 819901 h 2125662"/>
              <a:gd name="T78" fmla="*/ 831038 w 2109787"/>
              <a:gd name="T79" fmla="*/ 994969 h 2125662"/>
              <a:gd name="T80" fmla="*/ 571383 w 2109787"/>
              <a:gd name="T81" fmla="*/ 1050387 h 2125662"/>
              <a:gd name="T82" fmla="*/ 581337 w 2109787"/>
              <a:gd name="T83" fmla="*/ 969675 h 2125662"/>
              <a:gd name="T84" fmla="*/ 751122 w 2109787"/>
              <a:gd name="T85" fmla="*/ 946086 h 2125662"/>
              <a:gd name="T86" fmla="*/ 784396 w 2109787"/>
              <a:gd name="T87" fmla="*/ 831269 h 2125662"/>
              <a:gd name="T88" fmla="*/ 658408 w 2109787"/>
              <a:gd name="T89" fmla="*/ 726967 h 2125662"/>
              <a:gd name="T90" fmla="*/ 480377 w 2109787"/>
              <a:gd name="T91" fmla="*/ 593962 h 2125662"/>
              <a:gd name="T92" fmla="*/ 503981 w 2109787"/>
              <a:gd name="T93" fmla="*/ 416621 h 2125662"/>
              <a:gd name="T94" fmla="*/ 746906 w 2109787"/>
              <a:gd name="T95" fmla="*/ 1423 h 2125662"/>
              <a:gd name="T96" fmla="*/ 1166756 w 2109787"/>
              <a:gd name="T97" fmla="*/ 173605 h 2125662"/>
              <a:gd name="T98" fmla="*/ 1015895 w 2109787"/>
              <a:gd name="T99" fmla="*/ 216010 h 2125662"/>
              <a:gd name="T100" fmla="*/ 659520 w 2109787"/>
              <a:gd name="T101" fmla="*/ 126646 h 2125662"/>
              <a:gd name="T102" fmla="*/ 368899 w 2109787"/>
              <a:gd name="T103" fmla="*/ 231948 h 2125662"/>
              <a:gd name="T104" fmla="*/ 176195 w 2109787"/>
              <a:gd name="T105" fmla="*/ 466173 h 2125662"/>
              <a:gd name="T106" fmla="*/ 128375 w 2109787"/>
              <a:gd name="T107" fmla="*/ 769271 h 2125662"/>
              <a:gd name="T108" fmla="*/ 222307 w 2109787"/>
              <a:gd name="T109" fmla="*/ 1026548 h 2125662"/>
              <a:gd name="T110" fmla="*/ 420703 w 2109787"/>
              <a:gd name="T111" fmla="*/ 1209830 h 2125662"/>
              <a:gd name="T112" fmla="*/ 486742 w 2109787"/>
              <a:gd name="T113" fmla="*/ 1374042 h 2125662"/>
              <a:gd name="T114" fmla="*/ 203805 w 2109787"/>
              <a:gd name="T115" fmla="*/ 1200153 h 2125662"/>
              <a:gd name="T116" fmla="*/ 33303 w 2109787"/>
              <a:gd name="T117" fmla="*/ 918970 h 2125662"/>
              <a:gd name="T118" fmla="*/ 14232 w 2109787"/>
              <a:gd name="T119" fmla="*/ 562367 h 2125662"/>
              <a:gd name="T120" fmla="*/ 183026 w 2109787"/>
              <a:gd name="T121" fmla="*/ 230810 h 2125662"/>
              <a:gd name="T122" fmla="*/ 494712 w 2109787"/>
              <a:gd name="T123" fmla="*/ 31875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61" name="KSO_Shape"/>
          <p:cNvSpPr>
            <a:spLocks noChangeAspect="1"/>
          </p:cNvSpPr>
          <p:nvPr/>
        </p:nvSpPr>
        <p:spPr bwMode="auto">
          <a:xfrm>
            <a:off x="1739900" y="3005138"/>
            <a:ext cx="1079500" cy="1058862"/>
          </a:xfrm>
          <a:custGeom>
            <a:avLst/>
            <a:gdLst>
              <a:gd name="T0" fmla="*/ 2166826 w 3073399"/>
              <a:gd name="T1" fmla="*/ 1987218 h 3009901"/>
              <a:gd name="T2" fmla="*/ 2210027 w 3073399"/>
              <a:gd name="T3" fmla="*/ 2130672 h 3009901"/>
              <a:gd name="T4" fmla="*/ 2105838 w 3073399"/>
              <a:gd name="T5" fmla="*/ 2235088 h 3009901"/>
              <a:gd name="T6" fmla="*/ 2217333 w 3073399"/>
              <a:gd name="T7" fmla="*/ 2248101 h 3009901"/>
              <a:gd name="T8" fmla="*/ 3043858 w 3073399"/>
              <a:gd name="T9" fmla="*/ 2189069 h 3009901"/>
              <a:gd name="T10" fmla="*/ 3067364 w 3073399"/>
              <a:gd name="T11" fmla="*/ 2325540 h 3009901"/>
              <a:gd name="T12" fmla="*/ 2986681 w 3073399"/>
              <a:gd name="T13" fmla="*/ 2419166 h 3009901"/>
              <a:gd name="T14" fmla="*/ 1073158 w 3073399"/>
              <a:gd name="T15" fmla="*/ 2720355 h 3009901"/>
              <a:gd name="T16" fmla="*/ 622407 w 3073399"/>
              <a:gd name="T17" fmla="*/ 1982922 h 3009901"/>
              <a:gd name="T18" fmla="*/ 593524 w 3073399"/>
              <a:gd name="T19" fmla="*/ 2101163 h 3009901"/>
              <a:gd name="T20" fmla="*/ 682077 w 3073399"/>
              <a:gd name="T21" fmla="*/ 2181579 h 3009901"/>
              <a:gd name="T22" fmla="*/ 796338 w 3073399"/>
              <a:gd name="T23" fmla="*/ 2140894 h 3009901"/>
              <a:gd name="T24" fmla="*/ 814112 w 3073399"/>
              <a:gd name="T25" fmla="*/ 2020111 h 3009901"/>
              <a:gd name="T26" fmla="*/ 717625 w 3073399"/>
              <a:gd name="T27" fmla="*/ 1948912 h 3009901"/>
              <a:gd name="T28" fmla="*/ 1746106 w 3073399"/>
              <a:gd name="T29" fmla="*/ 1195455 h 3009901"/>
              <a:gd name="T30" fmla="*/ 1690575 w 3073399"/>
              <a:gd name="T31" fmla="*/ 1270442 h 3009901"/>
              <a:gd name="T32" fmla="*/ 1789578 w 3073399"/>
              <a:gd name="T33" fmla="*/ 1411202 h 3009901"/>
              <a:gd name="T34" fmla="*/ 1748644 w 3073399"/>
              <a:gd name="T35" fmla="*/ 1427725 h 3009901"/>
              <a:gd name="T36" fmla="*/ 1655353 w 3073399"/>
              <a:gd name="T37" fmla="*/ 1411838 h 3009901"/>
              <a:gd name="T38" fmla="*/ 1855264 w 3073399"/>
              <a:gd name="T39" fmla="*/ 1493815 h 3009901"/>
              <a:gd name="T40" fmla="*/ 1893342 w 3073399"/>
              <a:gd name="T41" fmla="*/ 1417875 h 3009901"/>
              <a:gd name="T42" fmla="*/ 1804492 w 3073399"/>
              <a:gd name="T43" fmla="*/ 1289824 h 3009901"/>
              <a:gd name="T44" fmla="*/ 1850821 w 3073399"/>
              <a:gd name="T45" fmla="*/ 1265040 h 3009901"/>
              <a:gd name="T46" fmla="*/ 1937132 w 3073399"/>
              <a:gd name="T47" fmla="*/ 1279021 h 3009901"/>
              <a:gd name="T48" fmla="*/ 1996153 w 3073399"/>
              <a:gd name="T49" fmla="*/ 1165905 h 3009901"/>
              <a:gd name="T50" fmla="*/ 2009481 w 3073399"/>
              <a:gd name="T51" fmla="*/ 1399128 h 3009901"/>
              <a:gd name="T52" fmla="*/ 1870178 w 3073399"/>
              <a:gd name="T53" fmla="*/ 1586279 h 3009901"/>
              <a:gd name="T54" fmla="*/ 2244614 w 3073399"/>
              <a:gd name="T55" fmla="*/ 1785503 h 3009901"/>
              <a:gd name="T56" fmla="*/ 2319819 w 3073399"/>
              <a:gd name="T57" fmla="*/ 1729263 h 3009901"/>
              <a:gd name="T58" fmla="*/ 2426438 w 3073399"/>
              <a:gd name="T59" fmla="*/ 1356550 h 3009901"/>
              <a:gd name="T60" fmla="*/ 2403591 w 3073399"/>
              <a:gd name="T61" fmla="*/ 1267900 h 3009901"/>
              <a:gd name="T62" fmla="*/ 1379920 w 3073399"/>
              <a:gd name="T63" fmla="*/ 892963 h 3009901"/>
              <a:gd name="T64" fmla="*/ 1113054 w 3073399"/>
              <a:gd name="T65" fmla="*/ 1215790 h 3009901"/>
              <a:gd name="T66" fmla="*/ 1167633 w 3073399"/>
              <a:gd name="T67" fmla="*/ 1294273 h 3009901"/>
              <a:gd name="T68" fmla="*/ 1620448 w 3073399"/>
              <a:gd name="T69" fmla="*/ 1557682 h 3009901"/>
              <a:gd name="T70" fmla="*/ 1567138 w 3073399"/>
              <a:gd name="T71" fmla="*/ 1336533 h 3009901"/>
              <a:gd name="T72" fmla="*/ 1690258 w 3073399"/>
              <a:gd name="T73" fmla="*/ 1125551 h 3009901"/>
              <a:gd name="T74" fmla="*/ 1630284 w 3073399"/>
              <a:gd name="T75" fmla="*/ 966044 h 3009901"/>
              <a:gd name="T76" fmla="*/ 1977749 w 3073399"/>
              <a:gd name="T77" fmla="*/ 1016565 h 3009901"/>
              <a:gd name="T78" fmla="*/ 2126889 w 3073399"/>
              <a:gd name="T79" fmla="*/ 1849370 h 3009901"/>
              <a:gd name="T80" fmla="*/ 1114324 w 3073399"/>
              <a:gd name="T81" fmla="*/ 1422959 h 3009901"/>
              <a:gd name="T82" fmla="*/ 2261492 w 3073399"/>
              <a:gd name="T83" fmla="*/ 424657 h 3009901"/>
              <a:gd name="T84" fmla="*/ 2387119 w 3073399"/>
              <a:gd name="T85" fmla="*/ 478017 h 3009901"/>
              <a:gd name="T86" fmla="*/ 2378236 w 3073399"/>
              <a:gd name="T87" fmla="*/ 506603 h 3009901"/>
              <a:gd name="T88" fmla="*/ 2367450 w 3073399"/>
              <a:gd name="T89" fmla="*/ 546940 h 3009901"/>
              <a:gd name="T90" fmla="*/ 2465477 w 3073399"/>
              <a:gd name="T91" fmla="*/ 453243 h 3009901"/>
              <a:gd name="T92" fmla="*/ 2342705 w 3073399"/>
              <a:gd name="T93" fmla="*/ 411635 h 3009901"/>
              <a:gd name="T94" fmla="*/ 2369671 w 3073399"/>
              <a:gd name="T95" fmla="*/ 410999 h 3009901"/>
              <a:gd name="T96" fmla="*/ 2357616 w 3073399"/>
              <a:gd name="T97" fmla="*/ 340488 h 3009901"/>
              <a:gd name="T98" fmla="*/ 1928390 w 3073399"/>
              <a:gd name="T99" fmla="*/ 431009 h 3009901"/>
              <a:gd name="T100" fmla="*/ 2026417 w 3073399"/>
              <a:gd name="T101" fmla="*/ 723854 h 3009901"/>
              <a:gd name="T102" fmla="*/ 2325892 w 3073399"/>
              <a:gd name="T103" fmla="*/ 621581 h 3009901"/>
              <a:gd name="T104" fmla="*/ 2220251 w 3073399"/>
              <a:gd name="T105" fmla="*/ 500886 h 3009901"/>
              <a:gd name="T106" fmla="*/ 2218982 w 3073399"/>
              <a:gd name="T107" fmla="*/ 333500 h 3009901"/>
              <a:gd name="T108" fmla="*/ 2343340 w 3073399"/>
              <a:gd name="T109" fmla="*/ 248696 h 3009901"/>
              <a:gd name="T110" fmla="*/ 2472774 w 3073399"/>
              <a:gd name="T111" fmla="*/ 328101 h 3009901"/>
              <a:gd name="T112" fmla="*/ 2524801 w 3073399"/>
              <a:gd name="T113" fmla="*/ 488181 h 3009901"/>
              <a:gd name="T114" fmla="*/ 2639008 w 3073399"/>
              <a:gd name="T115" fmla="*/ 537094 h 3009901"/>
              <a:gd name="T116" fmla="*/ 2841724 w 3073399"/>
              <a:gd name="T117" fmla="*/ 369391 h 3009901"/>
              <a:gd name="T118" fmla="*/ 2931186 w 3073399"/>
              <a:gd name="T119" fmla="*/ 467218 h 3009901"/>
              <a:gd name="T120" fmla="*/ 2221520 w 3073399"/>
              <a:gd name="T121" fmla="*/ 758157 h 3009901"/>
              <a:gd name="T122" fmla="*/ 2156168 w 3073399"/>
              <a:gd name="T123" fmla="*/ 242661 h 3009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73399" h="3009901">
                <a:moveTo>
                  <a:pt x="1055687" y="1949450"/>
                </a:moveTo>
                <a:lnTo>
                  <a:pt x="1078240" y="1949450"/>
                </a:lnTo>
                <a:lnTo>
                  <a:pt x="1078927" y="1949450"/>
                </a:lnTo>
                <a:lnTo>
                  <a:pt x="1086499" y="1949450"/>
                </a:lnTo>
                <a:lnTo>
                  <a:pt x="1351101" y="1949450"/>
                </a:lnTo>
                <a:lnTo>
                  <a:pt x="1804388" y="1949450"/>
                </a:lnTo>
                <a:lnTo>
                  <a:pt x="2069625" y="1949450"/>
                </a:lnTo>
                <a:lnTo>
                  <a:pt x="2076931" y="1949450"/>
                </a:lnTo>
                <a:lnTo>
                  <a:pt x="2084237" y="1950085"/>
                </a:lnTo>
                <a:lnTo>
                  <a:pt x="2091543" y="1951355"/>
                </a:lnTo>
                <a:lnTo>
                  <a:pt x="2098532" y="1952307"/>
                </a:lnTo>
                <a:lnTo>
                  <a:pt x="2105838" y="1953894"/>
                </a:lnTo>
                <a:lnTo>
                  <a:pt x="2112508" y="1956115"/>
                </a:lnTo>
                <a:lnTo>
                  <a:pt x="2119496" y="1958337"/>
                </a:lnTo>
                <a:lnTo>
                  <a:pt x="2126167" y="1960876"/>
                </a:lnTo>
                <a:lnTo>
                  <a:pt x="2132202" y="1963732"/>
                </a:lnTo>
                <a:lnTo>
                  <a:pt x="2138555" y="1966906"/>
                </a:lnTo>
                <a:lnTo>
                  <a:pt x="2144591" y="1970397"/>
                </a:lnTo>
                <a:lnTo>
                  <a:pt x="2150626" y="1974206"/>
                </a:lnTo>
                <a:lnTo>
                  <a:pt x="2156344" y="1978331"/>
                </a:lnTo>
                <a:lnTo>
                  <a:pt x="2161744" y="1982775"/>
                </a:lnTo>
                <a:lnTo>
                  <a:pt x="2166826" y="1987218"/>
                </a:lnTo>
                <a:lnTo>
                  <a:pt x="2172226" y="1991979"/>
                </a:lnTo>
                <a:lnTo>
                  <a:pt x="2176991" y="1997057"/>
                </a:lnTo>
                <a:lnTo>
                  <a:pt x="2181438" y="2002135"/>
                </a:lnTo>
                <a:lnTo>
                  <a:pt x="2185568" y="2007847"/>
                </a:lnTo>
                <a:lnTo>
                  <a:pt x="2190015" y="2013243"/>
                </a:lnTo>
                <a:lnTo>
                  <a:pt x="2193826" y="2019273"/>
                </a:lnTo>
                <a:lnTo>
                  <a:pt x="2197321" y="2025620"/>
                </a:lnTo>
                <a:lnTo>
                  <a:pt x="2200497" y="2031651"/>
                </a:lnTo>
                <a:lnTo>
                  <a:pt x="2203038" y="2037998"/>
                </a:lnTo>
                <a:lnTo>
                  <a:pt x="2205897" y="2044663"/>
                </a:lnTo>
                <a:lnTo>
                  <a:pt x="2208121" y="2051328"/>
                </a:lnTo>
                <a:lnTo>
                  <a:pt x="2210027" y="2058310"/>
                </a:lnTo>
                <a:lnTo>
                  <a:pt x="2211615" y="2065292"/>
                </a:lnTo>
                <a:lnTo>
                  <a:pt x="2212886" y="2072592"/>
                </a:lnTo>
                <a:lnTo>
                  <a:pt x="2213838" y="2079892"/>
                </a:lnTo>
                <a:lnTo>
                  <a:pt x="2214474" y="2087191"/>
                </a:lnTo>
                <a:lnTo>
                  <a:pt x="2214791" y="2094491"/>
                </a:lnTo>
                <a:lnTo>
                  <a:pt x="2214474" y="2102108"/>
                </a:lnTo>
                <a:lnTo>
                  <a:pt x="2213838" y="2109408"/>
                </a:lnTo>
                <a:lnTo>
                  <a:pt x="2212886" y="2116707"/>
                </a:lnTo>
                <a:lnTo>
                  <a:pt x="2211615" y="2123689"/>
                </a:lnTo>
                <a:lnTo>
                  <a:pt x="2210027" y="2130672"/>
                </a:lnTo>
                <a:lnTo>
                  <a:pt x="2208121" y="2137654"/>
                </a:lnTo>
                <a:lnTo>
                  <a:pt x="2205897" y="2144319"/>
                </a:lnTo>
                <a:lnTo>
                  <a:pt x="2203038" y="2150984"/>
                </a:lnTo>
                <a:lnTo>
                  <a:pt x="2200497" y="2157649"/>
                </a:lnTo>
                <a:lnTo>
                  <a:pt x="2197321" y="2163996"/>
                </a:lnTo>
                <a:lnTo>
                  <a:pt x="2193826" y="2169709"/>
                </a:lnTo>
                <a:lnTo>
                  <a:pt x="2190015" y="2175739"/>
                </a:lnTo>
                <a:lnTo>
                  <a:pt x="2185568" y="2181452"/>
                </a:lnTo>
                <a:lnTo>
                  <a:pt x="2181438" y="2186847"/>
                </a:lnTo>
                <a:lnTo>
                  <a:pt x="2176991" y="2192243"/>
                </a:lnTo>
                <a:lnTo>
                  <a:pt x="2172226" y="2197003"/>
                </a:lnTo>
                <a:lnTo>
                  <a:pt x="2166826" y="2201764"/>
                </a:lnTo>
                <a:lnTo>
                  <a:pt x="2161744" y="2206524"/>
                </a:lnTo>
                <a:lnTo>
                  <a:pt x="2156344" y="2210968"/>
                </a:lnTo>
                <a:lnTo>
                  <a:pt x="2150626" y="2214776"/>
                </a:lnTo>
                <a:lnTo>
                  <a:pt x="2144591" y="2218585"/>
                </a:lnTo>
                <a:lnTo>
                  <a:pt x="2138555" y="2222076"/>
                </a:lnTo>
                <a:lnTo>
                  <a:pt x="2132202" y="2225250"/>
                </a:lnTo>
                <a:lnTo>
                  <a:pt x="2126167" y="2228423"/>
                </a:lnTo>
                <a:lnTo>
                  <a:pt x="2119496" y="2230645"/>
                </a:lnTo>
                <a:lnTo>
                  <a:pt x="2112508" y="2233184"/>
                </a:lnTo>
                <a:lnTo>
                  <a:pt x="2105838" y="2235088"/>
                </a:lnTo>
                <a:lnTo>
                  <a:pt x="2098532" y="2236675"/>
                </a:lnTo>
                <a:lnTo>
                  <a:pt x="2091543" y="2238262"/>
                </a:lnTo>
                <a:lnTo>
                  <a:pt x="2084237" y="2238897"/>
                </a:lnTo>
                <a:lnTo>
                  <a:pt x="2076931" y="2239531"/>
                </a:lnTo>
                <a:lnTo>
                  <a:pt x="2069625" y="2239531"/>
                </a:lnTo>
                <a:lnTo>
                  <a:pt x="1804388" y="2239531"/>
                </a:lnTo>
                <a:lnTo>
                  <a:pt x="1584256" y="2239531"/>
                </a:lnTo>
                <a:lnTo>
                  <a:pt x="1584256" y="2308085"/>
                </a:lnTo>
                <a:lnTo>
                  <a:pt x="2069625" y="2308085"/>
                </a:lnTo>
                <a:lnTo>
                  <a:pt x="2082331" y="2307767"/>
                </a:lnTo>
                <a:lnTo>
                  <a:pt x="2095355" y="2306815"/>
                </a:lnTo>
                <a:lnTo>
                  <a:pt x="2108379" y="2304593"/>
                </a:lnTo>
                <a:lnTo>
                  <a:pt x="2120767" y="2302054"/>
                </a:lnTo>
                <a:lnTo>
                  <a:pt x="2133155" y="2298563"/>
                </a:lnTo>
                <a:lnTo>
                  <a:pt x="2144908" y="2294437"/>
                </a:lnTo>
                <a:lnTo>
                  <a:pt x="2156344" y="2289677"/>
                </a:lnTo>
                <a:lnTo>
                  <a:pt x="2167462" y="2284281"/>
                </a:lnTo>
                <a:lnTo>
                  <a:pt x="2178262" y="2278251"/>
                </a:lnTo>
                <a:lnTo>
                  <a:pt x="2188744" y="2271586"/>
                </a:lnTo>
                <a:lnTo>
                  <a:pt x="2198909" y="2264287"/>
                </a:lnTo>
                <a:lnTo>
                  <a:pt x="2208438" y="2256670"/>
                </a:lnTo>
                <a:lnTo>
                  <a:pt x="2217333" y="2248101"/>
                </a:lnTo>
                <a:lnTo>
                  <a:pt x="2226227" y="2239531"/>
                </a:lnTo>
                <a:lnTo>
                  <a:pt x="2234168" y="2230010"/>
                </a:lnTo>
                <a:lnTo>
                  <a:pt x="2241792" y="2220489"/>
                </a:lnTo>
                <a:lnTo>
                  <a:pt x="2946339" y="2149079"/>
                </a:lnTo>
                <a:lnTo>
                  <a:pt x="2952057" y="2148445"/>
                </a:lnTo>
                <a:lnTo>
                  <a:pt x="2958410" y="2148445"/>
                </a:lnTo>
                <a:lnTo>
                  <a:pt x="2964445" y="2148762"/>
                </a:lnTo>
                <a:lnTo>
                  <a:pt x="2970480" y="2149079"/>
                </a:lnTo>
                <a:lnTo>
                  <a:pt x="2976198" y="2150349"/>
                </a:lnTo>
                <a:lnTo>
                  <a:pt x="2982234" y="2151301"/>
                </a:lnTo>
                <a:lnTo>
                  <a:pt x="2988269" y="2152571"/>
                </a:lnTo>
                <a:lnTo>
                  <a:pt x="2993669" y="2154792"/>
                </a:lnTo>
                <a:lnTo>
                  <a:pt x="2999704" y="2157014"/>
                </a:lnTo>
                <a:lnTo>
                  <a:pt x="3004787" y="2159235"/>
                </a:lnTo>
                <a:lnTo>
                  <a:pt x="3010504" y="2161774"/>
                </a:lnTo>
                <a:lnTo>
                  <a:pt x="3015587" y="2164948"/>
                </a:lnTo>
                <a:lnTo>
                  <a:pt x="3020987" y="2168439"/>
                </a:lnTo>
                <a:lnTo>
                  <a:pt x="3025752" y="2171930"/>
                </a:lnTo>
                <a:lnTo>
                  <a:pt x="3030834" y="2175739"/>
                </a:lnTo>
                <a:lnTo>
                  <a:pt x="3035281" y="2179865"/>
                </a:lnTo>
                <a:lnTo>
                  <a:pt x="3039728" y="2184308"/>
                </a:lnTo>
                <a:lnTo>
                  <a:pt x="3043858" y="2189069"/>
                </a:lnTo>
                <a:lnTo>
                  <a:pt x="3047669" y="2193829"/>
                </a:lnTo>
                <a:lnTo>
                  <a:pt x="3051164" y="2199225"/>
                </a:lnTo>
                <a:lnTo>
                  <a:pt x="3054658" y="2204303"/>
                </a:lnTo>
                <a:lnTo>
                  <a:pt x="3057834" y="2209381"/>
                </a:lnTo>
                <a:lnTo>
                  <a:pt x="3060693" y="2215094"/>
                </a:lnTo>
                <a:lnTo>
                  <a:pt x="3063234" y="2220806"/>
                </a:lnTo>
                <a:lnTo>
                  <a:pt x="3065458" y="2226519"/>
                </a:lnTo>
                <a:lnTo>
                  <a:pt x="3067681" y="2232549"/>
                </a:lnTo>
                <a:lnTo>
                  <a:pt x="3069270" y="2238897"/>
                </a:lnTo>
                <a:lnTo>
                  <a:pt x="3070858" y="2244609"/>
                </a:lnTo>
                <a:lnTo>
                  <a:pt x="3071811" y="2250957"/>
                </a:lnTo>
                <a:lnTo>
                  <a:pt x="3072446" y="2257305"/>
                </a:lnTo>
                <a:lnTo>
                  <a:pt x="3072764" y="2263652"/>
                </a:lnTo>
                <a:lnTo>
                  <a:pt x="3073399" y="2270317"/>
                </a:lnTo>
                <a:lnTo>
                  <a:pt x="3073399" y="2283647"/>
                </a:lnTo>
                <a:lnTo>
                  <a:pt x="3073399" y="2289994"/>
                </a:lnTo>
                <a:lnTo>
                  <a:pt x="3072764" y="2296342"/>
                </a:lnTo>
                <a:lnTo>
                  <a:pt x="3072128" y="2302372"/>
                </a:lnTo>
                <a:lnTo>
                  <a:pt x="3071176" y="2308085"/>
                </a:lnTo>
                <a:lnTo>
                  <a:pt x="3070222" y="2314115"/>
                </a:lnTo>
                <a:lnTo>
                  <a:pt x="3068952" y="2320145"/>
                </a:lnTo>
                <a:lnTo>
                  <a:pt x="3067364" y="2325540"/>
                </a:lnTo>
                <a:lnTo>
                  <a:pt x="3065458" y="2331570"/>
                </a:lnTo>
                <a:lnTo>
                  <a:pt x="3063870" y="2336966"/>
                </a:lnTo>
                <a:lnTo>
                  <a:pt x="3061646" y="2342361"/>
                </a:lnTo>
                <a:lnTo>
                  <a:pt x="3059422" y="2347757"/>
                </a:lnTo>
                <a:lnTo>
                  <a:pt x="3056564" y="2353152"/>
                </a:lnTo>
                <a:lnTo>
                  <a:pt x="3054022" y="2357913"/>
                </a:lnTo>
                <a:lnTo>
                  <a:pt x="3050846" y="2363308"/>
                </a:lnTo>
                <a:lnTo>
                  <a:pt x="3047669" y="2368069"/>
                </a:lnTo>
                <a:lnTo>
                  <a:pt x="3044493" y="2372512"/>
                </a:lnTo>
                <a:lnTo>
                  <a:pt x="3040999" y="2377272"/>
                </a:lnTo>
                <a:lnTo>
                  <a:pt x="3037187" y="2381716"/>
                </a:lnTo>
                <a:lnTo>
                  <a:pt x="3033375" y="2385842"/>
                </a:lnTo>
                <a:lnTo>
                  <a:pt x="3029563" y="2389967"/>
                </a:lnTo>
                <a:lnTo>
                  <a:pt x="3025434" y="2394411"/>
                </a:lnTo>
                <a:lnTo>
                  <a:pt x="3020987" y="2397902"/>
                </a:lnTo>
                <a:lnTo>
                  <a:pt x="3016857" y="2401710"/>
                </a:lnTo>
                <a:lnTo>
                  <a:pt x="3011775" y="2405202"/>
                </a:lnTo>
                <a:lnTo>
                  <a:pt x="3007328" y="2408058"/>
                </a:lnTo>
                <a:lnTo>
                  <a:pt x="3002563" y="2410914"/>
                </a:lnTo>
                <a:lnTo>
                  <a:pt x="2997163" y="2414088"/>
                </a:lnTo>
                <a:lnTo>
                  <a:pt x="2992398" y="2416627"/>
                </a:lnTo>
                <a:lnTo>
                  <a:pt x="2986681" y="2419166"/>
                </a:lnTo>
                <a:lnTo>
                  <a:pt x="2981598" y="2421070"/>
                </a:lnTo>
                <a:lnTo>
                  <a:pt x="2975880" y="2423292"/>
                </a:lnTo>
                <a:lnTo>
                  <a:pt x="2970480" y="2424879"/>
                </a:lnTo>
                <a:lnTo>
                  <a:pt x="1949871" y="2711469"/>
                </a:lnTo>
                <a:lnTo>
                  <a:pt x="1922236" y="2718769"/>
                </a:lnTo>
                <a:lnTo>
                  <a:pt x="1894600" y="2725433"/>
                </a:lnTo>
                <a:lnTo>
                  <a:pt x="1867282" y="2731781"/>
                </a:lnTo>
                <a:lnTo>
                  <a:pt x="1839329" y="2737176"/>
                </a:lnTo>
                <a:lnTo>
                  <a:pt x="1811376" y="2742254"/>
                </a:lnTo>
                <a:lnTo>
                  <a:pt x="1783423" y="2746380"/>
                </a:lnTo>
                <a:lnTo>
                  <a:pt x="1755470" y="2750189"/>
                </a:lnTo>
                <a:lnTo>
                  <a:pt x="1727199" y="2753362"/>
                </a:lnTo>
                <a:lnTo>
                  <a:pt x="1698928" y="2755584"/>
                </a:lnTo>
                <a:lnTo>
                  <a:pt x="1670975" y="2757488"/>
                </a:lnTo>
                <a:lnTo>
                  <a:pt x="1643022" y="2758440"/>
                </a:lnTo>
                <a:lnTo>
                  <a:pt x="1614751" y="2759075"/>
                </a:lnTo>
                <a:lnTo>
                  <a:pt x="1586480" y="2758758"/>
                </a:lnTo>
                <a:lnTo>
                  <a:pt x="1558209" y="2758123"/>
                </a:lnTo>
                <a:lnTo>
                  <a:pt x="1529621" y="2757171"/>
                </a:lnTo>
                <a:lnTo>
                  <a:pt x="1501350" y="2754949"/>
                </a:lnTo>
                <a:lnTo>
                  <a:pt x="1079193" y="2720990"/>
                </a:lnTo>
                <a:lnTo>
                  <a:pt x="1073158" y="2720355"/>
                </a:lnTo>
                <a:lnTo>
                  <a:pt x="1067122" y="2719403"/>
                </a:lnTo>
                <a:lnTo>
                  <a:pt x="1061405" y="2718451"/>
                </a:lnTo>
                <a:lnTo>
                  <a:pt x="1055687" y="2717182"/>
                </a:lnTo>
                <a:lnTo>
                  <a:pt x="1055687" y="1952625"/>
                </a:lnTo>
                <a:lnTo>
                  <a:pt x="1055687" y="1952624"/>
                </a:lnTo>
                <a:lnTo>
                  <a:pt x="1055687" y="1949450"/>
                </a:lnTo>
                <a:close/>
                <a:moveTo>
                  <a:pt x="699851" y="1948276"/>
                </a:moveTo>
                <a:lnTo>
                  <a:pt x="693503" y="1948912"/>
                </a:lnTo>
                <a:lnTo>
                  <a:pt x="687790" y="1949865"/>
                </a:lnTo>
                <a:lnTo>
                  <a:pt x="682077" y="1950819"/>
                </a:lnTo>
                <a:lnTo>
                  <a:pt x="676364" y="1951772"/>
                </a:lnTo>
                <a:lnTo>
                  <a:pt x="670651" y="1953680"/>
                </a:lnTo>
                <a:lnTo>
                  <a:pt x="665255" y="1955269"/>
                </a:lnTo>
                <a:lnTo>
                  <a:pt x="659860" y="1957494"/>
                </a:lnTo>
                <a:lnTo>
                  <a:pt x="654781" y="1959719"/>
                </a:lnTo>
                <a:lnTo>
                  <a:pt x="649386" y="1962579"/>
                </a:lnTo>
                <a:lnTo>
                  <a:pt x="644625" y="1965440"/>
                </a:lnTo>
                <a:lnTo>
                  <a:pt x="639864" y="1968619"/>
                </a:lnTo>
                <a:lnTo>
                  <a:pt x="635103" y="1971797"/>
                </a:lnTo>
                <a:lnTo>
                  <a:pt x="630659" y="1975294"/>
                </a:lnTo>
                <a:lnTo>
                  <a:pt x="626533" y="1979108"/>
                </a:lnTo>
                <a:lnTo>
                  <a:pt x="622407" y="1982922"/>
                </a:lnTo>
                <a:lnTo>
                  <a:pt x="618599" y="1986736"/>
                </a:lnTo>
                <a:lnTo>
                  <a:pt x="615107" y="1991186"/>
                </a:lnTo>
                <a:lnTo>
                  <a:pt x="611616" y="1995318"/>
                </a:lnTo>
                <a:lnTo>
                  <a:pt x="608125" y="2000404"/>
                </a:lnTo>
                <a:lnTo>
                  <a:pt x="604951" y="2004854"/>
                </a:lnTo>
                <a:lnTo>
                  <a:pt x="602094" y="2010257"/>
                </a:lnTo>
                <a:lnTo>
                  <a:pt x="599555" y="2015025"/>
                </a:lnTo>
                <a:lnTo>
                  <a:pt x="597333" y="2020111"/>
                </a:lnTo>
                <a:lnTo>
                  <a:pt x="595112" y="2025514"/>
                </a:lnTo>
                <a:lnTo>
                  <a:pt x="593524" y="2030918"/>
                </a:lnTo>
                <a:lnTo>
                  <a:pt x="591620" y="2036639"/>
                </a:lnTo>
                <a:lnTo>
                  <a:pt x="590351" y="2042360"/>
                </a:lnTo>
                <a:lnTo>
                  <a:pt x="589081" y="2048082"/>
                </a:lnTo>
                <a:lnTo>
                  <a:pt x="588446" y="2054121"/>
                </a:lnTo>
                <a:lnTo>
                  <a:pt x="588129" y="2060160"/>
                </a:lnTo>
                <a:lnTo>
                  <a:pt x="587811" y="2065881"/>
                </a:lnTo>
                <a:lnTo>
                  <a:pt x="588129" y="2072238"/>
                </a:lnTo>
                <a:lnTo>
                  <a:pt x="588446" y="2078277"/>
                </a:lnTo>
                <a:lnTo>
                  <a:pt x="589081" y="2083999"/>
                </a:lnTo>
                <a:lnTo>
                  <a:pt x="590351" y="2089720"/>
                </a:lnTo>
                <a:lnTo>
                  <a:pt x="591620" y="2095759"/>
                </a:lnTo>
                <a:lnTo>
                  <a:pt x="593524" y="2101163"/>
                </a:lnTo>
                <a:lnTo>
                  <a:pt x="595112" y="2106566"/>
                </a:lnTo>
                <a:lnTo>
                  <a:pt x="597333" y="2111970"/>
                </a:lnTo>
                <a:lnTo>
                  <a:pt x="599555" y="2117373"/>
                </a:lnTo>
                <a:lnTo>
                  <a:pt x="602094" y="2122141"/>
                </a:lnTo>
                <a:lnTo>
                  <a:pt x="604951" y="2127227"/>
                </a:lnTo>
                <a:lnTo>
                  <a:pt x="608125" y="2131994"/>
                </a:lnTo>
                <a:lnTo>
                  <a:pt x="611616" y="2136444"/>
                </a:lnTo>
                <a:lnTo>
                  <a:pt x="615107" y="2140894"/>
                </a:lnTo>
                <a:lnTo>
                  <a:pt x="618599" y="2145344"/>
                </a:lnTo>
                <a:lnTo>
                  <a:pt x="622407" y="2149476"/>
                </a:lnTo>
                <a:lnTo>
                  <a:pt x="626533" y="2153291"/>
                </a:lnTo>
                <a:lnTo>
                  <a:pt x="630659" y="2157105"/>
                </a:lnTo>
                <a:lnTo>
                  <a:pt x="635103" y="2160601"/>
                </a:lnTo>
                <a:lnTo>
                  <a:pt x="639864" y="2163780"/>
                </a:lnTo>
                <a:lnTo>
                  <a:pt x="644625" y="2166958"/>
                </a:lnTo>
                <a:lnTo>
                  <a:pt x="649386" y="2169501"/>
                </a:lnTo>
                <a:lnTo>
                  <a:pt x="654781" y="2172362"/>
                </a:lnTo>
                <a:lnTo>
                  <a:pt x="659860" y="2174587"/>
                </a:lnTo>
                <a:lnTo>
                  <a:pt x="665255" y="2176494"/>
                </a:lnTo>
                <a:lnTo>
                  <a:pt x="670651" y="2178719"/>
                </a:lnTo>
                <a:lnTo>
                  <a:pt x="676364" y="2179990"/>
                </a:lnTo>
                <a:lnTo>
                  <a:pt x="682077" y="2181579"/>
                </a:lnTo>
                <a:lnTo>
                  <a:pt x="687790" y="2182533"/>
                </a:lnTo>
                <a:lnTo>
                  <a:pt x="693503" y="2183169"/>
                </a:lnTo>
                <a:lnTo>
                  <a:pt x="699851" y="2183486"/>
                </a:lnTo>
                <a:lnTo>
                  <a:pt x="705564" y="2184122"/>
                </a:lnTo>
                <a:lnTo>
                  <a:pt x="711595" y="2183486"/>
                </a:lnTo>
                <a:lnTo>
                  <a:pt x="717625" y="2183169"/>
                </a:lnTo>
                <a:lnTo>
                  <a:pt x="723338" y="2182533"/>
                </a:lnTo>
                <a:lnTo>
                  <a:pt x="729369" y="2181579"/>
                </a:lnTo>
                <a:lnTo>
                  <a:pt x="735082" y="2179990"/>
                </a:lnTo>
                <a:lnTo>
                  <a:pt x="740477" y="2178719"/>
                </a:lnTo>
                <a:lnTo>
                  <a:pt x="746190" y="2176494"/>
                </a:lnTo>
                <a:lnTo>
                  <a:pt x="751269" y="2174587"/>
                </a:lnTo>
                <a:lnTo>
                  <a:pt x="756664" y="2172362"/>
                </a:lnTo>
                <a:lnTo>
                  <a:pt x="761743" y="2169501"/>
                </a:lnTo>
                <a:lnTo>
                  <a:pt x="766821" y="2166958"/>
                </a:lnTo>
                <a:lnTo>
                  <a:pt x="771582" y="2163780"/>
                </a:lnTo>
                <a:lnTo>
                  <a:pt x="776025" y="2160601"/>
                </a:lnTo>
                <a:lnTo>
                  <a:pt x="780469" y="2157105"/>
                </a:lnTo>
                <a:lnTo>
                  <a:pt x="784912" y="2153291"/>
                </a:lnTo>
                <a:lnTo>
                  <a:pt x="789038" y="2149476"/>
                </a:lnTo>
                <a:lnTo>
                  <a:pt x="792847" y="2145344"/>
                </a:lnTo>
                <a:lnTo>
                  <a:pt x="796338" y="2140894"/>
                </a:lnTo>
                <a:lnTo>
                  <a:pt x="799830" y="2136444"/>
                </a:lnTo>
                <a:lnTo>
                  <a:pt x="803321" y="2131994"/>
                </a:lnTo>
                <a:lnTo>
                  <a:pt x="806495" y="2127227"/>
                </a:lnTo>
                <a:lnTo>
                  <a:pt x="809352" y="2122141"/>
                </a:lnTo>
                <a:lnTo>
                  <a:pt x="811573" y="2117373"/>
                </a:lnTo>
                <a:lnTo>
                  <a:pt x="814112" y="2111970"/>
                </a:lnTo>
                <a:lnTo>
                  <a:pt x="816017" y="2106566"/>
                </a:lnTo>
                <a:lnTo>
                  <a:pt x="817921" y="2101163"/>
                </a:lnTo>
                <a:lnTo>
                  <a:pt x="819508" y="2095759"/>
                </a:lnTo>
                <a:lnTo>
                  <a:pt x="821095" y="2089720"/>
                </a:lnTo>
                <a:lnTo>
                  <a:pt x="822047" y="2083999"/>
                </a:lnTo>
                <a:lnTo>
                  <a:pt x="822682" y="2078277"/>
                </a:lnTo>
                <a:lnTo>
                  <a:pt x="823000" y="2072238"/>
                </a:lnTo>
                <a:lnTo>
                  <a:pt x="823000" y="2065881"/>
                </a:lnTo>
                <a:lnTo>
                  <a:pt x="823000" y="2060160"/>
                </a:lnTo>
                <a:lnTo>
                  <a:pt x="822682" y="2054121"/>
                </a:lnTo>
                <a:lnTo>
                  <a:pt x="822047" y="2048082"/>
                </a:lnTo>
                <a:lnTo>
                  <a:pt x="821095" y="2042360"/>
                </a:lnTo>
                <a:lnTo>
                  <a:pt x="819508" y="2036639"/>
                </a:lnTo>
                <a:lnTo>
                  <a:pt x="817921" y="2030918"/>
                </a:lnTo>
                <a:lnTo>
                  <a:pt x="816017" y="2025514"/>
                </a:lnTo>
                <a:lnTo>
                  <a:pt x="814112" y="2020111"/>
                </a:lnTo>
                <a:lnTo>
                  <a:pt x="811573" y="2015025"/>
                </a:lnTo>
                <a:lnTo>
                  <a:pt x="809352" y="2010257"/>
                </a:lnTo>
                <a:lnTo>
                  <a:pt x="806495" y="2004854"/>
                </a:lnTo>
                <a:lnTo>
                  <a:pt x="803321" y="2000404"/>
                </a:lnTo>
                <a:lnTo>
                  <a:pt x="799830" y="1995318"/>
                </a:lnTo>
                <a:lnTo>
                  <a:pt x="796338" y="1991186"/>
                </a:lnTo>
                <a:lnTo>
                  <a:pt x="792847" y="1986736"/>
                </a:lnTo>
                <a:lnTo>
                  <a:pt x="789038" y="1982922"/>
                </a:lnTo>
                <a:lnTo>
                  <a:pt x="784912" y="1979108"/>
                </a:lnTo>
                <a:lnTo>
                  <a:pt x="780469" y="1975294"/>
                </a:lnTo>
                <a:lnTo>
                  <a:pt x="776025" y="1971797"/>
                </a:lnTo>
                <a:lnTo>
                  <a:pt x="771582" y="1968619"/>
                </a:lnTo>
                <a:lnTo>
                  <a:pt x="766821" y="1965440"/>
                </a:lnTo>
                <a:lnTo>
                  <a:pt x="761743" y="1962579"/>
                </a:lnTo>
                <a:lnTo>
                  <a:pt x="756664" y="1959719"/>
                </a:lnTo>
                <a:lnTo>
                  <a:pt x="751269" y="1957494"/>
                </a:lnTo>
                <a:lnTo>
                  <a:pt x="746190" y="1955269"/>
                </a:lnTo>
                <a:lnTo>
                  <a:pt x="740477" y="1953680"/>
                </a:lnTo>
                <a:lnTo>
                  <a:pt x="735082" y="1951772"/>
                </a:lnTo>
                <a:lnTo>
                  <a:pt x="729369" y="1950819"/>
                </a:lnTo>
                <a:lnTo>
                  <a:pt x="723338" y="1949865"/>
                </a:lnTo>
                <a:lnTo>
                  <a:pt x="717625" y="1948912"/>
                </a:lnTo>
                <a:lnTo>
                  <a:pt x="711595" y="1948276"/>
                </a:lnTo>
                <a:lnTo>
                  <a:pt x="705564" y="1948276"/>
                </a:lnTo>
                <a:lnTo>
                  <a:pt x="699851" y="1948276"/>
                </a:lnTo>
                <a:close/>
                <a:moveTo>
                  <a:pt x="0" y="1862138"/>
                </a:moveTo>
                <a:lnTo>
                  <a:pt x="941387" y="1862138"/>
                </a:lnTo>
                <a:lnTo>
                  <a:pt x="941387" y="2093534"/>
                </a:lnTo>
                <a:lnTo>
                  <a:pt x="941387" y="2574126"/>
                </a:lnTo>
                <a:lnTo>
                  <a:pt x="941387" y="3009901"/>
                </a:lnTo>
                <a:lnTo>
                  <a:pt x="0" y="3009901"/>
                </a:lnTo>
                <a:lnTo>
                  <a:pt x="0" y="1862138"/>
                </a:lnTo>
                <a:close/>
                <a:moveTo>
                  <a:pt x="1839398" y="1177026"/>
                </a:moveTo>
                <a:lnTo>
                  <a:pt x="1829243" y="1201810"/>
                </a:lnTo>
                <a:lnTo>
                  <a:pt x="1816551" y="1198314"/>
                </a:lnTo>
                <a:lnTo>
                  <a:pt x="1805127" y="1195455"/>
                </a:lnTo>
                <a:lnTo>
                  <a:pt x="1793704" y="1193230"/>
                </a:lnTo>
                <a:lnTo>
                  <a:pt x="1783232" y="1192277"/>
                </a:lnTo>
                <a:lnTo>
                  <a:pt x="1773078" y="1191959"/>
                </a:lnTo>
                <a:lnTo>
                  <a:pt x="1763241" y="1192277"/>
                </a:lnTo>
                <a:lnTo>
                  <a:pt x="1758799" y="1192595"/>
                </a:lnTo>
                <a:lnTo>
                  <a:pt x="1754356" y="1193230"/>
                </a:lnTo>
                <a:lnTo>
                  <a:pt x="1750231" y="1194501"/>
                </a:lnTo>
                <a:lnTo>
                  <a:pt x="1746106" y="1195455"/>
                </a:lnTo>
                <a:lnTo>
                  <a:pt x="1741981" y="1196726"/>
                </a:lnTo>
                <a:lnTo>
                  <a:pt x="1737856" y="1198314"/>
                </a:lnTo>
                <a:lnTo>
                  <a:pt x="1734365" y="1199903"/>
                </a:lnTo>
                <a:lnTo>
                  <a:pt x="1730557" y="1201810"/>
                </a:lnTo>
                <a:lnTo>
                  <a:pt x="1727067" y="1203716"/>
                </a:lnTo>
                <a:lnTo>
                  <a:pt x="1723576" y="1205940"/>
                </a:lnTo>
                <a:lnTo>
                  <a:pt x="1720403" y="1208482"/>
                </a:lnTo>
                <a:lnTo>
                  <a:pt x="1717230" y="1211024"/>
                </a:lnTo>
                <a:lnTo>
                  <a:pt x="1714691" y="1213884"/>
                </a:lnTo>
                <a:lnTo>
                  <a:pt x="1711835" y="1217061"/>
                </a:lnTo>
                <a:lnTo>
                  <a:pt x="1708980" y="1220239"/>
                </a:lnTo>
                <a:lnTo>
                  <a:pt x="1706441" y="1223734"/>
                </a:lnTo>
                <a:lnTo>
                  <a:pt x="1704220" y="1227547"/>
                </a:lnTo>
                <a:lnTo>
                  <a:pt x="1701998" y="1231360"/>
                </a:lnTo>
                <a:lnTo>
                  <a:pt x="1700095" y="1235173"/>
                </a:lnTo>
                <a:lnTo>
                  <a:pt x="1697873" y="1239303"/>
                </a:lnTo>
                <a:lnTo>
                  <a:pt x="1695652" y="1245023"/>
                </a:lnTo>
                <a:lnTo>
                  <a:pt x="1694066" y="1250106"/>
                </a:lnTo>
                <a:lnTo>
                  <a:pt x="1692162" y="1255508"/>
                </a:lnTo>
                <a:lnTo>
                  <a:pt x="1691210" y="1260592"/>
                </a:lnTo>
                <a:lnTo>
                  <a:pt x="1690575" y="1265676"/>
                </a:lnTo>
                <a:lnTo>
                  <a:pt x="1690575" y="1270442"/>
                </a:lnTo>
                <a:lnTo>
                  <a:pt x="1690575" y="1275526"/>
                </a:lnTo>
                <a:lnTo>
                  <a:pt x="1690892" y="1279974"/>
                </a:lnTo>
                <a:lnTo>
                  <a:pt x="1691844" y="1284423"/>
                </a:lnTo>
                <a:lnTo>
                  <a:pt x="1693114" y="1288871"/>
                </a:lnTo>
                <a:lnTo>
                  <a:pt x="1694066" y="1293320"/>
                </a:lnTo>
                <a:lnTo>
                  <a:pt x="1695335" y="1297450"/>
                </a:lnTo>
                <a:lnTo>
                  <a:pt x="1697239" y="1301263"/>
                </a:lnTo>
                <a:lnTo>
                  <a:pt x="1699143" y="1305076"/>
                </a:lnTo>
                <a:lnTo>
                  <a:pt x="1701364" y="1308889"/>
                </a:lnTo>
                <a:lnTo>
                  <a:pt x="1703902" y="1312384"/>
                </a:lnTo>
                <a:lnTo>
                  <a:pt x="1709931" y="1320328"/>
                </a:lnTo>
                <a:lnTo>
                  <a:pt x="1718816" y="1330495"/>
                </a:lnTo>
                <a:lnTo>
                  <a:pt x="1729923" y="1342570"/>
                </a:lnTo>
                <a:lnTo>
                  <a:pt x="1743885" y="1357186"/>
                </a:lnTo>
                <a:lnTo>
                  <a:pt x="1760385" y="1373073"/>
                </a:lnTo>
                <a:lnTo>
                  <a:pt x="1772443" y="1386418"/>
                </a:lnTo>
                <a:lnTo>
                  <a:pt x="1781646" y="1396268"/>
                </a:lnTo>
                <a:lnTo>
                  <a:pt x="1784184" y="1400081"/>
                </a:lnTo>
                <a:lnTo>
                  <a:pt x="1786405" y="1402623"/>
                </a:lnTo>
                <a:lnTo>
                  <a:pt x="1787675" y="1405165"/>
                </a:lnTo>
                <a:lnTo>
                  <a:pt x="1788944" y="1408025"/>
                </a:lnTo>
                <a:lnTo>
                  <a:pt x="1789578" y="1411202"/>
                </a:lnTo>
                <a:lnTo>
                  <a:pt x="1789896" y="1414062"/>
                </a:lnTo>
                <a:lnTo>
                  <a:pt x="1789896" y="1417557"/>
                </a:lnTo>
                <a:lnTo>
                  <a:pt x="1789261" y="1420734"/>
                </a:lnTo>
                <a:lnTo>
                  <a:pt x="1787992" y="1424230"/>
                </a:lnTo>
                <a:lnTo>
                  <a:pt x="1786723" y="1428360"/>
                </a:lnTo>
                <a:lnTo>
                  <a:pt x="1784501" y="1432491"/>
                </a:lnTo>
                <a:lnTo>
                  <a:pt x="1782598" y="1435986"/>
                </a:lnTo>
                <a:lnTo>
                  <a:pt x="1779742" y="1438210"/>
                </a:lnTo>
                <a:lnTo>
                  <a:pt x="1778472" y="1439481"/>
                </a:lnTo>
                <a:lnTo>
                  <a:pt x="1776568" y="1440435"/>
                </a:lnTo>
                <a:lnTo>
                  <a:pt x="1774982" y="1440752"/>
                </a:lnTo>
                <a:lnTo>
                  <a:pt x="1773395" y="1441070"/>
                </a:lnTo>
                <a:lnTo>
                  <a:pt x="1769587" y="1441388"/>
                </a:lnTo>
                <a:lnTo>
                  <a:pt x="1765462" y="1440752"/>
                </a:lnTo>
                <a:lnTo>
                  <a:pt x="1761337" y="1439481"/>
                </a:lnTo>
                <a:lnTo>
                  <a:pt x="1756260" y="1436939"/>
                </a:lnTo>
                <a:lnTo>
                  <a:pt x="1754356" y="1435668"/>
                </a:lnTo>
                <a:lnTo>
                  <a:pt x="1752452" y="1434080"/>
                </a:lnTo>
                <a:lnTo>
                  <a:pt x="1751183" y="1432809"/>
                </a:lnTo>
                <a:lnTo>
                  <a:pt x="1750231" y="1431220"/>
                </a:lnTo>
                <a:lnTo>
                  <a:pt x="1749279" y="1429631"/>
                </a:lnTo>
                <a:lnTo>
                  <a:pt x="1748644" y="1427725"/>
                </a:lnTo>
                <a:lnTo>
                  <a:pt x="1748644" y="1426136"/>
                </a:lnTo>
                <a:lnTo>
                  <a:pt x="1748644" y="1423912"/>
                </a:lnTo>
                <a:lnTo>
                  <a:pt x="1749914" y="1418510"/>
                </a:lnTo>
                <a:lnTo>
                  <a:pt x="1751818" y="1411838"/>
                </a:lnTo>
                <a:lnTo>
                  <a:pt x="1754991" y="1403894"/>
                </a:lnTo>
                <a:lnTo>
                  <a:pt x="1759433" y="1393091"/>
                </a:lnTo>
                <a:lnTo>
                  <a:pt x="1710883" y="1372438"/>
                </a:lnTo>
                <a:lnTo>
                  <a:pt x="1662334" y="1351466"/>
                </a:lnTo>
                <a:lnTo>
                  <a:pt x="1658526" y="1358457"/>
                </a:lnTo>
                <a:lnTo>
                  <a:pt x="1655987" y="1363223"/>
                </a:lnTo>
                <a:lnTo>
                  <a:pt x="1653131" y="1370531"/>
                </a:lnTo>
                <a:lnTo>
                  <a:pt x="1651545" y="1377521"/>
                </a:lnTo>
                <a:lnTo>
                  <a:pt x="1650910" y="1381017"/>
                </a:lnTo>
                <a:lnTo>
                  <a:pt x="1650593" y="1384512"/>
                </a:lnTo>
                <a:lnTo>
                  <a:pt x="1650593" y="1388007"/>
                </a:lnTo>
                <a:lnTo>
                  <a:pt x="1650593" y="1391502"/>
                </a:lnTo>
                <a:lnTo>
                  <a:pt x="1650910" y="1394997"/>
                </a:lnTo>
                <a:lnTo>
                  <a:pt x="1651227" y="1398492"/>
                </a:lnTo>
                <a:lnTo>
                  <a:pt x="1651862" y="1401670"/>
                </a:lnTo>
                <a:lnTo>
                  <a:pt x="1652814" y="1405165"/>
                </a:lnTo>
                <a:lnTo>
                  <a:pt x="1654083" y="1408660"/>
                </a:lnTo>
                <a:lnTo>
                  <a:pt x="1655353" y="1411838"/>
                </a:lnTo>
                <a:lnTo>
                  <a:pt x="1658843" y="1418510"/>
                </a:lnTo>
                <a:lnTo>
                  <a:pt x="1662968" y="1425183"/>
                </a:lnTo>
                <a:lnTo>
                  <a:pt x="1668363" y="1431220"/>
                </a:lnTo>
                <a:lnTo>
                  <a:pt x="1674392" y="1437575"/>
                </a:lnTo>
                <a:lnTo>
                  <a:pt x="1681373" y="1443930"/>
                </a:lnTo>
                <a:lnTo>
                  <a:pt x="1689623" y="1450285"/>
                </a:lnTo>
                <a:lnTo>
                  <a:pt x="1698191" y="1456004"/>
                </a:lnTo>
                <a:lnTo>
                  <a:pt x="1707710" y="1462041"/>
                </a:lnTo>
                <a:lnTo>
                  <a:pt x="1718499" y="1467760"/>
                </a:lnTo>
                <a:lnTo>
                  <a:pt x="1709614" y="1489049"/>
                </a:lnTo>
                <a:lnTo>
                  <a:pt x="1755308" y="1507796"/>
                </a:lnTo>
                <a:lnTo>
                  <a:pt x="1764193" y="1486507"/>
                </a:lnTo>
                <a:lnTo>
                  <a:pt x="1776568" y="1490320"/>
                </a:lnTo>
                <a:lnTo>
                  <a:pt x="1788944" y="1493498"/>
                </a:lnTo>
                <a:lnTo>
                  <a:pt x="1800050" y="1495722"/>
                </a:lnTo>
                <a:lnTo>
                  <a:pt x="1810839" y="1497311"/>
                </a:lnTo>
                <a:lnTo>
                  <a:pt x="1820993" y="1497946"/>
                </a:lnTo>
                <a:lnTo>
                  <a:pt x="1830513" y="1497946"/>
                </a:lnTo>
                <a:lnTo>
                  <a:pt x="1839398" y="1497311"/>
                </a:lnTo>
                <a:lnTo>
                  <a:pt x="1847648" y="1496040"/>
                </a:lnTo>
                <a:lnTo>
                  <a:pt x="1851456" y="1495086"/>
                </a:lnTo>
                <a:lnTo>
                  <a:pt x="1855264" y="1493815"/>
                </a:lnTo>
                <a:lnTo>
                  <a:pt x="1858754" y="1492862"/>
                </a:lnTo>
                <a:lnTo>
                  <a:pt x="1862245" y="1490956"/>
                </a:lnTo>
                <a:lnTo>
                  <a:pt x="1865418" y="1489367"/>
                </a:lnTo>
                <a:lnTo>
                  <a:pt x="1868591" y="1487460"/>
                </a:lnTo>
                <a:lnTo>
                  <a:pt x="1871764" y="1485554"/>
                </a:lnTo>
                <a:lnTo>
                  <a:pt x="1874620" y="1483330"/>
                </a:lnTo>
                <a:lnTo>
                  <a:pt x="1876841" y="1480788"/>
                </a:lnTo>
                <a:lnTo>
                  <a:pt x="1879380" y="1478564"/>
                </a:lnTo>
                <a:lnTo>
                  <a:pt x="1881918" y="1475704"/>
                </a:lnTo>
                <a:lnTo>
                  <a:pt x="1883822" y="1472527"/>
                </a:lnTo>
                <a:lnTo>
                  <a:pt x="1886044" y="1469667"/>
                </a:lnTo>
                <a:lnTo>
                  <a:pt x="1887947" y="1466172"/>
                </a:lnTo>
                <a:lnTo>
                  <a:pt x="1889534" y="1462677"/>
                </a:lnTo>
                <a:lnTo>
                  <a:pt x="1890803" y="1459181"/>
                </a:lnTo>
                <a:lnTo>
                  <a:pt x="1892707" y="1454097"/>
                </a:lnTo>
                <a:lnTo>
                  <a:pt x="1893976" y="1448696"/>
                </a:lnTo>
                <a:lnTo>
                  <a:pt x="1895246" y="1443930"/>
                </a:lnTo>
                <a:lnTo>
                  <a:pt x="1895563" y="1438846"/>
                </a:lnTo>
                <a:lnTo>
                  <a:pt x="1895880" y="1433444"/>
                </a:lnTo>
                <a:lnTo>
                  <a:pt x="1895563" y="1428360"/>
                </a:lnTo>
                <a:lnTo>
                  <a:pt x="1894611" y="1422959"/>
                </a:lnTo>
                <a:lnTo>
                  <a:pt x="1893342" y="1417875"/>
                </a:lnTo>
                <a:lnTo>
                  <a:pt x="1892073" y="1412791"/>
                </a:lnTo>
                <a:lnTo>
                  <a:pt x="1890169" y="1407707"/>
                </a:lnTo>
                <a:lnTo>
                  <a:pt x="1888582" y="1402941"/>
                </a:lnTo>
                <a:lnTo>
                  <a:pt x="1886361" y="1398492"/>
                </a:lnTo>
                <a:lnTo>
                  <a:pt x="1883822" y="1394044"/>
                </a:lnTo>
                <a:lnTo>
                  <a:pt x="1881601" y="1389913"/>
                </a:lnTo>
                <a:lnTo>
                  <a:pt x="1878745" y="1385783"/>
                </a:lnTo>
                <a:lnTo>
                  <a:pt x="1875572" y="1381652"/>
                </a:lnTo>
                <a:lnTo>
                  <a:pt x="1867956" y="1372755"/>
                </a:lnTo>
                <a:lnTo>
                  <a:pt x="1857168" y="1361317"/>
                </a:lnTo>
                <a:lnTo>
                  <a:pt x="1843205" y="1346700"/>
                </a:lnTo>
                <a:lnTo>
                  <a:pt x="1826388" y="1329542"/>
                </a:lnTo>
                <a:lnTo>
                  <a:pt x="1821310" y="1324141"/>
                </a:lnTo>
                <a:lnTo>
                  <a:pt x="1816551" y="1319374"/>
                </a:lnTo>
                <a:lnTo>
                  <a:pt x="1812743" y="1314608"/>
                </a:lnTo>
                <a:lnTo>
                  <a:pt x="1810204" y="1310160"/>
                </a:lnTo>
                <a:lnTo>
                  <a:pt x="1807348" y="1306029"/>
                </a:lnTo>
                <a:lnTo>
                  <a:pt x="1805444" y="1302534"/>
                </a:lnTo>
                <a:lnTo>
                  <a:pt x="1804492" y="1299039"/>
                </a:lnTo>
                <a:lnTo>
                  <a:pt x="1804175" y="1295861"/>
                </a:lnTo>
                <a:lnTo>
                  <a:pt x="1804175" y="1293320"/>
                </a:lnTo>
                <a:lnTo>
                  <a:pt x="1804492" y="1289824"/>
                </a:lnTo>
                <a:lnTo>
                  <a:pt x="1804810" y="1286329"/>
                </a:lnTo>
                <a:lnTo>
                  <a:pt x="1805762" y="1281881"/>
                </a:lnTo>
                <a:lnTo>
                  <a:pt x="1808618" y="1272984"/>
                </a:lnTo>
                <a:lnTo>
                  <a:pt x="1812426" y="1262498"/>
                </a:lnTo>
                <a:lnTo>
                  <a:pt x="1814647" y="1258686"/>
                </a:lnTo>
                <a:lnTo>
                  <a:pt x="1817185" y="1255508"/>
                </a:lnTo>
                <a:lnTo>
                  <a:pt x="1819724" y="1252966"/>
                </a:lnTo>
                <a:lnTo>
                  <a:pt x="1821310" y="1252013"/>
                </a:lnTo>
                <a:lnTo>
                  <a:pt x="1822897" y="1251377"/>
                </a:lnTo>
                <a:lnTo>
                  <a:pt x="1824801" y="1251060"/>
                </a:lnTo>
                <a:lnTo>
                  <a:pt x="1826388" y="1250742"/>
                </a:lnTo>
                <a:lnTo>
                  <a:pt x="1830195" y="1250106"/>
                </a:lnTo>
                <a:lnTo>
                  <a:pt x="1834320" y="1251377"/>
                </a:lnTo>
                <a:lnTo>
                  <a:pt x="1839080" y="1252648"/>
                </a:lnTo>
                <a:lnTo>
                  <a:pt x="1841936" y="1254237"/>
                </a:lnTo>
                <a:lnTo>
                  <a:pt x="1843840" y="1255190"/>
                </a:lnTo>
                <a:lnTo>
                  <a:pt x="1846061" y="1256461"/>
                </a:lnTo>
                <a:lnTo>
                  <a:pt x="1847648" y="1258368"/>
                </a:lnTo>
                <a:lnTo>
                  <a:pt x="1848917" y="1259639"/>
                </a:lnTo>
                <a:lnTo>
                  <a:pt x="1849869" y="1261545"/>
                </a:lnTo>
                <a:lnTo>
                  <a:pt x="1850504" y="1263134"/>
                </a:lnTo>
                <a:lnTo>
                  <a:pt x="1850821" y="1265040"/>
                </a:lnTo>
                <a:lnTo>
                  <a:pt x="1850504" y="1267265"/>
                </a:lnTo>
                <a:lnTo>
                  <a:pt x="1850186" y="1270124"/>
                </a:lnTo>
                <a:lnTo>
                  <a:pt x="1847965" y="1277432"/>
                </a:lnTo>
                <a:lnTo>
                  <a:pt x="1844792" y="1287282"/>
                </a:lnTo>
                <a:lnTo>
                  <a:pt x="1840032" y="1299039"/>
                </a:lnTo>
                <a:lnTo>
                  <a:pt x="1833369" y="1315562"/>
                </a:lnTo>
                <a:lnTo>
                  <a:pt x="1881918" y="1334944"/>
                </a:lnTo>
                <a:lnTo>
                  <a:pt x="1929834" y="1354008"/>
                </a:lnTo>
                <a:lnTo>
                  <a:pt x="1935228" y="1340981"/>
                </a:lnTo>
                <a:lnTo>
                  <a:pt x="1937132" y="1335262"/>
                </a:lnTo>
                <a:lnTo>
                  <a:pt x="1938718" y="1330178"/>
                </a:lnTo>
                <a:lnTo>
                  <a:pt x="1939988" y="1324776"/>
                </a:lnTo>
                <a:lnTo>
                  <a:pt x="1941257" y="1319692"/>
                </a:lnTo>
                <a:lnTo>
                  <a:pt x="1942209" y="1314926"/>
                </a:lnTo>
                <a:lnTo>
                  <a:pt x="1942526" y="1309842"/>
                </a:lnTo>
                <a:lnTo>
                  <a:pt x="1942844" y="1305076"/>
                </a:lnTo>
                <a:lnTo>
                  <a:pt x="1942526" y="1300628"/>
                </a:lnTo>
                <a:lnTo>
                  <a:pt x="1942209" y="1295861"/>
                </a:lnTo>
                <a:lnTo>
                  <a:pt x="1941574" y="1291413"/>
                </a:lnTo>
                <a:lnTo>
                  <a:pt x="1940305" y="1287282"/>
                </a:lnTo>
                <a:lnTo>
                  <a:pt x="1939036" y="1283152"/>
                </a:lnTo>
                <a:lnTo>
                  <a:pt x="1937132" y="1279021"/>
                </a:lnTo>
                <a:lnTo>
                  <a:pt x="1935545" y="1274890"/>
                </a:lnTo>
                <a:lnTo>
                  <a:pt x="1933007" y="1271078"/>
                </a:lnTo>
                <a:lnTo>
                  <a:pt x="1930786" y="1267265"/>
                </a:lnTo>
                <a:lnTo>
                  <a:pt x="1925074" y="1260274"/>
                </a:lnTo>
                <a:lnTo>
                  <a:pt x="1918727" y="1253602"/>
                </a:lnTo>
                <a:lnTo>
                  <a:pt x="1912064" y="1247565"/>
                </a:lnTo>
                <a:lnTo>
                  <a:pt x="1905083" y="1241210"/>
                </a:lnTo>
                <a:lnTo>
                  <a:pt x="1897467" y="1235490"/>
                </a:lnTo>
                <a:lnTo>
                  <a:pt x="1889534" y="1230089"/>
                </a:lnTo>
                <a:lnTo>
                  <a:pt x="1881284" y="1225005"/>
                </a:lnTo>
                <a:lnTo>
                  <a:pt x="1872082" y="1220556"/>
                </a:lnTo>
                <a:lnTo>
                  <a:pt x="1882553" y="1194819"/>
                </a:lnTo>
                <a:lnTo>
                  <a:pt x="1839398" y="1177026"/>
                </a:lnTo>
                <a:close/>
                <a:moveTo>
                  <a:pt x="1952046" y="1106804"/>
                </a:moveTo>
                <a:lnTo>
                  <a:pt x="1958075" y="1113159"/>
                </a:lnTo>
                <a:lnTo>
                  <a:pt x="1964421" y="1119832"/>
                </a:lnTo>
                <a:lnTo>
                  <a:pt x="1970768" y="1126504"/>
                </a:lnTo>
                <a:lnTo>
                  <a:pt x="1976162" y="1133813"/>
                </a:lnTo>
                <a:lnTo>
                  <a:pt x="1981557" y="1141438"/>
                </a:lnTo>
                <a:lnTo>
                  <a:pt x="1986634" y="1149064"/>
                </a:lnTo>
                <a:lnTo>
                  <a:pt x="1991711" y="1157326"/>
                </a:lnTo>
                <a:lnTo>
                  <a:pt x="1996153" y="1165905"/>
                </a:lnTo>
                <a:lnTo>
                  <a:pt x="2000278" y="1174484"/>
                </a:lnTo>
                <a:lnTo>
                  <a:pt x="2004086" y="1183698"/>
                </a:lnTo>
                <a:lnTo>
                  <a:pt x="2007577" y="1192595"/>
                </a:lnTo>
                <a:lnTo>
                  <a:pt x="2010750" y="1202127"/>
                </a:lnTo>
                <a:lnTo>
                  <a:pt x="2013606" y="1211977"/>
                </a:lnTo>
                <a:lnTo>
                  <a:pt x="2016462" y="1221510"/>
                </a:lnTo>
                <a:lnTo>
                  <a:pt x="2018366" y="1231677"/>
                </a:lnTo>
                <a:lnTo>
                  <a:pt x="2020587" y="1242163"/>
                </a:lnTo>
                <a:lnTo>
                  <a:pt x="2021856" y="1252648"/>
                </a:lnTo>
                <a:lnTo>
                  <a:pt x="2023443" y="1263134"/>
                </a:lnTo>
                <a:lnTo>
                  <a:pt x="2024077" y="1273937"/>
                </a:lnTo>
                <a:lnTo>
                  <a:pt x="2024395" y="1285058"/>
                </a:lnTo>
                <a:lnTo>
                  <a:pt x="2024712" y="1295861"/>
                </a:lnTo>
                <a:lnTo>
                  <a:pt x="2024395" y="1306982"/>
                </a:lnTo>
                <a:lnTo>
                  <a:pt x="2024077" y="1318739"/>
                </a:lnTo>
                <a:lnTo>
                  <a:pt x="2023125" y="1329860"/>
                </a:lnTo>
                <a:lnTo>
                  <a:pt x="2021539" y="1341299"/>
                </a:lnTo>
                <a:lnTo>
                  <a:pt x="2019952" y="1352737"/>
                </a:lnTo>
                <a:lnTo>
                  <a:pt x="2018048" y="1364494"/>
                </a:lnTo>
                <a:lnTo>
                  <a:pt x="2015827" y="1375933"/>
                </a:lnTo>
                <a:lnTo>
                  <a:pt x="2012654" y="1387371"/>
                </a:lnTo>
                <a:lnTo>
                  <a:pt x="2009481" y="1399128"/>
                </a:lnTo>
                <a:lnTo>
                  <a:pt x="2005990" y="1410884"/>
                </a:lnTo>
                <a:lnTo>
                  <a:pt x="2001865" y="1422323"/>
                </a:lnTo>
                <a:lnTo>
                  <a:pt x="1998057" y="1432809"/>
                </a:lnTo>
                <a:lnTo>
                  <a:pt x="1993615" y="1442976"/>
                </a:lnTo>
                <a:lnTo>
                  <a:pt x="1989172" y="1452509"/>
                </a:lnTo>
                <a:lnTo>
                  <a:pt x="1984412" y="1462359"/>
                </a:lnTo>
                <a:lnTo>
                  <a:pt x="1979018" y="1472209"/>
                </a:lnTo>
                <a:lnTo>
                  <a:pt x="1973941" y="1481106"/>
                </a:lnTo>
                <a:lnTo>
                  <a:pt x="1967912" y="1490638"/>
                </a:lnTo>
                <a:lnTo>
                  <a:pt x="1961883" y="1499852"/>
                </a:lnTo>
                <a:lnTo>
                  <a:pt x="1955854" y="1508432"/>
                </a:lnTo>
                <a:lnTo>
                  <a:pt x="1949507" y="1517011"/>
                </a:lnTo>
                <a:lnTo>
                  <a:pt x="1942526" y="1525272"/>
                </a:lnTo>
                <a:lnTo>
                  <a:pt x="1935545" y="1533215"/>
                </a:lnTo>
                <a:lnTo>
                  <a:pt x="1928247" y="1540841"/>
                </a:lnTo>
                <a:lnTo>
                  <a:pt x="1920631" y="1548149"/>
                </a:lnTo>
                <a:lnTo>
                  <a:pt x="1912381" y="1555457"/>
                </a:lnTo>
                <a:lnTo>
                  <a:pt x="1904448" y="1562130"/>
                </a:lnTo>
                <a:lnTo>
                  <a:pt x="1896198" y="1568803"/>
                </a:lnTo>
                <a:lnTo>
                  <a:pt x="1887947" y="1575158"/>
                </a:lnTo>
                <a:lnTo>
                  <a:pt x="1878745" y="1581195"/>
                </a:lnTo>
                <a:lnTo>
                  <a:pt x="1870178" y="1586279"/>
                </a:lnTo>
                <a:lnTo>
                  <a:pt x="1860658" y="1591680"/>
                </a:lnTo>
                <a:lnTo>
                  <a:pt x="1851138" y="1596129"/>
                </a:lnTo>
                <a:lnTo>
                  <a:pt x="1841302" y="1600577"/>
                </a:lnTo>
                <a:lnTo>
                  <a:pt x="1831782" y="1604390"/>
                </a:lnTo>
                <a:lnTo>
                  <a:pt x="1821628" y="1607885"/>
                </a:lnTo>
                <a:lnTo>
                  <a:pt x="1811474" y="1611063"/>
                </a:lnTo>
                <a:lnTo>
                  <a:pt x="1801002" y="1613922"/>
                </a:lnTo>
                <a:lnTo>
                  <a:pt x="1790213" y="1615829"/>
                </a:lnTo>
                <a:lnTo>
                  <a:pt x="1779742" y="1617735"/>
                </a:lnTo>
                <a:lnTo>
                  <a:pt x="1768636" y="1618688"/>
                </a:lnTo>
                <a:lnTo>
                  <a:pt x="1757529" y="1619324"/>
                </a:lnTo>
                <a:lnTo>
                  <a:pt x="1746423" y="1619642"/>
                </a:lnTo>
                <a:lnTo>
                  <a:pt x="1807666" y="1643472"/>
                </a:lnTo>
                <a:lnTo>
                  <a:pt x="1869226" y="1666668"/>
                </a:lnTo>
                <a:lnTo>
                  <a:pt x="1931103" y="1689227"/>
                </a:lnTo>
                <a:lnTo>
                  <a:pt x="1992663" y="1711469"/>
                </a:lnTo>
                <a:lnTo>
                  <a:pt x="2054857" y="1733076"/>
                </a:lnTo>
                <a:lnTo>
                  <a:pt x="2116734" y="1754047"/>
                </a:lnTo>
                <a:lnTo>
                  <a:pt x="2179246" y="1775018"/>
                </a:lnTo>
                <a:lnTo>
                  <a:pt x="2241758" y="1795353"/>
                </a:lnTo>
                <a:lnTo>
                  <a:pt x="2243345" y="1789952"/>
                </a:lnTo>
                <a:lnTo>
                  <a:pt x="2244614" y="1785503"/>
                </a:lnTo>
                <a:lnTo>
                  <a:pt x="2246518" y="1781373"/>
                </a:lnTo>
                <a:lnTo>
                  <a:pt x="2248422" y="1777242"/>
                </a:lnTo>
                <a:lnTo>
                  <a:pt x="2250643" y="1773429"/>
                </a:lnTo>
                <a:lnTo>
                  <a:pt x="2252547" y="1769616"/>
                </a:lnTo>
                <a:lnTo>
                  <a:pt x="2255086" y="1766121"/>
                </a:lnTo>
                <a:lnTo>
                  <a:pt x="2257941" y="1762626"/>
                </a:lnTo>
                <a:lnTo>
                  <a:pt x="2260797" y="1759131"/>
                </a:lnTo>
                <a:lnTo>
                  <a:pt x="2263970" y="1755953"/>
                </a:lnTo>
                <a:lnTo>
                  <a:pt x="2266826" y="1752776"/>
                </a:lnTo>
                <a:lnTo>
                  <a:pt x="2270317" y="1749916"/>
                </a:lnTo>
                <a:lnTo>
                  <a:pt x="2273807" y="1747057"/>
                </a:lnTo>
                <a:lnTo>
                  <a:pt x="2277298" y="1744832"/>
                </a:lnTo>
                <a:lnTo>
                  <a:pt x="2281106" y="1742290"/>
                </a:lnTo>
                <a:lnTo>
                  <a:pt x="2285231" y="1740066"/>
                </a:lnTo>
                <a:lnTo>
                  <a:pt x="2289356" y="1738160"/>
                </a:lnTo>
                <a:lnTo>
                  <a:pt x="2293481" y="1736253"/>
                </a:lnTo>
                <a:lnTo>
                  <a:pt x="2297606" y="1734665"/>
                </a:lnTo>
                <a:lnTo>
                  <a:pt x="2301731" y="1733076"/>
                </a:lnTo>
                <a:lnTo>
                  <a:pt x="2306491" y="1731805"/>
                </a:lnTo>
                <a:lnTo>
                  <a:pt x="2310934" y="1730852"/>
                </a:lnTo>
                <a:lnTo>
                  <a:pt x="2315376" y="1730216"/>
                </a:lnTo>
                <a:lnTo>
                  <a:pt x="2319819" y="1729263"/>
                </a:lnTo>
                <a:lnTo>
                  <a:pt x="2324578" y="1728627"/>
                </a:lnTo>
                <a:lnTo>
                  <a:pt x="2329338" y="1728627"/>
                </a:lnTo>
                <a:lnTo>
                  <a:pt x="2334098" y="1728310"/>
                </a:lnTo>
                <a:lnTo>
                  <a:pt x="2339175" y="1728627"/>
                </a:lnTo>
                <a:lnTo>
                  <a:pt x="2343618" y="1728945"/>
                </a:lnTo>
                <a:lnTo>
                  <a:pt x="2348377" y="1729581"/>
                </a:lnTo>
                <a:lnTo>
                  <a:pt x="2353454" y="1730534"/>
                </a:lnTo>
                <a:lnTo>
                  <a:pt x="2358214" y="1731487"/>
                </a:lnTo>
                <a:lnTo>
                  <a:pt x="2363291" y="1732758"/>
                </a:lnTo>
                <a:lnTo>
                  <a:pt x="2369003" y="1734982"/>
                </a:lnTo>
                <a:lnTo>
                  <a:pt x="2471180" y="1380699"/>
                </a:lnTo>
                <a:lnTo>
                  <a:pt x="2465468" y="1379428"/>
                </a:lnTo>
                <a:lnTo>
                  <a:pt x="2461026" y="1377839"/>
                </a:lnTo>
                <a:lnTo>
                  <a:pt x="2456583" y="1376250"/>
                </a:lnTo>
                <a:lnTo>
                  <a:pt x="2452458" y="1374344"/>
                </a:lnTo>
                <a:lnTo>
                  <a:pt x="2448333" y="1372438"/>
                </a:lnTo>
                <a:lnTo>
                  <a:pt x="2444208" y="1370213"/>
                </a:lnTo>
                <a:lnTo>
                  <a:pt x="2440400" y="1367989"/>
                </a:lnTo>
                <a:lnTo>
                  <a:pt x="2436592" y="1365447"/>
                </a:lnTo>
                <a:lnTo>
                  <a:pt x="2433102" y="1362587"/>
                </a:lnTo>
                <a:lnTo>
                  <a:pt x="2429611" y="1359728"/>
                </a:lnTo>
                <a:lnTo>
                  <a:pt x="2426438" y="1356550"/>
                </a:lnTo>
                <a:lnTo>
                  <a:pt x="2423582" y="1353691"/>
                </a:lnTo>
                <a:lnTo>
                  <a:pt x="2420726" y="1350513"/>
                </a:lnTo>
                <a:lnTo>
                  <a:pt x="2417870" y="1347018"/>
                </a:lnTo>
                <a:lnTo>
                  <a:pt x="2415332" y="1343523"/>
                </a:lnTo>
                <a:lnTo>
                  <a:pt x="2413110" y="1339710"/>
                </a:lnTo>
                <a:lnTo>
                  <a:pt x="2410889" y="1336215"/>
                </a:lnTo>
                <a:lnTo>
                  <a:pt x="2408668" y="1332402"/>
                </a:lnTo>
                <a:lnTo>
                  <a:pt x="2407081" y="1327954"/>
                </a:lnTo>
                <a:lnTo>
                  <a:pt x="2405177" y="1324141"/>
                </a:lnTo>
                <a:lnTo>
                  <a:pt x="2403908" y="1320010"/>
                </a:lnTo>
                <a:lnTo>
                  <a:pt x="2402639" y="1315879"/>
                </a:lnTo>
                <a:lnTo>
                  <a:pt x="2401370" y="1311749"/>
                </a:lnTo>
                <a:lnTo>
                  <a:pt x="2400735" y="1307618"/>
                </a:lnTo>
                <a:lnTo>
                  <a:pt x="2400100" y="1303170"/>
                </a:lnTo>
                <a:lnTo>
                  <a:pt x="2399783" y="1298721"/>
                </a:lnTo>
                <a:lnTo>
                  <a:pt x="2399783" y="1294590"/>
                </a:lnTo>
                <a:lnTo>
                  <a:pt x="2399783" y="1290142"/>
                </a:lnTo>
                <a:lnTo>
                  <a:pt x="2400100" y="1285376"/>
                </a:lnTo>
                <a:lnTo>
                  <a:pt x="2400418" y="1281245"/>
                </a:lnTo>
                <a:lnTo>
                  <a:pt x="2401052" y="1276797"/>
                </a:lnTo>
                <a:lnTo>
                  <a:pt x="2402322" y="1272348"/>
                </a:lnTo>
                <a:lnTo>
                  <a:pt x="2403591" y="1267900"/>
                </a:lnTo>
                <a:lnTo>
                  <a:pt x="2403908" y="1266947"/>
                </a:lnTo>
                <a:lnTo>
                  <a:pt x="2346473" y="1248835"/>
                </a:lnTo>
                <a:lnTo>
                  <a:pt x="2289673" y="1230406"/>
                </a:lnTo>
                <a:lnTo>
                  <a:pt x="2232873" y="1211660"/>
                </a:lnTo>
                <a:lnTo>
                  <a:pt x="2176073" y="1191642"/>
                </a:lnTo>
                <a:lnTo>
                  <a:pt x="2119590" y="1171306"/>
                </a:lnTo>
                <a:lnTo>
                  <a:pt x="2063425" y="1150335"/>
                </a:lnTo>
                <a:lnTo>
                  <a:pt x="2007577" y="1128729"/>
                </a:lnTo>
                <a:lnTo>
                  <a:pt x="1952046" y="1106804"/>
                </a:lnTo>
                <a:close/>
                <a:moveTo>
                  <a:pt x="1413556" y="857694"/>
                </a:moveTo>
                <a:lnTo>
                  <a:pt x="1413238" y="858329"/>
                </a:lnTo>
                <a:lnTo>
                  <a:pt x="1411017" y="862460"/>
                </a:lnTo>
                <a:lnTo>
                  <a:pt x="1408478" y="866273"/>
                </a:lnTo>
                <a:lnTo>
                  <a:pt x="1405940" y="869768"/>
                </a:lnTo>
                <a:lnTo>
                  <a:pt x="1403401" y="873263"/>
                </a:lnTo>
                <a:lnTo>
                  <a:pt x="1400228" y="876758"/>
                </a:lnTo>
                <a:lnTo>
                  <a:pt x="1397055" y="879936"/>
                </a:lnTo>
                <a:lnTo>
                  <a:pt x="1393882" y="882796"/>
                </a:lnTo>
                <a:lnTo>
                  <a:pt x="1390709" y="885655"/>
                </a:lnTo>
                <a:lnTo>
                  <a:pt x="1387218" y="888515"/>
                </a:lnTo>
                <a:lnTo>
                  <a:pt x="1383410" y="890739"/>
                </a:lnTo>
                <a:lnTo>
                  <a:pt x="1379920" y="892963"/>
                </a:lnTo>
                <a:lnTo>
                  <a:pt x="1376112" y="894870"/>
                </a:lnTo>
                <a:lnTo>
                  <a:pt x="1372304" y="897094"/>
                </a:lnTo>
                <a:lnTo>
                  <a:pt x="1368179" y="899000"/>
                </a:lnTo>
                <a:lnTo>
                  <a:pt x="1364371" y="900271"/>
                </a:lnTo>
                <a:lnTo>
                  <a:pt x="1360246" y="901542"/>
                </a:lnTo>
                <a:lnTo>
                  <a:pt x="1351361" y="903449"/>
                </a:lnTo>
                <a:lnTo>
                  <a:pt x="1347236" y="904084"/>
                </a:lnTo>
                <a:lnTo>
                  <a:pt x="1343111" y="904720"/>
                </a:lnTo>
                <a:lnTo>
                  <a:pt x="1338668" y="905038"/>
                </a:lnTo>
                <a:lnTo>
                  <a:pt x="1333908" y="905038"/>
                </a:lnTo>
                <a:lnTo>
                  <a:pt x="1329783" y="904720"/>
                </a:lnTo>
                <a:lnTo>
                  <a:pt x="1325341" y="904402"/>
                </a:lnTo>
                <a:lnTo>
                  <a:pt x="1320898" y="904084"/>
                </a:lnTo>
                <a:lnTo>
                  <a:pt x="1316456" y="903131"/>
                </a:lnTo>
                <a:lnTo>
                  <a:pt x="1312013" y="901860"/>
                </a:lnTo>
                <a:lnTo>
                  <a:pt x="1307571" y="900907"/>
                </a:lnTo>
                <a:lnTo>
                  <a:pt x="1303446" y="899636"/>
                </a:lnTo>
                <a:lnTo>
                  <a:pt x="1299321" y="897729"/>
                </a:lnTo>
                <a:lnTo>
                  <a:pt x="1294561" y="895823"/>
                </a:lnTo>
                <a:lnTo>
                  <a:pt x="1290436" y="893599"/>
                </a:lnTo>
                <a:lnTo>
                  <a:pt x="1289801" y="892963"/>
                </a:lnTo>
                <a:lnTo>
                  <a:pt x="1113054" y="1215790"/>
                </a:lnTo>
                <a:lnTo>
                  <a:pt x="1114006" y="1216426"/>
                </a:lnTo>
                <a:lnTo>
                  <a:pt x="1118131" y="1218968"/>
                </a:lnTo>
                <a:lnTo>
                  <a:pt x="1122891" y="1221510"/>
                </a:lnTo>
                <a:lnTo>
                  <a:pt x="1126699" y="1224369"/>
                </a:lnTo>
                <a:lnTo>
                  <a:pt x="1130507" y="1227547"/>
                </a:lnTo>
                <a:lnTo>
                  <a:pt x="1134315" y="1230724"/>
                </a:lnTo>
                <a:lnTo>
                  <a:pt x="1137805" y="1233902"/>
                </a:lnTo>
                <a:lnTo>
                  <a:pt x="1141296" y="1237397"/>
                </a:lnTo>
                <a:lnTo>
                  <a:pt x="1144469" y="1240892"/>
                </a:lnTo>
                <a:lnTo>
                  <a:pt x="1147325" y="1244387"/>
                </a:lnTo>
                <a:lnTo>
                  <a:pt x="1149863" y="1248200"/>
                </a:lnTo>
                <a:lnTo>
                  <a:pt x="1152719" y="1252013"/>
                </a:lnTo>
                <a:lnTo>
                  <a:pt x="1155258" y="1255826"/>
                </a:lnTo>
                <a:lnTo>
                  <a:pt x="1157479" y="1259957"/>
                </a:lnTo>
                <a:lnTo>
                  <a:pt x="1159383" y="1264087"/>
                </a:lnTo>
                <a:lnTo>
                  <a:pt x="1161287" y="1268536"/>
                </a:lnTo>
                <a:lnTo>
                  <a:pt x="1162873" y="1272666"/>
                </a:lnTo>
                <a:lnTo>
                  <a:pt x="1164143" y="1276797"/>
                </a:lnTo>
                <a:lnTo>
                  <a:pt x="1165412" y="1280928"/>
                </a:lnTo>
                <a:lnTo>
                  <a:pt x="1166364" y="1285376"/>
                </a:lnTo>
                <a:lnTo>
                  <a:pt x="1167316" y="1289824"/>
                </a:lnTo>
                <a:lnTo>
                  <a:pt x="1167633" y="1294273"/>
                </a:lnTo>
                <a:lnTo>
                  <a:pt x="1168268" y="1298403"/>
                </a:lnTo>
                <a:lnTo>
                  <a:pt x="1168585" y="1302852"/>
                </a:lnTo>
                <a:lnTo>
                  <a:pt x="1168268" y="1307618"/>
                </a:lnTo>
                <a:lnTo>
                  <a:pt x="1167633" y="1311749"/>
                </a:lnTo>
                <a:lnTo>
                  <a:pt x="1167316" y="1316197"/>
                </a:lnTo>
                <a:lnTo>
                  <a:pt x="1166364" y="1320328"/>
                </a:lnTo>
                <a:lnTo>
                  <a:pt x="1165412" y="1324776"/>
                </a:lnTo>
                <a:lnTo>
                  <a:pt x="1164143" y="1329224"/>
                </a:lnTo>
                <a:lnTo>
                  <a:pt x="1162556" y="1333355"/>
                </a:lnTo>
                <a:lnTo>
                  <a:pt x="1160652" y="1337486"/>
                </a:lnTo>
                <a:lnTo>
                  <a:pt x="1159066" y="1341616"/>
                </a:lnTo>
                <a:lnTo>
                  <a:pt x="1155892" y="1346700"/>
                </a:lnTo>
                <a:lnTo>
                  <a:pt x="1215231" y="1376568"/>
                </a:lnTo>
                <a:lnTo>
                  <a:pt x="1274887" y="1406118"/>
                </a:lnTo>
                <a:lnTo>
                  <a:pt x="1334226" y="1435351"/>
                </a:lnTo>
                <a:lnTo>
                  <a:pt x="1393882" y="1464265"/>
                </a:lnTo>
                <a:lnTo>
                  <a:pt x="1453855" y="1492227"/>
                </a:lnTo>
                <a:lnTo>
                  <a:pt x="1514146" y="1519870"/>
                </a:lnTo>
                <a:lnTo>
                  <a:pt x="1574754" y="1547196"/>
                </a:lnTo>
                <a:lnTo>
                  <a:pt x="1635679" y="1574204"/>
                </a:lnTo>
                <a:lnTo>
                  <a:pt x="1627746" y="1565943"/>
                </a:lnTo>
                <a:lnTo>
                  <a:pt x="1620448" y="1557682"/>
                </a:lnTo>
                <a:lnTo>
                  <a:pt x="1613466" y="1549103"/>
                </a:lnTo>
                <a:lnTo>
                  <a:pt x="1607120" y="1540206"/>
                </a:lnTo>
                <a:lnTo>
                  <a:pt x="1601091" y="1531309"/>
                </a:lnTo>
                <a:lnTo>
                  <a:pt x="1595379" y="1522094"/>
                </a:lnTo>
                <a:lnTo>
                  <a:pt x="1590620" y="1512562"/>
                </a:lnTo>
                <a:lnTo>
                  <a:pt x="1585542" y="1503030"/>
                </a:lnTo>
                <a:lnTo>
                  <a:pt x="1581417" y="1493180"/>
                </a:lnTo>
                <a:lnTo>
                  <a:pt x="1577609" y="1483330"/>
                </a:lnTo>
                <a:lnTo>
                  <a:pt x="1574436" y="1473162"/>
                </a:lnTo>
                <a:lnTo>
                  <a:pt x="1571263" y="1462994"/>
                </a:lnTo>
                <a:lnTo>
                  <a:pt x="1569042" y="1453144"/>
                </a:lnTo>
                <a:lnTo>
                  <a:pt x="1566821" y="1442659"/>
                </a:lnTo>
                <a:lnTo>
                  <a:pt x="1565234" y="1432173"/>
                </a:lnTo>
                <a:lnTo>
                  <a:pt x="1563647" y="1421688"/>
                </a:lnTo>
                <a:lnTo>
                  <a:pt x="1563013" y="1411202"/>
                </a:lnTo>
                <a:lnTo>
                  <a:pt x="1562378" y="1400717"/>
                </a:lnTo>
                <a:lnTo>
                  <a:pt x="1562378" y="1389913"/>
                </a:lnTo>
                <a:lnTo>
                  <a:pt x="1562378" y="1379110"/>
                </a:lnTo>
                <a:lnTo>
                  <a:pt x="1563013" y="1368625"/>
                </a:lnTo>
                <a:lnTo>
                  <a:pt x="1563965" y="1357821"/>
                </a:lnTo>
                <a:lnTo>
                  <a:pt x="1565551" y="1347336"/>
                </a:lnTo>
                <a:lnTo>
                  <a:pt x="1567138" y="1336533"/>
                </a:lnTo>
                <a:lnTo>
                  <a:pt x="1569359" y="1326047"/>
                </a:lnTo>
                <a:lnTo>
                  <a:pt x="1571580" y="1315562"/>
                </a:lnTo>
                <a:lnTo>
                  <a:pt x="1574436" y="1305076"/>
                </a:lnTo>
                <a:lnTo>
                  <a:pt x="1577609" y="1294590"/>
                </a:lnTo>
                <a:lnTo>
                  <a:pt x="1581100" y="1284105"/>
                </a:lnTo>
                <a:lnTo>
                  <a:pt x="1584908" y="1273937"/>
                </a:lnTo>
                <a:lnTo>
                  <a:pt x="1588716" y="1263769"/>
                </a:lnTo>
                <a:lnTo>
                  <a:pt x="1593158" y="1253602"/>
                </a:lnTo>
                <a:lnTo>
                  <a:pt x="1598552" y="1242481"/>
                </a:lnTo>
                <a:lnTo>
                  <a:pt x="1604582" y="1231677"/>
                </a:lnTo>
                <a:lnTo>
                  <a:pt x="1610293" y="1221192"/>
                </a:lnTo>
                <a:lnTo>
                  <a:pt x="1616322" y="1211024"/>
                </a:lnTo>
                <a:lnTo>
                  <a:pt x="1622986" y="1201174"/>
                </a:lnTo>
                <a:lnTo>
                  <a:pt x="1629650" y="1191642"/>
                </a:lnTo>
                <a:lnTo>
                  <a:pt x="1636631" y="1182109"/>
                </a:lnTo>
                <a:lnTo>
                  <a:pt x="1643612" y="1173213"/>
                </a:lnTo>
                <a:lnTo>
                  <a:pt x="1650910" y="1164316"/>
                </a:lnTo>
                <a:lnTo>
                  <a:pt x="1658526" y="1156055"/>
                </a:lnTo>
                <a:lnTo>
                  <a:pt x="1666141" y="1148111"/>
                </a:lnTo>
                <a:lnTo>
                  <a:pt x="1673757" y="1140485"/>
                </a:lnTo>
                <a:lnTo>
                  <a:pt x="1682325" y="1132859"/>
                </a:lnTo>
                <a:lnTo>
                  <a:pt x="1690258" y="1125551"/>
                </a:lnTo>
                <a:lnTo>
                  <a:pt x="1698508" y="1119196"/>
                </a:lnTo>
                <a:lnTo>
                  <a:pt x="1707076" y="1112841"/>
                </a:lnTo>
                <a:lnTo>
                  <a:pt x="1715643" y="1106804"/>
                </a:lnTo>
                <a:lnTo>
                  <a:pt x="1724211" y="1101403"/>
                </a:lnTo>
                <a:lnTo>
                  <a:pt x="1733096" y="1096001"/>
                </a:lnTo>
                <a:lnTo>
                  <a:pt x="1741981" y="1091235"/>
                </a:lnTo>
                <a:lnTo>
                  <a:pt x="1750866" y="1086469"/>
                </a:lnTo>
                <a:lnTo>
                  <a:pt x="1759751" y="1082656"/>
                </a:lnTo>
                <a:lnTo>
                  <a:pt x="1768953" y="1078843"/>
                </a:lnTo>
                <a:lnTo>
                  <a:pt x="1778155" y="1075666"/>
                </a:lnTo>
                <a:lnTo>
                  <a:pt x="1787357" y="1073124"/>
                </a:lnTo>
                <a:lnTo>
                  <a:pt x="1796560" y="1070582"/>
                </a:lnTo>
                <a:lnTo>
                  <a:pt x="1805444" y="1068357"/>
                </a:lnTo>
                <a:lnTo>
                  <a:pt x="1814647" y="1067086"/>
                </a:lnTo>
                <a:lnTo>
                  <a:pt x="1824166" y="1066133"/>
                </a:lnTo>
                <a:lnTo>
                  <a:pt x="1833051" y="1065180"/>
                </a:lnTo>
                <a:lnTo>
                  <a:pt x="1842254" y="1064862"/>
                </a:lnTo>
                <a:lnTo>
                  <a:pt x="1850821" y="1065180"/>
                </a:lnTo>
                <a:lnTo>
                  <a:pt x="1795290" y="1041349"/>
                </a:lnTo>
                <a:lnTo>
                  <a:pt x="1740077" y="1016883"/>
                </a:lnTo>
                <a:lnTo>
                  <a:pt x="1684863" y="991781"/>
                </a:lnTo>
                <a:lnTo>
                  <a:pt x="1630284" y="966044"/>
                </a:lnTo>
                <a:lnTo>
                  <a:pt x="1575388" y="939672"/>
                </a:lnTo>
                <a:lnTo>
                  <a:pt x="1521127" y="912663"/>
                </a:lnTo>
                <a:lnTo>
                  <a:pt x="1467182" y="885655"/>
                </a:lnTo>
                <a:lnTo>
                  <a:pt x="1413556" y="857694"/>
                </a:lnTo>
                <a:close/>
                <a:moveTo>
                  <a:pt x="1297417" y="692150"/>
                </a:moveTo>
                <a:lnTo>
                  <a:pt x="1336764" y="713756"/>
                </a:lnTo>
                <a:lnTo>
                  <a:pt x="1376112" y="734727"/>
                </a:lnTo>
                <a:lnTo>
                  <a:pt x="1415459" y="755698"/>
                </a:lnTo>
                <a:lnTo>
                  <a:pt x="1454807" y="776352"/>
                </a:lnTo>
                <a:lnTo>
                  <a:pt x="1494789" y="796687"/>
                </a:lnTo>
                <a:lnTo>
                  <a:pt x="1534454" y="816387"/>
                </a:lnTo>
                <a:lnTo>
                  <a:pt x="1574119" y="836405"/>
                </a:lnTo>
                <a:lnTo>
                  <a:pt x="1613784" y="855470"/>
                </a:lnTo>
                <a:lnTo>
                  <a:pt x="1654083" y="874852"/>
                </a:lnTo>
                <a:lnTo>
                  <a:pt x="1694066" y="893599"/>
                </a:lnTo>
                <a:lnTo>
                  <a:pt x="1734048" y="912028"/>
                </a:lnTo>
                <a:lnTo>
                  <a:pt x="1774664" y="930139"/>
                </a:lnTo>
                <a:lnTo>
                  <a:pt x="1814964" y="947933"/>
                </a:lnTo>
                <a:lnTo>
                  <a:pt x="1855264" y="965409"/>
                </a:lnTo>
                <a:lnTo>
                  <a:pt x="1896198" y="982885"/>
                </a:lnTo>
                <a:lnTo>
                  <a:pt x="1936815" y="999725"/>
                </a:lnTo>
                <a:lnTo>
                  <a:pt x="1977749" y="1016565"/>
                </a:lnTo>
                <a:lnTo>
                  <a:pt x="2018683" y="1032770"/>
                </a:lnTo>
                <a:lnTo>
                  <a:pt x="2059934" y="1049293"/>
                </a:lnTo>
                <a:lnTo>
                  <a:pt x="2101186" y="1064862"/>
                </a:lnTo>
                <a:lnTo>
                  <a:pt x="2142437" y="1080749"/>
                </a:lnTo>
                <a:lnTo>
                  <a:pt x="2184006" y="1095683"/>
                </a:lnTo>
                <a:lnTo>
                  <a:pt x="2225575" y="1110617"/>
                </a:lnTo>
                <a:lnTo>
                  <a:pt x="2267461" y="1125233"/>
                </a:lnTo>
                <a:lnTo>
                  <a:pt x="2309347" y="1139850"/>
                </a:lnTo>
                <a:lnTo>
                  <a:pt x="2351233" y="1153830"/>
                </a:lnTo>
                <a:lnTo>
                  <a:pt x="2393437" y="1167811"/>
                </a:lnTo>
                <a:lnTo>
                  <a:pt x="2435957" y="1181474"/>
                </a:lnTo>
                <a:lnTo>
                  <a:pt x="2478478" y="1194819"/>
                </a:lnTo>
                <a:lnTo>
                  <a:pt x="2520999" y="1207529"/>
                </a:lnTo>
                <a:lnTo>
                  <a:pt x="2563837" y="1220556"/>
                </a:lnTo>
                <a:lnTo>
                  <a:pt x="2606675" y="1233266"/>
                </a:lnTo>
                <a:lnTo>
                  <a:pt x="2415332" y="1938338"/>
                </a:lnTo>
                <a:lnTo>
                  <a:pt x="2366782" y="1924357"/>
                </a:lnTo>
                <a:lnTo>
                  <a:pt x="2318549" y="1910059"/>
                </a:lnTo>
                <a:lnTo>
                  <a:pt x="2270317" y="1895443"/>
                </a:lnTo>
                <a:lnTo>
                  <a:pt x="2222402" y="1880509"/>
                </a:lnTo>
                <a:lnTo>
                  <a:pt x="2174486" y="1865257"/>
                </a:lnTo>
                <a:lnTo>
                  <a:pt x="2126889" y="1849370"/>
                </a:lnTo>
                <a:lnTo>
                  <a:pt x="2079608" y="1833800"/>
                </a:lnTo>
                <a:lnTo>
                  <a:pt x="2032010" y="1817278"/>
                </a:lnTo>
                <a:lnTo>
                  <a:pt x="1984730" y="1800755"/>
                </a:lnTo>
                <a:lnTo>
                  <a:pt x="1937766" y="1783915"/>
                </a:lnTo>
                <a:lnTo>
                  <a:pt x="1890803" y="1766757"/>
                </a:lnTo>
                <a:lnTo>
                  <a:pt x="1844157" y="1749281"/>
                </a:lnTo>
                <a:lnTo>
                  <a:pt x="1797512" y="1731169"/>
                </a:lnTo>
                <a:lnTo>
                  <a:pt x="1751183" y="1713058"/>
                </a:lnTo>
                <a:lnTo>
                  <a:pt x="1704854" y="1694629"/>
                </a:lnTo>
                <a:lnTo>
                  <a:pt x="1658526" y="1675564"/>
                </a:lnTo>
                <a:lnTo>
                  <a:pt x="1612514" y="1656500"/>
                </a:lnTo>
                <a:lnTo>
                  <a:pt x="1566503" y="1636800"/>
                </a:lnTo>
                <a:lnTo>
                  <a:pt x="1520809" y="1617100"/>
                </a:lnTo>
                <a:lnTo>
                  <a:pt x="1475115" y="1596764"/>
                </a:lnTo>
                <a:lnTo>
                  <a:pt x="1429739" y="1576111"/>
                </a:lnTo>
                <a:lnTo>
                  <a:pt x="1384045" y="1555140"/>
                </a:lnTo>
                <a:lnTo>
                  <a:pt x="1338986" y="1534169"/>
                </a:lnTo>
                <a:lnTo>
                  <a:pt x="1293926" y="1512562"/>
                </a:lnTo>
                <a:lnTo>
                  <a:pt x="1248867" y="1490638"/>
                </a:lnTo>
                <a:lnTo>
                  <a:pt x="1204125" y="1468396"/>
                </a:lnTo>
                <a:lnTo>
                  <a:pt x="1159066" y="1446154"/>
                </a:lnTo>
                <a:lnTo>
                  <a:pt x="1114324" y="1422959"/>
                </a:lnTo>
                <a:lnTo>
                  <a:pt x="1069899" y="1399446"/>
                </a:lnTo>
                <a:lnTo>
                  <a:pt x="1025474" y="1376250"/>
                </a:lnTo>
                <a:lnTo>
                  <a:pt x="981050" y="1352102"/>
                </a:lnTo>
                <a:lnTo>
                  <a:pt x="936625" y="1327636"/>
                </a:lnTo>
                <a:lnTo>
                  <a:pt x="1297417" y="692150"/>
                </a:lnTo>
                <a:close/>
                <a:moveTo>
                  <a:pt x="2337312" y="325877"/>
                </a:moveTo>
                <a:lnTo>
                  <a:pt x="2306540" y="337312"/>
                </a:lnTo>
                <a:lnTo>
                  <a:pt x="2313202" y="355098"/>
                </a:lnTo>
                <a:lnTo>
                  <a:pt x="2305271" y="358910"/>
                </a:lnTo>
                <a:lnTo>
                  <a:pt x="2297974" y="363356"/>
                </a:lnTo>
                <a:lnTo>
                  <a:pt x="2291312" y="367803"/>
                </a:lnTo>
                <a:lnTo>
                  <a:pt x="2285285" y="372250"/>
                </a:lnTo>
                <a:lnTo>
                  <a:pt x="2280209" y="376696"/>
                </a:lnTo>
                <a:lnTo>
                  <a:pt x="2275450" y="381778"/>
                </a:lnTo>
                <a:lnTo>
                  <a:pt x="2271644" y="386543"/>
                </a:lnTo>
                <a:lnTo>
                  <a:pt x="2268154" y="391625"/>
                </a:lnTo>
                <a:lnTo>
                  <a:pt x="2265299" y="396706"/>
                </a:lnTo>
                <a:lnTo>
                  <a:pt x="2263078" y="402106"/>
                </a:lnTo>
                <a:lnTo>
                  <a:pt x="2261809" y="407506"/>
                </a:lnTo>
                <a:lnTo>
                  <a:pt x="2261175" y="413223"/>
                </a:lnTo>
                <a:lnTo>
                  <a:pt x="2260540" y="418622"/>
                </a:lnTo>
                <a:lnTo>
                  <a:pt x="2261492" y="424657"/>
                </a:lnTo>
                <a:lnTo>
                  <a:pt x="2262444" y="431009"/>
                </a:lnTo>
                <a:lnTo>
                  <a:pt x="2264664" y="436727"/>
                </a:lnTo>
                <a:lnTo>
                  <a:pt x="2265933" y="440538"/>
                </a:lnTo>
                <a:lnTo>
                  <a:pt x="2267202" y="444032"/>
                </a:lnTo>
                <a:lnTo>
                  <a:pt x="2269106" y="447526"/>
                </a:lnTo>
                <a:lnTo>
                  <a:pt x="2271009" y="450702"/>
                </a:lnTo>
                <a:lnTo>
                  <a:pt x="2273230" y="453560"/>
                </a:lnTo>
                <a:lnTo>
                  <a:pt x="2275450" y="456419"/>
                </a:lnTo>
                <a:lnTo>
                  <a:pt x="2277671" y="458325"/>
                </a:lnTo>
                <a:lnTo>
                  <a:pt x="2280209" y="460866"/>
                </a:lnTo>
                <a:lnTo>
                  <a:pt x="2285285" y="464359"/>
                </a:lnTo>
                <a:lnTo>
                  <a:pt x="2290678" y="467536"/>
                </a:lnTo>
                <a:lnTo>
                  <a:pt x="2296388" y="469759"/>
                </a:lnTo>
                <a:lnTo>
                  <a:pt x="2301781" y="471347"/>
                </a:lnTo>
                <a:lnTo>
                  <a:pt x="2308761" y="472300"/>
                </a:lnTo>
                <a:lnTo>
                  <a:pt x="2318278" y="473253"/>
                </a:lnTo>
                <a:lnTo>
                  <a:pt x="2329698" y="474206"/>
                </a:lnTo>
                <a:lnTo>
                  <a:pt x="2343657" y="474841"/>
                </a:lnTo>
                <a:lnTo>
                  <a:pt x="2359519" y="475158"/>
                </a:lnTo>
                <a:lnTo>
                  <a:pt x="2372209" y="476111"/>
                </a:lnTo>
                <a:lnTo>
                  <a:pt x="2381726" y="477064"/>
                </a:lnTo>
                <a:lnTo>
                  <a:pt x="2387119" y="478017"/>
                </a:lnTo>
                <a:lnTo>
                  <a:pt x="2389340" y="478335"/>
                </a:lnTo>
                <a:lnTo>
                  <a:pt x="2390926" y="479288"/>
                </a:lnTo>
                <a:lnTo>
                  <a:pt x="2392829" y="480558"/>
                </a:lnTo>
                <a:lnTo>
                  <a:pt x="2394098" y="481828"/>
                </a:lnTo>
                <a:lnTo>
                  <a:pt x="2396002" y="483734"/>
                </a:lnTo>
                <a:lnTo>
                  <a:pt x="2396953" y="485640"/>
                </a:lnTo>
                <a:lnTo>
                  <a:pt x="2398222" y="488181"/>
                </a:lnTo>
                <a:lnTo>
                  <a:pt x="2399491" y="490722"/>
                </a:lnTo>
                <a:lnTo>
                  <a:pt x="2400443" y="493580"/>
                </a:lnTo>
                <a:lnTo>
                  <a:pt x="2400760" y="496439"/>
                </a:lnTo>
                <a:lnTo>
                  <a:pt x="2400760" y="499298"/>
                </a:lnTo>
                <a:lnTo>
                  <a:pt x="2400126" y="501839"/>
                </a:lnTo>
                <a:lnTo>
                  <a:pt x="2398540" y="503744"/>
                </a:lnTo>
                <a:lnTo>
                  <a:pt x="2396953" y="505650"/>
                </a:lnTo>
                <a:lnTo>
                  <a:pt x="2394415" y="507238"/>
                </a:lnTo>
                <a:lnTo>
                  <a:pt x="2391560" y="508826"/>
                </a:lnTo>
                <a:lnTo>
                  <a:pt x="2387753" y="509779"/>
                </a:lnTo>
                <a:lnTo>
                  <a:pt x="2384581" y="510097"/>
                </a:lnTo>
                <a:lnTo>
                  <a:pt x="2382360" y="509779"/>
                </a:lnTo>
                <a:lnTo>
                  <a:pt x="2380774" y="509461"/>
                </a:lnTo>
                <a:lnTo>
                  <a:pt x="2379822" y="508826"/>
                </a:lnTo>
                <a:lnTo>
                  <a:pt x="2378236" y="506603"/>
                </a:lnTo>
                <a:lnTo>
                  <a:pt x="2376016" y="503427"/>
                </a:lnTo>
                <a:lnTo>
                  <a:pt x="2373795" y="498980"/>
                </a:lnTo>
                <a:lnTo>
                  <a:pt x="2371574" y="493263"/>
                </a:lnTo>
                <a:lnTo>
                  <a:pt x="2368719" y="485640"/>
                </a:lnTo>
                <a:lnTo>
                  <a:pt x="2334140" y="498662"/>
                </a:lnTo>
                <a:lnTo>
                  <a:pt x="2299243" y="510732"/>
                </a:lnTo>
                <a:lnTo>
                  <a:pt x="2300830" y="516449"/>
                </a:lnTo>
                <a:lnTo>
                  <a:pt x="2301781" y="519943"/>
                </a:lnTo>
                <a:lnTo>
                  <a:pt x="2304002" y="525025"/>
                </a:lnTo>
                <a:lnTo>
                  <a:pt x="2306223" y="529154"/>
                </a:lnTo>
                <a:lnTo>
                  <a:pt x="2309078" y="533600"/>
                </a:lnTo>
                <a:lnTo>
                  <a:pt x="2312568" y="537094"/>
                </a:lnTo>
                <a:lnTo>
                  <a:pt x="2316057" y="539953"/>
                </a:lnTo>
                <a:lnTo>
                  <a:pt x="2320181" y="542811"/>
                </a:lnTo>
                <a:lnTo>
                  <a:pt x="2324940" y="545035"/>
                </a:lnTo>
                <a:lnTo>
                  <a:pt x="2329698" y="546623"/>
                </a:lnTo>
                <a:lnTo>
                  <a:pt x="2334774" y="548211"/>
                </a:lnTo>
                <a:lnTo>
                  <a:pt x="2340485" y="548846"/>
                </a:lnTo>
                <a:lnTo>
                  <a:pt x="2346829" y="549164"/>
                </a:lnTo>
                <a:lnTo>
                  <a:pt x="2353174" y="548846"/>
                </a:lnTo>
                <a:lnTo>
                  <a:pt x="2360154" y="548211"/>
                </a:lnTo>
                <a:lnTo>
                  <a:pt x="2367450" y="546940"/>
                </a:lnTo>
                <a:lnTo>
                  <a:pt x="2375381" y="545670"/>
                </a:lnTo>
                <a:lnTo>
                  <a:pt x="2383312" y="543447"/>
                </a:lnTo>
                <a:lnTo>
                  <a:pt x="2389022" y="558375"/>
                </a:lnTo>
                <a:lnTo>
                  <a:pt x="2421381" y="545988"/>
                </a:lnTo>
                <a:lnTo>
                  <a:pt x="2415353" y="531377"/>
                </a:lnTo>
                <a:lnTo>
                  <a:pt x="2423602" y="527248"/>
                </a:lnTo>
                <a:lnTo>
                  <a:pt x="2431533" y="523119"/>
                </a:lnTo>
                <a:lnTo>
                  <a:pt x="2438512" y="518672"/>
                </a:lnTo>
                <a:lnTo>
                  <a:pt x="2444222" y="514226"/>
                </a:lnTo>
                <a:lnTo>
                  <a:pt x="2449932" y="509779"/>
                </a:lnTo>
                <a:lnTo>
                  <a:pt x="2455008" y="505650"/>
                </a:lnTo>
                <a:lnTo>
                  <a:pt x="2459450" y="500568"/>
                </a:lnTo>
                <a:lnTo>
                  <a:pt x="2462939" y="496121"/>
                </a:lnTo>
                <a:lnTo>
                  <a:pt x="2465477" y="491675"/>
                </a:lnTo>
                <a:lnTo>
                  <a:pt x="2467698" y="486593"/>
                </a:lnTo>
                <a:lnTo>
                  <a:pt x="2469284" y="481828"/>
                </a:lnTo>
                <a:lnTo>
                  <a:pt x="2470553" y="477064"/>
                </a:lnTo>
                <a:lnTo>
                  <a:pt x="2470553" y="471982"/>
                </a:lnTo>
                <a:lnTo>
                  <a:pt x="2470236" y="466900"/>
                </a:lnTo>
                <a:lnTo>
                  <a:pt x="2468967" y="461818"/>
                </a:lnTo>
                <a:lnTo>
                  <a:pt x="2467381" y="456737"/>
                </a:lnTo>
                <a:lnTo>
                  <a:pt x="2465477" y="453243"/>
                </a:lnTo>
                <a:lnTo>
                  <a:pt x="2463891" y="450067"/>
                </a:lnTo>
                <a:lnTo>
                  <a:pt x="2461988" y="446890"/>
                </a:lnTo>
                <a:lnTo>
                  <a:pt x="2459767" y="444032"/>
                </a:lnTo>
                <a:lnTo>
                  <a:pt x="2457546" y="441491"/>
                </a:lnTo>
                <a:lnTo>
                  <a:pt x="2454691" y="438950"/>
                </a:lnTo>
                <a:lnTo>
                  <a:pt x="2451836" y="436409"/>
                </a:lnTo>
                <a:lnTo>
                  <a:pt x="2448981" y="434503"/>
                </a:lnTo>
                <a:lnTo>
                  <a:pt x="2442636" y="431009"/>
                </a:lnTo>
                <a:lnTo>
                  <a:pt x="2435974" y="428151"/>
                </a:lnTo>
                <a:lnTo>
                  <a:pt x="2429312" y="425927"/>
                </a:lnTo>
                <a:lnTo>
                  <a:pt x="2422650" y="424657"/>
                </a:lnTo>
                <a:lnTo>
                  <a:pt x="2414402" y="424022"/>
                </a:lnTo>
                <a:lnTo>
                  <a:pt x="2403298" y="422751"/>
                </a:lnTo>
                <a:lnTo>
                  <a:pt x="2372843" y="421481"/>
                </a:lnTo>
                <a:lnTo>
                  <a:pt x="2362691" y="420846"/>
                </a:lnTo>
                <a:lnTo>
                  <a:pt x="2358567" y="420210"/>
                </a:lnTo>
                <a:lnTo>
                  <a:pt x="2355078" y="419257"/>
                </a:lnTo>
                <a:lnTo>
                  <a:pt x="2351905" y="418622"/>
                </a:lnTo>
                <a:lnTo>
                  <a:pt x="2349050" y="417669"/>
                </a:lnTo>
                <a:lnTo>
                  <a:pt x="2347147" y="416717"/>
                </a:lnTo>
                <a:lnTo>
                  <a:pt x="2345243" y="415128"/>
                </a:lnTo>
                <a:lnTo>
                  <a:pt x="2342705" y="411635"/>
                </a:lnTo>
                <a:lnTo>
                  <a:pt x="2339850" y="407188"/>
                </a:lnTo>
                <a:lnTo>
                  <a:pt x="2336678" y="401153"/>
                </a:lnTo>
                <a:lnTo>
                  <a:pt x="2333823" y="393848"/>
                </a:lnTo>
                <a:lnTo>
                  <a:pt x="2332871" y="390672"/>
                </a:lnTo>
                <a:lnTo>
                  <a:pt x="2332554" y="388448"/>
                </a:lnTo>
                <a:lnTo>
                  <a:pt x="2332871" y="385590"/>
                </a:lnTo>
                <a:lnTo>
                  <a:pt x="2333505" y="383366"/>
                </a:lnTo>
                <a:lnTo>
                  <a:pt x="2334774" y="381461"/>
                </a:lnTo>
                <a:lnTo>
                  <a:pt x="2336995" y="379237"/>
                </a:lnTo>
                <a:lnTo>
                  <a:pt x="2339533" y="377967"/>
                </a:lnTo>
                <a:lnTo>
                  <a:pt x="2342705" y="376379"/>
                </a:lnTo>
                <a:lnTo>
                  <a:pt x="2346512" y="375108"/>
                </a:lnTo>
                <a:lnTo>
                  <a:pt x="2349685" y="375108"/>
                </a:lnTo>
                <a:lnTo>
                  <a:pt x="2350954" y="375108"/>
                </a:lnTo>
                <a:lnTo>
                  <a:pt x="2352223" y="375426"/>
                </a:lnTo>
                <a:lnTo>
                  <a:pt x="2353492" y="376061"/>
                </a:lnTo>
                <a:lnTo>
                  <a:pt x="2354443" y="377332"/>
                </a:lnTo>
                <a:lnTo>
                  <a:pt x="2356664" y="379873"/>
                </a:lnTo>
                <a:lnTo>
                  <a:pt x="2358885" y="384637"/>
                </a:lnTo>
                <a:lnTo>
                  <a:pt x="2362057" y="391307"/>
                </a:lnTo>
                <a:lnTo>
                  <a:pt x="2365229" y="399565"/>
                </a:lnTo>
                <a:lnTo>
                  <a:pt x="2369671" y="410999"/>
                </a:lnTo>
                <a:lnTo>
                  <a:pt x="2403615" y="397659"/>
                </a:lnTo>
                <a:lnTo>
                  <a:pt x="2436926" y="384637"/>
                </a:lnTo>
                <a:lnTo>
                  <a:pt x="2433436" y="375426"/>
                </a:lnTo>
                <a:lnTo>
                  <a:pt x="2429946" y="368121"/>
                </a:lnTo>
                <a:lnTo>
                  <a:pt x="2426457" y="361768"/>
                </a:lnTo>
                <a:lnTo>
                  <a:pt x="2422333" y="356051"/>
                </a:lnTo>
                <a:lnTo>
                  <a:pt x="2420429" y="353510"/>
                </a:lnTo>
                <a:lnTo>
                  <a:pt x="2417891" y="351287"/>
                </a:lnTo>
                <a:lnTo>
                  <a:pt x="2415671" y="349381"/>
                </a:lnTo>
                <a:lnTo>
                  <a:pt x="2412815" y="347158"/>
                </a:lnTo>
                <a:lnTo>
                  <a:pt x="2410595" y="345570"/>
                </a:lnTo>
                <a:lnTo>
                  <a:pt x="2407740" y="343982"/>
                </a:lnTo>
                <a:lnTo>
                  <a:pt x="2405202" y="343029"/>
                </a:lnTo>
                <a:lnTo>
                  <a:pt x="2402029" y="341758"/>
                </a:lnTo>
                <a:lnTo>
                  <a:pt x="2399491" y="340805"/>
                </a:lnTo>
                <a:lnTo>
                  <a:pt x="2396319" y="340170"/>
                </a:lnTo>
                <a:lnTo>
                  <a:pt x="2389974" y="339217"/>
                </a:lnTo>
                <a:lnTo>
                  <a:pt x="2383629" y="338900"/>
                </a:lnTo>
                <a:lnTo>
                  <a:pt x="2377284" y="338582"/>
                </a:lnTo>
                <a:lnTo>
                  <a:pt x="2370940" y="338900"/>
                </a:lnTo>
                <a:lnTo>
                  <a:pt x="2364278" y="339535"/>
                </a:lnTo>
                <a:lnTo>
                  <a:pt x="2357616" y="340488"/>
                </a:lnTo>
                <a:lnTo>
                  <a:pt x="2350954" y="342394"/>
                </a:lnTo>
                <a:lnTo>
                  <a:pt x="2344292" y="343982"/>
                </a:lnTo>
                <a:lnTo>
                  <a:pt x="2337312" y="325877"/>
                </a:lnTo>
                <a:close/>
                <a:moveTo>
                  <a:pt x="2259588" y="275058"/>
                </a:moveTo>
                <a:lnTo>
                  <a:pt x="2219933" y="289351"/>
                </a:lnTo>
                <a:lnTo>
                  <a:pt x="2179961" y="303326"/>
                </a:lnTo>
                <a:lnTo>
                  <a:pt x="2139672" y="316984"/>
                </a:lnTo>
                <a:lnTo>
                  <a:pt x="2099700" y="329689"/>
                </a:lnTo>
                <a:lnTo>
                  <a:pt x="2059727" y="342394"/>
                </a:lnTo>
                <a:lnTo>
                  <a:pt x="2019121" y="354463"/>
                </a:lnTo>
                <a:lnTo>
                  <a:pt x="1978514" y="366533"/>
                </a:lnTo>
                <a:lnTo>
                  <a:pt x="1937590" y="377967"/>
                </a:lnTo>
                <a:lnTo>
                  <a:pt x="1937907" y="378285"/>
                </a:lnTo>
                <a:lnTo>
                  <a:pt x="1939493" y="384637"/>
                </a:lnTo>
                <a:lnTo>
                  <a:pt x="1940128" y="390672"/>
                </a:lnTo>
                <a:lnTo>
                  <a:pt x="1940128" y="397024"/>
                </a:lnTo>
                <a:lnTo>
                  <a:pt x="1939493" y="403059"/>
                </a:lnTo>
                <a:lnTo>
                  <a:pt x="1938542" y="409094"/>
                </a:lnTo>
                <a:lnTo>
                  <a:pt x="1936638" y="414811"/>
                </a:lnTo>
                <a:lnTo>
                  <a:pt x="1934100" y="420528"/>
                </a:lnTo>
                <a:lnTo>
                  <a:pt x="1931562" y="425610"/>
                </a:lnTo>
                <a:lnTo>
                  <a:pt x="1928390" y="431009"/>
                </a:lnTo>
                <a:lnTo>
                  <a:pt x="1924583" y="435456"/>
                </a:lnTo>
                <a:lnTo>
                  <a:pt x="1919824" y="439903"/>
                </a:lnTo>
                <a:lnTo>
                  <a:pt x="1915383" y="443714"/>
                </a:lnTo>
                <a:lnTo>
                  <a:pt x="1910307" y="447208"/>
                </a:lnTo>
                <a:lnTo>
                  <a:pt x="1904597" y="450384"/>
                </a:lnTo>
                <a:lnTo>
                  <a:pt x="1898569" y="452925"/>
                </a:lnTo>
                <a:lnTo>
                  <a:pt x="1892542" y="454513"/>
                </a:lnTo>
                <a:lnTo>
                  <a:pt x="1891590" y="454831"/>
                </a:lnTo>
                <a:lnTo>
                  <a:pt x="1955038" y="703844"/>
                </a:lnTo>
                <a:lnTo>
                  <a:pt x="1955673" y="703209"/>
                </a:lnTo>
                <a:lnTo>
                  <a:pt x="1962652" y="701939"/>
                </a:lnTo>
                <a:lnTo>
                  <a:pt x="1969314" y="701303"/>
                </a:lnTo>
                <a:lnTo>
                  <a:pt x="1976293" y="700986"/>
                </a:lnTo>
                <a:lnTo>
                  <a:pt x="1982955" y="701303"/>
                </a:lnTo>
                <a:lnTo>
                  <a:pt x="1989300" y="702256"/>
                </a:lnTo>
                <a:lnTo>
                  <a:pt x="1995645" y="704162"/>
                </a:lnTo>
                <a:lnTo>
                  <a:pt x="2001355" y="706068"/>
                </a:lnTo>
                <a:lnTo>
                  <a:pt x="2007383" y="708609"/>
                </a:lnTo>
                <a:lnTo>
                  <a:pt x="2012776" y="711785"/>
                </a:lnTo>
                <a:lnTo>
                  <a:pt x="2017852" y="715279"/>
                </a:lnTo>
                <a:lnTo>
                  <a:pt x="2022293" y="719408"/>
                </a:lnTo>
                <a:lnTo>
                  <a:pt x="2026417" y="723854"/>
                </a:lnTo>
                <a:lnTo>
                  <a:pt x="2030541" y="728936"/>
                </a:lnTo>
                <a:lnTo>
                  <a:pt x="2033396" y="734018"/>
                </a:lnTo>
                <a:lnTo>
                  <a:pt x="2036252" y="740053"/>
                </a:lnTo>
                <a:lnTo>
                  <a:pt x="2038472" y="745770"/>
                </a:lnTo>
                <a:lnTo>
                  <a:pt x="2039107" y="749582"/>
                </a:lnTo>
                <a:lnTo>
                  <a:pt x="2083838" y="736877"/>
                </a:lnTo>
                <a:lnTo>
                  <a:pt x="2127934" y="723537"/>
                </a:lnTo>
                <a:lnTo>
                  <a:pt x="2172347" y="709879"/>
                </a:lnTo>
                <a:lnTo>
                  <a:pt x="2216444" y="695904"/>
                </a:lnTo>
                <a:lnTo>
                  <a:pt x="2260223" y="681611"/>
                </a:lnTo>
                <a:lnTo>
                  <a:pt x="2304319" y="667318"/>
                </a:lnTo>
                <a:lnTo>
                  <a:pt x="2348098" y="652390"/>
                </a:lnTo>
                <a:lnTo>
                  <a:pt x="2391560" y="637144"/>
                </a:lnTo>
                <a:lnTo>
                  <a:pt x="2383947" y="636827"/>
                </a:lnTo>
                <a:lnTo>
                  <a:pt x="2376016" y="635874"/>
                </a:lnTo>
                <a:lnTo>
                  <a:pt x="2368719" y="634921"/>
                </a:lnTo>
                <a:lnTo>
                  <a:pt x="2361105" y="633333"/>
                </a:lnTo>
                <a:lnTo>
                  <a:pt x="2353809" y="631427"/>
                </a:lnTo>
                <a:lnTo>
                  <a:pt x="2346512" y="629839"/>
                </a:lnTo>
                <a:lnTo>
                  <a:pt x="2339533" y="627298"/>
                </a:lnTo>
                <a:lnTo>
                  <a:pt x="2332554" y="624440"/>
                </a:lnTo>
                <a:lnTo>
                  <a:pt x="2325892" y="621581"/>
                </a:lnTo>
                <a:lnTo>
                  <a:pt x="2319230" y="618087"/>
                </a:lnTo>
                <a:lnTo>
                  <a:pt x="2312568" y="614593"/>
                </a:lnTo>
                <a:lnTo>
                  <a:pt x="2306223" y="611100"/>
                </a:lnTo>
                <a:lnTo>
                  <a:pt x="2300195" y="606970"/>
                </a:lnTo>
                <a:lnTo>
                  <a:pt x="2294168" y="602841"/>
                </a:lnTo>
                <a:lnTo>
                  <a:pt x="2288140" y="598395"/>
                </a:lnTo>
                <a:lnTo>
                  <a:pt x="2282747" y="593313"/>
                </a:lnTo>
                <a:lnTo>
                  <a:pt x="2277037" y="588549"/>
                </a:lnTo>
                <a:lnTo>
                  <a:pt x="2271961" y="583467"/>
                </a:lnTo>
                <a:lnTo>
                  <a:pt x="2266568" y="578067"/>
                </a:lnTo>
                <a:lnTo>
                  <a:pt x="2261809" y="572668"/>
                </a:lnTo>
                <a:lnTo>
                  <a:pt x="2256733" y="566950"/>
                </a:lnTo>
                <a:lnTo>
                  <a:pt x="2252292" y="560916"/>
                </a:lnTo>
                <a:lnTo>
                  <a:pt x="2248168" y="554881"/>
                </a:lnTo>
                <a:lnTo>
                  <a:pt x="2244044" y="548528"/>
                </a:lnTo>
                <a:lnTo>
                  <a:pt x="2239920" y="542176"/>
                </a:lnTo>
                <a:lnTo>
                  <a:pt x="2236113" y="535506"/>
                </a:lnTo>
                <a:lnTo>
                  <a:pt x="2232623" y="528836"/>
                </a:lnTo>
                <a:lnTo>
                  <a:pt x="2229133" y="522166"/>
                </a:lnTo>
                <a:lnTo>
                  <a:pt x="2225961" y="515178"/>
                </a:lnTo>
                <a:lnTo>
                  <a:pt x="2223106" y="508509"/>
                </a:lnTo>
                <a:lnTo>
                  <a:pt x="2220251" y="500886"/>
                </a:lnTo>
                <a:lnTo>
                  <a:pt x="2217713" y="493898"/>
                </a:lnTo>
                <a:lnTo>
                  <a:pt x="2215492" y="485640"/>
                </a:lnTo>
                <a:lnTo>
                  <a:pt x="2212954" y="477699"/>
                </a:lnTo>
                <a:lnTo>
                  <a:pt x="2210734" y="469441"/>
                </a:lnTo>
                <a:lnTo>
                  <a:pt x="2209465" y="461183"/>
                </a:lnTo>
                <a:lnTo>
                  <a:pt x="2207878" y="453243"/>
                </a:lnTo>
                <a:lnTo>
                  <a:pt x="2206609" y="444985"/>
                </a:lnTo>
                <a:lnTo>
                  <a:pt x="2205658" y="436727"/>
                </a:lnTo>
                <a:lnTo>
                  <a:pt x="2205023" y="429104"/>
                </a:lnTo>
                <a:lnTo>
                  <a:pt x="2204706" y="421163"/>
                </a:lnTo>
                <a:lnTo>
                  <a:pt x="2204706" y="413223"/>
                </a:lnTo>
                <a:lnTo>
                  <a:pt x="2204706" y="405600"/>
                </a:lnTo>
                <a:lnTo>
                  <a:pt x="2205023" y="397659"/>
                </a:lnTo>
                <a:lnTo>
                  <a:pt x="2205658" y="390036"/>
                </a:lnTo>
                <a:lnTo>
                  <a:pt x="2206292" y="382414"/>
                </a:lnTo>
                <a:lnTo>
                  <a:pt x="2207244" y="375108"/>
                </a:lnTo>
                <a:lnTo>
                  <a:pt x="2208830" y="367803"/>
                </a:lnTo>
                <a:lnTo>
                  <a:pt x="2210099" y="360816"/>
                </a:lnTo>
                <a:lnTo>
                  <a:pt x="2212320" y="353828"/>
                </a:lnTo>
                <a:lnTo>
                  <a:pt x="2213906" y="346840"/>
                </a:lnTo>
                <a:lnTo>
                  <a:pt x="2216444" y="340170"/>
                </a:lnTo>
                <a:lnTo>
                  <a:pt x="2218982" y="333500"/>
                </a:lnTo>
                <a:lnTo>
                  <a:pt x="2221202" y="327465"/>
                </a:lnTo>
                <a:lnTo>
                  <a:pt x="2224375" y="321113"/>
                </a:lnTo>
                <a:lnTo>
                  <a:pt x="2227547" y="315078"/>
                </a:lnTo>
                <a:lnTo>
                  <a:pt x="2230720" y="309679"/>
                </a:lnTo>
                <a:lnTo>
                  <a:pt x="2234209" y="303962"/>
                </a:lnTo>
                <a:lnTo>
                  <a:pt x="2238016" y="298244"/>
                </a:lnTo>
                <a:lnTo>
                  <a:pt x="2241823" y="293163"/>
                </a:lnTo>
                <a:lnTo>
                  <a:pt x="2245947" y="288398"/>
                </a:lnTo>
                <a:lnTo>
                  <a:pt x="2250388" y="283634"/>
                </a:lnTo>
                <a:lnTo>
                  <a:pt x="2254830" y="279187"/>
                </a:lnTo>
                <a:lnTo>
                  <a:pt x="2259588" y="275058"/>
                </a:lnTo>
                <a:close/>
                <a:moveTo>
                  <a:pt x="2637421" y="114660"/>
                </a:moveTo>
                <a:lnTo>
                  <a:pt x="2599352" y="132765"/>
                </a:lnTo>
                <a:lnTo>
                  <a:pt x="2561601" y="150551"/>
                </a:lnTo>
                <a:lnTo>
                  <a:pt x="2523849" y="167703"/>
                </a:lnTo>
                <a:lnTo>
                  <a:pt x="2485463" y="184537"/>
                </a:lnTo>
                <a:lnTo>
                  <a:pt x="2447077" y="201053"/>
                </a:lnTo>
                <a:lnTo>
                  <a:pt x="2408374" y="216934"/>
                </a:lnTo>
                <a:lnTo>
                  <a:pt x="2369671" y="233133"/>
                </a:lnTo>
                <a:lnTo>
                  <a:pt x="2330650" y="248061"/>
                </a:lnTo>
                <a:lnTo>
                  <a:pt x="2336995" y="248378"/>
                </a:lnTo>
                <a:lnTo>
                  <a:pt x="2343340" y="248696"/>
                </a:lnTo>
                <a:lnTo>
                  <a:pt x="2349685" y="249331"/>
                </a:lnTo>
                <a:lnTo>
                  <a:pt x="2355712" y="250284"/>
                </a:lnTo>
                <a:lnTo>
                  <a:pt x="2362374" y="251554"/>
                </a:lnTo>
                <a:lnTo>
                  <a:pt x="2368719" y="253143"/>
                </a:lnTo>
                <a:lnTo>
                  <a:pt x="2375064" y="255048"/>
                </a:lnTo>
                <a:lnTo>
                  <a:pt x="2381409" y="257272"/>
                </a:lnTo>
                <a:lnTo>
                  <a:pt x="2387436" y="259495"/>
                </a:lnTo>
                <a:lnTo>
                  <a:pt x="2393781" y="262353"/>
                </a:lnTo>
                <a:lnTo>
                  <a:pt x="2400126" y="265212"/>
                </a:lnTo>
                <a:lnTo>
                  <a:pt x="2405836" y="268706"/>
                </a:lnTo>
                <a:lnTo>
                  <a:pt x="2412181" y="272200"/>
                </a:lnTo>
                <a:lnTo>
                  <a:pt x="2418208" y="276011"/>
                </a:lnTo>
                <a:lnTo>
                  <a:pt x="2424236" y="280140"/>
                </a:lnTo>
                <a:lnTo>
                  <a:pt x="2429946" y="284269"/>
                </a:lnTo>
                <a:lnTo>
                  <a:pt x="2435974" y="289034"/>
                </a:lnTo>
                <a:lnTo>
                  <a:pt x="2441684" y="293798"/>
                </a:lnTo>
                <a:lnTo>
                  <a:pt x="2447077" y="299197"/>
                </a:lnTo>
                <a:lnTo>
                  <a:pt x="2452788" y="304279"/>
                </a:lnTo>
                <a:lnTo>
                  <a:pt x="2457863" y="309996"/>
                </a:lnTo>
                <a:lnTo>
                  <a:pt x="2463257" y="315714"/>
                </a:lnTo>
                <a:lnTo>
                  <a:pt x="2468015" y="321748"/>
                </a:lnTo>
                <a:lnTo>
                  <a:pt x="2472774" y="328101"/>
                </a:lnTo>
                <a:lnTo>
                  <a:pt x="2477850" y="334453"/>
                </a:lnTo>
                <a:lnTo>
                  <a:pt x="2482291" y="340805"/>
                </a:lnTo>
                <a:lnTo>
                  <a:pt x="2486732" y="347793"/>
                </a:lnTo>
                <a:lnTo>
                  <a:pt x="2490856" y="354781"/>
                </a:lnTo>
                <a:lnTo>
                  <a:pt x="2495298" y="362086"/>
                </a:lnTo>
                <a:lnTo>
                  <a:pt x="2499105" y="370026"/>
                </a:lnTo>
                <a:lnTo>
                  <a:pt x="2502912" y="377332"/>
                </a:lnTo>
                <a:lnTo>
                  <a:pt x="2506401" y="385272"/>
                </a:lnTo>
                <a:lnTo>
                  <a:pt x="2509256" y="392260"/>
                </a:lnTo>
                <a:lnTo>
                  <a:pt x="2511794" y="399565"/>
                </a:lnTo>
                <a:lnTo>
                  <a:pt x="2514015" y="406553"/>
                </a:lnTo>
                <a:lnTo>
                  <a:pt x="2516553" y="413858"/>
                </a:lnTo>
                <a:lnTo>
                  <a:pt x="2518139" y="421163"/>
                </a:lnTo>
                <a:lnTo>
                  <a:pt x="2520042" y="428468"/>
                </a:lnTo>
                <a:lnTo>
                  <a:pt x="2521311" y="436091"/>
                </a:lnTo>
                <a:lnTo>
                  <a:pt x="2522580" y="443397"/>
                </a:lnTo>
                <a:lnTo>
                  <a:pt x="2523849" y="450702"/>
                </a:lnTo>
                <a:lnTo>
                  <a:pt x="2524484" y="458325"/>
                </a:lnTo>
                <a:lnTo>
                  <a:pt x="2524801" y="465948"/>
                </a:lnTo>
                <a:lnTo>
                  <a:pt x="2525118" y="473570"/>
                </a:lnTo>
                <a:lnTo>
                  <a:pt x="2525118" y="480876"/>
                </a:lnTo>
                <a:lnTo>
                  <a:pt x="2524801" y="488181"/>
                </a:lnTo>
                <a:lnTo>
                  <a:pt x="2524167" y="495486"/>
                </a:lnTo>
                <a:lnTo>
                  <a:pt x="2523215" y="502791"/>
                </a:lnTo>
                <a:lnTo>
                  <a:pt x="2521946" y="510097"/>
                </a:lnTo>
                <a:lnTo>
                  <a:pt x="2520677" y="517402"/>
                </a:lnTo>
                <a:lnTo>
                  <a:pt x="2518774" y="524389"/>
                </a:lnTo>
                <a:lnTo>
                  <a:pt x="2516870" y="531695"/>
                </a:lnTo>
                <a:lnTo>
                  <a:pt x="2514649" y="538682"/>
                </a:lnTo>
                <a:lnTo>
                  <a:pt x="2512112" y="545670"/>
                </a:lnTo>
                <a:lnTo>
                  <a:pt x="2509256" y="552340"/>
                </a:lnTo>
                <a:lnTo>
                  <a:pt x="2506084" y="559010"/>
                </a:lnTo>
                <a:lnTo>
                  <a:pt x="2502594" y="565680"/>
                </a:lnTo>
                <a:lnTo>
                  <a:pt x="2499105" y="572032"/>
                </a:lnTo>
                <a:lnTo>
                  <a:pt x="2494980" y="578385"/>
                </a:lnTo>
                <a:lnTo>
                  <a:pt x="2490222" y="584737"/>
                </a:lnTo>
                <a:lnTo>
                  <a:pt x="2485781" y="590772"/>
                </a:lnTo>
                <a:lnTo>
                  <a:pt x="2481022" y="596489"/>
                </a:lnTo>
                <a:lnTo>
                  <a:pt x="2475312" y="602206"/>
                </a:lnTo>
                <a:lnTo>
                  <a:pt x="2469601" y="607923"/>
                </a:lnTo>
                <a:lnTo>
                  <a:pt x="2512112" y="590454"/>
                </a:lnTo>
                <a:lnTo>
                  <a:pt x="2554622" y="572985"/>
                </a:lnTo>
                <a:lnTo>
                  <a:pt x="2596815" y="555199"/>
                </a:lnTo>
                <a:lnTo>
                  <a:pt x="2639008" y="537094"/>
                </a:lnTo>
                <a:lnTo>
                  <a:pt x="2680883" y="518355"/>
                </a:lnTo>
                <a:lnTo>
                  <a:pt x="2722759" y="499615"/>
                </a:lnTo>
                <a:lnTo>
                  <a:pt x="2764634" y="480558"/>
                </a:lnTo>
                <a:lnTo>
                  <a:pt x="2805876" y="460866"/>
                </a:lnTo>
                <a:lnTo>
                  <a:pt x="2803972" y="457372"/>
                </a:lnTo>
                <a:lnTo>
                  <a:pt x="2801434" y="451655"/>
                </a:lnTo>
                <a:lnTo>
                  <a:pt x="2799848" y="445620"/>
                </a:lnTo>
                <a:lnTo>
                  <a:pt x="2798579" y="439585"/>
                </a:lnTo>
                <a:lnTo>
                  <a:pt x="2798262" y="433233"/>
                </a:lnTo>
                <a:lnTo>
                  <a:pt x="2798579" y="427198"/>
                </a:lnTo>
                <a:lnTo>
                  <a:pt x="2799214" y="421163"/>
                </a:lnTo>
                <a:lnTo>
                  <a:pt x="2800800" y="414811"/>
                </a:lnTo>
                <a:lnTo>
                  <a:pt x="2802703" y="409411"/>
                </a:lnTo>
                <a:lnTo>
                  <a:pt x="2805241" y="403377"/>
                </a:lnTo>
                <a:lnTo>
                  <a:pt x="2808414" y="397659"/>
                </a:lnTo>
                <a:lnTo>
                  <a:pt x="2812220" y="392577"/>
                </a:lnTo>
                <a:lnTo>
                  <a:pt x="2816345" y="387813"/>
                </a:lnTo>
                <a:lnTo>
                  <a:pt x="2821103" y="382731"/>
                </a:lnTo>
                <a:lnTo>
                  <a:pt x="2826179" y="378602"/>
                </a:lnTo>
                <a:lnTo>
                  <a:pt x="2831889" y="374473"/>
                </a:lnTo>
                <a:lnTo>
                  <a:pt x="2837917" y="371297"/>
                </a:lnTo>
                <a:lnTo>
                  <a:pt x="2841724" y="369391"/>
                </a:lnTo>
                <a:lnTo>
                  <a:pt x="2725614" y="140388"/>
                </a:lnTo>
                <a:lnTo>
                  <a:pt x="2722124" y="141976"/>
                </a:lnTo>
                <a:lnTo>
                  <a:pt x="2716097" y="144834"/>
                </a:lnTo>
                <a:lnTo>
                  <a:pt x="2710069" y="147058"/>
                </a:lnTo>
                <a:lnTo>
                  <a:pt x="2704042" y="148328"/>
                </a:lnTo>
                <a:lnTo>
                  <a:pt x="2697697" y="148963"/>
                </a:lnTo>
                <a:lnTo>
                  <a:pt x="2691669" y="149281"/>
                </a:lnTo>
                <a:lnTo>
                  <a:pt x="2685324" y="148646"/>
                </a:lnTo>
                <a:lnTo>
                  <a:pt x="2679614" y="147693"/>
                </a:lnTo>
                <a:lnTo>
                  <a:pt x="2673587" y="146422"/>
                </a:lnTo>
                <a:lnTo>
                  <a:pt x="2667876" y="144199"/>
                </a:lnTo>
                <a:lnTo>
                  <a:pt x="2662483" y="141341"/>
                </a:lnTo>
                <a:lnTo>
                  <a:pt x="2657407" y="138164"/>
                </a:lnTo>
                <a:lnTo>
                  <a:pt x="2652649" y="134353"/>
                </a:lnTo>
                <a:lnTo>
                  <a:pt x="2648207" y="130224"/>
                </a:lnTo>
                <a:lnTo>
                  <a:pt x="2644083" y="125777"/>
                </a:lnTo>
                <a:lnTo>
                  <a:pt x="2640594" y="120378"/>
                </a:lnTo>
                <a:lnTo>
                  <a:pt x="2637421" y="114978"/>
                </a:lnTo>
                <a:lnTo>
                  <a:pt x="2637421" y="114660"/>
                </a:lnTo>
                <a:close/>
                <a:moveTo>
                  <a:pt x="2724345" y="0"/>
                </a:moveTo>
                <a:lnTo>
                  <a:pt x="2962275" y="451019"/>
                </a:lnTo>
                <a:lnTo>
                  <a:pt x="2931186" y="467218"/>
                </a:lnTo>
                <a:lnTo>
                  <a:pt x="2899779" y="482781"/>
                </a:lnTo>
                <a:lnTo>
                  <a:pt x="2868055" y="498345"/>
                </a:lnTo>
                <a:lnTo>
                  <a:pt x="2836331" y="513590"/>
                </a:lnTo>
                <a:lnTo>
                  <a:pt x="2804924" y="528518"/>
                </a:lnTo>
                <a:lnTo>
                  <a:pt x="2773200" y="543129"/>
                </a:lnTo>
                <a:lnTo>
                  <a:pt x="2741159" y="557739"/>
                </a:lnTo>
                <a:lnTo>
                  <a:pt x="2709435" y="572032"/>
                </a:lnTo>
                <a:lnTo>
                  <a:pt x="2677394" y="586008"/>
                </a:lnTo>
                <a:lnTo>
                  <a:pt x="2645352" y="599983"/>
                </a:lnTo>
                <a:lnTo>
                  <a:pt x="2613311" y="613640"/>
                </a:lnTo>
                <a:lnTo>
                  <a:pt x="2581270" y="626980"/>
                </a:lnTo>
                <a:lnTo>
                  <a:pt x="2548911" y="640003"/>
                </a:lnTo>
                <a:lnTo>
                  <a:pt x="2516870" y="652708"/>
                </a:lnTo>
                <a:lnTo>
                  <a:pt x="2483877" y="665412"/>
                </a:lnTo>
                <a:lnTo>
                  <a:pt x="2451519" y="677800"/>
                </a:lnTo>
                <a:lnTo>
                  <a:pt x="2419160" y="690187"/>
                </a:lnTo>
                <a:lnTo>
                  <a:pt x="2386484" y="701939"/>
                </a:lnTo>
                <a:lnTo>
                  <a:pt x="2353809" y="713373"/>
                </a:lnTo>
                <a:lnTo>
                  <a:pt x="2320499" y="725125"/>
                </a:lnTo>
                <a:lnTo>
                  <a:pt x="2287823" y="736242"/>
                </a:lnTo>
                <a:lnTo>
                  <a:pt x="2254830" y="747358"/>
                </a:lnTo>
                <a:lnTo>
                  <a:pt x="2221520" y="758157"/>
                </a:lnTo>
                <a:lnTo>
                  <a:pt x="2188209" y="768639"/>
                </a:lnTo>
                <a:lnTo>
                  <a:pt x="2155217" y="779120"/>
                </a:lnTo>
                <a:lnTo>
                  <a:pt x="2121589" y="789284"/>
                </a:lnTo>
                <a:lnTo>
                  <a:pt x="2087962" y="798813"/>
                </a:lnTo>
                <a:lnTo>
                  <a:pt x="2054334" y="808341"/>
                </a:lnTo>
                <a:lnTo>
                  <a:pt x="2020707" y="817870"/>
                </a:lnTo>
                <a:lnTo>
                  <a:pt x="1986445" y="827081"/>
                </a:lnTo>
                <a:lnTo>
                  <a:pt x="1952817" y="835974"/>
                </a:lnTo>
                <a:lnTo>
                  <a:pt x="1918556" y="844550"/>
                </a:lnTo>
                <a:lnTo>
                  <a:pt x="1800225" y="349064"/>
                </a:lnTo>
                <a:lnTo>
                  <a:pt x="1830363" y="341123"/>
                </a:lnTo>
                <a:lnTo>
                  <a:pt x="1860501" y="333183"/>
                </a:lnTo>
                <a:lnTo>
                  <a:pt x="1890321" y="324925"/>
                </a:lnTo>
                <a:lnTo>
                  <a:pt x="1920142" y="316349"/>
                </a:lnTo>
                <a:lnTo>
                  <a:pt x="1950280" y="308091"/>
                </a:lnTo>
                <a:lnTo>
                  <a:pt x="1979783" y="299515"/>
                </a:lnTo>
                <a:lnTo>
                  <a:pt x="2009603" y="290304"/>
                </a:lnTo>
                <a:lnTo>
                  <a:pt x="2039107" y="281411"/>
                </a:lnTo>
                <a:lnTo>
                  <a:pt x="2068293" y="271882"/>
                </a:lnTo>
                <a:lnTo>
                  <a:pt x="2098113" y="262353"/>
                </a:lnTo>
                <a:lnTo>
                  <a:pt x="2127299" y="252825"/>
                </a:lnTo>
                <a:lnTo>
                  <a:pt x="2156168" y="242661"/>
                </a:lnTo>
                <a:lnTo>
                  <a:pt x="2185354" y="232497"/>
                </a:lnTo>
                <a:lnTo>
                  <a:pt x="2214223" y="222333"/>
                </a:lnTo>
                <a:lnTo>
                  <a:pt x="2243409" y="211534"/>
                </a:lnTo>
                <a:lnTo>
                  <a:pt x="2272278" y="200735"/>
                </a:lnTo>
                <a:lnTo>
                  <a:pt x="2301147" y="189936"/>
                </a:lnTo>
                <a:lnTo>
                  <a:pt x="2329698" y="178820"/>
                </a:lnTo>
                <a:lnTo>
                  <a:pt x="2358250" y="167068"/>
                </a:lnTo>
                <a:lnTo>
                  <a:pt x="2386802" y="155633"/>
                </a:lnTo>
                <a:lnTo>
                  <a:pt x="2415353" y="143881"/>
                </a:lnTo>
                <a:lnTo>
                  <a:pt x="2443588" y="132130"/>
                </a:lnTo>
                <a:lnTo>
                  <a:pt x="2472139" y="119742"/>
                </a:lnTo>
                <a:lnTo>
                  <a:pt x="2500374" y="107355"/>
                </a:lnTo>
                <a:lnTo>
                  <a:pt x="2528608" y="94650"/>
                </a:lnTo>
                <a:lnTo>
                  <a:pt x="2556842" y="81628"/>
                </a:lnTo>
                <a:lnTo>
                  <a:pt x="2584759" y="68923"/>
                </a:lnTo>
                <a:lnTo>
                  <a:pt x="2612994" y="55583"/>
                </a:lnTo>
                <a:lnTo>
                  <a:pt x="2640911" y="41926"/>
                </a:lnTo>
                <a:lnTo>
                  <a:pt x="2668828" y="28268"/>
                </a:lnTo>
                <a:lnTo>
                  <a:pt x="2696428" y="14293"/>
                </a:lnTo>
                <a:lnTo>
                  <a:pt x="2724345"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32799" name="文本框 61"/>
          <p:cNvSpPr txBox="1">
            <a:spLocks noChangeArrowheads="1"/>
          </p:cNvSpPr>
          <p:nvPr/>
        </p:nvSpPr>
        <p:spPr bwMode="auto">
          <a:xfrm>
            <a:off x="1279525" y="4179888"/>
            <a:ext cx="2000250" cy="438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2000">
                <a:solidFill>
                  <a:schemeClr val="bg1"/>
                </a:solidFill>
              </a:rPr>
              <a:t>ADD TEXT HERE</a:t>
            </a:r>
            <a:endParaRPr lang="zh-CN" altLang="en-US" sz="2000">
              <a:solidFill>
                <a:schemeClr val="bg1"/>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34818"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45061" name="KSO_Shape"/>
          <p:cNvSpPr>
            <a:spLocks noChangeAspect="1"/>
          </p:cNvSpPr>
          <p:nvPr/>
        </p:nvSpPr>
        <p:spPr>
          <a:xfrm>
            <a:off x="5018088" y="2524125"/>
            <a:ext cx="2152650" cy="2160588"/>
          </a:xfrm>
          <a:custGeom>
            <a:avLst/>
            <a:gdLst/>
            <a:ahLst/>
            <a:cxnLst>
              <a:cxn ang="0">
                <a:pos x="25064" y="66579"/>
              </a:cxn>
              <a:cxn ang="0">
                <a:pos x="43634" y="65988"/>
              </a:cxn>
              <a:cxn ang="0">
                <a:pos x="11653" y="58234"/>
              </a:cxn>
              <a:cxn ang="0">
                <a:pos x="41995" y="53570"/>
              </a:cxn>
              <a:cxn ang="0">
                <a:pos x="49335" y="46459"/>
              </a:cxn>
              <a:cxn ang="0">
                <a:pos x="3805" y="45496"/>
              </a:cxn>
              <a:cxn ang="0">
                <a:pos x="40070" y="42078"/>
              </a:cxn>
              <a:cxn ang="0">
                <a:pos x="44530" y="45837"/>
              </a:cxn>
              <a:cxn ang="0">
                <a:pos x="1860" y="42328"/>
              </a:cxn>
              <a:cxn ang="0">
                <a:pos x="13129" y="36726"/>
              </a:cxn>
              <a:cxn ang="0">
                <a:pos x="66901" y="35610"/>
              </a:cxn>
              <a:cxn ang="0">
                <a:pos x="13264" y="33654"/>
              </a:cxn>
              <a:cxn ang="0">
                <a:pos x="12084" y="35742"/>
              </a:cxn>
              <a:cxn ang="0">
                <a:pos x="42050" y="30894"/>
              </a:cxn>
              <a:cxn ang="0">
                <a:pos x="20188" y="33077"/>
              </a:cxn>
              <a:cxn ang="0">
                <a:pos x="13885" y="29151"/>
              </a:cxn>
              <a:cxn ang="0">
                <a:pos x="25263" y="26984"/>
              </a:cxn>
              <a:cxn ang="0">
                <a:pos x="64728" y="26212"/>
              </a:cxn>
              <a:cxn ang="0">
                <a:pos x="39603" y="29462"/>
              </a:cxn>
              <a:cxn ang="0">
                <a:pos x="19303" y="22896"/>
              </a:cxn>
              <a:cxn ang="0">
                <a:pos x="19408" y="31388"/>
              </a:cxn>
              <a:cxn ang="0">
                <a:pos x="63331" y="20906"/>
              </a:cxn>
              <a:cxn ang="0">
                <a:pos x="37666" y="23280"/>
              </a:cxn>
              <a:cxn ang="0">
                <a:pos x="21730" y="20333"/>
              </a:cxn>
              <a:cxn ang="0">
                <a:pos x="32796" y="18366"/>
              </a:cxn>
              <a:cxn ang="0">
                <a:pos x="41433" y="17128"/>
              </a:cxn>
              <a:cxn ang="0">
                <a:pos x="51975" y="26693"/>
              </a:cxn>
              <a:cxn ang="0">
                <a:pos x="17426" y="21016"/>
              </a:cxn>
              <a:cxn ang="0">
                <a:pos x="54313" y="15865"/>
              </a:cxn>
              <a:cxn ang="0">
                <a:pos x="40081" y="15480"/>
              </a:cxn>
              <a:cxn ang="0">
                <a:pos x="62477" y="23127"/>
              </a:cxn>
              <a:cxn ang="0">
                <a:pos x="65528" y="25226"/>
              </a:cxn>
              <a:cxn ang="0">
                <a:pos x="7144" y="14637"/>
              </a:cxn>
              <a:cxn ang="0">
                <a:pos x="52910" y="13689"/>
              </a:cxn>
              <a:cxn ang="0">
                <a:pos x="23213" y="12889"/>
              </a:cxn>
              <a:cxn ang="0">
                <a:pos x="23494" y="12669"/>
              </a:cxn>
              <a:cxn ang="0">
                <a:pos x="42687" y="13109"/>
              </a:cxn>
              <a:cxn ang="0">
                <a:pos x="52317" y="11588"/>
              </a:cxn>
              <a:cxn ang="0">
                <a:pos x="25954" y="10726"/>
              </a:cxn>
              <a:cxn ang="0">
                <a:pos x="25001" y="10944"/>
              </a:cxn>
              <a:cxn ang="0">
                <a:pos x="31256" y="18235"/>
              </a:cxn>
              <a:cxn ang="0">
                <a:pos x="25534" y="16995"/>
              </a:cxn>
              <a:cxn ang="0">
                <a:pos x="26473" y="11357"/>
              </a:cxn>
              <a:cxn ang="0">
                <a:pos x="22184" y="9282"/>
              </a:cxn>
              <a:cxn ang="0">
                <a:pos x="44485" y="8238"/>
              </a:cxn>
              <a:cxn ang="0">
                <a:pos x="26008" y="8323"/>
              </a:cxn>
              <a:cxn ang="0">
                <a:pos x="12917" y="7244"/>
              </a:cxn>
              <a:cxn ang="0">
                <a:pos x="52823" y="6586"/>
              </a:cxn>
              <a:cxn ang="0">
                <a:pos x="14244" y="6670"/>
              </a:cxn>
              <a:cxn ang="0">
                <a:pos x="26898" y="6045"/>
              </a:cxn>
              <a:cxn ang="0">
                <a:pos x="15111" y="5471"/>
              </a:cxn>
              <a:cxn ang="0">
                <a:pos x="12518" y="9761"/>
              </a:cxn>
              <a:cxn ang="0">
                <a:pos x="32311" y="5463"/>
              </a:cxn>
              <a:cxn ang="0">
                <a:pos x="27529" y="7908"/>
              </a:cxn>
              <a:cxn ang="0">
                <a:pos x="25507" y="7707"/>
              </a:cxn>
              <a:cxn ang="0">
                <a:pos x="19863" y="6378"/>
              </a:cxn>
              <a:cxn ang="0">
                <a:pos x="17299" y="4461"/>
              </a:cxn>
              <a:cxn ang="0">
                <a:pos x="18229" y="4081"/>
              </a:cxn>
              <a:cxn ang="0">
                <a:pos x="27056" y="4029"/>
              </a:cxn>
              <a:cxn ang="0">
                <a:pos x="34904" y="3176"/>
              </a:cxn>
              <a:cxn ang="0">
                <a:pos x="36750" y="4681"/>
              </a:cxn>
              <a:cxn ang="0">
                <a:pos x="20733" y="2519"/>
              </a:cxn>
              <a:cxn ang="0">
                <a:pos x="37811" y="2006"/>
              </a:cxn>
            </a:cxnLst>
            <a:rect l="0" t="0" r="0" b="0"/>
            <a:pathLst>
              <a:path w="6831013" h="6853237">
                <a:moveTo>
                  <a:pt x="3392429" y="6851489"/>
                </a:moveTo>
                <a:lnTo>
                  <a:pt x="3395662" y="6851650"/>
                </a:lnTo>
                <a:lnTo>
                  <a:pt x="3393168" y="6851650"/>
                </a:lnTo>
                <a:lnTo>
                  <a:pt x="3392429" y="6851489"/>
                </a:lnTo>
                <a:close/>
                <a:moveTo>
                  <a:pt x="3469569" y="6851253"/>
                </a:moveTo>
                <a:lnTo>
                  <a:pt x="3457492" y="6851399"/>
                </a:lnTo>
                <a:lnTo>
                  <a:pt x="3453166" y="6851452"/>
                </a:lnTo>
                <a:lnTo>
                  <a:pt x="3456584" y="6851452"/>
                </a:lnTo>
                <a:lnTo>
                  <a:pt x="3457238" y="6851442"/>
                </a:lnTo>
                <a:lnTo>
                  <a:pt x="3469569" y="6851253"/>
                </a:lnTo>
                <a:close/>
                <a:moveTo>
                  <a:pt x="3332053" y="6850957"/>
                </a:moveTo>
                <a:lnTo>
                  <a:pt x="3343624" y="6850957"/>
                </a:lnTo>
                <a:lnTo>
                  <a:pt x="3337725" y="6851185"/>
                </a:lnTo>
                <a:lnTo>
                  <a:pt x="3332053" y="6850957"/>
                </a:lnTo>
                <a:close/>
                <a:moveTo>
                  <a:pt x="3330808" y="6850905"/>
                </a:moveTo>
                <a:lnTo>
                  <a:pt x="3332053" y="6850957"/>
                </a:lnTo>
                <a:lnTo>
                  <a:pt x="3331448" y="6850957"/>
                </a:lnTo>
                <a:lnTo>
                  <a:pt x="3330808" y="6850905"/>
                </a:lnTo>
                <a:close/>
                <a:moveTo>
                  <a:pt x="3495767" y="6850856"/>
                </a:moveTo>
                <a:lnTo>
                  <a:pt x="3478453" y="6851253"/>
                </a:lnTo>
                <a:lnTo>
                  <a:pt x="3483705" y="6851090"/>
                </a:lnTo>
                <a:lnTo>
                  <a:pt x="3495767" y="6850856"/>
                </a:lnTo>
                <a:close/>
                <a:moveTo>
                  <a:pt x="3513764" y="6850459"/>
                </a:moveTo>
                <a:lnTo>
                  <a:pt x="3506246" y="6850658"/>
                </a:lnTo>
                <a:lnTo>
                  <a:pt x="3511385" y="6850502"/>
                </a:lnTo>
                <a:lnTo>
                  <a:pt x="3513764" y="6850459"/>
                </a:lnTo>
                <a:close/>
                <a:moveTo>
                  <a:pt x="3363912" y="6850062"/>
                </a:moveTo>
                <a:lnTo>
                  <a:pt x="3389539" y="6850856"/>
                </a:lnTo>
                <a:lnTo>
                  <a:pt x="3390193" y="6850999"/>
                </a:lnTo>
                <a:lnTo>
                  <a:pt x="3415805" y="6851055"/>
                </a:lnTo>
                <a:lnTo>
                  <a:pt x="3459560" y="6851055"/>
                </a:lnTo>
                <a:lnTo>
                  <a:pt x="3461823" y="6851055"/>
                </a:lnTo>
                <a:lnTo>
                  <a:pt x="3484604" y="6850856"/>
                </a:lnTo>
                <a:lnTo>
                  <a:pt x="3507613" y="6850459"/>
                </a:lnTo>
                <a:lnTo>
                  <a:pt x="3525838" y="6850062"/>
                </a:lnTo>
                <a:lnTo>
                  <a:pt x="3511385" y="6850502"/>
                </a:lnTo>
                <a:lnTo>
                  <a:pt x="3502601" y="6850658"/>
                </a:lnTo>
                <a:lnTo>
                  <a:pt x="3506246" y="6850658"/>
                </a:lnTo>
                <a:lnTo>
                  <a:pt x="3472986" y="6851253"/>
                </a:lnTo>
                <a:lnTo>
                  <a:pt x="3484832" y="6851055"/>
                </a:lnTo>
                <a:lnTo>
                  <a:pt x="3483705" y="6851090"/>
                </a:lnTo>
                <a:lnTo>
                  <a:pt x="3465013" y="6851452"/>
                </a:lnTo>
                <a:lnTo>
                  <a:pt x="3457950" y="6851452"/>
                </a:lnTo>
                <a:lnTo>
                  <a:pt x="3457115" y="6851462"/>
                </a:lnTo>
                <a:lnTo>
                  <a:pt x="3442004" y="6851650"/>
                </a:lnTo>
                <a:lnTo>
                  <a:pt x="3448155" y="6851452"/>
                </a:lnTo>
                <a:lnTo>
                  <a:pt x="3442004" y="6851452"/>
                </a:lnTo>
                <a:lnTo>
                  <a:pt x="3425146" y="6851452"/>
                </a:lnTo>
                <a:lnTo>
                  <a:pt x="3393024" y="6851253"/>
                </a:lnTo>
                <a:lnTo>
                  <a:pt x="3391267" y="6851234"/>
                </a:lnTo>
                <a:lnTo>
                  <a:pt x="3392429" y="6851489"/>
                </a:lnTo>
                <a:lnTo>
                  <a:pt x="3386273" y="6851181"/>
                </a:lnTo>
                <a:lnTo>
                  <a:pt x="3364164" y="6850943"/>
                </a:lnTo>
                <a:lnTo>
                  <a:pt x="3382302" y="6850982"/>
                </a:lnTo>
                <a:lnTo>
                  <a:pt x="3363912" y="6850062"/>
                </a:lnTo>
                <a:close/>
                <a:moveTo>
                  <a:pt x="3320935" y="6850045"/>
                </a:moveTo>
                <a:lnTo>
                  <a:pt x="3328649" y="6850729"/>
                </a:lnTo>
                <a:lnTo>
                  <a:pt x="3330206" y="6850856"/>
                </a:lnTo>
                <a:lnTo>
                  <a:pt x="3356119" y="6850856"/>
                </a:lnTo>
                <a:lnTo>
                  <a:pt x="3364164" y="6850943"/>
                </a:lnTo>
                <a:lnTo>
                  <a:pt x="3330370" y="6850870"/>
                </a:lnTo>
                <a:lnTo>
                  <a:pt x="3330808" y="6850905"/>
                </a:lnTo>
                <a:lnTo>
                  <a:pt x="3329932" y="6850869"/>
                </a:lnTo>
                <a:lnTo>
                  <a:pt x="3324225" y="6850856"/>
                </a:lnTo>
                <a:lnTo>
                  <a:pt x="3329637" y="6850856"/>
                </a:lnTo>
                <a:lnTo>
                  <a:pt x="3326607" y="6850729"/>
                </a:lnTo>
                <a:lnTo>
                  <a:pt x="3320935" y="6850045"/>
                </a:lnTo>
                <a:close/>
                <a:moveTo>
                  <a:pt x="3571003" y="6848715"/>
                </a:moveTo>
                <a:lnTo>
                  <a:pt x="3570057" y="6848905"/>
                </a:lnTo>
                <a:lnTo>
                  <a:pt x="3568923" y="6848905"/>
                </a:lnTo>
                <a:lnTo>
                  <a:pt x="3567788" y="6848905"/>
                </a:lnTo>
                <a:lnTo>
                  <a:pt x="3568203" y="6848876"/>
                </a:lnTo>
                <a:lnTo>
                  <a:pt x="3571003" y="6848715"/>
                </a:lnTo>
                <a:close/>
                <a:moveTo>
                  <a:pt x="3575162" y="6848677"/>
                </a:moveTo>
                <a:lnTo>
                  <a:pt x="3575956" y="6848677"/>
                </a:lnTo>
                <a:lnTo>
                  <a:pt x="3577090" y="6848677"/>
                </a:lnTo>
                <a:lnTo>
                  <a:pt x="3569747" y="6848927"/>
                </a:lnTo>
                <a:lnTo>
                  <a:pt x="3575162" y="6848677"/>
                </a:lnTo>
                <a:close/>
                <a:moveTo>
                  <a:pt x="3571645" y="6848677"/>
                </a:moveTo>
                <a:lnTo>
                  <a:pt x="3571663" y="6848677"/>
                </a:lnTo>
                <a:lnTo>
                  <a:pt x="3571003" y="6848715"/>
                </a:lnTo>
                <a:lnTo>
                  <a:pt x="3571083" y="6848699"/>
                </a:lnTo>
                <a:lnTo>
                  <a:pt x="3571645" y="6848677"/>
                </a:lnTo>
                <a:close/>
                <a:moveTo>
                  <a:pt x="3570965" y="6848677"/>
                </a:moveTo>
                <a:lnTo>
                  <a:pt x="3571191" y="6848677"/>
                </a:lnTo>
                <a:lnTo>
                  <a:pt x="3571083" y="6848699"/>
                </a:lnTo>
                <a:lnTo>
                  <a:pt x="3570171" y="6848734"/>
                </a:lnTo>
                <a:lnTo>
                  <a:pt x="3570965" y="6848677"/>
                </a:lnTo>
                <a:close/>
                <a:moveTo>
                  <a:pt x="3224678" y="6845979"/>
                </a:moveTo>
                <a:lnTo>
                  <a:pt x="3225115" y="6846035"/>
                </a:lnTo>
                <a:lnTo>
                  <a:pt x="3225584" y="6846064"/>
                </a:lnTo>
                <a:lnTo>
                  <a:pt x="3224678" y="6845979"/>
                </a:lnTo>
                <a:close/>
                <a:moveTo>
                  <a:pt x="3639938" y="6844801"/>
                </a:moveTo>
                <a:lnTo>
                  <a:pt x="3640308" y="6844801"/>
                </a:lnTo>
                <a:lnTo>
                  <a:pt x="3623602" y="6845941"/>
                </a:lnTo>
                <a:lnTo>
                  <a:pt x="3585032" y="6848221"/>
                </a:lnTo>
                <a:lnTo>
                  <a:pt x="3575162" y="6848677"/>
                </a:lnTo>
                <a:lnTo>
                  <a:pt x="3574822" y="6848677"/>
                </a:lnTo>
                <a:lnTo>
                  <a:pt x="3573687" y="6848677"/>
                </a:lnTo>
                <a:lnTo>
                  <a:pt x="3572553" y="6848677"/>
                </a:lnTo>
                <a:lnTo>
                  <a:pt x="3571663" y="6848677"/>
                </a:lnTo>
                <a:lnTo>
                  <a:pt x="3615434" y="6846169"/>
                </a:lnTo>
                <a:lnTo>
                  <a:pt x="3639938" y="6844801"/>
                </a:lnTo>
                <a:close/>
                <a:moveTo>
                  <a:pt x="3204996" y="6844345"/>
                </a:moveTo>
                <a:lnTo>
                  <a:pt x="3209761" y="6844573"/>
                </a:lnTo>
                <a:lnTo>
                  <a:pt x="3223268" y="6845846"/>
                </a:lnTo>
                <a:lnTo>
                  <a:pt x="3219450" y="6845300"/>
                </a:lnTo>
                <a:lnTo>
                  <a:pt x="3224069" y="6845900"/>
                </a:lnTo>
                <a:lnTo>
                  <a:pt x="3241819" y="6847054"/>
                </a:lnTo>
                <a:lnTo>
                  <a:pt x="3262509" y="6848308"/>
                </a:lnTo>
                <a:lnTo>
                  <a:pt x="3262521" y="6848311"/>
                </a:lnTo>
                <a:lnTo>
                  <a:pt x="3280549" y="6849361"/>
                </a:lnTo>
                <a:lnTo>
                  <a:pt x="3296432" y="6850045"/>
                </a:lnTo>
                <a:lnTo>
                  <a:pt x="3311860" y="6850729"/>
                </a:lnTo>
                <a:lnTo>
                  <a:pt x="3327742" y="6850957"/>
                </a:lnTo>
                <a:lnTo>
                  <a:pt x="3331448" y="6850957"/>
                </a:lnTo>
                <a:lnTo>
                  <a:pt x="3337044" y="6851413"/>
                </a:lnTo>
                <a:lnTo>
                  <a:pt x="3354515" y="6851869"/>
                </a:lnTo>
                <a:lnTo>
                  <a:pt x="3372665" y="6852325"/>
                </a:lnTo>
                <a:lnTo>
                  <a:pt x="3391043" y="6852325"/>
                </a:lnTo>
                <a:lnTo>
                  <a:pt x="3425303" y="6852097"/>
                </a:lnTo>
                <a:lnTo>
                  <a:pt x="3452076" y="6851869"/>
                </a:lnTo>
                <a:lnTo>
                  <a:pt x="3492462" y="6851413"/>
                </a:lnTo>
                <a:lnTo>
                  <a:pt x="3496319" y="6851185"/>
                </a:lnTo>
                <a:lnTo>
                  <a:pt x="3491781" y="6851185"/>
                </a:lnTo>
                <a:lnTo>
                  <a:pt x="3526268" y="6850273"/>
                </a:lnTo>
                <a:lnTo>
                  <a:pt x="3549119" y="6849520"/>
                </a:lnTo>
                <a:lnTo>
                  <a:pt x="3550342" y="6849269"/>
                </a:lnTo>
                <a:lnTo>
                  <a:pt x="3554413" y="6848475"/>
                </a:lnTo>
                <a:lnTo>
                  <a:pt x="3553192" y="6849269"/>
                </a:lnTo>
                <a:lnTo>
                  <a:pt x="3551821" y="6849431"/>
                </a:lnTo>
                <a:lnTo>
                  <a:pt x="3553948" y="6849361"/>
                </a:lnTo>
                <a:lnTo>
                  <a:pt x="3570171" y="6848734"/>
                </a:lnTo>
                <a:lnTo>
                  <a:pt x="3568203" y="6848876"/>
                </a:lnTo>
                <a:lnTo>
                  <a:pt x="3563704" y="6849133"/>
                </a:lnTo>
                <a:lnTo>
                  <a:pt x="3569747" y="6848927"/>
                </a:lnTo>
                <a:lnTo>
                  <a:pt x="3547317" y="6849964"/>
                </a:lnTo>
                <a:lnTo>
                  <a:pt x="3546475" y="6850063"/>
                </a:lnTo>
                <a:lnTo>
                  <a:pt x="3546856" y="6849985"/>
                </a:lnTo>
                <a:lnTo>
                  <a:pt x="3545553" y="6850045"/>
                </a:lnTo>
                <a:lnTo>
                  <a:pt x="3506075" y="6851641"/>
                </a:lnTo>
                <a:lnTo>
                  <a:pt x="3466824" y="6852553"/>
                </a:lnTo>
                <a:lnTo>
                  <a:pt x="3447538" y="6853009"/>
                </a:lnTo>
                <a:lnTo>
                  <a:pt x="3428933" y="6853009"/>
                </a:lnTo>
                <a:lnTo>
                  <a:pt x="3410782" y="6853237"/>
                </a:lnTo>
                <a:lnTo>
                  <a:pt x="3393085" y="6853009"/>
                </a:lnTo>
                <a:lnTo>
                  <a:pt x="3376069" y="6852553"/>
                </a:lnTo>
                <a:lnTo>
                  <a:pt x="3360187" y="6852097"/>
                </a:lnTo>
                <a:lnTo>
                  <a:pt x="3334095" y="6851413"/>
                </a:lnTo>
                <a:lnTo>
                  <a:pt x="3308230" y="6850957"/>
                </a:lnTo>
                <a:lnTo>
                  <a:pt x="3305961" y="6850729"/>
                </a:lnTo>
                <a:lnTo>
                  <a:pt x="3267617" y="6848905"/>
                </a:lnTo>
                <a:lnTo>
                  <a:pt x="3264795" y="6848775"/>
                </a:lnTo>
                <a:lnTo>
                  <a:pt x="3269795" y="6849562"/>
                </a:lnTo>
                <a:lnTo>
                  <a:pt x="3270250" y="6849562"/>
                </a:lnTo>
                <a:lnTo>
                  <a:pt x="3270023" y="6850063"/>
                </a:lnTo>
                <a:lnTo>
                  <a:pt x="3268656" y="6850063"/>
                </a:lnTo>
                <a:lnTo>
                  <a:pt x="3262509" y="6849562"/>
                </a:lnTo>
                <a:lnTo>
                  <a:pt x="3252490" y="6848810"/>
                </a:lnTo>
                <a:lnTo>
                  <a:pt x="3228811" y="6847055"/>
                </a:lnTo>
                <a:lnTo>
                  <a:pt x="3213100" y="6845300"/>
                </a:lnTo>
                <a:lnTo>
                  <a:pt x="3224202" y="6845979"/>
                </a:lnTo>
                <a:lnTo>
                  <a:pt x="3223290" y="6845849"/>
                </a:lnTo>
                <a:lnTo>
                  <a:pt x="3217702" y="6845485"/>
                </a:lnTo>
                <a:lnTo>
                  <a:pt x="3204996" y="6844345"/>
                </a:lnTo>
                <a:close/>
                <a:moveTo>
                  <a:pt x="3189287" y="6843712"/>
                </a:moveTo>
                <a:lnTo>
                  <a:pt x="3196476" y="6844506"/>
                </a:lnTo>
                <a:lnTo>
                  <a:pt x="3201987" y="6845300"/>
                </a:lnTo>
                <a:lnTo>
                  <a:pt x="3189287" y="6843712"/>
                </a:lnTo>
                <a:close/>
                <a:moveTo>
                  <a:pt x="3659378" y="6843500"/>
                </a:moveTo>
                <a:lnTo>
                  <a:pt x="3657635" y="6843889"/>
                </a:lnTo>
                <a:lnTo>
                  <a:pt x="3657862" y="6843889"/>
                </a:lnTo>
                <a:lnTo>
                  <a:pt x="3633131" y="6845485"/>
                </a:lnTo>
                <a:lnTo>
                  <a:pt x="3641980" y="6844801"/>
                </a:lnTo>
                <a:lnTo>
                  <a:pt x="3640308" y="6844801"/>
                </a:lnTo>
                <a:lnTo>
                  <a:pt x="3659378" y="6843500"/>
                </a:lnTo>
                <a:close/>
                <a:moveTo>
                  <a:pt x="3659677" y="6843433"/>
                </a:moveTo>
                <a:lnTo>
                  <a:pt x="3660358" y="6843433"/>
                </a:lnTo>
                <a:lnTo>
                  <a:pt x="3659378" y="6843500"/>
                </a:lnTo>
                <a:lnTo>
                  <a:pt x="3659677" y="6843433"/>
                </a:lnTo>
                <a:close/>
                <a:moveTo>
                  <a:pt x="3202047" y="6842749"/>
                </a:moveTo>
                <a:lnTo>
                  <a:pt x="3206131" y="6842977"/>
                </a:lnTo>
                <a:lnTo>
                  <a:pt x="3203408" y="6842880"/>
                </a:lnTo>
                <a:lnTo>
                  <a:pt x="3202047" y="6842749"/>
                </a:lnTo>
                <a:close/>
                <a:moveTo>
                  <a:pt x="3701476" y="6837015"/>
                </a:moveTo>
                <a:lnTo>
                  <a:pt x="3702105" y="6837049"/>
                </a:lnTo>
                <a:lnTo>
                  <a:pt x="3700971" y="6837049"/>
                </a:lnTo>
                <a:lnTo>
                  <a:pt x="3701476" y="6837015"/>
                </a:lnTo>
                <a:close/>
                <a:moveTo>
                  <a:pt x="3722463" y="6835775"/>
                </a:moveTo>
                <a:lnTo>
                  <a:pt x="3722687" y="6835775"/>
                </a:lnTo>
                <a:lnTo>
                  <a:pt x="3700462" y="6837363"/>
                </a:lnTo>
                <a:lnTo>
                  <a:pt x="3722463" y="6835775"/>
                </a:lnTo>
                <a:close/>
                <a:moveTo>
                  <a:pt x="3122214" y="6835257"/>
                </a:moveTo>
                <a:lnTo>
                  <a:pt x="3128762" y="6835681"/>
                </a:lnTo>
                <a:lnTo>
                  <a:pt x="3134661" y="6836365"/>
                </a:lnTo>
                <a:lnTo>
                  <a:pt x="3136628" y="6836859"/>
                </a:lnTo>
                <a:lnTo>
                  <a:pt x="3129443" y="6836137"/>
                </a:lnTo>
                <a:lnTo>
                  <a:pt x="3122214" y="6835257"/>
                </a:lnTo>
                <a:close/>
                <a:moveTo>
                  <a:pt x="3121780" y="6835228"/>
                </a:moveTo>
                <a:lnTo>
                  <a:pt x="3122197" y="6835255"/>
                </a:lnTo>
                <a:lnTo>
                  <a:pt x="3122214" y="6835257"/>
                </a:lnTo>
                <a:lnTo>
                  <a:pt x="3121780" y="6835228"/>
                </a:lnTo>
                <a:close/>
                <a:moveTo>
                  <a:pt x="3121772" y="6835227"/>
                </a:moveTo>
                <a:lnTo>
                  <a:pt x="3121780" y="6835228"/>
                </a:lnTo>
                <a:lnTo>
                  <a:pt x="3121775" y="6835228"/>
                </a:lnTo>
                <a:lnTo>
                  <a:pt x="3121772" y="6835227"/>
                </a:lnTo>
                <a:close/>
                <a:moveTo>
                  <a:pt x="3121956" y="6835225"/>
                </a:moveTo>
                <a:lnTo>
                  <a:pt x="3128989" y="6835681"/>
                </a:lnTo>
                <a:lnTo>
                  <a:pt x="3122197" y="6835255"/>
                </a:lnTo>
                <a:lnTo>
                  <a:pt x="3121956" y="6835225"/>
                </a:lnTo>
                <a:close/>
                <a:moveTo>
                  <a:pt x="3751808" y="6834821"/>
                </a:moveTo>
                <a:lnTo>
                  <a:pt x="3754970" y="6834997"/>
                </a:lnTo>
                <a:lnTo>
                  <a:pt x="3750205" y="6835225"/>
                </a:lnTo>
                <a:lnTo>
                  <a:pt x="3751113" y="6834997"/>
                </a:lnTo>
                <a:lnTo>
                  <a:pt x="3750205" y="6834997"/>
                </a:lnTo>
                <a:lnTo>
                  <a:pt x="3749524" y="6834997"/>
                </a:lnTo>
                <a:lnTo>
                  <a:pt x="3751808" y="6834821"/>
                </a:lnTo>
                <a:close/>
                <a:moveTo>
                  <a:pt x="3749524" y="6834721"/>
                </a:moveTo>
                <a:lnTo>
                  <a:pt x="3752474" y="6834769"/>
                </a:lnTo>
                <a:lnTo>
                  <a:pt x="3751808" y="6834821"/>
                </a:lnTo>
                <a:lnTo>
                  <a:pt x="3750886" y="6834769"/>
                </a:lnTo>
                <a:lnTo>
                  <a:pt x="3749524" y="6834769"/>
                </a:lnTo>
                <a:lnTo>
                  <a:pt x="3749524" y="6834721"/>
                </a:lnTo>
                <a:close/>
                <a:moveTo>
                  <a:pt x="3090862" y="6832600"/>
                </a:moveTo>
                <a:lnTo>
                  <a:pt x="3095625" y="6834188"/>
                </a:lnTo>
                <a:lnTo>
                  <a:pt x="3091484" y="6833394"/>
                </a:lnTo>
                <a:lnTo>
                  <a:pt x="3090862" y="6832600"/>
                </a:lnTo>
                <a:close/>
                <a:moveTo>
                  <a:pt x="3086100" y="6832203"/>
                </a:moveTo>
                <a:lnTo>
                  <a:pt x="3089275" y="6832600"/>
                </a:lnTo>
                <a:lnTo>
                  <a:pt x="3086344" y="6832336"/>
                </a:lnTo>
                <a:lnTo>
                  <a:pt x="3086100" y="6832203"/>
                </a:lnTo>
                <a:close/>
                <a:moveTo>
                  <a:pt x="3097212" y="6831012"/>
                </a:moveTo>
                <a:lnTo>
                  <a:pt x="3113876" y="6832401"/>
                </a:lnTo>
                <a:lnTo>
                  <a:pt x="3106343" y="6831608"/>
                </a:lnTo>
                <a:lnTo>
                  <a:pt x="3121637" y="6832600"/>
                </a:lnTo>
                <a:lnTo>
                  <a:pt x="3132137" y="6834187"/>
                </a:lnTo>
                <a:lnTo>
                  <a:pt x="3097212" y="6831012"/>
                </a:lnTo>
                <a:close/>
                <a:moveTo>
                  <a:pt x="3076575" y="6831012"/>
                </a:moveTo>
                <a:lnTo>
                  <a:pt x="3085856" y="6832071"/>
                </a:lnTo>
                <a:lnTo>
                  <a:pt x="3086100" y="6832203"/>
                </a:lnTo>
                <a:lnTo>
                  <a:pt x="3076575" y="6831012"/>
                </a:lnTo>
                <a:close/>
                <a:moveTo>
                  <a:pt x="3813053" y="6828613"/>
                </a:moveTo>
                <a:lnTo>
                  <a:pt x="3813280" y="6828613"/>
                </a:lnTo>
                <a:lnTo>
                  <a:pt x="3810779" y="6828861"/>
                </a:lnTo>
                <a:lnTo>
                  <a:pt x="3813053" y="6828613"/>
                </a:lnTo>
                <a:close/>
                <a:moveTo>
                  <a:pt x="3663534" y="6828613"/>
                </a:moveTo>
                <a:lnTo>
                  <a:pt x="3685315" y="6829069"/>
                </a:lnTo>
                <a:lnTo>
                  <a:pt x="3701424" y="6830665"/>
                </a:lnTo>
                <a:lnTo>
                  <a:pt x="3717306" y="6831577"/>
                </a:lnTo>
                <a:lnTo>
                  <a:pt x="3733415" y="6832261"/>
                </a:lnTo>
                <a:lnTo>
                  <a:pt x="3749298" y="6832489"/>
                </a:lnTo>
                <a:lnTo>
                  <a:pt x="3765180" y="6832033"/>
                </a:lnTo>
                <a:lnTo>
                  <a:pt x="3781289" y="6831349"/>
                </a:lnTo>
                <a:lnTo>
                  <a:pt x="3797171" y="6830209"/>
                </a:lnTo>
                <a:lnTo>
                  <a:pt x="3810779" y="6828861"/>
                </a:lnTo>
                <a:lnTo>
                  <a:pt x="3794221" y="6830665"/>
                </a:lnTo>
                <a:lnTo>
                  <a:pt x="3769037" y="6832489"/>
                </a:lnTo>
                <a:lnTo>
                  <a:pt x="3754062" y="6834085"/>
                </a:lnTo>
                <a:lnTo>
                  <a:pt x="3750432" y="6834313"/>
                </a:lnTo>
                <a:lnTo>
                  <a:pt x="3749524" y="6834541"/>
                </a:lnTo>
                <a:lnTo>
                  <a:pt x="3749524" y="6834721"/>
                </a:lnTo>
                <a:lnTo>
                  <a:pt x="3724340" y="6834313"/>
                </a:lnTo>
                <a:lnTo>
                  <a:pt x="3715038" y="6834313"/>
                </a:lnTo>
                <a:lnTo>
                  <a:pt x="3708458" y="6834541"/>
                </a:lnTo>
                <a:lnTo>
                  <a:pt x="3704828" y="6834769"/>
                </a:lnTo>
                <a:lnTo>
                  <a:pt x="3703920" y="6834997"/>
                </a:lnTo>
                <a:lnTo>
                  <a:pt x="3703920" y="6835225"/>
                </a:lnTo>
                <a:lnTo>
                  <a:pt x="3706189" y="6835681"/>
                </a:lnTo>
                <a:lnTo>
                  <a:pt x="3711181" y="6836365"/>
                </a:lnTo>
                <a:lnTo>
                  <a:pt x="3701476" y="6837015"/>
                </a:lnTo>
                <a:lnTo>
                  <a:pt x="3689399" y="6836365"/>
                </a:lnTo>
                <a:lnTo>
                  <a:pt x="3691895" y="6835909"/>
                </a:lnTo>
                <a:lnTo>
                  <a:pt x="3681685" y="6835681"/>
                </a:lnTo>
                <a:lnTo>
                  <a:pt x="3683273" y="6835225"/>
                </a:lnTo>
                <a:lnTo>
                  <a:pt x="3651056" y="6832945"/>
                </a:lnTo>
                <a:lnTo>
                  <a:pt x="3662627" y="6833173"/>
                </a:lnTo>
                <a:lnTo>
                  <a:pt x="3649014" y="6831577"/>
                </a:lnTo>
                <a:lnTo>
                  <a:pt x="3651056" y="6831349"/>
                </a:lnTo>
                <a:lnTo>
                  <a:pt x="3680551" y="6831577"/>
                </a:lnTo>
                <a:lnTo>
                  <a:pt x="3675559" y="6831349"/>
                </a:lnTo>
                <a:lnTo>
                  <a:pt x="3671475" y="6831121"/>
                </a:lnTo>
                <a:lnTo>
                  <a:pt x="3669433" y="6830893"/>
                </a:lnTo>
                <a:lnTo>
                  <a:pt x="3667618" y="6830437"/>
                </a:lnTo>
                <a:lnTo>
                  <a:pt x="3665576" y="6829525"/>
                </a:lnTo>
                <a:lnTo>
                  <a:pt x="3663534" y="6828613"/>
                </a:lnTo>
                <a:close/>
                <a:moveTo>
                  <a:pt x="3048199" y="6827837"/>
                </a:moveTo>
                <a:lnTo>
                  <a:pt x="3049985" y="6827837"/>
                </a:lnTo>
                <a:lnTo>
                  <a:pt x="3052763" y="6829425"/>
                </a:lnTo>
                <a:lnTo>
                  <a:pt x="3048199" y="6827837"/>
                </a:lnTo>
                <a:close/>
                <a:moveTo>
                  <a:pt x="3068637" y="6827473"/>
                </a:moveTo>
                <a:lnTo>
                  <a:pt x="3091780" y="6829753"/>
                </a:lnTo>
                <a:lnTo>
                  <a:pt x="3084746" y="6829297"/>
                </a:lnTo>
                <a:lnTo>
                  <a:pt x="3108569" y="6833173"/>
                </a:lnTo>
                <a:lnTo>
                  <a:pt x="3121763" y="6835227"/>
                </a:lnTo>
                <a:lnTo>
                  <a:pt x="3121764" y="6835227"/>
                </a:lnTo>
                <a:lnTo>
                  <a:pt x="3121765" y="6835227"/>
                </a:lnTo>
                <a:lnTo>
                  <a:pt x="3121766" y="6835227"/>
                </a:lnTo>
                <a:lnTo>
                  <a:pt x="3121767" y="6835227"/>
                </a:lnTo>
                <a:lnTo>
                  <a:pt x="3121768" y="6835227"/>
                </a:lnTo>
                <a:lnTo>
                  <a:pt x="3121769" y="6835227"/>
                </a:lnTo>
                <a:lnTo>
                  <a:pt x="3121770" y="6835227"/>
                </a:lnTo>
                <a:lnTo>
                  <a:pt x="3121775" y="6835228"/>
                </a:lnTo>
                <a:lnTo>
                  <a:pt x="3124678" y="6835681"/>
                </a:lnTo>
                <a:lnTo>
                  <a:pt x="3134434" y="6837049"/>
                </a:lnTo>
                <a:lnTo>
                  <a:pt x="3138518" y="6837505"/>
                </a:lnTo>
                <a:lnTo>
                  <a:pt x="3138972" y="6837277"/>
                </a:lnTo>
                <a:lnTo>
                  <a:pt x="3138291" y="6837277"/>
                </a:lnTo>
                <a:lnTo>
                  <a:pt x="3136628" y="6836859"/>
                </a:lnTo>
                <a:lnTo>
                  <a:pt x="3140787" y="6837277"/>
                </a:lnTo>
                <a:lnTo>
                  <a:pt x="3168241" y="6839785"/>
                </a:lnTo>
                <a:lnTo>
                  <a:pt x="3192291" y="6841837"/>
                </a:lnTo>
                <a:lnTo>
                  <a:pt x="3198870" y="6842521"/>
                </a:lnTo>
                <a:lnTo>
                  <a:pt x="3200232" y="6842749"/>
                </a:lnTo>
                <a:lnTo>
                  <a:pt x="3199778" y="6842749"/>
                </a:lnTo>
                <a:lnTo>
                  <a:pt x="3203408" y="6842880"/>
                </a:lnTo>
                <a:lnTo>
                  <a:pt x="3211076" y="6843613"/>
                </a:lnTo>
                <a:lnTo>
                  <a:pt x="3208853" y="6843433"/>
                </a:lnTo>
                <a:lnTo>
                  <a:pt x="3216341" y="6844117"/>
                </a:lnTo>
                <a:lnTo>
                  <a:pt x="3211076" y="6843613"/>
                </a:lnTo>
                <a:lnTo>
                  <a:pt x="3222920" y="6844573"/>
                </a:lnTo>
                <a:lnTo>
                  <a:pt x="3209988" y="6844345"/>
                </a:lnTo>
                <a:lnTo>
                  <a:pt x="3220878" y="6845029"/>
                </a:lnTo>
                <a:lnTo>
                  <a:pt x="3233584" y="6845713"/>
                </a:lnTo>
                <a:lnTo>
                  <a:pt x="3209761" y="6844573"/>
                </a:lnTo>
                <a:lnTo>
                  <a:pt x="3190475" y="6842977"/>
                </a:lnTo>
                <a:lnTo>
                  <a:pt x="3188433" y="6842749"/>
                </a:lnTo>
                <a:lnTo>
                  <a:pt x="3187753" y="6842977"/>
                </a:lnTo>
                <a:lnTo>
                  <a:pt x="3188887" y="6843205"/>
                </a:lnTo>
                <a:lnTo>
                  <a:pt x="3192064" y="6843889"/>
                </a:lnTo>
                <a:lnTo>
                  <a:pt x="3179131" y="6842749"/>
                </a:lnTo>
                <a:lnTo>
                  <a:pt x="3154400" y="6841153"/>
                </a:lnTo>
                <a:lnTo>
                  <a:pt x="3140787" y="6839785"/>
                </a:lnTo>
                <a:lnTo>
                  <a:pt x="3138065" y="6839329"/>
                </a:lnTo>
                <a:lnTo>
                  <a:pt x="3146459" y="6839557"/>
                </a:lnTo>
                <a:lnTo>
                  <a:pt x="3137157" y="6838645"/>
                </a:lnTo>
                <a:lnTo>
                  <a:pt x="3131939" y="6838189"/>
                </a:lnTo>
                <a:lnTo>
                  <a:pt x="3135115" y="6838189"/>
                </a:lnTo>
                <a:lnTo>
                  <a:pt x="3126602" y="6837476"/>
                </a:lnTo>
                <a:lnTo>
                  <a:pt x="3131457" y="6838156"/>
                </a:lnTo>
                <a:lnTo>
                  <a:pt x="3135312" y="6838950"/>
                </a:lnTo>
                <a:lnTo>
                  <a:pt x="3126340" y="6837454"/>
                </a:lnTo>
                <a:lnTo>
                  <a:pt x="3124225" y="6837277"/>
                </a:lnTo>
                <a:lnTo>
                  <a:pt x="3125856" y="6837374"/>
                </a:lnTo>
                <a:lnTo>
                  <a:pt x="3125787" y="6837362"/>
                </a:lnTo>
                <a:lnTo>
                  <a:pt x="3125878" y="6837375"/>
                </a:lnTo>
                <a:lnTo>
                  <a:pt x="3128082" y="6837505"/>
                </a:lnTo>
                <a:lnTo>
                  <a:pt x="3127076" y="6837325"/>
                </a:lnTo>
                <a:lnTo>
                  <a:pt x="3123667" y="6837151"/>
                </a:lnTo>
                <a:lnTo>
                  <a:pt x="3110773" y="6835881"/>
                </a:lnTo>
                <a:lnTo>
                  <a:pt x="3098800" y="6834187"/>
                </a:lnTo>
                <a:lnTo>
                  <a:pt x="3109852" y="6835246"/>
                </a:lnTo>
                <a:lnTo>
                  <a:pt x="3108471" y="6835034"/>
                </a:lnTo>
                <a:lnTo>
                  <a:pt x="3116760" y="6835881"/>
                </a:lnTo>
                <a:lnTo>
                  <a:pt x="3118541" y="6835881"/>
                </a:lnTo>
                <a:lnTo>
                  <a:pt x="3117848" y="6835775"/>
                </a:lnTo>
                <a:lnTo>
                  <a:pt x="3117616" y="6835775"/>
                </a:lnTo>
                <a:lnTo>
                  <a:pt x="3090862" y="6832600"/>
                </a:lnTo>
                <a:lnTo>
                  <a:pt x="3105882" y="6834188"/>
                </a:lnTo>
                <a:lnTo>
                  <a:pt x="3117829" y="6835772"/>
                </a:lnTo>
                <a:lnTo>
                  <a:pt x="3094729" y="6832261"/>
                </a:lnTo>
                <a:lnTo>
                  <a:pt x="3092914" y="6831805"/>
                </a:lnTo>
                <a:lnTo>
                  <a:pt x="3068637" y="6827473"/>
                </a:lnTo>
                <a:close/>
                <a:moveTo>
                  <a:pt x="3030846" y="6827013"/>
                </a:moveTo>
                <a:lnTo>
                  <a:pt x="3038475" y="6827838"/>
                </a:lnTo>
                <a:lnTo>
                  <a:pt x="3030986" y="6827044"/>
                </a:lnTo>
                <a:lnTo>
                  <a:pt x="3030846" y="6827013"/>
                </a:lnTo>
                <a:close/>
                <a:moveTo>
                  <a:pt x="3675062" y="6826250"/>
                </a:moveTo>
                <a:lnTo>
                  <a:pt x="3675768" y="6826250"/>
                </a:lnTo>
                <a:lnTo>
                  <a:pt x="3686116" y="6826250"/>
                </a:lnTo>
                <a:lnTo>
                  <a:pt x="3687762" y="6827838"/>
                </a:lnTo>
                <a:lnTo>
                  <a:pt x="3675062" y="6826250"/>
                </a:lnTo>
                <a:close/>
                <a:moveTo>
                  <a:pt x="3027362" y="6826250"/>
                </a:moveTo>
                <a:lnTo>
                  <a:pt x="3030846" y="6827013"/>
                </a:lnTo>
                <a:lnTo>
                  <a:pt x="3029295" y="6826846"/>
                </a:lnTo>
                <a:lnTo>
                  <a:pt x="3027362" y="6826250"/>
                </a:lnTo>
                <a:close/>
                <a:moveTo>
                  <a:pt x="3669427" y="6824662"/>
                </a:moveTo>
                <a:lnTo>
                  <a:pt x="3672999" y="6824662"/>
                </a:lnTo>
                <a:lnTo>
                  <a:pt x="3673475" y="6826250"/>
                </a:lnTo>
                <a:lnTo>
                  <a:pt x="3668712" y="6825456"/>
                </a:lnTo>
                <a:lnTo>
                  <a:pt x="3669427" y="6824662"/>
                </a:lnTo>
                <a:close/>
                <a:moveTo>
                  <a:pt x="3072253" y="6824662"/>
                </a:moveTo>
                <a:lnTo>
                  <a:pt x="3086144" y="6826514"/>
                </a:lnTo>
                <a:lnTo>
                  <a:pt x="3081955" y="6826514"/>
                </a:lnTo>
                <a:lnTo>
                  <a:pt x="3085923" y="6827837"/>
                </a:lnTo>
                <a:lnTo>
                  <a:pt x="3083278" y="6827308"/>
                </a:lnTo>
                <a:lnTo>
                  <a:pt x="3077104" y="6825985"/>
                </a:lnTo>
                <a:lnTo>
                  <a:pt x="3074238" y="6825191"/>
                </a:lnTo>
                <a:lnTo>
                  <a:pt x="3071812" y="6824927"/>
                </a:lnTo>
                <a:lnTo>
                  <a:pt x="3072253" y="6824662"/>
                </a:lnTo>
                <a:close/>
                <a:moveTo>
                  <a:pt x="3060700" y="6824662"/>
                </a:moveTo>
                <a:lnTo>
                  <a:pt x="3069449" y="6825456"/>
                </a:lnTo>
                <a:lnTo>
                  <a:pt x="3071813" y="6826250"/>
                </a:lnTo>
                <a:lnTo>
                  <a:pt x="3060700" y="6824662"/>
                </a:lnTo>
                <a:close/>
                <a:moveTo>
                  <a:pt x="3009900" y="6823075"/>
                </a:moveTo>
                <a:lnTo>
                  <a:pt x="3016721" y="6823302"/>
                </a:lnTo>
                <a:lnTo>
                  <a:pt x="3016485" y="6823302"/>
                </a:lnTo>
                <a:lnTo>
                  <a:pt x="3022365" y="6823983"/>
                </a:lnTo>
                <a:lnTo>
                  <a:pt x="3022835" y="6823756"/>
                </a:lnTo>
                <a:lnTo>
                  <a:pt x="3024482" y="6823983"/>
                </a:lnTo>
                <a:lnTo>
                  <a:pt x="3028950" y="6824663"/>
                </a:lnTo>
                <a:lnTo>
                  <a:pt x="3022365" y="6824210"/>
                </a:lnTo>
                <a:lnTo>
                  <a:pt x="3019308" y="6824210"/>
                </a:lnTo>
                <a:lnTo>
                  <a:pt x="3019543" y="6824436"/>
                </a:lnTo>
                <a:lnTo>
                  <a:pt x="3019072" y="6824210"/>
                </a:lnTo>
                <a:lnTo>
                  <a:pt x="3009900" y="6823075"/>
                </a:lnTo>
                <a:close/>
                <a:moveTo>
                  <a:pt x="3006960" y="6819900"/>
                </a:moveTo>
                <a:lnTo>
                  <a:pt x="3013075" y="6821488"/>
                </a:lnTo>
                <a:lnTo>
                  <a:pt x="3006725" y="6820430"/>
                </a:lnTo>
                <a:lnTo>
                  <a:pt x="3006960" y="6819900"/>
                </a:lnTo>
                <a:close/>
                <a:moveTo>
                  <a:pt x="2994252" y="6818312"/>
                </a:moveTo>
                <a:lnTo>
                  <a:pt x="3000829" y="6818745"/>
                </a:lnTo>
                <a:lnTo>
                  <a:pt x="3007179" y="6819756"/>
                </a:lnTo>
                <a:lnTo>
                  <a:pt x="3002643" y="6819323"/>
                </a:lnTo>
                <a:lnTo>
                  <a:pt x="3008313" y="6819900"/>
                </a:lnTo>
                <a:lnTo>
                  <a:pt x="3003551" y="6819612"/>
                </a:lnTo>
                <a:lnTo>
                  <a:pt x="2998788" y="6819034"/>
                </a:lnTo>
                <a:lnTo>
                  <a:pt x="2996293" y="6818745"/>
                </a:lnTo>
                <a:lnTo>
                  <a:pt x="2994025" y="6818457"/>
                </a:lnTo>
                <a:lnTo>
                  <a:pt x="2994252" y="6818312"/>
                </a:lnTo>
                <a:close/>
                <a:moveTo>
                  <a:pt x="2962275" y="6810375"/>
                </a:moveTo>
                <a:lnTo>
                  <a:pt x="2966731" y="6810602"/>
                </a:lnTo>
                <a:lnTo>
                  <a:pt x="2966954" y="6810602"/>
                </a:lnTo>
                <a:lnTo>
                  <a:pt x="2967177" y="6810602"/>
                </a:lnTo>
                <a:lnTo>
                  <a:pt x="2967400" y="6810375"/>
                </a:lnTo>
                <a:lnTo>
                  <a:pt x="2967623" y="6810375"/>
                </a:lnTo>
                <a:lnTo>
                  <a:pt x="2967845" y="6810375"/>
                </a:lnTo>
                <a:lnTo>
                  <a:pt x="2968291" y="6810375"/>
                </a:lnTo>
                <a:lnTo>
                  <a:pt x="2968737" y="6810602"/>
                </a:lnTo>
                <a:lnTo>
                  <a:pt x="2974975" y="6811963"/>
                </a:lnTo>
                <a:lnTo>
                  <a:pt x="2962275" y="6810375"/>
                </a:lnTo>
                <a:close/>
                <a:moveTo>
                  <a:pt x="3951454" y="6776629"/>
                </a:moveTo>
                <a:lnTo>
                  <a:pt x="3946689" y="6781189"/>
                </a:lnTo>
                <a:lnTo>
                  <a:pt x="3941924" y="6785521"/>
                </a:lnTo>
                <a:lnTo>
                  <a:pt x="3937160" y="6789853"/>
                </a:lnTo>
                <a:lnTo>
                  <a:pt x="3932395" y="6793729"/>
                </a:lnTo>
                <a:lnTo>
                  <a:pt x="3927404" y="6797377"/>
                </a:lnTo>
                <a:lnTo>
                  <a:pt x="3923994" y="6799825"/>
                </a:lnTo>
                <a:lnTo>
                  <a:pt x="3916967" y="6803989"/>
                </a:lnTo>
                <a:lnTo>
                  <a:pt x="3908118" y="6808549"/>
                </a:lnTo>
                <a:lnTo>
                  <a:pt x="3899043" y="6812653"/>
                </a:lnTo>
                <a:lnTo>
                  <a:pt x="3894732" y="6814477"/>
                </a:lnTo>
                <a:lnTo>
                  <a:pt x="3889967" y="6816073"/>
                </a:lnTo>
                <a:lnTo>
                  <a:pt x="3885656" y="6817669"/>
                </a:lnTo>
                <a:lnTo>
                  <a:pt x="3881119" y="6819037"/>
                </a:lnTo>
                <a:lnTo>
                  <a:pt x="3881117" y="6819038"/>
                </a:lnTo>
                <a:lnTo>
                  <a:pt x="3876545" y="6820132"/>
                </a:lnTo>
                <a:lnTo>
                  <a:pt x="3872043" y="6820861"/>
                </a:lnTo>
                <a:lnTo>
                  <a:pt x="3876354" y="6820177"/>
                </a:lnTo>
                <a:lnTo>
                  <a:pt x="3876545" y="6820132"/>
                </a:lnTo>
                <a:lnTo>
                  <a:pt x="3877159" y="6820032"/>
                </a:lnTo>
                <a:lnTo>
                  <a:pt x="3876581" y="6820177"/>
                </a:lnTo>
                <a:lnTo>
                  <a:pt x="3871363" y="6821089"/>
                </a:lnTo>
                <a:lnTo>
                  <a:pt x="3859564" y="6822685"/>
                </a:lnTo>
                <a:lnTo>
                  <a:pt x="3844590" y="6824509"/>
                </a:lnTo>
                <a:lnTo>
                  <a:pt x="3829162" y="6826333"/>
                </a:lnTo>
                <a:lnTo>
                  <a:pt x="3813733" y="6828385"/>
                </a:lnTo>
                <a:lnTo>
                  <a:pt x="3806927" y="6829069"/>
                </a:lnTo>
                <a:lnTo>
                  <a:pt x="3799439" y="6829297"/>
                </a:lnTo>
                <a:lnTo>
                  <a:pt x="3790818" y="6829753"/>
                </a:lnTo>
                <a:lnTo>
                  <a:pt x="3781742" y="6829753"/>
                </a:lnTo>
                <a:lnTo>
                  <a:pt x="3762911" y="6829753"/>
                </a:lnTo>
                <a:lnTo>
                  <a:pt x="3744079" y="6829525"/>
                </a:lnTo>
                <a:lnTo>
                  <a:pt x="3726836" y="6829069"/>
                </a:lnTo>
                <a:lnTo>
                  <a:pt x="3712769" y="6828385"/>
                </a:lnTo>
                <a:lnTo>
                  <a:pt x="3703239" y="6828157"/>
                </a:lnTo>
                <a:lnTo>
                  <a:pt x="3700290" y="6828157"/>
                </a:lnTo>
                <a:lnTo>
                  <a:pt x="3700517" y="6827473"/>
                </a:lnTo>
                <a:lnTo>
                  <a:pt x="3709819" y="6827473"/>
                </a:lnTo>
                <a:lnTo>
                  <a:pt x="3707550" y="6825421"/>
                </a:lnTo>
                <a:lnTo>
                  <a:pt x="3712315" y="6823597"/>
                </a:lnTo>
                <a:lnTo>
                  <a:pt x="3717533" y="6821773"/>
                </a:lnTo>
                <a:lnTo>
                  <a:pt x="3726836" y="6819037"/>
                </a:lnTo>
                <a:lnTo>
                  <a:pt x="3726382" y="6817897"/>
                </a:lnTo>
                <a:lnTo>
                  <a:pt x="3736365" y="6817897"/>
                </a:lnTo>
                <a:lnTo>
                  <a:pt x="3731827" y="6816301"/>
                </a:lnTo>
                <a:lnTo>
                  <a:pt x="3757692" y="6816985"/>
                </a:lnTo>
                <a:lnTo>
                  <a:pt x="3759281" y="6814477"/>
                </a:lnTo>
                <a:lnTo>
                  <a:pt x="3773574" y="6811513"/>
                </a:lnTo>
                <a:lnTo>
                  <a:pt x="3787868" y="6809233"/>
                </a:lnTo>
                <a:lnTo>
                  <a:pt x="3802162" y="6807181"/>
                </a:lnTo>
                <a:lnTo>
                  <a:pt x="3816683" y="6805129"/>
                </a:lnTo>
                <a:lnTo>
                  <a:pt x="3830977" y="6803305"/>
                </a:lnTo>
                <a:lnTo>
                  <a:pt x="3845271" y="6800797"/>
                </a:lnTo>
                <a:lnTo>
                  <a:pt x="3859564" y="6798061"/>
                </a:lnTo>
                <a:lnTo>
                  <a:pt x="3867052" y="6796693"/>
                </a:lnTo>
                <a:lnTo>
                  <a:pt x="3874085" y="6794869"/>
                </a:lnTo>
                <a:lnTo>
                  <a:pt x="3897681" y="6784153"/>
                </a:lnTo>
                <a:lnTo>
                  <a:pt x="3898589" y="6785065"/>
                </a:lnTo>
                <a:lnTo>
                  <a:pt x="3898362" y="6786661"/>
                </a:lnTo>
                <a:lnTo>
                  <a:pt x="3904942" y="6788257"/>
                </a:lnTo>
                <a:lnTo>
                  <a:pt x="3905849" y="6789625"/>
                </a:lnTo>
                <a:lnTo>
                  <a:pt x="3903354" y="6790537"/>
                </a:lnTo>
                <a:lnTo>
                  <a:pt x="3916740" y="6786889"/>
                </a:lnTo>
                <a:lnTo>
                  <a:pt x="3910160" y="6790537"/>
                </a:lnTo>
                <a:lnTo>
                  <a:pt x="3913564" y="6790993"/>
                </a:lnTo>
                <a:lnTo>
                  <a:pt x="3913110" y="6791905"/>
                </a:lnTo>
                <a:lnTo>
                  <a:pt x="3919463" y="6788257"/>
                </a:lnTo>
                <a:lnTo>
                  <a:pt x="3916513" y="6791449"/>
                </a:lnTo>
                <a:lnTo>
                  <a:pt x="3920370" y="6787801"/>
                </a:lnTo>
                <a:lnTo>
                  <a:pt x="3924681" y="6784837"/>
                </a:lnTo>
                <a:lnTo>
                  <a:pt x="3928765" y="6782101"/>
                </a:lnTo>
                <a:lnTo>
                  <a:pt x="3933076" y="6780277"/>
                </a:lnTo>
                <a:lnTo>
                  <a:pt x="3937387" y="6778453"/>
                </a:lnTo>
                <a:lnTo>
                  <a:pt x="3941924" y="6777313"/>
                </a:lnTo>
                <a:lnTo>
                  <a:pt x="3946462" y="6776857"/>
                </a:lnTo>
                <a:lnTo>
                  <a:pt x="3951454" y="6776629"/>
                </a:lnTo>
                <a:close/>
                <a:moveTo>
                  <a:pt x="2566988" y="6746874"/>
                </a:moveTo>
                <a:lnTo>
                  <a:pt x="2567175" y="6746874"/>
                </a:lnTo>
                <a:lnTo>
                  <a:pt x="2570163" y="6748462"/>
                </a:lnTo>
                <a:lnTo>
                  <a:pt x="2566988" y="6746874"/>
                </a:lnTo>
                <a:close/>
                <a:moveTo>
                  <a:pt x="2565930" y="6745123"/>
                </a:moveTo>
                <a:lnTo>
                  <a:pt x="2570056" y="6745926"/>
                </a:lnTo>
                <a:lnTo>
                  <a:pt x="2571102" y="6746217"/>
                </a:lnTo>
                <a:lnTo>
                  <a:pt x="2565930" y="6745123"/>
                </a:lnTo>
                <a:close/>
                <a:moveTo>
                  <a:pt x="2550361" y="6743473"/>
                </a:moveTo>
                <a:lnTo>
                  <a:pt x="2551739" y="6743926"/>
                </a:lnTo>
                <a:lnTo>
                  <a:pt x="2550959" y="6743767"/>
                </a:lnTo>
                <a:lnTo>
                  <a:pt x="2550361" y="6743473"/>
                </a:lnTo>
                <a:close/>
                <a:moveTo>
                  <a:pt x="2546789" y="6742920"/>
                </a:moveTo>
                <a:lnTo>
                  <a:pt x="2550959" y="6743767"/>
                </a:lnTo>
                <a:lnTo>
                  <a:pt x="2551280" y="6743926"/>
                </a:lnTo>
                <a:lnTo>
                  <a:pt x="2551739" y="6743926"/>
                </a:lnTo>
                <a:lnTo>
                  <a:pt x="2551740" y="6743926"/>
                </a:lnTo>
                <a:lnTo>
                  <a:pt x="2555876" y="6745287"/>
                </a:lnTo>
                <a:lnTo>
                  <a:pt x="2546789" y="6742920"/>
                </a:lnTo>
                <a:close/>
                <a:moveTo>
                  <a:pt x="2549113" y="6742376"/>
                </a:moveTo>
                <a:lnTo>
                  <a:pt x="2550988" y="6742826"/>
                </a:lnTo>
                <a:lnTo>
                  <a:pt x="2552568" y="6743302"/>
                </a:lnTo>
                <a:lnTo>
                  <a:pt x="2549113" y="6742376"/>
                </a:lnTo>
                <a:close/>
                <a:moveTo>
                  <a:pt x="2541536" y="6741552"/>
                </a:moveTo>
                <a:lnTo>
                  <a:pt x="2546789" y="6742920"/>
                </a:lnTo>
                <a:lnTo>
                  <a:pt x="2543927" y="6742339"/>
                </a:lnTo>
                <a:lnTo>
                  <a:pt x="2541536" y="6741552"/>
                </a:lnTo>
                <a:close/>
                <a:moveTo>
                  <a:pt x="2539332" y="6740978"/>
                </a:moveTo>
                <a:lnTo>
                  <a:pt x="2540709" y="6741280"/>
                </a:lnTo>
                <a:lnTo>
                  <a:pt x="2541536" y="6741552"/>
                </a:lnTo>
                <a:lnTo>
                  <a:pt x="2539332" y="6740978"/>
                </a:lnTo>
                <a:close/>
                <a:moveTo>
                  <a:pt x="2546350" y="6740524"/>
                </a:moveTo>
                <a:lnTo>
                  <a:pt x="2552133" y="6742164"/>
                </a:lnTo>
                <a:lnTo>
                  <a:pt x="2547938" y="6740743"/>
                </a:lnTo>
                <a:lnTo>
                  <a:pt x="2548163" y="6740524"/>
                </a:lnTo>
                <a:lnTo>
                  <a:pt x="2557893" y="6742785"/>
                </a:lnTo>
                <a:lnTo>
                  <a:pt x="2567954" y="6745123"/>
                </a:lnTo>
                <a:lnTo>
                  <a:pt x="2568971" y="6745378"/>
                </a:lnTo>
                <a:lnTo>
                  <a:pt x="2571336" y="6745922"/>
                </a:lnTo>
                <a:lnTo>
                  <a:pt x="2574090" y="6746654"/>
                </a:lnTo>
                <a:lnTo>
                  <a:pt x="2570163" y="6745287"/>
                </a:lnTo>
                <a:lnTo>
                  <a:pt x="2574914" y="6746871"/>
                </a:lnTo>
                <a:lnTo>
                  <a:pt x="2574926" y="6746874"/>
                </a:lnTo>
                <a:lnTo>
                  <a:pt x="2574919" y="6746873"/>
                </a:lnTo>
                <a:lnTo>
                  <a:pt x="2574926" y="6746875"/>
                </a:lnTo>
                <a:lnTo>
                  <a:pt x="2574925" y="6746875"/>
                </a:lnTo>
                <a:lnTo>
                  <a:pt x="2574727" y="6746875"/>
                </a:lnTo>
                <a:lnTo>
                  <a:pt x="2574469" y="6746785"/>
                </a:lnTo>
                <a:lnTo>
                  <a:pt x="2570056" y="6745926"/>
                </a:lnTo>
                <a:lnTo>
                  <a:pt x="2569528" y="6745779"/>
                </a:lnTo>
                <a:lnTo>
                  <a:pt x="2555433" y="6743071"/>
                </a:lnTo>
                <a:lnTo>
                  <a:pt x="2555119" y="6743010"/>
                </a:lnTo>
                <a:lnTo>
                  <a:pt x="2555332" y="6743071"/>
                </a:lnTo>
                <a:lnTo>
                  <a:pt x="2555102" y="6743071"/>
                </a:lnTo>
                <a:lnTo>
                  <a:pt x="2555102" y="6743296"/>
                </a:lnTo>
                <a:lnTo>
                  <a:pt x="2550956" y="6742376"/>
                </a:lnTo>
                <a:lnTo>
                  <a:pt x="2554871" y="6743302"/>
                </a:lnTo>
                <a:lnTo>
                  <a:pt x="2555102" y="6743302"/>
                </a:lnTo>
                <a:lnTo>
                  <a:pt x="2555102" y="6743296"/>
                </a:lnTo>
                <a:lnTo>
                  <a:pt x="2568690" y="6746312"/>
                </a:lnTo>
                <a:lnTo>
                  <a:pt x="2565005" y="6745618"/>
                </a:lnTo>
                <a:lnTo>
                  <a:pt x="2571684" y="6747007"/>
                </a:lnTo>
                <a:lnTo>
                  <a:pt x="2590800" y="6751637"/>
                </a:lnTo>
                <a:lnTo>
                  <a:pt x="2575139" y="6748396"/>
                </a:lnTo>
                <a:lnTo>
                  <a:pt x="2576520" y="6748859"/>
                </a:lnTo>
                <a:lnTo>
                  <a:pt x="2555562" y="6743766"/>
                </a:lnTo>
                <a:lnTo>
                  <a:pt x="2574217" y="6748396"/>
                </a:lnTo>
                <a:lnTo>
                  <a:pt x="2550988" y="6742826"/>
                </a:lnTo>
                <a:lnTo>
                  <a:pt x="2547962" y="6741913"/>
                </a:lnTo>
                <a:lnTo>
                  <a:pt x="2548423" y="6741913"/>
                </a:lnTo>
                <a:lnTo>
                  <a:pt x="2546350" y="6740524"/>
                </a:lnTo>
                <a:close/>
                <a:moveTo>
                  <a:pt x="2538413" y="6740524"/>
                </a:moveTo>
                <a:lnTo>
                  <a:pt x="2541400" y="6741431"/>
                </a:lnTo>
                <a:lnTo>
                  <a:pt x="2540709" y="6741280"/>
                </a:lnTo>
                <a:lnTo>
                  <a:pt x="2538413" y="6740524"/>
                </a:lnTo>
                <a:close/>
                <a:moveTo>
                  <a:pt x="2536735" y="6739533"/>
                </a:moveTo>
                <a:lnTo>
                  <a:pt x="2540634" y="6740579"/>
                </a:lnTo>
                <a:lnTo>
                  <a:pt x="2542911" y="6740888"/>
                </a:lnTo>
                <a:lnTo>
                  <a:pt x="2536735" y="6739533"/>
                </a:lnTo>
                <a:close/>
                <a:moveTo>
                  <a:pt x="2553141" y="6737349"/>
                </a:moveTo>
                <a:lnTo>
                  <a:pt x="2555566" y="6738082"/>
                </a:lnTo>
                <a:lnTo>
                  <a:pt x="2560638" y="6740524"/>
                </a:lnTo>
                <a:lnTo>
                  <a:pt x="2556448" y="6739547"/>
                </a:lnTo>
                <a:lnTo>
                  <a:pt x="2552700" y="6737593"/>
                </a:lnTo>
                <a:lnTo>
                  <a:pt x="2552920" y="6737593"/>
                </a:lnTo>
                <a:lnTo>
                  <a:pt x="2553141" y="6737349"/>
                </a:lnTo>
                <a:close/>
                <a:moveTo>
                  <a:pt x="2518193" y="6736484"/>
                </a:moveTo>
                <a:lnTo>
                  <a:pt x="2518409" y="6736511"/>
                </a:lnTo>
                <a:lnTo>
                  <a:pt x="2520024" y="6736953"/>
                </a:lnTo>
                <a:lnTo>
                  <a:pt x="2518193" y="6736484"/>
                </a:lnTo>
                <a:close/>
                <a:moveTo>
                  <a:pt x="2509723" y="6734139"/>
                </a:moveTo>
                <a:lnTo>
                  <a:pt x="2511711" y="6734682"/>
                </a:lnTo>
                <a:lnTo>
                  <a:pt x="2515904" y="6736015"/>
                </a:lnTo>
                <a:lnTo>
                  <a:pt x="2509723" y="6734139"/>
                </a:lnTo>
                <a:close/>
                <a:moveTo>
                  <a:pt x="2506289" y="6732028"/>
                </a:moveTo>
                <a:lnTo>
                  <a:pt x="2511251" y="6733360"/>
                </a:lnTo>
                <a:lnTo>
                  <a:pt x="2511268" y="6733376"/>
                </a:lnTo>
                <a:lnTo>
                  <a:pt x="2508163" y="6732552"/>
                </a:lnTo>
                <a:lnTo>
                  <a:pt x="2506289" y="6732028"/>
                </a:lnTo>
                <a:close/>
                <a:moveTo>
                  <a:pt x="2500313" y="6730999"/>
                </a:moveTo>
                <a:lnTo>
                  <a:pt x="2502077" y="6731595"/>
                </a:lnTo>
                <a:lnTo>
                  <a:pt x="2501724" y="6731595"/>
                </a:lnTo>
                <a:lnTo>
                  <a:pt x="2505076" y="6732587"/>
                </a:lnTo>
                <a:lnTo>
                  <a:pt x="2501548" y="6731595"/>
                </a:lnTo>
                <a:lnTo>
                  <a:pt x="2500313" y="6730999"/>
                </a:lnTo>
                <a:close/>
                <a:moveTo>
                  <a:pt x="2493237" y="6729298"/>
                </a:moveTo>
                <a:lnTo>
                  <a:pt x="2498725" y="6731000"/>
                </a:lnTo>
                <a:lnTo>
                  <a:pt x="2498504" y="6731000"/>
                </a:lnTo>
                <a:lnTo>
                  <a:pt x="2493237" y="6729298"/>
                </a:lnTo>
                <a:close/>
                <a:moveTo>
                  <a:pt x="2484121" y="6727190"/>
                </a:moveTo>
                <a:lnTo>
                  <a:pt x="2486026" y="6727825"/>
                </a:lnTo>
                <a:lnTo>
                  <a:pt x="2485645" y="6727825"/>
                </a:lnTo>
                <a:lnTo>
                  <a:pt x="2484121" y="6727190"/>
                </a:lnTo>
                <a:close/>
                <a:moveTo>
                  <a:pt x="2479762" y="6724943"/>
                </a:moveTo>
                <a:lnTo>
                  <a:pt x="2486125" y="6726959"/>
                </a:lnTo>
                <a:lnTo>
                  <a:pt x="2485440" y="6726778"/>
                </a:lnTo>
                <a:lnTo>
                  <a:pt x="2479762" y="6724943"/>
                </a:lnTo>
                <a:close/>
                <a:moveTo>
                  <a:pt x="2476620" y="6723928"/>
                </a:moveTo>
                <a:lnTo>
                  <a:pt x="2479762" y="6724943"/>
                </a:lnTo>
                <a:lnTo>
                  <a:pt x="2476764" y="6723994"/>
                </a:lnTo>
                <a:lnTo>
                  <a:pt x="2476620" y="6723928"/>
                </a:lnTo>
                <a:close/>
                <a:moveTo>
                  <a:pt x="2462212" y="6721535"/>
                </a:moveTo>
                <a:lnTo>
                  <a:pt x="2463071" y="6721741"/>
                </a:lnTo>
                <a:lnTo>
                  <a:pt x="2463800" y="6721954"/>
                </a:lnTo>
                <a:lnTo>
                  <a:pt x="2462212" y="6721535"/>
                </a:lnTo>
                <a:close/>
                <a:moveTo>
                  <a:pt x="2453368" y="6718809"/>
                </a:moveTo>
                <a:lnTo>
                  <a:pt x="2457450" y="6719857"/>
                </a:lnTo>
                <a:lnTo>
                  <a:pt x="2454619" y="6719156"/>
                </a:lnTo>
                <a:lnTo>
                  <a:pt x="2453368" y="6718809"/>
                </a:lnTo>
                <a:close/>
                <a:moveTo>
                  <a:pt x="2451697" y="6718433"/>
                </a:moveTo>
                <a:lnTo>
                  <a:pt x="2454619" y="6719156"/>
                </a:lnTo>
                <a:lnTo>
                  <a:pt x="2455637" y="6719438"/>
                </a:lnTo>
                <a:lnTo>
                  <a:pt x="2455636" y="6719438"/>
                </a:lnTo>
                <a:lnTo>
                  <a:pt x="2460171" y="6720696"/>
                </a:lnTo>
                <a:lnTo>
                  <a:pt x="2451697" y="6718433"/>
                </a:lnTo>
                <a:close/>
                <a:moveTo>
                  <a:pt x="2448472" y="6718157"/>
                </a:moveTo>
                <a:lnTo>
                  <a:pt x="2448634" y="6718179"/>
                </a:lnTo>
                <a:lnTo>
                  <a:pt x="2449042" y="6718300"/>
                </a:lnTo>
                <a:lnTo>
                  <a:pt x="2448472" y="6718157"/>
                </a:lnTo>
                <a:close/>
                <a:moveTo>
                  <a:pt x="2446041" y="6717545"/>
                </a:moveTo>
                <a:lnTo>
                  <a:pt x="2448472" y="6718157"/>
                </a:lnTo>
                <a:lnTo>
                  <a:pt x="2447866" y="6718073"/>
                </a:lnTo>
                <a:lnTo>
                  <a:pt x="2446041" y="6717545"/>
                </a:lnTo>
                <a:close/>
                <a:moveTo>
                  <a:pt x="2445985" y="6717393"/>
                </a:moveTo>
                <a:lnTo>
                  <a:pt x="2449513" y="6718300"/>
                </a:lnTo>
                <a:lnTo>
                  <a:pt x="2448634" y="6718179"/>
                </a:lnTo>
                <a:lnTo>
                  <a:pt x="2445985" y="6717393"/>
                </a:lnTo>
                <a:close/>
                <a:moveTo>
                  <a:pt x="2451958" y="6717251"/>
                </a:moveTo>
                <a:lnTo>
                  <a:pt x="2452887" y="6717504"/>
                </a:lnTo>
                <a:lnTo>
                  <a:pt x="2454041" y="6717846"/>
                </a:lnTo>
                <a:lnTo>
                  <a:pt x="2451958" y="6717251"/>
                </a:lnTo>
                <a:close/>
                <a:moveTo>
                  <a:pt x="2446524" y="6717152"/>
                </a:moveTo>
                <a:lnTo>
                  <a:pt x="2450419" y="6717970"/>
                </a:lnTo>
                <a:lnTo>
                  <a:pt x="2449966" y="6717970"/>
                </a:lnTo>
                <a:lnTo>
                  <a:pt x="2451697" y="6718433"/>
                </a:lnTo>
                <a:lnTo>
                  <a:pt x="2446524" y="6717152"/>
                </a:lnTo>
                <a:close/>
                <a:moveTo>
                  <a:pt x="2444750" y="6716712"/>
                </a:moveTo>
                <a:lnTo>
                  <a:pt x="2446524" y="6717152"/>
                </a:lnTo>
                <a:lnTo>
                  <a:pt x="2445430" y="6716922"/>
                </a:lnTo>
                <a:lnTo>
                  <a:pt x="2444750" y="6716712"/>
                </a:lnTo>
                <a:close/>
                <a:moveTo>
                  <a:pt x="2443163" y="6716712"/>
                </a:moveTo>
                <a:lnTo>
                  <a:pt x="2446041" y="6717545"/>
                </a:lnTo>
                <a:lnTo>
                  <a:pt x="2443633" y="6716939"/>
                </a:lnTo>
                <a:lnTo>
                  <a:pt x="2443163" y="6716712"/>
                </a:lnTo>
                <a:close/>
                <a:moveTo>
                  <a:pt x="4293805" y="6715208"/>
                </a:moveTo>
                <a:lnTo>
                  <a:pt x="4289969" y="6716437"/>
                </a:lnTo>
                <a:lnTo>
                  <a:pt x="4258431" y="6727153"/>
                </a:lnTo>
                <a:lnTo>
                  <a:pt x="4227348" y="6738097"/>
                </a:lnTo>
                <a:lnTo>
                  <a:pt x="4196038" y="6749041"/>
                </a:lnTo>
                <a:lnTo>
                  <a:pt x="4180155" y="6754285"/>
                </a:lnTo>
                <a:lnTo>
                  <a:pt x="4164500" y="6759301"/>
                </a:lnTo>
                <a:lnTo>
                  <a:pt x="4151290" y="6763473"/>
                </a:lnTo>
                <a:lnTo>
                  <a:pt x="4146803" y="6764773"/>
                </a:lnTo>
                <a:lnTo>
                  <a:pt x="4121846" y="6771841"/>
                </a:lnTo>
                <a:lnTo>
                  <a:pt x="4096434" y="6778453"/>
                </a:lnTo>
                <a:lnTo>
                  <a:pt x="4082367" y="6780505"/>
                </a:lnTo>
                <a:lnTo>
                  <a:pt x="4068300" y="6782785"/>
                </a:lnTo>
                <a:lnTo>
                  <a:pt x="4054460" y="6785065"/>
                </a:lnTo>
                <a:lnTo>
                  <a:pt x="4040393" y="6787573"/>
                </a:lnTo>
                <a:lnTo>
                  <a:pt x="4012486" y="6793273"/>
                </a:lnTo>
                <a:lnTo>
                  <a:pt x="3984125" y="6798973"/>
                </a:lnTo>
                <a:lnTo>
                  <a:pt x="3956218" y="6805129"/>
                </a:lnTo>
                <a:lnTo>
                  <a:pt x="3928311" y="6810829"/>
                </a:lnTo>
                <a:lnTo>
                  <a:pt x="3914244" y="6813793"/>
                </a:lnTo>
                <a:lnTo>
                  <a:pt x="3899950" y="6816073"/>
                </a:lnTo>
                <a:lnTo>
                  <a:pt x="3886110" y="6818581"/>
                </a:lnTo>
                <a:lnTo>
                  <a:pt x="3877159" y="6820032"/>
                </a:lnTo>
                <a:lnTo>
                  <a:pt x="3881117" y="6819038"/>
                </a:lnTo>
                <a:lnTo>
                  <a:pt x="3881119" y="6819037"/>
                </a:lnTo>
                <a:lnTo>
                  <a:pt x="3882026" y="6818809"/>
                </a:lnTo>
                <a:lnTo>
                  <a:pt x="3887472" y="6817669"/>
                </a:lnTo>
                <a:lnTo>
                  <a:pt x="3892463" y="6815845"/>
                </a:lnTo>
                <a:lnTo>
                  <a:pt x="3897681" y="6814021"/>
                </a:lnTo>
                <a:lnTo>
                  <a:pt x="3902673" y="6811741"/>
                </a:lnTo>
                <a:lnTo>
                  <a:pt x="3907891" y="6809233"/>
                </a:lnTo>
                <a:lnTo>
                  <a:pt x="3912883" y="6806953"/>
                </a:lnTo>
                <a:lnTo>
                  <a:pt x="3917874" y="6803989"/>
                </a:lnTo>
                <a:lnTo>
                  <a:pt x="3922639" y="6800797"/>
                </a:lnTo>
                <a:lnTo>
                  <a:pt x="3923994" y="6799825"/>
                </a:lnTo>
                <a:lnTo>
                  <a:pt x="3925815" y="6798745"/>
                </a:lnTo>
                <a:lnTo>
                  <a:pt x="3943286" y="6788257"/>
                </a:lnTo>
                <a:lnTo>
                  <a:pt x="3951907" y="6783013"/>
                </a:lnTo>
                <a:lnTo>
                  <a:pt x="3960302" y="6777997"/>
                </a:lnTo>
                <a:lnTo>
                  <a:pt x="3968697" y="6773437"/>
                </a:lnTo>
                <a:lnTo>
                  <a:pt x="3976865" y="6769333"/>
                </a:lnTo>
                <a:lnTo>
                  <a:pt x="3980949" y="6767281"/>
                </a:lnTo>
                <a:lnTo>
                  <a:pt x="3984806" y="6765913"/>
                </a:lnTo>
                <a:lnTo>
                  <a:pt x="3989117" y="6764317"/>
                </a:lnTo>
                <a:lnTo>
                  <a:pt x="3992974" y="6763177"/>
                </a:lnTo>
                <a:lnTo>
                  <a:pt x="3996831" y="6762265"/>
                </a:lnTo>
                <a:lnTo>
                  <a:pt x="4000688" y="6761353"/>
                </a:lnTo>
                <a:lnTo>
                  <a:pt x="4004545" y="6760897"/>
                </a:lnTo>
                <a:lnTo>
                  <a:pt x="4008402" y="6760669"/>
                </a:lnTo>
                <a:lnTo>
                  <a:pt x="4007948" y="6762721"/>
                </a:lnTo>
                <a:lnTo>
                  <a:pt x="4024284" y="6757477"/>
                </a:lnTo>
                <a:lnTo>
                  <a:pt x="4024057" y="6757477"/>
                </a:lnTo>
                <a:lnTo>
                  <a:pt x="4023830" y="6757477"/>
                </a:lnTo>
                <a:lnTo>
                  <a:pt x="4022696" y="6756109"/>
                </a:lnTo>
                <a:lnTo>
                  <a:pt x="4035175" y="6752233"/>
                </a:lnTo>
                <a:lnTo>
                  <a:pt x="4033587" y="6753601"/>
                </a:lnTo>
                <a:lnTo>
                  <a:pt x="4037897" y="6752689"/>
                </a:lnTo>
                <a:lnTo>
                  <a:pt x="4039713" y="6754057"/>
                </a:lnTo>
                <a:lnTo>
                  <a:pt x="4066031" y="6741061"/>
                </a:lnTo>
                <a:lnTo>
                  <a:pt x="4091897" y="6733765"/>
                </a:lnTo>
                <a:lnTo>
                  <a:pt x="4107779" y="6732169"/>
                </a:lnTo>
                <a:lnTo>
                  <a:pt x="4108232" y="6736501"/>
                </a:lnTo>
                <a:lnTo>
                  <a:pt x="4110501" y="6737641"/>
                </a:lnTo>
                <a:lnTo>
                  <a:pt x="4098930" y="6743341"/>
                </a:lnTo>
                <a:lnTo>
                  <a:pt x="4105283" y="6743113"/>
                </a:lnTo>
                <a:lnTo>
                  <a:pt x="4106417" y="6744937"/>
                </a:lnTo>
                <a:lnTo>
                  <a:pt x="4104829" y="6746077"/>
                </a:lnTo>
                <a:lnTo>
                  <a:pt x="4124795" y="6745393"/>
                </a:lnTo>
                <a:lnTo>
                  <a:pt x="4125022" y="6745393"/>
                </a:lnTo>
                <a:lnTo>
                  <a:pt x="4125703" y="6745393"/>
                </a:lnTo>
                <a:lnTo>
                  <a:pt x="4169265" y="6739693"/>
                </a:lnTo>
                <a:lnTo>
                  <a:pt x="4144534" y="6749953"/>
                </a:lnTo>
                <a:lnTo>
                  <a:pt x="4144307" y="6749953"/>
                </a:lnTo>
                <a:lnTo>
                  <a:pt x="4144080" y="6749953"/>
                </a:lnTo>
                <a:lnTo>
                  <a:pt x="4143627" y="6749953"/>
                </a:lnTo>
                <a:lnTo>
                  <a:pt x="4143400" y="6749953"/>
                </a:lnTo>
                <a:lnTo>
                  <a:pt x="4142038" y="6750181"/>
                </a:lnTo>
                <a:lnTo>
                  <a:pt x="4144080" y="6749497"/>
                </a:lnTo>
                <a:lnTo>
                  <a:pt x="4144080" y="6749269"/>
                </a:lnTo>
                <a:lnTo>
                  <a:pt x="4143627" y="6749269"/>
                </a:lnTo>
                <a:lnTo>
                  <a:pt x="4143173" y="6749497"/>
                </a:lnTo>
                <a:lnTo>
                  <a:pt x="4135913" y="6751549"/>
                </a:lnTo>
                <a:lnTo>
                  <a:pt x="4107779" y="6761353"/>
                </a:lnTo>
                <a:lnTo>
                  <a:pt x="4079191" y="6771385"/>
                </a:lnTo>
                <a:lnTo>
                  <a:pt x="4073292" y="6773893"/>
                </a:lnTo>
                <a:lnTo>
                  <a:pt x="4085771" y="6770245"/>
                </a:lnTo>
                <a:lnTo>
                  <a:pt x="4078510" y="6772981"/>
                </a:lnTo>
                <a:lnTo>
                  <a:pt x="4071250" y="6775261"/>
                </a:lnTo>
                <a:lnTo>
                  <a:pt x="4056502" y="6779821"/>
                </a:lnTo>
                <a:lnTo>
                  <a:pt x="4041528" y="6783925"/>
                </a:lnTo>
                <a:lnTo>
                  <a:pt x="4027007" y="6788257"/>
                </a:lnTo>
                <a:lnTo>
                  <a:pt x="4031318" y="6787573"/>
                </a:lnTo>
                <a:lnTo>
                  <a:pt x="4038805" y="6785293"/>
                </a:lnTo>
                <a:lnTo>
                  <a:pt x="4060132" y="6779821"/>
                </a:lnTo>
                <a:lnTo>
                  <a:pt x="4092804" y="6770473"/>
                </a:lnTo>
                <a:lnTo>
                  <a:pt x="4094165" y="6770245"/>
                </a:lnTo>
                <a:lnTo>
                  <a:pt x="4115493" y="6763633"/>
                </a:lnTo>
                <a:lnTo>
                  <a:pt x="4138181" y="6756565"/>
                </a:lnTo>
                <a:lnTo>
                  <a:pt x="4161551" y="6749041"/>
                </a:lnTo>
                <a:lnTo>
                  <a:pt x="4184920" y="6741517"/>
                </a:lnTo>
                <a:lnTo>
                  <a:pt x="4207382" y="6735133"/>
                </a:lnTo>
                <a:lnTo>
                  <a:pt x="4218046" y="6731941"/>
                </a:lnTo>
                <a:lnTo>
                  <a:pt x="4228936" y="6729205"/>
                </a:lnTo>
                <a:lnTo>
                  <a:pt x="4238919" y="6726697"/>
                </a:lnTo>
                <a:lnTo>
                  <a:pt x="4248221" y="6724417"/>
                </a:lnTo>
                <a:lnTo>
                  <a:pt x="4257070" y="6723049"/>
                </a:lnTo>
                <a:lnTo>
                  <a:pt x="4265011" y="6721909"/>
                </a:lnTo>
                <a:lnTo>
                  <a:pt x="4283162" y="6716893"/>
                </a:lnTo>
                <a:lnTo>
                  <a:pt x="4283389" y="6716665"/>
                </a:lnTo>
                <a:lnTo>
                  <a:pt x="4283616" y="6716665"/>
                </a:lnTo>
                <a:lnTo>
                  <a:pt x="4284070" y="6716665"/>
                </a:lnTo>
                <a:lnTo>
                  <a:pt x="4293805" y="6715208"/>
                </a:lnTo>
                <a:close/>
                <a:moveTo>
                  <a:pt x="2443156" y="6714858"/>
                </a:moveTo>
                <a:lnTo>
                  <a:pt x="2445741" y="6715561"/>
                </a:lnTo>
                <a:lnTo>
                  <a:pt x="2447235" y="6716032"/>
                </a:lnTo>
                <a:lnTo>
                  <a:pt x="2443656" y="6715010"/>
                </a:lnTo>
                <a:lnTo>
                  <a:pt x="2443156" y="6714858"/>
                </a:lnTo>
                <a:close/>
                <a:moveTo>
                  <a:pt x="2442924" y="6714671"/>
                </a:moveTo>
                <a:lnTo>
                  <a:pt x="2451958" y="6717251"/>
                </a:lnTo>
                <a:lnTo>
                  <a:pt x="2445741" y="6715561"/>
                </a:lnTo>
                <a:lnTo>
                  <a:pt x="2442924" y="6714671"/>
                </a:lnTo>
                <a:close/>
                <a:moveTo>
                  <a:pt x="2438868" y="6714662"/>
                </a:moveTo>
                <a:lnTo>
                  <a:pt x="2439988" y="6715125"/>
                </a:lnTo>
                <a:lnTo>
                  <a:pt x="2439028" y="6714828"/>
                </a:lnTo>
                <a:lnTo>
                  <a:pt x="2438868" y="6714662"/>
                </a:lnTo>
                <a:close/>
                <a:moveTo>
                  <a:pt x="2426555" y="6710958"/>
                </a:moveTo>
                <a:lnTo>
                  <a:pt x="2426637" y="6710958"/>
                </a:lnTo>
                <a:lnTo>
                  <a:pt x="2428794" y="6711652"/>
                </a:lnTo>
                <a:lnTo>
                  <a:pt x="2439028" y="6714828"/>
                </a:lnTo>
                <a:lnTo>
                  <a:pt x="2439092" y="6714894"/>
                </a:lnTo>
                <a:lnTo>
                  <a:pt x="2426555" y="6710958"/>
                </a:lnTo>
                <a:close/>
                <a:moveTo>
                  <a:pt x="2427771" y="6710915"/>
                </a:moveTo>
                <a:lnTo>
                  <a:pt x="2430463" y="6711633"/>
                </a:lnTo>
                <a:lnTo>
                  <a:pt x="2430463" y="6711950"/>
                </a:lnTo>
                <a:lnTo>
                  <a:pt x="2427771" y="6710915"/>
                </a:lnTo>
                <a:close/>
                <a:moveTo>
                  <a:pt x="2425590" y="6710577"/>
                </a:moveTo>
                <a:lnTo>
                  <a:pt x="2433048" y="6712810"/>
                </a:lnTo>
                <a:lnTo>
                  <a:pt x="2428794" y="6711652"/>
                </a:lnTo>
                <a:lnTo>
                  <a:pt x="2426667" y="6710958"/>
                </a:lnTo>
                <a:lnTo>
                  <a:pt x="2426779" y="6710958"/>
                </a:lnTo>
                <a:lnTo>
                  <a:pt x="2425590" y="6710577"/>
                </a:lnTo>
                <a:close/>
                <a:moveTo>
                  <a:pt x="2740024" y="6710362"/>
                </a:moveTo>
                <a:lnTo>
                  <a:pt x="2744787" y="6710362"/>
                </a:lnTo>
                <a:lnTo>
                  <a:pt x="2755446" y="6711081"/>
                </a:lnTo>
                <a:lnTo>
                  <a:pt x="2767919" y="6713477"/>
                </a:lnTo>
                <a:lnTo>
                  <a:pt x="2770187" y="6713717"/>
                </a:lnTo>
                <a:lnTo>
                  <a:pt x="2774496" y="6714915"/>
                </a:lnTo>
                <a:lnTo>
                  <a:pt x="2770640" y="6713238"/>
                </a:lnTo>
                <a:lnTo>
                  <a:pt x="2783114" y="6715874"/>
                </a:lnTo>
                <a:lnTo>
                  <a:pt x="2801937" y="6720666"/>
                </a:lnTo>
                <a:lnTo>
                  <a:pt x="2802617" y="6721625"/>
                </a:lnTo>
                <a:lnTo>
                  <a:pt x="2801030" y="6721625"/>
                </a:lnTo>
                <a:lnTo>
                  <a:pt x="2805112" y="6723062"/>
                </a:lnTo>
                <a:lnTo>
                  <a:pt x="2773815" y="6716592"/>
                </a:lnTo>
                <a:lnTo>
                  <a:pt x="2754312" y="6712998"/>
                </a:lnTo>
                <a:lnTo>
                  <a:pt x="2754765" y="6712519"/>
                </a:lnTo>
                <a:lnTo>
                  <a:pt x="2738437" y="6711081"/>
                </a:lnTo>
                <a:lnTo>
                  <a:pt x="2740024" y="6710362"/>
                </a:lnTo>
                <a:close/>
                <a:moveTo>
                  <a:pt x="2425700" y="6710362"/>
                </a:moveTo>
                <a:lnTo>
                  <a:pt x="2426335" y="6710362"/>
                </a:lnTo>
                <a:lnTo>
                  <a:pt x="2427771" y="6710915"/>
                </a:lnTo>
                <a:lnTo>
                  <a:pt x="2425700" y="6710362"/>
                </a:lnTo>
                <a:close/>
                <a:moveTo>
                  <a:pt x="2413000" y="6707187"/>
                </a:moveTo>
                <a:lnTo>
                  <a:pt x="2417763" y="6708775"/>
                </a:lnTo>
                <a:lnTo>
                  <a:pt x="2417382" y="6708775"/>
                </a:lnTo>
                <a:lnTo>
                  <a:pt x="2413777" y="6707457"/>
                </a:lnTo>
                <a:lnTo>
                  <a:pt x="2414524" y="6707717"/>
                </a:lnTo>
                <a:lnTo>
                  <a:pt x="2413762" y="6707452"/>
                </a:lnTo>
                <a:lnTo>
                  <a:pt x="2413777" y="6707457"/>
                </a:lnTo>
                <a:lnTo>
                  <a:pt x="2413000" y="6707187"/>
                </a:lnTo>
                <a:close/>
                <a:moveTo>
                  <a:pt x="2397626" y="6701623"/>
                </a:moveTo>
                <a:lnTo>
                  <a:pt x="2399250" y="6701948"/>
                </a:lnTo>
                <a:lnTo>
                  <a:pt x="2403261" y="6703172"/>
                </a:lnTo>
                <a:lnTo>
                  <a:pt x="2397626" y="6701623"/>
                </a:lnTo>
                <a:close/>
                <a:moveTo>
                  <a:pt x="2397097" y="6701291"/>
                </a:moveTo>
                <a:lnTo>
                  <a:pt x="2397906" y="6701493"/>
                </a:lnTo>
                <a:lnTo>
                  <a:pt x="2399727" y="6702043"/>
                </a:lnTo>
                <a:lnTo>
                  <a:pt x="2399250" y="6701948"/>
                </a:lnTo>
                <a:lnTo>
                  <a:pt x="2397097" y="6701291"/>
                </a:lnTo>
                <a:close/>
                <a:moveTo>
                  <a:pt x="2396416" y="6701291"/>
                </a:moveTo>
                <a:lnTo>
                  <a:pt x="2397626" y="6701623"/>
                </a:lnTo>
                <a:lnTo>
                  <a:pt x="2397353" y="6701569"/>
                </a:lnTo>
                <a:lnTo>
                  <a:pt x="2396416" y="6701291"/>
                </a:lnTo>
                <a:close/>
                <a:moveTo>
                  <a:pt x="2430462" y="6696075"/>
                </a:moveTo>
                <a:lnTo>
                  <a:pt x="2433510" y="6696983"/>
                </a:lnTo>
                <a:lnTo>
                  <a:pt x="2435225" y="6697663"/>
                </a:lnTo>
                <a:lnTo>
                  <a:pt x="2430462" y="6696302"/>
                </a:lnTo>
                <a:lnTo>
                  <a:pt x="2430462" y="6696075"/>
                </a:lnTo>
                <a:close/>
                <a:moveTo>
                  <a:pt x="2368550" y="6692899"/>
                </a:moveTo>
                <a:lnTo>
                  <a:pt x="2370504" y="6693621"/>
                </a:lnTo>
                <a:lnTo>
                  <a:pt x="2370591" y="6693728"/>
                </a:lnTo>
                <a:lnTo>
                  <a:pt x="2368550" y="6692899"/>
                </a:lnTo>
                <a:close/>
                <a:moveTo>
                  <a:pt x="2361706" y="6690470"/>
                </a:moveTo>
                <a:lnTo>
                  <a:pt x="2362830" y="6690791"/>
                </a:lnTo>
                <a:lnTo>
                  <a:pt x="2363975" y="6691156"/>
                </a:lnTo>
                <a:lnTo>
                  <a:pt x="2367296" y="6692242"/>
                </a:lnTo>
                <a:lnTo>
                  <a:pt x="2366052" y="6691866"/>
                </a:lnTo>
                <a:lnTo>
                  <a:pt x="2361706" y="6690470"/>
                </a:lnTo>
                <a:close/>
                <a:moveTo>
                  <a:pt x="2400300" y="6689725"/>
                </a:moveTo>
                <a:lnTo>
                  <a:pt x="2405486" y="6691086"/>
                </a:lnTo>
                <a:lnTo>
                  <a:pt x="2404004" y="6690632"/>
                </a:lnTo>
                <a:lnTo>
                  <a:pt x="2408943" y="6691993"/>
                </a:lnTo>
                <a:lnTo>
                  <a:pt x="2411413" y="6692900"/>
                </a:lnTo>
                <a:lnTo>
                  <a:pt x="2400300" y="6689725"/>
                </a:lnTo>
                <a:close/>
                <a:moveTo>
                  <a:pt x="2357438" y="6689724"/>
                </a:moveTo>
                <a:lnTo>
                  <a:pt x="2360159" y="6690121"/>
                </a:lnTo>
                <a:lnTo>
                  <a:pt x="2362200" y="6691312"/>
                </a:lnTo>
                <a:lnTo>
                  <a:pt x="2366963" y="6692899"/>
                </a:lnTo>
                <a:lnTo>
                  <a:pt x="2363105" y="6691755"/>
                </a:lnTo>
                <a:lnTo>
                  <a:pt x="2374447" y="6695820"/>
                </a:lnTo>
                <a:lnTo>
                  <a:pt x="2374901" y="6696074"/>
                </a:lnTo>
                <a:lnTo>
                  <a:pt x="2362663" y="6691624"/>
                </a:lnTo>
                <a:lnTo>
                  <a:pt x="2361198" y="6691190"/>
                </a:lnTo>
                <a:lnTo>
                  <a:pt x="2357438" y="6689724"/>
                </a:lnTo>
                <a:close/>
                <a:moveTo>
                  <a:pt x="2356714" y="6689044"/>
                </a:moveTo>
                <a:lnTo>
                  <a:pt x="2356921" y="6689103"/>
                </a:lnTo>
                <a:lnTo>
                  <a:pt x="2357312" y="6689225"/>
                </a:lnTo>
                <a:lnTo>
                  <a:pt x="2356714" y="6689044"/>
                </a:lnTo>
                <a:close/>
                <a:moveTo>
                  <a:pt x="2356345" y="6688725"/>
                </a:moveTo>
                <a:lnTo>
                  <a:pt x="2356645" y="6688800"/>
                </a:lnTo>
                <a:lnTo>
                  <a:pt x="2368738" y="6692673"/>
                </a:lnTo>
                <a:lnTo>
                  <a:pt x="2363975" y="6691156"/>
                </a:lnTo>
                <a:lnTo>
                  <a:pt x="2363067" y="6690859"/>
                </a:lnTo>
                <a:lnTo>
                  <a:pt x="2362830" y="6690791"/>
                </a:lnTo>
                <a:lnTo>
                  <a:pt x="2356345" y="6688725"/>
                </a:lnTo>
                <a:close/>
                <a:moveTo>
                  <a:pt x="4398589" y="6688137"/>
                </a:moveTo>
                <a:lnTo>
                  <a:pt x="4398962" y="6688381"/>
                </a:lnTo>
                <a:lnTo>
                  <a:pt x="4398402" y="6688626"/>
                </a:lnTo>
                <a:lnTo>
                  <a:pt x="4394293" y="6690580"/>
                </a:lnTo>
                <a:lnTo>
                  <a:pt x="4392612" y="6691312"/>
                </a:lnTo>
                <a:lnTo>
                  <a:pt x="4392799" y="6690824"/>
                </a:lnTo>
                <a:lnTo>
                  <a:pt x="4392612" y="6690824"/>
                </a:lnTo>
                <a:lnTo>
                  <a:pt x="4398589" y="6688137"/>
                </a:lnTo>
                <a:close/>
                <a:moveTo>
                  <a:pt x="2348226" y="6686139"/>
                </a:moveTo>
                <a:lnTo>
                  <a:pt x="2348308" y="6686165"/>
                </a:lnTo>
                <a:lnTo>
                  <a:pt x="2352860" y="6687628"/>
                </a:lnTo>
                <a:lnTo>
                  <a:pt x="2354219" y="6688137"/>
                </a:lnTo>
                <a:lnTo>
                  <a:pt x="2348226" y="6686139"/>
                </a:lnTo>
                <a:close/>
                <a:moveTo>
                  <a:pt x="2348221" y="6686137"/>
                </a:moveTo>
                <a:lnTo>
                  <a:pt x="2348223" y="6686138"/>
                </a:lnTo>
                <a:lnTo>
                  <a:pt x="2348226" y="6686139"/>
                </a:lnTo>
                <a:lnTo>
                  <a:pt x="2348221" y="6686137"/>
                </a:lnTo>
                <a:close/>
                <a:moveTo>
                  <a:pt x="2348200" y="6686131"/>
                </a:moveTo>
                <a:lnTo>
                  <a:pt x="2348203" y="6686131"/>
                </a:lnTo>
                <a:lnTo>
                  <a:pt x="2348221" y="6686137"/>
                </a:lnTo>
                <a:lnTo>
                  <a:pt x="2348200" y="6686131"/>
                </a:lnTo>
                <a:close/>
                <a:moveTo>
                  <a:pt x="2348192" y="6686128"/>
                </a:moveTo>
                <a:lnTo>
                  <a:pt x="2348196" y="6686129"/>
                </a:lnTo>
                <a:lnTo>
                  <a:pt x="2348200" y="6686131"/>
                </a:lnTo>
                <a:lnTo>
                  <a:pt x="2348192" y="6686128"/>
                </a:lnTo>
                <a:close/>
                <a:moveTo>
                  <a:pt x="2348185" y="6686126"/>
                </a:moveTo>
                <a:lnTo>
                  <a:pt x="2348190" y="6686127"/>
                </a:lnTo>
                <a:lnTo>
                  <a:pt x="2348192" y="6686128"/>
                </a:lnTo>
                <a:lnTo>
                  <a:pt x="2348185" y="6686126"/>
                </a:lnTo>
                <a:close/>
                <a:moveTo>
                  <a:pt x="2348160" y="6686118"/>
                </a:moveTo>
                <a:lnTo>
                  <a:pt x="2348174" y="6686122"/>
                </a:lnTo>
                <a:lnTo>
                  <a:pt x="2348185" y="6686126"/>
                </a:lnTo>
                <a:lnTo>
                  <a:pt x="2348160" y="6686118"/>
                </a:lnTo>
                <a:close/>
                <a:moveTo>
                  <a:pt x="2348150" y="6686114"/>
                </a:moveTo>
                <a:lnTo>
                  <a:pt x="2348150" y="6686114"/>
                </a:lnTo>
                <a:lnTo>
                  <a:pt x="2348160" y="6686118"/>
                </a:lnTo>
                <a:lnTo>
                  <a:pt x="2348150" y="6686114"/>
                </a:lnTo>
                <a:close/>
                <a:moveTo>
                  <a:pt x="2348140" y="6686111"/>
                </a:moveTo>
                <a:lnTo>
                  <a:pt x="2348142" y="6686112"/>
                </a:lnTo>
                <a:lnTo>
                  <a:pt x="2348143" y="6686112"/>
                </a:lnTo>
                <a:lnTo>
                  <a:pt x="2348140" y="6686111"/>
                </a:lnTo>
                <a:close/>
                <a:moveTo>
                  <a:pt x="2348132" y="6686109"/>
                </a:moveTo>
                <a:lnTo>
                  <a:pt x="2348132" y="6686109"/>
                </a:lnTo>
                <a:lnTo>
                  <a:pt x="2348138" y="6686111"/>
                </a:lnTo>
                <a:lnTo>
                  <a:pt x="2348132" y="6686109"/>
                </a:lnTo>
                <a:close/>
                <a:moveTo>
                  <a:pt x="2348101" y="6686099"/>
                </a:moveTo>
                <a:lnTo>
                  <a:pt x="2348103" y="6686099"/>
                </a:lnTo>
                <a:lnTo>
                  <a:pt x="2348106" y="6686100"/>
                </a:lnTo>
                <a:lnTo>
                  <a:pt x="2348101" y="6686099"/>
                </a:lnTo>
                <a:close/>
                <a:moveTo>
                  <a:pt x="2346959" y="6685300"/>
                </a:moveTo>
                <a:lnTo>
                  <a:pt x="2348093" y="6685642"/>
                </a:lnTo>
                <a:lnTo>
                  <a:pt x="2348411" y="6685960"/>
                </a:lnTo>
                <a:lnTo>
                  <a:pt x="2346959" y="6685416"/>
                </a:lnTo>
                <a:lnTo>
                  <a:pt x="2346959" y="6685300"/>
                </a:lnTo>
                <a:close/>
                <a:moveTo>
                  <a:pt x="2345371" y="6685189"/>
                </a:moveTo>
                <a:lnTo>
                  <a:pt x="2352127" y="6687353"/>
                </a:lnTo>
                <a:lnTo>
                  <a:pt x="2352630" y="6687542"/>
                </a:lnTo>
                <a:lnTo>
                  <a:pt x="2348308" y="6686165"/>
                </a:lnTo>
                <a:lnTo>
                  <a:pt x="2348223" y="6686138"/>
                </a:lnTo>
                <a:lnTo>
                  <a:pt x="2348203" y="6686131"/>
                </a:lnTo>
                <a:lnTo>
                  <a:pt x="2348196" y="6686129"/>
                </a:lnTo>
                <a:lnTo>
                  <a:pt x="2348190" y="6686127"/>
                </a:lnTo>
                <a:lnTo>
                  <a:pt x="2348174" y="6686122"/>
                </a:lnTo>
                <a:lnTo>
                  <a:pt x="2348150" y="6686114"/>
                </a:lnTo>
                <a:lnTo>
                  <a:pt x="2348147" y="6686113"/>
                </a:lnTo>
                <a:lnTo>
                  <a:pt x="2348150" y="6686114"/>
                </a:lnTo>
                <a:lnTo>
                  <a:pt x="2348147" y="6686113"/>
                </a:lnTo>
                <a:lnTo>
                  <a:pt x="2348143" y="6686112"/>
                </a:lnTo>
                <a:lnTo>
                  <a:pt x="2348142" y="6686112"/>
                </a:lnTo>
                <a:lnTo>
                  <a:pt x="2348139" y="6686111"/>
                </a:lnTo>
                <a:lnTo>
                  <a:pt x="2348140" y="6686111"/>
                </a:lnTo>
                <a:lnTo>
                  <a:pt x="2348138" y="6686111"/>
                </a:lnTo>
                <a:lnTo>
                  <a:pt x="2348132" y="6686109"/>
                </a:lnTo>
                <a:lnTo>
                  <a:pt x="2348130" y="6686108"/>
                </a:lnTo>
                <a:lnTo>
                  <a:pt x="2348106" y="6686100"/>
                </a:lnTo>
                <a:lnTo>
                  <a:pt x="2348111" y="6686102"/>
                </a:lnTo>
                <a:lnTo>
                  <a:pt x="2348103" y="6686099"/>
                </a:lnTo>
                <a:lnTo>
                  <a:pt x="2348100" y="6686098"/>
                </a:lnTo>
                <a:lnTo>
                  <a:pt x="2348098" y="6686098"/>
                </a:lnTo>
                <a:lnTo>
                  <a:pt x="2345371" y="6685189"/>
                </a:lnTo>
                <a:close/>
                <a:moveTo>
                  <a:pt x="4395787" y="6684962"/>
                </a:moveTo>
                <a:lnTo>
                  <a:pt x="4389437" y="6688137"/>
                </a:lnTo>
                <a:lnTo>
                  <a:pt x="4391922" y="6686867"/>
                </a:lnTo>
                <a:lnTo>
                  <a:pt x="4395787" y="6684962"/>
                </a:lnTo>
                <a:close/>
                <a:moveTo>
                  <a:pt x="2344738" y="6684962"/>
                </a:moveTo>
                <a:lnTo>
                  <a:pt x="2350687" y="6687342"/>
                </a:lnTo>
                <a:lnTo>
                  <a:pt x="2355317" y="6688665"/>
                </a:lnTo>
                <a:lnTo>
                  <a:pt x="2355000" y="6688506"/>
                </a:lnTo>
                <a:lnTo>
                  <a:pt x="2353084" y="6687910"/>
                </a:lnTo>
                <a:lnTo>
                  <a:pt x="2354533" y="6688272"/>
                </a:lnTo>
                <a:lnTo>
                  <a:pt x="2354263" y="6688137"/>
                </a:lnTo>
                <a:lnTo>
                  <a:pt x="2354445" y="6688137"/>
                </a:lnTo>
                <a:lnTo>
                  <a:pt x="2352860" y="6687628"/>
                </a:lnTo>
                <a:lnTo>
                  <a:pt x="2352630" y="6687542"/>
                </a:lnTo>
                <a:lnTo>
                  <a:pt x="2354500" y="6688137"/>
                </a:lnTo>
                <a:lnTo>
                  <a:pt x="2354575" y="6688137"/>
                </a:lnTo>
                <a:lnTo>
                  <a:pt x="2352127" y="6687353"/>
                </a:lnTo>
                <a:lnTo>
                  <a:pt x="2350518" y="6686750"/>
                </a:lnTo>
                <a:lnTo>
                  <a:pt x="2357622" y="6689044"/>
                </a:lnTo>
                <a:lnTo>
                  <a:pt x="2356645" y="6688800"/>
                </a:lnTo>
                <a:lnTo>
                  <a:pt x="2354888" y="6688237"/>
                </a:lnTo>
                <a:lnTo>
                  <a:pt x="2354977" y="6688289"/>
                </a:lnTo>
                <a:lnTo>
                  <a:pt x="2356345" y="6688725"/>
                </a:lnTo>
                <a:lnTo>
                  <a:pt x="2356030" y="6688646"/>
                </a:lnTo>
                <a:lnTo>
                  <a:pt x="2355048" y="6688331"/>
                </a:lnTo>
                <a:lnTo>
                  <a:pt x="2355258" y="6688454"/>
                </a:lnTo>
                <a:lnTo>
                  <a:pt x="2356030" y="6688646"/>
                </a:lnTo>
                <a:lnTo>
                  <a:pt x="2361706" y="6690470"/>
                </a:lnTo>
                <a:lnTo>
                  <a:pt x="2356921" y="6689103"/>
                </a:lnTo>
                <a:lnTo>
                  <a:pt x="2355746" y="6688738"/>
                </a:lnTo>
                <a:lnTo>
                  <a:pt x="2355911" y="6688834"/>
                </a:lnTo>
                <a:lnTo>
                  <a:pt x="2357690" y="6689342"/>
                </a:lnTo>
                <a:lnTo>
                  <a:pt x="2357312" y="6689225"/>
                </a:lnTo>
                <a:lnTo>
                  <a:pt x="2357890" y="6689400"/>
                </a:lnTo>
                <a:lnTo>
                  <a:pt x="2359026" y="6689724"/>
                </a:lnTo>
                <a:lnTo>
                  <a:pt x="2358964" y="6689724"/>
                </a:lnTo>
                <a:lnTo>
                  <a:pt x="2366052" y="6691866"/>
                </a:lnTo>
                <a:lnTo>
                  <a:pt x="2371342" y="6693566"/>
                </a:lnTo>
                <a:lnTo>
                  <a:pt x="2371745" y="6693698"/>
                </a:lnTo>
                <a:lnTo>
                  <a:pt x="2371732" y="6693691"/>
                </a:lnTo>
                <a:lnTo>
                  <a:pt x="2371342" y="6693566"/>
                </a:lnTo>
                <a:lnTo>
                  <a:pt x="2367296" y="6692242"/>
                </a:lnTo>
                <a:lnTo>
                  <a:pt x="2371175" y="6693415"/>
                </a:lnTo>
                <a:lnTo>
                  <a:pt x="2370504" y="6693081"/>
                </a:lnTo>
                <a:lnTo>
                  <a:pt x="2363293" y="6690859"/>
                </a:lnTo>
                <a:lnTo>
                  <a:pt x="2372595" y="6693580"/>
                </a:lnTo>
                <a:lnTo>
                  <a:pt x="2372368" y="6693580"/>
                </a:lnTo>
                <a:lnTo>
                  <a:pt x="2372995" y="6693849"/>
                </a:lnTo>
                <a:lnTo>
                  <a:pt x="2370525" y="6693088"/>
                </a:lnTo>
                <a:lnTo>
                  <a:pt x="2371232" y="6693432"/>
                </a:lnTo>
                <a:lnTo>
                  <a:pt x="2373913" y="6694242"/>
                </a:lnTo>
                <a:lnTo>
                  <a:pt x="2375544" y="6694941"/>
                </a:lnTo>
                <a:lnTo>
                  <a:pt x="2372719" y="6694016"/>
                </a:lnTo>
                <a:lnTo>
                  <a:pt x="2373503" y="6694260"/>
                </a:lnTo>
                <a:lnTo>
                  <a:pt x="2371830" y="6693723"/>
                </a:lnTo>
                <a:lnTo>
                  <a:pt x="2371847" y="6693731"/>
                </a:lnTo>
                <a:lnTo>
                  <a:pt x="2372719" y="6694016"/>
                </a:lnTo>
                <a:lnTo>
                  <a:pt x="2371928" y="6693770"/>
                </a:lnTo>
                <a:lnTo>
                  <a:pt x="2374997" y="6695264"/>
                </a:lnTo>
                <a:lnTo>
                  <a:pt x="2375809" y="6695582"/>
                </a:lnTo>
                <a:lnTo>
                  <a:pt x="2375147" y="6695337"/>
                </a:lnTo>
                <a:lnTo>
                  <a:pt x="2375936" y="6695721"/>
                </a:lnTo>
                <a:lnTo>
                  <a:pt x="2376000" y="6695762"/>
                </a:lnTo>
                <a:lnTo>
                  <a:pt x="2376667" y="6695925"/>
                </a:lnTo>
                <a:lnTo>
                  <a:pt x="2376714" y="6695936"/>
                </a:lnTo>
                <a:lnTo>
                  <a:pt x="2376478" y="6695844"/>
                </a:lnTo>
                <a:lnTo>
                  <a:pt x="2375809" y="6695582"/>
                </a:lnTo>
                <a:lnTo>
                  <a:pt x="2376233" y="6695739"/>
                </a:lnTo>
                <a:lnTo>
                  <a:pt x="2381250" y="6697593"/>
                </a:lnTo>
                <a:lnTo>
                  <a:pt x="2384425" y="6699249"/>
                </a:lnTo>
                <a:lnTo>
                  <a:pt x="2384400" y="6699239"/>
                </a:lnTo>
                <a:lnTo>
                  <a:pt x="2376292" y="6695949"/>
                </a:lnTo>
                <a:lnTo>
                  <a:pt x="2376488" y="6696074"/>
                </a:lnTo>
                <a:lnTo>
                  <a:pt x="2376053" y="6695852"/>
                </a:lnTo>
                <a:lnTo>
                  <a:pt x="2375580" y="6695660"/>
                </a:lnTo>
                <a:lnTo>
                  <a:pt x="2375766" y="6695706"/>
                </a:lnTo>
                <a:lnTo>
                  <a:pt x="2375107" y="6695369"/>
                </a:lnTo>
                <a:lnTo>
                  <a:pt x="2374746" y="6695189"/>
                </a:lnTo>
                <a:lnTo>
                  <a:pt x="2372847" y="6694487"/>
                </a:lnTo>
                <a:lnTo>
                  <a:pt x="2370504" y="6693621"/>
                </a:lnTo>
                <a:lnTo>
                  <a:pt x="2370364" y="6693451"/>
                </a:lnTo>
                <a:lnTo>
                  <a:pt x="2373011" y="6694487"/>
                </a:lnTo>
                <a:lnTo>
                  <a:pt x="2374527" y="6695080"/>
                </a:lnTo>
                <a:lnTo>
                  <a:pt x="2371830" y="6693740"/>
                </a:lnTo>
                <a:lnTo>
                  <a:pt x="2358917" y="6689724"/>
                </a:lnTo>
                <a:lnTo>
                  <a:pt x="2358808" y="6689724"/>
                </a:lnTo>
                <a:lnTo>
                  <a:pt x="2356511" y="6689185"/>
                </a:lnTo>
                <a:lnTo>
                  <a:pt x="2357438" y="6689725"/>
                </a:lnTo>
                <a:lnTo>
                  <a:pt x="2356220" y="6689116"/>
                </a:lnTo>
                <a:lnTo>
                  <a:pt x="2352053" y="6688137"/>
                </a:lnTo>
                <a:lnTo>
                  <a:pt x="2347913" y="6686549"/>
                </a:lnTo>
                <a:lnTo>
                  <a:pt x="2350084" y="6687169"/>
                </a:lnTo>
                <a:lnTo>
                  <a:pt x="2344738" y="6684962"/>
                </a:lnTo>
                <a:close/>
                <a:moveTo>
                  <a:pt x="2328129" y="6679519"/>
                </a:moveTo>
                <a:lnTo>
                  <a:pt x="2330004" y="6680125"/>
                </a:lnTo>
                <a:lnTo>
                  <a:pt x="2339245" y="6683148"/>
                </a:lnTo>
                <a:lnTo>
                  <a:pt x="2328129" y="6679519"/>
                </a:lnTo>
                <a:close/>
                <a:moveTo>
                  <a:pt x="2319338" y="6677024"/>
                </a:moveTo>
                <a:lnTo>
                  <a:pt x="2327271" y="6680197"/>
                </a:lnTo>
                <a:lnTo>
                  <a:pt x="2322923" y="6678467"/>
                </a:lnTo>
                <a:lnTo>
                  <a:pt x="2320618" y="6677890"/>
                </a:lnTo>
                <a:lnTo>
                  <a:pt x="2319338" y="6677024"/>
                </a:lnTo>
                <a:close/>
                <a:moveTo>
                  <a:pt x="2313609" y="6674757"/>
                </a:moveTo>
                <a:lnTo>
                  <a:pt x="2315878" y="6675437"/>
                </a:lnTo>
                <a:lnTo>
                  <a:pt x="2316558" y="6675664"/>
                </a:lnTo>
                <a:lnTo>
                  <a:pt x="2313609" y="6674757"/>
                </a:lnTo>
                <a:close/>
                <a:moveTo>
                  <a:pt x="4489175" y="6674712"/>
                </a:moveTo>
                <a:lnTo>
                  <a:pt x="4483602" y="6676363"/>
                </a:lnTo>
                <a:lnTo>
                  <a:pt x="4484411" y="6676080"/>
                </a:lnTo>
                <a:lnTo>
                  <a:pt x="4489175" y="6674712"/>
                </a:lnTo>
                <a:close/>
                <a:moveTo>
                  <a:pt x="4457467" y="6672262"/>
                </a:moveTo>
                <a:lnTo>
                  <a:pt x="4457700" y="6672262"/>
                </a:lnTo>
                <a:lnTo>
                  <a:pt x="4456303" y="6672770"/>
                </a:lnTo>
                <a:lnTo>
                  <a:pt x="4452112" y="6674802"/>
                </a:lnTo>
                <a:lnTo>
                  <a:pt x="4440237" y="6678612"/>
                </a:lnTo>
                <a:lnTo>
                  <a:pt x="4457467" y="6672262"/>
                </a:lnTo>
                <a:close/>
                <a:moveTo>
                  <a:pt x="4495074" y="6668328"/>
                </a:moveTo>
                <a:lnTo>
                  <a:pt x="4464898" y="6680868"/>
                </a:lnTo>
                <a:lnTo>
                  <a:pt x="4456277" y="6684288"/>
                </a:lnTo>
                <a:lnTo>
                  <a:pt x="4460814" y="6682236"/>
                </a:lnTo>
                <a:lnTo>
                  <a:pt x="4471024" y="6678132"/>
                </a:lnTo>
                <a:lnTo>
                  <a:pt x="4446067" y="6687480"/>
                </a:lnTo>
                <a:lnTo>
                  <a:pt x="4483602" y="6676363"/>
                </a:lnTo>
                <a:lnTo>
                  <a:pt x="4473974" y="6679728"/>
                </a:lnTo>
                <a:lnTo>
                  <a:pt x="4487587" y="6675624"/>
                </a:lnTo>
                <a:lnTo>
                  <a:pt x="4478058" y="6678816"/>
                </a:lnTo>
                <a:lnTo>
                  <a:pt x="4504830" y="6670152"/>
                </a:lnTo>
                <a:lnTo>
                  <a:pt x="4475562" y="6680184"/>
                </a:lnTo>
                <a:lnTo>
                  <a:pt x="4469890" y="6682464"/>
                </a:lnTo>
                <a:lnTo>
                  <a:pt x="4503923" y="6671064"/>
                </a:lnTo>
                <a:lnTo>
                  <a:pt x="4488731" y="6676230"/>
                </a:lnTo>
                <a:lnTo>
                  <a:pt x="4488495" y="6676308"/>
                </a:lnTo>
                <a:lnTo>
                  <a:pt x="4468075" y="6683148"/>
                </a:lnTo>
                <a:lnTo>
                  <a:pt x="4447428" y="6689760"/>
                </a:lnTo>
                <a:lnTo>
                  <a:pt x="4454983" y="6687420"/>
                </a:lnTo>
                <a:lnTo>
                  <a:pt x="4443571" y="6691128"/>
                </a:lnTo>
                <a:lnTo>
                  <a:pt x="4422470" y="6697741"/>
                </a:lnTo>
                <a:lnTo>
                  <a:pt x="4420434" y="6698335"/>
                </a:lnTo>
                <a:lnTo>
                  <a:pt x="4401370" y="6703897"/>
                </a:lnTo>
                <a:lnTo>
                  <a:pt x="4380043" y="6710053"/>
                </a:lnTo>
                <a:lnTo>
                  <a:pt x="4358715" y="6715981"/>
                </a:lnTo>
                <a:lnTo>
                  <a:pt x="4337388" y="6721909"/>
                </a:lnTo>
                <a:lnTo>
                  <a:pt x="4315834" y="6727381"/>
                </a:lnTo>
                <a:lnTo>
                  <a:pt x="4273179" y="6738097"/>
                </a:lnTo>
                <a:lnTo>
                  <a:pt x="4230071" y="6748357"/>
                </a:lnTo>
                <a:lnTo>
                  <a:pt x="4186735" y="6758389"/>
                </a:lnTo>
                <a:lnTo>
                  <a:pt x="4143627" y="6768193"/>
                </a:lnTo>
                <a:lnTo>
                  <a:pt x="4100518" y="6777769"/>
                </a:lnTo>
                <a:lnTo>
                  <a:pt x="4116400" y="6773665"/>
                </a:lnTo>
                <a:lnTo>
                  <a:pt x="4132509" y="6769105"/>
                </a:lnTo>
                <a:lnTo>
                  <a:pt x="4148618" y="6764317"/>
                </a:lnTo>
                <a:lnTo>
                  <a:pt x="4151290" y="6763473"/>
                </a:lnTo>
                <a:lnTo>
                  <a:pt x="4171988" y="6757477"/>
                </a:lnTo>
                <a:lnTo>
                  <a:pt x="4196718" y="6749725"/>
                </a:lnTo>
                <a:lnTo>
                  <a:pt x="4221449" y="6741517"/>
                </a:lnTo>
                <a:lnTo>
                  <a:pt x="4246179" y="6733081"/>
                </a:lnTo>
                <a:lnTo>
                  <a:pt x="4270456" y="6724189"/>
                </a:lnTo>
                <a:lnTo>
                  <a:pt x="4294733" y="6715069"/>
                </a:lnTo>
                <a:lnTo>
                  <a:pt x="4293805" y="6715208"/>
                </a:lnTo>
                <a:lnTo>
                  <a:pt x="4305624" y="6711421"/>
                </a:lnTo>
                <a:lnTo>
                  <a:pt x="4321506" y="6706177"/>
                </a:lnTo>
                <a:lnTo>
                  <a:pt x="4337388" y="6701161"/>
                </a:lnTo>
                <a:lnTo>
                  <a:pt x="4353270" y="6696373"/>
                </a:lnTo>
                <a:lnTo>
                  <a:pt x="4334706" y="6704117"/>
                </a:lnTo>
                <a:lnTo>
                  <a:pt x="4334665" y="6704125"/>
                </a:lnTo>
                <a:lnTo>
                  <a:pt x="4331716" y="6705265"/>
                </a:lnTo>
                <a:lnTo>
                  <a:pt x="4329220" y="6706405"/>
                </a:lnTo>
                <a:lnTo>
                  <a:pt x="4334706" y="6704117"/>
                </a:lnTo>
                <a:lnTo>
                  <a:pt x="4338069" y="6703441"/>
                </a:lnTo>
                <a:lnTo>
                  <a:pt x="4341926" y="6702529"/>
                </a:lnTo>
                <a:lnTo>
                  <a:pt x="4349867" y="6701161"/>
                </a:lnTo>
                <a:lnTo>
                  <a:pt x="4358262" y="6699793"/>
                </a:lnTo>
                <a:lnTo>
                  <a:pt x="4372555" y="6698197"/>
                </a:lnTo>
                <a:lnTo>
                  <a:pt x="4378228" y="6697741"/>
                </a:lnTo>
                <a:lnTo>
                  <a:pt x="4389345" y="6694549"/>
                </a:lnTo>
                <a:lnTo>
                  <a:pt x="4378908" y="6698653"/>
                </a:lnTo>
                <a:lnTo>
                  <a:pt x="4383219" y="6697057"/>
                </a:lnTo>
                <a:lnTo>
                  <a:pt x="4387984" y="6695461"/>
                </a:lnTo>
                <a:lnTo>
                  <a:pt x="4397286" y="6691584"/>
                </a:lnTo>
                <a:lnTo>
                  <a:pt x="4407042" y="6687708"/>
                </a:lnTo>
                <a:lnTo>
                  <a:pt x="4416345" y="6684060"/>
                </a:lnTo>
                <a:lnTo>
                  <a:pt x="4420429" y="6682692"/>
                </a:lnTo>
                <a:lnTo>
                  <a:pt x="4424286" y="6681552"/>
                </a:lnTo>
                <a:lnTo>
                  <a:pt x="4427689" y="6680868"/>
                </a:lnTo>
                <a:lnTo>
                  <a:pt x="4430412" y="6680640"/>
                </a:lnTo>
                <a:lnTo>
                  <a:pt x="4431773" y="6680640"/>
                </a:lnTo>
                <a:lnTo>
                  <a:pt x="4432680" y="6680868"/>
                </a:lnTo>
                <a:lnTo>
                  <a:pt x="4433588" y="6681096"/>
                </a:lnTo>
                <a:lnTo>
                  <a:pt x="4434269" y="6681780"/>
                </a:lnTo>
                <a:lnTo>
                  <a:pt x="4434495" y="6682236"/>
                </a:lnTo>
                <a:lnTo>
                  <a:pt x="4434949" y="6683148"/>
                </a:lnTo>
                <a:lnTo>
                  <a:pt x="4434949" y="6684288"/>
                </a:lnTo>
                <a:lnTo>
                  <a:pt x="4434949" y="6685428"/>
                </a:lnTo>
                <a:lnTo>
                  <a:pt x="4438579" y="6684744"/>
                </a:lnTo>
                <a:lnTo>
                  <a:pt x="4428596" y="6688620"/>
                </a:lnTo>
                <a:lnTo>
                  <a:pt x="4422017" y="6690900"/>
                </a:lnTo>
                <a:lnTo>
                  <a:pt x="4458772" y="6679500"/>
                </a:lnTo>
                <a:lnTo>
                  <a:pt x="4495074" y="6668328"/>
                </a:lnTo>
                <a:close/>
                <a:moveTo>
                  <a:pt x="4479925" y="6665912"/>
                </a:moveTo>
                <a:lnTo>
                  <a:pt x="4465472" y="6672008"/>
                </a:lnTo>
                <a:lnTo>
                  <a:pt x="4464050" y="6672262"/>
                </a:lnTo>
                <a:lnTo>
                  <a:pt x="4479925" y="6665912"/>
                </a:lnTo>
                <a:close/>
                <a:moveTo>
                  <a:pt x="2281394" y="6663871"/>
                </a:moveTo>
                <a:lnTo>
                  <a:pt x="2282069" y="6664096"/>
                </a:lnTo>
                <a:lnTo>
                  <a:pt x="2282074" y="6664098"/>
                </a:lnTo>
                <a:lnTo>
                  <a:pt x="2281394" y="6663871"/>
                </a:lnTo>
                <a:close/>
                <a:moveTo>
                  <a:pt x="4527496" y="6663316"/>
                </a:moveTo>
                <a:lnTo>
                  <a:pt x="4483503" y="6678588"/>
                </a:lnTo>
                <a:lnTo>
                  <a:pt x="4454983" y="6687420"/>
                </a:lnTo>
                <a:lnTo>
                  <a:pt x="4473747" y="6681324"/>
                </a:lnTo>
                <a:lnTo>
                  <a:pt x="4488731" y="6676230"/>
                </a:lnTo>
                <a:lnTo>
                  <a:pt x="4527496" y="6663316"/>
                </a:lnTo>
                <a:close/>
                <a:moveTo>
                  <a:pt x="4500339" y="6651625"/>
                </a:moveTo>
                <a:lnTo>
                  <a:pt x="4500563" y="6651625"/>
                </a:lnTo>
                <a:lnTo>
                  <a:pt x="4486860" y="6657903"/>
                </a:lnTo>
                <a:lnTo>
                  <a:pt x="4476750" y="6661150"/>
                </a:lnTo>
                <a:lnTo>
                  <a:pt x="4500339" y="6651625"/>
                </a:lnTo>
                <a:close/>
                <a:moveTo>
                  <a:pt x="4591501" y="6640512"/>
                </a:moveTo>
                <a:lnTo>
                  <a:pt x="4593997" y="6640512"/>
                </a:lnTo>
                <a:lnTo>
                  <a:pt x="4595812" y="6640740"/>
                </a:lnTo>
                <a:lnTo>
                  <a:pt x="4597173" y="6640968"/>
                </a:lnTo>
                <a:lnTo>
                  <a:pt x="4597400" y="6641424"/>
                </a:lnTo>
                <a:lnTo>
                  <a:pt x="4597173" y="6641880"/>
                </a:lnTo>
                <a:lnTo>
                  <a:pt x="4596266" y="6642336"/>
                </a:lnTo>
                <a:lnTo>
                  <a:pt x="4594678" y="6643476"/>
                </a:lnTo>
                <a:lnTo>
                  <a:pt x="4592409" y="6644160"/>
                </a:lnTo>
                <a:lnTo>
                  <a:pt x="4585829" y="6646212"/>
                </a:lnTo>
                <a:lnTo>
                  <a:pt x="4576753" y="6648948"/>
                </a:lnTo>
                <a:lnTo>
                  <a:pt x="4564728" y="6651912"/>
                </a:lnTo>
                <a:lnTo>
                  <a:pt x="4550208" y="6655560"/>
                </a:lnTo>
                <a:lnTo>
                  <a:pt x="4523889" y="6664908"/>
                </a:lnTo>
                <a:lnTo>
                  <a:pt x="4529561" y="6662628"/>
                </a:lnTo>
                <a:lnTo>
                  <a:pt x="4527496" y="6663316"/>
                </a:lnTo>
                <a:lnTo>
                  <a:pt x="4533418" y="6661260"/>
                </a:lnTo>
                <a:lnTo>
                  <a:pt x="4533418" y="6661373"/>
                </a:lnTo>
                <a:lnTo>
                  <a:pt x="4531830" y="6661944"/>
                </a:lnTo>
                <a:lnTo>
                  <a:pt x="4533418" y="6661488"/>
                </a:lnTo>
                <a:lnTo>
                  <a:pt x="4533418" y="6661373"/>
                </a:lnTo>
                <a:lnTo>
                  <a:pt x="4547031" y="6656472"/>
                </a:lnTo>
                <a:lnTo>
                  <a:pt x="4591501" y="6640512"/>
                </a:lnTo>
                <a:close/>
                <a:moveTo>
                  <a:pt x="2132795" y="6608309"/>
                </a:moveTo>
                <a:lnTo>
                  <a:pt x="2134610" y="6608989"/>
                </a:lnTo>
                <a:lnTo>
                  <a:pt x="2135971" y="6609669"/>
                </a:lnTo>
                <a:lnTo>
                  <a:pt x="2132795" y="6608309"/>
                </a:lnTo>
                <a:close/>
                <a:moveTo>
                  <a:pt x="2116621" y="6601537"/>
                </a:moveTo>
                <a:lnTo>
                  <a:pt x="2118502" y="6602185"/>
                </a:lnTo>
                <a:lnTo>
                  <a:pt x="2117141" y="6601732"/>
                </a:lnTo>
                <a:lnTo>
                  <a:pt x="2116621" y="6601537"/>
                </a:lnTo>
                <a:close/>
                <a:moveTo>
                  <a:pt x="2111696" y="6599691"/>
                </a:moveTo>
                <a:lnTo>
                  <a:pt x="2116621" y="6601537"/>
                </a:lnTo>
                <a:lnTo>
                  <a:pt x="2111923" y="6599917"/>
                </a:lnTo>
                <a:lnTo>
                  <a:pt x="2111696" y="6599691"/>
                </a:lnTo>
                <a:close/>
                <a:moveTo>
                  <a:pt x="2062238" y="6579053"/>
                </a:moveTo>
                <a:lnTo>
                  <a:pt x="2066549" y="6580867"/>
                </a:lnTo>
                <a:lnTo>
                  <a:pt x="2070632" y="6582682"/>
                </a:lnTo>
                <a:lnTo>
                  <a:pt x="2065868" y="6580641"/>
                </a:lnTo>
                <a:lnTo>
                  <a:pt x="2062238" y="6579053"/>
                </a:lnTo>
                <a:close/>
                <a:moveTo>
                  <a:pt x="2058558" y="6572303"/>
                </a:moveTo>
                <a:lnTo>
                  <a:pt x="2074943" y="6579053"/>
                </a:lnTo>
                <a:lnTo>
                  <a:pt x="2112150" y="6594248"/>
                </a:lnTo>
                <a:lnTo>
                  <a:pt x="2149129" y="6609669"/>
                </a:lnTo>
                <a:lnTo>
                  <a:pt x="2146860" y="6608762"/>
                </a:lnTo>
                <a:lnTo>
                  <a:pt x="2148222" y="6609442"/>
                </a:lnTo>
                <a:lnTo>
                  <a:pt x="2157296" y="6613298"/>
                </a:lnTo>
                <a:lnTo>
                  <a:pt x="2192688" y="6627585"/>
                </a:lnTo>
                <a:lnTo>
                  <a:pt x="2224450" y="6640285"/>
                </a:lnTo>
                <a:lnTo>
                  <a:pt x="2226639" y="6641073"/>
                </a:lnTo>
                <a:lnTo>
                  <a:pt x="2223769" y="6640059"/>
                </a:lnTo>
                <a:lnTo>
                  <a:pt x="2230121" y="6642326"/>
                </a:lnTo>
                <a:lnTo>
                  <a:pt x="2226639" y="6641073"/>
                </a:lnTo>
                <a:lnTo>
                  <a:pt x="2246229" y="6647996"/>
                </a:lnTo>
                <a:lnTo>
                  <a:pt x="2268235" y="6656387"/>
                </a:lnTo>
                <a:lnTo>
                  <a:pt x="2249178" y="6650264"/>
                </a:lnTo>
                <a:lnTo>
                  <a:pt x="2286385" y="6662737"/>
                </a:lnTo>
                <a:lnTo>
                  <a:pt x="2326994" y="6676117"/>
                </a:lnTo>
                <a:lnTo>
                  <a:pt x="2365108" y="6688591"/>
                </a:lnTo>
                <a:lnTo>
                  <a:pt x="2395509" y="6698342"/>
                </a:lnTo>
                <a:lnTo>
                  <a:pt x="2386207" y="6696075"/>
                </a:lnTo>
                <a:lnTo>
                  <a:pt x="2405344" y="6702053"/>
                </a:lnTo>
                <a:lnTo>
                  <a:pt x="2411975" y="6703651"/>
                </a:lnTo>
                <a:lnTo>
                  <a:pt x="2409456" y="6702713"/>
                </a:lnTo>
                <a:lnTo>
                  <a:pt x="2443336" y="6712329"/>
                </a:lnTo>
                <a:lnTo>
                  <a:pt x="2465829" y="6718978"/>
                </a:lnTo>
                <a:lnTo>
                  <a:pt x="2466377" y="6719117"/>
                </a:lnTo>
                <a:lnTo>
                  <a:pt x="2480914" y="6722724"/>
                </a:lnTo>
                <a:lnTo>
                  <a:pt x="2495678" y="6725880"/>
                </a:lnTo>
                <a:lnTo>
                  <a:pt x="2524752" y="6732193"/>
                </a:lnTo>
                <a:lnTo>
                  <a:pt x="2539516" y="6735574"/>
                </a:lnTo>
                <a:lnTo>
                  <a:pt x="2553826" y="6739181"/>
                </a:lnTo>
                <a:lnTo>
                  <a:pt x="2558595" y="6740534"/>
                </a:lnTo>
                <a:lnTo>
                  <a:pt x="2555188" y="6740309"/>
                </a:lnTo>
                <a:lnTo>
                  <a:pt x="2559050" y="6742112"/>
                </a:lnTo>
                <a:lnTo>
                  <a:pt x="2549964" y="6740534"/>
                </a:lnTo>
                <a:lnTo>
                  <a:pt x="2540652" y="6738956"/>
                </a:lnTo>
                <a:lnTo>
                  <a:pt x="2531339" y="6736927"/>
                </a:lnTo>
                <a:lnTo>
                  <a:pt x="2522253" y="6735123"/>
                </a:lnTo>
                <a:lnTo>
                  <a:pt x="2521949" y="6735046"/>
                </a:lnTo>
                <a:lnTo>
                  <a:pt x="2543007" y="6740901"/>
                </a:lnTo>
                <a:lnTo>
                  <a:pt x="2544903" y="6741159"/>
                </a:lnTo>
                <a:lnTo>
                  <a:pt x="2547938" y="6742112"/>
                </a:lnTo>
                <a:lnTo>
                  <a:pt x="2542568" y="6741001"/>
                </a:lnTo>
                <a:lnTo>
                  <a:pt x="2541396" y="6740783"/>
                </a:lnTo>
                <a:lnTo>
                  <a:pt x="2546350" y="6742112"/>
                </a:lnTo>
                <a:lnTo>
                  <a:pt x="2542445" y="6741299"/>
                </a:lnTo>
                <a:lnTo>
                  <a:pt x="2544763" y="6742112"/>
                </a:lnTo>
                <a:lnTo>
                  <a:pt x="2542118" y="6741231"/>
                </a:lnTo>
                <a:lnTo>
                  <a:pt x="2535648" y="6739882"/>
                </a:lnTo>
                <a:lnTo>
                  <a:pt x="2535494" y="6739860"/>
                </a:lnTo>
                <a:lnTo>
                  <a:pt x="2535599" y="6739912"/>
                </a:lnTo>
                <a:lnTo>
                  <a:pt x="2538208" y="6740525"/>
                </a:lnTo>
                <a:lnTo>
                  <a:pt x="2535725" y="6739975"/>
                </a:lnTo>
                <a:lnTo>
                  <a:pt x="2536825" y="6740525"/>
                </a:lnTo>
                <a:lnTo>
                  <a:pt x="2535407" y="6739905"/>
                </a:lnTo>
                <a:lnTo>
                  <a:pt x="2534623" y="6739731"/>
                </a:lnTo>
                <a:lnTo>
                  <a:pt x="2535176" y="6739813"/>
                </a:lnTo>
                <a:lnTo>
                  <a:pt x="2535221" y="6739823"/>
                </a:lnTo>
                <a:lnTo>
                  <a:pt x="2535208" y="6739817"/>
                </a:lnTo>
                <a:lnTo>
                  <a:pt x="2535176" y="6739813"/>
                </a:lnTo>
                <a:lnTo>
                  <a:pt x="2534097" y="6739559"/>
                </a:lnTo>
                <a:lnTo>
                  <a:pt x="2532844" y="6739298"/>
                </a:lnTo>
                <a:lnTo>
                  <a:pt x="2533530" y="6739533"/>
                </a:lnTo>
                <a:lnTo>
                  <a:pt x="2529868" y="6738360"/>
                </a:lnTo>
                <a:lnTo>
                  <a:pt x="2535591" y="6740236"/>
                </a:lnTo>
                <a:lnTo>
                  <a:pt x="2529868" y="6738594"/>
                </a:lnTo>
                <a:lnTo>
                  <a:pt x="2533759" y="6740236"/>
                </a:lnTo>
                <a:lnTo>
                  <a:pt x="2524831" y="6737656"/>
                </a:lnTo>
                <a:lnTo>
                  <a:pt x="2529868" y="6739298"/>
                </a:lnTo>
                <a:lnTo>
                  <a:pt x="2519566" y="6736484"/>
                </a:lnTo>
                <a:lnTo>
                  <a:pt x="2523687" y="6737656"/>
                </a:lnTo>
                <a:lnTo>
                  <a:pt x="2514072" y="6735077"/>
                </a:lnTo>
                <a:lnTo>
                  <a:pt x="2520024" y="6736718"/>
                </a:lnTo>
                <a:lnTo>
                  <a:pt x="2518409" y="6736511"/>
                </a:lnTo>
                <a:lnTo>
                  <a:pt x="2511711" y="6734682"/>
                </a:lnTo>
                <a:lnTo>
                  <a:pt x="2509265" y="6733904"/>
                </a:lnTo>
                <a:lnTo>
                  <a:pt x="2511783" y="6734608"/>
                </a:lnTo>
                <a:lnTo>
                  <a:pt x="2508807" y="6733670"/>
                </a:lnTo>
                <a:lnTo>
                  <a:pt x="2511096" y="6734139"/>
                </a:lnTo>
                <a:lnTo>
                  <a:pt x="2504000" y="6732028"/>
                </a:lnTo>
                <a:lnTo>
                  <a:pt x="2520482" y="6736484"/>
                </a:lnTo>
                <a:lnTo>
                  <a:pt x="2510410" y="6733670"/>
                </a:lnTo>
                <a:lnTo>
                  <a:pt x="2519108" y="6735780"/>
                </a:lnTo>
                <a:lnTo>
                  <a:pt x="2493804" y="6729241"/>
                </a:lnTo>
                <a:lnTo>
                  <a:pt x="2500313" y="6730999"/>
                </a:lnTo>
                <a:lnTo>
                  <a:pt x="2492310" y="6728999"/>
                </a:lnTo>
                <a:lnTo>
                  <a:pt x="2492840" y="6729170"/>
                </a:lnTo>
                <a:lnTo>
                  <a:pt x="2493963" y="6729412"/>
                </a:lnTo>
                <a:lnTo>
                  <a:pt x="2492984" y="6729216"/>
                </a:lnTo>
                <a:lnTo>
                  <a:pt x="2493237" y="6729298"/>
                </a:lnTo>
                <a:lnTo>
                  <a:pt x="2492954" y="6729210"/>
                </a:lnTo>
                <a:lnTo>
                  <a:pt x="2486025" y="6727824"/>
                </a:lnTo>
                <a:lnTo>
                  <a:pt x="2490284" y="6728618"/>
                </a:lnTo>
                <a:lnTo>
                  <a:pt x="2492785" y="6729158"/>
                </a:lnTo>
                <a:lnTo>
                  <a:pt x="2492110" y="6728949"/>
                </a:lnTo>
                <a:lnTo>
                  <a:pt x="2487582" y="6727817"/>
                </a:lnTo>
                <a:lnTo>
                  <a:pt x="2487213" y="6727724"/>
                </a:lnTo>
                <a:lnTo>
                  <a:pt x="2487470" y="6727785"/>
                </a:lnTo>
                <a:lnTo>
                  <a:pt x="2489329" y="6728221"/>
                </a:lnTo>
                <a:lnTo>
                  <a:pt x="2489598" y="6728221"/>
                </a:lnTo>
                <a:lnTo>
                  <a:pt x="2482597" y="6726555"/>
                </a:lnTo>
                <a:lnTo>
                  <a:pt x="2482596" y="6726555"/>
                </a:lnTo>
                <a:lnTo>
                  <a:pt x="2482688" y="6726593"/>
                </a:lnTo>
                <a:lnTo>
                  <a:pt x="2487213" y="6727724"/>
                </a:lnTo>
                <a:lnTo>
                  <a:pt x="2483064" y="6726750"/>
                </a:lnTo>
                <a:lnTo>
                  <a:pt x="2484121" y="6727190"/>
                </a:lnTo>
                <a:lnTo>
                  <a:pt x="2482169" y="6726539"/>
                </a:lnTo>
                <a:lnTo>
                  <a:pt x="2478345" y="6725641"/>
                </a:lnTo>
                <a:lnTo>
                  <a:pt x="2478803" y="6725641"/>
                </a:lnTo>
                <a:lnTo>
                  <a:pt x="2474913" y="6724649"/>
                </a:lnTo>
                <a:lnTo>
                  <a:pt x="2481275" y="6726240"/>
                </a:lnTo>
                <a:lnTo>
                  <a:pt x="2482787" y="6726555"/>
                </a:lnTo>
                <a:lnTo>
                  <a:pt x="2482763" y="6726555"/>
                </a:lnTo>
                <a:lnTo>
                  <a:pt x="2483576" y="6726727"/>
                </a:lnTo>
                <a:lnTo>
                  <a:pt x="2477634" y="6725309"/>
                </a:lnTo>
                <a:lnTo>
                  <a:pt x="2476697" y="6725020"/>
                </a:lnTo>
                <a:lnTo>
                  <a:pt x="2478768" y="6725519"/>
                </a:lnTo>
                <a:lnTo>
                  <a:pt x="2475590" y="6724679"/>
                </a:lnTo>
                <a:lnTo>
                  <a:pt x="2472872" y="6723841"/>
                </a:lnTo>
                <a:lnTo>
                  <a:pt x="2470830" y="6723422"/>
                </a:lnTo>
                <a:lnTo>
                  <a:pt x="2475590" y="6724679"/>
                </a:lnTo>
                <a:lnTo>
                  <a:pt x="2476697" y="6725020"/>
                </a:lnTo>
                <a:lnTo>
                  <a:pt x="2463071" y="6721741"/>
                </a:lnTo>
                <a:lnTo>
                  <a:pt x="2455182" y="6719438"/>
                </a:lnTo>
                <a:lnTo>
                  <a:pt x="2460171" y="6720696"/>
                </a:lnTo>
                <a:lnTo>
                  <a:pt x="2455637" y="6719438"/>
                </a:lnTo>
                <a:lnTo>
                  <a:pt x="2473015" y="6723764"/>
                </a:lnTo>
                <a:lnTo>
                  <a:pt x="2473098" y="6723841"/>
                </a:lnTo>
                <a:lnTo>
                  <a:pt x="2473325" y="6723841"/>
                </a:lnTo>
                <a:lnTo>
                  <a:pt x="2473015" y="6723764"/>
                </a:lnTo>
                <a:lnTo>
                  <a:pt x="2472872" y="6723632"/>
                </a:lnTo>
                <a:lnTo>
                  <a:pt x="2484262" y="6726872"/>
                </a:lnTo>
                <a:lnTo>
                  <a:pt x="2487470" y="6727551"/>
                </a:lnTo>
                <a:lnTo>
                  <a:pt x="2486354" y="6727229"/>
                </a:lnTo>
                <a:lnTo>
                  <a:pt x="2487833" y="6727628"/>
                </a:lnTo>
                <a:lnTo>
                  <a:pt x="2487895" y="6727641"/>
                </a:lnTo>
                <a:lnTo>
                  <a:pt x="2483252" y="6726201"/>
                </a:lnTo>
                <a:lnTo>
                  <a:pt x="2485440" y="6726778"/>
                </a:lnTo>
                <a:lnTo>
                  <a:pt x="2488519" y="6727773"/>
                </a:lnTo>
                <a:lnTo>
                  <a:pt x="2489807" y="6728046"/>
                </a:lnTo>
                <a:lnTo>
                  <a:pt x="2489200" y="6727824"/>
                </a:lnTo>
                <a:lnTo>
                  <a:pt x="2490093" y="6728106"/>
                </a:lnTo>
                <a:lnTo>
                  <a:pt x="2493863" y="6728905"/>
                </a:lnTo>
                <a:lnTo>
                  <a:pt x="2488649" y="6727571"/>
                </a:lnTo>
                <a:lnTo>
                  <a:pt x="2498677" y="6730033"/>
                </a:lnTo>
                <a:lnTo>
                  <a:pt x="2497138" y="6729412"/>
                </a:lnTo>
                <a:lnTo>
                  <a:pt x="2501901" y="6731000"/>
                </a:lnTo>
                <a:lnTo>
                  <a:pt x="2501072" y="6731000"/>
                </a:lnTo>
                <a:lnTo>
                  <a:pt x="2500003" y="6730569"/>
                </a:lnTo>
                <a:lnTo>
                  <a:pt x="2493273" y="6729038"/>
                </a:lnTo>
                <a:lnTo>
                  <a:pt x="2492789" y="6728959"/>
                </a:lnTo>
                <a:lnTo>
                  <a:pt x="2492555" y="6728885"/>
                </a:lnTo>
                <a:lnTo>
                  <a:pt x="2492748" y="6728919"/>
                </a:lnTo>
                <a:lnTo>
                  <a:pt x="2492444" y="6728850"/>
                </a:lnTo>
                <a:lnTo>
                  <a:pt x="2492555" y="6728885"/>
                </a:lnTo>
                <a:lnTo>
                  <a:pt x="2492355" y="6728850"/>
                </a:lnTo>
                <a:lnTo>
                  <a:pt x="2492775" y="6728963"/>
                </a:lnTo>
                <a:lnTo>
                  <a:pt x="2496470" y="6729857"/>
                </a:lnTo>
                <a:lnTo>
                  <a:pt x="2493229" y="6729086"/>
                </a:lnTo>
                <a:lnTo>
                  <a:pt x="2493786" y="6729236"/>
                </a:lnTo>
                <a:lnTo>
                  <a:pt x="2511096" y="6733670"/>
                </a:lnTo>
                <a:lnTo>
                  <a:pt x="2503542" y="6731324"/>
                </a:lnTo>
                <a:lnTo>
                  <a:pt x="2508163" y="6732552"/>
                </a:lnTo>
                <a:lnTo>
                  <a:pt x="2511325" y="6733435"/>
                </a:lnTo>
                <a:lnTo>
                  <a:pt x="2511268" y="6733376"/>
                </a:lnTo>
                <a:lnTo>
                  <a:pt x="2515904" y="6734608"/>
                </a:lnTo>
                <a:lnTo>
                  <a:pt x="2511251" y="6733360"/>
                </a:lnTo>
                <a:lnTo>
                  <a:pt x="2511075" y="6733179"/>
                </a:lnTo>
                <a:lnTo>
                  <a:pt x="2523229" y="6736484"/>
                </a:lnTo>
                <a:lnTo>
                  <a:pt x="2522466" y="6736149"/>
                </a:lnTo>
                <a:lnTo>
                  <a:pt x="2523687" y="6736484"/>
                </a:lnTo>
                <a:lnTo>
                  <a:pt x="2521627" y="6735780"/>
                </a:lnTo>
                <a:lnTo>
                  <a:pt x="2522466" y="6736149"/>
                </a:lnTo>
                <a:lnTo>
                  <a:pt x="2510867" y="6732966"/>
                </a:lnTo>
                <a:lnTo>
                  <a:pt x="2511075" y="6733179"/>
                </a:lnTo>
                <a:lnTo>
                  <a:pt x="2486144" y="6726400"/>
                </a:lnTo>
                <a:lnTo>
                  <a:pt x="2467373" y="6721006"/>
                </a:lnTo>
                <a:lnTo>
                  <a:pt x="2466777" y="6720830"/>
                </a:lnTo>
                <a:lnTo>
                  <a:pt x="2476764" y="6723994"/>
                </a:lnTo>
                <a:lnTo>
                  <a:pt x="2477726" y="6724433"/>
                </a:lnTo>
                <a:lnTo>
                  <a:pt x="2465874" y="6720564"/>
                </a:lnTo>
                <a:lnTo>
                  <a:pt x="2449304" y="6715684"/>
                </a:lnTo>
                <a:lnTo>
                  <a:pt x="2473325" y="6723062"/>
                </a:lnTo>
                <a:lnTo>
                  <a:pt x="2452887" y="6717504"/>
                </a:lnTo>
                <a:lnTo>
                  <a:pt x="2412751" y="6705600"/>
                </a:lnTo>
                <a:lnTo>
                  <a:pt x="2443156" y="6714858"/>
                </a:lnTo>
                <a:lnTo>
                  <a:pt x="2442471" y="6714671"/>
                </a:lnTo>
                <a:lnTo>
                  <a:pt x="2443656" y="6715010"/>
                </a:lnTo>
                <a:lnTo>
                  <a:pt x="2452226" y="6717619"/>
                </a:lnTo>
                <a:lnTo>
                  <a:pt x="2420011" y="6708548"/>
                </a:lnTo>
                <a:lnTo>
                  <a:pt x="2407039" y="6704644"/>
                </a:lnTo>
                <a:lnTo>
                  <a:pt x="2425590" y="6710577"/>
                </a:lnTo>
                <a:lnTo>
                  <a:pt x="2424540" y="6710263"/>
                </a:lnTo>
                <a:lnTo>
                  <a:pt x="2426667" y="6710958"/>
                </a:lnTo>
                <a:lnTo>
                  <a:pt x="2426637" y="6710958"/>
                </a:lnTo>
                <a:lnTo>
                  <a:pt x="2406839" y="6704584"/>
                </a:lnTo>
                <a:lnTo>
                  <a:pt x="2404479" y="6703874"/>
                </a:lnTo>
                <a:lnTo>
                  <a:pt x="2398078" y="6702356"/>
                </a:lnTo>
                <a:lnTo>
                  <a:pt x="2387600" y="6699249"/>
                </a:lnTo>
                <a:lnTo>
                  <a:pt x="2403742" y="6703652"/>
                </a:lnTo>
                <a:lnTo>
                  <a:pt x="2398912" y="6702198"/>
                </a:lnTo>
                <a:lnTo>
                  <a:pt x="2396416" y="6701517"/>
                </a:lnTo>
                <a:lnTo>
                  <a:pt x="2395963" y="6701291"/>
                </a:lnTo>
                <a:lnTo>
                  <a:pt x="2397353" y="6701569"/>
                </a:lnTo>
                <a:lnTo>
                  <a:pt x="2420951" y="6708572"/>
                </a:lnTo>
                <a:lnTo>
                  <a:pt x="2426817" y="6710362"/>
                </a:lnTo>
                <a:lnTo>
                  <a:pt x="2425456" y="6709909"/>
                </a:lnTo>
                <a:lnTo>
                  <a:pt x="2420951" y="6708572"/>
                </a:lnTo>
                <a:lnTo>
                  <a:pt x="2403261" y="6703172"/>
                </a:lnTo>
                <a:lnTo>
                  <a:pt x="2405491" y="6703785"/>
                </a:lnTo>
                <a:lnTo>
                  <a:pt x="2399727" y="6702043"/>
                </a:lnTo>
                <a:lnTo>
                  <a:pt x="2401634" y="6702425"/>
                </a:lnTo>
                <a:lnTo>
                  <a:pt x="2397906" y="6701493"/>
                </a:lnTo>
                <a:lnTo>
                  <a:pt x="2375323" y="6694668"/>
                </a:lnTo>
                <a:lnTo>
                  <a:pt x="2373913" y="6694242"/>
                </a:lnTo>
                <a:lnTo>
                  <a:pt x="2372995" y="6693849"/>
                </a:lnTo>
                <a:lnTo>
                  <a:pt x="2373625" y="6694043"/>
                </a:lnTo>
                <a:lnTo>
                  <a:pt x="2390518" y="6699250"/>
                </a:lnTo>
                <a:lnTo>
                  <a:pt x="2350816" y="6686323"/>
                </a:lnTo>
                <a:lnTo>
                  <a:pt x="2347413" y="6685416"/>
                </a:lnTo>
                <a:lnTo>
                  <a:pt x="2346959" y="6685189"/>
                </a:lnTo>
                <a:lnTo>
                  <a:pt x="2346959" y="6685300"/>
                </a:lnTo>
                <a:lnTo>
                  <a:pt x="2336857" y="6682252"/>
                </a:lnTo>
                <a:lnTo>
                  <a:pt x="2331305" y="6680426"/>
                </a:lnTo>
                <a:lnTo>
                  <a:pt x="2336069" y="6682014"/>
                </a:lnTo>
                <a:lnTo>
                  <a:pt x="2336857" y="6682252"/>
                </a:lnTo>
                <a:lnTo>
                  <a:pt x="2348547" y="6686096"/>
                </a:lnTo>
                <a:lnTo>
                  <a:pt x="2348411" y="6685960"/>
                </a:lnTo>
                <a:lnTo>
                  <a:pt x="2350518" y="6686750"/>
                </a:lnTo>
                <a:lnTo>
                  <a:pt x="2330004" y="6680125"/>
                </a:lnTo>
                <a:lnTo>
                  <a:pt x="2325984" y="6678810"/>
                </a:lnTo>
                <a:lnTo>
                  <a:pt x="2330451" y="6681787"/>
                </a:lnTo>
                <a:lnTo>
                  <a:pt x="2329718" y="6681434"/>
                </a:lnTo>
                <a:lnTo>
                  <a:pt x="2325957" y="6678801"/>
                </a:lnTo>
                <a:lnTo>
                  <a:pt x="2314290" y="6674984"/>
                </a:lnTo>
                <a:lnTo>
                  <a:pt x="2318600" y="6676344"/>
                </a:lnTo>
                <a:lnTo>
                  <a:pt x="2314063" y="6674757"/>
                </a:lnTo>
                <a:lnTo>
                  <a:pt x="2313382" y="6674530"/>
                </a:lnTo>
                <a:lnTo>
                  <a:pt x="2282069" y="6664096"/>
                </a:lnTo>
                <a:lnTo>
                  <a:pt x="2240104" y="6647769"/>
                </a:lnTo>
                <a:lnTo>
                  <a:pt x="2198360" y="6631214"/>
                </a:lnTo>
                <a:lnTo>
                  <a:pt x="2156616" y="6614432"/>
                </a:lnTo>
                <a:lnTo>
                  <a:pt x="2115326" y="6596969"/>
                </a:lnTo>
                <a:lnTo>
                  <a:pt x="2074262" y="6579280"/>
                </a:lnTo>
                <a:lnTo>
                  <a:pt x="2058558" y="6572303"/>
                </a:lnTo>
                <a:close/>
                <a:moveTo>
                  <a:pt x="2036602" y="6567714"/>
                </a:moveTo>
                <a:lnTo>
                  <a:pt x="2047492" y="6572703"/>
                </a:lnTo>
                <a:lnTo>
                  <a:pt x="2047038" y="6572703"/>
                </a:lnTo>
                <a:lnTo>
                  <a:pt x="2036602" y="6567714"/>
                </a:lnTo>
                <a:close/>
                <a:moveTo>
                  <a:pt x="1956517" y="6531882"/>
                </a:moveTo>
                <a:lnTo>
                  <a:pt x="1957425" y="6532335"/>
                </a:lnTo>
                <a:lnTo>
                  <a:pt x="1956971" y="6532109"/>
                </a:lnTo>
                <a:lnTo>
                  <a:pt x="1956517" y="6531882"/>
                </a:lnTo>
                <a:close/>
                <a:moveTo>
                  <a:pt x="1867870" y="6481848"/>
                </a:moveTo>
                <a:lnTo>
                  <a:pt x="1870988" y="6483123"/>
                </a:lnTo>
                <a:lnTo>
                  <a:pt x="1875525" y="6485844"/>
                </a:lnTo>
                <a:lnTo>
                  <a:pt x="1867870" y="6481848"/>
                </a:lnTo>
                <a:close/>
                <a:moveTo>
                  <a:pt x="1857375" y="6477680"/>
                </a:moveTo>
                <a:lnTo>
                  <a:pt x="1871895" y="6484937"/>
                </a:lnTo>
                <a:lnTo>
                  <a:pt x="1912051" y="6504667"/>
                </a:lnTo>
                <a:lnTo>
                  <a:pt x="1952434" y="6523717"/>
                </a:lnTo>
                <a:lnTo>
                  <a:pt x="1992816" y="6542767"/>
                </a:lnTo>
                <a:lnTo>
                  <a:pt x="2033426" y="6561137"/>
                </a:lnTo>
                <a:lnTo>
                  <a:pt x="2058558" y="6572303"/>
                </a:lnTo>
                <a:lnTo>
                  <a:pt x="2037510" y="6563632"/>
                </a:lnTo>
                <a:lnTo>
                  <a:pt x="2000303" y="6547757"/>
                </a:lnTo>
                <a:lnTo>
                  <a:pt x="1981927" y="6539819"/>
                </a:lnTo>
                <a:lnTo>
                  <a:pt x="1963323" y="6531428"/>
                </a:lnTo>
                <a:lnTo>
                  <a:pt x="1945174" y="6523037"/>
                </a:lnTo>
                <a:lnTo>
                  <a:pt x="1926798" y="6514192"/>
                </a:lnTo>
                <a:lnTo>
                  <a:pt x="1908875" y="6505575"/>
                </a:lnTo>
                <a:lnTo>
                  <a:pt x="1891179" y="6496276"/>
                </a:lnTo>
                <a:lnTo>
                  <a:pt x="1873257" y="6486751"/>
                </a:lnTo>
                <a:lnTo>
                  <a:pt x="1857375" y="6477680"/>
                </a:lnTo>
                <a:close/>
                <a:moveTo>
                  <a:pt x="1834689" y="6464526"/>
                </a:moveTo>
                <a:lnTo>
                  <a:pt x="1867870" y="6481848"/>
                </a:lnTo>
                <a:lnTo>
                  <a:pt x="1865997" y="6481082"/>
                </a:lnTo>
                <a:lnTo>
                  <a:pt x="1861006" y="6478814"/>
                </a:lnTo>
                <a:lnTo>
                  <a:pt x="1855788" y="6476773"/>
                </a:lnTo>
                <a:lnTo>
                  <a:pt x="1857375" y="6477680"/>
                </a:lnTo>
                <a:lnTo>
                  <a:pt x="1840454" y="6469223"/>
                </a:lnTo>
                <a:lnTo>
                  <a:pt x="1848301" y="6471784"/>
                </a:lnTo>
                <a:lnTo>
                  <a:pt x="1841495" y="6468155"/>
                </a:lnTo>
                <a:lnTo>
                  <a:pt x="1834689" y="6464526"/>
                </a:lnTo>
                <a:close/>
                <a:moveTo>
                  <a:pt x="1759306" y="6427457"/>
                </a:moveTo>
                <a:lnTo>
                  <a:pt x="1792037" y="6444569"/>
                </a:lnTo>
                <a:lnTo>
                  <a:pt x="1831966" y="6464980"/>
                </a:lnTo>
                <a:lnTo>
                  <a:pt x="1840454" y="6469223"/>
                </a:lnTo>
                <a:lnTo>
                  <a:pt x="1837184" y="6468155"/>
                </a:lnTo>
                <a:lnTo>
                  <a:pt x="1825160" y="6463392"/>
                </a:lnTo>
                <a:lnTo>
                  <a:pt x="1813136" y="6458403"/>
                </a:lnTo>
                <a:lnTo>
                  <a:pt x="1800885" y="6452507"/>
                </a:lnTo>
                <a:lnTo>
                  <a:pt x="1788861" y="6446384"/>
                </a:lnTo>
                <a:lnTo>
                  <a:pt x="1783190" y="6443209"/>
                </a:lnTo>
                <a:lnTo>
                  <a:pt x="1777518" y="6439807"/>
                </a:lnTo>
                <a:lnTo>
                  <a:pt x="1772073" y="6436405"/>
                </a:lnTo>
                <a:lnTo>
                  <a:pt x="1766855" y="6433003"/>
                </a:lnTo>
                <a:lnTo>
                  <a:pt x="1761864" y="6429375"/>
                </a:lnTo>
                <a:lnTo>
                  <a:pt x="1759306" y="6427457"/>
                </a:lnTo>
                <a:close/>
                <a:moveTo>
                  <a:pt x="4750689" y="6426200"/>
                </a:moveTo>
                <a:lnTo>
                  <a:pt x="4752975" y="6426761"/>
                </a:lnTo>
                <a:lnTo>
                  <a:pt x="4752594" y="6428441"/>
                </a:lnTo>
                <a:lnTo>
                  <a:pt x="4752404" y="6428628"/>
                </a:lnTo>
                <a:lnTo>
                  <a:pt x="4748212" y="6429375"/>
                </a:lnTo>
                <a:lnTo>
                  <a:pt x="4750689" y="6426200"/>
                </a:lnTo>
                <a:close/>
                <a:moveTo>
                  <a:pt x="1633910" y="6359751"/>
                </a:moveTo>
                <a:lnTo>
                  <a:pt x="1639355" y="6361112"/>
                </a:lnTo>
                <a:lnTo>
                  <a:pt x="1645253" y="6362019"/>
                </a:lnTo>
                <a:lnTo>
                  <a:pt x="1650925" y="6363153"/>
                </a:lnTo>
                <a:lnTo>
                  <a:pt x="1656370" y="6363833"/>
                </a:lnTo>
                <a:lnTo>
                  <a:pt x="1662268" y="6364287"/>
                </a:lnTo>
                <a:lnTo>
                  <a:pt x="1668167" y="6364514"/>
                </a:lnTo>
                <a:lnTo>
                  <a:pt x="1673612" y="6364287"/>
                </a:lnTo>
                <a:lnTo>
                  <a:pt x="1679510" y="6364060"/>
                </a:lnTo>
                <a:lnTo>
                  <a:pt x="1679737" y="6373132"/>
                </a:lnTo>
                <a:lnTo>
                  <a:pt x="1665671" y="6367916"/>
                </a:lnTo>
                <a:lnTo>
                  <a:pt x="1671797" y="6371091"/>
                </a:lnTo>
                <a:lnTo>
                  <a:pt x="1678603" y="6374492"/>
                </a:lnTo>
                <a:lnTo>
                  <a:pt x="1693576" y="6381523"/>
                </a:lnTo>
                <a:lnTo>
                  <a:pt x="1710365" y="6389007"/>
                </a:lnTo>
                <a:lnTo>
                  <a:pt x="1719213" y="6392862"/>
                </a:lnTo>
                <a:lnTo>
                  <a:pt x="1727607" y="6397171"/>
                </a:lnTo>
                <a:lnTo>
                  <a:pt x="1736228" y="6401480"/>
                </a:lnTo>
                <a:lnTo>
                  <a:pt x="1744395" y="6406016"/>
                </a:lnTo>
                <a:lnTo>
                  <a:pt x="1752562" y="6410778"/>
                </a:lnTo>
                <a:lnTo>
                  <a:pt x="1760049" y="6415541"/>
                </a:lnTo>
                <a:lnTo>
                  <a:pt x="1766855" y="6420757"/>
                </a:lnTo>
                <a:lnTo>
                  <a:pt x="1770031" y="6423025"/>
                </a:lnTo>
                <a:lnTo>
                  <a:pt x="1773207" y="6425746"/>
                </a:lnTo>
                <a:lnTo>
                  <a:pt x="1775930" y="6428694"/>
                </a:lnTo>
                <a:lnTo>
                  <a:pt x="1778425" y="6431416"/>
                </a:lnTo>
                <a:lnTo>
                  <a:pt x="1780921" y="6434364"/>
                </a:lnTo>
                <a:lnTo>
                  <a:pt x="1782963" y="6437085"/>
                </a:lnTo>
                <a:lnTo>
                  <a:pt x="1757326" y="6425973"/>
                </a:lnTo>
                <a:lnTo>
                  <a:pt x="1759306" y="6427457"/>
                </a:lnTo>
                <a:lnTo>
                  <a:pt x="1752562" y="6423932"/>
                </a:lnTo>
                <a:lnTo>
                  <a:pt x="1712860" y="6402614"/>
                </a:lnTo>
                <a:lnTo>
                  <a:pt x="1673385" y="6381296"/>
                </a:lnTo>
                <a:lnTo>
                  <a:pt x="1633910" y="6359751"/>
                </a:lnTo>
                <a:close/>
                <a:moveTo>
                  <a:pt x="4843408" y="6307074"/>
                </a:moveTo>
                <a:lnTo>
                  <a:pt x="4828603" y="6317742"/>
                </a:lnTo>
                <a:lnTo>
                  <a:pt x="4833386" y="6314853"/>
                </a:lnTo>
                <a:lnTo>
                  <a:pt x="4832636" y="6316499"/>
                </a:lnTo>
                <a:lnTo>
                  <a:pt x="4843463" y="6310312"/>
                </a:lnTo>
                <a:lnTo>
                  <a:pt x="4843232" y="6310511"/>
                </a:lnTo>
                <a:lnTo>
                  <a:pt x="4834897" y="6315670"/>
                </a:lnTo>
                <a:lnTo>
                  <a:pt x="4832607" y="6316562"/>
                </a:lnTo>
                <a:lnTo>
                  <a:pt x="4832475" y="6316853"/>
                </a:lnTo>
                <a:lnTo>
                  <a:pt x="4832475" y="6317297"/>
                </a:lnTo>
                <a:lnTo>
                  <a:pt x="4834980" y="6316186"/>
                </a:lnTo>
                <a:lnTo>
                  <a:pt x="4832930" y="6317297"/>
                </a:lnTo>
                <a:lnTo>
                  <a:pt x="4835160" y="6316186"/>
                </a:lnTo>
                <a:lnTo>
                  <a:pt x="4835208" y="6316162"/>
                </a:lnTo>
                <a:lnTo>
                  <a:pt x="4843636" y="6311963"/>
                </a:lnTo>
                <a:lnTo>
                  <a:pt x="4831108" y="6319742"/>
                </a:lnTo>
                <a:lnTo>
                  <a:pt x="4834525" y="6317964"/>
                </a:lnTo>
                <a:lnTo>
                  <a:pt x="4832930" y="6320409"/>
                </a:lnTo>
                <a:lnTo>
                  <a:pt x="4835664" y="6321076"/>
                </a:lnTo>
                <a:lnTo>
                  <a:pt x="4832247" y="6322854"/>
                </a:lnTo>
                <a:lnTo>
                  <a:pt x="4841813" y="6318186"/>
                </a:lnTo>
                <a:lnTo>
                  <a:pt x="4848419" y="6316408"/>
                </a:lnTo>
                <a:lnTo>
                  <a:pt x="4855252" y="6312852"/>
                </a:lnTo>
                <a:lnTo>
                  <a:pt x="4856163" y="6312408"/>
                </a:lnTo>
                <a:lnTo>
                  <a:pt x="4852291" y="6317742"/>
                </a:lnTo>
                <a:lnTo>
                  <a:pt x="4844775" y="6321743"/>
                </a:lnTo>
                <a:lnTo>
                  <a:pt x="4842497" y="6324410"/>
                </a:lnTo>
                <a:lnTo>
                  <a:pt x="4840447" y="6322854"/>
                </a:lnTo>
                <a:lnTo>
                  <a:pt x="4836347" y="6323298"/>
                </a:lnTo>
                <a:lnTo>
                  <a:pt x="4835891" y="6323298"/>
                </a:lnTo>
                <a:lnTo>
                  <a:pt x="4833841" y="6325076"/>
                </a:lnTo>
                <a:lnTo>
                  <a:pt x="4831791" y="6324854"/>
                </a:lnTo>
                <a:lnTo>
                  <a:pt x="4830653" y="6329744"/>
                </a:lnTo>
                <a:lnTo>
                  <a:pt x="4834525" y="6327521"/>
                </a:lnTo>
                <a:lnTo>
                  <a:pt x="4835208" y="6327743"/>
                </a:lnTo>
                <a:lnTo>
                  <a:pt x="4834525" y="6329299"/>
                </a:lnTo>
                <a:lnTo>
                  <a:pt x="4823364" y="6334855"/>
                </a:lnTo>
                <a:lnTo>
                  <a:pt x="4826553" y="6328855"/>
                </a:lnTo>
                <a:lnTo>
                  <a:pt x="4825642" y="6328855"/>
                </a:lnTo>
                <a:lnTo>
                  <a:pt x="4821769" y="6332855"/>
                </a:lnTo>
                <a:lnTo>
                  <a:pt x="4821086" y="6333077"/>
                </a:lnTo>
                <a:lnTo>
                  <a:pt x="4817669" y="6331966"/>
                </a:lnTo>
                <a:lnTo>
                  <a:pt x="4816075" y="6331299"/>
                </a:lnTo>
                <a:lnTo>
                  <a:pt x="4810836" y="6334411"/>
                </a:lnTo>
                <a:lnTo>
                  <a:pt x="4803775" y="6337300"/>
                </a:lnTo>
                <a:lnTo>
                  <a:pt x="4823136" y="6320854"/>
                </a:lnTo>
                <a:lnTo>
                  <a:pt x="4830880" y="6314408"/>
                </a:lnTo>
                <a:lnTo>
                  <a:pt x="4830880" y="6314630"/>
                </a:lnTo>
                <a:lnTo>
                  <a:pt x="4831108" y="6314408"/>
                </a:lnTo>
                <a:lnTo>
                  <a:pt x="4837555" y="6309490"/>
                </a:lnTo>
                <a:lnTo>
                  <a:pt x="4843408" y="6307074"/>
                </a:lnTo>
                <a:close/>
                <a:moveTo>
                  <a:pt x="4844775" y="6303962"/>
                </a:moveTo>
                <a:lnTo>
                  <a:pt x="4843636" y="6304851"/>
                </a:lnTo>
                <a:lnTo>
                  <a:pt x="4837555" y="6309490"/>
                </a:lnTo>
                <a:lnTo>
                  <a:pt x="4837486" y="6309519"/>
                </a:lnTo>
                <a:lnTo>
                  <a:pt x="4844775" y="6303962"/>
                </a:lnTo>
                <a:close/>
                <a:moveTo>
                  <a:pt x="1418384" y="6153603"/>
                </a:moveTo>
                <a:lnTo>
                  <a:pt x="1418384" y="6153830"/>
                </a:lnTo>
                <a:lnTo>
                  <a:pt x="1421334" y="6155191"/>
                </a:lnTo>
                <a:lnTo>
                  <a:pt x="1418384" y="6153603"/>
                </a:lnTo>
                <a:close/>
                <a:moveTo>
                  <a:pt x="1340796" y="6132512"/>
                </a:moveTo>
                <a:lnTo>
                  <a:pt x="1343291" y="6134553"/>
                </a:lnTo>
                <a:lnTo>
                  <a:pt x="1362348" y="6149067"/>
                </a:lnTo>
                <a:lnTo>
                  <a:pt x="1358264" y="6145439"/>
                </a:lnTo>
                <a:lnTo>
                  <a:pt x="1340796" y="6132512"/>
                </a:lnTo>
                <a:close/>
                <a:moveTo>
                  <a:pt x="1354635" y="6084433"/>
                </a:moveTo>
                <a:lnTo>
                  <a:pt x="1360080" y="6088516"/>
                </a:lnTo>
                <a:lnTo>
                  <a:pt x="1364843" y="6092825"/>
                </a:lnTo>
                <a:lnTo>
                  <a:pt x="1354635" y="6084433"/>
                </a:lnTo>
                <a:close/>
                <a:moveTo>
                  <a:pt x="1257988" y="6064023"/>
                </a:moveTo>
                <a:lnTo>
                  <a:pt x="1257988" y="6064250"/>
                </a:lnTo>
                <a:lnTo>
                  <a:pt x="1259122" y="6064930"/>
                </a:lnTo>
                <a:lnTo>
                  <a:pt x="1258215" y="6064250"/>
                </a:lnTo>
                <a:lnTo>
                  <a:pt x="1257988" y="6064023"/>
                </a:lnTo>
                <a:close/>
                <a:moveTo>
                  <a:pt x="1264794" y="6063116"/>
                </a:moveTo>
                <a:lnTo>
                  <a:pt x="1279314" y="6072641"/>
                </a:lnTo>
                <a:lnTo>
                  <a:pt x="1278180" y="6071733"/>
                </a:lnTo>
                <a:lnTo>
                  <a:pt x="1264794" y="6063116"/>
                </a:lnTo>
                <a:close/>
                <a:moveTo>
                  <a:pt x="1120279" y="5920694"/>
                </a:moveTo>
                <a:lnTo>
                  <a:pt x="1120279" y="5920921"/>
                </a:lnTo>
                <a:lnTo>
                  <a:pt x="1120506" y="5921375"/>
                </a:lnTo>
                <a:lnTo>
                  <a:pt x="1120279" y="5920694"/>
                </a:lnTo>
                <a:close/>
                <a:moveTo>
                  <a:pt x="1076266" y="5877151"/>
                </a:moveTo>
                <a:lnTo>
                  <a:pt x="1077173" y="5878058"/>
                </a:lnTo>
                <a:lnTo>
                  <a:pt x="1077173" y="5877605"/>
                </a:lnTo>
                <a:lnTo>
                  <a:pt x="1076266" y="5877151"/>
                </a:lnTo>
                <a:close/>
                <a:moveTo>
                  <a:pt x="1078308" y="5874430"/>
                </a:moveTo>
                <a:lnTo>
                  <a:pt x="1078827" y="5875319"/>
                </a:lnTo>
                <a:lnTo>
                  <a:pt x="1078535" y="5876925"/>
                </a:lnTo>
                <a:lnTo>
                  <a:pt x="1081484" y="5879873"/>
                </a:lnTo>
                <a:lnTo>
                  <a:pt x="1078827" y="5875319"/>
                </a:lnTo>
                <a:lnTo>
                  <a:pt x="1078950" y="5874644"/>
                </a:lnTo>
                <a:lnTo>
                  <a:pt x="1078989" y="5874657"/>
                </a:lnTo>
                <a:lnTo>
                  <a:pt x="1078989" y="5874430"/>
                </a:lnTo>
                <a:lnTo>
                  <a:pt x="1078950" y="5874644"/>
                </a:lnTo>
                <a:lnTo>
                  <a:pt x="1078308" y="5874430"/>
                </a:lnTo>
                <a:close/>
                <a:moveTo>
                  <a:pt x="938783" y="5793241"/>
                </a:moveTo>
                <a:lnTo>
                  <a:pt x="942867" y="5796869"/>
                </a:lnTo>
                <a:lnTo>
                  <a:pt x="943042" y="5797011"/>
                </a:lnTo>
                <a:lnTo>
                  <a:pt x="946724" y="5800271"/>
                </a:lnTo>
                <a:lnTo>
                  <a:pt x="946497" y="5799817"/>
                </a:lnTo>
                <a:lnTo>
                  <a:pt x="943042" y="5797011"/>
                </a:lnTo>
                <a:lnTo>
                  <a:pt x="938783" y="5793241"/>
                </a:lnTo>
                <a:close/>
                <a:moveTo>
                  <a:pt x="1136651" y="5791199"/>
                </a:moveTo>
                <a:lnTo>
                  <a:pt x="1137580" y="5791199"/>
                </a:lnTo>
                <a:lnTo>
                  <a:pt x="1145943" y="5800492"/>
                </a:lnTo>
                <a:lnTo>
                  <a:pt x="1146176" y="5800724"/>
                </a:lnTo>
                <a:lnTo>
                  <a:pt x="1140600" y="5799330"/>
                </a:lnTo>
                <a:lnTo>
                  <a:pt x="1136651" y="5791199"/>
                </a:lnTo>
                <a:close/>
                <a:moveTo>
                  <a:pt x="1130301" y="5759449"/>
                </a:moveTo>
                <a:lnTo>
                  <a:pt x="1133211" y="5760625"/>
                </a:lnTo>
                <a:lnTo>
                  <a:pt x="1133476" y="5765799"/>
                </a:lnTo>
                <a:lnTo>
                  <a:pt x="1130301" y="5759449"/>
                </a:lnTo>
                <a:close/>
                <a:moveTo>
                  <a:pt x="870269" y="5726792"/>
                </a:moveTo>
                <a:lnTo>
                  <a:pt x="870269" y="5727019"/>
                </a:lnTo>
                <a:lnTo>
                  <a:pt x="871857" y="5728607"/>
                </a:lnTo>
                <a:lnTo>
                  <a:pt x="870269" y="5726792"/>
                </a:lnTo>
                <a:close/>
                <a:moveTo>
                  <a:pt x="1100087" y="5617028"/>
                </a:moveTo>
                <a:lnTo>
                  <a:pt x="1088744" y="5617935"/>
                </a:lnTo>
                <a:lnTo>
                  <a:pt x="1087710" y="5618062"/>
                </a:lnTo>
                <a:lnTo>
                  <a:pt x="1090332" y="5617708"/>
                </a:lnTo>
                <a:lnTo>
                  <a:pt x="1100087" y="5617028"/>
                </a:lnTo>
                <a:close/>
                <a:moveTo>
                  <a:pt x="1100087" y="5617028"/>
                </a:moveTo>
                <a:lnTo>
                  <a:pt x="1110297" y="5633357"/>
                </a:lnTo>
                <a:lnTo>
                  <a:pt x="1119825" y="5649232"/>
                </a:lnTo>
                <a:lnTo>
                  <a:pt x="1129127" y="5665107"/>
                </a:lnTo>
                <a:lnTo>
                  <a:pt x="1133664" y="5673271"/>
                </a:lnTo>
                <a:lnTo>
                  <a:pt x="1137975" y="5681208"/>
                </a:lnTo>
                <a:lnTo>
                  <a:pt x="1142058" y="5689373"/>
                </a:lnTo>
                <a:lnTo>
                  <a:pt x="1145915" y="5697764"/>
                </a:lnTo>
                <a:lnTo>
                  <a:pt x="1149772" y="5705928"/>
                </a:lnTo>
                <a:lnTo>
                  <a:pt x="1153401" y="5714319"/>
                </a:lnTo>
                <a:lnTo>
                  <a:pt x="1157259" y="5722937"/>
                </a:lnTo>
                <a:lnTo>
                  <a:pt x="1160662" y="5731782"/>
                </a:lnTo>
                <a:lnTo>
                  <a:pt x="1163611" y="5740400"/>
                </a:lnTo>
                <a:lnTo>
                  <a:pt x="1166787" y="5749698"/>
                </a:lnTo>
                <a:lnTo>
                  <a:pt x="1151587" y="5753326"/>
                </a:lnTo>
                <a:lnTo>
                  <a:pt x="1137067" y="5744482"/>
                </a:lnTo>
                <a:lnTo>
                  <a:pt x="1145915" y="5754007"/>
                </a:lnTo>
                <a:lnTo>
                  <a:pt x="1134345" y="5758769"/>
                </a:lnTo>
                <a:lnTo>
                  <a:pt x="1135933" y="5753780"/>
                </a:lnTo>
                <a:lnTo>
                  <a:pt x="1130941" y="5751512"/>
                </a:lnTo>
                <a:lnTo>
                  <a:pt x="1122094" y="5755141"/>
                </a:lnTo>
                <a:lnTo>
                  <a:pt x="1119825" y="5759450"/>
                </a:lnTo>
                <a:lnTo>
                  <a:pt x="1132076" y="5770562"/>
                </a:lnTo>
                <a:lnTo>
                  <a:pt x="1127539" y="5773283"/>
                </a:lnTo>
                <a:lnTo>
                  <a:pt x="1135252" y="5794601"/>
                </a:lnTo>
                <a:lnTo>
                  <a:pt x="1125497" y="5792787"/>
                </a:lnTo>
                <a:lnTo>
                  <a:pt x="1129580" y="5803446"/>
                </a:lnTo>
                <a:lnTo>
                  <a:pt x="1125043" y="5800725"/>
                </a:lnTo>
                <a:lnTo>
                  <a:pt x="1130941" y="5817733"/>
                </a:lnTo>
                <a:lnTo>
                  <a:pt x="1134118" y="5826125"/>
                </a:lnTo>
                <a:lnTo>
                  <a:pt x="1137521" y="5834062"/>
                </a:lnTo>
                <a:lnTo>
                  <a:pt x="1141150" y="5841773"/>
                </a:lnTo>
                <a:lnTo>
                  <a:pt x="1145235" y="5849710"/>
                </a:lnTo>
                <a:lnTo>
                  <a:pt x="1149772" y="5857194"/>
                </a:lnTo>
                <a:lnTo>
                  <a:pt x="1152267" y="5861050"/>
                </a:lnTo>
                <a:lnTo>
                  <a:pt x="1154990" y="5864678"/>
                </a:lnTo>
                <a:lnTo>
                  <a:pt x="1149091" y="5862864"/>
                </a:lnTo>
                <a:lnTo>
                  <a:pt x="1151814" y="5867853"/>
                </a:lnTo>
                <a:lnTo>
                  <a:pt x="1147276" y="5865132"/>
                </a:lnTo>
                <a:lnTo>
                  <a:pt x="1154763" y="5872842"/>
                </a:lnTo>
                <a:lnTo>
                  <a:pt x="1162930" y="5880326"/>
                </a:lnTo>
                <a:lnTo>
                  <a:pt x="1172005" y="5888264"/>
                </a:lnTo>
                <a:lnTo>
                  <a:pt x="1181534" y="5896428"/>
                </a:lnTo>
                <a:lnTo>
                  <a:pt x="1221008" y="5930219"/>
                </a:lnTo>
                <a:lnTo>
                  <a:pt x="1230537" y="5938383"/>
                </a:lnTo>
                <a:lnTo>
                  <a:pt x="1239838" y="5946548"/>
                </a:lnTo>
                <a:lnTo>
                  <a:pt x="1248687" y="5954712"/>
                </a:lnTo>
                <a:lnTo>
                  <a:pt x="1256627" y="5962423"/>
                </a:lnTo>
                <a:lnTo>
                  <a:pt x="1263660" y="5969907"/>
                </a:lnTo>
                <a:lnTo>
                  <a:pt x="1269786" y="5976710"/>
                </a:lnTo>
                <a:lnTo>
                  <a:pt x="1272508" y="5980112"/>
                </a:lnTo>
                <a:lnTo>
                  <a:pt x="1274776" y="5983287"/>
                </a:lnTo>
                <a:lnTo>
                  <a:pt x="1276818" y="5986462"/>
                </a:lnTo>
                <a:lnTo>
                  <a:pt x="1278407" y="5989410"/>
                </a:lnTo>
                <a:lnTo>
                  <a:pt x="1405626" y="6130232"/>
                </a:lnTo>
                <a:lnTo>
                  <a:pt x="1395771" y="6121621"/>
                </a:lnTo>
                <a:lnTo>
                  <a:pt x="1392521" y="6118225"/>
                </a:lnTo>
                <a:lnTo>
                  <a:pt x="1382766" y="6107566"/>
                </a:lnTo>
                <a:lnTo>
                  <a:pt x="1373011" y="6096907"/>
                </a:lnTo>
                <a:lnTo>
                  <a:pt x="1363936" y="6086928"/>
                </a:lnTo>
                <a:lnTo>
                  <a:pt x="1359172" y="6082392"/>
                </a:lnTo>
                <a:lnTo>
                  <a:pt x="1355088" y="6078310"/>
                </a:lnTo>
                <a:lnTo>
                  <a:pt x="1351004" y="6074908"/>
                </a:lnTo>
                <a:lnTo>
                  <a:pt x="1347374" y="6072414"/>
                </a:lnTo>
                <a:lnTo>
                  <a:pt x="1345333" y="6071280"/>
                </a:lnTo>
                <a:lnTo>
                  <a:pt x="1343745" y="6070373"/>
                </a:lnTo>
                <a:lnTo>
                  <a:pt x="1341929" y="6069692"/>
                </a:lnTo>
                <a:lnTo>
                  <a:pt x="1340569" y="6069466"/>
                </a:lnTo>
                <a:lnTo>
                  <a:pt x="1320831" y="6056539"/>
                </a:lnTo>
                <a:lnTo>
                  <a:pt x="1354635" y="6084433"/>
                </a:lnTo>
                <a:lnTo>
                  <a:pt x="1348963" y="6080125"/>
                </a:lnTo>
                <a:lnTo>
                  <a:pt x="1364617" y="6094185"/>
                </a:lnTo>
                <a:lnTo>
                  <a:pt x="1380724" y="6108473"/>
                </a:lnTo>
                <a:lnTo>
                  <a:pt x="1395771" y="6121621"/>
                </a:lnTo>
                <a:lnTo>
                  <a:pt x="1397512" y="6123441"/>
                </a:lnTo>
                <a:lnTo>
                  <a:pt x="1402277" y="6128203"/>
                </a:lnTo>
                <a:lnTo>
                  <a:pt x="1407041" y="6132512"/>
                </a:lnTo>
                <a:lnTo>
                  <a:pt x="1411579" y="6136821"/>
                </a:lnTo>
                <a:lnTo>
                  <a:pt x="1405626" y="6130232"/>
                </a:lnTo>
                <a:lnTo>
                  <a:pt x="1413167" y="6136821"/>
                </a:lnTo>
                <a:lnTo>
                  <a:pt x="1429274" y="6151108"/>
                </a:lnTo>
                <a:lnTo>
                  <a:pt x="1444928" y="6165396"/>
                </a:lnTo>
                <a:lnTo>
                  <a:pt x="1452415" y="6172653"/>
                </a:lnTo>
                <a:lnTo>
                  <a:pt x="1459674" y="6179910"/>
                </a:lnTo>
                <a:lnTo>
                  <a:pt x="1466935" y="6187621"/>
                </a:lnTo>
                <a:lnTo>
                  <a:pt x="1473740" y="6194878"/>
                </a:lnTo>
                <a:lnTo>
                  <a:pt x="1479639" y="6199187"/>
                </a:lnTo>
                <a:lnTo>
                  <a:pt x="1485764" y="6204176"/>
                </a:lnTo>
                <a:lnTo>
                  <a:pt x="1491436" y="6209392"/>
                </a:lnTo>
                <a:lnTo>
                  <a:pt x="1497335" y="6214835"/>
                </a:lnTo>
                <a:lnTo>
                  <a:pt x="1502780" y="6220505"/>
                </a:lnTo>
                <a:lnTo>
                  <a:pt x="1507771" y="6226175"/>
                </a:lnTo>
                <a:lnTo>
                  <a:pt x="1512535" y="6232071"/>
                </a:lnTo>
                <a:lnTo>
                  <a:pt x="1516165" y="6237287"/>
                </a:lnTo>
                <a:lnTo>
                  <a:pt x="1511401" y="6235926"/>
                </a:lnTo>
                <a:lnTo>
                  <a:pt x="1506636" y="6238875"/>
                </a:lnTo>
                <a:lnTo>
                  <a:pt x="1487580" y="6228896"/>
                </a:lnTo>
                <a:lnTo>
                  <a:pt x="1468977" y="6218691"/>
                </a:lnTo>
                <a:lnTo>
                  <a:pt x="1450600" y="6208032"/>
                </a:lnTo>
                <a:lnTo>
                  <a:pt x="1432904" y="6197146"/>
                </a:lnTo>
                <a:lnTo>
                  <a:pt x="1415208" y="6185580"/>
                </a:lnTo>
                <a:lnTo>
                  <a:pt x="1397739" y="6174014"/>
                </a:lnTo>
                <a:lnTo>
                  <a:pt x="1380043" y="6161767"/>
                </a:lnTo>
                <a:lnTo>
                  <a:pt x="1362575" y="6149294"/>
                </a:lnTo>
                <a:lnTo>
                  <a:pt x="1365524" y="6151562"/>
                </a:lnTo>
                <a:lnTo>
                  <a:pt x="1398420" y="6176962"/>
                </a:lnTo>
                <a:lnTo>
                  <a:pt x="1401597" y="6179230"/>
                </a:lnTo>
                <a:lnTo>
                  <a:pt x="1414755" y="6189208"/>
                </a:lnTo>
                <a:lnTo>
                  <a:pt x="1428594" y="6198960"/>
                </a:lnTo>
                <a:lnTo>
                  <a:pt x="1442206" y="6208712"/>
                </a:lnTo>
                <a:lnTo>
                  <a:pt x="1455818" y="6218237"/>
                </a:lnTo>
                <a:lnTo>
                  <a:pt x="1469203" y="6226401"/>
                </a:lnTo>
                <a:lnTo>
                  <a:pt x="1482588" y="6234566"/>
                </a:lnTo>
                <a:lnTo>
                  <a:pt x="1496428" y="6242503"/>
                </a:lnTo>
                <a:lnTo>
                  <a:pt x="1510266" y="6250441"/>
                </a:lnTo>
                <a:lnTo>
                  <a:pt x="1538171" y="6266089"/>
                </a:lnTo>
                <a:lnTo>
                  <a:pt x="1566303" y="6282191"/>
                </a:lnTo>
                <a:lnTo>
                  <a:pt x="1580142" y="6290128"/>
                </a:lnTo>
                <a:lnTo>
                  <a:pt x="1593527" y="6298519"/>
                </a:lnTo>
                <a:lnTo>
                  <a:pt x="1607139" y="6306683"/>
                </a:lnTo>
                <a:lnTo>
                  <a:pt x="1619844" y="6315528"/>
                </a:lnTo>
                <a:lnTo>
                  <a:pt x="1632775" y="6324146"/>
                </a:lnTo>
                <a:lnTo>
                  <a:pt x="1645253" y="6333444"/>
                </a:lnTo>
                <a:lnTo>
                  <a:pt x="1657504" y="6342969"/>
                </a:lnTo>
                <a:lnTo>
                  <a:pt x="1663176" y="6347732"/>
                </a:lnTo>
                <a:lnTo>
                  <a:pt x="1668848" y="6352721"/>
                </a:lnTo>
                <a:lnTo>
                  <a:pt x="1660227" y="6352721"/>
                </a:lnTo>
                <a:lnTo>
                  <a:pt x="1651832" y="6351814"/>
                </a:lnTo>
                <a:lnTo>
                  <a:pt x="1643438" y="6350907"/>
                </a:lnTo>
                <a:lnTo>
                  <a:pt x="1635044" y="6349319"/>
                </a:lnTo>
                <a:lnTo>
                  <a:pt x="1626650" y="6347278"/>
                </a:lnTo>
                <a:lnTo>
                  <a:pt x="1618483" y="6345010"/>
                </a:lnTo>
                <a:lnTo>
                  <a:pt x="1610315" y="6342062"/>
                </a:lnTo>
                <a:lnTo>
                  <a:pt x="1602148" y="6339341"/>
                </a:lnTo>
                <a:lnTo>
                  <a:pt x="1593981" y="6335939"/>
                </a:lnTo>
                <a:lnTo>
                  <a:pt x="1585814" y="6332310"/>
                </a:lnTo>
                <a:lnTo>
                  <a:pt x="1577873" y="6328228"/>
                </a:lnTo>
                <a:lnTo>
                  <a:pt x="1569933" y="6323919"/>
                </a:lnTo>
                <a:lnTo>
                  <a:pt x="1561765" y="6319610"/>
                </a:lnTo>
                <a:lnTo>
                  <a:pt x="1554052" y="6314848"/>
                </a:lnTo>
                <a:lnTo>
                  <a:pt x="1546338" y="6310085"/>
                </a:lnTo>
                <a:lnTo>
                  <a:pt x="1538398" y="6304869"/>
                </a:lnTo>
                <a:lnTo>
                  <a:pt x="1522971" y="6294437"/>
                </a:lnTo>
                <a:lnTo>
                  <a:pt x="1507771" y="6283551"/>
                </a:lnTo>
                <a:lnTo>
                  <a:pt x="1492798" y="6272666"/>
                </a:lnTo>
                <a:lnTo>
                  <a:pt x="1477824" y="6261553"/>
                </a:lnTo>
                <a:lnTo>
                  <a:pt x="1463532" y="6250441"/>
                </a:lnTo>
                <a:lnTo>
                  <a:pt x="1449239" y="6239782"/>
                </a:lnTo>
                <a:lnTo>
                  <a:pt x="1435173" y="6229803"/>
                </a:lnTo>
                <a:lnTo>
                  <a:pt x="1421334" y="6220278"/>
                </a:lnTo>
                <a:lnTo>
                  <a:pt x="1398647" y="6204176"/>
                </a:lnTo>
                <a:lnTo>
                  <a:pt x="1376187" y="6187848"/>
                </a:lnTo>
                <a:lnTo>
                  <a:pt x="1353954" y="6171292"/>
                </a:lnTo>
                <a:lnTo>
                  <a:pt x="1331948" y="6154737"/>
                </a:lnTo>
                <a:lnTo>
                  <a:pt x="1310168" y="6137728"/>
                </a:lnTo>
                <a:lnTo>
                  <a:pt x="1288389" y="6120719"/>
                </a:lnTo>
                <a:lnTo>
                  <a:pt x="1267063" y="6103257"/>
                </a:lnTo>
                <a:lnTo>
                  <a:pt x="1245737" y="6085794"/>
                </a:lnTo>
                <a:lnTo>
                  <a:pt x="1224411" y="6068105"/>
                </a:lnTo>
                <a:lnTo>
                  <a:pt x="1203539" y="6050189"/>
                </a:lnTo>
                <a:lnTo>
                  <a:pt x="1182668" y="6032273"/>
                </a:lnTo>
                <a:lnTo>
                  <a:pt x="1162249" y="6013903"/>
                </a:lnTo>
                <a:lnTo>
                  <a:pt x="1141604" y="5995760"/>
                </a:lnTo>
                <a:lnTo>
                  <a:pt x="1121186" y="5977391"/>
                </a:lnTo>
                <a:lnTo>
                  <a:pt x="1100995" y="5958567"/>
                </a:lnTo>
                <a:lnTo>
                  <a:pt x="1081031" y="5939517"/>
                </a:lnTo>
                <a:lnTo>
                  <a:pt x="1061066" y="5920694"/>
                </a:lnTo>
                <a:lnTo>
                  <a:pt x="1041101" y="5901644"/>
                </a:lnTo>
                <a:lnTo>
                  <a:pt x="1021364" y="5882367"/>
                </a:lnTo>
                <a:lnTo>
                  <a:pt x="1001853" y="5863091"/>
                </a:lnTo>
                <a:lnTo>
                  <a:pt x="982342" y="5843587"/>
                </a:lnTo>
                <a:lnTo>
                  <a:pt x="962832" y="5824083"/>
                </a:lnTo>
                <a:lnTo>
                  <a:pt x="924491" y="5784396"/>
                </a:lnTo>
                <a:lnTo>
                  <a:pt x="886150" y="5744708"/>
                </a:lnTo>
                <a:lnTo>
                  <a:pt x="848263" y="5704341"/>
                </a:lnTo>
                <a:lnTo>
                  <a:pt x="810830" y="5663746"/>
                </a:lnTo>
                <a:lnTo>
                  <a:pt x="773623" y="5622698"/>
                </a:lnTo>
                <a:lnTo>
                  <a:pt x="775438" y="5624512"/>
                </a:lnTo>
                <a:lnTo>
                  <a:pt x="777253" y="5626326"/>
                </a:lnTo>
                <a:lnTo>
                  <a:pt x="779748" y="5627914"/>
                </a:lnTo>
                <a:lnTo>
                  <a:pt x="782471" y="5629501"/>
                </a:lnTo>
                <a:lnTo>
                  <a:pt x="785193" y="5630862"/>
                </a:lnTo>
                <a:lnTo>
                  <a:pt x="788369" y="5631996"/>
                </a:lnTo>
                <a:lnTo>
                  <a:pt x="791773" y="5633357"/>
                </a:lnTo>
                <a:lnTo>
                  <a:pt x="795402" y="5634491"/>
                </a:lnTo>
                <a:lnTo>
                  <a:pt x="799486" y="5635398"/>
                </a:lnTo>
                <a:lnTo>
                  <a:pt x="803570" y="5636305"/>
                </a:lnTo>
                <a:lnTo>
                  <a:pt x="812191" y="5637666"/>
                </a:lnTo>
                <a:lnTo>
                  <a:pt x="821946" y="5638799"/>
                </a:lnTo>
                <a:lnTo>
                  <a:pt x="832382" y="5639707"/>
                </a:lnTo>
                <a:lnTo>
                  <a:pt x="843499" y="5640160"/>
                </a:lnTo>
                <a:lnTo>
                  <a:pt x="855069" y="5640387"/>
                </a:lnTo>
                <a:lnTo>
                  <a:pt x="867093" y="5640160"/>
                </a:lnTo>
                <a:lnTo>
                  <a:pt x="879571" y="5639933"/>
                </a:lnTo>
                <a:lnTo>
                  <a:pt x="892276" y="5639026"/>
                </a:lnTo>
                <a:lnTo>
                  <a:pt x="905434" y="5638346"/>
                </a:lnTo>
                <a:lnTo>
                  <a:pt x="918592" y="5637439"/>
                </a:lnTo>
                <a:lnTo>
                  <a:pt x="931977" y="5636532"/>
                </a:lnTo>
                <a:lnTo>
                  <a:pt x="958748" y="5633810"/>
                </a:lnTo>
                <a:lnTo>
                  <a:pt x="985292" y="5630862"/>
                </a:lnTo>
                <a:lnTo>
                  <a:pt x="1010474" y="5627914"/>
                </a:lnTo>
                <a:lnTo>
                  <a:pt x="1034069" y="5624966"/>
                </a:lnTo>
                <a:lnTo>
                  <a:pt x="1073997" y="5619749"/>
                </a:lnTo>
                <a:lnTo>
                  <a:pt x="1087710" y="5618062"/>
                </a:lnTo>
                <a:lnTo>
                  <a:pt x="1081938" y="5618842"/>
                </a:lnTo>
                <a:lnTo>
                  <a:pt x="1075132" y="5620430"/>
                </a:lnTo>
                <a:lnTo>
                  <a:pt x="1072183" y="5621110"/>
                </a:lnTo>
                <a:lnTo>
                  <a:pt x="1069914" y="5622017"/>
                </a:lnTo>
                <a:lnTo>
                  <a:pt x="1067418" y="5623151"/>
                </a:lnTo>
                <a:lnTo>
                  <a:pt x="1065376" y="5624058"/>
                </a:lnTo>
                <a:lnTo>
                  <a:pt x="1064015" y="5624966"/>
                </a:lnTo>
                <a:lnTo>
                  <a:pt x="1062654" y="5626099"/>
                </a:lnTo>
                <a:lnTo>
                  <a:pt x="1061293" y="5627233"/>
                </a:lnTo>
                <a:lnTo>
                  <a:pt x="1060612" y="5628141"/>
                </a:lnTo>
                <a:lnTo>
                  <a:pt x="1059932" y="5629501"/>
                </a:lnTo>
                <a:lnTo>
                  <a:pt x="1059705" y="5630635"/>
                </a:lnTo>
                <a:lnTo>
                  <a:pt x="1059478" y="5631769"/>
                </a:lnTo>
                <a:lnTo>
                  <a:pt x="1059478" y="5633130"/>
                </a:lnTo>
                <a:lnTo>
                  <a:pt x="1059705" y="5634264"/>
                </a:lnTo>
                <a:lnTo>
                  <a:pt x="1060159" y="5635398"/>
                </a:lnTo>
                <a:lnTo>
                  <a:pt x="1060612" y="5636532"/>
                </a:lnTo>
                <a:lnTo>
                  <a:pt x="1061520" y="5637666"/>
                </a:lnTo>
                <a:lnTo>
                  <a:pt x="1063562" y="5640160"/>
                </a:lnTo>
                <a:lnTo>
                  <a:pt x="1066284" y="5642201"/>
                </a:lnTo>
                <a:lnTo>
                  <a:pt x="1069007" y="5644469"/>
                </a:lnTo>
                <a:lnTo>
                  <a:pt x="1072410" y="5646510"/>
                </a:lnTo>
                <a:lnTo>
                  <a:pt x="1076266" y="5648098"/>
                </a:lnTo>
                <a:lnTo>
                  <a:pt x="1080123" y="5649685"/>
                </a:lnTo>
                <a:lnTo>
                  <a:pt x="1083980" y="5650819"/>
                </a:lnTo>
                <a:lnTo>
                  <a:pt x="1087837" y="5651726"/>
                </a:lnTo>
                <a:lnTo>
                  <a:pt x="1091693" y="5652180"/>
                </a:lnTo>
                <a:lnTo>
                  <a:pt x="1095323" y="5652407"/>
                </a:lnTo>
                <a:lnTo>
                  <a:pt x="1098953" y="5652180"/>
                </a:lnTo>
                <a:lnTo>
                  <a:pt x="1101903" y="5651499"/>
                </a:lnTo>
                <a:lnTo>
                  <a:pt x="1103490" y="5650819"/>
                </a:lnTo>
                <a:lnTo>
                  <a:pt x="1104625" y="5650139"/>
                </a:lnTo>
                <a:lnTo>
                  <a:pt x="1105759" y="5649232"/>
                </a:lnTo>
                <a:lnTo>
                  <a:pt x="1106893" y="5648324"/>
                </a:lnTo>
                <a:lnTo>
                  <a:pt x="1107801" y="5647191"/>
                </a:lnTo>
                <a:lnTo>
                  <a:pt x="1108255" y="5645830"/>
                </a:lnTo>
                <a:lnTo>
                  <a:pt x="1108935" y="5644469"/>
                </a:lnTo>
                <a:lnTo>
                  <a:pt x="1109162" y="5642882"/>
                </a:lnTo>
                <a:lnTo>
                  <a:pt x="1109162" y="5641067"/>
                </a:lnTo>
                <a:lnTo>
                  <a:pt x="1109162" y="5639026"/>
                </a:lnTo>
                <a:lnTo>
                  <a:pt x="1108935" y="5637212"/>
                </a:lnTo>
                <a:lnTo>
                  <a:pt x="1108481" y="5634717"/>
                </a:lnTo>
                <a:lnTo>
                  <a:pt x="1107801" y="5632223"/>
                </a:lnTo>
                <a:lnTo>
                  <a:pt x="1106893" y="5629728"/>
                </a:lnTo>
                <a:lnTo>
                  <a:pt x="1105306" y="5626780"/>
                </a:lnTo>
                <a:lnTo>
                  <a:pt x="1103944" y="5623832"/>
                </a:lnTo>
                <a:lnTo>
                  <a:pt x="1101903" y="5620430"/>
                </a:lnTo>
                <a:lnTo>
                  <a:pt x="1100087" y="5617028"/>
                </a:lnTo>
                <a:close/>
                <a:moveTo>
                  <a:pt x="4066892" y="5615664"/>
                </a:moveTo>
                <a:lnTo>
                  <a:pt x="4061317" y="5616230"/>
                </a:lnTo>
                <a:lnTo>
                  <a:pt x="4063848" y="5616976"/>
                </a:lnTo>
                <a:lnTo>
                  <a:pt x="4066892" y="5615664"/>
                </a:lnTo>
                <a:close/>
                <a:moveTo>
                  <a:pt x="4041479" y="5605124"/>
                </a:moveTo>
                <a:lnTo>
                  <a:pt x="4050009" y="5612894"/>
                </a:lnTo>
                <a:lnTo>
                  <a:pt x="4054544" y="5614232"/>
                </a:lnTo>
                <a:lnTo>
                  <a:pt x="4041479" y="5605124"/>
                </a:lnTo>
                <a:close/>
                <a:moveTo>
                  <a:pt x="4085540" y="5594689"/>
                </a:moveTo>
                <a:lnTo>
                  <a:pt x="4084747" y="5594804"/>
                </a:lnTo>
                <a:lnTo>
                  <a:pt x="4079379" y="5605009"/>
                </a:lnTo>
                <a:lnTo>
                  <a:pt x="4073073" y="5613001"/>
                </a:lnTo>
                <a:lnTo>
                  <a:pt x="4077006" y="5611306"/>
                </a:lnTo>
                <a:lnTo>
                  <a:pt x="4078367" y="5608357"/>
                </a:lnTo>
                <a:lnTo>
                  <a:pt x="4085540" y="5594689"/>
                </a:lnTo>
                <a:close/>
                <a:moveTo>
                  <a:pt x="3703123" y="5586810"/>
                </a:moveTo>
                <a:lnTo>
                  <a:pt x="3707433" y="5587717"/>
                </a:lnTo>
                <a:lnTo>
                  <a:pt x="3708114" y="5587717"/>
                </a:lnTo>
                <a:lnTo>
                  <a:pt x="3703123" y="5586810"/>
                </a:lnTo>
                <a:close/>
                <a:moveTo>
                  <a:pt x="4031853" y="5584860"/>
                </a:moveTo>
                <a:lnTo>
                  <a:pt x="4027548" y="5594748"/>
                </a:lnTo>
                <a:lnTo>
                  <a:pt x="4027608" y="5594748"/>
                </a:lnTo>
                <a:lnTo>
                  <a:pt x="4031853" y="5584860"/>
                </a:lnTo>
                <a:close/>
                <a:moveTo>
                  <a:pt x="3691779" y="5580686"/>
                </a:moveTo>
                <a:lnTo>
                  <a:pt x="3692233" y="5580913"/>
                </a:lnTo>
                <a:lnTo>
                  <a:pt x="3692006" y="5580686"/>
                </a:lnTo>
                <a:lnTo>
                  <a:pt x="3691779" y="5580686"/>
                </a:lnTo>
                <a:close/>
                <a:moveTo>
                  <a:pt x="767498" y="5575526"/>
                </a:moveTo>
                <a:lnTo>
                  <a:pt x="770447" y="5579155"/>
                </a:lnTo>
                <a:lnTo>
                  <a:pt x="767725" y="5575753"/>
                </a:lnTo>
                <a:lnTo>
                  <a:pt x="767498" y="5575526"/>
                </a:lnTo>
                <a:close/>
                <a:moveTo>
                  <a:pt x="4040348" y="5567760"/>
                </a:moveTo>
                <a:lnTo>
                  <a:pt x="4038211" y="5570252"/>
                </a:lnTo>
                <a:lnTo>
                  <a:pt x="4038179" y="5570325"/>
                </a:lnTo>
                <a:lnTo>
                  <a:pt x="4040348" y="5567760"/>
                </a:lnTo>
                <a:close/>
                <a:moveTo>
                  <a:pt x="4069973" y="5549612"/>
                </a:moveTo>
                <a:lnTo>
                  <a:pt x="4054546" y="5551200"/>
                </a:lnTo>
                <a:lnTo>
                  <a:pt x="4054319" y="5551465"/>
                </a:lnTo>
                <a:lnTo>
                  <a:pt x="4069314" y="5549900"/>
                </a:lnTo>
                <a:lnTo>
                  <a:pt x="4085194" y="5559425"/>
                </a:lnTo>
                <a:lnTo>
                  <a:pt x="4089220" y="5568950"/>
                </a:lnTo>
                <a:lnTo>
                  <a:pt x="4088997" y="5570538"/>
                </a:lnTo>
                <a:lnTo>
                  <a:pt x="4089668" y="5581423"/>
                </a:lnTo>
                <a:lnTo>
                  <a:pt x="4092543" y="5593534"/>
                </a:lnTo>
                <a:lnTo>
                  <a:pt x="4093568" y="5593387"/>
                </a:lnTo>
                <a:lnTo>
                  <a:pt x="4093341" y="5590666"/>
                </a:lnTo>
                <a:lnTo>
                  <a:pt x="4090165" y="5578418"/>
                </a:lnTo>
                <a:lnTo>
                  <a:pt x="4089938" y="5570252"/>
                </a:lnTo>
                <a:lnTo>
                  <a:pt x="4089938" y="5567757"/>
                </a:lnTo>
                <a:lnTo>
                  <a:pt x="4084039" y="5557324"/>
                </a:lnTo>
                <a:lnTo>
                  <a:pt x="4082224" y="5555282"/>
                </a:lnTo>
                <a:lnTo>
                  <a:pt x="4082451" y="5556416"/>
                </a:lnTo>
                <a:lnTo>
                  <a:pt x="4069973" y="5549612"/>
                </a:lnTo>
                <a:close/>
                <a:moveTo>
                  <a:pt x="4084266" y="5536683"/>
                </a:moveTo>
                <a:lnTo>
                  <a:pt x="4083812" y="5538271"/>
                </a:lnTo>
                <a:lnTo>
                  <a:pt x="4083585" y="5539405"/>
                </a:lnTo>
                <a:lnTo>
                  <a:pt x="4084266" y="5536683"/>
                </a:lnTo>
                <a:close/>
                <a:moveTo>
                  <a:pt x="642720" y="5435826"/>
                </a:moveTo>
                <a:lnTo>
                  <a:pt x="644308" y="5438321"/>
                </a:lnTo>
                <a:lnTo>
                  <a:pt x="645669" y="5439682"/>
                </a:lnTo>
                <a:lnTo>
                  <a:pt x="642720" y="5435826"/>
                </a:lnTo>
                <a:close/>
                <a:moveTo>
                  <a:pt x="3513459" y="5435070"/>
                </a:moveTo>
                <a:lnTo>
                  <a:pt x="3498032" y="5437111"/>
                </a:lnTo>
                <a:lnTo>
                  <a:pt x="3498032" y="5437338"/>
                </a:lnTo>
                <a:lnTo>
                  <a:pt x="3513459" y="5435070"/>
                </a:lnTo>
                <a:close/>
                <a:moveTo>
                  <a:pt x="4063848" y="5413976"/>
                </a:moveTo>
                <a:lnTo>
                  <a:pt x="4064301" y="5418058"/>
                </a:lnTo>
                <a:lnTo>
                  <a:pt x="4064075" y="5415110"/>
                </a:lnTo>
                <a:lnTo>
                  <a:pt x="4063848" y="5413976"/>
                </a:lnTo>
                <a:close/>
                <a:moveTo>
                  <a:pt x="4054092" y="5385624"/>
                </a:moveTo>
                <a:lnTo>
                  <a:pt x="4053638" y="5386531"/>
                </a:lnTo>
                <a:lnTo>
                  <a:pt x="4057217" y="5392122"/>
                </a:lnTo>
                <a:lnTo>
                  <a:pt x="4057268" y="5392428"/>
                </a:lnTo>
                <a:lnTo>
                  <a:pt x="4057268" y="5392201"/>
                </a:lnTo>
                <a:lnTo>
                  <a:pt x="4057217" y="5392122"/>
                </a:lnTo>
                <a:lnTo>
                  <a:pt x="4057042" y="5391067"/>
                </a:lnTo>
                <a:lnTo>
                  <a:pt x="4054773" y="5387665"/>
                </a:lnTo>
                <a:lnTo>
                  <a:pt x="4054092" y="5385624"/>
                </a:lnTo>
                <a:close/>
                <a:moveTo>
                  <a:pt x="564223" y="5326516"/>
                </a:moveTo>
                <a:lnTo>
                  <a:pt x="568080" y="5331958"/>
                </a:lnTo>
                <a:lnTo>
                  <a:pt x="569214" y="5333505"/>
                </a:lnTo>
                <a:lnTo>
                  <a:pt x="569214" y="5333773"/>
                </a:lnTo>
                <a:lnTo>
                  <a:pt x="571029" y="5336494"/>
                </a:lnTo>
                <a:lnTo>
                  <a:pt x="570575" y="5335360"/>
                </a:lnTo>
                <a:lnTo>
                  <a:pt x="569214" y="5333505"/>
                </a:lnTo>
                <a:lnTo>
                  <a:pt x="569214" y="5333319"/>
                </a:lnTo>
                <a:lnTo>
                  <a:pt x="564223" y="5326516"/>
                </a:lnTo>
                <a:close/>
                <a:moveTo>
                  <a:pt x="4265612" y="5311774"/>
                </a:moveTo>
                <a:lnTo>
                  <a:pt x="4265612" y="5313496"/>
                </a:lnTo>
                <a:lnTo>
                  <a:pt x="4262437" y="5324474"/>
                </a:lnTo>
                <a:lnTo>
                  <a:pt x="4265612" y="5311774"/>
                </a:lnTo>
                <a:close/>
                <a:moveTo>
                  <a:pt x="885826" y="5256212"/>
                </a:moveTo>
                <a:lnTo>
                  <a:pt x="889724" y="5260474"/>
                </a:lnTo>
                <a:lnTo>
                  <a:pt x="890589" y="5270500"/>
                </a:lnTo>
                <a:lnTo>
                  <a:pt x="885826" y="5256212"/>
                </a:lnTo>
                <a:close/>
                <a:moveTo>
                  <a:pt x="4169569" y="5249761"/>
                </a:moveTo>
                <a:lnTo>
                  <a:pt x="4170250" y="5312362"/>
                </a:lnTo>
                <a:lnTo>
                  <a:pt x="4170704" y="5374510"/>
                </a:lnTo>
                <a:lnTo>
                  <a:pt x="4171158" y="5437111"/>
                </a:lnTo>
                <a:lnTo>
                  <a:pt x="4170704" y="5499486"/>
                </a:lnTo>
                <a:lnTo>
                  <a:pt x="4166847" y="5501300"/>
                </a:lnTo>
                <a:lnTo>
                  <a:pt x="4162763" y="5503568"/>
                </a:lnTo>
                <a:lnTo>
                  <a:pt x="4158680" y="5506290"/>
                </a:lnTo>
                <a:lnTo>
                  <a:pt x="4154596" y="5509012"/>
                </a:lnTo>
                <a:lnTo>
                  <a:pt x="4150739" y="5511734"/>
                </a:lnTo>
                <a:lnTo>
                  <a:pt x="4146882" y="5514682"/>
                </a:lnTo>
                <a:lnTo>
                  <a:pt x="4143253" y="5517631"/>
                </a:lnTo>
                <a:lnTo>
                  <a:pt x="4136220" y="5523755"/>
                </a:lnTo>
                <a:lnTo>
                  <a:pt x="4129640" y="5530559"/>
                </a:lnTo>
                <a:lnTo>
                  <a:pt x="4122834" y="5537364"/>
                </a:lnTo>
                <a:lnTo>
                  <a:pt x="4109676" y="5551426"/>
                </a:lnTo>
                <a:lnTo>
                  <a:pt x="4117162" y="5555736"/>
                </a:lnTo>
                <a:lnTo>
                  <a:pt x="4124649" y="5559592"/>
                </a:lnTo>
                <a:lnTo>
                  <a:pt x="4128279" y="5555509"/>
                </a:lnTo>
                <a:lnTo>
                  <a:pt x="4128279" y="5561406"/>
                </a:lnTo>
                <a:lnTo>
                  <a:pt x="4128506" y="5566850"/>
                </a:lnTo>
                <a:lnTo>
                  <a:pt x="4128733" y="5571613"/>
                </a:lnTo>
                <a:lnTo>
                  <a:pt x="4128506" y="5575696"/>
                </a:lnTo>
                <a:lnTo>
                  <a:pt x="4128052" y="5579552"/>
                </a:lnTo>
                <a:lnTo>
                  <a:pt x="4127598" y="5581139"/>
                </a:lnTo>
                <a:lnTo>
                  <a:pt x="4126691" y="5583181"/>
                </a:lnTo>
                <a:lnTo>
                  <a:pt x="4126010" y="5584768"/>
                </a:lnTo>
                <a:lnTo>
                  <a:pt x="4125103" y="5586583"/>
                </a:lnTo>
                <a:lnTo>
                  <a:pt x="4123742" y="5588397"/>
                </a:lnTo>
                <a:lnTo>
                  <a:pt x="4122154" y="5590439"/>
                </a:lnTo>
                <a:lnTo>
                  <a:pt x="4118750" y="5603594"/>
                </a:lnTo>
                <a:lnTo>
                  <a:pt x="4115347" y="5616976"/>
                </a:lnTo>
                <a:lnTo>
                  <a:pt x="4111717" y="5630585"/>
                </a:lnTo>
                <a:lnTo>
                  <a:pt x="4109676" y="5637390"/>
                </a:lnTo>
                <a:lnTo>
                  <a:pt x="4107634" y="5643967"/>
                </a:lnTo>
                <a:lnTo>
                  <a:pt x="4104911" y="5650318"/>
                </a:lnTo>
                <a:lnTo>
                  <a:pt x="4102189" y="5656669"/>
                </a:lnTo>
                <a:lnTo>
                  <a:pt x="4099240" y="5662340"/>
                </a:lnTo>
                <a:lnTo>
                  <a:pt x="4095836" y="5668237"/>
                </a:lnTo>
                <a:lnTo>
                  <a:pt x="4091980" y="5673680"/>
                </a:lnTo>
                <a:lnTo>
                  <a:pt x="4090165" y="5675949"/>
                </a:lnTo>
                <a:lnTo>
                  <a:pt x="4087896" y="5678670"/>
                </a:lnTo>
                <a:lnTo>
                  <a:pt x="4085627" y="5680939"/>
                </a:lnTo>
                <a:lnTo>
                  <a:pt x="4083359" y="5682980"/>
                </a:lnTo>
                <a:lnTo>
                  <a:pt x="4080636" y="5685248"/>
                </a:lnTo>
                <a:lnTo>
                  <a:pt x="4078141" y="5687516"/>
                </a:lnTo>
                <a:lnTo>
                  <a:pt x="4066343" y="5692733"/>
                </a:lnTo>
                <a:lnTo>
                  <a:pt x="4062033" y="5696589"/>
                </a:lnTo>
                <a:lnTo>
                  <a:pt x="4056815" y="5701806"/>
                </a:lnTo>
                <a:lnTo>
                  <a:pt x="4051597" y="5707249"/>
                </a:lnTo>
                <a:lnTo>
                  <a:pt x="4046605" y="5712466"/>
                </a:lnTo>
                <a:lnTo>
                  <a:pt x="4041387" y="5718136"/>
                </a:lnTo>
                <a:lnTo>
                  <a:pt x="4031859" y="5729477"/>
                </a:lnTo>
                <a:lnTo>
                  <a:pt x="4022784" y="5741272"/>
                </a:lnTo>
                <a:lnTo>
                  <a:pt x="4013482" y="5753066"/>
                </a:lnTo>
                <a:lnTo>
                  <a:pt x="4004634" y="5765087"/>
                </a:lnTo>
                <a:lnTo>
                  <a:pt x="3987392" y="5789357"/>
                </a:lnTo>
                <a:lnTo>
                  <a:pt x="3978771" y="5801378"/>
                </a:lnTo>
                <a:lnTo>
                  <a:pt x="3969923" y="5813399"/>
                </a:lnTo>
                <a:lnTo>
                  <a:pt x="3960848" y="5825194"/>
                </a:lnTo>
                <a:lnTo>
                  <a:pt x="3951773" y="5836988"/>
                </a:lnTo>
                <a:lnTo>
                  <a:pt x="3942018" y="5848329"/>
                </a:lnTo>
                <a:lnTo>
                  <a:pt x="3937027" y="5853772"/>
                </a:lnTo>
                <a:lnTo>
                  <a:pt x="3932036" y="5859443"/>
                </a:lnTo>
                <a:lnTo>
                  <a:pt x="3926818" y="5864660"/>
                </a:lnTo>
                <a:lnTo>
                  <a:pt x="3921600" y="5869876"/>
                </a:lnTo>
                <a:lnTo>
                  <a:pt x="3916155" y="5874866"/>
                </a:lnTo>
                <a:lnTo>
                  <a:pt x="3910256" y="5879856"/>
                </a:lnTo>
                <a:lnTo>
                  <a:pt x="3905038" y="5884393"/>
                </a:lnTo>
                <a:lnTo>
                  <a:pt x="3898686" y="5888702"/>
                </a:lnTo>
                <a:lnTo>
                  <a:pt x="3891880" y="5893239"/>
                </a:lnTo>
                <a:lnTo>
                  <a:pt x="3884620" y="5897548"/>
                </a:lnTo>
                <a:lnTo>
                  <a:pt x="3876679" y="5901858"/>
                </a:lnTo>
                <a:lnTo>
                  <a:pt x="3868966" y="5905940"/>
                </a:lnTo>
                <a:lnTo>
                  <a:pt x="3853311" y="5914559"/>
                </a:lnTo>
                <a:lnTo>
                  <a:pt x="3838111" y="5922725"/>
                </a:lnTo>
                <a:lnTo>
                  <a:pt x="3831078" y="5927034"/>
                </a:lnTo>
                <a:lnTo>
                  <a:pt x="3824726" y="5931117"/>
                </a:lnTo>
                <a:lnTo>
                  <a:pt x="3818827" y="5935200"/>
                </a:lnTo>
                <a:lnTo>
                  <a:pt x="3813836" y="5939055"/>
                </a:lnTo>
                <a:lnTo>
                  <a:pt x="3811567" y="5941097"/>
                </a:lnTo>
                <a:lnTo>
                  <a:pt x="3809752" y="5943138"/>
                </a:lnTo>
                <a:lnTo>
                  <a:pt x="3807937" y="5945179"/>
                </a:lnTo>
                <a:lnTo>
                  <a:pt x="3806576" y="5947221"/>
                </a:lnTo>
                <a:lnTo>
                  <a:pt x="3776856" y="5951757"/>
                </a:lnTo>
                <a:lnTo>
                  <a:pt x="3762109" y="5954252"/>
                </a:lnTo>
                <a:lnTo>
                  <a:pt x="3746909" y="5956520"/>
                </a:lnTo>
                <a:lnTo>
                  <a:pt x="3732162" y="5958562"/>
                </a:lnTo>
                <a:lnTo>
                  <a:pt x="3716962" y="5960149"/>
                </a:lnTo>
                <a:lnTo>
                  <a:pt x="3702442" y="5961510"/>
                </a:lnTo>
                <a:lnTo>
                  <a:pt x="3695182" y="5961964"/>
                </a:lnTo>
                <a:lnTo>
                  <a:pt x="3688149" y="5962191"/>
                </a:lnTo>
                <a:lnTo>
                  <a:pt x="3619408" y="5986460"/>
                </a:lnTo>
                <a:lnTo>
                  <a:pt x="3610786" y="5990543"/>
                </a:lnTo>
                <a:lnTo>
                  <a:pt x="3602392" y="5994625"/>
                </a:lnTo>
                <a:lnTo>
                  <a:pt x="3594906" y="5998028"/>
                </a:lnTo>
                <a:lnTo>
                  <a:pt x="3591276" y="5999389"/>
                </a:lnTo>
                <a:lnTo>
                  <a:pt x="3587646" y="6000523"/>
                </a:lnTo>
                <a:lnTo>
                  <a:pt x="3584243" y="6001430"/>
                </a:lnTo>
                <a:lnTo>
                  <a:pt x="3580840" y="6002110"/>
                </a:lnTo>
                <a:lnTo>
                  <a:pt x="3577210" y="6002337"/>
                </a:lnTo>
                <a:lnTo>
                  <a:pt x="3573807" y="6002110"/>
                </a:lnTo>
                <a:lnTo>
                  <a:pt x="3570177" y="6001657"/>
                </a:lnTo>
                <a:lnTo>
                  <a:pt x="3566774" y="6000296"/>
                </a:lnTo>
                <a:lnTo>
                  <a:pt x="3563144" y="5998935"/>
                </a:lnTo>
                <a:lnTo>
                  <a:pt x="3559287" y="5996667"/>
                </a:lnTo>
                <a:lnTo>
                  <a:pt x="3554296" y="5995533"/>
                </a:lnTo>
                <a:lnTo>
                  <a:pt x="3549985" y="5994852"/>
                </a:lnTo>
                <a:lnTo>
                  <a:pt x="3545901" y="5994172"/>
                </a:lnTo>
                <a:lnTo>
                  <a:pt x="3541818" y="5993491"/>
                </a:lnTo>
                <a:lnTo>
                  <a:pt x="3538188" y="5992811"/>
                </a:lnTo>
                <a:lnTo>
                  <a:pt x="3536600" y="5992130"/>
                </a:lnTo>
                <a:lnTo>
                  <a:pt x="3534558" y="5991223"/>
                </a:lnTo>
                <a:lnTo>
                  <a:pt x="3532743" y="5990089"/>
                </a:lnTo>
                <a:lnTo>
                  <a:pt x="3530701" y="5988955"/>
                </a:lnTo>
                <a:lnTo>
                  <a:pt x="3528886" y="5987140"/>
                </a:lnTo>
                <a:lnTo>
                  <a:pt x="3526844" y="5985553"/>
                </a:lnTo>
                <a:lnTo>
                  <a:pt x="3523441" y="5990316"/>
                </a:lnTo>
                <a:lnTo>
                  <a:pt x="3525710" y="5996440"/>
                </a:lnTo>
                <a:lnTo>
                  <a:pt x="3519584" y="5993264"/>
                </a:lnTo>
                <a:lnTo>
                  <a:pt x="3517316" y="5984872"/>
                </a:lnTo>
                <a:lnTo>
                  <a:pt x="3515728" y="5977161"/>
                </a:lnTo>
                <a:lnTo>
                  <a:pt x="3513686" y="5970356"/>
                </a:lnTo>
                <a:lnTo>
                  <a:pt x="3512551" y="5967181"/>
                </a:lnTo>
                <a:lnTo>
                  <a:pt x="3511190" y="5964459"/>
                </a:lnTo>
                <a:lnTo>
                  <a:pt x="3510056" y="5961510"/>
                </a:lnTo>
                <a:lnTo>
                  <a:pt x="3508241" y="5959015"/>
                </a:lnTo>
                <a:lnTo>
                  <a:pt x="3506653" y="5956293"/>
                </a:lnTo>
                <a:lnTo>
                  <a:pt x="3504384" y="5954252"/>
                </a:lnTo>
                <a:lnTo>
                  <a:pt x="3501888" y="5951984"/>
                </a:lnTo>
                <a:lnTo>
                  <a:pt x="3499166" y="5949716"/>
                </a:lnTo>
                <a:lnTo>
                  <a:pt x="3495763" y="5947901"/>
                </a:lnTo>
                <a:lnTo>
                  <a:pt x="3492133" y="5945860"/>
                </a:lnTo>
                <a:lnTo>
                  <a:pt x="3491906" y="5945860"/>
                </a:lnTo>
                <a:lnTo>
                  <a:pt x="3489184" y="5944726"/>
                </a:lnTo>
                <a:lnTo>
                  <a:pt x="3489184" y="5938375"/>
                </a:lnTo>
                <a:lnTo>
                  <a:pt x="3499166" y="5933839"/>
                </a:lnTo>
                <a:lnTo>
                  <a:pt x="3500300" y="5932024"/>
                </a:lnTo>
                <a:lnTo>
                  <a:pt x="3501208" y="5929983"/>
                </a:lnTo>
                <a:lnTo>
                  <a:pt x="3501888" y="5927941"/>
                </a:lnTo>
                <a:lnTo>
                  <a:pt x="3502342" y="5925900"/>
                </a:lnTo>
                <a:lnTo>
                  <a:pt x="3502796" y="5923859"/>
                </a:lnTo>
                <a:lnTo>
                  <a:pt x="3502796" y="5921364"/>
                </a:lnTo>
                <a:lnTo>
                  <a:pt x="3502796" y="5918869"/>
                </a:lnTo>
                <a:lnTo>
                  <a:pt x="3502796" y="5916374"/>
                </a:lnTo>
                <a:lnTo>
                  <a:pt x="3501888" y="5911384"/>
                </a:lnTo>
                <a:lnTo>
                  <a:pt x="3500300" y="5905713"/>
                </a:lnTo>
                <a:lnTo>
                  <a:pt x="3498485" y="5900270"/>
                </a:lnTo>
                <a:lnTo>
                  <a:pt x="3495763" y="5894373"/>
                </a:lnTo>
                <a:lnTo>
                  <a:pt x="3492814" y="5888249"/>
                </a:lnTo>
                <a:lnTo>
                  <a:pt x="3489411" y="5881898"/>
                </a:lnTo>
                <a:lnTo>
                  <a:pt x="3485554" y="5875547"/>
                </a:lnTo>
                <a:lnTo>
                  <a:pt x="3481243" y="5869196"/>
                </a:lnTo>
                <a:lnTo>
                  <a:pt x="3476706" y="5862845"/>
                </a:lnTo>
                <a:lnTo>
                  <a:pt x="3472168" y="5856267"/>
                </a:lnTo>
                <a:lnTo>
                  <a:pt x="3466950" y="5849690"/>
                </a:lnTo>
                <a:lnTo>
                  <a:pt x="3461959" y="5843112"/>
                </a:lnTo>
                <a:lnTo>
                  <a:pt x="3451296" y="5830410"/>
                </a:lnTo>
                <a:lnTo>
                  <a:pt x="3440180" y="5817936"/>
                </a:lnTo>
                <a:lnTo>
                  <a:pt x="3429290" y="5806595"/>
                </a:lnTo>
                <a:lnTo>
                  <a:pt x="3419081" y="5795934"/>
                </a:lnTo>
                <a:lnTo>
                  <a:pt x="3409325" y="5786408"/>
                </a:lnTo>
                <a:lnTo>
                  <a:pt x="3400931" y="5778696"/>
                </a:lnTo>
                <a:lnTo>
                  <a:pt x="3393898" y="5772345"/>
                </a:lnTo>
                <a:lnTo>
                  <a:pt x="3388680" y="5768263"/>
                </a:lnTo>
                <a:lnTo>
                  <a:pt x="3380513" y="5761912"/>
                </a:lnTo>
                <a:lnTo>
                  <a:pt x="3372345" y="5755334"/>
                </a:lnTo>
                <a:lnTo>
                  <a:pt x="3364858" y="5748757"/>
                </a:lnTo>
                <a:lnTo>
                  <a:pt x="3357599" y="5741952"/>
                </a:lnTo>
                <a:lnTo>
                  <a:pt x="3350566" y="5735148"/>
                </a:lnTo>
                <a:lnTo>
                  <a:pt x="3343759" y="5728116"/>
                </a:lnTo>
                <a:lnTo>
                  <a:pt x="3337180" y="5721085"/>
                </a:lnTo>
                <a:lnTo>
                  <a:pt x="3331055" y="5713600"/>
                </a:lnTo>
                <a:lnTo>
                  <a:pt x="3324929" y="5706342"/>
                </a:lnTo>
                <a:lnTo>
                  <a:pt x="3319030" y="5698857"/>
                </a:lnTo>
                <a:lnTo>
                  <a:pt x="3313586" y="5691372"/>
                </a:lnTo>
                <a:lnTo>
                  <a:pt x="3308141" y="5683660"/>
                </a:lnTo>
                <a:lnTo>
                  <a:pt x="3303376" y="5675722"/>
                </a:lnTo>
                <a:lnTo>
                  <a:pt x="3298158" y="5668010"/>
                </a:lnTo>
                <a:lnTo>
                  <a:pt x="3293621" y="5660071"/>
                </a:lnTo>
                <a:lnTo>
                  <a:pt x="3289310" y="5651679"/>
                </a:lnTo>
                <a:lnTo>
                  <a:pt x="3284773" y="5643514"/>
                </a:lnTo>
                <a:lnTo>
                  <a:pt x="3280689" y="5634895"/>
                </a:lnTo>
                <a:lnTo>
                  <a:pt x="3276833" y="5626503"/>
                </a:lnTo>
                <a:lnTo>
                  <a:pt x="3273203" y="5617884"/>
                </a:lnTo>
                <a:lnTo>
                  <a:pt x="3269573" y="5609265"/>
                </a:lnTo>
                <a:lnTo>
                  <a:pt x="3266170" y="5600419"/>
                </a:lnTo>
                <a:lnTo>
                  <a:pt x="3262767" y="5591346"/>
                </a:lnTo>
                <a:lnTo>
                  <a:pt x="3259590" y="5582273"/>
                </a:lnTo>
                <a:lnTo>
                  <a:pt x="3256414" y="5573201"/>
                </a:lnTo>
                <a:lnTo>
                  <a:pt x="3253465" y="5563675"/>
                </a:lnTo>
                <a:lnTo>
                  <a:pt x="3248020" y="5544622"/>
                </a:lnTo>
                <a:lnTo>
                  <a:pt x="3242802" y="5525569"/>
                </a:lnTo>
                <a:lnTo>
                  <a:pt x="3238264" y="5505610"/>
                </a:lnTo>
                <a:lnTo>
                  <a:pt x="3236676" y="5501527"/>
                </a:lnTo>
                <a:lnTo>
                  <a:pt x="3231912" y="5493135"/>
                </a:lnTo>
                <a:lnTo>
                  <a:pt x="3226467" y="5485196"/>
                </a:lnTo>
                <a:lnTo>
                  <a:pt x="3220795" y="5477711"/>
                </a:lnTo>
                <a:lnTo>
                  <a:pt x="3215124" y="5469999"/>
                </a:lnTo>
                <a:lnTo>
                  <a:pt x="3208998" y="5462741"/>
                </a:lnTo>
                <a:lnTo>
                  <a:pt x="3202646" y="5455710"/>
                </a:lnTo>
                <a:lnTo>
                  <a:pt x="3196293" y="5448679"/>
                </a:lnTo>
                <a:lnTo>
                  <a:pt x="3189487" y="5441874"/>
                </a:lnTo>
                <a:lnTo>
                  <a:pt x="3176102" y="5428265"/>
                </a:lnTo>
                <a:lnTo>
                  <a:pt x="3162716" y="5414883"/>
                </a:lnTo>
                <a:lnTo>
                  <a:pt x="3156137" y="5407852"/>
                </a:lnTo>
                <a:lnTo>
                  <a:pt x="3149558" y="5401047"/>
                </a:lnTo>
                <a:lnTo>
                  <a:pt x="3143206" y="5394016"/>
                </a:lnTo>
                <a:lnTo>
                  <a:pt x="3137307" y="5386758"/>
                </a:lnTo>
                <a:lnTo>
                  <a:pt x="3266396" y="5370200"/>
                </a:lnTo>
                <a:lnTo>
                  <a:pt x="3395259" y="5353643"/>
                </a:lnTo>
                <a:lnTo>
                  <a:pt x="3524349" y="5336631"/>
                </a:lnTo>
                <a:lnTo>
                  <a:pt x="3653438" y="5319620"/>
                </a:lnTo>
                <a:lnTo>
                  <a:pt x="3782528" y="5302382"/>
                </a:lnTo>
                <a:lnTo>
                  <a:pt x="3911617" y="5285144"/>
                </a:lnTo>
                <a:lnTo>
                  <a:pt x="4040480" y="5267452"/>
                </a:lnTo>
                <a:lnTo>
                  <a:pt x="4169569" y="5249761"/>
                </a:lnTo>
                <a:close/>
                <a:moveTo>
                  <a:pt x="4205869" y="5240235"/>
                </a:moveTo>
                <a:lnTo>
                  <a:pt x="4208818" y="5240235"/>
                </a:lnTo>
                <a:lnTo>
                  <a:pt x="4211994" y="5240915"/>
                </a:lnTo>
                <a:lnTo>
                  <a:pt x="4215397" y="5241595"/>
                </a:lnTo>
                <a:lnTo>
                  <a:pt x="4219254" y="5242956"/>
                </a:lnTo>
                <a:lnTo>
                  <a:pt x="4223338" y="5244998"/>
                </a:lnTo>
                <a:lnTo>
                  <a:pt x="4227648" y="5247719"/>
                </a:lnTo>
                <a:lnTo>
                  <a:pt x="4231505" y="5265638"/>
                </a:lnTo>
                <a:lnTo>
                  <a:pt x="4236043" y="5269267"/>
                </a:lnTo>
                <a:lnTo>
                  <a:pt x="4239899" y="5272896"/>
                </a:lnTo>
                <a:lnTo>
                  <a:pt x="4241261" y="5274711"/>
                </a:lnTo>
                <a:lnTo>
                  <a:pt x="4242849" y="5276525"/>
                </a:lnTo>
                <a:lnTo>
                  <a:pt x="4244210" y="5278566"/>
                </a:lnTo>
                <a:lnTo>
                  <a:pt x="4245344" y="5280154"/>
                </a:lnTo>
                <a:lnTo>
                  <a:pt x="4246252" y="5282422"/>
                </a:lnTo>
                <a:lnTo>
                  <a:pt x="4246932" y="5284237"/>
                </a:lnTo>
                <a:lnTo>
                  <a:pt x="4247386" y="5286732"/>
                </a:lnTo>
                <a:lnTo>
                  <a:pt x="4247840" y="5289000"/>
                </a:lnTo>
                <a:lnTo>
                  <a:pt x="4247840" y="5291722"/>
                </a:lnTo>
                <a:lnTo>
                  <a:pt x="4247840" y="5294217"/>
                </a:lnTo>
                <a:lnTo>
                  <a:pt x="4247613" y="5297165"/>
                </a:lnTo>
                <a:lnTo>
                  <a:pt x="4247159" y="5300114"/>
                </a:lnTo>
                <a:lnTo>
                  <a:pt x="4248067" y="5297392"/>
                </a:lnTo>
                <a:lnTo>
                  <a:pt x="4247840" y="5300568"/>
                </a:lnTo>
                <a:lnTo>
                  <a:pt x="4247613" y="5303970"/>
                </a:lnTo>
                <a:lnTo>
                  <a:pt x="4247613" y="5307599"/>
                </a:lnTo>
                <a:lnTo>
                  <a:pt x="4247840" y="5311001"/>
                </a:lnTo>
                <a:lnTo>
                  <a:pt x="4248974" y="5318486"/>
                </a:lnTo>
                <a:lnTo>
                  <a:pt x="4250109" y="5325744"/>
                </a:lnTo>
                <a:lnTo>
                  <a:pt x="4251470" y="5333229"/>
                </a:lnTo>
                <a:lnTo>
                  <a:pt x="4253058" y="5340487"/>
                </a:lnTo>
                <a:lnTo>
                  <a:pt x="4253965" y="5347745"/>
                </a:lnTo>
                <a:lnTo>
                  <a:pt x="4254192" y="5351375"/>
                </a:lnTo>
                <a:lnTo>
                  <a:pt x="4254192" y="5354777"/>
                </a:lnTo>
                <a:lnTo>
                  <a:pt x="4257822" y="5359313"/>
                </a:lnTo>
                <a:lnTo>
                  <a:pt x="4259410" y="5351601"/>
                </a:lnTo>
                <a:lnTo>
                  <a:pt x="4260318" y="5347745"/>
                </a:lnTo>
                <a:lnTo>
                  <a:pt x="4260998" y="5344570"/>
                </a:lnTo>
                <a:lnTo>
                  <a:pt x="4261452" y="5343436"/>
                </a:lnTo>
                <a:lnTo>
                  <a:pt x="4261906" y="5342755"/>
                </a:lnTo>
                <a:lnTo>
                  <a:pt x="4262587" y="5342302"/>
                </a:lnTo>
                <a:lnTo>
                  <a:pt x="4263040" y="5342529"/>
                </a:lnTo>
                <a:lnTo>
                  <a:pt x="4263494" y="5343209"/>
                </a:lnTo>
                <a:lnTo>
                  <a:pt x="4263948" y="5344343"/>
                </a:lnTo>
                <a:lnTo>
                  <a:pt x="4264402" y="5346611"/>
                </a:lnTo>
                <a:lnTo>
                  <a:pt x="4264628" y="5349560"/>
                </a:lnTo>
                <a:lnTo>
                  <a:pt x="4266443" y="5344570"/>
                </a:lnTo>
                <a:lnTo>
                  <a:pt x="4265990" y="5347065"/>
                </a:lnTo>
                <a:lnTo>
                  <a:pt x="4263040" y="5360220"/>
                </a:lnTo>
                <a:lnTo>
                  <a:pt x="4265309" y="5380180"/>
                </a:lnTo>
                <a:lnTo>
                  <a:pt x="4264628" y="5382222"/>
                </a:lnTo>
                <a:lnTo>
                  <a:pt x="4263040" y="5388119"/>
                </a:lnTo>
                <a:lnTo>
                  <a:pt x="4257822" y="5406491"/>
                </a:lnTo>
                <a:lnTo>
                  <a:pt x="4253285" y="5423729"/>
                </a:lnTo>
                <a:lnTo>
                  <a:pt x="4252150" y="5428492"/>
                </a:lnTo>
                <a:lnTo>
                  <a:pt x="4251697" y="5429172"/>
                </a:lnTo>
                <a:lnTo>
                  <a:pt x="4252150" y="5428719"/>
                </a:lnTo>
                <a:lnTo>
                  <a:pt x="4258049" y="5424183"/>
                </a:lnTo>
                <a:lnTo>
                  <a:pt x="4259410" y="5427131"/>
                </a:lnTo>
                <a:lnTo>
                  <a:pt x="4259864" y="5430080"/>
                </a:lnTo>
                <a:lnTo>
                  <a:pt x="4260091" y="5432802"/>
                </a:lnTo>
                <a:lnTo>
                  <a:pt x="4259864" y="5435523"/>
                </a:lnTo>
                <a:lnTo>
                  <a:pt x="4259410" y="5438472"/>
                </a:lnTo>
                <a:lnTo>
                  <a:pt x="4258276" y="5441194"/>
                </a:lnTo>
                <a:lnTo>
                  <a:pt x="4257142" y="5443916"/>
                </a:lnTo>
                <a:lnTo>
                  <a:pt x="4255780" y="5446411"/>
                </a:lnTo>
                <a:lnTo>
                  <a:pt x="4253965" y="5449132"/>
                </a:lnTo>
                <a:lnTo>
                  <a:pt x="4251697" y="5451854"/>
                </a:lnTo>
                <a:lnTo>
                  <a:pt x="4249655" y="5454349"/>
                </a:lnTo>
                <a:lnTo>
                  <a:pt x="4247159" y="5456617"/>
                </a:lnTo>
                <a:lnTo>
                  <a:pt x="4244437" y="5459112"/>
                </a:lnTo>
                <a:lnTo>
                  <a:pt x="4241488" y="5461607"/>
                </a:lnTo>
                <a:lnTo>
                  <a:pt x="4235589" y="5466144"/>
                </a:lnTo>
                <a:lnTo>
                  <a:pt x="4229237" y="5470226"/>
                </a:lnTo>
                <a:lnTo>
                  <a:pt x="4222884" y="5474536"/>
                </a:lnTo>
                <a:lnTo>
                  <a:pt x="4216305" y="5477938"/>
                </a:lnTo>
                <a:lnTo>
                  <a:pt x="4209952" y="5481340"/>
                </a:lnTo>
                <a:lnTo>
                  <a:pt x="4198609" y="5486557"/>
                </a:lnTo>
                <a:lnTo>
                  <a:pt x="4190215" y="5490413"/>
                </a:lnTo>
                <a:lnTo>
                  <a:pt x="4190668" y="5450493"/>
                </a:lnTo>
                <a:lnTo>
                  <a:pt x="4190895" y="5410347"/>
                </a:lnTo>
                <a:lnTo>
                  <a:pt x="4190895" y="5370200"/>
                </a:lnTo>
                <a:lnTo>
                  <a:pt x="4190895" y="5330054"/>
                </a:lnTo>
                <a:lnTo>
                  <a:pt x="4190668" y="5322115"/>
                </a:lnTo>
                <a:lnTo>
                  <a:pt x="4190442" y="5313269"/>
                </a:lnTo>
                <a:lnTo>
                  <a:pt x="4189534" y="5295578"/>
                </a:lnTo>
                <a:lnTo>
                  <a:pt x="4189307" y="5286505"/>
                </a:lnTo>
                <a:lnTo>
                  <a:pt x="4189307" y="5277886"/>
                </a:lnTo>
                <a:lnTo>
                  <a:pt x="4189761" y="5269494"/>
                </a:lnTo>
                <a:lnTo>
                  <a:pt x="4190215" y="5265638"/>
                </a:lnTo>
                <a:lnTo>
                  <a:pt x="4190668" y="5262009"/>
                </a:lnTo>
                <a:lnTo>
                  <a:pt x="4191349" y="5258607"/>
                </a:lnTo>
                <a:lnTo>
                  <a:pt x="4192030" y="5255204"/>
                </a:lnTo>
                <a:lnTo>
                  <a:pt x="4193164" y="5252256"/>
                </a:lnTo>
                <a:lnTo>
                  <a:pt x="4194072" y="5249534"/>
                </a:lnTo>
                <a:lnTo>
                  <a:pt x="4195660" y="5247039"/>
                </a:lnTo>
                <a:lnTo>
                  <a:pt x="4197021" y="5244998"/>
                </a:lnTo>
                <a:lnTo>
                  <a:pt x="4199063" y="5243183"/>
                </a:lnTo>
                <a:lnTo>
                  <a:pt x="4200878" y="5241822"/>
                </a:lnTo>
                <a:lnTo>
                  <a:pt x="4203373" y="5240915"/>
                </a:lnTo>
                <a:lnTo>
                  <a:pt x="4205869" y="5240235"/>
                </a:lnTo>
                <a:close/>
                <a:moveTo>
                  <a:pt x="3098512" y="5230708"/>
                </a:moveTo>
                <a:lnTo>
                  <a:pt x="3097605" y="5231162"/>
                </a:lnTo>
                <a:lnTo>
                  <a:pt x="3097151" y="5231616"/>
                </a:lnTo>
                <a:lnTo>
                  <a:pt x="3098512" y="5230708"/>
                </a:lnTo>
                <a:close/>
                <a:moveTo>
                  <a:pt x="3486007" y="5230028"/>
                </a:moveTo>
                <a:lnTo>
                  <a:pt x="3489864" y="5230255"/>
                </a:lnTo>
                <a:lnTo>
                  <a:pt x="3487596" y="5230028"/>
                </a:lnTo>
                <a:lnTo>
                  <a:pt x="3486007" y="5230028"/>
                </a:lnTo>
                <a:close/>
                <a:moveTo>
                  <a:pt x="483231" y="5219926"/>
                </a:moveTo>
                <a:lnTo>
                  <a:pt x="483684" y="5220607"/>
                </a:lnTo>
                <a:lnTo>
                  <a:pt x="483458" y="5220380"/>
                </a:lnTo>
                <a:lnTo>
                  <a:pt x="483231" y="5219926"/>
                </a:lnTo>
                <a:close/>
                <a:moveTo>
                  <a:pt x="476425" y="5209040"/>
                </a:moveTo>
                <a:lnTo>
                  <a:pt x="476651" y="5209267"/>
                </a:lnTo>
                <a:lnTo>
                  <a:pt x="478013" y="5211535"/>
                </a:lnTo>
                <a:lnTo>
                  <a:pt x="476425" y="5209040"/>
                </a:lnTo>
                <a:close/>
                <a:moveTo>
                  <a:pt x="3694729" y="5205078"/>
                </a:moveTo>
                <a:lnTo>
                  <a:pt x="3697905" y="5205985"/>
                </a:lnTo>
                <a:lnTo>
                  <a:pt x="3695636" y="5205078"/>
                </a:lnTo>
                <a:lnTo>
                  <a:pt x="3694729" y="5205078"/>
                </a:lnTo>
                <a:close/>
                <a:moveTo>
                  <a:pt x="3737380" y="5199861"/>
                </a:moveTo>
                <a:lnTo>
                  <a:pt x="3737834" y="5200542"/>
                </a:lnTo>
                <a:lnTo>
                  <a:pt x="3738515" y="5201449"/>
                </a:lnTo>
                <a:lnTo>
                  <a:pt x="3737380" y="5199861"/>
                </a:lnTo>
                <a:close/>
                <a:moveTo>
                  <a:pt x="3769823" y="5194644"/>
                </a:moveTo>
                <a:lnTo>
                  <a:pt x="3770957" y="5195552"/>
                </a:lnTo>
                <a:lnTo>
                  <a:pt x="3775949" y="5195098"/>
                </a:lnTo>
                <a:lnTo>
                  <a:pt x="3770957" y="5195325"/>
                </a:lnTo>
                <a:lnTo>
                  <a:pt x="3769823" y="5194644"/>
                </a:lnTo>
                <a:close/>
                <a:moveTo>
                  <a:pt x="3639826" y="5193057"/>
                </a:moveTo>
                <a:lnTo>
                  <a:pt x="3640733" y="5193510"/>
                </a:lnTo>
                <a:lnTo>
                  <a:pt x="3641868" y="5193057"/>
                </a:lnTo>
                <a:lnTo>
                  <a:pt x="3639826" y="5193057"/>
                </a:lnTo>
                <a:close/>
                <a:moveTo>
                  <a:pt x="3736019" y="5190335"/>
                </a:moveTo>
                <a:lnTo>
                  <a:pt x="3736246" y="5191015"/>
                </a:lnTo>
                <a:lnTo>
                  <a:pt x="3738969" y="5191015"/>
                </a:lnTo>
                <a:lnTo>
                  <a:pt x="3736019" y="5190335"/>
                </a:lnTo>
                <a:close/>
                <a:moveTo>
                  <a:pt x="3685881" y="5180128"/>
                </a:moveTo>
                <a:lnTo>
                  <a:pt x="3686788" y="5180355"/>
                </a:lnTo>
                <a:lnTo>
                  <a:pt x="3686334" y="5180128"/>
                </a:lnTo>
                <a:lnTo>
                  <a:pt x="3685881" y="5180128"/>
                </a:lnTo>
                <a:close/>
                <a:moveTo>
                  <a:pt x="4145294" y="5163571"/>
                </a:moveTo>
                <a:lnTo>
                  <a:pt x="4143026" y="5169922"/>
                </a:lnTo>
                <a:lnTo>
                  <a:pt x="4145521" y="5165158"/>
                </a:lnTo>
                <a:lnTo>
                  <a:pt x="4145294" y="5163571"/>
                </a:lnTo>
                <a:close/>
                <a:moveTo>
                  <a:pt x="4913253" y="5146631"/>
                </a:moveTo>
                <a:lnTo>
                  <a:pt x="4815515" y="5350387"/>
                </a:lnTo>
                <a:lnTo>
                  <a:pt x="4790967" y="5396623"/>
                </a:lnTo>
                <a:lnTo>
                  <a:pt x="4789376" y="5398890"/>
                </a:lnTo>
                <a:lnTo>
                  <a:pt x="4787558" y="5401383"/>
                </a:lnTo>
                <a:lnTo>
                  <a:pt x="4785740" y="5403876"/>
                </a:lnTo>
                <a:lnTo>
                  <a:pt x="4783467" y="5406143"/>
                </a:lnTo>
                <a:lnTo>
                  <a:pt x="4780966" y="5408636"/>
                </a:lnTo>
                <a:lnTo>
                  <a:pt x="4778466" y="5410902"/>
                </a:lnTo>
                <a:lnTo>
                  <a:pt x="4773011" y="5414982"/>
                </a:lnTo>
                <a:lnTo>
                  <a:pt x="4766874" y="5419062"/>
                </a:lnTo>
                <a:lnTo>
                  <a:pt x="4760510" y="5422688"/>
                </a:lnTo>
                <a:lnTo>
                  <a:pt x="4753691" y="5426314"/>
                </a:lnTo>
                <a:lnTo>
                  <a:pt x="4746872" y="5429487"/>
                </a:lnTo>
                <a:lnTo>
                  <a:pt x="4739598" y="5432661"/>
                </a:lnTo>
                <a:lnTo>
                  <a:pt x="4732552" y="5435380"/>
                </a:lnTo>
                <a:lnTo>
                  <a:pt x="4725506" y="5438100"/>
                </a:lnTo>
                <a:lnTo>
                  <a:pt x="4718460" y="5440593"/>
                </a:lnTo>
                <a:lnTo>
                  <a:pt x="4705504" y="5444673"/>
                </a:lnTo>
                <a:lnTo>
                  <a:pt x="4693912" y="5448299"/>
                </a:lnTo>
                <a:lnTo>
                  <a:pt x="4675728" y="5438327"/>
                </a:lnTo>
                <a:lnTo>
                  <a:pt x="4678228" y="5438553"/>
                </a:lnTo>
                <a:lnTo>
                  <a:pt x="4676864" y="5438327"/>
                </a:lnTo>
                <a:lnTo>
                  <a:pt x="4668454" y="5436967"/>
                </a:lnTo>
                <a:lnTo>
                  <a:pt x="4660499" y="5435380"/>
                </a:lnTo>
                <a:lnTo>
                  <a:pt x="4663226" y="5435607"/>
                </a:lnTo>
                <a:lnTo>
                  <a:pt x="4659362" y="5432661"/>
                </a:lnTo>
                <a:lnTo>
                  <a:pt x="4655953" y="5429714"/>
                </a:lnTo>
                <a:lnTo>
                  <a:pt x="4652998" y="5426768"/>
                </a:lnTo>
                <a:lnTo>
                  <a:pt x="4650498" y="5423595"/>
                </a:lnTo>
                <a:lnTo>
                  <a:pt x="4648225" y="5420195"/>
                </a:lnTo>
                <a:lnTo>
                  <a:pt x="4646406" y="5417022"/>
                </a:lnTo>
                <a:lnTo>
                  <a:pt x="4644815" y="5413622"/>
                </a:lnTo>
                <a:lnTo>
                  <a:pt x="4643906" y="5409996"/>
                </a:lnTo>
                <a:lnTo>
                  <a:pt x="4642770" y="5406596"/>
                </a:lnTo>
                <a:lnTo>
                  <a:pt x="4642088" y="5402743"/>
                </a:lnTo>
                <a:lnTo>
                  <a:pt x="4641860" y="5399343"/>
                </a:lnTo>
                <a:lnTo>
                  <a:pt x="4641633" y="5395717"/>
                </a:lnTo>
                <a:lnTo>
                  <a:pt x="4641633" y="5391864"/>
                </a:lnTo>
                <a:lnTo>
                  <a:pt x="4641633" y="5388238"/>
                </a:lnTo>
                <a:lnTo>
                  <a:pt x="4642315" y="5380758"/>
                </a:lnTo>
                <a:lnTo>
                  <a:pt x="4643906" y="5365346"/>
                </a:lnTo>
                <a:lnTo>
                  <a:pt x="4644588" y="5357413"/>
                </a:lnTo>
                <a:lnTo>
                  <a:pt x="4644815" y="5349707"/>
                </a:lnTo>
                <a:lnTo>
                  <a:pt x="4644815" y="5345854"/>
                </a:lnTo>
                <a:lnTo>
                  <a:pt x="4644361" y="5341775"/>
                </a:lnTo>
                <a:lnTo>
                  <a:pt x="4643906" y="5337922"/>
                </a:lnTo>
                <a:lnTo>
                  <a:pt x="4642997" y="5334069"/>
                </a:lnTo>
                <a:lnTo>
                  <a:pt x="4642088" y="5330216"/>
                </a:lnTo>
                <a:lnTo>
                  <a:pt x="4640724" y="5326363"/>
                </a:lnTo>
                <a:lnTo>
                  <a:pt x="4639133" y="5322736"/>
                </a:lnTo>
                <a:lnTo>
                  <a:pt x="4637087" y="5318883"/>
                </a:lnTo>
                <a:lnTo>
                  <a:pt x="4639133" y="5285339"/>
                </a:lnTo>
                <a:lnTo>
                  <a:pt x="4660499" y="5244543"/>
                </a:lnTo>
                <a:lnTo>
                  <a:pt x="4674591" y="5236157"/>
                </a:lnTo>
                <a:lnTo>
                  <a:pt x="4684365" y="5212585"/>
                </a:lnTo>
                <a:lnTo>
                  <a:pt x="4686183" y="5209639"/>
                </a:lnTo>
                <a:lnTo>
                  <a:pt x="4688456" y="5206693"/>
                </a:lnTo>
                <a:lnTo>
                  <a:pt x="4692775" y="5201480"/>
                </a:lnTo>
                <a:lnTo>
                  <a:pt x="4698003" y="5196267"/>
                </a:lnTo>
                <a:lnTo>
                  <a:pt x="4703231" y="5191507"/>
                </a:lnTo>
                <a:lnTo>
                  <a:pt x="4708913" y="5187201"/>
                </a:lnTo>
                <a:lnTo>
                  <a:pt x="4715050" y="5182895"/>
                </a:lnTo>
                <a:lnTo>
                  <a:pt x="4721414" y="5179041"/>
                </a:lnTo>
                <a:lnTo>
                  <a:pt x="4727779" y="5175642"/>
                </a:lnTo>
                <a:lnTo>
                  <a:pt x="4734825" y="5172469"/>
                </a:lnTo>
                <a:lnTo>
                  <a:pt x="4742098" y="5169522"/>
                </a:lnTo>
                <a:lnTo>
                  <a:pt x="4749372" y="5167029"/>
                </a:lnTo>
                <a:lnTo>
                  <a:pt x="4756873" y="5164536"/>
                </a:lnTo>
                <a:lnTo>
                  <a:pt x="4764374" y="5162270"/>
                </a:lnTo>
                <a:lnTo>
                  <a:pt x="4772556" y="5160456"/>
                </a:lnTo>
                <a:lnTo>
                  <a:pt x="4780284" y="5158643"/>
                </a:lnTo>
                <a:lnTo>
                  <a:pt x="4788467" y="5157057"/>
                </a:lnTo>
                <a:lnTo>
                  <a:pt x="4796650" y="5155697"/>
                </a:lnTo>
                <a:lnTo>
                  <a:pt x="4804832" y="5154564"/>
                </a:lnTo>
                <a:lnTo>
                  <a:pt x="4821425" y="5152297"/>
                </a:lnTo>
                <a:lnTo>
                  <a:pt x="4838018" y="5150937"/>
                </a:lnTo>
                <a:lnTo>
                  <a:pt x="4854156" y="5149804"/>
                </a:lnTo>
                <a:lnTo>
                  <a:pt x="4870294" y="5148671"/>
                </a:lnTo>
                <a:lnTo>
                  <a:pt x="4885296" y="5147991"/>
                </a:lnTo>
                <a:lnTo>
                  <a:pt x="4899843" y="5147537"/>
                </a:lnTo>
                <a:lnTo>
                  <a:pt x="4913253" y="5146631"/>
                </a:lnTo>
                <a:close/>
                <a:moveTo>
                  <a:pt x="3861252" y="5137714"/>
                </a:moveTo>
                <a:lnTo>
                  <a:pt x="3860571" y="5138621"/>
                </a:lnTo>
                <a:lnTo>
                  <a:pt x="3861025" y="5138167"/>
                </a:lnTo>
                <a:lnTo>
                  <a:pt x="3861252" y="5137714"/>
                </a:lnTo>
                <a:close/>
                <a:moveTo>
                  <a:pt x="5299075" y="5087937"/>
                </a:moveTo>
                <a:lnTo>
                  <a:pt x="5298355" y="5094968"/>
                </a:lnTo>
                <a:lnTo>
                  <a:pt x="5297395" y="5097916"/>
                </a:lnTo>
                <a:lnTo>
                  <a:pt x="5296196" y="5100637"/>
                </a:lnTo>
                <a:lnTo>
                  <a:pt x="5294756" y="5102905"/>
                </a:lnTo>
                <a:lnTo>
                  <a:pt x="5293556" y="5104946"/>
                </a:lnTo>
                <a:lnTo>
                  <a:pt x="5291876" y="5106987"/>
                </a:lnTo>
                <a:lnTo>
                  <a:pt x="5290436" y="5108348"/>
                </a:lnTo>
                <a:lnTo>
                  <a:pt x="5288756" y="5109935"/>
                </a:lnTo>
                <a:lnTo>
                  <a:pt x="5287316" y="5111069"/>
                </a:lnTo>
                <a:lnTo>
                  <a:pt x="5285877" y="5111750"/>
                </a:lnTo>
                <a:lnTo>
                  <a:pt x="5284197" y="5112430"/>
                </a:lnTo>
                <a:lnTo>
                  <a:pt x="5282757" y="5113110"/>
                </a:lnTo>
                <a:lnTo>
                  <a:pt x="5281557" y="5113337"/>
                </a:lnTo>
                <a:lnTo>
                  <a:pt x="5280357" y="5113337"/>
                </a:lnTo>
                <a:lnTo>
                  <a:pt x="5279637" y="5113110"/>
                </a:lnTo>
                <a:lnTo>
                  <a:pt x="5278917" y="5112657"/>
                </a:lnTo>
                <a:lnTo>
                  <a:pt x="5278437" y="5111977"/>
                </a:lnTo>
                <a:lnTo>
                  <a:pt x="5290916" y="5089071"/>
                </a:lnTo>
                <a:lnTo>
                  <a:pt x="5299075" y="5087937"/>
                </a:lnTo>
                <a:close/>
                <a:moveTo>
                  <a:pt x="4254646" y="5083731"/>
                </a:moveTo>
                <a:lnTo>
                  <a:pt x="4258957" y="5084412"/>
                </a:lnTo>
                <a:lnTo>
                  <a:pt x="4260772" y="5083958"/>
                </a:lnTo>
                <a:lnTo>
                  <a:pt x="4260998" y="5083958"/>
                </a:lnTo>
                <a:lnTo>
                  <a:pt x="4254646" y="5083731"/>
                </a:lnTo>
                <a:close/>
                <a:moveTo>
                  <a:pt x="4254192" y="5078515"/>
                </a:moveTo>
                <a:lnTo>
                  <a:pt x="4253739" y="5078968"/>
                </a:lnTo>
                <a:lnTo>
                  <a:pt x="4253763" y="5079459"/>
                </a:lnTo>
                <a:lnTo>
                  <a:pt x="4253058" y="5081010"/>
                </a:lnTo>
                <a:lnTo>
                  <a:pt x="4253965" y="5083505"/>
                </a:lnTo>
                <a:lnTo>
                  <a:pt x="4253763" y="5079459"/>
                </a:lnTo>
                <a:lnTo>
                  <a:pt x="4254192" y="5078515"/>
                </a:lnTo>
                <a:close/>
                <a:moveTo>
                  <a:pt x="4266443" y="5076473"/>
                </a:moveTo>
                <a:lnTo>
                  <a:pt x="4266216" y="5078741"/>
                </a:lnTo>
                <a:lnTo>
                  <a:pt x="4266443" y="5077154"/>
                </a:lnTo>
                <a:lnTo>
                  <a:pt x="4266443" y="5076473"/>
                </a:lnTo>
                <a:close/>
                <a:moveTo>
                  <a:pt x="3932943" y="5060142"/>
                </a:moveTo>
                <a:lnTo>
                  <a:pt x="3923415" y="5069896"/>
                </a:lnTo>
                <a:lnTo>
                  <a:pt x="3932943" y="5060596"/>
                </a:lnTo>
                <a:lnTo>
                  <a:pt x="3932943" y="5060142"/>
                </a:lnTo>
                <a:close/>
                <a:moveTo>
                  <a:pt x="4039572" y="5054245"/>
                </a:moveTo>
                <a:lnTo>
                  <a:pt x="4046152" y="5055152"/>
                </a:lnTo>
                <a:lnTo>
                  <a:pt x="4042068" y="5054245"/>
                </a:lnTo>
                <a:lnTo>
                  <a:pt x="4039572" y="5054245"/>
                </a:lnTo>
                <a:close/>
                <a:moveTo>
                  <a:pt x="4219935" y="5040409"/>
                </a:moveTo>
                <a:lnTo>
                  <a:pt x="4220842" y="5041770"/>
                </a:lnTo>
                <a:lnTo>
                  <a:pt x="4221977" y="5042678"/>
                </a:lnTo>
                <a:lnTo>
                  <a:pt x="4219935" y="5040409"/>
                </a:lnTo>
                <a:close/>
                <a:moveTo>
                  <a:pt x="4270527" y="5031564"/>
                </a:moveTo>
                <a:lnTo>
                  <a:pt x="4269846" y="5032017"/>
                </a:lnTo>
                <a:lnTo>
                  <a:pt x="4269846" y="5032244"/>
                </a:lnTo>
                <a:lnTo>
                  <a:pt x="4270527" y="5031564"/>
                </a:lnTo>
                <a:close/>
                <a:moveTo>
                  <a:pt x="4066797" y="4970550"/>
                </a:moveTo>
                <a:lnTo>
                  <a:pt x="4047967" y="4978715"/>
                </a:lnTo>
                <a:lnTo>
                  <a:pt x="4029363" y="4987334"/>
                </a:lnTo>
                <a:lnTo>
                  <a:pt x="4010760" y="4995953"/>
                </a:lnTo>
                <a:lnTo>
                  <a:pt x="3992383" y="5005026"/>
                </a:lnTo>
                <a:lnTo>
                  <a:pt x="4028229" y="4988242"/>
                </a:lnTo>
                <a:lnTo>
                  <a:pt x="4064301" y="4971684"/>
                </a:lnTo>
                <a:lnTo>
                  <a:pt x="4066797" y="4970550"/>
                </a:lnTo>
                <a:close/>
                <a:moveTo>
                  <a:pt x="3532970" y="4967828"/>
                </a:moveTo>
                <a:lnTo>
                  <a:pt x="3533650" y="4974633"/>
                </a:lnTo>
                <a:lnTo>
                  <a:pt x="3533650" y="4975313"/>
                </a:lnTo>
                <a:lnTo>
                  <a:pt x="3535692" y="4986427"/>
                </a:lnTo>
                <a:lnTo>
                  <a:pt x="3534785" y="4980984"/>
                </a:lnTo>
                <a:lnTo>
                  <a:pt x="3534785" y="4980076"/>
                </a:lnTo>
                <a:lnTo>
                  <a:pt x="3534104" y="4975767"/>
                </a:lnTo>
                <a:lnTo>
                  <a:pt x="3532970" y="4967828"/>
                </a:lnTo>
                <a:close/>
                <a:moveTo>
                  <a:pt x="4300020" y="4961251"/>
                </a:moveTo>
                <a:lnTo>
                  <a:pt x="4297978" y="4973045"/>
                </a:lnTo>
                <a:lnTo>
                  <a:pt x="4300020" y="4961704"/>
                </a:lnTo>
                <a:lnTo>
                  <a:pt x="4300020" y="4961251"/>
                </a:lnTo>
                <a:close/>
                <a:moveTo>
                  <a:pt x="5003800" y="4954587"/>
                </a:moveTo>
                <a:lnTo>
                  <a:pt x="5003382" y="4957880"/>
                </a:lnTo>
                <a:lnTo>
                  <a:pt x="4995862" y="4973637"/>
                </a:lnTo>
                <a:lnTo>
                  <a:pt x="4996489" y="4967052"/>
                </a:lnTo>
                <a:lnTo>
                  <a:pt x="5003800" y="4954587"/>
                </a:lnTo>
                <a:close/>
                <a:moveTo>
                  <a:pt x="4219027" y="4943559"/>
                </a:moveTo>
                <a:lnTo>
                  <a:pt x="4220162" y="4944013"/>
                </a:lnTo>
                <a:lnTo>
                  <a:pt x="4219935" y="4943786"/>
                </a:lnTo>
                <a:lnTo>
                  <a:pt x="4219027" y="4943559"/>
                </a:lnTo>
                <a:close/>
                <a:moveTo>
                  <a:pt x="4148471" y="4930857"/>
                </a:moveTo>
                <a:lnTo>
                  <a:pt x="4147336" y="4931538"/>
                </a:lnTo>
                <a:lnTo>
                  <a:pt x="4148697" y="4931084"/>
                </a:lnTo>
                <a:lnTo>
                  <a:pt x="4148471" y="4930857"/>
                </a:lnTo>
                <a:close/>
                <a:moveTo>
                  <a:pt x="3956991" y="4914980"/>
                </a:moveTo>
                <a:lnTo>
                  <a:pt x="3945648" y="4917248"/>
                </a:lnTo>
                <a:lnTo>
                  <a:pt x="3957445" y="4915207"/>
                </a:lnTo>
                <a:lnTo>
                  <a:pt x="3955857" y="4921104"/>
                </a:lnTo>
                <a:lnTo>
                  <a:pt x="3957445" y="4915434"/>
                </a:lnTo>
                <a:lnTo>
                  <a:pt x="3957445" y="4915207"/>
                </a:lnTo>
                <a:lnTo>
                  <a:pt x="3956991" y="4914980"/>
                </a:lnTo>
                <a:close/>
                <a:moveTo>
                  <a:pt x="3899366" y="4901371"/>
                </a:moveTo>
                <a:lnTo>
                  <a:pt x="3904811" y="4905681"/>
                </a:lnTo>
                <a:lnTo>
                  <a:pt x="3904357" y="4905000"/>
                </a:lnTo>
                <a:lnTo>
                  <a:pt x="3899366" y="4901371"/>
                </a:lnTo>
                <a:close/>
                <a:moveTo>
                  <a:pt x="3911844" y="4861225"/>
                </a:moveTo>
                <a:lnTo>
                  <a:pt x="3915474" y="4863946"/>
                </a:lnTo>
                <a:lnTo>
                  <a:pt x="3924776" y="4867575"/>
                </a:lnTo>
                <a:lnTo>
                  <a:pt x="3925456" y="4867802"/>
                </a:lnTo>
                <a:lnTo>
                  <a:pt x="3911844" y="4861225"/>
                </a:lnTo>
                <a:close/>
                <a:moveTo>
                  <a:pt x="3801358" y="4854193"/>
                </a:moveTo>
                <a:lnTo>
                  <a:pt x="3798862" y="4858956"/>
                </a:lnTo>
                <a:lnTo>
                  <a:pt x="3801358" y="4854420"/>
                </a:lnTo>
                <a:lnTo>
                  <a:pt x="3801358" y="4854193"/>
                </a:lnTo>
                <a:close/>
                <a:moveTo>
                  <a:pt x="3529340" y="4844894"/>
                </a:moveTo>
                <a:lnTo>
                  <a:pt x="3533424" y="4858276"/>
                </a:lnTo>
                <a:lnTo>
                  <a:pt x="3534104" y="4858049"/>
                </a:lnTo>
                <a:lnTo>
                  <a:pt x="3533650" y="4858049"/>
                </a:lnTo>
                <a:lnTo>
                  <a:pt x="3529340" y="4844894"/>
                </a:lnTo>
                <a:close/>
                <a:moveTo>
                  <a:pt x="3574941" y="4843760"/>
                </a:moveTo>
                <a:lnTo>
                  <a:pt x="3574487" y="4843987"/>
                </a:lnTo>
                <a:lnTo>
                  <a:pt x="3575395" y="4843760"/>
                </a:lnTo>
                <a:lnTo>
                  <a:pt x="3574941" y="4843760"/>
                </a:lnTo>
                <a:close/>
                <a:moveTo>
                  <a:pt x="3682478" y="4840811"/>
                </a:moveTo>
                <a:lnTo>
                  <a:pt x="3678855" y="4842623"/>
                </a:lnTo>
                <a:lnTo>
                  <a:pt x="3675445" y="4844213"/>
                </a:lnTo>
                <a:lnTo>
                  <a:pt x="3677033" y="4843533"/>
                </a:lnTo>
                <a:lnTo>
                  <a:pt x="3678855" y="4842623"/>
                </a:lnTo>
                <a:lnTo>
                  <a:pt x="3682251" y="4841038"/>
                </a:lnTo>
                <a:lnTo>
                  <a:pt x="3682478" y="4840811"/>
                </a:lnTo>
                <a:close/>
                <a:moveTo>
                  <a:pt x="3602619" y="4833780"/>
                </a:moveTo>
                <a:lnTo>
                  <a:pt x="3593771" y="4837182"/>
                </a:lnTo>
                <a:lnTo>
                  <a:pt x="3602846" y="4833780"/>
                </a:lnTo>
                <a:lnTo>
                  <a:pt x="3602619" y="4833780"/>
                </a:lnTo>
                <a:close/>
                <a:moveTo>
                  <a:pt x="3647766" y="4832873"/>
                </a:moveTo>
                <a:lnTo>
                  <a:pt x="3652531" y="4838770"/>
                </a:lnTo>
                <a:lnTo>
                  <a:pt x="3652531" y="4837863"/>
                </a:lnTo>
                <a:lnTo>
                  <a:pt x="3649128" y="4832873"/>
                </a:lnTo>
                <a:lnTo>
                  <a:pt x="3648901" y="4832873"/>
                </a:lnTo>
                <a:lnTo>
                  <a:pt x="3647766" y="4832873"/>
                </a:lnTo>
                <a:close/>
                <a:moveTo>
                  <a:pt x="3006856" y="4791819"/>
                </a:moveTo>
                <a:lnTo>
                  <a:pt x="3006938" y="4793460"/>
                </a:lnTo>
                <a:lnTo>
                  <a:pt x="3006176" y="4796128"/>
                </a:lnTo>
                <a:lnTo>
                  <a:pt x="3005041" y="4799304"/>
                </a:lnTo>
                <a:lnTo>
                  <a:pt x="3006856" y="4791819"/>
                </a:lnTo>
                <a:close/>
                <a:moveTo>
                  <a:pt x="4318397" y="4775942"/>
                </a:moveTo>
                <a:lnTo>
                  <a:pt x="4319985" y="4776395"/>
                </a:lnTo>
                <a:lnTo>
                  <a:pt x="4322480" y="4776849"/>
                </a:lnTo>
                <a:lnTo>
                  <a:pt x="4318397" y="4775942"/>
                </a:lnTo>
                <a:close/>
                <a:moveTo>
                  <a:pt x="4947949" y="4773612"/>
                </a:moveTo>
                <a:lnTo>
                  <a:pt x="4951413" y="4780558"/>
                </a:lnTo>
                <a:lnTo>
                  <a:pt x="4950114" y="4783137"/>
                </a:lnTo>
                <a:lnTo>
                  <a:pt x="4946650" y="4774604"/>
                </a:lnTo>
                <a:lnTo>
                  <a:pt x="4947949" y="4773612"/>
                </a:lnTo>
                <a:close/>
                <a:moveTo>
                  <a:pt x="3495309" y="4748043"/>
                </a:moveTo>
                <a:lnTo>
                  <a:pt x="3495309" y="4748724"/>
                </a:lnTo>
                <a:lnTo>
                  <a:pt x="3495990" y="4751899"/>
                </a:lnTo>
                <a:lnTo>
                  <a:pt x="3495309" y="4748043"/>
                </a:lnTo>
                <a:close/>
                <a:moveTo>
                  <a:pt x="468780" y="4719122"/>
                </a:moveTo>
                <a:lnTo>
                  <a:pt x="472567" y="4733846"/>
                </a:lnTo>
                <a:lnTo>
                  <a:pt x="473022" y="4735965"/>
                </a:lnTo>
                <a:lnTo>
                  <a:pt x="473929" y="4739140"/>
                </a:lnTo>
                <a:lnTo>
                  <a:pt x="472567" y="4733846"/>
                </a:lnTo>
                <a:lnTo>
                  <a:pt x="472341" y="4732790"/>
                </a:lnTo>
                <a:lnTo>
                  <a:pt x="471434" y="4725987"/>
                </a:lnTo>
                <a:lnTo>
                  <a:pt x="471116" y="4723526"/>
                </a:lnTo>
                <a:lnTo>
                  <a:pt x="471044" y="4723436"/>
                </a:lnTo>
                <a:lnTo>
                  <a:pt x="469773" y="4721118"/>
                </a:lnTo>
                <a:lnTo>
                  <a:pt x="468780" y="4719122"/>
                </a:lnTo>
                <a:close/>
                <a:moveTo>
                  <a:pt x="3255734" y="4711072"/>
                </a:moveTo>
                <a:lnTo>
                  <a:pt x="3247339" y="4712206"/>
                </a:lnTo>
                <a:lnTo>
                  <a:pt x="3249154" y="4712433"/>
                </a:lnTo>
                <a:lnTo>
                  <a:pt x="3255280" y="4711299"/>
                </a:lnTo>
                <a:lnTo>
                  <a:pt x="3255734" y="4711072"/>
                </a:lnTo>
                <a:close/>
                <a:moveTo>
                  <a:pt x="3270480" y="4709938"/>
                </a:moveTo>
                <a:lnTo>
                  <a:pt x="3257775" y="4711072"/>
                </a:lnTo>
                <a:lnTo>
                  <a:pt x="3270707" y="4709938"/>
                </a:lnTo>
                <a:lnTo>
                  <a:pt x="3270480" y="4709938"/>
                </a:lnTo>
                <a:close/>
                <a:moveTo>
                  <a:pt x="5010309" y="4702174"/>
                </a:moveTo>
                <a:lnTo>
                  <a:pt x="5008718" y="4705121"/>
                </a:lnTo>
                <a:lnTo>
                  <a:pt x="5005308" y="4706027"/>
                </a:lnTo>
                <a:lnTo>
                  <a:pt x="5005763" y="4710787"/>
                </a:lnTo>
                <a:lnTo>
                  <a:pt x="5006672" y="4710560"/>
                </a:lnTo>
                <a:lnTo>
                  <a:pt x="5007354" y="4710560"/>
                </a:lnTo>
                <a:lnTo>
                  <a:pt x="5008036" y="4710560"/>
                </a:lnTo>
                <a:lnTo>
                  <a:pt x="5009173" y="4710560"/>
                </a:lnTo>
                <a:lnTo>
                  <a:pt x="5010536" y="4711240"/>
                </a:lnTo>
                <a:lnTo>
                  <a:pt x="5011673" y="4712373"/>
                </a:lnTo>
                <a:lnTo>
                  <a:pt x="5013264" y="4714187"/>
                </a:lnTo>
                <a:lnTo>
                  <a:pt x="5014400" y="4716000"/>
                </a:lnTo>
                <a:lnTo>
                  <a:pt x="5015310" y="4718040"/>
                </a:lnTo>
                <a:lnTo>
                  <a:pt x="5016446" y="4720306"/>
                </a:lnTo>
                <a:lnTo>
                  <a:pt x="5018037" y="4725292"/>
                </a:lnTo>
                <a:lnTo>
                  <a:pt x="5019401" y="4729825"/>
                </a:lnTo>
                <a:lnTo>
                  <a:pt x="5020083" y="4733905"/>
                </a:lnTo>
                <a:lnTo>
                  <a:pt x="5020537" y="4736398"/>
                </a:lnTo>
                <a:lnTo>
                  <a:pt x="5020083" y="4739571"/>
                </a:lnTo>
                <a:lnTo>
                  <a:pt x="5024856" y="4735491"/>
                </a:lnTo>
                <a:lnTo>
                  <a:pt x="5027584" y="4743877"/>
                </a:lnTo>
                <a:lnTo>
                  <a:pt x="5030084" y="4752717"/>
                </a:lnTo>
                <a:lnTo>
                  <a:pt x="5031902" y="4761556"/>
                </a:lnTo>
                <a:lnTo>
                  <a:pt x="5033493" y="4770169"/>
                </a:lnTo>
                <a:lnTo>
                  <a:pt x="5034857" y="4779235"/>
                </a:lnTo>
                <a:lnTo>
                  <a:pt x="5035766" y="4788300"/>
                </a:lnTo>
                <a:lnTo>
                  <a:pt x="5036903" y="4797140"/>
                </a:lnTo>
                <a:lnTo>
                  <a:pt x="5037585" y="4806206"/>
                </a:lnTo>
                <a:lnTo>
                  <a:pt x="5038267" y="4824337"/>
                </a:lnTo>
                <a:lnTo>
                  <a:pt x="5038948" y="4842469"/>
                </a:lnTo>
                <a:lnTo>
                  <a:pt x="5039630" y="4860601"/>
                </a:lnTo>
                <a:lnTo>
                  <a:pt x="5040312" y="4878280"/>
                </a:lnTo>
                <a:lnTo>
                  <a:pt x="5038948" y="4883493"/>
                </a:lnTo>
                <a:lnTo>
                  <a:pt x="5037585" y="4888252"/>
                </a:lnTo>
                <a:lnTo>
                  <a:pt x="5035539" y="4893012"/>
                </a:lnTo>
                <a:lnTo>
                  <a:pt x="5033266" y="4897091"/>
                </a:lnTo>
                <a:lnTo>
                  <a:pt x="5030311" y="4901171"/>
                </a:lnTo>
                <a:lnTo>
                  <a:pt x="5026902" y="4904797"/>
                </a:lnTo>
                <a:lnTo>
                  <a:pt x="5023038" y="4908197"/>
                </a:lnTo>
                <a:lnTo>
                  <a:pt x="5018719" y="4911370"/>
                </a:lnTo>
                <a:lnTo>
                  <a:pt x="5018719" y="4911144"/>
                </a:lnTo>
                <a:lnTo>
                  <a:pt x="5018037" y="4910010"/>
                </a:lnTo>
                <a:lnTo>
                  <a:pt x="5015537" y="4906611"/>
                </a:lnTo>
                <a:lnTo>
                  <a:pt x="5011900" y="4901851"/>
                </a:lnTo>
                <a:lnTo>
                  <a:pt x="5007581" y="4897091"/>
                </a:lnTo>
                <a:lnTo>
                  <a:pt x="5003717" y="4893012"/>
                </a:lnTo>
                <a:lnTo>
                  <a:pt x="5000535" y="4890065"/>
                </a:lnTo>
                <a:lnTo>
                  <a:pt x="4999626" y="4889159"/>
                </a:lnTo>
                <a:lnTo>
                  <a:pt x="4999171" y="4889159"/>
                </a:lnTo>
                <a:lnTo>
                  <a:pt x="4999171" y="4889612"/>
                </a:lnTo>
                <a:lnTo>
                  <a:pt x="4999171" y="4890292"/>
                </a:lnTo>
                <a:lnTo>
                  <a:pt x="4999853" y="4891879"/>
                </a:lnTo>
                <a:lnTo>
                  <a:pt x="4998262" y="4897318"/>
                </a:lnTo>
                <a:lnTo>
                  <a:pt x="4996217" y="4906157"/>
                </a:lnTo>
                <a:lnTo>
                  <a:pt x="4994171" y="4915450"/>
                </a:lnTo>
                <a:lnTo>
                  <a:pt x="4990307" y="4934262"/>
                </a:lnTo>
                <a:lnTo>
                  <a:pt x="4986670" y="4952620"/>
                </a:lnTo>
                <a:lnTo>
                  <a:pt x="4982806" y="4971205"/>
                </a:lnTo>
                <a:lnTo>
                  <a:pt x="4980533" y="4980271"/>
                </a:lnTo>
                <a:lnTo>
                  <a:pt x="4978260" y="4989564"/>
                </a:lnTo>
                <a:lnTo>
                  <a:pt x="4975987" y="4999083"/>
                </a:lnTo>
                <a:lnTo>
                  <a:pt x="4973260" y="5008376"/>
                </a:lnTo>
                <a:lnTo>
                  <a:pt x="4970532" y="5017442"/>
                </a:lnTo>
                <a:lnTo>
                  <a:pt x="4967350" y="5026734"/>
                </a:lnTo>
                <a:lnTo>
                  <a:pt x="4963713" y="5035800"/>
                </a:lnTo>
                <a:lnTo>
                  <a:pt x="4959849" y="5045093"/>
                </a:lnTo>
                <a:lnTo>
                  <a:pt x="4956212" y="5053932"/>
                </a:lnTo>
                <a:lnTo>
                  <a:pt x="4952803" y="5062318"/>
                </a:lnTo>
                <a:lnTo>
                  <a:pt x="4946666" y="5077730"/>
                </a:lnTo>
                <a:lnTo>
                  <a:pt x="4943711" y="5084756"/>
                </a:lnTo>
                <a:lnTo>
                  <a:pt x="4940756" y="5091329"/>
                </a:lnTo>
                <a:lnTo>
                  <a:pt x="4937347" y="5097448"/>
                </a:lnTo>
                <a:lnTo>
                  <a:pt x="4933937" y="5103341"/>
                </a:lnTo>
                <a:lnTo>
                  <a:pt x="4932119" y="5106061"/>
                </a:lnTo>
                <a:lnTo>
                  <a:pt x="4930073" y="5108327"/>
                </a:lnTo>
                <a:lnTo>
                  <a:pt x="4928027" y="5110820"/>
                </a:lnTo>
                <a:lnTo>
                  <a:pt x="4925527" y="5113314"/>
                </a:lnTo>
                <a:lnTo>
                  <a:pt x="4923027" y="5115353"/>
                </a:lnTo>
                <a:lnTo>
                  <a:pt x="4920299" y="5117620"/>
                </a:lnTo>
                <a:lnTo>
                  <a:pt x="4917799" y="5119660"/>
                </a:lnTo>
                <a:lnTo>
                  <a:pt x="4914617" y="5121246"/>
                </a:lnTo>
                <a:lnTo>
                  <a:pt x="4911435" y="5123059"/>
                </a:lnTo>
                <a:lnTo>
                  <a:pt x="4908025" y="5124646"/>
                </a:lnTo>
                <a:lnTo>
                  <a:pt x="4904389" y="5126233"/>
                </a:lnTo>
                <a:lnTo>
                  <a:pt x="4900070" y="5127366"/>
                </a:lnTo>
                <a:lnTo>
                  <a:pt x="4895979" y="5128499"/>
                </a:lnTo>
                <a:lnTo>
                  <a:pt x="4891660" y="5129859"/>
                </a:lnTo>
                <a:lnTo>
                  <a:pt x="4886659" y="5130765"/>
                </a:lnTo>
                <a:lnTo>
                  <a:pt x="4881659" y="5131445"/>
                </a:lnTo>
                <a:lnTo>
                  <a:pt x="4797332" y="5143684"/>
                </a:lnTo>
                <a:lnTo>
                  <a:pt x="4713004" y="5155470"/>
                </a:lnTo>
                <a:lnTo>
                  <a:pt x="4712777" y="5149804"/>
                </a:lnTo>
                <a:lnTo>
                  <a:pt x="4712550" y="5143684"/>
                </a:lnTo>
                <a:lnTo>
                  <a:pt x="4711641" y="5130539"/>
                </a:lnTo>
                <a:lnTo>
                  <a:pt x="4711413" y="5124193"/>
                </a:lnTo>
                <a:lnTo>
                  <a:pt x="4711413" y="5117847"/>
                </a:lnTo>
                <a:lnTo>
                  <a:pt x="4711868" y="5111727"/>
                </a:lnTo>
                <a:lnTo>
                  <a:pt x="4712323" y="5108781"/>
                </a:lnTo>
                <a:lnTo>
                  <a:pt x="4713004" y="5106061"/>
                </a:lnTo>
                <a:lnTo>
                  <a:pt x="4712550" y="5099941"/>
                </a:lnTo>
                <a:lnTo>
                  <a:pt x="4712323" y="5093822"/>
                </a:lnTo>
                <a:lnTo>
                  <a:pt x="4712323" y="5088156"/>
                </a:lnTo>
                <a:lnTo>
                  <a:pt x="4712550" y="5082943"/>
                </a:lnTo>
                <a:lnTo>
                  <a:pt x="4712777" y="5077957"/>
                </a:lnTo>
                <a:lnTo>
                  <a:pt x="4713004" y="5073197"/>
                </a:lnTo>
                <a:lnTo>
                  <a:pt x="4714141" y="5064131"/>
                </a:lnTo>
                <a:lnTo>
                  <a:pt x="4715959" y="5055972"/>
                </a:lnTo>
                <a:lnTo>
                  <a:pt x="4718005" y="5048039"/>
                </a:lnTo>
                <a:lnTo>
                  <a:pt x="4720051" y="5040786"/>
                </a:lnTo>
                <a:lnTo>
                  <a:pt x="4722551" y="5033760"/>
                </a:lnTo>
                <a:lnTo>
                  <a:pt x="4727779" y="5019708"/>
                </a:lnTo>
                <a:lnTo>
                  <a:pt x="4730506" y="5012455"/>
                </a:lnTo>
                <a:lnTo>
                  <a:pt x="4733234" y="5004749"/>
                </a:lnTo>
                <a:lnTo>
                  <a:pt x="4735734" y="4996363"/>
                </a:lnTo>
                <a:lnTo>
                  <a:pt x="4738234" y="4987297"/>
                </a:lnTo>
                <a:lnTo>
                  <a:pt x="4740280" y="4977551"/>
                </a:lnTo>
                <a:lnTo>
                  <a:pt x="4742326" y="4966219"/>
                </a:lnTo>
                <a:lnTo>
                  <a:pt x="4760964" y="4962593"/>
                </a:lnTo>
                <a:lnTo>
                  <a:pt x="4779148" y="4948541"/>
                </a:lnTo>
                <a:lnTo>
                  <a:pt x="4782785" y="4948541"/>
                </a:lnTo>
                <a:lnTo>
                  <a:pt x="4786649" y="4952847"/>
                </a:lnTo>
                <a:lnTo>
                  <a:pt x="4799605" y="4947407"/>
                </a:lnTo>
                <a:lnTo>
                  <a:pt x="4800968" y="4944234"/>
                </a:lnTo>
                <a:lnTo>
                  <a:pt x="4803014" y="4941514"/>
                </a:lnTo>
                <a:lnTo>
                  <a:pt x="4804832" y="4939248"/>
                </a:lnTo>
                <a:lnTo>
                  <a:pt x="4807333" y="4937435"/>
                </a:lnTo>
                <a:lnTo>
                  <a:pt x="4809833" y="4935848"/>
                </a:lnTo>
                <a:lnTo>
                  <a:pt x="4812333" y="4934942"/>
                </a:lnTo>
                <a:lnTo>
                  <a:pt x="4815288" y="4934035"/>
                </a:lnTo>
                <a:lnTo>
                  <a:pt x="4818243" y="4933582"/>
                </a:lnTo>
                <a:lnTo>
                  <a:pt x="4821425" y="4933128"/>
                </a:lnTo>
                <a:lnTo>
                  <a:pt x="4824380" y="4933582"/>
                </a:lnTo>
                <a:lnTo>
                  <a:pt x="4827562" y="4933808"/>
                </a:lnTo>
                <a:lnTo>
                  <a:pt x="4830744" y="4934262"/>
                </a:lnTo>
                <a:lnTo>
                  <a:pt x="4833927" y="4934942"/>
                </a:lnTo>
                <a:lnTo>
                  <a:pt x="4837109" y="4935848"/>
                </a:lnTo>
                <a:lnTo>
                  <a:pt x="4840291" y="4937208"/>
                </a:lnTo>
                <a:lnTo>
                  <a:pt x="4843246" y="4938568"/>
                </a:lnTo>
                <a:lnTo>
                  <a:pt x="4838018" y="4934488"/>
                </a:lnTo>
                <a:lnTo>
                  <a:pt x="4837109" y="4933128"/>
                </a:lnTo>
                <a:lnTo>
                  <a:pt x="4835972" y="4931995"/>
                </a:lnTo>
                <a:lnTo>
                  <a:pt x="4835518" y="4930862"/>
                </a:lnTo>
                <a:lnTo>
                  <a:pt x="4835290" y="4929275"/>
                </a:lnTo>
                <a:lnTo>
                  <a:pt x="4835290" y="4928142"/>
                </a:lnTo>
                <a:lnTo>
                  <a:pt x="4835518" y="4926782"/>
                </a:lnTo>
                <a:lnTo>
                  <a:pt x="4835745" y="4925196"/>
                </a:lnTo>
                <a:lnTo>
                  <a:pt x="4836654" y="4923836"/>
                </a:lnTo>
                <a:lnTo>
                  <a:pt x="4838245" y="4920889"/>
                </a:lnTo>
                <a:lnTo>
                  <a:pt x="4840518" y="4917716"/>
                </a:lnTo>
                <a:lnTo>
                  <a:pt x="4843246" y="4914770"/>
                </a:lnTo>
                <a:lnTo>
                  <a:pt x="4845973" y="4911824"/>
                </a:lnTo>
                <a:lnTo>
                  <a:pt x="4849383" y="4908877"/>
                </a:lnTo>
                <a:lnTo>
                  <a:pt x="4852565" y="4906157"/>
                </a:lnTo>
                <a:lnTo>
                  <a:pt x="4855974" y="4903891"/>
                </a:lnTo>
                <a:lnTo>
                  <a:pt x="4859156" y="4901624"/>
                </a:lnTo>
                <a:lnTo>
                  <a:pt x="4864839" y="4898225"/>
                </a:lnTo>
                <a:lnTo>
                  <a:pt x="4867112" y="4897091"/>
                </a:lnTo>
                <a:lnTo>
                  <a:pt x="4868476" y="4896638"/>
                </a:lnTo>
                <a:lnTo>
                  <a:pt x="4868703" y="4896638"/>
                </a:lnTo>
                <a:lnTo>
                  <a:pt x="4871885" y="4896638"/>
                </a:lnTo>
                <a:lnTo>
                  <a:pt x="4871431" y="4911597"/>
                </a:lnTo>
                <a:lnTo>
                  <a:pt x="4882341" y="4904571"/>
                </a:lnTo>
                <a:lnTo>
                  <a:pt x="4878477" y="4889612"/>
                </a:lnTo>
                <a:lnTo>
                  <a:pt x="4880750" y="4885306"/>
                </a:lnTo>
                <a:lnTo>
                  <a:pt x="4885296" y="4878960"/>
                </a:lnTo>
                <a:lnTo>
                  <a:pt x="4890069" y="4873067"/>
                </a:lnTo>
                <a:lnTo>
                  <a:pt x="4895524" y="4867174"/>
                </a:lnTo>
                <a:lnTo>
                  <a:pt x="4901206" y="4861734"/>
                </a:lnTo>
                <a:lnTo>
                  <a:pt x="4895297" y="4882133"/>
                </a:lnTo>
                <a:lnTo>
                  <a:pt x="4898024" y="4880320"/>
                </a:lnTo>
                <a:lnTo>
                  <a:pt x="4900070" y="4878053"/>
                </a:lnTo>
                <a:lnTo>
                  <a:pt x="4902116" y="4875787"/>
                </a:lnTo>
                <a:lnTo>
                  <a:pt x="4904161" y="4873520"/>
                </a:lnTo>
                <a:lnTo>
                  <a:pt x="4906889" y="4868760"/>
                </a:lnTo>
                <a:lnTo>
                  <a:pt x="4909616" y="4864454"/>
                </a:lnTo>
                <a:lnTo>
                  <a:pt x="4911207" y="4862868"/>
                </a:lnTo>
                <a:lnTo>
                  <a:pt x="4912571" y="4861054"/>
                </a:lnTo>
                <a:lnTo>
                  <a:pt x="4913935" y="4859921"/>
                </a:lnTo>
                <a:lnTo>
                  <a:pt x="4915753" y="4859241"/>
                </a:lnTo>
                <a:lnTo>
                  <a:pt x="4917799" y="4858788"/>
                </a:lnTo>
                <a:lnTo>
                  <a:pt x="4919845" y="4859468"/>
                </a:lnTo>
                <a:lnTo>
                  <a:pt x="4922345" y="4860375"/>
                </a:lnTo>
                <a:lnTo>
                  <a:pt x="4925300" y="4861961"/>
                </a:lnTo>
                <a:lnTo>
                  <a:pt x="4926664" y="4855842"/>
                </a:lnTo>
                <a:lnTo>
                  <a:pt x="4923709" y="4853575"/>
                </a:lnTo>
                <a:lnTo>
                  <a:pt x="4921436" y="4851309"/>
                </a:lnTo>
                <a:lnTo>
                  <a:pt x="4919390" y="4849269"/>
                </a:lnTo>
                <a:lnTo>
                  <a:pt x="4918026" y="4847229"/>
                </a:lnTo>
                <a:lnTo>
                  <a:pt x="4916890" y="4845416"/>
                </a:lnTo>
                <a:lnTo>
                  <a:pt x="4916208" y="4843603"/>
                </a:lnTo>
                <a:lnTo>
                  <a:pt x="4915981" y="4842016"/>
                </a:lnTo>
                <a:lnTo>
                  <a:pt x="4915981" y="4840429"/>
                </a:lnTo>
                <a:lnTo>
                  <a:pt x="4916435" y="4839070"/>
                </a:lnTo>
                <a:lnTo>
                  <a:pt x="4917117" y="4837710"/>
                </a:lnTo>
                <a:lnTo>
                  <a:pt x="4918481" y="4836350"/>
                </a:lnTo>
                <a:lnTo>
                  <a:pt x="4919845" y="4835217"/>
                </a:lnTo>
                <a:lnTo>
                  <a:pt x="4921890" y="4834083"/>
                </a:lnTo>
                <a:lnTo>
                  <a:pt x="4923936" y="4833177"/>
                </a:lnTo>
                <a:lnTo>
                  <a:pt x="4926436" y="4832497"/>
                </a:lnTo>
                <a:lnTo>
                  <a:pt x="4929164" y="4831590"/>
                </a:lnTo>
                <a:lnTo>
                  <a:pt x="4928709" y="4826604"/>
                </a:lnTo>
                <a:lnTo>
                  <a:pt x="4928482" y="4821618"/>
                </a:lnTo>
                <a:lnTo>
                  <a:pt x="4928482" y="4816858"/>
                </a:lnTo>
                <a:lnTo>
                  <a:pt x="4928709" y="4812098"/>
                </a:lnTo>
                <a:lnTo>
                  <a:pt x="4929164" y="4807112"/>
                </a:lnTo>
                <a:lnTo>
                  <a:pt x="4929846" y="4802353"/>
                </a:lnTo>
                <a:lnTo>
                  <a:pt x="4930755" y="4797366"/>
                </a:lnTo>
                <a:lnTo>
                  <a:pt x="4931892" y="4792607"/>
                </a:lnTo>
                <a:lnTo>
                  <a:pt x="4947348" y="4805752"/>
                </a:lnTo>
                <a:lnTo>
                  <a:pt x="4958713" y="4783541"/>
                </a:lnTo>
                <a:lnTo>
                  <a:pt x="4962804" y="4782408"/>
                </a:lnTo>
                <a:lnTo>
                  <a:pt x="4966441" y="4780821"/>
                </a:lnTo>
                <a:lnTo>
                  <a:pt x="4969623" y="4779235"/>
                </a:lnTo>
                <a:lnTo>
                  <a:pt x="4972350" y="4777195"/>
                </a:lnTo>
                <a:lnTo>
                  <a:pt x="4974396" y="4775155"/>
                </a:lnTo>
                <a:lnTo>
                  <a:pt x="4976669" y="4772662"/>
                </a:lnTo>
                <a:lnTo>
                  <a:pt x="4978033" y="4769942"/>
                </a:lnTo>
                <a:lnTo>
                  <a:pt x="4979624" y="4767222"/>
                </a:lnTo>
                <a:lnTo>
                  <a:pt x="4980533" y="4764276"/>
                </a:lnTo>
                <a:lnTo>
                  <a:pt x="4981442" y="4761329"/>
                </a:lnTo>
                <a:lnTo>
                  <a:pt x="4982351" y="4758156"/>
                </a:lnTo>
                <a:lnTo>
                  <a:pt x="4982806" y="4754983"/>
                </a:lnTo>
                <a:lnTo>
                  <a:pt x="4983261" y="4748184"/>
                </a:lnTo>
                <a:lnTo>
                  <a:pt x="4983715" y="4741384"/>
                </a:lnTo>
                <a:lnTo>
                  <a:pt x="4984170" y="4734585"/>
                </a:lnTo>
                <a:lnTo>
                  <a:pt x="4984852" y="4728012"/>
                </a:lnTo>
                <a:lnTo>
                  <a:pt x="4985534" y="4724839"/>
                </a:lnTo>
                <a:lnTo>
                  <a:pt x="4986216" y="4721893"/>
                </a:lnTo>
                <a:lnTo>
                  <a:pt x="4987125" y="4718946"/>
                </a:lnTo>
                <a:lnTo>
                  <a:pt x="4988261" y="4716226"/>
                </a:lnTo>
                <a:lnTo>
                  <a:pt x="4989852" y="4713507"/>
                </a:lnTo>
                <a:lnTo>
                  <a:pt x="4991443" y="4711240"/>
                </a:lnTo>
                <a:lnTo>
                  <a:pt x="4993489" y="4708974"/>
                </a:lnTo>
                <a:lnTo>
                  <a:pt x="4995989" y="4707387"/>
                </a:lnTo>
                <a:lnTo>
                  <a:pt x="4998944" y="4705574"/>
                </a:lnTo>
                <a:lnTo>
                  <a:pt x="5002354" y="4704214"/>
                </a:lnTo>
                <a:lnTo>
                  <a:pt x="5005990" y="4703081"/>
                </a:lnTo>
                <a:lnTo>
                  <a:pt x="5010309" y="4702174"/>
                </a:lnTo>
                <a:close/>
                <a:moveTo>
                  <a:pt x="4197248" y="4670472"/>
                </a:moveTo>
                <a:lnTo>
                  <a:pt x="4195206" y="4670699"/>
                </a:lnTo>
                <a:lnTo>
                  <a:pt x="4193391" y="4671153"/>
                </a:lnTo>
                <a:lnTo>
                  <a:pt x="4191803" y="4671833"/>
                </a:lnTo>
                <a:lnTo>
                  <a:pt x="4190442" y="4673194"/>
                </a:lnTo>
                <a:lnTo>
                  <a:pt x="4189307" y="4674555"/>
                </a:lnTo>
                <a:lnTo>
                  <a:pt x="4188627" y="4676596"/>
                </a:lnTo>
                <a:lnTo>
                  <a:pt x="4188173" y="4678411"/>
                </a:lnTo>
                <a:lnTo>
                  <a:pt x="4187492" y="4680906"/>
                </a:lnTo>
                <a:lnTo>
                  <a:pt x="4187492" y="4683401"/>
                </a:lnTo>
                <a:lnTo>
                  <a:pt x="4187946" y="4685896"/>
                </a:lnTo>
                <a:lnTo>
                  <a:pt x="4188400" y="4688844"/>
                </a:lnTo>
                <a:lnTo>
                  <a:pt x="4189080" y="4691793"/>
                </a:lnTo>
                <a:lnTo>
                  <a:pt x="4191349" y="4698144"/>
                </a:lnTo>
                <a:lnTo>
                  <a:pt x="4193845" y="4704495"/>
                </a:lnTo>
                <a:lnTo>
                  <a:pt x="4199516" y="4717196"/>
                </a:lnTo>
                <a:lnTo>
                  <a:pt x="4205415" y="4729898"/>
                </a:lnTo>
                <a:lnTo>
                  <a:pt x="4208138" y="4736476"/>
                </a:lnTo>
                <a:lnTo>
                  <a:pt x="4210179" y="4743053"/>
                </a:lnTo>
                <a:lnTo>
                  <a:pt x="4212448" y="4749631"/>
                </a:lnTo>
                <a:lnTo>
                  <a:pt x="4213809" y="4756435"/>
                </a:lnTo>
                <a:lnTo>
                  <a:pt x="4214263" y="4759838"/>
                </a:lnTo>
                <a:lnTo>
                  <a:pt x="4214490" y="4763240"/>
                </a:lnTo>
                <a:lnTo>
                  <a:pt x="4214944" y="4766869"/>
                </a:lnTo>
                <a:lnTo>
                  <a:pt x="4214944" y="4770271"/>
                </a:lnTo>
                <a:lnTo>
                  <a:pt x="4214490" y="4773674"/>
                </a:lnTo>
                <a:lnTo>
                  <a:pt x="4214036" y="4777303"/>
                </a:lnTo>
                <a:lnTo>
                  <a:pt x="4213582" y="4781158"/>
                </a:lnTo>
                <a:lnTo>
                  <a:pt x="4212675" y="4784788"/>
                </a:lnTo>
                <a:lnTo>
                  <a:pt x="4211541" y="4788417"/>
                </a:lnTo>
                <a:lnTo>
                  <a:pt x="4210179" y="4792046"/>
                </a:lnTo>
                <a:lnTo>
                  <a:pt x="4208591" y="4795675"/>
                </a:lnTo>
                <a:lnTo>
                  <a:pt x="4206323" y="4799304"/>
                </a:lnTo>
                <a:lnTo>
                  <a:pt x="4204281" y="4803386"/>
                </a:lnTo>
                <a:lnTo>
                  <a:pt x="4202466" y="4807469"/>
                </a:lnTo>
                <a:lnTo>
                  <a:pt x="4201105" y="4811779"/>
                </a:lnTo>
                <a:lnTo>
                  <a:pt x="4200197" y="4815635"/>
                </a:lnTo>
                <a:lnTo>
                  <a:pt x="4199516" y="4819490"/>
                </a:lnTo>
                <a:lnTo>
                  <a:pt x="4199290" y="4823346"/>
                </a:lnTo>
                <a:lnTo>
                  <a:pt x="4199290" y="4827202"/>
                </a:lnTo>
                <a:lnTo>
                  <a:pt x="4199743" y="4831058"/>
                </a:lnTo>
                <a:lnTo>
                  <a:pt x="4200424" y="4835141"/>
                </a:lnTo>
                <a:lnTo>
                  <a:pt x="4201785" y="4838997"/>
                </a:lnTo>
                <a:lnTo>
                  <a:pt x="4203373" y="4842852"/>
                </a:lnTo>
                <a:lnTo>
                  <a:pt x="4205188" y="4846482"/>
                </a:lnTo>
                <a:lnTo>
                  <a:pt x="4207230" y="4850337"/>
                </a:lnTo>
                <a:lnTo>
                  <a:pt x="4209952" y="4853966"/>
                </a:lnTo>
                <a:lnTo>
                  <a:pt x="4212902" y="4857596"/>
                </a:lnTo>
                <a:lnTo>
                  <a:pt x="4216078" y="4861451"/>
                </a:lnTo>
                <a:lnTo>
                  <a:pt x="4214490" y="4866668"/>
                </a:lnTo>
                <a:lnTo>
                  <a:pt x="4213809" y="4869390"/>
                </a:lnTo>
                <a:lnTo>
                  <a:pt x="4213356" y="4871658"/>
                </a:lnTo>
                <a:lnTo>
                  <a:pt x="4213356" y="4874380"/>
                </a:lnTo>
                <a:lnTo>
                  <a:pt x="4213356" y="4876875"/>
                </a:lnTo>
                <a:lnTo>
                  <a:pt x="4213809" y="4879370"/>
                </a:lnTo>
                <a:lnTo>
                  <a:pt x="4214263" y="4881638"/>
                </a:lnTo>
                <a:lnTo>
                  <a:pt x="4215171" y="4884133"/>
                </a:lnTo>
                <a:lnTo>
                  <a:pt x="4216305" y="4886401"/>
                </a:lnTo>
                <a:lnTo>
                  <a:pt x="4217439" y="4888443"/>
                </a:lnTo>
                <a:lnTo>
                  <a:pt x="4219027" y="4890484"/>
                </a:lnTo>
                <a:lnTo>
                  <a:pt x="4220389" y="4892752"/>
                </a:lnTo>
                <a:lnTo>
                  <a:pt x="4222204" y="4894340"/>
                </a:lnTo>
                <a:lnTo>
                  <a:pt x="4224018" y="4896381"/>
                </a:lnTo>
                <a:lnTo>
                  <a:pt x="4226060" y="4897969"/>
                </a:lnTo>
                <a:lnTo>
                  <a:pt x="4228102" y="4899557"/>
                </a:lnTo>
                <a:lnTo>
                  <a:pt x="4230371" y="4900917"/>
                </a:lnTo>
                <a:lnTo>
                  <a:pt x="4229010" y="4921785"/>
                </a:lnTo>
                <a:lnTo>
                  <a:pt x="4236043" y="4930177"/>
                </a:lnTo>
                <a:lnTo>
                  <a:pt x="4244437" y="4915887"/>
                </a:lnTo>
                <a:lnTo>
                  <a:pt x="4264855" y="4935394"/>
                </a:lnTo>
                <a:lnTo>
                  <a:pt x="4265082" y="4935394"/>
                </a:lnTo>
                <a:lnTo>
                  <a:pt x="4266443" y="4934033"/>
                </a:lnTo>
                <a:lnTo>
                  <a:pt x="4250109" y="4900237"/>
                </a:lnTo>
                <a:lnTo>
                  <a:pt x="4244891" y="4889803"/>
                </a:lnTo>
                <a:lnTo>
                  <a:pt x="4243756" y="4889123"/>
                </a:lnTo>
                <a:lnTo>
                  <a:pt x="4242849" y="4882545"/>
                </a:lnTo>
                <a:lnTo>
                  <a:pt x="4239219" y="4859183"/>
                </a:lnTo>
                <a:lnTo>
                  <a:pt x="4242168" y="4844667"/>
                </a:lnTo>
                <a:lnTo>
                  <a:pt x="4241488" y="4842626"/>
                </a:lnTo>
                <a:lnTo>
                  <a:pt x="4240580" y="4838543"/>
                </a:lnTo>
                <a:lnTo>
                  <a:pt x="4239899" y="4834233"/>
                </a:lnTo>
                <a:lnTo>
                  <a:pt x="4239446" y="4829924"/>
                </a:lnTo>
                <a:lnTo>
                  <a:pt x="4239219" y="4825841"/>
                </a:lnTo>
                <a:lnTo>
                  <a:pt x="4238992" y="4821759"/>
                </a:lnTo>
                <a:lnTo>
                  <a:pt x="4239219" y="4817676"/>
                </a:lnTo>
                <a:lnTo>
                  <a:pt x="4239446" y="4813593"/>
                </a:lnTo>
                <a:lnTo>
                  <a:pt x="4240126" y="4809510"/>
                </a:lnTo>
                <a:lnTo>
                  <a:pt x="4240807" y="4805655"/>
                </a:lnTo>
                <a:lnTo>
                  <a:pt x="4241488" y="4801799"/>
                </a:lnTo>
                <a:lnTo>
                  <a:pt x="4242849" y="4797943"/>
                </a:lnTo>
                <a:lnTo>
                  <a:pt x="4243983" y="4794087"/>
                </a:lnTo>
                <a:lnTo>
                  <a:pt x="4245344" y="4790458"/>
                </a:lnTo>
                <a:lnTo>
                  <a:pt x="4246932" y="4786829"/>
                </a:lnTo>
                <a:lnTo>
                  <a:pt x="4248294" y="4783200"/>
                </a:lnTo>
                <a:lnTo>
                  <a:pt x="4250336" y="4779798"/>
                </a:lnTo>
                <a:lnTo>
                  <a:pt x="4248974" y="4779798"/>
                </a:lnTo>
                <a:lnTo>
                  <a:pt x="4247386" y="4776849"/>
                </a:lnTo>
                <a:lnTo>
                  <a:pt x="4246025" y="4773900"/>
                </a:lnTo>
                <a:lnTo>
                  <a:pt x="4243303" y="4767776"/>
                </a:lnTo>
                <a:lnTo>
                  <a:pt x="4240807" y="4760972"/>
                </a:lnTo>
                <a:lnTo>
                  <a:pt x="4238765" y="4753941"/>
                </a:lnTo>
                <a:lnTo>
                  <a:pt x="4236723" y="4746229"/>
                </a:lnTo>
                <a:lnTo>
                  <a:pt x="4234681" y="4738744"/>
                </a:lnTo>
                <a:lnTo>
                  <a:pt x="4231278" y="4723547"/>
                </a:lnTo>
                <a:lnTo>
                  <a:pt x="4229463" y="4716062"/>
                </a:lnTo>
                <a:lnTo>
                  <a:pt x="4227195" y="4708804"/>
                </a:lnTo>
                <a:lnTo>
                  <a:pt x="4225153" y="4701773"/>
                </a:lnTo>
                <a:lnTo>
                  <a:pt x="4222430" y="4695195"/>
                </a:lnTo>
                <a:lnTo>
                  <a:pt x="4220842" y="4692020"/>
                </a:lnTo>
                <a:lnTo>
                  <a:pt x="4219254" y="4689071"/>
                </a:lnTo>
                <a:lnTo>
                  <a:pt x="4217666" y="4686576"/>
                </a:lnTo>
                <a:lnTo>
                  <a:pt x="4215851" y="4683854"/>
                </a:lnTo>
                <a:lnTo>
                  <a:pt x="4213809" y="4681133"/>
                </a:lnTo>
                <a:lnTo>
                  <a:pt x="4211994" y="4678864"/>
                </a:lnTo>
                <a:lnTo>
                  <a:pt x="4209726" y="4676823"/>
                </a:lnTo>
                <a:lnTo>
                  <a:pt x="4207230" y="4675009"/>
                </a:lnTo>
                <a:lnTo>
                  <a:pt x="4204508" y="4673194"/>
                </a:lnTo>
                <a:lnTo>
                  <a:pt x="4202012" y="4671606"/>
                </a:lnTo>
                <a:lnTo>
                  <a:pt x="4199516" y="4670926"/>
                </a:lnTo>
                <a:lnTo>
                  <a:pt x="4197248" y="4670472"/>
                </a:lnTo>
                <a:close/>
                <a:moveTo>
                  <a:pt x="4128733" y="4669792"/>
                </a:moveTo>
                <a:lnTo>
                  <a:pt x="4131228" y="4670926"/>
                </a:lnTo>
                <a:lnTo>
                  <a:pt x="4131228" y="4670699"/>
                </a:lnTo>
                <a:lnTo>
                  <a:pt x="4128733" y="4669792"/>
                </a:lnTo>
                <a:close/>
                <a:moveTo>
                  <a:pt x="350837" y="4643437"/>
                </a:moveTo>
                <a:lnTo>
                  <a:pt x="351234" y="4644344"/>
                </a:lnTo>
                <a:lnTo>
                  <a:pt x="354012" y="4656137"/>
                </a:lnTo>
                <a:lnTo>
                  <a:pt x="350837" y="4643437"/>
                </a:lnTo>
                <a:close/>
                <a:moveTo>
                  <a:pt x="3426340" y="4643254"/>
                </a:moveTo>
                <a:lnTo>
                  <a:pt x="3420896" y="4643935"/>
                </a:lnTo>
                <a:lnTo>
                  <a:pt x="3420734" y="4644097"/>
                </a:lnTo>
                <a:lnTo>
                  <a:pt x="3420215" y="4644162"/>
                </a:lnTo>
                <a:lnTo>
                  <a:pt x="3420669" y="4644162"/>
                </a:lnTo>
                <a:lnTo>
                  <a:pt x="3420734" y="4644097"/>
                </a:lnTo>
                <a:lnTo>
                  <a:pt x="3425660" y="4643481"/>
                </a:lnTo>
                <a:lnTo>
                  <a:pt x="3426794" y="4643254"/>
                </a:lnTo>
                <a:lnTo>
                  <a:pt x="3426340" y="4643254"/>
                </a:lnTo>
                <a:close/>
                <a:moveTo>
                  <a:pt x="292100" y="4633912"/>
                </a:moveTo>
                <a:lnTo>
                  <a:pt x="293688" y="4633912"/>
                </a:lnTo>
                <a:lnTo>
                  <a:pt x="293688" y="4634393"/>
                </a:lnTo>
                <a:lnTo>
                  <a:pt x="292100" y="4641850"/>
                </a:lnTo>
                <a:lnTo>
                  <a:pt x="292100" y="4633912"/>
                </a:lnTo>
                <a:close/>
                <a:moveTo>
                  <a:pt x="300038" y="4630216"/>
                </a:moveTo>
                <a:lnTo>
                  <a:pt x="299822" y="4630673"/>
                </a:lnTo>
                <a:lnTo>
                  <a:pt x="298746" y="4638674"/>
                </a:lnTo>
                <a:lnTo>
                  <a:pt x="295948" y="4630445"/>
                </a:lnTo>
                <a:lnTo>
                  <a:pt x="300038" y="4630216"/>
                </a:lnTo>
                <a:close/>
                <a:moveTo>
                  <a:pt x="426840" y="4624387"/>
                </a:moveTo>
                <a:lnTo>
                  <a:pt x="427039" y="4624586"/>
                </a:lnTo>
                <a:lnTo>
                  <a:pt x="426443" y="4627562"/>
                </a:lnTo>
                <a:lnTo>
                  <a:pt x="425450" y="4624586"/>
                </a:lnTo>
                <a:lnTo>
                  <a:pt x="425649" y="4624586"/>
                </a:lnTo>
                <a:lnTo>
                  <a:pt x="426245" y="4624784"/>
                </a:lnTo>
                <a:lnTo>
                  <a:pt x="426245" y="4624586"/>
                </a:lnTo>
                <a:lnTo>
                  <a:pt x="426840" y="4624387"/>
                </a:lnTo>
                <a:close/>
                <a:moveTo>
                  <a:pt x="191704" y="4622119"/>
                </a:moveTo>
                <a:lnTo>
                  <a:pt x="192385" y="4623706"/>
                </a:lnTo>
                <a:lnTo>
                  <a:pt x="193519" y="4624840"/>
                </a:lnTo>
                <a:lnTo>
                  <a:pt x="195107" y="4626428"/>
                </a:lnTo>
                <a:lnTo>
                  <a:pt x="196922" y="4627335"/>
                </a:lnTo>
                <a:lnTo>
                  <a:pt x="199191" y="4628469"/>
                </a:lnTo>
                <a:lnTo>
                  <a:pt x="201913" y="4629376"/>
                </a:lnTo>
                <a:lnTo>
                  <a:pt x="204636" y="4630283"/>
                </a:lnTo>
                <a:lnTo>
                  <a:pt x="207812" y="4630737"/>
                </a:lnTo>
                <a:lnTo>
                  <a:pt x="214391" y="4631871"/>
                </a:lnTo>
                <a:lnTo>
                  <a:pt x="221878" y="4632778"/>
                </a:lnTo>
                <a:lnTo>
                  <a:pt x="229818" y="4633231"/>
                </a:lnTo>
                <a:lnTo>
                  <a:pt x="238213" y="4633231"/>
                </a:lnTo>
                <a:lnTo>
                  <a:pt x="246380" y="4633458"/>
                </a:lnTo>
                <a:lnTo>
                  <a:pt x="254547" y="4633231"/>
                </a:lnTo>
                <a:lnTo>
                  <a:pt x="269974" y="4632778"/>
                </a:lnTo>
                <a:lnTo>
                  <a:pt x="282905" y="4632324"/>
                </a:lnTo>
                <a:lnTo>
                  <a:pt x="287670" y="4632324"/>
                </a:lnTo>
                <a:lnTo>
                  <a:pt x="291300" y="4632324"/>
                </a:lnTo>
                <a:lnTo>
                  <a:pt x="290165" y="4633685"/>
                </a:lnTo>
                <a:lnTo>
                  <a:pt x="289485" y="4646158"/>
                </a:lnTo>
                <a:lnTo>
                  <a:pt x="294476" y="4643890"/>
                </a:lnTo>
                <a:lnTo>
                  <a:pt x="298106" y="4648426"/>
                </a:lnTo>
                <a:lnTo>
                  <a:pt x="298383" y="4647802"/>
                </a:lnTo>
                <a:lnTo>
                  <a:pt x="296862" y="4638674"/>
                </a:lnTo>
                <a:lnTo>
                  <a:pt x="300038" y="4641714"/>
                </a:lnTo>
                <a:lnTo>
                  <a:pt x="298747" y="4646984"/>
                </a:lnTo>
                <a:lnTo>
                  <a:pt x="299013" y="4646385"/>
                </a:lnTo>
                <a:lnTo>
                  <a:pt x="299694" y="4644117"/>
                </a:lnTo>
                <a:lnTo>
                  <a:pt x="300374" y="4640262"/>
                </a:lnTo>
                <a:lnTo>
                  <a:pt x="301055" y="4636860"/>
                </a:lnTo>
                <a:lnTo>
                  <a:pt x="301736" y="4633912"/>
                </a:lnTo>
                <a:lnTo>
                  <a:pt x="302416" y="4632778"/>
                </a:lnTo>
                <a:lnTo>
                  <a:pt x="303097" y="4631644"/>
                </a:lnTo>
                <a:lnTo>
                  <a:pt x="304004" y="4630964"/>
                </a:lnTo>
                <a:lnTo>
                  <a:pt x="305139" y="4630510"/>
                </a:lnTo>
                <a:lnTo>
                  <a:pt x="306727" y="4630283"/>
                </a:lnTo>
                <a:lnTo>
                  <a:pt x="308542" y="4630283"/>
                </a:lnTo>
                <a:lnTo>
                  <a:pt x="310810" y="4630737"/>
                </a:lnTo>
                <a:lnTo>
                  <a:pt x="313533" y="4631417"/>
                </a:lnTo>
                <a:lnTo>
                  <a:pt x="314217" y="4633078"/>
                </a:lnTo>
                <a:lnTo>
                  <a:pt x="314440" y="4634139"/>
                </a:lnTo>
                <a:lnTo>
                  <a:pt x="315801" y="4638448"/>
                </a:lnTo>
                <a:lnTo>
                  <a:pt x="317389" y="4642530"/>
                </a:lnTo>
                <a:lnTo>
                  <a:pt x="319658" y="4646158"/>
                </a:lnTo>
                <a:lnTo>
                  <a:pt x="320955" y="4648103"/>
                </a:lnTo>
                <a:lnTo>
                  <a:pt x="321927" y="4650240"/>
                </a:lnTo>
                <a:lnTo>
                  <a:pt x="323288" y="4652055"/>
                </a:lnTo>
                <a:lnTo>
                  <a:pt x="324649" y="4654096"/>
                </a:lnTo>
                <a:lnTo>
                  <a:pt x="326237" y="4655910"/>
                </a:lnTo>
                <a:lnTo>
                  <a:pt x="327599" y="4657044"/>
                </a:lnTo>
                <a:lnTo>
                  <a:pt x="329414" y="4657951"/>
                </a:lnTo>
                <a:lnTo>
                  <a:pt x="331002" y="4658858"/>
                </a:lnTo>
                <a:lnTo>
                  <a:pt x="333043" y="4659312"/>
                </a:lnTo>
                <a:lnTo>
                  <a:pt x="335085" y="4659539"/>
                </a:lnTo>
                <a:lnTo>
                  <a:pt x="337354" y="4658858"/>
                </a:lnTo>
                <a:lnTo>
                  <a:pt x="343706" y="4667249"/>
                </a:lnTo>
                <a:lnTo>
                  <a:pt x="347790" y="4652055"/>
                </a:lnTo>
                <a:lnTo>
                  <a:pt x="350739" y="4663394"/>
                </a:lnTo>
                <a:lnTo>
                  <a:pt x="353915" y="4674507"/>
                </a:lnTo>
                <a:lnTo>
                  <a:pt x="355504" y="4680176"/>
                </a:lnTo>
                <a:lnTo>
                  <a:pt x="357318" y="4685619"/>
                </a:lnTo>
                <a:lnTo>
                  <a:pt x="359360" y="4691062"/>
                </a:lnTo>
                <a:lnTo>
                  <a:pt x="361856" y="4696505"/>
                </a:lnTo>
                <a:lnTo>
                  <a:pt x="360948" y="4693330"/>
                </a:lnTo>
                <a:lnTo>
                  <a:pt x="360268" y="4689701"/>
                </a:lnTo>
                <a:lnTo>
                  <a:pt x="359133" y="4682444"/>
                </a:lnTo>
                <a:lnTo>
                  <a:pt x="358453" y="4674960"/>
                </a:lnTo>
                <a:lnTo>
                  <a:pt x="357999" y="4667476"/>
                </a:lnTo>
                <a:lnTo>
                  <a:pt x="357546" y="4653415"/>
                </a:lnTo>
                <a:lnTo>
                  <a:pt x="357318" y="4646839"/>
                </a:lnTo>
                <a:lnTo>
                  <a:pt x="357092" y="4640942"/>
                </a:lnTo>
                <a:lnTo>
                  <a:pt x="360948" y="4644571"/>
                </a:lnTo>
                <a:lnTo>
                  <a:pt x="357999" y="4639128"/>
                </a:lnTo>
                <a:lnTo>
                  <a:pt x="361175" y="4634592"/>
                </a:lnTo>
                <a:lnTo>
                  <a:pt x="355957" y="4634592"/>
                </a:lnTo>
                <a:lnTo>
                  <a:pt x="354823" y="4628015"/>
                </a:lnTo>
                <a:lnTo>
                  <a:pt x="384543" y="4626655"/>
                </a:lnTo>
                <a:lnTo>
                  <a:pt x="411540" y="4625067"/>
                </a:lnTo>
                <a:lnTo>
                  <a:pt x="412901" y="4624840"/>
                </a:lnTo>
                <a:lnTo>
                  <a:pt x="418800" y="4635046"/>
                </a:lnTo>
                <a:lnTo>
                  <a:pt x="419254" y="4630056"/>
                </a:lnTo>
                <a:lnTo>
                  <a:pt x="426740" y="4646158"/>
                </a:lnTo>
                <a:lnTo>
                  <a:pt x="427875" y="4634592"/>
                </a:lnTo>
                <a:lnTo>
                  <a:pt x="431051" y="4639128"/>
                </a:lnTo>
                <a:lnTo>
                  <a:pt x="430824" y="4632778"/>
                </a:lnTo>
                <a:lnTo>
                  <a:pt x="437022" y="4642469"/>
                </a:lnTo>
                <a:lnTo>
                  <a:pt x="436563" y="4640262"/>
                </a:lnTo>
                <a:lnTo>
                  <a:pt x="438151" y="4641673"/>
                </a:lnTo>
                <a:lnTo>
                  <a:pt x="437412" y="4643079"/>
                </a:lnTo>
                <a:lnTo>
                  <a:pt x="439672" y="4646612"/>
                </a:lnTo>
                <a:lnTo>
                  <a:pt x="453738" y="4680176"/>
                </a:lnTo>
                <a:lnTo>
                  <a:pt x="457368" y="4675640"/>
                </a:lnTo>
                <a:lnTo>
                  <a:pt x="465762" y="4707390"/>
                </a:lnTo>
                <a:lnTo>
                  <a:pt x="466761" y="4711276"/>
                </a:lnTo>
                <a:lnTo>
                  <a:pt x="466726" y="4710915"/>
                </a:lnTo>
                <a:lnTo>
                  <a:pt x="466726" y="4708132"/>
                </a:lnTo>
                <a:lnTo>
                  <a:pt x="466979" y="4705349"/>
                </a:lnTo>
                <a:lnTo>
                  <a:pt x="467487" y="4706741"/>
                </a:lnTo>
                <a:lnTo>
                  <a:pt x="470387" y="4716728"/>
                </a:lnTo>
                <a:lnTo>
                  <a:pt x="470072" y="4711699"/>
                </a:lnTo>
                <a:lnTo>
                  <a:pt x="469845" y="4698092"/>
                </a:lnTo>
                <a:lnTo>
                  <a:pt x="469619" y="4691969"/>
                </a:lnTo>
                <a:lnTo>
                  <a:pt x="469392" y="4686753"/>
                </a:lnTo>
                <a:lnTo>
                  <a:pt x="472341" y="4704442"/>
                </a:lnTo>
                <a:lnTo>
                  <a:pt x="476651" y="4709205"/>
                </a:lnTo>
                <a:lnTo>
                  <a:pt x="476198" y="4702401"/>
                </a:lnTo>
                <a:lnTo>
                  <a:pt x="476425" y="4699226"/>
                </a:lnTo>
                <a:lnTo>
                  <a:pt x="476651" y="4696732"/>
                </a:lnTo>
                <a:lnTo>
                  <a:pt x="477105" y="4695144"/>
                </a:lnTo>
                <a:lnTo>
                  <a:pt x="477559" y="4694010"/>
                </a:lnTo>
                <a:lnTo>
                  <a:pt x="478466" y="4693103"/>
                </a:lnTo>
                <a:lnTo>
                  <a:pt x="479147" y="4691969"/>
                </a:lnTo>
                <a:lnTo>
                  <a:pt x="480282" y="4691289"/>
                </a:lnTo>
                <a:lnTo>
                  <a:pt x="481643" y="4690608"/>
                </a:lnTo>
                <a:lnTo>
                  <a:pt x="483004" y="4689928"/>
                </a:lnTo>
                <a:lnTo>
                  <a:pt x="484819" y="4689248"/>
                </a:lnTo>
                <a:lnTo>
                  <a:pt x="484138" y="4683351"/>
                </a:lnTo>
                <a:lnTo>
                  <a:pt x="486861" y="4683805"/>
                </a:lnTo>
                <a:lnTo>
                  <a:pt x="489583" y="4684485"/>
                </a:lnTo>
                <a:lnTo>
                  <a:pt x="492532" y="4685619"/>
                </a:lnTo>
                <a:lnTo>
                  <a:pt x="495482" y="4686980"/>
                </a:lnTo>
                <a:lnTo>
                  <a:pt x="502061" y="4690155"/>
                </a:lnTo>
                <a:lnTo>
                  <a:pt x="508640" y="4693557"/>
                </a:lnTo>
                <a:lnTo>
                  <a:pt x="514766" y="4696958"/>
                </a:lnTo>
                <a:lnTo>
                  <a:pt x="520664" y="4700133"/>
                </a:lnTo>
                <a:lnTo>
                  <a:pt x="525882" y="4702174"/>
                </a:lnTo>
                <a:lnTo>
                  <a:pt x="527924" y="4702855"/>
                </a:lnTo>
                <a:lnTo>
                  <a:pt x="529966" y="4703535"/>
                </a:lnTo>
                <a:lnTo>
                  <a:pt x="549704" y="4713967"/>
                </a:lnTo>
                <a:lnTo>
                  <a:pt x="552879" y="4708071"/>
                </a:lnTo>
                <a:lnTo>
                  <a:pt x="556510" y="4707390"/>
                </a:lnTo>
                <a:lnTo>
                  <a:pt x="560366" y="4706710"/>
                </a:lnTo>
                <a:lnTo>
                  <a:pt x="563996" y="4706257"/>
                </a:lnTo>
                <a:lnTo>
                  <a:pt x="567626" y="4706030"/>
                </a:lnTo>
                <a:lnTo>
                  <a:pt x="571029" y="4706030"/>
                </a:lnTo>
                <a:lnTo>
                  <a:pt x="574659" y="4706710"/>
                </a:lnTo>
                <a:lnTo>
                  <a:pt x="578062" y="4707164"/>
                </a:lnTo>
                <a:lnTo>
                  <a:pt x="581238" y="4707617"/>
                </a:lnTo>
                <a:lnTo>
                  <a:pt x="584641" y="4708524"/>
                </a:lnTo>
                <a:lnTo>
                  <a:pt x="587817" y="4709432"/>
                </a:lnTo>
                <a:lnTo>
                  <a:pt x="590994" y="4710792"/>
                </a:lnTo>
                <a:lnTo>
                  <a:pt x="594170" y="4712153"/>
                </a:lnTo>
                <a:lnTo>
                  <a:pt x="597346" y="4713740"/>
                </a:lnTo>
                <a:lnTo>
                  <a:pt x="600295" y="4715328"/>
                </a:lnTo>
                <a:lnTo>
                  <a:pt x="606421" y="4719183"/>
                </a:lnTo>
                <a:lnTo>
                  <a:pt x="611865" y="4723719"/>
                </a:lnTo>
                <a:lnTo>
                  <a:pt x="617764" y="4728482"/>
                </a:lnTo>
                <a:lnTo>
                  <a:pt x="622982" y="4733698"/>
                </a:lnTo>
                <a:lnTo>
                  <a:pt x="628427" y="4739140"/>
                </a:lnTo>
                <a:lnTo>
                  <a:pt x="633872" y="4744810"/>
                </a:lnTo>
                <a:lnTo>
                  <a:pt x="639090" y="4750933"/>
                </a:lnTo>
                <a:lnTo>
                  <a:pt x="649299" y="4763180"/>
                </a:lnTo>
                <a:lnTo>
                  <a:pt x="659508" y="4775653"/>
                </a:lnTo>
                <a:lnTo>
                  <a:pt x="669717" y="4787899"/>
                </a:lnTo>
                <a:lnTo>
                  <a:pt x="675162" y="4793569"/>
                </a:lnTo>
                <a:lnTo>
                  <a:pt x="680153" y="4799239"/>
                </a:lnTo>
                <a:lnTo>
                  <a:pt x="685598" y="4804228"/>
                </a:lnTo>
                <a:lnTo>
                  <a:pt x="691270" y="4809217"/>
                </a:lnTo>
                <a:lnTo>
                  <a:pt x="696714" y="4813299"/>
                </a:lnTo>
                <a:lnTo>
                  <a:pt x="702386" y="4817155"/>
                </a:lnTo>
                <a:lnTo>
                  <a:pt x="705335" y="4818969"/>
                </a:lnTo>
                <a:lnTo>
                  <a:pt x="708285" y="4820557"/>
                </a:lnTo>
                <a:lnTo>
                  <a:pt x="711234" y="4821917"/>
                </a:lnTo>
                <a:lnTo>
                  <a:pt x="714183" y="4823051"/>
                </a:lnTo>
                <a:lnTo>
                  <a:pt x="717133" y="4824185"/>
                </a:lnTo>
                <a:lnTo>
                  <a:pt x="720309" y="4825092"/>
                </a:lnTo>
                <a:lnTo>
                  <a:pt x="723485" y="4825773"/>
                </a:lnTo>
                <a:lnTo>
                  <a:pt x="726888" y="4826226"/>
                </a:lnTo>
                <a:lnTo>
                  <a:pt x="730064" y="4826453"/>
                </a:lnTo>
                <a:lnTo>
                  <a:pt x="733467" y="4826680"/>
                </a:lnTo>
                <a:lnTo>
                  <a:pt x="736870" y="4826453"/>
                </a:lnTo>
                <a:lnTo>
                  <a:pt x="740273" y="4826226"/>
                </a:lnTo>
                <a:lnTo>
                  <a:pt x="742315" y="4825999"/>
                </a:lnTo>
                <a:lnTo>
                  <a:pt x="744130" y="4825999"/>
                </a:lnTo>
                <a:lnTo>
                  <a:pt x="747760" y="4826226"/>
                </a:lnTo>
                <a:lnTo>
                  <a:pt x="751390" y="4827133"/>
                </a:lnTo>
                <a:lnTo>
                  <a:pt x="755246" y="4828494"/>
                </a:lnTo>
                <a:lnTo>
                  <a:pt x="758877" y="4830308"/>
                </a:lnTo>
                <a:lnTo>
                  <a:pt x="762506" y="4832576"/>
                </a:lnTo>
                <a:lnTo>
                  <a:pt x="765910" y="4835298"/>
                </a:lnTo>
                <a:lnTo>
                  <a:pt x="769540" y="4838473"/>
                </a:lnTo>
                <a:lnTo>
                  <a:pt x="772942" y="4841874"/>
                </a:lnTo>
                <a:lnTo>
                  <a:pt x="776119" y="4845503"/>
                </a:lnTo>
                <a:lnTo>
                  <a:pt x="779521" y="4849358"/>
                </a:lnTo>
                <a:lnTo>
                  <a:pt x="782698" y="4853440"/>
                </a:lnTo>
                <a:lnTo>
                  <a:pt x="785874" y="4857749"/>
                </a:lnTo>
                <a:lnTo>
                  <a:pt x="789050" y="4862285"/>
                </a:lnTo>
                <a:lnTo>
                  <a:pt x="794722" y="4871357"/>
                </a:lnTo>
                <a:lnTo>
                  <a:pt x="800167" y="4880882"/>
                </a:lnTo>
                <a:lnTo>
                  <a:pt x="805385" y="4890407"/>
                </a:lnTo>
                <a:lnTo>
                  <a:pt x="814232" y="4907869"/>
                </a:lnTo>
                <a:lnTo>
                  <a:pt x="821265" y="4921476"/>
                </a:lnTo>
                <a:lnTo>
                  <a:pt x="823988" y="4926465"/>
                </a:lnTo>
                <a:lnTo>
                  <a:pt x="824896" y="4928053"/>
                </a:lnTo>
                <a:lnTo>
                  <a:pt x="825803" y="4929640"/>
                </a:lnTo>
                <a:lnTo>
                  <a:pt x="837373" y="4953907"/>
                </a:lnTo>
                <a:lnTo>
                  <a:pt x="837373" y="4960710"/>
                </a:lnTo>
                <a:lnTo>
                  <a:pt x="841003" y="4961617"/>
                </a:lnTo>
                <a:lnTo>
                  <a:pt x="845540" y="4975224"/>
                </a:lnTo>
                <a:lnTo>
                  <a:pt x="850759" y="4990646"/>
                </a:lnTo>
                <a:lnTo>
                  <a:pt x="855749" y="5006294"/>
                </a:lnTo>
                <a:lnTo>
                  <a:pt x="858245" y="5014685"/>
                </a:lnTo>
                <a:lnTo>
                  <a:pt x="860741" y="5022623"/>
                </a:lnTo>
                <a:lnTo>
                  <a:pt x="862555" y="5030560"/>
                </a:lnTo>
                <a:lnTo>
                  <a:pt x="864597" y="5038724"/>
                </a:lnTo>
                <a:lnTo>
                  <a:pt x="865732" y="5046208"/>
                </a:lnTo>
                <a:lnTo>
                  <a:pt x="866866" y="5053692"/>
                </a:lnTo>
                <a:lnTo>
                  <a:pt x="867547" y="5060723"/>
                </a:lnTo>
                <a:lnTo>
                  <a:pt x="867547" y="5064124"/>
                </a:lnTo>
                <a:lnTo>
                  <a:pt x="867320" y="5067526"/>
                </a:lnTo>
                <a:lnTo>
                  <a:pt x="867093" y="5070474"/>
                </a:lnTo>
                <a:lnTo>
                  <a:pt x="866866" y="5073649"/>
                </a:lnTo>
                <a:lnTo>
                  <a:pt x="865959" y="5076598"/>
                </a:lnTo>
                <a:lnTo>
                  <a:pt x="865278" y="5079319"/>
                </a:lnTo>
                <a:lnTo>
                  <a:pt x="867320" y="5080680"/>
                </a:lnTo>
                <a:lnTo>
                  <a:pt x="869135" y="5082494"/>
                </a:lnTo>
                <a:lnTo>
                  <a:pt x="870723" y="5084308"/>
                </a:lnTo>
                <a:lnTo>
                  <a:pt x="871857" y="5086123"/>
                </a:lnTo>
                <a:lnTo>
                  <a:pt x="872991" y="5088164"/>
                </a:lnTo>
                <a:lnTo>
                  <a:pt x="873899" y="5090432"/>
                </a:lnTo>
                <a:lnTo>
                  <a:pt x="874580" y="5092699"/>
                </a:lnTo>
                <a:lnTo>
                  <a:pt x="875034" y="5094740"/>
                </a:lnTo>
                <a:lnTo>
                  <a:pt x="875487" y="5097235"/>
                </a:lnTo>
                <a:lnTo>
                  <a:pt x="875714" y="5099503"/>
                </a:lnTo>
                <a:lnTo>
                  <a:pt x="875714" y="5104492"/>
                </a:lnTo>
                <a:lnTo>
                  <a:pt x="875260" y="5109482"/>
                </a:lnTo>
                <a:lnTo>
                  <a:pt x="874353" y="5114244"/>
                </a:lnTo>
                <a:lnTo>
                  <a:pt x="872991" y="5119233"/>
                </a:lnTo>
                <a:lnTo>
                  <a:pt x="871630" y="5123769"/>
                </a:lnTo>
                <a:lnTo>
                  <a:pt x="870042" y="5127851"/>
                </a:lnTo>
                <a:lnTo>
                  <a:pt x="868228" y="5131707"/>
                </a:lnTo>
                <a:lnTo>
                  <a:pt x="866639" y="5135108"/>
                </a:lnTo>
                <a:lnTo>
                  <a:pt x="865051" y="5137830"/>
                </a:lnTo>
                <a:lnTo>
                  <a:pt x="863690" y="5140098"/>
                </a:lnTo>
                <a:lnTo>
                  <a:pt x="862329" y="5141232"/>
                </a:lnTo>
                <a:lnTo>
                  <a:pt x="869362" y="5150530"/>
                </a:lnTo>
                <a:lnTo>
                  <a:pt x="867093" y="5156199"/>
                </a:lnTo>
                <a:lnTo>
                  <a:pt x="866186" y="5155519"/>
                </a:lnTo>
                <a:lnTo>
                  <a:pt x="873899" y="5164137"/>
                </a:lnTo>
                <a:lnTo>
                  <a:pt x="872538" y="5167085"/>
                </a:lnTo>
                <a:lnTo>
                  <a:pt x="871857" y="5170260"/>
                </a:lnTo>
                <a:lnTo>
                  <a:pt x="871177" y="5173208"/>
                </a:lnTo>
                <a:lnTo>
                  <a:pt x="870950" y="5176383"/>
                </a:lnTo>
                <a:lnTo>
                  <a:pt x="870723" y="5179332"/>
                </a:lnTo>
                <a:lnTo>
                  <a:pt x="870723" y="5182280"/>
                </a:lnTo>
                <a:lnTo>
                  <a:pt x="870950" y="5185455"/>
                </a:lnTo>
                <a:lnTo>
                  <a:pt x="871403" y="5188630"/>
                </a:lnTo>
                <a:lnTo>
                  <a:pt x="872311" y="5194980"/>
                </a:lnTo>
                <a:lnTo>
                  <a:pt x="874126" y="5201557"/>
                </a:lnTo>
                <a:lnTo>
                  <a:pt x="876168" y="5207907"/>
                </a:lnTo>
                <a:lnTo>
                  <a:pt x="878437" y="5214257"/>
                </a:lnTo>
                <a:lnTo>
                  <a:pt x="883201" y="5226730"/>
                </a:lnTo>
                <a:lnTo>
                  <a:pt x="885696" y="5232853"/>
                </a:lnTo>
                <a:lnTo>
                  <a:pt x="887965" y="5238749"/>
                </a:lnTo>
                <a:lnTo>
                  <a:pt x="889780" y="5244873"/>
                </a:lnTo>
                <a:lnTo>
                  <a:pt x="891368" y="5250316"/>
                </a:lnTo>
                <a:lnTo>
                  <a:pt x="891822" y="5253264"/>
                </a:lnTo>
                <a:lnTo>
                  <a:pt x="892049" y="5255985"/>
                </a:lnTo>
                <a:lnTo>
                  <a:pt x="892276" y="5258707"/>
                </a:lnTo>
                <a:lnTo>
                  <a:pt x="892276" y="5261428"/>
                </a:lnTo>
                <a:lnTo>
                  <a:pt x="890007" y="5256666"/>
                </a:lnTo>
                <a:lnTo>
                  <a:pt x="887511" y="5252130"/>
                </a:lnTo>
                <a:lnTo>
                  <a:pt x="884562" y="5247821"/>
                </a:lnTo>
                <a:lnTo>
                  <a:pt x="882974" y="5245780"/>
                </a:lnTo>
                <a:lnTo>
                  <a:pt x="881612" y="5244419"/>
                </a:lnTo>
                <a:lnTo>
                  <a:pt x="880478" y="5243058"/>
                </a:lnTo>
                <a:lnTo>
                  <a:pt x="879117" y="5242378"/>
                </a:lnTo>
                <a:lnTo>
                  <a:pt x="878210" y="5242151"/>
                </a:lnTo>
                <a:lnTo>
                  <a:pt x="877756" y="5242378"/>
                </a:lnTo>
                <a:lnTo>
                  <a:pt x="877529" y="5242605"/>
                </a:lnTo>
                <a:lnTo>
                  <a:pt x="877075" y="5243965"/>
                </a:lnTo>
                <a:lnTo>
                  <a:pt x="876849" y="5245780"/>
                </a:lnTo>
                <a:lnTo>
                  <a:pt x="877075" y="5248728"/>
                </a:lnTo>
                <a:lnTo>
                  <a:pt x="877529" y="5252357"/>
                </a:lnTo>
                <a:lnTo>
                  <a:pt x="879571" y="5254624"/>
                </a:lnTo>
                <a:lnTo>
                  <a:pt x="882293" y="5257799"/>
                </a:lnTo>
                <a:lnTo>
                  <a:pt x="885016" y="5261655"/>
                </a:lnTo>
                <a:lnTo>
                  <a:pt x="887965" y="5266191"/>
                </a:lnTo>
                <a:lnTo>
                  <a:pt x="894091" y="5276396"/>
                </a:lnTo>
                <a:lnTo>
                  <a:pt x="899989" y="5287282"/>
                </a:lnTo>
                <a:lnTo>
                  <a:pt x="905434" y="5297487"/>
                </a:lnTo>
                <a:lnTo>
                  <a:pt x="909290" y="5305424"/>
                </a:lnTo>
                <a:lnTo>
                  <a:pt x="911786" y="5309960"/>
                </a:lnTo>
                <a:lnTo>
                  <a:pt x="928802" y="5338082"/>
                </a:lnTo>
                <a:lnTo>
                  <a:pt x="946044" y="5366430"/>
                </a:lnTo>
                <a:lnTo>
                  <a:pt x="980527" y="5422219"/>
                </a:lnTo>
                <a:lnTo>
                  <a:pt x="1015011" y="5478462"/>
                </a:lnTo>
                <a:lnTo>
                  <a:pt x="1032253" y="5506583"/>
                </a:lnTo>
                <a:lnTo>
                  <a:pt x="1048815" y="5535158"/>
                </a:lnTo>
                <a:lnTo>
                  <a:pt x="1051084" y="5538787"/>
                </a:lnTo>
                <a:lnTo>
                  <a:pt x="1053806" y="5542416"/>
                </a:lnTo>
                <a:lnTo>
                  <a:pt x="1059705" y="5550126"/>
                </a:lnTo>
                <a:lnTo>
                  <a:pt x="1066057" y="5557837"/>
                </a:lnTo>
                <a:lnTo>
                  <a:pt x="1072183" y="5566001"/>
                </a:lnTo>
                <a:lnTo>
                  <a:pt x="1075359" y="5569857"/>
                </a:lnTo>
                <a:lnTo>
                  <a:pt x="1078308" y="5573939"/>
                </a:lnTo>
                <a:lnTo>
                  <a:pt x="1081031" y="5578021"/>
                </a:lnTo>
                <a:lnTo>
                  <a:pt x="1083526" y="5582103"/>
                </a:lnTo>
                <a:lnTo>
                  <a:pt x="1085341" y="5586185"/>
                </a:lnTo>
                <a:lnTo>
                  <a:pt x="1087156" y="5590267"/>
                </a:lnTo>
                <a:lnTo>
                  <a:pt x="1088517" y="5594349"/>
                </a:lnTo>
                <a:lnTo>
                  <a:pt x="1089198" y="5598432"/>
                </a:lnTo>
                <a:lnTo>
                  <a:pt x="1078308" y="5599566"/>
                </a:lnTo>
                <a:lnTo>
                  <a:pt x="1063108" y="5601607"/>
                </a:lnTo>
                <a:lnTo>
                  <a:pt x="1022952" y="5607276"/>
                </a:lnTo>
                <a:lnTo>
                  <a:pt x="999131" y="5610451"/>
                </a:lnTo>
                <a:lnTo>
                  <a:pt x="973494" y="5613853"/>
                </a:lnTo>
                <a:lnTo>
                  <a:pt x="946951" y="5617028"/>
                </a:lnTo>
                <a:lnTo>
                  <a:pt x="920181" y="5619749"/>
                </a:lnTo>
                <a:lnTo>
                  <a:pt x="906568" y="5620883"/>
                </a:lnTo>
                <a:lnTo>
                  <a:pt x="893183" y="5621791"/>
                </a:lnTo>
                <a:lnTo>
                  <a:pt x="880251" y="5622924"/>
                </a:lnTo>
                <a:lnTo>
                  <a:pt x="867320" y="5623605"/>
                </a:lnTo>
                <a:lnTo>
                  <a:pt x="854615" y="5623832"/>
                </a:lnTo>
                <a:lnTo>
                  <a:pt x="842364" y="5624058"/>
                </a:lnTo>
                <a:lnTo>
                  <a:pt x="830794" y="5624058"/>
                </a:lnTo>
                <a:lnTo>
                  <a:pt x="819678" y="5623605"/>
                </a:lnTo>
                <a:lnTo>
                  <a:pt x="809242" y="5622924"/>
                </a:lnTo>
                <a:lnTo>
                  <a:pt x="799486" y="5621564"/>
                </a:lnTo>
                <a:lnTo>
                  <a:pt x="790411" y="5620203"/>
                </a:lnTo>
                <a:lnTo>
                  <a:pt x="786328" y="5619523"/>
                </a:lnTo>
                <a:lnTo>
                  <a:pt x="782471" y="5618162"/>
                </a:lnTo>
                <a:lnTo>
                  <a:pt x="778387" y="5617255"/>
                </a:lnTo>
                <a:lnTo>
                  <a:pt x="774984" y="5616121"/>
                </a:lnTo>
                <a:lnTo>
                  <a:pt x="772035" y="5614760"/>
                </a:lnTo>
                <a:lnTo>
                  <a:pt x="769085" y="5613399"/>
                </a:lnTo>
                <a:lnTo>
                  <a:pt x="766363" y="5611585"/>
                </a:lnTo>
                <a:lnTo>
                  <a:pt x="763868" y="5609998"/>
                </a:lnTo>
                <a:lnTo>
                  <a:pt x="761599" y="5608183"/>
                </a:lnTo>
                <a:lnTo>
                  <a:pt x="760011" y="5606369"/>
                </a:lnTo>
                <a:lnTo>
                  <a:pt x="756608" y="5604328"/>
                </a:lnTo>
                <a:lnTo>
                  <a:pt x="753432" y="5602287"/>
                </a:lnTo>
                <a:lnTo>
                  <a:pt x="750029" y="5599792"/>
                </a:lnTo>
                <a:lnTo>
                  <a:pt x="746852" y="5597298"/>
                </a:lnTo>
                <a:lnTo>
                  <a:pt x="743676" y="5594349"/>
                </a:lnTo>
                <a:lnTo>
                  <a:pt x="740500" y="5591174"/>
                </a:lnTo>
                <a:lnTo>
                  <a:pt x="734148" y="5584371"/>
                </a:lnTo>
                <a:lnTo>
                  <a:pt x="727795" y="5576887"/>
                </a:lnTo>
                <a:lnTo>
                  <a:pt x="721670" y="5569176"/>
                </a:lnTo>
                <a:lnTo>
                  <a:pt x="715545" y="5560558"/>
                </a:lnTo>
                <a:lnTo>
                  <a:pt x="709419" y="5552167"/>
                </a:lnTo>
                <a:lnTo>
                  <a:pt x="697849" y="5534705"/>
                </a:lnTo>
                <a:lnTo>
                  <a:pt x="686732" y="5517242"/>
                </a:lnTo>
                <a:lnTo>
                  <a:pt x="676296" y="5501594"/>
                </a:lnTo>
                <a:lnTo>
                  <a:pt x="671305" y="5494564"/>
                </a:lnTo>
                <a:lnTo>
                  <a:pt x="666541" y="5488214"/>
                </a:lnTo>
                <a:lnTo>
                  <a:pt x="647938" y="5463267"/>
                </a:lnTo>
                <a:lnTo>
                  <a:pt x="629334" y="5438094"/>
                </a:lnTo>
                <a:lnTo>
                  <a:pt x="611412" y="5412921"/>
                </a:lnTo>
                <a:lnTo>
                  <a:pt x="593716" y="5387521"/>
                </a:lnTo>
                <a:lnTo>
                  <a:pt x="576247" y="5361667"/>
                </a:lnTo>
                <a:lnTo>
                  <a:pt x="559232" y="5336041"/>
                </a:lnTo>
                <a:lnTo>
                  <a:pt x="542217" y="5310187"/>
                </a:lnTo>
                <a:lnTo>
                  <a:pt x="525655" y="5284107"/>
                </a:lnTo>
                <a:lnTo>
                  <a:pt x="509321" y="5258026"/>
                </a:lnTo>
                <a:lnTo>
                  <a:pt x="492986" y="5231492"/>
                </a:lnTo>
                <a:lnTo>
                  <a:pt x="477105" y="5204958"/>
                </a:lnTo>
                <a:lnTo>
                  <a:pt x="461678" y="5178424"/>
                </a:lnTo>
                <a:lnTo>
                  <a:pt x="446251" y="5151664"/>
                </a:lnTo>
                <a:lnTo>
                  <a:pt x="431278" y="5124676"/>
                </a:lnTo>
                <a:lnTo>
                  <a:pt x="416305" y="5097689"/>
                </a:lnTo>
                <a:lnTo>
                  <a:pt x="401558" y="5070474"/>
                </a:lnTo>
                <a:lnTo>
                  <a:pt x="387265" y="5043260"/>
                </a:lnTo>
                <a:lnTo>
                  <a:pt x="372746" y="5016046"/>
                </a:lnTo>
                <a:lnTo>
                  <a:pt x="358906" y="4988378"/>
                </a:lnTo>
                <a:lnTo>
                  <a:pt x="345067" y="4960937"/>
                </a:lnTo>
                <a:lnTo>
                  <a:pt x="331456" y="4933269"/>
                </a:lnTo>
                <a:lnTo>
                  <a:pt x="317843" y="4905148"/>
                </a:lnTo>
                <a:lnTo>
                  <a:pt x="304458" y="4877480"/>
                </a:lnTo>
                <a:lnTo>
                  <a:pt x="291300" y="4849358"/>
                </a:lnTo>
                <a:lnTo>
                  <a:pt x="278595" y="4821464"/>
                </a:lnTo>
                <a:lnTo>
                  <a:pt x="265663" y="4793115"/>
                </a:lnTo>
                <a:lnTo>
                  <a:pt x="252959" y="4764767"/>
                </a:lnTo>
                <a:lnTo>
                  <a:pt x="240481" y="4736419"/>
                </a:lnTo>
                <a:lnTo>
                  <a:pt x="228230" y="4707844"/>
                </a:lnTo>
                <a:lnTo>
                  <a:pt x="215752" y="4679496"/>
                </a:lnTo>
                <a:lnTo>
                  <a:pt x="191704" y="4622119"/>
                </a:lnTo>
                <a:close/>
                <a:moveTo>
                  <a:pt x="334405" y="4621212"/>
                </a:moveTo>
                <a:lnTo>
                  <a:pt x="336900" y="4621212"/>
                </a:lnTo>
                <a:lnTo>
                  <a:pt x="338715" y="4621439"/>
                </a:lnTo>
                <a:lnTo>
                  <a:pt x="340757" y="4622119"/>
                </a:lnTo>
                <a:lnTo>
                  <a:pt x="342345" y="4622573"/>
                </a:lnTo>
                <a:lnTo>
                  <a:pt x="343933" y="4623480"/>
                </a:lnTo>
                <a:lnTo>
                  <a:pt x="345294" y="4624840"/>
                </a:lnTo>
                <a:lnTo>
                  <a:pt x="346656" y="4626428"/>
                </a:lnTo>
                <a:lnTo>
                  <a:pt x="347563" y="4628015"/>
                </a:lnTo>
                <a:lnTo>
                  <a:pt x="348244" y="4630056"/>
                </a:lnTo>
                <a:lnTo>
                  <a:pt x="348471" y="4641169"/>
                </a:lnTo>
                <a:lnTo>
                  <a:pt x="339850" y="4640715"/>
                </a:lnTo>
                <a:lnTo>
                  <a:pt x="341664" y="4655230"/>
                </a:lnTo>
                <a:lnTo>
                  <a:pt x="338489" y="4650014"/>
                </a:lnTo>
                <a:lnTo>
                  <a:pt x="340077" y="4655230"/>
                </a:lnTo>
                <a:lnTo>
                  <a:pt x="337354" y="4654096"/>
                </a:lnTo>
                <a:lnTo>
                  <a:pt x="334858" y="4653189"/>
                </a:lnTo>
                <a:lnTo>
                  <a:pt x="330775" y="4655230"/>
                </a:lnTo>
                <a:lnTo>
                  <a:pt x="329868" y="4655230"/>
                </a:lnTo>
                <a:lnTo>
                  <a:pt x="331456" y="4657951"/>
                </a:lnTo>
                <a:lnTo>
                  <a:pt x="327825" y="4655230"/>
                </a:lnTo>
                <a:lnTo>
                  <a:pt x="324649" y="4652735"/>
                </a:lnTo>
                <a:lnTo>
                  <a:pt x="321927" y="4649560"/>
                </a:lnTo>
                <a:lnTo>
                  <a:pt x="320955" y="4648103"/>
                </a:lnTo>
                <a:lnTo>
                  <a:pt x="320793" y="4647746"/>
                </a:lnTo>
                <a:lnTo>
                  <a:pt x="318297" y="4642983"/>
                </a:lnTo>
                <a:lnTo>
                  <a:pt x="314217" y="4633078"/>
                </a:lnTo>
                <a:lnTo>
                  <a:pt x="313533" y="4629830"/>
                </a:lnTo>
                <a:lnTo>
                  <a:pt x="317163" y="4627562"/>
                </a:lnTo>
                <a:lnTo>
                  <a:pt x="320566" y="4625974"/>
                </a:lnTo>
                <a:lnTo>
                  <a:pt x="323742" y="4624387"/>
                </a:lnTo>
                <a:lnTo>
                  <a:pt x="326691" y="4623253"/>
                </a:lnTo>
                <a:lnTo>
                  <a:pt x="329414" y="4622573"/>
                </a:lnTo>
                <a:lnTo>
                  <a:pt x="331909" y="4621665"/>
                </a:lnTo>
                <a:lnTo>
                  <a:pt x="334405" y="4621212"/>
                </a:lnTo>
                <a:close/>
                <a:moveTo>
                  <a:pt x="301962" y="4604430"/>
                </a:moveTo>
                <a:lnTo>
                  <a:pt x="305139" y="4609192"/>
                </a:lnTo>
                <a:lnTo>
                  <a:pt x="302870" y="4609192"/>
                </a:lnTo>
                <a:lnTo>
                  <a:pt x="301962" y="4604656"/>
                </a:lnTo>
                <a:lnTo>
                  <a:pt x="301962" y="4604430"/>
                </a:lnTo>
                <a:close/>
                <a:moveTo>
                  <a:pt x="384176" y="4602162"/>
                </a:moveTo>
                <a:lnTo>
                  <a:pt x="385168" y="4602400"/>
                </a:lnTo>
                <a:lnTo>
                  <a:pt x="385168" y="4602877"/>
                </a:lnTo>
                <a:lnTo>
                  <a:pt x="385763" y="4606687"/>
                </a:lnTo>
                <a:lnTo>
                  <a:pt x="384771" y="4606925"/>
                </a:lnTo>
                <a:lnTo>
                  <a:pt x="384176" y="4602162"/>
                </a:lnTo>
                <a:close/>
                <a:moveTo>
                  <a:pt x="300038" y="4602162"/>
                </a:moveTo>
                <a:lnTo>
                  <a:pt x="301096" y="4602162"/>
                </a:lnTo>
                <a:lnTo>
                  <a:pt x="301096" y="4602403"/>
                </a:lnTo>
                <a:lnTo>
                  <a:pt x="301625" y="4610100"/>
                </a:lnTo>
                <a:lnTo>
                  <a:pt x="300038" y="4610100"/>
                </a:lnTo>
                <a:lnTo>
                  <a:pt x="300038" y="4606924"/>
                </a:lnTo>
                <a:lnTo>
                  <a:pt x="300038" y="4602162"/>
                </a:lnTo>
                <a:close/>
                <a:moveTo>
                  <a:pt x="296862" y="4584699"/>
                </a:moveTo>
                <a:lnTo>
                  <a:pt x="297921" y="4587366"/>
                </a:lnTo>
                <a:lnTo>
                  <a:pt x="298555" y="4591367"/>
                </a:lnTo>
                <a:lnTo>
                  <a:pt x="299191" y="4596923"/>
                </a:lnTo>
                <a:lnTo>
                  <a:pt x="300038" y="4606924"/>
                </a:lnTo>
                <a:lnTo>
                  <a:pt x="296862" y="4584699"/>
                </a:lnTo>
                <a:close/>
                <a:moveTo>
                  <a:pt x="352426" y="4583112"/>
                </a:moveTo>
                <a:lnTo>
                  <a:pt x="355601" y="4588730"/>
                </a:lnTo>
                <a:lnTo>
                  <a:pt x="355071" y="4589462"/>
                </a:lnTo>
                <a:lnTo>
                  <a:pt x="354542" y="4588974"/>
                </a:lnTo>
                <a:lnTo>
                  <a:pt x="352426" y="4583112"/>
                </a:lnTo>
                <a:close/>
                <a:moveTo>
                  <a:pt x="357999" y="4581978"/>
                </a:moveTo>
                <a:lnTo>
                  <a:pt x="367074" y="4592637"/>
                </a:lnTo>
                <a:lnTo>
                  <a:pt x="367981" y="4590369"/>
                </a:lnTo>
                <a:lnTo>
                  <a:pt x="370704" y="4596039"/>
                </a:lnTo>
                <a:lnTo>
                  <a:pt x="371158" y="4593544"/>
                </a:lnTo>
                <a:lnTo>
                  <a:pt x="371384" y="4593544"/>
                </a:lnTo>
                <a:lnTo>
                  <a:pt x="373426" y="4598080"/>
                </a:lnTo>
                <a:lnTo>
                  <a:pt x="373653" y="4591730"/>
                </a:lnTo>
                <a:lnTo>
                  <a:pt x="378871" y="4601481"/>
                </a:lnTo>
                <a:lnTo>
                  <a:pt x="378871" y="4597626"/>
                </a:lnTo>
                <a:lnTo>
                  <a:pt x="381140" y="4599214"/>
                </a:lnTo>
                <a:lnTo>
                  <a:pt x="381367" y="4605564"/>
                </a:lnTo>
                <a:lnTo>
                  <a:pt x="383408" y="4605790"/>
                </a:lnTo>
                <a:lnTo>
                  <a:pt x="378644" y="4606017"/>
                </a:lnTo>
                <a:lnTo>
                  <a:pt x="374560" y="4606471"/>
                </a:lnTo>
                <a:lnTo>
                  <a:pt x="367301" y="4607605"/>
                </a:lnTo>
                <a:lnTo>
                  <a:pt x="360948" y="4608739"/>
                </a:lnTo>
                <a:lnTo>
                  <a:pt x="358453" y="4608965"/>
                </a:lnTo>
                <a:lnTo>
                  <a:pt x="355957" y="4609192"/>
                </a:lnTo>
                <a:lnTo>
                  <a:pt x="354142" y="4608965"/>
                </a:lnTo>
                <a:lnTo>
                  <a:pt x="352327" y="4608512"/>
                </a:lnTo>
                <a:lnTo>
                  <a:pt x="350966" y="4607378"/>
                </a:lnTo>
                <a:lnTo>
                  <a:pt x="350059" y="4606017"/>
                </a:lnTo>
                <a:lnTo>
                  <a:pt x="349151" y="4604203"/>
                </a:lnTo>
                <a:lnTo>
                  <a:pt x="348471" y="4601935"/>
                </a:lnTo>
                <a:lnTo>
                  <a:pt x="348471" y="4598987"/>
                </a:lnTo>
                <a:lnTo>
                  <a:pt x="348471" y="4595358"/>
                </a:lnTo>
                <a:lnTo>
                  <a:pt x="348698" y="4593998"/>
                </a:lnTo>
                <a:lnTo>
                  <a:pt x="348925" y="4593771"/>
                </a:lnTo>
                <a:lnTo>
                  <a:pt x="350512" y="4594451"/>
                </a:lnTo>
                <a:lnTo>
                  <a:pt x="352100" y="4591730"/>
                </a:lnTo>
                <a:lnTo>
                  <a:pt x="353008" y="4588781"/>
                </a:lnTo>
                <a:lnTo>
                  <a:pt x="355957" y="4592410"/>
                </a:lnTo>
                <a:lnTo>
                  <a:pt x="358906" y="4591049"/>
                </a:lnTo>
                <a:lnTo>
                  <a:pt x="362310" y="4592637"/>
                </a:lnTo>
                <a:lnTo>
                  <a:pt x="358226" y="4583112"/>
                </a:lnTo>
                <a:lnTo>
                  <a:pt x="357999" y="4581978"/>
                </a:lnTo>
                <a:close/>
                <a:moveTo>
                  <a:pt x="288199" y="4581524"/>
                </a:moveTo>
                <a:lnTo>
                  <a:pt x="288629" y="4581753"/>
                </a:lnTo>
                <a:lnTo>
                  <a:pt x="289490" y="4582439"/>
                </a:lnTo>
                <a:lnTo>
                  <a:pt x="290566" y="4584267"/>
                </a:lnTo>
                <a:lnTo>
                  <a:pt x="291858" y="4587011"/>
                </a:lnTo>
                <a:lnTo>
                  <a:pt x="293364" y="4589754"/>
                </a:lnTo>
                <a:lnTo>
                  <a:pt x="294871" y="4593411"/>
                </a:lnTo>
                <a:lnTo>
                  <a:pt x="296916" y="4602292"/>
                </a:lnTo>
                <a:lnTo>
                  <a:pt x="299794" y="4609332"/>
                </a:lnTo>
                <a:lnTo>
                  <a:pt x="300038" y="4610100"/>
                </a:lnTo>
                <a:lnTo>
                  <a:pt x="298571" y="4610100"/>
                </a:lnTo>
                <a:lnTo>
                  <a:pt x="297093" y="4603232"/>
                </a:lnTo>
                <a:lnTo>
                  <a:pt x="296808" y="4602327"/>
                </a:lnTo>
                <a:lnTo>
                  <a:pt x="298100" y="4609413"/>
                </a:lnTo>
                <a:lnTo>
                  <a:pt x="292718" y="4609642"/>
                </a:lnTo>
                <a:lnTo>
                  <a:pt x="287337" y="4585868"/>
                </a:lnTo>
                <a:lnTo>
                  <a:pt x="287337" y="4583810"/>
                </a:lnTo>
                <a:lnTo>
                  <a:pt x="287553" y="4582439"/>
                </a:lnTo>
                <a:lnTo>
                  <a:pt x="287768" y="4581753"/>
                </a:lnTo>
                <a:lnTo>
                  <a:pt x="288199" y="4581524"/>
                </a:lnTo>
                <a:close/>
                <a:moveTo>
                  <a:pt x="290513" y="4575174"/>
                </a:moveTo>
                <a:lnTo>
                  <a:pt x="291420" y="4577617"/>
                </a:lnTo>
                <a:lnTo>
                  <a:pt x="292100" y="4583112"/>
                </a:lnTo>
                <a:lnTo>
                  <a:pt x="290513" y="4575174"/>
                </a:lnTo>
                <a:close/>
                <a:moveTo>
                  <a:pt x="292630" y="4573587"/>
                </a:moveTo>
                <a:lnTo>
                  <a:pt x="293688" y="4576627"/>
                </a:lnTo>
                <a:lnTo>
                  <a:pt x="293335" y="4581086"/>
                </a:lnTo>
                <a:lnTo>
                  <a:pt x="293335" y="4582504"/>
                </a:lnTo>
                <a:lnTo>
                  <a:pt x="293159" y="4583112"/>
                </a:lnTo>
                <a:lnTo>
                  <a:pt x="292982" y="4583112"/>
                </a:lnTo>
                <a:lnTo>
                  <a:pt x="292630" y="4582910"/>
                </a:lnTo>
                <a:lnTo>
                  <a:pt x="292453" y="4581694"/>
                </a:lnTo>
                <a:lnTo>
                  <a:pt x="292100" y="4579262"/>
                </a:lnTo>
                <a:lnTo>
                  <a:pt x="292100" y="4576830"/>
                </a:lnTo>
                <a:lnTo>
                  <a:pt x="292100" y="4574601"/>
                </a:lnTo>
                <a:lnTo>
                  <a:pt x="292277" y="4573993"/>
                </a:lnTo>
                <a:lnTo>
                  <a:pt x="292630" y="4573587"/>
                </a:lnTo>
                <a:close/>
                <a:moveTo>
                  <a:pt x="287337" y="4568824"/>
                </a:moveTo>
                <a:lnTo>
                  <a:pt x="289321" y="4570803"/>
                </a:lnTo>
                <a:lnTo>
                  <a:pt x="289123" y="4570803"/>
                </a:lnTo>
                <a:lnTo>
                  <a:pt x="290513" y="4583112"/>
                </a:lnTo>
                <a:lnTo>
                  <a:pt x="287337" y="4568824"/>
                </a:lnTo>
                <a:close/>
                <a:moveTo>
                  <a:pt x="282575" y="4559299"/>
                </a:moveTo>
                <a:lnTo>
                  <a:pt x="284616" y="4564344"/>
                </a:lnTo>
                <a:lnTo>
                  <a:pt x="285750" y="4579937"/>
                </a:lnTo>
                <a:lnTo>
                  <a:pt x="282575" y="4559299"/>
                </a:lnTo>
                <a:close/>
                <a:moveTo>
                  <a:pt x="294929" y="4556578"/>
                </a:moveTo>
                <a:lnTo>
                  <a:pt x="308088" y="4562474"/>
                </a:lnTo>
                <a:lnTo>
                  <a:pt x="313306" y="4563381"/>
                </a:lnTo>
                <a:lnTo>
                  <a:pt x="313760" y="4558846"/>
                </a:lnTo>
                <a:lnTo>
                  <a:pt x="317389" y="4557258"/>
                </a:lnTo>
                <a:lnTo>
                  <a:pt x="331002" y="4563155"/>
                </a:lnTo>
                <a:lnTo>
                  <a:pt x="335085" y="4571999"/>
                </a:lnTo>
                <a:lnTo>
                  <a:pt x="343933" y="4607605"/>
                </a:lnTo>
                <a:lnTo>
                  <a:pt x="338942" y="4607831"/>
                </a:lnTo>
                <a:lnTo>
                  <a:pt x="334405" y="4608512"/>
                </a:lnTo>
                <a:lnTo>
                  <a:pt x="326464" y="4609873"/>
                </a:lnTo>
                <a:lnTo>
                  <a:pt x="319658" y="4611006"/>
                </a:lnTo>
                <a:lnTo>
                  <a:pt x="316936" y="4611460"/>
                </a:lnTo>
                <a:lnTo>
                  <a:pt x="314214" y="4611914"/>
                </a:lnTo>
                <a:lnTo>
                  <a:pt x="311718" y="4611914"/>
                </a:lnTo>
                <a:lnTo>
                  <a:pt x="309903" y="4611233"/>
                </a:lnTo>
                <a:lnTo>
                  <a:pt x="308088" y="4610553"/>
                </a:lnTo>
                <a:lnTo>
                  <a:pt x="306727" y="4609646"/>
                </a:lnTo>
                <a:lnTo>
                  <a:pt x="305593" y="4607605"/>
                </a:lnTo>
                <a:lnTo>
                  <a:pt x="304231" y="4605564"/>
                </a:lnTo>
                <a:lnTo>
                  <a:pt x="303551" y="4602615"/>
                </a:lnTo>
                <a:lnTo>
                  <a:pt x="303097" y="4598987"/>
                </a:lnTo>
                <a:lnTo>
                  <a:pt x="298560" y="4587874"/>
                </a:lnTo>
                <a:lnTo>
                  <a:pt x="303551" y="4590823"/>
                </a:lnTo>
                <a:lnTo>
                  <a:pt x="294929" y="4556578"/>
                </a:lnTo>
                <a:close/>
                <a:moveTo>
                  <a:pt x="287337" y="4551362"/>
                </a:moveTo>
                <a:lnTo>
                  <a:pt x="287564" y="4551362"/>
                </a:lnTo>
                <a:lnTo>
                  <a:pt x="290513" y="4555551"/>
                </a:lnTo>
                <a:lnTo>
                  <a:pt x="290513" y="4567237"/>
                </a:lnTo>
                <a:lnTo>
                  <a:pt x="287337" y="4551362"/>
                </a:lnTo>
                <a:close/>
                <a:moveTo>
                  <a:pt x="3044744" y="4548445"/>
                </a:moveTo>
                <a:lnTo>
                  <a:pt x="3036349" y="4551394"/>
                </a:lnTo>
                <a:lnTo>
                  <a:pt x="3044970" y="4548445"/>
                </a:lnTo>
                <a:lnTo>
                  <a:pt x="3044744" y="4548445"/>
                </a:lnTo>
                <a:close/>
                <a:moveTo>
                  <a:pt x="304800" y="4546599"/>
                </a:moveTo>
                <a:lnTo>
                  <a:pt x="311150" y="4554764"/>
                </a:lnTo>
                <a:lnTo>
                  <a:pt x="306552" y="4557712"/>
                </a:lnTo>
                <a:lnTo>
                  <a:pt x="304800" y="4546599"/>
                </a:lnTo>
                <a:close/>
                <a:moveTo>
                  <a:pt x="283369" y="4546599"/>
                </a:moveTo>
                <a:lnTo>
                  <a:pt x="285750" y="4548293"/>
                </a:lnTo>
                <a:lnTo>
                  <a:pt x="283898" y="4552949"/>
                </a:lnTo>
                <a:lnTo>
                  <a:pt x="282575" y="4549986"/>
                </a:lnTo>
                <a:lnTo>
                  <a:pt x="283369" y="4546599"/>
                </a:lnTo>
                <a:close/>
                <a:moveTo>
                  <a:pt x="2935034" y="4540862"/>
                </a:moveTo>
                <a:lnTo>
                  <a:pt x="2930627" y="4544589"/>
                </a:lnTo>
                <a:lnTo>
                  <a:pt x="2924502" y="4549806"/>
                </a:lnTo>
                <a:lnTo>
                  <a:pt x="2922775" y="4551400"/>
                </a:lnTo>
                <a:lnTo>
                  <a:pt x="2932635" y="4544332"/>
                </a:lnTo>
                <a:lnTo>
                  <a:pt x="2935034" y="4540862"/>
                </a:lnTo>
                <a:close/>
                <a:moveTo>
                  <a:pt x="285750" y="4538662"/>
                </a:moveTo>
                <a:lnTo>
                  <a:pt x="290513" y="4549053"/>
                </a:lnTo>
                <a:lnTo>
                  <a:pt x="290513" y="4551362"/>
                </a:lnTo>
                <a:lnTo>
                  <a:pt x="285750" y="4538662"/>
                </a:lnTo>
                <a:close/>
                <a:moveTo>
                  <a:pt x="2942879" y="4535290"/>
                </a:moveTo>
                <a:lnTo>
                  <a:pt x="2941755" y="4536052"/>
                </a:lnTo>
                <a:lnTo>
                  <a:pt x="2955627" y="4544739"/>
                </a:lnTo>
                <a:lnTo>
                  <a:pt x="2942879" y="4535290"/>
                </a:lnTo>
                <a:close/>
                <a:moveTo>
                  <a:pt x="296357" y="4530724"/>
                </a:moveTo>
                <a:lnTo>
                  <a:pt x="299821" y="4535260"/>
                </a:lnTo>
                <a:lnTo>
                  <a:pt x="300038" y="4552949"/>
                </a:lnTo>
                <a:lnTo>
                  <a:pt x="297656" y="4551135"/>
                </a:lnTo>
                <a:lnTo>
                  <a:pt x="295708" y="4549547"/>
                </a:lnTo>
                <a:lnTo>
                  <a:pt x="294192" y="4547506"/>
                </a:lnTo>
                <a:lnTo>
                  <a:pt x="292893" y="4545692"/>
                </a:lnTo>
                <a:lnTo>
                  <a:pt x="291811" y="4543424"/>
                </a:lnTo>
                <a:lnTo>
                  <a:pt x="290945" y="4540930"/>
                </a:lnTo>
                <a:lnTo>
                  <a:pt x="290513" y="4538662"/>
                </a:lnTo>
                <a:lnTo>
                  <a:pt x="290513" y="4536167"/>
                </a:lnTo>
                <a:lnTo>
                  <a:pt x="296357" y="4530724"/>
                </a:lnTo>
                <a:close/>
                <a:moveTo>
                  <a:pt x="3030451" y="4529166"/>
                </a:moveTo>
                <a:lnTo>
                  <a:pt x="3029997" y="4531887"/>
                </a:lnTo>
                <a:lnTo>
                  <a:pt x="3029997" y="4532568"/>
                </a:lnTo>
                <a:lnTo>
                  <a:pt x="3030451" y="4529166"/>
                </a:lnTo>
                <a:close/>
                <a:moveTo>
                  <a:pt x="3012528" y="4525990"/>
                </a:moveTo>
                <a:lnTo>
                  <a:pt x="3010968" y="4526827"/>
                </a:lnTo>
                <a:lnTo>
                  <a:pt x="3000277" y="4530527"/>
                </a:lnTo>
                <a:lnTo>
                  <a:pt x="3003226" y="4530980"/>
                </a:lnTo>
                <a:lnTo>
                  <a:pt x="3010968" y="4526827"/>
                </a:lnTo>
                <a:lnTo>
                  <a:pt x="3012074" y="4526444"/>
                </a:lnTo>
                <a:lnTo>
                  <a:pt x="3012528" y="4525990"/>
                </a:lnTo>
                <a:close/>
                <a:moveTo>
                  <a:pt x="4523643" y="4519612"/>
                </a:moveTo>
                <a:lnTo>
                  <a:pt x="4524375" y="4523642"/>
                </a:lnTo>
                <a:lnTo>
                  <a:pt x="4521689" y="4529015"/>
                </a:lnTo>
                <a:lnTo>
                  <a:pt x="4511675" y="4537075"/>
                </a:lnTo>
                <a:lnTo>
                  <a:pt x="4523643" y="4519612"/>
                </a:lnTo>
                <a:close/>
                <a:moveTo>
                  <a:pt x="3026821" y="4518959"/>
                </a:moveTo>
                <a:lnTo>
                  <a:pt x="3025460" y="4519186"/>
                </a:lnTo>
                <a:lnTo>
                  <a:pt x="3027501" y="4519186"/>
                </a:lnTo>
                <a:lnTo>
                  <a:pt x="3026821" y="4518959"/>
                </a:lnTo>
                <a:close/>
                <a:moveTo>
                  <a:pt x="284163" y="4510087"/>
                </a:moveTo>
                <a:lnTo>
                  <a:pt x="286941" y="4514907"/>
                </a:lnTo>
                <a:lnTo>
                  <a:pt x="287337" y="4529137"/>
                </a:lnTo>
                <a:lnTo>
                  <a:pt x="284163" y="4510087"/>
                </a:lnTo>
                <a:close/>
                <a:moveTo>
                  <a:pt x="164707" y="4474708"/>
                </a:moveTo>
                <a:lnTo>
                  <a:pt x="164480" y="4474935"/>
                </a:lnTo>
                <a:lnTo>
                  <a:pt x="164707" y="4475162"/>
                </a:lnTo>
                <a:lnTo>
                  <a:pt x="164707" y="4474708"/>
                </a:lnTo>
                <a:close/>
                <a:moveTo>
                  <a:pt x="195078" y="4419920"/>
                </a:moveTo>
                <a:lnTo>
                  <a:pt x="194946" y="4420790"/>
                </a:lnTo>
                <a:lnTo>
                  <a:pt x="195107" y="4420960"/>
                </a:lnTo>
                <a:lnTo>
                  <a:pt x="195078" y="4419920"/>
                </a:lnTo>
                <a:close/>
                <a:moveTo>
                  <a:pt x="185806" y="4410301"/>
                </a:moveTo>
                <a:lnTo>
                  <a:pt x="185963" y="4410549"/>
                </a:lnTo>
                <a:lnTo>
                  <a:pt x="185922" y="4410359"/>
                </a:lnTo>
                <a:lnTo>
                  <a:pt x="185806" y="4410301"/>
                </a:lnTo>
                <a:close/>
                <a:moveTo>
                  <a:pt x="196603" y="4409862"/>
                </a:moveTo>
                <a:lnTo>
                  <a:pt x="196101" y="4413171"/>
                </a:lnTo>
                <a:lnTo>
                  <a:pt x="203326" y="4415393"/>
                </a:lnTo>
                <a:lnTo>
                  <a:pt x="199728" y="4412807"/>
                </a:lnTo>
                <a:lnTo>
                  <a:pt x="196603" y="4409862"/>
                </a:lnTo>
                <a:close/>
                <a:moveTo>
                  <a:pt x="4490587" y="4406899"/>
                </a:moveTo>
                <a:lnTo>
                  <a:pt x="4496669" y="4433124"/>
                </a:lnTo>
                <a:lnTo>
                  <a:pt x="4505325" y="4440421"/>
                </a:lnTo>
                <a:lnTo>
                  <a:pt x="4501114" y="4448174"/>
                </a:lnTo>
                <a:lnTo>
                  <a:pt x="4490119" y="4440421"/>
                </a:lnTo>
                <a:lnTo>
                  <a:pt x="4483100" y="4422178"/>
                </a:lnTo>
                <a:lnTo>
                  <a:pt x="4490587" y="4406899"/>
                </a:lnTo>
                <a:close/>
                <a:moveTo>
                  <a:pt x="117291" y="4395787"/>
                </a:moveTo>
                <a:lnTo>
                  <a:pt x="118199" y="4396921"/>
                </a:lnTo>
                <a:lnTo>
                  <a:pt x="117972" y="4396921"/>
                </a:lnTo>
                <a:lnTo>
                  <a:pt x="117291" y="4395787"/>
                </a:lnTo>
                <a:close/>
                <a:moveTo>
                  <a:pt x="2997101" y="4394890"/>
                </a:moveTo>
                <a:lnTo>
                  <a:pt x="2997328" y="4396478"/>
                </a:lnTo>
                <a:lnTo>
                  <a:pt x="2997554" y="4396705"/>
                </a:lnTo>
                <a:lnTo>
                  <a:pt x="2997101" y="4394890"/>
                </a:lnTo>
                <a:close/>
                <a:moveTo>
                  <a:pt x="2969422" y="4390354"/>
                </a:moveTo>
                <a:lnTo>
                  <a:pt x="2968288" y="4396478"/>
                </a:lnTo>
                <a:lnTo>
                  <a:pt x="2969422" y="4390581"/>
                </a:lnTo>
                <a:lnTo>
                  <a:pt x="2969422" y="4390354"/>
                </a:lnTo>
                <a:close/>
                <a:moveTo>
                  <a:pt x="2707840" y="4377199"/>
                </a:moveTo>
                <a:lnTo>
                  <a:pt x="2707613" y="4377652"/>
                </a:lnTo>
                <a:lnTo>
                  <a:pt x="2698311" y="4378333"/>
                </a:lnTo>
                <a:lnTo>
                  <a:pt x="2707840" y="4377199"/>
                </a:lnTo>
                <a:close/>
                <a:moveTo>
                  <a:pt x="3128913" y="4360188"/>
                </a:moveTo>
                <a:lnTo>
                  <a:pt x="3123468" y="4368580"/>
                </a:lnTo>
                <a:lnTo>
                  <a:pt x="3128686" y="4360641"/>
                </a:lnTo>
                <a:lnTo>
                  <a:pt x="3128913" y="4360188"/>
                </a:lnTo>
                <a:close/>
                <a:moveTo>
                  <a:pt x="4509459" y="4354512"/>
                </a:moveTo>
                <a:lnTo>
                  <a:pt x="4521200" y="4367893"/>
                </a:lnTo>
                <a:lnTo>
                  <a:pt x="4520961" y="4370161"/>
                </a:lnTo>
                <a:lnTo>
                  <a:pt x="4520721" y="4372202"/>
                </a:lnTo>
                <a:lnTo>
                  <a:pt x="4520002" y="4375830"/>
                </a:lnTo>
                <a:lnTo>
                  <a:pt x="4518804" y="4379006"/>
                </a:lnTo>
                <a:lnTo>
                  <a:pt x="4517127" y="4381500"/>
                </a:lnTo>
                <a:lnTo>
                  <a:pt x="4516168" y="4382634"/>
                </a:lnTo>
                <a:lnTo>
                  <a:pt x="4515449" y="4383541"/>
                </a:lnTo>
                <a:lnTo>
                  <a:pt x="4514251" y="4383995"/>
                </a:lnTo>
                <a:lnTo>
                  <a:pt x="4513532" y="4384448"/>
                </a:lnTo>
                <a:lnTo>
                  <a:pt x="4512574" y="4384675"/>
                </a:lnTo>
                <a:lnTo>
                  <a:pt x="4511855" y="4384448"/>
                </a:lnTo>
                <a:lnTo>
                  <a:pt x="4510896" y="4384222"/>
                </a:lnTo>
                <a:lnTo>
                  <a:pt x="4510178" y="4383541"/>
                </a:lnTo>
                <a:lnTo>
                  <a:pt x="4514491" y="4374923"/>
                </a:lnTo>
                <a:lnTo>
                  <a:pt x="4508500" y="4372429"/>
                </a:lnTo>
                <a:lnTo>
                  <a:pt x="4511136" y="4364718"/>
                </a:lnTo>
                <a:lnTo>
                  <a:pt x="4509459" y="4354512"/>
                </a:lnTo>
                <a:close/>
                <a:moveTo>
                  <a:pt x="3005041" y="4349527"/>
                </a:moveTo>
                <a:lnTo>
                  <a:pt x="3000277" y="4356105"/>
                </a:lnTo>
                <a:lnTo>
                  <a:pt x="3004587" y="4360188"/>
                </a:lnTo>
                <a:lnTo>
                  <a:pt x="3005041" y="4360414"/>
                </a:lnTo>
                <a:lnTo>
                  <a:pt x="3000277" y="4356105"/>
                </a:lnTo>
                <a:lnTo>
                  <a:pt x="3005041" y="4349754"/>
                </a:lnTo>
                <a:lnTo>
                  <a:pt x="3005041" y="4349527"/>
                </a:lnTo>
                <a:close/>
                <a:moveTo>
                  <a:pt x="3963027" y="4348279"/>
                </a:moveTo>
                <a:lnTo>
                  <a:pt x="3957461" y="4351823"/>
                </a:lnTo>
                <a:lnTo>
                  <a:pt x="3958663" y="4355133"/>
                </a:lnTo>
                <a:lnTo>
                  <a:pt x="3959033" y="4353837"/>
                </a:lnTo>
                <a:lnTo>
                  <a:pt x="3962663" y="4348847"/>
                </a:lnTo>
                <a:lnTo>
                  <a:pt x="3963027" y="4348279"/>
                </a:lnTo>
                <a:close/>
                <a:moveTo>
                  <a:pt x="2679708" y="4342269"/>
                </a:moveTo>
                <a:lnTo>
                  <a:pt x="2682203" y="4343857"/>
                </a:lnTo>
                <a:lnTo>
                  <a:pt x="2684926" y="4345445"/>
                </a:lnTo>
                <a:lnTo>
                  <a:pt x="2687046" y="4346353"/>
                </a:lnTo>
                <a:lnTo>
                  <a:pt x="2686060" y="4351115"/>
                </a:lnTo>
                <a:lnTo>
                  <a:pt x="2679708" y="4342269"/>
                </a:lnTo>
                <a:close/>
                <a:moveTo>
                  <a:pt x="2681288" y="4337049"/>
                </a:moveTo>
                <a:lnTo>
                  <a:pt x="2686051" y="4341217"/>
                </a:lnTo>
                <a:lnTo>
                  <a:pt x="2685455" y="4344987"/>
                </a:lnTo>
                <a:lnTo>
                  <a:pt x="2681585" y="4341415"/>
                </a:lnTo>
                <a:lnTo>
                  <a:pt x="2681288" y="4337049"/>
                </a:lnTo>
                <a:close/>
                <a:moveTo>
                  <a:pt x="3980026" y="4312718"/>
                </a:moveTo>
                <a:lnTo>
                  <a:pt x="3979640" y="4313592"/>
                </a:lnTo>
                <a:lnTo>
                  <a:pt x="3980025" y="4316495"/>
                </a:lnTo>
                <a:lnTo>
                  <a:pt x="3980359" y="4314824"/>
                </a:lnTo>
                <a:lnTo>
                  <a:pt x="3980359" y="4313690"/>
                </a:lnTo>
                <a:lnTo>
                  <a:pt x="3980359" y="4312783"/>
                </a:lnTo>
                <a:lnTo>
                  <a:pt x="3980026" y="4312718"/>
                </a:lnTo>
                <a:close/>
                <a:moveTo>
                  <a:pt x="93444" y="4312372"/>
                </a:moveTo>
                <a:lnTo>
                  <a:pt x="94377" y="4315505"/>
                </a:lnTo>
                <a:lnTo>
                  <a:pt x="94377" y="4315731"/>
                </a:lnTo>
                <a:lnTo>
                  <a:pt x="93444" y="4312372"/>
                </a:lnTo>
                <a:close/>
                <a:moveTo>
                  <a:pt x="3961688" y="4309131"/>
                </a:moveTo>
                <a:lnTo>
                  <a:pt x="3962666" y="4309950"/>
                </a:lnTo>
                <a:lnTo>
                  <a:pt x="3964703" y="4310861"/>
                </a:lnTo>
                <a:lnTo>
                  <a:pt x="3966514" y="4311999"/>
                </a:lnTo>
                <a:lnTo>
                  <a:pt x="3969003" y="4312454"/>
                </a:lnTo>
                <a:lnTo>
                  <a:pt x="3971493" y="4312681"/>
                </a:lnTo>
                <a:lnTo>
                  <a:pt x="3974435" y="4312681"/>
                </a:lnTo>
                <a:lnTo>
                  <a:pt x="3977150" y="4312226"/>
                </a:lnTo>
                <a:lnTo>
                  <a:pt x="3977329" y="4312190"/>
                </a:lnTo>
                <a:lnTo>
                  <a:pt x="3961688" y="4309131"/>
                </a:lnTo>
                <a:close/>
                <a:moveTo>
                  <a:pt x="3899436" y="4304862"/>
                </a:moveTo>
                <a:lnTo>
                  <a:pt x="3891756" y="4305088"/>
                </a:lnTo>
                <a:lnTo>
                  <a:pt x="3884301" y="4305541"/>
                </a:lnTo>
                <a:lnTo>
                  <a:pt x="3882501" y="4305781"/>
                </a:lnTo>
                <a:lnTo>
                  <a:pt x="3890021" y="4309040"/>
                </a:lnTo>
                <a:lnTo>
                  <a:pt x="3894321" y="4309495"/>
                </a:lnTo>
                <a:lnTo>
                  <a:pt x="3898394" y="4309723"/>
                </a:lnTo>
                <a:lnTo>
                  <a:pt x="3902015" y="4309723"/>
                </a:lnTo>
                <a:lnTo>
                  <a:pt x="3905636" y="4309268"/>
                </a:lnTo>
                <a:lnTo>
                  <a:pt x="3908578" y="4308585"/>
                </a:lnTo>
                <a:lnTo>
                  <a:pt x="3911520" y="4307447"/>
                </a:lnTo>
                <a:lnTo>
                  <a:pt x="3914010" y="4306082"/>
                </a:lnTo>
                <a:lnTo>
                  <a:pt x="3915316" y="4305031"/>
                </a:lnTo>
                <a:lnTo>
                  <a:pt x="3906891" y="4304862"/>
                </a:lnTo>
                <a:lnTo>
                  <a:pt x="3899436" y="4304862"/>
                </a:lnTo>
                <a:close/>
                <a:moveTo>
                  <a:pt x="90974" y="4303485"/>
                </a:moveTo>
                <a:lnTo>
                  <a:pt x="93444" y="4312372"/>
                </a:lnTo>
                <a:lnTo>
                  <a:pt x="91201" y="4304846"/>
                </a:lnTo>
                <a:lnTo>
                  <a:pt x="90974" y="4303485"/>
                </a:lnTo>
                <a:close/>
                <a:moveTo>
                  <a:pt x="3863067" y="4295265"/>
                </a:moveTo>
                <a:lnTo>
                  <a:pt x="3863067" y="4296906"/>
                </a:lnTo>
                <a:lnTo>
                  <a:pt x="3863748" y="4303257"/>
                </a:lnTo>
                <a:lnTo>
                  <a:pt x="3864655" y="4309834"/>
                </a:lnTo>
                <a:lnTo>
                  <a:pt x="3866016" y="4316639"/>
                </a:lnTo>
                <a:lnTo>
                  <a:pt x="3867604" y="4323670"/>
                </a:lnTo>
                <a:lnTo>
                  <a:pt x="3869419" y="4330928"/>
                </a:lnTo>
                <a:lnTo>
                  <a:pt x="3873957" y="4345898"/>
                </a:lnTo>
                <a:lnTo>
                  <a:pt x="3878494" y="4360868"/>
                </a:lnTo>
                <a:lnTo>
                  <a:pt x="3880536" y="4368580"/>
                </a:lnTo>
                <a:lnTo>
                  <a:pt x="3882351" y="4376065"/>
                </a:lnTo>
                <a:lnTo>
                  <a:pt x="3884166" y="4383323"/>
                </a:lnTo>
                <a:lnTo>
                  <a:pt x="3885527" y="4390581"/>
                </a:lnTo>
                <a:lnTo>
                  <a:pt x="3886662" y="4397612"/>
                </a:lnTo>
                <a:lnTo>
                  <a:pt x="3887342" y="4404644"/>
                </a:lnTo>
                <a:lnTo>
                  <a:pt x="3889838" y="4396932"/>
                </a:lnTo>
                <a:lnTo>
                  <a:pt x="3892560" y="4389447"/>
                </a:lnTo>
                <a:lnTo>
                  <a:pt x="3895056" y="4408046"/>
                </a:lnTo>
                <a:lnTo>
                  <a:pt x="3897778" y="4425737"/>
                </a:lnTo>
                <a:lnTo>
                  <a:pt x="3899139" y="4434356"/>
                </a:lnTo>
                <a:lnTo>
                  <a:pt x="3900954" y="4442295"/>
                </a:lnTo>
                <a:lnTo>
                  <a:pt x="3902542" y="4450460"/>
                </a:lnTo>
                <a:lnTo>
                  <a:pt x="3904584" y="4458172"/>
                </a:lnTo>
                <a:lnTo>
                  <a:pt x="3906399" y="4465884"/>
                </a:lnTo>
                <a:lnTo>
                  <a:pt x="3908441" y="4473369"/>
                </a:lnTo>
                <a:lnTo>
                  <a:pt x="3910483" y="4480627"/>
                </a:lnTo>
                <a:lnTo>
                  <a:pt x="3912979" y="4487885"/>
                </a:lnTo>
                <a:lnTo>
                  <a:pt x="3915474" y="4494690"/>
                </a:lnTo>
                <a:lnTo>
                  <a:pt x="3918197" y="4501721"/>
                </a:lnTo>
                <a:lnTo>
                  <a:pt x="3920919" y="4508525"/>
                </a:lnTo>
                <a:lnTo>
                  <a:pt x="3923641" y="4515103"/>
                </a:lnTo>
                <a:lnTo>
                  <a:pt x="3926818" y="4521681"/>
                </a:lnTo>
                <a:lnTo>
                  <a:pt x="3929994" y="4528258"/>
                </a:lnTo>
                <a:lnTo>
                  <a:pt x="3933170" y="4534836"/>
                </a:lnTo>
                <a:lnTo>
                  <a:pt x="3936800" y="4541414"/>
                </a:lnTo>
                <a:lnTo>
                  <a:pt x="3944060" y="4554569"/>
                </a:lnTo>
                <a:lnTo>
                  <a:pt x="3952227" y="4567271"/>
                </a:lnTo>
                <a:lnTo>
                  <a:pt x="3960848" y="4580653"/>
                </a:lnTo>
                <a:lnTo>
                  <a:pt x="3970377" y="4594262"/>
                </a:lnTo>
                <a:lnTo>
                  <a:pt x="3980359" y="4608551"/>
                </a:lnTo>
                <a:lnTo>
                  <a:pt x="3991249" y="4623068"/>
                </a:lnTo>
                <a:lnTo>
                  <a:pt x="3985804" y="4638945"/>
                </a:lnTo>
                <a:lnTo>
                  <a:pt x="3992610" y="4641213"/>
                </a:lnTo>
                <a:lnTo>
                  <a:pt x="3998736" y="4643935"/>
                </a:lnTo>
                <a:lnTo>
                  <a:pt x="4004408" y="4646203"/>
                </a:lnTo>
                <a:lnTo>
                  <a:pt x="4007130" y="4647110"/>
                </a:lnTo>
                <a:lnTo>
                  <a:pt x="4009852" y="4647791"/>
                </a:lnTo>
                <a:lnTo>
                  <a:pt x="4012348" y="4648244"/>
                </a:lnTo>
                <a:lnTo>
                  <a:pt x="4014617" y="4648244"/>
                </a:lnTo>
                <a:lnTo>
                  <a:pt x="4016885" y="4648017"/>
                </a:lnTo>
                <a:lnTo>
                  <a:pt x="4018927" y="4647564"/>
                </a:lnTo>
                <a:lnTo>
                  <a:pt x="4020742" y="4646656"/>
                </a:lnTo>
                <a:lnTo>
                  <a:pt x="4022784" y="4644842"/>
                </a:lnTo>
                <a:lnTo>
                  <a:pt x="4024372" y="4643027"/>
                </a:lnTo>
                <a:lnTo>
                  <a:pt x="4026187" y="4640306"/>
                </a:lnTo>
                <a:lnTo>
                  <a:pt x="4026641" y="4640306"/>
                </a:lnTo>
                <a:lnTo>
                  <a:pt x="4022557" y="4633955"/>
                </a:lnTo>
                <a:lnTo>
                  <a:pt x="4018474" y="4627604"/>
                </a:lnTo>
                <a:lnTo>
                  <a:pt x="4014844" y="4621253"/>
                </a:lnTo>
                <a:lnTo>
                  <a:pt x="4011441" y="4615356"/>
                </a:lnTo>
                <a:lnTo>
                  <a:pt x="4005542" y="4602881"/>
                </a:lnTo>
                <a:lnTo>
                  <a:pt x="3999643" y="4590633"/>
                </a:lnTo>
                <a:lnTo>
                  <a:pt x="3988527" y="4566137"/>
                </a:lnTo>
                <a:lnTo>
                  <a:pt x="3982401" y="4553435"/>
                </a:lnTo>
                <a:lnTo>
                  <a:pt x="3976049" y="4540506"/>
                </a:lnTo>
                <a:lnTo>
                  <a:pt x="3975141" y="4539146"/>
                </a:lnTo>
                <a:lnTo>
                  <a:pt x="3973780" y="4537785"/>
                </a:lnTo>
                <a:lnTo>
                  <a:pt x="3972646" y="4536424"/>
                </a:lnTo>
                <a:lnTo>
                  <a:pt x="3970831" y="4535517"/>
                </a:lnTo>
                <a:lnTo>
                  <a:pt x="3969243" y="4534609"/>
                </a:lnTo>
                <a:lnTo>
                  <a:pt x="3967428" y="4533475"/>
                </a:lnTo>
                <a:lnTo>
                  <a:pt x="3963344" y="4531887"/>
                </a:lnTo>
                <a:lnTo>
                  <a:pt x="3959260" y="4530300"/>
                </a:lnTo>
                <a:lnTo>
                  <a:pt x="3954723" y="4528939"/>
                </a:lnTo>
                <a:lnTo>
                  <a:pt x="3950185" y="4527805"/>
                </a:lnTo>
                <a:lnTo>
                  <a:pt x="3946102" y="4526217"/>
                </a:lnTo>
                <a:lnTo>
                  <a:pt x="3942245" y="4524629"/>
                </a:lnTo>
                <a:lnTo>
                  <a:pt x="3938842" y="4522815"/>
                </a:lnTo>
                <a:lnTo>
                  <a:pt x="3937254" y="4521908"/>
                </a:lnTo>
                <a:lnTo>
                  <a:pt x="3936119" y="4520773"/>
                </a:lnTo>
                <a:lnTo>
                  <a:pt x="3935212" y="4519413"/>
                </a:lnTo>
                <a:lnTo>
                  <a:pt x="3934531" y="4518052"/>
                </a:lnTo>
                <a:lnTo>
                  <a:pt x="3933624" y="4516464"/>
                </a:lnTo>
                <a:lnTo>
                  <a:pt x="3933397" y="4514876"/>
                </a:lnTo>
                <a:lnTo>
                  <a:pt x="3933397" y="4513062"/>
                </a:lnTo>
                <a:lnTo>
                  <a:pt x="3933624" y="4511247"/>
                </a:lnTo>
                <a:lnTo>
                  <a:pt x="3934531" y="4508979"/>
                </a:lnTo>
                <a:lnTo>
                  <a:pt x="3935439" y="4506484"/>
                </a:lnTo>
                <a:lnTo>
                  <a:pt x="3936800" y="4504216"/>
                </a:lnTo>
                <a:lnTo>
                  <a:pt x="3938615" y="4501267"/>
                </a:lnTo>
                <a:lnTo>
                  <a:pt x="3940884" y="4497411"/>
                </a:lnTo>
                <a:lnTo>
                  <a:pt x="3942699" y="4494236"/>
                </a:lnTo>
                <a:lnTo>
                  <a:pt x="3943606" y="4491287"/>
                </a:lnTo>
                <a:lnTo>
                  <a:pt x="3944060" y="4488792"/>
                </a:lnTo>
                <a:lnTo>
                  <a:pt x="3943833" y="4486978"/>
                </a:lnTo>
                <a:lnTo>
                  <a:pt x="3943379" y="4485163"/>
                </a:lnTo>
                <a:lnTo>
                  <a:pt x="3942472" y="4483576"/>
                </a:lnTo>
                <a:lnTo>
                  <a:pt x="3941337" y="4482215"/>
                </a:lnTo>
                <a:lnTo>
                  <a:pt x="3938388" y="4479493"/>
                </a:lnTo>
                <a:lnTo>
                  <a:pt x="3936800" y="4478132"/>
                </a:lnTo>
                <a:lnTo>
                  <a:pt x="3935439" y="4476771"/>
                </a:lnTo>
                <a:lnTo>
                  <a:pt x="3934078" y="4474957"/>
                </a:lnTo>
                <a:lnTo>
                  <a:pt x="3932943" y="4472915"/>
                </a:lnTo>
                <a:lnTo>
                  <a:pt x="3932263" y="4470647"/>
                </a:lnTo>
                <a:lnTo>
                  <a:pt x="3931809" y="4467925"/>
                </a:lnTo>
                <a:lnTo>
                  <a:pt x="3928406" y="4463389"/>
                </a:lnTo>
                <a:lnTo>
                  <a:pt x="3925683" y="4458853"/>
                </a:lnTo>
                <a:lnTo>
                  <a:pt x="3923188" y="4454543"/>
                </a:lnTo>
                <a:lnTo>
                  <a:pt x="3921373" y="4450460"/>
                </a:lnTo>
                <a:lnTo>
                  <a:pt x="3920012" y="4446378"/>
                </a:lnTo>
                <a:lnTo>
                  <a:pt x="3919104" y="4442068"/>
                </a:lnTo>
                <a:lnTo>
                  <a:pt x="3918423" y="4438212"/>
                </a:lnTo>
                <a:lnTo>
                  <a:pt x="3918423" y="4434356"/>
                </a:lnTo>
                <a:lnTo>
                  <a:pt x="3918423" y="4430501"/>
                </a:lnTo>
                <a:lnTo>
                  <a:pt x="3918877" y="4426645"/>
                </a:lnTo>
                <a:lnTo>
                  <a:pt x="3919785" y="4423016"/>
                </a:lnTo>
                <a:lnTo>
                  <a:pt x="3920919" y="4419387"/>
                </a:lnTo>
                <a:lnTo>
                  <a:pt x="3922053" y="4415984"/>
                </a:lnTo>
                <a:lnTo>
                  <a:pt x="3923641" y="4412128"/>
                </a:lnTo>
                <a:lnTo>
                  <a:pt x="3925456" y="4408726"/>
                </a:lnTo>
                <a:lnTo>
                  <a:pt x="3926888" y="4406042"/>
                </a:lnTo>
                <a:lnTo>
                  <a:pt x="3924873" y="4407123"/>
                </a:lnTo>
                <a:lnTo>
                  <a:pt x="3921704" y="4408033"/>
                </a:lnTo>
                <a:lnTo>
                  <a:pt x="3918989" y="4408488"/>
                </a:lnTo>
                <a:lnTo>
                  <a:pt x="3916499" y="4408488"/>
                </a:lnTo>
                <a:lnTo>
                  <a:pt x="3915594" y="4408261"/>
                </a:lnTo>
                <a:lnTo>
                  <a:pt x="3914462" y="4408033"/>
                </a:lnTo>
                <a:lnTo>
                  <a:pt x="3912426" y="4406895"/>
                </a:lnTo>
                <a:lnTo>
                  <a:pt x="3910615" y="4405075"/>
                </a:lnTo>
                <a:lnTo>
                  <a:pt x="3908805" y="4402799"/>
                </a:lnTo>
                <a:lnTo>
                  <a:pt x="3907220" y="4400296"/>
                </a:lnTo>
                <a:lnTo>
                  <a:pt x="3905410" y="4397110"/>
                </a:lnTo>
                <a:lnTo>
                  <a:pt x="3904052" y="4393696"/>
                </a:lnTo>
                <a:lnTo>
                  <a:pt x="3900431" y="4385276"/>
                </a:lnTo>
                <a:lnTo>
                  <a:pt x="3896131" y="4375263"/>
                </a:lnTo>
                <a:lnTo>
                  <a:pt x="3895000" y="4367753"/>
                </a:lnTo>
                <a:lnTo>
                  <a:pt x="3893416" y="4359788"/>
                </a:lnTo>
                <a:lnTo>
                  <a:pt x="3891379" y="4351368"/>
                </a:lnTo>
                <a:lnTo>
                  <a:pt x="3888889" y="4343176"/>
                </a:lnTo>
                <a:lnTo>
                  <a:pt x="3887531" y="4339307"/>
                </a:lnTo>
                <a:lnTo>
                  <a:pt x="3885721" y="4335211"/>
                </a:lnTo>
                <a:lnTo>
                  <a:pt x="3884363" y="4331342"/>
                </a:lnTo>
                <a:lnTo>
                  <a:pt x="3882326" y="4327701"/>
                </a:lnTo>
                <a:lnTo>
                  <a:pt x="3880516" y="4324287"/>
                </a:lnTo>
                <a:lnTo>
                  <a:pt x="3878253" y="4321101"/>
                </a:lnTo>
                <a:lnTo>
                  <a:pt x="3875990" y="4317915"/>
                </a:lnTo>
                <a:lnTo>
                  <a:pt x="3873500" y="4315412"/>
                </a:lnTo>
                <a:lnTo>
                  <a:pt x="3875792" y="4307268"/>
                </a:lnTo>
                <a:lnTo>
                  <a:pt x="3875491" y="4307351"/>
                </a:lnTo>
                <a:lnTo>
                  <a:pt x="3873457" y="4308256"/>
                </a:lnTo>
                <a:lnTo>
                  <a:pt x="3872780" y="4308708"/>
                </a:lnTo>
                <a:lnTo>
                  <a:pt x="3872328" y="4309387"/>
                </a:lnTo>
                <a:lnTo>
                  <a:pt x="3871876" y="4309839"/>
                </a:lnTo>
                <a:lnTo>
                  <a:pt x="3871876" y="4310518"/>
                </a:lnTo>
                <a:lnTo>
                  <a:pt x="3871876" y="4311649"/>
                </a:lnTo>
                <a:lnTo>
                  <a:pt x="3863067" y="4295265"/>
                </a:lnTo>
                <a:close/>
                <a:moveTo>
                  <a:pt x="2994832" y="4291916"/>
                </a:moveTo>
                <a:lnTo>
                  <a:pt x="2996193" y="4293050"/>
                </a:lnTo>
                <a:lnTo>
                  <a:pt x="2995966" y="4292823"/>
                </a:lnTo>
                <a:lnTo>
                  <a:pt x="2994832" y="4291916"/>
                </a:lnTo>
                <a:close/>
                <a:moveTo>
                  <a:pt x="3960107" y="4287053"/>
                </a:moveTo>
                <a:lnTo>
                  <a:pt x="3955198" y="4293793"/>
                </a:lnTo>
                <a:lnTo>
                  <a:pt x="3955198" y="4296069"/>
                </a:lnTo>
                <a:lnTo>
                  <a:pt x="3955651" y="4298344"/>
                </a:lnTo>
                <a:lnTo>
                  <a:pt x="3956103" y="4300165"/>
                </a:lnTo>
                <a:lnTo>
                  <a:pt x="3956556" y="4302213"/>
                </a:lnTo>
                <a:lnTo>
                  <a:pt x="3957688" y="4304034"/>
                </a:lnTo>
                <a:lnTo>
                  <a:pt x="3958593" y="4305854"/>
                </a:lnTo>
                <a:lnTo>
                  <a:pt x="3959419" y="4306851"/>
                </a:lnTo>
                <a:lnTo>
                  <a:pt x="3959260" y="4302576"/>
                </a:lnTo>
                <a:lnTo>
                  <a:pt x="3959487" y="4296452"/>
                </a:lnTo>
                <a:lnTo>
                  <a:pt x="3959714" y="4290328"/>
                </a:lnTo>
                <a:lnTo>
                  <a:pt x="3960107" y="4287053"/>
                </a:lnTo>
                <a:close/>
                <a:moveTo>
                  <a:pt x="3924244" y="4281682"/>
                </a:moveTo>
                <a:lnTo>
                  <a:pt x="3923834" y="4282011"/>
                </a:lnTo>
                <a:lnTo>
                  <a:pt x="3923608" y="4283368"/>
                </a:lnTo>
                <a:lnTo>
                  <a:pt x="3923382" y="4284952"/>
                </a:lnTo>
                <a:lnTo>
                  <a:pt x="3923382" y="4286762"/>
                </a:lnTo>
                <a:lnTo>
                  <a:pt x="3923382" y="4289094"/>
                </a:lnTo>
                <a:lnTo>
                  <a:pt x="3923967" y="4286738"/>
                </a:lnTo>
                <a:lnTo>
                  <a:pt x="3924194" y="4282642"/>
                </a:lnTo>
                <a:lnTo>
                  <a:pt x="3924244" y="4281682"/>
                </a:lnTo>
                <a:close/>
                <a:moveTo>
                  <a:pt x="191704" y="4277631"/>
                </a:moveTo>
                <a:lnTo>
                  <a:pt x="193292" y="4282167"/>
                </a:lnTo>
                <a:lnTo>
                  <a:pt x="193292" y="4282394"/>
                </a:lnTo>
                <a:lnTo>
                  <a:pt x="191704" y="4277631"/>
                </a:lnTo>
                <a:close/>
                <a:moveTo>
                  <a:pt x="3947328" y="4276581"/>
                </a:moveTo>
                <a:lnTo>
                  <a:pt x="3933773" y="4281106"/>
                </a:lnTo>
                <a:lnTo>
                  <a:pt x="3930385" y="4280201"/>
                </a:lnTo>
                <a:lnTo>
                  <a:pt x="3928515" y="4280014"/>
                </a:lnTo>
                <a:lnTo>
                  <a:pt x="3932115" y="4281504"/>
                </a:lnTo>
                <a:lnTo>
                  <a:pt x="3934604" y="4281049"/>
                </a:lnTo>
                <a:lnTo>
                  <a:pt x="3948635" y="4276725"/>
                </a:lnTo>
                <a:lnTo>
                  <a:pt x="3961471" y="4277396"/>
                </a:lnTo>
                <a:lnTo>
                  <a:pt x="3961517" y="4277083"/>
                </a:lnTo>
                <a:lnTo>
                  <a:pt x="3947328" y="4276581"/>
                </a:lnTo>
                <a:close/>
                <a:moveTo>
                  <a:pt x="97100" y="4268106"/>
                </a:moveTo>
                <a:lnTo>
                  <a:pt x="97780" y="4270148"/>
                </a:lnTo>
                <a:lnTo>
                  <a:pt x="97327" y="4268560"/>
                </a:lnTo>
                <a:lnTo>
                  <a:pt x="97100" y="4268106"/>
                </a:lnTo>
                <a:close/>
                <a:moveTo>
                  <a:pt x="3875782" y="4265855"/>
                </a:moveTo>
                <a:lnTo>
                  <a:pt x="3863067" y="4291009"/>
                </a:lnTo>
                <a:lnTo>
                  <a:pt x="3863067" y="4292698"/>
                </a:lnTo>
                <a:lnTo>
                  <a:pt x="3867810" y="4283595"/>
                </a:lnTo>
                <a:lnTo>
                  <a:pt x="3875716" y="4267079"/>
                </a:lnTo>
                <a:lnTo>
                  <a:pt x="3875782" y="4265855"/>
                </a:lnTo>
                <a:close/>
                <a:moveTo>
                  <a:pt x="4386912" y="4259708"/>
                </a:moveTo>
                <a:lnTo>
                  <a:pt x="4391903" y="4267420"/>
                </a:lnTo>
                <a:lnTo>
                  <a:pt x="4392130" y="4267420"/>
                </a:lnTo>
                <a:lnTo>
                  <a:pt x="4386912" y="4259708"/>
                </a:lnTo>
                <a:close/>
                <a:moveTo>
                  <a:pt x="2778775" y="4221251"/>
                </a:moveTo>
                <a:lnTo>
                  <a:pt x="2752092" y="4224338"/>
                </a:lnTo>
                <a:lnTo>
                  <a:pt x="2747311" y="4224792"/>
                </a:lnTo>
                <a:lnTo>
                  <a:pt x="2746603" y="4224952"/>
                </a:lnTo>
                <a:lnTo>
                  <a:pt x="2752307" y="4224325"/>
                </a:lnTo>
                <a:lnTo>
                  <a:pt x="2778775" y="4221251"/>
                </a:lnTo>
                <a:close/>
                <a:moveTo>
                  <a:pt x="107309" y="4217760"/>
                </a:moveTo>
                <a:lnTo>
                  <a:pt x="107309" y="4217987"/>
                </a:lnTo>
                <a:lnTo>
                  <a:pt x="107763" y="4221389"/>
                </a:lnTo>
                <a:lnTo>
                  <a:pt x="107309" y="4217760"/>
                </a:lnTo>
                <a:close/>
                <a:moveTo>
                  <a:pt x="4033220" y="4205726"/>
                </a:moveTo>
                <a:lnTo>
                  <a:pt x="4031859" y="4208221"/>
                </a:lnTo>
                <a:lnTo>
                  <a:pt x="4030725" y="4210942"/>
                </a:lnTo>
                <a:lnTo>
                  <a:pt x="4029590" y="4213664"/>
                </a:lnTo>
                <a:lnTo>
                  <a:pt x="4028456" y="4216159"/>
                </a:lnTo>
                <a:lnTo>
                  <a:pt x="4027775" y="4218881"/>
                </a:lnTo>
                <a:lnTo>
                  <a:pt x="4027095" y="4221830"/>
                </a:lnTo>
                <a:lnTo>
                  <a:pt x="4026187" y="4227727"/>
                </a:lnTo>
                <a:lnTo>
                  <a:pt x="4025733" y="4233851"/>
                </a:lnTo>
                <a:lnTo>
                  <a:pt x="4025733" y="4239748"/>
                </a:lnTo>
                <a:lnTo>
                  <a:pt x="4026187" y="4245645"/>
                </a:lnTo>
                <a:lnTo>
                  <a:pt x="4027095" y="4251543"/>
                </a:lnTo>
                <a:lnTo>
                  <a:pt x="4028456" y="4257213"/>
                </a:lnTo>
                <a:lnTo>
                  <a:pt x="4030498" y="4262430"/>
                </a:lnTo>
                <a:lnTo>
                  <a:pt x="4032766" y="4267420"/>
                </a:lnTo>
                <a:lnTo>
                  <a:pt x="4035262" y="4271956"/>
                </a:lnTo>
                <a:lnTo>
                  <a:pt x="4036850" y="4273997"/>
                </a:lnTo>
                <a:lnTo>
                  <a:pt x="4038211" y="4275812"/>
                </a:lnTo>
                <a:lnTo>
                  <a:pt x="4040026" y="4277626"/>
                </a:lnTo>
                <a:lnTo>
                  <a:pt x="4041614" y="4279214"/>
                </a:lnTo>
                <a:lnTo>
                  <a:pt x="4043429" y="4280802"/>
                </a:lnTo>
                <a:lnTo>
                  <a:pt x="4045244" y="4281936"/>
                </a:lnTo>
                <a:lnTo>
                  <a:pt x="4047286" y="4282843"/>
                </a:lnTo>
                <a:lnTo>
                  <a:pt x="4049328" y="4283524"/>
                </a:lnTo>
                <a:lnTo>
                  <a:pt x="4049555" y="4280121"/>
                </a:lnTo>
                <a:lnTo>
                  <a:pt x="4050009" y="4276719"/>
                </a:lnTo>
                <a:lnTo>
                  <a:pt x="4050689" y="4273997"/>
                </a:lnTo>
                <a:lnTo>
                  <a:pt x="4051370" y="4271276"/>
                </a:lnTo>
                <a:lnTo>
                  <a:pt x="4052277" y="4269007"/>
                </a:lnTo>
                <a:lnTo>
                  <a:pt x="4053638" y="4266739"/>
                </a:lnTo>
                <a:lnTo>
                  <a:pt x="4054773" y="4265152"/>
                </a:lnTo>
                <a:lnTo>
                  <a:pt x="4056361" y="4263791"/>
                </a:lnTo>
                <a:lnTo>
                  <a:pt x="4057722" y="4262657"/>
                </a:lnTo>
                <a:lnTo>
                  <a:pt x="4059537" y="4261749"/>
                </a:lnTo>
                <a:lnTo>
                  <a:pt x="4061125" y="4261069"/>
                </a:lnTo>
                <a:lnTo>
                  <a:pt x="4062940" y="4260615"/>
                </a:lnTo>
                <a:lnTo>
                  <a:pt x="4064755" y="4260388"/>
                </a:lnTo>
                <a:lnTo>
                  <a:pt x="4066797" y="4260388"/>
                </a:lnTo>
                <a:lnTo>
                  <a:pt x="4068612" y="4260615"/>
                </a:lnTo>
                <a:lnTo>
                  <a:pt x="4070881" y="4260842"/>
                </a:lnTo>
                <a:lnTo>
                  <a:pt x="4072696" y="4261296"/>
                </a:lnTo>
                <a:lnTo>
                  <a:pt x="4074964" y="4261976"/>
                </a:lnTo>
                <a:lnTo>
                  <a:pt x="4079048" y="4263791"/>
                </a:lnTo>
                <a:lnTo>
                  <a:pt x="4083359" y="4265832"/>
                </a:lnTo>
                <a:lnTo>
                  <a:pt x="4087442" y="4268554"/>
                </a:lnTo>
                <a:lnTo>
                  <a:pt x="4091072" y="4271502"/>
                </a:lnTo>
                <a:lnTo>
                  <a:pt x="4094475" y="4274678"/>
                </a:lnTo>
                <a:lnTo>
                  <a:pt x="4097651" y="4277853"/>
                </a:lnTo>
                <a:lnTo>
                  <a:pt x="4100147" y="4281029"/>
                </a:lnTo>
                <a:lnTo>
                  <a:pt x="4094022" y="4288287"/>
                </a:lnTo>
                <a:lnTo>
                  <a:pt x="4100374" y="4289421"/>
                </a:lnTo>
                <a:lnTo>
                  <a:pt x="4105592" y="4283070"/>
                </a:lnTo>
                <a:lnTo>
                  <a:pt x="4100147" y="4265832"/>
                </a:lnTo>
                <a:lnTo>
                  <a:pt x="4116028" y="4258574"/>
                </a:lnTo>
                <a:lnTo>
                  <a:pt x="4123288" y="4347259"/>
                </a:lnTo>
                <a:lnTo>
                  <a:pt x="4130548" y="4435264"/>
                </a:lnTo>
                <a:lnTo>
                  <a:pt x="4136673" y="4522134"/>
                </a:lnTo>
                <a:lnTo>
                  <a:pt x="4142572" y="4607871"/>
                </a:lnTo>
                <a:lnTo>
                  <a:pt x="4148017" y="4692700"/>
                </a:lnTo>
                <a:lnTo>
                  <a:pt x="4152554" y="4776395"/>
                </a:lnTo>
                <a:lnTo>
                  <a:pt x="4156638" y="4858956"/>
                </a:lnTo>
                <a:lnTo>
                  <a:pt x="4160268" y="4940157"/>
                </a:lnTo>
                <a:lnTo>
                  <a:pt x="4159360" y="4939023"/>
                </a:lnTo>
                <a:lnTo>
                  <a:pt x="4152781" y="4934033"/>
                </a:lnTo>
                <a:lnTo>
                  <a:pt x="4160268" y="4940157"/>
                </a:lnTo>
                <a:lnTo>
                  <a:pt x="4162536" y="4992778"/>
                </a:lnTo>
                <a:lnTo>
                  <a:pt x="4164578" y="5045399"/>
                </a:lnTo>
                <a:lnTo>
                  <a:pt x="4166166" y="5097794"/>
                </a:lnTo>
                <a:lnTo>
                  <a:pt x="4167754" y="5150642"/>
                </a:lnTo>
                <a:lnTo>
                  <a:pt x="4168208" y="5161302"/>
                </a:lnTo>
                <a:lnTo>
                  <a:pt x="4168889" y="5171282"/>
                </a:lnTo>
                <a:lnTo>
                  <a:pt x="4170704" y="5188520"/>
                </a:lnTo>
                <a:lnTo>
                  <a:pt x="4171611" y="5195779"/>
                </a:lnTo>
                <a:lnTo>
                  <a:pt x="4172065" y="5202356"/>
                </a:lnTo>
                <a:lnTo>
                  <a:pt x="4172065" y="5205532"/>
                </a:lnTo>
                <a:lnTo>
                  <a:pt x="4172065" y="5208480"/>
                </a:lnTo>
                <a:lnTo>
                  <a:pt x="4171838" y="5211202"/>
                </a:lnTo>
                <a:lnTo>
                  <a:pt x="4171384" y="5213924"/>
                </a:lnTo>
                <a:lnTo>
                  <a:pt x="4170704" y="5216192"/>
                </a:lnTo>
                <a:lnTo>
                  <a:pt x="4169796" y="5218460"/>
                </a:lnTo>
                <a:lnTo>
                  <a:pt x="4168889" y="5220728"/>
                </a:lnTo>
                <a:lnTo>
                  <a:pt x="4167301" y="5222543"/>
                </a:lnTo>
                <a:lnTo>
                  <a:pt x="4165713" y="5224584"/>
                </a:lnTo>
                <a:lnTo>
                  <a:pt x="4163671" y="5226172"/>
                </a:lnTo>
                <a:lnTo>
                  <a:pt x="4161629" y="5227986"/>
                </a:lnTo>
                <a:lnTo>
                  <a:pt x="4158907" y="5229347"/>
                </a:lnTo>
                <a:lnTo>
                  <a:pt x="4155957" y="5230935"/>
                </a:lnTo>
                <a:lnTo>
                  <a:pt x="4152554" y="5232069"/>
                </a:lnTo>
                <a:lnTo>
                  <a:pt x="4148697" y="5233203"/>
                </a:lnTo>
                <a:lnTo>
                  <a:pt x="4144614" y="5234564"/>
                </a:lnTo>
                <a:lnTo>
                  <a:pt x="4139849" y="5235698"/>
                </a:lnTo>
                <a:lnTo>
                  <a:pt x="4134858" y="5236605"/>
                </a:lnTo>
                <a:lnTo>
                  <a:pt x="4122834" y="5238420"/>
                </a:lnTo>
                <a:lnTo>
                  <a:pt x="4030498" y="5251122"/>
                </a:lnTo>
                <a:lnTo>
                  <a:pt x="3915701" y="5266545"/>
                </a:lnTo>
                <a:lnTo>
                  <a:pt x="3800904" y="5282196"/>
                </a:lnTo>
                <a:lnTo>
                  <a:pt x="3571311" y="5312589"/>
                </a:lnTo>
                <a:lnTo>
                  <a:pt x="3347389" y="5341621"/>
                </a:lnTo>
                <a:lnTo>
                  <a:pt x="3235542" y="5356364"/>
                </a:lnTo>
                <a:lnTo>
                  <a:pt x="3123468" y="5370427"/>
                </a:lnTo>
                <a:lnTo>
                  <a:pt x="3118930" y="5364303"/>
                </a:lnTo>
                <a:lnTo>
                  <a:pt x="3114393" y="5358179"/>
                </a:lnTo>
                <a:lnTo>
                  <a:pt x="3104411" y="5345931"/>
                </a:lnTo>
                <a:lnTo>
                  <a:pt x="3083312" y="5320527"/>
                </a:lnTo>
                <a:lnTo>
                  <a:pt x="3072649" y="5307372"/>
                </a:lnTo>
                <a:lnTo>
                  <a:pt x="3062440" y="5293990"/>
                </a:lnTo>
                <a:lnTo>
                  <a:pt x="3057221" y="5287186"/>
                </a:lnTo>
                <a:lnTo>
                  <a:pt x="3052457" y="5280381"/>
                </a:lnTo>
                <a:lnTo>
                  <a:pt x="3047693" y="5273577"/>
                </a:lnTo>
                <a:lnTo>
                  <a:pt x="3043156" y="5266545"/>
                </a:lnTo>
                <a:lnTo>
                  <a:pt x="3039072" y="5259514"/>
                </a:lnTo>
                <a:lnTo>
                  <a:pt x="3034988" y="5252256"/>
                </a:lnTo>
                <a:lnTo>
                  <a:pt x="3031358" y="5244998"/>
                </a:lnTo>
                <a:lnTo>
                  <a:pt x="3028182" y="5237740"/>
                </a:lnTo>
                <a:lnTo>
                  <a:pt x="3025686" y="5230028"/>
                </a:lnTo>
                <a:lnTo>
                  <a:pt x="3023191" y="5222543"/>
                </a:lnTo>
                <a:lnTo>
                  <a:pt x="3020922" y="5214831"/>
                </a:lnTo>
                <a:lnTo>
                  <a:pt x="3019561" y="5207119"/>
                </a:lnTo>
                <a:lnTo>
                  <a:pt x="3018653" y="5199181"/>
                </a:lnTo>
                <a:lnTo>
                  <a:pt x="3018200" y="5191242"/>
                </a:lnTo>
                <a:lnTo>
                  <a:pt x="3018200" y="5187160"/>
                </a:lnTo>
                <a:lnTo>
                  <a:pt x="3018200" y="5183304"/>
                </a:lnTo>
                <a:lnTo>
                  <a:pt x="3018880" y="5178994"/>
                </a:lnTo>
                <a:lnTo>
                  <a:pt x="3019334" y="5174911"/>
                </a:lnTo>
                <a:lnTo>
                  <a:pt x="3019788" y="5170829"/>
                </a:lnTo>
                <a:lnTo>
                  <a:pt x="3020468" y="5166746"/>
                </a:lnTo>
                <a:lnTo>
                  <a:pt x="3021376" y="5162210"/>
                </a:lnTo>
                <a:lnTo>
                  <a:pt x="3022737" y="5158127"/>
                </a:lnTo>
                <a:lnTo>
                  <a:pt x="3023871" y="5153818"/>
                </a:lnTo>
                <a:lnTo>
                  <a:pt x="3025686" y="5149735"/>
                </a:lnTo>
                <a:lnTo>
                  <a:pt x="3027048" y="5145199"/>
                </a:lnTo>
                <a:lnTo>
                  <a:pt x="3029090" y="5140889"/>
                </a:lnTo>
                <a:lnTo>
                  <a:pt x="3031131" y="5130909"/>
                </a:lnTo>
                <a:lnTo>
                  <a:pt x="3032719" y="5121383"/>
                </a:lnTo>
                <a:lnTo>
                  <a:pt x="3033627" y="5112764"/>
                </a:lnTo>
                <a:lnTo>
                  <a:pt x="3034081" y="5104145"/>
                </a:lnTo>
                <a:lnTo>
                  <a:pt x="3034534" y="5096206"/>
                </a:lnTo>
                <a:lnTo>
                  <a:pt x="3034761" y="5088041"/>
                </a:lnTo>
                <a:lnTo>
                  <a:pt x="3034761" y="5080556"/>
                </a:lnTo>
                <a:lnTo>
                  <a:pt x="3035442" y="5072844"/>
                </a:lnTo>
                <a:lnTo>
                  <a:pt x="3035896" y="5065359"/>
                </a:lnTo>
                <a:lnTo>
                  <a:pt x="3036803" y="5057647"/>
                </a:lnTo>
                <a:lnTo>
                  <a:pt x="3037937" y="5049936"/>
                </a:lnTo>
                <a:lnTo>
                  <a:pt x="3039072" y="5046080"/>
                </a:lnTo>
                <a:lnTo>
                  <a:pt x="3039979" y="5041997"/>
                </a:lnTo>
                <a:lnTo>
                  <a:pt x="3041114" y="5037914"/>
                </a:lnTo>
                <a:lnTo>
                  <a:pt x="3042702" y="5033605"/>
                </a:lnTo>
                <a:lnTo>
                  <a:pt x="3044290" y="5029522"/>
                </a:lnTo>
                <a:lnTo>
                  <a:pt x="3046332" y="5025213"/>
                </a:lnTo>
                <a:lnTo>
                  <a:pt x="3048374" y="5020676"/>
                </a:lnTo>
                <a:lnTo>
                  <a:pt x="3050642" y="5016140"/>
                </a:lnTo>
                <a:lnTo>
                  <a:pt x="3053365" y="5011377"/>
                </a:lnTo>
                <a:lnTo>
                  <a:pt x="3056314" y="5006387"/>
                </a:lnTo>
                <a:lnTo>
                  <a:pt x="3061305" y="4998222"/>
                </a:lnTo>
                <a:lnTo>
                  <a:pt x="3063574" y="4994139"/>
                </a:lnTo>
                <a:lnTo>
                  <a:pt x="3065389" y="4989603"/>
                </a:lnTo>
                <a:lnTo>
                  <a:pt x="3067431" y="4985520"/>
                </a:lnTo>
                <a:lnTo>
                  <a:pt x="3069246" y="4981437"/>
                </a:lnTo>
                <a:lnTo>
                  <a:pt x="3070607" y="4977355"/>
                </a:lnTo>
                <a:lnTo>
                  <a:pt x="3071968" y="4973045"/>
                </a:lnTo>
                <a:lnTo>
                  <a:pt x="3073329" y="4968736"/>
                </a:lnTo>
                <a:lnTo>
                  <a:pt x="3074237" y="4964426"/>
                </a:lnTo>
                <a:lnTo>
                  <a:pt x="3074917" y="4960116"/>
                </a:lnTo>
                <a:lnTo>
                  <a:pt x="3075598" y="4955353"/>
                </a:lnTo>
                <a:lnTo>
                  <a:pt x="3076052" y="4950817"/>
                </a:lnTo>
                <a:lnTo>
                  <a:pt x="3076279" y="4946054"/>
                </a:lnTo>
                <a:lnTo>
                  <a:pt x="3076506" y="4941291"/>
                </a:lnTo>
                <a:lnTo>
                  <a:pt x="3076279" y="4936528"/>
                </a:lnTo>
                <a:lnTo>
                  <a:pt x="3075598" y="4931084"/>
                </a:lnTo>
                <a:lnTo>
                  <a:pt x="3074917" y="4925640"/>
                </a:lnTo>
                <a:lnTo>
                  <a:pt x="3074010" y="4920650"/>
                </a:lnTo>
                <a:lnTo>
                  <a:pt x="3072649" y="4915434"/>
                </a:lnTo>
                <a:lnTo>
                  <a:pt x="3070834" y="4910671"/>
                </a:lnTo>
                <a:lnTo>
                  <a:pt x="3068792" y="4905681"/>
                </a:lnTo>
                <a:lnTo>
                  <a:pt x="3066750" y="4900917"/>
                </a:lnTo>
                <a:lnTo>
                  <a:pt x="3064254" y="4896381"/>
                </a:lnTo>
                <a:lnTo>
                  <a:pt x="3061759" y="4891618"/>
                </a:lnTo>
                <a:lnTo>
                  <a:pt x="3059263" y="4887082"/>
                </a:lnTo>
                <a:lnTo>
                  <a:pt x="3053365" y="4878009"/>
                </a:lnTo>
                <a:lnTo>
                  <a:pt x="3047012" y="4869390"/>
                </a:lnTo>
                <a:lnTo>
                  <a:pt x="3040660" y="4860771"/>
                </a:lnTo>
                <a:lnTo>
                  <a:pt x="3034308" y="4852379"/>
                </a:lnTo>
                <a:lnTo>
                  <a:pt x="3028182" y="4843760"/>
                </a:lnTo>
                <a:lnTo>
                  <a:pt x="3022510" y="4835594"/>
                </a:lnTo>
                <a:lnTo>
                  <a:pt x="3019788" y="4831058"/>
                </a:lnTo>
                <a:lnTo>
                  <a:pt x="3017292" y="4826975"/>
                </a:lnTo>
                <a:lnTo>
                  <a:pt x="3015250" y="4822893"/>
                </a:lnTo>
                <a:lnTo>
                  <a:pt x="3013209" y="4818583"/>
                </a:lnTo>
                <a:lnTo>
                  <a:pt x="3011167" y="4814047"/>
                </a:lnTo>
                <a:lnTo>
                  <a:pt x="3009805" y="4809737"/>
                </a:lnTo>
                <a:lnTo>
                  <a:pt x="3008671" y="4805428"/>
                </a:lnTo>
                <a:lnTo>
                  <a:pt x="3007537" y="4800891"/>
                </a:lnTo>
                <a:lnTo>
                  <a:pt x="3007083" y="4796355"/>
                </a:lnTo>
                <a:lnTo>
                  <a:pt x="3006938" y="4793460"/>
                </a:lnTo>
                <a:lnTo>
                  <a:pt x="3007083" y="4792953"/>
                </a:lnTo>
                <a:lnTo>
                  <a:pt x="3007764" y="4789777"/>
                </a:lnTo>
                <a:lnTo>
                  <a:pt x="3008444" y="4786375"/>
                </a:lnTo>
                <a:lnTo>
                  <a:pt x="3008671" y="4782973"/>
                </a:lnTo>
                <a:lnTo>
                  <a:pt x="3008671" y="4779798"/>
                </a:lnTo>
                <a:lnTo>
                  <a:pt x="3008444" y="4776395"/>
                </a:lnTo>
                <a:lnTo>
                  <a:pt x="3007764" y="4772993"/>
                </a:lnTo>
                <a:lnTo>
                  <a:pt x="3007083" y="4769591"/>
                </a:lnTo>
                <a:lnTo>
                  <a:pt x="3006176" y="4765962"/>
                </a:lnTo>
                <a:lnTo>
                  <a:pt x="3005268" y="4762560"/>
                </a:lnTo>
                <a:lnTo>
                  <a:pt x="3003907" y="4759157"/>
                </a:lnTo>
                <a:lnTo>
                  <a:pt x="3000958" y="4752126"/>
                </a:lnTo>
                <a:lnTo>
                  <a:pt x="2997328" y="4745095"/>
                </a:lnTo>
                <a:lnTo>
                  <a:pt x="2993471" y="4738063"/>
                </a:lnTo>
                <a:lnTo>
                  <a:pt x="2989160" y="4731032"/>
                </a:lnTo>
                <a:lnTo>
                  <a:pt x="2984850" y="4724001"/>
                </a:lnTo>
                <a:lnTo>
                  <a:pt x="2979859" y="4716970"/>
                </a:lnTo>
                <a:lnTo>
                  <a:pt x="2970103" y="4702907"/>
                </a:lnTo>
                <a:lnTo>
                  <a:pt x="2961028" y="4689752"/>
                </a:lnTo>
                <a:lnTo>
                  <a:pt x="2956491" y="4683401"/>
                </a:lnTo>
                <a:lnTo>
                  <a:pt x="2952634" y="4677050"/>
                </a:lnTo>
                <a:lnTo>
                  <a:pt x="2949231" y="4670699"/>
                </a:lnTo>
                <a:lnTo>
                  <a:pt x="2946282" y="4664802"/>
                </a:lnTo>
                <a:lnTo>
                  <a:pt x="2943786" y="4658905"/>
                </a:lnTo>
                <a:lnTo>
                  <a:pt x="2943105" y="4656410"/>
                </a:lnTo>
                <a:lnTo>
                  <a:pt x="2942425" y="4653688"/>
                </a:lnTo>
                <a:lnTo>
                  <a:pt x="2941971" y="4650966"/>
                </a:lnTo>
                <a:lnTo>
                  <a:pt x="2941744" y="4648244"/>
                </a:lnTo>
                <a:lnTo>
                  <a:pt x="2941744" y="4645976"/>
                </a:lnTo>
                <a:lnTo>
                  <a:pt x="2941971" y="4643481"/>
                </a:lnTo>
                <a:lnTo>
                  <a:pt x="2942198" y="4640986"/>
                </a:lnTo>
                <a:lnTo>
                  <a:pt x="2942879" y="4638945"/>
                </a:lnTo>
                <a:lnTo>
                  <a:pt x="2943786" y="4636677"/>
                </a:lnTo>
                <a:lnTo>
                  <a:pt x="2945374" y="4634408"/>
                </a:lnTo>
                <a:lnTo>
                  <a:pt x="2946735" y="4632594"/>
                </a:lnTo>
                <a:lnTo>
                  <a:pt x="2948777" y="4630553"/>
                </a:lnTo>
                <a:lnTo>
                  <a:pt x="2951046" y="4628511"/>
                </a:lnTo>
                <a:lnTo>
                  <a:pt x="2953315" y="4626923"/>
                </a:lnTo>
                <a:lnTo>
                  <a:pt x="2956264" y="4625109"/>
                </a:lnTo>
                <a:lnTo>
                  <a:pt x="2959440" y="4623521"/>
                </a:lnTo>
                <a:lnTo>
                  <a:pt x="2963070" y="4622160"/>
                </a:lnTo>
                <a:lnTo>
                  <a:pt x="2967154" y="4620573"/>
                </a:lnTo>
                <a:lnTo>
                  <a:pt x="2971464" y="4619439"/>
                </a:lnTo>
                <a:lnTo>
                  <a:pt x="2976229" y="4618078"/>
                </a:lnTo>
                <a:lnTo>
                  <a:pt x="2981447" y="4617170"/>
                </a:lnTo>
                <a:lnTo>
                  <a:pt x="2985165" y="4616551"/>
                </a:lnTo>
                <a:lnTo>
                  <a:pt x="2985984" y="4616490"/>
                </a:lnTo>
                <a:lnTo>
                  <a:pt x="2987118" y="4616263"/>
                </a:lnTo>
                <a:lnTo>
                  <a:pt x="2986892" y="4616263"/>
                </a:lnTo>
                <a:lnTo>
                  <a:pt x="2985165" y="4616551"/>
                </a:lnTo>
                <a:lnTo>
                  <a:pt x="2979859" y="4616944"/>
                </a:lnTo>
                <a:lnTo>
                  <a:pt x="2969876" y="4617624"/>
                </a:lnTo>
                <a:lnTo>
                  <a:pt x="2958079" y="4618758"/>
                </a:lnTo>
                <a:lnTo>
                  <a:pt x="2945601" y="4619212"/>
                </a:lnTo>
                <a:lnTo>
                  <a:pt x="2934711" y="4619439"/>
                </a:lnTo>
                <a:lnTo>
                  <a:pt x="2929946" y="4619439"/>
                </a:lnTo>
                <a:lnTo>
                  <a:pt x="2926317" y="4619212"/>
                </a:lnTo>
                <a:lnTo>
                  <a:pt x="2924048" y="4618758"/>
                </a:lnTo>
                <a:lnTo>
                  <a:pt x="2923140" y="4618304"/>
                </a:lnTo>
                <a:lnTo>
                  <a:pt x="2922687" y="4617851"/>
                </a:lnTo>
                <a:lnTo>
                  <a:pt x="2924955" y="4616944"/>
                </a:lnTo>
                <a:lnTo>
                  <a:pt x="2926770" y="4615809"/>
                </a:lnTo>
                <a:lnTo>
                  <a:pt x="2928585" y="4614222"/>
                </a:lnTo>
                <a:lnTo>
                  <a:pt x="2929946" y="4612861"/>
                </a:lnTo>
                <a:lnTo>
                  <a:pt x="2931308" y="4611046"/>
                </a:lnTo>
                <a:lnTo>
                  <a:pt x="2932216" y="4609459"/>
                </a:lnTo>
                <a:lnTo>
                  <a:pt x="2932896" y="4607417"/>
                </a:lnTo>
                <a:lnTo>
                  <a:pt x="2933577" y="4605376"/>
                </a:lnTo>
                <a:lnTo>
                  <a:pt x="2934711" y="4600613"/>
                </a:lnTo>
                <a:lnTo>
                  <a:pt x="2935165" y="4595850"/>
                </a:lnTo>
                <a:lnTo>
                  <a:pt x="2935619" y="4585416"/>
                </a:lnTo>
                <a:lnTo>
                  <a:pt x="2935846" y="4579973"/>
                </a:lnTo>
                <a:lnTo>
                  <a:pt x="2936526" y="4574302"/>
                </a:lnTo>
                <a:lnTo>
                  <a:pt x="2937887" y="4568859"/>
                </a:lnTo>
                <a:lnTo>
                  <a:pt x="2938568" y="4566137"/>
                </a:lnTo>
                <a:lnTo>
                  <a:pt x="2939475" y="4563415"/>
                </a:lnTo>
                <a:lnTo>
                  <a:pt x="2940383" y="4560920"/>
                </a:lnTo>
                <a:lnTo>
                  <a:pt x="2941487" y="4559187"/>
                </a:lnTo>
                <a:lnTo>
                  <a:pt x="2938632" y="4561794"/>
                </a:lnTo>
                <a:lnTo>
                  <a:pt x="2935078" y="4564743"/>
                </a:lnTo>
                <a:lnTo>
                  <a:pt x="2932635" y="4567237"/>
                </a:lnTo>
                <a:lnTo>
                  <a:pt x="2930857" y="4569505"/>
                </a:lnTo>
                <a:lnTo>
                  <a:pt x="2929525" y="4571319"/>
                </a:lnTo>
                <a:lnTo>
                  <a:pt x="2928858" y="4573587"/>
                </a:lnTo>
                <a:lnTo>
                  <a:pt x="2930413" y="4581298"/>
                </a:lnTo>
                <a:lnTo>
                  <a:pt x="2931302" y="4585607"/>
                </a:lnTo>
                <a:lnTo>
                  <a:pt x="2931524" y="4589689"/>
                </a:lnTo>
                <a:lnTo>
                  <a:pt x="2931080" y="4593771"/>
                </a:lnTo>
                <a:lnTo>
                  <a:pt x="2930191" y="4597627"/>
                </a:lnTo>
                <a:lnTo>
                  <a:pt x="2929303" y="4601255"/>
                </a:lnTo>
                <a:lnTo>
                  <a:pt x="2928192" y="4604657"/>
                </a:lnTo>
                <a:lnTo>
                  <a:pt x="2926637" y="4607605"/>
                </a:lnTo>
                <a:lnTo>
                  <a:pt x="2925304" y="4610327"/>
                </a:lnTo>
                <a:lnTo>
                  <a:pt x="2923527" y="4612594"/>
                </a:lnTo>
                <a:lnTo>
                  <a:pt x="2922195" y="4613955"/>
                </a:lnTo>
                <a:lnTo>
                  <a:pt x="2920640" y="4614635"/>
                </a:lnTo>
                <a:lnTo>
                  <a:pt x="2919974" y="4614862"/>
                </a:lnTo>
                <a:lnTo>
                  <a:pt x="2919307" y="4614862"/>
                </a:lnTo>
                <a:lnTo>
                  <a:pt x="2918863" y="4614862"/>
                </a:lnTo>
                <a:lnTo>
                  <a:pt x="2918419" y="4614409"/>
                </a:lnTo>
                <a:lnTo>
                  <a:pt x="2917975" y="4613955"/>
                </a:lnTo>
                <a:lnTo>
                  <a:pt x="2917752" y="4613048"/>
                </a:lnTo>
                <a:lnTo>
                  <a:pt x="2917086" y="4610780"/>
                </a:lnTo>
                <a:lnTo>
                  <a:pt x="2917086" y="4607378"/>
                </a:lnTo>
                <a:lnTo>
                  <a:pt x="2915975" y="4603977"/>
                </a:lnTo>
                <a:lnTo>
                  <a:pt x="2914421" y="4599668"/>
                </a:lnTo>
                <a:lnTo>
                  <a:pt x="2910422" y="4590143"/>
                </a:lnTo>
                <a:lnTo>
                  <a:pt x="2909090" y="4585380"/>
                </a:lnTo>
                <a:lnTo>
                  <a:pt x="2907979" y="4581071"/>
                </a:lnTo>
                <a:lnTo>
                  <a:pt x="2907757" y="4579257"/>
                </a:lnTo>
                <a:lnTo>
                  <a:pt x="2907757" y="4577443"/>
                </a:lnTo>
                <a:lnTo>
                  <a:pt x="2908201" y="4576082"/>
                </a:lnTo>
                <a:lnTo>
                  <a:pt x="2908645" y="4574721"/>
                </a:lnTo>
                <a:lnTo>
                  <a:pt x="2903537" y="4576309"/>
                </a:lnTo>
                <a:lnTo>
                  <a:pt x="2911311" y="4566784"/>
                </a:lnTo>
                <a:lnTo>
                  <a:pt x="2921931" y="4552179"/>
                </a:lnTo>
                <a:lnTo>
                  <a:pt x="2918603" y="4555250"/>
                </a:lnTo>
                <a:lnTo>
                  <a:pt x="2907259" y="4565456"/>
                </a:lnTo>
                <a:lnTo>
                  <a:pt x="2901814" y="4569766"/>
                </a:lnTo>
                <a:lnTo>
                  <a:pt x="2896823" y="4573848"/>
                </a:lnTo>
                <a:lnTo>
                  <a:pt x="2892967" y="4568859"/>
                </a:lnTo>
                <a:lnTo>
                  <a:pt x="2889110" y="4563642"/>
                </a:lnTo>
                <a:lnTo>
                  <a:pt x="2885253" y="4558879"/>
                </a:lnTo>
                <a:lnTo>
                  <a:pt x="2881169" y="4554115"/>
                </a:lnTo>
                <a:lnTo>
                  <a:pt x="2877086" y="4549579"/>
                </a:lnTo>
                <a:lnTo>
                  <a:pt x="2872775" y="4545270"/>
                </a:lnTo>
                <a:lnTo>
                  <a:pt x="2863927" y="4536651"/>
                </a:lnTo>
                <a:lnTo>
                  <a:pt x="2854852" y="4528485"/>
                </a:lnTo>
                <a:lnTo>
                  <a:pt x="2845324" y="4520320"/>
                </a:lnTo>
                <a:lnTo>
                  <a:pt x="2836022" y="4512608"/>
                </a:lnTo>
                <a:lnTo>
                  <a:pt x="2826266" y="4505123"/>
                </a:lnTo>
                <a:lnTo>
                  <a:pt x="2806529" y="4489926"/>
                </a:lnTo>
                <a:lnTo>
                  <a:pt x="2796546" y="4482442"/>
                </a:lnTo>
                <a:lnTo>
                  <a:pt x="2786791" y="4474957"/>
                </a:lnTo>
                <a:lnTo>
                  <a:pt x="2777262" y="4467245"/>
                </a:lnTo>
                <a:lnTo>
                  <a:pt x="2767961" y="4458853"/>
                </a:lnTo>
                <a:lnTo>
                  <a:pt x="2759113" y="4450687"/>
                </a:lnTo>
                <a:lnTo>
                  <a:pt x="2750265" y="4441841"/>
                </a:lnTo>
                <a:lnTo>
                  <a:pt x="2757536" y="4443106"/>
                </a:lnTo>
                <a:lnTo>
                  <a:pt x="2758432" y="4443429"/>
                </a:lnTo>
                <a:lnTo>
                  <a:pt x="2765919" y="4444563"/>
                </a:lnTo>
                <a:lnTo>
                  <a:pt x="2757536" y="4443106"/>
                </a:lnTo>
                <a:lnTo>
                  <a:pt x="2750265" y="4440481"/>
                </a:lnTo>
                <a:lnTo>
                  <a:pt x="2746408" y="4438666"/>
                </a:lnTo>
                <a:lnTo>
                  <a:pt x="2742778" y="4437078"/>
                </a:lnTo>
                <a:lnTo>
                  <a:pt x="2739375" y="4435264"/>
                </a:lnTo>
                <a:lnTo>
                  <a:pt x="2736199" y="4433449"/>
                </a:lnTo>
                <a:lnTo>
                  <a:pt x="2733476" y="4431408"/>
                </a:lnTo>
                <a:lnTo>
                  <a:pt x="2731208" y="4429593"/>
                </a:lnTo>
                <a:lnTo>
                  <a:pt x="2728939" y="4427552"/>
                </a:lnTo>
                <a:lnTo>
                  <a:pt x="2727124" y="4425511"/>
                </a:lnTo>
                <a:lnTo>
                  <a:pt x="2725990" y="4423469"/>
                </a:lnTo>
                <a:lnTo>
                  <a:pt x="2725309" y="4421428"/>
                </a:lnTo>
                <a:lnTo>
                  <a:pt x="2725082" y="4419613"/>
                </a:lnTo>
                <a:lnTo>
                  <a:pt x="2725082" y="4418706"/>
                </a:lnTo>
                <a:lnTo>
                  <a:pt x="2725309" y="4417799"/>
                </a:lnTo>
                <a:lnTo>
                  <a:pt x="2725763" y="4416892"/>
                </a:lnTo>
                <a:lnTo>
                  <a:pt x="2726216" y="4415984"/>
                </a:lnTo>
                <a:lnTo>
                  <a:pt x="2727578" y="4414170"/>
                </a:lnTo>
                <a:lnTo>
                  <a:pt x="2711924" y="4406685"/>
                </a:lnTo>
                <a:lnTo>
                  <a:pt x="2710335" y="4403509"/>
                </a:lnTo>
                <a:lnTo>
                  <a:pt x="2708294" y="4399654"/>
                </a:lnTo>
                <a:lnTo>
                  <a:pt x="2703302" y="4391488"/>
                </a:lnTo>
                <a:lnTo>
                  <a:pt x="2698311" y="4384003"/>
                </a:lnTo>
                <a:lnTo>
                  <a:pt x="2695816" y="4381055"/>
                </a:lnTo>
                <a:lnTo>
                  <a:pt x="2694228" y="4379013"/>
                </a:lnTo>
                <a:lnTo>
                  <a:pt x="2697177" y="4382642"/>
                </a:lnTo>
                <a:lnTo>
                  <a:pt x="2700807" y="4385818"/>
                </a:lnTo>
                <a:lnTo>
                  <a:pt x="2702395" y="4386952"/>
                </a:lnTo>
                <a:lnTo>
                  <a:pt x="2704437" y="4388086"/>
                </a:lnTo>
                <a:lnTo>
                  <a:pt x="2706025" y="4389220"/>
                </a:lnTo>
                <a:lnTo>
                  <a:pt x="2708067" y="4389901"/>
                </a:lnTo>
                <a:lnTo>
                  <a:pt x="2709882" y="4390581"/>
                </a:lnTo>
                <a:lnTo>
                  <a:pt x="2711924" y="4391035"/>
                </a:lnTo>
                <a:lnTo>
                  <a:pt x="2713739" y="4391488"/>
                </a:lnTo>
                <a:lnTo>
                  <a:pt x="2715780" y="4391715"/>
                </a:lnTo>
                <a:lnTo>
                  <a:pt x="2718049" y="4391715"/>
                </a:lnTo>
                <a:lnTo>
                  <a:pt x="2719864" y="4391488"/>
                </a:lnTo>
                <a:lnTo>
                  <a:pt x="2722133" y="4391261"/>
                </a:lnTo>
                <a:lnTo>
                  <a:pt x="2724175" y="4390808"/>
                </a:lnTo>
                <a:lnTo>
                  <a:pt x="2708974" y="4386498"/>
                </a:lnTo>
                <a:lnTo>
                  <a:pt x="2709882" y="4376972"/>
                </a:lnTo>
                <a:lnTo>
                  <a:pt x="2868464" y="4357012"/>
                </a:lnTo>
                <a:lnTo>
                  <a:pt x="3027048" y="4336826"/>
                </a:lnTo>
                <a:lnTo>
                  <a:pt x="3343986" y="4295999"/>
                </a:lnTo>
                <a:lnTo>
                  <a:pt x="3668865" y="4253811"/>
                </a:lnTo>
                <a:lnTo>
                  <a:pt x="3680663" y="4251996"/>
                </a:lnTo>
                <a:lnTo>
                  <a:pt x="3694502" y="4249728"/>
                </a:lnTo>
                <a:lnTo>
                  <a:pt x="3725356" y="4244738"/>
                </a:lnTo>
                <a:lnTo>
                  <a:pt x="3758933" y="4239068"/>
                </a:lnTo>
                <a:lnTo>
                  <a:pt x="3793418" y="4233851"/>
                </a:lnTo>
                <a:lnTo>
                  <a:pt x="3810206" y="4231356"/>
                </a:lnTo>
                <a:lnTo>
                  <a:pt x="3826541" y="4229088"/>
                </a:lnTo>
                <a:lnTo>
                  <a:pt x="3841741" y="4227727"/>
                </a:lnTo>
                <a:lnTo>
                  <a:pt x="3855807" y="4226593"/>
                </a:lnTo>
                <a:lnTo>
                  <a:pt x="3862159" y="4225912"/>
                </a:lnTo>
                <a:lnTo>
                  <a:pt x="3868512" y="4225912"/>
                </a:lnTo>
                <a:lnTo>
                  <a:pt x="3874184" y="4225912"/>
                </a:lnTo>
                <a:lnTo>
                  <a:pt x="3879175" y="4225912"/>
                </a:lnTo>
                <a:lnTo>
                  <a:pt x="3884166" y="4226593"/>
                </a:lnTo>
                <a:lnTo>
                  <a:pt x="3888250" y="4227046"/>
                </a:lnTo>
                <a:lnTo>
                  <a:pt x="3891653" y="4227954"/>
                </a:lnTo>
                <a:lnTo>
                  <a:pt x="3894526" y="4228775"/>
                </a:lnTo>
                <a:lnTo>
                  <a:pt x="3894361" y="4229102"/>
                </a:lnTo>
                <a:lnTo>
                  <a:pt x="3894613" y="4228800"/>
                </a:lnTo>
                <a:lnTo>
                  <a:pt x="3894526" y="4228775"/>
                </a:lnTo>
                <a:lnTo>
                  <a:pt x="3895056" y="4227727"/>
                </a:lnTo>
                <a:lnTo>
                  <a:pt x="3894913" y="4228441"/>
                </a:lnTo>
                <a:lnTo>
                  <a:pt x="3895144" y="4228164"/>
                </a:lnTo>
                <a:lnTo>
                  <a:pt x="3894918" y="4229295"/>
                </a:lnTo>
                <a:lnTo>
                  <a:pt x="3905762" y="4221150"/>
                </a:lnTo>
                <a:lnTo>
                  <a:pt x="3913216" y="4220245"/>
                </a:lnTo>
                <a:lnTo>
                  <a:pt x="3914658" y="4221582"/>
                </a:lnTo>
                <a:lnTo>
                  <a:pt x="3913205" y="4219788"/>
                </a:lnTo>
                <a:lnTo>
                  <a:pt x="3928406" y="4217747"/>
                </a:lnTo>
                <a:lnTo>
                  <a:pt x="3928179" y="4218201"/>
                </a:lnTo>
                <a:lnTo>
                  <a:pt x="3920012" y="4225459"/>
                </a:lnTo>
                <a:lnTo>
                  <a:pt x="3919558" y="4225459"/>
                </a:lnTo>
                <a:lnTo>
                  <a:pt x="3918374" y="4225028"/>
                </a:lnTo>
                <a:lnTo>
                  <a:pt x="3919316" y="4225902"/>
                </a:lnTo>
                <a:lnTo>
                  <a:pt x="3919542" y="4225902"/>
                </a:lnTo>
                <a:lnTo>
                  <a:pt x="3919993" y="4225902"/>
                </a:lnTo>
                <a:lnTo>
                  <a:pt x="3928352" y="4218209"/>
                </a:lnTo>
                <a:lnTo>
                  <a:pt x="3931063" y="4217530"/>
                </a:lnTo>
                <a:lnTo>
                  <a:pt x="3933548" y="4217078"/>
                </a:lnTo>
                <a:lnTo>
                  <a:pt x="3936258" y="4216625"/>
                </a:lnTo>
                <a:lnTo>
                  <a:pt x="3938743" y="4216399"/>
                </a:lnTo>
                <a:lnTo>
                  <a:pt x="3941454" y="4216625"/>
                </a:lnTo>
                <a:lnTo>
                  <a:pt x="3943713" y="4217078"/>
                </a:lnTo>
                <a:lnTo>
                  <a:pt x="3946198" y="4217304"/>
                </a:lnTo>
                <a:lnTo>
                  <a:pt x="3948683" y="4217983"/>
                </a:lnTo>
                <a:lnTo>
                  <a:pt x="3950716" y="4218662"/>
                </a:lnTo>
                <a:lnTo>
                  <a:pt x="3953201" y="4219340"/>
                </a:lnTo>
                <a:lnTo>
                  <a:pt x="3955460" y="4220472"/>
                </a:lnTo>
                <a:lnTo>
                  <a:pt x="3957267" y="4221603"/>
                </a:lnTo>
                <a:lnTo>
                  <a:pt x="3958694" y="4222317"/>
                </a:lnTo>
                <a:lnTo>
                  <a:pt x="3957218" y="4219788"/>
                </a:lnTo>
                <a:lnTo>
                  <a:pt x="3955630" y="4216840"/>
                </a:lnTo>
                <a:lnTo>
                  <a:pt x="3953588" y="4214118"/>
                </a:lnTo>
                <a:lnTo>
                  <a:pt x="3973553" y="4211169"/>
                </a:lnTo>
                <a:lnTo>
                  <a:pt x="3993518" y="4208901"/>
                </a:lnTo>
                <a:lnTo>
                  <a:pt x="4013255" y="4207087"/>
                </a:lnTo>
                <a:lnTo>
                  <a:pt x="4033220" y="4205726"/>
                </a:lnTo>
                <a:close/>
                <a:moveTo>
                  <a:pt x="2902495" y="4192797"/>
                </a:moveTo>
                <a:lnTo>
                  <a:pt x="2902268" y="4193251"/>
                </a:lnTo>
                <a:lnTo>
                  <a:pt x="2902495" y="4193024"/>
                </a:lnTo>
                <a:lnTo>
                  <a:pt x="2902495" y="4192797"/>
                </a:lnTo>
                <a:close/>
                <a:moveTo>
                  <a:pt x="2944694" y="4175332"/>
                </a:moveTo>
                <a:lnTo>
                  <a:pt x="2940837" y="4176466"/>
                </a:lnTo>
                <a:lnTo>
                  <a:pt x="2942425" y="4176013"/>
                </a:lnTo>
                <a:lnTo>
                  <a:pt x="2944694" y="4175332"/>
                </a:lnTo>
                <a:close/>
                <a:moveTo>
                  <a:pt x="2784749" y="4148114"/>
                </a:moveTo>
                <a:lnTo>
                  <a:pt x="2784749" y="4148341"/>
                </a:lnTo>
                <a:lnTo>
                  <a:pt x="2784721" y="4148345"/>
                </a:lnTo>
                <a:lnTo>
                  <a:pt x="2784880" y="4148818"/>
                </a:lnTo>
                <a:lnTo>
                  <a:pt x="2797174" y="4219114"/>
                </a:lnTo>
                <a:lnTo>
                  <a:pt x="2797227" y="4219108"/>
                </a:lnTo>
                <a:lnTo>
                  <a:pt x="2784976" y="4148795"/>
                </a:lnTo>
                <a:lnTo>
                  <a:pt x="2784749" y="4148114"/>
                </a:lnTo>
                <a:close/>
                <a:moveTo>
                  <a:pt x="2896143" y="4145846"/>
                </a:moveTo>
                <a:lnTo>
                  <a:pt x="2895916" y="4146300"/>
                </a:lnTo>
                <a:lnTo>
                  <a:pt x="2895008" y="4153104"/>
                </a:lnTo>
                <a:lnTo>
                  <a:pt x="2896143" y="4146073"/>
                </a:lnTo>
                <a:lnTo>
                  <a:pt x="2896143" y="4145846"/>
                </a:lnTo>
                <a:close/>
                <a:moveTo>
                  <a:pt x="3896644" y="4139722"/>
                </a:moveTo>
                <a:lnTo>
                  <a:pt x="3896190" y="4143124"/>
                </a:lnTo>
                <a:lnTo>
                  <a:pt x="3896417" y="4147434"/>
                </a:lnTo>
                <a:lnTo>
                  <a:pt x="3896644" y="4140176"/>
                </a:lnTo>
                <a:lnTo>
                  <a:pt x="3896644" y="4139722"/>
                </a:lnTo>
                <a:close/>
                <a:moveTo>
                  <a:pt x="2898411" y="4132691"/>
                </a:moveTo>
                <a:lnTo>
                  <a:pt x="2898271" y="4133533"/>
                </a:lnTo>
                <a:lnTo>
                  <a:pt x="2898185" y="4133598"/>
                </a:lnTo>
                <a:lnTo>
                  <a:pt x="2898185" y="4134052"/>
                </a:lnTo>
                <a:lnTo>
                  <a:pt x="2898271" y="4133533"/>
                </a:lnTo>
                <a:lnTo>
                  <a:pt x="2899092" y="4132918"/>
                </a:lnTo>
                <a:lnTo>
                  <a:pt x="2898638" y="4133145"/>
                </a:lnTo>
                <a:lnTo>
                  <a:pt x="2898411" y="4132691"/>
                </a:lnTo>
                <a:close/>
                <a:moveTo>
                  <a:pt x="2990975" y="4127247"/>
                </a:moveTo>
                <a:lnTo>
                  <a:pt x="2994832" y="4129289"/>
                </a:lnTo>
                <a:lnTo>
                  <a:pt x="2992563" y="4127474"/>
                </a:lnTo>
                <a:lnTo>
                  <a:pt x="2990975" y="4127247"/>
                </a:lnTo>
                <a:close/>
                <a:moveTo>
                  <a:pt x="3184269" y="4124752"/>
                </a:moveTo>
                <a:lnTo>
                  <a:pt x="3184950" y="4138134"/>
                </a:lnTo>
                <a:lnTo>
                  <a:pt x="3184950" y="4135866"/>
                </a:lnTo>
                <a:lnTo>
                  <a:pt x="3184496" y="4125660"/>
                </a:lnTo>
                <a:lnTo>
                  <a:pt x="3184269" y="4124752"/>
                </a:lnTo>
                <a:close/>
                <a:moveTo>
                  <a:pt x="4621723" y="4124072"/>
                </a:moveTo>
                <a:lnTo>
                  <a:pt x="4609472" y="4143124"/>
                </a:lnTo>
                <a:lnTo>
                  <a:pt x="4609018" y="4143351"/>
                </a:lnTo>
                <a:lnTo>
                  <a:pt x="4607884" y="4146527"/>
                </a:lnTo>
                <a:lnTo>
                  <a:pt x="4606296" y="4149475"/>
                </a:lnTo>
                <a:lnTo>
                  <a:pt x="4604935" y="4152197"/>
                </a:lnTo>
                <a:lnTo>
                  <a:pt x="4602893" y="4154465"/>
                </a:lnTo>
                <a:lnTo>
                  <a:pt x="4601078" y="4156733"/>
                </a:lnTo>
                <a:lnTo>
                  <a:pt x="4599036" y="4158548"/>
                </a:lnTo>
                <a:lnTo>
                  <a:pt x="4596541" y="4160362"/>
                </a:lnTo>
                <a:lnTo>
                  <a:pt x="4594499" y="4161950"/>
                </a:lnTo>
                <a:lnTo>
                  <a:pt x="4591776" y="4163538"/>
                </a:lnTo>
                <a:lnTo>
                  <a:pt x="4589281" y="4164672"/>
                </a:lnTo>
                <a:lnTo>
                  <a:pt x="4586331" y="4166033"/>
                </a:lnTo>
                <a:lnTo>
                  <a:pt x="4583836" y="4166940"/>
                </a:lnTo>
                <a:lnTo>
                  <a:pt x="4580886" y="4167621"/>
                </a:lnTo>
                <a:lnTo>
                  <a:pt x="4577937" y="4168301"/>
                </a:lnTo>
                <a:lnTo>
                  <a:pt x="4574988" y="4168528"/>
                </a:lnTo>
                <a:lnTo>
                  <a:pt x="4571812" y="4169208"/>
                </a:lnTo>
                <a:lnTo>
                  <a:pt x="4577256" y="4182817"/>
                </a:lnTo>
                <a:lnTo>
                  <a:pt x="4571131" y="4184178"/>
                </a:lnTo>
                <a:lnTo>
                  <a:pt x="4570223" y="4185993"/>
                </a:lnTo>
                <a:lnTo>
                  <a:pt x="4569089" y="4187354"/>
                </a:lnTo>
                <a:lnTo>
                  <a:pt x="4566820" y="4190075"/>
                </a:lnTo>
                <a:lnTo>
                  <a:pt x="4564098" y="4192797"/>
                </a:lnTo>
                <a:lnTo>
                  <a:pt x="4560922" y="4194839"/>
                </a:lnTo>
                <a:lnTo>
                  <a:pt x="4557746" y="4197107"/>
                </a:lnTo>
                <a:lnTo>
                  <a:pt x="4554343" y="4199148"/>
                </a:lnTo>
                <a:lnTo>
                  <a:pt x="4547536" y="4203458"/>
                </a:lnTo>
                <a:lnTo>
                  <a:pt x="4544360" y="4205499"/>
                </a:lnTo>
                <a:lnTo>
                  <a:pt x="4541411" y="4207994"/>
                </a:lnTo>
                <a:lnTo>
                  <a:pt x="4538915" y="4210489"/>
                </a:lnTo>
                <a:lnTo>
                  <a:pt x="4538008" y="4211850"/>
                </a:lnTo>
                <a:lnTo>
                  <a:pt x="4537100" y="4213437"/>
                </a:lnTo>
                <a:lnTo>
                  <a:pt x="4536420" y="4214798"/>
                </a:lnTo>
                <a:lnTo>
                  <a:pt x="4535512" y="4216613"/>
                </a:lnTo>
                <a:lnTo>
                  <a:pt x="4535058" y="4218201"/>
                </a:lnTo>
                <a:lnTo>
                  <a:pt x="4534832" y="4220242"/>
                </a:lnTo>
                <a:lnTo>
                  <a:pt x="4534605" y="4222056"/>
                </a:lnTo>
                <a:lnTo>
                  <a:pt x="4534832" y="4224325"/>
                </a:lnTo>
                <a:lnTo>
                  <a:pt x="4535058" y="4226593"/>
                </a:lnTo>
                <a:lnTo>
                  <a:pt x="4535966" y="4228861"/>
                </a:lnTo>
                <a:lnTo>
                  <a:pt x="4536647" y="4231583"/>
                </a:lnTo>
                <a:lnTo>
                  <a:pt x="4537100" y="4234531"/>
                </a:lnTo>
                <a:lnTo>
                  <a:pt x="4537100" y="4237253"/>
                </a:lnTo>
                <a:lnTo>
                  <a:pt x="4536873" y="4239748"/>
                </a:lnTo>
                <a:lnTo>
                  <a:pt x="4536420" y="4242470"/>
                </a:lnTo>
                <a:lnTo>
                  <a:pt x="4535285" y="4245192"/>
                </a:lnTo>
                <a:lnTo>
                  <a:pt x="4533924" y="4247687"/>
                </a:lnTo>
                <a:lnTo>
                  <a:pt x="4532109" y="4249955"/>
                </a:lnTo>
                <a:lnTo>
                  <a:pt x="4528706" y="4256533"/>
                </a:lnTo>
                <a:lnTo>
                  <a:pt x="4525530" y="4263110"/>
                </a:lnTo>
                <a:lnTo>
                  <a:pt x="4523261" y="4269688"/>
                </a:lnTo>
                <a:lnTo>
                  <a:pt x="4520766" y="4276039"/>
                </a:lnTo>
                <a:lnTo>
                  <a:pt x="4516682" y="4288967"/>
                </a:lnTo>
                <a:lnTo>
                  <a:pt x="4514413" y="4295091"/>
                </a:lnTo>
                <a:lnTo>
                  <a:pt x="4512598" y="4301215"/>
                </a:lnTo>
                <a:lnTo>
                  <a:pt x="4510103" y="4307113"/>
                </a:lnTo>
                <a:lnTo>
                  <a:pt x="4507380" y="4313010"/>
                </a:lnTo>
                <a:lnTo>
                  <a:pt x="4504431" y="4318680"/>
                </a:lnTo>
                <a:lnTo>
                  <a:pt x="4500801" y="4323897"/>
                </a:lnTo>
                <a:lnTo>
                  <a:pt x="4498986" y="4326619"/>
                </a:lnTo>
                <a:lnTo>
                  <a:pt x="4496944" y="4329341"/>
                </a:lnTo>
                <a:lnTo>
                  <a:pt x="4494449" y="4331836"/>
                </a:lnTo>
                <a:lnTo>
                  <a:pt x="4492180" y="4334331"/>
                </a:lnTo>
                <a:lnTo>
                  <a:pt x="4489684" y="4336826"/>
                </a:lnTo>
                <a:lnTo>
                  <a:pt x="4486735" y="4339094"/>
                </a:lnTo>
                <a:lnTo>
                  <a:pt x="4483559" y="4341589"/>
                </a:lnTo>
                <a:lnTo>
                  <a:pt x="4480383" y="4343630"/>
                </a:lnTo>
                <a:lnTo>
                  <a:pt x="4482198" y="4347032"/>
                </a:lnTo>
                <a:lnTo>
                  <a:pt x="4483105" y="4350661"/>
                </a:lnTo>
                <a:lnTo>
                  <a:pt x="4483786" y="4354064"/>
                </a:lnTo>
                <a:lnTo>
                  <a:pt x="4484013" y="4357693"/>
                </a:lnTo>
                <a:lnTo>
                  <a:pt x="4484013" y="4361322"/>
                </a:lnTo>
                <a:lnTo>
                  <a:pt x="4483786" y="4365178"/>
                </a:lnTo>
                <a:lnTo>
                  <a:pt x="4483105" y="4368807"/>
                </a:lnTo>
                <a:lnTo>
                  <a:pt x="4482424" y="4372662"/>
                </a:lnTo>
                <a:lnTo>
                  <a:pt x="4481063" y="4376292"/>
                </a:lnTo>
                <a:lnTo>
                  <a:pt x="4479929" y="4379921"/>
                </a:lnTo>
                <a:lnTo>
                  <a:pt x="4476980" y="4387406"/>
                </a:lnTo>
                <a:lnTo>
                  <a:pt x="4470627" y="4402829"/>
                </a:lnTo>
                <a:lnTo>
                  <a:pt x="4467678" y="4410314"/>
                </a:lnTo>
                <a:lnTo>
                  <a:pt x="4466317" y="4414170"/>
                </a:lnTo>
                <a:lnTo>
                  <a:pt x="4465409" y="4417799"/>
                </a:lnTo>
                <a:lnTo>
                  <a:pt x="4464275" y="4421428"/>
                </a:lnTo>
                <a:lnTo>
                  <a:pt x="4463594" y="4425284"/>
                </a:lnTo>
                <a:lnTo>
                  <a:pt x="4463367" y="4428913"/>
                </a:lnTo>
                <a:lnTo>
                  <a:pt x="4463140" y="4432769"/>
                </a:lnTo>
                <a:lnTo>
                  <a:pt x="4463594" y="4436398"/>
                </a:lnTo>
                <a:lnTo>
                  <a:pt x="4464048" y="4440027"/>
                </a:lnTo>
                <a:lnTo>
                  <a:pt x="4465409" y="4443656"/>
                </a:lnTo>
                <a:lnTo>
                  <a:pt x="4466770" y="4447285"/>
                </a:lnTo>
                <a:lnTo>
                  <a:pt x="4468812" y="4450687"/>
                </a:lnTo>
                <a:lnTo>
                  <a:pt x="4471081" y="4454316"/>
                </a:lnTo>
                <a:lnTo>
                  <a:pt x="4474257" y="4457719"/>
                </a:lnTo>
                <a:lnTo>
                  <a:pt x="4477887" y="4461121"/>
                </a:lnTo>
                <a:lnTo>
                  <a:pt x="4483105" y="4465430"/>
                </a:lnTo>
                <a:lnTo>
                  <a:pt x="4487189" y="4469967"/>
                </a:lnTo>
                <a:lnTo>
                  <a:pt x="4490592" y="4474049"/>
                </a:lnTo>
                <a:lnTo>
                  <a:pt x="4493314" y="4478132"/>
                </a:lnTo>
                <a:lnTo>
                  <a:pt x="4495583" y="4481988"/>
                </a:lnTo>
                <a:lnTo>
                  <a:pt x="4496944" y="4485844"/>
                </a:lnTo>
                <a:lnTo>
                  <a:pt x="4498079" y="4489473"/>
                </a:lnTo>
                <a:lnTo>
                  <a:pt x="4498532" y="4493329"/>
                </a:lnTo>
                <a:lnTo>
                  <a:pt x="4498986" y="4497411"/>
                </a:lnTo>
                <a:lnTo>
                  <a:pt x="4498986" y="4501040"/>
                </a:lnTo>
                <a:lnTo>
                  <a:pt x="4498986" y="4505123"/>
                </a:lnTo>
                <a:lnTo>
                  <a:pt x="4498305" y="4508979"/>
                </a:lnTo>
                <a:lnTo>
                  <a:pt x="4497625" y="4517825"/>
                </a:lnTo>
                <a:lnTo>
                  <a:pt x="4497171" y="4522361"/>
                </a:lnTo>
                <a:lnTo>
                  <a:pt x="4496944" y="4527124"/>
                </a:lnTo>
                <a:lnTo>
                  <a:pt x="4498532" y="4531661"/>
                </a:lnTo>
                <a:lnTo>
                  <a:pt x="4499894" y="4535970"/>
                </a:lnTo>
                <a:lnTo>
                  <a:pt x="4500801" y="4540506"/>
                </a:lnTo>
                <a:lnTo>
                  <a:pt x="4501482" y="4545270"/>
                </a:lnTo>
                <a:lnTo>
                  <a:pt x="4501935" y="4550033"/>
                </a:lnTo>
                <a:lnTo>
                  <a:pt x="4502616" y="4555250"/>
                </a:lnTo>
                <a:lnTo>
                  <a:pt x="4503070" y="4565229"/>
                </a:lnTo>
                <a:lnTo>
                  <a:pt x="4503523" y="4575436"/>
                </a:lnTo>
                <a:lnTo>
                  <a:pt x="4503750" y="4585416"/>
                </a:lnTo>
                <a:lnTo>
                  <a:pt x="4504204" y="4590179"/>
                </a:lnTo>
                <a:lnTo>
                  <a:pt x="4504658" y="4595169"/>
                </a:lnTo>
                <a:lnTo>
                  <a:pt x="4505565" y="4599706"/>
                </a:lnTo>
                <a:lnTo>
                  <a:pt x="4506246" y="4604015"/>
                </a:lnTo>
                <a:lnTo>
                  <a:pt x="4506473" y="4604015"/>
                </a:lnTo>
                <a:lnTo>
                  <a:pt x="4511464" y="4606056"/>
                </a:lnTo>
                <a:lnTo>
                  <a:pt x="4511010" y="4609912"/>
                </a:lnTo>
                <a:lnTo>
                  <a:pt x="4510556" y="4613995"/>
                </a:lnTo>
                <a:lnTo>
                  <a:pt x="4510556" y="4617851"/>
                </a:lnTo>
                <a:lnTo>
                  <a:pt x="4510783" y="4622160"/>
                </a:lnTo>
                <a:lnTo>
                  <a:pt x="4511237" y="4626016"/>
                </a:lnTo>
                <a:lnTo>
                  <a:pt x="4511691" y="4629872"/>
                </a:lnTo>
                <a:lnTo>
                  <a:pt x="4512825" y="4633728"/>
                </a:lnTo>
                <a:lnTo>
                  <a:pt x="4513960" y="4637584"/>
                </a:lnTo>
                <a:lnTo>
                  <a:pt x="4515094" y="4641213"/>
                </a:lnTo>
                <a:lnTo>
                  <a:pt x="4516909" y="4644842"/>
                </a:lnTo>
                <a:lnTo>
                  <a:pt x="4518497" y="4648244"/>
                </a:lnTo>
                <a:lnTo>
                  <a:pt x="4520539" y="4651646"/>
                </a:lnTo>
                <a:lnTo>
                  <a:pt x="4522807" y="4654822"/>
                </a:lnTo>
                <a:lnTo>
                  <a:pt x="4524849" y="4657770"/>
                </a:lnTo>
                <a:lnTo>
                  <a:pt x="4527345" y="4660719"/>
                </a:lnTo>
                <a:lnTo>
                  <a:pt x="4530067" y="4663441"/>
                </a:lnTo>
                <a:lnTo>
                  <a:pt x="4533924" y="4658451"/>
                </a:lnTo>
                <a:lnTo>
                  <a:pt x="4536420" y="4658905"/>
                </a:lnTo>
                <a:lnTo>
                  <a:pt x="4538462" y="4659812"/>
                </a:lnTo>
                <a:lnTo>
                  <a:pt x="4540730" y="4660719"/>
                </a:lnTo>
                <a:lnTo>
                  <a:pt x="4542772" y="4661626"/>
                </a:lnTo>
                <a:lnTo>
                  <a:pt x="4544587" y="4662987"/>
                </a:lnTo>
                <a:lnTo>
                  <a:pt x="4546629" y="4664121"/>
                </a:lnTo>
                <a:lnTo>
                  <a:pt x="4550032" y="4667070"/>
                </a:lnTo>
                <a:lnTo>
                  <a:pt x="4553208" y="4670245"/>
                </a:lnTo>
                <a:lnTo>
                  <a:pt x="4555931" y="4673648"/>
                </a:lnTo>
                <a:lnTo>
                  <a:pt x="4560922" y="4679998"/>
                </a:lnTo>
                <a:lnTo>
                  <a:pt x="4561149" y="4686803"/>
                </a:lnTo>
                <a:lnTo>
                  <a:pt x="4556838" y="4691339"/>
                </a:lnTo>
                <a:lnTo>
                  <a:pt x="4560241" y="4695422"/>
                </a:lnTo>
                <a:lnTo>
                  <a:pt x="4557746" y="4706763"/>
                </a:lnTo>
                <a:lnTo>
                  <a:pt x="4555704" y="4717877"/>
                </a:lnTo>
                <a:lnTo>
                  <a:pt x="4554116" y="4729444"/>
                </a:lnTo>
                <a:lnTo>
                  <a:pt x="4552981" y="4741466"/>
                </a:lnTo>
                <a:lnTo>
                  <a:pt x="4551847" y="4753487"/>
                </a:lnTo>
                <a:lnTo>
                  <a:pt x="4551393" y="4765962"/>
                </a:lnTo>
                <a:lnTo>
                  <a:pt x="4551166" y="4778437"/>
                </a:lnTo>
                <a:lnTo>
                  <a:pt x="4551166" y="4790685"/>
                </a:lnTo>
                <a:lnTo>
                  <a:pt x="4551393" y="4803386"/>
                </a:lnTo>
                <a:lnTo>
                  <a:pt x="4552074" y="4815861"/>
                </a:lnTo>
                <a:lnTo>
                  <a:pt x="4552981" y="4827883"/>
                </a:lnTo>
                <a:lnTo>
                  <a:pt x="4553889" y="4840131"/>
                </a:lnTo>
                <a:lnTo>
                  <a:pt x="4555023" y="4851925"/>
                </a:lnTo>
                <a:lnTo>
                  <a:pt x="4556611" y="4863493"/>
                </a:lnTo>
                <a:lnTo>
                  <a:pt x="4557972" y="4874607"/>
                </a:lnTo>
                <a:lnTo>
                  <a:pt x="4560014" y="4885721"/>
                </a:lnTo>
                <a:lnTo>
                  <a:pt x="4557292" y="4899557"/>
                </a:lnTo>
                <a:lnTo>
                  <a:pt x="4562737" y="4896381"/>
                </a:lnTo>
                <a:lnTo>
                  <a:pt x="4564098" y="4900917"/>
                </a:lnTo>
                <a:lnTo>
                  <a:pt x="4565005" y="4905227"/>
                </a:lnTo>
                <a:lnTo>
                  <a:pt x="4565686" y="4909763"/>
                </a:lnTo>
                <a:lnTo>
                  <a:pt x="4565913" y="4914300"/>
                </a:lnTo>
                <a:lnTo>
                  <a:pt x="4566140" y="4918609"/>
                </a:lnTo>
                <a:lnTo>
                  <a:pt x="4565913" y="4923145"/>
                </a:lnTo>
                <a:lnTo>
                  <a:pt x="4565232" y="4927455"/>
                </a:lnTo>
                <a:lnTo>
                  <a:pt x="4564552" y="4931764"/>
                </a:lnTo>
                <a:lnTo>
                  <a:pt x="4563644" y="4936074"/>
                </a:lnTo>
                <a:lnTo>
                  <a:pt x="4562283" y="4940383"/>
                </a:lnTo>
                <a:lnTo>
                  <a:pt x="4560922" y="4944693"/>
                </a:lnTo>
                <a:lnTo>
                  <a:pt x="4558880" y="4949002"/>
                </a:lnTo>
                <a:lnTo>
                  <a:pt x="4557065" y="4953085"/>
                </a:lnTo>
                <a:lnTo>
                  <a:pt x="4554796" y="4957395"/>
                </a:lnTo>
                <a:lnTo>
                  <a:pt x="4552301" y="4961477"/>
                </a:lnTo>
                <a:lnTo>
                  <a:pt x="4549805" y="4965560"/>
                </a:lnTo>
                <a:lnTo>
                  <a:pt x="4547083" y="4969643"/>
                </a:lnTo>
                <a:lnTo>
                  <a:pt x="4544133" y="4973952"/>
                </a:lnTo>
                <a:lnTo>
                  <a:pt x="4540957" y="4977808"/>
                </a:lnTo>
                <a:lnTo>
                  <a:pt x="4537554" y="4981891"/>
                </a:lnTo>
                <a:lnTo>
                  <a:pt x="4530294" y="4989603"/>
                </a:lnTo>
                <a:lnTo>
                  <a:pt x="4522807" y="4997541"/>
                </a:lnTo>
                <a:lnTo>
                  <a:pt x="4514413" y="5005253"/>
                </a:lnTo>
                <a:lnTo>
                  <a:pt x="4508695" y="5010067"/>
                </a:lnTo>
                <a:lnTo>
                  <a:pt x="4508676" y="5010149"/>
                </a:lnTo>
                <a:lnTo>
                  <a:pt x="4508644" y="5010110"/>
                </a:lnTo>
                <a:lnTo>
                  <a:pt x="4505792" y="5012511"/>
                </a:lnTo>
                <a:lnTo>
                  <a:pt x="4496490" y="5019769"/>
                </a:lnTo>
                <a:lnTo>
                  <a:pt x="4487189" y="5027027"/>
                </a:lnTo>
                <a:lnTo>
                  <a:pt x="4477433" y="5033832"/>
                </a:lnTo>
                <a:lnTo>
                  <a:pt x="4467451" y="5040636"/>
                </a:lnTo>
                <a:lnTo>
                  <a:pt x="4457469" y="5047214"/>
                </a:lnTo>
                <a:lnTo>
                  <a:pt x="4447486" y="5053565"/>
                </a:lnTo>
                <a:lnTo>
                  <a:pt x="4437277" y="5059916"/>
                </a:lnTo>
                <a:lnTo>
                  <a:pt x="4427295" y="5065813"/>
                </a:lnTo>
                <a:lnTo>
                  <a:pt x="4407784" y="5077154"/>
                </a:lnTo>
                <a:lnTo>
                  <a:pt x="4389181" y="5087360"/>
                </a:lnTo>
                <a:lnTo>
                  <a:pt x="4372165" y="5096887"/>
                </a:lnTo>
                <a:lnTo>
                  <a:pt x="4357192" y="5105506"/>
                </a:lnTo>
                <a:lnTo>
                  <a:pt x="4344714" y="5112764"/>
                </a:lnTo>
                <a:lnTo>
                  <a:pt x="4345394" y="5114125"/>
                </a:lnTo>
                <a:lnTo>
                  <a:pt x="4346075" y="5115712"/>
                </a:lnTo>
                <a:lnTo>
                  <a:pt x="4346756" y="5117300"/>
                </a:lnTo>
                <a:lnTo>
                  <a:pt x="4347209" y="5118661"/>
                </a:lnTo>
                <a:lnTo>
                  <a:pt x="4347209" y="5120476"/>
                </a:lnTo>
                <a:lnTo>
                  <a:pt x="4347209" y="5122063"/>
                </a:lnTo>
                <a:lnTo>
                  <a:pt x="4346983" y="5124105"/>
                </a:lnTo>
                <a:lnTo>
                  <a:pt x="4346302" y="5125919"/>
                </a:lnTo>
                <a:lnTo>
                  <a:pt x="4345168" y="5129775"/>
                </a:lnTo>
                <a:lnTo>
                  <a:pt x="4343353" y="5133858"/>
                </a:lnTo>
                <a:lnTo>
                  <a:pt x="4340630" y="5137940"/>
                </a:lnTo>
                <a:lnTo>
                  <a:pt x="4337454" y="5142023"/>
                </a:lnTo>
                <a:lnTo>
                  <a:pt x="4334051" y="5146559"/>
                </a:lnTo>
                <a:lnTo>
                  <a:pt x="4329967" y="5150869"/>
                </a:lnTo>
                <a:lnTo>
                  <a:pt x="4325430" y="5155405"/>
                </a:lnTo>
                <a:lnTo>
                  <a:pt x="4320892" y="5159942"/>
                </a:lnTo>
                <a:lnTo>
                  <a:pt x="4315792" y="5164376"/>
                </a:lnTo>
                <a:lnTo>
                  <a:pt x="4318000" y="5165140"/>
                </a:lnTo>
                <a:lnTo>
                  <a:pt x="4316136" y="5168900"/>
                </a:lnTo>
                <a:lnTo>
                  <a:pt x="4314044" y="5165825"/>
                </a:lnTo>
                <a:lnTo>
                  <a:pt x="4310456" y="5168787"/>
                </a:lnTo>
                <a:lnTo>
                  <a:pt x="4305011" y="5173324"/>
                </a:lnTo>
                <a:lnTo>
                  <a:pt x="4299566" y="5177633"/>
                </a:lnTo>
                <a:lnTo>
                  <a:pt x="4287996" y="5186025"/>
                </a:lnTo>
                <a:lnTo>
                  <a:pt x="4276426" y="5193964"/>
                </a:lnTo>
                <a:lnTo>
                  <a:pt x="4265082" y="5201222"/>
                </a:lnTo>
                <a:lnTo>
                  <a:pt x="4254646" y="5207573"/>
                </a:lnTo>
                <a:lnTo>
                  <a:pt x="4245571" y="5212563"/>
                </a:lnTo>
                <a:lnTo>
                  <a:pt x="4237631" y="5216419"/>
                </a:lnTo>
                <a:lnTo>
                  <a:pt x="4234455" y="5218007"/>
                </a:lnTo>
                <a:lnTo>
                  <a:pt x="4231959" y="5218914"/>
                </a:lnTo>
                <a:lnTo>
                  <a:pt x="4229690" y="5219594"/>
                </a:lnTo>
                <a:lnTo>
                  <a:pt x="4228102" y="5219594"/>
                </a:lnTo>
                <a:lnTo>
                  <a:pt x="4225394" y="5219394"/>
                </a:lnTo>
                <a:lnTo>
                  <a:pt x="4225153" y="5219141"/>
                </a:lnTo>
                <a:lnTo>
                  <a:pt x="4221977" y="5219141"/>
                </a:lnTo>
                <a:lnTo>
                  <a:pt x="4225394" y="5219394"/>
                </a:lnTo>
                <a:lnTo>
                  <a:pt x="4229690" y="5223904"/>
                </a:lnTo>
                <a:lnTo>
                  <a:pt x="4189988" y="5229121"/>
                </a:lnTo>
                <a:lnTo>
                  <a:pt x="4189534" y="5212336"/>
                </a:lnTo>
                <a:lnTo>
                  <a:pt x="4188853" y="5195325"/>
                </a:lnTo>
                <a:lnTo>
                  <a:pt x="4187946" y="5177860"/>
                </a:lnTo>
                <a:lnTo>
                  <a:pt x="4186812" y="5159942"/>
                </a:lnTo>
                <a:lnTo>
                  <a:pt x="4184770" y="5123651"/>
                </a:lnTo>
                <a:lnTo>
                  <a:pt x="4183409" y="5105506"/>
                </a:lnTo>
                <a:lnTo>
                  <a:pt x="4182501" y="5087134"/>
                </a:lnTo>
                <a:lnTo>
                  <a:pt x="4181820" y="5068988"/>
                </a:lnTo>
                <a:lnTo>
                  <a:pt x="4181594" y="5050843"/>
                </a:lnTo>
                <a:lnTo>
                  <a:pt x="4181367" y="5033151"/>
                </a:lnTo>
                <a:lnTo>
                  <a:pt x="4181820" y="5015686"/>
                </a:lnTo>
                <a:lnTo>
                  <a:pt x="4182501" y="4998675"/>
                </a:lnTo>
                <a:lnTo>
                  <a:pt x="4183182" y="4990283"/>
                </a:lnTo>
                <a:lnTo>
                  <a:pt x="4183862" y="4982344"/>
                </a:lnTo>
                <a:lnTo>
                  <a:pt x="4184997" y="4974179"/>
                </a:lnTo>
                <a:lnTo>
                  <a:pt x="4185904" y="4966241"/>
                </a:lnTo>
                <a:lnTo>
                  <a:pt x="4187265" y="4958529"/>
                </a:lnTo>
                <a:lnTo>
                  <a:pt x="4188853" y="4951044"/>
                </a:lnTo>
                <a:lnTo>
                  <a:pt x="4182955" y="4952858"/>
                </a:lnTo>
                <a:lnTo>
                  <a:pt x="4181140" y="4905000"/>
                </a:lnTo>
                <a:lnTo>
                  <a:pt x="4179098" y="4856915"/>
                </a:lnTo>
                <a:lnTo>
                  <a:pt x="4176829" y="4808830"/>
                </a:lnTo>
                <a:lnTo>
                  <a:pt x="4174561" y="4760745"/>
                </a:lnTo>
                <a:lnTo>
                  <a:pt x="4171838" y="4712433"/>
                </a:lnTo>
                <a:lnTo>
                  <a:pt x="4169116" y="4664575"/>
                </a:lnTo>
                <a:lnTo>
                  <a:pt x="4166166" y="4616490"/>
                </a:lnTo>
                <a:lnTo>
                  <a:pt x="4162990" y="4568405"/>
                </a:lnTo>
                <a:lnTo>
                  <a:pt x="4161629" y="4549126"/>
                </a:lnTo>
                <a:lnTo>
                  <a:pt x="4159587" y="4528939"/>
                </a:lnTo>
                <a:lnTo>
                  <a:pt x="4156865" y="4508072"/>
                </a:lnTo>
                <a:lnTo>
                  <a:pt x="4154369" y="4486297"/>
                </a:lnTo>
                <a:lnTo>
                  <a:pt x="4148697" y="4441841"/>
                </a:lnTo>
                <a:lnTo>
                  <a:pt x="4145975" y="4419387"/>
                </a:lnTo>
                <a:lnTo>
                  <a:pt x="4143933" y="4396932"/>
                </a:lnTo>
                <a:lnTo>
                  <a:pt x="4141891" y="4374250"/>
                </a:lnTo>
                <a:lnTo>
                  <a:pt x="4141438" y="4363363"/>
                </a:lnTo>
                <a:lnTo>
                  <a:pt x="4140984" y="4352476"/>
                </a:lnTo>
                <a:lnTo>
                  <a:pt x="4140757" y="4341589"/>
                </a:lnTo>
                <a:lnTo>
                  <a:pt x="4140303" y="4330701"/>
                </a:lnTo>
                <a:lnTo>
                  <a:pt x="4140757" y="4320041"/>
                </a:lnTo>
                <a:lnTo>
                  <a:pt x="4141211" y="4309608"/>
                </a:lnTo>
                <a:lnTo>
                  <a:pt x="4141891" y="4299401"/>
                </a:lnTo>
                <a:lnTo>
                  <a:pt x="4142799" y="4289421"/>
                </a:lnTo>
                <a:lnTo>
                  <a:pt x="4144160" y="4279668"/>
                </a:lnTo>
                <a:lnTo>
                  <a:pt x="4145748" y="4269915"/>
                </a:lnTo>
                <a:lnTo>
                  <a:pt x="4147790" y="4260842"/>
                </a:lnTo>
                <a:lnTo>
                  <a:pt x="4150059" y="4251996"/>
                </a:lnTo>
                <a:lnTo>
                  <a:pt x="4152781" y="4243150"/>
                </a:lnTo>
                <a:lnTo>
                  <a:pt x="4155957" y="4234985"/>
                </a:lnTo>
                <a:lnTo>
                  <a:pt x="4138488" y="4239748"/>
                </a:lnTo>
                <a:lnTo>
                  <a:pt x="4137354" y="4226139"/>
                </a:lnTo>
                <a:lnTo>
                  <a:pt x="4140757" y="4215932"/>
                </a:lnTo>
                <a:lnTo>
                  <a:pt x="4141664" y="4213664"/>
                </a:lnTo>
                <a:lnTo>
                  <a:pt x="4142118" y="4211396"/>
                </a:lnTo>
                <a:lnTo>
                  <a:pt x="4143026" y="4207313"/>
                </a:lnTo>
                <a:lnTo>
                  <a:pt x="4143479" y="4203684"/>
                </a:lnTo>
                <a:lnTo>
                  <a:pt x="4144160" y="4200736"/>
                </a:lnTo>
                <a:lnTo>
                  <a:pt x="4144387" y="4199148"/>
                </a:lnTo>
                <a:lnTo>
                  <a:pt x="4145067" y="4198014"/>
                </a:lnTo>
                <a:lnTo>
                  <a:pt x="4145748" y="4197107"/>
                </a:lnTo>
                <a:lnTo>
                  <a:pt x="4146882" y="4195746"/>
                </a:lnTo>
                <a:lnTo>
                  <a:pt x="4148471" y="4195065"/>
                </a:lnTo>
                <a:lnTo>
                  <a:pt x="4150285" y="4194158"/>
                </a:lnTo>
                <a:lnTo>
                  <a:pt x="4152781" y="4193704"/>
                </a:lnTo>
                <a:lnTo>
                  <a:pt x="4155730" y="4193024"/>
                </a:lnTo>
                <a:lnTo>
                  <a:pt x="4154823" y="4186673"/>
                </a:lnTo>
                <a:lnTo>
                  <a:pt x="4271435" y="4170569"/>
                </a:lnTo>
                <a:lnTo>
                  <a:pt x="4388046" y="4154238"/>
                </a:lnTo>
                <a:lnTo>
                  <a:pt x="4446352" y="4146527"/>
                </a:lnTo>
                <a:lnTo>
                  <a:pt x="4504658" y="4138815"/>
                </a:lnTo>
                <a:lnTo>
                  <a:pt x="4563190" y="4131103"/>
                </a:lnTo>
                <a:lnTo>
                  <a:pt x="4621723" y="4124072"/>
                </a:lnTo>
                <a:close/>
                <a:moveTo>
                  <a:pt x="61482" y="4112985"/>
                </a:moveTo>
                <a:lnTo>
                  <a:pt x="61482" y="4113892"/>
                </a:lnTo>
                <a:lnTo>
                  <a:pt x="61708" y="4114572"/>
                </a:lnTo>
                <a:lnTo>
                  <a:pt x="61482" y="4112985"/>
                </a:lnTo>
                <a:close/>
                <a:moveTo>
                  <a:pt x="1730744" y="4097791"/>
                </a:moveTo>
                <a:lnTo>
                  <a:pt x="1730517" y="4098472"/>
                </a:lnTo>
                <a:lnTo>
                  <a:pt x="1730063" y="4109131"/>
                </a:lnTo>
                <a:lnTo>
                  <a:pt x="1730744" y="4097791"/>
                </a:lnTo>
                <a:close/>
                <a:moveTo>
                  <a:pt x="3072876" y="4095493"/>
                </a:moveTo>
                <a:lnTo>
                  <a:pt x="3071061" y="4100256"/>
                </a:lnTo>
                <a:lnTo>
                  <a:pt x="3071741" y="4098895"/>
                </a:lnTo>
                <a:lnTo>
                  <a:pt x="3072876" y="4095493"/>
                </a:lnTo>
                <a:close/>
                <a:moveTo>
                  <a:pt x="3061759" y="4091410"/>
                </a:moveTo>
                <a:lnTo>
                  <a:pt x="3067658" y="4106607"/>
                </a:lnTo>
                <a:lnTo>
                  <a:pt x="3067884" y="4106834"/>
                </a:lnTo>
                <a:lnTo>
                  <a:pt x="3061759" y="4091410"/>
                </a:lnTo>
                <a:close/>
                <a:moveTo>
                  <a:pt x="6767697" y="4084699"/>
                </a:moveTo>
                <a:lnTo>
                  <a:pt x="6765698" y="4095240"/>
                </a:lnTo>
                <a:lnTo>
                  <a:pt x="6765018" y="4097722"/>
                </a:lnTo>
                <a:lnTo>
                  <a:pt x="6764985" y="4097755"/>
                </a:lnTo>
                <a:lnTo>
                  <a:pt x="6767697" y="4084699"/>
                </a:lnTo>
                <a:close/>
                <a:moveTo>
                  <a:pt x="6750050" y="4079874"/>
                </a:moveTo>
                <a:lnTo>
                  <a:pt x="6749596" y="4082922"/>
                </a:lnTo>
                <a:lnTo>
                  <a:pt x="6748462" y="4086224"/>
                </a:lnTo>
                <a:lnTo>
                  <a:pt x="6750050" y="4079874"/>
                </a:lnTo>
                <a:close/>
                <a:moveTo>
                  <a:pt x="1875727" y="4067265"/>
                </a:moveTo>
                <a:lnTo>
                  <a:pt x="1872760" y="4068536"/>
                </a:lnTo>
                <a:lnTo>
                  <a:pt x="1872216" y="4067992"/>
                </a:lnTo>
                <a:lnTo>
                  <a:pt x="1875727" y="4067265"/>
                </a:lnTo>
                <a:close/>
                <a:moveTo>
                  <a:pt x="2625847" y="4067175"/>
                </a:moveTo>
                <a:lnTo>
                  <a:pt x="2631613" y="4071739"/>
                </a:lnTo>
                <a:lnTo>
                  <a:pt x="2631844" y="4072880"/>
                </a:lnTo>
                <a:lnTo>
                  <a:pt x="2631844" y="4074934"/>
                </a:lnTo>
                <a:lnTo>
                  <a:pt x="2631844" y="4077216"/>
                </a:lnTo>
                <a:lnTo>
                  <a:pt x="2631152" y="4082009"/>
                </a:lnTo>
                <a:lnTo>
                  <a:pt x="2629999" y="4086801"/>
                </a:lnTo>
                <a:lnTo>
                  <a:pt x="2628845" y="4091365"/>
                </a:lnTo>
                <a:lnTo>
                  <a:pt x="2627461" y="4095701"/>
                </a:lnTo>
                <a:lnTo>
                  <a:pt x="2625847" y="4099352"/>
                </a:lnTo>
                <a:lnTo>
                  <a:pt x="2624693" y="4102091"/>
                </a:lnTo>
                <a:lnTo>
                  <a:pt x="2623771" y="4103688"/>
                </a:lnTo>
                <a:lnTo>
                  <a:pt x="2610392" y="4099809"/>
                </a:lnTo>
                <a:lnTo>
                  <a:pt x="2605087" y="4095701"/>
                </a:lnTo>
                <a:lnTo>
                  <a:pt x="2605548" y="4093419"/>
                </a:lnTo>
                <a:lnTo>
                  <a:pt x="2613160" y="4084062"/>
                </a:lnTo>
                <a:lnTo>
                  <a:pt x="2617543" y="4072424"/>
                </a:lnTo>
                <a:lnTo>
                  <a:pt x="2621925" y="4068773"/>
                </a:lnTo>
                <a:lnTo>
                  <a:pt x="2625847" y="4067175"/>
                </a:lnTo>
                <a:close/>
                <a:moveTo>
                  <a:pt x="6772275" y="4062068"/>
                </a:moveTo>
                <a:lnTo>
                  <a:pt x="6769327" y="4078767"/>
                </a:lnTo>
                <a:lnTo>
                  <a:pt x="6770007" y="4073577"/>
                </a:lnTo>
                <a:lnTo>
                  <a:pt x="6767697" y="4084699"/>
                </a:lnTo>
                <a:lnTo>
                  <a:pt x="6767966" y="4083280"/>
                </a:lnTo>
                <a:lnTo>
                  <a:pt x="6772275" y="4062068"/>
                </a:lnTo>
                <a:close/>
                <a:moveTo>
                  <a:pt x="1920671" y="4055378"/>
                </a:moveTo>
                <a:lnTo>
                  <a:pt x="1918586" y="4058331"/>
                </a:lnTo>
                <a:lnTo>
                  <a:pt x="1914049" y="4058104"/>
                </a:lnTo>
                <a:lnTo>
                  <a:pt x="1918813" y="4056063"/>
                </a:lnTo>
                <a:lnTo>
                  <a:pt x="1920671" y="4055378"/>
                </a:lnTo>
                <a:close/>
                <a:moveTo>
                  <a:pt x="6766605" y="4038599"/>
                </a:moveTo>
                <a:lnTo>
                  <a:pt x="6766152" y="4056201"/>
                </a:lnTo>
                <a:lnTo>
                  <a:pt x="6766832" y="4054847"/>
                </a:lnTo>
                <a:lnTo>
                  <a:pt x="6766832" y="4061165"/>
                </a:lnTo>
                <a:lnTo>
                  <a:pt x="6768193" y="4056878"/>
                </a:lnTo>
                <a:lnTo>
                  <a:pt x="6769100" y="4055072"/>
                </a:lnTo>
                <a:lnTo>
                  <a:pt x="6769327" y="4054847"/>
                </a:lnTo>
                <a:lnTo>
                  <a:pt x="6769554" y="4055298"/>
                </a:lnTo>
                <a:lnTo>
                  <a:pt x="6769327" y="4057780"/>
                </a:lnTo>
                <a:lnTo>
                  <a:pt x="6768646" y="4062745"/>
                </a:lnTo>
                <a:lnTo>
                  <a:pt x="6767286" y="4069966"/>
                </a:lnTo>
                <a:lnTo>
                  <a:pt x="6763204" y="4091404"/>
                </a:lnTo>
                <a:lnTo>
                  <a:pt x="6764111" y="4088696"/>
                </a:lnTo>
                <a:lnTo>
                  <a:pt x="6764111" y="4091855"/>
                </a:lnTo>
                <a:lnTo>
                  <a:pt x="6764564" y="4091178"/>
                </a:lnTo>
                <a:lnTo>
                  <a:pt x="6765018" y="4092306"/>
                </a:lnTo>
                <a:lnTo>
                  <a:pt x="6765698" y="4091404"/>
                </a:lnTo>
                <a:lnTo>
                  <a:pt x="6764791" y="4097948"/>
                </a:lnTo>
                <a:lnTo>
                  <a:pt x="6764985" y="4097755"/>
                </a:lnTo>
                <a:lnTo>
                  <a:pt x="6748916" y="4175124"/>
                </a:lnTo>
                <a:lnTo>
                  <a:pt x="6752328" y="4145168"/>
                </a:lnTo>
                <a:lnTo>
                  <a:pt x="6752771" y="4141275"/>
                </a:lnTo>
                <a:lnTo>
                  <a:pt x="6749370" y="4150753"/>
                </a:lnTo>
                <a:lnTo>
                  <a:pt x="6749370" y="4133377"/>
                </a:lnTo>
                <a:lnTo>
                  <a:pt x="6749823" y="4115775"/>
                </a:lnTo>
                <a:lnTo>
                  <a:pt x="6750050" y="4103138"/>
                </a:lnTo>
                <a:lnTo>
                  <a:pt x="6750050" y="4098851"/>
                </a:lnTo>
                <a:lnTo>
                  <a:pt x="6750050" y="4096820"/>
                </a:lnTo>
                <a:lnTo>
                  <a:pt x="6746875" y="4097045"/>
                </a:lnTo>
                <a:lnTo>
                  <a:pt x="6747555" y="4091855"/>
                </a:lnTo>
                <a:lnTo>
                  <a:pt x="6747555" y="4096143"/>
                </a:lnTo>
                <a:lnTo>
                  <a:pt x="6752998" y="4074479"/>
                </a:lnTo>
                <a:lnTo>
                  <a:pt x="6757080" y="4058683"/>
                </a:lnTo>
                <a:lnTo>
                  <a:pt x="6761616" y="4040404"/>
                </a:lnTo>
                <a:lnTo>
                  <a:pt x="6760936" y="4045595"/>
                </a:lnTo>
                <a:lnTo>
                  <a:pt x="6762523" y="4043338"/>
                </a:lnTo>
                <a:lnTo>
                  <a:pt x="6763657" y="4050108"/>
                </a:lnTo>
                <a:lnTo>
                  <a:pt x="6766605" y="4038599"/>
                </a:lnTo>
                <a:close/>
                <a:moveTo>
                  <a:pt x="2544763" y="4032249"/>
                </a:moveTo>
                <a:lnTo>
                  <a:pt x="2539577" y="4035424"/>
                </a:lnTo>
                <a:lnTo>
                  <a:pt x="2533650" y="4035424"/>
                </a:lnTo>
                <a:lnTo>
                  <a:pt x="2544763" y="4032249"/>
                </a:lnTo>
                <a:close/>
                <a:moveTo>
                  <a:pt x="2527911" y="4030662"/>
                </a:moveTo>
                <a:lnTo>
                  <a:pt x="2532063" y="4035308"/>
                </a:lnTo>
                <a:lnTo>
                  <a:pt x="2525713" y="4040187"/>
                </a:lnTo>
                <a:lnTo>
                  <a:pt x="2527911" y="4030662"/>
                </a:lnTo>
                <a:close/>
                <a:moveTo>
                  <a:pt x="3111670" y="4016561"/>
                </a:moveTo>
                <a:lnTo>
                  <a:pt x="3109402" y="4018149"/>
                </a:lnTo>
                <a:lnTo>
                  <a:pt x="3110536" y="4017922"/>
                </a:lnTo>
                <a:lnTo>
                  <a:pt x="3111670" y="4016561"/>
                </a:lnTo>
                <a:close/>
                <a:moveTo>
                  <a:pt x="38500" y="4016330"/>
                </a:moveTo>
                <a:lnTo>
                  <a:pt x="38896" y="4017860"/>
                </a:lnTo>
                <a:lnTo>
                  <a:pt x="39020" y="4017737"/>
                </a:lnTo>
                <a:lnTo>
                  <a:pt x="38500" y="4016330"/>
                </a:lnTo>
                <a:close/>
                <a:moveTo>
                  <a:pt x="6738938" y="4013199"/>
                </a:moveTo>
                <a:lnTo>
                  <a:pt x="6738938" y="4022923"/>
                </a:lnTo>
                <a:lnTo>
                  <a:pt x="6737350" y="4024312"/>
                </a:lnTo>
                <a:lnTo>
                  <a:pt x="6738938" y="4013199"/>
                </a:lnTo>
                <a:close/>
                <a:moveTo>
                  <a:pt x="3199470" y="4011344"/>
                </a:moveTo>
                <a:lnTo>
                  <a:pt x="3199923" y="4012025"/>
                </a:lnTo>
                <a:lnTo>
                  <a:pt x="3199923" y="4011344"/>
                </a:lnTo>
                <a:lnTo>
                  <a:pt x="3199470" y="4011344"/>
                </a:lnTo>
                <a:close/>
                <a:moveTo>
                  <a:pt x="38418" y="4006849"/>
                </a:moveTo>
                <a:lnTo>
                  <a:pt x="39687" y="4010022"/>
                </a:lnTo>
                <a:lnTo>
                  <a:pt x="39689" y="4010024"/>
                </a:lnTo>
                <a:lnTo>
                  <a:pt x="39687" y="4010023"/>
                </a:lnTo>
                <a:lnTo>
                  <a:pt x="38100" y="4008186"/>
                </a:lnTo>
                <a:lnTo>
                  <a:pt x="38418" y="4006849"/>
                </a:lnTo>
                <a:close/>
                <a:moveTo>
                  <a:pt x="1662004" y="4002314"/>
                </a:moveTo>
                <a:lnTo>
                  <a:pt x="1659509" y="4006170"/>
                </a:lnTo>
                <a:lnTo>
                  <a:pt x="1659736" y="4006397"/>
                </a:lnTo>
                <a:lnTo>
                  <a:pt x="1662004" y="4002314"/>
                </a:lnTo>
                <a:close/>
                <a:moveTo>
                  <a:pt x="36512" y="3998912"/>
                </a:moveTo>
                <a:lnTo>
                  <a:pt x="38100" y="4000133"/>
                </a:lnTo>
                <a:lnTo>
                  <a:pt x="37571" y="4006850"/>
                </a:lnTo>
                <a:lnTo>
                  <a:pt x="36512" y="3998912"/>
                </a:lnTo>
                <a:close/>
                <a:moveTo>
                  <a:pt x="3976049" y="3990477"/>
                </a:moveTo>
                <a:lnTo>
                  <a:pt x="3977339" y="3995854"/>
                </a:lnTo>
                <a:lnTo>
                  <a:pt x="3970831" y="4010664"/>
                </a:lnTo>
                <a:lnTo>
                  <a:pt x="3977410" y="3996148"/>
                </a:lnTo>
                <a:lnTo>
                  <a:pt x="3977339" y="3995854"/>
                </a:lnTo>
                <a:lnTo>
                  <a:pt x="3977410" y="3995694"/>
                </a:lnTo>
                <a:lnTo>
                  <a:pt x="3976049" y="3990477"/>
                </a:lnTo>
                <a:close/>
                <a:moveTo>
                  <a:pt x="34030" y="3979408"/>
                </a:moveTo>
                <a:lnTo>
                  <a:pt x="34257" y="3980315"/>
                </a:lnTo>
                <a:lnTo>
                  <a:pt x="34098" y="3980156"/>
                </a:lnTo>
                <a:lnTo>
                  <a:pt x="34030" y="3979408"/>
                </a:lnTo>
                <a:close/>
                <a:moveTo>
                  <a:pt x="2609605" y="3972105"/>
                </a:moveTo>
                <a:lnTo>
                  <a:pt x="2608924" y="3975734"/>
                </a:lnTo>
                <a:lnTo>
                  <a:pt x="2608924" y="3976641"/>
                </a:lnTo>
                <a:lnTo>
                  <a:pt x="2609605" y="3972105"/>
                </a:lnTo>
                <a:close/>
                <a:moveTo>
                  <a:pt x="1669264" y="3968977"/>
                </a:moveTo>
                <a:lnTo>
                  <a:pt x="1669264" y="3969204"/>
                </a:lnTo>
                <a:lnTo>
                  <a:pt x="1669264" y="3969431"/>
                </a:lnTo>
                <a:lnTo>
                  <a:pt x="1669945" y="3975100"/>
                </a:lnTo>
                <a:lnTo>
                  <a:pt x="1669718" y="3971698"/>
                </a:lnTo>
                <a:lnTo>
                  <a:pt x="1669264" y="3968977"/>
                </a:lnTo>
                <a:close/>
                <a:moveTo>
                  <a:pt x="1449063" y="3959224"/>
                </a:moveTo>
                <a:lnTo>
                  <a:pt x="1458914" y="3965347"/>
                </a:lnTo>
                <a:lnTo>
                  <a:pt x="1458210" y="3966254"/>
                </a:lnTo>
                <a:lnTo>
                  <a:pt x="1457272" y="3967388"/>
                </a:lnTo>
                <a:lnTo>
                  <a:pt x="1456334" y="3967842"/>
                </a:lnTo>
                <a:lnTo>
                  <a:pt x="1455395" y="3968296"/>
                </a:lnTo>
                <a:lnTo>
                  <a:pt x="1454457" y="3968522"/>
                </a:lnTo>
                <a:lnTo>
                  <a:pt x="1453285" y="3968749"/>
                </a:lnTo>
                <a:lnTo>
                  <a:pt x="1450939" y="3968296"/>
                </a:lnTo>
                <a:lnTo>
                  <a:pt x="1448360" y="3967842"/>
                </a:lnTo>
                <a:lnTo>
                  <a:pt x="1445311" y="3966708"/>
                </a:lnTo>
                <a:lnTo>
                  <a:pt x="1441793" y="3965574"/>
                </a:lnTo>
                <a:lnTo>
                  <a:pt x="1438276" y="3964667"/>
                </a:lnTo>
                <a:lnTo>
                  <a:pt x="1439214" y="3960812"/>
                </a:lnTo>
                <a:lnTo>
                  <a:pt x="1449063" y="3959224"/>
                </a:lnTo>
                <a:close/>
                <a:moveTo>
                  <a:pt x="2141128" y="3947419"/>
                </a:moveTo>
                <a:lnTo>
                  <a:pt x="2141138" y="3947432"/>
                </a:lnTo>
                <a:lnTo>
                  <a:pt x="2143180" y="3949700"/>
                </a:lnTo>
                <a:lnTo>
                  <a:pt x="2145449" y="3951741"/>
                </a:lnTo>
                <a:lnTo>
                  <a:pt x="2147944" y="3953782"/>
                </a:lnTo>
                <a:lnTo>
                  <a:pt x="2150213" y="3955597"/>
                </a:lnTo>
                <a:lnTo>
                  <a:pt x="2152708" y="3957411"/>
                </a:lnTo>
                <a:lnTo>
                  <a:pt x="2158153" y="3960586"/>
                </a:lnTo>
                <a:lnTo>
                  <a:pt x="2163371" y="3963307"/>
                </a:lnTo>
                <a:lnTo>
                  <a:pt x="2169043" y="3965348"/>
                </a:lnTo>
                <a:lnTo>
                  <a:pt x="2175055" y="3968353"/>
                </a:lnTo>
                <a:lnTo>
                  <a:pt x="2175045" y="3968303"/>
                </a:lnTo>
                <a:lnTo>
                  <a:pt x="2168684" y="3965135"/>
                </a:lnTo>
                <a:lnTo>
                  <a:pt x="2163913" y="3963099"/>
                </a:lnTo>
                <a:lnTo>
                  <a:pt x="2158687" y="3960383"/>
                </a:lnTo>
                <a:lnTo>
                  <a:pt x="2153916" y="3957441"/>
                </a:lnTo>
                <a:lnTo>
                  <a:pt x="2148918" y="3954047"/>
                </a:lnTo>
                <a:lnTo>
                  <a:pt x="2144374" y="3950426"/>
                </a:lnTo>
                <a:lnTo>
                  <a:pt x="2142102" y="3948389"/>
                </a:lnTo>
                <a:lnTo>
                  <a:pt x="2141128" y="3947419"/>
                </a:lnTo>
                <a:close/>
                <a:moveTo>
                  <a:pt x="3422257" y="3939897"/>
                </a:moveTo>
                <a:lnTo>
                  <a:pt x="3421803" y="3940124"/>
                </a:lnTo>
                <a:lnTo>
                  <a:pt x="3422030" y="3940124"/>
                </a:lnTo>
                <a:lnTo>
                  <a:pt x="3422257" y="3939897"/>
                </a:lnTo>
                <a:close/>
                <a:moveTo>
                  <a:pt x="1657467" y="3937454"/>
                </a:moveTo>
                <a:lnTo>
                  <a:pt x="1655879" y="3938361"/>
                </a:lnTo>
                <a:lnTo>
                  <a:pt x="1656106" y="3938588"/>
                </a:lnTo>
                <a:lnTo>
                  <a:pt x="1657467" y="3937454"/>
                </a:lnTo>
                <a:close/>
                <a:moveTo>
                  <a:pt x="3338768" y="3936495"/>
                </a:moveTo>
                <a:lnTo>
                  <a:pt x="3341264" y="3937629"/>
                </a:lnTo>
                <a:lnTo>
                  <a:pt x="3338995" y="3936495"/>
                </a:lnTo>
                <a:lnTo>
                  <a:pt x="3338768" y="3936495"/>
                </a:lnTo>
                <a:close/>
                <a:moveTo>
                  <a:pt x="1647939" y="3931330"/>
                </a:moveTo>
                <a:lnTo>
                  <a:pt x="1649754" y="3931784"/>
                </a:lnTo>
                <a:lnTo>
                  <a:pt x="1649073" y="3931330"/>
                </a:lnTo>
                <a:lnTo>
                  <a:pt x="1647939" y="3931330"/>
                </a:lnTo>
                <a:close/>
                <a:moveTo>
                  <a:pt x="2942425" y="3927649"/>
                </a:moveTo>
                <a:lnTo>
                  <a:pt x="2942198" y="3928103"/>
                </a:lnTo>
                <a:lnTo>
                  <a:pt x="2942879" y="3928556"/>
                </a:lnTo>
                <a:lnTo>
                  <a:pt x="2942425" y="3927649"/>
                </a:lnTo>
                <a:close/>
                <a:moveTo>
                  <a:pt x="1670172" y="3915455"/>
                </a:moveTo>
                <a:lnTo>
                  <a:pt x="1669945" y="3916363"/>
                </a:lnTo>
                <a:lnTo>
                  <a:pt x="1671306" y="3918630"/>
                </a:lnTo>
                <a:lnTo>
                  <a:pt x="1670172" y="3915455"/>
                </a:lnTo>
                <a:close/>
                <a:moveTo>
                  <a:pt x="23340" y="3913644"/>
                </a:moveTo>
                <a:lnTo>
                  <a:pt x="22368" y="3917206"/>
                </a:lnTo>
                <a:lnTo>
                  <a:pt x="23840" y="3917756"/>
                </a:lnTo>
                <a:lnTo>
                  <a:pt x="23340" y="3913644"/>
                </a:lnTo>
                <a:close/>
                <a:moveTo>
                  <a:pt x="1602566" y="3912961"/>
                </a:moveTo>
                <a:lnTo>
                  <a:pt x="1602566" y="3913188"/>
                </a:lnTo>
                <a:lnTo>
                  <a:pt x="1602793" y="3912961"/>
                </a:lnTo>
                <a:lnTo>
                  <a:pt x="1602566" y="3912961"/>
                </a:lnTo>
                <a:close/>
                <a:moveTo>
                  <a:pt x="3941337" y="3910865"/>
                </a:moveTo>
                <a:lnTo>
                  <a:pt x="3940657" y="3911545"/>
                </a:lnTo>
                <a:lnTo>
                  <a:pt x="3941791" y="3912679"/>
                </a:lnTo>
                <a:lnTo>
                  <a:pt x="3941337" y="3910865"/>
                </a:lnTo>
                <a:close/>
                <a:moveTo>
                  <a:pt x="2135675" y="3904578"/>
                </a:moveTo>
                <a:lnTo>
                  <a:pt x="2133198" y="3934732"/>
                </a:lnTo>
                <a:lnTo>
                  <a:pt x="2134377" y="3937089"/>
                </a:lnTo>
                <a:lnTo>
                  <a:pt x="2134377" y="3933680"/>
                </a:lnTo>
                <a:lnTo>
                  <a:pt x="2134831" y="3928928"/>
                </a:lnTo>
                <a:lnTo>
                  <a:pt x="2135740" y="3918066"/>
                </a:lnTo>
                <a:lnTo>
                  <a:pt x="2135967" y="3912861"/>
                </a:lnTo>
                <a:lnTo>
                  <a:pt x="2135967" y="3907430"/>
                </a:lnTo>
                <a:lnTo>
                  <a:pt x="2135740" y="3905167"/>
                </a:lnTo>
                <a:lnTo>
                  <a:pt x="2135675" y="3904578"/>
                </a:lnTo>
                <a:close/>
                <a:moveTo>
                  <a:pt x="1597122" y="3898220"/>
                </a:moveTo>
                <a:lnTo>
                  <a:pt x="1598710" y="3904797"/>
                </a:lnTo>
                <a:lnTo>
                  <a:pt x="1598937" y="3905023"/>
                </a:lnTo>
                <a:lnTo>
                  <a:pt x="1597122" y="3898220"/>
                </a:lnTo>
                <a:close/>
                <a:moveTo>
                  <a:pt x="4015524" y="3897709"/>
                </a:moveTo>
                <a:lnTo>
                  <a:pt x="4022330" y="3899524"/>
                </a:lnTo>
                <a:lnTo>
                  <a:pt x="4022557" y="3899524"/>
                </a:lnTo>
                <a:lnTo>
                  <a:pt x="4015524" y="3897709"/>
                </a:lnTo>
                <a:close/>
                <a:moveTo>
                  <a:pt x="3981947" y="3894987"/>
                </a:moveTo>
                <a:lnTo>
                  <a:pt x="3981040" y="3895441"/>
                </a:lnTo>
                <a:lnTo>
                  <a:pt x="3982401" y="3894987"/>
                </a:lnTo>
                <a:lnTo>
                  <a:pt x="3981947" y="3894987"/>
                </a:lnTo>
                <a:close/>
                <a:moveTo>
                  <a:pt x="1557194" y="3891416"/>
                </a:moveTo>
                <a:lnTo>
                  <a:pt x="1557874" y="3892550"/>
                </a:lnTo>
                <a:lnTo>
                  <a:pt x="1557874" y="3891643"/>
                </a:lnTo>
                <a:lnTo>
                  <a:pt x="1557194" y="3891416"/>
                </a:lnTo>
                <a:close/>
                <a:moveTo>
                  <a:pt x="2125963" y="3884592"/>
                </a:moveTo>
                <a:lnTo>
                  <a:pt x="2125485" y="3887561"/>
                </a:lnTo>
                <a:lnTo>
                  <a:pt x="2135638" y="3904251"/>
                </a:lnTo>
                <a:lnTo>
                  <a:pt x="2135513" y="3903130"/>
                </a:lnTo>
                <a:lnTo>
                  <a:pt x="2134831" y="3901094"/>
                </a:lnTo>
                <a:lnTo>
                  <a:pt x="2134150" y="3899509"/>
                </a:lnTo>
                <a:lnTo>
                  <a:pt x="2125963" y="3884592"/>
                </a:lnTo>
                <a:close/>
                <a:moveTo>
                  <a:pt x="7940" y="3873499"/>
                </a:moveTo>
                <a:lnTo>
                  <a:pt x="11117" y="3875313"/>
                </a:lnTo>
                <a:lnTo>
                  <a:pt x="11570" y="3875313"/>
                </a:lnTo>
                <a:lnTo>
                  <a:pt x="11797" y="3875313"/>
                </a:lnTo>
                <a:lnTo>
                  <a:pt x="13612" y="3875313"/>
                </a:lnTo>
                <a:lnTo>
                  <a:pt x="13385" y="3891415"/>
                </a:lnTo>
                <a:lnTo>
                  <a:pt x="13385" y="3894590"/>
                </a:lnTo>
                <a:lnTo>
                  <a:pt x="17242" y="3920217"/>
                </a:lnTo>
                <a:lnTo>
                  <a:pt x="16108" y="3906837"/>
                </a:lnTo>
                <a:lnTo>
                  <a:pt x="22006" y="3939947"/>
                </a:lnTo>
                <a:lnTo>
                  <a:pt x="19738" y="3923392"/>
                </a:lnTo>
                <a:lnTo>
                  <a:pt x="23141" y="3944937"/>
                </a:lnTo>
                <a:lnTo>
                  <a:pt x="20191" y="3921804"/>
                </a:lnTo>
                <a:lnTo>
                  <a:pt x="24275" y="3941762"/>
                </a:lnTo>
                <a:lnTo>
                  <a:pt x="24502" y="3934051"/>
                </a:lnTo>
                <a:lnTo>
                  <a:pt x="30173" y="3961265"/>
                </a:lnTo>
                <a:lnTo>
                  <a:pt x="33350" y="3976460"/>
                </a:lnTo>
                <a:lnTo>
                  <a:pt x="34030" y="3980088"/>
                </a:lnTo>
                <a:lnTo>
                  <a:pt x="34098" y="3980156"/>
                </a:lnTo>
                <a:lnTo>
                  <a:pt x="34257" y="3981903"/>
                </a:lnTo>
                <a:lnTo>
                  <a:pt x="34257" y="3985305"/>
                </a:lnTo>
                <a:lnTo>
                  <a:pt x="34257" y="3993015"/>
                </a:lnTo>
                <a:lnTo>
                  <a:pt x="34030" y="4001633"/>
                </a:lnTo>
                <a:lnTo>
                  <a:pt x="34257" y="4009571"/>
                </a:lnTo>
                <a:lnTo>
                  <a:pt x="34484" y="4012746"/>
                </a:lnTo>
                <a:lnTo>
                  <a:pt x="34711" y="4015694"/>
                </a:lnTo>
                <a:lnTo>
                  <a:pt x="35618" y="4017735"/>
                </a:lnTo>
                <a:lnTo>
                  <a:pt x="36072" y="4018415"/>
                </a:lnTo>
                <a:lnTo>
                  <a:pt x="36526" y="4018642"/>
                </a:lnTo>
                <a:lnTo>
                  <a:pt x="36980" y="4018869"/>
                </a:lnTo>
                <a:lnTo>
                  <a:pt x="37660" y="4018869"/>
                </a:lnTo>
                <a:lnTo>
                  <a:pt x="38341" y="4018415"/>
                </a:lnTo>
                <a:lnTo>
                  <a:pt x="38875" y="4017882"/>
                </a:lnTo>
                <a:lnTo>
                  <a:pt x="38458" y="4016215"/>
                </a:lnTo>
                <a:lnTo>
                  <a:pt x="38100" y="4015248"/>
                </a:lnTo>
                <a:lnTo>
                  <a:pt x="38179" y="4015097"/>
                </a:lnTo>
                <a:lnTo>
                  <a:pt x="38100" y="4014787"/>
                </a:lnTo>
                <a:lnTo>
                  <a:pt x="38180" y="4015094"/>
                </a:lnTo>
                <a:lnTo>
                  <a:pt x="39159" y="4013199"/>
                </a:lnTo>
                <a:lnTo>
                  <a:pt x="39159" y="4013404"/>
                </a:lnTo>
                <a:lnTo>
                  <a:pt x="39485" y="4017183"/>
                </a:lnTo>
                <a:lnTo>
                  <a:pt x="41063" y="4015013"/>
                </a:lnTo>
                <a:lnTo>
                  <a:pt x="43559" y="4010931"/>
                </a:lnTo>
                <a:lnTo>
                  <a:pt x="46281" y="4018869"/>
                </a:lnTo>
                <a:lnTo>
                  <a:pt x="46055" y="4017962"/>
                </a:lnTo>
                <a:lnTo>
                  <a:pt x="53541" y="4041321"/>
                </a:lnTo>
                <a:lnTo>
                  <a:pt x="49911" y="4028394"/>
                </a:lnTo>
                <a:lnTo>
                  <a:pt x="52861" y="4035878"/>
                </a:lnTo>
                <a:lnTo>
                  <a:pt x="55583" y="4043588"/>
                </a:lnTo>
                <a:lnTo>
                  <a:pt x="57851" y="4051526"/>
                </a:lnTo>
                <a:lnTo>
                  <a:pt x="60120" y="4059237"/>
                </a:lnTo>
                <a:lnTo>
                  <a:pt x="64204" y="4075112"/>
                </a:lnTo>
                <a:lnTo>
                  <a:pt x="68061" y="4090760"/>
                </a:lnTo>
                <a:lnTo>
                  <a:pt x="71464" y="4106862"/>
                </a:lnTo>
                <a:lnTo>
                  <a:pt x="74867" y="4122737"/>
                </a:lnTo>
                <a:lnTo>
                  <a:pt x="78043" y="4138838"/>
                </a:lnTo>
                <a:lnTo>
                  <a:pt x="81446" y="4154260"/>
                </a:lnTo>
                <a:lnTo>
                  <a:pt x="80765" y="4147683"/>
                </a:lnTo>
                <a:lnTo>
                  <a:pt x="80085" y="4141106"/>
                </a:lnTo>
                <a:lnTo>
                  <a:pt x="79404" y="4134303"/>
                </a:lnTo>
                <a:lnTo>
                  <a:pt x="79177" y="4127499"/>
                </a:lnTo>
                <a:lnTo>
                  <a:pt x="80311" y="4130447"/>
                </a:lnTo>
                <a:lnTo>
                  <a:pt x="81900" y="4134756"/>
                </a:lnTo>
                <a:lnTo>
                  <a:pt x="85530" y="4146776"/>
                </a:lnTo>
                <a:lnTo>
                  <a:pt x="94604" y="4175578"/>
                </a:lnTo>
                <a:lnTo>
                  <a:pt x="98461" y="4187597"/>
                </a:lnTo>
                <a:lnTo>
                  <a:pt x="100276" y="4191906"/>
                </a:lnTo>
                <a:lnTo>
                  <a:pt x="101410" y="4194855"/>
                </a:lnTo>
                <a:lnTo>
                  <a:pt x="101864" y="4195535"/>
                </a:lnTo>
                <a:lnTo>
                  <a:pt x="102318" y="4195762"/>
                </a:lnTo>
                <a:lnTo>
                  <a:pt x="102545" y="4195535"/>
                </a:lnTo>
                <a:lnTo>
                  <a:pt x="102999" y="4194855"/>
                </a:lnTo>
                <a:lnTo>
                  <a:pt x="102999" y="4191453"/>
                </a:lnTo>
                <a:lnTo>
                  <a:pt x="102318" y="4185330"/>
                </a:lnTo>
                <a:lnTo>
                  <a:pt x="105267" y="4183288"/>
                </a:lnTo>
                <a:lnTo>
                  <a:pt x="117745" y="4202112"/>
                </a:lnTo>
                <a:lnTo>
                  <a:pt x="116837" y="4196669"/>
                </a:lnTo>
                <a:lnTo>
                  <a:pt x="115930" y="4192133"/>
                </a:lnTo>
                <a:lnTo>
                  <a:pt x="115930" y="4190092"/>
                </a:lnTo>
                <a:lnTo>
                  <a:pt x="115703" y="4188051"/>
                </a:lnTo>
                <a:lnTo>
                  <a:pt x="115930" y="4186010"/>
                </a:lnTo>
                <a:lnTo>
                  <a:pt x="116384" y="4183288"/>
                </a:lnTo>
                <a:lnTo>
                  <a:pt x="116610" y="4183288"/>
                </a:lnTo>
                <a:lnTo>
                  <a:pt x="119787" y="4184196"/>
                </a:lnTo>
                <a:lnTo>
                  <a:pt x="124551" y="4192814"/>
                </a:lnTo>
                <a:lnTo>
                  <a:pt x="126593" y="4189638"/>
                </a:lnTo>
                <a:lnTo>
                  <a:pt x="122736" y="4181474"/>
                </a:lnTo>
                <a:lnTo>
                  <a:pt x="124324" y="4181701"/>
                </a:lnTo>
                <a:lnTo>
                  <a:pt x="125685" y="4182608"/>
                </a:lnTo>
                <a:lnTo>
                  <a:pt x="127500" y="4183288"/>
                </a:lnTo>
                <a:lnTo>
                  <a:pt x="128862" y="4184196"/>
                </a:lnTo>
                <a:lnTo>
                  <a:pt x="130450" y="4185330"/>
                </a:lnTo>
                <a:lnTo>
                  <a:pt x="131811" y="4187144"/>
                </a:lnTo>
                <a:lnTo>
                  <a:pt x="133399" y="4188731"/>
                </a:lnTo>
                <a:lnTo>
                  <a:pt x="134760" y="4190999"/>
                </a:lnTo>
                <a:lnTo>
                  <a:pt x="137483" y="4195535"/>
                </a:lnTo>
                <a:lnTo>
                  <a:pt x="140432" y="4200978"/>
                </a:lnTo>
                <a:lnTo>
                  <a:pt x="140566" y="4201320"/>
                </a:lnTo>
                <a:lnTo>
                  <a:pt x="140793" y="4200976"/>
                </a:lnTo>
                <a:lnTo>
                  <a:pt x="141685" y="4199617"/>
                </a:lnTo>
                <a:lnTo>
                  <a:pt x="142578" y="4198937"/>
                </a:lnTo>
                <a:lnTo>
                  <a:pt x="144141" y="4199617"/>
                </a:lnTo>
                <a:lnTo>
                  <a:pt x="145703" y="4200976"/>
                </a:lnTo>
                <a:lnTo>
                  <a:pt x="148829" y="4203242"/>
                </a:lnTo>
                <a:lnTo>
                  <a:pt x="151954" y="4206414"/>
                </a:lnTo>
                <a:lnTo>
                  <a:pt x="154856" y="4210039"/>
                </a:lnTo>
                <a:lnTo>
                  <a:pt x="157758" y="4214117"/>
                </a:lnTo>
                <a:lnTo>
                  <a:pt x="160661" y="4218421"/>
                </a:lnTo>
                <a:lnTo>
                  <a:pt x="163116" y="4222952"/>
                </a:lnTo>
                <a:lnTo>
                  <a:pt x="165572" y="4227710"/>
                </a:lnTo>
                <a:lnTo>
                  <a:pt x="168028" y="4232468"/>
                </a:lnTo>
                <a:lnTo>
                  <a:pt x="170036" y="4237225"/>
                </a:lnTo>
                <a:lnTo>
                  <a:pt x="172046" y="4242210"/>
                </a:lnTo>
                <a:lnTo>
                  <a:pt x="173831" y="4246741"/>
                </a:lnTo>
                <a:lnTo>
                  <a:pt x="175395" y="4251272"/>
                </a:lnTo>
                <a:lnTo>
                  <a:pt x="176511" y="4255350"/>
                </a:lnTo>
                <a:lnTo>
                  <a:pt x="177627" y="4258975"/>
                </a:lnTo>
                <a:lnTo>
                  <a:pt x="178298" y="4262373"/>
                </a:lnTo>
                <a:lnTo>
                  <a:pt x="179189" y="4261920"/>
                </a:lnTo>
                <a:lnTo>
                  <a:pt x="180082" y="4261693"/>
                </a:lnTo>
                <a:lnTo>
                  <a:pt x="181199" y="4261920"/>
                </a:lnTo>
                <a:lnTo>
                  <a:pt x="182092" y="4262373"/>
                </a:lnTo>
                <a:lnTo>
                  <a:pt x="182761" y="4263053"/>
                </a:lnTo>
                <a:lnTo>
                  <a:pt x="183878" y="4264186"/>
                </a:lnTo>
                <a:lnTo>
                  <a:pt x="184547" y="4265771"/>
                </a:lnTo>
                <a:lnTo>
                  <a:pt x="185442" y="4267357"/>
                </a:lnTo>
                <a:lnTo>
                  <a:pt x="186558" y="4271435"/>
                </a:lnTo>
                <a:lnTo>
                  <a:pt x="187065" y="4273066"/>
                </a:lnTo>
                <a:lnTo>
                  <a:pt x="188565" y="4285935"/>
                </a:lnTo>
                <a:lnTo>
                  <a:pt x="188342" y="4280724"/>
                </a:lnTo>
                <a:lnTo>
                  <a:pt x="187896" y="4275740"/>
                </a:lnTo>
                <a:lnTo>
                  <a:pt x="187065" y="4273066"/>
                </a:lnTo>
                <a:lnTo>
                  <a:pt x="186558" y="4268717"/>
                </a:lnTo>
                <a:lnTo>
                  <a:pt x="188342" y="4271435"/>
                </a:lnTo>
                <a:lnTo>
                  <a:pt x="189682" y="4274154"/>
                </a:lnTo>
                <a:lnTo>
                  <a:pt x="191245" y="4277552"/>
                </a:lnTo>
                <a:lnTo>
                  <a:pt x="192361" y="4280724"/>
                </a:lnTo>
                <a:lnTo>
                  <a:pt x="194371" y="4287747"/>
                </a:lnTo>
                <a:lnTo>
                  <a:pt x="195933" y="4294318"/>
                </a:lnTo>
                <a:lnTo>
                  <a:pt x="198389" y="4312216"/>
                </a:lnTo>
                <a:lnTo>
                  <a:pt x="201067" y="4330114"/>
                </a:lnTo>
                <a:lnTo>
                  <a:pt x="203523" y="4350957"/>
                </a:lnTo>
                <a:lnTo>
                  <a:pt x="206202" y="4372706"/>
                </a:lnTo>
                <a:lnTo>
                  <a:pt x="208435" y="4392643"/>
                </a:lnTo>
                <a:lnTo>
                  <a:pt x="209104" y="4401252"/>
                </a:lnTo>
                <a:lnTo>
                  <a:pt x="209551" y="4408729"/>
                </a:lnTo>
                <a:lnTo>
                  <a:pt x="209551" y="4414393"/>
                </a:lnTo>
                <a:lnTo>
                  <a:pt x="209412" y="4416789"/>
                </a:lnTo>
                <a:lnTo>
                  <a:pt x="210080" y="4416878"/>
                </a:lnTo>
                <a:lnTo>
                  <a:pt x="210080" y="4408714"/>
                </a:lnTo>
                <a:lnTo>
                  <a:pt x="210080" y="4400776"/>
                </a:lnTo>
                <a:lnTo>
                  <a:pt x="209854" y="4392612"/>
                </a:lnTo>
                <a:lnTo>
                  <a:pt x="209400" y="4384221"/>
                </a:lnTo>
                <a:lnTo>
                  <a:pt x="208946" y="4376056"/>
                </a:lnTo>
                <a:lnTo>
                  <a:pt x="208266" y="4367665"/>
                </a:lnTo>
                <a:lnTo>
                  <a:pt x="206224" y="4350883"/>
                </a:lnTo>
                <a:lnTo>
                  <a:pt x="203728" y="4334101"/>
                </a:lnTo>
                <a:lnTo>
                  <a:pt x="201006" y="4317319"/>
                </a:lnTo>
                <a:lnTo>
                  <a:pt x="197830" y="4301444"/>
                </a:lnTo>
                <a:lnTo>
                  <a:pt x="194653" y="4285569"/>
                </a:lnTo>
                <a:lnTo>
                  <a:pt x="201222" y="4301639"/>
                </a:lnTo>
                <a:lnTo>
                  <a:pt x="201233" y="4301671"/>
                </a:lnTo>
                <a:lnTo>
                  <a:pt x="203275" y="4306660"/>
                </a:lnTo>
                <a:lnTo>
                  <a:pt x="201222" y="4301639"/>
                </a:lnTo>
                <a:lnTo>
                  <a:pt x="199418" y="4296228"/>
                </a:lnTo>
                <a:lnTo>
                  <a:pt x="198056" y="4290785"/>
                </a:lnTo>
                <a:lnTo>
                  <a:pt x="197149" y="4285115"/>
                </a:lnTo>
                <a:lnTo>
                  <a:pt x="201913" y="4292146"/>
                </a:lnTo>
                <a:lnTo>
                  <a:pt x="206224" y="4298269"/>
                </a:lnTo>
                <a:lnTo>
                  <a:pt x="209854" y="4303485"/>
                </a:lnTo>
                <a:lnTo>
                  <a:pt x="213030" y="4308248"/>
                </a:lnTo>
                <a:lnTo>
                  <a:pt x="214845" y="4311649"/>
                </a:lnTo>
                <a:lnTo>
                  <a:pt x="215298" y="4312556"/>
                </a:lnTo>
                <a:lnTo>
                  <a:pt x="215298" y="4313464"/>
                </a:lnTo>
                <a:lnTo>
                  <a:pt x="215072" y="4313917"/>
                </a:lnTo>
                <a:lnTo>
                  <a:pt x="213938" y="4314144"/>
                </a:lnTo>
                <a:lnTo>
                  <a:pt x="212803" y="4313917"/>
                </a:lnTo>
                <a:lnTo>
                  <a:pt x="210988" y="4313237"/>
                </a:lnTo>
                <a:lnTo>
                  <a:pt x="212349" y="4318226"/>
                </a:lnTo>
                <a:lnTo>
                  <a:pt x="213484" y="4322989"/>
                </a:lnTo>
                <a:lnTo>
                  <a:pt x="216887" y="4332740"/>
                </a:lnTo>
                <a:lnTo>
                  <a:pt x="220517" y="4342492"/>
                </a:lnTo>
                <a:lnTo>
                  <a:pt x="224827" y="4352017"/>
                </a:lnTo>
                <a:lnTo>
                  <a:pt x="229138" y="4361089"/>
                </a:lnTo>
                <a:lnTo>
                  <a:pt x="233675" y="4370614"/>
                </a:lnTo>
                <a:lnTo>
                  <a:pt x="243203" y="4389210"/>
                </a:lnTo>
                <a:lnTo>
                  <a:pt x="252732" y="4407580"/>
                </a:lnTo>
                <a:lnTo>
                  <a:pt x="257042" y="4416878"/>
                </a:lnTo>
                <a:lnTo>
                  <a:pt x="261126" y="4426176"/>
                </a:lnTo>
                <a:lnTo>
                  <a:pt x="264756" y="4435474"/>
                </a:lnTo>
                <a:lnTo>
                  <a:pt x="268159" y="4444999"/>
                </a:lnTo>
                <a:lnTo>
                  <a:pt x="269747" y="4449762"/>
                </a:lnTo>
                <a:lnTo>
                  <a:pt x="270882" y="4454524"/>
                </a:lnTo>
                <a:lnTo>
                  <a:pt x="272038" y="4458376"/>
                </a:lnTo>
                <a:lnTo>
                  <a:pt x="272243" y="4459060"/>
                </a:lnTo>
                <a:lnTo>
                  <a:pt x="273150" y="4464049"/>
                </a:lnTo>
                <a:lnTo>
                  <a:pt x="273150" y="4476296"/>
                </a:lnTo>
                <a:lnTo>
                  <a:pt x="276553" y="4477656"/>
                </a:lnTo>
                <a:lnTo>
                  <a:pt x="278141" y="4485821"/>
                </a:lnTo>
                <a:lnTo>
                  <a:pt x="278534" y="4488244"/>
                </a:lnTo>
                <a:lnTo>
                  <a:pt x="279224" y="4490123"/>
                </a:lnTo>
                <a:lnTo>
                  <a:pt x="279364" y="4493359"/>
                </a:lnTo>
                <a:lnTo>
                  <a:pt x="279503" y="4494212"/>
                </a:lnTo>
                <a:lnTo>
                  <a:pt x="279814" y="4497945"/>
                </a:lnTo>
                <a:lnTo>
                  <a:pt x="280988" y="4499533"/>
                </a:lnTo>
                <a:lnTo>
                  <a:pt x="280214" y="4502760"/>
                </a:lnTo>
                <a:lnTo>
                  <a:pt x="280864" y="4510767"/>
                </a:lnTo>
                <a:lnTo>
                  <a:pt x="281024" y="4516533"/>
                </a:lnTo>
                <a:lnTo>
                  <a:pt x="284957" y="4526771"/>
                </a:lnTo>
                <a:lnTo>
                  <a:pt x="287337" y="4540250"/>
                </a:lnTo>
                <a:lnTo>
                  <a:pt x="281025" y="4516580"/>
                </a:lnTo>
                <a:lnTo>
                  <a:pt x="281091" y="4518931"/>
                </a:lnTo>
                <a:lnTo>
                  <a:pt x="281318" y="4527096"/>
                </a:lnTo>
                <a:lnTo>
                  <a:pt x="281544" y="4543878"/>
                </a:lnTo>
                <a:lnTo>
                  <a:pt x="281998" y="4552269"/>
                </a:lnTo>
                <a:lnTo>
                  <a:pt x="282225" y="4560433"/>
                </a:lnTo>
                <a:lnTo>
                  <a:pt x="282905" y="4568824"/>
                </a:lnTo>
                <a:lnTo>
                  <a:pt x="283586" y="4576989"/>
                </a:lnTo>
                <a:lnTo>
                  <a:pt x="284720" y="4585380"/>
                </a:lnTo>
                <a:lnTo>
                  <a:pt x="286535" y="4593544"/>
                </a:lnTo>
                <a:lnTo>
                  <a:pt x="288351" y="4601481"/>
                </a:lnTo>
                <a:lnTo>
                  <a:pt x="289711" y="4605790"/>
                </a:lnTo>
                <a:lnTo>
                  <a:pt x="291073" y="4609646"/>
                </a:lnTo>
                <a:lnTo>
                  <a:pt x="279956" y="4609873"/>
                </a:lnTo>
                <a:lnTo>
                  <a:pt x="268613" y="4610099"/>
                </a:lnTo>
                <a:lnTo>
                  <a:pt x="243203" y="4610099"/>
                </a:lnTo>
                <a:lnTo>
                  <a:pt x="232767" y="4609873"/>
                </a:lnTo>
                <a:lnTo>
                  <a:pt x="223466" y="4609419"/>
                </a:lnTo>
                <a:lnTo>
                  <a:pt x="215525" y="4608512"/>
                </a:lnTo>
                <a:lnTo>
                  <a:pt x="211896" y="4607831"/>
                </a:lnTo>
                <a:lnTo>
                  <a:pt x="208492" y="4606924"/>
                </a:lnTo>
                <a:lnTo>
                  <a:pt x="205317" y="4606244"/>
                </a:lnTo>
                <a:lnTo>
                  <a:pt x="202140" y="4605110"/>
                </a:lnTo>
                <a:lnTo>
                  <a:pt x="199191" y="4603749"/>
                </a:lnTo>
                <a:lnTo>
                  <a:pt x="196469" y="4602389"/>
                </a:lnTo>
                <a:lnTo>
                  <a:pt x="194200" y="4600574"/>
                </a:lnTo>
                <a:lnTo>
                  <a:pt x="191704" y="4598987"/>
                </a:lnTo>
                <a:lnTo>
                  <a:pt x="189435" y="4596719"/>
                </a:lnTo>
                <a:lnTo>
                  <a:pt x="187394" y="4594451"/>
                </a:lnTo>
                <a:lnTo>
                  <a:pt x="185125" y="4591956"/>
                </a:lnTo>
                <a:lnTo>
                  <a:pt x="183083" y="4589008"/>
                </a:lnTo>
                <a:lnTo>
                  <a:pt x="181268" y="4586060"/>
                </a:lnTo>
                <a:lnTo>
                  <a:pt x="179227" y="4582658"/>
                </a:lnTo>
                <a:lnTo>
                  <a:pt x="175596" y="4574948"/>
                </a:lnTo>
                <a:lnTo>
                  <a:pt x="171740" y="4566103"/>
                </a:lnTo>
                <a:lnTo>
                  <a:pt x="167656" y="4555671"/>
                </a:lnTo>
                <a:lnTo>
                  <a:pt x="163345" y="4543878"/>
                </a:lnTo>
                <a:lnTo>
                  <a:pt x="150641" y="4504190"/>
                </a:lnTo>
                <a:lnTo>
                  <a:pt x="138390" y="4464276"/>
                </a:lnTo>
                <a:lnTo>
                  <a:pt x="126820" y="4424362"/>
                </a:lnTo>
                <a:lnTo>
                  <a:pt x="115476" y="4384448"/>
                </a:lnTo>
                <a:lnTo>
                  <a:pt x="104814" y="4344533"/>
                </a:lnTo>
                <a:lnTo>
                  <a:pt x="94604" y="4304619"/>
                </a:lnTo>
                <a:lnTo>
                  <a:pt x="84849" y="4264705"/>
                </a:lnTo>
                <a:lnTo>
                  <a:pt x="75320" y="4224564"/>
                </a:lnTo>
                <a:lnTo>
                  <a:pt x="66246" y="4184196"/>
                </a:lnTo>
                <a:lnTo>
                  <a:pt x="57398" y="4144055"/>
                </a:lnTo>
                <a:lnTo>
                  <a:pt x="49004" y="4103460"/>
                </a:lnTo>
                <a:lnTo>
                  <a:pt x="40609" y="4063092"/>
                </a:lnTo>
                <a:lnTo>
                  <a:pt x="32442" y="4022271"/>
                </a:lnTo>
                <a:lnTo>
                  <a:pt x="24502" y="3981449"/>
                </a:lnTo>
                <a:lnTo>
                  <a:pt x="17015" y="3940628"/>
                </a:lnTo>
                <a:lnTo>
                  <a:pt x="9528" y="3899579"/>
                </a:lnTo>
                <a:lnTo>
                  <a:pt x="12024" y="3914321"/>
                </a:lnTo>
                <a:lnTo>
                  <a:pt x="7033" y="3904115"/>
                </a:lnTo>
                <a:lnTo>
                  <a:pt x="3630" y="3895724"/>
                </a:lnTo>
                <a:lnTo>
                  <a:pt x="2269" y="3891642"/>
                </a:lnTo>
                <a:lnTo>
                  <a:pt x="1134" y="3888694"/>
                </a:lnTo>
                <a:lnTo>
                  <a:pt x="454" y="3885746"/>
                </a:lnTo>
                <a:lnTo>
                  <a:pt x="227" y="3883024"/>
                </a:lnTo>
                <a:lnTo>
                  <a:pt x="0" y="3880983"/>
                </a:lnTo>
                <a:lnTo>
                  <a:pt x="227" y="3879396"/>
                </a:lnTo>
                <a:lnTo>
                  <a:pt x="680" y="3877808"/>
                </a:lnTo>
                <a:lnTo>
                  <a:pt x="1815" y="3876901"/>
                </a:lnTo>
                <a:lnTo>
                  <a:pt x="2949" y="3876447"/>
                </a:lnTo>
                <a:lnTo>
                  <a:pt x="4311" y="3876447"/>
                </a:lnTo>
                <a:lnTo>
                  <a:pt x="6125" y="3876674"/>
                </a:lnTo>
                <a:lnTo>
                  <a:pt x="8394" y="3877354"/>
                </a:lnTo>
                <a:lnTo>
                  <a:pt x="7940" y="3873499"/>
                </a:lnTo>
                <a:close/>
                <a:moveTo>
                  <a:pt x="4160495" y="3872306"/>
                </a:moveTo>
                <a:lnTo>
                  <a:pt x="4161175" y="3872759"/>
                </a:lnTo>
                <a:lnTo>
                  <a:pt x="4160948" y="3872533"/>
                </a:lnTo>
                <a:lnTo>
                  <a:pt x="4160495" y="3872306"/>
                </a:lnTo>
                <a:close/>
                <a:moveTo>
                  <a:pt x="3798409" y="3870038"/>
                </a:moveTo>
                <a:lnTo>
                  <a:pt x="3797604" y="3870753"/>
                </a:lnTo>
                <a:lnTo>
                  <a:pt x="3786385" y="3879110"/>
                </a:lnTo>
                <a:lnTo>
                  <a:pt x="3794325" y="3873667"/>
                </a:lnTo>
                <a:lnTo>
                  <a:pt x="3797604" y="3870753"/>
                </a:lnTo>
                <a:lnTo>
                  <a:pt x="3797955" y="3870491"/>
                </a:lnTo>
                <a:lnTo>
                  <a:pt x="3798409" y="3870038"/>
                </a:lnTo>
                <a:close/>
                <a:moveTo>
                  <a:pt x="17785" y="3867987"/>
                </a:moveTo>
                <a:lnTo>
                  <a:pt x="17954" y="3870354"/>
                </a:lnTo>
                <a:lnTo>
                  <a:pt x="18153" y="3871006"/>
                </a:lnTo>
                <a:lnTo>
                  <a:pt x="17785" y="3867987"/>
                </a:lnTo>
                <a:close/>
                <a:moveTo>
                  <a:pt x="6740525" y="3863974"/>
                </a:moveTo>
                <a:lnTo>
                  <a:pt x="6740525" y="3879962"/>
                </a:lnTo>
                <a:lnTo>
                  <a:pt x="6738937" y="3895724"/>
                </a:lnTo>
                <a:lnTo>
                  <a:pt x="6740525" y="3863974"/>
                </a:lnTo>
                <a:close/>
                <a:moveTo>
                  <a:pt x="2670406" y="3855748"/>
                </a:moveTo>
                <a:lnTo>
                  <a:pt x="2680162" y="3859604"/>
                </a:lnTo>
                <a:lnTo>
                  <a:pt x="2680842" y="3859604"/>
                </a:lnTo>
                <a:lnTo>
                  <a:pt x="2670406" y="3855748"/>
                </a:lnTo>
                <a:close/>
                <a:moveTo>
                  <a:pt x="1531105" y="3850822"/>
                </a:moveTo>
                <a:lnTo>
                  <a:pt x="1531105" y="3851275"/>
                </a:lnTo>
                <a:lnTo>
                  <a:pt x="1531332" y="3851729"/>
                </a:lnTo>
                <a:lnTo>
                  <a:pt x="1531105" y="3850822"/>
                </a:lnTo>
                <a:close/>
                <a:moveTo>
                  <a:pt x="6739548" y="3844924"/>
                </a:moveTo>
                <a:lnTo>
                  <a:pt x="6740525" y="3858526"/>
                </a:lnTo>
                <a:lnTo>
                  <a:pt x="6737594" y="3865562"/>
                </a:lnTo>
                <a:lnTo>
                  <a:pt x="6737350" y="3863686"/>
                </a:lnTo>
                <a:lnTo>
                  <a:pt x="6739548" y="3844924"/>
                </a:lnTo>
                <a:close/>
                <a:moveTo>
                  <a:pt x="6800850" y="3842267"/>
                </a:moveTo>
                <a:lnTo>
                  <a:pt x="6800374" y="3845408"/>
                </a:lnTo>
                <a:lnTo>
                  <a:pt x="6800136" y="3848548"/>
                </a:lnTo>
                <a:lnTo>
                  <a:pt x="6800374" y="3845183"/>
                </a:lnTo>
                <a:lnTo>
                  <a:pt x="6800850" y="3842267"/>
                </a:lnTo>
                <a:close/>
                <a:moveTo>
                  <a:pt x="12700" y="3840162"/>
                </a:moveTo>
                <a:lnTo>
                  <a:pt x="24082" y="3890609"/>
                </a:lnTo>
                <a:lnTo>
                  <a:pt x="25293" y="3901468"/>
                </a:lnTo>
                <a:lnTo>
                  <a:pt x="26746" y="3914589"/>
                </a:lnTo>
                <a:lnTo>
                  <a:pt x="26988" y="3920470"/>
                </a:lnTo>
                <a:lnTo>
                  <a:pt x="26988" y="3925447"/>
                </a:lnTo>
                <a:lnTo>
                  <a:pt x="26988" y="3927483"/>
                </a:lnTo>
                <a:lnTo>
                  <a:pt x="26746" y="3929293"/>
                </a:lnTo>
                <a:lnTo>
                  <a:pt x="26261" y="3930198"/>
                </a:lnTo>
                <a:lnTo>
                  <a:pt x="25777" y="3930650"/>
                </a:lnTo>
                <a:lnTo>
                  <a:pt x="21597" y="3917416"/>
                </a:lnTo>
                <a:lnTo>
                  <a:pt x="20864" y="3917055"/>
                </a:lnTo>
                <a:lnTo>
                  <a:pt x="20411" y="3917950"/>
                </a:lnTo>
                <a:lnTo>
                  <a:pt x="20306" y="3914333"/>
                </a:lnTo>
                <a:lnTo>
                  <a:pt x="18512" y="3905766"/>
                </a:lnTo>
                <a:lnTo>
                  <a:pt x="16575" y="3894907"/>
                </a:lnTo>
                <a:lnTo>
                  <a:pt x="15364" y="3884275"/>
                </a:lnTo>
                <a:lnTo>
                  <a:pt x="14395" y="3873416"/>
                </a:lnTo>
                <a:lnTo>
                  <a:pt x="13911" y="3874774"/>
                </a:lnTo>
                <a:lnTo>
                  <a:pt x="12700" y="3840162"/>
                </a:lnTo>
                <a:close/>
                <a:moveTo>
                  <a:pt x="4128279" y="3838964"/>
                </a:moveTo>
                <a:lnTo>
                  <a:pt x="4127598" y="3839871"/>
                </a:lnTo>
                <a:lnTo>
                  <a:pt x="4128733" y="3841232"/>
                </a:lnTo>
                <a:lnTo>
                  <a:pt x="4128052" y="3839417"/>
                </a:lnTo>
                <a:lnTo>
                  <a:pt x="4128279" y="3838964"/>
                </a:lnTo>
                <a:close/>
                <a:moveTo>
                  <a:pt x="6800850" y="3827462"/>
                </a:moveTo>
                <a:lnTo>
                  <a:pt x="6800374" y="3845183"/>
                </a:lnTo>
                <a:lnTo>
                  <a:pt x="6799421" y="3853483"/>
                </a:lnTo>
                <a:lnTo>
                  <a:pt x="6797992" y="3860437"/>
                </a:lnTo>
                <a:lnTo>
                  <a:pt x="6797040" y="3866045"/>
                </a:lnTo>
                <a:lnTo>
                  <a:pt x="6796563" y="3868737"/>
                </a:lnTo>
                <a:lnTo>
                  <a:pt x="6796801" y="3860213"/>
                </a:lnTo>
                <a:lnTo>
                  <a:pt x="6796087" y="3866270"/>
                </a:lnTo>
                <a:lnTo>
                  <a:pt x="6797040" y="3856399"/>
                </a:lnTo>
                <a:lnTo>
                  <a:pt x="6798469" y="3846754"/>
                </a:lnTo>
                <a:lnTo>
                  <a:pt x="6800850" y="3827462"/>
                </a:lnTo>
                <a:close/>
                <a:moveTo>
                  <a:pt x="1510460" y="3811588"/>
                </a:moveTo>
                <a:lnTo>
                  <a:pt x="1519988" y="3825195"/>
                </a:lnTo>
                <a:lnTo>
                  <a:pt x="1520215" y="3825422"/>
                </a:lnTo>
                <a:lnTo>
                  <a:pt x="1510460" y="3811588"/>
                </a:lnTo>
                <a:close/>
                <a:moveTo>
                  <a:pt x="4254646" y="3806529"/>
                </a:moveTo>
                <a:lnTo>
                  <a:pt x="4254873" y="3806756"/>
                </a:lnTo>
                <a:lnTo>
                  <a:pt x="4255100" y="3806756"/>
                </a:lnTo>
                <a:lnTo>
                  <a:pt x="4254646" y="3806529"/>
                </a:lnTo>
                <a:close/>
                <a:moveTo>
                  <a:pt x="4301835" y="3804261"/>
                </a:moveTo>
                <a:lnTo>
                  <a:pt x="4289357" y="3804941"/>
                </a:lnTo>
                <a:lnTo>
                  <a:pt x="4302289" y="3804261"/>
                </a:lnTo>
                <a:lnTo>
                  <a:pt x="4301835" y="3804261"/>
                </a:lnTo>
                <a:close/>
                <a:moveTo>
                  <a:pt x="4242168" y="3798137"/>
                </a:moveTo>
                <a:lnTo>
                  <a:pt x="4243076" y="3798817"/>
                </a:lnTo>
                <a:lnTo>
                  <a:pt x="4242622" y="3798137"/>
                </a:lnTo>
                <a:lnTo>
                  <a:pt x="4242168" y="3798137"/>
                </a:lnTo>
                <a:close/>
                <a:moveTo>
                  <a:pt x="2114348" y="3797202"/>
                </a:moveTo>
                <a:lnTo>
                  <a:pt x="2114369" y="3797980"/>
                </a:lnTo>
                <a:lnTo>
                  <a:pt x="2114596" y="3806145"/>
                </a:lnTo>
                <a:lnTo>
                  <a:pt x="2114822" y="3810000"/>
                </a:lnTo>
                <a:lnTo>
                  <a:pt x="2115503" y="3813402"/>
                </a:lnTo>
                <a:lnTo>
                  <a:pt x="2116410" y="3816577"/>
                </a:lnTo>
                <a:lnTo>
                  <a:pt x="2117772" y="3819525"/>
                </a:lnTo>
                <a:lnTo>
                  <a:pt x="2118824" y="3820437"/>
                </a:lnTo>
                <a:lnTo>
                  <a:pt x="2118246" y="3817138"/>
                </a:lnTo>
                <a:lnTo>
                  <a:pt x="2115292" y="3801976"/>
                </a:lnTo>
                <a:lnTo>
                  <a:pt x="2114348" y="3797202"/>
                </a:lnTo>
                <a:close/>
                <a:moveTo>
                  <a:pt x="2970557" y="3787930"/>
                </a:moveTo>
                <a:lnTo>
                  <a:pt x="2970103" y="3789064"/>
                </a:lnTo>
                <a:lnTo>
                  <a:pt x="2965566" y="3799271"/>
                </a:lnTo>
                <a:lnTo>
                  <a:pt x="2970330" y="3788837"/>
                </a:lnTo>
                <a:lnTo>
                  <a:pt x="2970557" y="3787930"/>
                </a:lnTo>
                <a:close/>
                <a:moveTo>
                  <a:pt x="1649981" y="3785507"/>
                </a:moveTo>
                <a:lnTo>
                  <a:pt x="1650888" y="3792764"/>
                </a:lnTo>
                <a:lnTo>
                  <a:pt x="1650888" y="3793218"/>
                </a:lnTo>
                <a:lnTo>
                  <a:pt x="1653157" y="3803877"/>
                </a:lnTo>
                <a:lnTo>
                  <a:pt x="1649981" y="3785507"/>
                </a:lnTo>
                <a:close/>
                <a:moveTo>
                  <a:pt x="1934013" y="3782332"/>
                </a:moveTo>
                <a:lnTo>
                  <a:pt x="1932879" y="3786414"/>
                </a:lnTo>
                <a:lnTo>
                  <a:pt x="1934467" y="3783013"/>
                </a:lnTo>
                <a:lnTo>
                  <a:pt x="1934013" y="3782332"/>
                </a:lnTo>
                <a:close/>
                <a:moveTo>
                  <a:pt x="2977363" y="3779084"/>
                </a:moveTo>
                <a:lnTo>
                  <a:pt x="2977136" y="3779765"/>
                </a:lnTo>
                <a:lnTo>
                  <a:pt x="2978497" y="3779084"/>
                </a:lnTo>
                <a:lnTo>
                  <a:pt x="2977363" y="3779084"/>
                </a:lnTo>
                <a:close/>
                <a:moveTo>
                  <a:pt x="6794697" y="3778519"/>
                </a:moveTo>
                <a:lnTo>
                  <a:pt x="6794543" y="3779450"/>
                </a:lnTo>
                <a:lnTo>
                  <a:pt x="6794543" y="3779344"/>
                </a:lnTo>
                <a:lnTo>
                  <a:pt x="6794697" y="3778519"/>
                </a:lnTo>
                <a:close/>
                <a:moveTo>
                  <a:pt x="6735763" y="3775206"/>
                </a:moveTo>
                <a:lnTo>
                  <a:pt x="6735356" y="3796258"/>
                </a:lnTo>
                <a:lnTo>
                  <a:pt x="6733117" y="3803649"/>
                </a:lnTo>
                <a:lnTo>
                  <a:pt x="6731896" y="3802081"/>
                </a:lnTo>
                <a:lnTo>
                  <a:pt x="6730675" y="3800290"/>
                </a:lnTo>
                <a:lnTo>
                  <a:pt x="6729860" y="3798498"/>
                </a:lnTo>
                <a:lnTo>
                  <a:pt x="6729046" y="3796482"/>
                </a:lnTo>
                <a:lnTo>
                  <a:pt x="6728232" y="3794467"/>
                </a:lnTo>
                <a:lnTo>
                  <a:pt x="6728029" y="3792227"/>
                </a:lnTo>
                <a:lnTo>
                  <a:pt x="6727825" y="3790211"/>
                </a:lnTo>
                <a:lnTo>
                  <a:pt x="6727825" y="3788196"/>
                </a:lnTo>
                <a:lnTo>
                  <a:pt x="6728029" y="3785956"/>
                </a:lnTo>
                <a:lnTo>
                  <a:pt x="6728639" y="3783940"/>
                </a:lnTo>
                <a:lnTo>
                  <a:pt x="6729250" y="3782149"/>
                </a:lnTo>
                <a:lnTo>
                  <a:pt x="6730064" y="3780357"/>
                </a:lnTo>
                <a:lnTo>
                  <a:pt x="6731082" y="3778789"/>
                </a:lnTo>
                <a:lnTo>
                  <a:pt x="6732506" y="3777222"/>
                </a:lnTo>
                <a:lnTo>
                  <a:pt x="6733728" y="3776102"/>
                </a:lnTo>
                <a:lnTo>
                  <a:pt x="6735763" y="3775206"/>
                </a:lnTo>
                <a:close/>
                <a:moveTo>
                  <a:pt x="2779758" y="3771146"/>
                </a:moveTo>
                <a:lnTo>
                  <a:pt x="2779531" y="3771826"/>
                </a:lnTo>
                <a:lnTo>
                  <a:pt x="2779304" y="3772960"/>
                </a:lnTo>
                <a:lnTo>
                  <a:pt x="2779758" y="3771146"/>
                </a:lnTo>
                <a:close/>
                <a:moveTo>
                  <a:pt x="6796045" y="3770377"/>
                </a:moveTo>
                <a:lnTo>
                  <a:pt x="6796045" y="3772561"/>
                </a:lnTo>
                <a:lnTo>
                  <a:pt x="6795616" y="3773826"/>
                </a:lnTo>
                <a:lnTo>
                  <a:pt x="6795187" y="3775895"/>
                </a:lnTo>
                <a:lnTo>
                  <a:pt x="6794697" y="3778519"/>
                </a:lnTo>
                <a:lnTo>
                  <a:pt x="6796045" y="3770377"/>
                </a:lnTo>
                <a:close/>
                <a:moveTo>
                  <a:pt x="3021376" y="3765702"/>
                </a:moveTo>
                <a:lnTo>
                  <a:pt x="3011394" y="3770239"/>
                </a:lnTo>
                <a:lnTo>
                  <a:pt x="3021149" y="3765929"/>
                </a:lnTo>
                <a:lnTo>
                  <a:pt x="3021376" y="3765702"/>
                </a:lnTo>
                <a:close/>
                <a:moveTo>
                  <a:pt x="6798619" y="3765549"/>
                </a:moveTo>
                <a:lnTo>
                  <a:pt x="6799263" y="3771757"/>
                </a:lnTo>
                <a:lnTo>
                  <a:pt x="6799263" y="3778194"/>
                </a:lnTo>
                <a:lnTo>
                  <a:pt x="6799263" y="3784402"/>
                </a:lnTo>
                <a:lnTo>
                  <a:pt x="6799048" y="3790380"/>
                </a:lnTo>
                <a:lnTo>
                  <a:pt x="6798405" y="3796588"/>
                </a:lnTo>
                <a:lnTo>
                  <a:pt x="6797761" y="3802795"/>
                </a:lnTo>
                <a:lnTo>
                  <a:pt x="6796903" y="3809003"/>
                </a:lnTo>
                <a:lnTo>
                  <a:pt x="6795616" y="3815441"/>
                </a:lnTo>
                <a:lnTo>
                  <a:pt x="6795401" y="3826247"/>
                </a:lnTo>
                <a:lnTo>
                  <a:pt x="6796689" y="3833374"/>
                </a:lnTo>
                <a:lnTo>
                  <a:pt x="6793965" y="3853413"/>
                </a:lnTo>
                <a:lnTo>
                  <a:pt x="6794500" y="3851274"/>
                </a:lnTo>
                <a:lnTo>
                  <a:pt x="6793971" y="3856529"/>
                </a:lnTo>
                <a:lnTo>
                  <a:pt x="6793971" y="3856748"/>
                </a:lnTo>
                <a:lnTo>
                  <a:pt x="6793451" y="3857178"/>
                </a:lnTo>
                <a:lnTo>
                  <a:pt x="6792183" y="3865562"/>
                </a:lnTo>
                <a:lnTo>
                  <a:pt x="6791540" y="3856136"/>
                </a:lnTo>
                <a:lnTo>
                  <a:pt x="6791969" y="3851077"/>
                </a:lnTo>
                <a:lnTo>
                  <a:pt x="6793041" y="3844640"/>
                </a:lnTo>
                <a:lnTo>
                  <a:pt x="6793899" y="3837053"/>
                </a:lnTo>
                <a:lnTo>
                  <a:pt x="6794758" y="3829236"/>
                </a:lnTo>
                <a:lnTo>
                  <a:pt x="6795401" y="3821189"/>
                </a:lnTo>
                <a:lnTo>
                  <a:pt x="6795401" y="3817280"/>
                </a:lnTo>
                <a:lnTo>
                  <a:pt x="6795401" y="3813831"/>
                </a:lnTo>
                <a:lnTo>
                  <a:pt x="6795187" y="3810612"/>
                </a:lnTo>
                <a:lnTo>
                  <a:pt x="6794758" y="3807853"/>
                </a:lnTo>
                <a:lnTo>
                  <a:pt x="6794114" y="3805554"/>
                </a:lnTo>
                <a:lnTo>
                  <a:pt x="6793256" y="3803485"/>
                </a:lnTo>
                <a:lnTo>
                  <a:pt x="6792398" y="3805554"/>
                </a:lnTo>
                <a:lnTo>
                  <a:pt x="6791754" y="3805324"/>
                </a:lnTo>
                <a:lnTo>
                  <a:pt x="6791325" y="3798887"/>
                </a:lnTo>
                <a:lnTo>
                  <a:pt x="6794543" y="3779450"/>
                </a:lnTo>
                <a:lnTo>
                  <a:pt x="6794543" y="3781183"/>
                </a:lnTo>
                <a:lnTo>
                  <a:pt x="6794758" y="3781643"/>
                </a:lnTo>
                <a:lnTo>
                  <a:pt x="6794972" y="3781413"/>
                </a:lnTo>
                <a:lnTo>
                  <a:pt x="6795187" y="3780953"/>
                </a:lnTo>
                <a:lnTo>
                  <a:pt x="6795401" y="3779804"/>
                </a:lnTo>
                <a:lnTo>
                  <a:pt x="6796045" y="3776125"/>
                </a:lnTo>
                <a:lnTo>
                  <a:pt x="6796045" y="3772561"/>
                </a:lnTo>
                <a:lnTo>
                  <a:pt x="6796474" y="3771297"/>
                </a:lnTo>
                <a:lnTo>
                  <a:pt x="6797547" y="3768538"/>
                </a:lnTo>
                <a:lnTo>
                  <a:pt x="6798619" y="3765549"/>
                </a:lnTo>
                <a:close/>
                <a:moveTo>
                  <a:pt x="1812188" y="3764189"/>
                </a:moveTo>
                <a:lnTo>
                  <a:pt x="1813549" y="3765550"/>
                </a:lnTo>
                <a:lnTo>
                  <a:pt x="1812868" y="3764870"/>
                </a:lnTo>
                <a:lnTo>
                  <a:pt x="1812188" y="3764189"/>
                </a:lnTo>
                <a:close/>
                <a:moveTo>
                  <a:pt x="2104614" y="3761243"/>
                </a:moveTo>
                <a:lnTo>
                  <a:pt x="2104147" y="3761350"/>
                </a:lnTo>
                <a:lnTo>
                  <a:pt x="2105028" y="3761655"/>
                </a:lnTo>
                <a:lnTo>
                  <a:pt x="2104614" y="3761243"/>
                </a:lnTo>
                <a:close/>
                <a:moveTo>
                  <a:pt x="6789071" y="3759874"/>
                </a:moveTo>
                <a:lnTo>
                  <a:pt x="6787944" y="3780772"/>
                </a:lnTo>
                <a:lnTo>
                  <a:pt x="6786592" y="3802125"/>
                </a:lnTo>
                <a:lnTo>
                  <a:pt x="6785916" y="3812801"/>
                </a:lnTo>
                <a:lnTo>
                  <a:pt x="6784563" y="3823250"/>
                </a:lnTo>
                <a:lnTo>
                  <a:pt x="6783211" y="3833699"/>
                </a:lnTo>
                <a:lnTo>
                  <a:pt x="6781633" y="3844148"/>
                </a:lnTo>
                <a:lnTo>
                  <a:pt x="6786592" y="3817571"/>
                </a:lnTo>
                <a:lnTo>
                  <a:pt x="6786592" y="3822341"/>
                </a:lnTo>
                <a:lnTo>
                  <a:pt x="6787493" y="3820524"/>
                </a:lnTo>
                <a:lnTo>
                  <a:pt x="6787944" y="3820979"/>
                </a:lnTo>
                <a:lnTo>
                  <a:pt x="6789071" y="3822114"/>
                </a:lnTo>
                <a:lnTo>
                  <a:pt x="6789297" y="3823023"/>
                </a:lnTo>
                <a:lnTo>
                  <a:pt x="6789747" y="3824159"/>
                </a:lnTo>
                <a:lnTo>
                  <a:pt x="6789973" y="3825976"/>
                </a:lnTo>
                <a:lnTo>
                  <a:pt x="6790198" y="3828020"/>
                </a:lnTo>
                <a:lnTo>
                  <a:pt x="6790423" y="3833926"/>
                </a:lnTo>
                <a:lnTo>
                  <a:pt x="6790198" y="3842331"/>
                </a:lnTo>
                <a:lnTo>
                  <a:pt x="6789297" y="3853689"/>
                </a:lnTo>
                <a:lnTo>
                  <a:pt x="6787493" y="3868454"/>
                </a:lnTo>
                <a:lnTo>
                  <a:pt x="6759771" y="4035185"/>
                </a:lnTo>
                <a:lnTo>
                  <a:pt x="6760898" y="4014286"/>
                </a:lnTo>
                <a:lnTo>
                  <a:pt x="6759996" y="4020420"/>
                </a:lnTo>
                <a:lnTo>
                  <a:pt x="6759095" y="4024963"/>
                </a:lnTo>
                <a:lnTo>
                  <a:pt x="6758419" y="4027916"/>
                </a:lnTo>
                <a:lnTo>
                  <a:pt x="6757742" y="4028824"/>
                </a:lnTo>
                <a:lnTo>
                  <a:pt x="6757517" y="4029279"/>
                </a:lnTo>
                <a:lnTo>
                  <a:pt x="6757292" y="4029506"/>
                </a:lnTo>
                <a:lnTo>
                  <a:pt x="6756841" y="4029051"/>
                </a:lnTo>
                <a:lnTo>
                  <a:pt x="6756390" y="4027234"/>
                </a:lnTo>
                <a:lnTo>
                  <a:pt x="6756165" y="4023600"/>
                </a:lnTo>
                <a:lnTo>
                  <a:pt x="6755714" y="4018602"/>
                </a:lnTo>
                <a:lnTo>
                  <a:pt x="6751882" y="4043362"/>
                </a:lnTo>
                <a:lnTo>
                  <a:pt x="6753009" y="4025871"/>
                </a:lnTo>
                <a:lnTo>
                  <a:pt x="6753460" y="4008380"/>
                </a:lnTo>
                <a:lnTo>
                  <a:pt x="6753460" y="3991117"/>
                </a:lnTo>
                <a:lnTo>
                  <a:pt x="6753460" y="3973399"/>
                </a:lnTo>
                <a:lnTo>
                  <a:pt x="6752784" y="3938644"/>
                </a:lnTo>
                <a:lnTo>
                  <a:pt x="6751882" y="3903890"/>
                </a:lnTo>
                <a:lnTo>
                  <a:pt x="6751432" y="3892305"/>
                </a:lnTo>
                <a:lnTo>
                  <a:pt x="6750530" y="3881174"/>
                </a:lnTo>
                <a:lnTo>
                  <a:pt x="6748952" y="3858686"/>
                </a:lnTo>
                <a:lnTo>
                  <a:pt x="6748501" y="3847556"/>
                </a:lnTo>
                <a:lnTo>
                  <a:pt x="6748051" y="3837106"/>
                </a:lnTo>
                <a:lnTo>
                  <a:pt x="6748051" y="3826657"/>
                </a:lnTo>
                <a:lnTo>
                  <a:pt x="6748276" y="3821433"/>
                </a:lnTo>
                <a:lnTo>
                  <a:pt x="6748727" y="3816663"/>
                </a:lnTo>
                <a:lnTo>
                  <a:pt x="6749178" y="3811892"/>
                </a:lnTo>
                <a:lnTo>
                  <a:pt x="6749854" y="3807122"/>
                </a:lnTo>
                <a:lnTo>
                  <a:pt x="6750755" y="3802579"/>
                </a:lnTo>
                <a:lnTo>
                  <a:pt x="6751882" y="3798263"/>
                </a:lnTo>
                <a:lnTo>
                  <a:pt x="6753235" y="3793947"/>
                </a:lnTo>
                <a:lnTo>
                  <a:pt x="6755038" y="3789859"/>
                </a:lnTo>
                <a:lnTo>
                  <a:pt x="6756841" y="3785997"/>
                </a:lnTo>
                <a:lnTo>
                  <a:pt x="6759095" y="3782135"/>
                </a:lnTo>
                <a:lnTo>
                  <a:pt x="6761574" y="3778728"/>
                </a:lnTo>
                <a:lnTo>
                  <a:pt x="6764279" y="3775321"/>
                </a:lnTo>
                <a:lnTo>
                  <a:pt x="6767434" y="3772141"/>
                </a:lnTo>
                <a:lnTo>
                  <a:pt x="6771040" y="3769188"/>
                </a:lnTo>
                <a:lnTo>
                  <a:pt x="6775097" y="3766462"/>
                </a:lnTo>
                <a:lnTo>
                  <a:pt x="6779379" y="3764190"/>
                </a:lnTo>
                <a:lnTo>
                  <a:pt x="6783887" y="3761919"/>
                </a:lnTo>
                <a:lnTo>
                  <a:pt x="6789071" y="3759874"/>
                </a:lnTo>
                <a:close/>
                <a:moveTo>
                  <a:pt x="4230144" y="3758444"/>
                </a:moveTo>
                <a:lnTo>
                  <a:pt x="4230598" y="3759351"/>
                </a:lnTo>
                <a:lnTo>
                  <a:pt x="4230598" y="3759125"/>
                </a:lnTo>
                <a:lnTo>
                  <a:pt x="4230144" y="3758444"/>
                </a:lnTo>
                <a:close/>
                <a:moveTo>
                  <a:pt x="3043382" y="3757537"/>
                </a:moveTo>
                <a:lnTo>
                  <a:pt x="3044290" y="3758444"/>
                </a:lnTo>
                <a:lnTo>
                  <a:pt x="3051777" y="3765249"/>
                </a:lnTo>
                <a:lnTo>
                  <a:pt x="3052684" y="3765702"/>
                </a:lnTo>
                <a:lnTo>
                  <a:pt x="3047466" y="3761166"/>
                </a:lnTo>
                <a:lnTo>
                  <a:pt x="3043382" y="3757537"/>
                </a:lnTo>
                <a:close/>
                <a:moveTo>
                  <a:pt x="3064935" y="3756856"/>
                </a:moveTo>
                <a:lnTo>
                  <a:pt x="3064481" y="3757083"/>
                </a:lnTo>
                <a:lnTo>
                  <a:pt x="3055407" y="3767744"/>
                </a:lnTo>
                <a:lnTo>
                  <a:pt x="3064935" y="3756856"/>
                </a:lnTo>
                <a:close/>
                <a:moveTo>
                  <a:pt x="1311275" y="3754437"/>
                </a:moveTo>
                <a:lnTo>
                  <a:pt x="1316038" y="3754681"/>
                </a:lnTo>
                <a:lnTo>
                  <a:pt x="1316038" y="3754926"/>
                </a:lnTo>
                <a:lnTo>
                  <a:pt x="1315358" y="3767137"/>
                </a:lnTo>
                <a:lnTo>
                  <a:pt x="1311275" y="3754437"/>
                </a:lnTo>
                <a:close/>
                <a:moveTo>
                  <a:pt x="1755699" y="3754211"/>
                </a:moveTo>
                <a:lnTo>
                  <a:pt x="1752682" y="3754857"/>
                </a:lnTo>
                <a:lnTo>
                  <a:pt x="1752296" y="3754664"/>
                </a:lnTo>
                <a:lnTo>
                  <a:pt x="1752523" y="3754891"/>
                </a:lnTo>
                <a:lnTo>
                  <a:pt x="1752682" y="3754857"/>
                </a:lnTo>
                <a:lnTo>
                  <a:pt x="1752750" y="3754891"/>
                </a:lnTo>
                <a:lnTo>
                  <a:pt x="1755699" y="3754211"/>
                </a:lnTo>
                <a:close/>
                <a:moveTo>
                  <a:pt x="6735356" y="3749674"/>
                </a:moveTo>
                <a:lnTo>
                  <a:pt x="6734949" y="3753929"/>
                </a:lnTo>
                <a:lnTo>
                  <a:pt x="6732099" y="3755273"/>
                </a:lnTo>
                <a:lnTo>
                  <a:pt x="6734949" y="3749898"/>
                </a:lnTo>
                <a:lnTo>
                  <a:pt x="6735356" y="3749674"/>
                </a:lnTo>
                <a:close/>
                <a:moveTo>
                  <a:pt x="3036803" y="3748918"/>
                </a:moveTo>
                <a:lnTo>
                  <a:pt x="3038164" y="3751866"/>
                </a:lnTo>
                <a:lnTo>
                  <a:pt x="3039299" y="3753000"/>
                </a:lnTo>
                <a:lnTo>
                  <a:pt x="3040433" y="3754588"/>
                </a:lnTo>
                <a:lnTo>
                  <a:pt x="3041341" y="3755495"/>
                </a:lnTo>
                <a:lnTo>
                  <a:pt x="3039979" y="3753681"/>
                </a:lnTo>
                <a:lnTo>
                  <a:pt x="3038164" y="3751413"/>
                </a:lnTo>
                <a:lnTo>
                  <a:pt x="3036803" y="3748918"/>
                </a:lnTo>
                <a:close/>
                <a:moveTo>
                  <a:pt x="1257300" y="3748087"/>
                </a:moveTo>
                <a:lnTo>
                  <a:pt x="1262063" y="3751847"/>
                </a:lnTo>
                <a:lnTo>
                  <a:pt x="1261865" y="3752056"/>
                </a:lnTo>
                <a:lnTo>
                  <a:pt x="1258294" y="3756025"/>
                </a:lnTo>
                <a:lnTo>
                  <a:pt x="1257300" y="3748087"/>
                </a:lnTo>
                <a:close/>
                <a:moveTo>
                  <a:pt x="1679473" y="3747180"/>
                </a:moveTo>
                <a:lnTo>
                  <a:pt x="1670852" y="3749448"/>
                </a:lnTo>
                <a:lnTo>
                  <a:pt x="1679700" y="3747180"/>
                </a:lnTo>
                <a:lnTo>
                  <a:pt x="1679473" y="3747180"/>
                </a:lnTo>
                <a:close/>
                <a:moveTo>
                  <a:pt x="2779758" y="3746650"/>
                </a:moveTo>
                <a:lnTo>
                  <a:pt x="2779531" y="3746876"/>
                </a:lnTo>
                <a:lnTo>
                  <a:pt x="2779304" y="3747557"/>
                </a:lnTo>
                <a:lnTo>
                  <a:pt x="2779758" y="3746650"/>
                </a:lnTo>
                <a:close/>
                <a:moveTo>
                  <a:pt x="6816509" y="3744677"/>
                </a:moveTo>
                <a:lnTo>
                  <a:pt x="6805643" y="3846023"/>
                </a:lnTo>
                <a:lnTo>
                  <a:pt x="6805643" y="3845795"/>
                </a:lnTo>
                <a:lnTo>
                  <a:pt x="6804256" y="3854449"/>
                </a:lnTo>
                <a:lnTo>
                  <a:pt x="6805643" y="3844656"/>
                </a:lnTo>
                <a:lnTo>
                  <a:pt x="6804025" y="3853083"/>
                </a:lnTo>
                <a:lnTo>
                  <a:pt x="6805412" y="3844428"/>
                </a:lnTo>
                <a:lnTo>
                  <a:pt x="6804025" y="3851488"/>
                </a:lnTo>
                <a:lnTo>
                  <a:pt x="6809805" y="3799335"/>
                </a:lnTo>
                <a:lnTo>
                  <a:pt x="6815122" y="3746955"/>
                </a:lnTo>
                <a:lnTo>
                  <a:pt x="6816509" y="3744677"/>
                </a:lnTo>
                <a:close/>
                <a:moveTo>
                  <a:pt x="4671408" y="3738711"/>
                </a:moveTo>
                <a:lnTo>
                  <a:pt x="4667324" y="3742794"/>
                </a:lnTo>
                <a:lnTo>
                  <a:pt x="4661879" y="3750279"/>
                </a:lnTo>
                <a:lnTo>
                  <a:pt x="4671181" y="3739165"/>
                </a:lnTo>
                <a:lnTo>
                  <a:pt x="4671408" y="3738711"/>
                </a:lnTo>
                <a:close/>
                <a:moveTo>
                  <a:pt x="1294918" y="3738562"/>
                </a:moveTo>
                <a:lnTo>
                  <a:pt x="1296988" y="3741473"/>
                </a:lnTo>
                <a:lnTo>
                  <a:pt x="1296781" y="3744912"/>
                </a:lnTo>
                <a:lnTo>
                  <a:pt x="1292225" y="3740414"/>
                </a:lnTo>
                <a:lnTo>
                  <a:pt x="1294918" y="3738562"/>
                </a:lnTo>
                <a:close/>
                <a:moveTo>
                  <a:pt x="1279527" y="3735387"/>
                </a:moveTo>
                <a:lnTo>
                  <a:pt x="1279527" y="3735614"/>
                </a:lnTo>
                <a:lnTo>
                  <a:pt x="1274762" y="3744912"/>
                </a:lnTo>
                <a:lnTo>
                  <a:pt x="1279527" y="3735387"/>
                </a:lnTo>
                <a:close/>
                <a:moveTo>
                  <a:pt x="1780427" y="3729491"/>
                </a:moveTo>
                <a:lnTo>
                  <a:pt x="1779746" y="3732213"/>
                </a:lnTo>
                <a:lnTo>
                  <a:pt x="1778158" y="3733800"/>
                </a:lnTo>
                <a:lnTo>
                  <a:pt x="1778385" y="3733800"/>
                </a:lnTo>
                <a:lnTo>
                  <a:pt x="1779519" y="3735614"/>
                </a:lnTo>
                <a:lnTo>
                  <a:pt x="1780427" y="3729491"/>
                </a:lnTo>
                <a:close/>
                <a:moveTo>
                  <a:pt x="1265238" y="3722687"/>
                </a:moveTo>
                <a:lnTo>
                  <a:pt x="1265238" y="3723420"/>
                </a:lnTo>
                <a:lnTo>
                  <a:pt x="1260476" y="3729037"/>
                </a:lnTo>
                <a:lnTo>
                  <a:pt x="1261391" y="3722931"/>
                </a:lnTo>
                <a:lnTo>
                  <a:pt x="1265238" y="3722687"/>
                </a:lnTo>
                <a:close/>
                <a:moveTo>
                  <a:pt x="1247061" y="3722687"/>
                </a:moveTo>
                <a:lnTo>
                  <a:pt x="1247776" y="3727036"/>
                </a:lnTo>
                <a:lnTo>
                  <a:pt x="1243012" y="3727450"/>
                </a:lnTo>
                <a:lnTo>
                  <a:pt x="1247061" y="3722687"/>
                </a:lnTo>
                <a:close/>
                <a:moveTo>
                  <a:pt x="2262847" y="3719007"/>
                </a:moveTo>
                <a:lnTo>
                  <a:pt x="2261149" y="3721100"/>
                </a:lnTo>
                <a:lnTo>
                  <a:pt x="2259561" y="3725182"/>
                </a:lnTo>
                <a:lnTo>
                  <a:pt x="2258200" y="3729038"/>
                </a:lnTo>
                <a:lnTo>
                  <a:pt x="2257292" y="3732666"/>
                </a:lnTo>
                <a:lnTo>
                  <a:pt x="2256385" y="3736068"/>
                </a:lnTo>
                <a:lnTo>
                  <a:pt x="2254797" y="3742645"/>
                </a:lnTo>
                <a:lnTo>
                  <a:pt x="2253435" y="3748768"/>
                </a:lnTo>
                <a:lnTo>
                  <a:pt x="2252755" y="3751716"/>
                </a:lnTo>
                <a:lnTo>
                  <a:pt x="2251621" y="3754664"/>
                </a:lnTo>
                <a:lnTo>
                  <a:pt x="2250486" y="3757386"/>
                </a:lnTo>
                <a:lnTo>
                  <a:pt x="2249352" y="3760334"/>
                </a:lnTo>
                <a:lnTo>
                  <a:pt x="2247537" y="3763055"/>
                </a:lnTo>
                <a:lnTo>
                  <a:pt x="2245495" y="3766004"/>
                </a:lnTo>
                <a:lnTo>
                  <a:pt x="2243000" y="3768952"/>
                </a:lnTo>
                <a:lnTo>
                  <a:pt x="2239824" y="3772127"/>
                </a:lnTo>
                <a:lnTo>
                  <a:pt x="2239143" y="3772354"/>
                </a:lnTo>
                <a:lnTo>
                  <a:pt x="2238009" y="3772807"/>
                </a:lnTo>
                <a:lnTo>
                  <a:pt x="2237328" y="3773488"/>
                </a:lnTo>
                <a:lnTo>
                  <a:pt x="2236875" y="3774395"/>
                </a:lnTo>
                <a:lnTo>
                  <a:pt x="2235740" y="3776209"/>
                </a:lnTo>
                <a:lnTo>
                  <a:pt x="2234606" y="3778930"/>
                </a:lnTo>
                <a:lnTo>
                  <a:pt x="2234152" y="3782332"/>
                </a:lnTo>
                <a:lnTo>
                  <a:pt x="2233925" y="3786188"/>
                </a:lnTo>
                <a:lnTo>
                  <a:pt x="2233698" y="3790270"/>
                </a:lnTo>
                <a:lnTo>
                  <a:pt x="2233698" y="3795259"/>
                </a:lnTo>
                <a:lnTo>
                  <a:pt x="2233925" y="3800248"/>
                </a:lnTo>
                <a:lnTo>
                  <a:pt x="2234045" y="3801749"/>
                </a:lnTo>
                <a:lnTo>
                  <a:pt x="2234587" y="3798137"/>
                </a:lnTo>
                <a:lnTo>
                  <a:pt x="2235495" y="3793601"/>
                </a:lnTo>
                <a:lnTo>
                  <a:pt x="2236402" y="3789291"/>
                </a:lnTo>
                <a:lnTo>
                  <a:pt x="2237536" y="3785208"/>
                </a:lnTo>
                <a:lnTo>
                  <a:pt x="2239351" y="3781579"/>
                </a:lnTo>
                <a:lnTo>
                  <a:pt x="2241166" y="3777950"/>
                </a:lnTo>
                <a:lnTo>
                  <a:pt x="2243208" y="3774548"/>
                </a:lnTo>
                <a:lnTo>
                  <a:pt x="2245931" y="3771373"/>
                </a:lnTo>
                <a:lnTo>
                  <a:pt x="2248653" y="3768651"/>
                </a:lnTo>
                <a:lnTo>
                  <a:pt x="2250922" y="3763661"/>
                </a:lnTo>
                <a:lnTo>
                  <a:pt x="2253191" y="3757537"/>
                </a:lnTo>
                <a:lnTo>
                  <a:pt x="2255459" y="3750959"/>
                </a:lnTo>
                <a:lnTo>
                  <a:pt x="2257501" y="3743701"/>
                </a:lnTo>
                <a:lnTo>
                  <a:pt x="2259543" y="3735762"/>
                </a:lnTo>
                <a:lnTo>
                  <a:pt x="2261131" y="3727370"/>
                </a:lnTo>
                <a:lnTo>
                  <a:pt x="2262847" y="3719007"/>
                </a:lnTo>
                <a:close/>
                <a:moveTo>
                  <a:pt x="6732058" y="3709987"/>
                </a:moveTo>
                <a:lnTo>
                  <a:pt x="6732587" y="3719059"/>
                </a:lnTo>
                <a:lnTo>
                  <a:pt x="6729412" y="3729037"/>
                </a:lnTo>
                <a:lnTo>
                  <a:pt x="6732058" y="3709987"/>
                </a:lnTo>
                <a:close/>
                <a:moveTo>
                  <a:pt x="2806756" y="3709905"/>
                </a:moveTo>
                <a:lnTo>
                  <a:pt x="2806302" y="3712854"/>
                </a:lnTo>
                <a:lnTo>
                  <a:pt x="2806756" y="3711266"/>
                </a:lnTo>
                <a:lnTo>
                  <a:pt x="2806756" y="3710132"/>
                </a:lnTo>
                <a:lnTo>
                  <a:pt x="2806756" y="3709905"/>
                </a:lnTo>
                <a:close/>
                <a:moveTo>
                  <a:pt x="1356430" y="3700965"/>
                </a:moveTo>
                <a:lnTo>
                  <a:pt x="1353247" y="3701558"/>
                </a:lnTo>
                <a:lnTo>
                  <a:pt x="1350077" y="3702458"/>
                </a:lnTo>
                <a:lnTo>
                  <a:pt x="1347134" y="3703808"/>
                </a:lnTo>
                <a:lnTo>
                  <a:pt x="1344190" y="3704934"/>
                </a:lnTo>
                <a:lnTo>
                  <a:pt x="1341700" y="3706059"/>
                </a:lnTo>
                <a:lnTo>
                  <a:pt x="1339662" y="3707635"/>
                </a:lnTo>
                <a:lnTo>
                  <a:pt x="1337397" y="3709210"/>
                </a:lnTo>
                <a:lnTo>
                  <a:pt x="1335813" y="3711011"/>
                </a:lnTo>
                <a:lnTo>
                  <a:pt x="1334001" y="3712586"/>
                </a:lnTo>
                <a:lnTo>
                  <a:pt x="1332643" y="3714612"/>
                </a:lnTo>
                <a:lnTo>
                  <a:pt x="1331058" y="3716187"/>
                </a:lnTo>
                <a:lnTo>
                  <a:pt x="1328568" y="3720464"/>
                </a:lnTo>
                <a:lnTo>
                  <a:pt x="1328372" y="3720925"/>
                </a:lnTo>
                <a:lnTo>
                  <a:pt x="1331239" y="3718605"/>
                </a:lnTo>
                <a:lnTo>
                  <a:pt x="1336457" y="3714977"/>
                </a:lnTo>
                <a:lnTo>
                  <a:pt x="1346893" y="3708173"/>
                </a:lnTo>
                <a:lnTo>
                  <a:pt x="1351656" y="3704772"/>
                </a:lnTo>
                <a:lnTo>
                  <a:pt x="1355967" y="3701370"/>
                </a:lnTo>
                <a:lnTo>
                  <a:pt x="1356430" y="3700965"/>
                </a:lnTo>
                <a:close/>
                <a:moveTo>
                  <a:pt x="1258464" y="3698874"/>
                </a:moveTo>
                <a:lnTo>
                  <a:pt x="1258887" y="3701805"/>
                </a:lnTo>
                <a:lnTo>
                  <a:pt x="1254231" y="3705224"/>
                </a:lnTo>
                <a:lnTo>
                  <a:pt x="1252537" y="3700828"/>
                </a:lnTo>
                <a:lnTo>
                  <a:pt x="1258464" y="3698874"/>
                </a:lnTo>
                <a:close/>
                <a:moveTo>
                  <a:pt x="1246187" y="3698874"/>
                </a:moveTo>
                <a:lnTo>
                  <a:pt x="1249363" y="3700945"/>
                </a:lnTo>
                <a:lnTo>
                  <a:pt x="1247616" y="3703637"/>
                </a:lnTo>
                <a:lnTo>
                  <a:pt x="1246187" y="3698874"/>
                </a:lnTo>
                <a:close/>
                <a:moveTo>
                  <a:pt x="6796087" y="3697287"/>
                </a:moveTo>
                <a:lnTo>
                  <a:pt x="6796087" y="3704466"/>
                </a:lnTo>
                <a:lnTo>
                  <a:pt x="6794676" y="3713439"/>
                </a:lnTo>
                <a:lnTo>
                  <a:pt x="6793970" y="3712317"/>
                </a:lnTo>
                <a:lnTo>
                  <a:pt x="6792912" y="3717925"/>
                </a:lnTo>
                <a:lnTo>
                  <a:pt x="6793265" y="3703793"/>
                </a:lnTo>
                <a:lnTo>
                  <a:pt x="6796087" y="3697287"/>
                </a:lnTo>
                <a:close/>
                <a:moveTo>
                  <a:pt x="1628656" y="3696834"/>
                </a:moveTo>
                <a:lnTo>
                  <a:pt x="1627521" y="3697061"/>
                </a:lnTo>
                <a:lnTo>
                  <a:pt x="1628656" y="3697061"/>
                </a:lnTo>
                <a:lnTo>
                  <a:pt x="1628656" y="3696834"/>
                </a:lnTo>
                <a:close/>
                <a:moveTo>
                  <a:pt x="1778385" y="3695700"/>
                </a:moveTo>
                <a:lnTo>
                  <a:pt x="1778612" y="3696607"/>
                </a:lnTo>
                <a:lnTo>
                  <a:pt x="1778612" y="3695700"/>
                </a:lnTo>
                <a:lnTo>
                  <a:pt x="1778385" y="3695700"/>
                </a:lnTo>
                <a:close/>
                <a:moveTo>
                  <a:pt x="2808571" y="3693575"/>
                </a:moveTo>
                <a:lnTo>
                  <a:pt x="2806982" y="3707637"/>
                </a:lnTo>
                <a:lnTo>
                  <a:pt x="2808571" y="3693801"/>
                </a:lnTo>
                <a:lnTo>
                  <a:pt x="2808571" y="3693575"/>
                </a:lnTo>
                <a:close/>
                <a:moveTo>
                  <a:pt x="6789143" y="3692524"/>
                </a:moveTo>
                <a:lnTo>
                  <a:pt x="6789738" y="3694069"/>
                </a:lnTo>
                <a:lnTo>
                  <a:pt x="6788150" y="3702049"/>
                </a:lnTo>
                <a:lnTo>
                  <a:pt x="6789143" y="3692524"/>
                </a:lnTo>
                <a:close/>
                <a:moveTo>
                  <a:pt x="6732587" y="3692524"/>
                </a:moveTo>
                <a:lnTo>
                  <a:pt x="6734175" y="3712148"/>
                </a:lnTo>
                <a:lnTo>
                  <a:pt x="6733910" y="3714749"/>
                </a:lnTo>
                <a:lnTo>
                  <a:pt x="6732587" y="3692524"/>
                </a:lnTo>
                <a:close/>
                <a:moveTo>
                  <a:pt x="1363644" y="3685074"/>
                </a:moveTo>
                <a:lnTo>
                  <a:pt x="1363513" y="3692740"/>
                </a:lnTo>
                <a:lnTo>
                  <a:pt x="1363907" y="3691164"/>
                </a:lnTo>
                <a:lnTo>
                  <a:pt x="1364361" y="3689123"/>
                </a:lnTo>
                <a:lnTo>
                  <a:pt x="1364134" y="3687536"/>
                </a:lnTo>
                <a:lnTo>
                  <a:pt x="1363907" y="3685495"/>
                </a:lnTo>
                <a:lnTo>
                  <a:pt x="1363644" y="3685074"/>
                </a:lnTo>
                <a:close/>
                <a:moveTo>
                  <a:pt x="1914956" y="3682093"/>
                </a:moveTo>
                <a:lnTo>
                  <a:pt x="1915864" y="3688216"/>
                </a:lnTo>
                <a:lnTo>
                  <a:pt x="1915183" y="3682093"/>
                </a:lnTo>
                <a:lnTo>
                  <a:pt x="1914956" y="3682093"/>
                </a:lnTo>
                <a:close/>
                <a:moveTo>
                  <a:pt x="6737443" y="3681412"/>
                </a:moveTo>
                <a:lnTo>
                  <a:pt x="6738937" y="3685948"/>
                </a:lnTo>
                <a:lnTo>
                  <a:pt x="6738750" y="3686175"/>
                </a:lnTo>
                <a:lnTo>
                  <a:pt x="6735762" y="3684814"/>
                </a:lnTo>
                <a:lnTo>
                  <a:pt x="6737443" y="3681412"/>
                </a:lnTo>
                <a:close/>
                <a:moveTo>
                  <a:pt x="3181774" y="3676563"/>
                </a:moveTo>
                <a:lnTo>
                  <a:pt x="3182000" y="3677924"/>
                </a:lnTo>
                <a:lnTo>
                  <a:pt x="3182000" y="3676790"/>
                </a:lnTo>
                <a:lnTo>
                  <a:pt x="3181774" y="3676563"/>
                </a:lnTo>
                <a:close/>
                <a:moveTo>
                  <a:pt x="6797221" y="3675062"/>
                </a:moveTo>
                <a:lnTo>
                  <a:pt x="6799262" y="3692751"/>
                </a:lnTo>
                <a:lnTo>
                  <a:pt x="6799035" y="3694112"/>
                </a:lnTo>
                <a:lnTo>
                  <a:pt x="6798808" y="3694112"/>
                </a:lnTo>
                <a:lnTo>
                  <a:pt x="6797448" y="3689350"/>
                </a:lnTo>
                <a:lnTo>
                  <a:pt x="6796314" y="3691617"/>
                </a:lnTo>
                <a:lnTo>
                  <a:pt x="6796087" y="3691391"/>
                </a:lnTo>
                <a:lnTo>
                  <a:pt x="6796767" y="3680732"/>
                </a:lnTo>
                <a:lnTo>
                  <a:pt x="6797221" y="3675062"/>
                </a:lnTo>
                <a:close/>
                <a:moveTo>
                  <a:pt x="1609145" y="3674836"/>
                </a:moveTo>
                <a:lnTo>
                  <a:pt x="1613002" y="3680505"/>
                </a:lnTo>
                <a:lnTo>
                  <a:pt x="1613456" y="3680732"/>
                </a:lnTo>
                <a:lnTo>
                  <a:pt x="1609145" y="3674836"/>
                </a:lnTo>
                <a:close/>
                <a:moveTo>
                  <a:pt x="5868761" y="3671887"/>
                </a:moveTo>
                <a:lnTo>
                  <a:pt x="5873750" y="3679554"/>
                </a:lnTo>
                <a:lnTo>
                  <a:pt x="5873750" y="3680251"/>
                </a:lnTo>
                <a:lnTo>
                  <a:pt x="5873750" y="3681412"/>
                </a:lnTo>
                <a:lnTo>
                  <a:pt x="5867400" y="3672352"/>
                </a:lnTo>
                <a:lnTo>
                  <a:pt x="5868761" y="3671887"/>
                </a:lnTo>
                <a:close/>
                <a:moveTo>
                  <a:pt x="1354796" y="3668720"/>
                </a:moveTo>
                <a:lnTo>
                  <a:pt x="1351889" y="3673424"/>
                </a:lnTo>
                <a:lnTo>
                  <a:pt x="1362243" y="3682727"/>
                </a:lnTo>
                <a:lnTo>
                  <a:pt x="1361638" y="3681639"/>
                </a:lnTo>
                <a:lnTo>
                  <a:pt x="1360051" y="3679825"/>
                </a:lnTo>
                <a:lnTo>
                  <a:pt x="1358235" y="3677557"/>
                </a:lnTo>
                <a:lnTo>
                  <a:pt x="1356874" y="3675289"/>
                </a:lnTo>
                <a:lnTo>
                  <a:pt x="1355740" y="3673022"/>
                </a:lnTo>
                <a:lnTo>
                  <a:pt x="1355059" y="3670300"/>
                </a:lnTo>
                <a:lnTo>
                  <a:pt x="1354796" y="3668720"/>
                </a:lnTo>
                <a:close/>
                <a:moveTo>
                  <a:pt x="3537280" y="3667264"/>
                </a:moveTo>
                <a:lnTo>
                  <a:pt x="3537734" y="3667491"/>
                </a:lnTo>
                <a:lnTo>
                  <a:pt x="3537507" y="3667264"/>
                </a:lnTo>
                <a:lnTo>
                  <a:pt x="3537280" y="3667264"/>
                </a:lnTo>
                <a:close/>
                <a:moveTo>
                  <a:pt x="2041999" y="3666672"/>
                </a:moveTo>
                <a:lnTo>
                  <a:pt x="2033379" y="3673022"/>
                </a:lnTo>
                <a:lnTo>
                  <a:pt x="2027707" y="3670073"/>
                </a:lnTo>
                <a:lnTo>
                  <a:pt x="2025892" y="3669620"/>
                </a:lnTo>
                <a:lnTo>
                  <a:pt x="2023397" y="3669393"/>
                </a:lnTo>
                <a:lnTo>
                  <a:pt x="2017045" y="3669166"/>
                </a:lnTo>
                <a:lnTo>
                  <a:pt x="2010239" y="3669620"/>
                </a:lnTo>
                <a:lnTo>
                  <a:pt x="2003887" y="3670073"/>
                </a:lnTo>
                <a:lnTo>
                  <a:pt x="1999122" y="3670754"/>
                </a:lnTo>
                <a:lnTo>
                  <a:pt x="1997534" y="3671207"/>
                </a:lnTo>
                <a:lnTo>
                  <a:pt x="1997081" y="3671434"/>
                </a:lnTo>
                <a:lnTo>
                  <a:pt x="1997308" y="3671661"/>
                </a:lnTo>
                <a:lnTo>
                  <a:pt x="1999122" y="3671661"/>
                </a:lnTo>
                <a:lnTo>
                  <a:pt x="2005928" y="3671661"/>
                </a:lnTo>
                <a:lnTo>
                  <a:pt x="2019994" y="3670073"/>
                </a:lnTo>
                <a:lnTo>
                  <a:pt x="2029749" y="3671661"/>
                </a:lnTo>
                <a:lnTo>
                  <a:pt x="2032925" y="3673475"/>
                </a:lnTo>
                <a:lnTo>
                  <a:pt x="2040865" y="3667805"/>
                </a:lnTo>
                <a:lnTo>
                  <a:pt x="2041999" y="3666672"/>
                </a:lnTo>
                <a:close/>
                <a:moveTo>
                  <a:pt x="4132816" y="3665676"/>
                </a:moveTo>
                <a:lnTo>
                  <a:pt x="4134178" y="3666357"/>
                </a:lnTo>
                <a:lnTo>
                  <a:pt x="4133497" y="3665676"/>
                </a:lnTo>
                <a:lnTo>
                  <a:pt x="4132816" y="3665676"/>
                </a:lnTo>
                <a:close/>
                <a:moveTo>
                  <a:pt x="1250887" y="3663373"/>
                </a:moveTo>
                <a:lnTo>
                  <a:pt x="1228770" y="3672702"/>
                </a:lnTo>
                <a:lnTo>
                  <a:pt x="1238000" y="3670723"/>
                </a:lnTo>
                <a:lnTo>
                  <a:pt x="1250887" y="3663373"/>
                </a:lnTo>
                <a:close/>
                <a:moveTo>
                  <a:pt x="6797675" y="3660774"/>
                </a:moveTo>
                <a:lnTo>
                  <a:pt x="6799263" y="3671651"/>
                </a:lnTo>
                <a:lnTo>
                  <a:pt x="6799263" y="3671887"/>
                </a:lnTo>
                <a:lnTo>
                  <a:pt x="6797675" y="3660774"/>
                </a:lnTo>
                <a:close/>
                <a:moveTo>
                  <a:pt x="2054250" y="3657147"/>
                </a:moveTo>
                <a:lnTo>
                  <a:pt x="2051981" y="3657827"/>
                </a:lnTo>
                <a:lnTo>
                  <a:pt x="2056519" y="3657373"/>
                </a:lnTo>
                <a:lnTo>
                  <a:pt x="2054250" y="3657147"/>
                </a:lnTo>
                <a:close/>
                <a:moveTo>
                  <a:pt x="2116410" y="3656693"/>
                </a:moveTo>
                <a:lnTo>
                  <a:pt x="2114142" y="3658280"/>
                </a:lnTo>
                <a:lnTo>
                  <a:pt x="2111654" y="3659637"/>
                </a:lnTo>
                <a:lnTo>
                  <a:pt x="2111657" y="3659636"/>
                </a:lnTo>
                <a:lnTo>
                  <a:pt x="2115520" y="3657599"/>
                </a:lnTo>
                <a:lnTo>
                  <a:pt x="2113929" y="3662351"/>
                </a:lnTo>
                <a:lnTo>
                  <a:pt x="2112566" y="3667104"/>
                </a:lnTo>
                <a:lnTo>
                  <a:pt x="2111657" y="3671856"/>
                </a:lnTo>
                <a:lnTo>
                  <a:pt x="2111203" y="3676834"/>
                </a:lnTo>
                <a:lnTo>
                  <a:pt x="2111203" y="3681586"/>
                </a:lnTo>
                <a:lnTo>
                  <a:pt x="2111657" y="3686565"/>
                </a:lnTo>
                <a:lnTo>
                  <a:pt x="2112339" y="3691091"/>
                </a:lnTo>
                <a:lnTo>
                  <a:pt x="2113702" y="3695843"/>
                </a:lnTo>
                <a:lnTo>
                  <a:pt x="2117110" y="3697880"/>
                </a:lnTo>
                <a:lnTo>
                  <a:pt x="2120518" y="3700143"/>
                </a:lnTo>
                <a:lnTo>
                  <a:pt x="2123926" y="3702179"/>
                </a:lnTo>
                <a:lnTo>
                  <a:pt x="2127107" y="3704669"/>
                </a:lnTo>
                <a:lnTo>
                  <a:pt x="2128568" y="3705812"/>
                </a:lnTo>
                <a:lnTo>
                  <a:pt x="2127300" y="3704545"/>
                </a:lnTo>
                <a:lnTo>
                  <a:pt x="2124124" y="3701823"/>
                </a:lnTo>
                <a:lnTo>
                  <a:pt x="2120948" y="3699782"/>
                </a:lnTo>
                <a:lnTo>
                  <a:pt x="2117545" y="3697514"/>
                </a:lnTo>
                <a:lnTo>
                  <a:pt x="2114142" y="3695473"/>
                </a:lnTo>
                <a:lnTo>
                  <a:pt x="2112781" y="3690938"/>
                </a:lnTo>
                <a:lnTo>
                  <a:pt x="2112100" y="3686175"/>
                </a:lnTo>
                <a:lnTo>
                  <a:pt x="2111873" y="3680959"/>
                </a:lnTo>
                <a:lnTo>
                  <a:pt x="2112100" y="3675970"/>
                </a:lnTo>
                <a:lnTo>
                  <a:pt x="2112554" y="3670980"/>
                </a:lnTo>
                <a:lnTo>
                  <a:pt x="2113688" y="3665991"/>
                </a:lnTo>
                <a:lnTo>
                  <a:pt x="2115049" y="3661229"/>
                </a:lnTo>
                <a:lnTo>
                  <a:pt x="2116410" y="3656693"/>
                </a:lnTo>
                <a:close/>
                <a:moveTo>
                  <a:pt x="2826040" y="3656150"/>
                </a:moveTo>
                <a:lnTo>
                  <a:pt x="2826040" y="3657057"/>
                </a:lnTo>
                <a:lnTo>
                  <a:pt x="2826266" y="3656830"/>
                </a:lnTo>
                <a:lnTo>
                  <a:pt x="2826040" y="3656150"/>
                </a:lnTo>
                <a:close/>
                <a:moveTo>
                  <a:pt x="1277164" y="3652461"/>
                </a:moveTo>
                <a:lnTo>
                  <a:pt x="1274834" y="3653291"/>
                </a:lnTo>
                <a:lnTo>
                  <a:pt x="1268692" y="3655559"/>
                </a:lnTo>
                <a:lnTo>
                  <a:pt x="1262322" y="3658507"/>
                </a:lnTo>
                <a:lnTo>
                  <a:pt x="1256180" y="3661682"/>
                </a:lnTo>
                <a:lnTo>
                  <a:pt x="1254360" y="3661909"/>
                </a:lnTo>
                <a:lnTo>
                  <a:pt x="1252691" y="3662612"/>
                </a:lnTo>
                <a:lnTo>
                  <a:pt x="1255208" y="3661945"/>
                </a:lnTo>
                <a:lnTo>
                  <a:pt x="1258378" y="3661270"/>
                </a:lnTo>
                <a:lnTo>
                  <a:pt x="1261548" y="3660145"/>
                </a:lnTo>
                <a:lnTo>
                  <a:pt x="1264491" y="3658794"/>
                </a:lnTo>
                <a:lnTo>
                  <a:pt x="1270378" y="3656093"/>
                </a:lnTo>
                <a:lnTo>
                  <a:pt x="1276265" y="3652942"/>
                </a:lnTo>
                <a:lnTo>
                  <a:pt x="1277164" y="3652461"/>
                </a:lnTo>
                <a:close/>
                <a:moveTo>
                  <a:pt x="1496395" y="3650797"/>
                </a:moveTo>
                <a:lnTo>
                  <a:pt x="1498084" y="3651600"/>
                </a:lnTo>
                <a:lnTo>
                  <a:pt x="1501159" y="3653291"/>
                </a:lnTo>
                <a:lnTo>
                  <a:pt x="1501159" y="3653064"/>
                </a:lnTo>
                <a:lnTo>
                  <a:pt x="1498084" y="3651600"/>
                </a:lnTo>
                <a:lnTo>
                  <a:pt x="1496622" y="3650797"/>
                </a:lnTo>
                <a:lnTo>
                  <a:pt x="1496395" y="3650797"/>
                </a:lnTo>
                <a:close/>
                <a:moveTo>
                  <a:pt x="1472121" y="3643993"/>
                </a:moveTo>
                <a:lnTo>
                  <a:pt x="1471894" y="3644447"/>
                </a:lnTo>
                <a:lnTo>
                  <a:pt x="1470079" y="3650570"/>
                </a:lnTo>
                <a:lnTo>
                  <a:pt x="1472121" y="3643993"/>
                </a:lnTo>
                <a:close/>
                <a:moveTo>
                  <a:pt x="1461442" y="3640796"/>
                </a:moveTo>
                <a:lnTo>
                  <a:pt x="1460916" y="3640817"/>
                </a:lnTo>
                <a:lnTo>
                  <a:pt x="1455684" y="3641498"/>
                </a:lnTo>
                <a:lnTo>
                  <a:pt x="1449997" y="3642405"/>
                </a:lnTo>
                <a:lnTo>
                  <a:pt x="1444992" y="3643766"/>
                </a:lnTo>
                <a:lnTo>
                  <a:pt x="1440647" y="3644848"/>
                </a:lnTo>
                <a:lnTo>
                  <a:pt x="1442401" y="3644673"/>
                </a:lnTo>
                <a:lnTo>
                  <a:pt x="1447166" y="3643766"/>
                </a:lnTo>
                <a:lnTo>
                  <a:pt x="1452157" y="3642859"/>
                </a:lnTo>
                <a:lnTo>
                  <a:pt x="1461442" y="3640796"/>
                </a:lnTo>
                <a:close/>
                <a:moveTo>
                  <a:pt x="3487369" y="3637778"/>
                </a:moveTo>
                <a:lnTo>
                  <a:pt x="3490091" y="3639819"/>
                </a:lnTo>
                <a:lnTo>
                  <a:pt x="3489637" y="3638685"/>
                </a:lnTo>
                <a:lnTo>
                  <a:pt x="3487369" y="3637778"/>
                </a:lnTo>
                <a:close/>
                <a:moveTo>
                  <a:pt x="1353995" y="3637598"/>
                </a:moveTo>
                <a:lnTo>
                  <a:pt x="1346719" y="3638323"/>
                </a:lnTo>
                <a:lnTo>
                  <a:pt x="1337001" y="3639453"/>
                </a:lnTo>
                <a:lnTo>
                  <a:pt x="1353995" y="3637598"/>
                </a:lnTo>
                <a:close/>
                <a:moveTo>
                  <a:pt x="1391209" y="3637068"/>
                </a:moveTo>
                <a:lnTo>
                  <a:pt x="1392945" y="3637870"/>
                </a:lnTo>
                <a:lnTo>
                  <a:pt x="1393626" y="3642632"/>
                </a:lnTo>
                <a:lnTo>
                  <a:pt x="1398617" y="3643766"/>
                </a:lnTo>
                <a:lnTo>
                  <a:pt x="1399159" y="3643837"/>
                </a:lnTo>
                <a:lnTo>
                  <a:pt x="1399040" y="3643766"/>
                </a:lnTo>
                <a:lnTo>
                  <a:pt x="1397220" y="3641725"/>
                </a:lnTo>
                <a:lnTo>
                  <a:pt x="1394945" y="3639910"/>
                </a:lnTo>
                <a:lnTo>
                  <a:pt x="1392898" y="3637642"/>
                </a:lnTo>
                <a:lnTo>
                  <a:pt x="1391209" y="3637068"/>
                </a:lnTo>
                <a:close/>
                <a:moveTo>
                  <a:pt x="1360220" y="3636977"/>
                </a:moveTo>
                <a:lnTo>
                  <a:pt x="1359824" y="3637016"/>
                </a:lnTo>
                <a:lnTo>
                  <a:pt x="1359950" y="3637636"/>
                </a:lnTo>
                <a:lnTo>
                  <a:pt x="1360220" y="3636977"/>
                </a:lnTo>
                <a:close/>
                <a:moveTo>
                  <a:pt x="3467631" y="3635963"/>
                </a:moveTo>
                <a:lnTo>
                  <a:pt x="3452431" y="3637551"/>
                </a:lnTo>
                <a:lnTo>
                  <a:pt x="3468312" y="3635963"/>
                </a:lnTo>
                <a:lnTo>
                  <a:pt x="3467631" y="3635963"/>
                </a:lnTo>
                <a:close/>
                <a:moveTo>
                  <a:pt x="1281241" y="3633820"/>
                </a:moveTo>
                <a:lnTo>
                  <a:pt x="1280905" y="3634089"/>
                </a:lnTo>
                <a:lnTo>
                  <a:pt x="1281171" y="3633961"/>
                </a:lnTo>
                <a:lnTo>
                  <a:pt x="1281241" y="3633820"/>
                </a:lnTo>
                <a:close/>
                <a:moveTo>
                  <a:pt x="1304296" y="3630123"/>
                </a:moveTo>
                <a:lnTo>
                  <a:pt x="1303380" y="3631109"/>
                </a:lnTo>
                <a:lnTo>
                  <a:pt x="1300843" y="3633820"/>
                </a:lnTo>
                <a:lnTo>
                  <a:pt x="1298076" y="3635853"/>
                </a:lnTo>
                <a:lnTo>
                  <a:pt x="1295078" y="3637660"/>
                </a:lnTo>
                <a:lnTo>
                  <a:pt x="1291849" y="3639241"/>
                </a:lnTo>
                <a:lnTo>
                  <a:pt x="1288390" y="3640370"/>
                </a:lnTo>
                <a:lnTo>
                  <a:pt x="1284931" y="3641048"/>
                </a:lnTo>
                <a:lnTo>
                  <a:pt x="1281241" y="3641725"/>
                </a:lnTo>
                <a:lnTo>
                  <a:pt x="1277320" y="3641725"/>
                </a:lnTo>
                <a:lnTo>
                  <a:pt x="1281139" y="3634026"/>
                </a:lnTo>
                <a:lnTo>
                  <a:pt x="1281010" y="3634150"/>
                </a:lnTo>
                <a:lnTo>
                  <a:pt x="1277320" y="3641725"/>
                </a:lnTo>
                <a:lnTo>
                  <a:pt x="1275937" y="3641280"/>
                </a:lnTo>
                <a:lnTo>
                  <a:pt x="1280720" y="3634237"/>
                </a:lnTo>
                <a:lnTo>
                  <a:pt x="1278704" y="3635853"/>
                </a:lnTo>
                <a:lnTo>
                  <a:pt x="1276167" y="3637208"/>
                </a:lnTo>
                <a:lnTo>
                  <a:pt x="1273400" y="3638337"/>
                </a:lnTo>
                <a:lnTo>
                  <a:pt x="1270863" y="3638789"/>
                </a:lnTo>
                <a:lnTo>
                  <a:pt x="1268557" y="3638789"/>
                </a:lnTo>
                <a:lnTo>
                  <a:pt x="1266020" y="3638337"/>
                </a:lnTo>
                <a:lnTo>
                  <a:pt x="1265952" y="3638313"/>
                </a:lnTo>
                <a:lnTo>
                  <a:pt x="1266644" y="3639003"/>
                </a:lnTo>
                <a:lnTo>
                  <a:pt x="1268009" y="3640817"/>
                </a:lnTo>
                <a:lnTo>
                  <a:pt x="1269374" y="3642405"/>
                </a:lnTo>
                <a:lnTo>
                  <a:pt x="1270056" y="3644673"/>
                </a:lnTo>
                <a:lnTo>
                  <a:pt x="1270739" y="3647167"/>
                </a:lnTo>
                <a:lnTo>
                  <a:pt x="1270966" y="3650342"/>
                </a:lnTo>
                <a:lnTo>
                  <a:pt x="1270739" y="3653744"/>
                </a:lnTo>
                <a:lnTo>
                  <a:pt x="1278928" y="3642859"/>
                </a:lnTo>
                <a:lnTo>
                  <a:pt x="1283023" y="3642405"/>
                </a:lnTo>
                <a:lnTo>
                  <a:pt x="1286663" y="3641951"/>
                </a:lnTo>
                <a:lnTo>
                  <a:pt x="1290075" y="3641271"/>
                </a:lnTo>
                <a:lnTo>
                  <a:pt x="1293032" y="3640364"/>
                </a:lnTo>
                <a:lnTo>
                  <a:pt x="1295535" y="3639003"/>
                </a:lnTo>
                <a:lnTo>
                  <a:pt x="1297810" y="3637642"/>
                </a:lnTo>
                <a:lnTo>
                  <a:pt x="1299857" y="3636055"/>
                </a:lnTo>
                <a:lnTo>
                  <a:pt x="1301449" y="3634241"/>
                </a:lnTo>
                <a:lnTo>
                  <a:pt x="1303042" y="3632653"/>
                </a:lnTo>
                <a:lnTo>
                  <a:pt x="1304179" y="3630385"/>
                </a:lnTo>
                <a:lnTo>
                  <a:pt x="1304296" y="3630123"/>
                </a:lnTo>
                <a:close/>
                <a:moveTo>
                  <a:pt x="4086535" y="3626437"/>
                </a:moveTo>
                <a:lnTo>
                  <a:pt x="4100374" y="3636190"/>
                </a:lnTo>
                <a:lnTo>
                  <a:pt x="4100147" y="3635963"/>
                </a:lnTo>
                <a:lnTo>
                  <a:pt x="4086535" y="3626437"/>
                </a:lnTo>
                <a:close/>
                <a:moveTo>
                  <a:pt x="2833980" y="3621901"/>
                </a:moveTo>
                <a:lnTo>
                  <a:pt x="2832165" y="3625530"/>
                </a:lnTo>
                <a:lnTo>
                  <a:pt x="2833299" y="3624169"/>
                </a:lnTo>
                <a:lnTo>
                  <a:pt x="2833980" y="3621901"/>
                </a:lnTo>
                <a:close/>
                <a:moveTo>
                  <a:pt x="2955810" y="3613962"/>
                </a:moveTo>
                <a:lnTo>
                  <a:pt x="2962616" y="3617364"/>
                </a:lnTo>
                <a:lnTo>
                  <a:pt x="2963070" y="3617591"/>
                </a:lnTo>
                <a:lnTo>
                  <a:pt x="2955810" y="3613962"/>
                </a:lnTo>
                <a:close/>
                <a:moveTo>
                  <a:pt x="1259471" y="3613209"/>
                </a:moveTo>
                <a:lnTo>
                  <a:pt x="1251741" y="3614289"/>
                </a:lnTo>
                <a:lnTo>
                  <a:pt x="1246983" y="3614693"/>
                </a:lnTo>
                <a:lnTo>
                  <a:pt x="1247050" y="3614963"/>
                </a:lnTo>
                <a:lnTo>
                  <a:pt x="1251491" y="3614395"/>
                </a:lnTo>
                <a:lnTo>
                  <a:pt x="1259485" y="3613277"/>
                </a:lnTo>
                <a:lnTo>
                  <a:pt x="1259471" y="3613209"/>
                </a:lnTo>
                <a:close/>
                <a:moveTo>
                  <a:pt x="6802438" y="3608387"/>
                </a:moveTo>
                <a:lnTo>
                  <a:pt x="6802438" y="3608857"/>
                </a:lnTo>
                <a:lnTo>
                  <a:pt x="6802438" y="3609093"/>
                </a:lnTo>
                <a:lnTo>
                  <a:pt x="6800850" y="3621087"/>
                </a:lnTo>
                <a:lnTo>
                  <a:pt x="6802438" y="3608387"/>
                </a:lnTo>
                <a:close/>
                <a:moveTo>
                  <a:pt x="6719887" y="3606799"/>
                </a:moveTo>
                <a:lnTo>
                  <a:pt x="6721580" y="3607021"/>
                </a:lnTo>
                <a:lnTo>
                  <a:pt x="6723062" y="3607686"/>
                </a:lnTo>
                <a:lnTo>
                  <a:pt x="6724332" y="3608574"/>
                </a:lnTo>
                <a:lnTo>
                  <a:pt x="6725602" y="3609905"/>
                </a:lnTo>
                <a:lnTo>
                  <a:pt x="6726449" y="3611236"/>
                </a:lnTo>
                <a:lnTo>
                  <a:pt x="6727084" y="3613010"/>
                </a:lnTo>
                <a:lnTo>
                  <a:pt x="6727719" y="3615007"/>
                </a:lnTo>
                <a:lnTo>
                  <a:pt x="6728565" y="3617225"/>
                </a:lnTo>
                <a:lnTo>
                  <a:pt x="6728777" y="3619666"/>
                </a:lnTo>
                <a:lnTo>
                  <a:pt x="6728989" y="3622106"/>
                </a:lnTo>
                <a:lnTo>
                  <a:pt x="6729412" y="3627430"/>
                </a:lnTo>
                <a:lnTo>
                  <a:pt x="6729200" y="3633419"/>
                </a:lnTo>
                <a:lnTo>
                  <a:pt x="6728989" y="3639631"/>
                </a:lnTo>
                <a:lnTo>
                  <a:pt x="6726660" y="3657599"/>
                </a:lnTo>
                <a:lnTo>
                  <a:pt x="6725179" y="3646951"/>
                </a:lnTo>
                <a:lnTo>
                  <a:pt x="6722850" y="3632754"/>
                </a:lnTo>
                <a:lnTo>
                  <a:pt x="6720310" y="3616560"/>
                </a:lnTo>
                <a:lnTo>
                  <a:pt x="6719887" y="3606799"/>
                </a:lnTo>
                <a:close/>
                <a:moveTo>
                  <a:pt x="2185604" y="3606120"/>
                </a:moveTo>
                <a:lnTo>
                  <a:pt x="2184696" y="3607707"/>
                </a:lnTo>
                <a:lnTo>
                  <a:pt x="2184923" y="3607480"/>
                </a:lnTo>
                <a:lnTo>
                  <a:pt x="2185604" y="3606120"/>
                </a:lnTo>
                <a:close/>
                <a:moveTo>
                  <a:pt x="1272853" y="3600544"/>
                </a:moveTo>
                <a:lnTo>
                  <a:pt x="1272172" y="3600626"/>
                </a:lnTo>
                <a:lnTo>
                  <a:pt x="1260041" y="3612902"/>
                </a:lnTo>
                <a:lnTo>
                  <a:pt x="1260548" y="3613820"/>
                </a:lnTo>
                <a:lnTo>
                  <a:pt x="1260716" y="3613944"/>
                </a:lnTo>
                <a:lnTo>
                  <a:pt x="1272853" y="3600544"/>
                </a:lnTo>
                <a:close/>
                <a:moveTo>
                  <a:pt x="1272873" y="3599916"/>
                </a:moveTo>
                <a:lnTo>
                  <a:pt x="1272247" y="3600551"/>
                </a:lnTo>
                <a:lnTo>
                  <a:pt x="1272478" y="3600506"/>
                </a:lnTo>
                <a:lnTo>
                  <a:pt x="1272708" y="3600506"/>
                </a:lnTo>
                <a:lnTo>
                  <a:pt x="1272888" y="3600506"/>
                </a:lnTo>
                <a:lnTo>
                  <a:pt x="1273400" y="3599940"/>
                </a:lnTo>
                <a:lnTo>
                  <a:pt x="1273861" y="3599940"/>
                </a:lnTo>
                <a:lnTo>
                  <a:pt x="1274092" y="3599940"/>
                </a:lnTo>
                <a:lnTo>
                  <a:pt x="1274322" y="3599940"/>
                </a:lnTo>
                <a:lnTo>
                  <a:pt x="1274553" y="3599940"/>
                </a:lnTo>
                <a:lnTo>
                  <a:pt x="1274553" y="3599916"/>
                </a:lnTo>
                <a:lnTo>
                  <a:pt x="1274481" y="3599916"/>
                </a:lnTo>
                <a:lnTo>
                  <a:pt x="1274252" y="3599916"/>
                </a:lnTo>
                <a:lnTo>
                  <a:pt x="1274022" y="3599916"/>
                </a:lnTo>
                <a:lnTo>
                  <a:pt x="1273792" y="3599916"/>
                </a:lnTo>
                <a:lnTo>
                  <a:pt x="1273563" y="3599916"/>
                </a:lnTo>
                <a:lnTo>
                  <a:pt x="1273333" y="3599916"/>
                </a:lnTo>
                <a:lnTo>
                  <a:pt x="1273103" y="3599916"/>
                </a:lnTo>
                <a:lnTo>
                  <a:pt x="1272873" y="3599916"/>
                </a:lnTo>
                <a:close/>
                <a:moveTo>
                  <a:pt x="1274711" y="3599692"/>
                </a:moveTo>
                <a:lnTo>
                  <a:pt x="1274711" y="3599714"/>
                </a:lnTo>
                <a:lnTo>
                  <a:pt x="1274784" y="3599714"/>
                </a:lnTo>
                <a:lnTo>
                  <a:pt x="1275245" y="3599714"/>
                </a:lnTo>
                <a:lnTo>
                  <a:pt x="1275476" y="3599714"/>
                </a:lnTo>
                <a:lnTo>
                  <a:pt x="1275706" y="3599714"/>
                </a:lnTo>
                <a:lnTo>
                  <a:pt x="1275734" y="3599692"/>
                </a:lnTo>
                <a:lnTo>
                  <a:pt x="1275630" y="3599692"/>
                </a:lnTo>
                <a:lnTo>
                  <a:pt x="1275400" y="3599692"/>
                </a:lnTo>
                <a:lnTo>
                  <a:pt x="1274941" y="3599692"/>
                </a:lnTo>
                <a:lnTo>
                  <a:pt x="1274711" y="3599692"/>
                </a:lnTo>
                <a:close/>
                <a:moveTo>
                  <a:pt x="1260299" y="3596378"/>
                </a:moveTo>
                <a:lnTo>
                  <a:pt x="1255939" y="3597955"/>
                </a:lnTo>
                <a:lnTo>
                  <a:pt x="1252888" y="3599342"/>
                </a:lnTo>
                <a:lnTo>
                  <a:pt x="1255416" y="3598344"/>
                </a:lnTo>
                <a:lnTo>
                  <a:pt x="1260299" y="3596378"/>
                </a:lnTo>
                <a:close/>
                <a:moveTo>
                  <a:pt x="1267131" y="3593628"/>
                </a:moveTo>
                <a:lnTo>
                  <a:pt x="1264301" y="3594287"/>
                </a:lnTo>
                <a:lnTo>
                  <a:pt x="1265764" y="3594179"/>
                </a:lnTo>
                <a:lnTo>
                  <a:pt x="1267131" y="3593628"/>
                </a:lnTo>
                <a:close/>
                <a:moveTo>
                  <a:pt x="2257722" y="3591073"/>
                </a:moveTo>
                <a:lnTo>
                  <a:pt x="2257765" y="3591170"/>
                </a:lnTo>
                <a:lnTo>
                  <a:pt x="2257728" y="3591280"/>
                </a:lnTo>
                <a:lnTo>
                  <a:pt x="2257722" y="3591073"/>
                </a:lnTo>
                <a:close/>
                <a:moveTo>
                  <a:pt x="1350254" y="3590122"/>
                </a:moveTo>
                <a:lnTo>
                  <a:pt x="1336567" y="3600903"/>
                </a:lnTo>
                <a:lnTo>
                  <a:pt x="1314450" y="3598280"/>
                </a:lnTo>
                <a:lnTo>
                  <a:pt x="1314450" y="3598723"/>
                </a:lnTo>
                <a:lnTo>
                  <a:pt x="1314450" y="3601747"/>
                </a:lnTo>
                <a:lnTo>
                  <a:pt x="1314295" y="3604791"/>
                </a:lnTo>
                <a:lnTo>
                  <a:pt x="1314377" y="3604676"/>
                </a:lnTo>
                <a:lnTo>
                  <a:pt x="1314643" y="3604305"/>
                </a:lnTo>
                <a:lnTo>
                  <a:pt x="1316009" y="3603171"/>
                </a:lnTo>
                <a:lnTo>
                  <a:pt x="1317601" y="3601810"/>
                </a:lnTo>
                <a:lnTo>
                  <a:pt x="1319649" y="3601130"/>
                </a:lnTo>
                <a:lnTo>
                  <a:pt x="1321696" y="3600450"/>
                </a:lnTo>
                <a:lnTo>
                  <a:pt x="1324198" y="3600223"/>
                </a:lnTo>
                <a:lnTo>
                  <a:pt x="1327155" y="3600223"/>
                </a:lnTo>
                <a:lnTo>
                  <a:pt x="1330340" y="3600450"/>
                </a:lnTo>
                <a:lnTo>
                  <a:pt x="1333979" y="3600903"/>
                </a:lnTo>
                <a:lnTo>
                  <a:pt x="1337847" y="3601810"/>
                </a:lnTo>
                <a:lnTo>
                  <a:pt x="1351268" y="3592058"/>
                </a:lnTo>
                <a:lnTo>
                  <a:pt x="1350254" y="3590122"/>
                </a:lnTo>
                <a:close/>
                <a:moveTo>
                  <a:pt x="1346036" y="3582080"/>
                </a:moveTo>
                <a:lnTo>
                  <a:pt x="1345961" y="3582101"/>
                </a:lnTo>
                <a:lnTo>
                  <a:pt x="1346359" y="3582695"/>
                </a:lnTo>
                <a:lnTo>
                  <a:pt x="1346036" y="3582080"/>
                </a:lnTo>
                <a:close/>
                <a:moveTo>
                  <a:pt x="1317981" y="3579652"/>
                </a:moveTo>
                <a:lnTo>
                  <a:pt x="1324197" y="3586389"/>
                </a:lnTo>
                <a:lnTo>
                  <a:pt x="1325759" y="3585826"/>
                </a:lnTo>
                <a:lnTo>
                  <a:pt x="1317981" y="3579652"/>
                </a:lnTo>
                <a:close/>
                <a:moveTo>
                  <a:pt x="1275273" y="3579420"/>
                </a:moveTo>
                <a:lnTo>
                  <a:pt x="1272977" y="3585085"/>
                </a:lnTo>
                <a:lnTo>
                  <a:pt x="1273792" y="3584420"/>
                </a:lnTo>
                <a:lnTo>
                  <a:pt x="1275273" y="3579420"/>
                </a:lnTo>
                <a:close/>
                <a:moveTo>
                  <a:pt x="6780212" y="3578224"/>
                </a:moveTo>
                <a:lnTo>
                  <a:pt x="6783123" y="3582079"/>
                </a:lnTo>
                <a:lnTo>
                  <a:pt x="6784975" y="3584347"/>
                </a:lnTo>
                <a:lnTo>
                  <a:pt x="6784710" y="3595460"/>
                </a:lnTo>
                <a:lnTo>
                  <a:pt x="6784710" y="3596367"/>
                </a:lnTo>
                <a:lnTo>
                  <a:pt x="6784446" y="3600449"/>
                </a:lnTo>
                <a:lnTo>
                  <a:pt x="6783387" y="3592738"/>
                </a:lnTo>
                <a:lnTo>
                  <a:pt x="6782329" y="3590244"/>
                </a:lnTo>
                <a:lnTo>
                  <a:pt x="6780212" y="3578224"/>
                </a:lnTo>
                <a:close/>
                <a:moveTo>
                  <a:pt x="1277020" y="3575372"/>
                </a:moveTo>
                <a:lnTo>
                  <a:pt x="1276875" y="3575467"/>
                </a:lnTo>
                <a:lnTo>
                  <a:pt x="1276757" y="3575758"/>
                </a:lnTo>
                <a:lnTo>
                  <a:pt x="1278073" y="3575372"/>
                </a:lnTo>
                <a:lnTo>
                  <a:pt x="1277020" y="3575372"/>
                </a:lnTo>
                <a:close/>
                <a:moveTo>
                  <a:pt x="6723030" y="3566683"/>
                </a:moveTo>
                <a:lnTo>
                  <a:pt x="6723063" y="3566865"/>
                </a:lnTo>
                <a:lnTo>
                  <a:pt x="6723063" y="3567112"/>
                </a:lnTo>
                <a:lnTo>
                  <a:pt x="6723030" y="3566683"/>
                </a:lnTo>
                <a:close/>
                <a:moveTo>
                  <a:pt x="1433845" y="3563759"/>
                </a:moveTo>
                <a:lnTo>
                  <a:pt x="1433845" y="3565751"/>
                </a:lnTo>
                <a:lnTo>
                  <a:pt x="1434528" y="3568019"/>
                </a:lnTo>
                <a:lnTo>
                  <a:pt x="1434983" y="3570287"/>
                </a:lnTo>
                <a:lnTo>
                  <a:pt x="1435665" y="3572555"/>
                </a:lnTo>
                <a:lnTo>
                  <a:pt x="1436575" y="3574142"/>
                </a:lnTo>
                <a:lnTo>
                  <a:pt x="1437940" y="3575957"/>
                </a:lnTo>
                <a:lnTo>
                  <a:pt x="1439077" y="3577317"/>
                </a:lnTo>
                <a:lnTo>
                  <a:pt x="1440442" y="3578678"/>
                </a:lnTo>
                <a:lnTo>
                  <a:pt x="1442034" y="3579358"/>
                </a:lnTo>
                <a:lnTo>
                  <a:pt x="1443627" y="3580039"/>
                </a:lnTo>
                <a:lnTo>
                  <a:pt x="1444110" y="3580159"/>
                </a:lnTo>
                <a:lnTo>
                  <a:pt x="1443536" y="3579586"/>
                </a:lnTo>
                <a:lnTo>
                  <a:pt x="1441948" y="3577545"/>
                </a:lnTo>
                <a:lnTo>
                  <a:pt x="1440133" y="3575277"/>
                </a:lnTo>
                <a:lnTo>
                  <a:pt x="1438545" y="3573009"/>
                </a:lnTo>
                <a:lnTo>
                  <a:pt x="1436957" y="3570288"/>
                </a:lnTo>
                <a:lnTo>
                  <a:pt x="1435596" y="3568020"/>
                </a:lnTo>
                <a:lnTo>
                  <a:pt x="1434461" y="3565298"/>
                </a:lnTo>
                <a:lnTo>
                  <a:pt x="1433845" y="3563759"/>
                </a:lnTo>
                <a:close/>
                <a:moveTo>
                  <a:pt x="1826480" y="3559855"/>
                </a:moveTo>
                <a:lnTo>
                  <a:pt x="1829084" y="3566146"/>
                </a:lnTo>
                <a:lnTo>
                  <a:pt x="1829202" y="3566659"/>
                </a:lnTo>
                <a:lnTo>
                  <a:pt x="1829202" y="3566432"/>
                </a:lnTo>
                <a:lnTo>
                  <a:pt x="1829084" y="3566146"/>
                </a:lnTo>
                <a:lnTo>
                  <a:pt x="1828522" y="3563711"/>
                </a:lnTo>
                <a:lnTo>
                  <a:pt x="1826480" y="3559855"/>
                </a:lnTo>
                <a:close/>
                <a:moveTo>
                  <a:pt x="2204247" y="3559513"/>
                </a:moveTo>
                <a:lnTo>
                  <a:pt x="2204186" y="3559526"/>
                </a:lnTo>
                <a:lnTo>
                  <a:pt x="2199876" y="3560887"/>
                </a:lnTo>
                <a:lnTo>
                  <a:pt x="2195565" y="3562248"/>
                </a:lnTo>
                <a:lnTo>
                  <a:pt x="2191028" y="3564289"/>
                </a:lnTo>
                <a:lnTo>
                  <a:pt x="2185129" y="3585156"/>
                </a:lnTo>
                <a:lnTo>
                  <a:pt x="2171084" y="3565539"/>
                </a:lnTo>
                <a:lnTo>
                  <a:pt x="2171084" y="3566659"/>
                </a:lnTo>
                <a:lnTo>
                  <a:pt x="2171311" y="3568020"/>
                </a:lnTo>
                <a:lnTo>
                  <a:pt x="2171765" y="3569380"/>
                </a:lnTo>
                <a:lnTo>
                  <a:pt x="2172899" y="3572329"/>
                </a:lnTo>
                <a:lnTo>
                  <a:pt x="2174487" y="3575277"/>
                </a:lnTo>
                <a:lnTo>
                  <a:pt x="2176302" y="3578225"/>
                </a:lnTo>
                <a:lnTo>
                  <a:pt x="2180613" y="3583895"/>
                </a:lnTo>
                <a:lnTo>
                  <a:pt x="2182654" y="3586843"/>
                </a:lnTo>
                <a:lnTo>
                  <a:pt x="2184696" y="3589564"/>
                </a:lnTo>
                <a:lnTo>
                  <a:pt x="2186057" y="3592513"/>
                </a:lnTo>
                <a:lnTo>
                  <a:pt x="2186965" y="3595461"/>
                </a:lnTo>
                <a:lnTo>
                  <a:pt x="2187418" y="3596821"/>
                </a:lnTo>
                <a:lnTo>
                  <a:pt x="2187418" y="3598182"/>
                </a:lnTo>
                <a:lnTo>
                  <a:pt x="2187418" y="3599543"/>
                </a:lnTo>
                <a:lnTo>
                  <a:pt x="2187418" y="3600677"/>
                </a:lnTo>
                <a:lnTo>
                  <a:pt x="2190141" y="3592059"/>
                </a:lnTo>
                <a:lnTo>
                  <a:pt x="2192183" y="3585482"/>
                </a:lnTo>
                <a:lnTo>
                  <a:pt x="2193544" y="3580266"/>
                </a:lnTo>
                <a:lnTo>
                  <a:pt x="2194905" y="3576411"/>
                </a:lnTo>
                <a:lnTo>
                  <a:pt x="2196266" y="3572555"/>
                </a:lnTo>
                <a:lnTo>
                  <a:pt x="2198535" y="3568473"/>
                </a:lnTo>
                <a:lnTo>
                  <a:pt x="2201938" y="3563030"/>
                </a:lnTo>
                <a:lnTo>
                  <a:pt x="2204247" y="3559513"/>
                </a:lnTo>
                <a:close/>
                <a:moveTo>
                  <a:pt x="6825514" y="3558404"/>
                </a:moveTo>
                <a:lnTo>
                  <a:pt x="6824832" y="3572048"/>
                </a:lnTo>
                <a:lnTo>
                  <a:pt x="6824370" y="3585713"/>
                </a:lnTo>
                <a:lnTo>
                  <a:pt x="6824139" y="3583891"/>
                </a:lnTo>
                <a:lnTo>
                  <a:pt x="6823908" y="3585257"/>
                </a:lnTo>
                <a:lnTo>
                  <a:pt x="6823807" y="3586644"/>
                </a:lnTo>
                <a:lnTo>
                  <a:pt x="6824370" y="3575920"/>
                </a:lnTo>
                <a:lnTo>
                  <a:pt x="6825295" y="3561117"/>
                </a:lnTo>
                <a:lnTo>
                  <a:pt x="6825514" y="3558404"/>
                </a:lnTo>
                <a:close/>
                <a:moveTo>
                  <a:pt x="2216356" y="3557962"/>
                </a:moveTo>
                <a:lnTo>
                  <a:pt x="2257292" y="3595688"/>
                </a:lnTo>
                <a:lnTo>
                  <a:pt x="2257292" y="3596141"/>
                </a:lnTo>
                <a:lnTo>
                  <a:pt x="2257065" y="3601130"/>
                </a:lnTo>
                <a:lnTo>
                  <a:pt x="2257519" y="3606120"/>
                </a:lnTo>
                <a:lnTo>
                  <a:pt x="2258200" y="3610655"/>
                </a:lnTo>
                <a:lnTo>
                  <a:pt x="2259334" y="3615418"/>
                </a:lnTo>
                <a:lnTo>
                  <a:pt x="2260695" y="3619954"/>
                </a:lnTo>
                <a:lnTo>
                  <a:pt x="2262283" y="3624489"/>
                </a:lnTo>
                <a:lnTo>
                  <a:pt x="2264098" y="3629025"/>
                </a:lnTo>
                <a:lnTo>
                  <a:pt x="2266140" y="3633334"/>
                </a:lnTo>
                <a:lnTo>
                  <a:pt x="2267107" y="3635455"/>
                </a:lnTo>
                <a:lnTo>
                  <a:pt x="2266803" y="3631200"/>
                </a:lnTo>
                <a:lnTo>
                  <a:pt x="2265668" y="3622127"/>
                </a:lnTo>
                <a:lnTo>
                  <a:pt x="2264080" y="3613055"/>
                </a:lnTo>
                <a:lnTo>
                  <a:pt x="2262265" y="3604663"/>
                </a:lnTo>
                <a:lnTo>
                  <a:pt x="2259770" y="3596497"/>
                </a:lnTo>
                <a:lnTo>
                  <a:pt x="2258409" y="3592641"/>
                </a:lnTo>
                <a:lnTo>
                  <a:pt x="2257765" y="3591170"/>
                </a:lnTo>
                <a:lnTo>
                  <a:pt x="2258182" y="3589920"/>
                </a:lnTo>
                <a:lnTo>
                  <a:pt x="2258409" y="3574496"/>
                </a:lnTo>
                <a:lnTo>
                  <a:pt x="2257047" y="3565197"/>
                </a:lnTo>
                <a:lnTo>
                  <a:pt x="2257722" y="3591073"/>
                </a:lnTo>
                <a:lnTo>
                  <a:pt x="2256820" y="3589012"/>
                </a:lnTo>
                <a:lnTo>
                  <a:pt x="2255459" y="3585610"/>
                </a:lnTo>
                <a:lnTo>
                  <a:pt x="2253644" y="3582208"/>
                </a:lnTo>
                <a:lnTo>
                  <a:pt x="2252056" y="3579032"/>
                </a:lnTo>
                <a:lnTo>
                  <a:pt x="2250014" y="3576084"/>
                </a:lnTo>
                <a:lnTo>
                  <a:pt x="2247973" y="3573135"/>
                </a:lnTo>
                <a:lnTo>
                  <a:pt x="2245704" y="3570867"/>
                </a:lnTo>
                <a:lnTo>
                  <a:pt x="2243208" y="3568372"/>
                </a:lnTo>
                <a:lnTo>
                  <a:pt x="2240713" y="3566104"/>
                </a:lnTo>
                <a:lnTo>
                  <a:pt x="2238444" y="3564289"/>
                </a:lnTo>
                <a:lnTo>
                  <a:pt x="2235495" y="3562475"/>
                </a:lnTo>
                <a:lnTo>
                  <a:pt x="2232772" y="3561114"/>
                </a:lnTo>
                <a:lnTo>
                  <a:pt x="2229596" y="3559753"/>
                </a:lnTo>
                <a:lnTo>
                  <a:pt x="2226420" y="3559073"/>
                </a:lnTo>
                <a:lnTo>
                  <a:pt x="2223017" y="3558392"/>
                </a:lnTo>
                <a:lnTo>
                  <a:pt x="2219614" y="3558165"/>
                </a:lnTo>
                <a:lnTo>
                  <a:pt x="2216356" y="3557962"/>
                </a:lnTo>
                <a:close/>
                <a:moveTo>
                  <a:pt x="2176201" y="3556555"/>
                </a:moveTo>
                <a:lnTo>
                  <a:pt x="2174941" y="3557814"/>
                </a:lnTo>
                <a:lnTo>
                  <a:pt x="2173353" y="3558948"/>
                </a:lnTo>
                <a:lnTo>
                  <a:pt x="2172446" y="3560082"/>
                </a:lnTo>
                <a:lnTo>
                  <a:pt x="2171845" y="3561284"/>
                </a:lnTo>
                <a:lnTo>
                  <a:pt x="2176201" y="3556555"/>
                </a:lnTo>
                <a:close/>
                <a:moveTo>
                  <a:pt x="6722197" y="3555999"/>
                </a:moveTo>
                <a:lnTo>
                  <a:pt x="6723030" y="3566683"/>
                </a:lnTo>
                <a:lnTo>
                  <a:pt x="6721475" y="3558222"/>
                </a:lnTo>
                <a:lnTo>
                  <a:pt x="6722197" y="3555999"/>
                </a:lnTo>
                <a:close/>
                <a:moveTo>
                  <a:pt x="6825717" y="3555874"/>
                </a:moveTo>
                <a:lnTo>
                  <a:pt x="6825514" y="3558404"/>
                </a:lnTo>
                <a:lnTo>
                  <a:pt x="6825526" y="3558156"/>
                </a:lnTo>
                <a:lnTo>
                  <a:pt x="6825717" y="3555874"/>
                </a:lnTo>
                <a:close/>
                <a:moveTo>
                  <a:pt x="1280521" y="3551690"/>
                </a:moveTo>
                <a:lnTo>
                  <a:pt x="1277791" y="3551917"/>
                </a:lnTo>
                <a:lnTo>
                  <a:pt x="1275516" y="3552598"/>
                </a:lnTo>
                <a:lnTo>
                  <a:pt x="1272786" y="3553278"/>
                </a:lnTo>
                <a:lnTo>
                  <a:pt x="1270284" y="3554412"/>
                </a:lnTo>
                <a:lnTo>
                  <a:pt x="1267554" y="3555999"/>
                </a:lnTo>
                <a:lnTo>
                  <a:pt x="1267136" y="3556291"/>
                </a:lnTo>
                <a:lnTo>
                  <a:pt x="1269072" y="3556000"/>
                </a:lnTo>
                <a:lnTo>
                  <a:pt x="1272300" y="3556000"/>
                </a:lnTo>
                <a:lnTo>
                  <a:pt x="1275529" y="3556000"/>
                </a:lnTo>
                <a:lnTo>
                  <a:pt x="1278758" y="3556451"/>
                </a:lnTo>
                <a:lnTo>
                  <a:pt x="1281756" y="3556901"/>
                </a:lnTo>
                <a:lnTo>
                  <a:pt x="1284754" y="3557802"/>
                </a:lnTo>
                <a:lnTo>
                  <a:pt x="1287982" y="3558928"/>
                </a:lnTo>
                <a:lnTo>
                  <a:pt x="1290980" y="3560055"/>
                </a:lnTo>
                <a:lnTo>
                  <a:pt x="1293979" y="3561181"/>
                </a:lnTo>
                <a:lnTo>
                  <a:pt x="1296746" y="3562758"/>
                </a:lnTo>
                <a:lnTo>
                  <a:pt x="1299283" y="3564109"/>
                </a:lnTo>
                <a:lnTo>
                  <a:pt x="1301589" y="3565911"/>
                </a:lnTo>
                <a:lnTo>
                  <a:pt x="1303895" y="3567263"/>
                </a:lnTo>
                <a:lnTo>
                  <a:pt x="1305492" y="3568822"/>
                </a:lnTo>
                <a:lnTo>
                  <a:pt x="1304861" y="3567566"/>
                </a:lnTo>
                <a:lnTo>
                  <a:pt x="1302359" y="3563710"/>
                </a:lnTo>
                <a:lnTo>
                  <a:pt x="1299402" y="3560535"/>
                </a:lnTo>
                <a:lnTo>
                  <a:pt x="1296672" y="3557814"/>
                </a:lnTo>
                <a:lnTo>
                  <a:pt x="1293942" y="3555773"/>
                </a:lnTo>
                <a:lnTo>
                  <a:pt x="1291212" y="3553958"/>
                </a:lnTo>
                <a:lnTo>
                  <a:pt x="1288710" y="3552824"/>
                </a:lnTo>
                <a:lnTo>
                  <a:pt x="1285980" y="3551917"/>
                </a:lnTo>
                <a:lnTo>
                  <a:pt x="1283250" y="3551690"/>
                </a:lnTo>
                <a:lnTo>
                  <a:pt x="1280521" y="3551690"/>
                </a:lnTo>
                <a:close/>
                <a:moveTo>
                  <a:pt x="6769688" y="3539762"/>
                </a:moveTo>
                <a:lnTo>
                  <a:pt x="6773519" y="3559297"/>
                </a:lnTo>
                <a:lnTo>
                  <a:pt x="6775607" y="3570392"/>
                </a:lnTo>
                <a:lnTo>
                  <a:pt x="6776671" y="3549649"/>
                </a:lnTo>
                <a:lnTo>
                  <a:pt x="6778625" y="3559590"/>
                </a:lnTo>
                <a:lnTo>
                  <a:pt x="6776915" y="3572306"/>
                </a:lnTo>
                <a:lnTo>
                  <a:pt x="6776084" y="3572962"/>
                </a:lnTo>
                <a:lnTo>
                  <a:pt x="6776900" y="3577697"/>
                </a:lnTo>
                <a:lnTo>
                  <a:pt x="6778478" y="3587237"/>
                </a:lnTo>
                <a:lnTo>
                  <a:pt x="6781633" y="3607227"/>
                </a:lnTo>
                <a:lnTo>
                  <a:pt x="6782257" y="3611710"/>
                </a:lnTo>
                <a:lnTo>
                  <a:pt x="6781800" y="3592512"/>
                </a:lnTo>
                <a:lnTo>
                  <a:pt x="6783388" y="3605647"/>
                </a:lnTo>
                <a:lnTo>
                  <a:pt x="6782802" y="3615620"/>
                </a:lnTo>
                <a:lnTo>
                  <a:pt x="6783673" y="3621870"/>
                </a:lnTo>
                <a:lnTo>
                  <a:pt x="6784294" y="3608387"/>
                </a:lnTo>
                <a:lnTo>
                  <a:pt x="6785454" y="3612337"/>
                </a:lnTo>
                <a:lnTo>
                  <a:pt x="6786096" y="3608387"/>
                </a:lnTo>
                <a:lnTo>
                  <a:pt x="6789738" y="3624262"/>
                </a:lnTo>
                <a:lnTo>
                  <a:pt x="6788057" y="3623802"/>
                </a:lnTo>
                <a:lnTo>
                  <a:pt x="6788057" y="3623112"/>
                </a:lnTo>
                <a:lnTo>
                  <a:pt x="6786656" y="3615749"/>
                </a:lnTo>
                <a:lnTo>
                  <a:pt x="6786097" y="3614524"/>
                </a:lnTo>
                <a:lnTo>
                  <a:pt x="6786109" y="3614566"/>
                </a:lnTo>
                <a:lnTo>
                  <a:pt x="6787243" y="3620744"/>
                </a:lnTo>
                <a:lnTo>
                  <a:pt x="6787696" y="3624176"/>
                </a:lnTo>
                <a:lnTo>
                  <a:pt x="6787923" y="3627380"/>
                </a:lnTo>
                <a:lnTo>
                  <a:pt x="6787923" y="3630584"/>
                </a:lnTo>
                <a:lnTo>
                  <a:pt x="6787696" y="3633787"/>
                </a:lnTo>
                <a:lnTo>
                  <a:pt x="6785655" y="3630355"/>
                </a:lnTo>
                <a:lnTo>
                  <a:pt x="6784724" y="3629415"/>
                </a:lnTo>
                <a:lnTo>
                  <a:pt x="6785240" y="3633122"/>
                </a:lnTo>
                <a:lnTo>
                  <a:pt x="6780957" y="3666287"/>
                </a:lnTo>
                <a:lnTo>
                  <a:pt x="6780056" y="3665605"/>
                </a:lnTo>
                <a:lnTo>
                  <a:pt x="6780957" y="3668331"/>
                </a:lnTo>
                <a:lnTo>
                  <a:pt x="6788846" y="3647433"/>
                </a:lnTo>
                <a:lnTo>
                  <a:pt x="6789973" y="3647433"/>
                </a:lnTo>
                <a:lnTo>
                  <a:pt x="6791325" y="3675600"/>
                </a:lnTo>
                <a:lnTo>
                  <a:pt x="6786366" y="3694000"/>
                </a:lnTo>
                <a:lnTo>
                  <a:pt x="6787493" y="3693091"/>
                </a:lnTo>
                <a:lnTo>
                  <a:pt x="6786817" y="3708310"/>
                </a:lnTo>
                <a:lnTo>
                  <a:pt x="6785916" y="3708992"/>
                </a:lnTo>
                <a:lnTo>
                  <a:pt x="6785465" y="3706266"/>
                </a:lnTo>
                <a:lnTo>
                  <a:pt x="6785465" y="3712853"/>
                </a:lnTo>
                <a:lnTo>
                  <a:pt x="6785465" y="3718305"/>
                </a:lnTo>
                <a:lnTo>
                  <a:pt x="6785916" y="3727164"/>
                </a:lnTo>
                <a:lnTo>
                  <a:pt x="6785916" y="3730344"/>
                </a:lnTo>
                <a:lnTo>
                  <a:pt x="6785690" y="3733070"/>
                </a:lnTo>
                <a:lnTo>
                  <a:pt x="6785465" y="3735342"/>
                </a:lnTo>
                <a:lnTo>
                  <a:pt x="6784338" y="3737386"/>
                </a:lnTo>
                <a:lnTo>
                  <a:pt x="6783211" y="3738976"/>
                </a:lnTo>
                <a:lnTo>
                  <a:pt x="6781183" y="3740566"/>
                </a:lnTo>
                <a:lnTo>
                  <a:pt x="6778929" y="3741702"/>
                </a:lnTo>
                <a:lnTo>
                  <a:pt x="6775548" y="3742838"/>
                </a:lnTo>
                <a:lnTo>
                  <a:pt x="6771491" y="3744428"/>
                </a:lnTo>
                <a:lnTo>
                  <a:pt x="6766307" y="3745791"/>
                </a:lnTo>
                <a:lnTo>
                  <a:pt x="6753009" y="3749425"/>
                </a:lnTo>
                <a:lnTo>
                  <a:pt x="6753009" y="3730344"/>
                </a:lnTo>
                <a:lnTo>
                  <a:pt x="6753235" y="3711263"/>
                </a:lnTo>
                <a:lnTo>
                  <a:pt x="6753460" y="3692182"/>
                </a:lnTo>
                <a:lnTo>
                  <a:pt x="6754136" y="3673329"/>
                </a:lnTo>
                <a:lnTo>
                  <a:pt x="6755714" y="3635167"/>
                </a:lnTo>
                <a:lnTo>
                  <a:pt x="6757066" y="3597005"/>
                </a:lnTo>
                <a:lnTo>
                  <a:pt x="6757292" y="3593370"/>
                </a:lnTo>
                <a:lnTo>
                  <a:pt x="6758193" y="3588827"/>
                </a:lnTo>
                <a:lnTo>
                  <a:pt x="6759771" y="3576788"/>
                </a:lnTo>
                <a:lnTo>
                  <a:pt x="6762025" y="3563159"/>
                </a:lnTo>
                <a:lnTo>
                  <a:pt x="6763828" y="3549530"/>
                </a:lnTo>
                <a:lnTo>
                  <a:pt x="6764504" y="3543169"/>
                </a:lnTo>
                <a:lnTo>
                  <a:pt x="6765018" y="3539934"/>
                </a:lnTo>
                <a:lnTo>
                  <a:pt x="6765406" y="3542261"/>
                </a:lnTo>
                <a:lnTo>
                  <a:pt x="6769012" y="3569292"/>
                </a:lnTo>
                <a:lnTo>
                  <a:pt x="6768786" y="3540216"/>
                </a:lnTo>
                <a:lnTo>
                  <a:pt x="6769688" y="3539762"/>
                </a:lnTo>
                <a:close/>
                <a:moveTo>
                  <a:pt x="2159720" y="3538886"/>
                </a:moveTo>
                <a:lnTo>
                  <a:pt x="2157451" y="3540700"/>
                </a:lnTo>
                <a:lnTo>
                  <a:pt x="2154729" y="3541835"/>
                </a:lnTo>
                <a:lnTo>
                  <a:pt x="2152006" y="3542969"/>
                </a:lnTo>
                <a:lnTo>
                  <a:pt x="2149284" y="3543876"/>
                </a:lnTo>
                <a:lnTo>
                  <a:pt x="2146561" y="3544330"/>
                </a:lnTo>
                <a:lnTo>
                  <a:pt x="2143839" y="3544556"/>
                </a:lnTo>
                <a:lnTo>
                  <a:pt x="2141116" y="3544330"/>
                </a:lnTo>
                <a:lnTo>
                  <a:pt x="2140316" y="3544263"/>
                </a:lnTo>
                <a:lnTo>
                  <a:pt x="2141365" y="3544661"/>
                </a:lnTo>
                <a:lnTo>
                  <a:pt x="2147717" y="3546702"/>
                </a:lnTo>
                <a:lnTo>
                  <a:pt x="2159741" y="3550330"/>
                </a:lnTo>
                <a:lnTo>
                  <a:pt x="2169723" y="3553505"/>
                </a:lnTo>
                <a:lnTo>
                  <a:pt x="2173353" y="3555093"/>
                </a:lnTo>
                <a:lnTo>
                  <a:pt x="2176297" y="3556451"/>
                </a:lnTo>
                <a:lnTo>
                  <a:pt x="2177643" y="3554990"/>
                </a:lnTo>
                <a:lnTo>
                  <a:pt x="2175828" y="3552041"/>
                </a:lnTo>
                <a:lnTo>
                  <a:pt x="2170610" y="3541608"/>
                </a:lnTo>
                <a:lnTo>
                  <a:pt x="2159720" y="3538886"/>
                </a:lnTo>
                <a:close/>
                <a:moveTo>
                  <a:pt x="885825" y="3533775"/>
                </a:moveTo>
                <a:lnTo>
                  <a:pt x="889000" y="3539051"/>
                </a:lnTo>
                <a:lnTo>
                  <a:pt x="886660" y="3548063"/>
                </a:lnTo>
                <a:lnTo>
                  <a:pt x="885825" y="3533775"/>
                </a:lnTo>
                <a:close/>
                <a:moveTo>
                  <a:pt x="6828064" y="3530970"/>
                </a:moveTo>
                <a:lnTo>
                  <a:pt x="6828291" y="3554739"/>
                </a:lnTo>
                <a:lnTo>
                  <a:pt x="6828745" y="3546968"/>
                </a:lnTo>
                <a:lnTo>
                  <a:pt x="6828613" y="3562615"/>
                </a:lnTo>
                <a:lnTo>
                  <a:pt x="6827611" y="3595878"/>
                </a:lnTo>
                <a:lnTo>
                  <a:pt x="6827611" y="3594278"/>
                </a:lnTo>
                <a:lnTo>
                  <a:pt x="6827384" y="3594050"/>
                </a:lnTo>
                <a:lnTo>
                  <a:pt x="6827376" y="3594122"/>
                </a:lnTo>
                <a:lnTo>
                  <a:pt x="6827376" y="3595050"/>
                </a:lnTo>
                <a:lnTo>
                  <a:pt x="6827376" y="3595278"/>
                </a:lnTo>
                <a:lnTo>
                  <a:pt x="6818359" y="3722358"/>
                </a:lnTo>
                <a:lnTo>
                  <a:pt x="6816741" y="3725547"/>
                </a:lnTo>
                <a:lnTo>
                  <a:pt x="6817203" y="3718715"/>
                </a:lnTo>
                <a:lnTo>
                  <a:pt x="6816509" y="3724180"/>
                </a:lnTo>
                <a:lnTo>
                  <a:pt x="6816741" y="3719398"/>
                </a:lnTo>
                <a:lnTo>
                  <a:pt x="6816509" y="3720536"/>
                </a:lnTo>
                <a:lnTo>
                  <a:pt x="6817434" y="3708238"/>
                </a:lnTo>
                <a:lnTo>
                  <a:pt x="6817665" y="3709149"/>
                </a:lnTo>
                <a:lnTo>
                  <a:pt x="6819053" y="3678176"/>
                </a:lnTo>
                <a:lnTo>
                  <a:pt x="6821133" y="3632856"/>
                </a:lnTo>
                <a:lnTo>
                  <a:pt x="6822058" y="3611220"/>
                </a:lnTo>
                <a:lnTo>
                  <a:pt x="6823214" y="3594823"/>
                </a:lnTo>
                <a:lnTo>
                  <a:pt x="6823807" y="3586644"/>
                </a:lnTo>
                <a:lnTo>
                  <a:pt x="6823677" y="3589129"/>
                </a:lnTo>
                <a:lnTo>
                  <a:pt x="6823677" y="3594139"/>
                </a:lnTo>
                <a:lnTo>
                  <a:pt x="6823908" y="3598011"/>
                </a:lnTo>
                <a:lnTo>
                  <a:pt x="6823908" y="3599377"/>
                </a:lnTo>
                <a:lnTo>
                  <a:pt x="6824139" y="3600061"/>
                </a:lnTo>
                <a:lnTo>
                  <a:pt x="6824370" y="3600288"/>
                </a:lnTo>
                <a:lnTo>
                  <a:pt x="6824832" y="3600288"/>
                </a:lnTo>
                <a:lnTo>
                  <a:pt x="6825295" y="3599605"/>
                </a:lnTo>
                <a:lnTo>
                  <a:pt x="6825988" y="3598239"/>
                </a:lnTo>
                <a:lnTo>
                  <a:pt x="6826250" y="3597155"/>
                </a:lnTo>
                <a:lnTo>
                  <a:pt x="6826250" y="3589936"/>
                </a:lnTo>
                <a:lnTo>
                  <a:pt x="6826477" y="3577594"/>
                </a:lnTo>
                <a:lnTo>
                  <a:pt x="6828064" y="3530970"/>
                </a:lnTo>
                <a:close/>
                <a:moveTo>
                  <a:pt x="6827838" y="3530599"/>
                </a:moveTo>
                <a:lnTo>
                  <a:pt x="6825717" y="3555874"/>
                </a:lnTo>
                <a:lnTo>
                  <a:pt x="6826451" y="3546769"/>
                </a:lnTo>
                <a:lnTo>
                  <a:pt x="6827838" y="3530599"/>
                </a:lnTo>
                <a:close/>
                <a:moveTo>
                  <a:pt x="2112347" y="3527595"/>
                </a:moveTo>
                <a:lnTo>
                  <a:pt x="2112554" y="3527879"/>
                </a:lnTo>
                <a:lnTo>
                  <a:pt x="2112701" y="3527999"/>
                </a:lnTo>
                <a:lnTo>
                  <a:pt x="2112347" y="3527595"/>
                </a:lnTo>
                <a:close/>
                <a:moveTo>
                  <a:pt x="3413182" y="3525050"/>
                </a:moveTo>
                <a:lnTo>
                  <a:pt x="3415678" y="3527318"/>
                </a:lnTo>
                <a:lnTo>
                  <a:pt x="3414543" y="3525731"/>
                </a:lnTo>
                <a:lnTo>
                  <a:pt x="3413182" y="3525050"/>
                </a:lnTo>
                <a:close/>
                <a:moveTo>
                  <a:pt x="6763377" y="3524089"/>
                </a:moveTo>
                <a:lnTo>
                  <a:pt x="6764053" y="3524089"/>
                </a:lnTo>
                <a:lnTo>
                  <a:pt x="6764504" y="3524543"/>
                </a:lnTo>
                <a:lnTo>
                  <a:pt x="6765180" y="3525451"/>
                </a:lnTo>
                <a:lnTo>
                  <a:pt x="6765406" y="3526587"/>
                </a:lnTo>
                <a:lnTo>
                  <a:pt x="6765631" y="3528404"/>
                </a:lnTo>
                <a:lnTo>
                  <a:pt x="6765631" y="3532266"/>
                </a:lnTo>
                <a:lnTo>
                  <a:pt x="6765406" y="3537491"/>
                </a:lnTo>
                <a:lnTo>
                  <a:pt x="6765018" y="3539934"/>
                </a:lnTo>
                <a:lnTo>
                  <a:pt x="6762445" y="3524509"/>
                </a:lnTo>
                <a:lnTo>
                  <a:pt x="6762701" y="3524316"/>
                </a:lnTo>
                <a:lnTo>
                  <a:pt x="6763377" y="3524089"/>
                </a:lnTo>
                <a:close/>
                <a:moveTo>
                  <a:pt x="6700361" y="3517899"/>
                </a:moveTo>
                <a:lnTo>
                  <a:pt x="6703695" y="3525226"/>
                </a:lnTo>
                <a:lnTo>
                  <a:pt x="6704584" y="3532331"/>
                </a:lnTo>
                <a:lnTo>
                  <a:pt x="6710363" y="3547651"/>
                </a:lnTo>
                <a:lnTo>
                  <a:pt x="6708363" y="3549649"/>
                </a:lnTo>
                <a:lnTo>
                  <a:pt x="6707696" y="3547429"/>
                </a:lnTo>
                <a:lnTo>
                  <a:pt x="6704807" y="3539658"/>
                </a:lnTo>
                <a:lnTo>
                  <a:pt x="6700139" y="3532997"/>
                </a:lnTo>
                <a:lnTo>
                  <a:pt x="6699250" y="3530333"/>
                </a:lnTo>
                <a:lnTo>
                  <a:pt x="6700361" y="3517899"/>
                </a:lnTo>
                <a:close/>
                <a:moveTo>
                  <a:pt x="6760898" y="3515230"/>
                </a:moveTo>
                <a:lnTo>
                  <a:pt x="6762445" y="3524509"/>
                </a:lnTo>
                <a:lnTo>
                  <a:pt x="6761799" y="3524997"/>
                </a:lnTo>
                <a:lnTo>
                  <a:pt x="6760447" y="3526133"/>
                </a:lnTo>
                <a:lnTo>
                  <a:pt x="6760898" y="3515230"/>
                </a:lnTo>
                <a:close/>
                <a:moveTo>
                  <a:pt x="2887068" y="3515070"/>
                </a:moveTo>
                <a:lnTo>
                  <a:pt x="2890471" y="3521875"/>
                </a:lnTo>
                <a:lnTo>
                  <a:pt x="2888429" y="3517565"/>
                </a:lnTo>
                <a:lnTo>
                  <a:pt x="2887068" y="3515070"/>
                </a:lnTo>
                <a:close/>
                <a:moveTo>
                  <a:pt x="935281" y="3513137"/>
                </a:moveTo>
                <a:lnTo>
                  <a:pt x="938212" y="3515951"/>
                </a:lnTo>
                <a:lnTo>
                  <a:pt x="935037" y="3522662"/>
                </a:lnTo>
                <a:lnTo>
                  <a:pt x="935281" y="3513137"/>
                </a:lnTo>
                <a:close/>
                <a:moveTo>
                  <a:pt x="912336" y="3511550"/>
                </a:moveTo>
                <a:lnTo>
                  <a:pt x="922338" y="3533439"/>
                </a:lnTo>
                <a:lnTo>
                  <a:pt x="920560" y="3534401"/>
                </a:lnTo>
                <a:lnTo>
                  <a:pt x="919004" y="3535123"/>
                </a:lnTo>
                <a:lnTo>
                  <a:pt x="917448" y="3535363"/>
                </a:lnTo>
                <a:lnTo>
                  <a:pt x="916115" y="3535123"/>
                </a:lnTo>
                <a:lnTo>
                  <a:pt x="915003" y="3534401"/>
                </a:lnTo>
                <a:lnTo>
                  <a:pt x="914114" y="3533679"/>
                </a:lnTo>
                <a:lnTo>
                  <a:pt x="913003" y="3532717"/>
                </a:lnTo>
                <a:lnTo>
                  <a:pt x="912336" y="3531274"/>
                </a:lnTo>
                <a:lnTo>
                  <a:pt x="911892" y="3529590"/>
                </a:lnTo>
                <a:lnTo>
                  <a:pt x="911447" y="3527666"/>
                </a:lnTo>
                <a:lnTo>
                  <a:pt x="911225" y="3525501"/>
                </a:lnTo>
                <a:lnTo>
                  <a:pt x="911225" y="3523096"/>
                </a:lnTo>
                <a:lnTo>
                  <a:pt x="911225" y="3520450"/>
                </a:lnTo>
                <a:lnTo>
                  <a:pt x="911447" y="3517804"/>
                </a:lnTo>
                <a:lnTo>
                  <a:pt x="912336" y="3511550"/>
                </a:lnTo>
                <a:close/>
                <a:moveTo>
                  <a:pt x="2104160" y="3503839"/>
                </a:moveTo>
                <a:lnTo>
                  <a:pt x="2104160" y="3507468"/>
                </a:lnTo>
                <a:lnTo>
                  <a:pt x="2104387" y="3510870"/>
                </a:lnTo>
                <a:lnTo>
                  <a:pt x="2105067" y="3514271"/>
                </a:lnTo>
                <a:lnTo>
                  <a:pt x="2105975" y="3517220"/>
                </a:lnTo>
                <a:lnTo>
                  <a:pt x="2107336" y="3519941"/>
                </a:lnTo>
                <a:lnTo>
                  <a:pt x="2108924" y="3522663"/>
                </a:lnTo>
                <a:lnTo>
                  <a:pt x="2110739" y="3525384"/>
                </a:lnTo>
                <a:lnTo>
                  <a:pt x="2112292" y="3527519"/>
                </a:lnTo>
                <a:lnTo>
                  <a:pt x="2111396" y="3525504"/>
                </a:lnTo>
                <a:lnTo>
                  <a:pt x="2110489" y="3523462"/>
                </a:lnTo>
                <a:lnTo>
                  <a:pt x="2110035" y="3521194"/>
                </a:lnTo>
                <a:lnTo>
                  <a:pt x="2109581" y="3518926"/>
                </a:lnTo>
                <a:lnTo>
                  <a:pt x="2109581" y="3516885"/>
                </a:lnTo>
                <a:lnTo>
                  <a:pt x="2109808" y="3514617"/>
                </a:lnTo>
                <a:lnTo>
                  <a:pt x="2110262" y="3512575"/>
                </a:lnTo>
                <a:lnTo>
                  <a:pt x="2110942" y="3510534"/>
                </a:lnTo>
                <a:lnTo>
                  <a:pt x="2112077" y="3508493"/>
                </a:lnTo>
                <a:lnTo>
                  <a:pt x="2113892" y="3506678"/>
                </a:lnTo>
                <a:lnTo>
                  <a:pt x="2115480" y="3504637"/>
                </a:lnTo>
                <a:lnTo>
                  <a:pt x="2116455" y="3503839"/>
                </a:lnTo>
                <a:lnTo>
                  <a:pt x="2104160" y="3503839"/>
                </a:lnTo>
                <a:close/>
                <a:moveTo>
                  <a:pt x="3389587" y="3503503"/>
                </a:moveTo>
                <a:lnTo>
                  <a:pt x="3389814" y="3504637"/>
                </a:lnTo>
                <a:lnTo>
                  <a:pt x="3389360" y="3504637"/>
                </a:lnTo>
                <a:lnTo>
                  <a:pt x="3394125" y="3508266"/>
                </a:lnTo>
                <a:lnTo>
                  <a:pt x="3389587" y="3503503"/>
                </a:lnTo>
                <a:close/>
                <a:moveTo>
                  <a:pt x="1417625" y="3493343"/>
                </a:moveTo>
                <a:lnTo>
                  <a:pt x="1419514" y="3496355"/>
                </a:lnTo>
                <a:lnTo>
                  <a:pt x="1421176" y="3499300"/>
                </a:lnTo>
                <a:lnTo>
                  <a:pt x="1420850" y="3497943"/>
                </a:lnTo>
                <a:lnTo>
                  <a:pt x="1419714" y="3494049"/>
                </a:lnTo>
                <a:lnTo>
                  <a:pt x="1418765" y="3493860"/>
                </a:lnTo>
                <a:lnTo>
                  <a:pt x="1417625" y="3493343"/>
                </a:lnTo>
                <a:close/>
                <a:moveTo>
                  <a:pt x="2908621" y="3486491"/>
                </a:moveTo>
                <a:lnTo>
                  <a:pt x="2909982" y="3488079"/>
                </a:lnTo>
                <a:lnTo>
                  <a:pt x="2909301" y="3487172"/>
                </a:lnTo>
                <a:lnTo>
                  <a:pt x="2908621" y="3486491"/>
                </a:lnTo>
                <a:close/>
                <a:moveTo>
                  <a:pt x="6831013" y="3482974"/>
                </a:moveTo>
                <a:lnTo>
                  <a:pt x="6830559" y="3509715"/>
                </a:lnTo>
                <a:lnTo>
                  <a:pt x="6830559" y="3507200"/>
                </a:lnTo>
                <a:lnTo>
                  <a:pt x="6830333" y="3523885"/>
                </a:lnTo>
                <a:lnTo>
                  <a:pt x="6830333" y="3522285"/>
                </a:lnTo>
                <a:lnTo>
                  <a:pt x="6829199" y="3554510"/>
                </a:lnTo>
                <a:lnTo>
                  <a:pt x="6829199" y="3553825"/>
                </a:lnTo>
                <a:lnTo>
                  <a:pt x="6828518" y="3573937"/>
                </a:lnTo>
                <a:lnTo>
                  <a:pt x="6828613" y="3562615"/>
                </a:lnTo>
                <a:lnTo>
                  <a:pt x="6831013" y="3482974"/>
                </a:lnTo>
                <a:close/>
                <a:moveTo>
                  <a:pt x="2583968" y="3480821"/>
                </a:moveTo>
                <a:lnTo>
                  <a:pt x="2583917" y="3480832"/>
                </a:lnTo>
                <a:lnTo>
                  <a:pt x="2573759" y="3481048"/>
                </a:lnTo>
                <a:lnTo>
                  <a:pt x="2562642" y="3482182"/>
                </a:lnTo>
                <a:lnTo>
                  <a:pt x="2579658" y="3481728"/>
                </a:lnTo>
                <a:lnTo>
                  <a:pt x="2583917" y="3480832"/>
                </a:lnTo>
                <a:lnTo>
                  <a:pt x="2584422" y="3480821"/>
                </a:lnTo>
                <a:lnTo>
                  <a:pt x="2583968" y="3480821"/>
                </a:lnTo>
                <a:close/>
                <a:moveTo>
                  <a:pt x="6811963" y="3479799"/>
                </a:moveTo>
                <a:lnTo>
                  <a:pt x="6813551" y="3484893"/>
                </a:lnTo>
                <a:lnTo>
                  <a:pt x="6811963" y="3490912"/>
                </a:lnTo>
                <a:lnTo>
                  <a:pt x="6811963" y="3479799"/>
                </a:lnTo>
                <a:close/>
                <a:moveTo>
                  <a:pt x="2277693" y="3476285"/>
                </a:moveTo>
                <a:lnTo>
                  <a:pt x="2277466" y="3476511"/>
                </a:lnTo>
                <a:lnTo>
                  <a:pt x="2274970" y="3487625"/>
                </a:lnTo>
                <a:lnTo>
                  <a:pt x="2273155" y="3508946"/>
                </a:lnTo>
                <a:lnTo>
                  <a:pt x="2259770" y="3534350"/>
                </a:lnTo>
                <a:lnTo>
                  <a:pt x="2269525" y="3520741"/>
                </a:lnTo>
                <a:lnTo>
                  <a:pt x="2273155" y="3512348"/>
                </a:lnTo>
                <a:lnTo>
                  <a:pt x="2274970" y="3487852"/>
                </a:lnTo>
                <a:lnTo>
                  <a:pt x="2274970" y="3487625"/>
                </a:lnTo>
                <a:lnTo>
                  <a:pt x="2277693" y="3476285"/>
                </a:lnTo>
                <a:close/>
                <a:moveTo>
                  <a:pt x="6827838" y="3475037"/>
                </a:moveTo>
                <a:lnTo>
                  <a:pt x="6827838" y="3480253"/>
                </a:lnTo>
                <a:lnTo>
                  <a:pt x="6827838" y="3480480"/>
                </a:lnTo>
                <a:lnTo>
                  <a:pt x="6827838" y="3481387"/>
                </a:lnTo>
                <a:lnTo>
                  <a:pt x="6826250" y="3481387"/>
                </a:lnTo>
                <a:lnTo>
                  <a:pt x="6827838" y="3475037"/>
                </a:lnTo>
                <a:close/>
                <a:moveTo>
                  <a:pt x="2528612" y="3473336"/>
                </a:moveTo>
                <a:lnTo>
                  <a:pt x="2544039" y="3481048"/>
                </a:lnTo>
                <a:lnTo>
                  <a:pt x="2555836" y="3482182"/>
                </a:lnTo>
                <a:lnTo>
                  <a:pt x="2560147" y="3482182"/>
                </a:lnTo>
                <a:lnTo>
                  <a:pt x="2556063" y="3481728"/>
                </a:lnTo>
                <a:lnTo>
                  <a:pt x="2551753" y="3481048"/>
                </a:lnTo>
                <a:lnTo>
                  <a:pt x="2547896" y="3480141"/>
                </a:lnTo>
                <a:lnTo>
                  <a:pt x="2543812" y="3479006"/>
                </a:lnTo>
                <a:lnTo>
                  <a:pt x="2539955" y="3477872"/>
                </a:lnTo>
                <a:lnTo>
                  <a:pt x="2536099" y="3476511"/>
                </a:lnTo>
                <a:lnTo>
                  <a:pt x="2532242" y="3474924"/>
                </a:lnTo>
                <a:lnTo>
                  <a:pt x="2528612" y="3473336"/>
                </a:lnTo>
                <a:close/>
                <a:moveTo>
                  <a:pt x="2509101" y="3465397"/>
                </a:moveTo>
                <a:lnTo>
                  <a:pt x="2516361" y="3470841"/>
                </a:lnTo>
                <a:lnTo>
                  <a:pt x="2517041" y="3471748"/>
                </a:lnTo>
                <a:lnTo>
                  <a:pt x="2524301" y="3471975"/>
                </a:lnTo>
                <a:lnTo>
                  <a:pt x="2524755" y="3471975"/>
                </a:lnTo>
                <a:lnTo>
                  <a:pt x="2522033" y="3470841"/>
                </a:lnTo>
                <a:lnTo>
                  <a:pt x="2509101" y="3465397"/>
                </a:lnTo>
                <a:close/>
                <a:moveTo>
                  <a:pt x="3369623" y="3464263"/>
                </a:moveTo>
                <a:lnTo>
                  <a:pt x="3375294" y="3466758"/>
                </a:lnTo>
                <a:lnTo>
                  <a:pt x="3370530" y="3464490"/>
                </a:lnTo>
                <a:lnTo>
                  <a:pt x="3369623" y="3464263"/>
                </a:lnTo>
                <a:close/>
                <a:moveTo>
                  <a:pt x="2068658" y="3460640"/>
                </a:moveTo>
                <a:lnTo>
                  <a:pt x="2069677" y="3462338"/>
                </a:lnTo>
                <a:lnTo>
                  <a:pt x="2075121" y="3472543"/>
                </a:lnTo>
                <a:lnTo>
                  <a:pt x="2077844" y="3477759"/>
                </a:lnTo>
                <a:lnTo>
                  <a:pt x="2080339" y="3483202"/>
                </a:lnTo>
                <a:lnTo>
                  <a:pt x="2116985" y="3503405"/>
                </a:lnTo>
                <a:lnTo>
                  <a:pt x="2117975" y="3502595"/>
                </a:lnTo>
                <a:lnTo>
                  <a:pt x="2111623" y="3498966"/>
                </a:lnTo>
                <a:lnTo>
                  <a:pt x="2105271" y="3494657"/>
                </a:lnTo>
                <a:lnTo>
                  <a:pt x="2098691" y="3490120"/>
                </a:lnTo>
                <a:lnTo>
                  <a:pt x="2092566" y="3485130"/>
                </a:lnTo>
                <a:lnTo>
                  <a:pt x="2086214" y="3479914"/>
                </a:lnTo>
                <a:lnTo>
                  <a:pt x="2080315" y="3474243"/>
                </a:lnTo>
                <a:lnTo>
                  <a:pt x="2074643" y="3468119"/>
                </a:lnTo>
                <a:lnTo>
                  <a:pt x="2071921" y="3464944"/>
                </a:lnTo>
                <a:lnTo>
                  <a:pt x="2069652" y="3461995"/>
                </a:lnTo>
                <a:lnTo>
                  <a:pt x="2068658" y="3460640"/>
                </a:lnTo>
                <a:close/>
                <a:moveTo>
                  <a:pt x="4096290" y="3459727"/>
                </a:moveTo>
                <a:lnTo>
                  <a:pt x="4096063" y="3461768"/>
                </a:lnTo>
                <a:lnTo>
                  <a:pt x="4096290" y="3461088"/>
                </a:lnTo>
                <a:lnTo>
                  <a:pt x="4096290" y="3459727"/>
                </a:lnTo>
                <a:close/>
                <a:moveTo>
                  <a:pt x="2408370" y="3458366"/>
                </a:moveTo>
                <a:lnTo>
                  <a:pt x="2411320" y="3462676"/>
                </a:lnTo>
                <a:lnTo>
                  <a:pt x="2414496" y="3466305"/>
                </a:lnTo>
                <a:lnTo>
                  <a:pt x="2417672" y="3470161"/>
                </a:lnTo>
                <a:lnTo>
                  <a:pt x="2418894" y="3471464"/>
                </a:lnTo>
                <a:lnTo>
                  <a:pt x="2419487" y="3472202"/>
                </a:lnTo>
                <a:lnTo>
                  <a:pt x="2420783" y="3473479"/>
                </a:lnTo>
                <a:lnTo>
                  <a:pt x="2421075" y="3473790"/>
                </a:lnTo>
                <a:lnTo>
                  <a:pt x="2424478" y="3477192"/>
                </a:lnTo>
                <a:lnTo>
                  <a:pt x="2426043" y="3478658"/>
                </a:lnTo>
                <a:lnTo>
                  <a:pt x="2434687" y="3487172"/>
                </a:lnTo>
                <a:lnTo>
                  <a:pt x="2435595" y="3486945"/>
                </a:lnTo>
                <a:lnTo>
                  <a:pt x="2431965" y="3483770"/>
                </a:lnTo>
                <a:lnTo>
                  <a:pt x="2428108" y="3480594"/>
                </a:lnTo>
                <a:lnTo>
                  <a:pt x="2426043" y="3478658"/>
                </a:lnTo>
                <a:lnTo>
                  <a:pt x="2420783" y="3473479"/>
                </a:lnTo>
                <a:lnTo>
                  <a:pt x="2418894" y="3471464"/>
                </a:lnTo>
                <a:lnTo>
                  <a:pt x="2408370" y="3458366"/>
                </a:lnTo>
                <a:close/>
                <a:moveTo>
                  <a:pt x="2483011" y="3458139"/>
                </a:moveTo>
                <a:lnTo>
                  <a:pt x="2480742" y="3458593"/>
                </a:lnTo>
                <a:lnTo>
                  <a:pt x="2478927" y="3459273"/>
                </a:lnTo>
                <a:lnTo>
                  <a:pt x="2476885" y="3460181"/>
                </a:lnTo>
                <a:lnTo>
                  <a:pt x="2475070" y="3461088"/>
                </a:lnTo>
                <a:lnTo>
                  <a:pt x="2473028" y="3461995"/>
                </a:lnTo>
                <a:lnTo>
                  <a:pt x="2471440" y="3463583"/>
                </a:lnTo>
                <a:lnTo>
                  <a:pt x="2469625" y="3464944"/>
                </a:lnTo>
                <a:lnTo>
                  <a:pt x="2468037" y="3466758"/>
                </a:lnTo>
                <a:lnTo>
                  <a:pt x="2466449" y="3468573"/>
                </a:lnTo>
                <a:lnTo>
                  <a:pt x="2464861" y="3470614"/>
                </a:lnTo>
                <a:lnTo>
                  <a:pt x="2468264" y="3467439"/>
                </a:lnTo>
                <a:lnTo>
                  <a:pt x="2471667" y="3464717"/>
                </a:lnTo>
                <a:lnTo>
                  <a:pt x="2475297" y="3462676"/>
                </a:lnTo>
                <a:lnTo>
                  <a:pt x="2479154" y="3460861"/>
                </a:lnTo>
                <a:lnTo>
                  <a:pt x="2483011" y="3459954"/>
                </a:lnTo>
                <a:lnTo>
                  <a:pt x="2486868" y="3459273"/>
                </a:lnTo>
                <a:lnTo>
                  <a:pt x="2490951" y="3459273"/>
                </a:lnTo>
                <a:lnTo>
                  <a:pt x="2495489" y="3459727"/>
                </a:lnTo>
                <a:lnTo>
                  <a:pt x="2496623" y="3459954"/>
                </a:lnTo>
                <a:lnTo>
                  <a:pt x="2494127" y="3459273"/>
                </a:lnTo>
                <a:lnTo>
                  <a:pt x="2491859" y="3458593"/>
                </a:lnTo>
                <a:lnTo>
                  <a:pt x="2489590" y="3458139"/>
                </a:lnTo>
                <a:lnTo>
                  <a:pt x="2487321" y="3458139"/>
                </a:lnTo>
                <a:lnTo>
                  <a:pt x="2485053" y="3458139"/>
                </a:lnTo>
                <a:lnTo>
                  <a:pt x="2483011" y="3458139"/>
                </a:lnTo>
                <a:close/>
                <a:moveTo>
                  <a:pt x="1484911" y="3456199"/>
                </a:moveTo>
                <a:lnTo>
                  <a:pt x="1484208" y="3457100"/>
                </a:lnTo>
                <a:lnTo>
                  <a:pt x="1483299" y="3458916"/>
                </a:lnTo>
                <a:lnTo>
                  <a:pt x="1482618" y="3461185"/>
                </a:lnTo>
                <a:lnTo>
                  <a:pt x="1481982" y="3463302"/>
                </a:lnTo>
                <a:lnTo>
                  <a:pt x="1482102" y="3463471"/>
                </a:lnTo>
                <a:lnTo>
                  <a:pt x="1483010" y="3460070"/>
                </a:lnTo>
                <a:lnTo>
                  <a:pt x="1484144" y="3457348"/>
                </a:lnTo>
                <a:lnTo>
                  <a:pt x="1484911" y="3456199"/>
                </a:lnTo>
                <a:close/>
                <a:moveTo>
                  <a:pt x="2849634" y="3452923"/>
                </a:moveTo>
                <a:lnTo>
                  <a:pt x="2849861" y="3455418"/>
                </a:lnTo>
                <a:lnTo>
                  <a:pt x="2850644" y="3457766"/>
                </a:lnTo>
                <a:lnTo>
                  <a:pt x="2850769" y="3458366"/>
                </a:lnTo>
                <a:lnTo>
                  <a:pt x="2851333" y="3459833"/>
                </a:lnTo>
                <a:lnTo>
                  <a:pt x="2851676" y="3460861"/>
                </a:lnTo>
                <a:lnTo>
                  <a:pt x="2851903" y="3461315"/>
                </a:lnTo>
                <a:lnTo>
                  <a:pt x="2851333" y="3459833"/>
                </a:lnTo>
                <a:lnTo>
                  <a:pt x="2850644" y="3457766"/>
                </a:lnTo>
                <a:lnTo>
                  <a:pt x="2849634" y="3452923"/>
                </a:lnTo>
                <a:close/>
                <a:moveTo>
                  <a:pt x="2313765" y="3452923"/>
                </a:moveTo>
                <a:lnTo>
                  <a:pt x="2313084" y="3453149"/>
                </a:lnTo>
                <a:lnTo>
                  <a:pt x="2309228" y="3453830"/>
                </a:lnTo>
                <a:lnTo>
                  <a:pt x="2305598" y="3454510"/>
                </a:lnTo>
                <a:lnTo>
                  <a:pt x="2302195" y="3455871"/>
                </a:lnTo>
                <a:lnTo>
                  <a:pt x="2298792" y="3457005"/>
                </a:lnTo>
                <a:lnTo>
                  <a:pt x="2295615" y="3458593"/>
                </a:lnTo>
                <a:lnTo>
                  <a:pt x="2292666" y="3460634"/>
                </a:lnTo>
                <a:lnTo>
                  <a:pt x="2289490" y="3462902"/>
                </a:lnTo>
                <a:lnTo>
                  <a:pt x="2286767" y="3465171"/>
                </a:lnTo>
                <a:lnTo>
                  <a:pt x="2313765" y="3452923"/>
                </a:lnTo>
                <a:close/>
                <a:moveTo>
                  <a:pt x="1474329" y="3452808"/>
                </a:moveTo>
                <a:lnTo>
                  <a:pt x="1477060" y="3456448"/>
                </a:lnTo>
                <a:lnTo>
                  <a:pt x="1475801" y="3454604"/>
                </a:lnTo>
                <a:lnTo>
                  <a:pt x="1474329" y="3452808"/>
                </a:lnTo>
                <a:close/>
                <a:moveTo>
                  <a:pt x="943196" y="3449637"/>
                </a:moveTo>
                <a:lnTo>
                  <a:pt x="952500" y="3459252"/>
                </a:lnTo>
                <a:lnTo>
                  <a:pt x="947848" y="3465512"/>
                </a:lnTo>
                <a:lnTo>
                  <a:pt x="942975" y="3463053"/>
                </a:lnTo>
                <a:lnTo>
                  <a:pt x="943196" y="3450531"/>
                </a:lnTo>
                <a:lnTo>
                  <a:pt x="943196" y="3449637"/>
                </a:lnTo>
                <a:close/>
                <a:moveTo>
                  <a:pt x="2378197" y="3448159"/>
                </a:moveTo>
                <a:lnTo>
                  <a:pt x="2382734" y="3449067"/>
                </a:lnTo>
                <a:lnTo>
                  <a:pt x="2383414" y="3449067"/>
                </a:lnTo>
                <a:lnTo>
                  <a:pt x="2378197" y="3448159"/>
                </a:lnTo>
                <a:close/>
                <a:moveTo>
                  <a:pt x="1377529" y="3447538"/>
                </a:moveTo>
                <a:lnTo>
                  <a:pt x="1377884" y="3448956"/>
                </a:lnTo>
                <a:lnTo>
                  <a:pt x="1381906" y="3454302"/>
                </a:lnTo>
                <a:lnTo>
                  <a:pt x="1379909" y="3451201"/>
                </a:lnTo>
                <a:lnTo>
                  <a:pt x="1377529" y="3447538"/>
                </a:lnTo>
                <a:close/>
                <a:moveTo>
                  <a:pt x="1953069" y="3447370"/>
                </a:moveTo>
                <a:lnTo>
                  <a:pt x="1948759" y="3450091"/>
                </a:lnTo>
                <a:lnTo>
                  <a:pt x="1952162" y="3448050"/>
                </a:lnTo>
                <a:lnTo>
                  <a:pt x="1953069" y="3447370"/>
                </a:lnTo>
                <a:close/>
                <a:moveTo>
                  <a:pt x="4683205" y="3446572"/>
                </a:moveTo>
                <a:lnTo>
                  <a:pt x="4694095" y="3451108"/>
                </a:lnTo>
                <a:lnTo>
                  <a:pt x="4699540" y="3452696"/>
                </a:lnTo>
                <a:lnTo>
                  <a:pt x="4683205" y="3446572"/>
                </a:lnTo>
                <a:close/>
                <a:moveTo>
                  <a:pt x="2371163" y="3446572"/>
                </a:moveTo>
                <a:lnTo>
                  <a:pt x="2371390" y="3446799"/>
                </a:lnTo>
                <a:lnTo>
                  <a:pt x="2378196" y="3448159"/>
                </a:lnTo>
                <a:lnTo>
                  <a:pt x="2371163" y="3446572"/>
                </a:lnTo>
                <a:close/>
                <a:moveTo>
                  <a:pt x="1447851" y="3434414"/>
                </a:moveTo>
                <a:lnTo>
                  <a:pt x="1446488" y="3434639"/>
                </a:lnTo>
                <a:lnTo>
                  <a:pt x="1445352" y="3435094"/>
                </a:lnTo>
                <a:lnTo>
                  <a:pt x="1444215" y="3435547"/>
                </a:lnTo>
                <a:lnTo>
                  <a:pt x="1441944" y="3437135"/>
                </a:lnTo>
                <a:lnTo>
                  <a:pt x="1440125" y="3438720"/>
                </a:lnTo>
                <a:lnTo>
                  <a:pt x="1438762" y="3440990"/>
                </a:lnTo>
                <a:lnTo>
                  <a:pt x="1437399" y="3443713"/>
                </a:lnTo>
                <a:lnTo>
                  <a:pt x="1436263" y="3446662"/>
                </a:lnTo>
                <a:lnTo>
                  <a:pt x="1435354" y="3449839"/>
                </a:lnTo>
                <a:lnTo>
                  <a:pt x="1434445" y="3453243"/>
                </a:lnTo>
                <a:lnTo>
                  <a:pt x="1433081" y="3460504"/>
                </a:lnTo>
                <a:lnTo>
                  <a:pt x="1431945" y="3467765"/>
                </a:lnTo>
                <a:lnTo>
                  <a:pt x="1431036" y="3475026"/>
                </a:lnTo>
                <a:lnTo>
                  <a:pt x="1429673" y="3481607"/>
                </a:lnTo>
                <a:lnTo>
                  <a:pt x="1428991" y="3484557"/>
                </a:lnTo>
                <a:lnTo>
                  <a:pt x="1428082" y="3487280"/>
                </a:lnTo>
                <a:lnTo>
                  <a:pt x="1427173" y="3489322"/>
                </a:lnTo>
                <a:lnTo>
                  <a:pt x="1426783" y="3489906"/>
                </a:lnTo>
                <a:lnTo>
                  <a:pt x="1429017" y="3488418"/>
                </a:lnTo>
                <a:lnTo>
                  <a:pt x="1431285" y="3486150"/>
                </a:lnTo>
                <a:lnTo>
                  <a:pt x="1433100" y="3483882"/>
                </a:lnTo>
                <a:lnTo>
                  <a:pt x="1435142" y="3481161"/>
                </a:lnTo>
                <a:lnTo>
                  <a:pt x="1436503" y="3478213"/>
                </a:lnTo>
                <a:lnTo>
                  <a:pt x="1438091" y="3475038"/>
                </a:lnTo>
                <a:lnTo>
                  <a:pt x="1439452" y="3471636"/>
                </a:lnTo>
                <a:lnTo>
                  <a:pt x="1440360" y="3468234"/>
                </a:lnTo>
                <a:lnTo>
                  <a:pt x="1442628" y="3461430"/>
                </a:lnTo>
                <a:lnTo>
                  <a:pt x="1444443" y="3454627"/>
                </a:lnTo>
                <a:lnTo>
                  <a:pt x="1446032" y="3448504"/>
                </a:lnTo>
                <a:lnTo>
                  <a:pt x="1446939" y="3445555"/>
                </a:lnTo>
                <a:lnTo>
                  <a:pt x="1448073" y="3443288"/>
                </a:lnTo>
                <a:lnTo>
                  <a:pt x="1448980" y="3441020"/>
                </a:lnTo>
                <a:lnTo>
                  <a:pt x="1450115" y="3439432"/>
                </a:lnTo>
                <a:lnTo>
                  <a:pt x="1451703" y="3437845"/>
                </a:lnTo>
                <a:lnTo>
                  <a:pt x="1453064" y="3436938"/>
                </a:lnTo>
                <a:lnTo>
                  <a:pt x="1454879" y="3436486"/>
                </a:lnTo>
                <a:lnTo>
                  <a:pt x="1456467" y="3436713"/>
                </a:lnTo>
                <a:lnTo>
                  <a:pt x="1457149" y="3436915"/>
                </a:lnTo>
                <a:lnTo>
                  <a:pt x="1456714" y="3436679"/>
                </a:lnTo>
                <a:lnTo>
                  <a:pt x="1454214" y="3435319"/>
                </a:lnTo>
                <a:lnTo>
                  <a:pt x="1451487" y="3434639"/>
                </a:lnTo>
                <a:lnTo>
                  <a:pt x="1448988" y="3434414"/>
                </a:lnTo>
                <a:lnTo>
                  <a:pt x="1447851" y="3434414"/>
                </a:lnTo>
                <a:close/>
                <a:moveTo>
                  <a:pt x="2843736" y="3430015"/>
                </a:moveTo>
                <a:lnTo>
                  <a:pt x="2844189" y="3430697"/>
                </a:lnTo>
                <a:lnTo>
                  <a:pt x="2844189" y="3430015"/>
                </a:lnTo>
                <a:lnTo>
                  <a:pt x="2843736" y="3430015"/>
                </a:lnTo>
                <a:close/>
                <a:moveTo>
                  <a:pt x="3359187" y="3429109"/>
                </a:moveTo>
                <a:lnTo>
                  <a:pt x="3353515" y="3432510"/>
                </a:lnTo>
                <a:lnTo>
                  <a:pt x="3353515" y="3432738"/>
                </a:lnTo>
                <a:lnTo>
                  <a:pt x="3359187" y="3429109"/>
                </a:lnTo>
                <a:close/>
                <a:moveTo>
                  <a:pt x="884513" y="3427413"/>
                </a:moveTo>
                <a:lnTo>
                  <a:pt x="896937" y="3431645"/>
                </a:lnTo>
                <a:lnTo>
                  <a:pt x="896707" y="3432351"/>
                </a:lnTo>
                <a:lnTo>
                  <a:pt x="890955" y="3433998"/>
                </a:lnTo>
                <a:lnTo>
                  <a:pt x="885203" y="3440112"/>
                </a:lnTo>
                <a:lnTo>
                  <a:pt x="881062" y="3428588"/>
                </a:lnTo>
                <a:lnTo>
                  <a:pt x="884513" y="3427413"/>
                </a:lnTo>
                <a:close/>
                <a:moveTo>
                  <a:pt x="6825932" y="3426653"/>
                </a:moveTo>
                <a:lnTo>
                  <a:pt x="6825932" y="3427572"/>
                </a:lnTo>
                <a:lnTo>
                  <a:pt x="6825872" y="3427179"/>
                </a:lnTo>
                <a:lnTo>
                  <a:pt x="6825932" y="3426653"/>
                </a:lnTo>
                <a:close/>
                <a:moveTo>
                  <a:pt x="6825755" y="3426420"/>
                </a:moveTo>
                <a:lnTo>
                  <a:pt x="6825872" y="3427179"/>
                </a:lnTo>
                <a:lnTo>
                  <a:pt x="6825297" y="3432177"/>
                </a:lnTo>
                <a:lnTo>
                  <a:pt x="6825755" y="3426420"/>
                </a:lnTo>
                <a:close/>
                <a:moveTo>
                  <a:pt x="1551368" y="3426141"/>
                </a:moveTo>
                <a:lnTo>
                  <a:pt x="1548515" y="3426696"/>
                </a:lnTo>
                <a:lnTo>
                  <a:pt x="1540789" y="3428287"/>
                </a:lnTo>
                <a:lnTo>
                  <a:pt x="1533290" y="3430099"/>
                </a:lnTo>
                <a:lnTo>
                  <a:pt x="1526246" y="3431915"/>
                </a:lnTo>
                <a:lnTo>
                  <a:pt x="1519429" y="3434186"/>
                </a:lnTo>
                <a:lnTo>
                  <a:pt x="1513066" y="3436452"/>
                </a:lnTo>
                <a:lnTo>
                  <a:pt x="1506931" y="3438947"/>
                </a:lnTo>
                <a:lnTo>
                  <a:pt x="1501706" y="3441670"/>
                </a:lnTo>
                <a:lnTo>
                  <a:pt x="1496706" y="3444620"/>
                </a:lnTo>
                <a:lnTo>
                  <a:pt x="1492389" y="3448024"/>
                </a:lnTo>
                <a:lnTo>
                  <a:pt x="1490344" y="3449839"/>
                </a:lnTo>
                <a:lnTo>
                  <a:pt x="1490281" y="3449901"/>
                </a:lnTo>
                <a:lnTo>
                  <a:pt x="1491631" y="3448957"/>
                </a:lnTo>
                <a:lnTo>
                  <a:pt x="1493673" y="3447596"/>
                </a:lnTo>
                <a:lnTo>
                  <a:pt x="1496168" y="3446689"/>
                </a:lnTo>
                <a:lnTo>
                  <a:pt x="1498890" y="3445555"/>
                </a:lnTo>
                <a:lnTo>
                  <a:pt x="1501159" y="3444875"/>
                </a:lnTo>
                <a:lnTo>
                  <a:pt x="1506830" y="3443741"/>
                </a:lnTo>
                <a:lnTo>
                  <a:pt x="1512729" y="3443061"/>
                </a:lnTo>
                <a:lnTo>
                  <a:pt x="1518627" y="3442380"/>
                </a:lnTo>
                <a:lnTo>
                  <a:pt x="1524299" y="3441927"/>
                </a:lnTo>
                <a:lnTo>
                  <a:pt x="1530197" y="3441246"/>
                </a:lnTo>
                <a:lnTo>
                  <a:pt x="1532920" y="3440793"/>
                </a:lnTo>
                <a:lnTo>
                  <a:pt x="1535642" y="3440113"/>
                </a:lnTo>
                <a:lnTo>
                  <a:pt x="1537911" y="3439432"/>
                </a:lnTo>
                <a:lnTo>
                  <a:pt x="1540406" y="3438298"/>
                </a:lnTo>
                <a:lnTo>
                  <a:pt x="1542675" y="3437166"/>
                </a:lnTo>
                <a:lnTo>
                  <a:pt x="1544716" y="3435578"/>
                </a:lnTo>
                <a:lnTo>
                  <a:pt x="1546758" y="3433993"/>
                </a:lnTo>
                <a:lnTo>
                  <a:pt x="1548346" y="3431949"/>
                </a:lnTo>
                <a:lnTo>
                  <a:pt x="1549934" y="3429681"/>
                </a:lnTo>
                <a:lnTo>
                  <a:pt x="1551069" y="3427188"/>
                </a:lnTo>
                <a:lnTo>
                  <a:pt x="1551368" y="3426141"/>
                </a:lnTo>
                <a:close/>
                <a:moveTo>
                  <a:pt x="2762969" y="3424345"/>
                </a:moveTo>
                <a:lnTo>
                  <a:pt x="2760181" y="3427541"/>
                </a:lnTo>
                <a:lnTo>
                  <a:pt x="2750958" y="3437470"/>
                </a:lnTo>
                <a:lnTo>
                  <a:pt x="2743459" y="3441809"/>
                </a:lnTo>
                <a:lnTo>
                  <a:pt x="2747769" y="3440901"/>
                </a:lnTo>
                <a:lnTo>
                  <a:pt x="2750958" y="3437470"/>
                </a:lnTo>
                <a:lnTo>
                  <a:pt x="2752080" y="3436822"/>
                </a:lnTo>
                <a:lnTo>
                  <a:pt x="2760181" y="3427541"/>
                </a:lnTo>
                <a:lnTo>
                  <a:pt x="2762516" y="3425026"/>
                </a:lnTo>
                <a:lnTo>
                  <a:pt x="2762969" y="3424345"/>
                </a:lnTo>
                <a:close/>
                <a:moveTo>
                  <a:pt x="859190" y="3416300"/>
                </a:moveTo>
                <a:lnTo>
                  <a:pt x="862012" y="3419476"/>
                </a:lnTo>
                <a:lnTo>
                  <a:pt x="858837" y="3422652"/>
                </a:lnTo>
                <a:lnTo>
                  <a:pt x="859190" y="3416300"/>
                </a:lnTo>
                <a:close/>
                <a:moveTo>
                  <a:pt x="941841" y="3409952"/>
                </a:moveTo>
                <a:lnTo>
                  <a:pt x="942975" y="3419280"/>
                </a:lnTo>
                <a:lnTo>
                  <a:pt x="941841" y="3427413"/>
                </a:lnTo>
                <a:lnTo>
                  <a:pt x="939800" y="3415692"/>
                </a:lnTo>
                <a:lnTo>
                  <a:pt x="941841" y="3409952"/>
                </a:lnTo>
                <a:close/>
                <a:moveTo>
                  <a:pt x="1736884" y="3407184"/>
                </a:moveTo>
                <a:lnTo>
                  <a:pt x="1731890" y="3407637"/>
                </a:lnTo>
                <a:lnTo>
                  <a:pt x="1724392" y="3408320"/>
                </a:lnTo>
                <a:lnTo>
                  <a:pt x="1716893" y="3409452"/>
                </a:lnTo>
                <a:lnTo>
                  <a:pt x="1702123" y="3411498"/>
                </a:lnTo>
                <a:lnTo>
                  <a:pt x="1687126" y="3413537"/>
                </a:lnTo>
                <a:lnTo>
                  <a:pt x="1678037" y="3414218"/>
                </a:lnTo>
                <a:lnTo>
                  <a:pt x="1666675" y="3414897"/>
                </a:lnTo>
                <a:lnTo>
                  <a:pt x="1638726" y="3416714"/>
                </a:lnTo>
                <a:lnTo>
                  <a:pt x="1623047" y="3417622"/>
                </a:lnTo>
                <a:lnTo>
                  <a:pt x="1606686" y="3418982"/>
                </a:lnTo>
                <a:lnTo>
                  <a:pt x="1589871" y="3420570"/>
                </a:lnTo>
                <a:lnTo>
                  <a:pt x="1573056" y="3422612"/>
                </a:lnTo>
                <a:lnTo>
                  <a:pt x="1564648" y="3423746"/>
                </a:lnTo>
                <a:lnTo>
                  <a:pt x="1558038" y="3424880"/>
                </a:lnTo>
                <a:lnTo>
                  <a:pt x="1558101" y="3424920"/>
                </a:lnTo>
                <a:lnTo>
                  <a:pt x="1561731" y="3426736"/>
                </a:lnTo>
                <a:lnTo>
                  <a:pt x="1566042" y="3427868"/>
                </a:lnTo>
                <a:lnTo>
                  <a:pt x="1570806" y="3428776"/>
                </a:lnTo>
                <a:lnTo>
                  <a:pt x="1575797" y="3429681"/>
                </a:lnTo>
                <a:lnTo>
                  <a:pt x="1581695" y="3430136"/>
                </a:lnTo>
                <a:lnTo>
                  <a:pt x="1587820" y="3430364"/>
                </a:lnTo>
                <a:lnTo>
                  <a:pt x="1594399" y="3430364"/>
                </a:lnTo>
                <a:lnTo>
                  <a:pt x="1601205" y="3430136"/>
                </a:lnTo>
                <a:lnTo>
                  <a:pt x="1608465" y="3429681"/>
                </a:lnTo>
                <a:lnTo>
                  <a:pt x="1615724" y="3428776"/>
                </a:lnTo>
                <a:lnTo>
                  <a:pt x="1631151" y="3427188"/>
                </a:lnTo>
                <a:lnTo>
                  <a:pt x="1647258" y="3424920"/>
                </a:lnTo>
                <a:lnTo>
                  <a:pt x="1663139" y="3422424"/>
                </a:lnTo>
                <a:lnTo>
                  <a:pt x="1679019" y="3419477"/>
                </a:lnTo>
                <a:lnTo>
                  <a:pt x="1693992" y="3416305"/>
                </a:lnTo>
                <a:lnTo>
                  <a:pt x="1708738" y="3413354"/>
                </a:lnTo>
                <a:lnTo>
                  <a:pt x="1733466" y="3407913"/>
                </a:lnTo>
                <a:lnTo>
                  <a:pt x="1736884" y="3407184"/>
                </a:lnTo>
                <a:close/>
                <a:moveTo>
                  <a:pt x="2011373" y="3404057"/>
                </a:moveTo>
                <a:lnTo>
                  <a:pt x="2015683" y="3406098"/>
                </a:lnTo>
                <a:lnTo>
                  <a:pt x="2016364" y="3406098"/>
                </a:lnTo>
                <a:lnTo>
                  <a:pt x="2011373" y="3404057"/>
                </a:lnTo>
                <a:close/>
                <a:moveTo>
                  <a:pt x="1336737" y="3403869"/>
                </a:moveTo>
                <a:lnTo>
                  <a:pt x="1339211" y="3407233"/>
                </a:lnTo>
                <a:lnTo>
                  <a:pt x="1342169" y="3410862"/>
                </a:lnTo>
                <a:lnTo>
                  <a:pt x="1345582" y="3411994"/>
                </a:lnTo>
                <a:lnTo>
                  <a:pt x="1348994" y="3413354"/>
                </a:lnTo>
                <a:lnTo>
                  <a:pt x="1351951" y="3414716"/>
                </a:lnTo>
                <a:lnTo>
                  <a:pt x="1354908" y="3416303"/>
                </a:lnTo>
                <a:lnTo>
                  <a:pt x="1357865" y="3418116"/>
                </a:lnTo>
                <a:lnTo>
                  <a:pt x="1360094" y="3419935"/>
                </a:lnTo>
                <a:lnTo>
                  <a:pt x="1359458" y="3418982"/>
                </a:lnTo>
                <a:lnTo>
                  <a:pt x="1354914" y="3412627"/>
                </a:lnTo>
                <a:lnTo>
                  <a:pt x="1344916" y="3407637"/>
                </a:lnTo>
                <a:lnTo>
                  <a:pt x="1336737" y="3403869"/>
                </a:lnTo>
                <a:close/>
                <a:moveTo>
                  <a:pt x="2789967" y="3403256"/>
                </a:moveTo>
                <a:lnTo>
                  <a:pt x="2787018" y="3406203"/>
                </a:lnTo>
                <a:lnTo>
                  <a:pt x="2790194" y="3403479"/>
                </a:lnTo>
                <a:lnTo>
                  <a:pt x="2789967" y="3403479"/>
                </a:lnTo>
                <a:lnTo>
                  <a:pt x="2789967" y="3403256"/>
                </a:lnTo>
                <a:close/>
                <a:moveTo>
                  <a:pt x="6825297" y="3402016"/>
                </a:moveTo>
                <a:lnTo>
                  <a:pt x="6826250" y="3420204"/>
                </a:lnTo>
                <a:lnTo>
                  <a:pt x="6825755" y="3426420"/>
                </a:lnTo>
                <a:lnTo>
                  <a:pt x="6824662" y="3419285"/>
                </a:lnTo>
                <a:lnTo>
                  <a:pt x="6825297" y="3402016"/>
                </a:lnTo>
                <a:close/>
                <a:moveTo>
                  <a:pt x="853316" y="3397252"/>
                </a:moveTo>
                <a:lnTo>
                  <a:pt x="857250" y="3402789"/>
                </a:lnTo>
                <a:lnTo>
                  <a:pt x="848139" y="3414715"/>
                </a:lnTo>
                <a:lnTo>
                  <a:pt x="847725" y="3414715"/>
                </a:lnTo>
                <a:lnTo>
                  <a:pt x="853316" y="3397252"/>
                </a:lnTo>
                <a:close/>
                <a:moveTo>
                  <a:pt x="2808571" y="3392144"/>
                </a:moveTo>
                <a:lnTo>
                  <a:pt x="2806075" y="3392368"/>
                </a:lnTo>
                <a:lnTo>
                  <a:pt x="2803353" y="3392597"/>
                </a:lnTo>
                <a:lnTo>
                  <a:pt x="2800857" y="3393276"/>
                </a:lnTo>
                <a:lnTo>
                  <a:pt x="2798361" y="3394410"/>
                </a:lnTo>
                <a:lnTo>
                  <a:pt x="2796320" y="3395772"/>
                </a:lnTo>
                <a:lnTo>
                  <a:pt x="2794278" y="3397358"/>
                </a:lnTo>
                <a:lnTo>
                  <a:pt x="2792463" y="3399399"/>
                </a:lnTo>
                <a:lnTo>
                  <a:pt x="2812427" y="3395545"/>
                </a:lnTo>
                <a:lnTo>
                  <a:pt x="2813562" y="3396224"/>
                </a:lnTo>
                <a:lnTo>
                  <a:pt x="2811520" y="3392368"/>
                </a:lnTo>
                <a:lnTo>
                  <a:pt x="2808571" y="3392144"/>
                </a:lnTo>
                <a:close/>
                <a:moveTo>
                  <a:pt x="1750135" y="3390433"/>
                </a:moveTo>
                <a:lnTo>
                  <a:pt x="1748253" y="3404760"/>
                </a:lnTo>
                <a:lnTo>
                  <a:pt x="1750481" y="3404288"/>
                </a:lnTo>
                <a:lnTo>
                  <a:pt x="1750135" y="3390433"/>
                </a:lnTo>
                <a:close/>
                <a:moveTo>
                  <a:pt x="4125103" y="3377179"/>
                </a:moveTo>
                <a:lnTo>
                  <a:pt x="4126010" y="3382162"/>
                </a:lnTo>
                <a:lnTo>
                  <a:pt x="4129867" y="3388512"/>
                </a:lnTo>
                <a:lnTo>
                  <a:pt x="4129640" y="3387380"/>
                </a:lnTo>
                <a:lnTo>
                  <a:pt x="4129640" y="3386709"/>
                </a:lnTo>
                <a:lnTo>
                  <a:pt x="4125103" y="3377179"/>
                </a:lnTo>
                <a:close/>
                <a:moveTo>
                  <a:pt x="2129800" y="3374074"/>
                </a:moveTo>
                <a:lnTo>
                  <a:pt x="2125031" y="3375261"/>
                </a:lnTo>
                <a:lnTo>
                  <a:pt x="2120267" y="3377075"/>
                </a:lnTo>
                <a:lnTo>
                  <a:pt x="2115730" y="3379114"/>
                </a:lnTo>
                <a:lnTo>
                  <a:pt x="2111419" y="3381396"/>
                </a:lnTo>
                <a:lnTo>
                  <a:pt x="2107336" y="3384116"/>
                </a:lnTo>
                <a:lnTo>
                  <a:pt x="2103479" y="3386836"/>
                </a:lnTo>
                <a:lnTo>
                  <a:pt x="2095766" y="3392493"/>
                </a:lnTo>
                <a:lnTo>
                  <a:pt x="2091909" y="3394989"/>
                </a:lnTo>
                <a:lnTo>
                  <a:pt x="2088053" y="3397481"/>
                </a:lnTo>
                <a:lnTo>
                  <a:pt x="2083969" y="3399748"/>
                </a:lnTo>
                <a:lnTo>
                  <a:pt x="2079886" y="3401564"/>
                </a:lnTo>
                <a:lnTo>
                  <a:pt x="2075121" y="3403151"/>
                </a:lnTo>
                <a:lnTo>
                  <a:pt x="2074741" y="3403224"/>
                </a:lnTo>
                <a:lnTo>
                  <a:pt x="2081222" y="3402799"/>
                </a:lnTo>
                <a:lnTo>
                  <a:pt x="2086214" y="3400309"/>
                </a:lnTo>
                <a:lnTo>
                  <a:pt x="2090297" y="3398039"/>
                </a:lnTo>
                <a:lnTo>
                  <a:pt x="2093700" y="3396224"/>
                </a:lnTo>
                <a:lnTo>
                  <a:pt x="2096876" y="3394184"/>
                </a:lnTo>
                <a:lnTo>
                  <a:pt x="2101641" y="3390782"/>
                </a:lnTo>
                <a:lnTo>
                  <a:pt x="2105724" y="3387605"/>
                </a:lnTo>
                <a:lnTo>
                  <a:pt x="2110262" y="3384446"/>
                </a:lnTo>
                <a:lnTo>
                  <a:pt x="2115253" y="3381030"/>
                </a:lnTo>
                <a:lnTo>
                  <a:pt x="2118429" y="3379444"/>
                </a:lnTo>
                <a:lnTo>
                  <a:pt x="2122059" y="3377400"/>
                </a:lnTo>
                <a:lnTo>
                  <a:pt x="2126597" y="3375591"/>
                </a:lnTo>
                <a:lnTo>
                  <a:pt x="2129800" y="3374074"/>
                </a:lnTo>
                <a:close/>
                <a:moveTo>
                  <a:pt x="6715820" y="3362168"/>
                </a:moveTo>
                <a:lnTo>
                  <a:pt x="6716947" y="3363318"/>
                </a:lnTo>
                <a:lnTo>
                  <a:pt x="6717173" y="3363540"/>
                </a:lnTo>
                <a:lnTo>
                  <a:pt x="6716947" y="3363764"/>
                </a:lnTo>
                <a:lnTo>
                  <a:pt x="6716726" y="3363709"/>
                </a:lnTo>
                <a:lnTo>
                  <a:pt x="6715820" y="3362168"/>
                </a:lnTo>
                <a:close/>
                <a:moveTo>
                  <a:pt x="2211226" y="3359166"/>
                </a:moveTo>
                <a:lnTo>
                  <a:pt x="2207609" y="3359621"/>
                </a:lnTo>
                <a:lnTo>
                  <a:pt x="2202618" y="3360297"/>
                </a:lnTo>
                <a:lnTo>
                  <a:pt x="2192636" y="3362560"/>
                </a:lnTo>
                <a:lnTo>
                  <a:pt x="2182427" y="3365059"/>
                </a:lnTo>
                <a:lnTo>
                  <a:pt x="2172446" y="3367557"/>
                </a:lnTo>
                <a:lnTo>
                  <a:pt x="2162237" y="3369820"/>
                </a:lnTo>
                <a:lnTo>
                  <a:pt x="2161264" y="3369985"/>
                </a:lnTo>
                <a:lnTo>
                  <a:pt x="2161762" y="3369917"/>
                </a:lnTo>
                <a:lnTo>
                  <a:pt x="2177643" y="3367654"/>
                </a:lnTo>
                <a:lnTo>
                  <a:pt x="2185129" y="3366520"/>
                </a:lnTo>
                <a:lnTo>
                  <a:pt x="2192389" y="3365153"/>
                </a:lnTo>
                <a:lnTo>
                  <a:pt x="2199422" y="3363345"/>
                </a:lnTo>
                <a:lnTo>
                  <a:pt x="2206228" y="3361307"/>
                </a:lnTo>
                <a:lnTo>
                  <a:pt x="2209404" y="3359942"/>
                </a:lnTo>
                <a:lnTo>
                  <a:pt x="2211226" y="3359166"/>
                </a:lnTo>
                <a:close/>
                <a:moveTo>
                  <a:pt x="2797227" y="3349061"/>
                </a:moveTo>
                <a:lnTo>
                  <a:pt x="2803126" y="3370370"/>
                </a:lnTo>
                <a:lnTo>
                  <a:pt x="2803353" y="3371049"/>
                </a:lnTo>
                <a:lnTo>
                  <a:pt x="2797227" y="3349061"/>
                </a:lnTo>
                <a:close/>
                <a:moveTo>
                  <a:pt x="6687159" y="3346252"/>
                </a:moveTo>
                <a:lnTo>
                  <a:pt x="6688323" y="3347426"/>
                </a:lnTo>
                <a:lnTo>
                  <a:pt x="6690577" y="3349468"/>
                </a:lnTo>
                <a:lnTo>
                  <a:pt x="6693507" y="3351731"/>
                </a:lnTo>
                <a:lnTo>
                  <a:pt x="6696888" y="3353781"/>
                </a:lnTo>
                <a:lnTo>
                  <a:pt x="6700494" y="3356054"/>
                </a:lnTo>
                <a:lnTo>
                  <a:pt x="6707932" y="3359907"/>
                </a:lnTo>
                <a:lnTo>
                  <a:pt x="6713792" y="3362847"/>
                </a:lnTo>
                <a:lnTo>
                  <a:pt x="6715820" y="3363540"/>
                </a:lnTo>
                <a:lnTo>
                  <a:pt x="6716726" y="3363709"/>
                </a:lnTo>
                <a:lnTo>
                  <a:pt x="6718750" y="3367160"/>
                </a:lnTo>
                <a:lnTo>
                  <a:pt x="6722582" y="3361039"/>
                </a:lnTo>
                <a:lnTo>
                  <a:pt x="6726188" y="3371250"/>
                </a:lnTo>
                <a:lnTo>
                  <a:pt x="6729118" y="3381981"/>
                </a:lnTo>
                <a:lnTo>
                  <a:pt x="6732048" y="3392573"/>
                </a:lnTo>
                <a:lnTo>
                  <a:pt x="6734528" y="3403475"/>
                </a:lnTo>
                <a:lnTo>
                  <a:pt x="6736556" y="3414149"/>
                </a:lnTo>
                <a:lnTo>
                  <a:pt x="6738584" y="3425052"/>
                </a:lnTo>
                <a:lnTo>
                  <a:pt x="6742416" y="3446856"/>
                </a:lnTo>
                <a:lnTo>
                  <a:pt x="6744219" y="3461621"/>
                </a:lnTo>
                <a:lnTo>
                  <a:pt x="6746248" y="3476613"/>
                </a:lnTo>
                <a:lnTo>
                  <a:pt x="6747600" y="3491378"/>
                </a:lnTo>
                <a:lnTo>
                  <a:pt x="6748952" y="3505916"/>
                </a:lnTo>
                <a:lnTo>
                  <a:pt x="6749854" y="3520908"/>
                </a:lnTo>
                <a:lnTo>
                  <a:pt x="6750530" y="3535446"/>
                </a:lnTo>
                <a:lnTo>
                  <a:pt x="6751432" y="3549984"/>
                </a:lnTo>
                <a:lnTo>
                  <a:pt x="6751657" y="3564976"/>
                </a:lnTo>
                <a:lnTo>
                  <a:pt x="6751882" y="3579514"/>
                </a:lnTo>
                <a:lnTo>
                  <a:pt x="6751657" y="3594279"/>
                </a:lnTo>
                <a:lnTo>
                  <a:pt x="6751432" y="3609271"/>
                </a:lnTo>
                <a:lnTo>
                  <a:pt x="6750981" y="3624036"/>
                </a:lnTo>
                <a:lnTo>
                  <a:pt x="6749854" y="3654021"/>
                </a:lnTo>
                <a:lnTo>
                  <a:pt x="6748051" y="3684686"/>
                </a:lnTo>
                <a:lnTo>
                  <a:pt x="6746022" y="3675827"/>
                </a:lnTo>
                <a:lnTo>
                  <a:pt x="6743543" y="3673783"/>
                </a:lnTo>
                <a:lnTo>
                  <a:pt x="6743318" y="3662652"/>
                </a:lnTo>
                <a:lnTo>
                  <a:pt x="6743092" y="3651522"/>
                </a:lnTo>
                <a:lnTo>
                  <a:pt x="6742641" y="3640618"/>
                </a:lnTo>
                <a:lnTo>
                  <a:pt x="6741965" y="3629942"/>
                </a:lnTo>
                <a:lnTo>
                  <a:pt x="6741289" y="3619493"/>
                </a:lnTo>
                <a:lnTo>
                  <a:pt x="6739937" y="3609044"/>
                </a:lnTo>
                <a:lnTo>
                  <a:pt x="6737458" y="3588146"/>
                </a:lnTo>
                <a:lnTo>
                  <a:pt x="6734753" y="3567021"/>
                </a:lnTo>
                <a:lnTo>
                  <a:pt x="6731597" y="3546122"/>
                </a:lnTo>
                <a:lnTo>
                  <a:pt x="6724160" y="3502963"/>
                </a:lnTo>
                <a:lnTo>
                  <a:pt x="6723484" y="3499556"/>
                </a:lnTo>
                <a:lnTo>
                  <a:pt x="6722582" y="3495921"/>
                </a:lnTo>
                <a:lnTo>
                  <a:pt x="6719877" y="3487517"/>
                </a:lnTo>
                <a:lnTo>
                  <a:pt x="6716497" y="3477976"/>
                </a:lnTo>
                <a:lnTo>
                  <a:pt x="6712440" y="3467754"/>
                </a:lnTo>
                <a:lnTo>
                  <a:pt x="6703199" y="3445266"/>
                </a:lnTo>
                <a:lnTo>
                  <a:pt x="6698691" y="3433458"/>
                </a:lnTo>
                <a:lnTo>
                  <a:pt x="6693958" y="3421418"/>
                </a:lnTo>
                <a:lnTo>
                  <a:pt x="6690126" y="3409834"/>
                </a:lnTo>
                <a:lnTo>
                  <a:pt x="6688323" y="3403930"/>
                </a:lnTo>
                <a:lnTo>
                  <a:pt x="6686520" y="3398025"/>
                </a:lnTo>
                <a:lnTo>
                  <a:pt x="6685168" y="3392573"/>
                </a:lnTo>
                <a:lnTo>
                  <a:pt x="6683815" y="3386911"/>
                </a:lnTo>
                <a:lnTo>
                  <a:pt x="6682914" y="3381760"/>
                </a:lnTo>
                <a:lnTo>
                  <a:pt x="6682238" y="3376265"/>
                </a:lnTo>
                <a:lnTo>
                  <a:pt x="6681787" y="3371250"/>
                </a:lnTo>
                <a:lnTo>
                  <a:pt x="6681787" y="3366485"/>
                </a:lnTo>
                <a:lnTo>
                  <a:pt x="6682012" y="3361937"/>
                </a:lnTo>
                <a:lnTo>
                  <a:pt x="6682689" y="3357411"/>
                </a:lnTo>
                <a:lnTo>
                  <a:pt x="6683590" y="3353547"/>
                </a:lnTo>
                <a:lnTo>
                  <a:pt x="6685168" y="3349930"/>
                </a:lnTo>
                <a:lnTo>
                  <a:pt x="6686971" y="3346521"/>
                </a:lnTo>
                <a:lnTo>
                  <a:pt x="6687159" y="3346252"/>
                </a:lnTo>
                <a:close/>
                <a:moveTo>
                  <a:pt x="2800857" y="3343621"/>
                </a:moveTo>
                <a:lnTo>
                  <a:pt x="2797681" y="3346567"/>
                </a:lnTo>
                <a:lnTo>
                  <a:pt x="2797454" y="3347699"/>
                </a:lnTo>
                <a:lnTo>
                  <a:pt x="2800857" y="3343621"/>
                </a:lnTo>
                <a:close/>
                <a:moveTo>
                  <a:pt x="6689450" y="3343339"/>
                </a:moveTo>
                <a:lnTo>
                  <a:pt x="6688098" y="3344923"/>
                </a:lnTo>
                <a:lnTo>
                  <a:pt x="6687159" y="3346252"/>
                </a:lnTo>
                <a:lnTo>
                  <a:pt x="6686746" y="3345835"/>
                </a:lnTo>
                <a:lnTo>
                  <a:pt x="6686520" y="3345154"/>
                </a:lnTo>
                <a:lnTo>
                  <a:pt x="6686295" y="3344701"/>
                </a:lnTo>
                <a:lnTo>
                  <a:pt x="6686520" y="3344016"/>
                </a:lnTo>
                <a:lnTo>
                  <a:pt x="6687196" y="3343569"/>
                </a:lnTo>
                <a:lnTo>
                  <a:pt x="6688098" y="3343569"/>
                </a:lnTo>
                <a:lnTo>
                  <a:pt x="6689450" y="3343339"/>
                </a:lnTo>
                <a:close/>
                <a:moveTo>
                  <a:pt x="4577461" y="3330791"/>
                </a:moveTo>
                <a:lnTo>
                  <a:pt x="4577347" y="3330841"/>
                </a:lnTo>
                <a:lnTo>
                  <a:pt x="4572752" y="3333107"/>
                </a:lnTo>
                <a:lnTo>
                  <a:pt x="4567237" y="3335588"/>
                </a:lnTo>
                <a:lnTo>
                  <a:pt x="4564021" y="3336727"/>
                </a:lnTo>
                <a:lnTo>
                  <a:pt x="4560574" y="3338096"/>
                </a:lnTo>
                <a:lnTo>
                  <a:pt x="4558537" y="3338691"/>
                </a:lnTo>
                <a:lnTo>
                  <a:pt x="4559107" y="3338631"/>
                </a:lnTo>
                <a:lnTo>
                  <a:pt x="4561602" y="3337947"/>
                </a:lnTo>
                <a:lnTo>
                  <a:pt x="4564325" y="3337045"/>
                </a:lnTo>
                <a:lnTo>
                  <a:pt x="4567047" y="3336135"/>
                </a:lnTo>
                <a:lnTo>
                  <a:pt x="4570223" y="3334772"/>
                </a:lnTo>
                <a:lnTo>
                  <a:pt x="4573400" y="3333184"/>
                </a:lnTo>
                <a:lnTo>
                  <a:pt x="4576576" y="3331374"/>
                </a:lnTo>
                <a:lnTo>
                  <a:pt x="4577461" y="3330791"/>
                </a:lnTo>
                <a:close/>
                <a:moveTo>
                  <a:pt x="6685395" y="3329063"/>
                </a:moveTo>
                <a:lnTo>
                  <a:pt x="6686550" y="3333819"/>
                </a:lnTo>
                <a:lnTo>
                  <a:pt x="6685828" y="3335403"/>
                </a:lnTo>
                <a:lnTo>
                  <a:pt x="6684962" y="3329328"/>
                </a:lnTo>
                <a:lnTo>
                  <a:pt x="6685395" y="3329063"/>
                </a:lnTo>
                <a:close/>
                <a:moveTo>
                  <a:pt x="4601985" y="3327290"/>
                </a:moveTo>
                <a:lnTo>
                  <a:pt x="4601985" y="3327970"/>
                </a:lnTo>
                <a:lnTo>
                  <a:pt x="4602071" y="3327797"/>
                </a:lnTo>
                <a:lnTo>
                  <a:pt x="4601985" y="3327290"/>
                </a:lnTo>
                <a:close/>
                <a:moveTo>
                  <a:pt x="2815150" y="3314364"/>
                </a:moveTo>
                <a:lnTo>
                  <a:pt x="2811066" y="3327745"/>
                </a:lnTo>
                <a:lnTo>
                  <a:pt x="2811520" y="3327064"/>
                </a:lnTo>
                <a:lnTo>
                  <a:pt x="2815150" y="3314816"/>
                </a:lnTo>
                <a:lnTo>
                  <a:pt x="2815150" y="3314364"/>
                </a:lnTo>
                <a:close/>
                <a:moveTo>
                  <a:pt x="6772520" y="3306170"/>
                </a:moveTo>
                <a:lnTo>
                  <a:pt x="6770713" y="3314099"/>
                </a:lnTo>
                <a:lnTo>
                  <a:pt x="6769169" y="3322508"/>
                </a:lnTo>
                <a:lnTo>
                  <a:pt x="6769554" y="3323086"/>
                </a:lnTo>
                <a:lnTo>
                  <a:pt x="6772729" y="3307677"/>
                </a:lnTo>
                <a:lnTo>
                  <a:pt x="6773546" y="3307790"/>
                </a:lnTo>
                <a:lnTo>
                  <a:pt x="6773198" y="3306401"/>
                </a:lnTo>
                <a:lnTo>
                  <a:pt x="6772520" y="3306170"/>
                </a:lnTo>
                <a:close/>
                <a:moveTo>
                  <a:pt x="6776177" y="3305744"/>
                </a:moveTo>
                <a:lnTo>
                  <a:pt x="6775592" y="3313635"/>
                </a:lnTo>
                <a:lnTo>
                  <a:pt x="6776131" y="3316062"/>
                </a:lnTo>
                <a:lnTo>
                  <a:pt x="6776131" y="3307451"/>
                </a:lnTo>
                <a:lnTo>
                  <a:pt x="6776177" y="3305744"/>
                </a:lnTo>
                <a:close/>
                <a:moveTo>
                  <a:pt x="2017498" y="3260976"/>
                </a:moveTo>
                <a:lnTo>
                  <a:pt x="2021582" y="3308144"/>
                </a:lnTo>
                <a:lnTo>
                  <a:pt x="2025892" y="3355084"/>
                </a:lnTo>
                <a:lnTo>
                  <a:pt x="2030429" y="3402245"/>
                </a:lnTo>
                <a:lnTo>
                  <a:pt x="2035194" y="3449411"/>
                </a:lnTo>
                <a:lnTo>
                  <a:pt x="2040185" y="3496355"/>
                </a:lnTo>
                <a:lnTo>
                  <a:pt x="2045402" y="3543300"/>
                </a:lnTo>
                <a:lnTo>
                  <a:pt x="2051074" y="3590471"/>
                </a:lnTo>
                <a:lnTo>
                  <a:pt x="2056972" y="3637416"/>
                </a:lnTo>
                <a:lnTo>
                  <a:pt x="2063098" y="3684361"/>
                </a:lnTo>
                <a:lnTo>
                  <a:pt x="2069223" y="3731305"/>
                </a:lnTo>
                <a:lnTo>
                  <a:pt x="2075802" y="3778250"/>
                </a:lnTo>
                <a:lnTo>
                  <a:pt x="2082608" y="3825195"/>
                </a:lnTo>
                <a:lnTo>
                  <a:pt x="2089867" y="3871913"/>
                </a:lnTo>
                <a:lnTo>
                  <a:pt x="2097127" y="3918404"/>
                </a:lnTo>
                <a:lnTo>
                  <a:pt x="2104614" y="3965348"/>
                </a:lnTo>
                <a:lnTo>
                  <a:pt x="2112554" y="4012066"/>
                </a:lnTo>
                <a:lnTo>
                  <a:pt x="2108924" y="4014788"/>
                </a:lnTo>
                <a:lnTo>
                  <a:pt x="2095085" y="4026807"/>
                </a:lnTo>
                <a:lnTo>
                  <a:pt x="2087145" y="4033838"/>
                </a:lnTo>
                <a:lnTo>
                  <a:pt x="2078524" y="4041322"/>
                </a:lnTo>
                <a:lnTo>
                  <a:pt x="2069223" y="4048806"/>
                </a:lnTo>
                <a:lnTo>
                  <a:pt x="2059922" y="4055836"/>
                </a:lnTo>
                <a:lnTo>
                  <a:pt x="2054931" y="4059238"/>
                </a:lnTo>
                <a:lnTo>
                  <a:pt x="2050167" y="4062639"/>
                </a:lnTo>
                <a:lnTo>
                  <a:pt x="2044949" y="4065814"/>
                </a:lnTo>
                <a:lnTo>
                  <a:pt x="2040185" y="4068763"/>
                </a:lnTo>
                <a:lnTo>
                  <a:pt x="2034967" y="4071031"/>
                </a:lnTo>
                <a:lnTo>
                  <a:pt x="2029976" y="4073525"/>
                </a:lnTo>
                <a:lnTo>
                  <a:pt x="2024985" y="4075793"/>
                </a:lnTo>
                <a:lnTo>
                  <a:pt x="2019994" y="4077381"/>
                </a:lnTo>
                <a:lnTo>
                  <a:pt x="2015003" y="4078741"/>
                </a:lnTo>
                <a:lnTo>
                  <a:pt x="2010239" y="4079648"/>
                </a:lnTo>
                <a:lnTo>
                  <a:pt x="2005475" y="4080102"/>
                </a:lnTo>
                <a:lnTo>
                  <a:pt x="2000484" y="4079875"/>
                </a:lnTo>
                <a:lnTo>
                  <a:pt x="1995946" y="4079422"/>
                </a:lnTo>
                <a:lnTo>
                  <a:pt x="1991182" y="4078514"/>
                </a:lnTo>
                <a:lnTo>
                  <a:pt x="1989140" y="4077607"/>
                </a:lnTo>
                <a:lnTo>
                  <a:pt x="1986872" y="4076700"/>
                </a:lnTo>
                <a:lnTo>
                  <a:pt x="1984603" y="4075793"/>
                </a:lnTo>
                <a:lnTo>
                  <a:pt x="1982561" y="4074432"/>
                </a:lnTo>
                <a:lnTo>
                  <a:pt x="1980520" y="4073072"/>
                </a:lnTo>
                <a:lnTo>
                  <a:pt x="1978478" y="4071711"/>
                </a:lnTo>
                <a:lnTo>
                  <a:pt x="1976436" y="4069897"/>
                </a:lnTo>
                <a:lnTo>
                  <a:pt x="1974394" y="4068082"/>
                </a:lnTo>
                <a:lnTo>
                  <a:pt x="1972579" y="4065814"/>
                </a:lnTo>
                <a:lnTo>
                  <a:pt x="1970538" y="4063547"/>
                </a:lnTo>
                <a:lnTo>
                  <a:pt x="1968723" y="4061279"/>
                </a:lnTo>
                <a:lnTo>
                  <a:pt x="1966908" y="4058784"/>
                </a:lnTo>
                <a:lnTo>
                  <a:pt x="1963278" y="4061959"/>
                </a:lnTo>
                <a:lnTo>
                  <a:pt x="1959875" y="4060825"/>
                </a:lnTo>
                <a:lnTo>
                  <a:pt x="1956699" y="4059918"/>
                </a:lnTo>
                <a:lnTo>
                  <a:pt x="1951481" y="4057877"/>
                </a:lnTo>
                <a:lnTo>
                  <a:pt x="1946490" y="4055609"/>
                </a:lnTo>
                <a:lnTo>
                  <a:pt x="1943995" y="4054702"/>
                </a:lnTo>
                <a:lnTo>
                  <a:pt x="1941726" y="4053568"/>
                </a:lnTo>
                <a:lnTo>
                  <a:pt x="1939231" y="4053114"/>
                </a:lnTo>
                <a:lnTo>
                  <a:pt x="1936508" y="4052661"/>
                </a:lnTo>
                <a:lnTo>
                  <a:pt x="1933559" y="4052661"/>
                </a:lnTo>
                <a:lnTo>
                  <a:pt x="1930383" y="4052661"/>
                </a:lnTo>
                <a:lnTo>
                  <a:pt x="1926980" y="4053341"/>
                </a:lnTo>
                <a:lnTo>
                  <a:pt x="1923123" y="4054475"/>
                </a:lnTo>
                <a:lnTo>
                  <a:pt x="1920671" y="4055378"/>
                </a:lnTo>
                <a:lnTo>
                  <a:pt x="1921309" y="4054475"/>
                </a:lnTo>
                <a:lnTo>
                  <a:pt x="1916771" y="4051754"/>
                </a:lnTo>
                <a:lnTo>
                  <a:pt x="1916998" y="4056743"/>
                </a:lnTo>
                <a:lnTo>
                  <a:pt x="1903159" y="4058557"/>
                </a:lnTo>
                <a:lnTo>
                  <a:pt x="1907924" y="4060598"/>
                </a:lnTo>
                <a:lnTo>
                  <a:pt x="1875727" y="4067265"/>
                </a:lnTo>
                <a:lnTo>
                  <a:pt x="1894992" y="4059011"/>
                </a:lnTo>
                <a:lnTo>
                  <a:pt x="1896354" y="4058784"/>
                </a:lnTo>
                <a:lnTo>
                  <a:pt x="1887052" y="4059691"/>
                </a:lnTo>
                <a:lnTo>
                  <a:pt x="1881834" y="4060372"/>
                </a:lnTo>
                <a:lnTo>
                  <a:pt x="1877297" y="4061506"/>
                </a:lnTo>
                <a:lnTo>
                  <a:pt x="1875255" y="4062186"/>
                </a:lnTo>
                <a:lnTo>
                  <a:pt x="1873667" y="4062866"/>
                </a:lnTo>
                <a:lnTo>
                  <a:pt x="1872079" y="4063547"/>
                </a:lnTo>
                <a:lnTo>
                  <a:pt x="1871172" y="4064227"/>
                </a:lnTo>
                <a:lnTo>
                  <a:pt x="1870718" y="4065134"/>
                </a:lnTo>
                <a:lnTo>
                  <a:pt x="1870945" y="4066041"/>
                </a:lnTo>
                <a:lnTo>
                  <a:pt x="1871399" y="4067175"/>
                </a:lnTo>
                <a:lnTo>
                  <a:pt x="1872216" y="4067992"/>
                </a:lnTo>
                <a:lnTo>
                  <a:pt x="1837823" y="4075113"/>
                </a:lnTo>
                <a:lnTo>
                  <a:pt x="1857333" y="4073072"/>
                </a:lnTo>
                <a:lnTo>
                  <a:pt x="1848259" y="4075566"/>
                </a:lnTo>
                <a:lnTo>
                  <a:pt x="1839865" y="4078061"/>
                </a:lnTo>
                <a:lnTo>
                  <a:pt x="1831698" y="4081009"/>
                </a:lnTo>
                <a:lnTo>
                  <a:pt x="1823758" y="4084184"/>
                </a:lnTo>
                <a:lnTo>
                  <a:pt x="1816271" y="4087586"/>
                </a:lnTo>
                <a:lnTo>
                  <a:pt x="1808558" y="4091668"/>
                </a:lnTo>
                <a:lnTo>
                  <a:pt x="1801298" y="4095523"/>
                </a:lnTo>
                <a:lnTo>
                  <a:pt x="1794265" y="4099606"/>
                </a:lnTo>
                <a:lnTo>
                  <a:pt x="1780427" y="4107997"/>
                </a:lnTo>
                <a:lnTo>
                  <a:pt x="1766361" y="4116614"/>
                </a:lnTo>
                <a:lnTo>
                  <a:pt x="1752296" y="4125459"/>
                </a:lnTo>
                <a:lnTo>
                  <a:pt x="1744809" y="4129768"/>
                </a:lnTo>
                <a:lnTo>
                  <a:pt x="1737323" y="4133850"/>
                </a:lnTo>
                <a:lnTo>
                  <a:pt x="1649754" y="4102554"/>
                </a:lnTo>
                <a:lnTo>
                  <a:pt x="1554698" y="4026127"/>
                </a:lnTo>
                <a:lnTo>
                  <a:pt x="1554472" y="4026127"/>
                </a:lnTo>
                <a:lnTo>
                  <a:pt x="1551522" y="4025447"/>
                </a:lnTo>
                <a:lnTo>
                  <a:pt x="1548573" y="4024313"/>
                </a:lnTo>
                <a:lnTo>
                  <a:pt x="1545851" y="4022952"/>
                </a:lnTo>
                <a:lnTo>
                  <a:pt x="1542902" y="4021591"/>
                </a:lnTo>
                <a:lnTo>
                  <a:pt x="1539952" y="4019777"/>
                </a:lnTo>
                <a:lnTo>
                  <a:pt x="1537003" y="4018189"/>
                </a:lnTo>
                <a:lnTo>
                  <a:pt x="1531332" y="4014107"/>
                </a:lnTo>
                <a:lnTo>
                  <a:pt x="1526114" y="4009572"/>
                </a:lnTo>
                <a:lnTo>
                  <a:pt x="1521350" y="4005263"/>
                </a:lnTo>
                <a:lnTo>
                  <a:pt x="1517266" y="4000727"/>
                </a:lnTo>
                <a:lnTo>
                  <a:pt x="1514090" y="3996191"/>
                </a:lnTo>
                <a:lnTo>
                  <a:pt x="1510687" y="3995057"/>
                </a:lnTo>
                <a:lnTo>
                  <a:pt x="1501159" y="3991429"/>
                </a:lnTo>
                <a:lnTo>
                  <a:pt x="1492311" y="3987800"/>
                </a:lnTo>
                <a:lnTo>
                  <a:pt x="1488228" y="3986213"/>
                </a:lnTo>
                <a:lnTo>
                  <a:pt x="1484371" y="3984625"/>
                </a:lnTo>
                <a:lnTo>
                  <a:pt x="1480742" y="3982584"/>
                </a:lnTo>
                <a:lnTo>
                  <a:pt x="1477565" y="3980997"/>
                </a:lnTo>
                <a:lnTo>
                  <a:pt x="1475070" y="3978729"/>
                </a:lnTo>
                <a:lnTo>
                  <a:pt x="1472801" y="3976688"/>
                </a:lnTo>
                <a:lnTo>
                  <a:pt x="1470759" y="3974420"/>
                </a:lnTo>
                <a:lnTo>
                  <a:pt x="1470079" y="3972832"/>
                </a:lnTo>
                <a:lnTo>
                  <a:pt x="1469625" y="3971698"/>
                </a:lnTo>
                <a:lnTo>
                  <a:pt x="1469171" y="3970338"/>
                </a:lnTo>
                <a:lnTo>
                  <a:pt x="1468944" y="3968750"/>
                </a:lnTo>
                <a:lnTo>
                  <a:pt x="1468718" y="3967163"/>
                </a:lnTo>
                <a:lnTo>
                  <a:pt x="1468718" y="3965348"/>
                </a:lnTo>
                <a:lnTo>
                  <a:pt x="1468944" y="3963761"/>
                </a:lnTo>
                <a:lnTo>
                  <a:pt x="1469398" y="3961947"/>
                </a:lnTo>
                <a:lnTo>
                  <a:pt x="1470532" y="3957864"/>
                </a:lnTo>
                <a:lnTo>
                  <a:pt x="1460097" y="3958545"/>
                </a:lnTo>
                <a:lnTo>
                  <a:pt x="1457148" y="3949927"/>
                </a:lnTo>
                <a:lnTo>
                  <a:pt x="1453745" y="3954009"/>
                </a:lnTo>
                <a:lnTo>
                  <a:pt x="1441040" y="3947886"/>
                </a:lnTo>
                <a:lnTo>
                  <a:pt x="1440587" y="3947886"/>
                </a:lnTo>
                <a:lnTo>
                  <a:pt x="1440360" y="3947886"/>
                </a:lnTo>
                <a:lnTo>
                  <a:pt x="1438999" y="3946979"/>
                </a:lnTo>
                <a:lnTo>
                  <a:pt x="1426975" y="3920445"/>
                </a:lnTo>
                <a:lnTo>
                  <a:pt x="1424933" y="3920218"/>
                </a:lnTo>
                <a:lnTo>
                  <a:pt x="1422891" y="3919538"/>
                </a:lnTo>
                <a:lnTo>
                  <a:pt x="1421076" y="3918404"/>
                </a:lnTo>
                <a:lnTo>
                  <a:pt x="1419035" y="3917497"/>
                </a:lnTo>
                <a:lnTo>
                  <a:pt x="1417673" y="3916589"/>
                </a:lnTo>
                <a:lnTo>
                  <a:pt x="1416086" y="3915229"/>
                </a:lnTo>
                <a:lnTo>
                  <a:pt x="1415178" y="3914095"/>
                </a:lnTo>
                <a:lnTo>
                  <a:pt x="1414270" y="3912961"/>
                </a:lnTo>
                <a:lnTo>
                  <a:pt x="1414044" y="3911827"/>
                </a:lnTo>
                <a:lnTo>
                  <a:pt x="1414044" y="3911147"/>
                </a:lnTo>
                <a:lnTo>
                  <a:pt x="1414270" y="3910466"/>
                </a:lnTo>
                <a:lnTo>
                  <a:pt x="1415178" y="3910013"/>
                </a:lnTo>
                <a:lnTo>
                  <a:pt x="1416539" y="3910013"/>
                </a:lnTo>
                <a:lnTo>
                  <a:pt x="1418581" y="3910239"/>
                </a:lnTo>
                <a:lnTo>
                  <a:pt x="1421076" y="3910693"/>
                </a:lnTo>
                <a:lnTo>
                  <a:pt x="1424252" y="3911827"/>
                </a:lnTo>
                <a:lnTo>
                  <a:pt x="1422211" y="3906157"/>
                </a:lnTo>
                <a:lnTo>
                  <a:pt x="1431059" y="3899354"/>
                </a:lnTo>
                <a:lnTo>
                  <a:pt x="1431285" y="3899354"/>
                </a:lnTo>
                <a:lnTo>
                  <a:pt x="1430832" y="3897993"/>
                </a:lnTo>
                <a:lnTo>
                  <a:pt x="1429244" y="3893684"/>
                </a:lnTo>
                <a:lnTo>
                  <a:pt x="1425840" y="3897993"/>
                </a:lnTo>
                <a:lnTo>
                  <a:pt x="1416766" y="3894591"/>
                </a:lnTo>
                <a:lnTo>
                  <a:pt x="1416086" y="3900714"/>
                </a:lnTo>
                <a:lnTo>
                  <a:pt x="1414951" y="3898220"/>
                </a:lnTo>
                <a:lnTo>
                  <a:pt x="1414044" y="3895952"/>
                </a:lnTo>
                <a:lnTo>
                  <a:pt x="1413136" y="3893230"/>
                </a:lnTo>
                <a:lnTo>
                  <a:pt x="1412682" y="3890736"/>
                </a:lnTo>
                <a:lnTo>
                  <a:pt x="1411775" y="3885973"/>
                </a:lnTo>
                <a:lnTo>
                  <a:pt x="1411548" y="3880757"/>
                </a:lnTo>
                <a:lnTo>
                  <a:pt x="1411321" y="3875768"/>
                </a:lnTo>
                <a:lnTo>
                  <a:pt x="1411321" y="3870552"/>
                </a:lnTo>
                <a:lnTo>
                  <a:pt x="1411321" y="3865336"/>
                </a:lnTo>
                <a:lnTo>
                  <a:pt x="1411094" y="3859893"/>
                </a:lnTo>
                <a:lnTo>
                  <a:pt x="1407691" y="3856491"/>
                </a:lnTo>
                <a:lnTo>
                  <a:pt x="1405196" y="3862161"/>
                </a:lnTo>
                <a:lnTo>
                  <a:pt x="1403154" y="3851275"/>
                </a:lnTo>
                <a:lnTo>
                  <a:pt x="1398390" y="3852409"/>
                </a:lnTo>
                <a:lnTo>
                  <a:pt x="1398390" y="3847873"/>
                </a:lnTo>
                <a:lnTo>
                  <a:pt x="1398390" y="3843791"/>
                </a:lnTo>
                <a:lnTo>
                  <a:pt x="1398163" y="3840163"/>
                </a:lnTo>
                <a:lnTo>
                  <a:pt x="1397710" y="3836761"/>
                </a:lnTo>
                <a:lnTo>
                  <a:pt x="1397256" y="3833813"/>
                </a:lnTo>
                <a:lnTo>
                  <a:pt x="1396121" y="3830864"/>
                </a:lnTo>
                <a:lnTo>
                  <a:pt x="1395441" y="3828823"/>
                </a:lnTo>
                <a:lnTo>
                  <a:pt x="1394307" y="3826782"/>
                </a:lnTo>
                <a:lnTo>
                  <a:pt x="1392945" y="3825195"/>
                </a:lnTo>
                <a:lnTo>
                  <a:pt x="1391584" y="3823607"/>
                </a:lnTo>
                <a:lnTo>
                  <a:pt x="1390223" y="3822700"/>
                </a:lnTo>
                <a:lnTo>
                  <a:pt x="1388408" y="3822247"/>
                </a:lnTo>
                <a:lnTo>
                  <a:pt x="1386366" y="3822020"/>
                </a:lnTo>
                <a:lnTo>
                  <a:pt x="1384325" y="3822020"/>
                </a:lnTo>
                <a:lnTo>
                  <a:pt x="1382056" y="3822473"/>
                </a:lnTo>
                <a:lnTo>
                  <a:pt x="1379561" y="3823154"/>
                </a:lnTo>
                <a:lnTo>
                  <a:pt x="1379334" y="3818164"/>
                </a:lnTo>
                <a:lnTo>
                  <a:pt x="1377746" y="3818391"/>
                </a:lnTo>
                <a:lnTo>
                  <a:pt x="1376158" y="3818391"/>
                </a:lnTo>
                <a:lnTo>
                  <a:pt x="1375024" y="3818391"/>
                </a:lnTo>
                <a:lnTo>
                  <a:pt x="1373889" y="3818164"/>
                </a:lnTo>
                <a:lnTo>
                  <a:pt x="1372528" y="3817938"/>
                </a:lnTo>
                <a:lnTo>
                  <a:pt x="1371620" y="3817030"/>
                </a:lnTo>
                <a:lnTo>
                  <a:pt x="1370032" y="3815897"/>
                </a:lnTo>
                <a:lnTo>
                  <a:pt x="1368671" y="3814082"/>
                </a:lnTo>
                <a:lnTo>
                  <a:pt x="1367764" y="3812268"/>
                </a:lnTo>
                <a:lnTo>
                  <a:pt x="1367083" y="3810227"/>
                </a:lnTo>
                <a:lnTo>
                  <a:pt x="1366176" y="3808186"/>
                </a:lnTo>
                <a:lnTo>
                  <a:pt x="1365041" y="3805011"/>
                </a:lnTo>
                <a:lnTo>
                  <a:pt x="1364588" y="3803877"/>
                </a:lnTo>
                <a:lnTo>
                  <a:pt x="1364134" y="3803423"/>
                </a:lnTo>
                <a:lnTo>
                  <a:pt x="1363907" y="3803423"/>
                </a:lnTo>
                <a:lnTo>
                  <a:pt x="1363453" y="3803423"/>
                </a:lnTo>
                <a:lnTo>
                  <a:pt x="1362773" y="3803423"/>
                </a:lnTo>
                <a:lnTo>
                  <a:pt x="1361638" y="3804784"/>
                </a:lnTo>
                <a:lnTo>
                  <a:pt x="1360277" y="3806598"/>
                </a:lnTo>
                <a:lnTo>
                  <a:pt x="1358462" y="3809547"/>
                </a:lnTo>
                <a:lnTo>
                  <a:pt x="1355740" y="3806145"/>
                </a:lnTo>
                <a:lnTo>
                  <a:pt x="1352337" y="3802516"/>
                </a:lnTo>
                <a:lnTo>
                  <a:pt x="1344624" y="3794579"/>
                </a:lnTo>
                <a:lnTo>
                  <a:pt x="1337137" y="3786868"/>
                </a:lnTo>
                <a:lnTo>
                  <a:pt x="1333961" y="3783466"/>
                </a:lnTo>
                <a:lnTo>
                  <a:pt x="1331466" y="3780972"/>
                </a:lnTo>
                <a:lnTo>
                  <a:pt x="1333054" y="3773261"/>
                </a:lnTo>
                <a:lnTo>
                  <a:pt x="1333734" y="3769179"/>
                </a:lnTo>
                <a:lnTo>
                  <a:pt x="1334188" y="3765550"/>
                </a:lnTo>
                <a:lnTo>
                  <a:pt x="1334415" y="3763055"/>
                </a:lnTo>
                <a:lnTo>
                  <a:pt x="1334188" y="3762602"/>
                </a:lnTo>
                <a:lnTo>
                  <a:pt x="1333961" y="3762602"/>
                </a:lnTo>
                <a:lnTo>
                  <a:pt x="1333507" y="3763282"/>
                </a:lnTo>
                <a:lnTo>
                  <a:pt x="1332827" y="3764643"/>
                </a:lnTo>
                <a:lnTo>
                  <a:pt x="1330785" y="3769859"/>
                </a:lnTo>
                <a:lnTo>
                  <a:pt x="1327609" y="3765097"/>
                </a:lnTo>
                <a:lnTo>
                  <a:pt x="1324206" y="3768272"/>
                </a:lnTo>
                <a:lnTo>
                  <a:pt x="1321937" y="3751489"/>
                </a:lnTo>
                <a:lnTo>
                  <a:pt x="1313570" y="3751071"/>
                </a:lnTo>
                <a:lnTo>
                  <a:pt x="1313398" y="3751299"/>
                </a:lnTo>
                <a:lnTo>
                  <a:pt x="1311586" y="3752874"/>
                </a:lnTo>
                <a:lnTo>
                  <a:pt x="1309775" y="3754675"/>
                </a:lnTo>
                <a:lnTo>
                  <a:pt x="1307738" y="3756025"/>
                </a:lnTo>
                <a:lnTo>
                  <a:pt x="1306831" y="3752424"/>
                </a:lnTo>
                <a:lnTo>
                  <a:pt x="1305700" y="3749048"/>
                </a:lnTo>
                <a:lnTo>
                  <a:pt x="1304114" y="3746122"/>
                </a:lnTo>
                <a:lnTo>
                  <a:pt x="1302077" y="3743421"/>
                </a:lnTo>
                <a:lnTo>
                  <a:pt x="1299812" y="3741170"/>
                </a:lnTo>
                <a:lnTo>
                  <a:pt x="1296869" y="3738920"/>
                </a:lnTo>
                <a:lnTo>
                  <a:pt x="1293926" y="3737344"/>
                </a:lnTo>
                <a:lnTo>
                  <a:pt x="1290304" y="3735769"/>
                </a:lnTo>
                <a:lnTo>
                  <a:pt x="1292793" y="3729242"/>
                </a:lnTo>
                <a:lnTo>
                  <a:pt x="1289624" y="3730817"/>
                </a:lnTo>
                <a:lnTo>
                  <a:pt x="1298154" y="3715069"/>
                </a:lnTo>
                <a:lnTo>
                  <a:pt x="1303209" y="3715287"/>
                </a:lnTo>
                <a:lnTo>
                  <a:pt x="1299133" y="3713261"/>
                </a:lnTo>
                <a:lnTo>
                  <a:pt x="1298154" y="3715069"/>
                </a:lnTo>
                <a:lnTo>
                  <a:pt x="1298001" y="3715062"/>
                </a:lnTo>
                <a:lnTo>
                  <a:pt x="1293926" y="3714612"/>
                </a:lnTo>
                <a:lnTo>
                  <a:pt x="1290983" y="3713937"/>
                </a:lnTo>
                <a:lnTo>
                  <a:pt x="1290077" y="3713487"/>
                </a:lnTo>
                <a:lnTo>
                  <a:pt x="1289170" y="3712811"/>
                </a:lnTo>
                <a:lnTo>
                  <a:pt x="1288492" y="3712136"/>
                </a:lnTo>
                <a:lnTo>
                  <a:pt x="1287813" y="3711461"/>
                </a:lnTo>
                <a:lnTo>
                  <a:pt x="1287586" y="3710786"/>
                </a:lnTo>
                <a:lnTo>
                  <a:pt x="1287360" y="3710110"/>
                </a:lnTo>
                <a:lnTo>
                  <a:pt x="1287586" y="3708310"/>
                </a:lnTo>
                <a:lnTo>
                  <a:pt x="1288039" y="3706734"/>
                </a:lnTo>
                <a:lnTo>
                  <a:pt x="1289170" y="3704934"/>
                </a:lnTo>
                <a:lnTo>
                  <a:pt x="1290304" y="3703358"/>
                </a:lnTo>
                <a:lnTo>
                  <a:pt x="1293020" y="3700432"/>
                </a:lnTo>
                <a:lnTo>
                  <a:pt x="1295284" y="3698182"/>
                </a:lnTo>
                <a:lnTo>
                  <a:pt x="1295737" y="3697506"/>
                </a:lnTo>
                <a:lnTo>
                  <a:pt x="1295964" y="3697056"/>
                </a:lnTo>
                <a:lnTo>
                  <a:pt x="1309095" y="3702008"/>
                </a:lnTo>
                <a:lnTo>
                  <a:pt x="1305020" y="3690079"/>
                </a:lnTo>
                <a:lnTo>
                  <a:pt x="1296869" y="3692330"/>
                </a:lnTo>
                <a:lnTo>
                  <a:pt x="1288039" y="3693680"/>
                </a:lnTo>
                <a:lnTo>
                  <a:pt x="1281925" y="3698182"/>
                </a:lnTo>
                <a:lnTo>
                  <a:pt x="1278756" y="3700657"/>
                </a:lnTo>
                <a:lnTo>
                  <a:pt x="1275585" y="3702458"/>
                </a:lnTo>
                <a:lnTo>
                  <a:pt x="1272190" y="3704484"/>
                </a:lnTo>
                <a:lnTo>
                  <a:pt x="1268793" y="3706509"/>
                </a:lnTo>
                <a:lnTo>
                  <a:pt x="1265397" y="3707860"/>
                </a:lnTo>
                <a:lnTo>
                  <a:pt x="1261548" y="3709210"/>
                </a:lnTo>
                <a:lnTo>
                  <a:pt x="1261774" y="3706509"/>
                </a:lnTo>
                <a:lnTo>
                  <a:pt x="1262227" y="3703583"/>
                </a:lnTo>
                <a:lnTo>
                  <a:pt x="1262906" y="3701108"/>
                </a:lnTo>
                <a:lnTo>
                  <a:pt x="1263813" y="3698407"/>
                </a:lnTo>
                <a:lnTo>
                  <a:pt x="1265397" y="3695931"/>
                </a:lnTo>
                <a:lnTo>
                  <a:pt x="1266981" y="3693905"/>
                </a:lnTo>
                <a:lnTo>
                  <a:pt x="1269246" y="3691655"/>
                </a:lnTo>
                <a:lnTo>
                  <a:pt x="1271284" y="3689854"/>
                </a:lnTo>
                <a:lnTo>
                  <a:pt x="1247057" y="3697506"/>
                </a:lnTo>
                <a:lnTo>
                  <a:pt x="1248189" y="3675674"/>
                </a:lnTo>
                <a:lnTo>
                  <a:pt x="1250455" y="3673199"/>
                </a:lnTo>
                <a:lnTo>
                  <a:pt x="1238453" y="3681976"/>
                </a:lnTo>
                <a:lnTo>
                  <a:pt x="1238227" y="3681976"/>
                </a:lnTo>
                <a:lnTo>
                  <a:pt x="1224141" y="3674865"/>
                </a:lnTo>
                <a:lnTo>
                  <a:pt x="1223877" y="3675062"/>
                </a:lnTo>
                <a:lnTo>
                  <a:pt x="1226379" y="3656466"/>
                </a:lnTo>
                <a:lnTo>
                  <a:pt x="1234114" y="3657146"/>
                </a:lnTo>
                <a:lnTo>
                  <a:pt x="1239346" y="3658507"/>
                </a:lnTo>
                <a:lnTo>
                  <a:pt x="1265279" y="3653744"/>
                </a:lnTo>
                <a:lnTo>
                  <a:pt x="1252995" y="3645353"/>
                </a:lnTo>
                <a:lnTo>
                  <a:pt x="1250947" y="3651476"/>
                </a:lnTo>
                <a:lnTo>
                  <a:pt x="1249128" y="3652610"/>
                </a:lnTo>
                <a:lnTo>
                  <a:pt x="1247080" y="3653744"/>
                </a:lnTo>
                <a:lnTo>
                  <a:pt x="1245488" y="3654425"/>
                </a:lnTo>
                <a:lnTo>
                  <a:pt x="1243668" y="3654878"/>
                </a:lnTo>
                <a:lnTo>
                  <a:pt x="1241848" y="3655105"/>
                </a:lnTo>
                <a:lnTo>
                  <a:pt x="1240028" y="3655332"/>
                </a:lnTo>
                <a:lnTo>
                  <a:pt x="1238664" y="3655332"/>
                </a:lnTo>
                <a:lnTo>
                  <a:pt x="1236844" y="3655105"/>
                </a:lnTo>
                <a:lnTo>
                  <a:pt x="1235479" y="3654651"/>
                </a:lnTo>
                <a:lnTo>
                  <a:pt x="1233886" y="3653971"/>
                </a:lnTo>
                <a:lnTo>
                  <a:pt x="1232521" y="3653064"/>
                </a:lnTo>
                <a:lnTo>
                  <a:pt x="1231157" y="3651930"/>
                </a:lnTo>
                <a:lnTo>
                  <a:pt x="1229792" y="3650569"/>
                </a:lnTo>
                <a:lnTo>
                  <a:pt x="1228654" y="3648982"/>
                </a:lnTo>
                <a:lnTo>
                  <a:pt x="1227289" y="3647394"/>
                </a:lnTo>
                <a:lnTo>
                  <a:pt x="1226152" y="3645353"/>
                </a:lnTo>
                <a:lnTo>
                  <a:pt x="1224787" y="3650116"/>
                </a:lnTo>
                <a:lnTo>
                  <a:pt x="1223422" y="3653744"/>
                </a:lnTo>
                <a:lnTo>
                  <a:pt x="1222284" y="3656239"/>
                </a:lnTo>
                <a:lnTo>
                  <a:pt x="1221602" y="3656919"/>
                </a:lnTo>
                <a:lnTo>
                  <a:pt x="1221147" y="3657373"/>
                </a:lnTo>
                <a:lnTo>
                  <a:pt x="1220464" y="3657600"/>
                </a:lnTo>
                <a:lnTo>
                  <a:pt x="1220237" y="3657373"/>
                </a:lnTo>
                <a:lnTo>
                  <a:pt x="1220010" y="3656919"/>
                </a:lnTo>
                <a:lnTo>
                  <a:pt x="1219782" y="3655785"/>
                </a:lnTo>
                <a:lnTo>
                  <a:pt x="1219782" y="3653064"/>
                </a:lnTo>
                <a:lnTo>
                  <a:pt x="1220464" y="3648301"/>
                </a:lnTo>
                <a:lnTo>
                  <a:pt x="1218872" y="3647848"/>
                </a:lnTo>
                <a:lnTo>
                  <a:pt x="1217052" y="3647394"/>
                </a:lnTo>
                <a:lnTo>
                  <a:pt x="1215915" y="3646941"/>
                </a:lnTo>
                <a:lnTo>
                  <a:pt x="1215005" y="3646260"/>
                </a:lnTo>
                <a:lnTo>
                  <a:pt x="1214323" y="3645126"/>
                </a:lnTo>
                <a:lnTo>
                  <a:pt x="1213640" y="3644446"/>
                </a:lnTo>
                <a:lnTo>
                  <a:pt x="1213185" y="3643312"/>
                </a:lnTo>
                <a:lnTo>
                  <a:pt x="1213185" y="3642178"/>
                </a:lnTo>
                <a:lnTo>
                  <a:pt x="1213413" y="3641044"/>
                </a:lnTo>
                <a:lnTo>
                  <a:pt x="1213640" y="3639910"/>
                </a:lnTo>
                <a:lnTo>
                  <a:pt x="1214550" y="3638550"/>
                </a:lnTo>
                <a:lnTo>
                  <a:pt x="1215915" y="3636055"/>
                </a:lnTo>
                <a:lnTo>
                  <a:pt x="1218190" y="3633333"/>
                </a:lnTo>
                <a:lnTo>
                  <a:pt x="1220692" y="3630385"/>
                </a:lnTo>
                <a:lnTo>
                  <a:pt x="1223877" y="3627664"/>
                </a:lnTo>
                <a:lnTo>
                  <a:pt x="1227289" y="3624942"/>
                </a:lnTo>
                <a:lnTo>
                  <a:pt x="1230702" y="3622675"/>
                </a:lnTo>
                <a:lnTo>
                  <a:pt x="1234114" y="3620407"/>
                </a:lnTo>
                <a:lnTo>
                  <a:pt x="1237526" y="3618592"/>
                </a:lnTo>
                <a:lnTo>
                  <a:pt x="1240938" y="3617232"/>
                </a:lnTo>
                <a:lnTo>
                  <a:pt x="1243896" y="3616325"/>
                </a:lnTo>
                <a:lnTo>
                  <a:pt x="1246625" y="3616098"/>
                </a:lnTo>
                <a:lnTo>
                  <a:pt x="1246804" y="3616454"/>
                </a:lnTo>
                <a:lnTo>
                  <a:pt x="1246340" y="3615415"/>
                </a:lnTo>
                <a:lnTo>
                  <a:pt x="1246187" y="3615434"/>
                </a:lnTo>
                <a:lnTo>
                  <a:pt x="1246187" y="3615211"/>
                </a:lnTo>
                <a:lnTo>
                  <a:pt x="1246247" y="3615206"/>
                </a:lnTo>
                <a:lnTo>
                  <a:pt x="1246240" y="3615191"/>
                </a:lnTo>
                <a:lnTo>
                  <a:pt x="1244801" y="3615191"/>
                </a:lnTo>
                <a:lnTo>
                  <a:pt x="1244576" y="3615191"/>
                </a:lnTo>
                <a:lnTo>
                  <a:pt x="1244126" y="3615191"/>
                </a:lnTo>
                <a:lnTo>
                  <a:pt x="1240077" y="3614964"/>
                </a:lnTo>
                <a:lnTo>
                  <a:pt x="1236254" y="3614964"/>
                </a:lnTo>
                <a:lnTo>
                  <a:pt x="1232655" y="3615418"/>
                </a:lnTo>
                <a:lnTo>
                  <a:pt x="1229506" y="3616552"/>
                </a:lnTo>
                <a:lnTo>
                  <a:pt x="1227707" y="3617232"/>
                </a:lnTo>
                <a:lnTo>
                  <a:pt x="1226583" y="3617913"/>
                </a:lnTo>
                <a:lnTo>
                  <a:pt x="1225233" y="3619046"/>
                </a:lnTo>
                <a:lnTo>
                  <a:pt x="1223883" y="3620180"/>
                </a:lnTo>
                <a:lnTo>
                  <a:pt x="1221409" y="3622675"/>
                </a:lnTo>
                <a:lnTo>
                  <a:pt x="1219610" y="3625850"/>
                </a:lnTo>
                <a:lnTo>
                  <a:pt x="1214437" y="3606346"/>
                </a:lnTo>
                <a:lnTo>
                  <a:pt x="1220285" y="3600223"/>
                </a:lnTo>
                <a:lnTo>
                  <a:pt x="1225233" y="3607027"/>
                </a:lnTo>
                <a:lnTo>
                  <a:pt x="1232880" y="3611789"/>
                </a:lnTo>
                <a:lnTo>
                  <a:pt x="1240077" y="3608387"/>
                </a:lnTo>
                <a:lnTo>
                  <a:pt x="1243451" y="3608161"/>
                </a:lnTo>
                <a:lnTo>
                  <a:pt x="1243676" y="3608387"/>
                </a:lnTo>
                <a:lnTo>
                  <a:pt x="1243968" y="3605003"/>
                </a:lnTo>
                <a:lnTo>
                  <a:pt x="1243600" y="3603564"/>
                </a:lnTo>
                <a:lnTo>
                  <a:pt x="1243466" y="3603625"/>
                </a:lnTo>
                <a:lnTo>
                  <a:pt x="1243012" y="3599770"/>
                </a:lnTo>
                <a:lnTo>
                  <a:pt x="1251506" y="3597265"/>
                </a:lnTo>
                <a:lnTo>
                  <a:pt x="1243676" y="3599088"/>
                </a:lnTo>
                <a:lnTo>
                  <a:pt x="1243676" y="3599316"/>
                </a:lnTo>
                <a:lnTo>
                  <a:pt x="1234230" y="3604759"/>
                </a:lnTo>
                <a:lnTo>
                  <a:pt x="1229956" y="3603625"/>
                </a:lnTo>
                <a:lnTo>
                  <a:pt x="1228607" y="3601584"/>
                </a:lnTo>
                <a:lnTo>
                  <a:pt x="1227482" y="3599543"/>
                </a:lnTo>
                <a:lnTo>
                  <a:pt x="1227032" y="3597502"/>
                </a:lnTo>
                <a:lnTo>
                  <a:pt x="1227032" y="3595914"/>
                </a:lnTo>
                <a:lnTo>
                  <a:pt x="1227032" y="3594553"/>
                </a:lnTo>
                <a:lnTo>
                  <a:pt x="1227482" y="3593193"/>
                </a:lnTo>
                <a:lnTo>
                  <a:pt x="1228382" y="3592059"/>
                </a:lnTo>
                <a:lnTo>
                  <a:pt x="1229506" y="3591378"/>
                </a:lnTo>
                <a:lnTo>
                  <a:pt x="1230631" y="3590244"/>
                </a:lnTo>
                <a:lnTo>
                  <a:pt x="1232206" y="3589791"/>
                </a:lnTo>
                <a:lnTo>
                  <a:pt x="1233780" y="3589337"/>
                </a:lnTo>
                <a:lnTo>
                  <a:pt x="1235579" y="3588884"/>
                </a:lnTo>
                <a:lnTo>
                  <a:pt x="1239628" y="3588657"/>
                </a:lnTo>
                <a:lnTo>
                  <a:pt x="1243072" y="3588850"/>
                </a:lnTo>
                <a:lnTo>
                  <a:pt x="1243704" y="3583707"/>
                </a:lnTo>
                <a:lnTo>
                  <a:pt x="1245087" y="3578976"/>
                </a:lnTo>
                <a:lnTo>
                  <a:pt x="1246237" y="3575045"/>
                </a:lnTo>
                <a:lnTo>
                  <a:pt x="1243668" y="3577544"/>
                </a:lnTo>
                <a:lnTo>
                  <a:pt x="1239346" y="3582080"/>
                </a:lnTo>
                <a:lnTo>
                  <a:pt x="1235251" y="3585935"/>
                </a:lnTo>
                <a:lnTo>
                  <a:pt x="1232976" y="3587523"/>
                </a:lnTo>
                <a:lnTo>
                  <a:pt x="1231157" y="3589110"/>
                </a:lnTo>
                <a:lnTo>
                  <a:pt x="1229109" y="3590244"/>
                </a:lnTo>
                <a:lnTo>
                  <a:pt x="1227062" y="3591151"/>
                </a:lnTo>
                <a:lnTo>
                  <a:pt x="1220010" y="3583441"/>
                </a:lnTo>
                <a:lnTo>
                  <a:pt x="1226152" y="3578224"/>
                </a:lnTo>
                <a:lnTo>
                  <a:pt x="1225697" y="3564617"/>
                </a:lnTo>
                <a:lnTo>
                  <a:pt x="1215233" y="3577771"/>
                </a:lnTo>
                <a:lnTo>
                  <a:pt x="1228881" y="3553958"/>
                </a:lnTo>
                <a:lnTo>
                  <a:pt x="1212958" y="3575503"/>
                </a:lnTo>
                <a:lnTo>
                  <a:pt x="1212276" y="3570514"/>
                </a:lnTo>
                <a:lnTo>
                  <a:pt x="1211366" y="3565978"/>
                </a:lnTo>
                <a:lnTo>
                  <a:pt x="1210001" y="3561669"/>
                </a:lnTo>
                <a:lnTo>
                  <a:pt x="1208863" y="3557133"/>
                </a:lnTo>
                <a:lnTo>
                  <a:pt x="1207498" y="3553051"/>
                </a:lnTo>
                <a:lnTo>
                  <a:pt x="1205906" y="3549196"/>
                </a:lnTo>
                <a:lnTo>
                  <a:pt x="1204086" y="3545567"/>
                </a:lnTo>
                <a:lnTo>
                  <a:pt x="1202038" y="3542165"/>
                </a:lnTo>
                <a:lnTo>
                  <a:pt x="1199763" y="3538990"/>
                </a:lnTo>
                <a:lnTo>
                  <a:pt x="1197716" y="3536042"/>
                </a:lnTo>
                <a:lnTo>
                  <a:pt x="1194986" y="3533548"/>
                </a:lnTo>
                <a:lnTo>
                  <a:pt x="1192029" y="3531507"/>
                </a:lnTo>
                <a:lnTo>
                  <a:pt x="1188844" y="3529465"/>
                </a:lnTo>
                <a:lnTo>
                  <a:pt x="1185660" y="3527878"/>
                </a:lnTo>
                <a:lnTo>
                  <a:pt x="1182020" y="3526517"/>
                </a:lnTo>
                <a:lnTo>
                  <a:pt x="1177925" y="3525837"/>
                </a:lnTo>
                <a:lnTo>
                  <a:pt x="1186342" y="3512456"/>
                </a:lnTo>
                <a:lnTo>
                  <a:pt x="1189072" y="3510189"/>
                </a:lnTo>
                <a:lnTo>
                  <a:pt x="1191574" y="3508148"/>
                </a:lnTo>
                <a:lnTo>
                  <a:pt x="1193849" y="3505653"/>
                </a:lnTo>
                <a:lnTo>
                  <a:pt x="1195896" y="3503158"/>
                </a:lnTo>
                <a:lnTo>
                  <a:pt x="1197944" y="3500437"/>
                </a:lnTo>
                <a:lnTo>
                  <a:pt x="1199763" y="3497715"/>
                </a:lnTo>
                <a:lnTo>
                  <a:pt x="1201583" y="3494767"/>
                </a:lnTo>
                <a:lnTo>
                  <a:pt x="1203176" y="3491592"/>
                </a:lnTo>
                <a:lnTo>
                  <a:pt x="1206133" y="3485015"/>
                </a:lnTo>
                <a:lnTo>
                  <a:pt x="1208863" y="3478212"/>
                </a:lnTo>
                <a:lnTo>
                  <a:pt x="1211138" y="3470955"/>
                </a:lnTo>
                <a:lnTo>
                  <a:pt x="1212958" y="3463697"/>
                </a:lnTo>
                <a:lnTo>
                  <a:pt x="1215005" y="3455987"/>
                </a:lnTo>
                <a:lnTo>
                  <a:pt x="1216370" y="3448730"/>
                </a:lnTo>
                <a:lnTo>
                  <a:pt x="1219327" y="3433990"/>
                </a:lnTo>
                <a:lnTo>
                  <a:pt x="1222057" y="3419930"/>
                </a:lnTo>
                <a:lnTo>
                  <a:pt x="1223422" y="3413580"/>
                </a:lnTo>
                <a:lnTo>
                  <a:pt x="1225242" y="3407461"/>
                </a:lnTo>
                <a:lnTo>
                  <a:pt x="1231384" y="3399521"/>
                </a:lnTo>
                <a:lnTo>
                  <a:pt x="1231611" y="3399521"/>
                </a:lnTo>
                <a:lnTo>
                  <a:pt x="1231839" y="3399067"/>
                </a:lnTo>
                <a:lnTo>
                  <a:pt x="1246853" y="3402469"/>
                </a:lnTo>
                <a:lnTo>
                  <a:pt x="1247080" y="3402469"/>
                </a:lnTo>
                <a:lnTo>
                  <a:pt x="1248445" y="3402242"/>
                </a:lnTo>
                <a:lnTo>
                  <a:pt x="1255498" y="3400885"/>
                </a:lnTo>
                <a:lnTo>
                  <a:pt x="1262322" y="3398841"/>
                </a:lnTo>
                <a:lnTo>
                  <a:pt x="1266247" y="3397724"/>
                </a:lnTo>
                <a:lnTo>
                  <a:pt x="1259704" y="3398109"/>
                </a:lnTo>
                <a:lnTo>
                  <a:pt x="1251296" y="3398790"/>
                </a:lnTo>
                <a:lnTo>
                  <a:pt x="1241752" y="3399014"/>
                </a:lnTo>
                <a:lnTo>
                  <a:pt x="1231300" y="3398790"/>
                </a:lnTo>
                <a:lnTo>
                  <a:pt x="1231072" y="3398790"/>
                </a:lnTo>
                <a:lnTo>
                  <a:pt x="1229255" y="3399469"/>
                </a:lnTo>
                <a:lnTo>
                  <a:pt x="1226982" y="3403099"/>
                </a:lnTo>
                <a:lnTo>
                  <a:pt x="1224937" y="3406960"/>
                </a:lnTo>
                <a:lnTo>
                  <a:pt x="1223120" y="3410816"/>
                </a:lnTo>
                <a:lnTo>
                  <a:pt x="1221756" y="3414673"/>
                </a:lnTo>
                <a:lnTo>
                  <a:pt x="1220166" y="3418529"/>
                </a:lnTo>
                <a:lnTo>
                  <a:pt x="1219029" y="3422840"/>
                </a:lnTo>
                <a:lnTo>
                  <a:pt x="1218347" y="3427149"/>
                </a:lnTo>
                <a:lnTo>
                  <a:pt x="1217666" y="3431463"/>
                </a:lnTo>
                <a:lnTo>
                  <a:pt x="1217439" y="3422388"/>
                </a:lnTo>
                <a:lnTo>
                  <a:pt x="1217439" y="3413537"/>
                </a:lnTo>
                <a:lnTo>
                  <a:pt x="1217666" y="3405144"/>
                </a:lnTo>
                <a:lnTo>
                  <a:pt x="1218120" y="3397657"/>
                </a:lnTo>
                <a:lnTo>
                  <a:pt x="1219029" y="3390621"/>
                </a:lnTo>
                <a:lnTo>
                  <a:pt x="1219711" y="3387217"/>
                </a:lnTo>
                <a:lnTo>
                  <a:pt x="1220393" y="3384062"/>
                </a:lnTo>
                <a:lnTo>
                  <a:pt x="1221301" y="3380937"/>
                </a:lnTo>
                <a:lnTo>
                  <a:pt x="1222210" y="3377964"/>
                </a:lnTo>
                <a:lnTo>
                  <a:pt x="1223346" y="3375243"/>
                </a:lnTo>
                <a:lnTo>
                  <a:pt x="1224710" y="3372504"/>
                </a:lnTo>
                <a:lnTo>
                  <a:pt x="1226074" y="3369977"/>
                </a:lnTo>
                <a:lnTo>
                  <a:pt x="1227891" y="3367490"/>
                </a:lnTo>
                <a:lnTo>
                  <a:pt x="1229483" y="3365227"/>
                </a:lnTo>
                <a:lnTo>
                  <a:pt x="1231754" y="3362977"/>
                </a:lnTo>
                <a:lnTo>
                  <a:pt x="1233799" y="3360931"/>
                </a:lnTo>
                <a:lnTo>
                  <a:pt x="1236071" y="3359124"/>
                </a:lnTo>
                <a:lnTo>
                  <a:pt x="1238799" y="3357301"/>
                </a:lnTo>
                <a:lnTo>
                  <a:pt x="1241752" y="3355729"/>
                </a:lnTo>
                <a:lnTo>
                  <a:pt x="1244933" y="3354138"/>
                </a:lnTo>
                <a:lnTo>
                  <a:pt x="1248343" y="3352782"/>
                </a:lnTo>
                <a:lnTo>
                  <a:pt x="1251751" y="3351651"/>
                </a:lnTo>
                <a:lnTo>
                  <a:pt x="1255613" y="3350284"/>
                </a:lnTo>
                <a:lnTo>
                  <a:pt x="1259704" y="3349371"/>
                </a:lnTo>
                <a:lnTo>
                  <a:pt x="1264021" y="3348461"/>
                </a:lnTo>
                <a:lnTo>
                  <a:pt x="1269020" y="3347564"/>
                </a:lnTo>
                <a:lnTo>
                  <a:pt x="1273792" y="3347109"/>
                </a:lnTo>
                <a:lnTo>
                  <a:pt x="1385363" y="3334638"/>
                </a:lnTo>
                <a:lnTo>
                  <a:pt x="1496933" y="3321935"/>
                </a:lnTo>
                <a:lnTo>
                  <a:pt x="1614639" y="3308551"/>
                </a:lnTo>
                <a:lnTo>
                  <a:pt x="1732572" y="3294936"/>
                </a:lnTo>
                <a:lnTo>
                  <a:pt x="1732575" y="3294962"/>
                </a:lnTo>
                <a:lnTo>
                  <a:pt x="1875029" y="3277985"/>
                </a:lnTo>
                <a:lnTo>
                  <a:pt x="2017498" y="3260976"/>
                </a:lnTo>
                <a:close/>
                <a:moveTo>
                  <a:pt x="6747102" y="3260810"/>
                </a:moveTo>
                <a:lnTo>
                  <a:pt x="6748463" y="3271921"/>
                </a:lnTo>
                <a:lnTo>
                  <a:pt x="6748236" y="3271685"/>
                </a:lnTo>
                <a:lnTo>
                  <a:pt x="6746875" y="3266955"/>
                </a:lnTo>
                <a:lnTo>
                  <a:pt x="6746875" y="3266481"/>
                </a:lnTo>
                <a:lnTo>
                  <a:pt x="6747102" y="3260810"/>
                </a:lnTo>
                <a:close/>
                <a:moveTo>
                  <a:pt x="6653212" y="3249677"/>
                </a:moveTo>
                <a:lnTo>
                  <a:pt x="6654976" y="3251238"/>
                </a:lnTo>
                <a:lnTo>
                  <a:pt x="6655858" y="3260165"/>
                </a:lnTo>
                <a:lnTo>
                  <a:pt x="6656387" y="3268204"/>
                </a:lnTo>
                <a:lnTo>
                  <a:pt x="6656211" y="3278249"/>
                </a:lnTo>
                <a:lnTo>
                  <a:pt x="6653212" y="3249677"/>
                </a:lnTo>
                <a:close/>
                <a:moveTo>
                  <a:pt x="6295448" y="3247330"/>
                </a:moveTo>
                <a:lnTo>
                  <a:pt x="6297971" y="3264506"/>
                </a:lnTo>
                <a:lnTo>
                  <a:pt x="6297010" y="3262550"/>
                </a:lnTo>
                <a:lnTo>
                  <a:pt x="6295671" y="3260280"/>
                </a:lnTo>
                <a:lnTo>
                  <a:pt x="6295002" y="3258236"/>
                </a:lnTo>
                <a:lnTo>
                  <a:pt x="6294779" y="3255507"/>
                </a:lnTo>
                <a:lnTo>
                  <a:pt x="6294556" y="3253008"/>
                </a:lnTo>
                <a:lnTo>
                  <a:pt x="6294779" y="3250057"/>
                </a:lnTo>
                <a:lnTo>
                  <a:pt x="6295448" y="3247330"/>
                </a:lnTo>
                <a:close/>
                <a:moveTo>
                  <a:pt x="4581547" y="3237366"/>
                </a:moveTo>
                <a:lnTo>
                  <a:pt x="4580420" y="3241632"/>
                </a:lnTo>
                <a:lnTo>
                  <a:pt x="4580564" y="3241492"/>
                </a:lnTo>
                <a:lnTo>
                  <a:pt x="4581547" y="3237366"/>
                </a:lnTo>
                <a:close/>
                <a:moveTo>
                  <a:pt x="6650302" y="3236979"/>
                </a:moveTo>
                <a:lnTo>
                  <a:pt x="6651625" y="3241607"/>
                </a:lnTo>
                <a:lnTo>
                  <a:pt x="6650037" y="3248090"/>
                </a:lnTo>
                <a:lnTo>
                  <a:pt x="6650302" y="3236979"/>
                </a:lnTo>
                <a:close/>
                <a:moveTo>
                  <a:pt x="6746894" y="3230443"/>
                </a:moveTo>
                <a:lnTo>
                  <a:pt x="6746999" y="3231603"/>
                </a:lnTo>
                <a:lnTo>
                  <a:pt x="6747676" y="3241577"/>
                </a:lnTo>
                <a:lnTo>
                  <a:pt x="6748354" y="3253590"/>
                </a:lnTo>
                <a:lnTo>
                  <a:pt x="6746894" y="3230443"/>
                </a:lnTo>
                <a:close/>
                <a:moveTo>
                  <a:pt x="4531990" y="3212612"/>
                </a:moveTo>
                <a:lnTo>
                  <a:pt x="4533244" y="3215475"/>
                </a:lnTo>
                <a:lnTo>
                  <a:pt x="4534378" y="3220013"/>
                </a:lnTo>
                <a:lnTo>
                  <a:pt x="4535058" y="3224550"/>
                </a:lnTo>
                <a:lnTo>
                  <a:pt x="4535512" y="3229993"/>
                </a:lnTo>
                <a:lnTo>
                  <a:pt x="4535966" y="3235212"/>
                </a:lnTo>
                <a:lnTo>
                  <a:pt x="4535966" y="3241333"/>
                </a:lnTo>
                <a:lnTo>
                  <a:pt x="4535966" y="3247457"/>
                </a:lnTo>
                <a:lnTo>
                  <a:pt x="4535285" y="3260384"/>
                </a:lnTo>
                <a:lnTo>
                  <a:pt x="4534832" y="3273539"/>
                </a:lnTo>
                <a:lnTo>
                  <a:pt x="4534378" y="3286470"/>
                </a:lnTo>
                <a:lnTo>
                  <a:pt x="4534378" y="3293046"/>
                </a:lnTo>
                <a:lnTo>
                  <a:pt x="4534378" y="3296833"/>
                </a:lnTo>
                <a:lnTo>
                  <a:pt x="4534380" y="3296824"/>
                </a:lnTo>
                <a:lnTo>
                  <a:pt x="4536218" y="3290930"/>
                </a:lnTo>
                <a:lnTo>
                  <a:pt x="4538516" y="3284575"/>
                </a:lnTo>
                <a:lnTo>
                  <a:pt x="4540584" y="3278454"/>
                </a:lnTo>
                <a:lnTo>
                  <a:pt x="4545639" y="3266438"/>
                </a:lnTo>
                <a:lnTo>
                  <a:pt x="4550005" y="3256005"/>
                </a:lnTo>
                <a:lnTo>
                  <a:pt x="4552762" y="3245574"/>
                </a:lnTo>
                <a:lnTo>
                  <a:pt x="4554370" y="3243531"/>
                </a:lnTo>
                <a:lnTo>
                  <a:pt x="4554696" y="3243246"/>
                </a:lnTo>
                <a:lnTo>
                  <a:pt x="4553404" y="3243280"/>
                </a:lnTo>
                <a:lnTo>
                  <a:pt x="4552724" y="3240785"/>
                </a:lnTo>
                <a:lnTo>
                  <a:pt x="4551590" y="3238291"/>
                </a:lnTo>
                <a:lnTo>
                  <a:pt x="4550683" y="3235794"/>
                </a:lnTo>
                <a:lnTo>
                  <a:pt x="4549322" y="3233074"/>
                </a:lnTo>
                <a:lnTo>
                  <a:pt x="4547735" y="3230804"/>
                </a:lnTo>
                <a:lnTo>
                  <a:pt x="4546374" y="3228311"/>
                </a:lnTo>
                <a:lnTo>
                  <a:pt x="4542745" y="3223323"/>
                </a:lnTo>
                <a:lnTo>
                  <a:pt x="4538436" y="3218788"/>
                </a:lnTo>
                <a:lnTo>
                  <a:pt x="4533901" y="3214248"/>
                </a:lnTo>
                <a:lnTo>
                  <a:pt x="4531990" y="3212612"/>
                </a:lnTo>
                <a:close/>
                <a:moveTo>
                  <a:pt x="6750387" y="3210295"/>
                </a:moveTo>
                <a:lnTo>
                  <a:pt x="6759647" y="3238854"/>
                </a:lnTo>
                <a:lnTo>
                  <a:pt x="6762131" y="3245428"/>
                </a:lnTo>
                <a:lnTo>
                  <a:pt x="6767100" y="3244071"/>
                </a:lnTo>
                <a:lnTo>
                  <a:pt x="6771391" y="3259481"/>
                </a:lnTo>
                <a:lnTo>
                  <a:pt x="6774101" y="3274213"/>
                </a:lnTo>
                <a:lnTo>
                  <a:pt x="6776573" y="3291003"/>
                </a:lnTo>
                <a:lnTo>
                  <a:pt x="6776811" y="3282072"/>
                </a:lnTo>
                <a:lnTo>
                  <a:pt x="6778853" y="3285016"/>
                </a:lnTo>
                <a:lnTo>
                  <a:pt x="6780667" y="3287739"/>
                </a:lnTo>
                <a:lnTo>
                  <a:pt x="6784295" y="3294079"/>
                </a:lnTo>
                <a:lnTo>
                  <a:pt x="6787470" y="3300655"/>
                </a:lnTo>
                <a:lnTo>
                  <a:pt x="6790419" y="3307677"/>
                </a:lnTo>
                <a:lnTo>
                  <a:pt x="6792913" y="3315377"/>
                </a:lnTo>
                <a:lnTo>
                  <a:pt x="6794954" y="3322864"/>
                </a:lnTo>
                <a:lnTo>
                  <a:pt x="6796996" y="3331021"/>
                </a:lnTo>
                <a:lnTo>
                  <a:pt x="6798583" y="3339394"/>
                </a:lnTo>
                <a:lnTo>
                  <a:pt x="6800171" y="3347780"/>
                </a:lnTo>
                <a:lnTo>
                  <a:pt x="6801305" y="3356617"/>
                </a:lnTo>
                <a:lnTo>
                  <a:pt x="6801985" y="3365454"/>
                </a:lnTo>
                <a:lnTo>
                  <a:pt x="6802892" y="3374738"/>
                </a:lnTo>
                <a:lnTo>
                  <a:pt x="6803572" y="3384025"/>
                </a:lnTo>
                <a:lnTo>
                  <a:pt x="6803799" y="3393534"/>
                </a:lnTo>
                <a:lnTo>
                  <a:pt x="6804026" y="3412343"/>
                </a:lnTo>
                <a:lnTo>
                  <a:pt x="6803799" y="3431377"/>
                </a:lnTo>
                <a:lnTo>
                  <a:pt x="6803346" y="3450410"/>
                </a:lnTo>
                <a:lnTo>
                  <a:pt x="6801531" y="3486896"/>
                </a:lnTo>
                <a:lnTo>
                  <a:pt x="6801097" y="3497738"/>
                </a:lnTo>
                <a:lnTo>
                  <a:pt x="6801909" y="3494087"/>
                </a:lnTo>
                <a:lnTo>
                  <a:pt x="6802438" y="3497858"/>
                </a:lnTo>
                <a:lnTo>
                  <a:pt x="6801058" y="3498720"/>
                </a:lnTo>
                <a:lnTo>
                  <a:pt x="6800851" y="3503893"/>
                </a:lnTo>
                <a:lnTo>
                  <a:pt x="6800397" y="3520209"/>
                </a:lnTo>
                <a:lnTo>
                  <a:pt x="6800171" y="3535166"/>
                </a:lnTo>
                <a:lnTo>
                  <a:pt x="6800171" y="3541965"/>
                </a:lnTo>
                <a:lnTo>
                  <a:pt x="6800397" y="3548537"/>
                </a:lnTo>
                <a:lnTo>
                  <a:pt x="6800175" y="3548314"/>
                </a:lnTo>
                <a:lnTo>
                  <a:pt x="6800850" y="3582955"/>
                </a:lnTo>
                <a:lnTo>
                  <a:pt x="6799943" y="3587845"/>
                </a:lnTo>
                <a:lnTo>
                  <a:pt x="6799943" y="3577399"/>
                </a:lnTo>
                <a:lnTo>
                  <a:pt x="6798582" y="3572065"/>
                </a:lnTo>
                <a:lnTo>
                  <a:pt x="6798355" y="3584289"/>
                </a:lnTo>
                <a:lnTo>
                  <a:pt x="6797675" y="3582511"/>
                </a:lnTo>
                <a:lnTo>
                  <a:pt x="6793819" y="3592512"/>
                </a:lnTo>
                <a:lnTo>
                  <a:pt x="6792912" y="3577399"/>
                </a:lnTo>
                <a:lnTo>
                  <a:pt x="6792912" y="3569843"/>
                </a:lnTo>
                <a:lnTo>
                  <a:pt x="6793139" y="3565842"/>
                </a:lnTo>
                <a:lnTo>
                  <a:pt x="6793330" y="3562292"/>
                </a:lnTo>
                <a:lnTo>
                  <a:pt x="6792460" y="3565987"/>
                </a:lnTo>
                <a:lnTo>
                  <a:pt x="6792006" y="3569839"/>
                </a:lnTo>
                <a:lnTo>
                  <a:pt x="6792233" y="3573918"/>
                </a:lnTo>
                <a:lnTo>
                  <a:pt x="6792913" y="3578224"/>
                </a:lnTo>
                <a:lnTo>
                  <a:pt x="6791099" y="3570746"/>
                </a:lnTo>
                <a:lnTo>
                  <a:pt x="6789058" y="3562814"/>
                </a:lnTo>
                <a:lnTo>
                  <a:pt x="6784069" y="3544458"/>
                </a:lnTo>
                <a:lnTo>
                  <a:pt x="6778399" y="3524968"/>
                </a:lnTo>
                <a:lnTo>
                  <a:pt x="6775451" y="3514770"/>
                </a:lnTo>
                <a:lnTo>
                  <a:pt x="6773183" y="3504346"/>
                </a:lnTo>
                <a:lnTo>
                  <a:pt x="6770688" y="3493695"/>
                </a:lnTo>
                <a:lnTo>
                  <a:pt x="6768647" y="3483497"/>
                </a:lnTo>
                <a:lnTo>
                  <a:pt x="6767060" y="3473525"/>
                </a:lnTo>
                <a:lnTo>
                  <a:pt x="6766606" y="3468540"/>
                </a:lnTo>
                <a:lnTo>
                  <a:pt x="6766152" y="3463781"/>
                </a:lnTo>
                <a:lnTo>
                  <a:pt x="6765926" y="3459022"/>
                </a:lnTo>
                <a:lnTo>
                  <a:pt x="6765926" y="3454489"/>
                </a:lnTo>
                <a:lnTo>
                  <a:pt x="6766152" y="3450184"/>
                </a:lnTo>
                <a:lnTo>
                  <a:pt x="6766379" y="3445651"/>
                </a:lnTo>
                <a:lnTo>
                  <a:pt x="6766833" y="3441572"/>
                </a:lnTo>
                <a:lnTo>
                  <a:pt x="6767513" y="3437493"/>
                </a:lnTo>
                <a:lnTo>
                  <a:pt x="6768420" y="3433870"/>
                </a:lnTo>
                <a:lnTo>
                  <a:pt x="6770008" y="3430245"/>
                </a:lnTo>
                <a:lnTo>
                  <a:pt x="6768193" y="3411664"/>
                </a:lnTo>
                <a:lnTo>
                  <a:pt x="6766833" y="3393307"/>
                </a:lnTo>
                <a:lnTo>
                  <a:pt x="6763885" y="3356390"/>
                </a:lnTo>
                <a:lnTo>
                  <a:pt x="6762524" y="3337581"/>
                </a:lnTo>
                <a:lnTo>
                  <a:pt x="6760483" y="3319232"/>
                </a:lnTo>
                <a:lnTo>
                  <a:pt x="6758215" y="3300877"/>
                </a:lnTo>
                <a:lnTo>
                  <a:pt x="6755947" y="3282751"/>
                </a:lnTo>
                <a:lnTo>
                  <a:pt x="6754813" y="3267114"/>
                </a:lnTo>
                <a:lnTo>
                  <a:pt x="6755267" y="3268020"/>
                </a:lnTo>
                <a:lnTo>
                  <a:pt x="6756174" y="3268700"/>
                </a:lnTo>
                <a:lnTo>
                  <a:pt x="6757081" y="3270513"/>
                </a:lnTo>
                <a:lnTo>
                  <a:pt x="6757988" y="3273007"/>
                </a:lnTo>
                <a:lnTo>
                  <a:pt x="6758668" y="3275953"/>
                </a:lnTo>
                <a:lnTo>
                  <a:pt x="6759349" y="3279121"/>
                </a:lnTo>
                <a:lnTo>
                  <a:pt x="6759802" y="3282751"/>
                </a:lnTo>
                <a:lnTo>
                  <a:pt x="6760709" y="3290683"/>
                </a:lnTo>
                <a:lnTo>
                  <a:pt x="6761617" y="3299290"/>
                </a:lnTo>
                <a:lnTo>
                  <a:pt x="6762524" y="3303602"/>
                </a:lnTo>
                <a:lnTo>
                  <a:pt x="6763204" y="3307906"/>
                </a:lnTo>
                <a:lnTo>
                  <a:pt x="6764338" y="3312207"/>
                </a:lnTo>
                <a:lnTo>
                  <a:pt x="6765472" y="3316062"/>
                </a:lnTo>
                <a:lnTo>
                  <a:pt x="6767286" y="3319688"/>
                </a:lnTo>
                <a:lnTo>
                  <a:pt x="6769106" y="3322417"/>
                </a:lnTo>
                <a:lnTo>
                  <a:pt x="6767325" y="3302317"/>
                </a:lnTo>
                <a:lnTo>
                  <a:pt x="6764164" y="3285093"/>
                </a:lnTo>
                <a:lnTo>
                  <a:pt x="6763034" y="3278745"/>
                </a:lnTo>
                <a:lnTo>
                  <a:pt x="6759647" y="3271266"/>
                </a:lnTo>
                <a:lnTo>
                  <a:pt x="6755581" y="3262880"/>
                </a:lnTo>
                <a:lnTo>
                  <a:pt x="6754226" y="3260162"/>
                </a:lnTo>
                <a:lnTo>
                  <a:pt x="6754226" y="3266733"/>
                </a:lnTo>
                <a:lnTo>
                  <a:pt x="6752645" y="3238401"/>
                </a:lnTo>
                <a:lnTo>
                  <a:pt x="6750387" y="3210295"/>
                </a:lnTo>
                <a:close/>
                <a:moveTo>
                  <a:pt x="6734175" y="3203661"/>
                </a:moveTo>
                <a:lnTo>
                  <a:pt x="6735763" y="3214323"/>
                </a:lnTo>
                <a:lnTo>
                  <a:pt x="6735763" y="3214775"/>
                </a:lnTo>
                <a:lnTo>
                  <a:pt x="6734175" y="3203661"/>
                </a:lnTo>
                <a:close/>
                <a:moveTo>
                  <a:pt x="6640865" y="3200467"/>
                </a:moveTo>
                <a:lnTo>
                  <a:pt x="6642100" y="3204653"/>
                </a:lnTo>
                <a:lnTo>
                  <a:pt x="6640512" y="3205226"/>
                </a:lnTo>
                <a:lnTo>
                  <a:pt x="6640865" y="3200467"/>
                </a:lnTo>
                <a:close/>
                <a:moveTo>
                  <a:pt x="6288088" y="3194083"/>
                </a:moveTo>
                <a:lnTo>
                  <a:pt x="6288300" y="3194083"/>
                </a:lnTo>
                <a:lnTo>
                  <a:pt x="6294438" y="3202020"/>
                </a:lnTo>
                <a:lnTo>
                  <a:pt x="6288088" y="3194083"/>
                </a:lnTo>
                <a:close/>
                <a:moveTo>
                  <a:pt x="2883892" y="3192570"/>
                </a:moveTo>
                <a:lnTo>
                  <a:pt x="2861431" y="3224550"/>
                </a:lnTo>
                <a:lnTo>
                  <a:pt x="2862339" y="3223643"/>
                </a:lnTo>
                <a:lnTo>
                  <a:pt x="2883438" y="3193479"/>
                </a:lnTo>
                <a:lnTo>
                  <a:pt x="2883892" y="3192570"/>
                </a:lnTo>
                <a:close/>
                <a:moveTo>
                  <a:pt x="1220787" y="3187792"/>
                </a:moveTo>
                <a:lnTo>
                  <a:pt x="1220787" y="3188217"/>
                </a:lnTo>
                <a:lnTo>
                  <a:pt x="1217612" y="3203661"/>
                </a:lnTo>
                <a:lnTo>
                  <a:pt x="1220787" y="3187792"/>
                </a:lnTo>
                <a:close/>
                <a:moveTo>
                  <a:pt x="6273664" y="3187762"/>
                </a:moveTo>
                <a:lnTo>
                  <a:pt x="6274934" y="3188851"/>
                </a:lnTo>
                <a:lnTo>
                  <a:pt x="6276748" y="3190666"/>
                </a:lnTo>
                <a:lnTo>
                  <a:pt x="6278336" y="3192253"/>
                </a:lnTo>
                <a:lnTo>
                  <a:pt x="6276975" y="3191118"/>
                </a:lnTo>
                <a:lnTo>
                  <a:pt x="6275614" y="3189758"/>
                </a:lnTo>
                <a:lnTo>
                  <a:pt x="6273800" y="3187945"/>
                </a:lnTo>
                <a:lnTo>
                  <a:pt x="6273664" y="3187762"/>
                </a:lnTo>
                <a:close/>
                <a:moveTo>
                  <a:pt x="5098944" y="3178266"/>
                </a:moveTo>
                <a:lnTo>
                  <a:pt x="5103812" y="3181441"/>
                </a:lnTo>
                <a:lnTo>
                  <a:pt x="5103389" y="3181229"/>
                </a:lnTo>
                <a:lnTo>
                  <a:pt x="5094287" y="3179960"/>
                </a:lnTo>
                <a:lnTo>
                  <a:pt x="5098944" y="3178266"/>
                </a:lnTo>
                <a:close/>
                <a:moveTo>
                  <a:pt x="4191805" y="3174548"/>
                </a:moveTo>
                <a:lnTo>
                  <a:pt x="4191227" y="3175245"/>
                </a:lnTo>
                <a:lnTo>
                  <a:pt x="4189866" y="3177060"/>
                </a:lnTo>
                <a:lnTo>
                  <a:pt x="4188959" y="3178873"/>
                </a:lnTo>
                <a:lnTo>
                  <a:pt x="4188052" y="3181142"/>
                </a:lnTo>
                <a:lnTo>
                  <a:pt x="4187941" y="3181446"/>
                </a:lnTo>
                <a:lnTo>
                  <a:pt x="4187946" y="3181458"/>
                </a:lnTo>
                <a:lnTo>
                  <a:pt x="4189307" y="3178285"/>
                </a:lnTo>
                <a:lnTo>
                  <a:pt x="4190668" y="3176013"/>
                </a:lnTo>
                <a:lnTo>
                  <a:pt x="4191805" y="3174548"/>
                </a:lnTo>
                <a:close/>
                <a:moveTo>
                  <a:pt x="6724650" y="3173500"/>
                </a:moveTo>
                <a:lnTo>
                  <a:pt x="6726238" y="3184384"/>
                </a:lnTo>
                <a:lnTo>
                  <a:pt x="6726238" y="3184618"/>
                </a:lnTo>
                <a:lnTo>
                  <a:pt x="6724650" y="3173500"/>
                </a:lnTo>
                <a:close/>
                <a:moveTo>
                  <a:pt x="6721475" y="3170323"/>
                </a:moveTo>
                <a:lnTo>
                  <a:pt x="6724650" y="3184721"/>
                </a:lnTo>
                <a:lnTo>
                  <a:pt x="6724196" y="3197316"/>
                </a:lnTo>
                <a:lnTo>
                  <a:pt x="6722155" y="3180447"/>
                </a:lnTo>
                <a:lnTo>
                  <a:pt x="6722155" y="3179774"/>
                </a:lnTo>
                <a:lnTo>
                  <a:pt x="6721475" y="3170323"/>
                </a:lnTo>
                <a:close/>
                <a:moveTo>
                  <a:pt x="4204381" y="3168214"/>
                </a:moveTo>
                <a:lnTo>
                  <a:pt x="4202566" y="3168440"/>
                </a:lnTo>
                <a:lnTo>
                  <a:pt x="4200298" y="3168666"/>
                </a:lnTo>
                <a:lnTo>
                  <a:pt x="4198711" y="3169574"/>
                </a:lnTo>
                <a:lnTo>
                  <a:pt x="4196670" y="3170253"/>
                </a:lnTo>
                <a:lnTo>
                  <a:pt x="4195309" y="3171160"/>
                </a:lnTo>
                <a:lnTo>
                  <a:pt x="4193722" y="3172294"/>
                </a:lnTo>
                <a:lnTo>
                  <a:pt x="4192368" y="3173873"/>
                </a:lnTo>
                <a:lnTo>
                  <a:pt x="4193845" y="3172609"/>
                </a:lnTo>
                <a:lnTo>
                  <a:pt x="4195660" y="3171475"/>
                </a:lnTo>
                <a:lnTo>
                  <a:pt x="4197248" y="3170794"/>
                </a:lnTo>
                <a:lnTo>
                  <a:pt x="4199290" y="3170565"/>
                </a:lnTo>
                <a:lnTo>
                  <a:pt x="4201105" y="3170341"/>
                </a:lnTo>
                <a:lnTo>
                  <a:pt x="4205642" y="3170341"/>
                </a:lnTo>
                <a:lnTo>
                  <a:pt x="4209952" y="3170114"/>
                </a:lnTo>
                <a:lnTo>
                  <a:pt x="4212448" y="3169661"/>
                </a:lnTo>
                <a:lnTo>
                  <a:pt x="4214199" y="3169078"/>
                </a:lnTo>
                <a:lnTo>
                  <a:pt x="4211865" y="3168440"/>
                </a:lnTo>
                <a:lnTo>
                  <a:pt x="4209143" y="3168214"/>
                </a:lnTo>
                <a:lnTo>
                  <a:pt x="4206875" y="3168214"/>
                </a:lnTo>
                <a:lnTo>
                  <a:pt x="4204381" y="3168214"/>
                </a:lnTo>
                <a:close/>
                <a:moveTo>
                  <a:pt x="4224456" y="3161954"/>
                </a:moveTo>
                <a:lnTo>
                  <a:pt x="4223657" y="3162317"/>
                </a:lnTo>
                <a:lnTo>
                  <a:pt x="4221163" y="3164131"/>
                </a:lnTo>
                <a:lnTo>
                  <a:pt x="4218668" y="3166399"/>
                </a:lnTo>
                <a:lnTo>
                  <a:pt x="4216926" y="3167872"/>
                </a:lnTo>
                <a:lnTo>
                  <a:pt x="4216985" y="3167847"/>
                </a:lnTo>
                <a:lnTo>
                  <a:pt x="4219481" y="3166485"/>
                </a:lnTo>
                <a:lnTo>
                  <a:pt x="4224456" y="3161954"/>
                </a:lnTo>
                <a:close/>
                <a:moveTo>
                  <a:pt x="6288088" y="3155985"/>
                </a:moveTo>
                <a:lnTo>
                  <a:pt x="6291263" y="3159155"/>
                </a:lnTo>
                <a:lnTo>
                  <a:pt x="6291051" y="3159155"/>
                </a:lnTo>
                <a:lnTo>
                  <a:pt x="6288088" y="3155985"/>
                </a:lnTo>
                <a:close/>
                <a:moveTo>
                  <a:pt x="6746095" y="3155444"/>
                </a:moveTo>
                <a:lnTo>
                  <a:pt x="6750838" y="3190350"/>
                </a:lnTo>
                <a:lnTo>
                  <a:pt x="6753323" y="3208254"/>
                </a:lnTo>
                <a:lnTo>
                  <a:pt x="6755129" y="3224121"/>
                </a:lnTo>
                <a:lnTo>
                  <a:pt x="6752193" y="3207575"/>
                </a:lnTo>
                <a:lnTo>
                  <a:pt x="6750387" y="3194430"/>
                </a:lnTo>
                <a:lnTo>
                  <a:pt x="6748806" y="3182645"/>
                </a:lnTo>
                <a:lnTo>
                  <a:pt x="6747225" y="3170395"/>
                </a:lnTo>
                <a:lnTo>
                  <a:pt x="6746095" y="3155444"/>
                </a:lnTo>
                <a:close/>
                <a:moveTo>
                  <a:pt x="6162448" y="3152569"/>
                </a:moveTo>
                <a:lnTo>
                  <a:pt x="6162891" y="3153453"/>
                </a:lnTo>
                <a:lnTo>
                  <a:pt x="6163809" y="3155971"/>
                </a:lnTo>
                <a:lnTo>
                  <a:pt x="6162448" y="3152569"/>
                </a:lnTo>
                <a:close/>
                <a:moveTo>
                  <a:pt x="6292326" y="3148045"/>
                </a:moveTo>
                <a:lnTo>
                  <a:pt x="6293441" y="3148045"/>
                </a:lnTo>
                <a:lnTo>
                  <a:pt x="6294110" y="3148272"/>
                </a:lnTo>
                <a:lnTo>
                  <a:pt x="6295002" y="3148724"/>
                </a:lnTo>
                <a:lnTo>
                  <a:pt x="6295894" y="3149633"/>
                </a:lnTo>
                <a:lnTo>
                  <a:pt x="6297352" y="3150952"/>
                </a:lnTo>
                <a:lnTo>
                  <a:pt x="6301380" y="3155605"/>
                </a:lnTo>
                <a:lnTo>
                  <a:pt x="6302362" y="3156907"/>
                </a:lnTo>
                <a:lnTo>
                  <a:pt x="6305262" y="3160085"/>
                </a:lnTo>
                <a:lnTo>
                  <a:pt x="6301380" y="3155605"/>
                </a:lnTo>
                <a:lnTo>
                  <a:pt x="6300132" y="3153951"/>
                </a:lnTo>
                <a:lnTo>
                  <a:pt x="6297902" y="3151452"/>
                </a:lnTo>
                <a:lnTo>
                  <a:pt x="6297352" y="3150952"/>
                </a:lnTo>
                <a:lnTo>
                  <a:pt x="6295225" y="3148499"/>
                </a:lnTo>
                <a:lnTo>
                  <a:pt x="6296787" y="3148724"/>
                </a:lnTo>
                <a:lnTo>
                  <a:pt x="6298125" y="3149406"/>
                </a:lnTo>
                <a:lnTo>
                  <a:pt x="6299909" y="3150314"/>
                </a:lnTo>
                <a:lnTo>
                  <a:pt x="6301470" y="3151452"/>
                </a:lnTo>
                <a:lnTo>
                  <a:pt x="6303478" y="3153270"/>
                </a:lnTo>
                <a:lnTo>
                  <a:pt x="6305039" y="3154861"/>
                </a:lnTo>
                <a:lnTo>
                  <a:pt x="6308831" y="3158948"/>
                </a:lnTo>
                <a:lnTo>
                  <a:pt x="6313068" y="3164177"/>
                </a:lnTo>
                <a:lnTo>
                  <a:pt x="6316860" y="3169852"/>
                </a:lnTo>
                <a:lnTo>
                  <a:pt x="6320652" y="3175763"/>
                </a:lnTo>
                <a:lnTo>
                  <a:pt x="6324443" y="3182124"/>
                </a:lnTo>
                <a:lnTo>
                  <a:pt x="6327789" y="3188487"/>
                </a:lnTo>
                <a:lnTo>
                  <a:pt x="6330688" y="3195075"/>
                </a:lnTo>
                <a:lnTo>
                  <a:pt x="6333365" y="3201210"/>
                </a:lnTo>
                <a:lnTo>
                  <a:pt x="6335372" y="3207116"/>
                </a:lnTo>
                <a:lnTo>
                  <a:pt x="6336710" y="3212568"/>
                </a:lnTo>
                <a:lnTo>
                  <a:pt x="6337156" y="3215066"/>
                </a:lnTo>
                <a:lnTo>
                  <a:pt x="6337380" y="3217341"/>
                </a:lnTo>
                <a:lnTo>
                  <a:pt x="6337380" y="3219157"/>
                </a:lnTo>
                <a:lnTo>
                  <a:pt x="6337156" y="3221203"/>
                </a:lnTo>
                <a:lnTo>
                  <a:pt x="6336933" y="3222566"/>
                </a:lnTo>
                <a:lnTo>
                  <a:pt x="6336264" y="3224156"/>
                </a:lnTo>
                <a:lnTo>
                  <a:pt x="6335818" y="3224156"/>
                </a:lnTo>
                <a:lnTo>
                  <a:pt x="6338941" y="3227792"/>
                </a:lnTo>
                <a:lnTo>
                  <a:pt x="6341171" y="3226202"/>
                </a:lnTo>
                <a:lnTo>
                  <a:pt x="6357899" y="3273231"/>
                </a:lnTo>
                <a:lnTo>
                  <a:pt x="6357007" y="3273455"/>
                </a:lnTo>
                <a:lnTo>
                  <a:pt x="6357899" y="3276410"/>
                </a:lnTo>
                <a:lnTo>
                  <a:pt x="6359683" y="3280726"/>
                </a:lnTo>
                <a:lnTo>
                  <a:pt x="6361468" y="3286634"/>
                </a:lnTo>
                <a:lnTo>
                  <a:pt x="6363475" y="3292993"/>
                </a:lnTo>
                <a:lnTo>
                  <a:pt x="6365036" y="3299810"/>
                </a:lnTo>
                <a:lnTo>
                  <a:pt x="6366821" y="3306625"/>
                </a:lnTo>
                <a:lnTo>
                  <a:pt x="6367936" y="3312987"/>
                </a:lnTo>
                <a:lnTo>
                  <a:pt x="6368159" y="3315943"/>
                </a:lnTo>
                <a:lnTo>
                  <a:pt x="6368382" y="3318666"/>
                </a:lnTo>
                <a:lnTo>
                  <a:pt x="6368605" y="3323439"/>
                </a:lnTo>
                <a:lnTo>
                  <a:pt x="6368598" y="3323591"/>
                </a:lnTo>
                <a:lnTo>
                  <a:pt x="6368382" y="3328662"/>
                </a:lnTo>
                <a:lnTo>
                  <a:pt x="6368159" y="3333205"/>
                </a:lnTo>
                <a:lnTo>
                  <a:pt x="6367713" y="3337745"/>
                </a:lnTo>
                <a:lnTo>
                  <a:pt x="6367044" y="3342291"/>
                </a:lnTo>
                <a:lnTo>
                  <a:pt x="6366375" y="3346606"/>
                </a:lnTo>
                <a:lnTo>
                  <a:pt x="6365259" y="3350693"/>
                </a:lnTo>
                <a:lnTo>
                  <a:pt x="6364367" y="3354783"/>
                </a:lnTo>
                <a:lnTo>
                  <a:pt x="6363252" y="3358419"/>
                </a:lnTo>
                <a:lnTo>
                  <a:pt x="6361691" y="3362052"/>
                </a:lnTo>
                <a:lnTo>
                  <a:pt x="6360352" y="3365916"/>
                </a:lnTo>
                <a:lnTo>
                  <a:pt x="6358791" y="3368860"/>
                </a:lnTo>
                <a:lnTo>
                  <a:pt x="6357453" y="3372049"/>
                </a:lnTo>
                <a:lnTo>
                  <a:pt x="6355669" y="3375224"/>
                </a:lnTo>
                <a:lnTo>
                  <a:pt x="6354107" y="3377948"/>
                </a:lnTo>
                <a:lnTo>
                  <a:pt x="6352100" y="3380684"/>
                </a:lnTo>
                <a:lnTo>
                  <a:pt x="6348531" y="3385231"/>
                </a:lnTo>
                <a:lnTo>
                  <a:pt x="6346747" y="3387262"/>
                </a:lnTo>
                <a:lnTo>
                  <a:pt x="6344963" y="3388851"/>
                </a:lnTo>
                <a:lnTo>
                  <a:pt x="6343179" y="3390671"/>
                </a:lnTo>
                <a:lnTo>
                  <a:pt x="6341171" y="3392033"/>
                </a:lnTo>
                <a:lnTo>
                  <a:pt x="6339610" y="3393396"/>
                </a:lnTo>
                <a:lnTo>
                  <a:pt x="6337603" y="3394306"/>
                </a:lnTo>
                <a:lnTo>
                  <a:pt x="6335818" y="3394987"/>
                </a:lnTo>
                <a:lnTo>
                  <a:pt x="6334257" y="3395440"/>
                </a:lnTo>
                <a:lnTo>
                  <a:pt x="6332919" y="3395668"/>
                </a:lnTo>
                <a:lnTo>
                  <a:pt x="6331134" y="3395668"/>
                </a:lnTo>
                <a:lnTo>
                  <a:pt x="6329796" y="3395668"/>
                </a:lnTo>
                <a:lnTo>
                  <a:pt x="6328458" y="3395214"/>
                </a:lnTo>
                <a:lnTo>
                  <a:pt x="6327120" y="3394761"/>
                </a:lnTo>
                <a:lnTo>
                  <a:pt x="6326228" y="3393849"/>
                </a:lnTo>
                <a:lnTo>
                  <a:pt x="6311061" y="3353647"/>
                </a:lnTo>
                <a:lnTo>
                  <a:pt x="6297971" y="3264506"/>
                </a:lnTo>
                <a:lnTo>
                  <a:pt x="6298125" y="3264824"/>
                </a:lnTo>
                <a:lnTo>
                  <a:pt x="6299909" y="3266640"/>
                </a:lnTo>
                <a:lnTo>
                  <a:pt x="6298571" y="3256417"/>
                </a:lnTo>
                <a:lnTo>
                  <a:pt x="6297679" y="3246422"/>
                </a:lnTo>
                <a:lnTo>
                  <a:pt x="6297010" y="3236199"/>
                </a:lnTo>
                <a:lnTo>
                  <a:pt x="6296563" y="3225976"/>
                </a:lnTo>
                <a:lnTo>
                  <a:pt x="6296563" y="3215750"/>
                </a:lnTo>
                <a:lnTo>
                  <a:pt x="6296787" y="3205525"/>
                </a:lnTo>
                <a:lnTo>
                  <a:pt x="6297233" y="3195303"/>
                </a:lnTo>
                <a:lnTo>
                  <a:pt x="6297902" y="3185080"/>
                </a:lnTo>
                <a:lnTo>
                  <a:pt x="6296563" y="3164177"/>
                </a:lnTo>
                <a:lnTo>
                  <a:pt x="6311061" y="3168264"/>
                </a:lnTo>
                <a:lnTo>
                  <a:pt x="6299686" y="3158722"/>
                </a:lnTo>
                <a:lnTo>
                  <a:pt x="6298348" y="3161222"/>
                </a:lnTo>
                <a:lnTo>
                  <a:pt x="6288088" y="3151452"/>
                </a:lnTo>
                <a:lnTo>
                  <a:pt x="6289203" y="3150314"/>
                </a:lnTo>
                <a:lnTo>
                  <a:pt x="6290318" y="3149182"/>
                </a:lnTo>
                <a:lnTo>
                  <a:pt x="6291434" y="3148499"/>
                </a:lnTo>
                <a:lnTo>
                  <a:pt x="6292326" y="3148045"/>
                </a:lnTo>
                <a:close/>
                <a:moveTo>
                  <a:pt x="4560491" y="3136990"/>
                </a:moveTo>
                <a:lnTo>
                  <a:pt x="4560888" y="3139496"/>
                </a:lnTo>
                <a:lnTo>
                  <a:pt x="4560690" y="3143338"/>
                </a:lnTo>
                <a:lnTo>
                  <a:pt x="4559300" y="3137373"/>
                </a:lnTo>
                <a:lnTo>
                  <a:pt x="4560491" y="3136990"/>
                </a:lnTo>
                <a:close/>
                <a:moveTo>
                  <a:pt x="4409674" y="3136357"/>
                </a:moveTo>
                <a:lnTo>
                  <a:pt x="4413909" y="3137455"/>
                </a:lnTo>
                <a:lnTo>
                  <a:pt x="4420262" y="3139496"/>
                </a:lnTo>
                <a:lnTo>
                  <a:pt x="4426614" y="3141765"/>
                </a:lnTo>
                <a:lnTo>
                  <a:pt x="4432967" y="3144030"/>
                </a:lnTo>
                <a:lnTo>
                  <a:pt x="4439546" y="3146530"/>
                </a:lnTo>
                <a:lnTo>
                  <a:pt x="4445898" y="3149474"/>
                </a:lnTo>
                <a:lnTo>
                  <a:pt x="4450029" y="3151243"/>
                </a:lnTo>
                <a:lnTo>
                  <a:pt x="4449763" y="3150979"/>
                </a:lnTo>
                <a:lnTo>
                  <a:pt x="4445227" y="3146896"/>
                </a:lnTo>
                <a:lnTo>
                  <a:pt x="4441599" y="3145083"/>
                </a:lnTo>
                <a:lnTo>
                  <a:pt x="4437970" y="3143494"/>
                </a:lnTo>
                <a:lnTo>
                  <a:pt x="4434115" y="3141906"/>
                </a:lnTo>
                <a:lnTo>
                  <a:pt x="4430486" y="3140774"/>
                </a:lnTo>
                <a:lnTo>
                  <a:pt x="4423229" y="3138733"/>
                </a:lnTo>
                <a:lnTo>
                  <a:pt x="4415972" y="3137145"/>
                </a:lnTo>
                <a:lnTo>
                  <a:pt x="4409674" y="3136357"/>
                </a:lnTo>
                <a:close/>
                <a:moveTo>
                  <a:pt x="5189326" y="3132230"/>
                </a:moveTo>
                <a:lnTo>
                  <a:pt x="5208587" y="3138865"/>
                </a:lnTo>
                <a:lnTo>
                  <a:pt x="5207691" y="3141079"/>
                </a:lnTo>
                <a:lnTo>
                  <a:pt x="5199181" y="3150364"/>
                </a:lnTo>
                <a:lnTo>
                  <a:pt x="5174769" y="3159211"/>
                </a:lnTo>
                <a:lnTo>
                  <a:pt x="5154612" y="3151025"/>
                </a:lnTo>
                <a:lnTo>
                  <a:pt x="5160211" y="3135989"/>
                </a:lnTo>
                <a:lnTo>
                  <a:pt x="5173201" y="3137982"/>
                </a:lnTo>
                <a:lnTo>
                  <a:pt x="5173425" y="3137982"/>
                </a:lnTo>
                <a:lnTo>
                  <a:pt x="5189326" y="3132230"/>
                </a:lnTo>
                <a:close/>
                <a:moveTo>
                  <a:pt x="4339380" y="3128747"/>
                </a:moveTo>
                <a:lnTo>
                  <a:pt x="4347436" y="3138815"/>
                </a:lnTo>
                <a:lnTo>
                  <a:pt x="4357872" y="3132465"/>
                </a:lnTo>
                <a:lnTo>
                  <a:pt x="4357946" y="3132450"/>
                </a:lnTo>
                <a:lnTo>
                  <a:pt x="4353606" y="3131702"/>
                </a:lnTo>
                <a:lnTo>
                  <a:pt x="4347029" y="3130568"/>
                </a:lnTo>
                <a:lnTo>
                  <a:pt x="4340452" y="3129206"/>
                </a:lnTo>
                <a:lnTo>
                  <a:pt x="4339380" y="3128747"/>
                </a:lnTo>
                <a:close/>
                <a:moveTo>
                  <a:pt x="4334329" y="3126940"/>
                </a:moveTo>
                <a:lnTo>
                  <a:pt x="4334102" y="3129206"/>
                </a:lnTo>
                <a:lnTo>
                  <a:pt x="4332515" y="3131702"/>
                </a:lnTo>
                <a:lnTo>
                  <a:pt x="4331154" y="3134196"/>
                </a:lnTo>
                <a:lnTo>
                  <a:pt x="4329113" y="3136465"/>
                </a:lnTo>
                <a:lnTo>
                  <a:pt x="4328375" y="3137308"/>
                </a:lnTo>
                <a:lnTo>
                  <a:pt x="4328833" y="3137002"/>
                </a:lnTo>
                <a:lnTo>
                  <a:pt x="4331102" y="3135640"/>
                </a:lnTo>
                <a:lnTo>
                  <a:pt x="4333370" y="3134052"/>
                </a:lnTo>
                <a:lnTo>
                  <a:pt x="4335185" y="3132465"/>
                </a:lnTo>
                <a:lnTo>
                  <a:pt x="4337454" y="3130423"/>
                </a:lnTo>
                <a:lnTo>
                  <a:pt x="4339205" y="3128673"/>
                </a:lnTo>
                <a:lnTo>
                  <a:pt x="4337277" y="3127846"/>
                </a:lnTo>
                <a:lnTo>
                  <a:pt x="4334329" y="3126940"/>
                </a:lnTo>
                <a:close/>
                <a:moveTo>
                  <a:pt x="4263799" y="3122858"/>
                </a:moveTo>
                <a:lnTo>
                  <a:pt x="4261531" y="3136236"/>
                </a:lnTo>
                <a:lnTo>
                  <a:pt x="4259263" y="3149392"/>
                </a:lnTo>
                <a:lnTo>
                  <a:pt x="4256088" y="3162317"/>
                </a:lnTo>
                <a:lnTo>
                  <a:pt x="4253993" y="3170278"/>
                </a:lnTo>
                <a:lnTo>
                  <a:pt x="4256461" y="3161951"/>
                </a:lnTo>
                <a:lnTo>
                  <a:pt x="4258049" y="3155374"/>
                </a:lnTo>
                <a:lnTo>
                  <a:pt x="4260091" y="3148568"/>
                </a:lnTo>
                <a:lnTo>
                  <a:pt x="4261452" y="3141765"/>
                </a:lnTo>
                <a:lnTo>
                  <a:pt x="4262813" y="3134960"/>
                </a:lnTo>
                <a:lnTo>
                  <a:pt x="4263721" y="3128156"/>
                </a:lnTo>
                <a:lnTo>
                  <a:pt x="4263948" y="3124979"/>
                </a:lnTo>
                <a:lnTo>
                  <a:pt x="4263948" y="3123007"/>
                </a:lnTo>
                <a:lnTo>
                  <a:pt x="4263799" y="3122858"/>
                </a:lnTo>
                <a:close/>
                <a:moveTo>
                  <a:pt x="6620228" y="3122680"/>
                </a:moveTo>
                <a:lnTo>
                  <a:pt x="6621463" y="3127443"/>
                </a:lnTo>
                <a:lnTo>
                  <a:pt x="6619875" y="3129031"/>
                </a:lnTo>
                <a:lnTo>
                  <a:pt x="6620228" y="3122680"/>
                </a:lnTo>
                <a:close/>
                <a:moveTo>
                  <a:pt x="2187418" y="3118785"/>
                </a:moveTo>
                <a:lnTo>
                  <a:pt x="2190821" y="3125135"/>
                </a:lnTo>
                <a:lnTo>
                  <a:pt x="2191275" y="3125363"/>
                </a:lnTo>
                <a:lnTo>
                  <a:pt x="2187418" y="3118785"/>
                </a:lnTo>
                <a:close/>
                <a:moveTo>
                  <a:pt x="2260448" y="3107533"/>
                </a:moveTo>
                <a:lnTo>
                  <a:pt x="2255931" y="3109260"/>
                </a:lnTo>
                <a:lnTo>
                  <a:pt x="2247991" y="3111981"/>
                </a:lnTo>
                <a:lnTo>
                  <a:pt x="2248218" y="3117199"/>
                </a:lnTo>
                <a:lnTo>
                  <a:pt x="2248898" y="3122641"/>
                </a:lnTo>
                <a:lnTo>
                  <a:pt x="2249412" y="3127361"/>
                </a:lnTo>
                <a:lnTo>
                  <a:pt x="2249561" y="3126567"/>
                </a:lnTo>
                <a:lnTo>
                  <a:pt x="2250468" y="3122939"/>
                </a:lnTo>
                <a:lnTo>
                  <a:pt x="2251829" y="3119536"/>
                </a:lnTo>
                <a:lnTo>
                  <a:pt x="2253417" y="3116360"/>
                </a:lnTo>
                <a:lnTo>
                  <a:pt x="2255459" y="3113185"/>
                </a:lnTo>
                <a:lnTo>
                  <a:pt x="2257501" y="3110237"/>
                </a:lnTo>
                <a:lnTo>
                  <a:pt x="2260224" y="3107741"/>
                </a:lnTo>
                <a:lnTo>
                  <a:pt x="2260448" y="3107533"/>
                </a:lnTo>
                <a:close/>
                <a:moveTo>
                  <a:pt x="1214912" y="3093069"/>
                </a:moveTo>
                <a:lnTo>
                  <a:pt x="1212370" y="3093912"/>
                </a:lnTo>
                <a:lnTo>
                  <a:pt x="1209425" y="3095501"/>
                </a:lnTo>
                <a:lnTo>
                  <a:pt x="1206481" y="3096861"/>
                </a:lnTo>
                <a:lnTo>
                  <a:pt x="1203762" y="3098902"/>
                </a:lnTo>
                <a:lnTo>
                  <a:pt x="1201270" y="3100714"/>
                </a:lnTo>
                <a:lnTo>
                  <a:pt x="1199231" y="3103210"/>
                </a:lnTo>
                <a:lnTo>
                  <a:pt x="1197193" y="3105931"/>
                </a:lnTo>
                <a:lnTo>
                  <a:pt x="1195606" y="3108879"/>
                </a:lnTo>
                <a:lnTo>
                  <a:pt x="1194021" y="3112278"/>
                </a:lnTo>
                <a:lnTo>
                  <a:pt x="1193476" y="3114323"/>
                </a:lnTo>
                <a:lnTo>
                  <a:pt x="1193579" y="3114098"/>
                </a:lnTo>
                <a:lnTo>
                  <a:pt x="1194488" y="3111827"/>
                </a:lnTo>
                <a:lnTo>
                  <a:pt x="1195624" y="3109558"/>
                </a:lnTo>
                <a:lnTo>
                  <a:pt x="1197215" y="3107288"/>
                </a:lnTo>
                <a:lnTo>
                  <a:pt x="1198805" y="3105473"/>
                </a:lnTo>
                <a:lnTo>
                  <a:pt x="1200624" y="3103430"/>
                </a:lnTo>
                <a:lnTo>
                  <a:pt x="1202441" y="3101615"/>
                </a:lnTo>
                <a:lnTo>
                  <a:pt x="1204486" y="3099798"/>
                </a:lnTo>
                <a:lnTo>
                  <a:pt x="1206531" y="3098208"/>
                </a:lnTo>
                <a:lnTo>
                  <a:pt x="1211304" y="3095034"/>
                </a:lnTo>
                <a:lnTo>
                  <a:pt x="1214912" y="3093069"/>
                </a:lnTo>
                <a:close/>
                <a:moveTo>
                  <a:pt x="1708584" y="3088649"/>
                </a:moveTo>
                <a:lnTo>
                  <a:pt x="1709849" y="3100479"/>
                </a:lnTo>
                <a:lnTo>
                  <a:pt x="1712147" y="3121298"/>
                </a:lnTo>
                <a:lnTo>
                  <a:pt x="1708584" y="3088649"/>
                </a:lnTo>
                <a:close/>
                <a:moveTo>
                  <a:pt x="6732587" y="3078251"/>
                </a:moveTo>
                <a:lnTo>
                  <a:pt x="6734175" y="3079836"/>
                </a:lnTo>
                <a:lnTo>
                  <a:pt x="6732587" y="3079133"/>
                </a:lnTo>
                <a:lnTo>
                  <a:pt x="6732587" y="3078251"/>
                </a:lnTo>
                <a:close/>
                <a:moveTo>
                  <a:pt x="2128888" y="3057781"/>
                </a:moveTo>
                <a:lnTo>
                  <a:pt x="2125031" y="3058690"/>
                </a:lnTo>
                <a:lnTo>
                  <a:pt x="2126392" y="3058690"/>
                </a:lnTo>
                <a:lnTo>
                  <a:pt x="2128888" y="3057781"/>
                </a:lnTo>
                <a:close/>
                <a:moveTo>
                  <a:pt x="2108243" y="3052564"/>
                </a:moveTo>
                <a:lnTo>
                  <a:pt x="2109605" y="3054151"/>
                </a:lnTo>
                <a:lnTo>
                  <a:pt x="2111873" y="3055287"/>
                </a:lnTo>
                <a:lnTo>
                  <a:pt x="2108243" y="3052564"/>
                </a:lnTo>
                <a:close/>
                <a:moveTo>
                  <a:pt x="2887748" y="3049905"/>
                </a:moveTo>
                <a:lnTo>
                  <a:pt x="2887748" y="3052398"/>
                </a:lnTo>
                <a:lnTo>
                  <a:pt x="2889790" y="3090048"/>
                </a:lnTo>
                <a:lnTo>
                  <a:pt x="2887748" y="3049905"/>
                </a:lnTo>
                <a:close/>
                <a:moveTo>
                  <a:pt x="4377218" y="3041667"/>
                </a:moveTo>
                <a:lnTo>
                  <a:pt x="4382703" y="3048742"/>
                </a:lnTo>
                <a:lnTo>
                  <a:pt x="4387044" y="3054268"/>
                </a:lnTo>
                <a:lnTo>
                  <a:pt x="4401212" y="3054931"/>
                </a:lnTo>
                <a:lnTo>
                  <a:pt x="4403725" y="3057364"/>
                </a:lnTo>
                <a:lnTo>
                  <a:pt x="4402583" y="3057583"/>
                </a:lnTo>
                <a:lnTo>
                  <a:pt x="4395499" y="3058690"/>
                </a:lnTo>
                <a:lnTo>
                  <a:pt x="4390015" y="3059131"/>
                </a:lnTo>
                <a:lnTo>
                  <a:pt x="4385216" y="3059131"/>
                </a:lnTo>
                <a:lnTo>
                  <a:pt x="4383388" y="3058910"/>
                </a:lnTo>
                <a:lnTo>
                  <a:pt x="4381332" y="3058468"/>
                </a:lnTo>
                <a:lnTo>
                  <a:pt x="4379960" y="3058025"/>
                </a:lnTo>
                <a:lnTo>
                  <a:pt x="4378589" y="3057583"/>
                </a:lnTo>
                <a:lnTo>
                  <a:pt x="4376533" y="3056257"/>
                </a:lnTo>
                <a:lnTo>
                  <a:pt x="4374705" y="3054931"/>
                </a:lnTo>
                <a:lnTo>
                  <a:pt x="4373562" y="3053163"/>
                </a:lnTo>
                <a:lnTo>
                  <a:pt x="4377904" y="3050731"/>
                </a:lnTo>
                <a:lnTo>
                  <a:pt x="4374705" y="3042553"/>
                </a:lnTo>
                <a:lnTo>
                  <a:pt x="4377218" y="3041667"/>
                </a:lnTo>
                <a:close/>
                <a:moveTo>
                  <a:pt x="2375902" y="3038746"/>
                </a:moveTo>
                <a:lnTo>
                  <a:pt x="2365959" y="3046896"/>
                </a:lnTo>
                <a:lnTo>
                  <a:pt x="2354843" y="3055967"/>
                </a:lnTo>
                <a:lnTo>
                  <a:pt x="2343273" y="3064586"/>
                </a:lnTo>
                <a:lnTo>
                  <a:pt x="2337375" y="3068667"/>
                </a:lnTo>
                <a:lnTo>
                  <a:pt x="2331249" y="3072522"/>
                </a:lnTo>
                <a:lnTo>
                  <a:pt x="2325124" y="3076375"/>
                </a:lnTo>
                <a:lnTo>
                  <a:pt x="2318772" y="3080232"/>
                </a:lnTo>
                <a:lnTo>
                  <a:pt x="2312420" y="3083857"/>
                </a:lnTo>
                <a:lnTo>
                  <a:pt x="2306068" y="3087261"/>
                </a:lnTo>
                <a:lnTo>
                  <a:pt x="2299489" y="3090666"/>
                </a:lnTo>
                <a:lnTo>
                  <a:pt x="2294949" y="3092935"/>
                </a:lnTo>
                <a:lnTo>
                  <a:pt x="2297203" y="3092547"/>
                </a:lnTo>
                <a:lnTo>
                  <a:pt x="2303102" y="3091411"/>
                </a:lnTo>
                <a:lnTo>
                  <a:pt x="2308774" y="3089825"/>
                </a:lnTo>
                <a:lnTo>
                  <a:pt x="2314219" y="3088236"/>
                </a:lnTo>
                <a:lnTo>
                  <a:pt x="2319664" y="3086192"/>
                </a:lnTo>
                <a:lnTo>
                  <a:pt x="2324655" y="3083696"/>
                </a:lnTo>
                <a:lnTo>
                  <a:pt x="2329646" y="3081202"/>
                </a:lnTo>
                <a:lnTo>
                  <a:pt x="2334410" y="3078482"/>
                </a:lnTo>
                <a:lnTo>
                  <a:pt x="2339175" y="3075306"/>
                </a:lnTo>
                <a:lnTo>
                  <a:pt x="2343485" y="3071904"/>
                </a:lnTo>
                <a:lnTo>
                  <a:pt x="2347796" y="3068502"/>
                </a:lnTo>
                <a:lnTo>
                  <a:pt x="2351879" y="3064874"/>
                </a:lnTo>
                <a:lnTo>
                  <a:pt x="2356190" y="3061019"/>
                </a:lnTo>
                <a:lnTo>
                  <a:pt x="2360274" y="3056935"/>
                </a:lnTo>
                <a:lnTo>
                  <a:pt x="2364130" y="3052625"/>
                </a:lnTo>
                <a:lnTo>
                  <a:pt x="2371617" y="3044231"/>
                </a:lnTo>
                <a:lnTo>
                  <a:pt x="2375902" y="3038746"/>
                </a:lnTo>
                <a:close/>
                <a:moveTo>
                  <a:pt x="1374337" y="3035601"/>
                </a:moveTo>
                <a:lnTo>
                  <a:pt x="1374339" y="3035669"/>
                </a:lnTo>
                <a:lnTo>
                  <a:pt x="1374339" y="3041105"/>
                </a:lnTo>
                <a:lnTo>
                  <a:pt x="1374113" y="3045870"/>
                </a:lnTo>
                <a:lnTo>
                  <a:pt x="1373887" y="3050174"/>
                </a:lnTo>
                <a:lnTo>
                  <a:pt x="1372980" y="3054250"/>
                </a:lnTo>
                <a:lnTo>
                  <a:pt x="1372300" y="3058106"/>
                </a:lnTo>
                <a:lnTo>
                  <a:pt x="1371395" y="3061504"/>
                </a:lnTo>
                <a:lnTo>
                  <a:pt x="1370489" y="3064228"/>
                </a:lnTo>
                <a:lnTo>
                  <a:pt x="1368903" y="3066943"/>
                </a:lnTo>
                <a:lnTo>
                  <a:pt x="1367317" y="3069434"/>
                </a:lnTo>
                <a:lnTo>
                  <a:pt x="1365505" y="3071700"/>
                </a:lnTo>
                <a:lnTo>
                  <a:pt x="1363239" y="3073521"/>
                </a:lnTo>
                <a:lnTo>
                  <a:pt x="1361201" y="3075334"/>
                </a:lnTo>
                <a:lnTo>
                  <a:pt x="1358482" y="3076692"/>
                </a:lnTo>
                <a:lnTo>
                  <a:pt x="1357476" y="3077110"/>
                </a:lnTo>
                <a:lnTo>
                  <a:pt x="1361276" y="3076886"/>
                </a:lnTo>
                <a:lnTo>
                  <a:pt x="1366275" y="3076430"/>
                </a:lnTo>
                <a:lnTo>
                  <a:pt x="1370820" y="3075978"/>
                </a:lnTo>
                <a:lnTo>
                  <a:pt x="1372183" y="3073029"/>
                </a:lnTo>
                <a:lnTo>
                  <a:pt x="1373547" y="3069843"/>
                </a:lnTo>
                <a:lnTo>
                  <a:pt x="1374456" y="3066671"/>
                </a:lnTo>
                <a:lnTo>
                  <a:pt x="1375137" y="3063500"/>
                </a:lnTo>
                <a:lnTo>
                  <a:pt x="1375592" y="3060549"/>
                </a:lnTo>
                <a:lnTo>
                  <a:pt x="1375819" y="3057145"/>
                </a:lnTo>
                <a:lnTo>
                  <a:pt x="1376046" y="3053513"/>
                </a:lnTo>
                <a:lnTo>
                  <a:pt x="1375819" y="3050113"/>
                </a:lnTo>
                <a:lnTo>
                  <a:pt x="1375365" y="3043309"/>
                </a:lnTo>
                <a:lnTo>
                  <a:pt x="1374456" y="3036273"/>
                </a:lnTo>
                <a:lnTo>
                  <a:pt x="1374337" y="3035601"/>
                </a:lnTo>
                <a:close/>
                <a:moveTo>
                  <a:pt x="6599237" y="3016319"/>
                </a:moveTo>
                <a:lnTo>
                  <a:pt x="6602412" y="3030119"/>
                </a:lnTo>
                <a:lnTo>
                  <a:pt x="6601221" y="3040136"/>
                </a:lnTo>
                <a:lnTo>
                  <a:pt x="6599237" y="3016319"/>
                </a:lnTo>
                <a:close/>
                <a:moveTo>
                  <a:pt x="3939069" y="3013386"/>
                </a:moveTo>
                <a:lnTo>
                  <a:pt x="3943379" y="3013386"/>
                </a:lnTo>
                <a:lnTo>
                  <a:pt x="3947463" y="3013613"/>
                </a:lnTo>
                <a:lnTo>
                  <a:pt x="3951320" y="3014067"/>
                </a:lnTo>
                <a:lnTo>
                  <a:pt x="3954723" y="3014746"/>
                </a:lnTo>
                <a:lnTo>
                  <a:pt x="3957445" y="3015426"/>
                </a:lnTo>
                <a:lnTo>
                  <a:pt x="3960168" y="3016560"/>
                </a:lnTo>
                <a:lnTo>
                  <a:pt x="3962436" y="3017921"/>
                </a:lnTo>
                <a:lnTo>
                  <a:pt x="3964478" y="3019282"/>
                </a:lnTo>
                <a:lnTo>
                  <a:pt x="3966293" y="3021096"/>
                </a:lnTo>
                <a:lnTo>
                  <a:pt x="3967654" y="3023139"/>
                </a:lnTo>
                <a:lnTo>
                  <a:pt x="3969016" y="3024952"/>
                </a:lnTo>
                <a:lnTo>
                  <a:pt x="3969923" y="3027448"/>
                </a:lnTo>
                <a:lnTo>
                  <a:pt x="3970831" y="3029944"/>
                </a:lnTo>
                <a:lnTo>
                  <a:pt x="3971738" y="3032439"/>
                </a:lnTo>
                <a:lnTo>
                  <a:pt x="3972192" y="3035387"/>
                </a:lnTo>
                <a:lnTo>
                  <a:pt x="3972646" y="3038564"/>
                </a:lnTo>
                <a:lnTo>
                  <a:pt x="3973099" y="3045594"/>
                </a:lnTo>
                <a:lnTo>
                  <a:pt x="3973553" y="3053306"/>
                </a:lnTo>
                <a:lnTo>
                  <a:pt x="3974007" y="3061929"/>
                </a:lnTo>
                <a:lnTo>
                  <a:pt x="3974461" y="3071451"/>
                </a:lnTo>
                <a:lnTo>
                  <a:pt x="3975595" y="3081883"/>
                </a:lnTo>
                <a:lnTo>
                  <a:pt x="3976729" y="3092773"/>
                </a:lnTo>
                <a:lnTo>
                  <a:pt x="3989434" y="3177375"/>
                </a:lnTo>
                <a:lnTo>
                  <a:pt x="4001458" y="3262880"/>
                </a:lnTo>
                <a:lnTo>
                  <a:pt x="4013482" y="3348609"/>
                </a:lnTo>
                <a:lnTo>
                  <a:pt x="4026187" y="3441582"/>
                </a:lnTo>
                <a:lnTo>
                  <a:pt x="4038211" y="3535030"/>
                </a:lnTo>
                <a:lnTo>
                  <a:pt x="4050009" y="3628478"/>
                </a:lnTo>
                <a:lnTo>
                  <a:pt x="4061125" y="3721927"/>
                </a:lnTo>
                <a:lnTo>
                  <a:pt x="4071788" y="3815375"/>
                </a:lnTo>
                <a:lnTo>
                  <a:pt x="4081997" y="3909050"/>
                </a:lnTo>
                <a:lnTo>
                  <a:pt x="4091753" y="4002498"/>
                </a:lnTo>
                <a:lnTo>
                  <a:pt x="4101055" y="4096400"/>
                </a:lnTo>
                <a:lnTo>
                  <a:pt x="4098105" y="4097081"/>
                </a:lnTo>
                <a:lnTo>
                  <a:pt x="4096063" y="4102978"/>
                </a:lnTo>
                <a:lnTo>
                  <a:pt x="4074284" y="4107061"/>
                </a:lnTo>
                <a:lnTo>
                  <a:pt x="4073149" y="4097308"/>
                </a:lnTo>
                <a:lnTo>
                  <a:pt x="4068385" y="4107514"/>
                </a:lnTo>
                <a:lnTo>
                  <a:pt x="4066343" y="4108648"/>
                </a:lnTo>
                <a:lnTo>
                  <a:pt x="4064075" y="4109556"/>
                </a:lnTo>
                <a:lnTo>
                  <a:pt x="4059764" y="4112277"/>
                </a:lnTo>
                <a:lnTo>
                  <a:pt x="4055227" y="4115453"/>
                </a:lnTo>
                <a:lnTo>
                  <a:pt x="4050916" y="4119309"/>
                </a:lnTo>
                <a:lnTo>
                  <a:pt x="4046832" y="4123391"/>
                </a:lnTo>
                <a:lnTo>
                  <a:pt x="4042749" y="4127928"/>
                </a:lnTo>
                <a:lnTo>
                  <a:pt x="4038892" y="4133145"/>
                </a:lnTo>
                <a:lnTo>
                  <a:pt x="4035943" y="4138361"/>
                </a:lnTo>
                <a:lnTo>
                  <a:pt x="4032993" y="4144032"/>
                </a:lnTo>
                <a:lnTo>
                  <a:pt x="4030498" y="4149702"/>
                </a:lnTo>
                <a:lnTo>
                  <a:pt x="4028456" y="4155146"/>
                </a:lnTo>
                <a:lnTo>
                  <a:pt x="4027775" y="4158094"/>
                </a:lnTo>
                <a:lnTo>
                  <a:pt x="4027095" y="4161043"/>
                </a:lnTo>
                <a:lnTo>
                  <a:pt x="4026641" y="4163765"/>
                </a:lnTo>
                <a:lnTo>
                  <a:pt x="4026414" y="4166713"/>
                </a:lnTo>
                <a:lnTo>
                  <a:pt x="4026414" y="4169435"/>
                </a:lnTo>
                <a:lnTo>
                  <a:pt x="4026641" y="4171930"/>
                </a:lnTo>
                <a:lnTo>
                  <a:pt x="4026868" y="4174652"/>
                </a:lnTo>
                <a:lnTo>
                  <a:pt x="4027321" y="4177374"/>
                </a:lnTo>
                <a:lnTo>
                  <a:pt x="4028002" y="4179869"/>
                </a:lnTo>
                <a:lnTo>
                  <a:pt x="4029136" y="4182137"/>
                </a:lnTo>
                <a:lnTo>
                  <a:pt x="3891199" y="4201189"/>
                </a:lnTo>
                <a:lnTo>
                  <a:pt x="3753715" y="4219788"/>
                </a:lnTo>
                <a:lnTo>
                  <a:pt x="3616458" y="4237480"/>
                </a:lnTo>
                <a:lnTo>
                  <a:pt x="3603527" y="4238841"/>
                </a:lnTo>
                <a:lnTo>
                  <a:pt x="3590368" y="4240429"/>
                </a:lnTo>
                <a:lnTo>
                  <a:pt x="3562917" y="4242697"/>
                </a:lnTo>
                <a:lnTo>
                  <a:pt x="3534331" y="4244965"/>
                </a:lnTo>
                <a:lnTo>
                  <a:pt x="3505518" y="4246553"/>
                </a:lnTo>
                <a:lnTo>
                  <a:pt x="3445624" y="4250409"/>
                </a:lnTo>
                <a:lnTo>
                  <a:pt x="3415451" y="4251996"/>
                </a:lnTo>
                <a:lnTo>
                  <a:pt x="3385050" y="4254264"/>
                </a:lnTo>
                <a:lnTo>
                  <a:pt x="3354876" y="4256986"/>
                </a:lnTo>
                <a:lnTo>
                  <a:pt x="3339903" y="4258347"/>
                </a:lnTo>
                <a:lnTo>
                  <a:pt x="3324929" y="4259935"/>
                </a:lnTo>
                <a:lnTo>
                  <a:pt x="3310409" y="4261749"/>
                </a:lnTo>
                <a:lnTo>
                  <a:pt x="3295890" y="4263791"/>
                </a:lnTo>
                <a:lnTo>
                  <a:pt x="3281143" y="4265832"/>
                </a:lnTo>
                <a:lnTo>
                  <a:pt x="3267077" y="4268327"/>
                </a:lnTo>
                <a:lnTo>
                  <a:pt x="3253011" y="4271049"/>
                </a:lnTo>
                <a:lnTo>
                  <a:pt x="3239399" y="4273997"/>
                </a:lnTo>
                <a:lnTo>
                  <a:pt x="3225787" y="4276946"/>
                </a:lnTo>
                <a:lnTo>
                  <a:pt x="3212628" y="4280802"/>
                </a:lnTo>
                <a:lnTo>
                  <a:pt x="3199696" y="4284431"/>
                </a:lnTo>
                <a:lnTo>
                  <a:pt x="3186992" y="4288514"/>
                </a:lnTo>
                <a:lnTo>
                  <a:pt x="3174967" y="4292823"/>
                </a:lnTo>
                <a:lnTo>
                  <a:pt x="3162943" y="4297813"/>
                </a:lnTo>
                <a:lnTo>
                  <a:pt x="3085580" y="4307793"/>
                </a:lnTo>
                <a:lnTo>
                  <a:pt x="3008444" y="4317319"/>
                </a:lnTo>
                <a:lnTo>
                  <a:pt x="2930854" y="4326619"/>
                </a:lnTo>
                <a:lnTo>
                  <a:pt x="2892059" y="4331382"/>
                </a:lnTo>
                <a:lnTo>
                  <a:pt x="2853264" y="4335691"/>
                </a:lnTo>
                <a:lnTo>
                  <a:pt x="2843962" y="4336826"/>
                </a:lnTo>
                <a:lnTo>
                  <a:pt x="2833299" y="4338413"/>
                </a:lnTo>
                <a:lnTo>
                  <a:pt x="2809705" y="4341815"/>
                </a:lnTo>
                <a:lnTo>
                  <a:pt x="2783615" y="4345218"/>
                </a:lnTo>
                <a:lnTo>
                  <a:pt x="2770229" y="4346805"/>
                </a:lnTo>
                <a:lnTo>
                  <a:pt x="2757071" y="4348393"/>
                </a:lnTo>
                <a:lnTo>
                  <a:pt x="2744139" y="4349300"/>
                </a:lnTo>
                <a:lnTo>
                  <a:pt x="2731888" y="4350208"/>
                </a:lnTo>
                <a:lnTo>
                  <a:pt x="2720091" y="4350434"/>
                </a:lnTo>
                <a:lnTo>
                  <a:pt x="2714873" y="4350434"/>
                </a:lnTo>
                <a:lnTo>
                  <a:pt x="2709428" y="4350208"/>
                </a:lnTo>
                <a:lnTo>
                  <a:pt x="2704664" y="4349981"/>
                </a:lnTo>
                <a:lnTo>
                  <a:pt x="2699899" y="4349300"/>
                </a:lnTo>
                <a:lnTo>
                  <a:pt x="2695589" y="4348847"/>
                </a:lnTo>
                <a:lnTo>
                  <a:pt x="2691505" y="4347713"/>
                </a:lnTo>
                <a:lnTo>
                  <a:pt x="2688102" y="4346805"/>
                </a:lnTo>
                <a:lnTo>
                  <a:pt x="2687046" y="4346353"/>
                </a:lnTo>
                <a:lnTo>
                  <a:pt x="2687421" y="4344537"/>
                </a:lnTo>
                <a:lnTo>
                  <a:pt x="2688102" y="4338186"/>
                </a:lnTo>
                <a:lnTo>
                  <a:pt x="2688556" y="4331836"/>
                </a:lnTo>
                <a:lnTo>
                  <a:pt x="2689010" y="4325938"/>
                </a:lnTo>
                <a:lnTo>
                  <a:pt x="2689463" y="4314824"/>
                </a:lnTo>
                <a:lnTo>
                  <a:pt x="2689917" y="4309608"/>
                </a:lnTo>
                <a:lnTo>
                  <a:pt x="2690371" y="4305071"/>
                </a:lnTo>
                <a:lnTo>
                  <a:pt x="2691732" y="4300535"/>
                </a:lnTo>
                <a:lnTo>
                  <a:pt x="2692413" y="4298947"/>
                </a:lnTo>
                <a:lnTo>
                  <a:pt x="2693320" y="4296906"/>
                </a:lnTo>
                <a:lnTo>
                  <a:pt x="2694454" y="4295318"/>
                </a:lnTo>
                <a:lnTo>
                  <a:pt x="2695589" y="4293730"/>
                </a:lnTo>
                <a:lnTo>
                  <a:pt x="2696723" y="4292596"/>
                </a:lnTo>
                <a:lnTo>
                  <a:pt x="2698538" y="4291462"/>
                </a:lnTo>
                <a:lnTo>
                  <a:pt x="2700126" y="4290101"/>
                </a:lnTo>
                <a:lnTo>
                  <a:pt x="2702168" y="4289421"/>
                </a:lnTo>
                <a:lnTo>
                  <a:pt x="2704437" y="4288740"/>
                </a:lnTo>
                <a:lnTo>
                  <a:pt x="2706932" y="4288060"/>
                </a:lnTo>
                <a:lnTo>
                  <a:pt x="2709655" y="4287833"/>
                </a:lnTo>
                <a:lnTo>
                  <a:pt x="2712831" y="4287606"/>
                </a:lnTo>
                <a:lnTo>
                  <a:pt x="2716234" y="4287606"/>
                </a:lnTo>
                <a:lnTo>
                  <a:pt x="2719864" y="4287833"/>
                </a:lnTo>
                <a:lnTo>
                  <a:pt x="2728939" y="4279668"/>
                </a:lnTo>
                <a:lnTo>
                  <a:pt x="2721906" y="4279668"/>
                </a:lnTo>
                <a:lnTo>
                  <a:pt x="2718730" y="4279214"/>
                </a:lnTo>
                <a:lnTo>
                  <a:pt x="2715553" y="4278987"/>
                </a:lnTo>
                <a:lnTo>
                  <a:pt x="2712604" y="4278307"/>
                </a:lnTo>
                <a:lnTo>
                  <a:pt x="2709882" y="4277626"/>
                </a:lnTo>
                <a:lnTo>
                  <a:pt x="2707159" y="4276719"/>
                </a:lnTo>
                <a:lnTo>
                  <a:pt x="2704891" y="4275585"/>
                </a:lnTo>
                <a:lnTo>
                  <a:pt x="2702622" y="4274224"/>
                </a:lnTo>
                <a:lnTo>
                  <a:pt x="2700807" y="4272637"/>
                </a:lnTo>
                <a:lnTo>
                  <a:pt x="2698992" y="4270822"/>
                </a:lnTo>
                <a:lnTo>
                  <a:pt x="2697631" y="4268554"/>
                </a:lnTo>
                <a:lnTo>
                  <a:pt x="2696269" y="4266059"/>
                </a:lnTo>
                <a:lnTo>
                  <a:pt x="2695362" y="4263337"/>
                </a:lnTo>
                <a:lnTo>
                  <a:pt x="2694681" y="4260388"/>
                </a:lnTo>
                <a:lnTo>
                  <a:pt x="2694228" y="4256986"/>
                </a:lnTo>
                <a:lnTo>
                  <a:pt x="2704891" y="4259254"/>
                </a:lnTo>
                <a:lnTo>
                  <a:pt x="2698992" y="4237480"/>
                </a:lnTo>
                <a:lnTo>
                  <a:pt x="2708294" y="4229315"/>
                </a:lnTo>
                <a:lnTo>
                  <a:pt x="2710527" y="4229054"/>
                </a:lnTo>
                <a:lnTo>
                  <a:pt x="2711336" y="4226153"/>
                </a:lnTo>
                <a:lnTo>
                  <a:pt x="2700407" y="4227060"/>
                </a:lnTo>
                <a:lnTo>
                  <a:pt x="2682875" y="4225019"/>
                </a:lnTo>
                <a:lnTo>
                  <a:pt x="2683558" y="4214586"/>
                </a:lnTo>
                <a:lnTo>
                  <a:pt x="2693348" y="4196443"/>
                </a:lnTo>
                <a:lnTo>
                  <a:pt x="2698813" y="4195083"/>
                </a:lnTo>
                <a:lnTo>
                  <a:pt x="2694259" y="4195763"/>
                </a:lnTo>
                <a:lnTo>
                  <a:pt x="2693804" y="4192361"/>
                </a:lnTo>
                <a:lnTo>
                  <a:pt x="2698813" y="4176713"/>
                </a:lnTo>
                <a:lnTo>
                  <a:pt x="2697447" y="4146550"/>
                </a:lnTo>
                <a:lnTo>
                  <a:pt x="2699724" y="4149725"/>
                </a:lnTo>
                <a:lnTo>
                  <a:pt x="2702456" y="4152447"/>
                </a:lnTo>
                <a:lnTo>
                  <a:pt x="2704050" y="4153581"/>
                </a:lnTo>
                <a:lnTo>
                  <a:pt x="2705416" y="4154488"/>
                </a:lnTo>
                <a:lnTo>
                  <a:pt x="2706782" y="4155168"/>
                </a:lnTo>
                <a:lnTo>
                  <a:pt x="2708604" y="4156075"/>
                </a:lnTo>
                <a:lnTo>
                  <a:pt x="2710197" y="4156529"/>
                </a:lnTo>
                <a:lnTo>
                  <a:pt x="2712019" y="4156982"/>
                </a:lnTo>
                <a:lnTo>
                  <a:pt x="2713613" y="4157209"/>
                </a:lnTo>
                <a:lnTo>
                  <a:pt x="2715662" y="4157436"/>
                </a:lnTo>
                <a:lnTo>
                  <a:pt x="2719533" y="4157209"/>
                </a:lnTo>
                <a:lnTo>
                  <a:pt x="2723631" y="4156529"/>
                </a:lnTo>
                <a:lnTo>
                  <a:pt x="2728868" y="4156529"/>
                </a:lnTo>
                <a:lnTo>
                  <a:pt x="2733877" y="4156302"/>
                </a:lnTo>
                <a:lnTo>
                  <a:pt x="2739114" y="4155848"/>
                </a:lnTo>
                <a:lnTo>
                  <a:pt x="2744123" y="4155168"/>
                </a:lnTo>
                <a:lnTo>
                  <a:pt x="2749132" y="4154261"/>
                </a:lnTo>
                <a:lnTo>
                  <a:pt x="2754141" y="4153581"/>
                </a:lnTo>
                <a:lnTo>
                  <a:pt x="2759378" y="4152447"/>
                </a:lnTo>
                <a:lnTo>
                  <a:pt x="2764160" y="4151086"/>
                </a:lnTo>
                <a:lnTo>
                  <a:pt x="2764329" y="4151063"/>
                </a:lnTo>
                <a:lnTo>
                  <a:pt x="2764331" y="4151063"/>
                </a:lnTo>
                <a:lnTo>
                  <a:pt x="2764426" y="4151050"/>
                </a:lnTo>
                <a:lnTo>
                  <a:pt x="2784652" y="4148364"/>
                </a:lnTo>
                <a:lnTo>
                  <a:pt x="2784652" y="4148354"/>
                </a:lnTo>
                <a:lnTo>
                  <a:pt x="2764426" y="4151050"/>
                </a:lnTo>
                <a:lnTo>
                  <a:pt x="2764329" y="4151063"/>
                </a:lnTo>
                <a:lnTo>
                  <a:pt x="2757978" y="4151743"/>
                </a:lnTo>
                <a:lnTo>
                  <a:pt x="2735972" y="4154919"/>
                </a:lnTo>
                <a:lnTo>
                  <a:pt x="2725536" y="4156280"/>
                </a:lnTo>
                <a:lnTo>
                  <a:pt x="2720091" y="4156733"/>
                </a:lnTo>
                <a:lnTo>
                  <a:pt x="2714646" y="4156960"/>
                </a:lnTo>
                <a:lnTo>
                  <a:pt x="2711470" y="4155599"/>
                </a:lnTo>
                <a:lnTo>
                  <a:pt x="2708520" y="4153785"/>
                </a:lnTo>
                <a:lnTo>
                  <a:pt x="2705571" y="4151743"/>
                </a:lnTo>
                <a:lnTo>
                  <a:pt x="2702849" y="4149475"/>
                </a:lnTo>
                <a:lnTo>
                  <a:pt x="2700353" y="4146980"/>
                </a:lnTo>
                <a:lnTo>
                  <a:pt x="2698084" y="4144259"/>
                </a:lnTo>
                <a:lnTo>
                  <a:pt x="2695816" y="4141310"/>
                </a:lnTo>
                <a:lnTo>
                  <a:pt x="2693774" y="4138134"/>
                </a:lnTo>
                <a:lnTo>
                  <a:pt x="2691732" y="4134732"/>
                </a:lnTo>
                <a:lnTo>
                  <a:pt x="2689917" y="4131330"/>
                </a:lnTo>
                <a:lnTo>
                  <a:pt x="2688329" y="4127701"/>
                </a:lnTo>
                <a:lnTo>
                  <a:pt x="2686514" y="4124072"/>
                </a:lnTo>
                <a:lnTo>
                  <a:pt x="2684018" y="4116587"/>
                </a:lnTo>
                <a:lnTo>
                  <a:pt x="2681523" y="4108648"/>
                </a:lnTo>
                <a:lnTo>
                  <a:pt x="2679481" y="4100483"/>
                </a:lnTo>
                <a:lnTo>
                  <a:pt x="2677893" y="4092544"/>
                </a:lnTo>
                <a:lnTo>
                  <a:pt x="2676532" y="4084606"/>
                </a:lnTo>
                <a:lnTo>
                  <a:pt x="2675851" y="4076667"/>
                </a:lnTo>
                <a:lnTo>
                  <a:pt x="2675170" y="4069636"/>
                </a:lnTo>
                <a:lnTo>
                  <a:pt x="2674944" y="4062831"/>
                </a:lnTo>
                <a:lnTo>
                  <a:pt x="2674944" y="4056934"/>
                </a:lnTo>
                <a:lnTo>
                  <a:pt x="2674944" y="4051717"/>
                </a:lnTo>
                <a:lnTo>
                  <a:pt x="2669726" y="4041964"/>
                </a:lnTo>
                <a:lnTo>
                  <a:pt x="2658836" y="4044006"/>
                </a:lnTo>
                <a:lnTo>
                  <a:pt x="2654979" y="4054212"/>
                </a:lnTo>
                <a:lnTo>
                  <a:pt x="2651349" y="4052398"/>
                </a:lnTo>
                <a:lnTo>
                  <a:pt x="2647719" y="4050130"/>
                </a:lnTo>
                <a:lnTo>
                  <a:pt x="2644316" y="4048088"/>
                </a:lnTo>
                <a:lnTo>
                  <a:pt x="2641140" y="4045593"/>
                </a:lnTo>
                <a:lnTo>
                  <a:pt x="2637737" y="4042645"/>
                </a:lnTo>
                <a:lnTo>
                  <a:pt x="2634787" y="4039696"/>
                </a:lnTo>
                <a:lnTo>
                  <a:pt x="2628662" y="4033572"/>
                </a:lnTo>
                <a:lnTo>
                  <a:pt x="2622763" y="4027448"/>
                </a:lnTo>
                <a:lnTo>
                  <a:pt x="2617318" y="4021324"/>
                </a:lnTo>
                <a:lnTo>
                  <a:pt x="2614596" y="4018602"/>
                </a:lnTo>
                <a:lnTo>
                  <a:pt x="2611873" y="4015881"/>
                </a:lnTo>
                <a:lnTo>
                  <a:pt x="2608924" y="4013839"/>
                </a:lnTo>
                <a:lnTo>
                  <a:pt x="2606429" y="4011798"/>
                </a:lnTo>
                <a:lnTo>
                  <a:pt x="2604614" y="4022458"/>
                </a:lnTo>
                <a:lnTo>
                  <a:pt x="2599849" y="4012251"/>
                </a:lnTo>
                <a:lnTo>
                  <a:pt x="2579204" y="3997962"/>
                </a:lnTo>
                <a:lnTo>
                  <a:pt x="2582834" y="4019283"/>
                </a:lnTo>
                <a:lnTo>
                  <a:pt x="2570129" y="4024046"/>
                </a:lnTo>
                <a:lnTo>
                  <a:pt x="2564457" y="4025860"/>
                </a:lnTo>
                <a:lnTo>
                  <a:pt x="2561962" y="4026314"/>
                </a:lnTo>
                <a:lnTo>
                  <a:pt x="2559693" y="4026768"/>
                </a:lnTo>
                <a:lnTo>
                  <a:pt x="2557198" y="4026768"/>
                </a:lnTo>
                <a:lnTo>
                  <a:pt x="2554929" y="4026541"/>
                </a:lnTo>
                <a:lnTo>
                  <a:pt x="2552887" y="4026087"/>
                </a:lnTo>
                <a:lnTo>
                  <a:pt x="2550618" y="4025180"/>
                </a:lnTo>
                <a:lnTo>
                  <a:pt x="2548803" y="4024046"/>
                </a:lnTo>
                <a:lnTo>
                  <a:pt x="2546762" y="4022005"/>
                </a:lnTo>
                <a:lnTo>
                  <a:pt x="2544720" y="4019510"/>
                </a:lnTo>
                <a:lnTo>
                  <a:pt x="2543132" y="4016561"/>
                </a:lnTo>
                <a:lnTo>
                  <a:pt x="2537006" y="4025634"/>
                </a:lnTo>
                <a:lnTo>
                  <a:pt x="2515226" y="4019963"/>
                </a:lnTo>
                <a:lnTo>
                  <a:pt x="2513865" y="4031304"/>
                </a:lnTo>
                <a:lnTo>
                  <a:pt x="2506378" y="4022912"/>
                </a:lnTo>
                <a:lnTo>
                  <a:pt x="2505698" y="4034933"/>
                </a:lnTo>
                <a:lnTo>
                  <a:pt x="2497757" y="4022005"/>
                </a:lnTo>
                <a:lnTo>
                  <a:pt x="2501614" y="4046047"/>
                </a:lnTo>
                <a:lnTo>
                  <a:pt x="2495262" y="4035614"/>
                </a:lnTo>
                <a:lnTo>
                  <a:pt x="2493447" y="4046501"/>
                </a:lnTo>
                <a:lnTo>
                  <a:pt x="2488683" y="4036521"/>
                </a:lnTo>
                <a:lnTo>
                  <a:pt x="2486187" y="4048088"/>
                </a:lnTo>
                <a:lnTo>
                  <a:pt x="2476885" y="4048996"/>
                </a:lnTo>
                <a:lnTo>
                  <a:pt x="2471213" y="4039696"/>
                </a:lnTo>
                <a:lnTo>
                  <a:pt x="2469172" y="4052398"/>
                </a:lnTo>
                <a:lnTo>
                  <a:pt x="2466903" y="4051944"/>
                </a:lnTo>
                <a:lnTo>
                  <a:pt x="2464634" y="4051037"/>
                </a:lnTo>
                <a:lnTo>
                  <a:pt x="2462139" y="4049903"/>
                </a:lnTo>
                <a:lnTo>
                  <a:pt x="2459643" y="4048769"/>
                </a:lnTo>
                <a:lnTo>
                  <a:pt x="2454425" y="4045820"/>
                </a:lnTo>
                <a:lnTo>
                  <a:pt x="2449207" y="4041964"/>
                </a:lnTo>
                <a:lnTo>
                  <a:pt x="2444216" y="4037882"/>
                </a:lnTo>
                <a:lnTo>
                  <a:pt x="2438998" y="4032892"/>
                </a:lnTo>
                <a:lnTo>
                  <a:pt x="2434460" y="4027902"/>
                </a:lnTo>
                <a:lnTo>
                  <a:pt x="2429923" y="4022231"/>
                </a:lnTo>
                <a:lnTo>
                  <a:pt x="2428108" y="4019510"/>
                </a:lnTo>
                <a:lnTo>
                  <a:pt x="2426066" y="4016561"/>
                </a:lnTo>
                <a:lnTo>
                  <a:pt x="2424705" y="4013839"/>
                </a:lnTo>
                <a:lnTo>
                  <a:pt x="2423117" y="4010891"/>
                </a:lnTo>
                <a:lnTo>
                  <a:pt x="2421983" y="4007942"/>
                </a:lnTo>
                <a:lnTo>
                  <a:pt x="2420848" y="4004993"/>
                </a:lnTo>
                <a:lnTo>
                  <a:pt x="2419941" y="4002045"/>
                </a:lnTo>
                <a:lnTo>
                  <a:pt x="2419487" y="3999323"/>
                </a:lnTo>
                <a:lnTo>
                  <a:pt x="2419033" y="3996374"/>
                </a:lnTo>
                <a:lnTo>
                  <a:pt x="2419033" y="3993879"/>
                </a:lnTo>
                <a:lnTo>
                  <a:pt x="2419260" y="3991158"/>
                </a:lnTo>
                <a:lnTo>
                  <a:pt x="2419714" y="3988436"/>
                </a:lnTo>
                <a:lnTo>
                  <a:pt x="2420848" y="3985941"/>
                </a:lnTo>
                <a:lnTo>
                  <a:pt x="2421983" y="3983673"/>
                </a:lnTo>
                <a:lnTo>
                  <a:pt x="2423344" y="3981178"/>
                </a:lnTo>
                <a:lnTo>
                  <a:pt x="2425386" y="3978909"/>
                </a:lnTo>
                <a:lnTo>
                  <a:pt x="2416311" y="3985260"/>
                </a:lnTo>
                <a:lnTo>
                  <a:pt x="2405194" y="3981631"/>
                </a:lnTo>
                <a:lnTo>
                  <a:pt x="2415857" y="3973466"/>
                </a:lnTo>
                <a:lnTo>
                  <a:pt x="2394531" y="3970517"/>
                </a:lnTo>
                <a:lnTo>
                  <a:pt x="2399749" y="3958950"/>
                </a:lnTo>
                <a:lnTo>
                  <a:pt x="2391809" y="3967569"/>
                </a:lnTo>
                <a:lnTo>
                  <a:pt x="2389540" y="3964847"/>
                </a:lnTo>
                <a:lnTo>
                  <a:pt x="2387271" y="3962125"/>
                </a:lnTo>
                <a:lnTo>
                  <a:pt x="2384776" y="3959857"/>
                </a:lnTo>
                <a:lnTo>
                  <a:pt x="2382280" y="3957589"/>
                </a:lnTo>
                <a:lnTo>
                  <a:pt x="2380011" y="3955547"/>
                </a:lnTo>
                <a:lnTo>
                  <a:pt x="2377289" y="3953733"/>
                </a:lnTo>
                <a:lnTo>
                  <a:pt x="2374566" y="3951692"/>
                </a:lnTo>
                <a:lnTo>
                  <a:pt x="2371844" y="3950331"/>
                </a:lnTo>
                <a:lnTo>
                  <a:pt x="2366399" y="3947382"/>
                </a:lnTo>
                <a:lnTo>
                  <a:pt x="2360500" y="3944887"/>
                </a:lnTo>
                <a:lnTo>
                  <a:pt x="2354375" y="3943073"/>
                </a:lnTo>
                <a:lnTo>
                  <a:pt x="2348249" y="3941485"/>
                </a:lnTo>
                <a:lnTo>
                  <a:pt x="2341897" y="3940124"/>
                </a:lnTo>
                <a:lnTo>
                  <a:pt x="2335318" y="3939217"/>
                </a:lnTo>
                <a:lnTo>
                  <a:pt x="2328739" y="3938309"/>
                </a:lnTo>
                <a:lnTo>
                  <a:pt x="2322386" y="3937629"/>
                </a:lnTo>
                <a:lnTo>
                  <a:pt x="2308774" y="3936495"/>
                </a:lnTo>
                <a:lnTo>
                  <a:pt x="2294935" y="3935134"/>
                </a:lnTo>
                <a:lnTo>
                  <a:pt x="2313538" y="3921979"/>
                </a:lnTo>
                <a:lnTo>
                  <a:pt x="2292439" y="3928556"/>
                </a:lnTo>
                <a:lnTo>
                  <a:pt x="2288809" y="3939897"/>
                </a:lnTo>
                <a:lnTo>
                  <a:pt x="2263173" y="3943526"/>
                </a:lnTo>
                <a:lnTo>
                  <a:pt x="2256993" y="3936382"/>
                </a:lnTo>
                <a:lnTo>
                  <a:pt x="2256612" y="3945618"/>
                </a:lnTo>
                <a:lnTo>
                  <a:pt x="2252074" y="3946752"/>
                </a:lnTo>
                <a:lnTo>
                  <a:pt x="2247537" y="3947659"/>
                </a:lnTo>
                <a:lnTo>
                  <a:pt x="2243227" y="3949020"/>
                </a:lnTo>
                <a:lnTo>
                  <a:pt x="2238916" y="3950607"/>
                </a:lnTo>
                <a:lnTo>
                  <a:pt x="2230522" y="3953556"/>
                </a:lnTo>
                <a:lnTo>
                  <a:pt x="2223036" y="3956050"/>
                </a:lnTo>
                <a:lnTo>
                  <a:pt x="2216684" y="3958318"/>
                </a:lnTo>
                <a:lnTo>
                  <a:pt x="2213735" y="3958998"/>
                </a:lnTo>
                <a:lnTo>
                  <a:pt x="2211693" y="3959452"/>
                </a:lnTo>
                <a:lnTo>
                  <a:pt x="2209651" y="3959452"/>
                </a:lnTo>
                <a:lnTo>
                  <a:pt x="2208290" y="3958998"/>
                </a:lnTo>
                <a:lnTo>
                  <a:pt x="2207382" y="3958772"/>
                </a:lnTo>
                <a:lnTo>
                  <a:pt x="2206929" y="3958318"/>
                </a:lnTo>
                <a:lnTo>
                  <a:pt x="2206702" y="3957638"/>
                </a:lnTo>
                <a:lnTo>
                  <a:pt x="2206702" y="3956957"/>
                </a:lnTo>
                <a:lnTo>
                  <a:pt x="2206929" y="3956957"/>
                </a:lnTo>
                <a:lnTo>
                  <a:pt x="2206212" y="3955217"/>
                </a:lnTo>
                <a:lnTo>
                  <a:pt x="2206626" y="3956762"/>
                </a:lnTo>
                <a:lnTo>
                  <a:pt x="2206399" y="3956762"/>
                </a:lnTo>
                <a:lnTo>
                  <a:pt x="2175727" y="3971924"/>
                </a:lnTo>
                <a:lnTo>
                  <a:pt x="2175540" y="3970929"/>
                </a:lnTo>
                <a:lnTo>
                  <a:pt x="2167681" y="3985986"/>
                </a:lnTo>
                <a:lnTo>
                  <a:pt x="2167001" y="3987573"/>
                </a:lnTo>
                <a:lnTo>
                  <a:pt x="2166093" y="3988707"/>
                </a:lnTo>
                <a:lnTo>
                  <a:pt x="2164732" y="3989841"/>
                </a:lnTo>
                <a:lnTo>
                  <a:pt x="2162917" y="3991202"/>
                </a:lnTo>
                <a:lnTo>
                  <a:pt x="2160876" y="3992336"/>
                </a:lnTo>
                <a:lnTo>
                  <a:pt x="2158607" y="3993243"/>
                </a:lnTo>
                <a:lnTo>
                  <a:pt x="2153162" y="3995284"/>
                </a:lnTo>
                <a:lnTo>
                  <a:pt x="2147717" y="3997098"/>
                </a:lnTo>
                <a:lnTo>
                  <a:pt x="2142046" y="3998686"/>
                </a:lnTo>
                <a:lnTo>
                  <a:pt x="2136601" y="4000047"/>
                </a:lnTo>
                <a:lnTo>
                  <a:pt x="2132291" y="4001634"/>
                </a:lnTo>
                <a:lnTo>
                  <a:pt x="2129115" y="3981904"/>
                </a:lnTo>
                <a:lnTo>
                  <a:pt x="2142273" y="3983038"/>
                </a:lnTo>
                <a:lnTo>
                  <a:pt x="2128888" y="3980770"/>
                </a:lnTo>
                <a:lnTo>
                  <a:pt x="2126619" y="3967616"/>
                </a:lnTo>
                <a:lnTo>
                  <a:pt x="2124351" y="3954009"/>
                </a:lnTo>
                <a:lnTo>
                  <a:pt x="2118906" y="3926341"/>
                </a:lnTo>
                <a:lnTo>
                  <a:pt x="2113688" y="3897766"/>
                </a:lnTo>
                <a:lnTo>
                  <a:pt x="2111193" y="3883479"/>
                </a:lnTo>
                <a:lnTo>
                  <a:pt x="2108697" y="3869191"/>
                </a:lnTo>
                <a:lnTo>
                  <a:pt x="2106202" y="3855130"/>
                </a:lnTo>
                <a:lnTo>
                  <a:pt x="2104387" y="3840616"/>
                </a:lnTo>
                <a:lnTo>
                  <a:pt x="2102799" y="3826555"/>
                </a:lnTo>
                <a:lnTo>
                  <a:pt x="2101437" y="3812722"/>
                </a:lnTo>
                <a:lnTo>
                  <a:pt x="2100757" y="3799114"/>
                </a:lnTo>
                <a:lnTo>
                  <a:pt x="2100303" y="3785961"/>
                </a:lnTo>
                <a:lnTo>
                  <a:pt x="2100530" y="3772807"/>
                </a:lnTo>
                <a:lnTo>
                  <a:pt x="2100757" y="3766457"/>
                </a:lnTo>
                <a:lnTo>
                  <a:pt x="2101083" y="3762054"/>
                </a:lnTo>
                <a:lnTo>
                  <a:pt x="2095753" y="3763279"/>
                </a:lnTo>
                <a:lnTo>
                  <a:pt x="2093936" y="3755585"/>
                </a:lnTo>
                <a:lnTo>
                  <a:pt x="2097344" y="3755133"/>
                </a:lnTo>
                <a:lnTo>
                  <a:pt x="2097310" y="3754957"/>
                </a:lnTo>
                <a:lnTo>
                  <a:pt x="2094405" y="3755345"/>
                </a:lnTo>
                <a:lnTo>
                  <a:pt x="2093724" y="3748541"/>
                </a:lnTo>
                <a:lnTo>
                  <a:pt x="2092817" y="3741284"/>
                </a:lnTo>
                <a:lnTo>
                  <a:pt x="2092246" y="3728536"/>
                </a:lnTo>
                <a:lnTo>
                  <a:pt x="2087801" y="3705348"/>
                </a:lnTo>
                <a:lnTo>
                  <a:pt x="2084394" y="3686791"/>
                </a:lnTo>
                <a:lnTo>
                  <a:pt x="2081213" y="3660767"/>
                </a:lnTo>
                <a:lnTo>
                  <a:pt x="2085984" y="3661899"/>
                </a:lnTo>
                <a:lnTo>
                  <a:pt x="2090301" y="3662804"/>
                </a:lnTo>
                <a:lnTo>
                  <a:pt x="2094617" y="3663030"/>
                </a:lnTo>
                <a:lnTo>
                  <a:pt x="2098934" y="3663030"/>
                </a:lnTo>
                <a:lnTo>
                  <a:pt x="2103251" y="3662125"/>
                </a:lnTo>
                <a:lnTo>
                  <a:pt x="2107568" y="3660994"/>
                </a:lnTo>
                <a:lnTo>
                  <a:pt x="2108202" y="3660783"/>
                </a:lnTo>
                <a:lnTo>
                  <a:pt x="2107109" y="3661002"/>
                </a:lnTo>
                <a:lnTo>
                  <a:pt x="2104840" y="3661229"/>
                </a:lnTo>
                <a:lnTo>
                  <a:pt x="2102799" y="3661002"/>
                </a:lnTo>
                <a:lnTo>
                  <a:pt x="2100757" y="3660775"/>
                </a:lnTo>
                <a:lnTo>
                  <a:pt x="2098715" y="3660095"/>
                </a:lnTo>
                <a:lnTo>
                  <a:pt x="2096900" y="3658961"/>
                </a:lnTo>
                <a:lnTo>
                  <a:pt x="2095085" y="3657600"/>
                </a:lnTo>
                <a:lnTo>
                  <a:pt x="2093270" y="3656013"/>
                </a:lnTo>
                <a:lnTo>
                  <a:pt x="2091456" y="3654198"/>
                </a:lnTo>
                <a:lnTo>
                  <a:pt x="2089867" y="3651930"/>
                </a:lnTo>
                <a:lnTo>
                  <a:pt x="2088279" y="3649889"/>
                </a:lnTo>
                <a:lnTo>
                  <a:pt x="2086691" y="3647168"/>
                </a:lnTo>
                <a:lnTo>
                  <a:pt x="2085103" y="3644220"/>
                </a:lnTo>
                <a:lnTo>
                  <a:pt x="2082381" y="3638096"/>
                </a:lnTo>
                <a:lnTo>
                  <a:pt x="2079886" y="3631066"/>
                </a:lnTo>
                <a:lnTo>
                  <a:pt x="2077390" y="3623355"/>
                </a:lnTo>
                <a:lnTo>
                  <a:pt x="2075121" y="3615191"/>
                </a:lnTo>
                <a:lnTo>
                  <a:pt x="2073307" y="3606120"/>
                </a:lnTo>
                <a:lnTo>
                  <a:pt x="2071265" y="3596821"/>
                </a:lnTo>
                <a:lnTo>
                  <a:pt x="2069904" y="3587070"/>
                </a:lnTo>
                <a:lnTo>
                  <a:pt x="2068089" y="3577091"/>
                </a:lnTo>
                <a:lnTo>
                  <a:pt x="2066954" y="3566886"/>
                </a:lnTo>
                <a:lnTo>
                  <a:pt x="2065593" y="3556454"/>
                </a:lnTo>
                <a:lnTo>
                  <a:pt x="2063551" y="3535816"/>
                </a:lnTo>
                <a:lnTo>
                  <a:pt x="2061737" y="3515405"/>
                </a:lnTo>
                <a:lnTo>
                  <a:pt x="2060602" y="3495902"/>
                </a:lnTo>
                <a:lnTo>
                  <a:pt x="2058787" y="3463245"/>
                </a:lnTo>
                <a:lnTo>
                  <a:pt x="2058334" y="3450771"/>
                </a:lnTo>
                <a:lnTo>
                  <a:pt x="2057653" y="3441927"/>
                </a:lnTo>
                <a:lnTo>
                  <a:pt x="2059937" y="3445879"/>
                </a:lnTo>
                <a:lnTo>
                  <a:pt x="2059670" y="3445211"/>
                </a:lnTo>
                <a:lnTo>
                  <a:pt x="2058082" y="3441582"/>
                </a:lnTo>
                <a:lnTo>
                  <a:pt x="2056947" y="3438180"/>
                </a:lnTo>
                <a:lnTo>
                  <a:pt x="2055813" y="3434553"/>
                </a:lnTo>
                <a:lnTo>
                  <a:pt x="2054905" y="3430925"/>
                </a:lnTo>
                <a:lnTo>
                  <a:pt x="2054452" y="3427293"/>
                </a:lnTo>
                <a:lnTo>
                  <a:pt x="2054225" y="3423438"/>
                </a:lnTo>
                <a:lnTo>
                  <a:pt x="2054225" y="3419810"/>
                </a:lnTo>
                <a:lnTo>
                  <a:pt x="2054678" y="3415953"/>
                </a:lnTo>
                <a:lnTo>
                  <a:pt x="2055359" y="3412099"/>
                </a:lnTo>
                <a:lnTo>
                  <a:pt x="2056267" y="3408019"/>
                </a:lnTo>
                <a:lnTo>
                  <a:pt x="2057324" y="3404424"/>
                </a:lnTo>
                <a:lnTo>
                  <a:pt x="2051981" y="3403833"/>
                </a:lnTo>
                <a:lnTo>
                  <a:pt x="2046990" y="3349190"/>
                </a:lnTo>
                <a:lnTo>
                  <a:pt x="2041773" y="3294541"/>
                </a:lnTo>
                <a:lnTo>
                  <a:pt x="2039504" y="3287965"/>
                </a:lnTo>
                <a:lnTo>
                  <a:pt x="2037462" y="3281841"/>
                </a:lnTo>
                <a:lnTo>
                  <a:pt x="2036328" y="3275944"/>
                </a:lnTo>
                <a:lnTo>
                  <a:pt x="2036101" y="3273673"/>
                </a:lnTo>
                <a:lnTo>
                  <a:pt x="2035874" y="3271182"/>
                </a:lnTo>
                <a:lnTo>
                  <a:pt x="2035874" y="3268686"/>
                </a:lnTo>
                <a:lnTo>
                  <a:pt x="2036101" y="3266421"/>
                </a:lnTo>
                <a:lnTo>
                  <a:pt x="2036328" y="3264606"/>
                </a:lnTo>
                <a:lnTo>
                  <a:pt x="2037008" y="3262564"/>
                </a:lnTo>
                <a:lnTo>
                  <a:pt x="2037462" y="3260976"/>
                </a:lnTo>
                <a:lnTo>
                  <a:pt x="2038370" y="3259161"/>
                </a:lnTo>
                <a:lnTo>
                  <a:pt x="2039504" y="3257801"/>
                </a:lnTo>
                <a:lnTo>
                  <a:pt x="2040638" y="3256214"/>
                </a:lnTo>
                <a:lnTo>
                  <a:pt x="2041773" y="3255080"/>
                </a:lnTo>
                <a:lnTo>
                  <a:pt x="2043361" y="3253947"/>
                </a:lnTo>
                <a:lnTo>
                  <a:pt x="2044949" y="3253039"/>
                </a:lnTo>
                <a:lnTo>
                  <a:pt x="2046990" y="3252134"/>
                </a:lnTo>
                <a:lnTo>
                  <a:pt x="2048805" y="3251451"/>
                </a:lnTo>
                <a:lnTo>
                  <a:pt x="2051074" y="3250999"/>
                </a:lnTo>
                <a:lnTo>
                  <a:pt x="2053569" y="3250546"/>
                </a:lnTo>
                <a:lnTo>
                  <a:pt x="2056065" y="3250319"/>
                </a:lnTo>
                <a:lnTo>
                  <a:pt x="2061510" y="3250319"/>
                </a:lnTo>
                <a:lnTo>
                  <a:pt x="2067862" y="3250773"/>
                </a:lnTo>
                <a:lnTo>
                  <a:pt x="2074668" y="3251679"/>
                </a:lnTo>
                <a:lnTo>
                  <a:pt x="2082154" y="3253039"/>
                </a:lnTo>
                <a:lnTo>
                  <a:pt x="2104160" y="3250546"/>
                </a:lnTo>
                <a:lnTo>
                  <a:pt x="2126392" y="3247371"/>
                </a:lnTo>
                <a:lnTo>
                  <a:pt x="2171765" y="3241475"/>
                </a:lnTo>
                <a:lnTo>
                  <a:pt x="2193997" y="3238979"/>
                </a:lnTo>
                <a:lnTo>
                  <a:pt x="2216003" y="3236712"/>
                </a:lnTo>
                <a:lnTo>
                  <a:pt x="2237555" y="3234896"/>
                </a:lnTo>
                <a:lnTo>
                  <a:pt x="2247991" y="3234444"/>
                </a:lnTo>
                <a:lnTo>
                  <a:pt x="2258200" y="3233991"/>
                </a:lnTo>
                <a:lnTo>
                  <a:pt x="2258546" y="3244140"/>
                </a:lnTo>
                <a:lnTo>
                  <a:pt x="2259316" y="3243148"/>
                </a:lnTo>
                <a:lnTo>
                  <a:pt x="2260904" y="3240655"/>
                </a:lnTo>
                <a:lnTo>
                  <a:pt x="2262946" y="3238613"/>
                </a:lnTo>
                <a:lnTo>
                  <a:pt x="2265442" y="3236797"/>
                </a:lnTo>
                <a:lnTo>
                  <a:pt x="2267937" y="3234757"/>
                </a:lnTo>
                <a:lnTo>
                  <a:pt x="2271113" y="3233396"/>
                </a:lnTo>
                <a:lnTo>
                  <a:pt x="2274970" y="3231580"/>
                </a:lnTo>
                <a:lnTo>
                  <a:pt x="2279054" y="3230221"/>
                </a:lnTo>
                <a:lnTo>
                  <a:pt x="2283591" y="3228859"/>
                </a:lnTo>
                <a:lnTo>
                  <a:pt x="2288809" y="3227726"/>
                </a:lnTo>
                <a:lnTo>
                  <a:pt x="2294481" y="3226818"/>
                </a:lnTo>
                <a:lnTo>
                  <a:pt x="2300833" y="3225684"/>
                </a:lnTo>
                <a:lnTo>
                  <a:pt x="2500480" y="3201189"/>
                </a:lnTo>
                <a:lnTo>
                  <a:pt x="2699899" y="3176013"/>
                </a:lnTo>
                <a:lnTo>
                  <a:pt x="2897277" y="3150834"/>
                </a:lnTo>
                <a:lnTo>
                  <a:pt x="3094201" y="3125434"/>
                </a:lnTo>
                <a:lnTo>
                  <a:pt x="3291352" y="3099349"/>
                </a:lnTo>
                <a:lnTo>
                  <a:pt x="3488503" y="3073265"/>
                </a:lnTo>
                <a:lnTo>
                  <a:pt x="3702442" y="3044461"/>
                </a:lnTo>
                <a:lnTo>
                  <a:pt x="3916155" y="3015201"/>
                </a:lnTo>
                <a:lnTo>
                  <a:pt x="3922507" y="3014518"/>
                </a:lnTo>
                <a:lnTo>
                  <a:pt x="3928633" y="3014067"/>
                </a:lnTo>
                <a:lnTo>
                  <a:pt x="3933851" y="3013613"/>
                </a:lnTo>
                <a:lnTo>
                  <a:pt x="3939069" y="3013386"/>
                </a:lnTo>
                <a:close/>
                <a:moveTo>
                  <a:pt x="6786148" y="3012453"/>
                </a:moveTo>
                <a:lnTo>
                  <a:pt x="6788632" y="3022886"/>
                </a:lnTo>
                <a:lnTo>
                  <a:pt x="6788857" y="3023341"/>
                </a:lnTo>
                <a:lnTo>
                  <a:pt x="6787051" y="3014948"/>
                </a:lnTo>
                <a:lnTo>
                  <a:pt x="6786148" y="3012453"/>
                </a:lnTo>
                <a:close/>
                <a:moveTo>
                  <a:pt x="4188564" y="3007683"/>
                </a:moveTo>
                <a:lnTo>
                  <a:pt x="4186812" y="3010892"/>
                </a:lnTo>
                <a:lnTo>
                  <a:pt x="4184089" y="3016109"/>
                </a:lnTo>
                <a:lnTo>
                  <a:pt x="4182047" y="3022004"/>
                </a:lnTo>
                <a:lnTo>
                  <a:pt x="4179779" y="3028127"/>
                </a:lnTo>
                <a:lnTo>
                  <a:pt x="4178191" y="3034708"/>
                </a:lnTo>
                <a:lnTo>
                  <a:pt x="4176602" y="3041284"/>
                </a:lnTo>
                <a:lnTo>
                  <a:pt x="4175468" y="3048317"/>
                </a:lnTo>
                <a:lnTo>
                  <a:pt x="4174561" y="3055346"/>
                </a:lnTo>
                <a:lnTo>
                  <a:pt x="4173653" y="3062607"/>
                </a:lnTo>
                <a:lnTo>
                  <a:pt x="4172973" y="3069864"/>
                </a:lnTo>
                <a:lnTo>
                  <a:pt x="4172746" y="3077574"/>
                </a:lnTo>
                <a:lnTo>
                  <a:pt x="4172519" y="3085057"/>
                </a:lnTo>
                <a:lnTo>
                  <a:pt x="4172519" y="3092547"/>
                </a:lnTo>
                <a:lnTo>
                  <a:pt x="4172746" y="3100028"/>
                </a:lnTo>
                <a:lnTo>
                  <a:pt x="4173199" y="3107741"/>
                </a:lnTo>
                <a:lnTo>
                  <a:pt x="4173653" y="3115227"/>
                </a:lnTo>
                <a:lnTo>
                  <a:pt x="4174561" y="3122485"/>
                </a:lnTo>
                <a:lnTo>
                  <a:pt x="4175128" y="3126880"/>
                </a:lnTo>
                <a:lnTo>
                  <a:pt x="4175352" y="3121949"/>
                </a:lnTo>
                <a:lnTo>
                  <a:pt x="4175806" y="3117415"/>
                </a:lnTo>
                <a:lnTo>
                  <a:pt x="4176713" y="3112652"/>
                </a:lnTo>
                <a:lnTo>
                  <a:pt x="4177847" y="3107889"/>
                </a:lnTo>
                <a:lnTo>
                  <a:pt x="4178981" y="3103353"/>
                </a:lnTo>
                <a:lnTo>
                  <a:pt x="4179888" y="3098819"/>
                </a:lnTo>
                <a:lnTo>
                  <a:pt x="4180568" y="3093829"/>
                </a:lnTo>
                <a:lnTo>
                  <a:pt x="4181475" y="3089293"/>
                </a:lnTo>
                <a:lnTo>
                  <a:pt x="4182382" y="3079770"/>
                </a:lnTo>
                <a:lnTo>
                  <a:pt x="4183063" y="3070242"/>
                </a:lnTo>
                <a:lnTo>
                  <a:pt x="4183743" y="3051420"/>
                </a:lnTo>
                <a:lnTo>
                  <a:pt x="4183970" y="3042122"/>
                </a:lnTo>
                <a:lnTo>
                  <a:pt x="4184650" y="3033050"/>
                </a:lnTo>
                <a:lnTo>
                  <a:pt x="4185557" y="3024431"/>
                </a:lnTo>
                <a:lnTo>
                  <a:pt x="4186011" y="3019895"/>
                </a:lnTo>
                <a:lnTo>
                  <a:pt x="4186691" y="3015815"/>
                </a:lnTo>
                <a:lnTo>
                  <a:pt x="4187372" y="3011734"/>
                </a:lnTo>
                <a:lnTo>
                  <a:pt x="4188506" y="3007881"/>
                </a:lnTo>
                <a:lnTo>
                  <a:pt x="4188564" y="3007683"/>
                </a:lnTo>
                <a:close/>
                <a:moveTo>
                  <a:pt x="6768420" y="3005182"/>
                </a:moveTo>
                <a:lnTo>
                  <a:pt x="6770235" y="3015297"/>
                </a:lnTo>
                <a:lnTo>
                  <a:pt x="6772276" y="3032166"/>
                </a:lnTo>
                <a:lnTo>
                  <a:pt x="6767513" y="3011252"/>
                </a:lnTo>
                <a:lnTo>
                  <a:pt x="6768420" y="3005182"/>
                </a:lnTo>
                <a:close/>
                <a:moveTo>
                  <a:pt x="6696075" y="2990938"/>
                </a:moveTo>
                <a:lnTo>
                  <a:pt x="6699250" y="3005230"/>
                </a:lnTo>
                <a:lnTo>
                  <a:pt x="6699091" y="3005013"/>
                </a:lnTo>
                <a:lnTo>
                  <a:pt x="6696234" y="2995702"/>
                </a:lnTo>
                <a:lnTo>
                  <a:pt x="6696075" y="2996134"/>
                </a:lnTo>
                <a:lnTo>
                  <a:pt x="6696075" y="2990938"/>
                </a:lnTo>
                <a:close/>
                <a:moveTo>
                  <a:pt x="2042226" y="2989973"/>
                </a:moveTo>
                <a:lnTo>
                  <a:pt x="2043588" y="2991105"/>
                </a:lnTo>
                <a:lnTo>
                  <a:pt x="2051755" y="2995190"/>
                </a:lnTo>
                <a:lnTo>
                  <a:pt x="2052208" y="2995414"/>
                </a:lnTo>
                <a:lnTo>
                  <a:pt x="2042226" y="2989973"/>
                </a:lnTo>
                <a:close/>
                <a:moveTo>
                  <a:pt x="6758669" y="2987713"/>
                </a:moveTo>
                <a:lnTo>
                  <a:pt x="6759349" y="2989579"/>
                </a:lnTo>
                <a:lnTo>
                  <a:pt x="6759576" y="2992477"/>
                </a:lnTo>
                <a:lnTo>
                  <a:pt x="6757988" y="2988129"/>
                </a:lnTo>
                <a:lnTo>
                  <a:pt x="6758669" y="2987713"/>
                </a:lnTo>
                <a:close/>
                <a:moveTo>
                  <a:pt x="4492032" y="2980677"/>
                </a:moveTo>
                <a:lnTo>
                  <a:pt x="4492153" y="2980735"/>
                </a:lnTo>
                <a:lnTo>
                  <a:pt x="4492625" y="2981405"/>
                </a:lnTo>
                <a:lnTo>
                  <a:pt x="4492032" y="2980677"/>
                </a:lnTo>
                <a:close/>
                <a:moveTo>
                  <a:pt x="4464050" y="2967116"/>
                </a:moveTo>
                <a:lnTo>
                  <a:pt x="4481762" y="2974036"/>
                </a:lnTo>
                <a:lnTo>
                  <a:pt x="4481526" y="2967784"/>
                </a:lnTo>
                <a:lnTo>
                  <a:pt x="4492032" y="2980677"/>
                </a:lnTo>
                <a:lnTo>
                  <a:pt x="4479164" y="2974484"/>
                </a:lnTo>
                <a:lnTo>
                  <a:pt x="4464050" y="2967116"/>
                </a:lnTo>
                <a:close/>
                <a:moveTo>
                  <a:pt x="4270602" y="2967056"/>
                </a:moveTo>
                <a:lnTo>
                  <a:pt x="4273777" y="2967284"/>
                </a:lnTo>
                <a:lnTo>
                  <a:pt x="4276725" y="2967509"/>
                </a:lnTo>
                <a:lnTo>
                  <a:pt x="4279674" y="2967964"/>
                </a:lnTo>
                <a:lnTo>
                  <a:pt x="4282395" y="2968644"/>
                </a:lnTo>
                <a:lnTo>
                  <a:pt x="4284663" y="2969550"/>
                </a:lnTo>
                <a:lnTo>
                  <a:pt x="4287158" y="2970912"/>
                </a:lnTo>
                <a:lnTo>
                  <a:pt x="4289652" y="2972045"/>
                </a:lnTo>
                <a:lnTo>
                  <a:pt x="4291920" y="2973860"/>
                </a:lnTo>
                <a:lnTo>
                  <a:pt x="4294188" y="2975901"/>
                </a:lnTo>
                <a:lnTo>
                  <a:pt x="4296683" y="2978169"/>
                </a:lnTo>
                <a:lnTo>
                  <a:pt x="4298724" y="2980890"/>
                </a:lnTo>
                <a:lnTo>
                  <a:pt x="4300991" y="2983839"/>
                </a:lnTo>
                <a:lnTo>
                  <a:pt x="4303259" y="2987014"/>
                </a:lnTo>
                <a:lnTo>
                  <a:pt x="4305527" y="2990645"/>
                </a:lnTo>
                <a:lnTo>
                  <a:pt x="4307795" y="2994724"/>
                </a:lnTo>
                <a:lnTo>
                  <a:pt x="4312784" y="3003573"/>
                </a:lnTo>
                <a:lnTo>
                  <a:pt x="4317547" y="3014678"/>
                </a:lnTo>
                <a:lnTo>
                  <a:pt x="4319815" y="3018986"/>
                </a:lnTo>
                <a:lnTo>
                  <a:pt x="4321856" y="3023298"/>
                </a:lnTo>
                <a:lnTo>
                  <a:pt x="4326845" y="3032143"/>
                </a:lnTo>
                <a:lnTo>
                  <a:pt x="4332061" y="3040307"/>
                </a:lnTo>
                <a:lnTo>
                  <a:pt x="4337958" y="3048925"/>
                </a:lnTo>
                <a:lnTo>
                  <a:pt x="4343854" y="3057090"/>
                </a:lnTo>
                <a:lnTo>
                  <a:pt x="4349977" y="3065255"/>
                </a:lnTo>
                <a:lnTo>
                  <a:pt x="4361770" y="3080449"/>
                </a:lnTo>
                <a:lnTo>
                  <a:pt x="4362677" y="3082942"/>
                </a:lnTo>
                <a:lnTo>
                  <a:pt x="4363584" y="3085210"/>
                </a:lnTo>
                <a:lnTo>
                  <a:pt x="4364718" y="3087025"/>
                </a:lnTo>
                <a:lnTo>
                  <a:pt x="4365852" y="3089066"/>
                </a:lnTo>
                <a:lnTo>
                  <a:pt x="4367440" y="3090880"/>
                </a:lnTo>
                <a:lnTo>
                  <a:pt x="4368800" y="3092696"/>
                </a:lnTo>
                <a:lnTo>
                  <a:pt x="4370615" y="3094056"/>
                </a:lnTo>
                <a:lnTo>
                  <a:pt x="4372429" y="3095869"/>
                </a:lnTo>
                <a:lnTo>
                  <a:pt x="4369254" y="3071150"/>
                </a:lnTo>
                <a:lnTo>
                  <a:pt x="4370388" y="3070695"/>
                </a:lnTo>
                <a:lnTo>
                  <a:pt x="4371295" y="3070470"/>
                </a:lnTo>
                <a:lnTo>
                  <a:pt x="4372429" y="3070470"/>
                </a:lnTo>
                <a:lnTo>
                  <a:pt x="4373563" y="3070470"/>
                </a:lnTo>
                <a:lnTo>
                  <a:pt x="4375377" y="3070923"/>
                </a:lnTo>
                <a:lnTo>
                  <a:pt x="4377645" y="3072056"/>
                </a:lnTo>
                <a:lnTo>
                  <a:pt x="4379686" y="3073418"/>
                </a:lnTo>
                <a:lnTo>
                  <a:pt x="4381954" y="3075232"/>
                </a:lnTo>
                <a:lnTo>
                  <a:pt x="4384222" y="3077274"/>
                </a:lnTo>
                <a:lnTo>
                  <a:pt x="4386036" y="3079542"/>
                </a:lnTo>
                <a:lnTo>
                  <a:pt x="4389892" y="3084529"/>
                </a:lnTo>
                <a:lnTo>
                  <a:pt x="4393293" y="3089745"/>
                </a:lnTo>
                <a:lnTo>
                  <a:pt x="4396242" y="3094509"/>
                </a:lnTo>
                <a:lnTo>
                  <a:pt x="4398509" y="3098591"/>
                </a:lnTo>
                <a:lnTo>
                  <a:pt x="4410983" y="3097908"/>
                </a:lnTo>
                <a:lnTo>
                  <a:pt x="4420281" y="3095869"/>
                </a:lnTo>
                <a:lnTo>
                  <a:pt x="4437970" y="3108796"/>
                </a:lnTo>
                <a:lnTo>
                  <a:pt x="4457701" y="3112652"/>
                </a:lnTo>
                <a:lnTo>
                  <a:pt x="4461783" y="3114467"/>
                </a:lnTo>
                <a:lnTo>
                  <a:pt x="4465411" y="3116734"/>
                </a:lnTo>
                <a:lnTo>
                  <a:pt x="4473576" y="3123992"/>
                </a:lnTo>
                <a:lnTo>
                  <a:pt x="4482647" y="3131928"/>
                </a:lnTo>
                <a:lnTo>
                  <a:pt x="4491945" y="3140320"/>
                </a:lnTo>
                <a:lnTo>
                  <a:pt x="4501017" y="3148029"/>
                </a:lnTo>
                <a:lnTo>
                  <a:pt x="4505552" y="3151657"/>
                </a:lnTo>
                <a:lnTo>
                  <a:pt x="4509861" y="3155289"/>
                </a:lnTo>
                <a:lnTo>
                  <a:pt x="4514170" y="3158235"/>
                </a:lnTo>
                <a:lnTo>
                  <a:pt x="4518252" y="3160956"/>
                </a:lnTo>
                <a:lnTo>
                  <a:pt x="4521881" y="3163224"/>
                </a:lnTo>
                <a:lnTo>
                  <a:pt x="4525736" y="3164810"/>
                </a:lnTo>
                <a:lnTo>
                  <a:pt x="4529138" y="3165720"/>
                </a:lnTo>
                <a:lnTo>
                  <a:pt x="4530499" y="3166172"/>
                </a:lnTo>
                <a:lnTo>
                  <a:pt x="4531860" y="3166172"/>
                </a:lnTo>
                <a:lnTo>
                  <a:pt x="4536395" y="3169119"/>
                </a:lnTo>
                <a:lnTo>
                  <a:pt x="4540477" y="3172520"/>
                </a:lnTo>
                <a:lnTo>
                  <a:pt x="4544333" y="3175926"/>
                </a:lnTo>
                <a:lnTo>
                  <a:pt x="4548188" y="3179780"/>
                </a:lnTo>
                <a:lnTo>
                  <a:pt x="4555219" y="3187036"/>
                </a:lnTo>
                <a:lnTo>
                  <a:pt x="4562476" y="3194295"/>
                </a:lnTo>
                <a:lnTo>
                  <a:pt x="4565877" y="3197696"/>
                </a:lnTo>
                <a:lnTo>
                  <a:pt x="4569733" y="3201323"/>
                </a:lnTo>
                <a:lnTo>
                  <a:pt x="4573588" y="3204499"/>
                </a:lnTo>
                <a:lnTo>
                  <a:pt x="4577444" y="3207674"/>
                </a:lnTo>
                <a:lnTo>
                  <a:pt x="4581526" y="3210620"/>
                </a:lnTo>
                <a:lnTo>
                  <a:pt x="4586061" y="3212890"/>
                </a:lnTo>
                <a:lnTo>
                  <a:pt x="4590824" y="3215382"/>
                </a:lnTo>
                <a:lnTo>
                  <a:pt x="4595813" y="3217425"/>
                </a:lnTo>
                <a:lnTo>
                  <a:pt x="4593298" y="3220079"/>
                </a:lnTo>
                <a:lnTo>
                  <a:pt x="4595499" y="3217905"/>
                </a:lnTo>
                <a:lnTo>
                  <a:pt x="4614800" y="3240130"/>
                </a:lnTo>
                <a:lnTo>
                  <a:pt x="4619625" y="3254417"/>
                </a:lnTo>
                <a:lnTo>
                  <a:pt x="4612962" y="3265755"/>
                </a:lnTo>
                <a:lnTo>
                  <a:pt x="4609515" y="3268700"/>
                </a:lnTo>
                <a:lnTo>
                  <a:pt x="4588376" y="3282994"/>
                </a:lnTo>
                <a:lnTo>
                  <a:pt x="4574360" y="3297957"/>
                </a:lnTo>
                <a:lnTo>
                  <a:pt x="4591823" y="3295690"/>
                </a:lnTo>
                <a:lnTo>
                  <a:pt x="4613192" y="3294784"/>
                </a:lnTo>
                <a:lnTo>
                  <a:pt x="4613881" y="3295459"/>
                </a:lnTo>
                <a:lnTo>
                  <a:pt x="4614111" y="3296142"/>
                </a:lnTo>
                <a:lnTo>
                  <a:pt x="4614341" y="3297957"/>
                </a:lnTo>
                <a:lnTo>
                  <a:pt x="4614291" y="3298395"/>
                </a:lnTo>
                <a:lnTo>
                  <a:pt x="4615144" y="3295766"/>
                </a:lnTo>
                <a:lnTo>
                  <a:pt x="4618774" y="3297808"/>
                </a:lnTo>
                <a:lnTo>
                  <a:pt x="4622404" y="3299851"/>
                </a:lnTo>
                <a:lnTo>
                  <a:pt x="4625580" y="3302119"/>
                </a:lnTo>
                <a:lnTo>
                  <a:pt x="4628756" y="3304615"/>
                </a:lnTo>
                <a:lnTo>
                  <a:pt x="4631932" y="3307108"/>
                </a:lnTo>
                <a:lnTo>
                  <a:pt x="4634882" y="3309603"/>
                </a:lnTo>
                <a:lnTo>
                  <a:pt x="4640100" y="3315045"/>
                </a:lnTo>
                <a:lnTo>
                  <a:pt x="4645545" y="3320714"/>
                </a:lnTo>
                <a:lnTo>
                  <a:pt x="4650309" y="3326157"/>
                </a:lnTo>
                <a:lnTo>
                  <a:pt x="4655527" y="3331826"/>
                </a:lnTo>
                <a:lnTo>
                  <a:pt x="4660291" y="3336813"/>
                </a:lnTo>
                <a:lnTo>
                  <a:pt x="4665736" y="3341806"/>
                </a:lnTo>
                <a:lnTo>
                  <a:pt x="4668459" y="3343845"/>
                </a:lnTo>
                <a:lnTo>
                  <a:pt x="4671181" y="3346113"/>
                </a:lnTo>
                <a:lnTo>
                  <a:pt x="4673903" y="3347929"/>
                </a:lnTo>
                <a:lnTo>
                  <a:pt x="4677080" y="3349514"/>
                </a:lnTo>
                <a:lnTo>
                  <a:pt x="4680029" y="3351102"/>
                </a:lnTo>
                <a:lnTo>
                  <a:pt x="4683432" y="3352238"/>
                </a:lnTo>
                <a:lnTo>
                  <a:pt x="4686835" y="3353372"/>
                </a:lnTo>
                <a:lnTo>
                  <a:pt x="4690465" y="3354051"/>
                </a:lnTo>
                <a:lnTo>
                  <a:pt x="4694322" y="3354505"/>
                </a:lnTo>
                <a:lnTo>
                  <a:pt x="4698406" y="3354728"/>
                </a:lnTo>
                <a:lnTo>
                  <a:pt x="4702716" y="3354728"/>
                </a:lnTo>
                <a:lnTo>
                  <a:pt x="4707027" y="3353825"/>
                </a:lnTo>
                <a:lnTo>
                  <a:pt x="4712018" y="3353136"/>
                </a:lnTo>
                <a:lnTo>
                  <a:pt x="4716782" y="3352005"/>
                </a:lnTo>
                <a:lnTo>
                  <a:pt x="4730167" y="3346793"/>
                </a:lnTo>
                <a:lnTo>
                  <a:pt x="4743099" y="3341577"/>
                </a:lnTo>
                <a:lnTo>
                  <a:pt x="4756031" y="3335908"/>
                </a:lnTo>
                <a:lnTo>
                  <a:pt x="4768509" y="3330240"/>
                </a:lnTo>
                <a:lnTo>
                  <a:pt x="4793464" y="3318677"/>
                </a:lnTo>
                <a:lnTo>
                  <a:pt x="4817967" y="3306652"/>
                </a:lnTo>
                <a:lnTo>
                  <a:pt x="4842695" y="3295085"/>
                </a:lnTo>
                <a:lnTo>
                  <a:pt x="4855400" y="3289416"/>
                </a:lnTo>
                <a:lnTo>
                  <a:pt x="4868332" y="3283974"/>
                </a:lnTo>
                <a:lnTo>
                  <a:pt x="4881490" y="3278529"/>
                </a:lnTo>
                <a:lnTo>
                  <a:pt x="4894876" y="3273539"/>
                </a:lnTo>
                <a:lnTo>
                  <a:pt x="4908488" y="3268551"/>
                </a:lnTo>
                <a:lnTo>
                  <a:pt x="4922554" y="3264013"/>
                </a:lnTo>
                <a:lnTo>
                  <a:pt x="4926865" y="3264469"/>
                </a:lnTo>
                <a:lnTo>
                  <a:pt x="4930948" y="3264469"/>
                </a:lnTo>
                <a:lnTo>
                  <a:pt x="4935259" y="3264242"/>
                </a:lnTo>
                <a:lnTo>
                  <a:pt x="4939116" y="3264013"/>
                </a:lnTo>
                <a:lnTo>
                  <a:pt x="4942746" y="3263335"/>
                </a:lnTo>
                <a:lnTo>
                  <a:pt x="4946375" y="3262427"/>
                </a:lnTo>
                <a:lnTo>
                  <a:pt x="4950005" y="3261292"/>
                </a:lnTo>
                <a:lnTo>
                  <a:pt x="4953408" y="3260160"/>
                </a:lnTo>
                <a:lnTo>
                  <a:pt x="4956812" y="3258571"/>
                </a:lnTo>
                <a:lnTo>
                  <a:pt x="4959988" y="3257209"/>
                </a:lnTo>
                <a:lnTo>
                  <a:pt x="4963164" y="3255170"/>
                </a:lnTo>
                <a:lnTo>
                  <a:pt x="4966340" y="3253581"/>
                </a:lnTo>
                <a:lnTo>
                  <a:pt x="4972239" y="3249046"/>
                </a:lnTo>
                <a:lnTo>
                  <a:pt x="4977684" y="3244510"/>
                </a:lnTo>
                <a:lnTo>
                  <a:pt x="4983129" y="3239745"/>
                </a:lnTo>
                <a:lnTo>
                  <a:pt x="4988347" y="3234530"/>
                </a:lnTo>
                <a:lnTo>
                  <a:pt x="4998556" y="3224322"/>
                </a:lnTo>
                <a:lnTo>
                  <a:pt x="5003774" y="3219334"/>
                </a:lnTo>
                <a:lnTo>
                  <a:pt x="5009219" y="3214344"/>
                </a:lnTo>
                <a:lnTo>
                  <a:pt x="5014437" y="3210036"/>
                </a:lnTo>
                <a:lnTo>
                  <a:pt x="5019882" y="3205953"/>
                </a:lnTo>
                <a:lnTo>
                  <a:pt x="5021923" y="3204590"/>
                </a:lnTo>
                <a:lnTo>
                  <a:pt x="5024192" y="3203457"/>
                </a:lnTo>
                <a:lnTo>
                  <a:pt x="5026234" y="3202775"/>
                </a:lnTo>
                <a:lnTo>
                  <a:pt x="5028049" y="3201870"/>
                </a:lnTo>
                <a:lnTo>
                  <a:pt x="5029864" y="3201189"/>
                </a:lnTo>
                <a:lnTo>
                  <a:pt x="5031679" y="3200962"/>
                </a:lnTo>
                <a:lnTo>
                  <a:pt x="5033494" y="3200733"/>
                </a:lnTo>
                <a:lnTo>
                  <a:pt x="5034855" y="3200962"/>
                </a:lnTo>
                <a:lnTo>
                  <a:pt x="5036670" y="3200962"/>
                </a:lnTo>
                <a:lnTo>
                  <a:pt x="5038031" y="3201415"/>
                </a:lnTo>
                <a:lnTo>
                  <a:pt x="5039619" y="3201870"/>
                </a:lnTo>
                <a:lnTo>
                  <a:pt x="5040981" y="3202775"/>
                </a:lnTo>
                <a:lnTo>
                  <a:pt x="5042115" y="3203457"/>
                </a:lnTo>
                <a:lnTo>
                  <a:pt x="5043703" y="3204362"/>
                </a:lnTo>
                <a:lnTo>
                  <a:pt x="5045972" y="3206858"/>
                </a:lnTo>
                <a:lnTo>
                  <a:pt x="5048240" y="3209581"/>
                </a:lnTo>
                <a:lnTo>
                  <a:pt x="5050282" y="3212982"/>
                </a:lnTo>
                <a:lnTo>
                  <a:pt x="5051870" y="3216612"/>
                </a:lnTo>
                <a:lnTo>
                  <a:pt x="5053685" y="3220466"/>
                </a:lnTo>
                <a:lnTo>
                  <a:pt x="5055047" y="3224777"/>
                </a:lnTo>
                <a:lnTo>
                  <a:pt x="5056181" y="3229086"/>
                </a:lnTo>
                <a:lnTo>
                  <a:pt x="5057542" y="3234076"/>
                </a:lnTo>
                <a:lnTo>
                  <a:pt x="5058450" y="3238840"/>
                </a:lnTo>
                <a:lnTo>
                  <a:pt x="5060265" y="3249046"/>
                </a:lnTo>
                <a:lnTo>
                  <a:pt x="5061399" y="3259024"/>
                </a:lnTo>
                <a:lnTo>
                  <a:pt x="5062306" y="3269006"/>
                </a:lnTo>
                <a:lnTo>
                  <a:pt x="5062760" y="3278072"/>
                </a:lnTo>
                <a:lnTo>
                  <a:pt x="5063895" y="3292591"/>
                </a:lnTo>
                <a:lnTo>
                  <a:pt x="5064121" y="3297355"/>
                </a:lnTo>
                <a:lnTo>
                  <a:pt x="5064575" y="3299623"/>
                </a:lnTo>
                <a:lnTo>
                  <a:pt x="5064575" y="3293727"/>
                </a:lnTo>
                <a:lnTo>
                  <a:pt x="5075238" y="3298486"/>
                </a:lnTo>
                <a:lnTo>
                  <a:pt x="5074784" y="3299851"/>
                </a:lnTo>
                <a:lnTo>
                  <a:pt x="5073423" y="3300754"/>
                </a:lnTo>
                <a:lnTo>
                  <a:pt x="5072062" y="3301890"/>
                </a:lnTo>
                <a:lnTo>
                  <a:pt x="5069113" y="3304615"/>
                </a:lnTo>
                <a:lnTo>
                  <a:pt x="5066617" y="3308240"/>
                </a:lnTo>
                <a:lnTo>
                  <a:pt x="5063895" y="3312325"/>
                </a:lnTo>
                <a:lnTo>
                  <a:pt x="5061172" y="3317538"/>
                </a:lnTo>
                <a:lnTo>
                  <a:pt x="5058450" y="3322987"/>
                </a:lnTo>
                <a:lnTo>
                  <a:pt x="5055500" y="3329331"/>
                </a:lnTo>
                <a:lnTo>
                  <a:pt x="5052778" y="3336135"/>
                </a:lnTo>
                <a:lnTo>
                  <a:pt x="5050282" y="3343392"/>
                </a:lnTo>
                <a:lnTo>
                  <a:pt x="5047560" y="3351102"/>
                </a:lnTo>
                <a:lnTo>
                  <a:pt x="5042115" y="3367430"/>
                </a:lnTo>
                <a:lnTo>
                  <a:pt x="5036897" y="3385339"/>
                </a:lnTo>
                <a:lnTo>
                  <a:pt x="5031679" y="3403479"/>
                </a:lnTo>
                <a:lnTo>
                  <a:pt x="5026915" y="3422306"/>
                </a:lnTo>
                <a:lnTo>
                  <a:pt x="5022150" y="3440901"/>
                </a:lnTo>
                <a:lnTo>
                  <a:pt x="5013529" y="3475831"/>
                </a:lnTo>
                <a:lnTo>
                  <a:pt x="5006269" y="3505771"/>
                </a:lnTo>
                <a:lnTo>
                  <a:pt x="5003093" y="3517792"/>
                </a:lnTo>
                <a:lnTo>
                  <a:pt x="5000371" y="3527091"/>
                </a:lnTo>
                <a:lnTo>
                  <a:pt x="4993338" y="3550000"/>
                </a:lnTo>
                <a:lnTo>
                  <a:pt x="4986758" y="3572682"/>
                </a:lnTo>
                <a:lnTo>
                  <a:pt x="4980179" y="3595363"/>
                </a:lnTo>
                <a:lnTo>
                  <a:pt x="4973146" y="3617364"/>
                </a:lnTo>
                <a:lnTo>
                  <a:pt x="4969743" y="3628478"/>
                </a:lnTo>
                <a:lnTo>
                  <a:pt x="4965886" y="3639592"/>
                </a:lnTo>
                <a:lnTo>
                  <a:pt x="4962030" y="3650480"/>
                </a:lnTo>
                <a:lnTo>
                  <a:pt x="4957492" y="3661367"/>
                </a:lnTo>
                <a:lnTo>
                  <a:pt x="4953182" y="3672254"/>
                </a:lnTo>
                <a:lnTo>
                  <a:pt x="4948417" y="3683141"/>
                </a:lnTo>
                <a:lnTo>
                  <a:pt x="4942972" y="3694028"/>
                </a:lnTo>
                <a:lnTo>
                  <a:pt x="4937301" y="3704689"/>
                </a:lnTo>
                <a:lnTo>
                  <a:pt x="4933217" y="3712400"/>
                </a:lnTo>
                <a:lnTo>
                  <a:pt x="4928906" y="3720112"/>
                </a:lnTo>
                <a:lnTo>
                  <a:pt x="4924142" y="3727597"/>
                </a:lnTo>
                <a:lnTo>
                  <a:pt x="4919605" y="3735082"/>
                </a:lnTo>
                <a:lnTo>
                  <a:pt x="4909849" y="3749598"/>
                </a:lnTo>
                <a:lnTo>
                  <a:pt x="4899640" y="3764114"/>
                </a:lnTo>
                <a:lnTo>
                  <a:pt x="4889204" y="3778177"/>
                </a:lnTo>
                <a:lnTo>
                  <a:pt x="4878541" y="3792240"/>
                </a:lnTo>
                <a:lnTo>
                  <a:pt x="4856761" y="3819911"/>
                </a:lnTo>
                <a:lnTo>
                  <a:pt x="4844057" y="3836696"/>
                </a:lnTo>
                <a:lnTo>
                  <a:pt x="4830898" y="3853934"/>
                </a:lnTo>
                <a:lnTo>
                  <a:pt x="4804354" y="3890224"/>
                </a:lnTo>
                <a:lnTo>
                  <a:pt x="4777357" y="3927422"/>
                </a:lnTo>
                <a:lnTo>
                  <a:pt x="4763517" y="3946248"/>
                </a:lnTo>
                <a:lnTo>
                  <a:pt x="4749678" y="3964620"/>
                </a:lnTo>
                <a:lnTo>
                  <a:pt x="4735612" y="3982765"/>
                </a:lnTo>
                <a:lnTo>
                  <a:pt x="4720866" y="4000684"/>
                </a:lnTo>
                <a:lnTo>
                  <a:pt x="4706346" y="4017922"/>
                </a:lnTo>
                <a:lnTo>
                  <a:pt x="4699086" y="4026314"/>
                </a:lnTo>
                <a:lnTo>
                  <a:pt x="4691826" y="4034706"/>
                </a:lnTo>
                <a:lnTo>
                  <a:pt x="4684113" y="4042645"/>
                </a:lnTo>
                <a:lnTo>
                  <a:pt x="4676626" y="4050357"/>
                </a:lnTo>
                <a:lnTo>
                  <a:pt x="4669139" y="4058068"/>
                </a:lnTo>
                <a:lnTo>
                  <a:pt x="4661426" y="4065553"/>
                </a:lnTo>
                <a:lnTo>
                  <a:pt x="4653485" y="4072585"/>
                </a:lnTo>
                <a:lnTo>
                  <a:pt x="4645771" y="4079389"/>
                </a:lnTo>
                <a:lnTo>
                  <a:pt x="4638058" y="4085967"/>
                </a:lnTo>
                <a:lnTo>
                  <a:pt x="4629891" y="4092091"/>
                </a:lnTo>
                <a:lnTo>
                  <a:pt x="4629664" y="4098442"/>
                </a:lnTo>
                <a:lnTo>
                  <a:pt x="4480609" y="4119536"/>
                </a:lnTo>
                <a:lnTo>
                  <a:pt x="4331328" y="4140629"/>
                </a:lnTo>
                <a:lnTo>
                  <a:pt x="4322707" y="4141764"/>
                </a:lnTo>
                <a:lnTo>
                  <a:pt x="4311591" y="4143805"/>
                </a:lnTo>
                <a:lnTo>
                  <a:pt x="4283459" y="4149248"/>
                </a:lnTo>
                <a:lnTo>
                  <a:pt x="4267351" y="4151743"/>
                </a:lnTo>
                <a:lnTo>
                  <a:pt x="4250789" y="4154238"/>
                </a:lnTo>
                <a:lnTo>
                  <a:pt x="4234228" y="4156280"/>
                </a:lnTo>
                <a:lnTo>
                  <a:pt x="4226287" y="4157187"/>
                </a:lnTo>
                <a:lnTo>
                  <a:pt x="4218574" y="4157641"/>
                </a:lnTo>
                <a:lnTo>
                  <a:pt x="4210860" y="4158094"/>
                </a:lnTo>
                <a:lnTo>
                  <a:pt x="4203827" y="4158321"/>
                </a:lnTo>
                <a:lnTo>
                  <a:pt x="4197248" y="4158094"/>
                </a:lnTo>
                <a:lnTo>
                  <a:pt x="4190895" y="4157867"/>
                </a:lnTo>
                <a:lnTo>
                  <a:pt x="4185677" y="4157187"/>
                </a:lnTo>
                <a:lnTo>
                  <a:pt x="4180686" y="4156280"/>
                </a:lnTo>
                <a:lnTo>
                  <a:pt x="4178644" y="4155599"/>
                </a:lnTo>
                <a:lnTo>
                  <a:pt x="4176602" y="4154692"/>
                </a:lnTo>
                <a:lnTo>
                  <a:pt x="4174787" y="4153785"/>
                </a:lnTo>
                <a:lnTo>
                  <a:pt x="4173199" y="4152878"/>
                </a:lnTo>
                <a:lnTo>
                  <a:pt x="4172065" y="4151743"/>
                </a:lnTo>
                <a:lnTo>
                  <a:pt x="4170704" y="4150609"/>
                </a:lnTo>
                <a:lnTo>
                  <a:pt x="4169796" y="4149475"/>
                </a:lnTo>
                <a:lnTo>
                  <a:pt x="4169343" y="4147888"/>
                </a:lnTo>
                <a:lnTo>
                  <a:pt x="4168889" y="4146527"/>
                </a:lnTo>
                <a:lnTo>
                  <a:pt x="4168889" y="4144712"/>
                </a:lnTo>
                <a:lnTo>
                  <a:pt x="4169116" y="4143124"/>
                </a:lnTo>
                <a:lnTo>
                  <a:pt x="4169569" y="4141083"/>
                </a:lnTo>
                <a:lnTo>
                  <a:pt x="4170250" y="4139042"/>
                </a:lnTo>
                <a:lnTo>
                  <a:pt x="4171384" y="4136774"/>
                </a:lnTo>
                <a:lnTo>
                  <a:pt x="4172519" y="4134505"/>
                </a:lnTo>
                <a:lnTo>
                  <a:pt x="4174107" y="4132237"/>
                </a:lnTo>
                <a:lnTo>
                  <a:pt x="4176376" y="4129515"/>
                </a:lnTo>
                <a:lnTo>
                  <a:pt x="4178644" y="4126794"/>
                </a:lnTo>
                <a:lnTo>
                  <a:pt x="4181367" y="4123845"/>
                </a:lnTo>
                <a:lnTo>
                  <a:pt x="4184543" y="4120670"/>
                </a:lnTo>
                <a:lnTo>
                  <a:pt x="4206549" y="4111824"/>
                </a:lnTo>
                <a:lnTo>
                  <a:pt x="4204961" y="4110690"/>
                </a:lnTo>
                <a:lnTo>
                  <a:pt x="4203146" y="4109782"/>
                </a:lnTo>
                <a:lnTo>
                  <a:pt x="4201558" y="4109102"/>
                </a:lnTo>
                <a:lnTo>
                  <a:pt x="4199516" y="4108422"/>
                </a:lnTo>
                <a:lnTo>
                  <a:pt x="4195886" y="4107514"/>
                </a:lnTo>
                <a:lnTo>
                  <a:pt x="4191803" y="4107061"/>
                </a:lnTo>
                <a:lnTo>
                  <a:pt x="4187492" y="4107061"/>
                </a:lnTo>
                <a:lnTo>
                  <a:pt x="4183409" y="4107287"/>
                </a:lnTo>
                <a:lnTo>
                  <a:pt x="4174561" y="4107741"/>
                </a:lnTo>
                <a:lnTo>
                  <a:pt x="4169796" y="4107741"/>
                </a:lnTo>
                <a:lnTo>
                  <a:pt x="4165259" y="4107287"/>
                </a:lnTo>
                <a:lnTo>
                  <a:pt x="4160495" y="4106834"/>
                </a:lnTo>
                <a:lnTo>
                  <a:pt x="4158453" y="4106153"/>
                </a:lnTo>
                <a:lnTo>
                  <a:pt x="4156184" y="4105473"/>
                </a:lnTo>
                <a:lnTo>
                  <a:pt x="4153689" y="4104566"/>
                </a:lnTo>
                <a:lnTo>
                  <a:pt x="4151647" y="4103432"/>
                </a:lnTo>
                <a:lnTo>
                  <a:pt x="4149378" y="4102298"/>
                </a:lnTo>
                <a:lnTo>
                  <a:pt x="4147336" y="4100710"/>
                </a:lnTo>
                <a:lnTo>
                  <a:pt x="4145067" y="4099122"/>
                </a:lnTo>
                <a:lnTo>
                  <a:pt x="4142799" y="4097081"/>
                </a:lnTo>
                <a:lnTo>
                  <a:pt x="4140757" y="4095039"/>
                </a:lnTo>
                <a:lnTo>
                  <a:pt x="4138488" y="4092544"/>
                </a:lnTo>
                <a:lnTo>
                  <a:pt x="4136220" y="4086420"/>
                </a:lnTo>
                <a:lnTo>
                  <a:pt x="4125103" y="4093905"/>
                </a:lnTo>
                <a:lnTo>
                  <a:pt x="4118524" y="4025634"/>
                </a:lnTo>
                <a:lnTo>
                  <a:pt x="4111717" y="3957589"/>
                </a:lnTo>
                <a:lnTo>
                  <a:pt x="4104458" y="3889317"/>
                </a:lnTo>
                <a:lnTo>
                  <a:pt x="4097198" y="3821272"/>
                </a:lnTo>
                <a:lnTo>
                  <a:pt x="4089257" y="3753000"/>
                </a:lnTo>
                <a:lnTo>
                  <a:pt x="4081544" y="3684729"/>
                </a:lnTo>
                <a:lnTo>
                  <a:pt x="4073376" y="3616684"/>
                </a:lnTo>
                <a:lnTo>
                  <a:pt x="4064755" y="3548639"/>
                </a:lnTo>
                <a:lnTo>
                  <a:pt x="4056361" y="3480594"/>
                </a:lnTo>
                <a:lnTo>
                  <a:pt x="4047286" y="3412781"/>
                </a:lnTo>
                <a:lnTo>
                  <a:pt x="4037984" y="3344750"/>
                </a:lnTo>
                <a:lnTo>
                  <a:pt x="4028456" y="3276942"/>
                </a:lnTo>
                <a:lnTo>
                  <a:pt x="4018927" y="3208673"/>
                </a:lnTo>
                <a:lnTo>
                  <a:pt x="4008945" y="3140857"/>
                </a:lnTo>
                <a:lnTo>
                  <a:pt x="3998736" y="3073037"/>
                </a:lnTo>
                <a:lnTo>
                  <a:pt x="3988527" y="3005450"/>
                </a:lnTo>
                <a:lnTo>
                  <a:pt x="3998055" y="3003862"/>
                </a:lnTo>
                <a:lnTo>
                  <a:pt x="4010306" y="3001595"/>
                </a:lnTo>
                <a:lnTo>
                  <a:pt x="4040026" y="2996376"/>
                </a:lnTo>
                <a:lnTo>
                  <a:pt x="4074057" y="2990026"/>
                </a:lnTo>
                <a:lnTo>
                  <a:pt x="4091980" y="2987074"/>
                </a:lnTo>
                <a:lnTo>
                  <a:pt x="4109676" y="2984127"/>
                </a:lnTo>
                <a:lnTo>
                  <a:pt x="4127372" y="2981631"/>
                </a:lnTo>
                <a:lnTo>
                  <a:pt x="4144160" y="2980044"/>
                </a:lnTo>
                <a:lnTo>
                  <a:pt x="4152100" y="2979363"/>
                </a:lnTo>
                <a:lnTo>
                  <a:pt x="4159814" y="2978682"/>
                </a:lnTo>
                <a:lnTo>
                  <a:pt x="4167074" y="2978456"/>
                </a:lnTo>
                <a:lnTo>
                  <a:pt x="4173880" y="2978456"/>
                </a:lnTo>
                <a:lnTo>
                  <a:pt x="4180459" y="2978456"/>
                </a:lnTo>
                <a:lnTo>
                  <a:pt x="4186358" y="2978909"/>
                </a:lnTo>
                <a:lnTo>
                  <a:pt x="4192030" y="2979818"/>
                </a:lnTo>
                <a:lnTo>
                  <a:pt x="4196567" y="2980725"/>
                </a:lnTo>
                <a:lnTo>
                  <a:pt x="4200651" y="2982085"/>
                </a:lnTo>
                <a:lnTo>
                  <a:pt x="4202468" y="2982894"/>
                </a:lnTo>
                <a:lnTo>
                  <a:pt x="4204834" y="2980890"/>
                </a:lnTo>
                <a:lnTo>
                  <a:pt x="4208009" y="2978169"/>
                </a:lnTo>
                <a:lnTo>
                  <a:pt x="4211638" y="2975448"/>
                </a:lnTo>
                <a:lnTo>
                  <a:pt x="4223431" y="2973860"/>
                </a:lnTo>
                <a:lnTo>
                  <a:pt x="4234316" y="2971819"/>
                </a:lnTo>
                <a:lnTo>
                  <a:pt x="4252686" y="2968644"/>
                </a:lnTo>
                <a:lnTo>
                  <a:pt x="4260397" y="2967736"/>
                </a:lnTo>
                <a:lnTo>
                  <a:pt x="4267427" y="2967284"/>
                </a:lnTo>
                <a:lnTo>
                  <a:pt x="4270602" y="2967056"/>
                </a:lnTo>
                <a:close/>
                <a:moveTo>
                  <a:pt x="6776777" y="2964095"/>
                </a:moveTo>
                <a:lnTo>
                  <a:pt x="6775134" y="2969131"/>
                </a:lnTo>
                <a:lnTo>
                  <a:pt x="6776441" y="2965713"/>
                </a:lnTo>
                <a:lnTo>
                  <a:pt x="6780505" y="2977107"/>
                </a:lnTo>
                <a:lnTo>
                  <a:pt x="6780505" y="2977284"/>
                </a:lnTo>
                <a:lnTo>
                  <a:pt x="6780505" y="2977512"/>
                </a:lnTo>
                <a:lnTo>
                  <a:pt x="6780650" y="2977512"/>
                </a:lnTo>
                <a:lnTo>
                  <a:pt x="6780731" y="2977739"/>
                </a:lnTo>
                <a:lnTo>
                  <a:pt x="6780731" y="2977512"/>
                </a:lnTo>
                <a:lnTo>
                  <a:pt x="6780650" y="2977512"/>
                </a:lnTo>
                <a:lnTo>
                  <a:pt x="6780505" y="2977107"/>
                </a:lnTo>
                <a:lnTo>
                  <a:pt x="6780505" y="2975697"/>
                </a:lnTo>
                <a:lnTo>
                  <a:pt x="6780162" y="2973228"/>
                </a:lnTo>
                <a:lnTo>
                  <a:pt x="6779289" y="2970451"/>
                </a:lnTo>
                <a:lnTo>
                  <a:pt x="6777005" y="2964322"/>
                </a:lnTo>
                <a:lnTo>
                  <a:pt x="6776777" y="2964095"/>
                </a:lnTo>
                <a:close/>
                <a:moveTo>
                  <a:pt x="6594307" y="2962183"/>
                </a:moveTo>
                <a:lnTo>
                  <a:pt x="6596063" y="2971863"/>
                </a:lnTo>
                <a:lnTo>
                  <a:pt x="6594307" y="2968720"/>
                </a:lnTo>
                <a:lnTo>
                  <a:pt x="6594307" y="2962183"/>
                </a:lnTo>
                <a:close/>
                <a:moveTo>
                  <a:pt x="4548208" y="2961801"/>
                </a:moveTo>
                <a:lnTo>
                  <a:pt x="4546667" y="2964575"/>
                </a:lnTo>
                <a:lnTo>
                  <a:pt x="4548414" y="2962830"/>
                </a:lnTo>
                <a:lnTo>
                  <a:pt x="4548208" y="2961801"/>
                </a:lnTo>
                <a:close/>
                <a:moveTo>
                  <a:pt x="4472576" y="2959175"/>
                </a:moveTo>
                <a:lnTo>
                  <a:pt x="4475163" y="2963342"/>
                </a:lnTo>
                <a:lnTo>
                  <a:pt x="4474693" y="2965526"/>
                </a:lnTo>
                <a:lnTo>
                  <a:pt x="4468813" y="2964137"/>
                </a:lnTo>
                <a:lnTo>
                  <a:pt x="4472576" y="2959175"/>
                </a:lnTo>
                <a:close/>
                <a:moveTo>
                  <a:pt x="4468813" y="2955998"/>
                </a:moveTo>
                <a:lnTo>
                  <a:pt x="4473576" y="2957816"/>
                </a:lnTo>
                <a:lnTo>
                  <a:pt x="4472782" y="2959175"/>
                </a:lnTo>
                <a:lnTo>
                  <a:pt x="4468813" y="2955998"/>
                </a:lnTo>
                <a:close/>
                <a:moveTo>
                  <a:pt x="6750050" y="2946438"/>
                </a:moveTo>
                <a:lnTo>
                  <a:pt x="6750504" y="2946438"/>
                </a:lnTo>
                <a:lnTo>
                  <a:pt x="6751638" y="2951202"/>
                </a:lnTo>
                <a:lnTo>
                  <a:pt x="6751411" y="2951017"/>
                </a:lnTo>
                <a:lnTo>
                  <a:pt x="6750050" y="2946438"/>
                </a:lnTo>
                <a:close/>
                <a:moveTo>
                  <a:pt x="6691312" y="2936958"/>
                </a:moveTo>
                <a:lnTo>
                  <a:pt x="6694320" y="2948566"/>
                </a:lnTo>
                <a:lnTo>
                  <a:pt x="6694487" y="2951245"/>
                </a:lnTo>
                <a:lnTo>
                  <a:pt x="6691312" y="2936958"/>
                </a:lnTo>
                <a:close/>
                <a:moveTo>
                  <a:pt x="6688137" y="2935372"/>
                </a:moveTo>
                <a:lnTo>
                  <a:pt x="6691312" y="2946936"/>
                </a:lnTo>
                <a:lnTo>
                  <a:pt x="6690735" y="2957594"/>
                </a:lnTo>
                <a:lnTo>
                  <a:pt x="6688137" y="2935372"/>
                </a:lnTo>
                <a:close/>
                <a:moveTo>
                  <a:pt x="6684962" y="2935372"/>
                </a:moveTo>
                <a:lnTo>
                  <a:pt x="6686550" y="2944490"/>
                </a:lnTo>
                <a:lnTo>
                  <a:pt x="6686550" y="2944897"/>
                </a:lnTo>
                <a:lnTo>
                  <a:pt x="6684962" y="2935372"/>
                </a:lnTo>
                <a:close/>
                <a:moveTo>
                  <a:pt x="2873456" y="2932413"/>
                </a:moveTo>
                <a:lnTo>
                  <a:pt x="2873682" y="2932640"/>
                </a:lnTo>
                <a:lnTo>
                  <a:pt x="2882984" y="2939443"/>
                </a:lnTo>
                <a:lnTo>
                  <a:pt x="2883438" y="2939667"/>
                </a:lnTo>
                <a:lnTo>
                  <a:pt x="2882757" y="2939216"/>
                </a:lnTo>
                <a:lnTo>
                  <a:pt x="2873456" y="2932413"/>
                </a:lnTo>
                <a:close/>
                <a:moveTo>
                  <a:pt x="4541207" y="2929071"/>
                </a:moveTo>
                <a:lnTo>
                  <a:pt x="4540918" y="2931089"/>
                </a:lnTo>
                <a:lnTo>
                  <a:pt x="4540691" y="2933805"/>
                </a:lnTo>
                <a:lnTo>
                  <a:pt x="4540918" y="2936297"/>
                </a:lnTo>
                <a:lnTo>
                  <a:pt x="4541145" y="2938340"/>
                </a:lnTo>
                <a:lnTo>
                  <a:pt x="4541598" y="2940378"/>
                </a:lnTo>
                <a:lnTo>
                  <a:pt x="4542278" y="2941963"/>
                </a:lnTo>
                <a:lnTo>
                  <a:pt x="4543639" y="2945141"/>
                </a:lnTo>
                <a:lnTo>
                  <a:pt x="4545225" y="2948084"/>
                </a:lnTo>
                <a:lnTo>
                  <a:pt x="4545620" y="2948870"/>
                </a:lnTo>
                <a:lnTo>
                  <a:pt x="4545012" y="2945841"/>
                </a:lnTo>
                <a:lnTo>
                  <a:pt x="4541207" y="2929071"/>
                </a:lnTo>
                <a:close/>
                <a:moveTo>
                  <a:pt x="1422410" y="2927478"/>
                </a:moveTo>
                <a:lnTo>
                  <a:pt x="1420551" y="2931615"/>
                </a:lnTo>
                <a:lnTo>
                  <a:pt x="1418740" y="2935919"/>
                </a:lnTo>
                <a:lnTo>
                  <a:pt x="1416248" y="2939998"/>
                </a:lnTo>
                <a:lnTo>
                  <a:pt x="1413529" y="2943400"/>
                </a:lnTo>
                <a:lnTo>
                  <a:pt x="1410584" y="2946574"/>
                </a:lnTo>
                <a:lnTo>
                  <a:pt x="1407639" y="2949065"/>
                </a:lnTo>
                <a:lnTo>
                  <a:pt x="1404241" y="2951330"/>
                </a:lnTo>
                <a:lnTo>
                  <a:pt x="1399937" y="2953823"/>
                </a:lnTo>
                <a:lnTo>
                  <a:pt x="1395860" y="2956090"/>
                </a:lnTo>
                <a:lnTo>
                  <a:pt x="1392235" y="2959038"/>
                </a:lnTo>
                <a:lnTo>
                  <a:pt x="1389064" y="2961985"/>
                </a:lnTo>
                <a:lnTo>
                  <a:pt x="1385893" y="2965158"/>
                </a:lnTo>
                <a:lnTo>
                  <a:pt x="1383174" y="2968333"/>
                </a:lnTo>
                <a:lnTo>
                  <a:pt x="1380683" y="2971732"/>
                </a:lnTo>
                <a:lnTo>
                  <a:pt x="1379570" y="2973715"/>
                </a:lnTo>
                <a:lnTo>
                  <a:pt x="1379909" y="2973406"/>
                </a:lnTo>
                <a:lnTo>
                  <a:pt x="1383318" y="2970227"/>
                </a:lnTo>
                <a:lnTo>
                  <a:pt x="1386953" y="2967277"/>
                </a:lnTo>
                <a:lnTo>
                  <a:pt x="1394225" y="2961832"/>
                </a:lnTo>
                <a:lnTo>
                  <a:pt x="1401269" y="2956837"/>
                </a:lnTo>
                <a:lnTo>
                  <a:pt x="1404679" y="2954115"/>
                </a:lnTo>
                <a:lnTo>
                  <a:pt x="1407858" y="2951620"/>
                </a:lnTo>
                <a:lnTo>
                  <a:pt x="1410813" y="2949127"/>
                </a:lnTo>
                <a:lnTo>
                  <a:pt x="1413767" y="2946178"/>
                </a:lnTo>
                <a:lnTo>
                  <a:pt x="1416039" y="2942999"/>
                </a:lnTo>
                <a:lnTo>
                  <a:pt x="1418311" y="2939823"/>
                </a:lnTo>
                <a:lnTo>
                  <a:pt x="1419902" y="2936193"/>
                </a:lnTo>
                <a:lnTo>
                  <a:pt x="1421492" y="2932108"/>
                </a:lnTo>
                <a:lnTo>
                  <a:pt x="1422401" y="2927568"/>
                </a:lnTo>
                <a:lnTo>
                  <a:pt x="1422410" y="2927478"/>
                </a:lnTo>
                <a:close/>
                <a:moveTo>
                  <a:pt x="6742112" y="2924265"/>
                </a:moveTo>
                <a:lnTo>
                  <a:pt x="6743524" y="2932233"/>
                </a:lnTo>
                <a:lnTo>
                  <a:pt x="6743700" y="2935372"/>
                </a:lnTo>
                <a:lnTo>
                  <a:pt x="6742465" y="2928606"/>
                </a:lnTo>
                <a:lnTo>
                  <a:pt x="6742465" y="2928121"/>
                </a:lnTo>
                <a:lnTo>
                  <a:pt x="6742112" y="2924265"/>
                </a:lnTo>
                <a:close/>
                <a:moveTo>
                  <a:pt x="4265613" y="2921019"/>
                </a:moveTo>
                <a:lnTo>
                  <a:pt x="4281488" y="2943244"/>
                </a:lnTo>
                <a:lnTo>
                  <a:pt x="4250872" y="2947553"/>
                </a:lnTo>
                <a:lnTo>
                  <a:pt x="4265159" y="2921247"/>
                </a:lnTo>
                <a:lnTo>
                  <a:pt x="4265613" y="2921019"/>
                </a:lnTo>
                <a:close/>
                <a:moveTo>
                  <a:pt x="6686550" y="2916332"/>
                </a:moveTo>
                <a:lnTo>
                  <a:pt x="6689196" y="2920944"/>
                </a:lnTo>
                <a:lnTo>
                  <a:pt x="6691313" y="2924175"/>
                </a:lnTo>
                <a:lnTo>
                  <a:pt x="6690519" y="2929026"/>
                </a:lnTo>
                <a:lnTo>
                  <a:pt x="6686550" y="2916332"/>
                </a:lnTo>
                <a:close/>
                <a:moveTo>
                  <a:pt x="3368525" y="2914517"/>
                </a:moveTo>
                <a:lnTo>
                  <a:pt x="3368435" y="2914529"/>
                </a:lnTo>
                <a:lnTo>
                  <a:pt x="3372932" y="2944628"/>
                </a:lnTo>
                <a:lnTo>
                  <a:pt x="3373026" y="2944664"/>
                </a:lnTo>
                <a:lnTo>
                  <a:pt x="3368525" y="2914517"/>
                </a:lnTo>
                <a:close/>
                <a:moveTo>
                  <a:pt x="6771296" y="2913262"/>
                </a:moveTo>
                <a:lnTo>
                  <a:pt x="6771981" y="2920070"/>
                </a:lnTo>
                <a:lnTo>
                  <a:pt x="6772894" y="2926649"/>
                </a:lnTo>
                <a:lnTo>
                  <a:pt x="6774036" y="2933001"/>
                </a:lnTo>
                <a:lnTo>
                  <a:pt x="6775178" y="2939354"/>
                </a:lnTo>
                <a:lnTo>
                  <a:pt x="6777690" y="2951842"/>
                </a:lnTo>
                <a:lnTo>
                  <a:pt x="6779741" y="2962590"/>
                </a:lnTo>
                <a:lnTo>
                  <a:pt x="6779828" y="2961629"/>
                </a:lnTo>
                <a:lnTo>
                  <a:pt x="6779828" y="2958681"/>
                </a:lnTo>
                <a:lnTo>
                  <a:pt x="6779602" y="2955276"/>
                </a:lnTo>
                <a:lnTo>
                  <a:pt x="6778925" y="2948019"/>
                </a:lnTo>
                <a:lnTo>
                  <a:pt x="6777344" y="2940309"/>
                </a:lnTo>
                <a:lnTo>
                  <a:pt x="6775764" y="2932373"/>
                </a:lnTo>
                <a:lnTo>
                  <a:pt x="6773958" y="2925340"/>
                </a:lnTo>
                <a:lnTo>
                  <a:pt x="6771701" y="2915593"/>
                </a:lnTo>
                <a:lnTo>
                  <a:pt x="6773281" y="2918089"/>
                </a:lnTo>
                <a:lnTo>
                  <a:pt x="6772914" y="2916024"/>
                </a:lnTo>
                <a:lnTo>
                  <a:pt x="6771981" y="2914170"/>
                </a:lnTo>
                <a:lnTo>
                  <a:pt x="6771296" y="2913262"/>
                </a:lnTo>
                <a:close/>
                <a:moveTo>
                  <a:pt x="2864835" y="2909278"/>
                </a:moveTo>
                <a:lnTo>
                  <a:pt x="2871187" y="2917676"/>
                </a:lnTo>
                <a:lnTo>
                  <a:pt x="2871187" y="2917449"/>
                </a:lnTo>
                <a:lnTo>
                  <a:pt x="2864835" y="2909278"/>
                </a:lnTo>
                <a:close/>
                <a:moveTo>
                  <a:pt x="6680200" y="2906799"/>
                </a:moveTo>
                <a:lnTo>
                  <a:pt x="6681788" y="2912418"/>
                </a:lnTo>
                <a:lnTo>
                  <a:pt x="6681312" y="2913149"/>
                </a:lnTo>
                <a:lnTo>
                  <a:pt x="6680200" y="2906799"/>
                </a:lnTo>
                <a:close/>
                <a:moveTo>
                  <a:pt x="6734175" y="2900461"/>
                </a:moveTo>
                <a:lnTo>
                  <a:pt x="6737350" y="2909979"/>
                </a:lnTo>
                <a:lnTo>
                  <a:pt x="6736292" y="2909749"/>
                </a:lnTo>
                <a:lnTo>
                  <a:pt x="6734175" y="2900461"/>
                </a:lnTo>
                <a:close/>
                <a:moveTo>
                  <a:pt x="6677025" y="2898871"/>
                </a:moveTo>
                <a:lnTo>
                  <a:pt x="6678295" y="2899323"/>
                </a:lnTo>
                <a:lnTo>
                  <a:pt x="6678295" y="2899555"/>
                </a:lnTo>
                <a:lnTo>
                  <a:pt x="6678613" y="2905211"/>
                </a:lnTo>
                <a:lnTo>
                  <a:pt x="6677025" y="2898871"/>
                </a:lnTo>
                <a:close/>
                <a:moveTo>
                  <a:pt x="6683375" y="2889331"/>
                </a:moveTo>
                <a:lnTo>
                  <a:pt x="6684328" y="2892630"/>
                </a:lnTo>
                <a:lnTo>
                  <a:pt x="6684963" y="2895678"/>
                </a:lnTo>
                <a:lnTo>
                  <a:pt x="6683375" y="2889331"/>
                </a:lnTo>
                <a:close/>
                <a:moveTo>
                  <a:pt x="6679505" y="2881401"/>
                </a:moveTo>
                <a:lnTo>
                  <a:pt x="6682780" y="2887371"/>
                </a:lnTo>
                <a:lnTo>
                  <a:pt x="6683375" y="2898871"/>
                </a:lnTo>
                <a:lnTo>
                  <a:pt x="6682780" y="2897715"/>
                </a:lnTo>
                <a:lnTo>
                  <a:pt x="6681589" y="2891044"/>
                </a:lnTo>
                <a:lnTo>
                  <a:pt x="6678612" y="2881862"/>
                </a:lnTo>
                <a:lnTo>
                  <a:pt x="6679505" y="2881401"/>
                </a:lnTo>
                <a:close/>
                <a:moveTo>
                  <a:pt x="1687153" y="2870918"/>
                </a:moveTo>
                <a:lnTo>
                  <a:pt x="1692352" y="2928250"/>
                </a:lnTo>
                <a:lnTo>
                  <a:pt x="1698033" y="2985662"/>
                </a:lnTo>
                <a:lnTo>
                  <a:pt x="1703714" y="3043080"/>
                </a:lnTo>
                <a:lnTo>
                  <a:pt x="1706342" y="3067671"/>
                </a:lnTo>
                <a:lnTo>
                  <a:pt x="1701932" y="3023987"/>
                </a:lnTo>
                <a:lnTo>
                  <a:pt x="1696941" y="2974096"/>
                </a:lnTo>
                <a:lnTo>
                  <a:pt x="1692177" y="2924205"/>
                </a:lnTo>
                <a:lnTo>
                  <a:pt x="1687153" y="2870918"/>
                </a:lnTo>
                <a:close/>
                <a:moveTo>
                  <a:pt x="6777038" y="2851239"/>
                </a:moveTo>
                <a:lnTo>
                  <a:pt x="6778626" y="2855997"/>
                </a:lnTo>
                <a:lnTo>
                  <a:pt x="6778308" y="2855771"/>
                </a:lnTo>
                <a:lnTo>
                  <a:pt x="6777038" y="2851239"/>
                </a:lnTo>
                <a:close/>
                <a:moveTo>
                  <a:pt x="6677537" y="2850645"/>
                </a:moveTo>
                <a:lnTo>
                  <a:pt x="6679690" y="2856298"/>
                </a:lnTo>
                <a:lnTo>
                  <a:pt x="6691958" y="2886936"/>
                </a:lnTo>
                <a:lnTo>
                  <a:pt x="6697183" y="2901244"/>
                </a:lnTo>
                <a:lnTo>
                  <a:pt x="6697769" y="2902886"/>
                </a:lnTo>
                <a:lnTo>
                  <a:pt x="6697086" y="2898393"/>
                </a:lnTo>
                <a:lnTo>
                  <a:pt x="6696178" y="2890750"/>
                </a:lnTo>
                <a:lnTo>
                  <a:pt x="6697989" y="2897482"/>
                </a:lnTo>
                <a:lnTo>
                  <a:pt x="6699796" y="2906322"/>
                </a:lnTo>
                <a:lnTo>
                  <a:pt x="6700646" y="2910956"/>
                </a:lnTo>
                <a:lnTo>
                  <a:pt x="6701954" y="2914633"/>
                </a:lnTo>
                <a:lnTo>
                  <a:pt x="6706043" y="2926876"/>
                </a:lnTo>
                <a:lnTo>
                  <a:pt x="6707406" y="2932325"/>
                </a:lnTo>
                <a:lnTo>
                  <a:pt x="6708997" y="2937774"/>
                </a:lnTo>
                <a:lnTo>
                  <a:pt x="6710095" y="2980581"/>
                </a:lnTo>
                <a:lnTo>
                  <a:pt x="6713573" y="3001529"/>
                </a:lnTo>
                <a:lnTo>
                  <a:pt x="6715154" y="3010824"/>
                </a:lnTo>
                <a:lnTo>
                  <a:pt x="6715832" y="3017849"/>
                </a:lnTo>
                <a:lnTo>
                  <a:pt x="6718768" y="3041649"/>
                </a:lnTo>
                <a:lnTo>
                  <a:pt x="6720349" y="3053437"/>
                </a:lnTo>
                <a:lnTo>
                  <a:pt x="6722155" y="3065000"/>
                </a:lnTo>
                <a:lnTo>
                  <a:pt x="6723285" y="3070204"/>
                </a:lnTo>
                <a:lnTo>
                  <a:pt x="6724188" y="3075206"/>
                </a:lnTo>
                <a:lnTo>
                  <a:pt x="6725543" y="3079726"/>
                </a:lnTo>
                <a:lnTo>
                  <a:pt x="6726672" y="3083581"/>
                </a:lnTo>
                <a:lnTo>
                  <a:pt x="6728253" y="3087208"/>
                </a:lnTo>
                <a:lnTo>
                  <a:pt x="6729608" y="3090157"/>
                </a:lnTo>
                <a:lnTo>
                  <a:pt x="6731189" y="3092424"/>
                </a:lnTo>
                <a:lnTo>
                  <a:pt x="6732093" y="3093105"/>
                </a:lnTo>
                <a:lnTo>
                  <a:pt x="6732996" y="3093781"/>
                </a:lnTo>
                <a:lnTo>
                  <a:pt x="6736158" y="3105569"/>
                </a:lnTo>
                <a:lnTo>
                  <a:pt x="6736610" y="3109878"/>
                </a:lnTo>
                <a:lnTo>
                  <a:pt x="6740223" y="3145465"/>
                </a:lnTo>
                <a:lnTo>
                  <a:pt x="6743385" y="3181513"/>
                </a:lnTo>
                <a:lnTo>
                  <a:pt x="6746095" y="3217777"/>
                </a:lnTo>
                <a:lnTo>
                  <a:pt x="6746894" y="3230443"/>
                </a:lnTo>
                <a:lnTo>
                  <a:pt x="6746321" y="3224121"/>
                </a:lnTo>
                <a:lnTo>
                  <a:pt x="6745644" y="3219137"/>
                </a:lnTo>
                <a:lnTo>
                  <a:pt x="6745192" y="3217550"/>
                </a:lnTo>
                <a:lnTo>
                  <a:pt x="6744515" y="3216417"/>
                </a:lnTo>
                <a:lnTo>
                  <a:pt x="6744063" y="3215962"/>
                </a:lnTo>
                <a:lnTo>
                  <a:pt x="6743611" y="3215962"/>
                </a:lnTo>
                <a:lnTo>
                  <a:pt x="6742934" y="3216869"/>
                </a:lnTo>
                <a:lnTo>
                  <a:pt x="6742482" y="3218232"/>
                </a:lnTo>
                <a:lnTo>
                  <a:pt x="6741127" y="3222538"/>
                </a:lnTo>
                <a:lnTo>
                  <a:pt x="6739998" y="3218001"/>
                </a:lnTo>
                <a:lnTo>
                  <a:pt x="6738868" y="3212791"/>
                </a:lnTo>
                <a:lnTo>
                  <a:pt x="6738191" y="3207800"/>
                </a:lnTo>
                <a:lnTo>
                  <a:pt x="6737287" y="3202133"/>
                </a:lnTo>
                <a:lnTo>
                  <a:pt x="6736384" y="3191708"/>
                </a:lnTo>
                <a:lnTo>
                  <a:pt x="6735481" y="3181738"/>
                </a:lnTo>
                <a:lnTo>
                  <a:pt x="6734803" y="3177657"/>
                </a:lnTo>
                <a:lnTo>
                  <a:pt x="6733900" y="3174027"/>
                </a:lnTo>
                <a:lnTo>
                  <a:pt x="6732770" y="3170853"/>
                </a:lnTo>
                <a:lnTo>
                  <a:pt x="6732093" y="3169718"/>
                </a:lnTo>
                <a:lnTo>
                  <a:pt x="6731189" y="3168584"/>
                </a:lnTo>
                <a:lnTo>
                  <a:pt x="6730512" y="3167907"/>
                </a:lnTo>
                <a:lnTo>
                  <a:pt x="6729608" y="3167224"/>
                </a:lnTo>
                <a:lnTo>
                  <a:pt x="6728479" y="3166996"/>
                </a:lnTo>
                <a:lnTo>
                  <a:pt x="6727350" y="3166996"/>
                </a:lnTo>
                <a:lnTo>
                  <a:pt x="6726221" y="3167224"/>
                </a:lnTo>
                <a:lnTo>
                  <a:pt x="6724866" y="3167677"/>
                </a:lnTo>
                <a:lnTo>
                  <a:pt x="6723059" y="3168584"/>
                </a:lnTo>
                <a:lnTo>
                  <a:pt x="6721704" y="3169946"/>
                </a:lnTo>
                <a:lnTo>
                  <a:pt x="6718768" y="3161330"/>
                </a:lnTo>
                <a:lnTo>
                  <a:pt x="6716283" y="3152942"/>
                </a:lnTo>
                <a:lnTo>
                  <a:pt x="6714251" y="3144562"/>
                </a:lnTo>
                <a:lnTo>
                  <a:pt x="6712444" y="3135948"/>
                </a:lnTo>
                <a:lnTo>
                  <a:pt x="6710863" y="3127335"/>
                </a:lnTo>
                <a:lnTo>
                  <a:pt x="6709734" y="3118946"/>
                </a:lnTo>
                <a:lnTo>
                  <a:pt x="6708830" y="3110105"/>
                </a:lnTo>
                <a:lnTo>
                  <a:pt x="6707927" y="3101263"/>
                </a:lnTo>
                <a:lnTo>
                  <a:pt x="6707249" y="3092650"/>
                </a:lnTo>
                <a:lnTo>
                  <a:pt x="6706797" y="3083802"/>
                </a:lnTo>
                <a:lnTo>
                  <a:pt x="6706120" y="3066131"/>
                </a:lnTo>
                <a:lnTo>
                  <a:pt x="6706120" y="3048456"/>
                </a:lnTo>
                <a:lnTo>
                  <a:pt x="6706346" y="3030546"/>
                </a:lnTo>
                <a:lnTo>
                  <a:pt x="6706346" y="3028547"/>
                </a:lnTo>
                <a:lnTo>
                  <a:pt x="6705589" y="3024938"/>
                </a:lnTo>
                <a:lnTo>
                  <a:pt x="6703090" y="3010412"/>
                </a:lnTo>
                <a:lnTo>
                  <a:pt x="6701045" y="2995882"/>
                </a:lnTo>
                <a:lnTo>
                  <a:pt x="6699682" y="2981355"/>
                </a:lnTo>
                <a:lnTo>
                  <a:pt x="6698546" y="2967051"/>
                </a:lnTo>
                <a:lnTo>
                  <a:pt x="6697638" y="2952296"/>
                </a:lnTo>
                <a:lnTo>
                  <a:pt x="6697410" y="2938226"/>
                </a:lnTo>
                <a:lnTo>
                  <a:pt x="6696274" y="2932100"/>
                </a:lnTo>
                <a:lnTo>
                  <a:pt x="6694911" y="2940496"/>
                </a:lnTo>
                <a:lnTo>
                  <a:pt x="6690822" y="2916676"/>
                </a:lnTo>
                <a:lnTo>
                  <a:pt x="6686733" y="2892830"/>
                </a:lnTo>
                <a:lnTo>
                  <a:pt x="6684234" y="2880817"/>
                </a:lnTo>
                <a:lnTo>
                  <a:pt x="6681962" y="2869236"/>
                </a:lnTo>
                <a:lnTo>
                  <a:pt x="6679236" y="2857430"/>
                </a:lnTo>
                <a:lnTo>
                  <a:pt x="6677537" y="2850645"/>
                </a:lnTo>
                <a:close/>
                <a:moveTo>
                  <a:pt x="6672262" y="2849657"/>
                </a:moveTo>
                <a:lnTo>
                  <a:pt x="6673606" y="2856416"/>
                </a:lnTo>
                <a:lnTo>
                  <a:pt x="6673850" y="2860768"/>
                </a:lnTo>
                <a:lnTo>
                  <a:pt x="6672262" y="2849657"/>
                </a:lnTo>
                <a:close/>
                <a:moveTo>
                  <a:pt x="6576742" y="2843283"/>
                </a:moveTo>
                <a:lnTo>
                  <a:pt x="6579377" y="2859210"/>
                </a:lnTo>
                <a:lnTo>
                  <a:pt x="6582670" y="2869312"/>
                </a:lnTo>
                <a:lnTo>
                  <a:pt x="6583329" y="2880539"/>
                </a:lnTo>
                <a:lnTo>
                  <a:pt x="6583768" y="2887039"/>
                </a:lnTo>
                <a:lnTo>
                  <a:pt x="6584207" y="2889281"/>
                </a:lnTo>
                <a:lnTo>
                  <a:pt x="6584427" y="2891076"/>
                </a:lnTo>
                <a:lnTo>
                  <a:pt x="6585964" y="2894887"/>
                </a:lnTo>
                <a:lnTo>
                  <a:pt x="6589257" y="2913749"/>
                </a:lnTo>
                <a:lnTo>
                  <a:pt x="6590574" y="2940895"/>
                </a:lnTo>
                <a:lnTo>
                  <a:pt x="6594307" y="2959519"/>
                </a:lnTo>
                <a:lnTo>
                  <a:pt x="6594307" y="2962183"/>
                </a:lnTo>
                <a:lnTo>
                  <a:pt x="6588818" y="2931920"/>
                </a:lnTo>
                <a:lnTo>
                  <a:pt x="6588379" y="2927429"/>
                </a:lnTo>
                <a:lnTo>
                  <a:pt x="6585524" y="2917565"/>
                </a:lnTo>
                <a:lnTo>
                  <a:pt x="6583109" y="2907235"/>
                </a:lnTo>
                <a:lnTo>
                  <a:pt x="6580475" y="2896688"/>
                </a:lnTo>
                <a:lnTo>
                  <a:pt x="6578279" y="2885692"/>
                </a:lnTo>
                <a:lnTo>
                  <a:pt x="6577401" y="2880314"/>
                </a:lnTo>
                <a:lnTo>
                  <a:pt x="6576742" y="2874699"/>
                </a:lnTo>
                <a:lnTo>
                  <a:pt x="6576084" y="2869312"/>
                </a:lnTo>
                <a:lnTo>
                  <a:pt x="6575645" y="2863928"/>
                </a:lnTo>
                <a:lnTo>
                  <a:pt x="6575425" y="2858762"/>
                </a:lnTo>
                <a:lnTo>
                  <a:pt x="6575645" y="2853382"/>
                </a:lnTo>
                <a:lnTo>
                  <a:pt x="6576084" y="2848220"/>
                </a:lnTo>
                <a:lnTo>
                  <a:pt x="6576742" y="2843283"/>
                </a:lnTo>
                <a:close/>
                <a:moveTo>
                  <a:pt x="5180466" y="2837271"/>
                </a:moveTo>
                <a:lnTo>
                  <a:pt x="5165045" y="2856507"/>
                </a:lnTo>
                <a:lnTo>
                  <a:pt x="5163457" y="2857185"/>
                </a:lnTo>
                <a:lnTo>
                  <a:pt x="5153025" y="2854472"/>
                </a:lnTo>
                <a:lnTo>
                  <a:pt x="5143273" y="2855152"/>
                </a:lnTo>
                <a:lnTo>
                  <a:pt x="5140325" y="2856507"/>
                </a:lnTo>
                <a:lnTo>
                  <a:pt x="5133522" y="2859901"/>
                </a:lnTo>
                <a:lnTo>
                  <a:pt x="5114018" y="2870317"/>
                </a:lnTo>
                <a:lnTo>
                  <a:pt x="5084990" y="2886163"/>
                </a:lnTo>
                <a:lnTo>
                  <a:pt x="5084763" y="2886163"/>
                </a:lnTo>
                <a:lnTo>
                  <a:pt x="5084536" y="2886163"/>
                </a:lnTo>
                <a:lnTo>
                  <a:pt x="5084309" y="2886163"/>
                </a:lnTo>
                <a:lnTo>
                  <a:pt x="5084082" y="2886163"/>
                </a:lnTo>
                <a:lnTo>
                  <a:pt x="5083367" y="2886002"/>
                </a:lnTo>
                <a:lnTo>
                  <a:pt x="5084082" y="2887164"/>
                </a:lnTo>
                <a:lnTo>
                  <a:pt x="5084309" y="2887164"/>
                </a:lnTo>
                <a:lnTo>
                  <a:pt x="5084535" y="2887164"/>
                </a:lnTo>
                <a:lnTo>
                  <a:pt x="5084762" y="2887164"/>
                </a:lnTo>
                <a:lnTo>
                  <a:pt x="5079773" y="2891914"/>
                </a:lnTo>
                <a:lnTo>
                  <a:pt x="5067300" y="2901896"/>
                </a:lnTo>
                <a:lnTo>
                  <a:pt x="5062537" y="2906195"/>
                </a:lnTo>
                <a:lnTo>
                  <a:pt x="5058455" y="2909596"/>
                </a:lnTo>
                <a:lnTo>
                  <a:pt x="5055053" y="2912543"/>
                </a:lnTo>
                <a:lnTo>
                  <a:pt x="5052785" y="2915491"/>
                </a:lnTo>
                <a:lnTo>
                  <a:pt x="5050744" y="2918436"/>
                </a:lnTo>
                <a:lnTo>
                  <a:pt x="5049384" y="2921375"/>
                </a:lnTo>
                <a:lnTo>
                  <a:pt x="5048250" y="2924547"/>
                </a:lnTo>
                <a:lnTo>
                  <a:pt x="5047796" y="2927714"/>
                </a:lnTo>
                <a:lnTo>
                  <a:pt x="5047569" y="2931341"/>
                </a:lnTo>
                <a:lnTo>
                  <a:pt x="5047569" y="2935645"/>
                </a:lnTo>
                <a:lnTo>
                  <a:pt x="5048250" y="2946067"/>
                </a:lnTo>
                <a:lnTo>
                  <a:pt x="5049157" y="2960335"/>
                </a:lnTo>
                <a:lnTo>
                  <a:pt x="5049157" y="2961470"/>
                </a:lnTo>
                <a:lnTo>
                  <a:pt x="5048477" y="2962830"/>
                </a:lnTo>
                <a:lnTo>
                  <a:pt x="5048023" y="2964417"/>
                </a:lnTo>
                <a:lnTo>
                  <a:pt x="5047343" y="2965549"/>
                </a:lnTo>
                <a:lnTo>
                  <a:pt x="5046209" y="2967133"/>
                </a:lnTo>
                <a:lnTo>
                  <a:pt x="5044848" y="2968495"/>
                </a:lnTo>
                <a:lnTo>
                  <a:pt x="5042127" y="2971439"/>
                </a:lnTo>
                <a:lnTo>
                  <a:pt x="5038725" y="2974612"/>
                </a:lnTo>
                <a:lnTo>
                  <a:pt x="5034416" y="2977559"/>
                </a:lnTo>
                <a:lnTo>
                  <a:pt x="5030107" y="2980731"/>
                </a:lnTo>
                <a:lnTo>
                  <a:pt x="5025571" y="2983450"/>
                </a:lnTo>
                <a:lnTo>
                  <a:pt x="5015819" y="2989117"/>
                </a:lnTo>
                <a:lnTo>
                  <a:pt x="5006748" y="2994328"/>
                </a:lnTo>
                <a:lnTo>
                  <a:pt x="4999037" y="2998408"/>
                </a:lnTo>
                <a:lnTo>
                  <a:pt x="4993594" y="3001581"/>
                </a:lnTo>
                <a:lnTo>
                  <a:pt x="4920796" y="3039648"/>
                </a:lnTo>
                <a:lnTo>
                  <a:pt x="4913312" y="3045767"/>
                </a:lnTo>
                <a:lnTo>
                  <a:pt x="4906282" y="3051881"/>
                </a:lnTo>
                <a:lnTo>
                  <a:pt x="4899478" y="3058223"/>
                </a:lnTo>
                <a:lnTo>
                  <a:pt x="4892902" y="3064343"/>
                </a:lnTo>
                <a:lnTo>
                  <a:pt x="4880202" y="3077027"/>
                </a:lnTo>
                <a:lnTo>
                  <a:pt x="4867275" y="3089714"/>
                </a:lnTo>
                <a:lnTo>
                  <a:pt x="4860698" y="3095826"/>
                </a:lnTo>
                <a:lnTo>
                  <a:pt x="4854121" y="3101945"/>
                </a:lnTo>
                <a:lnTo>
                  <a:pt x="4847091" y="3107610"/>
                </a:lnTo>
                <a:lnTo>
                  <a:pt x="4840060" y="3113277"/>
                </a:lnTo>
                <a:lnTo>
                  <a:pt x="4832577" y="3118488"/>
                </a:lnTo>
                <a:lnTo>
                  <a:pt x="4824639" y="3123703"/>
                </a:lnTo>
                <a:lnTo>
                  <a:pt x="4816475" y="3128459"/>
                </a:lnTo>
                <a:lnTo>
                  <a:pt x="4807630" y="3133220"/>
                </a:lnTo>
                <a:lnTo>
                  <a:pt x="4799012" y="3137068"/>
                </a:lnTo>
                <a:lnTo>
                  <a:pt x="4790621" y="3140470"/>
                </a:lnTo>
                <a:lnTo>
                  <a:pt x="4782684" y="3143413"/>
                </a:lnTo>
                <a:lnTo>
                  <a:pt x="4774746" y="3146131"/>
                </a:lnTo>
                <a:lnTo>
                  <a:pt x="4759778" y="3150883"/>
                </a:lnTo>
                <a:lnTo>
                  <a:pt x="4752748" y="3153373"/>
                </a:lnTo>
                <a:lnTo>
                  <a:pt x="4745944" y="3156100"/>
                </a:lnTo>
                <a:lnTo>
                  <a:pt x="4739368" y="3158591"/>
                </a:lnTo>
                <a:lnTo>
                  <a:pt x="4733018" y="3161760"/>
                </a:lnTo>
                <a:lnTo>
                  <a:pt x="4729843" y="3163801"/>
                </a:lnTo>
                <a:lnTo>
                  <a:pt x="4726668" y="3165609"/>
                </a:lnTo>
                <a:lnTo>
                  <a:pt x="4723719" y="3167649"/>
                </a:lnTo>
                <a:lnTo>
                  <a:pt x="4720544" y="3170140"/>
                </a:lnTo>
                <a:lnTo>
                  <a:pt x="4717823" y="3172407"/>
                </a:lnTo>
                <a:lnTo>
                  <a:pt x="4714875" y="3175129"/>
                </a:lnTo>
                <a:lnTo>
                  <a:pt x="4712153" y="3178076"/>
                </a:lnTo>
                <a:lnTo>
                  <a:pt x="4709205" y="3181022"/>
                </a:lnTo>
                <a:lnTo>
                  <a:pt x="4706484" y="3184421"/>
                </a:lnTo>
                <a:lnTo>
                  <a:pt x="4703762" y="3188046"/>
                </a:lnTo>
                <a:lnTo>
                  <a:pt x="4701268" y="3191893"/>
                </a:lnTo>
                <a:lnTo>
                  <a:pt x="4698546" y="3195973"/>
                </a:lnTo>
                <a:lnTo>
                  <a:pt x="4695598" y="3196202"/>
                </a:lnTo>
                <a:lnTo>
                  <a:pt x="4694691" y="3202088"/>
                </a:lnTo>
                <a:lnTo>
                  <a:pt x="4681764" y="3200505"/>
                </a:lnTo>
                <a:lnTo>
                  <a:pt x="4668384" y="3205939"/>
                </a:lnTo>
                <a:lnTo>
                  <a:pt x="4666116" y="3207299"/>
                </a:lnTo>
                <a:lnTo>
                  <a:pt x="4663394" y="3208432"/>
                </a:lnTo>
                <a:lnTo>
                  <a:pt x="4660446" y="3209566"/>
                </a:lnTo>
                <a:lnTo>
                  <a:pt x="4657044" y="3210700"/>
                </a:lnTo>
                <a:lnTo>
                  <a:pt x="4649560" y="3212284"/>
                </a:lnTo>
                <a:lnTo>
                  <a:pt x="4641623" y="3213870"/>
                </a:lnTo>
                <a:lnTo>
                  <a:pt x="4633685" y="3215003"/>
                </a:lnTo>
                <a:lnTo>
                  <a:pt x="4625975" y="3215685"/>
                </a:lnTo>
                <a:lnTo>
                  <a:pt x="4619398" y="3216135"/>
                </a:lnTo>
                <a:lnTo>
                  <a:pt x="4613955" y="3216366"/>
                </a:lnTo>
                <a:lnTo>
                  <a:pt x="4591503" y="3152922"/>
                </a:lnTo>
                <a:lnTo>
                  <a:pt x="4588782" y="3146585"/>
                </a:lnTo>
                <a:lnTo>
                  <a:pt x="4586287" y="3140018"/>
                </a:lnTo>
                <a:lnTo>
                  <a:pt x="4581071" y="3126874"/>
                </a:lnTo>
                <a:lnTo>
                  <a:pt x="4575855" y="3113503"/>
                </a:lnTo>
                <a:lnTo>
                  <a:pt x="4572907" y="3106932"/>
                </a:lnTo>
                <a:lnTo>
                  <a:pt x="4569732" y="3100587"/>
                </a:lnTo>
                <a:lnTo>
                  <a:pt x="4566557" y="3094468"/>
                </a:lnTo>
                <a:lnTo>
                  <a:pt x="4563155" y="3088578"/>
                </a:lnTo>
                <a:lnTo>
                  <a:pt x="4559300" y="3082913"/>
                </a:lnTo>
                <a:lnTo>
                  <a:pt x="4554991" y="3077479"/>
                </a:lnTo>
                <a:lnTo>
                  <a:pt x="4552950" y="3075223"/>
                </a:lnTo>
                <a:lnTo>
                  <a:pt x="4550455" y="3072720"/>
                </a:lnTo>
                <a:lnTo>
                  <a:pt x="4547960" y="3070448"/>
                </a:lnTo>
                <a:lnTo>
                  <a:pt x="4545466" y="3068412"/>
                </a:lnTo>
                <a:lnTo>
                  <a:pt x="4542744" y="3066153"/>
                </a:lnTo>
                <a:lnTo>
                  <a:pt x="4540023" y="3064343"/>
                </a:lnTo>
                <a:lnTo>
                  <a:pt x="4536848" y="3062533"/>
                </a:lnTo>
                <a:lnTo>
                  <a:pt x="4533900" y="3060943"/>
                </a:lnTo>
                <a:lnTo>
                  <a:pt x="4545012" y="3058223"/>
                </a:lnTo>
                <a:lnTo>
                  <a:pt x="4543878" y="3051881"/>
                </a:lnTo>
                <a:lnTo>
                  <a:pt x="4542291" y="3045312"/>
                </a:lnTo>
                <a:lnTo>
                  <a:pt x="4538889" y="3032623"/>
                </a:lnTo>
                <a:lnTo>
                  <a:pt x="4535487" y="3020385"/>
                </a:lnTo>
                <a:lnTo>
                  <a:pt x="4533900" y="3014497"/>
                </a:lnTo>
                <a:lnTo>
                  <a:pt x="4532993" y="3008379"/>
                </a:lnTo>
                <a:lnTo>
                  <a:pt x="4532539" y="3002262"/>
                </a:lnTo>
                <a:lnTo>
                  <a:pt x="4532312" y="2999316"/>
                </a:lnTo>
                <a:lnTo>
                  <a:pt x="4532312" y="2996368"/>
                </a:lnTo>
                <a:lnTo>
                  <a:pt x="4532539" y="2993422"/>
                </a:lnTo>
                <a:lnTo>
                  <a:pt x="4532766" y="2990701"/>
                </a:lnTo>
                <a:lnTo>
                  <a:pt x="4533446" y="2987759"/>
                </a:lnTo>
                <a:lnTo>
                  <a:pt x="4534127" y="2985037"/>
                </a:lnTo>
                <a:lnTo>
                  <a:pt x="4534563" y="2983903"/>
                </a:lnTo>
                <a:lnTo>
                  <a:pt x="4530036" y="2987758"/>
                </a:lnTo>
                <a:lnTo>
                  <a:pt x="4523462" y="2967349"/>
                </a:lnTo>
                <a:lnTo>
                  <a:pt x="4500112" y="2943099"/>
                </a:lnTo>
                <a:lnTo>
                  <a:pt x="4496031" y="2940378"/>
                </a:lnTo>
                <a:lnTo>
                  <a:pt x="4495804" y="2944685"/>
                </a:lnTo>
                <a:lnTo>
                  <a:pt x="4492404" y="2934712"/>
                </a:lnTo>
                <a:lnTo>
                  <a:pt x="4541371" y="2927909"/>
                </a:lnTo>
                <a:lnTo>
                  <a:pt x="4541239" y="2928838"/>
                </a:lnTo>
                <a:lnTo>
                  <a:pt x="4640943" y="2914810"/>
                </a:lnTo>
                <a:lnTo>
                  <a:pt x="4691062" y="2908005"/>
                </a:lnTo>
                <a:lnTo>
                  <a:pt x="4740955" y="2901671"/>
                </a:lnTo>
                <a:lnTo>
                  <a:pt x="4742996" y="2903706"/>
                </a:lnTo>
                <a:lnTo>
                  <a:pt x="4745264" y="2905288"/>
                </a:lnTo>
                <a:lnTo>
                  <a:pt x="4745457" y="2905402"/>
                </a:lnTo>
                <a:lnTo>
                  <a:pt x="4739737" y="2899594"/>
                </a:lnTo>
                <a:lnTo>
                  <a:pt x="4750618" y="2893903"/>
                </a:lnTo>
                <a:lnTo>
                  <a:pt x="4755606" y="2891869"/>
                </a:lnTo>
                <a:lnTo>
                  <a:pt x="4759913" y="2889833"/>
                </a:lnTo>
                <a:lnTo>
                  <a:pt x="4763994" y="2888474"/>
                </a:lnTo>
                <a:lnTo>
                  <a:pt x="4767394" y="2887116"/>
                </a:lnTo>
                <a:lnTo>
                  <a:pt x="4770568" y="2886434"/>
                </a:lnTo>
                <a:lnTo>
                  <a:pt x="4773289" y="2885981"/>
                </a:lnTo>
                <a:lnTo>
                  <a:pt x="4775556" y="2885981"/>
                </a:lnTo>
                <a:lnTo>
                  <a:pt x="4777142" y="2886208"/>
                </a:lnTo>
                <a:lnTo>
                  <a:pt x="4778729" y="2886886"/>
                </a:lnTo>
                <a:lnTo>
                  <a:pt x="4779636" y="2887793"/>
                </a:lnTo>
                <a:lnTo>
                  <a:pt x="4780090" y="2889377"/>
                </a:lnTo>
                <a:lnTo>
                  <a:pt x="4780090" y="2890963"/>
                </a:lnTo>
                <a:lnTo>
                  <a:pt x="4779636" y="2893000"/>
                </a:lnTo>
                <a:lnTo>
                  <a:pt x="4778956" y="2895723"/>
                </a:lnTo>
                <a:lnTo>
                  <a:pt x="4764674" y="2909505"/>
                </a:lnTo>
                <a:lnTo>
                  <a:pt x="4767035" y="2908914"/>
                </a:lnTo>
                <a:lnTo>
                  <a:pt x="4769757" y="2908462"/>
                </a:lnTo>
                <a:lnTo>
                  <a:pt x="4775200" y="2906876"/>
                </a:lnTo>
                <a:lnTo>
                  <a:pt x="4780416" y="2904836"/>
                </a:lnTo>
                <a:lnTo>
                  <a:pt x="4786085" y="2902801"/>
                </a:lnTo>
                <a:lnTo>
                  <a:pt x="4791755" y="2900090"/>
                </a:lnTo>
                <a:lnTo>
                  <a:pt x="4803548" y="2894853"/>
                </a:lnTo>
                <a:lnTo>
                  <a:pt x="4809444" y="2892593"/>
                </a:lnTo>
                <a:lnTo>
                  <a:pt x="4815114" y="2890557"/>
                </a:lnTo>
                <a:lnTo>
                  <a:pt x="4821237" y="2888747"/>
                </a:lnTo>
                <a:lnTo>
                  <a:pt x="4824185" y="2888069"/>
                </a:lnTo>
                <a:lnTo>
                  <a:pt x="4827134" y="2887614"/>
                </a:lnTo>
                <a:lnTo>
                  <a:pt x="4833257" y="2886712"/>
                </a:lnTo>
                <a:lnTo>
                  <a:pt x="4840060" y="2885351"/>
                </a:lnTo>
                <a:lnTo>
                  <a:pt x="4854802" y="2882406"/>
                </a:lnTo>
                <a:lnTo>
                  <a:pt x="4889273" y="2874480"/>
                </a:lnTo>
                <a:lnTo>
                  <a:pt x="4908323" y="2870174"/>
                </a:lnTo>
                <a:lnTo>
                  <a:pt x="4927827" y="2866099"/>
                </a:lnTo>
                <a:lnTo>
                  <a:pt x="4947784" y="2862481"/>
                </a:lnTo>
                <a:lnTo>
                  <a:pt x="4957309" y="2860662"/>
                </a:lnTo>
                <a:lnTo>
                  <a:pt x="4967287" y="2859295"/>
                </a:lnTo>
                <a:lnTo>
                  <a:pt x="4977039" y="2857944"/>
                </a:lnTo>
                <a:lnTo>
                  <a:pt x="4986791" y="2857034"/>
                </a:lnTo>
                <a:lnTo>
                  <a:pt x="4996316" y="2856357"/>
                </a:lnTo>
                <a:lnTo>
                  <a:pt x="5005614" y="2855904"/>
                </a:lnTo>
                <a:lnTo>
                  <a:pt x="5014459" y="2855904"/>
                </a:lnTo>
                <a:lnTo>
                  <a:pt x="5023303" y="2856357"/>
                </a:lnTo>
                <a:lnTo>
                  <a:pt x="5031468" y="2857034"/>
                </a:lnTo>
                <a:lnTo>
                  <a:pt x="5039632" y="2858166"/>
                </a:lnTo>
                <a:lnTo>
                  <a:pt x="5047116" y="2859754"/>
                </a:lnTo>
                <a:lnTo>
                  <a:pt x="5050518" y="2860886"/>
                </a:lnTo>
                <a:lnTo>
                  <a:pt x="5054146" y="2861800"/>
                </a:lnTo>
                <a:lnTo>
                  <a:pt x="5057321" y="2863389"/>
                </a:lnTo>
                <a:lnTo>
                  <a:pt x="5060723" y="2864516"/>
                </a:lnTo>
                <a:lnTo>
                  <a:pt x="5063671" y="2866326"/>
                </a:lnTo>
                <a:lnTo>
                  <a:pt x="5066619" y="2867912"/>
                </a:lnTo>
                <a:lnTo>
                  <a:pt x="5066913" y="2868107"/>
                </a:lnTo>
                <a:lnTo>
                  <a:pt x="5066393" y="2867149"/>
                </a:lnTo>
                <a:lnTo>
                  <a:pt x="5063672" y="2861949"/>
                </a:lnTo>
                <a:lnTo>
                  <a:pt x="5059363" y="2852661"/>
                </a:lnTo>
                <a:lnTo>
                  <a:pt x="5089752" y="2847909"/>
                </a:lnTo>
                <a:lnTo>
                  <a:pt x="5105627" y="2845416"/>
                </a:lnTo>
                <a:lnTo>
                  <a:pt x="5121729" y="2842929"/>
                </a:lnTo>
                <a:lnTo>
                  <a:pt x="5137831" y="2840667"/>
                </a:lnTo>
                <a:lnTo>
                  <a:pt x="5152798" y="2839081"/>
                </a:lnTo>
                <a:lnTo>
                  <a:pt x="5167540" y="2837950"/>
                </a:lnTo>
                <a:lnTo>
                  <a:pt x="5174116" y="2837721"/>
                </a:lnTo>
                <a:lnTo>
                  <a:pt x="5180466" y="2837271"/>
                </a:lnTo>
                <a:close/>
                <a:moveTo>
                  <a:pt x="2833753" y="2833297"/>
                </a:moveTo>
                <a:lnTo>
                  <a:pt x="2838291" y="2857113"/>
                </a:lnTo>
                <a:lnTo>
                  <a:pt x="2839879" y="2865050"/>
                </a:lnTo>
                <a:lnTo>
                  <a:pt x="2841013" y="2870040"/>
                </a:lnTo>
                <a:lnTo>
                  <a:pt x="2841694" y="2872533"/>
                </a:lnTo>
                <a:lnTo>
                  <a:pt x="2841921" y="2872761"/>
                </a:lnTo>
                <a:lnTo>
                  <a:pt x="2842147" y="2872305"/>
                </a:lnTo>
                <a:lnTo>
                  <a:pt x="2842147" y="2869359"/>
                </a:lnTo>
                <a:lnTo>
                  <a:pt x="2841694" y="2863462"/>
                </a:lnTo>
                <a:lnTo>
                  <a:pt x="2840559" y="2855751"/>
                </a:lnTo>
                <a:lnTo>
                  <a:pt x="2838744" y="2848265"/>
                </a:lnTo>
                <a:lnTo>
                  <a:pt x="2836703" y="2840781"/>
                </a:lnTo>
                <a:lnTo>
                  <a:pt x="2833753" y="2833297"/>
                </a:lnTo>
                <a:close/>
                <a:moveTo>
                  <a:pt x="6662499" y="2810712"/>
                </a:moveTo>
                <a:lnTo>
                  <a:pt x="6664919" y="2817472"/>
                </a:lnTo>
                <a:lnTo>
                  <a:pt x="6665151" y="2823623"/>
                </a:lnTo>
                <a:lnTo>
                  <a:pt x="6663333" y="2814540"/>
                </a:lnTo>
                <a:lnTo>
                  <a:pt x="6662499" y="2810712"/>
                </a:lnTo>
                <a:close/>
                <a:moveTo>
                  <a:pt x="1767804" y="2803091"/>
                </a:moveTo>
                <a:lnTo>
                  <a:pt x="1682354" y="2813224"/>
                </a:lnTo>
                <a:lnTo>
                  <a:pt x="1682375" y="2813510"/>
                </a:lnTo>
                <a:lnTo>
                  <a:pt x="1682378" y="2813510"/>
                </a:lnTo>
                <a:lnTo>
                  <a:pt x="1682354" y="2813224"/>
                </a:lnTo>
                <a:lnTo>
                  <a:pt x="1683490" y="2813224"/>
                </a:lnTo>
                <a:lnTo>
                  <a:pt x="1684801" y="2813224"/>
                </a:lnTo>
                <a:lnTo>
                  <a:pt x="1768176" y="2803328"/>
                </a:lnTo>
                <a:lnTo>
                  <a:pt x="1767804" y="2803091"/>
                </a:lnTo>
                <a:close/>
                <a:moveTo>
                  <a:pt x="6691181" y="2799428"/>
                </a:moveTo>
                <a:lnTo>
                  <a:pt x="6691214" y="2799570"/>
                </a:lnTo>
                <a:lnTo>
                  <a:pt x="6695505" y="2822693"/>
                </a:lnTo>
                <a:lnTo>
                  <a:pt x="6691181" y="2799428"/>
                </a:lnTo>
                <a:close/>
                <a:moveTo>
                  <a:pt x="2712022" y="2794998"/>
                </a:moveTo>
                <a:lnTo>
                  <a:pt x="2718049" y="2796778"/>
                </a:lnTo>
                <a:lnTo>
                  <a:pt x="2727578" y="2799500"/>
                </a:lnTo>
                <a:lnTo>
                  <a:pt x="2737333" y="2802221"/>
                </a:lnTo>
                <a:lnTo>
                  <a:pt x="2746862" y="2804944"/>
                </a:lnTo>
                <a:lnTo>
                  <a:pt x="2749937" y="2805748"/>
                </a:lnTo>
                <a:lnTo>
                  <a:pt x="2749840" y="2805707"/>
                </a:lnTo>
                <a:lnTo>
                  <a:pt x="2743716" y="2803439"/>
                </a:lnTo>
                <a:lnTo>
                  <a:pt x="2737591" y="2801400"/>
                </a:lnTo>
                <a:lnTo>
                  <a:pt x="2731466" y="2799586"/>
                </a:lnTo>
                <a:lnTo>
                  <a:pt x="2725341" y="2798000"/>
                </a:lnTo>
                <a:lnTo>
                  <a:pt x="2718990" y="2796412"/>
                </a:lnTo>
                <a:lnTo>
                  <a:pt x="2712412" y="2795051"/>
                </a:lnTo>
                <a:lnTo>
                  <a:pt x="2712022" y="2794998"/>
                </a:lnTo>
                <a:close/>
                <a:moveTo>
                  <a:pt x="2814717" y="2791651"/>
                </a:moveTo>
                <a:lnTo>
                  <a:pt x="2812902" y="2792104"/>
                </a:lnTo>
                <a:lnTo>
                  <a:pt x="2810407" y="2793237"/>
                </a:lnTo>
                <a:lnTo>
                  <a:pt x="2807911" y="2795279"/>
                </a:lnTo>
                <a:lnTo>
                  <a:pt x="2805189" y="2797545"/>
                </a:lnTo>
                <a:lnTo>
                  <a:pt x="2802467" y="2800494"/>
                </a:lnTo>
                <a:lnTo>
                  <a:pt x="2799518" y="2803894"/>
                </a:lnTo>
                <a:lnTo>
                  <a:pt x="2796343" y="2807976"/>
                </a:lnTo>
                <a:lnTo>
                  <a:pt x="2795290" y="2809379"/>
                </a:lnTo>
                <a:lnTo>
                  <a:pt x="2799723" y="2808573"/>
                </a:lnTo>
                <a:lnTo>
                  <a:pt x="2804487" y="2807665"/>
                </a:lnTo>
                <a:lnTo>
                  <a:pt x="2809478" y="2806077"/>
                </a:lnTo>
                <a:lnTo>
                  <a:pt x="2814242" y="2804262"/>
                </a:lnTo>
                <a:lnTo>
                  <a:pt x="2819233" y="2801995"/>
                </a:lnTo>
                <a:lnTo>
                  <a:pt x="2824126" y="2799327"/>
                </a:lnTo>
                <a:lnTo>
                  <a:pt x="2823110" y="2797093"/>
                </a:lnTo>
                <a:lnTo>
                  <a:pt x="2821749" y="2794824"/>
                </a:lnTo>
                <a:lnTo>
                  <a:pt x="2820388" y="2793011"/>
                </a:lnTo>
                <a:lnTo>
                  <a:pt x="2818573" y="2792104"/>
                </a:lnTo>
                <a:lnTo>
                  <a:pt x="2817666" y="2791651"/>
                </a:lnTo>
                <a:lnTo>
                  <a:pt x="2816985" y="2791651"/>
                </a:lnTo>
                <a:lnTo>
                  <a:pt x="2814717" y="2791651"/>
                </a:lnTo>
                <a:close/>
                <a:moveTo>
                  <a:pt x="3406317" y="2782807"/>
                </a:moveTo>
                <a:lnTo>
                  <a:pt x="3416752" y="2844698"/>
                </a:lnTo>
                <a:lnTo>
                  <a:pt x="3427371" y="2906568"/>
                </a:lnTo>
                <a:lnTo>
                  <a:pt x="3427475" y="2906551"/>
                </a:lnTo>
                <a:lnTo>
                  <a:pt x="3422257" y="2875485"/>
                </a:lnTo>
                <a:lnTo>
                  <a:pt x="3417039" y="2844411"/>
                </a:lnTo>
                <a:lnTo>
                  <a:pt x="3406431" y="2782807"/>
                </a:lnTo>
                <a:lnTo>
                  <a:pt x="3406317" y="2782807"/>
                </a:lnTo>
                <a:close/>
                <a:moveTo>
                  <a:pt x="2645882" y="2774474"/>
                </a:moveTo>
                <a:lnTo>
                  <a:pt x="2645908" y="2774524"/>
                </a:lnTo>
                <a:lnTo>
                  <a:pt x="2646513" y="2775885"/>
                </a:lnTo>
                <a:lnTo>
                  <a:pt x="2648857" y="2782915"/>
                </a:lnTo>
                <a:lnTo>
                  <a:pt x="2650218" y="2786318"/>
                </a:lnTo>
                <a:lnTo>
                  <a:pt x="2650899" y="2787226"/>
                </a:lnTo>
                <a:lnTo>
                  <a:pt x="2650899" y="2787452"/>
                </a:lnTo>
                <a:lnTo>
                  <a:pt x="2651126" y="2787452"/>
                </a:lnTo>
                <a:lnTo>
                  <a:pt x="2649765" y="2789718"/>
                </a:lnTo>
                <a:lnTo>
                  <a:pt x="2648630" y="2792214"/>
                </a:lnTo>
                <a:lnTo>
                  <a:pt x="2647439" y="2793853"/>
                </a:lnTo>
                <a:lnTo>
                  <a:pt x="2653618" y="2791108"/>
                </a:lnTo>
                <a:lnTo>
                  <a:pt x="2661558" y="2787705"/>
                </a:lnTo>
                <a:lnTo>
                  <a:pt x="2661785" y="2787705"/>
                </a:lnTo>
                <a:lnTo>
                  <a:pt x="2666545" y="2787306"/>
                </a:lnTo>
                <a:lnTo>
                  <a:pt x="2664548" y="2786434"/>
                </a:lnTo>
                <a:lnTo>
                  <a:pt x="2661146" y="2785075"/>
                </a:lnTo>
                <a:lnTo>
                  <a:pt x="2657743" y="2783034"/>
                </a:lnTo>
                <a:lnTo>
                  <a:pt x="2654567" y="2781221"/>
                </a:lnTo>
                <a:lnTo>
                  <a:pt x="2651618" y="2779179"/>
                </a:lnTo>
                <a:lnTo>
                  <a:pt x="2648669" y="2777138"/>
                </a:lnTo>
                <a:lnTo>
                  <a:pt x="2647063" y="2775602"/>
                </a:lnTo>
                <a:lnTo>
                  <a:pt x="2647496" y="2776792"/>
                </a:lnTo>
                <a:lnTo>
                  <a:pt x="2651126" y="2787452"/>
                </a:lnTo>
                <a:lnTo>
                  <a:pt x="2648630" y="2780649"/>
                </a:lnTo>
                <a:lnTo>
                  <a:pt x="2646513" y="2775885"/>
                </a:lnTo>
                <a:lnTo>
                  <a:pt x="2646117" y="2774697"/>
                </a:lnTo>
                <a:lnTo>
                  <a:pt x="2645882" y="2774474"/>
                </a:lnTo>
                <a:close/>
                <a:moveTo>
                  <a:pt x="6645208" y="2753779"/>
                </a:moveTo>
                <a:lnTo>
                  <a:pt x="6646295" y="2756430"/>
                </a:lnTo>
                <a:lnTo>
                  <a:pt x="6649021" y="2763468"/>
                </a:lnTo>
                <a:lnTo>
                  <a:pt x="6652201" y="2772550"/>
                </a:lnTo>
                <a:lnTo>
                  <a:pt x="6655155" y="2782762"/>
                </a:lnTo>
                <a:lnTo>
                  <a:pt x="6658335" y="2793432"/>
                </a:lnTo>
                <a:lnTo>
                  <a:pt x="6661061" y="2804100"/>
                </a:lnTo>
                <a:lnTo>
                  <a:pt x="6662499" y="2810712"/>
                </a:lnTo>
                <a:lnTo>
                  <a:pt x="6661516" y="2807959"/>
                </a:lnTo>
                <a:lnTo>
                  <a:pt x="6656063" y="2791843"/>
                </a:lnTo>
                <a:lnTo>
                  <a:pt x="6651293" y="2776407"/>
                </a:lnTo>
                <a:lnTo>
                  <a:pt x="6649021" y="2768918"/>
                </a:lnTo>
                <a:lnTo>
                  <a:pt x="6646976" y="2761880"/>
                </a:lnTo>
                <a:lnTo>
                  <a:pt x="6645386" y="2754843"/>
                </a:lnTo>
                <a:lnTo>
                  <a:pt x="6645208" y="2753779"/>
                </a:lnTo>
                <a:close/>
                <a:moveTo>
                  <a:pt x="6732770" y="2751001"/>
                </a:moveTo>
                <a:lnTo>
                  <a:pt x="6732770" y="2752419"/>
                </a:lnTo>
                <a:lnTo>
                  <a:pt x="6732606" y="2755546"/>
                </a:lnTo>
                <a:lnTo>
                  <a:pt x="6732700" y="2755739"/>
                </a:lnTo>
                <a:lnTo>
                  <a:pt x="6733132" y="2753018"/>
                </a:lnTo>
                <a:lnTo>
                  <a:pt x="6732770" y="2751001"/>
                </a:lnTo>
                <a:close/>
                <a:moveTo>
                  <a:pt x="6718316" y="2750151"/>
                </a:moveTo>
                <a:lnTo>
                  <a:pt x="6716735" y="2752643"/>
                </a:lnTo>
                <a:lnTo>
                  <a:pt x="6715832" y="2755592"/>
                </a:lnTo>
                <a:lnTo>
                  <a:pt x="6715154" y="2758991"/>
                </a:lnTo>
                <a:lnTo>
                  <a:pt x="6714251" y="2762620"/>
                </a:lnTo>
                <a:lnTo>
                  <a:pt x="6714025" y="2766701"/>
                </a:lnTo>
                <a:lnTo>
                  <a:pt x="6714025" y="2771008"/>
                </a:lnTo>
                <a:lnTo>
                  <a:pt x="6714025" y="2775314"/>
                </a:lnTo>
                <a:lnTo>
                  <a:pt x="6714251" y="2779620"/>
                </a:lnTo>
                <a:lnTo>
                  <a:pt x="6715154" y="2788462"/>
                </a:lnTo>
                <a:lnTo>
                  <a:pt x="6716057" y="2796850"/>
                </a:lnTo>
                <a:lnTo>
                  <a:pt x="6716961" y="2804105"/>
                </a:lnTo>
                <a:lnTo>
                  <a:pt x="6717412" y="2810225"/>
                </a:lnTo>
                <a:lnTo>
                  <a:pt x="6721633" y="2826322"/>
                </a:lnTo>
                <a:lnTo>
                  <a:pt x="6717398" y="2809307"/>
                </a:lnTo>
                <a:lnTo>
                  <a:pt x="6717627" y="2809307"/>
                </a:lnTo>
                <a:lnTo>
                  <a:pt x="6718768" y="2805220"/>
                </a:lnTo>
                <a:lnTo>
                  <a:pt x="6719225" y="2801361"/>
                </a:lnTo>
                <a:lnTo>
                  <a:pt x="6719454" y="2797958"/>
                </a:lnTo>
                <a:lnTo>
                  <a:pt x="6719225" y="2794554"/>
                </a:lnTo>
                <a:lnTo>
                  <a:pt x="6718768" y="2790921"/>
                </a:lnTo>
                <a:lnTo>
                  <a:pt x="6718312" y="2786835"/>
                </a:lnTo>
                <a:lnTo>
                  <a:pt x="6716713" y="2776168"/>
                </a:lnTo>
                <a:lnTo>
                  <a:pt x="6718664" y="2750520"/>
                </a:lnTo>
                <a:lnTo>
                  <a:pt x="6718316" y="2750151"/>
                </a:lnTo>
                <a:close/>
                <a:moveTo>
                  <a:pt x="6729469" y="2749138"/>
                </a:moveTo>
                <a:lnTo>
                  <a:pt x="6730726" y="2751708"/>
                </a:lnTo>
                <a:lnTo>
                  <a:pt x="6729834" y="2749244"/>
                </a:lnTo>
                <a:lnTo>
                  <a:pt x="6729469" y="2749138"/>
                </a:lnTo>
                <a:close/>
                <a:moveTo>
                  <a:pt x="2561492" y="2732274"/>
                </a:moveTo>
                <a:lnTo>
                  <a:pt x="2561742" y="2732341"/>
                </a:lnTo>
                <a:lnTo>
                  <a:pt x="2563120" y="2732601"/>
                </a:lnTo>
                <a:lnTo>
                  <a:pt x="2561492" y="2732274"/>
                </a:lnTo>
                <a:close/>
                <a:moveTo>
                  <a:pt x="2576761" y="2731790"/>
                </a:moveTo>
                <a:lnTo>
                  <a:pt x="2576307" y="2732016"/>
                </a:lnTo>
                <a:lnTo>
                  <a:pt x="2571997" y="2732469"/>
                </a:lnTo>
                <a:lnTo>
                  <a:pt x="2568368" y="2732922"/>
                </a:lnTo>
                <a:lnTo>
                  <a:pt x="2564843" y="2732922"/>
                </a:lnTo>
                <a:lnTo>
                  <a:pt x="2565372" y="2733022"/>
                </a:lnTo>
                <a:lnTo>
                  <a:pt x="2569002" y="2733248"/>
                </a:lnTo>
                <a:lnTo>
                  <a:pt x="2573085" y="2733022"/>
                </a:lnTo>
                <a:lnTo>
                  <a:pt x="2576942" y="2732115"/>
                </a:lnTo>
                <a:lnTo>
                  <a:pt x="2577395" y="2731887"/>
                </a:lnTo>
                <a:lnTo>
                  <a:pt x="2577849" y="2731887"/>
                </a:lnTo>
                <a:lnTo>
                  <a:pt x="2584769" y="2732936"/>
                </a:lnTo>
                <a:lnTo>
                  <a:pt x="2582205" y="2732469"/>
                </a:lnTo>
                <a:lnTo>
                  <a:pt x="2577215" y="2731790"/>
                </a:lnTo>
                <a:lnTo>
                  <a:pt x="2576761" y="2731790"/>
                </a:lnTo>
                <a:close/>
                <a:moveTo>
                  <a:pt x="3869731" y="2724640"/>
                </a:moveTo>
                <a:lnTo>
                  <a:pt x="3861559" y="2725095"/>
                </a:lnTo>
                <a:lnTo>
                  <a:pt x="3853387" y="2725548"/>
                </a:lnTo>
                <a:lnTo>
                  <a:pt x="3836816" y="2727137"/>
                </a:lnTo>
                <a:lnTo>
                  <a:pt x="3820472" y="2728499"/>
                </a:lnTo>
                <a:lnTo>
                  <a:pt x="3804127" y="2730088"/>
                </a:lnTo>
                <a:lnTo>
                  <a:pt x="3796409" y="2730543"/>
                </a:lnTo>
                <a:lnTo>
                  <a:pt x="3793275" y="2730723"/>
                </a:lnTo>
                <a:lnTo>
                  <a:pt x="3796594" y="2730999"/>
                </a:lnTo>
                <a:lnTo>
                  <a:pt x="3804761" y="2731224"/>
                </a:lnTo>
                <a:lnTo>
                  <a:pt x="3812928" y="2730999"/>
                </a:lnTo>
                <a:lnTo>
                  <a:pt x="3821096" y="2730543"/>
                </a:lnTo>
                <a:lnTo>
                  <a:pt x="3829036" y="2729638"/>
                </a:lnTo>
                <a:lnTo>
                  <a:pt x="3837204" y="2728729"/>
                </a:lnTo>
                <a:lnTo>
                  <a:pt x="3853538" y="2726688"/>
                </a:lnTo>
                <a:lnTo>
                  <a:pt x="3861479" y="2725781"/>
                </a:lnTo>
                <a:lnTo>
                  <a:pt x="3869419" y="2724874"/>
                </a:lnTo>
                <a:lnTo>
                  <a:pt x="3872293" y="2724640"/>
                </a:lnTo>
                <a:lnTo>
                  <a:pt x="3869731" y="2724640"/>
                </a:lnTo>
                <a:close/>
                <a:moveTo>
                  <a:pt x="3784832" y="2717608"/>
                </a:moveTo>
                <a:lnTo>
                  <a:pt x="3777341" y="2722597"/>
                </a:lnTo>
                <a:lnTo>
                  <a:pt x="3770077" y="2727590"/>
                </a:lnTo>
                <a:lnTo>
                  <a:pt x="3763040" y="2731450"/>
                </a:lnTo>
                <a:lnTo>
                  <a:pt x="3759408" y="2733494"/>
                </a:lnTo>
                <a:lnTo>
                  <a:pt x="3755776" y="2734855"/>
                </a:lnTo>
                <a:lnTo>
                  <a:pt x="3751917" y="2736217"/>
                </a:lnTo>
                <a:lnTo>
                  <a:pt x="3750245" y="2736906"/>
                </a:lnTo>
                <a:lnTo>
                  <a:pt x="3753488" y="2736443"/>
                </a:lnTo>
                <a:lnTo>
                  <a:pt x="3759387" y="2734855"/>
                </a:lnTo>
                <a:lnTo>
                  <a:pt x="3764605" y="2733039"/>
                </a:lnTo>
                <a:lnTo>
                  <a:pt x="3769823" y="2730771"/>
                </a:lnTo>
                <a:lnTo>
                  <a:pt x="3774587" y="2728502"/>
                </a:lnTo>
                <a:lnTo>
                  <a:pt x="3779578" y="2726234"/>
                </a:lnTo>
                <a:lnTo>
                  <a:pt x="3786266" y="2722893"/>
                </a:lnTo>
                <a:lnTo>
                  <a:pt x="3784832" y="2717608"/>
                </a:lnTo>
                <a:close/>
                <a:moveTo>
                  <a:pt x="1186596" y="2698790"/>
                </a:moveTo>
                <a:lnTo>
                  <a:pt x="1189038" y="2698790"/>
                </a:lnTo>
                <a:lnTo>
                  <a:pt x="1188549" y="2699455"/>
                </a:lnTo>
                <a:lnTo>
                  <a:pt x="1182688" y="2709899"/>
                </a:lnTo>
                <a:lnTo>
                  <a:pt x="1186596" y="2698790"/>
                </a:lnTo>
                <a:close/>
                <a:moveTo>
                  <a:pt x="1388611" y="2685212"/>
                </a:moveTo>
                <a:lnTo>
                  <a:pt x="1388837" y="2685438"/>
                </a:lnTo>
                <a:lnTo>
                  <a:pt x="1388611" y="2685892"/>
                </a:lnTo>
                <a:lnTo>
                  <a:pt x="1388158" y="2685892"/>
                </a:lnTo>
                <a:lnTo>
                  <a:pt x="1388611" y="2685212"/>
                </a:lnTo>
                <a:close/>
                <a:moveTo>
                  <a:pt x="1218895" y="2673388"/>
                </a:moveTo>
                <a:lnTo>
                  <a:pt x="1222376" y="2677166"/>
                </a:lnTo>
                <a:lnTo>
                  <a:pt x="1217613" y="2684501"/>
                </a:lnTo>
                <a:lnTo>
                  <a:pt x="1218895" y="2673388"/>
                </a:lnTo>
                <a:close/>
                <a:moveTo>
                  <a:pt x="1591715" y="2668119"/>
                </a:moveTo>
                <a:lnTo>
                  <a:pt x="1590450" y="2685212"/>
                </a:lnTo>
                <a:lnTo>
                  <a:pt x="1590954" y="2685548"/>
                </a:lnTo>
                <a:lnTo>
                  <a:pt x="1591007" y="2684549"/>
                </a:lnTo>
                <a:lnTo>
                  <a:pt x="1610073" y="2697178"/>
                </a:lnTo>
                <a:lnTo>
                  <a:pt x="1609372" y="2696508"/>
                </a:lnTo>
                <a:lnTo>
                  <a:pt x="1604835" y="2691292"/>
                </a:lnTo>
                <a:lnTo>
                  <a:pt x="1600752" y="2686530"/>
                </a:lnTo>
                <a:lnTo>
                  <a:pt x="1597349" y="2681541"/>
                </a:lnTo>
                <a:lnTo>
                  <a:pt x="1595761" y="2679273"/>
                </a:lnTo>
                <a:lnTo>
                  <a:pt x="1594626" y="2677005"/>
                </a:lnTo>
                <a:lnTo>
                  <a:pt x="1593719" y="2674509"/>
                </a:lnTo>
                <a:lnTo>
                  <a:pt x="1592584" y="2672468"/>
                </a:lnTo>
                <a:lnTo>
                  <a:pt x="1592131" y="2670200"/>
                </a:lnTo>
                <a:lnTo>
                  <a:pt x="1591715" y="2668119"/>
                </a:lnTo>
                <a:close/>
                <a:moveTo>
                  <a:pt x="6565900" y="2667078"/>
                </a:moveTo>
                <a:lnTo>
                  <a:pt x="6567289" y="2672519"/>
                </a:lnTo>
                <a:lnTo>
                  <a:pt x="6567488" y="2689307"/>
                </a:lnTo>
                <a:lnTo>
                  <a:pt x="6565900" y="2667078"/>
                </a:lnTo>
                <a:close/>
                <a:moveTo>
                  <a:pt x="1287768" y="2667035"/>
                </a:moveTo>
                <a:lnTo>
                  <a:pt x="1293813" y="2675207"/>
                </a:lnTo>
                <a:lnTo>
                  <a:pt x="1278813" y="2690852"/>
                </a:lnTo>
                <a:lnTo>
                  <a:pt x="1277694" y="2688516"/>
                </a:lnTo>
                <a:lnTo>
                  <a:pt x="1277022" y="2686883"/>
                </a:lnTo>
                <a:lnTo>
                  <a:pt x="1276574" y="2684780"/>
                </a:lnTo>
                <a:lnTo>
                  <a:pt x="1276350" y="2683146"/>
                </a:lnTo>
                <a:lnTo>
                  <a:pt x="1276350" y="2681278"/>
                </a:lnTo>
                <a:lnTo>
                  <a:pt x="1276350" y="2679877"/>
                </a:lnTo>
                <a:lnTo>
                  <a:pt x="1276574" y="2678009"/>
                </a:lnTo>
                <a:lnTo>
                  <a:pt x="1277022" y="2676608"/>
                </a:lnTo>
                <a:lnTo>
                  <a:pt x="1277694" y="2674975"/>
                </a:lnTo>
                <a:lnTo>
                  <a:pt x="1278813" y="2673808"/>
                </a:lnTo>
                <a:lnTo>
                  <a:pt x="1279708" y="2672639"/>
                </a:lnTo>
                <a:lnTo>
                  <a:pt x="1280828" y="2671239"/>
                </a:lnTo>
                <a:lnTo>
                  <a:pt x="1282395" y="2670071"/>
                </a:lnTo>
                <a:lnTo>
                  <a:pt x="1283962" y="2669137"/>
                </a:lnTo>
                <a:lnTo>
                  <a:pt x="1285753" y="2667969"/>
                </a:lnTo>
                <a:lnTo>
                  <a:pt x="1287768" y="2667035"/>
                </a:lnTo>
                <a:close/>
                <a:moveTo>
                  <a:pt x="1341744" y="2666753"/>
                </a:moveTo>
                <a:lnTo>
                  <a:pt x="1341655" y="2667035"/>
                </a:lnTo>
                <a:lnTo>
                  <a:pt x="1341438" y="2667035"/>
                </a:lnTo>
                <a:lnTo>
                  <a:pt x="1341744" y="2666753"/>
                </a:lnTo>
                <a:close/>
                <a:moveTo>
                  <a:pt x="1586580" y="2663155"/>
                </a:moveTo>
                <a:lnTo>
                  <a:pt x="1578738" y="2665385"/>
                </a:lnTo>
                <a:lnTo>
                  <a:pt x="1566516" y="2668342"/>
                </a:lnTo>
                <a:lnTo>
                  <a:pt x="1554067" y="2670843"/>
                </a:lnTo>
                <a:lnTo>
                  <a:pt x="1541618" y="2673117"/>
                </a:lnTo>
                <a:lnTo>
                  <a:pt x="1528943" y="2674711"/>
                </a:lnTo>
                <a:lnTo>
                  <a:pt x="1516268" y="2676529"/>
                </a:lnTo>
                <a:lnTo>
                  <a:pt x="1503366" y="2677667"/>
                </a:lnTo>
                <a:lnTo>
                  <a:pt x="1490465" y="2678803"/>
                </a:lnTo>
                <a:lnTo>
                  <a:pt x="1464435" y="2680623"/>
                </a:lnTo>
                <a:lnTo>
                  <a:pt x="1439085" y="2682215"/>
                </a:lnTo>
                <a:lnTo>
                  <a:pt x="1413735" y="2684033"/>
                </a:lnTo>
                <a:lnTo>
                  <a:pt x="1413431" y="2684057"/>
                </a:lnTo>
                <a:lnTo>
                  <a:pt x="1438448" y="2683171"/>
                </a:lnTo>
                <a:lnTo>
                  <a:pt x="1464951" y="2681810"/>
                </a:lnTo>
                <a:lnTo>
                  <a:pt x="1478544" y="2681358"/>
                </a:lnTo>
                <a:lnTo>
                  <a:pt x="1491910" y="2680676"/>
                </a:lnTo>
                <a:lnTo>
                  <a:pt x="1505500" y="2679771"/>
                </a:lnTo>
                <a:lnTo>
                  <a:pt x="1518866" y="2678182"/>
                </a:lnTo>
                <a:lnTo>
                  <a:pt x="1531778" y="2676596"/>
                </a:lnTo>
                <a:lnTo>
                  <a:pt x="1544690" y="2674557"/>
                </a:lnTo>
                <a:lnTo>
                  <a:pt x="1551033" y="2673421"/>
                </a:lnTo>
                <a:lnTo>
                  <a:pt x="1557376" y="2671835"/>
                </a:lnTo>
                <a:lnTo>
                  <a:pt x="1563492" y="2670475"/>
                </a:lnTo>
                <a:lnTo>
                  <a:pt x="1569609" y="2668658"/>
                </a:lnTo>
                <a:lnTo>
                  <a:pt x="1575498" y="2667074"/>
                </a:lnTo>
                <a:lnTo>
                  <a:pt x="1581162" y="2665033"/>
                </a:lnTo>
                <a:lnTo>
                  <a:pt x="1586580" y="2663155"/>
                </a:lnTo>
                <a:close/>
                <a:moveTo>
                  <a:pt x="6262461" y="2660035"/>
                </a:moveTo>
                <a:lnTo>
                  <a:pt x="6261100" y="2662529"/>
                </a:lnTo>
                <a:lnTo>
                  <a:pt x="6260193" y="2665024"/>
                </a:lnTo>
                <a:lnTo>
                  <a:pt x="6259286" y="2667518"/>
                </a:lnTo>
                <a:lnTo>
                  <a:pt x="6258832" y="2670012"/>
                </a:lnTo>
                <a:lnTo>
                  <a:pt x="6258379" y="2672507"/>
                </a:lnTo>
                <a:lnTo>
                  <a:pt x="6258152" y="2674549"/>
                </a:lnTo>
                <a:lnTo>
                  <a:pt x="6258379" y="2679538"/>
                </a:lnTo>
                <a:lnTo>
                  <a:pt x="6259059" y="2683847"/>
                </a:lnTo>
                <a:lnTo>
                  <a:pt x="6259739" y="2688382"/>
                </a:lnTo>
                <a:lnTo>
                  <a:pt x="6260646" y="2692691"/>
                </a:lnTo>
                <a:lnTo>
                  <a:pt x="6261327" y="2696773"/>
                </a:lnTo>
                <a:lnTo>
                  <a:pt x="6261553" y="2700854"/>
                </a:lnTo>
                <a:lnTo>
                  <a:pt x="6261780" y="2702895"/>
                </a:lnTo>
                <a:lnTo>
                  <a:pt x="6261553" y="2704709"/>
                </a:lnTo>
                <a:lnTo>
                  <a:pt x="6261327" y="2706749"/>
                </a:lnTo>
                <a:lnTo>
                  <a:pt x="6260873" y="2708563"/>
                </a:lnTo>
                <a:lnTo>
                  <a:pt x="6260419" y="2710604"/>
                </a:lnTo>
                <a:lnTo>
                  <a:pt x="6259513" y="2712192"/>
                </a:lnTo>
                <a:lnTo>
                  <a:pt x="6258152" y="2714235"/>
                </a:lnTo>
                <a:lnTo>
                  <a:pt x="6257018" y="2716047"/>
                </a:lnTo>
                <a:lnTo>
                  <a:pt x="6255430" y="2717635"/>
                </a:lnTo>
                <a:lnTo>
                  <a:pt x="6253163" y="2719450"/>
                </a:lnTo>
                <a:lnTo>
                  <a:pt x="6250895" y="2721037"/>
                </a:lnTo>
                <a:lnTo>
                  <a:pt x="6247946" y="2722398"/>
                </a:lnTo>
                <a:lnTo>
                  <a:pt x="6244771" y="2724210"/>
                </a:lnTo>
                <a:lnTo>
                  <a:pt x="6241369" y="2725569"/>
                </a:lnTo>
                <a:lnTo>
                  <a:pt x="6241143" y="2734415"/>
                </a:lnTo>
                <a:lnTo>
                  <a:pt x="6241143" y="2743486"/>
                </a:lnTo>
                <a:lnTo>
                  <a:pt x="6241823" y="2752101"/>
                </a:lnTo>
                <a:lnTo>
                  <a:pt x="6242277" y="2760946"/>
                </a:lnTo>
                <a:lnTo>
                  <a:pt x="6235246" y="2747794"/>
                </a:lnTo>
                <a:lnTo>
                  <a:pt x="6236834" y="2764801"/>
                </a:lnTo>
                <a:lnTo>
                  <a:pt x="6231164" y="2755731"/>
                </a:lnTo>
                <a:lnTo>
                  <a:pt x="6229803" y="2756637"/>
                </a:lnTo>
                <a:lnTo>
                  <a:pt x="6228669" y="2757545"/>
                </a:lnTo>
                <a:lnTo>
                  <a:pt x="6227536" y="2758452"/>
                </a:lnTo>
                <a:lnTo>
                  <a:pt x="6226629" y="2759585"/>
                </a:lnTo>
                <a:lnTo>
                  <a:pt x="6225721" y="2761172"/>
                </a:lnTo>
                <a:lnTo>
                  <a:pt x="6225041" y="2762534"/>
                </a:lnTo>
                <a:lnTo>
                  <a:pt x="6223680" y="2765935"/>
                </a:lnTo>
                <a:lnTo>
                  <a:pt x="6222773" y="2769789"/>
                </a:lnTo>
                <a:lnTo>
                  <a:pt x="6222093" y="2774326"/>
                </a:lnTo>
                <a:lnTo>
                  <a:pt x="6221866" y="2778861"/>
                </a:lnTo>
                <a:lnTo>
                  <a:pt x="6221866" y="2784076"/>
                </a:lnTo>
                <a:lnTo>
                  <a:pt x="6222093" y="2789292"/>
                </a:lnTo>
                <a:lnTo>
                  <a:pt x="6222546" y="2794961"/>
                </a:lnTo>
                <a:lnTo>
                  <a:pt x="6223227" y="2800857"/>
                </a:lnTo>
                <a:lnTo>
                  <a:pt x="6223907" y="2806753"/>
                </a:lnTo>
                <a:lnTo>
                  <a:pt x="6226402" y="2819225"/>
                </a:lnTo>
                <a:lnTo>
                  <a:pt x="6229123" y="2831698"/>
                </a:lnTo>
                <a:lnTo>
                  <a:pt x="6232298" y="2843943"/>
                </a:lnTo>
                <a:lnTo>
                  <a:pt x="6235473" y="2855961"/>
                </a:lnTo>
                <a:lnTo>
                  <a:pt x="6238648" y="2867074"/>
                </a:lnTo>
                <a:lnTo>
                  <a:pt x="6241823" y="2876824"/>
                </a:lnTo>
                <a:lnTo>
                  <a:pt x="6246359" y="2892018"/>
                </a:lnTo>
                <a:lnTo>
                  <a:pt x="6247493" y="2896326"/>
                </a:lnTo>
                <a:lnTo>
                  <a:pt x="6247946" y="2897914"/>
                </a:lnTo>
                <a:lnTo>
                  <a:pt x="6248627" y="2901089"/>
                </a:lnTo>
                <a:lnTo>
                  <a:pt x="6246132" y="2899275"/>
                </a:lnTo>
                <a:lnTo>
                  <a:pt x="6247946" y="2907892"/>
                </a:lnTo>
                <a:lnTo>
                  <a:pt x="6249534" y="2917188"/>
                </a:lnTo>
                <a:lnTo>
                  <a:pt x="6251121" y="2927165"/>
                </a:lnTo>
                <a:lnTo>
                  <a:pt x="6252709" y="2937145"/>
                </a:lnTo>
                <a:lnTo>
                  <a:pt x="6254977" y="2958006"/>
                </a:lnTo>
                <a:lnTo>
                  <a:pt x="6257245" y="2979096"/>
                </a:lnTo>
                <a:lnTo>
                  <a:pt x="6259513" y="2999505"/>
                </a:lnTo>
                <a:lnTo>
                  <a:pt x="6261780" y="3018778"/>
                </a:lnTo>
                <a:lnTo>
                  <a:pt x="6263368" y="3027848"/>
                </a:lnTo>
                <a:lnTo>
                  <a:pt x="6264729" y="3036012"/>
                </a:lnTo>
                <a:lnTo>
                  <a:pt x="6266316" y="3043496"/>
                </a:lnTo>
                <a:lnTo>
                  <a:pt x="6267903" y="3050298"/>
                </a:lnTo>
                <a:lnTo>
                  <a:pt x="6269718" y="3054608"/>
                </a:lnTo>
                <a:lnTo>
                  <a:pt x="6271079" y="3058915"/>
                </a:lnTo>
                <a:lnTo>
                  <a:pt x="6272439" y="3063452"/>
                </a:lnTo>
                <a:lnTo>
                  <a:pt x="6273573" y="3068212"/>
                </a:lnTo>
                <a:lnTo>
                  <a:pt x="6274480" y="3072748"/>
                </a:lnTo>
                <a:lnTo>
                  <a:pt x="6275161" y="3077738"/>
                </a:lnTo>
                <a:lnTo>
                  <a:pt x="6276068" y="3082499"/>
                </a:lnTo>
                <a:lnTo>
                  <a:pt x="6276521" y="3087034"/>
                </a:lnTo>
                <a:lnTo>
                  <a:pt x="6276748" y="3091797"/>
                </a:lnTo>
                <a:lnTo>
                  <a:pt x="6276975" y="3096106"/>
                </a:lnTo>
                <a:lnTo>
                  <a:pt x="6276748" y="3100187"/>
                </a:lnTo>
                <a:lnTo>
                  <a:pt x="6276748" y="3104042"/>
                </a:lnTo>
                <a:lnTo>
                  <a:pt x="6276295" y="3107443"/>
                </a:lnTo>
                <a:lnTo>
                  <a:pt x="6275841" y="3110618"/>
                </a:lnTo>
                <a:lnTo>
                  <a:pt x="6274934" y="3113566"/>
                </a:lnTo>
                <a:lnTo>
                  <a:pt x="6274027" y="3115834"/>
                </a:lnTo>
                <a:lnTo>
                  <a:pt x="6277655" y="3118328"/>
                </a:lnTo>
                <a:lnTo>
                  <a:pt x="6274707" y="3118328"/>
                </a:lnTo>
                <a:lnTo>
                  <a:pt x="6272439" y="3118780"/>
                </a:lnTo>
                <a:lnTo>
                  <a:pt x="6269945" y="3119461"/>
                </a:lnTo>
                <a:lnTo>
                  <a:pt x="6267903" y="3120595"/>
                </a:lnTo>
                <a:lnTo>
                  <a:pt x="6266316" y="3121957"/>
                </a:lnTo>
                <a:lnTo>
                  <a:pt x="6264502" y="3123544"/>
                </a:lnTo>
                <a:lnTo>
                  <a:pt x="6263368" y="3125585"/>
                </a:lnTo>
                <a:lnTo>
                  <a:pt x="6262234" y="3127625"/>
                </a:lnTo>
                <a:lnTo>
                  <a:pt x="6261327" y="3130120"/>
                </a:lnTo>
                <a:lnTo>
                  <a:pt x="6260646" y="3132614"/>
                </a:lnTo>
                <a:lnTo>
                  <a:pt x="6260193" y="3135335"/>
                </a:lnTo>
                <a:lnTo>
                  <a:pt x="6259739" y="3138057"/>
                </a:lnTo>
                <a:lnTo>
                  <a:pt x="6259739" y="3141004"/>
                </a:lnTo>
                <a:lnTo>
                  <a:pt x="6259739" y="3144178"/>
                </a:lnTo>
                <a:lnTo>
                  <a:pt x="6259739" y="3147353"/>
                </a:lnTo>
                <a:lnTo>
                  <a:pt x="6260193" y="3150528"/>
                </a:lnTo>
                <a:lnTo>
                  <a:pt x="6261100" y="3157104"/>
                </a:lnTo>
                <a:lnTo>
                  <a:pt x="6262687" y="3163679"/>
                </a:lnTo>
                <a:lnTo>
                  <a:pt x="6264502" y="3170030"/>
                </a:lnTo>
                <a:lnTo>
                  <a:pt x="6266996" y="3175926"/>
                </a:lnTo>
                <a:lnTo>
                  <a:pt x="6269718" y="3181142"/>
                </a:lnTo>
                <a:lnTo>
                  <a:pt x="6270852" y="3183636"/>
                </a:lnTo>
                <a:lnTo>
                  <a:pt x="6272439" y="3186130"/>
                </a:lnTo>
                <a:lnTo>
                  <a:pt x="6273664" y="3187762"/>
                </a:lnTo>
                <a:lnTo>
                  <a:pt x="6273346" y="3187490"/>
                </a:lnTo>
                <a:lnTo>
                  <a:pt x="6271532" y="3186583"/>
                </a:lnTo>
                <a:lnTo>
                  <a:pt x="6270171" y="3185903"/>
                </a:lnTo>
                <a:lnTo>
                  <a:pt x="6268357" y="3184997"/>
                </a:lnTo>
                <a:lnTo>
                  <a:pt x="6266996" y="3184770"/>
                </a:lnTo>
                <a:lnTo>
                  <a:pt x="6265863" y="3184543"/>
                </a:lnTo>
                <a:lnTo>
                  <a:pt x="6264275" y="3184770"/>
                </a:lnTo>
                <a:lnTo>
                  <a:pt x="6263141" y="3184997"/>
                </a:lnTo>
                <a:lnTo>
                  <a:pt x="6261780" y="3185449"/>
                </a:lnTo>
                <a:lnTo>
                  <a:pt x="6260646" y="3186358"/>
                </a:lnTo>
                <a:lnTo>
                  <a:pt x="6259739" y="3187264"/>
                </a:lnTo>
                <a:lnTo>
                  <a:pt x="6258379" y="3188171"/>
                </a:lnTo>
                <a:lnTo>
                  <a:pt x="6256564" y="3190892"/>
                </a:lnTo>
                <a:lnTo>
                  <a:pt x="6254523" y="3194066"/>
                </a:lnTo>
                <a:lnTo>
                  <a:pt x="6252936" y="3197694"/>
                </a:lnTo>
                <a:lnTo>
                  <a:pt x="6251121" y="3201777"/>
                </a:lnTo>
                <a:lnTo>
                  <a:pt x="6249761" y="3206538"/>
                </a:lnTo>
                <a:lnTo>
                  <a:pt x="6246813" y="3216289"/>
                </a:lnTo>
                <a:lnTo>
                  <a:pt x="6243864" y="3226720"/>
                </a:lnTo>
                <a:lnTo>
                  <a:pt x="6241143" y="3237378"/>
                </a:lnTo>
                <a:lnTo>
                  <a:pt x="6238195" y="3247356"/>
                </a:lnTo>
                <a:lnTo>
                  <a:pt x="6236834" y="3251890"/>
                </a:lnTo>
                <a:lnTo>
                  <a:pt x="6235246" y="3255973"/>
                </a:lnTo>
                <a:lnTo>
                  <a:pt x="6233432" y="3259827"/>
                </a:lnTo>
                <a:lnTo>
                  <a:pt x="6231391" y="3263229"/>
                </a:lnTo>
                <a:lnTo>
                  <a:pt x="6229577" y="3265951"/>
                </a:lnTo>
                <a:lnTo>
                  <a:pt x="6228669" y="3267311"/>
                </a:lnTo>
                <a:lnTo>
                  <a:pt x="6227309" y="3268217"/>
                </a:lnTo>
                <a:lnTo>
                  <a:pt x="6226175" y="3268898"/>
                </a:lnTo>
                <a:lnTo>
                  <a:pt x="6225041" y="3269579"/>
                </a:lnTo>
                <a:lnTo>
                  <a:pt x="6223680" y="3269805"/>
                </a:lnTo>
                <a:lnTo>
                  <a:pt x="6222546" y="3270258"/>
                </a:lnTo>
                <a:lnTo>
                  <a:pt x="6220959" y="3270258"/>
                </a:lnTo>
                <a:lnTo>
                  <a:pt x="6219598" y="3269805"/>
                </a:lnTo>
                <a:lnTo>
                  <a:pt x="6218237" y="3269353"/>
                </a:lnTo>
                <a:lnTo>
                  <a:pt x="6216650" y="3268898"/>
                </a:lnTo>
                <a:lnTo>
                  <a:pt x="6215063" y="3267990"/>
                </a:lnTo>
                <a:lnTo>
                  <a:pt x="6213248" y="3266631"/>
                </a:lnTo>
                <a:lnTo>
                  <a:pt x="6211661" y="3265273"/>
                </a:lnTo>
                <a:lnTo>
                  <a:pt x="6209619" y="3263683"/>
                </a:lnTo>
                <a:lnTo>
                  <a:pt x="6205537" y="3258920"/>
                </a:lnTo>
                <a:lnTo>
                  <a:pt x="6201682" y="3253932"/>
                </a:lnTo>
                <a:lnTo>
                  <a:pt x="6197373" y="3248262"/>
                </a:lnTo>
                <a:lnTo>
                  <a:pt x="6193518" y="3242140"/>
                </a:lnTo>
                <a:lnTo>
                  <a:pt x="6189889" y="3235792"/>
                </a:lnTo>
                <a:lnTo>
                  <a:pt x="6186487" y="3228989"/>
                </a:lnTo>
                <a:lnTo>
                  <a:pt x="6183086" y="3221958"/>
                </a:lnTo>
                <a:lnTo>
                  <a:pt x="6179911" y="3214927"/>
                </a:lnTo>
                <a:lnTo>
                  <a:pt x="6176963" y="3207672"/>
                </a:lnTo>
                <a:lnTo>
                  <a:pt x="6174695" y="3200416"/>
                </a:lnTo>
                <a:lnTo>
                  <a:pt x="6172200" y="3193160"/>
                </a:lnTo>
                <a:lnTo>
                  <a:pt x="6170159" y="3186130"/>
                </a:lnTo>
                <a:lnTo>
                  <a:pt x="6168798" y="3179101"/>
                </a:lnTo>
                <a:lnTo>
                  <a:pt x="6167664" y="3172296"/>
                </a:lnTo>
                <a:lnTo>
                  <a:pt x="6166757" y="3165721"/>
                </a:lnTo>
                <a:lnTo>
                  <a:pt x="6166638" y="3162521"/>
                </a:lnTo>
                <a:lnTo>
                  <a:pt x="6167211" y="3163907"/>
                </a:lnTo>
                <a:lnTo>
                  <a:pt x="6169345" y="3168884"/>
                </a:lnTo>
                <a:lnTo>
                  <a:pt x="6171066" y="3174566"/>
                </a:lnTo>
                <a:lnTo>
                  <a:pt x="6171175" y="3173153"/>
                </a:lnTo>
                <a:lnTo>
                  <a:pt x="6171293" y="3173432"/>
                </a:lnTo>
                <a:lnTo>
                  <a:pt x="6171293" y="3173884"/>
                </a:lnTo>
                <a:lnTo>
                  <a:pt x="6171519" y="3176155"/>
                </a:lnTo>
                <a:lnTo>
                  <a:pt x="6171973" y="3178193"/>
                </a:lnTo>
                <a:lnTo>
                  <a:pt x="6172427" y="3180235"/>
                </a:lnTo>
                <a:lnTo>
                  <a:pt x="6173334" y="3182049"/>
                </a:lnTo>
                <a:lnTo>
                  <a:pt x="6174468" y="3184089"/>
                </a:lnTo>
                <a:lnTo>
                  <a:pt x="6175602" y="3185903"/>
                </a:lnTo>
                <a:lnTo>
                  <a:pt x="6176736" y="3187490"/>
                </a:lnTo>
                <a:lnTo>
                  <a:pt x="6175602" y="3184089"/>
                </a:lnTo>
                <a:lnTo>
                  <a:pt x="6173334" y="3178193"/>
                </a:lnTo>
                <a:lnTo>
                  <a:pt x="6171293" y="3173432"/>
                </a:lnTo>
                <a:lnTo>
                  <a:pt x="6171293" y="3171615"/>
                </a:lnTo>
                <a:lnTo>
                  <a:pt x="6171175" y="3173153"/>
                </a:lnTo>
                <a:lnTo>
                  <a:pt x="6169345" y="3168884"/>
                </a:lnTo>
                <a:lnTo>
                  <a:pt x="6166530" y="3159599"/>
                </a:lnTo>
                <a:lnTo>
                  <a:pt x="6166638" y="3162521"/>
                </a:lnTo>
                <a:lnTo>
                  <a:pt x="6162902" y="3153476"/>
                </a:lnTo>
                <a:lnTo>
                  <a:pt x="6162891" y="3153453"/>
                </a:lnTo>
                <a:lnTo>
                  <a:pt x="6157686" y="3139190"/>
                </a:lnTo>
                <a:lnTo>
                  <a:pt x="6151109" y="3122864"/>
                </a:lnTo>
                <a:lnTo>
                  <a:pt x="6144079" y="3106309"/>
                </a:lnTo>
                <a:lnTo>
                  <a:pt x="6136368" y="3089983"/>
                </a:lnTo>
                <a:lnTo>
                  <a:pt x="6128884" y="3073428"/>
                </a:lnTo>
                <a:lnTo>
                  <a:pt x="6121173" y="3057328"/>
                </a:lnTo>
                <a:lnTo>
                  <a:pt x="6105298" y="3024673"/>
                </a:lnTo>
                <a:lnTo>
                  <a:pt x="6097361" y="3008349"/>
                </a:lnTo>
                <a:lnTo>
                  <a:pt x="6089877" y="2992021"/>
                </a:lnTo>
                <a:lnTo>
                  <a:pt x="6082393" y="2975694"/>
                </a:lnTo>
                <a:lnTo>
                  <a:pt x="6075136" y="2959594"/>
                </a:lnTo>
                <a:lnTo>
                  <a:pt x="6068559" y="2943267"/>
                </a:lnTo>
                <a:lnTo>
                  <a:pt x="6062436" y="2926940"/>
                </a:lnTo>
                <a:lnTo>
                  <a:pt x="6059714" y="2918776"/>
                </a:lnTo>
                <a:lnTo>
                  <a:pt x="6056993" y="2910386"/>
                </a:lnTo>
                <a:lnTo>
                  <a:pt x="6054271" y="2902223"/>
                </a:lnTo>
                <a:lnTo>
                  <a:pt x="6052003" y="2893832"/>
                </a:lnTo>
                <a:lnTo>
                  <a:pt x="6048602" y="2890884"/>
                </a:lnTo>
                <a:lnTo>
                  <a:pt x="6045427" y="2887256"/>
                </a:lnTo>
                <a:lnTo>
                  <a:pt x="6042025" y="2883628"/>
                </a:lnTo>
                <a:lnTo>
                  <a:pt x="6039303" y="2879546"/>
                </a:lnTo>
                <a:lnTo>
                  <a:pt x="6036129" y="2875237"/>
                </a:lnTo>
                <a:lnTo>
                  <a:pt x="6033407" y="2870476"/>
                </a:lnTo>
                <a:lnTo>
                  <a:pt x="6030459" y="2865712"/>
                </a:lnTo>
                <a:lnTo>
                  <a:pt x="6027737" y="2860724"/>
                </a:lnTo>
                <a:lnTo>
                  <a:pt x="6022975" y="2851200"/>
                </a:lnTo>
                <a:lnTo>
                  <a:pt x="6018213" y="2841448"/>
                </a:lnTo>
                <a:lnTo>
                  <a:pt x="6014357" y="2832378"/>
                </a:lnTo>
                <a:lnTo>
                  <a:pt x="6011182" y="2824441"/>
                </a:lnTo>
                <a:lnTo>
                  <a:pt x="6008461" y="2821947"/>
                </a:lnTo>
                <a:lnTo>
                  <a:pt x="6006193" y="2819452"/>
                </a:lnTo>
                <a:lnTo>
                  <a:pt x="6003925" y="2816731"/>
                </a:lnTo>
                <a:lnTo>
                  <a:pt x="6001430" y="2814009"/>
                </a:lnTo>
                <a:lnTo>
                  <a:pt x="5997121" y="2807887"/>
                </a:lnTo>
                <a:lnTo>
                  <a:pt x="5993266" y="2801084"/>
                </a:lnTo>
                <a:lnTo>
                  <a:pt x="5989184" y="2794054"/>
                </a:lnTo>
                <a:lnTo>
                  <a:pt x="5985555" y="2786344"/>
                </a:lnTo>
                <a:lnTo>
                  <a:pt x="5982153" y="2778861"/>
                </a:lnTo>
                <a:lnTo>
                  <a:pt x="5978752" y="2771151"/>
                </a:lnTo>
                <a:lnTo>
                  <a:pt x="5972402" y="2755277"/>
                </a:lnTo>
                <a:lnTo>
                  <a:pt x="5966505" y="2739857"/>
                </a:lnTo>
                <a:lnTo>
                  <a:pt x="5961063" y="2725343"/>
                </a:lnTo>
                <a:lnTo>
                  <a:pt x="5958568" y="2718770"/>
                </a:lnTo>
                <a:lnTo>
                  <a:pt x="5955619" y="2712874"/>
                </a:lnTo>
                <a:lnTo>
                  <a:pt x="6032500" y="2699948"/>
                </a:lnTo>
                <a:lnTo>
                  <a:pt x="6108927" y="2686795"/>
                </a:lnTo>
                <a:lnTo>
                  <a:pt x="6185807" y="2673415"/>
                </a:lnTo>
                <a:lnTo>
                  <a:pt x="6262461" y="2660035"/>
                </a:lnTo>
                <a:lnTo>
                  <a:pt x="6236380" y="2664796"/>
                </a:lnTo>
                <a:lnTo>
                  <a:pt x="6228669" y="2666385"/>
                </a:lnTo>
                <a:lnTo>
                  <a:pt x="6223680" y="2667518"/>
                </a:lnTo>
                <a:lnTo>
                  <a:pt x="6221866" y="2667972"/>
                </a:lnTo>
                <a:lnTo>
                  <a:pt x="6221639" y="2668198"/>
                </a:lnTo>
                <a:lnTo>
                  <a:pt x="6222093" y="2668198"/>
                </a:lnTo>
                <a:lnTo>
                  <a:pt x="6223907" y="2668198"/>
                </a:lnTo>
                <a:lnTo>
                  <a:pt x="6227309" y="2667745"/>
                </a:lnTo>
                <a:lnTo>
                  <a:pt x="6237287" y="2666385"/>
                </a:lnTo>
                <a:lnTo>
                  <a:pt x="6248627" y="2664344"/>
                </a:lnTo>
                <a:lnTo>
                  <a:pt x="6253616" y="2663209"/>
                </a:lnTo>
                <a:lnTo>
                  <a:pt x="6257698" y="2662302"/>
                </a:lnTo>
                <a:lnTo>
                  <a:pt x="6260873" y="2660942"/>
                </a:lnTo>
                <a:lnTo>
                  <a:pt x="6261780" y="2660488"/>
                </a:lnTo>
                <a:lnTo>
                  <a:pt x="6262461" y="2660035"/>
                </a:lnTo>
                <a:close/>
                <a:moveTo>
                  <a:pt x="4006665" y="2645818"/>
                </a:moveTo>
                <a:lnTo>
                  <a:pt x="4004116" y="2647918"/>
                </a:lnTo>
                <a:lnTo>
                  <a:pt x="4000711" y="2650414"/>
                </a:lnTo>
                <a:lnTo>
                  <a:pt x="3997533" y="2652457"/>
                </a:lnTo>
                <a:lnTo>
                  <a:pt x="3995717" y="2653364"/>
                </a:lnTo>
                <a:lnTo>
                  <a:pt x="3984140" y="2656545"/>
                </a:lnTo>
                <a:lnTo>
                  <a:pt x="3981870" y="2659948"/>
                </a:lnTo>
                <a:lnTo>
                  <a:pt x="3979600" y="2663355"/>
                </a:lnTo>
                <a:lnTo>
                  <a:pt x="3977557" y="2666759"/>
                </a:lnTo>
                <a:lnTo>
                  <a:pt x="3975968" y="2669938"/>
                </a:lnTo>
                <a:lnTo>
                  <a:pt x="3973017" y="2676293"/>
                </a:lnTo>
                <a:lnTo>
                  <a:pt x="3970066" y="2681970"/>
                </a:lnTo>
                <a:lnTo>
                  <a:pt x="3968477" y="2684920"/>
                </a:lnTo>
                <a:lnTo>
                  <a:pt x="3966661" y="2687642"/>
                </a:lnTo>
                <a:lnTo>
                  <a:pt x="3964391" y="2690142"/>
                </a:lnTo>
                <a:lnTo>
                  <a:pt x="3962362" y="2692372"/>
                </a:lnTo>
                <a:lnTo>
                  <a:pt x="3969469" y="2689037"/>
                </a:lnTo>
                <a:lnTo>
                  <a:pt x="3972192" y="2686997"/>
                </a:lnTo>
                <a:lnTo>
                  <a:pt x="3974461" y="2684728"/>
                </a:lnTo>
                <a:lnTo>
                  <a:pt x="3976502" y="2682457"/>
                </a:lnTo>
                <a:lnTo>
                  <a:pt x="3977864" y="2679964"/>
                </a:lnTo>
                <a:lnTo>
                  <a:pt x="3979452" y="2677241"/>
                </a:lnTo>
                <a:lnTo>
                  <a:pt x="3980359" y="2674973"/>
                </a:lnTo>
                <a:lnTo>
                  <a:pt x="3982628" y="2669529"/>
                </a:lnTo>
                <a:lnTo>
                  <a:pt x="3983535" y="2666807"/>
                </a:lnTo>
                <a:lnTo>
                  <a:pt x="3984670" y="2664310"/>
                </a:lnTo>
                <a:lnTo>
                  <a:pt x="3986258" y="2662043"/>
                </a:lnTo>
                <a:lnTo>
                  <a:pt x="3988073" y="2659548"/>
                </a:lnTo>
                <a:lnTo>
                  <a:pt x="3990342" y="2657505"/>
                </a:lnTo>
                <a:lnTo>
                  <a:pt x="3993064" y="2655463"/>
                </a:lnTo>
                <a:lnTo>
                  <a:pt x="3996240" y="2653649"/>
                </a:lnTo>
                <a:lnTo>
                  <a:pt x="3999870" y="2652061"/>
                </a:lnTo>
                <a:lnTo>
                  <a:pt x="4001231" y="2651380"/>
                </a:lnTo>
                <a:lnTo>
                  <a:pt x="4002819" y="2650019"/>
                </a:lnTo>
                <a:lnTo>
                  <a:pt x="4005769" y="2646844"/>
                </a:lnTo>
                <a:lnTo>
                  <a:pt x="4006665" y="2645818"/>
                </a:lnTo>
                <a:close/>
                <a:moveTo>
                  <a:pt x="6708133" y="2643621"/>
                </a:moveTo>
                <a:lnTo>
                  <a:pt x="6708604" y="2644956"/>
                </a:lnTo>
                <a:lnTo>
                  <a:pt x="6710792" y="2651754"/>
                </a:lnTo>
                <a:lnTo>
                  <a:pt x="6709994" y="2648993"/>
                </a:lnTo>
                <a:lnTo>
                  <a:pt x="6708410" y="2644015"/>
                </a:lnTo>
                <a:lnTo>
                  <a:pt x="6708133" y="2643621"/>
                </a:lnTo>
                <a:close/>
                <a:moveTo>
                  <a:pt x="1268413" y="2643219"/>
                </a:moveTo>
                <a:lnTo>
                  <a:pt x="1267709" y="2644137"/>
                </a:lnTo>
                <a:lnTo>
                  <a:pt x="1265126" y="2649644"/>
                </a:lnTo>
                <a:lnTo>
                  <a:pt x="1262309" y="2654691"/>
                </a:lnTo>
                <a:lnTo>
                  <a:pt x="1258787" y="2660887"/>
                </a:lnTo>
                <a:lnTo>
                  <a:pt x="1254327" y="2667311"/>
                </a:lnTo>
                <a:lnTo>
                  <a:pt x="1252213" y="2670523"/>
                </a:lnTo>
                <a:lnTo>
                  <a:pt x="1249631" y="2673507"/>
                </a:lnTo>
                <a:lnTo>
                  <a:pt x="1247283" y="2676259"/>
                </a:lnTo>
                <a:lnTo>
                  <a:pt x="1244701" y="2679013"/>
                </a:lnTo>
                <a:lnTo>
                  <a:pt x="1242119" y="2680849"/>
                </a:lnTo>
                <a:lnTo>
                  <a:pt x="1239536" y="2682913"/>
                </a:lnTo>
                <a:lnTo>
                  <a:pt x="1237188" y="2677866"/>
                </a:lnTo>
                <a:lnTo>
                  <a:pt x="1236014" y="2673734"/>
                </a:lnTo>
                <a:lnTo>
                  <a:pt x="1235310" y="2670064"/>
                </a:lnTo>
                <a:lnTo>
                  <a:pt x="1235075" y="2668229"/>
                </a:lnTo>
                <a:lnTo>
                  <a:pt x="1235075" y="2666623"/>
                </a:lnTo>
                <a:lnTo>
                  <a:pt x="1235310" y="2665475"/>
                </a:lnTo>
                <a:lnTo>
                  <a:pt x="1235545" y="2663869"/>
                </a:lnTo>
                <a:lnTo>
                  <a:pt x="1236014" y="2662721"/>
                </a:lnTo>
                <a:lnTo>
                  <a:pt x="1236484" y="2661346"/>
                </a:lnTo>
                <a:lnTo>
                  <a:pt x="1238127" y="2659510"/>
                </a:lnTo>
                <a:lnTo>
                  <a:pt x="1240240" y="2657445"/>
                </a:lnTo>
                <a:lnTo>
                  <a:pt x="1242588" y="2655839"/>
                </a:lnTo>
                <a:lnTo>
                  <a:pt x="1245640" y="2654232"/>
                </a:lnTo>
                <a:lnTo>
                  <a:pt x="1252213" y="2651020"/>
                </a:lnTo>
                <a:lnTo>
                  <a:pt x="1259961" y="2647577"/>
                </a:lnTo>
                <a:lnTo>
                  <a:pt x="1264188" y="2645744"/>
                </a:lnTo>
                <a:lnTo>
                  <a:pt x="1268413" y="2643219"/>
                </a:lnTo>
                <a:close/>
                <a:moveTo>
                  <a:pt x="1197324" y="2636869"/>
                </a:moveTo>
                <a:lnTo>
                  <a:pt x="1201738" y="2644552"/>
                </a:lnTo>
                <a:lnTo>
                  <a:pt x="1194537" y="2657510"/>
                </a:lnTo>
                <a:lnTo>
                  <a:pt x="1192213" y="2642138"/>
                </a:lnTo>
                <a:lnTo>
                  <a:pt x="1197324" y="2636869"/>
                </a:lnTo>
                <a:close/>
                <a:moveTo>
                  <a:pt x="1595173" y="2625896"/>
                </a:moveTo>
                <a:lnTo>
                  <a:pt x="1594809" y="2627636"/>
                </a:lnTo>
                <a:lnTo>
                  <a:pt x="1593677" y="2636276"/>
                </a:lnTo>
                <a:lnTo>
                  <a:pt x="1592545" y="2644690"/>
                </a:lnTo>
                <a:lnTo>
                  <a:pt x="1592319" y="2652876"/>
                </a:lnTo>
                <a:lnTo>
                  <a:pt x="1592114" y="2660068"/>
                </a:lnTo>
                <a:lnTo>
                  <a:pt x="1592131" y="2659992"/>
                </a:lnTo>
                <a:lnTo>
                  <a:pt x="1595173" y="2625896"/>
                </a:lnTo>
                <a:close/>
                <a:moveTo>
                  <a:pt x="1363952" y="2622582"/>
                </a:moveTo>
                <a:lnTo>
                  <a:pt x="1365251" y="2630744"/>
                </a:lnTo>
                <a:lnTo>
                  <a:pt x="1364818" y="2635509"/>
                </a:lnTo>
                <a:lnTo>
                  <a:pt x="1364168" y="2639138"/>
                </a:lnTo>
                <a:lnTo>
                  <a:pt x="1363736" y="2642312"/>
                </a:lnTo>
                <a:lnTo>
                  <a:pt x="1363086" y="2644578"/>
                </a:lnTo>
                <a:lnTo>
                  <a:pt x="1362220" y="2646393"/>
                </a:lnTo>
                <a:lnTo>
                  <a:pt x="1361787" y="2647528"/>
                </a:lnTo>
                <a:lnTo>
                  <a:pt x="1360921" y="2649116"/>
                </a:lnTo>
                <a:lnTo>
                  <a:pt x="1341744" y="2666753"/>
                </a:lnTo>
                <a:lnTo>
                  <a:pt x="1341872" y="2666353"/>
                </a:lnTo>
                <a:lnTo>
                  <a:pt x="1343603" y="2662043"/>
                </a:lnTo>
                <a:lnTo>
                  <a:pt x="1345984" y="2655014"/>
                </a:lnTo>
                <a:lnTo>
                  <a:pt x="1349448" y="2646621"/>
                </a:lnTo>
                <a:lnTo>
                  <a:pt x="1353344" y="2638231"/>
                </a:lnTo>
                <a:lnTo>
                  <a:pt x="1355076" y="2634374"/>
                </a:lnTo>
                <a:lnTo>
                  <a:pt x="1357025" y="2630519"/>
                </a:lnTo>
                <a:lnTo>
                  <a:pt x="1358757" y="2627346"/>
                </a:lnTo>
                <a:lnTo>
                  <a:pt x="1360705" y="2625076"/>
                </a:lnTo>
                <a:lnTo>
                  <a:pt x="1362437" y="2623262"/>
                </a:lnTo>
                <a:lnTo>
                  <a:pt x="1363303" y="2622808"/>
                </a:lnTo>
                <a:lnTo>
                  <a:pt x="1363952" y="2622582"/>
                </a:lnTo>
                <a:close/>
                <a:moveTo>
                  <a:pt x="5293435" y="2598805"/>
                </a:moveTo>
                <a:lnTo>
                  <a:pt x="5297822" y="2606212"/>
                </a:lnTo>
                <a:lnTo>
                  <a:pt x="5299075" y="2610150"/>
                </a:lnTo>
                <a:lnTo>
                  <a:pt x="5296360" y="2615241"/>
                </a:lnTo>
                <a:lnTo>
                  <a:pt x="5292808" y="2632144"/>
                </a:lnTo>
                <a:lnTo>
                  <a:pt x="5292182" y="2627976"/>
                </a:lnTo>
                <a:lnTo>
                  <a:pt x="5291346" y="2623810"/>
                </a:lnTo>
                <a:lnTo>
                  <a:pt x="5291137" y="2619643"/>
                </a:lnTo>
                <a:lnTo>
                  <a:pt x="5291137" y="2615706"/>
                </a:lnTo>
                <a:lnTo>
                  <a:pt x="5291346" y="2611305"/>
                </a:lnTo>
                <a:lnTo>
                  <a:pt x="5291764" y="2607137"/>
                </a:lnTo>
                <a:lnTo>
                  <a:pt x="5292600" y="2602972"/>
                </a:lnTo>
                <a:lnTo>
                  <a:pt x="5293435" y="2598805"/>
                </a:lnTo>
                <a:close/>
                <a:moveTo>
                  <a:pt x="6579730" y="2597530"/>
                </a:moveTo>
                <a:lnTo>
                  <a:pt x="6582457" y="2597757"/>
                </a:lnTo>
                <a:lnTo>
                  <a:pt x="6584047" y="2598210"/>
                </a:lnTo>
                <a:lnTo>
                  <a:pt x="6585183" y="2598438"/>
                </a:lnTo>
                <a:lnTo>
                  <a:pt x="6586546" y="2599119"/>
                </a:lnTo>
                <a:lnTo>
                  <a:pt x="6587455" y="2599572"/>
                </a:lnTo>
                <a:lnTo>
                  <a:pt x="6588363" y="2600479"/>
                </a:lnTo>
                <a:lnTo>
                  <a:pt x="6589272" y="2601614"/>
                </a:lnTo>
                <a:lnTo>
                  <a:pt x="6590181" y="2602752"/>
                </a:lnTo>
                <a:lnTo>
                  <a:pt x="6590862" y="2604113"/>
                </a:lnTo>
                <a:lnTo>
                  <a:pt x="6591544" y="2605702"/>
                </a:lnTo>
                <a:lnTo>
                  <a:pt x="6591998" y="2607516"/>
                </a:lnTo>
                <a:lnTo>
                  <a:pt x="6592907" y="2611829"/>
                </a:lnTo>
                <a:lnTo>
                  <a:pt x="6593816" y="2617049"/>
                </a:lnTo>
                <a:lnTo>
                  <a:pt x="6594043" y="2623177"/>
                </a:lnTo>
                <a:lnTo>
                  <a:pt x="6593588" y="2644515"/>
                </a:lnTo>
                <a:lnTo>
                  <a:pt x="6592225" y="2644059"/>
                </a:lnTo>
                <a:lnTo>
                  <a:pt x="6591317" y="2642925"/>
                </a:lnTo>
                <a:lnTo>
                  <a:pt x="6590181" y="2641337"/>
                </a:lnTo>
                <a:lnTo>
                  <a:pt x="6589045" y="2639521"/>
                </a:lnTo>
                <a:lnTo>
                  <a:pt x="6587455" y="2635435"/>
                </a:lnTo>
                <a:lnTo>
                  <a:pt x="6585864" y="2631349"/>
                </a:lnTo>
                <a:lnTo>
                  <a:pt x="6584956" y="2628171"/>
                </a:lnTo>
                <a:lnTo>
                  <a:pt x="6587455" y="2637930"/>
                </a:lnTo>
                <a:lnTo>
                  <a:pt x="6590408" y="2644059"/>
                </a:lnTo>
                <a:lnTo>
                  <a:pt x="6591317" y="2647012"/>
                </a:lnTo>
                <a:lnTo>
                  <a:pt x="6591771" y="2649737"/>
                </a:lnTo>
                <a:lnTo>
                  <a:pt x="6591998" y="2651780"/>
                </a:lnTo>
                <a:lnTo>
                  <a:pt x="6591998" y="2652914"/>
                </a:lnTo>
                <a:lnTo>
                  <a:pt x="6591771" y="2653596"/>
                </a:lnTo>
                <a:lnTo>
                  <a:pt x="6591317" y="2654277"/>
                </a:lnTo>
                <a:lnTo>
                  <a:pt x="6590635" y="2654729"/>
                </a:lnTo>
                <a:lnTo>
                  <a:pt x="6589954" y="2654957"/>
                </a:lnTo>
                <a:lnTo>
                  <a:pt x="6588818" y="2655185"/>
                </a:lnTo>
                <a:lnTo>
                  <a:pt x="6587455" y="2666989"/>
                </a:lnTo>
                <a:lnTo>
                  <a:pt x="6585864" y="2665401"/>
                </a:lnTo>
                <a:lnTo>
                  <a:pt x="6588363" y="2697410"/>
                </a:lnTo>
                <a:lnTo>
                  <a:pt x="6585410" y="2692871"/>
                </a:lnTo>
                <a:lnTo>
                  <a:pt x="6580866" y="2671076"/>
                </a:lnTo>
                <a:lnTo>
                  <a:pt x="6581942" y="2681207"/>
                </a:lnTo>
                <a:lnTo>
                  <a:pt x="6581775" y="2680158"/>
                </a:lnTo>
                <a:lnTo>
                  <a:pt x="6582457" y="2686063"/>
                </a:lnTo>
                <a:lnTo>
                  <a:pt x="6581942" y="2681207"/>
                </a:lnTo>
                <a:lnTo>
                  <a:pt x="6584047" y="2694459"/>
                </a:lnTo>
                <a:lnTo>
                  <a:pt x="6577686" y="2672892"/>
                </a:lnTo>
                <a:lnTo>
                  <a:pt x="6577459" y="2673120"/>
                </a:lnTo>
                <a:lnTo>
                  <a:pt x="6579958" y="2697868"/>
                </a:lnTo>
                <a:lnTo>
                  <a:pt x="6572461" y="2666082"/>
                </a:lnTo>
                <a:lnTo>
                  <a:pt x="6574051" y="2692871"/>
                </a:lnTo>
                <a:lnTo>
                  <a:pt x="6570870" y="2688104"/>
                </a:lnTo>
                <a:lnTo>
                  <a:pt x="6571552" y="2686743"/>
                </a:lnTo>
                <a:lnTo>
                  <a:pt x="6571217" y="2682383"/>
                </a:lnTo>
                <a:lnTo>
                  <a:pt x="6571325" y="2681521"/>
                </a:lnTo>
                <a:lnTo>
                  <a:pt x="6571552" y="2679703"/>
                </a:lnTo>
                <a:lnTo>
                  <a:pt x="6571552" y="2677886"/>
                </a:lnTo>
                <a:lnTo>
                  <a:pt x="6571325" y="2676073"/>
                </a:lnTo>
                <a:lnTo>
                  <a:pt x="6570870" y="2674030"/>
                </a:lnTo>
                <a:lnTo>
                  <a:pt x="6570416" y="2671986"/>
                </a:lnTo>
                <a:lnTo>
                  <a:pt x="6571217" y="2682383"/>
                </a:lnTo>
                <a:lnTo>
                  <a:pt x="6571097" y="2683336"/>
                </a:lnTo>
                <a:lnTo>
                  <a:pt x="6570643" y="2684925"/>
                </a:lnTo>
                <a:lnTo>
                  <a:pt x="6569734" y="2686743"/>
                </a:lnTo>
                <a:lnTo>
                  <a:pt x="6569507" y="2682656"/>
                </a:lnTo>
                <a:lnTo>
                  <a:pt x="6568371" y="2676979"/>
                </a:lnTo>
                <a:lnTo>
                  <a:pt x="6567235" y="2670851"/>
                </a:lnTo>
                <a:lnTo>
                  <a:pt x="6565645" y="2664493"/>
                </a:lnTo>
                <a:lnTo>
                  <a:pt x="6564321" y="2658960"/>
                </a:lnTo>
                <a:lnTo>
                  <a:pt x="6564282" y="2658590"/>
                </a:lnTo>
                <a:lnTo>
                  <a:pt x="6563373" y="2654504"/>
                </a:lnTo>
                <a:lnTo>
                  <a:pt x="6562010" y="2650645"/>
                </a:lnTo>
                <a:lnTo>
                  <a:pt x="6563146" y="2654052"/>
                </a:lnTo>
                <a:lnTo>
                  <a:pt x="6564321" y="2658960"/>
                </a:lnTo>
                <a:lnTo>
                  <a:pt x="6564736" y="2662902"/>
                </a:lnTo>
                <a:lnTo>
                  <a:pt x="6565191" y="2666989"/>
                </a:lnTo>
                <a:lnTo>
                  <a:pt x="6565191" y="2671076"/>
                </a:lnTo>
                <a:lnTo>
                  <a:pt x="6565191" y="2675163"/>
                </a:lnTo>
                <a:lnTo>
                  <a:pt x="6564509" y="2679477"/>
                </a:lnTo>
                <a:lnTo>
                  <a:pt x="6563828" y="2683564"/>
                </a:lnTo>
                <a:lnTo>
                  <a:pt x="6546789" y="2604793"/>
                </a:lnTo>
                <a:lnTo>
                  <a:pt x="6558148" y="2602071"/>
                </a:lnTo>
                <a:lnTo>
                  <a:pt x="6568144" y="2599572"/>
                </a:lnTo>
                <a:lnTo>
                  <a:pt x="6572233" y="2598664"/>
                </a:lnTo>
                <a:lnTo>
                  <a:pt x="6576323" y="2598210"/>
                </a:lnTo>
                <a:lnTo>
                  <a:pt x="6579730" y="2597530"/>
                </a:lnTo>
                <a:close/>
                <a:moveTo>
                  <a:pt x="1383042" y="2595595"/>
                </a:moveTo>
                <a:lnTo>
                  <a:pt x="1385888" y="2601084"/>
                </a:lnTo>
                <a:lnTo>
                  <a:pt x="1377129" y="2610965"/>
                </a:lnTo>
                <a:lnTo>
                  <a:pt x="1370779" y="2616232"/>
                </a:lnTo>
                <a:lnTo>
                  <a:pt x="1366838" y="2614916"/>
                </a:lnTo>
                <a:lnTo>
                  <a:pt x="1383042" y="2595595"/>
                </a:lnTo>
                <a:close/>
                <a:moveTo>
                  <a:pt x="6622555" y="2589871"/>
                </a:moveTo>
                <a:lnTo>
                  <a:pt x="6626846" y="2590097"/>
                </a:lnTo>
                <a:lnTo>
                  <a:pt x="6631138" y="2590778"/>
                </a:lnTo>
                <a:lnTo>
                  <a:pt x="6634751" y="2592140"/>
                </a:lnTo>
                <a:lnTo>
                  <a:pt x="6638139" y="2593727"/>
                </a:lnTo>
                <a:lnTo>
                  <a:pt x="6641301" y="2595541"/>
                </a:lnTo>
                <a:lnTo>
                  <a:pt x="6644237" y="2597806"/>
                </a:lnTo>
                <a:lnTo>
                  <a:pt x="6646495" y="2600527"/>
                </a:lnTo>
                <a:lnTo>
                  <a:pt x="6648980" y="2603473"/>
                </a:lnTo>
                <a:lnTo>
                  <a:pt x="6649373" y="2604025"/>
                </a:lnTo>
                <a:lnTo>
                  <a:pt x="6649657" y="2605739"/>
                </a:lnTo>
                <a:lnTo>
                  <a:pt x="6650109" y="2608233"/>
                </a:lnTo>
                <a:lnTo>
                  <a:pt x="6651690" y="2613899"/>
                </a:lnTo>
                <a:lnTo>
                  <a:pt x="6653723" y="2620018"/>
                </a:lnTo>
                <a:lnTo>
                  <a:pt x="6656207" y="2626819"/>
                </a:lnTo>
                <a:lnTo>
                  <a:pt x="6658917" y="2634071"/>
                </a:lnTo>
                <a:lnTo>
                  <a:pt x="6661627" y="2642008"/>
                </a:lnTo>
                <a:lnTo>
                  <a:pt x="6662404" y="2644477"/>
                </a:lnTo>
                <a:lnTo>
                  <a:pt x="6663208" y="2650394"/>
                </a:lnTo>
                <a:lnTo>
                  <a:pt x="6664789" y="2660600"/>
                </a:lnTo>
                <a:lnTo>
                  <a:pt x="6667499" y="2681686"/>
                </a:lnTo>
                <a:lnTo>
                  <a:pt x="6669080" y="2691887"/>
                </a:lnTo>
                <a:lnTo>
                  <a:pt x="6671113" y="2701863"/>
                </a:lnTo>
                <a:lnTo>
                  <a:pt x="6677663" y="2732016"/>
                </a:lnTo>
                <a:lnTo>
                  <a:pt x="6683761" y="2762164"/>
                </a:lnTo>
                <a:lnTo>
                  <a:pt x="6689859" y="2792318"/>
                </a:lnTo>
                <a:lnTo>
                  <a:pt x="6691181" y="2799428"/>
                </a:lnTo>
                <a:lnTo>
                  <a:pt x="6688729" y="2788916"/>
                </a:lnTo>
                <a:lnTo>
                  <a:pt x="6688278" y="2787104"/>
                </a:lnTo>
                <a:lnTo>
                  <a:pt x="6688278" y="2787329"/>
                </a:lnTo>
                <a:lnTo>
                  <a:pt x="6688278" y="2787783"/>
                </a:lnTo>
                <a:lnTo>
                  <a:pt x="6688955" y="2793223"/>
                </a:lnTo>
                <a:lnTo>
                  <a:pt x="6690310" y="2802518"/>
                </a:lnTo>
                <a:lnTo>
                  <a:pt x="6692343" y="2812492"/>
                </a:lnTo>
                <a:lnTo>
                  <a:pt x="6693021" y="2816801"/>
                </a:lnTo>
                <a:lnTo>
                  <a:pt x="6693924" y="2820201"/>
                </a:lnTo>
                <a:lnTo>
                  <a:pt x="6694827" y="2822239"/>
                </a:lnTo>
                <a:lnTo>
                  <a:pt x="6695279" y="2822693"/>
                </a:lnTo>
                <a:lnTo>
                  <a:pt x="6695505" y="2822693"/>
                </a:lnTo>
                <a:lnTo>
                  <a:pt x="6694827" y="2823372"/>
                </a:lnTo>
                <a:lnTo>
                  <a:pt x="6694150" y="2824280"/>
                </a:lnTo>
                <a:lnTo>
                  <a:pt x="6693472" y="2827000"/>
                </a:lnTo>
                <a:lnTo>
                  <a:pt x="6692795" y="2830172"/>
                </a:lnTo>
                <a:lnTo>
                  <a:pt x="6692343" y="2834027"/>
                </a:lnTo>
                <a:lnTo>
                  <a:pt x="6692117" y="2838559"/>
                </a:lnTo>
                <a:lnTo>
                  <a:pt x="6692117" y="2843544"/>
                </a:lnTo>
                <a:lnTo>
                  <a:pt x="6692343" y="2849213"/>
                </a:lnTo>
                <a:lnTo>
                  <a:pt x="6692569" y="2855328"/>
                </a:lnTo>
                <a:lnTo>
                  <a:pt x="6693472" y="2868475"/>
                </a:lnTo>
                <a:lnTo>
                  <a:pt x="6695279" y="2883208"/>
                </a:lnTo>
                <a:lnTo>
                  <a:pt x="6696178" y="2890750"/>
                </a:lnTo>
                <a:lnTo>
                  <a:pt x="6695731" y="2889090"/>
                </a:lnTo>
                <a:lnTo>
                  <a:pt x="6692795" y="2878220"/>
                </a:lnTo>
                <a:lnTo>
                  <a:pt x="6689633" y="2867568"/>
                </a:lnTo>
                <a:lnTo>
                  <a:pt x="6686245" y="2857142"/>
                </a:lnTo>
                <a:lnTo>
                  <a:pt x="6682857" y="2846486"/>
                </a:lnTo>
                <a:lnTo>
                  <a:pt x="6675630" y="2825412"/>
                </a:lnTo>
                <a:lnTo>
                  <a:pt x="6669187" y="2807188"/>
                </a:lnTo>
                <a:lnTo>
                  <a:pt x="6669694" y="2810229"/>
                </a:lnTo>
                <a:lnTo>
                  <a:pt x="6671966" y="2823394"/>
                </a:lnTo>
                <a:lnTo>
                  <a:pt x="6674011" y="2835875"/>
                </a:lnTo>
                <a:lnTo>
                  <a:pt x="6675374" y="2841327"/>
                </a:lnTo>
                <a:lnTo>
                  <a:pt x="6676283" y="2845631"/>
                </a:lnTo>
                <a:lnTo>
                  <a:pt x="6677537" y="2850645"/>
                </a:lnTo>
                <a:lnTo>
                  <a:pt x="6673556" y="2840186"/>
                </a:lnTo>
                <a:lnTo>
                  <a:pt x="6667195" y="2823847"/>
                </a:lnTo>
                <a:lnTo>
                  <a:pt x="6664919" y="2817472"/>
                </a:lnTo>
                <a:lnTo>
                  <a:pt x="6664696" y="2811592"/>
                </a:lnTo>
                <a:lnTo>
                  <a:pt x="6664696" y="2802512"/>
                </a:lnTo>
                <a:lnTo>
                  <a:pt x="6664923" y="2796381"/>
                </a:lnTo>
                <a:lnTo>
                  <a:pt x="6665009" y="2795092"/>
                </a:lnTo>
                <a:lnTo>
                  <a:pt x="6660950" y="2783249"/>
                </a:lnTo>
                <a:lnTo>
                  <a:pt x="6654174" y="2762164"/>
                </a:lnTo>
                <a:lnTo>
                  <a:pt x="6651012" y="2751736"/>
                </a:lnTo>
                <a:lnTo>
                  <a:pt x="6647851" y="2741081"/>
                </a:lnTo>
                <a:lnTo>
                  <a:pt x="6645140" y="2730653"/>
                </a:lnTo>
                <a:lnTo>
                  <a:pt x="6642656" y="2719774"/>
                </a:lnTo>
                <a:lnTo>
                  <a:pt x="6644011" y="2715919"/>
                </a:lnTo>
                <a:lnTo>
                  <a:pt x="6643875" y="2715375"/>
                </a:lnTo>
                <a:lnTo>
                  <a:pt x="6642660" y="2713755"/>
                </a:lnTo>
                <a:lnTo>
                  <a:pt x="6641978" y="2718525"/>
                </a:lnTo>
                <a:lnTo>
                  <a:pt x="6641751" y="2723741"/>
                </a:lnTo>
                <a:lnTo>
                  <a:pt x="6641751" y="2729191"/>
                </a:lnTo>
                <a:lnTo>
                  <a:pt x="6642205" y="2735092"/>
                </a:lnTo>
                <a:lnTo>
                  <a:pt x="6642887" y="2741449"/>
                </a:lnTo>
                <a:lnTo>
                  <a:pt x="6644250" y="2748031"/>
                </a:lnTo>
                <a:lnTo>
                  <a:pt x="6645208" y="2753779"/>
                </a:lnTo>
                <a:lnTo>
                  <a:pt x="6644250" y="2751437"/>
                </a:lnTo>
                <a:lnTo>
                  <a:pt x="6640161" y="2738270"/>
                </a:lnTo>
                <a:lnTo>
                  <a:pt x="6636071" y="2723741"/>
                </a:lnTo>
                <a:lnTo>
                  <a:pt x="6627211" y="2692871"/>
                </a:lnTo>
                <a:lnTo>
                  <a:pt x="6618351" y="2663130"/>
                </a:lnTo>
                <a:lnTo>
                  <a:pt x="6614489" y="2650190"/>
                </a:lnTo>
                <a:lnTo>
                  <a:pt x="6613476" y="2647272"/>
                </a:lnTo>
                <a:lnTo>
                  <a:pt x="6613037" y="2652785"/>
                </a:lnTo>
                <a:lnTo>
                  <a:pt x="6610350" y="2640082"/>
                </a:lnTo>
                <a:lnTo>
                  <a:pt x="6612593" y="2644731"/>
                </a:lnTo>
                <a:lnTo>
                  <a:pt x="6610627" y="2639067"/>
                </a:lnTo>
                <a:lnTo>
                  <a:pt x="6608355" y="2639067"/>
                </a:lnTo>
                <a:lnTo>
                  <a:pt x="6602903" y="2628171"/>
                </a:lnTo>
                <a:lnTo>
                  <a:pt x="6598132" y="2617504"/>
                </a:lnTo>
                <a:lnTo>
                  <a:pt x="6593588" y="2606608"/>
                </a:lnTo>
                <a:lnTo>
                  <a:pt x="6589272" y="2595487"/>
                </a:lnTo>
                <a:lnTo>
                  <a:pt x="6607219" y="2591857"/>
                </a:lnTo>
                <a:lnTo>
                  <a:pt x="6608173" y="2593481"/>
                </a:lnTo>
                <a:lnTo>
                  <a:pt x="6607197" y="2591459"/>
                </a:lnTo>
                <a:lnTo>
                  <a:pt x="6612618" y="2590551"/>
                </a:lnTo>
                <a:lnTo>
                  <a:pt x="6617812" y="2590097"/>
                </a:lnTo>
                <a:lnTo>
                  <a:pt x="6622555" y="2589871"/>
                </a:lnTo>
                <a:close/>
                <a:moveTo>
                  <a:pt x="6695739" y="2566893"/>
                </a:moveTo>
                <a:lnTo>
                  <a:pt x="6697097" y="2570737"/>
                </a:lnTo>
                <a:lnTo>
                  <a:pt x="6699133" y="2576392"/>
                </a:lnTo>
                <a:lnTo>
                  <a:pt x="6701657" y="2583538"/>
                </a:lnTo>
                <a:lnTo>
                  <a:pt x="6701042" y="2576892"/>
                </a:lnTo>
                <a:lnTo>
                  <a:pt x="6700139" y="2567364"/>
                </a:lnTo>
                <a:lnTo>
                  <a:pt x="6701268" y="2570769"/>
                </a:lnTo>
                <a:lnTo>
                  <a:pt x="6702622" y="2575305"/>
                </a:lnTo>
                <a:lnTo>
                  <a:pt x="6704654" y="2580296"/>
                </a:lnTo>
                <a:lnTo>
                  <a:pt x="6706686" y="2585967"/>
                </a:lnTo>
                <a:lnTo>
                  <a:pt x="6712104" y="2598443"/>
                </a:lnTo>
                <a:lnTo>
                  <a:pt x="6717747" y="2610693"/>
                </a:lnTo>
                <a:lnTo>
                  <a:pt x="6722714" y="2621581"/>
                </a:lnTo>
                <a:lnTo>
                  <a:pt x="6726100" y="2629977"/>
                </a:lnTo>
                <a:lnTo>
                  <a:pt x="6727003" y="2632473"/>
                </a:lnTo>
                <a:lnTo>
                  <a:pt x="6727454" y="2633833"/>
                </a:lnTo>
                <a:lnTo>
                  <a:pt x="6727229" y="2634059"/>
                </a:lnTo>
                <a:lnTo>
                  <a:pt x="6727003" y="2633833"/>
                </a:lnTo>
                <a:lnTo>
                  <a:pt x="6725874" y="2632245"/>
                </a:lnTo>
                <a:lnTo>
                  <a:pt x="6727454" y="2641091"/>
                </a:lnTo>
                <a:lnTo>
                  <a:pt x="6729712" y="2650168"/>
                </a:lnTo>
                <a:lnTo>
                  <a:pt x="6734453" y="2668773"/>
                </a:lnTo>
                <a:lnTo>
                  <a:pt x="6739419" y="2688058"/>
                </a:lnTo>
                <a:lnTo>
                  <a:pt x="6744837" y="2707114"/>
                </a:lnTo>
                <a:lnTo>
                  <a:pt x="6750029" y="2725717"/>
                </a:lnTo>
                <a:lnTo>
                  <a:pt x="6754995" y="2743869"/>
                </a:lnTo>
                <a:lnTo>
                  <a:pt x="6756801" y="2752034"/>
                </a:lnTo>
                <a:lnTo>
                  <a:pt x="6758833" y="2760204"/>
                </a:lnTo>
                <a:lnTo>
                  <a:pt x="6760413" y="2767916"/>
                </a:lnTo>
                <a:lnTo>
                  <a:pt x="6761768" y="2775176"/>
                </a:lnTo>
                <a:lnTo>
                  <a:pt x="6765154" y="2791283"/>
                </a:lnTo>
                <a:lnTo>
                  <a:pt x="6764251" y="2788108"/>
                </a:lnTo>
                <a:lnTo>
                  <a:pt x="6769217" y="2810795"/>
                </a:lnTo>
                <a:lnTo>
                  <a:pt x="6772829" y="2829169"/>
                </a:lnTo>
                <a:lnTo>
                  <a:pt x="6776441" y="2848904"/>
                </a:lnTo>
                <a:lnTo>
                  <a:pt x="6777119" y="2852531"/>
                </a:lnTo>
                <a:lnTo>
                  <a:pt x="6775538" y="2845950"/>
                </a:lnTo>
                <a:lnTo>
                  <a:pt x="6780956" y="2878389"/>
                </a:lnTo>
                <a:lnTo>
                  <a:pt x="6783665" y="2894705"/>
                </a:lnTo>
                <a:lnTo>
                  <a:pt x="6783891" y="2895843"/>
                </a:lnTo>
                <a:lnTo>
                  <a:pt x="6783665" y="2895160"/>
                </a:lnTo>
                <a:lnTo>
                  <a:pt x="6782311" y="2887458"/>
                </a:lnTo>
                <a:lnTo>
                  <a:pt x="6784342" y="2903795"/>
                </a:lnTo>
                <a:lnTo>
                  <a:pt x="6784568" y="2903795"/>
                </a:lnTo>
                <a:lnTo>
                  <a:pt x="6785020" y="2904244"/>
                </a:lnTo>
                <a:lnTo>
                  <a:pt x="6786148" y="2910145"/>
                </a:lnTo>
                <a:lnTo>
                  <a:pt x="6786826" y="2916274"/>
                </a:lnTo>
                <a:lnTo>
                  <a:pt x="6788406" y="2928058"/>
                </a:lnTo>
                <a:lnTo>
                  <a:pt x="6789083" y="2940309"/>
                </a:lnTo>
                <a:lnTo>
                  <a:pt x="6789760" y="2952331"/>
                </a:lnTo>
                <a:lnTo>
                  <a:pt x="6789986" y="2964578"/>
                </a:lnTo>
                <a:lnTo>
                  <a:pt x="6789986" y="2976604"/>
                </a:lnTo>
                <a:lnTo>
                  <a:pt x="6790438" y="3001109"/>
                </a:lnTo>
                <a:lnTo>
                  <a:pt x="6787051" y="2986135"/>
                </a:lnTo>
                <a:lnTo>
                  <a:pt x="6787637" y="2993985"/>
                </a:lnTo>
                <a:lnTo>
                  <a:pt x="6787833" y="2995695"/>
                </a:lnTo>
                <a:lnTo>
                  <a:pt x="6788151" y="3000459"/>
                </a:lnTo>
                <a:lnTo>
                  <a:pt x="6787350" y="2992443"/>
                </a:lnTo>
                <a:lnTo>
                  <a:pt x="6787242" y="2991664"/>
                </a:lnTo>
                <a:lnTo>
                  <a:pt x="6787277" y="2991806"/>
                </a:lnTo>
                <a:lnTo>
                  <a:pt x="6786826" y="2988629"/>
                </a:lnTo>
                <a:lnTo>
                  <a:pt x="6787242" y="2991664"/>
                </a:lnTo>
                <a:lnTo>
                  <a:pt x="6785245" y="2983412"/>
                </a:lnTo>
                <a:lnTo>
                  <a:pt x="6785923" y="2990445"/>
                </a:lnTo>
                <a:lnTo>
                  <a:pt x="6786826" y="2996798"/>
                </a:lnTo>
                <a:lnTo>
                  <a:pt x="6787954" y="3010184"/>
                </a:lnTo>
                <a:lnTo>
                  <a:pt x="6789309" y="3023566"/>
                </a:lnTo>
                <a:lnTo>
                  <a:pt x="6790212" y="3030372"/>
                </a:lnTo>
                <a:lnTo>
                  <a:pt x="6791115" y="3037183"/>
                </a:lnTo>
                <a:lnTo>
                  <a:pt x="6785245" y="3013585"/>
                </a:lnTo>
                <a:lnTo>
                  <a:pt x="6786826" y="3020617"/>
                </a:lnTo>
                <a:lnTo>
                  <a:pt x="6788406" y="3026517"/>
                </a:lnTo>
                <a:lnTo>
                  <a:pt x="6789760" y="3033095"/>
                </a:lnTo>
                <a:lnTo>
                  <a:pt x="6791115" y="3039902"/>
                </a:lnTo>
                <a:lnTo>
                  <a:pt x="6792244" y="3046709"/>
                </a:lnTo>
                <a:lnTo>
                  <a:pt x="6792469" y="3049658"/>
                </a:lnTo>
                <a:lnTo>
                  <a:pt x="6792695" y="3052605"/>
                </a:lnTo>
                <a:lnTo>
                  <a:pt x="6792469" y="3054869"/>
                </a:lnTo>
                <a:lnTo>
                  <a:pt x="6792375" y="3055726"/>
                </a:lnTo>
                <a:lnTo>
                  <a:pt x="6792913" y="3057610"/>
                </a:lnTo>
                <a:lnTo>
                  <a:pt x="6792669" y="3057610"/>
                </a:lnTo>
                <a:lnTo>
                  <a:pt x="6792315" y="3056269"/>
                </a:lnTo>
                <a:lnTo>
                  <a:pt x="6792244" y="3056912"/>
                </a:lnTo>
                <a:lnTo>
                  <a:pt x="6785471" y="3029467"/>
                </a:lnTo>
                <a:lnTo>
                  <a:pt x="6787503" y="3040131"/>
                </a:lnTo>
                <a:lnTo>
                  <a:pt x="6789986" y="3052148"/>
                </a:lnTo>
                <a:lnTo>
                  <a:pt x="6792244" y="3064400"/>
                </a:lnTo>
                <a:lnTo>
                  <a:pt x="6792921" y="3070967"/>
                </a:lnTo>
                <a:lnTo>
                  <a:pt x="6793598" y="3077325"/>
                </a:lnTo>
                <a:lnTo>
                  <a:pt x="6794275" y="3083673"/>
                </a:lnTo>
                <a:lnTo>
                  <a:pt x="6794501" y="3090255"/>
                </a:lnTo>
                <a:lnTo>
                  <a:pt x="6794501" y="3096605"/>
                </a:lnTo>
                <a:lnTo>
                  <a:pt x="6794050" y="3102729"/>
                </a:lnTo>
                <a:lnTo>
                  <a:pt x="6793598" y="3108856"/>
                </a:lnTo>
                <a:lnTo>
                  <a:pt x="6792469" y="3114529"/>
                </a:lnTo>
                <a:lnTo>
                  <a:pt x="6790889" y="3120429"/>
                </a:lnTo>
                <a:lnTo>
                  <a:pt x="6789083" y="3125874"/>
                </a:lnTo>
                <a:lnTo>
                  <a:pt x="6787954" y="3109537"/>
                </a:lnTo>
                <a:lnTo>
                  <a:pt x="6787503" y="3112259"/>
                </a:lnTo>
                <a:lnTo>
                  <a:pt x="6783891" y="3075066"/>
                </a:lnTo>
                <a:lnTo>
                  <a:pt x="6782311" y="3055782"/>
                </a:lnTo>
                <a:lnTo>
                  <a:pt x="6781182" y="3038771"/>
                </a:lnTo>
                <a:lnTo>
                  <a:pt x="6778699" y="3021753"/>
                </a:lnTo>
                <a:lnTo>
                  <a:pt x="6775990" y="3002471"/>
                </a:lnTo>
                <a:lnTo>
                  <a:pt x="6775087" y="2992942"/>
                </a:lnTo>
                <a:lnTo>
                  <a:pt x="6774410" y="2984547"/>
                </a:lnTo>
                <a:lnTo>
                  <a:pt x="6773958" y="2977284"/>
                </a:lnTo>
                <a:lnTo>
                  <a:pt x="6774184" y="2974108"/>
                </a:lnTo>
                <a:lnTo>
                  <a:pt x="6774184" y="2972040"/>
                </a:lnTo>
                <a:lnTo>
                  <a:pt x="6774036" y="2972495"/>
                </a:lnTo>
                <a:lnTo>
                  <a:pt x="6774036" y="2968636"/>
                </a:lnTo>
                <a:lnTo>
                  <a:pt x="6773808" y="2968408"/>
                </a:lnTo>
                <a:lnTo>
                  <a:pt x="6773808" y="2969543"/>
                </a:lnTo>
                <a:lnTo>
                  <a:pt x="6773579" y="2979304"/>
                </a:lnTo>
                <a:lnTo>
                  <a:pt x="6773351" y="2986567"/>
                </a:lnTo>
                <a:lnTo>
                  <a:pt x="6773123" y="2993831"/>
                </a:lnTo>
                <a:lnTo>
                  <a:pt x="6772437" y="2999507"/>
                </a:lnTo>
                <a:lnTo>
                  <a:pt x="6771981" y="3001777"/>
                </a:lnTo>
                <a:lnTo>
                  <a:pt x="6771524" y="3003592"/>
                </a:lnTo>
                <a:lnTo>
                  <a:pt x="6765129" y="2990653"/>
                </a:lnTo>
                <a:lnTo>
                  <a:pt x="6765358" y="3000641"/>
                </a:lnTo>
                <a:lnTo>
                  <a:pt x="6761932" y="2981120"/>
                </a:lnTo>
                <a:lnTo>
                  <a:pt x="6759648" y="2967954"/>
                </a:lnTo>
                <a:lnTo>
                  <a:pt x="6758506" y="2963413"/>
                </a:lnTo>
                <a:lnTo>
                  <a:pt x="6757821" y="2960918"/>
                </a:lnTo>
                <a:lnTo>
                  <a:pt x="6757593" y="2965231"/>
                </a:lnTo>
                <a:lnTo>
                  <a:pt x="6757821" y="2969769"/>
                </a:lnTo>
                <a:lnTo>
                  <a:pt x="6758050" y="2974082"/>
                </a:lnTo>
                <a:lnTo>
                  <a:pt x="6758963" y="2978396"/>
                </a:lnTo>
                <a:lnTo>
                  <a:pt x="6758050" y="2977260"/>
                </a:lnTo>
                <a:lnTo>
                  <a:pt x="6757364" y="2978396"/>
                </a:lnTo>
                <a:lnTo>
                  <a:pt x="6746859" y="2925970"/>
                </a:lnTo>
                <a:lnTo>
                  <a:pt x="6744804" y="2918712"/>
                </a:lnTo>
                <a:lnTo>
                  <a:pt x="6741835" y="2906446"/>
                </a:lnTo>
                <a:lnTo>
                  <a:pt x="6734087" y="2876276"/>
                </a:lnTo>
                <a:lnTo>
                  <a:pt x="6736384" y="2885923"/>
                </a:lnTo>
                <a:lnTo>
                  <a:pt x="6739772" y="2901121"/>
                </a:lnTo>
                <a:lnTo>
                  <a:pt x="6743159" y="2916532"/>
                </a:lnTo>
                <a:lnTo>
                  <a:pt x="6746321" y="2931710"/>
                </a:lnTo>
                <a:lnTo>
                  <a:pt x="6736610" y="2896346"/>
                </a:lnTo>
                <a:lnTo>
                  <a:pt x="6738191" y="2905644"/>
                </a:lnTo>
                <a:lnTo>
                  <a:pt x="6730512" y="2883428"/>
                </a:lnTo>
                <a:lnTo>
                  <a:pt x="6730738" y="2887511"/>
                </a:lnTo>
                <a:lnTo>
                  <a:pt x="6729608" y="2885241"/>
                </a:lnTo>
                <a:lnTo>
                  <a:pt x="6728705" y="2883208"/>
                </a:lnTo>
                <a:lnTo>
                  <a:pt x="6727124" y="2879128"/>
                </a:lnTo>
                <a:lnTo>
                  <a:pt x="6726221" y="2875955"/>
                </a:lnTo>
                <a:lnTo>
                  <a:pt x="6725769" y="2874821"/>
                </a:lnTo>
                <a:lnTo>
                  <a:pt x="6725317" y="2874594"/>
                </a:lnTo>
                <a:lnTo>
                  <a:pt x="6721478" y="2867115"/>
                </a:lnTo>
                <a:lnTo>
                  <a:pt x="6719445" y="2873231"/>
                </a:lnTo>
                <a:lnTo>
                  <a:pt x="6714702" y="2870512"/>
                </a:lnTo>
                <a:lnTo>
                  <a:pt x="6713347" y="2871419"/>
                </a:lnTo>
                <a:lnTo>
                  <a:pt x="6712895" y="2870288"/>
                </a:lnTo>
                <a:lnTo>
                  <a:pt x="6712218" y="2868251"/>
                </a:lnTo>
                <a:lnTo>
                  <a:pt x="6710411" y="2862135"/>
                </a:lnTo>
                <a:lnTo>
                  <a:pt x="6708604" y="2853743"/>
                </a:lnTo>
                <a:lnTo>
                  <a:pt x="6706572" y="2844449"/>
                </a:lnTo>
                <a:lnTo>
                  <a:pt x="6701603" y="2820654"/>
                </a:lnTo>
                <a:lnTo>
                  <a:pt x="6700022" y="2819521"/>
                </a:lnTo>
                <a:lnTo>
                  <a:pt x="6692569" y="2779395"/>
                </a:lnTo>
                <a:lnTo>
                  <a:pt x="6684438" y="2739496"/>
                </a:lnTo>
                <a:lnTo>
                  <a:pt x="6675630" y="2699596"/>
                </a:lnTo>
                <a:lnTo>
                  <a:pt x="6666596" y="2660148"/>
                </a:lnTo>
                <a:lnTo>
                  <a:pt x="6664338" y="2650618"/>
                </a:lnTo>
                <a:lnTo>
                  <a:pt x="6662404" y="2644477"/>
                </a:lnTo>
                <a:lnTo>
                  <a:pt x="6661853" y="2640419"/>
                </a:lnTo>
                <a:lnTo>
                  <a:pt x="6659821" y="2630897"/>
                </a:lnTo>
                <a:lnTo>
                  <a:pt x="6658917" y="2626366"/>
                </a:lnTo>
                <a:lnTo>
                  <a:pt x="6657788" y="2621831"/>
                </a:lnTo>
                <a:lnTo>
                  <a:pt x="6656207" y="2617753"/>
                </a:lnTo>
                <a:lnTo>
                  <a:pt x="6654852" y="2613673"/>
                </a:lnTo>
                <a:lnTo>
                  <a:pt x="6653045" y="2610046"/>
                </a:lnTo>
                <a:lnTo>
                  <a:pt x="6651238" y="2606647"/>
                </a:lnTo>
                <a:lnTo>
                  <a:pt x="6649373" y="2604025"/>
                </a:lnTo>
                <a:lnTo>
                  <a:pt x="6649206" y="2603021"/>
                </a:lnTo>
                <a:lnTo>
                  <a:pt x="6649206" y="2600527"/>
                </a:lnTo>
                <a:lnTo>
                  <a:pt x="6649206" y="2598034"/>
                </a:lnTo>
                <a:lnTo>
                  <a:pt x="6649657" y="2595993"/>
                </a:lnTo>
                <a:lnTo>
                  <a:pt x="6650109" y="2593727"/>
                </a:lnTo>
                <a:lnTo>
                  <a:pt x="6651238" y="2591459"/>
                </a:lnTo>
                <a:lnTo>
                  <a:pt x="6652142" y="2589418"/>
                </a:lnTo>
                <a:lnTo>
                  <a:pt x="6653497" y="2587378"/>
                </a:lnTo>
                <a:lnTo>
                  <a:pt x="6655529" y="2585563"/>
                </a:lnTo>
                <a:lnTo>
                  <a:pt x="6657788" y="2583526"/>
                </a:lnTo>
                <a:lnTo>
                  <a:pt x="6660046" y="2581935"/>
                </a:lnTo>
                <a:lnTo>
                  <a:pt x="6662982" y="2579896"/>
                </a:lnTo>
                <a:lnTo>
                  <a:pt x="6666370" y="2578307"/>
                </a:lnTo>
                <a:lnTo>
                  <a:pt x="6669984" y="2576267"/>
                </a:lnTo>
                <a:lnTo>
                  <a:pt x="6674501" y="2574454"/>
                </a:lnTo>
                <a:lnTo>
                  <a:pt x="6679018" y="2572864"/>
                </a:lnTo>
                <a:lnTo>
                  <a:pt x="6683987" y="2571052"/>
                </a:lnTo>
                <a:lnTo>
                  <a:pt x="6688066" y="2584566"/>
                </a:lnTo>
                <a:lnTo>
                  <a:pt x="6688273" y="2582498"/>
                </a:lnTo>
                <a:lnTo>
                  <a:pt x="6688725" y="2580236"/>
                </a:lnTo>
                <a:lnTo>
                  <a:pt x="6689178" y="2578200"/>
                </a:lnTo>
                <a:lnTo>
                  <a:pt x="6689856" y="2575938"/>
                </a:lnTo>
                <a:lnTo>
                  <a:pt x="6690988" y="2574129"/>
                </a:lnTo>
                <a:lnTo>
                  <a:pt x="6691893" y="2572095"/>
                </a:lnTo>
                <a:lnTo>
                  <a:pt x="6693024" y="2570286"/>
                </a:lnTo>
                <a:lnTo>
                  <a:pt x="6694382" y="2568702"/>
                </a:lnTo>
                <a:lnTo>
                  <a:pt x="6695739" y="2566893"/>
                </a:lnTo>
                <a:close/>
                <a:moveTo>
                  <a:pt x="1654011" y="2550423"/>
                </a:moveTo>
                <a:lnTo>
                  <a:pt x="1649584" y="2551690"/>
                </a:lnTo>
                <a:lnTo>
                  <a:pt x="1645509" y="2552828"/>
                </a:lnTo>
                <a:lnTo>
                  <a:pt x="1641435" y="2554650"/>
                </a:lnTo>
                <a:lnTo>
                  <a:pt x="1637587" y="2556239"/>
                </a:lnTo>
                <a:lnTo>
                  <a:pt x="1633740" y="2558513"/>
                </a:lnTo>
                <a:lnTo>
                  <a:pt x="1630344" y="2560785"/>
                </a:lnTo>
                <a:lnTo>
                  <a:pt x="1626949" y="2563285"/>
                </a:lnTo>
                <a:lnTo>
                  <a:pt x="1623780" y="2566014"/>
                </a:lnTo>
                <a:lnTo>
                  <a:pt x="1620838" y="2568970"/>
                </a:lnTo>
                <a:lnTo>
                  <a:pt x="1618122" y="2572154"/>
                </a:lnTo>
                <a:lnTo>
                  <a:pt x="1615406" y="2575564"/>
                </a:lnTo>
                <a:lnTo>
                  <a:pt x="1612916" y="2578975"/>
                </a:lnTo>
                <a:lnTo>
                  <a:pt x="1610653" y="2582388"/>
                </a:lnTo>
                <a:lnTo>
                  <a:pt x="1608389" y="2586252"/>
                </a:lnTo>
                <a:lnTo>
                  <a:pt x="1607493" y="2588051"/>
                </a:lnTo>
                <a:lnTo>
                  <a:pt x="1610507" y="2584474"/>
                </a:lnTo>
                <a:lnTo>
                  <a:pt x="1614817" y="2579939"/>
                </a:lnTo>
                <a:lnTo>
                  <a:pt x="1619127" y="2575858"/>
                </a:lnTo>
                <a:lnTo>
                  <a:pt x="1624118" y="2571776"/>
                </a:lnTo>
                <a:lnTo>
                  <a:pt x="1628656" y="2568147"/>
                </a:lnTo>
                <a:lnTo>
                  <a:pt x="1638411" y="2560892"/>
                </a:lnTo>
                <a:lnTo>
                  <a:pt x="1647485" y="2554767"/>
                </a:lnTo>
                <a:lnTo>
                  <a:pt x="1654011" y="2550423"/>
                </a:lnTo>
                <a:close/>
                <a:moveTo>
                  <a:pt x="1659211" y="2547439"/>
                </a:moveTo>
                <a:lnTo>
                  <a:pt x="1657506" y="2548509"/>
                </a:lnTo>
                <a:lnTo>
                  <a:pt x="1656324" y="2549370"/>
                </a:lnTo>
                <a:lnTo>
                  <a:pt x="1657694" y="2548876"/>
                </a:lnTo>
                <a:lnTo>
                  <a:pt x="1659211" y="2547439"/>
                </a:lnTo>
                <a:close/>
                <a:moveTo>
                  <a:pt x="5115176" y="2539126"/>
                </a:moveTo>
                <a:lnTo>
                  <a:pt x="5116517" y="2542551"/>
                </a:lnTo>
                <a:lnTo>
                  <a:pt x="5117934" y="2548022"/>
                </a:lnTo>
                <a:lnTo>
                  <a:pt x="5117873" y="2546780"/>
                </a:lnTo>
                <a:lnTo>
                  <a:pt x="5117420" y="2544741"/>
                </a:lnTo>
                <a:lnTo>
                  <a:pt x="5116966" y="2542701"/>
                </a:lnTo>
                <a:lnTo>
                  <a:pt x="5115176" y="2539126"/>
                </a:lnTo>
                <a:close/>
                <a:moveTo>
                  <a:pt x="6580321" y="2530932"/>
                </a:moveTo>
                <a:lnTo>
                  <a:pt x="6580124" y="2531079"/>
                </a:lnTo>
                <a:lnTo>
                  <a:pt x="6580412" y="2531963"/>
                </a:lnTo>
                <a:lnTo>
                  <a:pt x="6580321" y="2530932"/>
                </a:lnTo>
                <a:close/>
                <a:moveTo>
                  <a:pt x="6645198" y="2528046"/>
                </a:moveTo>
                <a:lnTo>
                  <a:pt x="6646721" y="2530932"/>
                </a:lnTo>
                <a:lnTo>
                  <a:pt x="6647998" y="2532215"/>
                </a:lnTo>
                <a:lnTo>
                  <a:pt x="6645198" y="2528046"/>
                </a:lnTo>
                <a:close/>
                <a:moveTo>
                  <a:pt x="1701814" y="2527095"/>
                </a:moveTo>
                <a:lnTo>
                  <a:pt x="1695757" y="2532591"/>
                </a:lnTo>
                <a:lnTo>
                  <a:pt x="1694509" y="2533771"/>
                </a:lnTo>
                <a:lnTo>
                  <a:pt x="1696261" y="2533906"/>
                </a:lnTo>
                <a:lnTo>
                  <a:pt x="1701479" y="2527556"/>
                </a:lnTo>
                <a:lnTo>
                  <a:pt x="1701814" y="2527095"/>
                </a:lnTo>
                <a:close/>
                <a:moveTo>
                  <a:pt x="6569507" y="2513554"/>
                </a:moveTo>
                <a:lnTo>
                  <a:pt x="6571552" y="2518773"/>
                </a:lnTo>
                <a:lnTo>
                  <a:pt x="6572461" y="2521269"/>
                </a:lnTo>
                <a:lnTo>
                  <a:pt x="6573824" y="2523764"/>
                </a:lnTo>
                <a:lnTo>
                  <a:pt x="6574960" y="2525807"/>
                </a:lnTo>
                <a:lnTo>
                  <a:pt x="6575040" y="2525898"/>
                </a:lnTo>
                <a:lnTo>
                  <a:pt x="6574223" y="2523906"/>
                </a:lnTo>
                <a:lnTo>
                  <a:pt x="6572868" y="2520054"/>
                </a:lnTo>
                <a:lnTo>
                  <a:pt x="6571316" y="2515189"/>
                </a:lnTo>
                <a:lnTo>
                  <a:pt x="6570610" y="2514548"/>
                </a:lnTo>
                <a:lnTo>
                  <a:pt x="6570610" y="2515293"/>
                </a:lnTo>
                <a:lnTo>
                  <a:pt x="6570536" y="2514484"/>
                </a:lnTo>
                <a:lnTo>
                  <a:pt x="6569507" y="2513554"/>
                </a:lnTo>
                <a:close/>
                <a:moveTo>
                  <a:pt x="6659406" y="2511981"/>
                </a:moveTo>
                <a:lnTo>
                  <a:pt x="6669290" y="2534630"/>
                </a:lnTo>
                <a:lnTo>
                  <a:pt x="6668588" y="2532743"/>
                </a:lnTo>
                <a:lnTo>
                  <a:pt x="6664515" y="2521210"/>
                </a:lnTo>
                <a:lnTo>
                  <a:pt x="6663383" y="2518720"/>
                </a:lnTo>
                <a:lnTo>
                  <a:pt x="6662478" y="2516460"/>
                </a:lnTo>
                <a:lnTo>
                  <a:pt x="6661347" y="2514424"/>
                </a:lnTo>
                <a:lnTo>
                  <a:pt x="6659763" y="2512389"/>
                </a:lnTo>
                <a:lnTo>
                  <a:pt x="6659406" y="2511981"/>
                </a:lnTo>
                <a:close/>
                <a:moveTo>
                  <a:pt x="6497864" y="2509906"/>
                </a:moveTo>
                <a:lnTo>
                  <a:pt x="6502400" y="2516329"/>
                </a:lnTo>
                <a:lnTo>
                  <a:pt x="6501493" y="2519432"/>
                </a:lnTo>
                <a:lnTo>
                  <a:pt x="6496050" y="2512788"/>
                </a:lnTo>
                <a:lnTo>
                  <a:pt x="6497864" y="2509906"/>
                </a:lnTo>
                <a:close/>
                <a:moveTo>
                  <a:pt x="6650707" y="2507458"/>
                </a:moveTo>
                <a:lnTo>
                  <a:pt x="6650939" y="2510579"/>
                </a:lnTo>
                <a:lnTo>
                  <a:pt x="6652070" y="2517589"/>
                </a:lnTo>
                <a:lnTo>
                  <a:pt x="6652523" y="2520983"/>
                </a:lnTo>
                <a:lnTo>
                  <a:pt x="6652749" y="2524600"/>
                </a:lnTo>
                <a:lnTo>
                  <a:pt x="6652975" y="2528220"/>
                </a:lnTo>
                <a:lnTo>
                  <a:pt x="6652749" y="2531611"/>
                </a:lnTo>
                <a:lnTo>
                  <a:pt x="6652523" y="2534778"/>
                </a:lnTo>
                <a:lnTo>
                  <a:pt x="6651918" y="2537599"/>
                </a:lnTo>
                <a:lnTo>
                  <a:pt x="6652368" y="2538411"/>
                </a:lnTo>
                <a:lnTo>
                  <a:pt x="6653271" y="2539319"/>
                </a:lnTo>
                <a:lnTo>
                  <a:pt x="6653723" y="2534334"/>
                </a:lnTo>
                <a:lnTo>
                  <a:pt x="6654626" y="2530480"/>
                </a:lnTo>
                <a:lnTo>
                  <a:pt x="6651916" y="2514388"/>
                </a:lnTo>
                <a:lnTo>
                  <a:pt x="6650707" y="2507458"/>
                </a:lnTo>
                <a:close/>
                <a:moveTo>
                  <a:pt x="6650486" y="2504472"/>
                </a:moveTo>
                <a:lnTo>
                  <a:pt x="6650561" y="2505488"/>
                </a:lnTo>
                <a:lnTo>
                  <a:pt x="6659267" y="2511821"/>
                </a:lnTo>
                <a:lnTo>
                  <a:pt x="6658179" y="2510579"/>
                </a:lnTo>
                <a:lnTo>
                  <a:pt x="6655917" y="2508317"/>
                </a:lnTo>
                <a:lnTo>
                  <a:pt x="6653654" y="2506284"/>
                </a:lnTo>
                <a:lnTo>
                  <a:pt x="6650486" y="2504472"/>
                </a:lnTo>
                <a:close/>
                <a:moveTo>
                  <a:pt x="4906881" y="2475012"/>
                </a:moveTo>
                <a:lnTo>
                  <a:pt x="4908177" y="2476144"/>
                </a:lnTo>
                <a:lnTo>
                  <a:pt x="4913164" y="2480454"/>
                </a:lnTo>
                <a:lnTo>
                  <a:pt x="4918605" y="2484534"/>
                </a:lnTo>
                <a:lnTo>
                  <a:pt x="4924273" y="2488614"/>
                </a:lnTo>
                <a:lnTo>
                  <a:pt x="4929714" y="2492238"/>
                </a:lnTo>
                <a:lnTo>
                  <a:pt x="4935381" y="2495865"/>
                </a:lnTo>
                <a:lnTo>
                  <a:pt x="4941275" y="2499266"/>
                </a:lnTo>
                <a:lnTo>
                  <a:pt x="4946943" y="2502438"/>
                </a:lnTo>
                <a:lnTo>
                  <a:pt x="4952837" y="2505385"/>
                </a:lnTo>
                <a:lnTo>
                  <a:pt x="4958958" y="2508106"/>
                </a:lnTo>
                <a:lnTo>
                  <a:pt x="4965079" y="2510597"/>
                </a:lnTo>
                <a:lnTo>
                  <a:pt x="4971427" y="2512638"/>
                </a:lnTo>
                <a:lnTo>
                  <a:pt x="4977548" y="2514678"/>
                </a:lnTo>
                <a:lnTo>
                  <a:pt x="4983895" y="2516260"/>
                </a:lnTo>
                <a:lnTo>
                  <a:pt x="4990243" y="2517623"/>
                </a:lnTo>
                <a:lnTo>
                  <a:pt x="4996818" y="2518757"/>
                </a:lnTo>
                <a:lnTo>
                  <a:pt x="5003392" y="2519434"/>
                </a:lnTo>
                <a:lnTo>
                  <a:pt x="5009966" y="2519662"/>
                </a:lnTo>
                <a:lnTo>
                  <a:pt x="5016767" y="2519662"/>
                </a:lnTo>
                <a:lnTo>
                  <a:pt x="5023342" y="2519434"/>
                </a:lnTo>
                <a:lnTo>
                  <a:pt x="5030143" y="2518982"/>
                </a:lnTo>
                <a:lnTo>
                  <a:pt x="5036944" y="2517849"/>
                </a:lnTo>
                <a:lnTo>
                  <a:pt x="5043745" y="2516716"/>
                </a:lnTo>
                <a:lnTo>
                  <a:pt x="5050546" y="2514903"/>
                </a:lnTo>
                <a:lnTo>
                  <a:pt x="5057574" y="2512638"/>
                </a:lnTo>
                <a:lnTo>
                  <a:pt x="5062788" y="2511275"/>
                </a:lnTo>
                <a:lnTo>
                  <a:pt x="5067776" y="2510141"/>
                </a:lnTo>
                <a:lnTo>
                  <a:pt x="5072763" y="2509463"/>
                </a:lnTo>
                <a:lnTo>
                  <a:pt x="5077524" y="2509463"/>
                </a:lnTo>
                <a:lnTo>
                  <a:pt x="5082285" y="2510141"/>
                </a:lnTo>
                <a:lnTo>
                  <a:pt x="5084295" y="2510546"/>
                </a:lnTo>
                <a:lnTo>
                  <a:pt x="5084082" y="2510332"/>
                </a:lnTo>
                <a:lnTo>
                  <a:pt x="5081815" y="2507166"/>
                </a:lnTo>
                <a:lnTo>
                  <a:pt x="5080000" y="2503768"/>
                </a:lnTo>
                <a:lnTo>
                  <a:pt x="5079093" y="2501734"/>
                </a:lnTo>
                <a:lnTo>
                  <a:pt x="5078845" y="2500616"/>
                </a:lnTo>
                <a:lnTo>
                  <a:pt x="5071781" y="2508098"/>
                </a:lnTo>
                <a:lnTo>
                  <a:pt x="5038567" y="2508327"/>
                </a:lnTo>
                <a:lnTo>
                  <a:pt x="5023553" y="2508327"/>
                </a:lnTo>
                <a:lnTo>
                  <a:pt x="5009448" y="2508327"/>
                </a:lnTo>
                <a:lnTo>
                  <a:pt x="4996026" y="2507872"/>
                </a:lnTo>
                <a:lnTo>
                  <a:pt x="4989656" y="2507419"/>
                </a:lnTo>
                <a:lnTo>
                  <a:pt x="4983286" y="2506738"/>
                </a:lnTo>
                <a:lnTo>
                  <a:pt x="4976917" y="2506062"/>
                </a:lnTo>
                <a:lnTo>
                  <a:pt x="4971229" y="2504924"/>
                </a:lnTo>
                <a:lnTo>
                  <a:pt x="4965087" y="2503793"/>
                </a:lnTo>
                <a:lnTo>
                  <a:pt x="4959172" y="2502658"/>
                </a:lnTo>
                <a:lnTo>
                  <a:pt x="4953485" y="2500843"/>
                </a:lnTo>
                <a:lnTo>
                  <a:pt x="4948025" y="2499258"/>
                </a:lnTo>
                <a:lnTo>
                  <a:pt x="4942338" y="2496989"/>
                </a:lnTo>
                <a:lnTo>
                  <a:pt x="4936650" y="2494492"/>
                </a:lnTo>
                <a:lnTo>
                  <a:pt x="4931418" y="2491547"/>
                </a:lnTo>
                <a:lnTo>
                  <a:pt x="4925731" y="2488603"/>
                </a:lnTo>
                <a:lnTo>
                  <a:pt x="4920499" y="2485191"/>
                </a:lnTo>
                <a:lnTo>
                  <a:pt x="4915039" y="2481344"/>
                </a:lnTo>
                <a:lnTo>
                  <a:pt x="4909579" y="2477263"/>
                </a:lnTo>
                <a:lnTo>
                  <a:pt x="4906881" y="2475012"/>
                </a:lnTo>
                <a:close/>
                <a:moveTo>
                  <a:pt x="6486525" y="2468638"/>
                </a:moveTo>
                <a:lnTo>
                  <a:pt x="6490076" y="2472578"/>
                </a:lnTo>
                <a:lnTo>
                  <a:pt x="6494463" y="2479588"/>
                </a:lnTo>
                <a:lnTo>
                  <a:pt x="6491330" y="2481335"/>
                </a:lnTo>
                <a:lnTo>
                  <a:pt x="6486525" y="2468638"/>
                </a:lnTo>
                <a:close/>
                <a:moveTo>
                  <a:pt x="3894020" y="2457513"/>
                </a:moveTo>
                <a:lnTo>
                  <a:pt x="3901284" y="2466131"/>
                </a:lnTo>
                <a:lnTo>
                  <a:pt x="3908321" y="2474522"/>
                </a:lnTo>
                <a:lnTo>
                  <a:pt x="3922395" y="2491551"/>
                </a:lnTo>
                <a:lnTo>
                  <a:pt x="3936243" y="2508570"/>
                </a:lnTo>
                <a:lnTo>
                  <a:pt x="3943280" y="2516965"/>
                </a:lnTo>
                <a:lnTo>
                  <a:pt x="3950544" y="2525135"/>
                </a:lnTo>
                <a:lnTo>
                  <a:pt x="3957808" y="2533075"/>
                </a:lnTo>
                <a:lnTo>
                  <a:pt x="3965526" y="2541017"/>
                </a:lnTo>
                <a:lnTo>
                  <a:pt x="3973471" y="2548512"/>
                </a:lnTo>
                <a:lnTo>
                  <a:pt x="3981416" y="2555546"/>
                </a:lnTo>
                <a:lnTo>
                  <a:pt x="3990042" y="2562579"/>
                </a:lnTo>
                <a:lnTo>
                  <a:pt x="3998895" y="2568936"/>
                </a:lnTo>
                <a:lnTo>
                  <a:pt x="4003435" y="2572112"/>
                </a:lnTo>
                <a:lnTo>
                  <a:pt x="4008202" y="2575062"/>
                </a:lnTo>
                <a:lnTo>
                  <a:pt x="4013196" y="2578011"/>
                </a:lnTo>
                <a:lnTo>
                  <a:pt x="4017963" y="2580508"/>
                </a:lnTo>
                <a:lnTo>
                  <a:pt x="4016828" y="2580508"/>
                </a:lnTo>
                <a:lnTo>
                  <a:pt x="4000030" y="2580056"/>
                </a:lnTo>
                <a:lnTo>
                  <a:pt x="4000257" y="2583461"/>
                </a:lnTo>
                <a:lnTo>
                  <a:pt x="4000257" y="2587090"/>
                </a:lnTo>
                <a:lnTo>
                  <a:pt x="4000711" y="2590497"/>
                </a:lnTo>
                <a:lnTo>
                  <a:pt x="4001165" y="2594128"/>
                </a:lnTo>
                <a:lnTo>
                  <a:pt x="4001846" y="2597531"/>
                </a:lnTo>
                <a:lnTo>
                  <a:pt x="4002754" y="2600710"/>
                </a:lnTo>
                <a:lnTo>
                  <a:pt x="4003662" y="2604113"/>
                </a:lnTo>
                <a:lnTo>
                  <a:pt x="4004570" y="2607291"/>
                </a:lnTo>
                <a:lnTo>
                  <a:pt x="4007294" y="2613645"/>
                </a:lnTo>
                <a:lnTo>
                  <a:pt x="4010245" y="2619775"/>
                </a:lnTo>
                <a:lnTo>
                  <a:pt x="4013877" y="2625902"/>
                </a:lnTo>
                <a:lnTo>
                  <a:pt x="4017643" y="2630923"/>
                </a:lnTo>
                <a:lnTo>
                  <a:pt x="4018927" y="2628925"/>
                </a:lnTo>
                <a:lnTo>
                  <a:pt x="4029136" y="2641853"/>
                </a:lnTo>
                <a:lnTo>
                  <a:pt x="4059991" y="2654783"/>
                </a:lnTo>
                <a:lnTo>
                  <a:pt x="4088803" y="2674292"/>
                </a:lnTo>
                <a:lnTo>
                  <a:pt x="4094475" y="2677696"/>
                </a:lnTo>
                <a:lnTo>
                  <a:pt x="4099240" y="2681325"/>
                </a:lnTo>
                <a:lnTo>
                  <a:pt x="4101735" y="2683366"/>
                </a:lnTo>
                <a:lnTo>
                  <a:pt x="4104004" y="2685634"/>
                </a:lnTo>
                <a:lnTo>
                  <a:pt x="4105819" y="2687449"/>
                </a:lnTo>
                <a:lnTo>
                  <a:pt x="4107861" y="2689718"/>
                </a:lnTo>
                <a:lnTo>
                  <a:pt x="4109449" y="2692214"/>
                </a:lnTo>
                <a:lnTo>
                  <a:pt x="4111037" y="2694481"/>
                </a:lnTo>
                <a:lnTo>
                  <a:pt x="4112398" y="2696976"/>
                </a:lnTo>
                <a:lnTo>
                  <a:pt x="4113986" y="2699696"/>
                </a:lnTo>
                <a:lnTo>
                  <a:pt x="4114894" y="2702645"/>
                </a:lnTo>
                <a:lnTo>
                  <a:pt x="4116028" y="2705821"/>
                </a:lnTo>
                <a:lnTo>
                  <a:pt x="4116935" y="2708996"/>
                </a:lnTo>
                <a:lnTo>
                  <a:pt x="4117616" y="2712625"/>
                </a:lnTo>
                <a:lnTo>
                  <a:pt x="4131001" y="2724420"/>
                </a:lnTo>
                <a:lnTo>
                  <a:pt x="4144614" y="2740525"/>
                </a:lnTo>
                <a:lnTo>
                  <a:pt x="4135312" y="2738939"/>
                </a:lnTo>
                <a:lnTo>
                  <a:pt x="4165713" y="2840781"/>
                </a:lnTo>
                <a:lnTo>
                  <a:pt x="4167074" y="2845090"/>
                </a:lnTo>
                <a:lnTo>
                  <a:pt x="4168889" y="2848946"/>
                </a:lnTo>
                <a:lnTo>
                  <a:pt x="4170704" y="2852802"/>
                </a:lnTo>
                <a:lnTo>
                  <a:pt x="4172973" y="2856432"/>
                </a:lnTo>
                <a:lnTo>
                  <a:pt x="4175241" y="2859831"/>
                </a:lnTo>
                <a:lnTo>
                  <a:pt x="4177283" y="2863235"/>
                </a:lnTo>
                <a:lnTo>
                  <a:pt x="4180006" y="2866411"/>
                </a:lnTo>
                <a:lnTo>
                  <a:pt x="4182728" y="2869359"/>
                </a:lnTo>
                <a:lnTo>
                  <a:pt x="4185450" y="2872081"/>
                </a:lnTo>
                <a:lnTo>
                  <a:pt x="4188400" y="2874804"/>
                </a:lnTo>
                <a:lnTo>
                  <a:pt x="4191349" y="2877073"/>
                </a:lnTo>
                <a:lnTo>
                  <a:pt x="4194298" y="2879569"/>
                </a:lnTo>
                <a:lnTo>
                  <a:pt x="4200651" y="2883876"/>
                </a:lnTo>
                <a:lnTo>
                  <a:pt x="4207457" y="2888185"/>
                </a:lnTo>
                <a:lnTo>
                  <a:pt x="4214490" y="2892041"/>
                </a:lnTo>
                <a:lnTo>
                  <a:pt x="4221977" y="2895668"/>
                </a:lnTo>
                <a:lnTo>
                  <a:pt x="4236496" y="2902923"/>
                </a:lnTo>
                <a:lnTo>
                  <a:pt x="4243983" y="2906779"/>
                </a:lnTo>
                <a:lnTo>
                  <a:pt x="4251243" y="2910638"/>
                </a:lnTo>
                <a:lnTo>
                  <a:pt x="4258276" y="2914724"/>
                </a:lnTo>
                <a:lnTo>
                  <a:pt x="4265309" y="2919262"/>
                </a:lnTo>
                <a:lnTo>
                  <a:pt x="4251016" y="2946475"/>
                </a:lnTo>
                <a:lnTo>
                  <a:pt x="4174561" y="2957135"/>
                </a:lnTo>
                <a:lnTo>
                  <a:pt x="4097651" y="2967794"/>
                </a:lnTo>
                <a:lnTo>
                  <a:pt x="4086535" y="2969609"/>
                </a:lnTo>
                <a:lnTo>
                  <a:pt x="4075645" y="2971876"/>
                </a:lnTo>
                <a:lnTo>
                  <a:pt x="4065209" y="2974373"/>
                </a:lnTo>
                <a:lnTo>
                  <a:pt x="4055000" y="2976868"/>
                </a:lnTo>
                <a:lnTo>
                  <a:pt x="4045244" y="2979363"/>
                </a:lnTo>
                <a:lnTo>
                  <a:pt x="4036169" y="2981178"/>
                </a:lnTo>
                <a:lnTo>
                  <a:pt x="4027548" y="2982314"/>
                </a:lnTo>
                <a:lnTo>
                  <a:pt x="4023465" y="2982993"/>
                </a:lnTo>
                <a:lnTo>
                  <a:pt x="4019381" y="2983220"/>
                </a:lnTo>
                <a:lnTo>
                  <a:pt x="4015524" y="2983220"/>
                </a:lnTo>
                <a:lnTo>
                  <a:pt x="4011667" y="2982993"/>
                </a:lnTo>
                <a:lnTo>
                  <a:pt x="4008037" y="2982314"/>
                </a:lnTo>
                <a:lnTo>
                  <a:pt x="4004634" y="2981405"/>
                </a:lnTo>
                <a:lnTo>
                  <a:pt x="4001458" y="2980497"/>
                </a:lnTo>
                <a:lnTo>
                  <a:pt x="3998282" y="2978682"/>
                </a:lnTo>
                <a:lnTo>
                  <a:pt x="3995560" y="2977096"/>
                </a:lnTo>
                <a:lnTo>
                  <a:pt x="3992837" y="2974599"/>
                </a:lnTo>
                <a:lnTo>
                  <a:pt x="3990115" y="2971876"/>
                </a:lnTo>
                <a:lnTo>
                  <a:pt x="3987846" y="2968702"/>
                </a:lnTo>
                <a:lnTo>
                  <a:pt x="3985804" y="2965073"/>
                </a:lnTo>
                <a:lnTo>
                  <a:pt x="3983762" y="2961217"/>
                </a:lnTo>
                <a:lnTo>
                  <a:pt x="3981947" y="2956681"/>
                </a:lnTo>
                <a:lnTo>
                  <a:pt x="3980359" y="2951237"/>
                </a:lnTo>
                <a:lnTo>
                  <a:pt x="3978998" y="2945795"/>
                </a:lnTo>
                <a:lnTo>
                  <a:pt x="3977637" y="2939443"/>
                </a:lnTo>
                <a:lnTo>
                  <a:pt x="3975595" y="2925383"/>
                </a:lnTo>
                <a:lnTo>
                  <a:pt x="3973099" y="2911320"/>
                </a:lnTo>
                <a:lnTo>
                  <a:pt x="3967654" y="2883194"/>
                </a:lnTo>
                <a:lnTo>
                  <a:pt x="3962436" y="2854843"/>
                </a:lnTo>
                <a:lnTo>
                  <a:pt x="3956991" y="2826265"/>
                </a:lnTo>
                <a:lnTo>
                  <a:pt x="3954723" y="2811975"/>
                </a:lnTo>
                <a:lnTo>
                  <a:pt x="3952454" y="2797912"/>
                </a:lnTo>
                <a:lnTo>
                  <a:pt x="3950185" y="2783621"/>
                </a:lnTo>
                <a:lnTo>
                  <a:pt x="3948370" y="2769333"/>
                </a:lnTo>
                <a:lnTo>
                  <a:pt x="3946555" y="2755041"/>
                </a:lnTo>
                <a:lnTo>
                  <a:pt x="3945194" y="2740978"/>
                </a:lnTo>
                <a:lnTo>
                  <a:pt x="3944060" y="2727141"/>
                </a:lnTo>
                <a:lnTo>
                  <a:pt x="3943482" y="2715197"/>
                </a:lnTo>
                <a:lnTo>
                  <a:pt x="3941691" y="2722147"/>
                </a:lnTo>
                <a:lnTo>
                  <a:pt x="3930113" y="2655865"/>
                </a:lnTo>
                <a:lnTo>
                  <a:pt x="3918309" y="2589813"/>
                </a:lnTo>
                <a:lnTo>
                  <a:pt x="3906051" y="2523773"/>
                </a:lnTo>
                <a:lnTo>
                  <a:pt x="3894020" y="2457513"/>
                </a:lnTo>
                <a:close/>
                <a:moveTo>
                  <a:pt x="1818030" y="2450691"/>
                </a:moveTo>
                <a:lnTo>
                  <a:pt x="1817983" y="2450731"/>
                </a:lnTo>
                <a:lnTo>
                  <a:pt x="1815040" y="2452775"/>
                </a:lnTo>
                <a:lnTo>
                  <a:pt x="1811645" y="2454371"/>
                </a:lnTo>
                <a:lnTo>
                  <a:pt x="1808250" y="2455735"/>
                </a:lnTo>
                <a:lnTo>
                  <a:pt x="1802818" y="2460053"/>
                </a:lnTo>
                <a:lnTo>
                  <a:pt x="1797159" y="2464145"/>
                </a:lnTo>
                <a:lnTo>
                  <a:pt x="1791953" y="2468698"/>
                </a:lnTo>
                <a:lnTo>
                  <a:pt x="1786521" y="2473699"/>
                </a:lnTo>
                <a:lnTo>
                  <a:pt x="1775883" y="2483478"/>
                </a:lnTo>
                <a:lnTo>
                  <a:pt x="1770451" y="2488255"/>
                </a:lnTo>
                <a:lnTo>
                  <a:pt x="1765018" y="2493029"/>
                </a:lnTo>
                <a:lnTo>
                  <a:pt x="1759586" y="2497800"/>
                </a:lnTo>
                <a:lnTo>
                  <a:pt x="1757969" y="2498928"/>
                </a:lnTo>
                <a:lnTo>
                  <a:pt x="1764773" y="2494450"/>
                </a:lnTo>
                <a:lnTo>
                  <a:pt x="1774528" y="2487872"/>
                </a:lnTo>
                <a:lnTo>
                  <a:pt x="1784057" y="2481071"/>
                </a:lnTo>
                <a:lnTo>
                  <a:pt x="1793358" y="2473810"/>
                </a:lnTo>
                <a:lnTo>
                  <a:pt x="1801979" y="2466325"/>
                </a:lnTo>
                <a:lnTo>
                  <a:pt x="1810146" y="2458616"/>
                </a:lnTo>
                <a:lnTo>
                  <a:pt x="1817405" y="2451359"/>
                </a:lnTo>
                <a:lnTo>
                  <a:pt x="1818030" y="2450691"/>
                </a:lnTo>
                <a:close/>
                <a:moveTo>
                  <a:pt x="6598542" y="2445767"/>
                </a:moveTo>
                <a:lnTo>
                  <a:pt x="6598615" y="2445938"/>
                </a:lnTo>
                <a:lnTo>
                  <a:pt x="6598824" y="2445938"/>
                </a:lnTo>
                <a:lnTo>
                  <a:pt x="6598542" y="2445767"/>
                </a:lnTo>
                <a:close/>
                <a:moveTo>
                  <a:pt x="6472237" y="2444819"/>
                </a:moveTo>
                <a:lnTo>
                  <a:pt x="6476809" y="2455222"/>
                </a:lnTo>
                <a:lnTo>
                  <a:pt x="6477000" y="2455937"/>
                </a:lnTo>
                <a:lnTo>
                  <a:pt x="6472237" y="2444819"/>
                </a:lnTo>
                <a:close/>
                <a:moveTo>
                  <a:pt x="6557239" y="2440926"/>
                </a:moveTo>
                <a:lnTo>
                  <a:pt x="6557694" y="2445919"/>
                </a:lnTo>
                <a:lnTo>
                  <a:pt x="6558375" y="2450679"/>
                </a:lnTo>
                <a:lnTo>
                  <a:pt x="6560193" y="2460215"/>
                </a:lnTo>
                <a:lnTo>
                  <a:pt x="6562237" y="2469980"/>
                </a:lnTo>
                <a:lnTo>
                  <a:pt x="6564736" y="2479282"/>
                </a:lnTo>
                <a:lnTo>
                  <a:pt x="6564994" y="2480285"/>
                </a:lnTo>
                <a:lnTo>
                  <a:pt x="6561350" y="2457732"/>
                </a:lnTo>
                <a:lnTo>
                  <a:pt x="6559317" y="2447517"/>
                </a:lnTo>
                <a:lnTo>
                  <a:pt x="6558040" y="2441111"/>
                </a:lnTo>
                <a:lnTo>
                  <a:pt x="6557239" y="2440926"/>
                </a:lnTo>
                <a:close/>
                <a:moveTo>
                  <a:pt x="6457950" y="2440057"/>
                </a:moveTo>
                <a:lnTo>
                  <a:pt x="6465888" y="2454341"/>
                </a:lnTo>
                <a:lnTo>
                  <a:pt x="6465434" y="2453699"/>
                </a:lnTo>
                <a:lnTo>
                  <a:pt x="6457950" y="2440057"/>
                </a:lnTo>
                <a:close/>
                <a:moveTo>
                  <a:pt x="6601613" y="2438654"/>
                </a:moveTo>
                <a:lnTo>
                  <a:pt x="6601613" y="2438879"/>
                </a:lnTo>
                <a:lnTo>
                  <a:pt x="6601577" y="2438761"/>
                </a:lnTo>
                <a:lnTo>
                  <a:pt x="6601578" y="2438760"/>
                </a:lnTo>
                <a:lnTo>
                  <a:pt x="6601613" y="2438654"/>
                </a:lnTo>
                <a:close/>
                <a:moveTo>
                  <a:pt x="6567838" y="2435463"/>
                </a:moveTo>
                <a:lnTo>
                  <a:pt x="6566781" y="2435705"/>
                </a:lnTo>
                <a:lnTo>
                  <a:pt x="6564736" y="2442511"/>
                </a:lnTo>
                <a:lnTo>
                  <a:pt x="6564055" y="2442511"/>
                </a:lnTo>
                <a:lnTo>
                  <a:pt x="6560982" y="2441799"/>
                </a:lnTo>
                <a:lnTo>
                  <a:pt x="6564963" y="2443218"/>
                </a:lnTo>
                <a:lnTo>
                  <a:pt x="6565189" y="2443218"/>
                </a:lnTo>
                <a:lnTo>
                  <a:pt x="6567838" y="2435463"/>
                </a:lnTo>
                <a:close/>
                <a:moveTo>
                  <a:pt x="6569650" y="2435046"/>
                </a:moveTo>
                <a:lnTo>
                  <a:pt x="6568014" y="2435421"/>
                </a:lnTo>
                <a:lnTo>
                  <a:pt x="6569029" y="2436644"/>
                </a:lnTo>
                <a:lnTo>
                  <a:pt x="6569932" y="2436415"/>
                </a:lnTo>
                <a:lnTo>
                  <a:pt x="6569650" y="2435046"/>
                </a:lnTo>
                <a:close/>
                <a:moveTo>
                  <a:pt x="6632611" y="2424405"/>
                </a:moveTo>
                <a:lnTo>
                  <a:pt x="6631254" y="2425310"/>
                </a:lnTo>
                <a:lnTo>
                  <a:pt x="6633064" y="2431869"/>
                </a:lnTo>
                <a:lnTo>
                  <a:pt x="6635327" y="2438429"/>
                </a:lnTo>
                <a:lnTo>
                  <a:pt x="6637816" y="2444761"/>
                </a:lnTo>
                <a:lnTo>
                  <a:pt x="6640757" y="2450867"/>
                </a:lnTo>
                <a:lnTo>
                  <a:pt x="6643698" y="2456976"/>
                </a:lnTo>
                <a:lnTo>
                  <a:pt x="6646866" y="2462852"/>
                </a:lnTo>
                <a:lnTo>
                  <a:pt x="6653654" y="2474394"/>
                </a:lnTo>
                <a:lnTo>
                  <a:pt x="6660442" y="2485928"/>
                </a:lnTo>
                <a:lnTo>
                  <a:pt x="6663836" y="2491807"/>
                </a:lnTo>
                <a:lnTo>
                  <a:pt x="6666574" y="2497083"/>
                </a:lnTo>
                <a:lnTo>
                  <a:pt x="6664020" y="2490928"/>
                </a:lnTo>
                <a:lnTo>
                  <a:pt x="6661311" y="2485473"/>
                </a:lnTo>
                <a:lnTo>
                  <a:pt x="6658602" y="2480268"/>
                </a:lnTo>
                <a:lnTo>
                  <a:pt x="6655667" y="2475043"/>
                </a:lnTo>
                <a:lnTo>
                  <a:pt x="6652733" y="2470061"/>
                </a:lnTo>
                <a:lnTo>
                  <a:pt x="6649346" y="2464841"/>
                </a:lnTo>
                <a:lnTo>
                  <a:pt x="6645960" y="2460075"/>
                </a:lnTo>
                <a:lnTo>
                  <a:pt x="6634899" y="2433540"/>
                </a:lnTo>
                <a:lnTo>
                  <a:pt x="6631738" y="2425826"/>
                </a:lnTo>
                <a:lnTo>
                  <a:pt x="6631512" y="2425372"/>
                </a:lnTo>
                <a:lnTo>
                  <a:pt x="6632785" y="2424518"/>
                </a:lnTo>
                <a:lnTo>
                  <a:pt x="6632611" y="2424405"/>
                </a:lnTo>
                <a:close/>
                <a:moveTo>
                  <a:pt x="4982918" y="2422606"/>
                </a:moveTo>
                <a:lnTo>
                  <a:pt x="4989512" y="2424193"/>
                </a:lnTo>
                <a:lnTo>
                  <a:pt x="4989512" y="2424456"/>
                </a:lnTo>
                <a:lnTo>
                  <a:pt x="4976812" y="2428960"/>
                </a:lnTo>
                <a:lnTo>
                  <a:pt x="4982918" y="2422606"/>
                </a:lnTo>
                <a:close/>
                <a:moveTo>
                  <a:pt x="2489946" y="2416784"/>
                </a:moveTo>
                <a:lnTo>
                  <a:pt x="2490280" y="2417788"/>
                </a:lnTo>
                <a:lnTo>
                  <a:pt x="2491414" y="2421193"/>
                </a:lnTo>
                <a:lnTo>
                  <a:pt x="2493456" y="2429587"/>
                </a:lnTo>
                <a:lnTo>
                  <a:pt x="2495044" y="2438430"/>
                </a:lnTo>
                <a:lnTo>
                  <a:pt x="2496859" y="2448636"/>
                </a:lnTo>
                <a:lnTo>
                  <a:pt x="2497993" y="2459975"/>
                </a:lnTo>
                <a:lnTo>
                  <a:pt x="2499582" y="2471773"/>
                </a:lnTo>
                <a:lnTo>
                  <a:pt x="2500489" y="2484242"/>
                </a:lnTo>
                <a:lnTo>
                  <a:pt x="2502758" y="2511229"/>
                </a:lnTo>
                <a:lnTo>
                  <a:pt x="2504799" y="2539348"/>
                </a:lnTo>
                <a:lnTo>
                  <a:pt x="2507068" y="2568601"/>
                </a:lnTo>
                <a:lnTo>
                  <a:pt x="2508202" y="2583115"/>
                </a:lnTo>
                <a:lnTo>
                  <a:pt x="2509790" y="2597855"/>
                </a:lnTo>
                <a:lnTo>
                  <a:pt x="2511152" y="2611914"/>
                </a:lnTo>
                <a:lnTo>
                  <a:pt x="2512579" y="2621746"/>
                </a:lnTo>
                <a:lnTo>
                  <a:pt x="2514153" y="2616598"/>
                </a:lnTo>
                <a:lnTo>
                  <a:pt x="2515514" y="2612518"/>
                </a:lnTo>
                <a:lnTo>
                  <a:pt x="2516648" y="2608440"/>
                </a:lnTo>
                <a:lnTo>
                  <a:pt x="2517556" y="2603904"/>
                </a:lnTo>
                <a:lnTo>
                  <a:pt x="2518009" y="2599371"/>
                </a:lnTo>
                <a:lnTo>
                  <a:pt x="2518690" y="2594609"/>
                </a:lnTo>
                <a:lnTo>
                  <a:pt x="2518463" y="2589166"/>
                </a:lnTo>
                <a:lnTo>
                  <a:pt x="2517782" y="2583267"/>
                </a:lnTo>
                <a:lnTo>
                  <a:pt x="2516875" y="2576918"/>
                </a:lnTo>
                <a:lnTo>
                  <a:pt x="2515741" y="2570795"/>
                </a:lnTo>
                <a:lnTo>
                  <a:pt x="2514607" y="2564443"/>
                </a:lnTo>
                <a:lnTo>
                  <a:pt x="2513019" y="2551747"/>
                </a:lnTo>
                <a:lnTo>
                  <a:pt x="2511885" y="2538826"/>
                </a:lnTo>
                <a:lnTo>
                  <a:pt x="2510750" y="2525907"/>
                </a:lnTo>
                <a:lnTo>
                  <a:pt x="2509162" y="2500517"/>
                </a:lnTo>
                <a:lnTo>
                  <a:pt x="2507801" y="2487596"/>
                </a:lnTo>
                <a:lnTo>
                  <a:pt x="2506214" y="2474666"/>
                </a:lnTo>
                <a:lnTo>
                  <a:pt x="2505306" y="2466286"/>
                </a:lnTo>
                <a:lnTo>
                  <a:pt x="2503491" y="2457451"/>
                </a:lnTo>
                <a:lnTo>
                  <a:pt x="2501677" y="2449281"/>
                </a:lnTo>
                <a:lnTo>
                  <a:pt x="2499181" y="2440891"/>
                </a:lnTo>
                <a:lnTo>
                  <a:pt x="2496459" y="2432733"/>
                </a:lnTo>
                <a:lnTo>
                  <a:pt x="2493284" y="2424566"/>
                </a:lnTo>
                <a:lnTo>
                  <a:pt x="2489946" y="2416784"/>
                </a:lnTo>
                <a:close/>
                <a:moveTo>
                  <a:pt x="6566996" y="2414044"/>
                </a:moveTo>
                <a:lnTo>
                  <a:pt x="6566554" y="2414365"/>
                </a:lnTo>
                <a:lnTo>
                  <a:pt x="6566327" y="2414365"/>
                </a:lnTo>
                <a:lnTo>
                  <a:pt x="6565872" y="2414597"/>
                </a:lnTo>
                <a:lnTo>
                  <a:pt x="6565645" y="2414597"/>
                </a:lnTo>
                <a:lnTo>
                  <a:pt x="6565418" y="2414597"/>
                </a:lnTo>
                <a:lnTo>
                  <a:pt x="6565418" y="2414825"/>
                </a:lnTo>
                <a:lnTo>
                  <a:pt x="6564736" y="2415962"/>
                </a:lnTo>
                <a:lnTo>
                  <a:pt x="6569324" y="2433466"/>
                </a:lnTo>
                <a:lnTo>
                  <a:pt x="6565641" y="2415565"/>
                </a:lnTo>
                <a:lnTo>
                  <a:pt x="6565867" y="2415565"/>
                </a:lnTo>
                <a:lnTo>
                  <a:pt x="6565867" y="2415338"/>
                </a:lnTo>
                <a:lnTo>
                  <a:pt x="6566093" y="2415338"/>
                </a:lnTo>
                <a:lnTo>
                  <a:pt x="6566318" y="2415338"/>
                </a:lnTo>
                <a:lnTo>
                  <a:pt x="6566770" y="2415109"/>
                </a:lnTo>
                <a:lnTo>
                  <a:pt x="6566996" y="2415109"/>
                </a:lnTo>
                <a:lnTo>
                  <a:pt x="6566996" y="2414044"/>
                </a:lnTo>
                <a:close/>
                <a:moveTo>
                  <a:pt x="1836296" y="2406414"/>
                </a:moveTo>
                <a:lnTo>
                  <a:pt x="1836090" y="2407293"/>
                </a:lnTo>
                <a:lnTo>
                  <a:pt x="1835411" y="2411613"/>
                </a:lnTo>
                <a:lnTo>
                  <a:pt x="1834506" y="2420936"/>
                </a:lnTo>
                <a:lnTo>
                  <a:pt x="1833600" y="2425946"/>
                </a:lnTo>
                <a:lnTo>
                  <a:pt x="1832469" y="2430722"/>
                </a:lnTo>
                <a:lnTo>
                  <a:pt x="1831815" y="2432530"/>
                </a:lnTo>
                <a:lnTo>
                  <a:pt x="1832605" y="2430947"/>
                </a:lnTo>
                <a:lnTo>
                  <a:pt x="1834193" y="2427998"/>
                </a:lnTo>
                <a:lnTo>
                  <a:pt x="1835101" y="2425274"/>
                </a:lnTo>
                <a:lnTo>
                  <a:pt x="1835781" y="2422552"/>
                </a:lnTo>
                <a:lnTo>
                  <a:pt x="1835781" y="2420055"/>
                </a:lnTo>
                <a:lnTo>
                  <a:pt x="1837596" y="2413477"/>
                </a:lnTo>
                <a:lnTo>
                  <a:pt x="1838730" y="2409850"/>
                </a:lnTo>
                <a:lnTo>
                  <a:pt x="1836296" y="2406414"/>
                </a:lnTo>
                <a:close/>
                <a:moveTo>
                  <a:pt x="6566983" y="2403065"/>
                </a:moveTo>
                <a:lnTo>
                  <a:pt x="6566996" y="2403125"/>
                </a:lnTo>
                <a:lnTo>
                  <a:pt x="6566996" y="2403083"/>
                </a:lnTo>
                <a:lnTo>
                  <a:pt x="6566983" y="2403065"/>
                </a:lnTo>
                <a:close/>
                <a:moveTo>
                  <a:pt x="6574688" y="2395448"/>
                </a:moveTo>
                <a:lnTo>
                  <a:pt x="6574688" y="2400391"/>
                </a:lnTo>
                <a:lnTo>
                  <a:pt x="6575352" y="2401724"/>
                </a:lnTo>
                <a:lnTo>
                  <a:pt x="6575352" y="2396935"/>
                </a:lnTo>
                <a:lnTo>
                  <a:pt x="6574688" y="2395448"/>
                </a:lnTo>
                <a:close/>
                <a:moveTo>
                  <a:pt x="6569507" y="2393708"/>
                </a:moveTo>
                <a:lnTo>
                  <a:pt x="6566327" y="2400063"/>
                </a:lnTo>
                <a:lnTo>
                  <a:pt x="6566428" y="2400526"/>
                </a:lnTo>
                <a:lnTo>
                  <a:pt x="6569932" y="2394468"/>
                </a:lnTo>
                <a:lnTo>
                  <a:pt x="6570305" y="2394320"/>
                </a:lnTo>
                <a:lnTo>
                  <a:pt x="6569507" y="2393708"/>
                </a:lnTo>
                <a:close/>
                <a:moveTo>
                  <a:pt x="2502793" y="2393690"/>
                </a:moveTo>
                <a:lnTo>
                  <a:pt x="2502652" y="2393792"/>
                </a:lnTo>
                <a:lnTo>
                  <a:pt x="2498357" y="2396512"/>
                </a:lnTo>
                <a:lnTo>
                  <a:pt x="2494106" y="2398754"/>
                </a:lnTo>
                <a:lnTo>
                  <a:pt x="2494137" y="2398964"/>
                </a:lnTo>
                <a:lnTo>
                  <a:pt x="2487931" y="2407236"/>
                </a:lnTo>
                <a:lnTo>
                  <a:pt x="2495098" y="2400976"/>
                </a:lnTo>
                <a:lnTo>
                  <a:pt x="2502793" y="2393690"/>
                </a:lnTo>
                <a:close/>
                <a:moveTo>
                  <a:pt x="1268324" y="2392429"/>
                </a:moveTo>
                <a:lnTo>
                  <a:pt x="1272954" y="2394122"/>
                </a:lnTo>
                <a:lnTo>
                  <a:pt x="1278246" y="2392851"/>
                </a:lnTo>
                <a:lnTo>
                  <a:pt x="1279348" y="2393066"/>
                </a:lnTo>
                <a:lnTo>
                  <a:pt x="1281112" y="2398782"/>
                </a:lnTo>
                <a:lnTo>
                  <a:pt x="1265238" y="2397301"/>
                </a:lnTo>
                <a:lnTo>
                  <a:pt x="1268324" y="2392429"/>
                </a:lnTo>
                <a:close/>
                <a:moveTo>
                  <a:pt x="6627943" y="2390039"/>
                </a:moveTo>
                <a:lnTo>
                  <a:pt x="6628086" y="2390469"/>
                </a:lnTo>
                <a:lnTo>
                  <a:pt x="6629670" y="2396127"/>
                </a:lnTo>
                <a:lnTo>
                  <a:pt x="6632385" y="2406753"/>
                </a:lnTo>
                <a:lnTo>
                  <a:pt x="6634422" y="2417158"/>
                </a:lnTo>
                <a:lnTo>
                  <a:pt x="6635986" y="2426553"/>
                </a:lnTo>
                <a:lnTo>
                  <a:pt x="6636253" y="2426733"/>
                </a:lnTo>
                <a:lnTo>
                  <a:pt x="6635350" y="2412657"/>
                </a:lnTo>
                <a:lnTo>
                  <a:pt x="6629029" y="2391562"/>
                </a:lnTo>
                <a:lnTo>
                  <a:pt x="6627943" y="2390039"/>
                </a:lnTo>
                <a:close/>
                <a:moveTo>
                  <a:pt x="6570608" y="2384089"/>
                </a:moveTo>
                <a:lnTo>
                  <a:pt x="6571097" y="2387807"/>
                </a:lnTo>
                <a:lnTo>
                  <a:pt x="6572461" y="2395979"/>
                </a:lnTo>
                <a:lnTo>
                  <a:pt x="6572262" y="2395824"/>
                </a:lnTo>
                <a:lnTo>
                  <a:pt x="6572868" y="2396737"/>
                </a:lnTo>
                <a:lnTo>
                  <a:pt x="6573320" y="2397645"/>
                </a:lnTo>
                <a:lnTo>
                  <a:pt x="6573612" y="2398230"/>
                </a:lnTo>
                <a:lnTo>
                  <a:pt x="6570608" y="2384089"/>
                </a:lnTo>
                <a:close/>
                <a:moveTo>
                  <a:pt x="6664293" y="2382885"/>
                </a:moveTo>
                <a:lnTo>
                  <a:pt x="6674072" y="2411122"/>
                </a:lnTo>
                <a:lnTo>
                  <a:pt x="6674961" y="2414062"/>
                </a:lnTo>
                <a:lnTo>
                  <a:pt x="6674072" y="2410445"/>
                </a:lnTo>
                <a:lnTo>
                  <a:pt x="6675850" y="2417454"/>
                </a:lnTo>
                <a:lnTo>
                  <a:pt x="6684296" y="2449308"/>
                </a:lnTo>
                <a:lnTo>
                  <a:pt x="6692741" y="2482066"/>
                </a:lnTo>
                <a:lnTo>
                  <a:pt x="6694964" y="2490425"/>
                </a:lnTo>
                <a:lnTo>
                  <a:pt x="6694964" y="2491103"/>
                </a:lnTo>
                <a:lnTo>
                  <a:pt x="6694297" y="2488846"/>
                </a:lnTo>
                <a:lnTo>
                  <a:pt x="6693186" y="2486356"/>
                </a:lnTo>
                <a:lnTo>
                  <a:pt x="6696075" y="2498780"/>
                </a:lnTo>
                <a:lnTo>
                  <a:pt x="6693852" y="2495394"/>
                </a:lnTo>
                <a:lnTo>
                  <a:pt x="6691852" y="2491779"/>
                </a:lnTo>
                <a:lnTo>
                  <a:pt x="6689852" y="2488165"/>
                </a:lnTo>
                <a:lnTo>
                  <a:pt x="6688074" y="2484548"/>
                </a:lnTo>
                <a:lnTo>
                  <a:pt x="6684740" y="2477098"/>
                </a:lnTo>
                <a:lnTo>
                  <a:pt x="6681851" y="2469422"/>
                </a:lnTo>
                <a:lnTo>
                  <a:pt x="6679184" y="2461280"/>
                </a:lnTo>
                <a:lnTo>
                  <a:pt x="6676739" y="2453371"/>
                </a:lnTo>
                <a:lnTo>
                  <a:pt x="6672294" y="2436887"/>
                </a:lnTo>
                <a:lnTo>
                  <a:pt x="6671627" y="2434625"/>
                </a:lnTo>
                <a:lnTo>
                  <a:pt x="6667182" y="2409762"/>
                </a:lnTo>
                <a:lnTo>
                  <a:pt x="6662959" y="2397120"/>
                </a:lnTo>
                <a:lnTo>
                  <a:pt x="6665404" y="2400958"/>
                </a:lnTo>
                <a:lnTo>
                  <a:pt x="6663182" y="2395088"/>
                </a:lnTo>
                <a:lnTo>
                  <a:pt x="6662737" y="2391469"/>
                </a:lnTo>
                <a:lnTo>
                  <a:pt x="6663404" y="2391021"/>
                </a:lnTo>
                <a:lnTo>
                  <a:pt x="6666071" y="2396895"/>
                </a:lnTo>
                <a:lnTo>
                  <a:pt x="6664515" y="2388535"/>
                </a:lnTo>
                <a:lnTo>
                  <a:pt x="6665849" y="2390793"/>
                </a:lnTo>
                <a:lnTo>
                  <a:pt x="6665404" y="2389666"/>
                </a:lnTo>
                <a:lnTo>
                  <a:pt x="6667627" y="2393956"/>
                </a:lnTo>
                <a:lnTo>
                  <a:pt x="6664293" y="2382885"/>
                </a:lnTo>
                <a:close/>
                <a:moveTo>
                  <a:pt x="6607937" y="2365793"/>
                </a:moveTo>
                <a:lnTo>
                  <a:pt x="6607940" y="2365806"/>
                </a:lnTo>
                <a:lnTo>
                  <a:pt x="6607949" y="2365816"/>
                </a:lnTo>
                <a:lnTo>
                  <a:pt x="6607937" y="2365793"/>
                </a:lnTo>
                <a:close/>
                <a:moveTo>
                  <a:pt x="4775329" y="2364615"/>
                </a:moveTo>
                <a:lnTo>
                  <a:pt x="4775556" y="2364615"/>
                </a:lnTo>
                <a:lnTo>
                  <a:pt x="4775556" y="2365073"/>
                </a:lnTo>
                <a:lnTo>
                  <a:pt x="4775329" y="2364841"/>
                </a:lnTo>
                <a:lnTo>
                  <a:pt x="4775329" y="2364615"/>
                </a:lnTo>
                <a:close/>
                <a:moveTo>
                  <a:pt x="6568126" y="2363328"/>
                </a:moveTo>
                <a:lnTo>
                  <a:pt x="6567827" y="2364076"/>
                </a:lnTo>
                <a:lnTo>
                  <a:pt x="6567944" y="2364907"/>
                </a:lnTo>
                <a:lnTo>
                  <a:pt x="6568126" y="2363328"/>
                </a:lnTo>
                <a:close/>
                <a:moveTo>
                  <a:pt x="2527305" y="2363009"/>
                </a:moveTo>
                <a:lnTo>
                  <a:pt x="2526385" y="2365929"/>
                </a:lnTo>
                <a:lnTo>
                  <a:pt x="2525061" y="2368911"/>
                </a:lnTo>
                <a:lnTo>
                  <a:pt x="2527537" y="2364709"/>
                </a:lnTo>
                <a:lnTo>
                  <a:pt x="2527305" y="2363009"/>
                </a:lnTo>
                <a:close/>
                <a:moveTo>
                  <a:pt x="6418237" y="2361232"/>
                </a:moveTo>
                <a:lnTo>
                  <a:pt x="6416192" y="2362371"/>
                </a:lnTo>
                <a:lnTo>
                  <a:pt x="6417101" y="2367147"/>
                </a:lnTo>
                <a:lnTo>
                  <a:pt x="6417730" y="2369216"/>
                </a:lnTo>
                <a:lnTo>
                  <a:pt x="6418204" y="2368741"/>
                </a:lnTo>
                <a:lnTo>
                  <a:pt x="6419340" y="2368062"/>
                </a:lnTo>
                <a:lnTo>
                  <a:pt x="6420931" y="2367379"/>
                </a:lnTo>
                <a:lnTo>
                  <a:pt x="6422748" y="2367151"/>
                </a:lnTo>
                <a:lnTo>
                  <a:pt x="6425194" y="2366930"/>
                </a:lnTo>
                <a:lnTo>
                  <a:pt x="6418237" y="2361232"/>
                </a:lnTo>
                <a:close/>
                <a:moveTo>
                  <a:pt x="1948141" y="2355898"/>
                </a:moveTo>
                <a:lnTo>
                  <a:pt x="1948130" y="2355899"/>
                </a:lnTo>
                <a:lnTo>
                  <a:pt x="1946319" y="2356353"/>
                </a:lnTo>
                <a:lnTo>
                  <a:pt x="1942698" y="2356808"/>
                </a:lnTo>
                <a:lnTo>
                  <a:pt x="1938850" y="2357037"/>
                </a:lnTo>
                <a:lnTo>
                  <a:pt x="1934549" y="2357037"/>
                </a:lnTo>
                <a:lnTo>
                  <a:pt x="1925043" y="2356808"/>
                </a:lnTo>
                <a:lnTo>
                  <a:pt x="1919384" y="2356808"/>
                </a:lnTo>
                <a:lnTo>
                  <a:pt x="1913726" y="2356808"/>
                </a:lnTo>
                <a:lnTo>
                  <a:pt x="1906935" y="2357718"/>
                </a:lnTo>
                <a:lnTo>
                  <a:pt x="1899919" y="2358627"/>
                </a:lnTo>
                <a:lnTo>
                  <a:pt x="1895845" y="2359538"/>
                </a:lnTo>
                <a:lnTo>
                  <a:pt x="1892450" y="2360673"/>
                </a:lnTo>
                <a:lnTo>
                  <a:pt x="1889054" y="2362494"/>
                </a:lnTo>
                <a:lnTo>
                  <a:pt x="1885659" y="2364540"/>
                </a:lnTo>
                <a:lnTo>
                  <a:pt x="1882490" y="2366587"/>
                </a:lnTo>
                <a:lnTo>
                  <a:pt x="1879548" y="2369089"/>
                </a:lnTo>
                <a:lnTo>
                  <a:pt x="1873486" y="2373873"/>
                </a:lnTo>
                <a:lnTo>
                  <a:pt x="1877751" y="2372655"/>
                </a:lnTo>
                <a:lnTo>
                  <a:pt x="1887052" y="2369935"/>
                </a:lnTo>
                <a:lnTo>
                  <a:pt x="1896127" y="2367892"/>
                </a:lnTo>
                <a:lnTo>
                  <a:pt x="1905655" y="2366077"/>
                </a:lnTo>
                <a:lnTo>
                  <a:pt x="1914956" y="2364034"/>
                </a:lnTo>
                <a:lnTo>
                  <a:pt x="1923577" y="2362450"/>
                </a:lnTo>
                <a:lnTo>
                  <a:pt x="1932198" y="2360635"/>
                </a:lnTo>
                <a:lnTo>
                  <a:pt x="1939911" y="2358820"/>
                </a:lnTo>
                <a:lnTo>
                  <a:pt x="1943314" y="2357913"/>
                </a:lnTo>
                <a:lnTo>
                  <a:pt x="1946717" y="2356554"/>
                </a:lnTo>
                <a:lnTo>
                  <a:pt x="1948141" y="2355898"/>
                </a:lnTo>
                <a:close/>
                <a:moveTo>
                  <a:pt x="6605773" y="2349635"/>
                </a:moveTo>
                <a:lnTo>
                  <a:pt x="6605326" y="2349825"/>
                </a:lnTo>
                <a:lnTo>
                  <a:pt x="6605484" y="2350791"/>
                </a:lnTo>
                <a:lnTo>
                  <a:pt x="6605773" y="2349635"/>
                </a:lnTo>
                <a:close/>
                <a:moveTo>
                  <a:pt x="1957801" y="2349299"/>
                </a:moveTo>
                <a:lnTo>
                  <a:pt x="1957410" y="2349760"/>
                </a:lnTo>
                <a:lnTo>
                  <a:pt x="1955826" y="2351351"/>
                </a:lnTo>
                <a:lnTo>
                  <a:pt x="1954468" y="2352487"/>
                </a:lnTo>
                <a:lnTo>
                  <a:pt x="1953853" y="2352929"/>
                </a:lnTo>
                <a:lnTo>
                  <a:pt x="1955111" y="2352243"/>
                </a:lnTo>
                <a:lnTo>
                  <a:pt x="1957153" y="2350429"/>
                </a:lnTo>
                <a:lnTo>
                  <a:pt x="1957801" y="2349299"/>
                </a:lnTo>
                <a:close/>
                <a:moveTo>
                  <a:pt x="6606906" y="2349146"/>
                </a:moveTo>
                <a:lnTo>
                  <a:pt x="6606276" y="2349417"/>
                </a:lnTo>
                <a:lnTo>
                  <a:pt x="6607639" y="2350690"/>
                </a:lnTo>
                <a:lnTo>
                  <a:pt x="6606906" y="2349146"/>
                </a:lnTo>
                <a:close/>
                <a:moveTo>
                  <a:pt x="6630988" y="2347974"/>
                </a:moveTo>
                <a:lnTo>
                  <a:pt x="6633483" y="2351749"/>
                </a:lnTo>
                <a:lnTo>
                  <a:pt x="6634163" y="2354329"/>
                </a:lnTo>
                <a:lnTo>
                  <a:pt x="6630988" y="2347974"/>
                </a:lnTo>
                <a:close/>
                <a:moveTo>
                  <a:pt x="6400800" y="2346411"/>
                </a:moveTo>
                <a:lnTo>
                  <a:pt x="6407150" y="2356150"/>
                </a:lnTo>
                <a:lnTo>
                  <a:pt x="6406740" y="2360693"/>
                </a:lnTo>
                <a:lnTo>
                  <a:pt x="6400800" y="2346411"/>
                </a:lnTo>
                <a:close/>
                <a:moveTo>
                  <a:pt x="6593825" y="2345719"/>
                </a:moveTo>
                <a:lnTo>
                  <a:pt x="6597088" y="2352245"/>
                </a:lnTo>
                <a:lnTo>
                  <a:pt x="6600934" y="2359256"/>
                </a:lnTo>
                <a:lnTo>
                  <a:pt x="6601248" y="2359100"/>
                </a:lnTo>
                <a:lnTo>
                  <a:pt x="6593825" y="2345719"/>
                </a:lnTo>
                <a:close/>
                <a:moveTo>
                  <a:pt x="6627813" y="2343211"/>
                </a:moveTo>
                <a:lnTo>
                  <a:pt x="6630194" y="2346457"/>
                </a:lnTo>
                <a:lnTo>
                  <a:pt x="6630194" y="2346677"/>
                </a:lnTo>
                <a:lnTo>
                  <a:pt x="6630988" y="2347974"/>
                </a:lnTo>
                <a:lnTo>
                  <a:pt x="6627813" y="2343211"/>
                </a:lnTo>
                <a:close/>
                <a:moveTo>
                  <a:pt x="6396037" y="2335293"/>
                </a:moveTo>
                <a:lnTo>
                  <a:pt x="6397851" y="2339562"/>
                </a:lnTo>
                <a:lnTo>
                  <a:pt x="6399212" y="2344825"/>
                </a:lnTo>
                <a:lnTo>
                  <a:pt x="6396037" y="2335293"/>
                </a:lnTo>
                <a:close/>
                <a:moveTo>
                  <a:pt x="6630988" y="2335270"/>
                </a:moveTo>
                <a:lnTo>
                  <a:pt x="6632576" y="2343213"/>
                </a:lnTo>
                <a:lnTo>
                  <a:pt x="6630988" y="2335697"/>
                </a:lnTo>
                <a:lnTo>
                  <a:pt x="6630988" y="2335270"/>
                </a:lnTo>
                <a:close/>
                <a:moveTo>
                  <a:pt x="6365253" y="2333659"/>
                </a:moveTo>
                <a:lnTo>
                  <a:pt x="6365346" y="2333784"/>
                </a:lnTo>
                <a:lnTo>
                  <a:pt x="6365875" y="2336875"/>
                </a:lnTo>
                <a:lnTo>
                  <a:pt x="6365253" y="2333659"/>
                </a:lnTo>
                <a:close/>
                <a:moveTo>
                  <a:pt x="4814401" y="2332042"/>
                </a:moveTo>
                <a:lnTo>
                  <a:pt x="4820222" y="2333218"/>
                </a:lnTo>
                <a:lnTo>
                  <a:pt x="4836054" y="2342390"/>
                </a:lnTo>
                <a:lnTo>
                  <a:pt x="4841875" y="2349681"/>
                </a:lnTo>
                <a:lnTo>
                  <a:pt x="4839780" y="2349917"/>
                </a:lnTo>
                <a:lnTo>
                  <a:pt x="4836287" y="2349917"/>
                </a:lnTo>
                <a:lnTo>
                  <a:pt x="4826974" y="2349446"/>
                </a:lnTo>
                <a:lnTo>
                  <a:pt x="4821619" y="2349446"/>
                </a:lnTo>
                <a:lnTo>
                  <a:pt x="4816496" y="2349681"/>
                </a:lnTo>
                <a:lnTo>
                  <a:pt x="4811840" y="2350151"/>
                </a:lnTo>
                <a:lnTo>
                  <a:pt x="4809977" y="2350622"/>
                </a:lnTo>
                <a:lnTo>
                  <a:pt x="4808114" y="2351093"/>
                </a:lnTo>
                <a:lnTo>
                  <a:pt x="4807183" y="2347800"/>
                </a:lnTo>
                <a:lnTo>
                  <a:pt x="4806950" y="2345213"/>
                </a:lnTo>
                <a:lnTo>
                  <a:pt x="4807183" y="2342390"/>
                </a:lnTo>
                <a:lnTo>
                  <a:pt x="4807649" y="2339802"/>
                </a:lnTo>
                <a:lnTo>
                  <a:pt x="4808580" y="2337451"/>
                </a:lnTo>
                <a:lnTo>
                  <a:pt x="4810210" y="2335334"/>
                </a:lnTo>
                <a:lnTo>
                  <a:pt x="4811840" y="2333452"/>
                </a:lnTo>
                <a:lnTo>
                  <a:pt x="4814401" y="2332042"/>
                </a:lnTo>
                <a:close/>
                <a:moveTo>
                  <a:pt x="4778479" y="2330451"/>
                </a:moveTo>
                <a:lnTo>
                  <a:pt x="4788083" y="2345666"/>
                </a:lnTo>
                <a:lnTo>
                  <a:pt x="4789488" y="2354265"/>
                </a:lnTo>
                <a:lnTo>
                  <a:pt x="4789020" y="2353383"/>
                </a:lnTo>
                <a:lnTo>
                  <a:pt x="4780822" y="2345666"/>
                </a:lnTo>
                <a:lnTo>
                  <a:pt x="4780119" y="2343240"/>
                </a:lnTo>
                <a:lnTo>
                  <a:pt x="4775200" y="2333318"/>
                </a:lnTo>
                <a:lnTo>
                  <a:pt x="4778479" y="2330451"/>
                </a:lnTo>
                <a:close/>
                <a:moveTo>
                  <a:pt x="6554077" y="2328522"/>
                </a:moveTo>
                <a:lnTo>
                  <a:pt x="6554033" y="2328554"/>
                </a:lnTo>
                <a:lnTo>
                  <a:pt x="6554059" y="2328572"/>
                </a:lnTo>
                <a:lnTo>
                  <a:pt x="6554077" y="2328522"/>
                </a:lnTo>
                <a:close/>
                <a:moveTo>
                  <a:pt x="6362700" y="2327357"/>
                </a:moveTo>
                <a:lnTo>
                  <a:pt x="6364817" y="2331406"/>
                </a:lnTo>
                <a:lnTo>
                  <a:pt x="6365253" y="2333659"/>
                </a:lnTo>
                <a:lnTo>
                  <a:pt x="6364817" y="2333070"/>
                </a:lnTo>
                <a:lnTo>
                  <a:pt x="6362700" y="2327357"/>
                </a:lnTo>
                <a:close/>
                <a:moveTo>
                  <a:pt x="6337346" y="2320044"/>
                </a:moveTo>
                <a:lnTo>
                  <a:pt x="6337346" y="2320273"/>
                </a:lnTo>
                <a:lnTo>
                  <a:pt x="6340981" y="2331652"/>
                </a:lnTo>
                <a:lnTo>
                  <a:pt x="6337346" y="2320044"/>
                </a:lnTo>
                <a:close/>
                <a:moveTo>
                  <a:pt x="6409418" y="2318979"/>
                </a:moveTo>
                <a:lnTo>
                  <a:pt x="6409469" y="2321113"/>
                </a:lnTo>
                <a:lnTo>
                  <a:pt x="6409799" y="2321309"/>
                </a:lnTo>
                <a:lnTo>
                  <a:pt x="6411389" y="2322214"/>
                </a:lnTo>
                <a:lnTo>
                  <a:pt x="6412130" y="2322745"/>
                </a:lnTo>
                <a:lnTo>
                  <a:pt x="6409418" y="2318979"/>
                </a:lnTo>
                <a:close/>
                <a:moveTo>
                  <a:pt x="5658304" y="2314674"/>
                </a:moveTo>
                <a:lnTo>
                  <a:pt x="5656262" y="2314900"/>
                </a:lnTo>
                <a:lnTo>
                  <a:pt x="5655355" y="2315127"/>
                </a:lnTo>
                <a:lnTo>
                  <a:pt x="5658304" y="2314674"/>
                </a:lnTo>
                <a:close/>
                <a:moveTo>
                  <a:pt x="6554787" y="2311268"/>
                </a:moveTo>
                <a:lnTo>
                  <a:pt x="6554110" y="2328433"/>
                </a:lnTo>
                <a:lnTo>
                  <a:pt x="6554968" y="2326074"/>
                </a:lnTo>
                <a:lnTo>
                  <a:pt x="6555389" y="2312393"/>
                </a:lnTo>
                <a:lnTo>
                  <a:pt x="6554787" y="2311268"/>
                </a:lnTo>
                <a:close/>
                <a:moveTo>
                  <a:pt x="6357937" y="2309897"/>
                </a:moveTo>
                <a:lnTo>
                  <a:pt x="6360379" y="2314712"/>
                </a:lnTo>
                <a:lnTo>
                  <a:pt x="6361112" y="2316251"/>
                </a:lnTo>
                <a:lnTo>
                  <a:pt x="6358181" y="2311213"/>
                </a:lnTo>
                <a:lnTo>
                  <a:pt x="6357937" y="2309897"/>
                </a:lnTo>
                <a:close/>
                <a:moveTo>
                  <a:pt x="6573679" y="2306962"/>
                </a:moveTo>
                <a:lnTo>
                  <a:pt x="6574462" y="2308367"/>
                </a:lnTo>
                <a:lnTo>
                  <a:pt x="6574914" y="2308822"/>
                </a:lnTo>
                <a:lnTo>
                  <a:pt x="6575025" y="2308822"/>
                </a:lnTo>
                <a:lnTo>
                  <a:pt x="6573679" y="2306962"/>
                </a:lnTo>
                <a:close/>
                <a:moveTo>
                  <a:pt x="4741111" y="2303071"/>
                </a:moveTo>
                <a:lnTo>
                  <a:pt x="4750023" y="2308111"/>
                </a:lnTo>
                <a:lnTo>
                  <a:pt x="4749800" y="2308111"/>
                </a:lnTo>
                <a:lnTo>
                  <a:pt x="4741334" y="2303529"/>
                </a:lnTo>
                <a:lnTo>
                  <a:pt x="4741111" y="2303071"/>
                </a:lnTo>
                <a:close/>
                <a:moveTo>
                  <a:pt x="4740888" y="2302956"/>
                </a:moveTo>
                <a:lnTo>
                  <a:pt x="4741111" y="2303071"/>
                </a:lnTo>
                <a:lnTo>
                  <a:pt x="4740888" y="2303071"/>
                </a:lnTo>
                <a:lnTo>
                  <a:pt x="4740888" y="2302956"/>
                </a:lnTo>
                <a:close/>
                <a:moveTo>
                  <a:pt x="4740665" y="2302841"/>
                </a:moveTo>
                <a:lnTo>
                  <a:pt x="4740888" y="2302841"/>
                </a:lnTo>
                <a:lnTo>
                  <a:pt x="4740888" y="2302956"/>
                </a:lnTo>
                <a:lnTo>
                  <a:pt x="4740665" y="2302841"/>
                </a:lnTo>
                <a:close/>
                <a:moveTo>
                  <a:pt x="6574850" y="2302426"/>
                </a:moveTo>
                <a:lnTo>
                  <a:pt x="6574850" y="2303329"/>
                </a:lnTo>
                <a:lnTo>
                  <a:pt x="6575153" y="2305002"/>
                </a:lnTo>
                <a:lnTo>
                  <a:pt x="6576950" y="2308594"/>
                </a:lnTo>
                <a:lnTo>
                  <a:pt x="6580118" y="2315833"/>
                </a:lnTo>
                <a:lnTo>
                  <a:pt x="6583189" y="2322379"/>
                </a:lnTo>
                <a:lnTo>
                  <a:pt x="6580042" y="2313312"/>
                </a:lnTo>
                <a:lnTo>
                  <a:pt x="6577333" y="2306737"/>
                </a:lnTo>
                <a:lnTo>
                  <a:pt x="6575979" y="2304467"/>
                </a:lnTo>
                <a:lnTo>
                  <a:pt x="6575302" y="2302876"/>
                </a:lnTo>
                <a:lnTo>
                  <a:pt x="6575076" y="2302426"/>
                </a:lnTo>
                <a:lnTo>
                  <a:pt x="6574850" y="2302426"/>
                </a:lnTo>
                <a:close/>
                <a:moveTo>
                  <a:pt x="6364287" y="2301963"/>
                </a:moveTo>
                <a:lnTo>
                  <a:pt x="6373812" y="2320186"/>
                </a:lnTo>
                <a:lnTo>
                  <a:pt x="6373812" y="2328943"/>
                </a:lnTo>
                <a:lnTo>
                  <a:pt x="6364287" y="2301963"/>
                </a:lnTo>
                <a:close/>
                <a:moveTo>
                  <a:pt x="5053315" y="2299481"/>
                </a:moveTo>
                <a:lnTo>
                  <a:pt x="5054491" y="2303777"/>
                </a:lnTo>
                <a:lnTo>
                  <a:pt x="5056311" y="2307629"/>
                </a:lnTo>
                <a:lnTo>
                  <a:pt x="5057904" y="2311942"/>
                </a:lnTo>
                <a:lnTo>
                  <a:pt x="5060179" y="2316022"/>
                </a:lnTo>
                <a:lnTo>
                  <a:pt x="5062226" y="2319647"/>
                </a:lnTo>
                <a:lnTo>
                  <a:pt x="5063591" y="2321234"/>
                </a:lnTo>
                <a:lnTo>
                  <a:pt x="5064729" y="2322364"/>
                </a:lnTo>
                <a:lnTo>
                  <a:pt x="5065639" y="2323045"/>
                </a:lnTo>
                <a:lnTo>
                  <a:pt x="5067004" y="2323726"/>
                </a:lnTo>
                <a:lnTo>
                  <a:pt x="5067049" y="2323748"/>
                </a:lnTo>
                <a:lnTo>
                  <a:pt x="5060465" y="2312778"/>
                </a:lnTo>
                <a:lnTo>
                  <a:pt x="5054292" y="2299557"/>
                </a:lnTo>
                <a:lnTo>
                  <a:pt x="5053315" y="2299481"/>
                </a:lnTo>
                <a:close/>
                <a:moveTo>
                  <a:pt x="6617380" y="2297663"/>
                </a:moveTo>
                <a:lnTo>
                  <a:pt x="6617441" y="2298394"/>
                </a:lnTo>
                <a:lnTo>
                  <a:pt x="6618853" y="2301029"/>
                </a:lnTo>
                <a:lnTo>
                  <a:pt x="6617380" y="2297663"/>
                </a:lnTo>
                <a:close/>
                <a:moveTo>
                  <a:pt x="6370637" y="2295613"/>
                </a:moveTo>
                <a:lnTo>
                  <a:pt x="6378121" y="2308119"/>
                </a:lnTo>
                <a:lnTo>
                  <a:pt x="6378575" y="2311486"/>
                </a:lnTo>
                <a:lnTo>
                  <a:pt x="6370637" y="2295613"/>
                </a:lnTo>
                <a:close/>
                <a:moveTo>
                  <a:pt x="3306911" y="2291406"/>
                </a:moveTo>
                <a:lnTo>
                  <a:pt x="3306961" y="2292397"/>
                </a:lnTo>
                <a:lnTo>
                  <a:pt x="3307188" y="2294441"/>
                </a:lnTo>
                <a:lnTo>
                  <a:pt x="3307352" y="2294934"/>
                </a:lnTo>
                <a:lnTo>
                  <a:pt x="3306911" y="2291406"/>
                </a:lnTo>
                <a:close/>
                <a:moveTo>
                  <a:pt x="6350000" y="2289262"/>
                </a:moveTo>
                <a:lnTo>
                  <a:pt x="6350470" y="2289724"/>
                </a:lnTo>
                <a:lnTo>
                  <a:pt x="6354704" y="2296666"/>
                </a:lnTo>
                <a:lnTo>
                  <a:pt x="6361994" y="2306384"/>
                </a:lnTo>
                <a:lnTo>
                  <a:pt x="6365287" y="2314017"/>
                </a:lnTo>
                <a:lnTo>
                  <a:pt x="6369050" y="2335293"/>
                </a:lnTo>
                <a:lnTo>
                  <a:pt x="6366933" y="2329745"/>
                </a:lnTo>
                <a:lnTo>
                  <a:pt x="6366698" y="2333675"/>
                </a:lnTo>
                <a:lnTo>
                  <a:pt x="6366463" y="2333213"/>
                </a:lnTo>
                <a:lnTo>
                  <a:pt x="6361289" y="2314941"/>
                </a:lnTo>
                <a:lnTo>
                  <a:pt x="6354939" y="2303603"/>
                </a:lnTo>
                <a:lnTo>
                  <a:pt x="6350000" y="2295742"/>
                </a:lnTo>
                <a:lnTo>
                  <a:pt x="6350000" y="2289262"/>
                </a:lnTo>
                <a:close/>
                <a:moveTo>
                  <a:pt x="2458186" y="2289196"/>
                </a:moveTo>
                <a:lnTo>
                  <a:pt x="2460334" y="2291235"/>
                </a:lnTo>
                <a:lnTo>
                  <a:pt x="2464418" y="2295321"/>
                </a:lnTo>
                <a:lnTo>
                  <a:pt x="2466417" y="2297321"/>
                </a:lnTo>
                <a:lnTo>
                  <a:pt x="2466260" y="2297075"/>
                </a:lnTo>
                <a:lnTo>
                  <a:pt x="2464452" y="2295034"/>
                </a:lnTo>
                <a:lnTo>
                  <a:pt x="2462643" y="2292995"/>
                </a:lnTo>
                <a:lnTo>
                  <a:pt x="2460383" y="2290956"/>
                </a:lnTo>
                <a:lnTo>
                  <a:pt x="2458186" y="2289196"/>
                </a:lnTo>
                <a:close/>
                <a:moveTo>
                  <a:pt x="6637644" y="2289124"/>
                </a:moveTo>
                <a:lnTo>
                  <a:pt x="6637850" y="2289328"/>
                </a:lnTo>
                <a:lnTo>
                  <a:pt x="6638294" y="2290893"/>
                </a:lnTo>
                <a:lnTo>
                  <a:pt x="6637644" y="2289124"/>
                </a:lnTo>
                <a:close/>
                <a:moveTo>
                  <a:pt x="6634162" y="2287641"/>
                </a:moveTo>
                <a:lnTo>
                  <a:pt x="6634451" y="2288084"/>
                </a:lnTo>
                <a:lnTo>
                  <a:pt x="6637337" y="2293993"/>
                </a:lnTo>
                <a:lnTo>
                  <a:pt x="6634162" y="2287641"/>
                </a:lnTo>
                <a:close/>
                <a:moveTo>
                  <a:pt x="4942854" y="2286084"/>
                </a:moveTo>
                <a:lnTo>
                  <a:pt x="4944510" y="2287769"/>
                </a:lnTo>
                <a:lnTo>
                  <a:pt x="4945062" y="2289254"/>
                </a:lnTo>
                <a:lnTo>
                  <a:pt x="4938712" y="2289042"/>
                </a:lnTo>
                <a:lnTo>
                  <a:pt x="4942854" y="2286084"/>
                </a:lnTo>
                <a:close/>
                <a:moveTo>
                  <a:pt x="6519266" y="2284662"/>
                </a:moveTo>
                <a:lnTo>
                  <a:pt x="6523389" y="2296126"/>
                </a:lnTo>
                <a:lnTo>
                  <a:pt x="6524071" y="2295668"/>
                </a:lnTo>
                <a:lnTo>
                  <a:pt x="6524980" y="2295218"/>
                </a:lnTo>
                <a:lnTo>
                  <a:pt x="6525856" y="2295106"/>
                </a:lnTo>
                <a:lnTo>
                  <a:pt x="6524852" y="2293806"/>
                </a:lnTo>
                <a:lnTo>
                  <a:pt x="6522357" y="2289724"/>
                </a:lnTo>
                <a:lnTo>
                  <a:pt x="6519863" y="2285641"/>
                </a:lnTo>
                <a:lnTo>
                  <a:pt x="6519266" y="2284662"/>
                </a:lnTo>
                <a:close/>
                <a:moveTo>
                  <a:pt x="6345237" y="2284505"/>
                </a:moveTo>
                <a:lnTo>
                  <a:pt x="6348412" y="2288436"/>
                </a:lnTo>
                <a:lnTo>
                  <a:pt x="6348200" y="2288436"/>
                </a:lnTo>
                <a:lnTo>
                  <a:pt x="6347989" y="2295618"/>
                </a:lnTo>
                <a:lnTo>
                  <a:pt x="6345237" y="2284505"/>
                </a:lnTo>
                <a:close/>
                <a:moveTo>
                  <a:pt x="6634521" y="2280627"/>
                </a:moveTo>
                <a:lnTo>
                  <a:pt x="6636443" y="2285856"/>
                </a:lnTo>
                <a:lnTo>
                  <a:pt x="6638104" y="2289178"/>
                </a:lnTo>
                <a:lnTo>
                  <a:pt x="6638084" y="2289163"/>
                </a:lnTo>
                <a:lnTo>
                  <a:pt x="6636464" y="2285911"/>
                </a:lnTo>
                <a:lnTo>
                  <a:pt x="6637644" y="2289124"/>
                </a:lnTo>
                <a:lnTo>
                  <a:pt x="6637628" y="2289109"/>
                </a:lnTo>
                <a:lnTo>
                  <a:pt x="6636440" y="2285864"/>
                </a:lnTo>
                <a:lnTo>
                  <a:pt x="6635761" y="2284505"/>
                </a:lnTo>
                <a:lnTo>
                  <a:pt x="6637338" y="2289231"/>
                </a:lnTo>
                <a:lnTo>
                  <a:pt x="6636103" y="2285754"/>
                </a:lnTo>
                <a:lnTo>
                  <a:pt x="6635757" y="2284493"/>
                </a:lnTo>
                <a:lnTo>
                  <a:pt x="6634162" y="2281299"/>
                </a:lnTo>
                <a:lnTo>
                  <a:pt x="6635750" y="2284471"/>
                </a:lnTo>
                <a:lnTo>
                  <a:pt x="6636419" y="2285806"/>
                </a:lnTo>
                <a:lnTo>
                  <a:pt x="6634521" y="2280627"/>
                </a:lnTo>
                <a:close/>
                <a:moveTo>
                  <a:pt x="1945866" y="2278196"/>
                </a:moveTo>
                <a:lnTo>
                  <a:pt x="1945866" y="2282680"/>
                </a:lnTo>
                <a:lnTo>
                  <a:pt x="1946093" y="2287682"/>
                </a:lnTo>
                <a:lnTo>
                  <a:pt x="1946998" y="2292227"/>
                </a:lnTo>
                <a:lnTo>
                  <a:pt x="1947677" y="2297009"/>
                </a:lnTo>
                <a:lnTo>
                  <a:pt x="1948583" y="2301557"/>
                </a:lnTo>
                <a:lnTo>
                  <a:pt x="1950393" y="2305875"/>
                </a:lnTo>
                <a:lnTo>
                  <a:pt x="1951978" y="2309972"/>
                </a:lnTo>
                <a:lnTo>
                  <a:pt x="1954468" y="2314287"/>
                </a:lnTo>
                <a:lnTo>
                  <a:pt x="1957184" y="2318378"/>
                </a:lnTo>
                <a:lnTo>
                  <a:pt x="1960126" y="2322015"/>
                </a:lnTo>
                <a:lnTo>
                  <a:pt x="1964200" y="2325652"/>
                </a:lnTo>
                <a:lnTo>
                  <a:pt x="1968501" y="2329065"/>
                </a:lnTo>
                <a:lnTo>
                  <a:pt x="1967953" y="2331632"/>
                </a:lnTo>
                <a:lnTo>
                  <a:pt x="1969403" y="2329109"/>
                </a:lnTo>
                <a:lnTo>
                  <a:pt x="1966227" y="2325935"/>
                </a:lnTo>
                <a:lnTo>
                  <a:pt x="1963278" y="2322759"/>
                </a:lnTo>
                <a:lnTo>
                  <a:pt x="1960556" y="2319361"/>
                </a:lnTo>
                <a:lnTo>
                  <a:pt x="1958287" y="2315956"/>
                </a:lnTo>
                <a:lnTo>
                  <a:pt x="1956245" y="2312558"/>
                </a:lnTo>
                <a:lnTo>
                  <a:pt x="1954204" y="2309159"/>
                </a:lnTo>
                <a:lnTo>
                  <a:pt x="1952616" y="2305529"/>
                </a:lnTo>
                <a:lnTo>
                  <a:pt x="1951254" y="2302126"/>
                </a:lnTo>
                <a:lnTo>
                  <a:pt x="1949893" y="2298497"/>
                </a:lnTo>
                <a:lnTo>
                  <a:pt x="1948759" y="2294868"/>
                </a:lnTo>
                <a:lnTo>
                  <a:pt x="1947851" y="2291235"/>
                </a:lnTo>
                <a:lnTo>
                  <a:pt x="1946944" y="2287610"/>
                </a:lnTo>
                <a:lnTo>
                  <a:pt x="1946037" y="2280126"/>
                </a:lnTo>
                <a:lnTo>
                  <a:pt x="1945866" y="2278196"/>
                </a:lnTo>
                <a:close/>
                <a:moveTo>
                  <a:pt x="2573825" y="2276031"/>
                </a:moveTo>
                <a:lnTo>
                  <a:pt x="2566846" y="2280314"/>
                </a:lnTo>
                <a:lnTo>
                  <a:pt x="2559839" y="2284842"/>
                </a:lnTo>
                <a:lnTo>
                  <a:pt x="2556448" y="2287333"/>
                </a:lnTo>
                <a:lnTo>
                  <a:pt x="2553058" y="2290049"/>
                </a:lnTo>
                <a:lnTo>
                  <a:pt x="2549893" y="2292995"/>
                </a:lnTo>
                <a:lnTo>
                  <a:pt x="2547181" y="2296393"/>
                </a:lnTo>
                <a:lnTo>
                  <a:pt x="2544468" y="2300016"/>
                </a:lnTo>
                <a:lnTo>
                  <a:pt x="2542434" y="2304545"/>
                </a:lnTo>
                <a:lnTo>
                  <a:pt x="2526385" y="2314965"/>
                </a:lnTo>
                <a:lnTo>
                  <a:pt x="2526611" y="2338292"/>
                </a:lnTo>
                <a:lnTo>
                  <a:pt x="2527290" y="2340563"/>
                </a:lnTo>
                <a:lnTo>
                  <a:pt x="2527968" y="2343050"/>
                </a:lnTo>
                <a:lnTo>
                  <a:pt x="2528103" y="2343793"/>
                </a:lnTo>
                <a:lnTo>
                  <a:pt x="2528898" y="2341149"/>
                </a:lnTo>
                <a:lnTo>
                  <a:pt x="2530259" y="2336372"/>
                </a:lnTo>
                <a:lnTo>
                  <a:pt x="2532073" y="2332070"/>
                </a:lnTo>
                <a:lnTo>
                  <a:pt x="2534115" y="2327761"/>
                </a:lnTo>
                <a:lnTo>
                  <a:pt x="2536610" y="2323229"/>
                </a:lnTo>
                <a:lnTo>
                  <a:pt x="2539105" y="2318919"/>
                </a:lnTo>
                <a:lnTo>
                  <a:pt x="2542054" y="2314835"/>
                </a:lnTo>
                <a:lnTo>
                  <a:pt x="2544776" y="2310534"/>
                </a:lnTo>
                <a:lnTo>
                  <a:pt x="2551128" y="2302377"/>
                </a:lnTo>
                <a:lnTo>
                  <a:pt x="2557706" y="2294670"/>
                </a:lnTo>
                <a:lnTo>
                  <a:pt x="2570636" y="2279710"/>
                </a:lnTo>
                <a:lnTo>
                  <a:pt x="2573825" y="2276031"/>
                </a:lnTo>
                <a:close/>
                <a:moveTo>
                  <a:pt x="4899449" y="2274977"/>
                </a:moveTo>
                <a:lnTo>
                  <a:pt x="4905375" y="2275834"/>
                </a:lnTo>
                <a:lnTo>
                  <a:pt x="4901354" y="2278149"/>
                </a:lnTo>
                <a:lnTo>
                  <a:pt x="4895850" y="2276420"/>
                </a:lnTo>
                <a:lnTo>
                  <a:pt x="4899449" y="2274977"/>
                </a:lnTo>
                <a:close/>
                <a:moveTo>
                  <a:pt x="6400270" y="2274915"/>
                </a:moveTo>
                <a:lnTo>
                  <a:pt x="6401707" y="2278383"/>
                </a:lnTo>
                <a:lnTo>
                  <a:pt x="6404655" y="2285867"/>
                </a:lnTo>
                <a:lnTo>
                  <a:pt x="6407603" y="2293124"/>
                </a:lnTo>
                <a:lnTo>
                  <a:pt x="6409871" y="2300837"/>
                </a:lnTo>
                <a:lnTo>
                  <a:pt x="6411005" y="2304467"/>
                </a:lnTo>
                <a:lnTo>
                  <a:pt x="6411913" y="2308324"/>
                </a:lnTo>
                <a:lnTo>
                  <a:pt x="6412593" y="2312179"/>
                </a:lnTo>
                <a:lnTo>
                  <a:pt x="6413047" y="2316033"/>
                </a:lnTo>
                <a:lnTo>
                  <a:pt x="6413273" y="2320111"/>
                </a:lnTo>
                <a:lnTo>
                  <a:pt x="6413458" y="2323804"/>
                </a:lnTo>
                <a:lnTo>
                  <a:pt x="6417523" y="2327663"/>
                </a:lnTo>
                <a:lnTo>
                  <a:pt x="6416841" y="2323348"/>
                </a:lnTo>
                <a:lnTo>
                  <a:pt x="6416160" y="2319268"/>
                </a:lnTo>
                <a:lnTo>
                  <a:pt x="6415478" y="2315188"/>
                </a:lnTo>
                <a:lnTo>
                  <a:pt x="6414342" y="2311102"/>
                </a:lnTo>
                <a:lnTo>
                  <a:pt x="6411843" y="2302480"/>
                </a:lnTo>
                <a:lnTo>
                  <a:pt x="6408663" y="2294306"/>
                </a:lnTo>
                <a:lnTo>
                  <a:pt x="6405255" y="2285913"/>
                </a:lnTo>
                <a:lnTo>
                  <a:pt x="6401620" y="2277972"/>
                </a:lnTo>
                <a:lnTo>
                  <a:pt x="6400270" y="2274915"/>
                </a:lnTo>
                <a:close/>
                <a:moveTo>
                  <a:pt x="4706613" y="2271790"/>
                </a:moveTo>
                <a:lnTo>
                  <a:pt x="4711701" y="2273833"/>
                </a:lnTo>
                <a:lnTo>
                  <a:pt x="4711498" y="2273833"/>
                </a:lnTo>
                <a:lnTo>
                  <a:pt x="4703763" y="2274966"/>
                </a:lnTo>
                <a:lnTo>
                  <a:pt x="4706613" y="2271790"/>
                </a:lnTo>
                <a:close/>
                <a:moveTo>
                  <a:pt x="6366111" y="2266432"/>
                </a:moveTo>
                <a:lnTo>
                  <a:pt x="6363908" y="2269368"/>
                </a:lnTo>
                <a:lnTo>
                  <a:pt x="6368021" y="2274082"/>
                </a:lnTo>
                <a:lnTo>
                  <a:pt x="6366111" y="2266432"/>
                </a:lnTo>
                <a:close/>
                <a:moveTo>
                  <a:pt x="6329362" y="2255924"/>
                </a:moveTo>
                <a:lnTo>
                  <a:pt x="6331311" y="2255924"/>
                </a:lnTo>
                <a:lnTo>
                  <a:pt x="6334125" y="2259111"/>
                </a:lnTo>
                <a:lnTo>
                  <a:pt x="6329362" y="2255924"/>
                </a:lnTo>
                <a:close/>
                <a:moveTo>
                  <a:pt x="6626340" y="2255240"/>
                </a:moveTo>
                <a:lnTo>
                  <a:pt x="6627420" y="2258074"/>
                </a:lnTo>
                <a:lnTo>
                  <a:pt x="6626365" y="2255284"/>
                </a:lnTo>
                <a:lnTo>
                  <a:pt x="6626340" y="2255240"/>
                </a:lnTo>
                <a:close/>
                <a:moveTo>
                  <a:pt x="6567357" y="2254186"/>
                </a:moveTo>
                <a:lnTo>
                  <a:pt x="6569207" y="2257291"/>
                </a:lnTo>
                <a:lnTo>
                  <a:pt x="6569207" y="2257110"/>
                </a:lnTo>
                <a:lnTo>
                  <a:pt x="6569075" y="2256848"/>
                </a:lnTo>
                <a:lnTo>
                  <a:pt x="6567941" y="2255033"/>
                </a:lnTo>
                <a:lnTo>
                  <a:pt x="6567357" y="2254186"/>
                </a:lnTo>
                <a:close/>
                <a:moveTo>
                  <a:pt x="6625703" y="2253569"/>
                </a:moveTo>
                <a:lnTo>
                  <a:pt x="6625758" y="2253727"/>
                </a:lnTo>
                <a:lnTo>
                  <a:pt x="6625867" y="2254050"/>
                </a:lnTo>
                <a:lnTo>
                  <a:pt x="6625703" y="2253569"/>
                </a:lnTo>
                <a:close/>
                <a:moveTo>
                  <a:pt x="6625645" y="2253374"/>
                </a:moveTo>
                <a:lnTo>
                  <a:pt x="6625867" y="2253963"/>
                </a:lnTo>
                <a:lnTo>
                  <a:pt x="6625867" y="2253995"/>
                </a:lnTo>
                <a:lnTo>
                  <a:pt x="6625758" y="2253727"/>
                </a:lnTo>
                <a:lnTo>
                  <a:pt x="6625645" y="2253374"/>
                </a:lnTo>
                <a:close/>
                <a:moveTo>
                  <a:pt x="6625201" y="2252254"/>
                </a:moveTo>
                <a:lnTo>
                  <a:pt x="6625355" y="2252569"/>
                </a:lnTo>
                <a:lnTo>
                  <a:pt x="6625703" y="2253569"/>
                </a:lnTo>
                <a:lnTo>
                  <a:pt x="6625201" y="2252254"/>
                </a:lnTo>
                <a:close/>
                <a:moveTo>
                  <a:pt x="6347642" y="2252024"/>
                </a:moveTo>
                <a:lnTo>
                  <a:pt x="6348025" y="2253117"/>
                </a:lnTo>
                <a:lnTo>
                  <a:pt x="6350070" y="2256774"/>
                </a:lnTo>
                <a:lnTo>
                  <a:pt x="6352115" y="2260436"/>
                </a:lnTo>
                <a:lnTo>
                  <a:pt x="6354615" y="2264075"/>
                </a:lnTo>
                <a:lnTo>
                  <a:pt x="6357569" y="2267931"/>
                </a:lnTo>
                <a:lnTo>
                  <a:pt x="6357250" y="2267039"/>
                </a:lnTo>
                <a:lnTo>
                  <a:pt x="6351814" y="2259114"/>
                </a:lnTo>
                <a:lnTo>
                  <a:pt x="6347642" y="2252024"/>
                </a:lnTo>
                <a:close/>
                <a:moveTo>
                  <a:pt x="6623596" y="2247485"/>
                </a:moveTo>
                <a:lnTo>
                  <a:pt x="6623700" y="2248001"/>
                </a:lnTo>
                <a:lnTo>
                  <a:pt x="6624637" y="2250726"/>
                </a:lnTo>
                <a:lnTo>
                  <a:pt x="6623841" y="2248701"/>
                </a:lnTo>
                <a:lnTo>
                  <a:pt x="6623858" y="2248784"/>
                </a:lnTo>
                <a:lnTo>
                  <a:pt x="6625867" y="2254050"/>
                </a:lnTo>
                <a:lnTo>
                  <a:pt x="6625867" y="2253995"/>
                </a:lnTo>
                <a:lnTo>
                  <a:pt x="6626274" y="2255076"/>
                </a:lnTo>
                <a:lnTo>
                  <a:pt x="6626299" y="2255102"/>
                </a:lnTo>
                <a:lnTo>
                  <a:pt x="6625867" y="2253963"/>
                </a:lnTo>
                <a:lnTo>
                  <a:pt x="6625867" y="2253823"/>
                </a:lnTo>
                <a:lnTo>
                  <a:pt x="6625867" y="2253593"/>
                </a:lnTo>
                <a:lnTo>
                  <a:pt x="6625355" y="2252569"/>
                </a:lnTo>
                <a:lnTo>
                  <a:pt x="6623596" y="2247485"/>
                </a:lnTo>
                <a:close/>
                <a:moveTo>
                  <a:pt x="6623095" y="2246803"/>
                </a:moveTo>
                <a:lnTo>
                  <a:pt x="6623849" y="2248775"/>
                </a:lnTo>
                <a:lnTo>
                  <a:pt x="6623827" y="2248667"/>
                </a:lnTo>
                <a:lnTo>
                  <a:pt x="6623095" y="2246803"/>
                </a:lnTo>
                <a:close/>
                <a:moveTo>
                  <a:pt x="6549345" y="2246645"/>
                </a:moveTo>
                <a:lnTo>
                  <a:pt x="6549532" y="2248713"/>
                </a:lnTo>
                <a:lnTo>
                  <a:pt x="6549567" y="2248620"/>
                </a:lnTo>
                <a:lnTo>
                  <a:pt x="6550057" y="2247629"/>
                </a:lnTo>
                <a:lnTo>
                  <a:pt x="6549345" y="2246645"/>
                </a:lnTo>
                <a:close/>
                <a:moveTo>
                  <a:pt x="6557736" y="2246418"/>
                </a:moveTo>
                <a:lnTo>
                  <a:pt x="6558870" y="2259794"/>
                </a:lnTo>
                <a:lnTo>
                  <a:pt x="6556877" y="2257044"/>
                </a:lnTo>
                <a:lnTo>
                  <a:pt x="6559048" y="2260247"/>
                </a:lnTo>
                <a:lnTo>
                  <a:pt x="6560628" y="2259799"/>
                </a:lnTo>
                <a:lnTo>
                  <a:pt x="6559319" y="2248462"/>
                </a:lnTo>
                <a:lnTo>
                  <a:pt x="6557736" y="2246418"/>
                </a:lnTo>
                <a:close/>
                <a:moveTo>
                  <a:pt x="5034051" y="2244754"/>
                </a:moveTo>
                <a:lnTo>
                  <a:pt x="5040312" y="2246640"/>
                </a:lnTo>
                <a:lnTo>
                  <a:pt x="5037993" y="2247345"/>
                </a:lnTo>
                <a:lnTo>
                  <a:pt x="5034051" y="2255642"/>
                </a:lnTo>
                <a:lnTo>
                  <a:pt x="5030805" y="2262256"/>
                </a:lnTo>
                <a:lnTo>
                  <a:pt x="5019907" y="2265553"/>
                </a:lnTo>
                <a:lnTo>
                  <a:pt x="5008313" y="2274977"/>
                </a:lnTo>
                <a:lnTo>
                  <a:pt x="4999037" y="2271678"/>
                </a:lnTo>
                <a:lnTo>
                  <a:pt x="5009472" y="2267669"/>
                </a:lnTo>
                <a:lnTo>
                  <a:pt x="5019211" y="2251371"/>
                </a:lnTo>
                <a:lnTo>
                  <a:pt x="5034051" y="2244754"/>
                </a:lnTo>
                <a:close/>
                <a:moveTo>
                  <a:pt x="6560457" y="2244152"/>
                </a:moveTo>
                <a:lnTo>
                  <a:pt x="6563041" y="2252978"/>
                </a:lnTo>
                <a:lnTo>
                  <a:pt x="6563563" y="2253873"/>
                </a:lnTo>
                <a:lnTo>
                  <a:pt x="6561611" y="2245831"/>
                </a:lnTo>
                <a:lnTo>
                  <a:pt x="6560457" y="2244152"/>
                </a:lnTo>
                <a:close/>
                <a:moveTo>
                  <a:pt x="6621882" y="2244042"/>
                </a:moveTo>
                <a:lnTo>
                  <a:pt x="6621973" y="2244343"/>
                </a:lnTo>
                <a:lnTo>
                  <a:pt x="6622244" y="2245089"/>
                </a:lnTo>
                <a:lnTo>
                  <a:pt x="6622055" y="2244541"/>
                </a:lnTo>
                <a:lnTo>
                  <a:pt x="6622500" y="2245790"/>
                </a:lnTo>
                <a:lnTo>
                  <a:pt x="6622551" y="2245926"/>
                </a:lnTo>
                <a:lnTo>
                  <a:pt x="6624098" y="2250002"/>
                </a:lnTo>
                <a:lnTo>
                  <a:pt x="6621882" y="2244042"/>
                </a:lnTo>
                <a:close/>
                <a:moveTo>
                  <a:pt x="6331211" y="2243299"/>
                </a:moveTo>
                <a:lnTo>
                  <a:pt x="6332347" y="2245581"/>
                </a:lnTo>
                <a:lnTo>
                  <a:pt x="6332119" y="2244892"/>
                </a:lnTo>
                <a:lnTo>
                  <a:pt x="6332119" y="2244668"/>
                </a:lnTo>
                <a:lnTo>
                  <a:pt x="6331211" y="2243299"/>
                </a:lnTo>
                <a:close/>
                <a:moveTo>
                  <a:pt x="5686198" y="2243245"/>
                </a:moveTo>
                <a:lnTo>
                  <a:pt x="5688920" y="2246645"/>
                </a:lnTo>
                <a:lnTo>
                  <a:pt x="5687332" y="2244606"/>
                </a:lnTo>
                <a:lnTo>
                  <a:pt x="5686198" y="2243245"/>
                </a:lnTo>
                <a:close/>
                <a:moveTo>
                  <a:pt x="6620848" y="2241256"/>
                </a:moveTo>
                <a:lnTo>
                  <a:pt x="6621906" y="2244159"/>
                </a:lnTo>
                <a:lnTo>
                  <a:pt x="6621801" y="2243819"/>
                </a:lnTo>
                <a:lnTo>
                  <a:pt x="6620848" y="2241256"/>
                </a:lnTo>
                <a:close/>
                <a:moveTo>
                  <a:pt x="2409630" y="2241194"/>
                </a:moveTo>
                <a:lnTo>
                  <a:pt x="2412693" y="2244974"/>
                </a:lnTo>
                <a:lnTo>
                  <a:pt x="2417004" y="2249959"/>
                </a:lnTo>
                <a:lnTo>
                  <a:pt x="2421768" y="2254494"/>
                </a:lnTo>
                <a:lnTo>
                  <a:pt x="2427879" y="2260607"/>
                </a:lnTo>
                <a:lnTo>
                  <a:pt x="2421279" y="2247868"/>
                </a:lnTo>
                <a:lnTo>
                  <a:pt x="2409630" y="2241194"/>
                </a:lnTo>
                <a:close/>
                <a:moveTo>
                  <a:pt x="6565332" y="2240748"/>
                </a:moveTo>
                <a:lnTo>
                  <a:pt x="6565673" y="2242564"/>
                </a:lnTo>
                <a:lnTo>
                  <a:pt x="6567941" y="2251633"/>
                </a:lnTo>
                <a:lnTo>
                  <a:pt x="6568633" y="2253860"/>
                </a:lnTo>
                <a:lnTo>
                  <a:pt x="6565332" y="2240748"/>
                </a:lnTo>
                <a:close/>
                <a:moveTo>
                  <a:pt x="6389956" y="2238157"/>
                </a:moveTo>
                <a:lnTo>
                  <a:pt x="6391275" y="2242113"/>
                </a:lnTo>
                <a:lnTo>
                  <a:pt x="6393089" y="2248913"/>
                </a:lnTo>
                <a:lnTo>
                  <a:pt x="6393997" y="2252313"/>
                </a:lnTo>
                <a:lnTo>
                  <a:pt x="6394450" y="2255713"/>
                </a:lnTo>
                <a:lnTo>
                  <a:pt x="6394903" y="2259114"/>
                </a:lnTo>
                <a:lnTo>
                  <a:pt x="6395130" y="2262514"/>
                </a:lnTo>
                <a:lnTo>
                  <a:pt x="6395152" y="2262569"/>
                </a:lnTo>
                <a:lnTo>
                  <a:pt x="6397985" y="2262772"/>
                </a:lnTo>
                <a:lnTo>
                  <a:pt x="6394577" y="2250241"/>
                </a:lnTo>
                <a:lnTo>
                  <a:pt x="6393669" y="2247282"/>
                </a:lnTo>
                <a:lnTo>
                  <a:pt x="6389956" y="2238157"/>
                </a:lnTo>
                <a:close/>
                <a:moveTo>
                  <a:pt x="2587705" y="2236210"/>
                </a:moveTo>
                <a:lnTo>
                  <a:pt x="2587415" y="2240860"/>
                </a:lnTo>
                <a:lnTo>
                  <a:pt x="2587503" y="2241170"/>
                </a:lnTo>
                <a:lnTo>
                  <a:pt x="2587705" y="2236210"/>
                </a:lnTo>
                <a:close/>
                <a:moveTo>
                  <a:pt x="6617154" y="2231683"/>
                </a:moveTo>
                <a:lnTo>
                  <a:pt x="6617162" y="2231705"/>
                </a:lnTo>
                <a:lnTo>
                  <a:pt x="6619875" y="2238610"/>
                </a:lnTo>
                <a:lnTo>
                  <a:pt x="6619875" y="2238586"/>
                </a:lnTo>
                <a:lnTo>
                  <a:pt x="6617607" y="2232363"/>
                </a:lnTo>
                <a:lnTo>
                  <a:pt x="6617154" y="2231683"/>
                </a:lnTo>
                <a:close/>
                <a:moveTo>
                  <a:pt x="6354989" y="2231456"/>
                </a:moveTo>
                <a:lnTo>
                  <a:pt x="6355669" y="2236217"/>
                </a:lnTo>
                <a:lnTo>
                  <a:pt x="6356350" y="2240752"/>
                </a:lnTo>
                <a:lnTo>
                  <a:pt x="6357711" y="2245060"/>
                </a:lnTo>
                <a:lnTo>
                  <a:pt x="6358845" y="2249141"/>
                </a:lnTo>
                <a:lnTo>
                  <a:pt x="6360659" y="2253674"/>
                </a:lnTo>
                <a:lnTo>
                  <a:pt x="6362473" y="2257528"/>
                </a:lnTo>
                <a:lnTo>
                  <a:pt x="6364514" y="2261382"/>
                </a:lnTo>
                <a:lnTo>
                  <a:pt x="6365062" y="2262227"/>
                </a:lnTo>
                <a:lnTo>
                  <a:pt x="6364158" y="2258605"/>
                </a:lnTo>
                <a:lnTo>
                  <a:pt x="6356521" y="2232477"/>
                </a:lnTo>
                <a:lnTo>
                  <a:pt x="6354989" y="2231456"/>
                </a:lnTo>
                <a:close/>
                <a:moveTo>
                  <a:pt x="6575368" y="2223717"/>
                </a:moveTo>
                <a:lnTo>
                  <a:pt x="6575528" y="2223926"/>
                </a:lnTo>
                <a:lnTo>
                  <a:pt x="6578462" y="2226646"/>
                </a:lnTo>
                <a:lnTo>
                  <a:pt x="6580952" y="2228522"/>
                </a:lnTo>
                <a:lnTo>
                  <a:pt x="6580414" y="2227600"/>
                </a:lnTo>
                <a:lnTo>
                  <a:pt x="6577466" y="2225332"/>
                </a:lnTo>
                <a:lnTo>
                  <a:pt x="6575368" y="2223717"/>
                </a:lnTo>
                <a:close/>
                <a:moveTo>
                  <a:pt x="6484750" y="2218577"/>
                </a:moveTo>
                <a:lnTo>
                  <a:pt x="6487949" y="2224383"/>
                </a:lnTo>
                <a:lnTo>
                  <a:pt x="6490675" y="2228472"/>
                </a:lnTo>
                <a:lnTo>
                  <a:pt x="6493174" y="2232328"/>
                </a:lnTo>
                <a:lnTo>
                  <a:pt x="6495900" y="2236179"/>
                </a:lnTo>
                <a:lnTo>
                  <a:pt x="6499081" y="2239802"/>
                </a:lnTo>
                <a:lnTo>
                  <a:pt x="6502489" y="2243198"/>
                </a:lnTo>
                <a:lnTo>
                  <a:pt x="6506578" y="2246592"/>
                </a:lnTo>
                <a:lnTo>
                  <a:pt x="6505896" y="2247512"/>
                </a:lnTo>
                <a:lnTo>
                  <a:pt x="6507571" y="2252166"/>
                </a:lnTo>
                <a:lnTo>
                  <a:pt x="6506936" y="2246872"/>
                </a:lnTo>
                <a:lnTo>
                  <a:pt x="6506936" y="2246418"/>
                </a:lnTo>
                <a:lnTo>
                  <a:pt x="6484750" y="2218577"/>
                </a:lnTo>
                <a:close/>
                <a:moveTo>
                  <a:pt x="6611587" y="2215050"/>
                </a:moveTo>
                <a:lnTo>
                  <a:pt x="6613525" y="2220710"/>
                </a:lnTo>
                <a:lnTo>
                  <a:pt x="6613525" y="2220947"/>
                </a:lnTo>
                <a:lnTo>
                  <a:pt x="6613752" y="2221476"/>
                </a:lnTo>
                <a:lnTo>
                  <a:pt x="6615596" y="2225692"/>
                </a:lnTo>
                <a:lnTo>
                  <a:pt x="6618338" y="2232969"/>
                </a:lnTo>
                <a:lnTo>
                  <a:pt x="6619421" y="2236217"/>
                </a:lnTo>
                <a:lnTo>
                  <a:pt x="6619913" y="2237532"/>
                </a:lnTo>
                <a:lnTo>
                  <a:pt x="6619371" y="2235709"/>
                </a:lnTo>
                <a:lnTo>
                  <a:pt x="6618338" y="2232969"/>
                </a:lnTo>
                <a:lnTo>
                  <a:pt x="6616927" y="2228734"/>
                </a:lnTo>
                <a:lnTo>
                  <a:pt x="6615596" y="2225692"/>
                </a:lnTo>
                <a:lnTo>
                  <a:pt x="6611587" y="2215050"/>
                </a:lnTo>
                <a:close/>
                <a:moveTo>
                  <a:pt x="4011954" y="2213717"/>
                </a:moveTo>
                <a:lnTo>
                  <a:pt x="4011577" y="2213755"/>
                </a:lnTo>
                <a:lnTo>
                  <a:pt x="4007477" y="2214440"/>
                </a:lnTo>
                <a:lnTo>
                  <a:pt x="4003832" y="2215352"/>
                </a:lnTo>
                <a:lnTo>
                  <a:pt x="4000187" y="2216483"/>
                </a:lnTo>
                <a:lnTo>
                  <a:pt x="3996542" y="2217851"/>
                </a:lnTo>
                <a:lnTo>
                  <a:pt x="3993353" y="2219441"/>
                </a:lnTo>
                <a:lnTo>
                  <a:pt x="3990164" y="2221035"/>
                </a:lnTo>
                <a:lnTo>
                  <a:pt x="3987202" y="2223091"/>
                </a:lnTo>
                <a:lnTo>
                  <a:pt x="3984241" y="2225133"/>
                </a:lnTo>
                <a:lnTo>
                  <a:pt x="3981735" y="2227636"/>
                </a:lnTo>
                <a:lnTo>
                  <a:pt x="3979001" y="2230358"/>
                </a:lnTo>
                <a:lnTo>
                  <a:pt x="3976723" y="2233312"/>
                </a:lnTo>
                <a:lnTo>
                  <a:pt x="3974218" y="2236492"/>
                </a:lnTo>
                <a:lnTo>
                  <a:pt x="3972395" y="2239446"/>
                </a:lnTo>
                <a:lnTo>
                  <a:pt x="3970117" y="2243299"/>
                </a:lnTo>
                <a:lnTo>
                  <a:pt x="3968522" y="2246944"/>
                </a:lnTo>
                <a:lnTo>
                  <a:pt x="3966700" y="2250143"/>
                </a:lnTo>
                <a:lnTo>
                  <a:pt x="3965333" y="2252881"/>
                </a:lnTo>
                <a:lnTo>
                  <a:pt x="3963417" y="2255453"/>
                </a:lnTo>
                <a:lnTo>
                  <a:pt x="3965546" y="2254227"/>
                </a:lnTo>
                <a:lnTo>
                  <a:pt x="3972121" y="2249669"/>
                </a:lnTo>
                <a:lnTo>
                  <a:pt x="3978468" y="2244443"/>
                </a:lnTo>
                <a:lnTo>
                  <a:pt x="3984589" y="2239026"/>
                </a:lnTo>
                <a:lnTo>
                  <a:pt x="3991164" y="2233139"/>
                </a:lnTo>
                <a:lnTo>
                  <a:pt x="4004539" y="2220453"/>
                </a:lnTo>
                <a:lnTo>
                  <a:pt x="4011954" y="2213717"/>
                </a:lnTo>
                <a:close/>
                <a:moveTo>
                  <a:pt x="6481352" y="2212597"/>
                </a:moveTo>
                <a:lnTo>
                  <a:pt x="6482951" y="2215311"/>
                </a:lnTo>
                <a:lnTo>
                  <a:pt x="6484593" y="2218293"/>
                </a:lnTo>
                <a:lnTo>
                  <a:pt x="6483123" y="2215353"/>
                </a:lnTo>
                <a:lnTo>
                  <a:pt x="6481352" y="2212597"/>
                </a:lnTo>
                <a:close/>
                <a:moveTo>
                  <a:pt x="3844307" y="2206724"/>
                </a:moveTo>
                <a:lnTo>
                  <a:pt x="3854295" y="2221242"/>
                </a:lnTo>
                <a:lnTo>
                  <a:pt x="3859289" y="2229185"/>
                </a:lnTo>
                <a:lnTo>
                  <a:pt x="3864283" y="2236894"/>
                </a:lnTo>
                <a:lnTo>
                  <a:pt x="3868823" y="2244589"/>
                </a:lnTo>
                <a:lnTo>
                  <a:pt x="3872682" y="2252328"/>
                </a:lnTo>
                <a:lnTo>
                  <a:pt x="3874498" y="2256208"/>
                </a:lnTo>
                <a:lnTo>
                  <a:pt x="3876087" y="2259849"/>
                </a:lnTo>
                <a:lnTo>
                  <a:pt x="3877449" y="2263479"/>
                </a:lnTo>
                <a:lnTo>
                  <a:pt x="3878357" y="2266879"/>
                </a:lnTo>
                <a:lnTo>
                  <a:pt x="3874044" y="2326101"/>
                </a:lnTo>
                <a:lnTo>
                  <a:pt x="3875406" y="2338121"/>
                </a:lnTo>
                <a:lnTo>
                  <a:pt x="3875860" y="2341532"/>
                </a:lnTo>
                <a:lnTo>
                  <a:pt x="3873817" y="2352880"/>
                </a:lnTo>
                <a:lnTo>
                  <a:pt x="3859289" y="2279589"/>
                </a:lnTo>
                <a:lnTo>
                  <a:pt x="3851798" y="2243229"/>
                </a:lnTo>
                <a:lnTo>
                  <a:pt x="3844307" y="2206724"/>
                </a:lnTo>
                <a:close/>
                <a:moveTo>
                  <a:pt x="6379609" y="2205981"/>
                </a:moveTo>
                <a:lnTo>
                  <a:pt x="6376307" y="2208095"/>
                </a:lnTo>
                <a:lnTo>
                  <a:pt x="6382884" y="2221703"/>
                </a:lnTo>
                <a:lnTo>
                  <a:pt x="6385842" y="2228042"/>
                </a:lnTo>
                <a:lnTo>
                  <a:pt x="6384354" y="2224383"/>
                </a:lnTo>
                <a:lnTo>
                  <a:pt x="6380265" y="2213272"/>
                </a:lnTo>
                <a:lnTo>
                  <a:pt x="6378902" y="2209414"/>
                </a:lnTo>
                <a:lnTo>
                  <a:pt x="6378675" y="2208048"/>
                </a:lnTo>
                <a:lnTo>
                  <a:pt x="6378448" y="2207143"/>
                </a:lnTo>
                <a:lnTo>
                  <a:pt x="6379609" y="2205981"/>
                </a:lnTo>
                <a:close/>
                <a:moveTo>
                  <a:pt x="6562045" y="2205149"/>
                </a:moveTo>
                <a:lnTo>
                  <a:pt x="6562952" y="2209909"/>
                </a:lnTo>
                <a:lnTo>
                  <a:pt x="6564086" y="2215125"/>
                </a:lnTo>
                <a:lnTo>
                  <a:pt x="6566580" y="2226239"/>
                </a:lnTo>
                <a:lnTo>
                  <a:pt x="6567261" y="2231002"/>
                </a:lnTo>
                <a:lnTo>
                  <a:pt x="6567261" y="2233045"/>
                </a:lnTo>
                <a:lnTo>
                  <a:pt x="6567261" y="2234630"/>
                </a:lnTo>
                <a:lnTo>
                  <a:pt x="6567034" y="2235764"/>
                </a:lnTo>
                <a:lnTo>
                  <a:pt x="6566807" y="2236898"/>
                </a:lnTo>
                <a:lnTo>
                  <a:pt x="6566353" y="2237126"/>
                </a:lnTo>
                <a:lnTo>
                  <a:pt x="6565900" y="2237126"/>
                </a:lnTo>
                <a:lnTo>
                  <a:pt x="6564766" y="2236898"/>
                </a:lnTo>
                <a:lnTo>
                  <a:pt x="6564766" y="2237806"/>
                </a:lnTo>
                <a:lnTo>
                  <a:pt x="6564777" y="2237861"/>
                </a:lnTo>
                <a:lnTo>
                  <a:pt x="6564917" y="2237300"/>
                </a:lnTo>
                <a:lnTo>
                  <a:pt x="6567175" y="2242271"/>
                </a:lnTo>
                <a:lnTo>
                  <a:pt x="6568755" y="2242725"/>
                </a:lnTo>
                <a:lnTo>
                  <a:pt x="6568981" y="2240697"/>
                </a:lnTo>
                <a:lnTo>
                  <a:pt x="6569207" y="2238205"/>
                </a:lnTo>
                <a:lnTo>
                  <a:pt x="6569207" y="2235717"/>
                </a:lnTo>
                <a:lnTo>
                  <a:pt x="6568981" y="2232770"/>
                </a:lnTo>
                <a:lnTo>
                  <a:pt x="6568304" y="2227102"/>
                </a:lnTo>
                <a:lnTo>
                  <a:pt x="6567175" y="2221205"/>
                </a:lnTo>
                <a:lnTo>
                  <a:pt x="6565595" y="2215310"/>
                </a:lnTo>
                <a:lnTo>
                  <a:pt x="6564240" y="2210093"/>
                </a:lnTo>
                <a:lnTo>
                  <a:pt x="6563658" y="2208337"/>
                </a:lnTo>
                <a:lnTo>
                  <a:pt x="6563405" y="2207869"/>
                </a:lnTo>
                <a:lnTo>
                  <a:pt x="6562045" y="2205149"/>
                </a:lnTo>
                <a:close/>
                <a:moveTo>
                  <a:pt x="6381977" y="2204466"/>
                </a:moveTo>
                <a:lnTo>
                  <a:pt x="6381351" y="2204867"/>
                </a:lnTo>
                <a:lnTo>
                  <a:pt x="6394123" y="2211910"/>
                </a:lnTo>
                <a:lnTo>
                  <a:pt x="6394063" y="2211717"/>
                </a:lnTo>
                <a:lnTo>
                  <a:pt x="6381977" y="2204466"/>
                </a:lnTo>
                <a:close/>
                <a:moveTo>
                  <a:pt x="4590057" y="2202994"/>
                </a:moveTo>
                <a:lnTo>
                  <a:pt x="4588285" y="2203675"/>
                </a:lnTo>
                <a:lnTo>
                  <a:pt x="4588225" y="2203697"/>
                </a:lnTo>
                <a:lnTo>
                  <a:pt x="4589241" y="2203895"/>
                </a:lnTo>
                <a:lnTo>
                  <a:pt x="4589866" y="2203278"/>
                </a:lnTo>
                <a:lnTo>
                  <a:pt x="4590057" y="2202994"/>
                </a:lnTo>
                <a:close/>
                <a:moveTo>
                  <a:pt x="6605814" y="2201292"/>
                </a:moveTo>
                <a:lnTo>
                  <a:pt x="6613071" y="2219889"/>
                </a:lnTo>
                <a:lnTo>
                  <a:pt x="6613504" y="2220898"/>
                </a:lnTo>
                <a:lnTo>
                  <a:pt x="6611302" y="2214294"/>
                </a:lnTo>
                <a:lnTo>
                  <a:pt x="6607855" y="2205149"/>
                </a:lnTo>
                <a:lnTo>
                  <a:pt x="6609216" y="2209228"/>
                </a:lnTo>
                <a:lnTo>
                  <a:pt x="6605814" y="2201292"/>
                </a:lnTo>
                <a:close/>
                <a:moveTo>
                  <a:pt x="6339391" y="2199097"/>
                </a:moveTo>
                <a:lnTo>
                  <a:pt x="6339391" y="2200785"/>
                </a:lnTo>
                <a:lnTo>
                  <a:pt x="6338482" y="2201694"/>
                </a:lnTo>
                <a:lnTo>
                  <a:pt x="6337346" y="2203061"/>
                </a:lnTo>
                <a:lnTo>
                  <a:pt x="6335755" y="2202380"/>
                </a:lnTo>
                <a:lnTo>
                  <a:pt x="6332119" y="2208066"/>
                </a:lnTo>
                <a:lnTo>
                  <a:pt x="6335301" y="2216259"/>
                </a:lnTo>
                <a:lnTo>
                  <a:pt x="6337004" y="2221534"/>
                </a:lnTo>
                <a:lnTo>
                  <a:pt x="6336847" y="2220116"/>
                </a:lnTo>
                <a:lnTo>
                  <a:pt x="6336847" y="2216033"/>
                </a:lnTo>
                <a:lnTo>
                  <a:pt x="6336847" y="2211496"/>
                </a:lnTo>
                <a:lnTo>
                  <a:pt x="6337527" y="2206961"/>
                </a:lnTo>
                <a:lnTo>
                  <a:pt x="6338207" y="2202426"/>
                </a:lnTo>
                <a:lnTo>
                  <a:pt x="6341155" y="2201746"/>
                </a:lnTo>
                <a:lnTo>
                  <a:pt x="6339391" y="2199097"/>
                </a:lnTo>
                <a:close/>
                <a:moveTo>
                  <a:pt x="4018946" y="2191223"/>
                </a:moveTo>
                <a:lnTo>
                  <a:pt x="4018411" y="2192821"/>
                </a:lnTo>
                <a:lnTo>
                  <a:pt x="4018183" y="2194865"/>
                </a:lnTo>
                <a:lnTo>
                  <a:pt x="4017956" y="2197372"/>
                </a:lnTo>
                <a:lnTo>
                  <a:pt x="4018183" y="2200099"/>
                </a:lnTo>
                <a:lnTo>
                  <a:pt x="4018867" y="2202832"/>
                </a:lnTo>
                <a:lnTo>
                  <a:pt x="4019723" y="2205387"/>
                </a:lnTo>
                <a:lnTo>
                  <a:pt x="4018946" y="2191223"/>
                </a:lnTo>
                <a:close/>
                <a:moveTo>
                  <a:pt x="6468066" y="2182518"/>
                </a:moveTo>
                <a:lnTo>
                  <a:pt x="6469547" y="2188314"/>
                </a:lnTo>
                <a:lnTo>
                  <a:pt x="6470002" y="2191034"/>
                </a:lnTo>
                <a:lnTo>
                  <a:pt x="6480679" y="2211455"/>
                </a:lnTo>
                <a:lnTo>
                  <a:pt x="6480987" y="2211977"/>
                </a:lnTo>
                <a:lnTo>
                  <a:pt x="6469743" y="2188366"/>
                </a:lnTo>
                <a:lnTo>
                  <a:pt x="6468609" y="2182697"/>
                </a:lnTo>
                <a:lnTo>
                  <a:pt x="6468066" y="2182518"/>
                </a:lnTo>
                <a:close/>
                <a:moveTo>
                  <a:pt x="4523312" y="2180883"/>
                </a:moveTo>
                <a:lnTo>
                  <a:pt x="4532232" y="2195134"/>
                </a:lnTo>
                <a:lnTo>
                  <a:pt x="4531088" y="2195134"/>
                </a:lnTo>
                <a:lnTo>
                  <a:pt x="4514850" y="2194683"/>
                </a:lnTo>
                <a:lnTo>
                  <a:pt x="4523084" y="2181336"/>
                </a:lnTo>
                <a:lnTo>
                  <a:pt x="4523312" y="2180883"/>
                </a:lnTo>
                <a:close/>
                <a:moveTo>
                  <a:pt x="1036955" y="2179717"/>
                </a:moveTo>
                <a:lnTo>
                  <a:pt x="1039813" y="2184483"/>
                </a:lnTo>
                <a:lnTo>
                  <a:pt x="1035050" y="2180197"/>
                </a:lnTo>
                <a:lnTo>
                  <a:pt x="1036955" y="2179717"/>
                </a:lnTo>
                <a:close/>
                <a:moveTo>
                  <a:pt x="2554060" y="2179710"/>
                </a:moveTo>
                <a:lnTo>
                  <a:pt x="2554287" y="2179933"/>
                </a:lnTo>
                <a:lnTo>
                  <a:pt x="2554287" y="2179710"/>
                </a:lnTo>
                <a:lnTo>
                  <a:pt x="2562225" y="2182881"/>
                </a:lnTo>
                <a:lnTo>
                  <a:pt x="2554968" y="2193993"/>
                </a:lnTo>
                <a:lnTo>
                  <a:pt x="2551339" y="2191050"/>
                </a:lnTo>
                <a:lnTo>
                  <a:pt x="2546350" y="2186058"/>
                </a:lnTo>
                <a:lnTo>
                  <a:pt x="2553607" y="2179933"/>
                </a:lnTo>
                <a:lnTo>
                  <a:pt x="2553834" y="2179933"/>
                </a:lnTo>
                <a:lnTo>
                  <a:pt x="2554060" y="2179933"/>
                </a:lnTo>
                <a:lnTo>
                  <a:pt x="2554060" y="2179710"/>
                </a:lnTo>
                <a:close/>
                <a:moveTo>
                  <a:pt x="4040999" y="2179635"/>
                </a:moveTo>
                <a:lnTo>
                  <a:pt x="4037547" y="2179851"/>
                </a:lnTo>
                <a:lnTo>
                  <a:pt x="4034357" y="2180309"/>
                </a:lnTo>
                <a:lnTo>
                  <a:pt x="4031396" y="2180990"/>
                </a:lnTo>
                <a:lnTo>
                  <a:pt x="4028662" y="2182126"/>
                </a:lnTo>
                <a:lnTo>
                  <a:pt x="4026612" y="2183036"/>
                </a:lnTo>
                <a:lnTo>
                  <a:pt x="4024334" y="2184176"/>
                </a:lnTo>
                <a:lnTo>
                  <a:pt x="4022739" y="2185537"/>
                </a:lnTo>
                <a:lnTo>
                  <a:pt x="4021145" y="2187138"/>
                </a:lnTo>
                <a:lnTo>
                  <a:pt x="4020427" y="2188285"/>
                </a:lnTo>
                <a:lnTo>
                  <a:pt x="4041038" y="2179660"/>
                </a:lnTo>
                <a:lnTo>
                  <a:pt x="4040999" y="2179635"/>
                </a:lnTo>
                <a:close/>
                <a:moveTo>
                  <a:pt x="6239353" y="2178650"/>
                </a:moveTo>
                <a:lnTo>
                  <a:pt x="6240009" y="2181110"/>
                </a:lnTo>
                <a:lnTo>
                  <a:pt x="6241369" y="2184512"/>
                </a:lnTo>
                <a:lnTo>
                  <a:pt x="6243411" y="2188139"/>
                </a:lnTo>
                <a:lnTo>
                  <a:pt x="6245905" y="2191768"/>
                </a:lnTo>
                <a:lnTo>
                  <a:pt x="6248173" y="2195171"/>
                </a:lnTo>
                <a:lnTo>
                  <a:pt x="6250895" y="2199023"/>
                </a:lnTo>
                <a:lnTo>
                  <a:pt x="6253843" y="2202652"/>
                </a:lnTo>
                <a:lnTo>
                  <a:pt x="6259966" y="2209682"/>
                </a:lnTo>
                <a:lnTo>
                  <a:pt x="6265863" y="2216033"/>
                </a:lnTo>
                <a:lnTo>
                  <a:pt x="6276068" y="2226917"/>
                </a:lnTo>
                <a:lnTo>
                  <a:pt x="6276975" y="2231228"/>
                </a:lnTo>
                <a:lnTo>
                  <a:pt x="6278109" y="2235764"/>
                </a:lnTo>
                <a:lnTo>
                  <a:pt x="6279696" y="2240298"/>
                </a:lnTo>
                <a:lnTo>
                  <a:pt x="6281284" y="2244833"/>
                </a:lnTo>
                <a:lnTo>
                  <a:pt x="6283325" y="2249141"/>
                </a:lnTo>
                <a:lnTo>
                  <a:pt x="6285366" y="2253674"/>
                </a:lnTo>
                <a:lnTo>
                  <a:pt x="6287861" y="2258209"/>
                </a:lnTo>
                <a:lnTo>
                  <a:pt x="6290355" y="2262514"/>
                </a:lnTo>
                <a:lnTo>
                  <a:pt x="6295571" y="2271355"/>
                </a:lnTo>
                <a:lnTo>
                  <a:pt x="6301468" y="2280197"/>
                </a:lnTo>
                <a:lnTo>
                  <a:pt x="6307830" y="2289372"/>
                </a:lnTo>
                <a:lnTo>
                  <a:pt x="6305534" y="2284776"/>
                </a:lnTo>
                <a:lnTo>
                  <a:pt x="6303489" y="2279321"/>
                </a:lnTo>
                <a:lnTo>
                  <a:pt x="6291219" y="2260436"/>
                </a:lnTo>
                <a:lnTo>
                  <a:pt x="6283266" y="2248775"/>
                </a:lnTo>
                <a:lnTo>
                  <a:pt x="6276222" y="2227178"/>
                </a:lnTo>
                <a:lnTo>
                  <a:pt x="6272359" y="2217396"/>
                </a:lnTo>
                <a:lnTo>
                  <a:pt x="6270314" y="2213755"/>
                </a:lnTo>
                <a:lnTo>
                  <a:pt x="6268042" y="2210567"/>
                </a:lnTo>
                <a:lnTo>
                  <a:pt x="6265770" y="2207837"/>
                </a:lnTo>
                <a:lnTo>
                  <a:pt x="6263498" y="2205330"/>
                </a:lnTo>
                <a:lnTo>
                  <a:pt x="6260998" y="2203285"/>
                </a:lnTo>
                <a:lnTo>
                  <a:pt x="6258726" y="2201245"/>
                </a:lnTo>
                <a:lnTo>
                  <a:pt x="6253500" y="2197376"/>
                </a:lnTo>
                <a:lnTo>
                  <a:pt x="6251228" y="2195550"/>
                </a:lnTo>
                <a:lnTo>
                  <a:pt x="6248955" y="2193276"/>
                </a:lnTo>
                <a:lnTo>
                  <a:pt x="6246683" y="2191004"/>
                </a:lnTo>
                <a:lnTo>
                  <a:pt x="6244411" y="2188276"/>
                </a:lnTo>
                <a:lnTo>
                  <a:pt x="6242593" y="2185311"/>
                </a:lnTo>
                <a:lnTo>
                  <a:pt x="6240548" y="2181901"/>
                </a:lnTo>
                <a:lnTo>
                  <a:pt x="6239353" y="2178650"/>
                </a:lnTo>
                <a:close/>
                <a:moveTo>
                  <a:pt x="3695250" y="2173159"/>
                </a:moveTo>
                <a:lnTo>
                  <a:pt x="3695621" y="2173366"/>
                </a:lnTo>
                <a:lnTo>
                  <a:pt x="3697437" y="2174725"/>
                </a:lnTo>
                <a:lnTo>
                  <a:pt x="3699480" y="2176771"/>
                </a:lnTo>
                <a:lnTo>
                  <a:pt x="3696075" y="2173821"/>
                </a:lnTo>
                <a:lnTo>
                  <a:pt x="3695250" y="2173159"/>
                </a:lnTo>
                <a:close/>
                <a:moveTo>
                  <a:pt x="6333245" y="2158354"/>
                </a:moveTo>
                <a:lnTo>
                  <a:pt x="6330302" y="2159824"/>
                </a:lnTo>
                <a:lnTo>
                  <a:pt x="6330074" y="2159824"/>
                </a:lnTo>
                <a:lnTo>
                  <a:pt x="6331211" y="2162101"/>
                </a:lnTo>
                <a:lnTo>
                  <a:pt x="6331831" y="2163350"/>
                </a:lnTo>
                <a:lnTo>
                  <a:pt x="6331857" y="2163195"/>
                </a:lnTo>
                <a:lnTo>
                  <a:pt x="6332537" y="2160474"/>
                </a:lnTo>
                <a:lnTo>
                  <a:pt x="6333245" y="2158354"/>
                </a:lnTo>
                <a:close/>
                <a:moveTo>
                  <a:pt x="3881721" y="2157421"/>
                </a:moveTo>
                <a:lnTo>
                  <a:pt x="3881755" y="2157655"/>
                </a:lnTo>
                <a:lnTo>
                  <a:pt x="3882698" y="2157421"/>
                </a:lnTo>
                <a:lnTo>
                  <a:pt x="3881721" y="2157421"/>
                </a:lnTo>
                <a:close/>
                <a:moveTo>
                  <a:pt x="1787525" y="2152652"/>
                </a:moveTo>
                <a:lnTo>
                  <a:pt x="1787298" y="2153446"/>
                </a:lnTo>
                <a:lnTo>
                  <a:pt x="1786164" y="2154239"/>
                </a:lnTo>
                <a:lnTo>
                  <a:pt x="1785937" y="2154239"/>
                </a:lnTo>
                <a:lnTo>
                  <a:pt x="1784350" y="2154239"/>
                </a:lnTo>
                <a:lnTo>
                  <a:pt x="1787525" y="2152652"/>
                </a:lnTo>
                <a:close/>
                <a:moveTo>
                  <a:pt x="6245575" y="2151427"/>
                </a:moveTo>
                <a:lnTo>
                  <a:pt x="6245225" y="2156848"/>
                </a:lnTo>
                <a:lnTo>
                  <a:pt x="6239329" y="2159795"/>
                </a:lnTo>
                <a:lnTo>
                  <a:pt x="6238227" y="2174113"/>
                </a:lnTo>
                <a:lnTo>
                  <a:pt x="6241684" y="2177574"/>
                </a:lnTo>
                <a:lnTo>
                  <a:pt x="6239639" y="2163011"/>
                </a:lnTo>
                <a:lnTo>
                  <a:pt x="6249183" y="2155960"/>
                </a:lnTo>
                <a:lnTo>
                  <a:pt x="6245575" y="2151427"/>
                </a:lnTo>
                <a:close/>
                <a:moveTo>
                  <a:pt x="2003660" y="2142471"/>
                </a:moveTo>
                <a:lnTo>
                  <a:pt x="2001618" y="2174447"/>
                </a:lnTo>
                <a:lnTo>
                  <a:pt x="2000030" y="2206877"/>
                </a:lnTo>
                <a:lnTo>
                  <a:pt x="1998215" y="2239531"/>
                </a:lnTo>
                <a:lnTo>
                  <a:pt x="1996854" y="2271963"/>
                </a:lnTo>
                <a:lnTo>
                  <a:pt x="1995493" y="2304848"/>
                </a:lnTo>
                <a:lnTo>
                  <a:pt x="1994131" y="2337955"/>
                </a:lnTo>
                <a:lnTo>
                  <a:pt x="1993224" y="2370840"/>
                </a:lnTo>
                <a:lnTo>
                  <a:pt x="1992317" y="2404180"/>
                </a:lnTo>
                <a:lnTo>
                  <a:pt x="1991409" y="2437525"/>
                </a:lnTo>
                <a:lnTo>
                  <a:pt x="1990728" y="2471093"/>
                </a:lnTo>
                <a:lnTo>
                  <a:pt x="1990275" y="2504654"/>
                </a:lnTo>
                <a:lnTo>
                  <a:pt x="1990048" y="2538441"/>
                </a:lnTo>
                <a:lnTo>
                  <a:pt x="1989821" y="2572456"/>
                </a:lnTo>
                <a:lnTo>
                  <a:pt x="1989821" y="2606472"/>
                </a:lnTo>
                <a:lnTo>
                  <a:pt x="1989821" y="2640713"/>
                </a:lnTo>
                <a:lnTo>
                  <a:pt x="1990275" y="2674964"/>
                </a:lnTo>
                <a:lnTo>
                  <a:pt x="1990502" y="2709435"/>
                </a:lnTo>
                <a:lnTo>
                  <a:pt x="1991182" y="2743907"/>
                </a:lnTo>
                <a:lnTo>
                  <a:pt x="1992090" y="2778606"/>
                </a:lnTo>
                <a:lnTo>
                  <a:pt x="1992997" y="2813308"/>
                </a:lnTo>
                <a:lnTo>
                  <a:pt x="1993905" y="2848232"/>
                </a:lnTo>
                <a:lnTo>
                  <a:pt x="1995266" y="2883154"/>
                </a:lnTo>
                <a:lnTo>
                  <a:pt x="1996400" y="2918085"/>
                </a:lnTo>
                <a:lnTo>
                  <a:pt x="1997988" y="2953458"/>
                </a:lnTo>
                <a:lnTo>
                  <a:pt x="1999576" y="2988611"/>
                </a:lnTo>
                <a:lnTo>
                  <a:pt x="2001391" y="3024214"/>
                </a:lnTo>
                <a:lnTo>
                  <a:pt x="2003433" y="3059596"/>
                </a:lnTo>
                <a:lnTo>
                  <a:pt x="2005701" y="3095425"/>
                </a:lnTo>
                <a:lnTo>
                  <a:pt x="2007970" y="3130805"/>
                </a:lnTo>
                <a:lnTo>
                  <a:pt x="2010466" y="3166863"/>
                </a:lnTo>
                <a:lnTo>
                  <a:pt x="2012961" y="3202694"/>
                </a:lnTo>
                <a:lnTo>
                  <a:pt x="2015910" y="3238527"/>
                </a:lnTo>
                <a:lnTo>
                  <a:pt x="2014322" y="3221065"/>
                </a:lnTo>
                <a:lnTo>
                  <a:pt x="2012961" y="3204735"/>
                </a:lnTo>
                <a:lnTo>
                  <a:pt x="2011146" y="3189769"/>
                </a:lnTo>
                <a:lnTo>
                  <a:pt x="2009785" y="3175252"/>
                </a:lnTo>
                <a:lnTo>
                  <a:pt x="2007970" y="3162328"/>
                </a:lnTo>
                <a:lnTo>
                  <a:pt x="2006382" y="3150080"/>
                </a:lnTo>
                <a:lnTo>
                  <a:pt x="2004567" y="3139197"/>
                </a:lnTo>
                <a:lnTo>
                  <a:pt x="2002979" y="3128991"/>
                </a:lnTo>
                <a:lnTo>
                  <a:pt x="2001164" y="3119466"/>
                </a:lnTo>
                <a:lnTo>
                  <a:pt x="1999576" y="3111075"/>
                </a:lnTo>
                <a:lnTo>
                  <a:pt x="1997761" y="3103589"/>
                </a:lnTo>
                <a:lnTo>
                  <a:pt x="1996173" y="3097012"/>
                </a:lnTo>
                <a:lnTo>
                  <a:pt x="1994358" y="3091346"/>
                </a:lnTo>
                <a:lnTo>
                  <a:pt x="1992543" y="3086129"/>
                </a:lnTo>
                <a:lnTo>
                  <a:pt x="1990728" y="3081820"/>
                </a:lnTo>
                <a:lnTo>
                  <a:pt x="1989140" y="3078419"/>
                </a:lnTo>
                <a:lnTo>
                  <a:pt x="1987326" y="3075468"/>
                </a:lnTo>
                <a:lnTo>
                  <a:pt x="1985964" y="3073202"/>
                </a:lnTo>
                <a:lnTo>
                  <a:pt x="1984149" y="3071841"/>
                </a:lnTo>
                <a:lnTo>
                  <a:pt x="1982561" y="3070934"/>
                </a:lnTo>
                <a:lnTo>
                  <a:pt x="1980973" y="3070478"/>
                </a:lnTo>
                <a:lnTo>
                  <a:pt x="1979612" y="3070934"/>
                </a:lnTo>
                <a:lnTo>
                  <a:pt x="1977797" y="3071614"/>
                </a:lnTo>
                <a:lnTo>
                  <a:pt x="1976663" y="3072974"/>
                </a:lnTo>
                <a:lnTo>
                  <a:pt x="1975302" y="3074789"/>
                </a:lnTo>
                <a:lnTo>
                  <a:pt x="1973941" y="3077055"/>
                </a:lnTo>
                <a:lnTo>
                  <a:pt x="1972806" y="3079778"/>
                </a:lnTo>
                <a:lnTo>
                  <a:pt x="1971672" y="3082951"/>
                </a:lnTo>
                <a:lnTo>
                  <a:pt x="1970311" y="3086356"/>
                </a:lnTo>
                <a:lnTo>
                  <a:pt x="1969403" y="3090211"/>
                </a:lnTo>
                <a:lnTo>
                  <a:pt x="1968496" y="3094746"/>
                </a:lnTo>
                <a:lnTo>
                  <a:pt x="1967589" y="3099055"/>
                </a:lnTo>
                <a:lnTo>
                  <a:pt x="1966227" y="3108807"/>
                </a:lnTo>
                <a:lnTo>
                  <a:pt x="1965320" y="3119466"/>
                </a:lnTo>
                <a:lnTo>
                  <a:pt x="1964866" y="3130805"/>
                </a:lnTo>
                <a:lnTo>
                  <a:pt x="1964866" y="3142600"/>
                </a:lnTo>
                <a:lnTo>
                  <a:pt x="1965320" y="3154389"/>
                </a:lnTo>
                <a:lnTo>
                  <a:pt x="1965774" y="3160513"/>
                </a:lnTo>
                <a:lnTo>
                  <a:pt x="1966227" y="3166636"/>
                </a:lnTo>
                <a:lnTo>
                  <a:pt x="1966908" y="3172530"/>
                </a:lnTo>
                <a:lnTo>
                  <a:pt x="1967815" y="3178203"/>
                </a:lnTo>
                <a:lnTo>
                  <a:pt x="1969177" y="3184098"/>
                </a:lnTo>
                <a:lnTo>
                  <a:pt x="1970311" y="3189769"/>
                </a:lnTo>
                <a:lnTo>
                  <a:pt x="1971672" y="3194984"/>
                </a:lnTo>
                <a:lnTo>
                  <a:pt x="1973260" y="3200426"/>
                </a:lnTo>
                <a:lnTo>
                  <a:pt x="1975075" y="3205187"/>
                </a:lnTo>
                <a:lnTo>
                  <a:pt x="1976890" y="3210178"/>
                </a:lnTo>
                <a:lnTo>
                  <a:pt x="1979158" y="3214712"/>
                </a:lnTo>
                <a:lnTo>
                  <a:pt x="1981200" y="3218797"/>
                </a:lnTo>
                <a:lnTo>
                  <a:pt x="1983696" y="3222652"/>
                </a:lnTo>
                <a:lnTo>
                  <a:pt x="1986418" y="3226055"/>
                </a:lnTo>
                <a:lnTo>
                  <a:pt x="1989367" y="3229228"/>
                </a:lnTo>
                <a:lnTo>
                  <a:pt x="1992543" y="3232176"/>
                </a:lnTo>
                <a:lnTo>
                  <a:pt x="1995946" y="3234444"/>
                </a:lnTo>
                <a:lnTo>
                  <a:pt x="1999349" y="3236484"/>
                </a:lnTo>
                <a:lnTo>
                  <a:pt x="2003206" y="3237848"/>
                </a:lnTo>
                <a:lnTo>
                  <a:pt x="2007063" y="3238527"/>
                </a:lnTo>
                <a:lnTo>
                  <a:pt x="2011373" y="3238755"/>
                </a:lnTo>
                <a:lnTo>
                  <a:pt x="2015910" y="3238527"/>
                </a:lnTo>
                <a:lnTo>
                  <a:pt x="1892497" y="3253720"/>
                </a:lnTo>
                <a:lnTo>
                  <a:pt x="1769537" y="3268233"/>
                </a:lnTo>
                <a:lnTo>
                  <a:pt x="1763185" y="3268686"/>
                </a:lnTo>
                <a:lnTo>
                  <a:pt x="1757514" y="3268462"/>
                </a:lnTo>
                <a:lnTo>
                  <a:pt x="1754791" y="3268233"/>
                </a:lnTo>
                <a:lnTo>
                  <a:pt x="1752523" y="3268009"/>
                </a:lnTo>
                <a:lnTo>
                  <a:pt x="1750027" y="3267326"/>
                </a:lnTo>
                <a:lnTo>
                  <a:pt x="1747532" y="3266645"/>
                </a:lnTo>
                <a:lnTo>
                  <a:pt x="1745490" y="3265966"/>
                </a:lnTo>
                <a:lnTo>
                  <a:pt x="1743221" y="3265057"/>
                </a:lnTo>
                <a:lnTo>
                  <a:pt x="1741180" y="3264153"/>
                </a:lnTo>
                <a:lnTo>
                  <a:pt x="1739365" y="3262790"/>
                </a:lnTo>
                <a:lnTo>
                  <a:pt x="1735735" y="3260297"/>
                </a:lnTo>
                <a:lnTo>
                  <a:pt x="1732559" y="3257348"/>
                </a:lnTo>
                <a:lnTo>
                  <a:pt x="1729610" y="3253947"/>
                </a:lnTo>
                <a:lnTo>
                  <a:pt x="1727114" y="3250093"/>
                </a:lnTo>
                <a:lnTo>
                  <a:pt x="1726693" y="3249202"/>
                </a:lnTo>
                <a:lnTo>
                  <a:pt x="1729391" y="3272706"/>
                </a:lnTo>
                <a:lnTo>
                  <a:pt x="1605550" y="3287225"/>
                </a:lnTo>
                <a:lnTo>
                  <a:pt x="1481936" y="3301295"/>
                </a:lnTo>
                <a:lnTo>
                  <a:pt x="1358095" y="3315358"/>
                </a:lnTo>
                <a:lnTo>
                  <a:pt x="1234481" y="3329195"/>
                </a:lnTo>
                <a:lnTo>
                  <a:pt x="1234936" y="3322161"/>
                </a:lnTo>
                <a:lnTo>
                  <a:pt x="1235163" y="3315132"/>
                </a:lnTo>
                <a:lnTo>
                  <a:pt x="1235390" y="3307875"/>
                </a:lnTo>
                <a:lnTo>
                  <a:pt x="1235163" y="3300383"/>
                </a:lnTo>
                <a:lnTo>
                  <a:pt x="1234936" y="3293121"/>
                </a:lnTo>
                <a:lnTo>
                  <a:pt x="1234481" y="3285866"/>
                </a:lnTo>
                <a:lnTo>
                  <a:pt x="1233572" y="3278601"/>
                </a:lnTo>
                <a:lnTo>
                  <a:pt x="1232663" y="3271346"/>
                </a:lnTo>
                <a:lnTo>
                  <a:pt x="1231527" y="3264086"/>
                </a:lnTo>
                <a:lnTo>
                  <a:pt x="1229936" y="3257048"/>
                </a:lnTo>
                <a:lnTo>
                  <a:pt x="1228118" y="3250014"/>
                </a:lnTo>
                <a:lnTo>
                  <a:pt x="1225619" y="3243206"/>
                </a:lnTo>
                <a:lnTo>
                  <a:pt x="1223120" y="3236401"/>
                </a:lnTo>
                <a:lnTo>
                  <a:pt x="1219939" y="3230046"/>
                </a:lnTo>
                <a:lnTo>
                  <a:pt x="1216530" y="3223699"/>
                </a:lnTo>
                <a:lnTo>
                  <a:pt x="1212666" y="3217570"/>
                </a:lnTo>
                <a:lnTo>
                  <a:pt x="1221756" y="3207585"/>
                </a:lnTo>
                <a:lnTo>
                  <a:pt x="1215620" y="3213711"/>
                </a:lnTo>
                <a:lnTo>
                  <a:pt x="1218802" y="3203953"/>
                </a:lnTo>
                <a:lnTo>
                  <a:pt x="1220393" y="3198281"/>
                </a:lnTo>
                <a:lnTo>
                  <a:pt x="1221983" y="3192610"/>
                </a:lnTo>
                <a:lnTo>
                  <a:pt x="1223120" y="3186483"/>
                </a:lnTo>
                <a:lnTo>
                  <a:pt x="1224482" y="3180133"/>
                </a:lnTo>
                <a:lnTo>
                  <a:pt x="1225392" y="3174003"/>
                </a:lnTo>
                <a:lnTo>
                  <a:pt x="1225847" y="3168100"/>
                </a:lnTo>
                <a:lnTo>
                  <a:pt x="1226074" y="3162878"/>
                </a:lnTo>
                <a:lnTo>
                  <a:pt x="1225847" y="3157666"/>
                </a:lnTo>
                <a:lnTo>
                  <a:pt x="1225619" y="3155400"/>
                </a:lnTo>
                <a:lnTo>
                  <a:pt x="1225392" y="3153123"/>
                </a:lnTo>
                <a:lnTo>
                  <a:pt x="1224710" y="3151082"/>
                </a:lnTo>
                <a:lnTo>
                  <a:pt x="1224255" y="3149267"/>
                </a:lnTo>
                <a:lnTo>
                  <a:pt x="1223120" y="3147454"/>
                </a:lnTo>
                <a:lnTo>
                  <a:pt x="1222210" y="3146323"/>
                </a:lnTo>
                <a:lnTo>
                  <a:pt x="1221074" y="3145184"/>
                </a:lnTo>
                <a:lnTo>
                  <a:pt x="1219711" y="3144051"/>
                </a:lnTo>
                <a:lnTo>
                  <a:pt x="1218347" y="3143369"/>
                </a:lnTo>
                <a:lnTo>
                  <a:pt x="1216530" y="3143144"/>
                </a:lnTo>
                <a:lnTo>
                  <a:pt x="1214713" y="3143144"/>
                </a:lnTo>
                <a:lnTo>
                  <a:pt x="1212666" y="3143369"/>
                </a:lnTo>
                <a:lnTo>
                  <a:pt x="1198578" y="3112735"/>
                </a:lnTo>
                <a:lnTo>
                  <a:pt x="1194943" y="3112510"/>
                </a:lnTo>
                <a:lnTo>
                  <a:pt x="1191982" y="3126738"/>
                </a:lnTo>
                <a:lnTo>
                  <a:pt x="1191982" y="3128830"/>
                </a:lnTo>
                <a:lnTo>
                  <a:pt x="1192209" y="3133820"/>
                </a:lnTo>
                <a:lnTo>
                  <a:pt x="1191140" y="3130152"/>
                </a:lnTo>
                <a:lnTo>
                  <a:pt x="1190625" y="3130666"/>
                </a:lnTo>
                <a:lnTo>
                  <a:pt x="1190625" y="3128385"/>
                </a:lnTo>
                <a:lnTo>
                  <a:pt x="1190623" y="3128380"/>
                </a:lnTo>
                <a:lnTo>
                  <a:pt x="1189717" y="3122938"/>
                </a:lnTo>
                <a:lnTo>
                  <a:pt x="1189264" y="3117269"/>
                </a:lnTo>
                <a:lnTo>
                  <a:pt x="1189037" y="3111145"/>
                </a:lnTo>
                <a:lnTo>
                  <a:pt x="1189264" y="3105251"/>
                </a:lnTo>
                <a:lnTo>
                  <a:pt x="1189717" y="3099129"/>
                </a:lnTo>
                <a:lnTo>
                  <a:pt x="1190623" y="3092785"/>
                </a:lnTo>
                <a:lnTo>
                  <a:pt x="1191755" y="3086214"/>
                </a:lnTo>
                <a:lnTo>
                  <a:pt x="1193115" y="3079634"/>
                </a:lnTo>
                <a:lnTo>
                  <a:pt x="1194927" y="3073066"/>
                </a:lnTo>
                <a:lnTo>
                  <a:pt x="1196739" y="3066264"/>
                </a:lnTo>
                <a:lnTo>
                  <a:pt x="1199004" y="3059467"/>
                </a:lnTo>
                <a:lnTo>
                  <a:pt x="1201043" y="3052667"/>
                </a:lnTo>
                <a:lnTo>
                  <a:pt x="1203762" y="3045870"/>
                </a:lnTo>
                <a:lnTo>
                  <a:pt x="1209198" y="3032041"/>
                </a:lnTo>
                <a:lnTo>
                  <a:pt x="1214861" y="3018209"/>
                </a:lnTo>
                <a:lnTo>
                  <a:pt x="1220978" y="3004839"/>
                </a:lnTo>
                <a:lnTo>
                  <a:pt x="1227322" y="2991459"/>
                </a:lnTo>
                <a:lnTo>
                  <a:pt x="1233437" y="2978761"/>
                </a:lnTo>
                <a:lnTo>
                  <a:pt x="1244990" y="2954957"/>
                </a:lnTo>
                <a:lnTo>
                  <a:pt x="1249974" y="2944309"/>
                </a:lnTo>
                <a:lnTo>
                  <a:pt x="1254052" y="2934334"/>
                </a:lnTo>
                <a:lnTo>
                  <a:pt x="1246349" y="2945213"/>
                </a:lnTo>
                <a:lnTo>
                  <a:pt x="1250880" y="2935015"/>
                </a:lnTo>
                <a:lnTo>
                  <a:pt x="1255411" y="2925039"/>
                </a:lnTo>
                <a:lnTo>
                  <a:pt x="1265378" y="2905318"/>
                </a:lnTo>
                <a:lnTo>
                  <a:pt x="1275345" y="2886055"/>
                </a:lnTo>
                <a:lnTo>
                  <a:pt x="1285313" y="2866791"/>
                </a:lnTo>
                <a:lnTo>
                  <a:pt x="1295507" y="2847300"/>
                </a:lnTo>
                <a:lnTo>
                  <a:pt x="1305248" y="2827582"/>
                </a:lnTo>
                <a:lnTo>
                  <a:pt x="1310231" y="2817380"/>
                </a:lnTo>
                <a:lnTo>
                  <a:pt x="1314762" y="2807182"/>
                </a:lnTo>
                <a:lnTo>
                  <a:pt x="1319066" y="2796752"/>
                </a:lnTo>
                <a:lnTo>
                  <a:pt x="1323596" y="2786096"/>
                </a:lnTo>
                <a:lnTo>
                  <a:pt x="1327674" y="2779069"/>
                </a:lnTo>
                <a:lnTo>
                  <a:pt x="1331752" y="2772720"/>
                </a:lnTo>
                <a:lnTo>
                  <a:pt x="1335829" y="2766599"/>
                </a:lnTo>
                <a:lnTo>
                  <a:pt x="1340586" y="2760932"/>
                </a:lnTo>
                <a:lnTo>
                  <a:pt x="1345117" y="2755264"/>
                </a:lnTo>
                <a:lnTo>
                  <a:pt x="1349648" y="2749824"/>
                </a:lnTo>
                <a:lnTo>
                  <a:pt x="1358709" y="2738941"/>
                </a:lnTo>
                <a:lnTo>
                  <a:pt x="1363239" y="2733728"/>
                </a:lnTo>
                <a:lnTo>
                  <a:pt x="1367770" y="2727832"/>
                </a:lnTo>
                <a:lnTo>
                  <a:pt x="1371848" y="2721939"/>
                </a:lnTo>
                <a:lnTo>
                  <a:pt x="1375925" y="2715592"/>
                </a:lnTo>
                <a:lnTo>
                  <a:pt x="1379550" y="2709015"/>
                </a:lnTo>
                <a:lnTo>
                  <a:pt x="1383174" y="2701989"/>
                </a:lnTo>
                <a:lnTo>
                  <a:pt x="1386346" y="2694281"/>
                </a:lnTo>
                <a:lnTo>
                  <a:pt x="1387705" y="2690201"/>
                </a:lnTo>
                <a:lnTo>
                  <a:pt x="1389064" y="2685892"/>
                </a:lnTo>
                <a:lnTo>
                  <a:pt x="1389209" y="2685881"/>
                </a:lnTo>
                <a:lnTo>
                  <a:pt x="1391553" y="2682670"/>
                </a:lnTo>
                <a:lnTo>
                  <a:pt x="1394043" y="2679714"/>
                </a:lnTo>
                <a:lnTo>
                  <a:pt x="1396533" y="2676757"/>
                </a:lnTo>
                <a:lnTo>
                  <a:pt x="1399249" y="2673801"/>
                </a:lnTo>
                <a:lnTo>
                  <a:pt x="1402191" y="2671071"/>
                </a:lnTo>
                <a:lnTo>
                  <a:pt x="1405360" y="2668342"/>
                </a:lnTo>
                <a:lnTo>
                  <a:pt x="1408302" y="2665841"/>
                </a:lnTo>
                <a:lnTo>
                  <a:pt x="1411697" y="2663566"/>
                </a:lnTo>
                <a:lnTo>
                  <a:pt x="1418262" y="2658791"/>
                </a:lnTo>
                <a:lnTo>
                  <a:pt x="1425278" y="2654697"/>
                </a:lnTo>
                <a:lnTo>
                  <a:pt x="1432521" y="2650602"/>
                </a:lnTo>
                <a:lnTo>
                  <a:pt x="1439764" y="2646738"/>
                </a:lnTo>
                <a:lnTo>
                  <a:pt x="1454703" y="2639006"/>
                </a:lnTo>
                <a:lnTo>
                  <a:pt x="1461945" y="2634684"/>
                </a:lnTo>
                <a:lnTo>
                  <a:pt x="1468962" y="2630591"/>
                </a:lnTo>
                <a:lnTo>
                  <a:pt x="1475752" y="2626043"/>
                </a:lnTo>
                <a:lnTo>
                  <a:pt x="1479147" y="2623542"/>
                </a:lnTo>
                <a:lnTo>
                  <a:pt x="1482317" y="2620814"/>
                </a:lnTo>
                <a:lnTo>
                  <a:pt x="1485485" y="2618086"/>
                </a:lnTo>
                <a:lnTo>
                  <a:pt x="1488428" y="2615358"/>
                </a:lnTo>
                <a:lnTo>
                  <a:pt x="1491144" y="2612400"/>
                </a:lnTo>
                <a:lnTo>
                  <a:pt x="1494086" y="2609217"/>
                </a:lnTo>
                <a:lnTo>
                  <a:pt x="1499292" y="2603987"/>
                </a:lnTo>
                <a:lnTo>
                  <a:pt x="1504045" y="2598758"/>
                </a:lnTo>
                <a:lnTo>
                  <a:pt x="1508798" y="2593754"/>
                </a:lnTo>
                <a:lnTo>
                  <a:pt x="1512872" y="2588754"/>
                </a:lnTo>
                <a:lnTo>
                  <a:pt x="1516947" y="2583749"/>
                </a:lnTo>
                <a:lnTo>
                  <a:pt x="1520568" y="2579203"/>
                </a:lnTo>
                <a:lnTo>
                  <a:pt x="1523963" y="2574201"/>
                </a:lnTo>
                <a:lnTo>
                  <a:pt x="1527132" y="2569653"/>
                </a:lnTo>
                <a:lnTo>
                  <a:pt x="1530074" y="2565104"/>
                </a:lnTo>
                <a:lnTo>
                  <a:pt x="1533017" y="2560331"/>
                </a:lnTo>
                <a:lnTo>
                  <a:pt x="1535280" y="2555782"/>
                </a:lnTo>
                <a:lnTo>
                  <a:pt x="1537770" y="2551235"/>
                </a:lnTo>
                <a:lnTo>
                  <a:pt x="1539807" y="2546460"/>
                </a:lnTo>
                <a:lnTo>
                  <a:pt x="1541844" y="2541911"/>
                </a:lnTo>
                <a:lnTo>
                  <a:pt x="1545239" y="2532591"/>
                </a:lnTo>
                <a:lnTo>
                  <a:pt x="1548182" y="2523268"/>
                </a:lnTo>
                <a:lnTo>
                  <a:pt x="1550898" y="2513719"/>
                </a:lnTo>
                <a:lnTo>
                  <a:pt x="1553388" y="2503716"/>
                </a:lnTo>
                <a:lnTo>
                  <a:pt x="1555425" y="2492802"/>
                </a:lnTo>
                <a:lnTo>
                  <a:pt x="1559725" y="2470291"/>
                </a:lnTo>
                <a:lnTo>
                  <a:pt x="1564252" y="2444819"/>
                </a:lnTo>
                <a:lnTo>
                  <a:pt x="1565384" y="2439816"/>
                </a:lnTo>
                <a:lnTo>
                  <a:pt x="1566968" y="2434360"/>
                </a:lnTo>
                <a:lnTo>
                  <a:pt x="1568553" y="2429129"/>
                </a:lnTo>
                <a:lnTo>
                  <a:pt x="1570590" y="2423668"/>
                </a:lnTo>
                <a:lnTo>
                  <a:pt x="1572853" y="2417977"/>
                </a:lnTo>
                <a:lnTo>
                  <a:pt x="1575117" y="2412522"/>
                </a:lnTo>
                <a:lnTo>
                  <a:pt x="1577833" y="2406610"/>
                </a:lnTo>
                <a:lnTo>
                  <a:pt x="1580549" y="2400926"/>
                </a:lnTo>
                <a:lnTo>
                  <a:pt x="1583491" y="2395470"/>
                </a:lnTo>
                <a:lnTo>
                  <a:pt x="1586434" y="2390010"/>
                </a:lnTo>
                <a:lnTo>
                  <a:pt x="1592545" y="2379320"/>
                </a:lnTo>
                <a:lnTo>
                  <a:pt x="1595940" y="2374318"/>
                </a:lnTo>
                <a:lnTo>
                  <a:pt x="1599109" y="2369543"/>
                </a:lnTo>
                <a:lnTo>
                  <a:pt x="1602504" y="2364995"/>
                </a:lnTo>
                <a:lnTo>
                  <a:pt x="1605673" y="2360673"/>
                </a:lnTo>
                <a:lnTo>
                  <a:pt x="1611332" y="2353851"/>
                </a:lnTo>
                <a:lnTo>
                  <a:pt x="1616990" y="2347258"/>
                </a:lnTo>
                <a:lnTo>
                  <a:pt x="1622422" y="2341344"/>
                </a:lnTo>
                <a:lnTo>
                  <a:pt x="1628081" y="2335204"/>
                </a:lnTo>
                <a:lnTo>
                  <a:pt x="1633740" y="2329521"/>
                </a:lnTo>
                <a:lnTo>
                  <a:pt x="1639172" y="2324290"/>
                </a:lnTo>
                <a:lnTo>
                  <a:pt x="1650489" y="2314060"/>
                </a:lnTo>
                <a:lnTo>
                  <a:pt x="1661580" y="2304282"/>
                </a:lnTo>
                <a:lnTo>
                  <a:pt x="1672444" y="2294959"/>
                </a:lnTo>
                <a:lnTo>
                  <a:pt x="1683309" y="2285864"/>
                </a:lnTo>
                <a:lnTo>
                  <a:pt x="1693720" y="2276773"/>
                </a:lnTo>
                <a:lnTo>
                  <a:pt x="1703906" y="2267443"/>
                </a:lnTo>
                <a:lnTo>
                  <a:pt x="1709112" y="2262439"/>
                </a:lnTo>
                <a:lnTo>
                  <a:pt x="1713865" y="2257658"/>
                </a:lnTo>
                <a:lnTo>
                  <a:pt x="1718844" y="2252656"/>
                </a:lnTo>
                <a:lnTo>
                  <a:pt x="1723598" y="2247194"/>
                </a:lnTo>
                <a:lnTo>
                  <a:pt x="1728351" y="2241516"/>
                </a:lnTo>
                <a:lnTo>
                  <a:pt x="1732878" y="2236063"/>
                </a:lnTo>
                <a:lnTo>
                  <a:pt x="1737178" y="2229926"/>
                </a:lnTo>
                <a:lnTo>
                  <a:pt x="1741705" y="2223557"/>
                </a:lnTo>
                <a:lnTo>
                  <a:pt x="1746006" y="2216965"/>
                </a:lnTo>
                <a:lnTo>
                  <a:pt x="1749853" y="2209916"/>
                </a:lnTo>
                <a:lnTo>
                  <a:pt x="1753928" y="2202639"/>
                </a:lnTo>
                <a:lnTo>
                  <a:pt x="1757549" y="2194677"/>
                </a:lnTo>
                <a:lnTo>
                  <a:pt x="1761623" y="2186721"/>
                </a:lnTo>
                <a:lnTo>
                  <a:pt x="1765018" y="2178080"/>
                </a:lnTo>
                <a:lnTo>
                  <a:pt x="1765474" y="2178614"/>
                </a:lnTo>
                <a:lnTo>
                  <a:pt x="1773325" y="2166542"/>
                </a:lnTo>
                <a:lnTo>
                  <a:pt x="1773555" y="2166542"/>
                </a:lnTo>
                <a:lnTo>
                  <a:pt x="1786625" y="2162428"/>
                </a:lnTo>
                <a:lnTo>
                  <a:pt x="1792816" y="2159001"/>
                </a:lnTo>
                <a:lnTo>
                  <a:pt x="1797173" y="2165628"/>
                </a:lnTo>
                <a:lnTo>
                  <a:pt x="1806575" y="2183679"/>
                </a:lnTo>
                <a:lnTo>
                  <a:pt x="1804740" y="2184594"/>
                </a:lnTo>
                <a:lnTo>
                  <a:pt x="1803594" y="2185051"/>
                </a:lnTo>
                <a:lnTo>
                  <a:pt x="1800154" y="2186651"/>
                </a:lnTo>
                <a:lnTo>
                  <a:pt x="1795568" y="2187793"/>
                </a:lnTo>
                <a:lnTo>
                  <a:pt x="1793046" y="2188250"/>
                </a:lnTo>
                <a:lnTo>
                  <a:pt x="1790065" y="2188708"/>
                </a:lnTo>
                <a:lnTo>
                  <a:pt x="1786854" y="2189165"/>
                </a:lnTo>
                <a:lnTo>
                  <a:pt x="1783644" y="2188708"/>
                </a:lnTo>
                <a:lnTo>
                  <a:pt x="1780953" y="2188324"/>
                </a:lnTo>
                <a:lnTo>
                  <a:pt x="1782673" y="2188995"/>
                </a:lnTo>
                <a:lnTo>
                  <a:pt x="1786974" y="2189904"/>
                </a:lnTo>
                <a:lnTo>
                  <a:pt x="1791953" y="2190587"/>
                </a:lnTo>
                <a:lnTo>
                  <a:pt x="1796706" y="2191041"/>
                </a:lnTo>
                <a:lnTo>
                  <a:pt x="1801686" y="2191267"/>
                </a:lnTo>
                <a:lnTo>
                  <a:pt x="1806892" y="2191267"/>
                </a:lnTo>
                <a:lnTo>
                  <a:pt x="1812324" y="2191041"/>
                </a:lnTo>
                <a:lnTo>
                  <a:pt x="1817530" y="2190587"/>
                </a:lnTo>
                <a:lnTo>
                  <a:pt x="1828621" y="2189451"/>
                </a:lnTo>
                <a:lnTo>
                  <a:pt x="1839712" y="2187860"/>
                </a:lnTo>
                <a:lnTo>
                  <a:pt x="1860988" y="2184221"/>
                </a:lnTo>
                <a:lnTo>
                  <a:pt x="1870494" y="2182858"/>
                </a:lnTo>
                <a:lnTo>
                  <a:pt x="1879548" y="2181719"/>
                </a:lnTo>
                <a:lnTo>
                  <a:pt x="1883396" y="2181494"/>
                </a:lnTo>
                <a:lnTo>
                  <a:pt x="1887017" y="2181494"/>
                </a:lnTo>
                <a:lnTo>
                  <a:pt x="1890412" y="2181494"/>
                </a:lnTo>
                <a:lnTo>
                  <a:pt x="1893355" y="2181719"/>
                </a:lnTo>
                <a:lnTo>
                  <a:pt x="1895845" y="2182403"/>
                </a:lnTo>
                <a:lnTo>
                  <a:pt x="1897882" y="2183084"/>
                </a:lnTo>
                <a:lnTo>
                  <a:pt x="1899466" y="2184221"/>
                </a:lnTo>
                <a:lnTo>
                  <a:pt x="1900372" y="2185133"/>
                </a:lnTo>
                <a:lnTo>
                  <a:pt x="1900824" y="2186042"/>
                </a:lnTo>
                <a:lnTo>
                  <a:pt x="1903540" y="2184902"/>
                </a:lnTo>
                <a:lnTo>
                  <a:pt x="1928212" y="2187177"/>
                </a:lnTo>
                <a:lnTo>
                  <a:pt x="1932060" y="2190587"/>
                </a:lnTo>
                <a:lnTo>
                  <a:pt x="1935681" y="2194226"/>
                </a:lnTo>
                <a:lnTo>
                  <a:pt x="1938624" y="2197860"/>
                </a:lnTo>
                <a:lnTo>
                  <a:pt x="1941113" y="2201956"/>
                </a:lnTo>
                <a:lnTo>
                  <a:pt x="1943150" y="2206048"/>
                </a:lnTo>
                <a:lnTo>
                  <a:pt x="1944735" y="2210369"/>
                </a:lnTo>
                <a:lnTo>
                  <a:pt x="1945866" y="2214690"/>
                </a:lnTo>
                <a:lnTo>
                  <a:pt x="1946111" y="2215672"/>
                </a:lnTo>
                <a:lnTo>
                  <a:pt x="1946037" y="2213455"/>
                </a:lnTo>
                <a:lnTo>
                  <a:pt x="1946037" y="2211188"/>
                </a:lnTo>
                <a:lnTo>
                  <a:pt x="1945810" y="2209372"/>
                </a:lnTo>
                <a:lnTo>
                  <a:pt x="1945583" y="2207331"/>
                </a:lnTo>
                <a:lnTo>
                  <a:pt x="1944902" y="2205290"/>
                </a:lnTo>
                <a:lnTo>
                  <a:pt x="1943314" y="2201434"/>
                </a:lnTo>
                <a:lnTo>
                  <a:pt x="1941726" y="2198030"/>
                </a:lnTo>
                <a:lnTo>
                  <a:pt x="1939458" y="2194860"/>
                </a:lnTo>
                <a:lnTo>
                  <a:pt x="1937416" y="2191684"/>
                </a:lnTo>
                <a:lnTo>
                  <a:pt x="1935601" y="2189189"/>
                </a:lnTo>
                <a:lnTo>
                  <a:pt x="1934013" y="2186466"/>
                </a:lnTo>
                <a:lnTo>
                  <a:pt x="1938550" y="2184880"/>
                </a:lnTo>
                <a:lnTo>
                  <a:pt x="1943087" y="2183067"/>
                </a:lnTo>
                <a:lnTo>
                  <a:pt x="1947851" y="2180799"/>
                </a:lnTo>
                <a:lnTo>
                  <a:pt x="1952389" y="2178530"/>
                </a:lnTo>
                <a:lnTo>
                  <a:pt x="1956926" y="2175583"/>
                </a:lnTo>
                <a:lnTo>
                  <a:pt x="1961690" y="2172635"/>
                </a:lnTo>
                <a:lnTo>
                  <a:pt x="1970765" y="2166286"/>
                </a:lnTo>
                <a:lnTo>
                  <a:pt x="1979612" y="2159706"/>
                </a:lnTo>
                <a:lnTo>
                  <a:pt x="1988460" y="2153130"/>
                </a:lnTo>
                <a:lnTo>
                  <a:pt x="1996400" y="2147235"/>
                </a:lnTo>
                <a:lnTo>
                  <a:pt x="2000030" y="2144738"/>
                </a:lnTo>
                <a:lnTo>
                  <a:pt x="2003660" y="2142471"/>
                </a:lnTo>
                <a:close/>
                <a:moveTo>
                  <a:pt x="6235776" y="2139120"/>
                </a:moveTo>
                <a:lnTo>
                  <a:pt x="6235482" y="2139203"/>
                </a:lnTo>
                <a:lnTo>
                  <a:pt x="6235927" y="2139387"/>
                </a:lnTo>
                <a:lnTo>
                  <a:pt x="6236004" y="2139406"/>
                </a:lnTo>
                <a:lnTo>
                  <a:pt x="6235776" y="2139120"/>
                </a:lnTo>
                <a:close/>
                <a:moveTo>
                  <a:pt x="4538865" y="2133613"/>
                </a:moveTo>
                <a:lnTo>
                  <a:pt x="4539093" y="2133613"/>
                </a:lnTo>
                <a:lnTo>
                  <a:pt x="4538636" y="2133839"/>
                </a:lnTo>
                <a:lnTo>
                  <a:pt x="4524913" y="2145599"/>
                </a:lnTo>
                <a:lnTo>
                  <a:pt x="4538865" y="2133613"/>
                </a:lnTo>
                <a:close/>
                <a:moveTo>
                  <a:pt x="1031294" y="2132099"/>
                </a:moveTo>
                <a:lnTo>
                  <a:pt x="1052513" y="2133197"/>
                </a:lnTo>
                <a:lnTo>
                  <a:pt x="1052041" y="2134291"/>
                </a:lnTo>
                <a:lnTo>
                  <a:pt x="1028701" y="2136864"/>
                </a:lnTo>
                <a:lnTo>
                  <a:pt x="1031294" y="2132099"/>
                </a:lnTo>
                <a:close/>
                <a:moveTo>
                  <a:pt x="4545659" y="2131646"/>
                </a:moveTo>
                <a:lnTo>
                  <a:pt x="4545218" y="2131681"/>
                </a:lnTo>
                <a:lnTo>
                  <a:pt x="4543884" y="2132166"/>
                </a:lnTo>
                <a:lnTo>
                  <a:pt x="4545659" y="2131646"/>
                </a:lnTo>
                <a:close/>
                <a:moveTo>
                  <a:pt x="4564037" y="2131021"/>
                </a:moveTo>
                <a:lnTo>
                  <a:pt x="4564063" y="2131100"/>
                </a:lnTo>
                <a:lnTo>
                  <a:pt x="4556993" y="2132645"/>
                </a:lnTo>
                <a:lnTo>
                  <a:pt x="4543267" y="2133179"/>
                </a:lnTo>
                <a:lnTo>
                  <a:pt x="4540250" y="2133613"/>
                </a:lnTo>
                <a:lnTo>
                  <a:pt x="4542249" y="2133220"/>
                </a:lnTo>
                <a:lnTo>
                  <a:pt x="4539980" y="2133307"/>
                </a:lnTo>
                <a:lnTo>
                  <a:pt x="4542070" y="2132695"/>
                </a:lnTo>
                <a:lnTo>
                  <a:pt x="4540000" y="2133039"/>
                </a:lnTo>
                <a:lnTo>
                  <a:pt x="4537278" y="2133945"/>
                </a:lnTo>
                <a:lnTo>
                  <a:pt x="4534782" y="2134853"/>
                </a:lnTo>
                <a:lnTo>
                  <a:pt x="4532740" y="2136218"/>
                </a:lnTo>
                <a:lnTo>
                  <a:pt x="4530471" y="2137577"/>
                </a:lnTo>
                <a:lnTo>
                  <a:pt x="4528429" y="2139384"/>
                </a:lnTo>
                <a:lnTo>
                  <a:pt x="4526841" y="2141200"/>
                </a:lnTo>
                <a:lnTo>
                  <a:pt x="4525253" y="2143465"/>
                </a:lnTo>
                <a:lnTo>
                  <a:pt x="4523892" y="2145959"/>
                </a:lnTo>
                <a:lnTo>
                  <a:pt x="4522984" y="2148448"/>
                </a:lnTo>
                <a:lnTo>
                  <a:pt x="4521850" y="2151404"/>
                </a:lnTo>
                <a:lnTo>
                  <a:pt x="4521169" y="2154800"/>
                </a:lnTo>
                <a:lnTo>
                  <a:pt x="4520942" y="2158426"/>
                </a:lnTo>
                <a:lnTo>
                  <a:pt x="4520716" y="2162730"/>
                </a:lnTo>
                <a:lnTo>
                  <a:pt x="4520942" y="2166816"/>
                </a:lnTo>
                <a:lnTo>
                  <a:pt x="4521169" y="2170895"/>
                </a:lnTo>
                <a:lnTo>
                  <a:pt x="4520942" y="2174520"/>
                </a:lnTo>
                <a:lnTo>
                  <a:pt x="4520262" y="2177915"/>
                </a:lnTo>
                <a:lnTo>
                  <a:pt x="4519354" y="2181091"/>
                </a:lnTo>
                <a:lnTo>
                  <a:pt x="4517766" y="2184036"/>
                </a:lnTo>
                <a:lnTo>
                  <a:pt x="4516178" y="2186755"/>
                </a:lnTo>
                <a:lnTo>
                  <a:pt x="4514136" y="2188799"/>
                </a:lnTo>
                <a:lnTo>
                  <a:pt x="4511867" y="2191063"/>
                </a:lnTo>
                <a:lnTo>
                  <a:pt x="4509599" y="2192872"/>
                </a:lnTo>
                <a:lnTo>
                  <a:pt x="4506649" y="2194460"/>
                </a:lnTo>
                <a:lnTo>
                  <a:pt x="4503700" y="2195817"/>
                </a:lnTo>
                <a:lnTo>
                  <a:pt x="4500523" y="2197179"/>
                </a:lnTo>
                <a:lnTo>
                  <a:pt x="4499493" y="2197525"/>
                </a:lnTo>
                <a:lnTo>
                  <a:pt x="4506686" y="2197338"/>
                </a:lnTo>
                <a:lnTo>
                  <a:pt x="4524369" y="2197338"/>
                </a:lnTo>
                <a:lnTo>
                  <a:pt x="4533437" y="2197563"/>
                </a:lnTo>
                <a:lnTo>
                  <a:pt x="4535263" y="2197655"/>
                </a:lnTo>
                <a:lnTo>
                  <a:pt x="4534604" y="2197022"/>
                </a:lnTo>
                <a:lnTo>
                  <a:pt x="4532312" y="2194818"/>
                </a:lnTo>
                <a:lnTo>
                  <a:pt x="4532954" y="2194750"/>
                </a:lnTo>
                <a:lnTo>
                  <a:pt x="4524375" y="2180548"/>
                </a:lnTo>
                <a:lnTo>
                  <a:pt x="4525046" y="2171620"/>
                </a:lnTo>
                <a:lnTo>
                  <a:pt x="4525046" y="2163334"/>
                </a:lnTo>
                <a:lnTo>
                  <a:pt x="4524293" y="2179649"/>
                </a:lnTo>
                <a:lnTo>
                  <a:pt x="4522526" y="2173691"/>
                </a:lnTo>
                <a:lnTo>
                  <a:pt x="4521642" y="2171262"/>
                </a:lnTo>
                <a:lnTo>
                  <a:pt x="4521421" y="2169276"/>
                </a:lnTo>
                <a:lnTo>
                  <a:pt x="4521200" y="2167291"/>
                </a:lnTo>
                <a:lnTo>
                  <a:pt x="4521200" y="2165745"/>
                </a:lnTo>
                <a:lnTo>
                  <a:pt x="4521421" y="2164201"/>
                </a:lnTo>
                <a:lnTo>
                  <a:pt x="4521642" y="2162654"/>
                </a:lnTo>
                <a:lnTo>
                  <a:pt x="4522747" y="2159566"/>
                </a:lnTo>
                <a:lnTo>
                  <a:pt x="4523631" y="2156035"/>
                </a:lnTo>
                <a:lnTo>
                  <a:pt x="4524735" y="2151180"/>
                </a:lnTo>
                <a:lnTo>
                  <a:pt x="4525046" y="2149319"/>
                </a:lnTo>
                <a:lnTo>
                  <a:pt x="4525046" y="2148722"/>
                </a:lnTo>
                <a:lnTo>
                  <a:pt x="4525166" y="2148600"/>
                </a:lnTo>
                <a:lnTo>
                  <a:pt x="4525177" y="2148532"/>
                </a:lnTo>
                <a:lnTo>
                  <a:pt x="4525840" y="2145222"/>
                </a:lnTo>
                <a:lnTo>
                  <a:pt x="4525840" y="2146105"/>
                </a:lnTo>
                <a:lnTo>
                  <a:pt x="4525753" y="2147997"/>
                </a:lnTo>
                <a:lnTo>
                  <a:pt x="4526610" y="2147121"/>
                </a:lnTo>
                <a:lnTo>
                  <a:pt x="4528174" y="2145746"/>
                </a:lnTo>
                <a:lnTo>
                  <a:pt x="4529962" y="2144144"/>
                </a:lnTo>
                <a:lnTo>
                  <a:pt x="4531749" y="2142771"/>
                </a:lnTo>
                <a:lnTo>
                  <a:pt x="4535995" y="2140252"/>
                </a:lnTo>
                <a:lnTo>
                  <a:pt x="4540688" y="2138191"/>
                </a:lnTo>
                <a:lnTo>
                  <a:pt x="4545381" y="2136359"/>
                </a:lnTo>
                <a:lnTo>
                  <a:pt x="4550520" y="2134986"/>
                </a:lnTo>
                <a:lnTo>
                  <a:pt x="4555883" y="2133841"/>
                </a:lnTo>
                <a:lnTo>
                  <a:pt x="4560799" y="2133613"/>
                </a:lnTo>
                <a:lnTo>
                  <a:pt x="4561380" y="2133613"/>
                </a:lnTo>
                <a:lnTo>
                  <a:pt x="4561709" y="2132932"/>
                </a:lnTo>
                <a:lnTo>
                  <a:pt x="4563023" y="2132251"/>
                </a:lnTo>
                <a:lnTo>
                  <a:pt x="4564555" y="2131118"/>
                </a:lnTo>
                <a:lnTo>
                  <a:pt x="4564529" y="2131038"/>
                </a:lnTo>
                <a:lnTo>
                  <a:pt x="4564037" y="2131021"/>
                </a:lnTo>
                <a:close/>
                <a:moveTo>
                  <a:pt x="6256659" y="2127510"/>
                </a:moveTo>
                <a:lnTo>
                  <a:pt x="6260771" y="2133883"/>
                </a:lnTo>
                <a:lnTo>
                  <a:pt x="6262134" y="2136845"/>
                </a:lnTo>
                <a:lnTo>
                  <a:pt x="6263498" y="2139570"/>
                </a:lnTo>
                <a:lnTo>
                  <a:pt x="6264861" y="2141852"/>
                </a:lnTo>
                <a:lnTo>
                  <a:pt x="6266679" y="2143439"/>
                </a:lnTo>
                <a:lnTo>
                  <a:pt x="6268269" y="2145260"/>
                </a:lnTo>
                <a:lnTo>
                  <a:pt x="6270314" y="2146398"/>
                </a:lnTo>
                <a:lnTo>
                  <a:pt x="6272359" y="2147533"/>
                </a:lnTo>
                <a:lnTo>
                  <a:pt x="6274404" y="2148442"/>
                </a:lnTo>
                <a:lnTo>
                  <a:pt x="6276677" y="2149124"/>
                </a:lnTo>
                <a:lnTo>
                  <a:pt x="6278949" y="2149581"/>
                </a:lnTo>
                <a:lnTo>
                  <a:pt x="6280994" y="2150038"/>
                </a:lnTo>
                <a:lnTo>
                  <a:pt x="6283493" y="2150268"/>
                </a:lnTo>
                <a:lnTo>
                  <a:pt x="6288265" y="2150268"/>
                </a:lnTo>
                <a:lnTo>
                  <a:pt x="6293491" y="2150038"/>
                </a:lnTo>
                <a:lnTo>
                  <a:pt x="6303944" y="2149581"/>
                </a:lnTo>
                <a:lnTo>
                  <a:pt x="6309397" y="2149355"/>
                </a:lnTo>
                <a:lnTo>
                  <a:pt x="6314396" y="2149810"/>
                </a:lnTo>
                <a:lnTo>
                  <a:pt x="6317123" y="2150038"/>
                </a:lnTo>
                <a:lnTo>
                  <a:pt x="6319622" y="2150492"/>
                </a:lnTo>
                <a:lnTo>
                  <a:pt x="6321894" y="2151410"/>
                </a:lnTo>
                <a:lnTo>
                  <a:pt x="6324394" y="2152325"/>
                </a:lnTo>
                <a:lnTo>
                  <a:pt x="6326893" y="2153236"/>
                </a:lnTo>
                <a:lnTo>
                  <a:pt x="6328938" y="2154820"/>
                </a:lnTo>
                <a:lnTo>
                  <a:pt x="6331211" y="2156188"/>
                </a:lnTo>
                <a:lnTo>
                  <a:pt x="6333330" y="2158097"/>
                </a:lnTo>
                <a:lnTo>
                  <a:pt x="6333445" y="2157753"/>
                </a:lnTo>
                <a:lnTo>
                  <a:pt x="6330950" y="2154579"/>
                </a:lnTo>
                <a:lnTo>
                  <a:pt x="6328455" y="2152311"/>
                </a:lnTo>
                <a:lnTo>
                  <a:pt x="6325734" y="2149818"/>
                </a:lnTo>
                <a:lnTo>
                  <a:pt x="6323239" y="2147776"/>
                </a:lnTo>
                <a:lnTo>
                  <a:pt x="6320291" y="2146415"/>
                </a:lnTo>
                <a:lnTo>
                  <a:pt x="6317116" y="2145055"/>
                </a:lnTo>
                <a:lnTo>
                  <a:pt x="6314168" y="2143694"/>
                </a:lnTo>
                <a:lnTo>
                  <a:pt x="6310993" y="2142788"/>
                </a:lnTo>
                <a:lnTo>
                  <a:pt x="6307818" y="2142107"/>
                </a:lnTo>
                <a:lnTo>
                  <a:pt x="6304416" y="2141200"/>
                </a:lnTo>
                <a:lnTo>
                  <a:pt x="6297839" y="2140066"/>
                </a:lnTo>
                <a:lnTo>
                  <a:pt x="6291036" y="2139161"/>
                </a:lnTo>
                <a:lnTo>
                  <a:pt x="6284232" y="2138252"/>
                </a:lnTo>
                <a:lnTo>
                  <a:pt x="6277429" y="2136893"/>
                </a:lnTo>
                <a:lnTo>
                  <a:pt x="6274027" y="2135983"/>
                </a:lnTo>
                <a:lnTo>
                  <a:pt x="6270625" y="2135078"/>
                </a:lnTo>
                <a:lnTo>
                  <a:pt x="6267450" y="2133719"/>
                </a:lnTo>
                <a:lnTo>
                  <a:pt x="6264048" y="2132358"/>
                </a:lnTo>
                <a:lnTo>
                  <a:pt x="6260873" y="2130317"/>
                </a:lnTo>
                <a:lnTo>
                  <a:pt x="6257925" y="2128504"/>
                </a:lnTo>
                <a:lnTo>
                  <a:pt x="6256659" y="2127510"/>
                </a:lnTo>
                <a:close/>
                <a:moveTo>
                  <a:pt x="3980797" y="2125018"/>
                </a:moveTo>
                <a:lnTo>
                  <a:pt x="3973990" y="2127286"/>
                </a:lnTo>
                <a:lnTo>
                  <a:pt x="3965105" y="2130243"/>
                </a:lnTo>
                <a:lnTo>
                  <a:pt x="3965403" y="2130451"/>
                </a:lnTo>
                <a:lnTo>
                  <a:pt x="3980797" y="2125018"/>
                </a:lnTo>
                <a:close/>
                <a:moveTo>
                  <a:pt x="5251677" y="2116252"/>
                </a:moveTo>
                <a:lnTo>
                  <a:pt x="5252811" y="2116707"/>
                </a:lnTo>
                <a:lnTo>
                  <a:pt x="5253491" y="2116931"/>
                </a:lnTo>
                <a:lnTo>
                  <a:pt x="5251677" y="2116252"/>
                </a:lnTo>
                <a:close/>
                <a:moveTo>
                  <a:pt x="3875335" y="2116221"/>
                </a:moveTo>
                <a:lnTo>
                  <a:pt x="3875782" y="2118319"/>
                </a:lnTo>
                <a:lnTo>
                  <a:pt x="3877360" y="2125500"/>
                </a:lnTo>
                <a:lnTo>
                  <a:pt x="3877877" y="2129782"/>
                </a:lnTo>
                <a:lnTo>
                  <a:pt x="3877848" y="2129075"/>
                </a:lnTo>
                <a:lnTo>
                  <a:pt x="3877166" y="2123856"/>
                </a:lnTo>
                <a:lnTo>
                  <a:pt x="3876027" y="2118865"/>
                </a:lnTo>
                <a:lnTo>
                  <a:pt x="3875659" y="2117456"/>
                </a:lnTo>
                <a:lnTo>
                  <a:pt x="3875335" y="2116221"/>
                </a:lnTo>
                <a:close/>
                <a:moveTo>
                  <a:pt x="2428676" y="2113329"/>
                </a:moveTo>
                <a:lnTo>
                  <a:pt x="2428574" y="2114344"/>
                </a:lnTo>
                <a:lnTo>
                  <a:pt x="2427893" y="2118432"/>
                </a:lnTo>
                <a:lnTo>
                  <a:pt x="2426532" y="2122743"/>
                </a:lnTo>
                <a:lnTo>
                  <a:pt x="2425397" y="2126828"/>
                </a:lnTo>
                <a:lnTo>
                  <a:pt x="2423809" y="2130909"/>
                </a:lnTo>
                <a:lnTo>
                  <a:pt x="2421994" y="2135217"/>
                </a:lnTo>
                <a:lnTo>
                  <a:pt x="2418365" y="2143607"/>
                </a:lnTo>
                <a:lnTo>
                  <a:pt x="2413827" y="2151996"/>
                </a:lnTo>
                <a:lnTo>
                  <a:pt x="2409517" y="2160160"/>
                </a:lnTo>
                <a:lnTo>
                  <a:pt x="2405434" y="2168101"/>
                </a:lnTo>
                <a:lnTo>
                  <a:pt x="2401577" y="2176491"/>
                </a:lnTo>
                <a:lnTo>
                  <a:pt x="2401165" y="2177314"/>
                </a:lnTo>
                <a:lnTo>
                  <a:pt x="2401840" y="2176782"/>
                </a:lnTo>
                <a:lnTo>
                  <a:pt x="2404552" y="2174289"/>
                </a:lnTo>
                <a:lnTo>
                  <a:pt x="2407039" y="2171573"/>
                </a:lnTo>
                <a:lnTo>
                  <a:pt x="2409525" y="2168857"/>
                </a:lnTo>
                <a:lnTo>
                  <a:pt x="2412012" y="2166364"/>
                </a:lnTo>
                <a:lnTo>
                  <a:pt x="2414046" y="2163646"/>
                </a:lnTo>
                <a:lnTo>
                  <a:pt x="2416080" y="2160698"/>
                </a:lnTo>
                <a:lnTo>
                  <a:pt x="2417888" y="2157756"/>
                </a:lnTo>
                <a:lnTo>
                  <a:pt x="2419471" y="2154591"/>
                </a:lnTo>
                <a:lnTo>
                  <a:pt x="2420827" y="2151642"/>
                </a:lnTo>
                <a:lnTo>
                  <a:pt x="2422183" y="2148462"/>
                </a:lnTo>
                <a:lnTo>
                  <a:pt x="2423313" y="2145521"/>
                </a:lnTo>
                <a:lnTo>
                  <a:pt x="2425348" y="2138954"/>
                </a:lnTo>
                <a:lnTo>
                  <a:pt x="2426704" y="2132385"/>
                </a:lnTo>
                <a:lnTo>
                  <a:pt x="2427608" y="2125592"/>
                </a:lnTo>
                <a:lnTo>
                  <a:pt x="2428512" y="2118565"/>
                </a:lnTo>
                <a:lnTo>
                  <a:pt x="2428676" y="2113329"/>
                </a:lnTo>
                <a:close/>
                <a:moveTo>
                  <a:pt x="1765775" y="2105162"/>
                </a:moveTo>
                <a:lnTo>
                  <a:pt x="1760557" y="2108773"/>
                </a:lnTo>
                <a:lnTo>
                  <a:pt x="1766002" y="2105162"/>
                </a:lnTo>
                <a:lnTo>
                  <a:pt x="1765775" y="2105162"/>
                </a:lnTo>
                <a:close/>
                <a:moveTo>
                  <a:pt x="959583" y="2103526"/>
                </a:moveTo>
                <a:lnTo>
                  <a:pt x="968375" y="2110956"/>
                </a:lnTo>
                <a:lnTo>
                  <a:pt x="968155" y="2110956"/>
                </a:lnTo>
                <a:lnTo>
                  <a:pt x="961561" y="2113044"/>
                </a:lnTo>
                <a:lnTo>
                  <a:pt x="954087" y="2108864"/>
                </a:lnTo>
                <a:lnTo>
                  <a:pt x="959583" y="2103526"/>
                </a:lnTo>
                <a:close/>
                <a:moveTo>
                  <a:pt x="3839347" y="2102666"/>
                </a:moveTo>
                <a:lnTo>
                  <a:pt x="3838654" y="2104216"/>
                </a:lnTo>
                <a:lnTo>
                  <a:pt x="3838196" y="2106255"/>
                </a:lnTo>
                <a:lnTo>
                  <a:pt x="3837968" y="2108525"/>
                </a:lnTo>
                <a:lnTo>
                  <a:pt x="3837739" y="2110796"/>
                </a:lnTo>
                <a:lnTo>
                  <a:pt x="3837739" y="2112834"/>
                </a:lnTo>
                <a:lnTo>
                  <a:pt x="3837739" y="2115103"/>
                </a:lnTo>
                <a:lnTo>
                  <a:pt x="3837968" y="2117604"/>
                </a:lnTo>
                <a:lnTo>
                  <a:pt x="3838425" y="2119651"/>
                </a:lnTo>
                <a:lnTo>
                  <a:pt x="3839797" y="2124648"/>
                </a:lnTo>
                <a:lnTo>
                  <a:pt x="3841626" y="2129189"/>
                </a:lnTo>
                <a:lnTo>
                  <a:pt x="3844141" y="2133954"/>
                </a:lnTo>
                <a:lnTo>
                  <a:pt x="3847343" y="2138947"/>
                </a:lnTo>
                <a:lnTo>
                  <a:pt x="3847343" y="2141445"/>
                </a:lnTo>
                <a:lnTo>
                  <a:pt x="3847571" y="2143943"/>
                </a:lnTo>
                <a:lnTo>
                  <a:pt x="3848257" y="2146893"/>
                </a:lnTo>
                <a:lnTo>
                  <a:pt x="3848486" y="2148483"/>
                </a:lnTo>
                <a:lnTo>
                  <a:pt x="3848844" y="2148927"/>
                </a:lnTo>
                <a:lnTo>
                  <a:pt x="3848678" y="2148081"/>
                </a:lnTo>
                <a:lnTo>
                  <a:pt x="3849127" y="2145571"/>
                </a:lnTo>
                <a:lnTo>
                  <a:pt x="3849800" y="2143060"/>
                </a:lnTo>
                <a:lnTo>
                  <a:pt x="3860584" y="2152012"/>
                </a:lnTo>
                <a:lnTo>
                  <a:pt x="3861291" y="2151661"/>
                </a:lnTo>
                <a:lnTo>
                  <a:pt x="3862093" y="2151867"/>
                </a:lnTo>
                <a:lnTo>
                  <a:pt x="3862663" y="2151280"/>
                </a:lnTo>
                <a:lnTo>
                  <a:pt x="3877903" y="2141955"/>
                </a:lnTo>
                <a:lnTo>
                  <a:pt x="3878349" y="2141344"/>
                </a:lnTo>
                <a:lnTo>
                  <a:pt x="3878304" y="2141091"/>
                </a:lnTo>
                <a:lnTo>
                  <a:pt x="3878129" y="2136208"/>
                </a:lnTo>
                <a:lnTo>
                  <a:pt x="3878037" y="2136939"/>
                </a:lnTo>
                <a:lnTo>
                  <a:pt x="3877360" y="2138511"/>
                </a:lnTo>
                <a:lnTo>
                  <a:pt x="3876684" y="2139856"/>
                </a:lnTo>
                <a:lnTo>
                  <a:pt x="3875557" y="2141426"/>
                </a:lnTo>
                <a:lnTo>
                  <a:pt x="3874204" y="2142548"/>
                </a:lnTo>
                <a:lnTo>
                  <a:pt x="3872401" y="2143893"/>
                </a:lnTo>
                <a:lnTo>
                  <a:pt x="3867892" y="2146809"/>
                </a:lnTo>
                <a:lnTo>
                  <a:pt x="3861805" y="2150398"/>
                </a:lnTo>
                <a:lnTo>
                  <a:pt x="3861129" y="2151071"/>
                </a:lnTo>
                <a:lnTo>
                  <a:pt x="3850792" y="2143050"/>
                </a:lnTo>
                <a:lnTo>
                  <a:pt x="3850746" y="2143133"/>
                </a:lnTo>
                <a:lnTo>
                  <a:pt x="3850695" y="2142974"/>
                </a:lnTo>
                <a:lnTo>
                  <a:pt x="3849856" y="2142324"/>
                </a:lnTo>
                <a:lnTo>
                  <a:pt x="3850252" y="2141578"/>
                </a:lnTo>
                <a:lnTo>
                  <a:pt x="3845823" y="2127628"/>
                </a:lnTo>
                <a:lnTo>
                  <a:pt x="3850275" y="2129039"/>
                </a:lnTo>
                <a:lnTo>
                  <a:pt x="3857503" y="2127954"/>
                </a:lnTo>
                <a:lnTo>
                  <a:pt x="3857972" y="2127071"/>
                </a:lnTo>
                <a:lnTo>
                  <a:pt x="3858198" y="2126845"/>
                </a:lnTo>
                <a:lnTo>
                  <a:pt x="3857972" y="2126845"/>
                </a:lnTo>
                <a:lnTo>
                  <a:pt x="3846475" y="2127744"/>
                </a:lnTo>
                <a:lnTo>
                  <a:pt x="3845354" y="2126148"/>
                </a:lnTo>
                <a:lnTo>
                  <a:pt x="3845823" y="2127628"/>
                </a:lnTo>
                <a:lnTo>
                  <a:pt x="3845336" y="2127472"/>
                </a:lnTo>
                <a:lnTo>
                  <a:pt x="3841809" y="2120534"/>
                </a:lnTo>
                <a:lnTo>
                  <a:pt x="3841598" y="2119157"/>
                </a:lnTo>
                <a:lnTo>
                  <a:pt x="3841515" y="2118992"/>
                </a:lnTo>
                <a:lnTo>
                  <a:pt x="3840839" y="2116524"/>
                </a:lnTo>
                <a:lnTo>
                  <a:pt x="3840388" y="2114280"/>
                </a:lnTo>
                <a:lnTo>
                  <a:pt x="3840162" y="2112037"/>
                </a:lnTo>
                <a:lnTo>
                  <a:pt x="3840162" y="2109793"/>
                </a:lnTo>
                <a:lnTo>
                  <a:pt x="3840162" y="2109571"/>
                </a:lnTo>
                <a:lnTo>
                  <a:pt x="3840162" y="2108229"/>
                </a:lnTo>
                <a:lnTo>
                  <a:pt x="3839698" y="2109040"/>
                </a:lnTo>
                <a:lnTo>
                  <a:pt x="3838575" y="2107215"/>
                </a:lnTo>
                <a:lnTo>
                  <a:pt x="3839347" y="2102666"/>
                </a:lnTo>
                <a:close/>
                <a:moveTo>
                  <a:pt x="950976" y="2100352"/>
                </a:moveTo>
                <a:lnTo>
                  <a:pt x="952501" y="2104029"/>
                </a:lnTo>
                <a:lnTo>
                  <a:pt x="947738" y="2105113"/>
                </a:lnTo>
                <a:lnTo>
                  <a:pt x="950976" y="2100352"/>
                </a:lnTo>
                <a:close/>
                <a:moveTo>
                  <a:pt x="6418423" y="2094079"/>
                </a:moveTo>
                <a:lnTo>
                  <a:pt x="6417296" y="2096169"/>
                </a:lnTo>
                <a:lnTo>
                  <a:pt x="6416841" y="2096169"/>
                </a:lnTo>
                <a:lnTo>
                  <a:pt x="6417750" y="2098214"/>
                </a:lnTo>
                <a:lnTo>
                  <a:pt x="6419795" y="2103433"/>
                </a:lnTo>
                <a:lnTo>
                  <a:pt x="6420703" y="2105927"/>
                </a:lnTo>
                <a:lnTo>
                  <a:pt x="6421385" y="2108194"/>
                </a:lnTo>
                <a:lnTo>
                  <a:pt x="6421839" y="2110236"/>
                </a:lnTo>
                <a:lnTo>
                  <a:pt x="6422066" y="2112505"/>
                </a:lnTo>
                <a:lnTo>
                  <a:pt x="6421839" y="2114776"/>
                </a:lnTo>
                <a:lnTo>
                  <a:pt x="6421385" y="2116818"/>
                </a:lnTo>
                <a:lnTo>
                  <a:pt x="6429563" y="2137697"/>
                </a:lnTo>
                <a:lnTo>
                  <a:pt x="6430018" y="2140425"/>
                </a:lnTo>
                <a:lnTo>
                  <a:pt x="6430926" y="2143371"/>
                </a:lnTo>
                <a:lnTo>
                  <a:pt x="6433198" y="2150405"/>
                </a:lnTo>
                <a:lnTo>
                  <a:pt x="6436152" y="2158350"/>
                </a:lnTo>
                <a:lnTo>
                  <a:pt x="6439559" y="2166528"/>
                </a:lnTo>
                <a:lnTo>
                  <a:pt x="6446602" y="2182182"/>
                </a:lnTo>
                <a:lnTo>
                  <a:pt x="6452054" y="2193976"/>
                </a:lnTo>
                <a:lnTo>
                  <a:pt x="6452509" y="2194885"/>
                </a:lnTo>
                <a:lnTo>
                  <a:pt x="6455235" y="2196932"/>
                </a:lnTo>
                <a:lnTo>
                  <a:pt x="6457353" y="2181491"/>
                </a:lnTo>
                <a:lnTo>
                  <a:pt x="6457043" y="2181565"/>
                </a:lnTo>
                <a:lnTo>
                  <a:pt x="6452280" y="2194037"/>
                </a:lnTo>
                <a:lnTo>
                  <a:pt x="6451827" y="2192222"/>
                </a:lnTo>
                <a:lnTo>
                  <a:pt x="6450466" y="2187233"/>
                </a:lnTo>
                <a:lnTo>
                  <a:pt x="6449332" y="2183150"/>
                </a:lnTo>
                <a:lnTo>
                  <a:pt x="6448198" y="2179069"/>
                </a:lnTo>
                <a:lnTo>
                  <a:pt x="6445250" y="2170452"/>
                </a:lnTo>
                <a:lnTo>
                  <a:pt x="6441621" y="2162063"/>
                </a:lnTo>
                <a:lnTo>
                  <a:pt x="6437993" y="2153671"/>
                </a:lnTo>
                <a:lnTo>
                  <a:pt x="6429829" y="2136667"/>
                </a:lnTo>
                <a:lnTo>
                  <a:pt x="6426200" y="2128504"/>
                </a:lnTo>
                <a:lnTo>
                  <a:pt x="6422798" y="2120108"/>
                </a:lnTo>
                <a:lnTo>
                  <a:pt x="6423705" y="2118974"/>
                </a:lnTo>
                <a:lnTo>
                  <a:pt x="6423025" y="2113984"/>
                </a:lnTo>
                <a:lnTo>
                  <a:pt x="6422118" y="2109450"/>
                </a:lnTo>
                <a:lnTo>
                  <a:pt x="6419850" y="2100155"/>
                </a:lnTo>
                <a:lnTo>
                  <a:pt x="6418716" y="2095618"/>
                </a:lnTo>
                <a:lnTo>
                  <a:pt x="6418423" y="2094079"/>
                </a:lnTo>
                <a:close/>
                <a:moveTo>
                  <a:pt x="6205582" y="2093540"/>
                </a:moveTo>
                <a:lnTo>
                  <a:pt x="6205311" y="2095166"/>
                </a:lnTo>
                <a:lnTo>
                  <a:pt x="6204857" y="2099020"/>
                </a:lnTo>
                <a:lnTo>
                  <a:pt x="6204857" y="2102876"/>
                </a:lnTo>
                <a:lnTo>
                  <a:pt x="6205311" y="2106729"/>
                </a:lnTo>
                <a:lnTo>
                  <a:pt x="6206218" y="2110356"/>
                </a:lnTo>
                <a:lnTo>
                  <a:pt x="6207352" y="2113984"/>
                </a:lnTo>
                <a:lnTo>
                  <a:pt x="6209166" y="2117386"/>
                </a:lnTo>
                <a:lnTo>
                  <a:pt x="6210980" y="2120563"/>
                </a:lnTo>
                <a:lnTo>
                  <a:pt x="6211828" y="2121750"/>
                </a:lnTo>
                <a:lnTo>
                  <a:pt x="6211236" y="2120225"/>
                </a:lnTo>
                <a:lnTo>
                  <a:pt x="6209418" y="2116129"/>
                </a:lnTo>
                <a:lnTo>
                  <a:pt x="6208282" y="2112033"/>
                </a:lnTo>
                <a:lnTo>
                  <a:pt x="6207146" y="2107937"/>
                </a:lnTo>
                <a:lnTo>
                  <a:pt x="6206464" y="2104073"/>
                </a:lnTo>
                <a:lnTo>
                  <a:pt x="6206010" y="2099976"/>
                </a:lnTo>
                <a:lnTo>
                  <a:pt x="6205783" y="2096335"/>
                </a:lnTo>
                <a:lnTo>
                  <a:pt x="6205582" y="2093540"/>
                </a:lnTo>
                <a:close/>
                <a:moveTo>
                  <a:pt x="6221060" y="2092717"/>
                </a:moveTo>
                <a:lnTo>
                  <a:pt x="6224869" y="2096790"/>
                </a:lnTo>
                <a:lnTo>
                  <a:pt x="6239866" y="2108395"/>
                </a:lnTo>
                <a:lnTo>
                  <a:pt x="6241684" y="2109301"/>
                </a:lnTo>
                <a:lnTo>
                  <a:pt x="6240673" y="2106716"/>
                </a:lnTo>
                <a:lnTo>
                  <a:pt x="6239102" y="2103102"/>
                </a:lnTo>
                <a:lnTo>
                  <a:pt x="6236834" y="2097886"/>
                </a:lnTo>
                <a:lnTo>
                  <a:pt x="6241143" y="2108090"/>
                </a:lnTo>
                <a:lnTo>
                  <a:pt x="6240009" y="2107636"/>
                </a:lnTo>
                <a:lnTo>
                  <a:pt x="6237968" y="2106276"/>
                </a:lnTo>
                <a:lnTo>
                  <a:pt x="6232979" y="2102650"/>
                </a:lnTo>
                <a:lnTo>
                  <a:pt x="6227309" y="2098114"/>
                </a:lnTo>
                <a:lnTo>
                  <a:pt x="6221866" y="2093353"/>
                </a:lnTo>
                <a:lnTo>
                  <a:pt x="6221060" y="2092717"/>
                </a:lnTo>
                <a:close/>
                <a:moveTo>
                  <a:pt x="968375" y="2092427"/>
                </a:moveTo>
                <a:lnTo>
                  <a:pt x="977900" y="2101939"/>
                </a:lnTo>
                <a:lnTo>
                  <a:pt x="977693" y="2101939"/>
                </a:lnTo>
                <a:lnTo>
                  <a:pt x="968375" y="2092427"/>
                </a:lnTo>
                <a:close/>
                <a:moveTo>
                  <a:pt x="6205776" y="2090655"/>
                </a:moveTo>
                <a:lnTo>
                  <a:pt x="6205782" y="2090668"/>
                </a:lnTo>
                <a:lnTo>
                  <a:pt x="6205783" y="2090661"/>
                </a:lnTo>
                <a:lnTo>
                  <a:pt x="6205776" y="2090655"/>
                </a:lnTo>
                <a:close/>
                <a:moveTo>
                  <a:pt x="6215516" y="2088364"/>
                </a:moveTo>
                <a:lnTo>
                  <a:pt x="6215289" y="2088591"/>
                </a:lnTo>
                <a:lnTo>
                  <a:pt x="6215289" y="2088817"/>
                </a:lnTo>
                <a:lnTo>
                  <a:pt x="6216196" y="2089725"/>
                </a:lnTo>
                <a:lnTo>
                  <a:pt x="6220732" y="2095166"/>
                </a:lnTo>
                <a:lnTo>
                  <a:pt x="6220011" y="2095268"/>
                </a:lnTo>
                <a:lnTo>
                  <a:pt x="6221688" y="2096106"/>
                </a:lnTo>
                <a:lnTo>
                  <a:pt x="6215729" y="2088506"/>
                </a:lnTo>
                <a:lnTo>
                  <a:pt x="6215516" y="2088364"/>
                </a:lnTo>
                <a:close/>
                <a:moveTo>
                  <a:pt x="1003056" y="2084491"/>
                </a:moveTo>
                <a:lnTo>
                  <a:pt x="1006475" y="2090613"/>
                </a:lnTo>
                <a:lnTo>
                  <a:pt x="996950" y="2090840"/>
                </a:lnTo>
                <a:lnTo>
                  <a:pt x="1003056" y="2084491"/>
                </a:lnTo>
                <a:close/>
                <a:moveTo>
                  <a:pt x="3905785" y="2082699"/>
                </a:moveTo>
                <a:lnTo>
                  <a:pt x="3903409" y="2082813"/>
                </a:lnTo>
                <a:lnTo>
                  <a:pt x="3904935" y="2083489"/>
                </a:lnTo>
                <a:lnTo>
                  <a:pt x="3909033" y="2085984"/>
                </a:lnTo>
                <a:lnTo>
                  <a:pt x="3912675" y="2088705"/>
                </a:lnTo>
                <a:lnTo>
                  <a:pt x="3916316" y="2091880"/>
                </a:lnTo>
                <a:lnTo>
                  <a:pt x="3919276" y="2095508"/>
                </a:lnTo>
                <a:lnTo>
                  <a:pt x="3921076" y="2098048"/>
                </a:lnTo>
                <a:lnTo>
                  <a:pt x="3919773" y="2095876"/>
                </a:lnTo>
                <a:lnTo>
                  <a:pt x="3917722" y="2092711"/>
                </a:lnTo>
                <a:lnTo>
                  <a:pt x="3915217" y="2089754"/>
                </a:lnTo>
                <a:lnTo>
                  <a:pt x="3912255" y="2087250"/>
                </a:lnTo>
                <a:lnTo>
                  <a:pt x="3909066" y="2084747"/>
                </a:lnTo>
                <a:lnTo>
                  <a:pt x="3905785" y="2082699"/>
                </a:lnTo>
                <a:close/>
                <a:moveTo>
                  <a:pt x="6416160" y="2080737"/>
                </a:moveTo>
                <a:lnTo>
                  <a:pt x="6415933" y="2080964"/>
                </a:lnTo>
                <a:lnTo>
                  <a:pt x="6415705" y="2081191"/>
                </a:lnTo>
                <a:lnTo>
                  <a:pt x="6416795" y="2085314"/>
                </a:lnTo>
                <a:lnTo>
                  <a:pt x="6416221" y="2081108"/>
                </a:lnTo>
                <a:lnTo>
                  <a:pt x="6416464" y="2080986"/>
                </a:lnTo>
                <a:lnTo>
                  <a:pt x="6416387" y="2080964"/>
                </a:lnTo>
                <a:lnTo>
                  <a:pt x="6416160" y="2080737"/>
                </a:lnTo>
                <a:close/>
                <a:moveTo>
                  <a:pt x="6196239" y="2079520"/>
                </a:moveTo>
                <a:lnTo>
                  <a:pt x="6196517" y="2079891"/>
                </a:lnTo>
                <a:lnTo>
                  <a:pt x="6196480" y="2079780"/>
                </a:lnTo>
                <a:lnTo>
                  <a:pt x="6196239" y="2079520"/>
                </a:lnTo>
                <a:close/>
                <a:moveTo>
                  <a:pt x="4541611" y="2077706"/>
                </a:moveTo>
                <a:lnTo>
                  <a:pt x="4541611" y="2077933"/>
                </a:lnTo>
                <a:lnTo>
                  <a:pt x="4541384" y="2077933"/>
                </a:lnTo>
                <a:lnTo>
                  <a:pt x="4541157" y="2077933"/>
                </a:lnTo>
                <a:lnTo>
                  <a:pt x="4540113" y="2077893"/>
                </a:lnTo>
                <a:lnTo>
                  <a:pt x="4541135" y="2078658"/>
                </a:lnTo>
                <a:lnTo>
                  <a:pt x="4541361" y="2078658"/>
                </a:lnTo>
                <a:lnTo>
                  <a:pt x="4541588" y="2078658"/>
                </a:lnTo>
                <a:lnTo>
                  <a:pt x="4541815" y="2078658"/>
                </a:lnTo>
                <a:lnTo>
                  <a:pt x="4541815" y="2078431"/>
                </a:lnTo>
                <a:lnTo>
                  <a:pt x="4542042" y="2078658"/>
                </a:lnTo>
                <a:lnTo>
                  <a:pt x="4542042" y="2078431"/>
                </a:lnTo>
                <a:lnTo>
                  <a:pt x="4542322" y="2078478"/>
                </a:lnTo>
                <a:lnTo>
                  <a:pt x="4541837" y="2077933"/>
                </a:lnTo>
                <a:lnTo>
                  <a:pt x="4541611" y="2077706"/>
                </a:lnTo>
                <a:close/>
                <a:moveTo>
                  <a:pt x="3878333" y="2077456"/>
                </a:moveTo>
                <a:lnTo>
                  <a:pt x="3878085" y="2077466"/>
                </a:lnTo>
                <a:lnTo>
                  <a:pt x="3872618" y="2078148"/>
                </a:lnTo>
                <a:lnTo>
                  <a:pt x="3867461" y="2079222"/>
                </a:lnTo>
                <a:lnTo>
                  <a:pt x="3867464" y="2079242"/>
                </a:lnTo>
                <a:lnTo>
                  <a:pt x="3864720" y="2079924"/>
                </a:lnTo>
                <a:lnTo>
                  <a:pt x="3861976" y="2080832"/>
                </a:lnTo>
                <a:lnTo>
                  <a:pt x="3859690" y="2081740"/>
                </a:lnTo>
                <a:lnTo>
                  <a:pt x="3857403" y="2082648"/>
                </a:lnTo>
                <a:lnTo>
                  <a:pt x="3855117" y="2084010"/>
                </a:lnTo>
                <a:lnTo>
                  <a:pt x="3853288" y="2085144"/>
                </a:lnTo>
                <a:lnTo>
                  <a:pt x="3851448" y="2086160"/>
                </a:lnTo>
                <a:lnTo>
                  <a:pt x="3852943" y="2086212"/>
                </a:lnTo>
                <a:lnTo>
                  <a:pt x="3852494" y="2086669"/>
                </a:lnTo>
                <a:lnTo>
                  <a:pt x="3850365" y="2090392"/>
                </a:lnTo>
                <a:lnTo>
                  <a:pt x="3851209" y="2090056"/>
                </a:lnTo>
                <a:lnTo>
                  <a:pt x="3854140" y="2089383"/>
                </a:lnTo>
                <a:lnTo>
                  <a:pt x="3857071" y="2089158"/>
                </a:lnTo>
                <a:lnTo>
                  <a:pt x="3859550" y="2089383"/>
                </a:lnTo>
                <a:lnTo>
                  <a:pt x="3861805" y="2089831"/>
                </a:lnTo>
                <a:lnTo>
                  <a:pt x="3863834" y="2091177"/>
                </a:lnTo>
                <a:lnTo>
                  <a:pt x="3865637" y="2092299"/>
                </a:lnTo>
                <a:lnTo>
                  <a:pt x="3867441" y="2093869"/>
                </a:lnTo>
                <a:lnTo>
                  <a:pt x="3868794" y="2096111"/>
                </a:lnTo>
                <a:lnTo>
                  <a:pt x="3870074" y="2098447"/>
                </a:lnTo>
                <a:lnTo>
                  <a:pt x="3869199" y="2095734"/>
                </a:lnTo>
                <a:lnTo>
                  <a:pt x="3869103" y="2094996"/>
                </a:lnTo>
                <a:lnTo>
                  <a:pt x="3868848" y="2094646"/>
                </a:lnTo>
                <a:lnTo>
                  <a:pt x="3867522" y="2093053"/>
                </a:lnTo>
                <a:lnTo>
                  <a:pt x="3865756" y="2091689"/>
                </a:lnTo>
                <a:lnTo>
                  <a:pt x="3863989" y="2090324"/>
                </a:lnTo>
                <a:lnTo>
                  <a:pt x="3860676" y="2088277"/>
                </a:lnTo>
                <a:lnTo>
                  <a:pt x="3857804" y="2086685"/>
                </a:lnTo>
                <a:lnTo>
                  <a:pt x="3856921" y="2086002"/>
                </a:lnTo>
                <a:lnTo>
                  <a:pt x="3856037" y="2085320"/>
                </a:lnTo>
                <a:lnTo>
                  <a:pt x="3856037" y="2084638"/>
                </a:lnTo>
                <a:lnTo>
                  <a:pt x="3856921" y="2083728"/>
                </a:lnTo>
                <a:lnTo>
                  <a:pt x="3858025" y="2083046"/>
                </a:lnTo>
                <a:lnTo>
                  <a:pt x="3859792" y="2082136"/>
                </a:lnTo>
                <a:lnTo>
                  <a:pt x="3862663" y="2081226"/>
                </a:lnTo>
                <a:lnTo>
                  <a:pt x="3866418" y="2080089"/>
                </a:lnTo>
                <a:lnTo>
                  <a:pt x="3867743" y="2079634"/>
                </a:lnTo>
                <a:lnTo>
                  <a:pt x="3867761" y="2079744"/>
                </a:lnTo>
                <a:lnTo>
                  <a:pt x="3871930" y="2078953"/>
                </a:lnTo>
                <a:lnTo>
                  <a:pt x="3876938" y="2078273"/>
                </a:lnTo>
                <a:lnTo>
                  <a:pt x="3879623" y="2078146"/>
                </a:lnTo>
                <a:lnTo>
                  <a:pt x="3878333" y="2077456"/>
                </a:lnTo>
                <a:close/>
                <a:moveTo>
                  <a:pt x="6414245" y="2072017"/>
                </a:moveTo>
                <a:lnTo>
                  <a:pt x="6417583" y="2080426"/>
                </a:lnTo>
                <a:lnTo>
                  <a:pt x="6418489" y="2079974"/>
                </a:lnTo>
                <a:lnTo>
                  <a:pt x="6414245" y="2072017"/>
                </a:lnTo>
                <a:close/>
                <a:moveTo>
                  <a:pt x="4070344" y="2071160"/>
                </a:moveTo>
                <a:lnTo>
                  <a:pt x="4070122" y="2073598"/>
                </a:lnTo>
                <a:lnTo>
                  <a:pt x="4069211" y="2075874"/>
                </a:lnTo>
                <a:lnTo>
                  <a:pt x="4068072" y="2078376"/>
                </a:lnTo>
                <a:lnTo>
                  <a:pt x="4066478" y="2080879"/>
                </a:lnTo>
                <a:lnTo>
                  <a:pt x="4064200" y="2083154"/>
                </a:lnTo>
                <a:lnTo>
                  <a:pt x="4061694" y="2085658"/>
                </a:lnTo>
                <a:lnTo>
                  <a:pt x="4058960" y="2088160"/>
                </a:lnTo>
                <a:lnTo>
                  <a:pt x="4055771" y="2090663"/>
                </a:lnTo>
                <a:lnTo>
                  <a:pt x="4052354" y="2092939"/>
                </a:lnTo>
                <a:lnTo>
                  <a:pt x="4048937" y="2095195"/>
                </a:lnTo>
                <a:lnTo>
                  <a:pt x="4040964" y="2099747"/>
                </a:lnTo>
                <a:lnTo>
                  <a:pt x="4032535" y="2104295"/>
                </a:lnTo>
                <a:lnTo>
                  <a:pt x="4023651" y="2108390"/>
                </a:lnTo>
                <a:lnTo>
                  <a:pt x="4014311" y="2112258"/>
                </a:lnTo>
                <a:lnTo>
                  <a:pt x="4005426" y="2115896"/>
                </a:lnTo>
                <a:lnTo>
                  <a:pt x="3996542" y="2119312"/>
                </a:lnTo>
                <a:lnTo>
                  <a:pt x="3995474" y="2119732"/>
                </a:lnTo>
                <a:lnTo>
                  <a:pt x="4002725" y="2117105"/>
                </a:lnTo>
                <a:lnTo>
                  <a:pt x="4019501" y="2110755"/>
                </a:lnTo>
                <a:lnTo>
                  <a:pt x="4034917" y="2105091"/>
                </a:lnTo>
                <a:lnTo>
                  <a:pt x="4050106" y="2099881"/>
                </a:lnTo>
                <a:lnTo>
                  <a:pt x="4064389" y="2095575"/>
                </a:lnTo>
                <a:lnTo>
                  <a:pt x="4071416" y="2093306"/>
                </a:lnTo>
                <a:lnTo>
                  <a:pt x="4078444" y="2091720"/>
                </a:lnTo>
                <a:lnTo>
                  <a:pt x="4085245" y="2090133"/>
                </a:lnTo>
                <a:lnTo>
                  <a:pt x="4092273" y="2089000"/>
                </a:lnTo>
                <a:lnTo>
                  <a:pt x="4099301" y="2087866"/>
                </a:lnTo>
                <a:lnTo>
                  <a:pt x="4106102" y="2086960"/>
                </a:lnTo>
                <a:lnTo>
                  <a:pt x="4113583" y="2086507"/>
                </a:lnTo>
                <a:lnTo>
                  <a:pt x="4116768" y="2086302"/>
                </a:lnTo>
                <a:lnTo>
                  <a:pt x="4109159" y="2085003"/>
                </a:lnTo>
                <a:lnTo>
                  <a:pt x="4100538" y="2083191"/>
                </a:lnTo>
                <a:lnTo>
                  <a:pt x="4092370" y="2081377"/>
                </a:lnTo>
                <a:lnTo>
                  <a:pt x="4085110" y="2079338"/>
                </a:lnTo>
                <a:lnTo>
                  <a:pt x="4081934" y="2078204"/>
                </a:lnTo>
                <a:lnTo>
                  <a:pt x="4078758" y="2076845"/>
                </a:lnTo>
                <a:lnTo>
                  <a:pt x="4076035" y="2075485"/>
                </a:lnTo>
                <a:lnTo>
                  <a:pt x="4073766" y="2073898"/>
                </a:lnTo>
                <a:lnTo>
                  <a:pt x="4071725" y="2072539"/>
                </a:lnTo>
                <a:lnTo>
                  <a:pt x="4070344" y="2071160"/>
                </a:lnTo>
                <a:close/>
                <a:moveTo>
                  <a:pt x="2503330" y="2065338"/>
                </a:moveTo>
                <a:lnTo>
                  <a:pt x="2510789" y="2065338"/>
                </a:lnTo>
                <a:lnTo>
                  <a:pt x="2518022" y="2065791"/>
                </a:lnTo>
                <a:lnTo>
                  <a:pt x="2521413" y="2066244"/>
                </a:lnTo>
                <a:lnTo>
                  <a:pt x="2525029" y="2066924"/>
                </a:lnTo>
                <a:lnTo>
                  <a:pt x="2528420" y="2067603"/>
                </a:lnTo>
                <a:lnTo>
                  <a:pt x="2531810" y="2068962"/>
                </a:lnTo>
                <a:lnTo>
                  <a:pt x="2534975" y="2069868"/>
                </a:lnTo>
                <a:lnTo>
                  <a:pt x="2538365" y="2071454"/>
                </a:lnTo>
                <a:lnTo>
                  <a:pt x="2541530" y="2072813"/>
                </a:lnTo>
                <a:lnTo>
                  <a:pt x="2544468" y="2074625"/>
                </a:lnTo>
                <a:lnTo>
                  <a:pt x="2547859" y="2076211"/>
                </a:lnTo>
                <a:lnTo>
                  <a:pt x="2550797" y="2077570"/>
                </a:lnTo>
                <a:lnTo>
                  <a:pt x="2553510" y="2079382"/>
                </a:lnTo>
                <a:lnTo>
                  <a:pt x="2555544" y="2080967"/>
                </a:lnTo>
                <a:lnTo>
                  <a:pt x="2557804" y="2082780"/>
                </a:lnTo>
                <a:lnTo>
                  <a:pt x="2559613" y="2084365"/>
                </a:lnTo>
                <a:lnTo>
                  <a:pt x="2560743" y="2086177"/>
                </a:lnTo>
                <a:lnTo>
                  <a:pt x="2561873" y="2087763"/>
                </a:lnTo>
                <a:lnTo>
                  <a:pt x="2563003" y="2089802"/>
                </a:lnTo>
                <a:lnTo>
                  <a:pt x="2563455" y="2091841"/>
                </a:lnTo>
                <a:lnTo>
                  <a:pt x="2563907" y="2093653"/>
                </a:lnTo>
                <a:lnTo>
                  <a:pt x="2563907" y="2095692"/>
                </a:lnTo>
                <a:lnTo>
                  <a:pt x="2563907" y="2097503"/>
                </a:lnTo>
                <a:lnTo>
                  <a:pt x="2563681" y="2099543"/>
                </a:lnTo>
                <a:lnTo>
                  <a:pt x="2563229" y="2101356"/>
                </a:lnTo>
                <a:lnTo>
                  <a:pt x="2562777" y="2103619"/>
                </a:lnTo>
                <a:lnTo>
                  <a:pt x="2560743" y="2107697"/>
                </a:lnTo>
                <a:lnTo>
                  <a:pt x="2558482" y="2111997"/>
                </a:lnTo>
                <a:lnTo>
                  <a:pt x="2555544" y="2116297"/>
                </a:lnTo>
                <a:lnTo>
                  <a:pt x="2552606" y="2120605"/>
                </a:lnTo>
                <a:lnTo>
                  <a:pt x="2549215" y="2125366"/>
                </a:lnTo>
                <a:lnTo>
                  <a:pt x="2545146" y="2129672"/>
                </a:lnTo>
                <a:lnTo>
                  <a:pt x="2537687" y="2138505"/>
                </a:lnTo>
                <a:lnTo>
                  <a:pt x="2533845" y="2143256"/>
                </a:lnTo>
                <a:lnTo>
                  <a:pt x="2530228" y="2147557"/>
                </a:lnTo>
                <a:lnTo>
                  <a:pt x="2526838" y="2152325"/>
                </a:lnTo>
                <a:lnTo>
                  <a:pt x="2523899" y="2156622"/>
                </a:lnTo>
                <a:lnTo>
                  <a:pt x="2521413" y="2160926"/>
                </a:lnTo>
                <a:lnTo>
                  <a:pt x="2519378" y="2165234"/>
                </a:lnTo>
                <a:lnTo>
                  <a:pt x="2518474" y="2167501"/>
                </a:lnTo>
                <a:lnTo>
                  <a:pt x="2518022" y="2169761"/>
                </a:lnTo>
                <a:lnTo>
                  <a:pt x="2517570" y="2171797"/>
                </a:lnTo>
                <a:lnTo>
                  <a:pt x="2517344" y="2173837"/>
                </a:lnTo>
                <a:lnTo>
                  <a:pt x="2517344" y="2176101"/>
                </a:lnTo>
                <a:lnTo>
                  <a:pt x="2517570" y="2177911"/>
                </a:lnTo>
                <a:lnTo>
                  <a:pt x="2518022" y="2180179"/>
                </a:lnTo>
                <a:lnTo>
                  <a:pt x="2518474" y="2181988"/>
                </a:lnTo>
                <a:lnTo>
                  <a:pt x="2519604" y="2184030"/>
                </a:lnTo>
                <a:lnTo>
                  <a:pt x="2520735" y="2186067"/>
                </a:lnTo>
                <a:lnTo>
                  <a:pt x="2522317" y="2187885"/>
                </a:lnTo>
                <a:lnTo>
                  <a:pt x="2523899" y="2189922"/>
                </a:lnTo>
                <a:lnTo>
                  <a:pt x="2526159" y="2191503"/>
                </a:lnTo>
                <a:lnTo>
                  <a:pt x="2528194" y="2193540"/>
                </a:lnTo>
                <a:lnTo>
                  <a:pt x="2531132" y="2195124"/>
                </a:lnTo>
                <a:lnTo>
                  <a:pt x="2534071" y="2196941"/>
                </a:lnTo>
                <a:lnTo>
                  <a:pt x="2537461" y="2198525"/>
                </a:lnTo>
                <a:lnTo>
                  <a:pt x="2541078" y="2200336"/>
                </a:lnTo>
                <a:lnTo>
                  <a:pt x="2545146" y="2201924"/>
                </a:lnTo>
                <a:lnTo>
                  <a:pt x="2549667" y="2203506"/>
                </a:lnTo>
                <a:lnTo>
                  <a:pt x="2565490" y="2195124"/>
                </a:lnTo>
                <a:lnTo>
                  <a:pt x="2572723" y="2210981"/>
                </a:lnTo>
                <a:lnTo>
                  <a:pt x="2570010" y="2214156"/>
                </a:lnTo>
                <a:lnTo>
                  <a:pt x="2588457" y="2217759"/>
                </a:lnTo>
                <a:lnTo>
                  <a:pt x="2588557" y="2215305"/>
                </a:lnTo>
                <a:lnTo>
                  <a:pt x="2595362" y="2218475"/>
                </a:lnTo>
                <a:lnTo>
                  <a:pt x="2602394" y="2220972"/>
                </a:lnTo>
                <a:lnTo>
                  <a:pt x="2608972" y="2223240"/>
                </a:lnTo>
                <a:lnTo>
                  <a:pt x="2615778" y="2224596"/>
                </a:lnTo>
                <a:lnTo>
                  <a:pt x="2622356" y="2226189"/>
                </a:lnTo>
                <a:lnTo>
                  <a:pt x="2628707" y="2227087"/>
                </a:lnTo>
                <a:lnTo>
                  <a:pt x="2635286" y="2227544"/>
                </a:lnTo>
                <a:lnTo>
                  <a:pt x="2641864" y="2227997"/>
                </a:lnTo>
                <a:lnTo>
                  <a:pt x="2648443" y="2227997"/>
                </a:lnTo>
                <a:lnTo>
                  <a:pt x="2655021" y="2227768"/>
                </a:lnTo>
                <a:lnTo>
                  <a:pt x="2661599" y="2227544"/>
                </a:lnTo>
                <a:lnTo>
                  <a:pt x="2668405" y="2227087"/>
                </a:lnTo>
                <a:lnTo>
                  <a:pt x="2682469" y="2225505"/>
                </a:lnTo>
                <a:lnTo>
                  <a:pt x="2696986" y="2224147"/>
                </a:lnTo>
                <a:lnTo>
                  <a:pt x="2703111" y="2223469"/>
                </a:lnTo>
                <a:lnTo>
                  <a:pt x="2708782" y="2223013"/>
                </a:lnTo>
                <a:lnTo>
                  <a:pt x="2713999" y="2223013"/>
                </a:lnTo>
                <a:lnTo>
                  <a:pt x="2719217" y="2222789"/>
                </a:lnTo>
                <a:lnTo>
                  <a:pt x="2723754" y="2223013"/>
                </a:lnTo>
                <a:lnTo>
                  <a:pt x="2728517" y="2223240"/>
                </a:lnTo>
                <a:lnTo>
                  <a:pt x="2732600" y="2223695"/>
                </a:lnTo>
                <a:lnTo>
                  <a:pt x="2736683" y="2224369"/>
                </a:lnTo>
                <a:lnTo>
                  <a:pt x="2740313" y="2225053"/>
                </a:lnTo>
                <a:lnTo>
                  <a:pt x="2743942" y="2226189"/>
                </a:lnTo>
                <a:lnTo>
                  <a:pt x="2747345" y="2227316"/>
                </a:lnTo>
                <a:lnTo>
                  <a:pt x="2750521" y="2228449"/>
                </a:lnTo>
                <a:lnTo>
                  <a:pt x="2753697" y="2230028"/>
                </a:lnTo>
                <a:lnTo>
                  <a:pt x="2756645" y="2231386"/>
                </a:lnTo>
                <a:lnTo>
                  <a:pt x="2759368" y="2233197"/>
                </a:lnTo>
                <a:lnTo>
                  <a:pt x="2762090" y="2235007"/>
                </a:lnTo>
                <a:lnTo>
                  <a:pt x="2764585" y="2237044"/>
                </a:lnTo>
                <a:lnTo>
                  <a:pt x="2767080" y="2239083"/>
                </a:lnTo>
                <a:lnTo>
                  <a:pt x="2772071" y="2243837"/>
                </a:lnTo>
                <a:lnTo>
                  <a:pt x="2776607" y="2248598"/>
                </a:lnTo>
                <a:lnTo>
                  <a:pt x="2781144" y="2254293"/>
                </a:lnTo>
                <a:lnTo>
                  <a:pt x="2791125" y="2266559"/>
                </a:lnTo>
                <a:lnTo>
                  <a:pt x="2796569" y="2272910"/>
                </a:lnTo>
                <a:lnTo>
                  <a:pt x="2802467" y="2280162"/>
                </a:lnTo>
                <a:lnTo>
                  <a:pt x="2805870" y="2283331"/>
                </a:lnTo>
                <a:lnTo>
                  <a:pt x="2809272" y="2286055"/>
                </a:lnTo>
                <a:lnTo>
                  <a:pt x="2812675" y="2288772"/>
                </a:lnTo>
                <a:lnTo>
                  <a:pt x="2816531" y="2291041"/>
                </a:lnTo>
                <a:lnTo>
                  <a:pt x="2820388" y="2293079"/>
                </a:lnTo>
                <a:lnTo>
                  <a:pt x="2824471" y="2294670"/>
                </a:lnTo>
                <a:lnTo>
                  <a:pt x="2828554" y="2296026"/>
                </a:lnTo>
                <a:lnTo>
                  <a:pt x="2833091" y="2297389"/>
                </a:lnTo>
                <a:lnTo>
                  <a:pt x="2837628" y="2298295"/>
                </a:lnTo>
                <a:lnTo>
                  <a:pt x="2842164" y="2298975"/>
                </a:lnTo>
                <a:lnTo>
                  <a:pt x="2846928" y="2299426"/>
                </a:lnTo>
                <a:lnTo>
                  <a:pt x="2851465" y="2299882"/>
                </a:lnTo>
                <a:lnTo>
                  <a:pt x="2861219" y="2300563"/>
                </a:lnTo>
                <a:lnTo>
                  <a:pt x="2871200" y="2300787"/>
                </a:lnTo>
                <a:lnTo>
                  <a:pt x="2891162" y="2300787"/>
                </a:lnTo>
                <a:lnTo>
                  <a:pt x="2901143" y="2301017"/>
                </a:lnTo>
                <a:lnTo>
                  <a:pt x="2910897" y="2301467"/>
                </a:lnTo>
                <a:lnTo>
                  <a:pt x="2915661" y="2302147"/>
                </a:lnTo>
                <a:lnTo>
                  <a:pt x="2920197" y="2302600"/>
                </a:lnTo>
                <a:lnTo>
                  <a:pt x="2924961" y="2303732"/>
                </a:lnTo>
                <a:lnTo>
                  <a:pt x="2929271" y="2304874"/>
                </a:lnTo>
                <a:lnTo>
                  <a:pt x="2933582" y="2306005"/>
                </a:lnTo>
                <a:lnTo>
                  <a:pt x="2938118" y="2307812"/>
                </a:lnTo>
                <a:lnTo>
                  <a:pt x="2942201" y="2309404"/>
                </a:lnTo>
                <a:lnTo>
                  <a:pt x="2946058" y="2311665"/>
                </a:lnTo>
                <a:lnTo>
                  <a:pt x="2949007" y="2313253"/>
                </a:lnTo>
                <a:lnTo>
                  <a:pt x="2952182" y="2315071"/>
                </a:lnTo>
                <a:lnTo>
                  <a:pt x="2955812" y="2316427"/>
                </a:lnTo>
                <a:lnTo>
                  <a:pt x="2959668" y="2318014"/>
                </a:lnTo>
                <a:lnTo>
                  <a:pt x="2963524" y="2319146"/>
                </a:lnTo>
                <a:lnTo>
                  <a:pt x="2968061" y="2320504"/>
                </a:lnTo>
                <a:lnTo>
                  <a:pt x="2972371" y="2321638"/>
                </a:lnTo>
                <a:lnTo>
                  <a:pt x="2976908" y="2322546"/>
                </a:lnTo>
                <a:lnTo>
                  <a:pt x="2981672" y="2323453"/>
                </a:lnTo>
                <a:lnTo>
                  <a:pt x="2986435" y="2324363"/>
                </a:lnTo>
                <a:lnTo>
                  <a:pt x="2991199" y="2324815"/>
                </a:lnTo>
                <a:lnTo>
                  <a:pt x="2996189" y="2325268"/>
                </a:lnTo>
                <a:lnTo>
                  <a:pt x="3000953" y="2325499"/>
                </a:lnTo>
                <a:lnTo>
                  <a:pt x="3005717" y="2325499"/>
                </a:lnTo>
                <a:lnTo>
                  <a:pt x="3010480" y="2325268"/>
                </a:lnTo>
                <a:lnTo>
                  <a:pt x="3015244" y="2324815"/>
                </a:lnTo>
                <a:lnTo>
                  <a:pt x="3019554" y="2324139"/>
                </a:lnTo>
                <a:lnTo>
                  <a:pt x="3023864" y="2323000"/>
                </a:lnTo>
                <a:lnTo>
                  <a:pt x="3027947" y="2321866"/>
                </a:lnTo>
                <a:lnTo>
                  <a:pt x="3032030" y="2320504"/>
                </a:lnTo>
                <a:lnTo>
                  <a:pt x="3035660" y="2318465"/>
                </a:lnTo>
                <a:lnTo>
                  <a:pt x="3039062" y="2316198"/>
                </a:lnTo>
                <a:lnTo>
                  <a:pt x="3042238" y="2313930"/>
                </a:lnTo>
                <a:lnTo>
                  <a:pt x="3044733" y="2311213"/>
                </a:lnTo>
                <a:lnTo>
                  <a:pt x="3047002" y="2308041"/>
                </a:lnTo>
                <a:lnTo>
                  <a:pt x="3049043" y="2304419"/>
                </a:lnTo>
                <a:lnTo>
                  <a:pt x="3050404" y="2300563"/>
                </a:lnTo>
                <a:lnTo>
                  <a:pt x="3051312" y="2296257"/>
                </a:lnTo>
                <a:lnTo>
                  <a:pt x="3051539" y="2291723"/>
                </a:lnTo>
                <a:lnTo>
                  <a:pt x="3051539" y="2286732"/>
                </a:lnTo>
                <a:lnTo>
                  <a:pt x="3050858" y="2281069"/>
                </a:lnTo>
                <a:lnTo>
                  <a:pt x="3049724" y="2274946"/>
                </a:lnTo>
                <a:lnTo>
                  <a:pt x="3048590" y="2270639"/>
                </a:lnTo>
                <a:lnTo>
                  <a:pt x="3047682" y="2266559"/>
                </a:lnTo>
                <a:lnTo>
                  <a:pt x="3047002" y="2262256"/>
                </a:lnTo>
                <a:lnTo>
                  <a:pt x="3046548" y="2257936"/>
                </a:lnTo>
                <a:lnTo>
                  <a:pt x="3046321" y="2253837"/>
                </a:lnTo>
                <a:lnTo>
                  <a:pt x="3046094" y="2249967"/>
                </a:lnTo>
                <a:lnTo>
                  <a:pt x="3046094" y="2245642"/>
                </a:lnTo>
                <a:lnTo>
                  <a:pt x="3046321" y="2241798"/>
                </a:lnTo>
                <a:lnTo>
                  <a:pt x="3046548" y="2237951"/>
                </a:lnTo>
                <a:lnTo>
                  <a:pt x="3047002" y="2234105"/>
                </a:lnTo>
                <a:lnTo>
                  <a:pt x="3047682" y="2230259"/>
                </a:lnTo>
                <a:lnTo>
                  <a:pt x="3048363" y="2226635"/>
                </a:lnTo>
                <a:lnTo>
                  <a:pt x="3049497" y="2223013"/>
                </a:lnTo>
                <a:lnTo>
                  <a:pt x="3050631" y="2219383"/>
                </a:lnTo>
                <a:lnTo>
                  <a:pt x="3051765" y="2215984"/>
                </a:lnTo>
                <a:lnTo>
                  <a:pt x="3053126" y="2212581"/>
                </a:lnTo>
                <a:lnTo>
                  <a:pt x="3054487" y="2209180"/>
                </a:lnTo>
                <a:lnTo>
                  <a:pt x="3056302" y="2205777"/>
                </a:lnTo>
                <a:lnTo>
                  <a:pt x="3057890" y="2202608"/>
                </a:lnTo>
                <a:lnTo>
                  <a:pt x="3059932" y="2199437"/>
                </a:lnTo>
                <a:lnTo>
                  <a:pt x="3063788" y="2193540"/>
                </a:lnTo>
                <a:lnTo>
                  <a:pt x="3068325" y="2187884"/>
                </a:lnTo>
                <a:lnTo>
                  <a:pt x="3073315" y="2182662"/>
                </a:lnTo>
                <a:lnTo>
                  <a:pt x="3078533" y="2177674"/>
                </a:lnTo>
                <a:lnTo>
                  <a:pt x="3084204" y="2173370"/>
                </a:lnTo>
                <a:lnTo>
                  <a:pt x="3090101" y="2169520"/>
                </a:lnTo>
                <a:lnTo>
                  <a:pt x="3096453" y="2166117"/>
                </a:lnTo>
                <a:lnTo>
                  <a:pt x="3103031" y="2162937"/>
                </a:lnTo>
                <a:lnTo>
                  <a:pt x="3109383" y="2160445"/>
                </a:lnTo>
                <a:lnTo>
                  <a:pt x="3116642" y="2158634"/>
                </a:lnTo>
                <a:lnTo>
                  <a:pt x="3123674" y="2157046"/>
                </a:lnTo>
                <a:lnTo>
                  <a:pt x="3130933" y="2156139"/>
                </a:lnTo>
                <a:lnTo>
                  <a:pt x="3134562" y="2155913"/>
                </a:lnTo>
                <a:lnTo>
                  <a:pt x="3138418" y="2155913"/>
                </a:lnTo>
                <a:lnTo>
                  <a:pt x="3142048" y="2155913"/>
                </a:lnTo>
                <a:lnTo>
                  <a:pt x="3145677" y="2156139"/>
                </a:lnTo>
                <a:lnTo>
                  <a:pt x="3149534" y="2156591"/>
                </a:lnTo>
                <a:lnTo>
                  <a:pt x="3153163" y="2157046"/>
                </a:lnTo>
                <a:lnTo>
                  <a:pt x="3157246" y="2157726"/>
                </a:lnTo>
                <a:lnTo>
                  <a:pt x="3161102" y="2158634"/>
                </a:lnTo>
                <a:lnTo>
                  <a:pt x="3164732" y="2159539"/>
                </a:lnTo>
                <a:lnTo>
                  <a:pt x="3168588" y="2160671"/>
                </a:lnTo>
                <a:lnTo>
                  <a:pt x="3172218" y="2162257"/>
                </a:lnTo>
                <a:lnTo>
                  <a:pt x="3176074" y="2163624"/>
                </a:lnTo>
                <a:lnTo>
                  <a:pt x="3179703" y="2165437"/>
                </a:lnTo>
                <a:lnTo>
                  <a:pt x="3183333" y="2167252"/>
                </a:lnTo>
                <a:lnTo>
                  <a:pt x="3187189" y="2169289"/>
                </a:lnTo>
                <a:lnTo>
                  <a:pt x="3191045" y="2171326"/>
                </a:lnTo>
                <a:lnTo>
                  <a:pt x="3194675" y="2173821"/>
                </a:lnTo>
                <a:lnTo>
                  <a:pt x="3198304" y="2176540"/>
                </a:lnTo>
                <a:lnTo>
                  <a:pt x="3201934" y="2179262"/>
                </a:lnTo>
                <a:lnTo>
                  <a:pt x="3205336" y="2182210"/>
                </a:lnTo>
                <a:lnTo>
                  <a:pt x="3208058" y="2184250"/>
                </a:lnTo>
                <a:lnTo>
                  <a:pt x="3210781" y="2186286"/>
                </a:lnTo>
                <a:lnTo>
                  <a:pt x="3213729" y="2187884"/>
                </a:lnTo>
                <a:lnTo>
                  <a:pt x="3216678" y="2189465"/>
                </a:lnTo>
                <a:lnTo>
                  <a:pt x="3219854" y="2190600"/>
                </a:lnTo>
                <a:lnTo>
                  <a:pt x="3223030" y="2191727"/>
                </a:lnTo>
                <a:lnTo>
                  <a:pt x="3226206" y="2192631"/>
                </a:lnTo>
                <a:lnTo>
                  <a:pt x="3229608" y="2193540"/>
                </a:lnTo>
                <a:lnTo>
                  <a:pt x="3236414" y="2194450"/>
                </a:lnTo>
                <a:lnTo>
                  <a:pt x="3243446" y="2195124"/>
                </a:lnTo>
                <a:lnTo>
                  <a:pt x="3250478" y="2195579"/>
                </a:lnTo>
                <a:lnTo>
                  <a:pt x="3257510" y="2195804"/>
                </a:lnTo>
                <a:lnTo>
                  <a:pt x="3272027" y="2196035"/>
                </a:lnTo>
                <a:lnTo>
                  <a:pt x="3279060" y="2196260"/>
                </a:lnTo>
                <a:lnTo>
                  <a:pt x="3286092" y="2196717"/>
                </a:lnTo>
                <a:lnTo>
                  <a:pt x="3292897" y="2197852"/>
                </a:lnTo>
                <a:lnTo>
                  <a:pt x="3296073" y="2198528"/>
                </a:lnTo>
                <a:lnTo>
                  <a:pt x="3299248" y="2199437"/>
                </a:lnTo>
                <a:lnTo>
                  <a:pt x="3302424" y="2200341"/>
                </a:lnTo>
                <a:lnTo>
                  <a:pt x="3305373" y="2201477"/>
                </a:lnTo>
                <a:lnTo>
                  <a:pt x="3308322" y="2203061"/>
                </a:lnTo>
                <a:lnTo>
                  <a:pt x="3311044" y="2204420"/>
                </a:lnTo>
                <a:lnTo>
                  <a:pt x="3311725" y="2205099"/>
                </a:lnTo>
                <a:lnTo>
                  <a:pt x="3311951" y="2206235"/>
                </a:lnTo>
                <a:lnTo>
                  <a:pt x="3312178" y="2207362"/>
                </a:lnTo>
                <a:lnTo>
                  <a:pt x="3312632" y="2209180"/>
                </a:lnTo>
                <a:lnTo>
                  <a:pt x="3312859" y="2213264"/>
                </a:lnTo>
                <a:lnTo>
                  <a:pt x="3312632" y="2218248"/>
                </a:lnTo>
                <a:lnTo>
                  <a:pt x="3312616" y="2218390"/>
                </a:lnTo>
                <a:lnTo>
                  <a:pt x="3313349" y="2217840"/>
                </a:lnTo>
                <a:lnTo>
                  <a:pt x="3314938" y="2216931"/>
                </a:lnTo>
                <a:lnTo>
                  <a:pt x="3316981" y="2216478"/>
                </a:lnTo>
                <a:lnTo>
                  <a:pt x="3318797" y="2216254"/>
                </a:lnTo>
                <a:lnTo>
                  <a:pt x="3321067" y="2216254"/>
                </a:lnTo>
                <a:lnTo>
                  <a:pt x="3323564" y="2216931"/>
                </a:lnTo>
                <a:lnTo>
                  <a:pt x="3341044" y="2217385"/>
                </a:lnTo>
                <a:lnTo>
                  <a:pt x="3358750" y="2217613"/>
                </a:lnTo>
                <a:lnTo>
                  <a:pt x="3376910" y="2217613"/>
                </a:lnTo>
                <a:lnTo>
                  <a:pt x="3394843" y="2217385"/>
                </a:lnTo>
                <a:lnTo>
                  <a:pt x="3431163" y="2216931"/>
                </a:lnTo>
                <a:lnTo>
                  <a:pt x="3449096" y="2216705"/>
                </a:lnTo>
                <a:lnTo>
                  <a:pt x="3466803" y="2216931"/>
                </a:lnTo>
                <a:lnTo>
                  <a:pt x="3471797" y="2219882"/>
                </a:lnTo>
                <a:lnTo>
                  <a:pt x="3476564" y="2222378"/>
                </a:lnTo>
                <a:lnTo>
                  <a:pt x="3481558" y="2224420"/>
                </a:lnTo>
                <a:lnTo>
                  <a:pt x="3486098" y="2226235"/>
                </a:lnTo>
                <a:lnTo>
                  <a:pt x="3490638" y="2227598"/>
                </a:lnTo>
                <a:lnTo>
                  <a:pt x="3495178" y="2228504"/>
                </a:lnTo>
                <a:lnTo>
                  <a:pt x="3499718" y="2229413"/>
                </a:lnTo>
                <a:lnTo>
                  <a:pt x="3504031" y="2229641"/>
                </a:lnTo>
                <a:lnTo>
                  <a:pt x="3508571" y="2229866"/>
                </a:lnTo>
                <a:lnTo>
                  <a:pt x="3512884" y="2229641"/>
                </a:lnTo>
                <a:lnTo>
                  <a:pt x="3516970" y="2229185"/>
                </a:lnTo>
                <a:lnTo>
                  <a:pt x="3521283" y="2228276"/>
                </a:lnTo>
                <a:lnTo>
                  <a:pt x="3525596" y="2227371"/>
                </a:lnTo>
                <a:lnTo>
                  <a:pt x="3529682" y="2226461"/>
                </a:lnTo>
                <a:lnTo>
                  <a:pt x="3533541" y="2225097"/>
                </a:lnTo>
                <a:lnTo>
                  <a:pt x="3537627" y="2223740"/>
                </a:lnTo>
                <a:lnTo>
                  <a:pt x="3545799" y="2220337"/>
                </a:lnTo>
                <a:lnTo>
                  <a:pt x="3553517" y="2216705"/>
                </a:lnTo>
                <a:lnTo>
                  <a:pt x="3561008" y="2212851"/>
                </a:lnTo>
                <a:lnTo>
                  <a:pt x="3568499" y="2208989"/>
                </a:lnTo>
                <a:lnTo>
                  <a:pt x="3575764" y="2204904"/>
                </a:lnTo>
                <a:lnTo>
                  <a:pt x="3583255" y="2201050"/>
                </a:lnTo>
                <a:lnTo>
                  <a:pt x="3590292" y="2197872"/>
                </a:lnTo>
                <a:lnTo>
                  <a:pt x="3597329" y="2195373"/>
                </a:lnTo>
                <a:lnTo>
                  <a:pt x="3593470" y="2194241"/>
                </a:lnTo>
                <a:lnTo>
                  <a:pt x="3593243" y="2194241"/>
                </a:lnTo>
                <a:lnTo>
                  <a:pt x="3592108" y="2194466"/>
                </a:lnTo>
                <a:lnTo>
                  <a:pt x="3602777" y="2180626"/>
                </a:lnTo>
                <a:lnTo>
                  <a:pt x="3626158" y="2174272"/>
                </a:lnTo>
                <a:lnTo>
                  <a:pt x="3615262" y="2184485"/>
                </a:lnTo>
                <a:lnTo>
                  <a:pt x="3622526" y="2181078"/>
                </a:lnTo>
                <a:lnTo>
                  <a:pt x="3625931" y="2179717"/>
                </a:lnTo>
                <a:lnTo>
                  <a:pt x="3628882" y="2178356"/>
                </a:lnTo>
                <a:lnTo>
                  <a:pt x="3631152" y="2176543"/>
                </a:lnTo>
                <a:lnTo>
                  <a:pt x="3632060" y="2175637"/>
                </a:lnTo>
                <a:lnTo>
                  <a:pt x="3632741" y="2174501"/>
                </a:lnTo>
                <a:lnTo>
                  <a:pt x="3633195" y="2173593"/>
                </a:lnTo>
                <a:lnTo>
                  <a:pt x="3633649" y="2172684"/>
                </a:lnTo>
                <a:lnTo>
                  <a:pt x="3633649" y="2171777"/>
                </a:lnTo>
                <a:lnTo>
                  <a:pt x="3633649" y="2170420"/>
                </a:lnTo>
                <a:lnTo>
                  <a:pt x="3685178" y="2167239"/>
                </a:lnTo>
                <a:lnTo>
                  <a:pt x="3689037" y="2169058"/>
                </a:lnTo>
                <a:lnTo>
                  <a:pt x="3692670" y="2171099"/>
                </a:lnTo>
                <a:lnTo>
                  <a:pt x="3695250" y="2173159"/>
                </a:lnTo>
                <a:lnTo>
                  <a:pt x="3693578" y="2172233"/>
                </a:lnTo>
                <a:lnTo>
                  <a:pt x="3691534" y="2171099"/>
                </a:lnTo>
                <a:lnTo>
                  <a:pt x="3689264" y="2170646"/>
                </a:lnTo>
                <a:lnTo>
                  <a:pt x="3686994" y="2170420"/>
                </a:lnTo>
                <a:lnTo>
                  <a:pt x="3684951" y="2170646"/>
                </a:lnTo>
                <a:lnTo>
                  <a:pt x="3682454" y="2171099"/>
                </a:lnTo>
                <a:lnTo>
                  <a:pt x="3682681" y="2175412"/>
                </a:lnTo>
                <a:lnTo>
                  <a:pt x="3683135" y="2177224"/>
                </a:lnTo>
                <a:lnTo>
                  <a:pt x="3683589" y="2178808"/>
                </a:lnTo>
                <a:lnTo>
                  <a:pt x="3684270" y="2180172"/>
                </a:lnTo>
                <a:lnTo>
                  <a:pt x="3684951" y="2181305"/>
                </a:lnTo>
                <a:lnTo>
                  <a:pt x="3685632" y="2182670"/>
                </a:lnTo>
                <a:lnTo>
                  <a:pt x="3686313" y="2183347"/>
                </a:lnTo>
                <a:lnTo>
                  <a:pt x="3688129" y="2184713"/>
                </a:lnTo>
                <a:lnTo>
                  <a:pt x="3689945" y="2185845"/>
                </a:lnTo>
                <a:lnTo>
                  <a:pt x="3692215" y="2186529"/>
                </a:lnTo>
                <a:lnTo>
                  <a:pt x="3694486" y="2186529"/>
                </a:lnTo>
                <a:lnTo>
                  <a:pt x="3696756" y="2186529"/>
                </a:lnTo>
                <a:lnTo>
                  <a:pt x="3699026" y="2186299"/>
                </a:lnTo>
                <a:lnTo>
                  <a:pt x="3703339" y="2185393"/>
                </a:lnTo>
                <a:lnTo>
                  <a:pt x="3706971" y="2184485"/>
                </a:lnTo>
                <a:lnTo>
                  <a:pt x="3708333" y="2184256"/>
                </a:lnTo>
                <a:lnTo>
                  <a:pt x="3709241" y="2184256"/>
                </a:lnTo>
                <a:lnTo>
                  <a:pt x="3708106" y="2179948"/>
                </a:lnTo>
                <a:lnTo>
                  <a:pt x="3704020" y="2178585"/>
                </a:lnTo>
                <a:lnTo>
                  <a:pt x="3709695" y="2179269"/>
                </a:lnTo>
                <a:lnTo>
                  <a:pt x="3716732" y="2179948"/>
                </a:lnTo>
                <a:lnTo>
                  <a:pt x="3732849" y="2181762"/>
                </a:lnTo>
                <a:lnTo>
                  <a:pt x="3748058" y="2183347"/>
                </a:lnTo>
                <a:lnTo>
                  <a:pt x="3754187" y="2184256"/>
                </a:lnTo>
                <a:lnTo>
                  <a:pt x="3758727" y="2185166"/>
                </a:lnTo>
                <a:lnTo>
                  <a:pt x="3772347" y="2180172"/>
                </a:lnTo>
                <a:lnTo>
                  <a:pt x="3785740" y="2174501"/>
                </a:lnTo>
                <a:lnTo>
                  <a:pt x="3798679" y="2168605"/>
                </a:lnTo>
                <a:lnTo>
                  <a:pt x="3811846" y="2162243"/>
                </a:lnTo>
                <a:lnTo>
                  <a:pt x="3821834" y="2211486"/>
                </a:lnTo>
                <a:lnTo>
                  <a:pt x="3831822" y="2260993"/>
                </a:lnTo>
                <a:lnTo>
                  <a:pt x="3851344" y="2359685"/>
                </a:lnTo>
                <a:lnTo>
                  <a:pt x="3850209" y="2359232"/>
                </a:lnTo>
                <a:lnTo>
                  <a:pt x="3801176" y="2326776"/>
                </a:lnTo>
                <a:lnTo>
                  <a:pt x="3743064" y="2248677"/>
                </a:lnTo>
                <a:lnTo>
                  <a:pt x="3742156" y="2250733"/>
                </a:lnTo>
                <a:lnTo>
                  <a:pt x="3740794" y="2252783"/>
                </a:lnTo>
                <a:lnTo>
                  <a:pt x="3740113" y="2254615"/>
                </a:lnTo>
                <a:lnTo>
                  <a:pt x="3739432" y="2256659"/>
                </a:lnTo>
                <a:lnTo>
                  <a:pt x="3738978" y="2258478"/>
                </a:lnTo>
                <a:lnTo>
                  <a:pt x="3738751" y="2260766"/>
                </a:lnTo>
                <a:lnTo>
                  <a:pt x="3738524" y="2262574"/>
                </a:lnTo>
                <a:lnTo>
                  <a:pt x="3738524" y="2264617"/>
                </a:lnTo>
                <a:lnTo>
                  <a:pt x="3738751" y="2268700"/>
                </a:lnTo>
                <a:lnTo>
                  <a:pt x="3739659" y="2272784"/>
                </a:lnTo>
                <a:lnTo>
                  <a:pt x="3740794" y="2277097"/>
                </a:lnTo>
                <a:lnTo>
                  <a:pt x="3742837" y="2281177"/>
                </a:lnTo>
                <a:lnTo>
                  <a:pt x="3744880" y="2285261"/>
                </a:lnTo>
                <a:lnTo>
                  <a:pt x="3747604" y="2289340"/>
                </a:lnTo>
                <a:lnTo>
                  <a:pt x="3750555" y="2293652"/>
                </a:lnTo>
                <a:lnTo>
                  <a:pt x="3753733" y="2297511"/>
                </a:lnTo>
                <a:lnTo>
                  <a:pt x="3757365" y="2301594"/>
                </a:lnTo>
                <a:lnTo>
                  <a:pt x="3760997" y="2305681"/>
                </a:lnTo>
                <a:lnTo>
                  <a:pt x="3765083" y="2309764"/>
                </a:lnTo>
                <a:lnTo>
                  <a:pt x="3769396" y="2313846"/>
                </a:lnTo>
                <a:lnTo>
                  <a:pt x="3778022" y="2321784"/>
                </a:lnTo>
                <a:lnTo>
                  <a:pt x="3786875" y="2329272"/>
                </a:lnTo>
                <a:lnTo>
                  <a:pt x="3804354" y="2344252"/>
                </a:lnTo>
                <a:lnTo>
                  <a:pt x="3812073" y="2351065"/>
                </a:lnTo>
                <a:lnTo>
                  <a:pt x="3819110" y="2357191"/>
                </a:lnTo>
                <a:lnTo>
                  <a:pt x="3822288" y="2360366"/>
                </a:lnTo>
                <a:lnTo>
                  <a:pt x="3825012" y="2363317"/>
                </a:lnTo>
                <a:lnTo>
                  <a:pt x="3827282" y="2366040"/>
                </a:lnTo>
                <a:lnTo>
                  <a:pt x="3829098" y="2368763"/>
                </a:lnTo>
                <a:lnTo>
                  <a:pt x="3825920" y="2367401"/>
                </a:lnTo>
                <a:lnTo>
                  <a:pt x="3829779" y="2370577"/>
                </a:lnTo>
                <a:lnTo>
                  <a:pt x="3833184" y="2373982"/>
                </a:lnTo>
                <a:lnTo>
                  <a:pt x="3836589" y="2377615"/>
                </a:lnTo>
                <a:lnTo>
                  <a:pt x="3839994" y="2381697"/>
                </a:lnTo>
                <a:lnTo>
                  <a:pt x="3842945" y="2385559"/>
                </a:lnTo>
                <a:lnTo>
                  <a:pt x="3846123" y="2389646"/>
                </a:lnTo>
                <a:lnTo>
                  <a:pt x="3849074" y="2393724"/>
                </a:lnTo>
                <a:lnTo>
                  <a:pt x="3852025" y="2398267"/>
                </a:lnTo>
                <a:lnTo>
                  <a:pt x="3854749" y="2402803"/>
                </a:lnTo>
                <a:lnTo>
                  <a:pt x="3857473" y="2407560"/>
                </a:lnTo>
                <a:lnTo>
                  <a:pt x="3859743" y="2412336"/>
                </a:lnTo>
                <a:lnTo>
                  <a:pt x="3862467" y="2417336"/>
                </a:lnTo>
                <a:lnTo>
                  <a:pt x="3867234" y="2427552"/>
                </a:lnTo>
                <a:lnTo>
                  <a:pt x="3871320" y="2438442"/>
                </a:lnTo>
                <a:lnTo>
                  <a:pt x="3875406" y="2449787"/>
                </a:lnTo>
                <a:lnTo>
                  <a:pt x="3879038" y="2461362"/>
                </a:lnTo>
                <a:lnTo>
                  <a:pt x="3882443" y="2473392"/>
                </a:lnTo>
                <a:lnTo>
                  <a:pt x="3885621" y="2485649"/>
                </a:lnTo>
                <a:lnTo>
                  <a:pt x="3888345" y="2498128"/>
                </a:lnTo>
                <a:lnTo>
                  <a:pt x="3891069" y="2511064"/>
                </a:lnTo>
                <a:lnTo>
                  <a:pt x="3893339" y="2524000"/>
                </a:lnTo>
                <a:lnTo>
                  <a:pt x="3895609" y="2536932"/>
                </a:lnTo>
                <a:lnTo>
                  <a:pt x="3897652" y="2549872"/>
                </a:lnTo>
                <a:lnTo>
                  <a:pt x="3899468" y="2563262"/>
                </a:lnTo>
                <a:lnTo>
                  <a:pt x="3902646" y="2589588"/>
                </a:lnTo>
                <a:lnTo>
                  <a:pt x="3905597" y="2615687"/>
                </a:lnTo>
                <a:lnTo>
                  <a:pt x="3908094" y="2640881"/>
                </a:lnTo>
                <a:lnTo>
                  <a:pt x="3910364" y="2665170"/>
                </a:lnTo>
                <a:lnTo>
                  <a:pt x="3912861" y="2688325"/>
                </a:lnTo>
                <a:lnTo>
                  <a:pt x="3915585" y="2709663"/>
                </a:lnTo>
                <a:lnTo>
                  <a:pt x="3916720" y="2719650"/>
                </a:lnTo>
                <a:lnTo>
                  <a:pt x="3918400" y="2728044"/>
                </a:lnTo>
                <a:lnTo>
                  <a:pt x="3918423" y="2728048"/>
                </a:lnTo>
                <a:lnTo>
                  <a:pt x="3918535" y="2728720"/>
                </a:lnTo>
                <a:lnTo>
                  <a:pt x="3918536" y="2728726"/>
                </a:lnTo>
                <a:lnTo>
                  <a:pt x="3918536" y="2728725"/>
                </a:lnTo>
                <a:lnTo>
                  <a:pt x="3932716" y="2813789"/>
                </a:lnTo>
                <a:lnTo>
                  <a:pt x="3946782" y="2900203"/>
                </a:lnTo>
                <a:lnTo>
                  <a:pt x="3960621" y="2986849"/>
                </a:lnTo>
                <a:lnTo>
                  <a:pt x="3960168" y="2984807"/>
                </a:lnTo>
                <a:lnTo>
                  <a:pt x="3959714" y="2982993"/>
                </a:lnTo>
                <a:lnTo>
                  <a:pt x="3958806" y="2980951"/>
                </a:lnTo>
                <a:lnTo>
                  <a:pt x="3957672" y="2979363"/>
                </a:lnTo>
                <a:lnTo>
                  <a:pt x="3956538" y="2977776"/>
                </a:lnTo>
                <a:lnTo>
                  <a:pt x="3955403" y="2976188"/>
                </a:lnTo>
                <a:lnTo>
                  <a:pt x="3953588" y="2974599"/>
                </a:lnTo>
                <a:lnTo>
                  <a:pt x="3952000" y="2973464"/>
                </a:lnTo>
                <a:lnTo>
                  <a:pt x="3949958" y="2971876"/>
                </a:lnTo>
                <a:lnTo>
                  <a:pt x="3948144" y="2970744"/>
                </a:lnTo>
                <a:lnTo>
                  <a:pt x="3943379" y="2968475"/>
                </a:lnTo>
                <a:lnTo>
                  <a:pt x="3938388" y="2966660"/>
                </a:lnTo>
                <a:lnTo>
                  <a:pt x="3932716" y="2965073"/>
                </a:lnTo>
                <a:lnTo>
                  <a:pt x="3926364" y="2963712"/>
                </a:lnTo>
                <a:lnTo>
                  <a:pt x="3919785" y="2962806"/>
                </a:lnTo>
                <a:lnTo>
                  <a:pt x="3912752" y="2961898"/>
                </a:lnTo>
                <a:lnTo>
                  <a:pt x="3905265" y="2961217"/>
                </a:lnTo>
                <a:lnTo>
                  <a:pt x="3897551" y="2960990"/>
                </a:lnTo>
                <a:lnTo>
                  <a:pt x="3889157" y="2960990"/>
                </a:lnTo>
                <a:lnTo>
                  <a:pt x="3880990" y="2960990"/>
                </a:lnTo>
                <a:lnTo>
                  <a:pt x="3872142" y="2961217"/>
                </a:lnTo>
                <a:lnTo>
                  <a:pt x="3863521" y="2961669"/>
                </a:lnTo>
                <a:lnTo>
                  <a:pt x="3854446" y="2962580"/>
                </a:lnTo>
                <a:lnTo>
                  <a:pt x="3845144" y="2963485"/>
                </a:lnTo>
                <a:lnTo>
                  <a:pt x="3836069" y="2964392"/>
                </a:lnTo>
                <a:lnTo>
                  <a:pt x="3817693" y="2966887"/>
                </a:lnTo>
                <a:lnTo>
                  <a:pt x="3799543" y="2969836"/>
                </a:lnTo>
                <a:lnTo>
                  <a:pt x="3781847" y="2973239"/>
                </a:lnTo>
                <a:lnTo>
                  <a:pt x="3764832" y="2976640"/>
                </a:lnTo>
                <a:lnTo>
                  <a:pt x="3749405" y="2980497"/>
                </a:lnTo>
                <a:lnTo>
                  <a:pt x="3735112" y="2984352"/>
                </a:lnTo>
                <a:lnTo>
                  <a:pt x="3722407" y="2988210"/>
                </a:lnTo>
                <a:lnTo>
                  <a:pt x="3716962" y="2990252"/>
                </a:lnTo>
                <a:lnTo>
                  <a:pt x="3711971" y="2992067"/>
                </a:lnTo>
                <a:lnTo>
                  <a:pt x="3707433" y="2994108"/>
                </a:lnTo>
                <a:lnTo>
                  <a:pt x="3703804" y="2995697"/>
                </a:lnTo>
                <a:lnTo>
                  <a:pt x="3700854" y="2997737"/>
                </a:lnTo>
                <a:lnTo>
                  <a:pt x="3698586" y="2999554"/>
                </a:lnTo>
                <a:lnTo>
                  <a:pt x="3696997" y="3000914"/>
                </a:lnTo>
                <a:lnTo>
                  <a:pt x="3696544" y="3001595"/>
                </a:lnTo>
                <a:lnTo>
                  <a:pt x="3696317" y="3002276"/>
                </a:lnTo>
                <a:lnTo>
                  <a:pt x="3696090" y="3003182"/>
                </a:lnTo>
                <a:lnTo>
                  <a:pt x="3696317" y="3003862"/>
                </a:lnTo>
                <a:lnTo>
                  <a:pt x="3696544" y="3004545"/>
                </a:lnTo>
                <a:lnTo>
                  <a:pt x="3697224" y="3004996"/>
                </a:lnTo>
                <a:lnTo>
                  <a:pt x="3698132" y="3005677"/>
                </a:lnTo>
                <a:lnTo>
                  <a:pt x="3699039" y="3006357"/>
                </a:lnTo>
                <a:lnTo>
                  <a:pt x="3701989" y="3007264"/>
                </a:lnTo>
                <a:lnTo>
                  <a:pt x="3705845" y="3007945"/>
                </a:lnTo>
                <a:lnTo>
                  <a:pt x="3710610" y="3008626"/>
                </a:lnTo>
                <a:lnTo>
                  <a:pt x="3716508" y="3009080"/>
                </a:lnTo>
                <a:lnTo>
                  <a:pt x="3723541" y="3009306"/>
                </a:lnTo>
                <a:lnTo>
                  <a:pt x="3731709" y="3009306"/>
                </a:lnTo>
                <a:lnTo>
                  <a:pt x="3741010" y="3009306"/>
                </a:lnTo>
                <a:lnTo>
                  <a:pt x="3751900" y="3008852"/>
                </a:lnTo>
                <a:lnTo>
                  <a:pt x="3763471" y="3008397"/>
                </a:lnTo>
                <a:lnTo>
                  <a:pt x="3776856" y="3007492"/>
                </a:lnTo>
                <a:lnTo>
                  <a:pt x="3791149" y="3006584"/>
                </a:lnTo>
                <a:lnTo>
                  <a:pt x="3807257" y="3004996"/>
                </a:lnTo>
                <a:lnTo>
                  <a:pt x="3824499" y="3003410"/>
                </a:lnTo>
                <a:lnTo>
                  <a:pt x="3843329" y="3001366"/>
                </a:lnTo>
                <a:lnTo>
                  <a:pt x="3863748" y="2999100"/>
                </a:lnTo>
                <a:lnTo>
                  <a:pt x="3908895" y="2993654"/>
                </a:lnTo>
                <a:lnTo>
                  <a:pt x="3960621" y="2986849"/>
                </a:lnTo>
                <a:lnTo>
                  <a:pt x="3747817" y="3015879"/>
                </a:lnTo>
                <a:lnTo>
                  <a:pt x="3534785" y="3044685"/>
                </a:lnTo>
                <a:lnTo>
                  <a:pt x="3321753" y="3073037"/>
                </a:lnTo>
                <a:lnTo>
                  <a:pt x="3108948" y="3101162"/>
                </a:lnTo>
                <a:lnTo>
                  <a:pt x="2895689" y="3128609"/>
                </a:lnTo>
                <a:lnTo>
                  <a:pt x="2682657" y="3155826"/>
                </a:lnTo>
                <a:lnTo>
                  <a:pt x="2469399" y="3182816"/>
                </a:lnTo>
                <a:lnTo>
                  <a:pt x="2256367" y="3209126"/>
                </a:lnTo>
                <a:lnTo>
                  <a:pt x="2255232" y="3198467"/>
                </a:lnTo>
                <a:lnTo>
                  <a:pt x="2254669" y="3194929"/>
                </a:lnTo>
                <a:lnTo>
                  <a:pt x="2253889" y="3196799"/>
                </a:lnTo>
                <a:lnTo>
                  <a:pt x="2252528" y="3199295"/>
                </a:lnTo>
                <a:lnTo>
                  <a:pt x="2250259" y="3201334"/>
                </a:lnTo>
                <a:lnTo>
                  <a:pt x="2247991" y="3203599"/>
                </a:lnTo>
                <a:lnTo>
                  <a:pt x="2245268" y="3205415"/>
                </a:lnTo>
                <a:lnTo>
                  <a:pt x="2242092" y="3207228"/>
                </a:lnTo>
                <a:lnTo>
                  <a:pt x="2238236" y="3208818"/>
                </a:lnTo>
                <a:lnTo>
                  <a:pt x="2234152" y="3210406"/>
                </a:lnTo>
                <a:lnTo>
                  <a:pt x="2229615" y="3211766"/>
                </a:lnTo>
                <a:lnTo>
                  <a:pt x="2224397" y="3213126"/>
                </a:lnTo>
                <a:lnTo>
                  <a:pt x="2218952" y="3214031"/>
                </a:lnTo>
                <a:lnTo>
                  <a:pt x="2212600" y="3214940"/>
                </a:lnTo>
                <a:lnTo>
                  <a:pt x="2037008" y="3236032"/>
                </a:lnTo>
                <a:lnTo>
                  <a:pt x="2034059" y="3197933"/>
                </a:lnTo>
                <a:lnTo>
                  <a:pt x="2031110" y="3159605"/>
                </a:lnTo>
                <a:lnTo>
                  <a:pt x="2028615" y="3121280"/>
                </a:lnTo>
                <a:lnTo>
                  <a:pt x="2026119" y="3082951"/>
                </a:lnTo>
                <a:lnTo>
                  <a:pt x="2023850" y="3044854"/>
                </a:lnTo>
                <a:lnTo>
                  <a:pt x="2021582" y="3006302"/>
                </a:lnTo>
                <a:lnTo>
                  <a:pt x="2019994" y="2968199"/>
                </a:lnTo>
                <a:lnTo>
                  <a:pt x="2017952" y="2929874"/>
                </a:lnTo>
                <a:lnTo>
                  <a:pt x="2016591" y="2891321"/>
                </a:lnTo>
                <a:lnTo>
                  <a:pt x="2015003" y="2853221"/>
                </a:lnTo>
                <a:lnTo>
                  <a:pt x="2014095" y="2814894"/>
                </a:lnTo>
                <a:lnTo>
                  <a:pt x="2013188" y="2776339"/>
                </a:lnTo>
                <a:lnTo>
                  <a:pt x="2012280" y="2738010"/>
                </a:lnTo>
                <a:lnTo>
                  <a:pt x="2011600" y="2699685"/>
                </a:lnTo>
                <a:lnTo>
                  <a:pt x="2011146" y="2661354"/>
                </a:lnTo>
                <a:lnTo>
                  <a:pt x="2011146" y="2623026"/>
                </a:lnTo>
                <a:lnTo>
                  <a:pt x="2011146" y="2583567"/>
                </a:lnTo>
                <a:lnTo>
                  <a:pt x="2011373" y="2544338"/>
                </a:lnTo>
                <a:lnTo>
                  <a:pt x="2012054" y="2504877"/>
                </a:lnTo>
                <a:lnTo>
                  <a:pt x="2012734" y="2465419"/>
                </a:lnTo>
                <a:lnTo>
                  <a:pt x="2013642" y="2426184"/>
                </a:lnTo>
                <a:lnTo>
                  <a:pt x="2014549" y="2386716"/>
                </a:lnTo>
                <a:lnTo>
                  <a:pt x="2016137" y="2347707"/>
                </a:lnTo>
                <a:lnTo>
                  <a:pt x="2017725" y="2308246"/>
                </a:lnTo>
                <a:lnTo>
                  <a:pt x="2017952" y="2299856"/>
                </a:lnTo>
                <a:lnTo>
                  <a:pt x="2017952" y="2289649"/>
                </a:lnTo>
                <a:lnTo>
                  <a:pt x="2017271" y="2265608"/>
                </a:lnTo>
                <a:lnTo>
                  <a:pt x="2017045" y="2251999"/>
                </a:lnTo>
                <a:lnTo>
                  <a:pt x="2016818" y="2237720"/>
                </a:lnTo>
                <a:lnTo>
                  <a:pt x="2016818" y="2223207"/>
                </a:lnTo>
                <a:lnTo>
                  <a:pt x="2017271" y="2208463"/>
                </a:lnTo>
                <a:lnTo>
                  <a:pt x="2017952" y="2194179"/>
                </a:lnTo>
                <a:lnTo>
                  <a:pt x="2018406" y="2187148"/>
                </a:lnTo>
                <a:lnTo>
                  <a:pt x="2019313" y="2180117"/>
                </a:lnTo>
                <a:lnTo>
                  <a:pt x="2019994" y="2173542"/>
                </a:lnTo>
                <a:lnTo>
                  <a:pt x="2020901" y="2166967"/>
                </a:lnTo>
                <a:lnTo>
                  <a:pt x="2022262" y="2160840"/>
                </a:lnTo>
                <a:lnTo>
                  <a:pt x="2023624" y="2154946"/>
                </a:lnTo>
                <a:lnTo>
                  <a:pt x="2024985" y="2149274"/>
                </a:lnTo>
                <a:lnTo>
                  <a:pt x="2026800" y="2144060"/>
                </a:lnTo>
                <a:lnTo>
                  <a:pt x="2029068" y="2139296"/>
                </a:lnTo>
                <a:lnTo>
                  <a:pt x="2031110" y="2134989"/>
                </a:lnTo>
                <a:lnTo>
                  <a:pt x="2033606" y="2130909"/>
                </a:lnTo>
                <a:lnTo>
                  <a:pt x="2036328" y="2127508"/>
                </a:lnTo>
                <a:lnTo>
                  <a:pt x="2037689" y="2126148"/>
                </a:lnTo>
                <a:lnTo>
                  <a:pt x="2039504" y="2125014"/>
                </a:lnTo>
                <a:lnTo>
                  <a:pt x="2040865" y="2123651"/>
                </a:lnTo>
                <a:lnTo>
                  <a:pt x="2042680" y="2122517"/>
                </a:lnTo>
                <a:lnTo>
                  <a:pt x="2050393" y="2121608"/>
                </a:lnTo>
                <a:lnTo>
                  <a:pt x="2059014" y="2120245"/>
                </a:lnTo>
                <a:lnTo>
                  <a:pt x="2079205" y="2116846"/>
                </a:lnTo>
                <a:lnTo>
                  <a:pt x="2102799" y="2112534"/>
                </a:lnTo>
                <a:lnTo>
                  <a:pt x="2128888" y="2107772"/>
                </a:lnTo>
                <a:lnTo>
                  <a:pt x="2157019" y="2102558"/>
                </a:lnTo>
                <a:lnTo>
                  <a:pt x="2186511" y="2097571"/>
                </a:lnTo>
                <a:lnTo>
                  <a:pt x="2216684" y="2092354"/>
                </a:lnTo>
                <a:lnTo>
                  <a:pt x="2247310" y="2087592"/>
                </a:lnTo>
                <a:lnTo>
                  <a:pt x="2262510" y="2085324"/>
                </a:lnTo>
                <a:lnTo>
                  <a:pt x="2277483" y="2083283"/>
                </a:lnTo>
                <a:lnTo>
                  <a:pt x="2292002" y="2081696"/>
                </a:lnTo>
                <a:lnTo>
                  <a:pt x="2306521" y="2080108"/>
                </a:lnTo>
                <a:lnTo>
                  <a:pt x="2320587" y="2078974"/>
                </a:lnTo>
                <a:lnTo>
                  <a:pt x="2334199" y="2078067"/>
                </a:lnTo>
                <a:lnTo>
                  <a:pt x="2347130" y="2077614"/>
                </a:lnTo>
                <a:lnTo>
                  <a:pt x="2359380" y="2077387"/>
                </a:lnTo>
                <a:lnTo>
                  <a:pt x="2371177" y="2077614"/>
                </a:lnTo>
                <a:lnTo>
                  <a:pt x="2382067" y="2078294"/>
                </a:lnTo>
                <a:lnTo>
                  <a:pt x="2392049" y="2079201"/>
                </a:lnTo>
                <a:lnTo>
                  <a:pt x="2396586" y="2079881"/>
                </a:lnTo>
                <a:lnTo>
                  <a:pt x="2401350" y="2081015"/>
                </a:lnTo>
                <a:lnTo>
                  <a:pt x="2405434" y="2081923"/>
                </a:lnTo>
                <a:lnTo>
                  <a:pt x="2409290" y="2083056"/>
                </a:lnTo>
                <a:lnTo>
                  <a:pt x="2412920" y="2084417"/>
                </a:lnTo>
                <a:lnTo>
                  <a:pt x="2416550" y="2085778"/>
                </a:lnTo>
                <a:lnTo>
                  <a:pt x="2419499" y="2087365"/>
                </a:lnTo>
                <a:lnTo>
                  <a:pt x="2422448" y="2088953"/>
                </a:lnTo>
                <a:lnTo>
                  <a:pt x="2424944" y="2090993"/>
                </a:lnTo>
                <a:lnTo>
                  <a:pt x="2426985" y="2092808"/>
                </a:lnTo>
                <a:lnTo>
                  <a:pt x="2428237" y="2096769"/>
                </a:lnTo>
                <a:lnTo>
                  <a:pt x="2427608" y="2090255"/>
                </a:lnTo>
                <a:lnTo>
                  <a:pt x="2426252" y="2076437"/>
                </a:lnTo>
                <a:lnTo>
                  <a:pt x="2433711" y="2075305"/>
                </a:lnTo>
                <a:lnTo>
                  <a:pt x="2441396" y="2073946"/>
                </a:lnTo>
                <a:lnTo>
                  <a:pt x="2456767" y="2071001"/>
                </a:lnTo>
                <a:lnTo>
                  <a:pt x="2472363" y="2068509"/>
                </a:lnTo>
                <a:lnTo>
                  <a:pt x="2480048" y="2067150"/>
                </a:lnTo>
                <a:lnTo>
                  <a:pt x="2487959" y="2066244"/>
                </a:lnTo>
                <a:lnTo>
                  <a:pt x="2495645" y="2065565"/>
                </a:lnTo>
                <a:lnTo>
                  <a:pt x="2503330" y="2065338"/>
                </a:lnTo>
                <a:close/>
                <a:moveTo>
                  <a:pt x="3865142" y="2063678"/>
                </a:moveTo>
                <a:lnTo>
                  <a:pt x="3867150" y="2077138"/>
                </a:lnTo>
                <a:lnTo>
                  <a:pt x="3867150" y="2074736"/>
                </a:lnTo>
                <a:lnTo>
                  <a:pt x="3874977" y="2075346"/>
                </a:lnTo>
                <a:lnTo>
                  <a:pt x="3874673" y="2075151"/>
                </a:lnTo>
                <a:lnTo>
                  <a:pt x="3871723" y="2072649"/>
                </a:lnTo>
                <a:lnTo>
                  <a:pt x="3868999" y="2069692"/>
                </a:lnTo>
                <a:lnTo>
                  <a:pt x="3866730" y="2066508"/>
                </a:lnTo>
                <a:lnTo>
                  <a:pt x="3865142" y="2063678"/>
                </a:lnTo>
                <a:close/>
                <a:moveTo>
                  <a:pt x="6235328" y="2055793"/>
                </a:moveTo>
                <a:lnTo>
                  <a:pt x="6230577" y="2059203"/>
                </a:lnTo>
                <a:lnTo>
                  <a:pt x="6226430" y="2065532"/>
                </a:lnTo>
                <a:lnTo>
                  <a:pt x="6226855" y="2065461"/>
                </a:lnTo>
                <a:lnTo>
                  <a:pt x="6228443" y="2065234"/>
                </a:lnTo>
                <a:lnTo>
                  <a:pt x="6229577" y="2064781"/>
                </a:lnTo>
                <a:lnTo>
                  <a:pt x="6230711" y="2064327"/>
                </a:lnTo>
                <a:lnTo>
                  <a:pt x="6232071" y="2063193"/>
                </a:lnTo>
                <a:lnTo>
                  <a:pt x="6233205" y="2062286"/>
                </a:lnTo>
                <a:lnTo>
                  <a:pt x="6235700" y="2059565"/>
                </a:lnTo>
                <a:lnTo>
                  <a:pt x="6237527" y="2056643"/>
                </a:lnTo>
                <a:lnTo>
                  <a:pt x="6235328" y="2055793"/>
                </a:lnTo>
                <a:close/>
                <a:moveTo>
                  <a:pt x="6049963" y="2053216"/>
                </a:moveTo>
                <a:lnTo>
                  <a:pt x="6057673" y="2057524"/>
                </a:lnTo>
                <a:lnTo>
                  <a:pt x="6058127" y="2057524"/>
                </a:lnTo>
                <a:lnTo>
                  <a:pt x="6049963" y="2053216"/>
                </a:lnTo>
                <a:close/>
                <a:moveTo>
                  <a:pt x="5170941" y="2051628"/>
                </a:moveTo>
                <a:lnTo>
                  <a:pt x="5194073" y="2055937"/>
                </a:lnTo>
                <a:lnTo>
                  <a:pt x="5193393" y="2055710"/>
                </a:lnTo>
                <a:lnTo>
                  <a:pt x="5170941" y="2051628"/>
                </a:lnTo>
                <a:close/>
                <a:moveTo>
                  <a:pt x="2426151" y="2044407"/>
                </a:moveTo>
                <a:lnTo>
                  <a:pt x="2423356" y="2046772"/>
                </a:lnTo>
                <a:lnTo>
                  <a:pt x="2421087" y="2048132"/>
                </a:lnTo>
                <a:lnTo>
                  <a:pt x="2421987" y="2048357"/>
                </a:lnTo>
                <a:lnTo>
                  <a:pt x="2426151" y="2044407"/>
                </a:lnTo>
                <a:close/>
                <a:moveTo>
                  <a:pt x="6340050" y="2042687"/>
                </a:moveTo>
                <a:lnTo>
                  <a:pt x="6339114" y="2044826"/>
                </a:lnTo>
                <a:lnTo>
                  <a:pt x="6338207" y="2048907"/>
                </a:lnTo>
                <a:lnTo>
                  <a:pt x="6337753" y="2053216"/>
                </a:lnTo>
                <a:lnTo>
                  <a:pt x="6337527" y="2057978"/>
                </a:lnTo>
                <a:lnTo>
                  <a:pt x="6337753" y="2062740"/>
                </a:lnTo>
                <a:lnTo>
                  <a:pt x="6338207" y="2067955"/>
                </a:lnTo>
                <a:lnTo>
                  <a:pt x="6339114" y="2072944"/>
                </a:lnTo>
                <a:lnTo>
                  <a:pt x="6340248" y="2078613"/>
                </a:lnTo>
                <a:lnTo>
                  <a:pt x="6341609" y="2084282"/>
                </a:lnTo>
                <a:lnTo>
                  <a:pt x="6343423" y="2089725"/>
                </a:lnTo>
                <a:lnTo>
                  <a:pt x="6345011" y="2095846"/>
                </a:lnTo>
                <a:lnTo>
                  <a:pt x="6347279" y="2101743"/>
                </a:lnTo>
                <a:lnTo>
                  <a:pt x="6351587" y="2113756"/>
                </a:lnTo>
                <a:lnTo>
                  <a:pt x="6356803" y="2126237"/>
                </a:lnTo>
                <a:lnTo>
                  <a:pt x="6362247" y="2138706"/>
                </a:lnTo>
                <a:lnTo>
                  <a:pt x="6367916" y="2150724"/>
                </a:lnTo>
                <a:lnTo>
                  <a:pt x="6378802" y="2174080"/>
                </a:lnTo>
                <a:lnTo>
                  <a:pt x="6383791" y="2184966"/>
                </a:lnTo>
                <a:lnTo>
                  <a:pt x="6388100" y="2194944"/>
                </a:lnTo>
                <a:lnTo>
                  <a:pt x="6391439" y="2203291"/>
                </a:lnTo>
                <a:lnTo>
                  <a:pt x="6390943" y="2201694"/>
                </a:lnTo>
                <a:lnTo>
                  <a:pt x="6387535" y="2191259"/>
                </a:lnTo>
                <a:lnTo>
                  <a:pt x="6383900" y="2180593"/>
                </a:lnTo>
                <a:lnTo>
                  <a:pt x="6380038" y="2170156"/>
                </a:lnTo>
                <a:lnTo>
                  <a:pt x="6371859" y="2148813"/>
                </a:lnTo>
                <a:lnTo>
                  <a:pt x="6363681" y="2127261"/>
                </a:lnTo>
                <a:lnTo>
                  <a:pt x="6359819" y="2116589"/>
                </a:lnTo>
                <a:lnTo>
                  <a:pt x="6355957" y="2105927"/>
                </a:lnTo>
                <a:lnTo>
                  <a:pt x="6352322" y="2095491"/>
                </a:lnTo>
                <a:lnTo>
                  <a:pt x="6349141" y="2085050"/>
                </a:lnTo>
                <a:lnTo>
                  <a:pt x="6346415" y="2074610"/>
                </a:lnTo>
                <a:lnTo>
                  <a:pt x="6343689" y="2064170"/>
                </a:lnTo>
                <a:lnTo>
                  <a:pt x="6341644" y="2053957"/>
                </a:lnTo>
                <a:lnTo>
                  <a:pt x="6340281" y="2043743"/>
                </a:lnTo>
                <a:lnTo>
                  <a:pt x="6340050" y="2042687"/>
                </a:lnTo>
                <a:close/>
                <a:moveTo>
                  <a:pt x="2722562" y="2038353"/>
                </a:moveTo>
                <a:lnTo>
                  <a:pt x="2732087" y="2044777"/>
                </a:lnTo>
                <a:lnTo>
                  <a:pt x="2730605" y="2047878"/>
                </a:lnTo>
                <a:lnTo>
                  <a:pt x="2722562" y="2038353"/>
                </a:lnTo>
                <a:close/>
                <a:moveTo>
                  <a:pt x="6187426" y="2037474"/>
                </a:moveTo>
                <a:lnTo>
                  <a:pt x="6188529" y="2042104"/>
                </a:lnTo>
                <a:lnTo>
                  <a:pt x="6190116" y="2046186"/>
                </a:lnTo>
                <a:lnTo>
                  <a:pt x="6190796" y="2048227"/>
                </a:lnTo>
                <a:lnTo>
                  <a:pt x="6192157" y="2050268"/>
                </a:lnTo>
                <a:lnTo>
                  <a:pt x="6193064" y="2051855"/>
                </a:lnTo>
                <a:lnTo>
                  <a:pt x="6194652" y="2053216"/>
                </a:lnTo>
                <a:lnTo>
                  <a:pt x="6195786" y="2054803"/>
                </a:lnTo>
                <a:lnTo>
                  <a:pt x="6197373" y="2056164"/>
                </a:lnTo>
                <a:lnTo>
                  <a:pt x="6198928" y="2057135"/>
                </a:lnTo>
                <a:lnTo>
                  <a:pt x="6196868" y="2054429"/>
                </a:lnTo>
                <a:lnTo>
                  <a:pt x="6193927" y="2049427"/>
                </a:lnTo>
                <a:lnTo>
                  <a:pt x="6190759" y="2043971"/>
                </a:lnTo>
                <a:lnTo>
                  <a:pt x="6187592" y="2037832"/>
                </a:lnTo>
                <a:lnTo>
                  <a:pt x="6187426" y="2037474"/>
                </a:lnTo>
                <a:close/>
                <a:moveTo>
                  <a:pt x="1673788" y="2029777"/>
                </a:moveTo>
                <a:lnTo>
                  <a:pt x="1675141" y="2033181"/>
                </a:lnTo>
                <a:lnTo>
                  <a:pt x="1673788" y="2030004"/>
                </a:lnTo>
                <a:lnTo>
                  <a:pt x="1673788" y="2029777"/>
                </a:lnTo>
                <a:close/>
                <a:moveTo>
                  <a:pt x="2439944" y="2029123"/>
                </a:moveTo>
                <a:lnTo>
                  <a:pt x="2439463" y="2029989"/>
                </a:lnTo>
                <a:lnTo>
                  <a:pt x="2438329" y="2032031"/>
                </a:lnTo>
                <a:lnTo>
                  <a:pt x="2436741" y="2034071"/>
                </a:lnTo>
                <a:lnTo>
                  <a:pt x="2434283" y="2036692"/>
                </a:lnTo>
                <a:lnTo>
                  <a:pt x="2438232" y="2032946"/>
                </a:lnTo>
                <a:lnTo>
                  <a:pt x="2439944" y="2029123"/>
                </a:lnTo>
                <a:close/>
                <a:moveTo>
                  <a:pt x="2439418" y="2022377"/>
                </a:moveTo>
                <a:lnTo>
                  <a:pt x="2437194" y="2023186"/>
                </a:lnTo>
                <a:lnTo>
                  <a:pt x="2436559" y="2023367"/>
                </a:lnTo>
                <a:lnTo>
                  <a:pt x="2437194" y="2022732"/>
                </a:lnTo>
                <a:lnTo>
                  <a:pt x="2438329" y="2022506"/>
                </a:lnTo>
                <a:lnTo>
                  <a:pt x="2439418" y="2022377"/>
                </a:lnTo>
                <a:close/>
                <a:moveTo>
                  <a:pt x="4037235" y="2022181"/>
                </a:moveTo>
                <a:lnTo>
                  <a:pt x="4034223" y="2024429"/>
                </a:lnTo>
                <a:lnTo>
                  <a:pt x="4032838" y="2025410"/>
                </a:lnTo>
                <a:lnTo>
                  <a:pt x="4033902" y="2026950"/>
                </a:lnTo>
                <a:lnTo>
                  <a:pt x="4039369" y="2034684"/>
                </a:lnTo>
                <a:lnTo>
                  <a:pt x="4043809" y="2041431"/>
                </a:lnTo>
                <a:lnTo>
                  <a:pt x="4041550" y="2036274"/>
                </a:lnTo>
                <a:lnTo>
                  <a:pt x="4039281" y="2029931"/>
                </a:lnTo>
                <a:lnTo>
                  <a:pt x="4037693" y="2024718"/>
                </a:lnTo>
                <a:lnTo>
                  <a:pt x="4037239" y="2022227"/>
                </a:lnTo>
                <a:lnTo>
                  <a:pt x="4037235" y="2022181"/>
                </a:lnTo>
                <a:close/>
                <a:moveTo>
                  <a:pt x="2442185" y="2022052"/>
                </a:moveTo>
                <a:lnTo>
                  <a:pt x="2439418" y="2022377"/>
                </a:lnTo>
                <a:lnTo>
                  <a:pt x="2439690" y="2022279"/>
                </a:lnTo>
                <a:lnTo>
                  <a:pt x="2442185" y="2022052"/>
                </a:lnTo>
                <a:close/>
                <a:moveTo>
                  <a:pt x="2442185" y="2022052"/>
                </a:moveTo>
                <a:lnTo>
                  <a:pt x="2442185" y="2022732"/>
                </a:lnTo>
                <a:lnTo>
                  <a:pt x="2442094" y="2022869"/>
                </a:lnTo>
                <a:lnTo>
                  <a:pt x="2442185" y="2022052"/>
                </a:lnTo>
                <a:close/>
                <a:moveTo>
                  <a:pt x="6247995" y="2016027"/>
                </a:moveTo>
                <a:lnTo>
                  <a:pt x="6248676" y="2016462"/>
                </a:lnTo>
                <a:lnTo>
                  <a:pt x="6251618" y="2017826"/>
                </a:lnTo>
                <a:lnTo>
                  <a:pt x="6253654" y="2019190"/>
                </a:lnTo>
                <a:lnTo>
                  <a:pt x="6255464" y="2021236"/>
                </a:lnTo>
                <a:lnTo>
                  <a:pt x="6256821" y="2023055"/>
                </a:lnTo>
                <a:lnTo>
                  <a:pt x="6257952" y="2025329"/>
                </a:lnTo>
                <a:lnTo>
                  <a:pt x="6258857" y="2028057"/>
                </a:lnTo>
                <a:lnTo>
                  <a:pt x="6261346" y="2034650"/>
                </a:lnTo>
                <a:lnTo>
                  <a:pt x="6269038" y="2046471"/>
                </a:lnTo>
                <a:lnTo>
                  <a:pt x="6259536" y="2052383"/>
                </a:lnTo>
                <a:lnTo>
                  <a:pt x="6256849" y="2054568"/>
                </a:lnTo>
                <a:lnTo>
                  <a:pt x="6260419" y="2051855"/>
                </a:lnTo>
                <a:lnTo>
                  <a:pt x="6269945" y="2045959"/>
                </a:lnTo>
                <a:lnTo>
                  <a:pt x="6262234" y="2034168"/>
                </a:lnTo>
                <a:lnTo>
                  <a:pt x="6259739" y="2027592"/>
                </a:lnTo>
                <a:lnTo>
                  <a:pt x="6258832" y="2024870"/>
                </a:lnTo>
                <a:lnTo>
                  <a:pt x="6257698" y="2022603"/>
                </a:lnTo>
                <a:lnTo>
                  <a:pt x="6256337" y="2020789"/>
                </a:lnTo>
                <a:lnTo>
                  <a:pt x="6254523" y="2018748"/>
                </a:lnTo>
                <a:lnTo>
                  <a:pt x="6252482" y="2017387"/>
                </a:lnTo>
                <a:lnTo>
                  <a:pt x="6249534" y="2016027"/>
                </a:lnTo>
                <a:lnTo>
                  <a:pt x="6247995" y="2016027"/>
                </a:lnTo>
                <a:close/>
                <a:moveTo>
                  <a:pt x="1739542" y="2015060"/>
                </a:moveTo>
                <a:lnTo>
                  <a:pt x="1739197" y="2015705"/>
                </a:lnTo>
                <a:lnTo>
                  <a:pt x="1737843" y="2018204"/>
                </a:lnTo>
                <a:lnTo>
                  <a:pt x="1737167" y="2020704"/>
                </a:lnTo>
                <a:lnTo>
                  <a:pt x="1736490" y="2022517"/>
                </a:lnTo>
                <a:lnTo>
                  <a:pt x="1736264" y="2024332"/>
                </a:lnTo>
                <a:lnTo>
                  <a:pt x="1736039" y="2025919"/>
                </a:lnTo>
                <a:lnTo>
                  <a:pt x="1736039" y="2027281"/>
                </a:lnTo>
                <a:lnTo>
                  <a:pt x="1736264" y="2028417"/>
                </a:lnTo>
                <a:lnTo>
                  <a:pt x="1736716" y="2029324"/>
                </a:lnTo>
                <a:lnTo>
                  <a:pt x="1737167" y="2030458"/>
                </a:lnTo>
                <a:lnTo>
                  <a:pt x="1738520" y="2032046"/>
                </a:lnTo>
                <a:lnTo>
                  <a:pt x="1741452" y="2034541"/>
                </a:lnTo>
                <a:lnTo>
                  <a:pt x="1742805" y="2035903"/>
                </a:lnTo>
                <a:lnTo>
                  <a:pt x="1743031" y="2036584"/>
                </a:lnTo>
                <a:lnTo>
                  <a:pt x="1743482" y="2037718"/>
                </a:lnTo>
                <a:lnTo>
                  <a:pt x="1743482" y="2038625"/>
                </a:lnTo>
                <a:lnTo>
                  <a:pt x="1743482" y="2039533"/>
                </a:lnTo>
                <a:lnTo>
                  <a:pt x="1743256" y="2041121"/>
                </a:lnTo>
                <a:lnTo>
                  <a:pt x="1742805" y="2042483"/>
                </a:lnTo>
                <a:lnTo>
                  <a:pt x="1742129" y="2044073"/>
                </a:lnTo>
                <a:lnTo>
                  <a:pt x="1741001" y="2045889"/>
                </a:lnTo>
                <a:lnTo>
                  <a:pt x="1737843" y="2050656"/>
                </a:lnTo>
                <a:lnTo>
                  <a:pt x="1733332" y="2056103"/>
                </a:lnTo>
                <a:lnTo>
                  <a:pt x="1727017" y="2063137"/>
                </a:lnTo>
                <a:lnTo>
                  <a:pt x="1725664" y="2068811"/>
                </a:lnTo>
                <a:lnTo>
                  <a:pt x="1723887" y="2074398"/>
                </a:lnTo>
                <a:lnTo>
                  <a:pt x="1724935" y="2072389"/>
                </a:lnTo>
                <a:lnTo>
                  <a:pt x="1728339" y="2066513"/>
                </a:lnTo>
                <a:lnTo>
                  <a:pt x="1731969" y="2060636"/>
                </a:lnTo>
                <a:lnTo>
                  <a:pt x="1735826" y="2054759"/>
                </a:lnTo>
                <a:lnTo>
                  <a:pt x="1739456" y="2049335"/>
                </a:lnTo>
                <a:lnTo>
                  <a:pt x="1745809" y="2040746"/>
                </a:lnTo>
                <a:lnTo>
                  <a:pt x="1748985" y="2036000"/>
                </a:lnTo>
                <a:lnTo>
                  <a:pt x="1746490" y="2034418"/>
                </a:lnTo>
                <a:lnTo>
                  <a:pt x="1744675" y="2032384"/>
                </a:lnTo>
                <a:lnTo>
                  <a:pt x="1742859" y="2030575"/>
                </a:lnTo>
                <a:lnTo>
                  <a:pt x="1741725" y="2028541"/>
                </a:lnTo>
                <a:lnTo>
                  <a:pt x="1740364" y="2026733"/>
                </a:lnTo>
                <a:lnTo>
                  <a:pt x="1739910" y="2024473"/>
                </a:lnTo>
                <a:lnTo>
                  <a:pt x="1739456" y="2022212"/>
                </a:lnTo>
                <a:lnTo>
                  <a:pt x="1739229" y="2020178"/>
                </a:lnTo>
                <a:lnTo>
                  <a:pt x="1739229" y="2017918"/>
                </a:lnTo>
                <a:lnTo>
                  <a:pt x="1739456" y="2015658"/>
                </a:lnTo>
                <a:lnTo>
                  <a:pt x="1739542" y="2015060"/>
                </a:lnTo>
                <a:close/>
                <a:moveTo>
                  <a:pt x="6152243" y="2008770"/>
                </a:moveTo>
                <a:lnTo>
                  <a:pt x="6152696" y="2009224"/>
                </a:lnTo>
                <a:lnTo>
                  <a:pt x="6152469" y="2008770"/>
                </a:lnTo>
                <a:lnTo>
                  <a:pt x="6152243" y="2008770"/>
                </a:lnTo>
                <a:close/>
                <a:moveTo>
                  <a:pt x="6353069" y="2007061"/>
                </a:moveTo>
                <a:lnTo>
                  <a:pt x="6352948" y="2007183"/>
                </a:lnTo>
                <a:lnTo>
                  <a:pt x="6351814" y="2007636"/>
                </a:lnTo>
                <a:lnTo>
                  <a:pt x="6350680" y="2007863"/>
                </a:lnTo>
                <a:lnTo>
                  <a:pt x="6349828" y="2007863"/>
                </a:lnTo>
                <a:lnTo>
                  <a:pt x="6357547" y="2014239"/>
                </a:lnTo>
                <a:lnTo>
                  <a:pt x="6356411" y="2011969"/>
                </a:lnTo>
                <a:lnTo>
                  <a:pt x="6353069" y="2007061"/>
                </a:lnTo>
                <a:close/>
                <a:moveTo>
                  <a:pt x="2602057" y="2006708"/>
                </a:moveTo>
                <a:lnTo>
                  <a:pt x="2605088" y="2008214"/>
                </a:lnTo>
                <a:lnTo>
                  <a:pt x="2604005" y="2011477"/>
                </a:lnTo>
                <a:lnTo>
                  <a:pt x="2600325" y="2006959"/>
                </a:lnTo>
                <a:lnTo>
                  <a:pt x="2602057" y="2006708"/>
                </a:lnTo>
                <a:close/>
                <a:moveTo>
                  <a:pt x="6342516" y="2005595"/>
                </a:moveTo>
                <a:lnTo>
                  <a:pt x="6342277" y="2007933"/>
                </a:lnTo>
                <a:lnTo>
                  <a:pt x="6342780" y="2007430"/>
                </a:lnTo>
                <a:lnTo>
                  <a:pt x="6343681" y="2006231"/>
                </a:lnTo>
                <a:lnTo>
                  <a:pt x="6342516" y="2005595"/>
                </a:lnTo>
                <a:close/>
                <a:moveTo>
                  <a:pt x="3198674" y="1997108"/>
                </a:moveTo>
                <a:lnTo>
                  <a:pt x="3199819" y="1997108"/>
                </a:lnTo>
                <a:lnTo>
                  <a:pt x="3201650" y="1997334"/>
                </a:lnTo>
                <a:lnTo>
                  <a:pt x="3205084" y="1997783"/>
                </a:lnTo>
                <a:lnTo>
                  <a:pt x="3209662" y="1998234"/>
                </a:lnTo>
                <a:lnTo>
                  <a:pt x="3212180" y="1998459"/>
                </a:lnTo>
                <a:lnTo>
                  <a:pt x="3214927" y="1998234"/>
                </a:lnTo>
                <a:lnTo>
                  <a:pt x="3217903" y="1998009"/>
                </a:lnTo>
                <a:lnTo>
                  <a:pt x="3221337" y="1997334"/>
                </a:lnTo>
                <a:lnTo>
                  <a:pt x="3216530" y="2001160"/>
                </a:lnTo>
                <a:lnTo>
                  <a:pt x="3231638" y="2007688"/>
                </a:lnTo>
                <a:lnTo>
                  <a:pt x="3235530" y="2006787"/>
                </a:lnTo>
                <a:lnTo>
                  <a:pt x="3239421" y="2005887"/>
                </a:lnTo>
                <a:lnTo>
                  <a:pt x="3243313" y="2005437"/>
                </a:lnTo>
                <a:lnTo>
                  <a:pt x="3247205" y="2004987"/>
                </a:lnTo>
                <a:lnTo>
                  <a:pt x="3255217" y="2004762"/>
                </a:lnTo>
                <a:lnTo>
                  <a:pt x="3263000" y="2004762"/>
                </a:lnTo>
                <a:lnTo>
                  <a:pt x="3270783" y="2004762"/>
                </a:lnTo>
                <a:lnTo>
                  <a:pt x="3278338" y="2004537"/>
                </a:lnTo>
                <a:lnTo>
                  <a:pt x="3282458" y="2004311"/>
                </a:lnTo>
                <a:lnTo>
                  <a:pt x="3286121" y="2003861"/>
                </a:lnTo>
                <a:lnTo>
                  <a:pt x="3290012" y="2003186"/>
                </a:lnTo>
                <a:lnTo>
                  <a:pt x="3293675" y="2002061"/>
                </a:lnTo>
                <a:lnTo>
                  <a:pt x="3301687" y="2000710"/>
                </a:lnTo>
                <a:lnTo>
                  <a:pt x="3305121" y="2005887"/>
                </a:lnTo>
                <a:lnTo>
                  <a:pt x="3306952" y="2009489"/>
                </a:lnTo>
                <a:lnTo>
                  <a:pt x="3309699" y="2008138"/>
                </a:lnTo>
                <a:lnTo>
                  <a:pt x="3313591" y="2006562"/>
                </a:lnTo>
                <a:lnTo>
                  <a:pt x="3318169" y="2004537"/>
                </a:lnTo>
                <a:lnTo>
                  <a:pt x="3323206" y="2003411"/>
                </a:lnTo>
                <a:lnTo>
                  <a:pt x="3325495" y="2002736"/>
                </a:lnTo>
                <a:lnTo>
                  <a:pt x="3327784" y="2002511"/>
                </a:lnTo>
                <a:lnTo>
                  <a:pt x="3329615" y="2002511"/>
                </a:lnTo>
                <a:lnTo>
                  <a:pt x="3331676" y="2003186"/>
                </a:lnTo>
                <a:lnTo>
                  <a:pt x="3333049" y="2003861"/>
                </a:lnTo>
                <a:lnTo>
                  <a:pt x="3333965" y="2004311"/>
                </a:lnTo>
                <a:lnTo>
                  <a:pt x="3334423" y="2004762"/>
                </a:lnTo>
                <a:lnTo>
                  <a:pt x="3334651" y="2005437"/>
                </a:lnTo>
                <a:lnTo>
                  <a:pt x="3335109" y="2006562"/>
                </a:lnTo>
                <a:lnTo>
                  <a:pt x="3335109" y="2007463"/>
                </a:lnTo>
                <a:lnTo>
                  <a:pt x="3335109" y="2008588"/>
                </a:lnTo>
                <a:lnTo>
                  <a:pt x="3333507" y="2010614"/>
                </a:lnTo>
                <a:lnTo>
                  <a:pt x="3331447" y="2012414"/>
                </a:lnTo>
                <a:lnTo>
                  <a:pt x="3329386" y="2014215"/>
                </a:lnTo>
                <a:lnTo>
                  <a:pt x="3327555" y="2015566"/>
                </a:lnTo>
                <a:lnTo>
                  <a:pt x="3325266" y="2016916"/>
                </a:lnTo>
                <a:lnTo>
                  <a:pt x="3322748" y="2018042"/>
                </a:lnTo>
                <a:lnTo>
                  <a:pt x="3320687" y="2018942"/>
                </a:lnTo>
                <a:lnTo>
                  <a:pt x="3318169" y="2020068"/>
                </a:lnTo>
                <a:lnTo>
                  <a:pt x="3315422" y="2020518"/>
                </a:lnTo>
                <a:lnTo>
                  <a:pt x="3312675" y="2020968"/>
                </a:lnTo>
                <a:lnTo>
                  <a:pt x="3310157" y="2021193"/>
                </a:lnTo>
                <a:lnTo>
                  <a:pt x="3307181" y="2021418"/>
                </a:lnTo>
                <a:lnTo>
                  <a:pt x="3304205" y="2021418"/>
                </a:lnTo>
                <a:lnTo>
                  <a:pt x="3301229" y="2021193"/>
                </a:lnTo>
                <a:lnTo>
                  <a:pt x="3298025" y="2020743"/>
                </a:lnTo>
                <a:lnTo>
                  <a:pt x="3294820" y="2020293"/>
                </a:lnTo>
                <a:lnTo>
                  <a:pt x="3270554" y="2027271"/>
                </a:lnTo>
                <a:lnTo>
                  <a:pt x="3268723" y="2026370"/>
                </a:lnTo>
                <a:lnTo>
                  <a:pt x="3266434" y="2025920"/>
                </a:lnTo>
                <a:lnTo>
                  <a:pt x="3261398" y="2025020"/>
                </a:lnTo>
                <a:lnTo>
                  <a:pt x="3255904" y="2024344"/>
                </a:lnTo>
                <a:lnTo>
                  <a:pt x="3249494" y="2023894"/>
                </a:lnTo>
                <a:lnTo>
                  <a:pt x="3235988" y="2022994"/>
                </a:lnTo>
                <a:lnTo>
                  <a:pt x="3222253" y="2022094"/>
                </a:lnTo>
                <a:lnTo>
                  <a:pt x="3215614" y="2021643"/>
                </a:lnTo>
                <a:lnTo>
                  <a:pt x="3209433" y="2020743"/>
                </a:lnTo>
                <a:lnTo>
                  <a:pt x="3203939" y="2019392"/>
                </a:lnTo>
                <a:lnTo>
                  <a:pt x="3201192" y="2018717"/>
                </a:lnTo>
                <a:lnTo>
                  <a:pt x="3198903" y="2018042"/>
                </a:lnTo>
                <a:lnTo>
                  <a:pt x="3196614" y="2017142"/>
                </a:lnTo>
                <a:lnTo>
                  <a:pt x="3194782" y="2016016"/>
                </a:lnTo>
                <a:lnTo>
                  <a:pt x="3193180" y="2014891"/>
                </a:lnTo>
                <a:lnTo>
                  <a:pt x="3191806" y="2013765"/>
                </a:lnTo>
                <a:lnTo>
                  <a:pt x="3190891" y="2012190"/>
                </a:lnTo>
                <a:lnTo>
                  <a:pt x="3189746" y="2010614"/>
                </a:lnTo>
                <a:lnTo>
                  <a:pt x="3189517" y="2008813"/>
                </a:lnTo>
                <a:lnTo>
                  <a:pt x="3189288" y="2007237"/>
                </a:lnTo>
                <a:lnTo>
                  <a:pt x="3189517" y="2002736"/>
                </a:lnTo>
                <a:lnTo>
                  <a:pt x="3195240" y="2004987"/>
                </a:lnTo>
                <a:lnTo>
                  <a:pt x="3195240" y="2002286"/>
                </a:lnTo>
                <a:lnTo>
                  <a:pt x="3195469" y="2000485"/>
                </a:lnTo>
                <a:lnTo>
                  <a:pt x="3195927" y="1998909"/>
                </a:lnTo>
                <a:lnTo>
                  <a:pt x="3196614" y="1998009"/>
                </a:lnTo>
                <a:lnTo>
                  <a:pt x="3197758" y="1997559"/>
                </a:lnTo>
                <a:lnTo>
                  <a:pt x="3198674" y="1997108"/>
                </a:lnTo>
                <a:close/>
                <a:moveTo>
                  <a:pt x="5661932" y="1995845"/>
                </a:moveTo>
                <a:lnTo>
                  <a:pt x="5662159" y="1997205"/>
                </a:lnTo>
                <a:lnTo>
                  <a:pt x="5662159" y="1996752"/>
                </a:lnTo>
                <a:lnTo>
                  <a:pt x="5661932" y="1995845"/>
                </a:lnTo>
                <a:close/>
                <a:moveTo>
                  <a:pt x="2492254" y="1993985"/>
                </a:moveTo>
                <a:lnTo>
                  <a:pt x="2500165" y="1995343"/>
                </a:lnTo>
                <a:lnTo>
                  <a:pt x="2498131" y="2003271"/>
                </a:lnTo>
                <a:lnTo>
                  <a:pt x="2501522" y="1996250"/>
                </a:lnTo>
                <a:lnTo>
                  <a:pt x="2505364" y="1996476"/>
                </a:lnTo>
                <a:lnTo>
                  <a:pt x="2508303" y="1996703"/>
                </a:lnTo>
                <a:lnTo>
                  <a:pt x="2511015" y="1997382"/>
                </a:lnTo>
                <a:lnTo>
                  <a:pt x="2512371" y="1997835"/>
                </a:lnTo>
                <a:lnTo>
                  <a:pt x="2513275" y="1998288"/>
                </a:lnTo>
                <a:lnTo>
                  <a:pt x="2514180" y="1998968"/>
                </a:lnTo>
                <a:lnTo>
                  <a:pt x="2514858" y="1999648"/>
                </a:lnTo>
                <a:lnTo>
                  <a:pt x="2515762" y="2000780"/>
                </a:lnTo>
                <a:lnTo>
                  <a:pt x="2516214" y="2001913"/>
                </a:lnTo>
                <a:lnTo>
                  <a:pt x="2516666" y="2003045"/>
                </a:lnTo>
                <a:lnTo>
                  <a:pt x="2516892" y="2004857"/>
                </a:lnTo>
                <a:lnTo>
                  <a:pt x="2516892" y="2006443"/>
                </a:lnTo>
                <a:lnTo>
                  <a:pt x="2516892" y="2008708"/>
                </a:lnTo>
                <a:lnTo>
                  <a:pt x="2522317" y="2013466"/>
                </a:lnTo>
                <a:lnTo>
                  <a:pt x="2522543" y="2014824"/>
                </a:lnTo>
                <a:lnTo>
                  <a:pt x="2520282" y="2020713"/>
                </a:lnTo>
                <a:lnTo>
                  <a:pt x="2528646" y="2021846"/>
                </a:lnTo>
                <a:lnTo>
                  <a:pt x="2549215" y="2004178"/>
                </a:lnTo>
                <a:lnTo>
                  <a:pt x="2559613" y="2009614"/>
                </a:lnTo>
                <a:lnTo>
                  <a:pt x="2546503" y="2029321"/>
                </a:lnTo>
                <a:lnTo>
                  <a:pt x="2534071" y="2043139"/>
                </a:lnTo>
                <a:lnTo>
                  <a:pt x="2520735" y="2045178"/>
                </a:lnTo>
                <a:lnTo>
                  <a:pt x="2506494" y="2047216"/>
                </a:lnTo>
                <a:lnTo>
                  <a:pt x="2492254" y="2049255"/>
                </a:lnTo>
                <a:lnTo>
                  <a:pt x="2477562" y="2051294"/>
                </a:lnTo>
                <a:lnTo>
                  <a:pt x="2470329" y="2051973"/>
                </a:lnTo>
                <a:lnTo>
                  <a:pt x="2463322" y="2052426"/>
                </a:lnTo>
                <a:lnTo>
                  <a:pt x="2456314" y="2052879"/>
                </a:lnTo>
                <a:lnTo>
                  <a:pt x="2449533" y="2052879"/>
                </a:lnTo>
                <a:lnTo>
                  <a:pt x="2442978" y="2052653"/>
                </a:lnTo>
                <a:lnTo>
                  <a:pt x="2436649" y="2052199"/>
                </a:lnTo>
                <a:lnTo>
                  <a:pt x="2430546" y="2051294"/>
                </a:lnTo>
                <a:lnTo>
                  <a:pt x="2425422" y="2050061"/>
                </a:lnTo>
                <a:lnTo>
                  <a:pt x="2429254" y="2055616"/>
                </a:lnTo>
                <a:lnTo>
                  <a:pt x="2249352" y="2077840"/>
                </a:lnTo>
                <a:lnTo>
                  <a:pt x="2069223" y="2099611"/>
                </a:lnTo>
                <a:lnTo>
                  <a:pt x="2074214" y="2097115"/>
                </a:lnTo>
                <a:lnTo>
                  <a:pt x="2079205" y="2095074"/>
                </a:lnTo>
                <a:lnTo>
                  <a:pt x="2084423" y="2092808"/>
                </a:lnTo>
                <a:lnTo>
                  <a:pt x="2089414" y="2090767"/>
                </a:lnTo>
                <a:lnTo>
                  <a:pt x="2100076" y="2086912"/>
                </a:lnTo>
                <a:lnTo>
                  <a:pt x="2110739" y="2083510"/>
                </a:lnTo>
                <a:lnTo>
                  <a:pt x="2121628" y="2080789"/>
                </a:lnTo>
                <a:lnTo>
                  <a:pt x="2132518" y="2078294"/>
                </a:lnTo>
                <a:lnTo>
                  <a:pt x="2143407" y="2076253"/>
                </a:lnTo>
                <a:lnTo>
                  <a:pt x="2154523" y="2074666"/>
                </a:lnTo>
                <a:lnTo>
                  <a:pt x="2161102" y="2072852"/>
                </a:lnTo>
                <a:lnTo>
                  <a:pt x="2167228" y="2071037"/>
                </a:lnTo>
                <a:lnTo>
                  <a:pt x="2179478" y="2067182"/>
                </a:lnTo>
                <a:lnTo>
                  <a:pt x="2203299" y="2058791"/>
                </a:lnTo>
                <a:lnTo>
                  <a:pt x="2215323" y="2054936"/>
                </a:lnTo>
                <a:lnTo>
                  <a:pt x="2221675" y="2053121"/>
                </a:lnTo>
                <a:lnTo>
                  <a:pt x="2227573" y="2051534"/>
                </a:lnTo>
                <a:lnTo>
                  <a:pt x="2234152" y="2050173"/>
                </a:lnTo>
                <a:lnTo>
                  <a:pt x="2240731" y="2048813"/>
                </a:lnTo>
                <a:lnTo>
                  <a:pt x="2247310" y="2047906"/>
                </a:lnTo>
                <a:lnTo>
                  <a:pt x="2254343" y="2047225"/>
                </a:lnTo>
                <a:lnTo>
                  <a:pt x="2260015" y="2046998"/>
                </a:lnTo>
                <a:lnTo>
                  <a:pt x="2264779" y="2046998"/>
                </a:lnTo>
                <a:lnTo>
                  <a:pt x="2269543" y="2047452"/>
                </a:lnTo>
                <a:lnTo>
                  <a:pt x="2274080" y="2047906"/>
                </a:lnTo>
                <a:lnTo>
                  <a:pt x="2282474" y="2049039"/>
                </a:lnTo>
                <a:lnTo>
                  <a:pt x="2286557" y="2049719"/>
                </a:lnTo>
                <a:lnTo>
                  <a:pt x="2290414" y="2050173"/>
                </a:lnTo>
                <a:lnTo>
                  <a:pt x="2294271" y="2050400"/>
                </a:lnTo>
                <a:lnTo>
                  <a:pt x="2298354" y="2050400"/>
                </a:lnTo>
                <a:lnTo>
                  <a:pt x="2302438" y="2049493"/>
                </a:lnTo>
                <a:lnTo>
                  <a:pt x="2306975" y="2048586"/>
                </a:lnTo>
                <a:lnTo>
                  <a:pt x="2311512" y="2047225"/>
                </a:lnTo>
                <a:lnTo>
                  <a:pt x="2316503" y="2044730"/>
                </a:lnTo>
                <a:lnTo>
                  <a:pt x="2321494" y="2041782"/>
                </a:lnTo>
                <a:lnTo>
                  <a:pt x="2327166" y="2038154"/>
                </a:lnTo>
                <a:lnTo>
                  <a:pt x="2330342" y="2029989"/>
                </a:lnTo>
                <a:lnTo>
                  <a:pt x="2330796" y="2029309"/>
                </a:lnTo>
                <a:lnTo>
                  <a:pt x="2331249" y="2028856"/>
                </a:lnTo>
                <a:lnTo>
                  <a:pt x="2332611" y="2028175"/>
                </a:lnTo>
                <a:lnTo>
                  <a:pt x="2334879" y="2027495"/>
                </a:lnTo>
                <a:lnTo>
                  <a:pt x="2337828" y="2027041"/>
                </a:lnTo>
                <a:lnTo>
                  <a:pt x="2344407" y="2026134"/>
                </a:lnTo>
                <a:lnTo>
                  <a:pt x="2352121" y="2025681"/>
                </a:lnTo>
                <a:lnTo>
                  <a:pt x="2360515" y="2025227"/>
                </a:lnTo>
                <a:lnTo>
                  <a:pt x="2368455" y="2024547"/>
                </a:lnTo>
                <a:lnTo>
                  <a:pt x="2372085" y="2023866"/>
                </a:lnTo>
                <a:lnTo>
                  <a:pt x="2375261" y="2023186"/>
                </a:lnTo>
                <a:lnTo>
                  <a:pt x="2378210" y="2022052"/>
                </a:lnTo>
                <a:lnTo>
                  <a:pt x="2380705" y="2020919"/>
                </a:lnTo>
                <a:lnTo>
                  <a:pt x="2402257" y="2024093"/>
                </a:lnTo>
                <a:lnTo>
                  <a:pt x="2402938" y="2024093"/>
                </a:lnTo>
                <a:lnTo>
                  <a:pt x="2402031" y="2028856"/>
                </a:lnTo>
                <a:lnTo>
                  <a:pt x="2404753" y="2029989"/>
                </a:lnTo>
                <a:lnTo>
                  <a:pt x="2407475" y="2030670"/>
                </a:lnTo>
                <a:lnTo>
                  <a:pt x="2409971" y="2030897"/>
                </a:lnTo>
                <a:lnTo>
                  <a:pt x="2412693" y="2030897"/>
                </a:lnTo>
                <a:lnTo>
                  <a:pt x="2415415" y="2030670"/>
                </a:lnTo>
                <a:lnTo>
                  <a:pt x="2417911" y="2030217"/>
                </a:lnTo>
                <a:lnTo>
                  <a:pt x="2420180" y="2029309"/>
                </a:lnTo>
                <a:lnTo>
                  <a:pt x="2422675" y="2028629"/>
                </a:lnTo>
                <a:lnTo>
                  <a:pt x="2427439" y="2026815"/>
                </a:lnTo>
                <a:lnTo>
                  <a:pt x="2432430" y="2024547"/>
                </a:lnTo>
                <a:lnTo>
                  <a:pt x="2436559" y="2023367"/>
                </a:lnTo>
                <a:lnTo>
                  <a:pt x="2436514" y="2023413"/>
                </a:lnTo>
                <a:lnTo>
                  <a:pt x="2436287" y="2023639"/>
                </a:lnTo>
                <a:lnTo>
                  <a:pt x="2436287" y="2023866"/>
                </a:lnTo>
                <a:lnTo>
                  <a:pt x="2436514" y="2024093"/>
                </a:lnTo>
                <a:lnTo>
                  <a:pt x="2436967" y="2024320"/>
                </a:lnTo>
                <a:lnTo>
                  <a:pt x="2438555" y="2024320"/>
                </a:lnTo>
                <a:lnTo>
                  <a:pt x="2440144" y="2024093"/>
                </a:lnTo>
                <a:lnTo>
                  <a:pt x="2440824" y="2023866"/>
                </a:lnTo>
                <a:lnTo>
                  <a:pt x="2441732" y="2023413"/>
                </a:lnTo>
                <a:lnTo>
                  <a:pt x="2442094" y="2022869"/>
                </a:lnTo>
                <a:lnTo>
                  <a:pt x="2441958" y="2024093"/>
                </a:lnTo>
                <a:lnTo>
                  <a:pt x="2441656" y="2025302"/>
                </a:lnTo>
                <a:lnTo>
                  <a:pt x="2443204" y="2021846"/>
                </a:lnTo>
                <a:lnTo>
                  <a:pt x="2452698" y="2017768"/>
                </a:lnTo>
                <a:lnTo>
                  <a:pt x="2463774" y="2007802"/>
                </a:lnTo>
                <a:lnTo>
                  <a:pt x="2492254" y="1993985"/>
                </a:lnTo>
                <a:close/>
                <a:moveTo>
                  <a:pt x="6077177" y="1993804"/>
                </a:moveTo>
                <a:lnTo>
                  <a:pt x="6078537" y="1995391"/>
                </a:lnTo>
                <a:lnTo>
                  <a:pt x="6077403" y="1994031"/>
                </a:lnTo>
                <a:lnTo>
                  <a:pt x="6077177" y="1993804"/>
                </a:lnTo>
                <a:close/>
                <a:moveTo>
                  <a:pt x="6209619" y="1987681"/>
                </a:moveTo>
                <a:lnTo>
                  <a:pt x="6207078" y="1988044"/>
                </a:lnTo>
                <a:lnTo>
                  <a:pt x="6210216" y="1988044"/>
                </a:lnTo>
                <a:lnTo>
                  <a:pt x="6214967" y="1991455"/>
                </a:lnTo>
                <a:lnTo>
                  <a:pt x="6215419" y="1991455"/>
                </a:lnTo>
                <a:lnTo>
                  <a:pt x="6215612" y="1990677"/>
                </a:lnTo>
                <a:lnTo>
                  <a:pt x="6209619" y="1987681"/>
                </a:lnTo>
                <a:close/>
                <a:moveTo>
                  <a:pt x="6217784" y="1984733"/>
                </a:moveTo>
                <a:lnTo>
                  <a:pt x="6217668" y="1985276"/>
                </a:lnTo>
                <a:lnTo>
                  <a:pt x="6222659" y="1986680"/>
                </a:lnTo>
                <a:lnTo>
                  <a:pt x="6234423" y="2000094"/>
                </a:lnTo>
                <a:lnTo>
                  <a:pt x="6235555" y="2002367"/>
                </a:lnTo>
                <a:lnTo>
                  <a:pt x="6236686" y="2004868"/>
                </a:lnTo>
                <a:lnTo>
                  <a:pt x="6237342" y="2005691"/>
                </a:lnTo>
                <a:lnTo>
                  <a:pt x="6236607" y="2003782"/>
                </a:lnTo>
                <a:lnTo>
                  <a:pt x="6235700" y="2001287"/>
                </a:lnTo>
                <a:lnTo>
                  <a:pt x="6235246" y="1999700"/>
                </a:lnTo>
                <a:lnTo>
                  <a:pt x="6224361" y="1986547"/>
                </a:lnTo>
                <a:lnTo>
                  <a:pt x="6217784" y="1984733"/>
                </a:lnTo>
                <a:close/>
                <a:moveTo>
                  <a:pt x="6184900" y="1976116"/>
                </a:moveTo>
                <a:lnTo>
                  <a:pt x="6184691" y="1976634"/>
                </a:lnTo>
                <a:lnTo>
                  <a:pt x="6194605" y="1983497"/>
                </a:lnTo>
                <a:lnTo>
                  <a:pt x="6197546" y="1988044"/>
                </a:lnTo>
                <a:lnTo>
                  <a:pt x="6199415" y="1988044"/>
                </a:lnTo>
                <a:lnTo>
                  <a:pt x="6195332" y="1983146"/>
                </a:lnTo>
                <a:lnTo>
                  <a:pt x="6185127" y="1976116"/>
                </a:lnTo>
                <a:lnTo>
                  <a:pt x="6184900" y="1976116"/>
                </a:lnTo>
                <a:close/>
                <a:moveTo>
                  <a:pt x="6022748" y="1970221"/>
                </a:moveTo>
                <a:lnTo>
                  <a:pt x="6023202" y="1970674"/>
                </a:lnTo>
                <a:lnTo>
                  <a:pt x="6023655" y="1970901"/>
                </a:lnTo>
                <a:lnTo>
                  <a:pt x="6022748" y="1970221"/>
                </a:lnTo>
                <a:close/>
                <a:moveTo>
                  <a:pt x="2115457" y="1963782"/>
                </a:moveTo>
                <a:lnTo>
                  <a:pt x="2119313" y="1965211"/>
                </a:lnTo>
                <a:lnTo>
                  <a:pt x="2114550" y="1968546"/>
                </a:lnTo>
                <a:lnTo>
                  <a:pt x="2115457" y="1963782"/>
                </a:lnTo>
                <a:close/>
                <a:moveTo>
                  <a:pt x="3375025" y="1962181"/>
                </a:moveTo>
                <a:lnTo>
                  <a:pt x="3378200" y="1974317"/>
                </a:lnTo>
                <a:lnTo>
                  <a:pt x="3376386" y="1985994"/>
                </a:lnTo>
                <a:lnTo>
                  <a:pt x="3375025" y="1962181"/>
                </a:lnTo>
                <a:close/>
                <a:moveTo>
                  <a:pt x="3151294" y="1960598"/>
                </a:moveTo>
                <a:lnTo>
                  <a:pt x="3152775" y="1963420"/>
                </a:lnTo>
                <a:lnTo>
                  <a:pt x="3149600" y="1963773"/>
                </a:lnTo>
                <a:lnTo>
                  <a:pt x="3151294" y="1960598"/>
                </a:lnTo>
                <a:close/>
                <a:moveTo>
                  <a:pt x="5369379" y="1954347"/>
                </a:moveTo>
                <a:lnTo>
                  <a:pt x="5368925" y="1955027"/>
                </a:lnTo>
                <a:lnTo>
                  <a:pt x="5368347" y="1956616"/>
                </a:lnTo>
                <a:lnTo>
                  <a:pt x="5368245" y="1956841"/>
                </a:lnTo>
                <a:lnTo>
                  <a:pt x="5368019" y="1957517"/>
                </a:lnTo>
                <a:lnTo>
                  <a:pt x="5368018" y="1957522"/>
                </a:lnTo>
                <a:lnTo>
                  <a:pt x="5368017" y="1957523"/>
                </a:lnTo>
                <a:lnTo>
                  <a:pt x="5367337" y="1959563"/>
                </a:lnTo>
                <a:lnTo>
                  <a:pt x="5366884" y="1962057"/>
                </a:lnTo>
                <a:lnTo>
                  <a:pt x="5367111" y="1964552"/>
                </a:lnTo>
                <a:lnTo>
                  <a:pt x="5367564" y="1967273"/>
                </a:lnTo>
                <a:lnTo>
                  <a:pt x="5368471" y="1969994"/>
                </a:lnTo>
                <a:lnTo>
                  <a:pt x="5369214" y="1971355"/>
                </a:lnTo>
                <a:lnTo>
                  <a:pt x="5369832" y="1972715"/>
                </a:lnTo>
                <a:lnTo>
                  <a:pt x="5371646" y="1974982"/>
                </a:lnTo>
                <a:lnTo>
                  <a:pt x="5369832" y="1972488"/>
                </a:lnTo>
                <a:lnTo>
                  <a:pt x="5369214" y="1971355"/>
                </a:lnTo>
                <a:lnTo>
                  <a:pt x="5368698" y="1970221"/>
                </a:lnTo>
                <a:lnTo>
                  <a:pt x="5367791" y="1967726"/>
                </a:lnTo>
                <a:lnTo>
                  <a:pt x="5367337" y="1965005"/>
                </a:lnTo>
                <a:lnTo>
                  <a:pt x="5367337" y="1962737"/>
                </a:lnTo>
                <a:lnTo>
                  <a:pt x="5367337" y="1960243"/>
                </a:lnTo>
                <a:lnTo>
                  <a:pt x="5368017" y="1957523"/>
                </a:lnTo>
                <a:lnTo>
                  <a:pt x="5368019" y="1957517"/>
                </a:lnTo>
                <a:lnTo>
                  <a:pt x="5368347" y="1956616"/>
                </a:lnTo>
                <a:lnTo>
                  <a:pt x="5369379" y="1954347"/>
                </a:lnTo>
                <a:close/>
                <a:moveTo>
                  <a:pt x="3407910" y="1947909"/>
                </a:moveTo>
                <a:lnTo>
                  <a:pt x="3407683" y="1949033"/>
                </a:lnTo>
                <a:lnTo>
                  <a:pt x="3398838" y="1949483"/>
                </a:lnTo>
                <a:lnTo>
                  <a:pt x="3407910" y="1947909"/>
                </a:lnTo>
                <a:close/>
                <a:moveTo>
                  <a:pt x="5371646" y="1943236"/>
                </a:moveTo>
                <a:lnTo>
                  <a:pt x="5370966" y="1950719"/>
                </a:lnTo>
                <a:lnTo>
                  <a:pt x="5371646" y="1943689"/>
                </a:lnTo>
                <a:lnTo>
                  <a:pt x="5371646" y="1943236"/>
                </a:lnTo>
                <a:close/>
                <a:moveTo>
                  <a:pt x="2120869" y="1943145"/>
                </a:moveTo>
                <a:lnTo>
                  <a:pt x="2125663" y="1946222"/>
                </a:lnTo>
                <a:lnTo>
                  <a:pt x="2119997" y="1952157"/>
                </a:lnTo>
                <a:lnTo>
                  <a:pt x="2114986" y="1957433"/>
                </a:lnTo>
                <a:lnTo>
                  <a:pt x="2114550" y="1945563"/>
                </a:lnTo>
                <a:lnTo>
                  <a:pt x="2120869" y="1943145"/>
                </a:lnTo>
                <a:close/>
                <a:moveTo>
                  <a:pt x="6329363" y="1939381"/>
                </a:moveTo>
                <a:lnTo>
                  <a:pt x="6328909" y="1939608"/>
                </a:lnTo>
                <a:lnTo>
                  <a:pt x="6328455" y="1940288"/>
                </a:lnTo>
                <a:lnTo>
                  <a:pt x="6328355" y="1940888"/>
                </a:lnTo>
                <a:lnTo>
                  <a:pt x="6332103" y="1944791"/>
                </a:lnTo>
                <a:lnTo>
                  <a:pt x="6346680" y="1960585"/>
                </a:lnTo>
                <a:lnTo>
                  <a:pt x="6346598" y="1960470"/>
                </a:lnTo>
                <a:lnTo>
                  <a:pt x="6341382" y="1953894"/>
                </a:lnTo>
                <a:lnTo>
                  <a:pt x="6337300" y="1947998"/>
                </a:lnTo>
                <a:lnTo>
                  <a:pt x="6334125" y="1943462"/>
                </a:lnTo>
                <a:lnTo>
                  <a:pt x="6331630" y="1940515"/>
                </a:lnTo>
                <a:lnTo>
                  <a:pt x="6330723" y="1939608"/>
                </a:lnTo>
                <a:lnTo>
                  <a:pt x="6329816" y="1939381"/>
                </a:lnTo>
                <a:lnTo>
                  <a:pt x="6329363" y="1939381"/>
                </a:lnTo>
                <a:close/>
                <a:moveTo>
                  <a:pt x="3730434" y="1935172"/>
                </a:moveTo>
                <a:lnTo>
                  <a:pt x="3731565" y="1938861"/>
                </a:lnTo>
                <a:lnTo>
                  <a:pt x="3732017" y="1942089"/>
                </a:lnTo>
                <a:lnTo>
                  <a:pt x="3732469" y="1944855"/>
                </a:lnTo>
                <a:lnTo>
                  <a:pt x="3732922" y="1947622"/>
                </a:lnTo>
                <a:lnTo>
                  <a:pt x="3733374" y="1949005"/>
                </a:lnTo>
                <a:lnTo>
                  <a:pt x="3734053" y="1950158"/>
                </a:lnTo>
                <a:lnTo>
                  <a:pt x="3735183" y="1951541"/>
                </a:lnTo>
                <a:lnTo>
                  <a:pt x="3736088" y="1952924"/>
                </a:lnTo>
                <a:lnTo>
                  <a:pt x="3737445" y="1954308"/>
                </a:lnTo>
                <a:lnTo>
                  <a:pt x="3739028" y="1955922"/>
                </a:lnTo>
                <a:lnTo>
                  <a:pt x="3743325" y="1959380"/>
                </a:lnTo>
                <a:lnTo>
                  <a:pt x="3741290" y="1959841"/>
                </a:lnTo>
                <a:lnTo>
                  <a:pt x="3733374" y="1961224"/>
                </a:lnTo>
                <a:lnTo>
                  <a:pt x="3729077" y="1961916"/>
                </a:lnTo>
                <a:lnTo>
                  <a:pt x="3727041" y="1962838"/>
                </a:lnTo>
                <a:lnTo>
                  <a:pt x="3725911" y="1963530"/>
                </a:lnTo>
                <a:lnTo>
                  <a:pt x="3716864" y="1974827"/>
                </a:lnTo>
                <a:lnTo>
                  <a:pt x="3698771" y="1982896"/>
                </a:lnTo>
                <a:lnTo>
                  <a:pt x="3695831" y="1990504"/>
                </a:lnTo>
                <a:lnTo>
                  <a:pt x="3692212" y="1990735"/>
                </a:lnTo>
                <a:lnTo>
                  <a:pt x="3688820" y="1990735"/>
                </a:lnTo>
                <a:lnTo>
                  <a:pt x="3685427" y="1990735"/>
                </a:lnTo>
                <a:lnTo>
                  <a:pt x="3682261" y="1990274"/>
                </a:lnTo>
                <a:lnTo>
                  <a:pt x="3679321" y="1989582"/>
                </a:lnTo>
                <a:lnTo>
                  <a:pt x="3676381" y="1988660"/>
                </a:lnTo>
                <a:lnTo>
                  <a:pt x="3673667" y="1987738"/>
                </a:lnTo>
                <a:lnTo>
                  <a:pt x="3671405" y="1986124"/>
                </a:lnTo>
                <a:lnTo>
                  <a:pt x="3669143" y="1984510"/>
                </a:lnTo>
                <a:lnTo>
                  <a:pt x="3667108" y="1982435"/>
                </a:lnTo>
                <a:lnTo>
                  <a:pt x="3666380" y="1981481"/>
                </a:lnTo>
                <a:lnTo>
                  <a:pt x="3667274" y="1984385"/>
                </a:lnTo>
                <a:lnTo>
                  <a:pt x="3666596" y="1983934"/>
                </a:lnTo>
                <a:lnTo>
                  <a:pt x="3651237" y="1971998"/>
                </a:lnTo>
                <a:lnTo>
                  <a:pt x="3648075" y="1967268"/>
                </a:lnTo>
                <a:lnTo>
                  <a:pt x="3660046" y="1965242"/>
                </a:lnTo>
                <a:lnTo>
                  <a:pt x="3660789" y="1964797"/>
                </a:lnTo>
                <a:lnTo>
                  <a:pt x="3660775" y="1964683"/>
                </a:lnTo>
                <a:lnTo>
                  <a:pt x="3668465" y="1959841"/>
                </a:lnTo>
                <a:lnTo>
                  <a:pt x="3676607" y="1957536"/>
                </a:lnTo>
                <a:lnTo>
                  <a:pt x="3679095" y="1952694"/>
                </a:lnTo>
                <a:lnTo>
                  <a:pt x="3680678" y="1947853"/>
                </a:lnTo>
                <a:lnTo>
                  <a:pt x="3686784" y="1947391"/>
                </a:lnTo>
                <a:lnTo>
                  <a:pt x="3693343" y="1946700"/>
                </a:lnTo>
                <a:lnTo>
                  <a:pt x="3699902" y="1946008"/>
                </a:lnTo>
                <a:lnTo>
                  <a:pt x="3706460" y="1944625"/>
                </a:lnTo>
                <a:lnTo>
                  <a:pt x="3713019" y="1943011"/>
                </a:lnTo>
                <a:lnTo>
                  <a:pt x="3719126" y="1940936"/>
                </a:lnTo>
                <a:lnTo>
                  <a:pt x="3722292" y="1939783"/>
                </a:lnTo>
                <a:lnTo>
                  <a:pt x="3725232" y="1938169"/>
                </a:lnTo>
                <a:lnTo>
                  <a:pt x="3727720" y="1936786"/>
                </a:lnTo>
                <a:lnTo>
                  <a:pt x="3730434" y="1935172"/>
                </a:lnTo>
                <a:close/>
                <a:moveTo>
                  <a:pt x="3244729" y="1933609"/>
                </a:moveTo>
                <a:lnTo>
                  <a:pt x="3249613" y="1936784"/>
                </a:lnTo>
                <a:lnTo>
                  <a:pt x="3243263" y="1933926"/>
                </a:lnTo>
                <a:lnTo>
                  <a:pt x="3244729" y="1933609"/>
                </a:lnTo>
                <a:close/>
                <a:moveTo>
                  <a:pt x="3227388" y="1930434"/>
                </a:moveTo>
                <a:lnTo>
                  <a:pt x="3227388" y="1931427"/>
                </a:lnTo>
                <a:lnTo>
                  <a:pt x="3225497" y="1934403"/>
                </a:lnTo>
                <a:lnTo>
                  <a:pt x="3216748" y="1936785"/>
                </a:lnTo>
                <a:lnTo>
                  <a:pt x="3216275" y="1932419"/>
                </a:lnTo>
                <a:lnTo>
                  <a:pt x="3227388" y="1930434"/>
                </a:lnTo>
                <a:close/>
                <a:moveTo>
                  <a:pt x="5406571" y="1926682"/>
                </a:moveTo>
                <a:lnTo>
                  <a:pt x="5391830" y="1936206"/>
                </a:lnTo>
                <a:lnTo>
                  <a:pt x="5406798" y="1926682"/>
                </a:lnTo>
                <a:lnTo>
                  <a:pt x="5406571" y="1926682"/>
                </a:lnTo>
                <a:close/>
                <a:moveTo>
                  <a:pt x="4350345" y="1926123"/>
                </a:moveTo>
                <a:lnTo>
                  <a:pt x="4350104" y="1933829"/>
                </a:lnTo>
                <a:lnTo>
                  <a:pt x="4371430" y="1946747"/>
                </a:lnTo>
                <a:lnTo>
                  <a:pt x="4377556" y="1949691"/>
                </a:lnTo>
                <a:lnTo>
                  <a:pt x="4383001" y="1952411"/>
                </a:lnTo>
                <a:lnTo>
                  <a:pt x="4387992" y="1955358"/>
                </a:lnTo>
                <a:lnTo>
                  <a:pt x="4390261" y="1957172"/>
                </a:lnTo>
                <a:lnTo>
                  <a:pt x="4392530" y="1958532"/>
                </a:lnTo>
                <a:lnTo>
                  <a:pt x="4394572" y="1960345"/>
                </a:lnTo>
                <a:lnTo>
                  <a:pt x="4396387" y="1962159"/>
                </a:lnTo>
                <a:lnTo>
                  <a:pt x="4397975" y="1964200"/>
                </a:lnTo>
                <a:lnTo>
                  <a:pt x="4399336" y="1966239"/>
                </a:lnTo>
                <a:lnTo>
                  <a:pt x="4400470" y="1968734"/>
                </a:lnTo>
                <a:lnTo>
                  <a:pt x="4401832" y="1971224"/>
                </a:lnTo>
                <a:lnTo>
                  <a:pt x="4402512" y="1974170"/>
                </a:lnTo>
                <a:lnTo>
                  <a:pt x="4402966" y="1977118"/>
                </a:lnTo>
                <a:lnTo>
                  <a:pt x="4408411" y="1980744"/>
                </a:lnTo>
                <a:lnTo>
                  <a:pt x="4413856" y="1983917"/>
                </a:lnTo>
                <a:lnTo>
                  <a:pt x="4419755" y="1986863"/>
                </a:lnTo>
                <a:lnTo>
                  <a:pt x="4425654" y="1989130"/>
                </a:lnTo>
                <a:lnTo>
                  <a:pt x="4431553" y="1991396"/>
                </a:lnTo>
                <a:lnTo>
                  <a:pt x="4437905" y="1993210"/>
                </a:lnTo>
                <a:lnTo>
                  <a:pt x="4449930" y="1996609"/>
                </a:lnTo>
                <a:lnTo>
                  <a:pt x="4462635" y="2000462"/>
                </a:lnTo>
                <a:lnTo>
                  <a:pt x="4468761" y="2002275"/>
                </a:lnTo>
                <a:lnTo>
                  <a:pt x="4474659" y="2004313"/>
                </a:lnTo>
                <a:lnTo>
                  <a:pt x="4480558" y="2006578"/>
                </a:lnTo>
                <a:lnTo>
                  <a:pt x="4482977" y="2007601"/>
                </a:lnTo>
                <a:lnTo>
                  <a:pt x="4482420" y="2007183"/>
                </a:lnTo>
                <a:lnTo>
                  <a:pt x="4479471" y="2004915"/>
                </a:lnTo>
                <a:lnTo>
                  <a:pt x="4476070" y="2003101"/>
                </a:lnTo>
                <a:lnTo>
                  <a:pt x="4472668" y="2001287"/>
                </a:lnTo>
                <a:lnTo>
                  <a:pt x="4469039" y="1999700"/>
                </a:lnTo>
                <a:lnTo>
                  <a:pt x="4464957" y="1998112"/>
                </a:lnTo>
                <a:lnTo>
                  <a:pt x="4460421" y="1996979"/>
                </a:lnTo>
                <a:lnTo>
                  <a:pt x="4455886" y="1995618"/>
                </a:lnTo>
                <a:lnTo>
                  <a:pt x="4449309" y="1994257"/>
                </a:lnTo>
                <a:lnTo>
                  <a:pt x="4443412" y="1992897"/>
                </a:lnTo>
                <a:lnTo>
                  <a:pt x="4438423" y="1991310"/>
                </a:lnTo>
                <a:lnTo>
                  <a:pt x="4433661" y="1989949"/>
                </a:lnTo>
                <a:lnTo>
                  <a:pt x="4429805" y="1988135"/>
                </a:lnTo>
                <a:lnTo>
                  <a:pt x="4426403" y="1986547"/>
                </a:lnTo>
                <a:lnTo>
                  <a:pt x="4423455" y="1984506"/>
                </a:lnTo>
                <a:lnTo>
                  <a:pt x="4420507" y="1982693"/>
                </a:lnTo>
                <a:lnTo>
                  <a:pt x="4418239" y="1980425"/>
                </a:lnTo>
                <a:lnTo>
                  <a:pt x="4415744" y="1977931"/>
                </a:lnTo>
                <a:lnTo>
                  <a:pt x="4413250" y="1975436"/>
                </a:lnTo>
                <a:lnTo>
                  <a:pt x="4411209" y="1972715"/>
                </a:lnTo>
                <a:lnTo>
                  <a:pt x="4405766" y="1965912"/>
                </a:lnTo>
                <a:lnTo>
                  <a:pt x="4399416" y="1957522"/>
                </a:lnTo>
                <a:lnTo>
                  <a:pt x="4397828" y="1955935"/>
                </a:lnTo>
                <a:lnTo>
                  <a:pt x="4395787" y="1953894"/>
                </a:lnTo>
                <a:lnTo>
                  <a:pt x="4393519" y="1952306"/>
                </a:lnTo>
                <a:lnTo>
                  <a:pt x="4391252" y="1950266"/>
                </a:lnTo>
                <a:lnTo>
                  <a:pt x="4386036" y="1946864"/>
                </a:lnTo>
                <a:lnTo>
                  <a:pt x="4380593" y="1943689"/>
                </a:lnTo>
                <a:lnTo>
                  <a:pt x="4368346" y="1937340"/>
                </a:lnTo>
                <a:lnTo>
                  <a:pt x="4362450" y="1933939"/>
                </a:lnTo>
                <a:lnTo>
                  <a:pt x="4357007" y="1930764"/>
                </a:lnTo>
                <a:lnTo>
                  <a:pt x="4351791" y="1927136"/>
                </a:lnTo>
                <a:lnTo>
                  <a:pt x="4350345" y="1926123"/>
                </a:lnTo>
                <a:close/>
                <a:moveTo>
                  <a:pt x="3267193" y="1925672"/>
                </a:moveTo>
                <a:lnTo>
                  <a:pt x="3270250" y="1927928"/>
                </a:lnTo>
                <a:lnTo>
                  <a:pt x="3269780" y="1930434"/>
                </a:lnTo>
                <a:lnTo>
                  <a:pt x="3263900" y="1926925"/>
                </a:lnTo>
                <a:lnTo>
                  <a:pt x="3267193" y="1925672"/>
                </a:lnTo>
                <a:close/>
                <a:moveTo>
                  <a:pt x="3416754" y="1922496"/>
                </a:moveTo>
                <a:lnTo>
                  <a:pt x="3417208" y="1922496"/>
                </a:lnTo>
                <a:lnTo>
                  <a:pt x="3417888" y="1925644"/>
                </a:lnTo>
                <a:lnTo>
                  <a:pt x="3417888" y="1927443"/>
                </a:lnTo>
                <a:lnTo>
                  <a:pt x="3403828" y="1929242"/>
                </a:lnTo>
                <a:lnTo>
                  <a:pt x="3416754" y="1922496"/>
                </a:lnTo>
                <a:close/>
                <a:moveTo>
                  <a:pt x="3759200" y="1919297"/>
                </a:moveTo>
                <a:lnTo>
                  <a:pt x="3758297" y="1919748"/>
                </a:lnTo>
                <a:lnTo>
                  <a:pt x="3737291" y="1941819"/>
                </a:lnTo>
                <a:lnTo>
                  <a:pt x="3730741" y="1935738"/>
                </a:lnTo>
                <a:lnTo>
                  <a:pt x="3747681" y="1923351"/>
                </a:lnTo>
                <a:lnTo>
                  <a:pt x="3758071" y="1919523"/>
                </a:lnTo>
                <a:lnTo>
                  <a:pt x="3759200" y="1919297"/>
                </a:lnTo>
                <a:close/>
                <a:moveTo>
                  <a:pt x="3230563" y="1916148"/>
                </a:moveTo>
                <a:lnTo>
                  <a:pt x="3236913" y="1917401"/>
                </a:lnTo>
                <a:lnTo>
                  <a:pt x="3234532" y="1920911"/>
                </a:lnTo>
                <a:lnTo>
                  <a:pt x="3230563" y="1916148"/>
                </a:lnTo>
                <a:close/>
                <a:moveTo>
                  <a:pt x="5399087" y="1915571"/>
                </a:moveTo>
                <a:lnTo>
                  <a:pt x="5393191" y="1918745"/>
                </a:lnTo>
                <a:lnTo>
                  <a:pt x="5398861" y="1915798"/>
                </a:lnTo>
                <a:lnTo>
                  <a:pt x="5399087" y="1915571"/>
                </a:lnTo>
                <a:close/>
                <a:moveTo>
                  <a:pt x="1778496" y="1913242"/>
                </a:moveTo>
                <a:lnTo>
                  <a:pt x="1774156" y="1921293"/>
                </a:lnTo>
                <a:lnTo>
                  <a:pt x="1773091" y="1926176"/>
                </a:lnTo>
                <a:lnTo>
                  <a:pt x="1778496" y="1913242"/>
                </a:lnTo>
                <a:close/>
                <a:moveTo>
                  <a:pt x="3302001" y="1911384"/>
                </a:moveTo>
                <a:lnTo>
                  <a:pt x="3290888" y="1920908"/>
                </a:lnTo>
                <a:lnTo>
                  <a:pt x="3301384" y="1911622"/>
                </a:lnTo>
                <a:lnTo>
                  <a:pt x="3302001" y="1911384"/>
                </a:lnTo>
                <a:close/>
                <a:moveTo>
                  <a:pt x="3360719" y="1907960"/>
                </a:moveTo>
                <a:lnTo>
                  <a:pt x="3351213" y="1917737"/>
                </a:lnTo>
                <a:lnTo>
                  <a:pt x="3353859" y="1912748"/>
                </a:lnTo>
                <a:lnTo>
                  <a:pt x="3360719" y="1907960"/>
                </a:lnTo>
                <a:close/>
                <a:moveTo>
                  <a:pt x="2771568" y="1905121"/>
                </a:moveTo>
                <a:lnTo>
                  <a:pt x="2774950" y="1905348"/>
                </a:lnTo>
                <a:lnTo>
                  <a:pt x="2772695" y="1908063"/>
                </a:lnTo>
                <a:lnTo>
                  <a:pt x="2768186" y="1915755"/>
                </a:lnTo>
                <a:lnTo>
                  <a:pt x="2763903" y="1922993"/>
                </a:lnTo>
                <a:lnTo>
                  <a:pt x="2760521" y="1930232"/>
                </a:lnTo>
                <a:lnTo>
                  <a:pt x="2757591" y="1936566"/>
                </a:lnTo>
                <a:lnTo>
                  <a:pt x="2755336" y="1942448"/>
                </a:lnTo>
                <a:lnTo>
                  <a:pt x="2753533" y="1946745"/>
                </a:lnTo>
                <a:lnTo>
                  <a:pt x="2752180" y="1951267"/>
                </a:lnTo>
                <a:lnTo>
                  <a:pt x="2751729" y="1954438"/>
                </a:lnTo>
                <a:lnTo>
                  <a:pt x="2762550" y="1976604"/>
                </a:lnTo>
                <a:lnTo>
                  <a:pt x="2761874" y="1979998"/>
                </a:lnTo>
                <a:lnTo>
                  <a:pt x="2760972" y="1983165"/>
                </a:lnTo>
                <a:lnTo>
                  <a:pt x="2759845" y="1986105"/>
                </a:lnTo>
                <a:lnTo>
                  <a:pt x="2758718" y="1988367"/>
                </a:lnTo>
                <a:lnTo>
                  <a:pt x="2757140" y="1990629"/>
                </a:lnTo>
                <a:lnTo>
                  <a:pt x="2755562" y="1992214"/>
                </a:lnTo>
                <a:lnTo>
                  <a:pt x="2753758" y="1994022"/>
                </a:lnTo>
                <a:lnTo>
                  <a:pt x="2751729" y="1995153"/>
                </a:lnTo>
                <a:lnTo>
                  <a:pt x="2749475" y="1996284"/>
                </a:lnTo>
                <a:lnTo>
                  <a:pt x="2746995" y="1996737"/>
                </a:lnTo>
                <a:lnTo>
                  <a:pt x="2744289" y="1997188"/>
                </a:lnTo>
                <a:lnTo>
                  <a:pt x="2741584" y="1997188"/>
                </a:lnTo>
                <a:lnTo>
                  <a:pt x="2738653" y="1996962"/>
                </a:lnTo>
                <a:lnTo>
                  <a:pt x="2735272" y="1996737"/>
                </a:lnTo>
                <a:lnTo>
                  <a:pt x="2731890" y="1995832"/>
                </a:lnTo>
                <a:lnTo>
                  <a:pt x="2728508" y="1994928"/>
                </a:lnTo>
                <a:lnTo>
                  <a:pt x="2714080" y="1981130"/>
                </a:lnTo>
                <a:lnTo>
                  <a:pt x="2693790" y="1977284"/>
                </a:lnTo>
                <a:lnTo>
                  <a:pt x="2677558" y="1973888"/>
                </a:lnTo>
                <a:lnTo>
                  <a:pt x="2656817" y="1963260"/>
                </a:lnTo>
                <a:lnTo>
                  <a:pt x="2652985" y="1963260"/>
                </a:lnTo>
                <a:lnTo>
                  <a:pt x="2647574" y="1963032"/>
                </a:lnTo>
                <a:lnTo>
                  <a:pt x="2644192" y="1962806"/>
                </a:lnTo>
                <a:lnTo>
                  <a:pt x="2641036" y="1961901"/>
                </a:lnTo>
                <a:lnTo>
                  <a:pt x="2637654" y="1961449"/>
                </a:lnTo>
                <a:lnTo>
                  <a:pt x="2634498" y="1960543"/>
                </a:lnTo>
                <a:lnTo>
                  <a:pt x="2631342" y="1959412"/>
                </a:lnTo>
                <a:lnTo>
                  <a:pt x="2628637" y="1958056"/>
                </a:lnTo>
                <a:lnTo>
                  <a:pt x="2626157" y="1956698"/>
                </a:lnTo>
                <a:lnTo>
                  <a:pt x="2624353" y="1954888"/>
                </a:lnTo>
                <a:lnTo>
                  <a:pt x="2623902" y="1953986"/>
                </a:lnTo>
                <a:lnTo>
                  <a:pt x="2623001" y="1952851"/>
                </a:lnTo>
                <a:lnTo>
                  <a:pt x="2622775" y="1951718"/>
                </a:lnTo>
                <a:lnTo>
                  <a:pt x="2622550" y="1950584"/>
                </a:lnTo>
                <a:lnTo>
                  <a:pt x="2622775" y="1949458"/>
                </a:lnTo>
                <a:lnTo>
                  <a:pt x="2623001" y="1948103"/>
                </a:lnTo>
                <a:lnTo>
                  <a:pt x="2623452" y="1946745"/>
                </a:lnTo>
                <a:lnTo>
                  <a:pt x="2624353" y="1945162"/>
                </a:lnTo>
                <a:lnTo>
                  <a:pt x="2636076" y="1929553"/>
                </a:lnTo>
                <a:lnTo>
                  <a:pt x="2643065" y="1933852"/>
                </a:lnTo>
                <a:lnTo>
                  <a:pt x="2663581" y="1924350"/>
                </a:lnTo>
                <a:lnTo>
                  <a:pt x="2667864" y="1926160"/>
                </a:lnTo>
                <a:lnTo>
                  <a:pt x="2671922" y="1927518"/>
                </a:lnTo>
                <a:lnTo>
                  <a:pt x="2675980" y="1928876"/>
                </a:lnTo>
                <a:lnTo>
                  <a:pt x="2680038" y="1929781"/>
                </a:lnTo>
                <a:lnTo>
                  <a:pt x="2684321" y="1930459"/>
                </a:lnTo>
                <a:lnTo>
                  <a:pt x="2688605" y="1930684"/>
                </a:lnTo>
                <a:lnTo>
                  <a:pt x="2692663" y="1930912"/>
                </a:lnTo>
                <a:lnTo>
                  <a:pt x="2696946" y="1930912"/>
                </a:lnTo>
                <a:lnTo>
                  <a:pt x="2701230" y="1930459"/>
                </a:lnTo>
                <a:lnTo>
                  <a:pt x="2705288" y="1929781"/>
                </a:lnTo>
                <a:lnTo>
                  <a:pt x="2709346" y="1928876"/>
                </a:lnTo>
                <a:lnTo>
                  <a:pt x="2713404" y="1927518"/>
                </a:lnTo>
                <a:lnTo>
                  <a:pt x="2717462" y="1926160"/>
                </a:lnTo>
                <a:lnTo>
                  <a:pt x="2721520" y="1924124"/>
                </a:lnTo>
                <a:lnTo>
                  <a:pt x="2725352" y="1922088"/>
                </a:lnTo>
                <a:lnTo>
                  <a:pt x="2729185" y="1919600"/>
                </a:lnTo>
                <a:lnTo>
                  <a:pt x="2740006" y="1914397"/>
                </a:lnTo>
                <a:lnTo>
                  <a:pt x="2740231" y="1914397"/>
                </a:lnTo>
                <a:lnTo>
                  <a:pt x="2742711" y="1914171"/>
                </a:lnTo>
                <a:lnTo>
                  <a:pt x="2744966" y="1914171"/>
                </a:lnTo>
                <a:lnTo>
                  <a:pt x="2746995" y="1913718"/>
                </a:lnTo>
                <a:lnTo>
                  <a:pt x="2749024" y="1913266"/>
                </a:lnTo>
                <a:lnTo>
                  <a:pt x="2752631" y="1912135"/>
                </a:lnTo>
                <a:lnTo>
                  <a:pt x="2756238" y="1910551"/>
                </a:lnTo>
                <a:lnTo>
                  <a:pt x="2759620" y="1908967"/>
                </a:lnTo>
                <a:lnTo>
                  <a:pt x="2763227" y="1907384"/>
                </a:lnTo>
                <a:lnTo>
                  <a:pt x="2767059" y="1906027"/>
                </a:lnTo>
                <a:lnTo>
                  <a:pt x="2771568" y="1905121"/>
                </a:lnTo>
                <a:close/>
                <a:moveTo>
                  <a:pt x="3257550" y="1905035"/>
                </a:moveTo>
                <a:lnTo>
                  <a:pt x="3259138" y="1909448"/>
                </a:lnTo>
                <a:lnTo>
                  <a:pt x="3257683" y="1914559"/>
                </a:lnTo>
                <a:lnTo>
                  <a:pt x="3257550" y="1905035"/>
                </a:lnTo>
                <a:close/>
                <a:moveTo>
                  <a:pt x="3367088" y="1903450"/>
                </a:moveTo>
                <a:lnTo>
                  <a:pt x="3366206" y="1904130"/>
                </a:lnTo>
                <a:lnTo>
                  <a:pt x="3360719" y="1907960"/>
                </a:lnTo>
                <a:lnTo>
                  <a:pt x="3364663" y="1903903"/>
                </a:lnTo>
                <a:lnTo>
                  <a:pt x="3365104" y="1903677"/>
                </a:lnTo>
                <a:lnTo>
                  <a:pt x="3367088" y="1903450"/>
                </a:lnTo>
                <a:close/>
                <a:moveTo>
                  <a:pt x="5085896" y="1902872"/>
                </a:moveTo>
                <a:lnTo>
                  <a:pt x="5087030" y="1904006"/>
                </a:lnTo>
                <a:lnTo>
                  <a:pt x="5086804" y="1903552"/>
                </a:lnTo>
                <a:lnTo>
                  <a:pt x="5085896" y="1902872"/>
                </a:lnTo>
                <a:close/>
                <a:moveTo>
                  <a:pt x="3272977" y="1900272"/>
                </a:moveTo>
                <a:lnTo>
                  <a:pt x="3276601" y="1904121"/>
                </a:lnTo>
                <a:lnTo>
                  <a:pt x="3271286" y="1916147"/>
                </a:lnTo>
                <a:lnTo>
                  <a:pt x="3265488" y="1907728"/>
                </a:lnTo>
                <a:lnTo>
                  <a:pt x="3272977" y="1900272"/>
                </a:lnTo>
                <a:close/>
                <a:moveTo>
                  <a:pt x="3346450" y="1900271"/>
                </a:moveTo>
                <a:lnTo>
                  <a:pt x="3351213" y="1900271"/>
                </a:lnTo>
                <a:lnTo>
                  <a:pt x="3347720" y="1905034"/>
                </a:lnTo>
                <a:lnTo>
                  <a:pt x="3346450" y="1900271"/>
                </a:lnTo>
                <a:close/>
                <a:moveTo>
                  <a:pt x="5410880" y="1899924"/>
                </a:moveTo>
                <a:lnTo>
                  <a:pt x="5417684" y="1900604"/>
                </a:lnTo>
                <a:lnTo>
                  <a:pt x="5417911" y="1900604"/>
                </a:lnTo>
                <a:lnTo>
                  <a:pt x="5410880" y="1899924"/>
                </a:lnTo>
                <a:close/>
                <a:moveTo>
                  <a:pt x="4346184" y="1898407"/>
                </a:moveTo>
                <a:lnTo>
                  <a:pt x="4346020" y="1898469"/>
                </a:lnTo>
                <a:lnTo>
                  <a:pt x="4343524" y="1898922"/>
                </a:lnTo>
                <a:lnTo>
                  <a:pt x="4340348" y="1898922"/>
                </a:lnTo>
                <a:lnTo>
                  <a:pt x="4342631" y="1903484"/>
                </a:lnTo>
                <a:lnTo>
                  <a:pt x="4343853" y="1901738"/>
                </a:lnTo>
                <a:lnTo>
                  <a:pt x="4345668" y="1899017"/>
                </a:lnTo>
                <a:lnTo>
                  <a:pt x="4346184" y="1898407"/>
                </a:lnTo>
                <a:close/>
                <a:moveTo>
                  <a:pt x="3026083" y="1893924"/>
                </a:moveTo>
                <a:lnTo>
                  <a:pt x="3028388" y="1894160"/>
                </a:lnTo>
                <a:lnTo>
                  <a:pt x="3030231" y="1894630"/>
                </a:lnTo>
                <a:lnTo>
                  <a:pt x="3031844" y="1895806"/>
                </a:lnTo>
                <a:lnTo>
                  <a:pt x="3033227" y="1896982"/>
                </a:lnTo>
                <a:lnTo>
                  <a:pt x="3034379" y="1898863"/>
                </a:lnTo>
                <a:lnTo>
                  <a:pt x="3035301" y="1900744"/>
                </a:lnTo>
                <a:lnTo>
                  <a:pt x="3033227" y="1906624"/>
                </a:lnTo>
                <a:lnTo>
                  <a:pt x="3021013" y="1894630"/>
                </a:lnTo>
                <a:lnTo>
                  <a:pt x="3023779" y="1894160"/>
                </a:lnTo>
                <a:lnTo>
                  <a:pt x="3026083" y="1893924"/>
                </a:lnTo>
                <a:close/>
                <a:moveTo>
                  <a:pt x="1783699" y="1887556"/>
                </a:moveTo>
                <a:lnTo>
                  <a:pt x="1782281" y="1899687"/>
                </a:lnTo>
                <a:lnTo>
                  <a:pt x="1782565" y="1898354"/>
                </a:lnTo>
                <a:lnTo>
                  <a:pt x="1783473" y="1892025"/>
                </a:lnTo>
                <a:lnTo>
                  <a:pt x="1783699" y="1889087"/>
                </a:lnTo>
                <a:lnTo>
                  <a:pt x="1783699" y="1887556"/>
                </a:lnTo>
                <a:close/>
                <a:moveTo>
                  <a:pt x="2202000" y="1885997"/>
                </a:moveTo>
                <a:lnTo>
                  <a:pt x="2200397" y="1896674"/>
                </a:lnTo>
                <a:lnTo>
                  <a:pt x="2209785" y="1896229"/>
                </a:lnTo>
                <a:lnTo>
                  <a:pt x="2211388" y="1900011"/>
                </a:lnTo>
                <a:lnTo>
                  <a:pt x="2202229" y="1914914"/>
                </a:lnTo>
                <a:lnTo>
                  <a:pt x="2195589" y="1920697"/>
                </a:lnTo>
                <a:lnTo>
                  <a:pt x="2191468" y="1920920"/>
                </a:lnTo>
                <a:lnTo>
                  <a:pt x="2181393" y="1919364"/>
                </a:lnTo>
                <a:lnTo>
                  <a:pt x="2178417" y="1917139"/>
                </a:lnTo>
                <a:lnTo>
                  <a:pt x="2175440" y="1911800"/>
                </a:lnTo>
                <a:lnTo>
                  <a:pt x="2169945" y="1913135"/>
                </a:lnTo>
                <a:lnTo>
                  <a:pt x="2163763" y="1915136"/>
                </a:lnTo>
                <a:lnTo>
                  <a:pt x="2172463" y="1901790"/>
                </a:lnTo>
                <a:lnTo>
                  <a:pt x="2202000" y="1885997"/>
                </a:lnTo>
                <a:close/>
                <a:moveTo>
                  <a:pt x="3259138" y="1884397"/>
                </a:moveTo>
                <a:lnTo>
                  <a:pt x="3263901" y="1884831"/>
                </a:lnTo>
                <a:lnTo>
                  <a:pt x="3260392" y="1889161"/>
                </a:lnTo>
                <a:lnTo>
                  <a:pt x="3259138" y="1884397"/>
                </a:lnTo>
                <a:close/>
                <a:moveTo>
                  <a:pt x="3163492" y="1881225"/>
                </a:moveTo>
                <a:lnTo>
                  <a:pt x="3165476" y="1882812"/>
                </a:lnTo>
                <a:lnTo>
                  <a:pt x="3164484" y="1887574"/>
                </a:lnTo>
                <a:lnTo>
                  <a:pt x="3160713" y="1882547"/>
                </a:lnTo>
                <a:lnTo>
                  <a:pt x="3163492" y="1881225"/>
                </a:lnTo>
                <a:close/>
                <a:moveTo>
                  <a:pt x="3209290" y="1881224"/>
                </a:moveTo>
                <a:lnTo>
                  <a:pt x="3209714" y="1882934"/>
                </a:lnTo>
                <a:lnTo>
                  <a:pt x="3209925" y="1883178"/>
                </a:lnTo>
                <a:lnTo>
                  <a:pt x="3206750" y="1890749"/>
                </a:lnTo>
                <a:lnTo>
                  <a:pt x="3209290" y="1881224"/>
                </a:lnTo>
                <a:close/>
                <a:moveTo>
                  <a:pt x="4110609" y="1880870"/>
                </a:moveTo>
                <a:lnTo>
                  <a:pt x="4110707" y="1881364"/>
                </a:lnTo>
                <a:lnTo>
                  <a:pt x="4113204" y="1894557"/>
                </a:lnTo>
                <a:lnTo>
                  <a:pt x="4115473" y="1908431"/>
                </a:lnTo>
                <a:lnTo>
                  <a:pt x="4118401" y="1921519"/>
                </a:lnTo>
                <a:lnTo>
                  <a:pt x="4118461" y="1921135"/>
                </a:lnTo>
                <a:lnTo>
                  <a:pt x="4117100" y="1913655"/>
                </a:lnTo>
                <a:lnTo>
                  <a:pt x="4115512" y="1905042"/>
                </a:lnTo>
                <a:lnTo>
                  <a:pt x="4113924" y="1896202"/>
                </a:lnTo>
                <a:lnTo>
                  <a:pt x="4111882" y="1886682"/>
                </a:lnTo>
                <a:lnTo>
                  <a:pt x="4110974" y="1882149"/>
                </a:lnTo>
                <a:lnTo>
                  <a:pt x="4110609" y="1880870"/>
                </a:lnTo>
                <a:close/>
                <a:moveTo>
                  <a:pt x="6462032" y="1878382"/>
                </a:moveTo>
                <a:lnTo>
                  <a:pt x="6467248" y="1888359"/>
                </a:lnTo>
                <a:lnTo>
                  <a:pt x="6486071" y="1923054"/>
                </a:lnTo>
                <a:lnTo>
                  <a:pt x="6464683" y="1883683"/>
                </a:lnTo>
                <a:lnTo>
                  <a:pt x="6462032" y="1878382"/>
                </a:lnTo>
                <a:close/>
                <a:moveTo>
                  <a:pt x="2236334" y="1876471"/>
                </a:moveTo>
                <a:lnTo>
                  <a:pt x="2249488" y="1887353"/>
                </a:lnTo>
                <a:lnTo>
                  <a:pt x="2249488" y="1887584"/>
                </a:lnTo>
                <a:lnTo>
                  <a:pt x="2227263" y="1881101"/>
                </a:lnTo>
                <a:lnTo>
                  <a:pt x="2236334" y="1876471"/>
                </a:lnTo>
                <a:close/>
                <a:moveTo>
                  <a:pt x="3243263" y="1876461"/>
                </a:moveTo>
                <a:lnTo>
                  <a:pt x="3243706" y="1876461"/>
                </a:lnTo>
                <a:lnTo>
                  <a:pt x="3244371" y="1876461"/>
                </a:lnTo>
                <a:lnTo>
                  <a:pt x="3246807" y="1877166"/>
                </a:lnTo>
                <a:lnTo>
                  <a:pt x="3249466" y="1878812"/>
                </a:lnTo>
                <a:lnTo>
                  <a:pt x="3250573" y="1879518"/>
                </a:lnTo>
                <a:lnTo>
                  <a:pt x="3251681" y="1880458"/>
                </a:lnTo>
                <a:lnTo>
                  <a:pt x="3252345" y="1881869"/>
                </a:lnTo>
                <a:lnTo>
                  <a:pt x="3252788" y="1882810"/>
                </a:lnTo>
                <a:lnTo>
                  <a:pt x="3252567" y="1882810"/>
                </a:lnTo>
                <a:lnTo>
                  <a:pt x="3246586" y="1879518"/>
                </a:lnTo>
                <a:lnTo>
                  <a:pt x="3245035" y="1878577"/>
                </a:lnTo>
                <a:lnTo>
                  <a:pt x="3243706" y="1877401"/>
                </a:lnTo>
                <a:lnTo>
                  <a:pt x="3243263" y="1876930"/>
                </a:lnTo>
                <a:lnTo>
                  <a:pt x="3243263" y="1876461"/>
                </a:lnTo>
                <a:close/>
                <a:moveTo>
                  <a:pt x="4351186" y="1869575"/>
                </a:moveTo>
                <a:lnTo>
                  <a:pt x="4348515" y="1869909"/>
                </a:lnTo>
                <a:lnTo>
                  <a:pt x="4347381" y="1872629"/>
                </a:lnTo>
                <a:lnTo>
                  <a:pt x="4347128" y="1873642"/>
                </a:lnTo>
                <a:lnTo>
                  <a:pt x="4347709" y="1872712"/>
                </a:lnTo>
                <a:lnTo>
                  <a:pt x="4349069" y="1871352"/>
                </a:lnTo>
                <a:lnTo>
                  <a:pt x="4350884" y="1869764"/>
                </a:lnTo>
                <a:lnTo>
                  <a:pt x="4351186" y="1869575"/>
                </a:lnTo>
                <a:close/>
                <a:moveTo>
                  <a:pt x="3308351" y="1868522"/>
                </a:moveTo>
                <a:lnTo>
                  <a:pt x="3308105" y="1868950"/>
                </a:lnTo>
                <a:lnTo>
                  <a:pt x="3290888" y="1879635"/>
                </a:lnTo>
                <a:lnTo>
                  <a:pt x="3293840" y="1873651"/>
                </a:lnTo>
                <a:lnTo>
                  <a:pt x="3308351" y="1868522"/>
                </a:lnTo>
                <a:close/>
                <a:moveTo>
                  <a:pt x="3011806" y="1865350"/>
                </a:moveTo>
                <a:lnTo>
                  <a:pt x="3013139" y="1866223"/>
                </a:lnTo>
                <a:lnTo>
                  <a:pt x="3016695" y="1873208"/>
                </a:lnTo>
                <a:lnTo>
                  <a:pt x="3025363" y="1879321"/>
                </a:lnTo>
                <a:lnTo>
                  <a:pt x="3027363" y="1882594"/>
                </a:lnTo>
                <a:lnTo>
                  <a:pt x="3026919" y="1882813"/>
                </a:lnTo>
                <a:lnTo>
                  <a:pt x="3011139" y="1878884"/>
                </a:lnTo>
                <a:lnTo>
                  <a:pt x="3006694" y="1882158"/>
                </a:lnTo>
                <a:lnTo>
                  <a:pt x="3005138" y="1876920"/>
                </a:lnTo>
                <a:lnTo>
                  <a:pt x="3012472" y="1869498"/>
                </a:lnTo>
                <a:lnTo>
                  <a:pt x="3011806" y="1865350"/>
                </a:lnTo>
                <a:close/>
                <a:moveTo>
                  <a:pt x="3016250" y="1863762"/>
                </a:moveTo>
                <a:lnTo>
                  <a:pt x="3022600" y="1871700"/>
                </a:lnTo>
                <a:lnTo>
                  <a:pt x="3022373" y="1871485"/>
                </a:lnTo>
                <a:lnTo>
                  <a:pt x="3016250" y="1863762"/>
                </a:lnTo>
                <a:close/>
                <a:moveTo>
                  <a:pt x="3226701" y="1862174"/>
                </a:moveTo>
                <a:lnTo>
                  <a:pt x="3232708" y="1867243"/>
                </a:lnTo>
                <a:lnTo>
                  <a:pt x="3238500" y="1873696"/>
                </a:lnTo>
                <a:lnTo>
                  <a:pt x="3237213" y="1875078"/>
                </a:lnTo>
                <a:lnTo>
                  <a:pt x="3236355" y="1875770"/>
                </a:lnTo>
                <a:lnTo>
                  <a:pt x="3235711" y="1876231"/>
                </a:lnTo>
                <a:lnTo>
                  <a:pt x="3234853" y="1876461"/>
                </a:lnTo>
                <a:lnTo>
                  <a:pt x="3233781" y="1876461"/>
                </a:lnTo>
                <a:lnTo>
                  <a:pt x="3232923" y="1876000"/>
                </a:lnTo>
                <a:lnTo>
                  <a:pt x="3231421" y="1874387"/>
                </a:lnTo>
                <a:lnTo>
                  <a:pt x="3227345" y="1870239"/>
                </a:lnTo>
                <a:lnTo>
                  <a:pt x="3225200" y="1868396"/>
                </a:lnTo>
                <a:lnTo>
                  <a:pt x="3223698" y="1867243"/>
                </a:lnTo>
                <a:lnTo>
                  <a:pt x="3222625" y="1866552"/>
                </a:lnTo>
                <a:lnTo>
                  <a:pt x="3226701" y="1862174"/>
                </a:lnTo>
                <a:close/>
                <a:moveTo>
                  <a:pt x="3340101" y="1858997"/>
                </a:moveTo>
                <a:lnTo>
                  <a:pt x="3339667" y="1860251"/>
                </a:lnTo>
                <a:lnTo>
                  <a:pt x="3331629" y="1866935"/>
                </a:lnTo>
                <a:lnTo>
                  <a:pt x="3325546" y="1865682"/>
                </a:lnTo>
                <a:lnTo>
                  <a:pt x="3319463" y="1862757"/>
                </a:lnTo>
                <a:lnTo>
                  <a:pt x="3325329" y="1859624"/>
                </a:lnTo>
                <a:lnTo>
                  <a:pt x="3340101" y="1858997"/>
                </a:lnTo>
                <a:close/>
                <a:moveTo>
                  <a:pt x="434975" y="1855842"/>
                </a:moveTo>
                <a:lnTo>
                  <a:pt x="434798" y="1856265"/>
                </a:lnTo>
                <a:lnTo>
                  <a:pt x="431977" y="1859016"/>
                </a:lnTo>
                <a:lnTo>
                  <a:pt x="431800" y="1859016"/>
                </a:lnTo>
                <a:lnTo>
                  <a:pt x="431800" y="1857112"/>
                </a:lnTo>
                <a:lnTo>
                  <a:pt x="434975" y="1855842"/>
                </a:lnTo>
                <a:close/>
                <a:moveTo>
                  <a:pt x="368914" y="1852635"/>
                </a:moveTo>
                <a:lnTo>
                  <a:pt x="364835" y="1858758"/>
                </a:lnTo>
                <a:lnTo>
                  <a:pt x="367703" y="1853443"/>
                </a:lnTo>
                <a:lnTo>
                  <a:pt x="368914" y="1852635"/>
                </a:lnTo>
                <a:close/>
                <a:moveTo>
                  <a:pt x="370953" y="1847419"/>
                </a:moveTo>
                <a:lnTo>
                  <a:pt x="367703" y="1853443"/>
                </a:lnTo>
                <a:lnTo>
                  <a:pt x="367554" y="1853542"/>
                </a:lnTo>
                <a:lnTo>
                  <a:pt x="367517" y="1853542"/>
                </a:lnTo>
                <a:lnTo>
                  <a:pt x="370953" y="1847419"/>
                </a:lnTo>
                <a:close/>
                <a:moveTo>
                  <a:pt x="3016123" y="1843125"/>
                </a:moveTo>
                <a:lnTo>
                  <a:pt x="3019425" y="1849356"/>
                </a:lnTo>
                <a:lnTo>
                  <a:pt x="3013075" y="1855826"/>
                </a:lnTo>
                <a:lnTo>
                  <a:pt x="3016123" y="1843125"/>
                </a:lnTo>
                <a:close/>
                <a:moveTo>
                  <a:pt x="3847705" y="1842456"/>
                </a:moveTo>
                <a:lnTo>
                  <a:pt x="3844925" y="1843335"/>
                </a:lnTo>
                <a:lnTo>
                  <a:pt x="3841750" y="1845152"/>
                </a:lnTo>
                <a:lnTo>
                  <a:pt x="3839936" y="1846515"/>
                </a:lnTo>
                <a:lnTo>
                  <a:pt x="3839255" y="1847423"/>
                </a:lnTo>
                <a:lnTo>
                  <a:pt x="3838348" y="1848331"/>
                </a:lnTo>
                <a:lnTo>
                  <a:pt x="3838121" y="1849012"/>
                </a:lnTo>
                <a:lnTo>
                  <a:pt x="3838121" y="1849921"/>
                </a:lnTo>
                <a:lnTo>
                  <a:pt x="3838121" y="1850601"/>
                </a:lnTo>
                <a:lnTo>
                  <a:pt x="3838348" y="1851510"/>
                </a:lnTo>
                <a:lnTo>
                  <a:pt x="3839482" y="1853100"/>
                </a:lnTo>
                <a:lnTo>
                  <a:pt x="3840843" y="1854689"/>
                </a:lnTo>
                <a:lnTo>
                  <a:pt x="3842884" y="1856051"/>
                </a:lnTo>
                <a:lnTo>
                  <a:pt x="3845152" y="1857414"/>
                </a:lnTo>
                <a:lnTo>
                  <a:pt x="3850595" y="1860366"/>
                </a:lnTo>
                <a:lnTo>
                  <a:pt x="3851099" y="1860599"/>
                </a:lnTo>
                <a:lnTo>
                  <a:pt x="3847705" y="1842456"/>
                </a:lnTo>
                <a:close/>
                <a:moveTo>
                  <a:pt x="3850595" y="1841746"/>
                </a:moveTo>
                <a:lnTo>
                  <a:pt x="3849234" y="1841973"/>
                </a:lnTo>
                <a:lnTo>
                  <a:pt x="3848079" y="1842338"/>
                </a:lnTo>
                <a:lnTo>
                  <a:pt x="3875354" y="1848612"/>
                </a:lnTo>
                <a:lnTo>
                  <a:pt x="3878304" y="1848384"/>
                </a:lnTo>
                <a:lnTo>
                  <a:pt x="3881255" y="1847701"/>
                </a:lnTo>
                <a:lnTo>
                  <a:pt x="3884659" y="1846792"/>
                </a:lnTo>
                <a:lnTo>
                  <a:pt x="3888064" y="1845654"/>
                </a:lnTo>
                <a:lnTo>
                  <a:pt x="3892792" y="1843730"/>
                </a:lnTo>
                <a:lnTo>
                  <a:pt x="3888921" y="1844016"/>
                </a:lnTo>
                <a:lnTo>
                  <a:pt x="3883025" y="1844471"/>
                </a:lnTo>
                <a:lnTo>
                  <a:pt x="3877129" y="1844471"/>
                </a:lnTo>
                <a:lnTo>
                  <a:pt x="3871459" y="1844016"/>
                </a:lnTo>
                <a:lnTo>
                  <a:pt x="3866016" y="1843790"/>
                </a:lnTo>
                <a:lnTo>
                  <a:pt x="3860573" y="1843335"/>
                </a:lnTo>
                <a:lnTo>
                  <a:pt x="3855357" y="1842654"/>
                </a:lnTo>
                <a:lnTo>
                  <a:pt x="3850595" y="1841746"/>
                </a:lnTo>
                <a:close/>
                <a:moveTo>
                  <a:pt x="1749461" y="1841706"/>
                </a:moveTo>
                <a:lnTo>
                  <a:pt x="1744703" y="1842799"/>
                </a:lnTo>
                <a:lnTo>
                  <a:pt x="1745737" y="1843216"/>
                </a:lnTo>
                <a:lnTo>
                  <a:pt x="1749461" y="1841706"/>
                </a:lnTo>
                <a:close/>
                <a:moveTo>
                  <a:pt x="1806429" y="1841473"/>
                </a:moveTo>
                <a:lnTo>
                  <a:pt x="1806409" y="1841627"/>
                </a:lnTo>
                <a:lnTo>
                  <a:pt x="1816531" y="1845090"/>
                </a:lnTo>
                <a:lnTo>
                  <a:pt x="1816825" y="1844787"/>
                </a:lnTo>
                <a:lnTo>
                  <a:pt x="1806429" y="1841473"/>
                </a:lnTo>
                <a:close/>
                <a:moveTo>
                  <a:pt x="381000" y="1836760"/>
                </a:moveTo>
                <a:lnTo>
                  <a:pt x="380788" y="1837355"/>
                </a:lnTo>
                <a:lnTo>
                  <a:pt x="378883" y="1840134"/>
                </a:lnTo>
                <a:lnTo>
                  <a:pt x="377825" y="1841522"/>
                </a:lnTo>
                <a:lnTo>
                  <a:pt x="381000" y="1836760"/>
                </a:lnTo>
                <a:close/>
                <a:moveTo>
                  <a:pt x="1781528" y="1834343"/>
                </a:moveTo>
                <a:lnTo>
                  <a:pt x="1769220" y="1837170"/>
                </a:lnTo>
                <a:lnTo>
                  <a:pt x="1777314" y="1837769"/>
                </a:lnTo>
                <a:lnTo>
                  <a:pt x="1781528" y="1834343"/>
                </a:lnTo>
                <a:close/>
                <a:moveTo>
                  <a:pt x="1747964" y="1832685"/>
                </a:moveTo>
                <a:lnTo>
                  <a:pt x="1746865" y="1834137"/>
                </a:lnTo>
                <a:lnTo>
                  <a:pt x="1745512" y="1835953"/>
                </a:lnTo>
                <a:lnTo>
                  <a:pt x="1743933" y="1837769"/>
                </a:lnTo>
                <a:lnTo>
                  <a:pt x="1743256" y="1839357"/>
                </a:lnTo>
                <a:lnTo>
                  <a:pt x="1743256" y="1840039"/>
                </a:lnTo>
                <a:lnTo>
                  <a:pt x="1743256" y="1840946"/>
                </a:lnTo>
                <a:lnTo>
                  <a:pt x="1743288" y="1841042"/>
                </a:lnTo>
                <a:lnTo>
                  <a:pt x="1747964" y="1832685"/>
                </a:lnTo>
                <a:close/>
                <a:moveTo>
                  <a:pt x="4346580" y="1831401"/>
                </a:moveTo>
                <a:lnTo>
                  <a:pt x="4338306" y="1842482"/>
                </a:lnTo>
                <a:lnTo>
                  <a:pt x="4338760" y="1844068"/>
                </a:lnTo>
                <a:lnTo>
                  <a:pt x="4339440" y="1845882"/>
                </a:lnTo>
                <a:lnTo>
                  <a:pt x="4341482" y="1849282"/>
                </a:lnTo>
                <a:lnTo>
                  <a:pt x="4344205" y="1852909"/>
                </a:lnTo>
                <a:lnTo>
                  <a:pt x="4347154" y="1856535"/>
                </a:lnTo>
                <a:lnTo>
                  <a:pt x="4350104" y="1859935"/>
                </a:lnTo>
                <a:lnTo>
                  <a:pt x="4352372" y="1863109"/>
                </a:lnTo>
                <a:lnTo>
                  <a:pt x="4354641" y="1866282"/>
                </a:lnTo>
                <a:lnTo>
                  <a:pt x="4355106" y="1867212"/>
                </a:lnTo>
                <a:lnTo>
                  <a:pt x="4357687" y="1866136"/>
                </a:lnTo>
                <a:lnTo>
                  <a:pt x="4354512" y="1859333"/>
                </a:lnTo>
                <a:lnTo>
                  <a:pt x="4352018" y="1853664"/>
                </a:lnTo>
                <a:lnTo>
                  <a:pt x="4350203" y="1849356"/>
                </a:lnTo>
                <a:lnTo>
                  <a:pt x="4348843" y="1845501"/>
                </a:lnTo>
                <a:lnTo>
                  <a:pt x="4348162" y="1841872"/>
                </a:lnTo>
                <a:lnTo>
                  <a:pt x="4347482" y="1838017"/>
                </a:lnTo>
                <a:lnTo>
                  <a:pt x="4346580" y="1831401"/>
                </a:lnTo>
                <a:close/>
                <a:moveTo>
                  <a:pt x="1805935" y="1828739"/>
                </a:moveTo>
                <a:lnTo>
                  <a:pt x="1796168" y="1830982"/>
                </a:lnTo>
                <a:lnTo>
                  <a:pt x="1805908" y="1829467"/>
                </a:lnTo>
                <a:lnTo>
                  <a:pt x="1805935" y="1828739"/>
                </a:lnTo>
                <a:close/>
                <a:moveTo>
                  <a:pt x="386768" y="1828254"/>
                </a:moveTo>
                <a:lnTo>
                  <a:pt x="386362" y="1828822"/>
                </a:lnTo>
                <a:lnTo>
                  <a:pt x="385057" y="1831247"/>
                </a:lnTo>
                <a:lnTo>
                  <a:pt x="386768" y="1828254"/>
                </a:lnTo>
                <a:close/>
                <a:moveTo>
                  <a:pt x="1746263" y="1825123"/>
                </a:moveTo>
                <a:lnTo>
                  <a:pt x="1738506" y="1829600"/>
                </a:lnTo>
                <a:lnTo>
                  <a:pt x="1738520" y="1829598"/>
                </a:lnTo>
                <a:lnTo>
                  <a:pt x="1741001" y="1829144"/>
                </a:lnTo>
                <a:lnTo>
                  <a:pt x="1743482" y="1828917"/>
                </a:lnTo>
                <a:lnTo>
                  <a:pt x="1745737" y="1828917"/>
                </a:lnTo>
                <a:lnTo>
                  <a:pt x="1746468" y="1829009"/>
                </a:lnTo>
                <a:lnTo>
                  <a:pt x="1746263" y="1825123"/>
                </a:lnTo>
                <a:close/>
                <a:moveTo>
                  <a:pt x="4296228" y="1824865"/>
                </a:moveTo>
                <a:lnTo>
                  <a:pt x="4296909" y="1824865"/>
                </a:lnTo>
                <a:lnTo>
                  <a:pt x="4296228" y="1825092"/>
                </a:lnTo>
                <a:lnTo>
                  <a:pt x="4296228" y="1824865"/>
                </a:lnTo>
                <a:close/>
                <a:moveTo>
                  <a:pt x="5031241" y="1823504"/>
                </a:moveTo>
                <a:lnTo>
                  <a:pt x="5033962" y="1829854"/>
                </a:lnTo>
                <a:lnTo>
                  <a:pt x="5032829" y="1826225"/>
                </a:lnTo>
                <a:lnTo>
                  <a:pt x="5031241" y="1823504"/>
                </a:lnTo>
                <a:close/>
                <a:moveTo>
                  <a:pt x="3278642" y="1820898"/>
                </a:moveTo>
                <a:lnTo>
                  <a:pt x="3289301" y="1833598"/>
                </a:lnTo>
                <a:lnTo>
                  <a:pt x="3284539" y="1844711"/>
                </a:lnTo>
                <a:lnTo>
                  <a:pt x="3278642" y="1835412"/>
                </a:lnTo>
                <a:lnTo>
                  <a:pt x="3271838" y="1826114"/>
                </a:lnTo>
                <a:lnTo>
                  <a:pt x="3278642" y="1820898"/>
                </a:lnTo>
                <a:close/>
                <a:moveTo>
                  <a:pt x="2984073" y="1817570"/>
                </a:moveTo>
                <a:lnTo>
                  <a:pt x="2984501" y="1817726"/>
                </a:lnTo>
                <a:lnTo>
                  <a:pt x="2984270" y="1817726"/>
                </a:lnTo>
                <a:lnTo>
                  <a:pt x="2984073" y="1817570"/>
                </a:lnTo>
                <a:close/>
                <a:moveTo>
                  <a:pt x="3198813" y="1812961"/>
                </a:moveTo>
                <a:lnTo>
                  <a:pt x="3211513" y="1821600"/>
                </a:lnTo>
                <a:lnTo>
                  <a:pt x="3206721" y="1822486"/>
                </a:lnTo>
                <a:lnTo>
                  <a:pt x="3198813" y="1812961"/>
                </a:lnTo>
                <a:close/>
                <a:moveTo>
                  <a:pt x="2972906" y="1808770"/>
                </a:moveTo>
                <a:lnTo>
                  <a:pt x="2984073" y="1817570"/>
                </a:lnTo>
                <a:lnTo>
                  <a:pt x="2976178" y="1814705"/>
                </a:lnTo>
                <a:lnTo>
                  <a:pt x="2974098" y="1813080"/>
                </a:lnTo>
                <a:lnTo>
                  <a:pt x="2972906" y="1808770"/>
                </a:lnTo>
                <a:close/>
                <a:moveTo>
                  <a:pt x="3158490" y="1808200"/>
                </a:moveTo>
                <a:lnTo>
                  <a:pt x="3162300" y="1809986"/>
                </a:lnTo>
                <a:lnTo>
                  <a:pt x="3162046" y="1811375"/>
                </a:lnTo>
                <a:lnTo>
                  <a:pt x="3155950" y="1808795"/>
                </a:lnTo>
                <a:lnTo>
                  <a:pt x="3158490" y="1808200"/>
                </a:lnTo>
                <a:close/>
                <a:moveTo>
                  <a:pt x="2980192" y="1803046"/>
                </a:moveTo>
                <a:lnTo>
                  <a:pt x="2981552" y="1803502"/>
                </a:lnTo>
                <a:lnTo>
                  <a:pt x="2980192" y="1803274"/>
                </a:lnTo>
                <a:lnTo>
                  <a:pt x="2980192" y="1803046"/>
                </a:lnTo>
                <a:close/>
                <a:moveTo>
                  <a:pt x="5732689" y="1801962"/>
                </a:moveTo>
                <a:lnTo>
                  <a:pt x="5732235" y="1802642"/>
                </a:lnTo>
                <a:lnTo>
                  <a:pt x="5732309" y="1802720"/>
                </a:lnTo>
                <a:lnTo>
                  <a:pt x="5732235" y="1802869"/>
                </a:lnTo>
                <a:lnTo>
                  <a:pt x="5736545" y="1807177"/>
                </a:lnTo>
                <a:lnTo>
                  <a:pt x="5732309" y="1802720"/>
                </a:lnTo>
                <a:lnTo>
                  <a:pt x="5732689" y="1801962"/>
                </a:lnTo>
                <a:close/>
                <a:moveTo>
                  <a:pt x="2963694" y="1798676"/>
                </a:moveTo>
                <a:lnTo>
                  <a:pt x="2971786" y="1804484"/>
                </a:lnTo>
                <a:lnTo>
                  <a:pt x="2971786" y="1804716"/>
                </a:lnTo>
                <a:lnTo>
                  <a:pt x="2972906" y="1808770"/>
                </a:lnTo>
                <a:lnTo>
                  <a:pt x="2960688" y="1799140"/>
                </a:lnTo>
                <a:lnTo>
                  <a:pt x="2963694" y="1798676"/>
                </a:lnTo>
                <a:close/>
                <a:moveTo>
                  <a:pt x="2991461" y="1795602"/>
                </a:moveTo>
                <a:lnTo>
                  <a:pt x="2991304" y="1795995"/>
                </a:lnTo>
                <a:lnTo>
                  <a:pt x="2991855" y="1796942"/>
                </a:lnTo>
                <a:lnTo>
                  <a:pt x="2991461" y="1795602"/>
                </a:lnTo>
                <a:close/>
                <a:moveTo>
                  <a:pt x="2992302" y="1784986"/>
                </a:moveTo>
                <a:lnTo>
                  <a:pt x="2991758" y="1785532"/>
                </a:lnTo>
                <a:lnTo>
                  <a:pt x="2994365" y="1790761"/>
                </a:lnTo>
                <a:lnTo>
                  <a:pt x="2992302" y="1784986"/>
                </a:lnTo>
                <a:close/>
                <a:moveTo>
                  <a:pt x="2473552" y="1784469"/>
                </a:moveTo>
                <a:lnTo>
                  <a:pt x="2486479" y="1789005"/>
                </a:lnTo>
                <a:lnTo>
                  <a:pt x="2490561" y="1793994"/>
                </a:lnTo>
                <a:lnTo>
                  <a:pt x="2486025" y="1798077"/>
                </a:lnTo>
                <a:lnTo>
                  <a:pt x="2490107" y="1801252"/>
                </a:lnTo>
                <a:lnTo>
                  <a:pt x="2491922" y="1802613"/>
                </a:lnTo>
                <a:lnTo>
                  <a:pt x="2493282" y="1803973"/>
                </a:lnTo>
                <a:lnTo>
                  <a:pt x="2494190" y="1805335"/>
                </a:lnTo>
                <a:lnTo>
                  <a:pt x="2495323" y="1806922"/>
                </a:lnTo>
                <a:lnTo>
                  <a:pt x="2496004" y="1808056"/>
                </a:lnTo>
                <a:lnTo>
                  <a:pt x="2496457" y="1809416"/>
                </a:lnTo>
                <a:lnTo>
                  <a:pt x="2497138" y="1812592"/>
                </a:lnTo>
                <a:lnTo>
                  <a:pt x="2497138" y="1815767"/>
                </a:lnTo>
                <a:lnTo>
                  <a:pt x="2497138" y="1823931"/>
                </a:lnTo>
                <a:lnTo>
                  <a:pt x="2490334" y="1835498"/>
                </a:lnTo>
                <a:lnTo>
                  <a:pt x="2492148" y="1839580"/>
                </a:lnTo>
                <a:lnTo>
                  <a:pt x="2494190" y="1849786"/>
                </a:lnTo>
                <a:lnTo>
                  <a:pt x="2489200" y="1888340"/>
                </a:lnTo>
                <a:lnTo>
                  <a:pt x="2481716" y="1894690"/>
                </a:lnTo>
                <a:lnTo>
                  <a:pt x="2465161" y="1892649"/>
                </a:lnTo>
                <a:lnTo>
                  <a:pt x="2456543" y="1909885"/>
                </a:lnTo>
                <a:lnTo>
                  <a:pt x="2438627" y="1904668"/>
                </a:lnTo>
                <a:lnTo>
                  <a:pt x="2434771" y="1909658"/>
                </a:lnTo>
                <a:lnTo>
                  <a:pt x="2431143" y="1905575"/>
                </a:lnTo>
                <a:lnTo>
                  <a:pt x="2435678" y="1901720"/>
                </a:lnTo>
                <a:lnTo>
                  <a:pt x="2435678" y="1900360"/>
                </a:lnTo>
                <a:lnTo>
                  <a:pt x="2433864" y="1889020"/>
                </a:lnTo>
                <a:lnTo>
                  <a:pt x="2435678" y="1867248"/>
                </a:lnTo>
                <a:lnTo>
                  <a:pt x="2440441" y="1869970"/>
                </a:lnTo>
                <a:lnTo>
                  <a:pt x="2439534" y="1859764"/>
                </a:lnTo>
                <a:lnTo>
                  <a:pt x="2436132" y="1850920"/>
                </a:lnTo>
                <a:lnTo>
                  <a:pt x="2438173" y="1842755"/>
                </a:lnTo>
                <a:lnTo>
                  <a:pt x="2432730" y="1829374"/>
                </a:lnTo>
                <a:lnTo>
                  <a:pt x="2425700" y="1819622"/>
                </a:lnTo>
                <a:lnTo>
                  <a:pt x="2428421" y="1815993"/>
                </a:lnTo>
                <a:lnTo>
                  <a:pt x="2432730" y="1811458"/>
                </a:lnTo>
                <a:lnTo>
                  <a:pt x="2438173" y="1806468"/>
                </a:lnTo>
                <a:lnTo>
                  <a:pt x="2444070" y="1800798"/>
                </a:lnTo>
                <a:lnTo>
                  <a:pt x="2447471" y="1798077"/>
                </a:lnTo>
                <a:lnTo>
                  <a:pt x="2451327" y="1795582"/>
                </a:lnTo>
                <a:lnTo>
                  <a:pt x="2454955" y="1793088"/>
                </a:lnTo>
                <a:lnTo>
                  <a:pt x="2458584" y="1790819"/>
                </a:lnTo>
                <a:lnTo>
                  <a:pt x="2462213" y="1788552"/>
                </a:lnTo>
                <a:lnTo>
                  <a:pt x="2466068" y="1786964"/>
                </a:lnTo>
                <a:lnTo>
                  <a:pt x="2469923" y="1785376"/>
                </a:lnTo>
                <a:lnTo>
                  <a:pt x="2473552" y="1784469"/>
                </a:lnTo>
                <a:close/>
                <a:moveTo>
                  <a:pt x="3282064" y="1782798"/>
                </a:moveTo>
                <a:lnTo>
                  <a:pt x="3305176" y="1795725"/>
                </a:lnTo>
                <a:lnTo>
                  <a:pt x="3304709" y="1795725"/>
                </a:lnTo>
                <a:lnTo>
                  <a:pt x="3296071" y="1800260"/>
                </a:lnTo>
                <a:lnTo>
                  <a:pt x="3279029" y="1796405"/>
                </a:lnTo>
                <a:lnTo>
                  <a:pt x="3283698" y="1792776"/>
                </a:lnTo>
                <a:lnTo>
                  <a:pt x="3270624" y="1794818"/>
                </a:lnTo>
                <a:lnTo>
                  <a:pt x="3265488" y="1789374"/>
                </a:lnTo>
                <a:lnTo>
                  <a:pt x="3282064" y="1782798"/>
                </a:lnTo>
                <a:close/>
                <a:moveTo>
                  <a:pt x="4110735" y="1779392"/>
                </a:moveTo>
                <a:lnTo>
                  <a:pt x="4098018" y="1782479"/>
                </a:lnTo>
                <a:lnTo>
                  <a:pt x="4083730" y="1786112"/>
                </a:lnTo>
                <a:lnTo>
                  <a:pt x="4070577" y="1789973"/>
                </a:lnTo>
                <a:lnTo>
                  <a:pt x="4059011" y="1793606"/>
                </a:lnTo>
                <a:lnTo>
                  <a:pt x="4049032" y="1797012"/>
                </a:lnTo>
                <a:lnTo>
                  <a:pt x="4041322" y="1799737"/>
                </a:lnTo>
                <a:lnTo>
                  <a:pt x="4038600" y="1801326"/>
                </a:lnTo>
                <a:lnTo>
                  <a:pt x="4036332" y="1802235"/>
                </a:lnTo>
                <a:lnTo>
                  <a:pt x="4027488" y="1806777"/>
                </a:lnTo>
                <a:lnTo>
                  <a:pt x="4017963" y="1811544"/>
                </a:lnTo>
                <a:lnTo>
                  <a:pt x="4007077" y="1816086"/>
                </a:lnTo>
                <a:lnTo>
                  <a:pt x="3995964" y="1820401"/>
                </a:lnTo>
                <a:lnTo>
                  <a:pt x="3984172" y="1824715"/>
                </a:lnTo>
                <a:lnTo>
                  <a:pt x="3971698" y="1828576"/>
                </a:lnTo>
                <a:lnTo>
                  <a:pt x="3958998" y="1832209"/>
                </a:lnTo>
                <a:lnTo>
                  <a:pt x="3955899" y="1832971"/>
                </a:lnTo>
                <a:lnTo>
                  <a:pt x="3956604" y="1833144"/>
                </a:lnTo>
                <a:lnTo>
                  <a:pt x="3993371" y="1827231"/>
                </a:lnTo>
                <a:lnTo>
                  <a:pt x="4007215" y="1822682"/>
                </a:lnTo>
                <a:lnTo>
                  <a:pt x="4022421" y="1817906"/>
                </a:lnTo>
                <a:lnTo>
                  <a:pt x="4038308" y="1812219"/>
                </a:lnTo>
                <a:lnTo>
                  <a:pt x="4054649" y="1806077"/>
                </a:lnTo>
                <a:lnTo>
                  <a:pt x="4070763" y="1799936"/>
                </a:lnTo>
                <a:lnTo>
                  <a:pt x="4078479" y="1796525"/>
                </a:lnTo>
                <a:lnTo>
                  <a:pt x="4086196" y="1793113"/>
                </a:lnTo>
                <a:lnTo>
                  <a:pt x="4093232" y="1789246"/>
                </a:lnTo>
                <a:lnTo>
                  <a:pt x="4100267" y="1785835"/>
                </a:lnTo>
                <a:lnTo>
                  <a:pt x="4106622" y="1782196"/>
                </a:lnTo>
                <a:lnTo>
                  <a:pt x="4110735" y="1779392"/>
                </a:lnTo>
                <a:close/>
                <a:moveTo>
                  <a:pt x="4145387" y="1772471"/>
                </a:moveTo>
                <a:lnTo>
                  <a:pt x="4143375" y="1772715"/>
                </a:lnTo>
                <a:lnTo>
                  <a:pt x="4128181" y="1775667"/>
                </a:lnTo>
                <a:lnTo>
                  <a:pt x="4115858" y="1778245"/>
                </a:lnTo>
                <a:lnTo>
                  <a:pt x="4116608" y="1778328"/>
                </a:lnTo>
                <a:lnTo>
                  <a:pt x="4118197" y="1778784"/>
                </a:lnTo>
                <a:lnTo>
                  <a:pt x="4119558" y="1779693"/>
                </a:lnTo>
                <a:lnTo>
                  <a:pt x="4120920" y="1780376"/>
                </a:lnTo>
                <a:lnTo>
                  <a:pt x="4122055" y="1781513"/>
                </a:lnTo>
                <a:lnTo>
                  <a:pt x="4122963" y="1782651"/>
                </a:lnTo>
                <a:lnTo>
                  <a:pt x="4123871" y="1784014"/>
                </a:lnTo>
                <a:lnTo>
                  <a:pt x="4125005" y="1786744"/>
                </a:lnTo>
                <a:lnTo>
                  <a:pt x="4125459" y="1788791"/>
                </a:lnTo>
                <a:lnTo>
                  <a:pt x="4125683" y="1790025"/>
                </a:lnTo>
                <a:lnTo>
                  <a:pt x="4134116" y="1782188"/>
                </a:lnTo>
                <a:lnTo>
                  <a:pt x="4142510" y="1774934"/>
                </a:lnTo>
                <a:lnTo>
                  <a:pt x="4145387" y="1772471"/>
                </a:lnTo>
                <a:close/>
                <a:moveTo>
                  <a:pt x="4229660" y="1772141"/>
                </a:moveTo>
                <a:lnTo>
                  <a:pt x="4217662" y="1778874"/>
                </a:lnTo>
                <a:lnTo>
                  <a:pt x="4218288" y="1779694"/>
                </a:lnTo>
                <a:lnTo>
                  <a:pt x="4218968" y="1780148"/>
                </a:lnTo>
                <a:lnTo>
                  <a:pt x="4231469" y="1773444"/>
                </a:lnTo>
                <a:lnTo>
                  <a:pt x="4229660" y="1772141"/>
                </a:lnTo>
                <a:close/>
                <a:moveTo>
                  <a:pt x="5404984" y="1770894"/>
                </a:moveTo>
                <a:lnTo>
                  <a:pt x="5411969" y="1771530"/>
                </a:lnTo>
                <a:lnTo>
                  <a:pt x="5412241" y="1771575"/>
                </a:lnTo>
                <a:lnTo>
                  <a:pt x="5412468" y="1771575"/>
                </a:lnTo>
                <a:lnTo>
                  <a:pt x="5411969" y="1771530"/>
                </a:lnTo>
                <a:lnTo>
                  <a:pt x="5408159" y="1770894"/>
                </a:lnTo>
                <a:lnTo>
                  <a:pt x="5404984" y="1770894"/>
                </a:lnTo>
                <a:close/>
                <a:moveTo>
                  <a:pt x="474398" y="1770118"/>
                </a:moveTo>
                <a:lnTo>
                  <a:pt x="474662" y="1771622"/>
                </a:lnTo>
                <a:lnTo>
                  <a:pt x="471487" y="1774881"/>
                </a:lnTo>
                <a:lnTo>
                  <a:pt x="474398" y="1770118"/>
                </a:lnTo>
                <a:close/>
                <a:moveTo>
                  <a:pt x="4184650" y="1768627"/>
                </a:moveTo>
                <a:lnTo>
                  <a:pt x="4178527" y="1768855"/>
                </a:lnTo>
                <a:lnTo>
                  <a:pt x="4171950" y="1769081"/>
                </a:lnTo>
                <a:lnTo>
                  <a:pt x="4165147" y="1769990"/>
                </a:lnTo>
                <a:lnTo>
                  <a:pt x="4164496" y="1770052"/>
                </a:lnTo>
                <a:lnTo>
                  <a:pt x="4166559" y="1770175"/>
                </a:lnTo>
                <a:lnTo>
                  <a:pt x="4173820" y="1770854"/>
                </a:lnTo>
                <a:lnTo>
                  <a:pt x="4180172" y="1771308"/>
                </a:lnTo>
                <a:lnTo>
                  <a:pt x="4183348" y="1771534"/>
                </a:lnTo>
                <a:lnTo>
                  <a:pt x="4186525" y="1771534"/>
                </a:lnTo>
                <a:lnTo>
                  <a:pt x="4189474" y="1771308"/>
                </a:lnTo>
                <a:lnTo>
                  <a:pt x="4192650" y="1770854"/>
                </a:lnTo>
                <a:lnTo>
                  <a:pt x="4196054" y="1769948"/>
                </a:lnTo>
                <a:lnTo>
                  <a:pt x="4197698" y="1769434"/>
                </a:lnTo>
                <a:lnTo>
                  <a:pt x="4195763" y="1769081"/>
                </a:lnTo>
                <a:lnTo>
                  <a:pt x="4190547" y="1768855"/>
                </a:lnTo>
                <a:lnTo>
                  <a:pt x="4184650" y="1768627"/>
                </a:lnTo>
                <a:close/>
                <a:moveTo>
                  <a:pt x="2944132" y="1766425"/>
                </a:moveTo>
                <a:lnTo>
                  <a:pt x="2945040" y="1766425"/>
                </a:lnTo>
                <a:lnTo>
                  <a:pt x="2945493" y="1766880"/>
                </a:lnTo>
                <a:lnTo>
                  <a:pt x="2946050" y="1767229"/>
                </a:lnTo>
                <a:lnTo>
                  <a:pt x="2946174" y="1772794"/>
                </a:lnTo>
                <a:lnTo>
                  <a:pt x="2944359" y="1769154"/>
                </a:lnTo>
                <a:lnTo>
                  <a:pt x="2944132" y="1768017"/>
                </a:lnTo>
                <a:lnTo>
                  <a:pt x="2943906" y="1767334"/>
                </a:lnTo>
                <a:lnTo>
                  <a:pt x="2943906" y="1766880"/>
                </a:lnTo>
                <a:lnTo>
                  <a:pt x="2944132" y="1766425"/>
                </a:lnTo>
                <a:close/>
                <a:moveTo>
                  <a:pt x="5023304" y="1765906"/>
                </a:moveTo>
                <a:lnTo>
                  <a:pt x="5029880" y="1777924"/>
                </a:lnTo>
                <a:lnTo>
                  <a:pt x="5027839" y="1772028"/>
                </a:lnTo>
                <a:lnTo>
                  <a:pt x="5023304" y="1765906"/>
                </a:lnTo>
                <a:close/>
                <a:moveTo>
                  <a:pt x="2109179" y="1758026"/>
                </a:moveTo>
                <a:lnTo>
                  <a:pt x="2108604" y="1759802"/>
                </a:lnTo>
                <a:lnTo>
                  <a:pt x="2107697" y="1762966"/>
                </a:lnTo>
                <a:lnTo>
                  <a:pt x="2107243" y="1766130"/>
                </a:lnTo>
                <a:lnTo>
                  <a:pt x="2106789" y="1768842"/>
                </a:lnTo>
                <a:lnTo>
                  <a:pt x="2106789" y="1771555"/>
                </a:lnTo>
                <a:lnTo>
                  <a:pt x="2106562" y="1773816"/>
                </a:lnTo>
                <a:lnTo>
                  <a:pt x="2106789" y="1775850"/>
                </a:lnTo>
                <a:lnTo>
                  <a:pt x="2107243" y="1777884"/>
                </a:lnTo>
                <a:lnTo>
                  <a:pt x="2107697" y="1779466"/>
                </a:lnTo>
                <a:lnTo>
                  <a:pt x="2108377" y="1781274"/>
                </a:lnTo>
                <a:lnTo>
                  <a:pt x="2109285" y="1782404"/>
                </a:lnTo>
                <a:lnTo>
                  <a:pt x="2110192" y="1783534"/>
                </a:lnTo>
                <a:lnTo>
                  <a:pt x="2111327" y="1784891"/>
                </a:lnTo>
                <a:lnTo>
                  <a:pt x="2112688" y="1785569"/>
                </a:lnTo>
                <a:lnTo>
                  <a:pt x="2114050" y="1786247"/>
                </a:lnTo>
                <a:lnTo>
                  <a:pt x="2115411" y="1786925"/>
                </a:lnTo>
                <a:lnTo>
                  <a:pt x="2117226" y="1787603"/>
                </a:lnTo>
                <a:lnTo>
                  <a:pt x="2120856" y="1788055"/>
                </a:lnTo>
                <a:lnTo>
                  <a:pt x="2121321" y="1788055"/>
                </a:lnTo>
                <a:lnTo>
                  <a:pt x="2120837" y="1787820"/>
                </a:lnTo>
                <a:lnTo>
                  <a:pt x="2118080" y="1786031"/>
                </a:lnTo>
                <a:lnTo>
                  <a:pt x="2116012" y="1784019"/>
                </a:lnTo>
                <a:lnTo>
                  <a:pt x="2113714" y="1781783"/>
                </a:lnTo>
                <a:lnTo>
                  <a:pt x="2111876" y="1779100"/>
                </a:lnTo>
                <a:lnTo>
                  <a:pt x="2110497" y="1776193"/>
                </a:lnTo>
                <a:lnTo>
                  <a:pt x="2109349" y="1773063"/>
                </a:lnTo>
                <a:lnTo>
                  <a:pt x="2108430" y="1769709"/>
                </a:lnTo>
                <a:lnTo>
                  <a:pt x="2108200" y="1766131"/>
                </a:lnTo>
                <a:lnTo>
                  <a:pt x="2108200" y="1762330"/>
                </a:lnTo>
                <a:lnTo>
                  <a:pt x="2109119" y="1758306"/>
                </a:lnTo>
                <a:lnTo>
                  <a:pt x="2109179" y="1758026"/>
                </a:lnTo>
                <a:close/>
                <a:moveTo>
                  <a:pt x="3016376" y="1753828"/>
                </a:moveTo>
                <a:lnTo>
                  <a:pt x="3012849" y="1758009"/>
                </a:lnTo>
                <a:lnTo>
                  <a:pt x="3010127" y="1763679"/>
                </a:lnTo>
                <a:lnTo>
                  <a:pt x="3016376" y="1753828"/>
                </a:lnTo>
                <a:close/>
                <a:moveTo>
                  <a:pt x="3235325" y="1751049"/>
                </a:moveTo>
                <a:lnTo>
                  <a:pt x="3234884" y="1751698"/>
                </a:lnTo>
                <a:lnTo>
                  <a:pt x="3233561" y="1760358"/>
                </a:lnTo>
                <a:lnTo>
                  <a:pt x="3225403" y="1760358"/>
                </a:lnTo>
                <a:lnTo>
                  <a:pt x="3219450" y="1760573"/>
                </a:lnTo>
                <a:lnTo>
                  <a:pt x="3219450" y="1753430"/>
                </a:lnTo>
                <a:lnTo>
                  <a:pt x="3235325" y="1751049"/>
                </a:lnTo>
                <a:close/>
                <a:moveTo>
                  <a:pt x="5423807" y="1743456"/>
                </a:moveTo>
                <a:lnTo>
                  <a:pt x="5428570" y="1746404"/>
                </a:lnTo>
                <a:lnTo>
                  <a:pt x="5428116" y="1745723"/>
                </a:lnTo>
                <a:lnTo>
                  <a:pt x="5423807" y="1743456"/>
                </a:lnTo>
                <a:close/>
                <a:moveTo>
                  <a:pt x="2620962" y="1738995"/>
                </a:moveTo>
                <a:lnTo>
                  <a:pt x="2620848" y="1739033"/>
                </a:lnTo>
                <a:lnTo>
                  <a:pt x="2620963" y="1739584"/>
                </a:lnTo>
                <a:lnTo>
                  <a:pt x="2620433" y="1739902"/>
                </a:lnTo>
                <a:lnTo>
                  <a:pt x="2619942" y="1739902"/>
                </a:lnTo>
                <a:lnTo>
                  <a:pt x="2619829" y="1740129"/>
                </a:lnTo>
                <a:lnTo>
                  <a:pt x="2620736" y="1740129"/>
                </a:lnTo>
                <a:lnTo>
                  <a:pt x="2621189" y="1739902"/>
                </a:lnTo>
                <a:lnTo>
                  <a:pt x="2620962" y="1738995"/>
                </a:lnTo>
                <a:close/>
                <a:moveTo>
                  <a:pt x="5014686" y="1738920"/>
                </a:moveTo>
                <a:lnTo>
                  <a:pt x="5016273" y="1741415"/>
                </a:lnTo>
                <a:lnTo>
                  <a:pt x="5016727" y="1740735"/>
                </a:lnTo>
                <a:lnTo>
                  <a:pt x="5016273" y="1740735"/>
                </a:lnTo>
                <a:lnTo>
                  <a:pt x="5014686" y="1738920"/>
                </a:lnTo>
                <a:close/>
                <a:moveTo>
                  <a:pt x="5418591" y="1738694"/>
                </a:moveTo>
                <a:lnTo>
                  <a:pt x="5419045" y="1739601"/>
                </a:lnTo>
                <a:lnTo>
                  <a:pt x="5419498" y="1740054"/>
                </a:lnTo>
                <a:lnTo>
                  <a:pt x="5418591" y="1738694"/>
                </a:lnTo>
                <a:close/>
                <a:moveTo>
                  <a:pt x="3254790" y="1735176"/>
                </a:moveTo>
                <a:lnTo>
                  <a:pt x="3259138" y="1737964"/>
                </a:lnTo>
                <a:lnTo>
                  <a:pt x="3249613" y="1744701"/>
                </a:lnTo>
                <a:lnTo>
                  <a:pt x="3254790" y="1735176"/>
                </a:lnTo>
                <a:close/>
                <a:moveTo>
                  <a:pt x="3011211" y="1731408"/>
                </a:moveTo>
                <a:lnTo>
                  <a:pt x="3007444" y="1731948"/>
                </a:lnTo>
                <a:lnTo>
                  <a:pt x="3009901" y="1733898"/>
                </a:lnTo>
                <a:lnTo>
                  <a:pt x="3014890" y="1738219"/>
                </a:lnTo>
                <a:lnTo>
                  <a:pt x="3016741" y="1740076"/>
                </a:lnTo>
                <a:lnTo>
                  <a:pt x="3016674" y="1739876"/>
                </a:lnTo>
                <a:lnTo>
                  <a:pt x="3013955" y="1733758"/>
                </a:lnTo>
                <a:lnTo>
                  <a:pt x="3016262" y="1733354"/>
                </a:lnTo>
                <a:lnTo>
                  <a:pt x="3011211" y="1731408"/>
                </a:lnTo>
                <a:close/>
                <a:moveTo>
                  <a:pt x="2488584" y="1730940"/>
                </a:moveTo>
                <a:lnTo>
                  <a:pt x="2488359" y="1733675"/>
                </a:lnTo>
                <a:lnTo>
                  <a:pt x="2488481" y="1731562"/>
                </a:lnTo>
                <a:lnTo>
                  <a:pt x="2488584" y="1730940"/>
                </a:lnTo>
                <a:close/>
                <a:moveTo>
                  <a:pt x="5090659" y="1729850"/>
                </a:moveTo>
                <a:lnTo>
                  <a:pt x="5091793" y="1734158"/>
                </a:lnTo>
                <a:lnTo>
                  <a:pt x="5092020" y="1733932"/>
                </a:lnTo>
                <a:lnTo>
                  <a:pt x="5090659" y="1729850"/>
                </a:lnTo>
                <a:close/>
                <a:moveTo>
                  <a:pt x="5418591" y="1728036"/>
                </a:moveTo>
                <a:lnTo>
                  <a:pt x="5418364" y="1729396"/>
                </a:lnTo>
                <a:lnTo>
                  <a:pt x="5418364" y="1729850"/>
                </a:lnTo>
                <a:lnTo>
                  <a:pt x="5418591" y="1728036"/>
                </a:lnTo>
                <a:close/>
                <a:moveTo>
                  <a:pt x="2164609" y="1724910"/>
                </a:moveTo>
                <a:lnTo>
                  <a:pt x="2166266" y="1725671"/>
                </a:lnTo>
                <a:lnTo>
                  <a:pt x="2168802" y="1727277"/>
                </a:lnTo>
                <a:lnTo>
                  <a:pt x="2171338" y="1729342"/>
                </a:lnTo>
                <a:lnTo>
                  <a:pt x="2173413" y="1731406"/>
                </a:lnTo>
                <a:lnTo>
                  <a:pt x="2175488" y="1733930"/>
                </a:lnTo>
                <a:lnTo>
                  <a:pt x="2177102" y="1736912"/>
                </a:lnTo>
                <a:lnTo>
                  <a:pt x="2178485" y="1739895"/>
                </a:lnTo>
                <a:lnTo>
                  <a:pt x="2178621" y="1740573"/>
                </a:lnTo>
                <a:lnTo>
                  <a:pt x="2178277" y="1738679"/>
                </a:lnTo>
                <a:lnTo>
                  <a:pt x="2177823" y="1736867"/>
                </a:lnTo>
                <a:lnTo>
                  <a:pt x="2177369" y="1734827"/>
                </a:lnTo>
                <a:lnTo>
                  <a:pt x="2176462" y="1733240"/>
                </a:lnTo>
                <a:lnTo>
                  <a:pt x="2175782" y="1731653"/>
                </a:lnTo>
                <a:lnTo>
                  <a:pt x="2174875" y="1730294"/>
                </a:lnTo>
                <a:lnTo>
                  <a:pt x="2173968" y="1729161"/>
                </a:lnTo>
                <a:lnTo>
                  <a:pt x="2172607" y="1728027"/>
                </a:lnTo>
                <a:lnTo>
                  <a:pt x="2171700" y="1727120"/>
                </a:lnTo>
                <a:lnTo>
                  <a:pt x="2170112" y="1726441"/>
                </a:lnTo>
                <a:lnTo>
                  <a:pt x="2168752" y="1725987"/>
                </a:lnTo>
                <a:lnTo>
                  <a:pt x="2167391" y="1725307"/>
                </a:lnTo>
                <a:lnTo>
                  <a:pt x="2164609" y="1724910"/>
                </a:lnTo>
                <a:close/>
                <a:moveTo>
                  <a:pt x="3236687" y="1724060"/>
                </a:moveTo>
                <a:lnTo>
                  <a:pt x="3241223" y="1724060"/>
                </a:lnTo>
                <a:lnTo>
                  <a:pt x="3241676" y="1728823"/>
                </a:lnTo>
                <a:lnTo>
                  <a:pt x="3233738" y="1724562"/>
                </a:lnTo>
                <a:lnTo>
                  <a:pt x="3236687" y="1724060"/>
                </a:lnTo>
                <a:close/>
                <a:moveTo>
                  <a:pt x="478629" y="1723145"/>
                </a:moveTo>
                <a:lnTo>
                  <a:pt x="478530" y="1723367"/>
                </a:lnTo>
                <a:lnTo>
                  <a:pt x="478415" y="1723478"/>
                </a:lnTo>
                <a:lnTo>
                  <a:pt x="478629" y="1723145"/>
                </a:lnTo>
                <a:close/>
                <a:moveTo>
                  <a:pt x="2992677" y="1719321"/>
                </a:moveTo>
                <a:lnTo>
                  <a:pt x="2992892" y="1720477"/>
                </a:lnTo>
                <a:lnTo>
                  <a:pt x="2993799" y="1721160"/>
                </a:lnTo>
                <a:lnTo>
                  <a:pt x="2995274" y="1722217"/>
                </a:lnTo>
                <a:lnTo>
                  <a:pt x="2992677" y="1719321"/>
                </a:lnTo>
                <a:close/>
                <a:moveTo>
                  <a:pt x="483263" y="1718811"/>
                </a:moveTo>
                <a:lnTo>
                  <a:pt x="483263" y="1722812"/>
                </a:lnTo>
                <a:lnTo>
                  <a:pt x="488343" y="1725923"/>
                </a:lnTo>
                <a:lnTo>
                  <a:pt x="494578" y="1724367"/>
                </a:lnTo>
                <a:lnTo>
                  <a:pt x="493654" y="1725256"/>
                </a:lnTo>
                <a:lnTo>
                  <a:pt x="487651" y="1729701"/>
                </a:lnTo>
                <a:lnTo>
                  <a:pt x="479338" y="1738369"/>
                </a:lnTo>
                <a:lnTo>
                  <a:pt x="479800" y="1739035"/>
                </a:lnTo>
                <a:lnTo>
                  <a:pt x="471719" y="1749481"/>
                </a:lnTo>
                <a:lnTo>
                  <a:pt x="471487" y="1749259"/>
                </a:lnTo>
                <a:lnTo>
                  <a:pt x="472642" y="1744147"/>
                </a:lnTo>
                <a:lnTo>
                  <a:pt x="472180" y="1744147"/>
                </a:lnTo>
                <a:lnTo>
                  <a:pt x="479569" y="1731924"/>
                </a:lnTo>
                <a:lnTo>
                  <a:pt x="472873" y="1738591"/>
                </a:lnTo>
                <a:lnTo>
                  <a:pt x="476798" y="1727256"/>
                </a:lnTo>
                <a:lnTo>
                  <a:pt x="478530" y="1723367"/>
                </a:lnTo>
                <a:lnTo>
                  <a:pt x="483263" y="1718811"/>
                </a:lnTo>
                <a:close/>
                <a:moveTo>
                  <a:pt x="3189791" y="1716124"/>
                </a:moveTo>
                <a:lnTo>
                  <a:pt x="3197225" y="1721125"/>
                </a:lnTo>
                <a:lnTo>
                  <a:pt x="3187700" y="1725649"/>
                </a:lnTo>
                <a:lnTo>
                  <a:pt x="3189791" y="1716124"/>
                </a:lnTo>
                <a:close/>
                <a:moveTo>
                  <a:pt x="3088481" y="1706498"/>
                </a:moveTo>
                <a:lnTo>
                  <a:pt x="3084773" y="1707372"/>
                </a:lnTo>
                <a:lnTo>
                  <a:pt x="3076625" y="1709186"/>
                </a:lnTo>
                <a:lnTo>
                  <a:pt x="3071872" y="1710093"/>
                </a:lnTo>
                <a:lnTo>
                  <a:pt x="3069608" y="1710773"/>
                </a:lnTo>
                <a:lnTo>
                  <a:pt x="3067118" y="1711680"/>
                </a:lnTo>
                <a:lnTo>
                  <a:pt x="3066213" y="1712360"/>
                </a:lnTo>
                <a:lnTo>
                  <a:pt x="3054443" y="1720070"/>
                </a:lnTo>
                <a:lnTo>
                  <a:pt x="3032940" y="1730048"/>
                </a:lnTo>
                <a:lnTo>
                  <a:pt x="3032488" y="1730275"/>
                </a:lnTo>
                <a:lnTo>
                  <a:pt x="3027272" y="1731427"/>
                </a:lnTo>
                <a:lnTo>
                  <a:pt x="3032084" y="1730585"/>
                </a:lnTo>
                <a:lnTo>
                  <a:pt x="3032310" y="1730358"/>
                </a:lnTo>
                <a:lnTo>
                  <a:pt x="3054065" y="1720387"/>
                </a:lnTo>
                <a:lnTo>
                  <a:pt x="3065849" y="1712683"/>
                </a:lnTo>
                <a:lnTo>
                  <a:pt x="3083298" y="1710190"/>
                </a:lnTo>
                <a:lnTo>
                  <a:pt x="3088481" y="1706498"/>
                </a:lnTo>
                <a:close/>
                <a:moveTo>
                  <a:pt x="2986524" y="1703321"/>
                </a:moveTo>
                <a:lnTo>
                  <a:pt x="2986315" y="1703645"/>
                </a:lnTo>
                <a:lnTo>
                  <a:pt x="2987477" y="1705365"/>
                </a:lnTo>
                <a:lnTo>
                  <a:pt x="2986524" y="1703321"/>
                </a:lnTo>
                <a:close/>
                <a:moveTo>
                  <a:pt x="3101233" y="1697047"/>
                </a:moveTo>
                <a:lnTo>
                  <a:pt x="3100617" y="1698075"/>
                </a:lnTo>
                <a:lnTo>
                  <a:pt x="3100391" y="1698075"/>
                </a:lnTo>
                <a:lnTo>
                  <a:pt x="3100164" y="1698075"/>
                </a:lnTo>
                <a:lnTo>
                  <a:pt x="3099867" y="1698405"/>
                </a:lnTo>
                <a:lnTo>
                  <a:pt x="3100067" y="1698405"/>
                </a:lnTo>
                <a:lnTo>
                  <a:pt x="3100294" y="1698405"/>
                </a:lnTo>
                <a:lnTo>
                  <a:pt x="3100521" y="1698405"/>
                </a:lnTo>
                <a:lnTo>
                  <a:pt x="3101450" y="1698273"/>
                </a:lnTo>
                <a:lnTo>
                  <a:pt x="3101233" y="1697047"/>
                </a:lnTo>
                <a:close/>
                <a:moveTo>
                  <a:pt x="5599566" y="1696288"/>
                </a:moveTo>
                <a:lnTo>
                  <a:pt x="5598432" y="1697195"/>
                </a:lnTo>
                <a:lnTo>
                  <a:pt x="5599566" y="1696742"/>
                </a:lnTo>
                <a:lnTo>
                  <a:pt x="5599566" y="1696288"/>
                </a:lnTo>
                <a:close/>
                <a:moveTo>
                  <a:pt x="2527073" y="1692400"/>
                </a:moveTo>
                <a:lnTo>
                  <a:pt x="2527300" y="1696710"/>
                </a:lnTo>
                <a:lnTo>
                  <a:pt x="2527073" y="1700338"/>
                </a:lnTo>
                <a:lnTo>
                  <a:pt x="2513012" y="1698750"/>
                </a:lnTo>
                <a:lnTo>
                  <a:pt x="2527073" y="1692400"/>
                </a:lnTo>
                <a:close/>
                <a:moveTo>
                  <a:pt x="5650820" y="1690846"/>
                </a:moveTo>
                <a:lnTo>
                  <a:pt x="5651273" y="1691073"/>
                </a:lnTo>
                <a:lnTo>
                  <a:pt x="5651954" y="1691300"/>
                </a:lnTo>
                <a:lnTo>
                  <a:pt x="5650820" y="1690846"/>
                </a:lnTo>
                <a:close/>
                <a:moveTo>
                  <a:pt x="2483864" y="1690820"/>
                </a:moveTo>
                <a:lnTo>
                  <a:pt x="2486336" y="1691049"/>
                </a:lnTo>
                <a:lnTo>
                  <a:pt x="2488584" y="1691733"/>
                </a:lnTo>
                <a:lnTo>
                  <a:pt x="2490157" y="1692416"/>
                </a:lnTo>
                <a:lnTo>
                  <a:pt x="2491954" y="1693329"/>
                </a:lnTo>
                <a:lnTo>
                  <a:pt x="2493078" y="1694697"/>
                </a:lnTo>
                <a:lnTo>
                  <a:pt x="2493977" y="1696520"/>
                </a:lnTo>
                <a:lnTo>
                  <a:pt x="2494876" y="1698572"/>
                </a:lnTo>
                <a:lnTo>
                  <a:pt x="2495325" y="1700851"/>
                </a:lnTo>
                <a:lnTo>
                  <a:pt x="2495550" y="1703358"/>
                </a:lnTo>
                <a:lnTo>
                  <a:pt x="2495325" y="1706550"/>
                </a:lnTo>
                <a:lnTo>
                  <a:pt x="2494876" y="1709741"/>
                </a:lnTo>
                <a:lnTo>
                  <a:pt x="2493977" y="1713388"/>
                </a:lnTo>
                <a:lnTo>
                  <a:pt x="2493078" y="1717263"/>
                </a:lnTo>
                <a:lnTo>
                  <a:pt x="2491954" y="1721366"/>
                </a:lnTo>
                <a:lnTo>
                  <a:pt x="2490381" y="1726153"/>
                </a:lnTo>
                <a:lnTo>
                  <a:pt x="2488584" y="1730940"/>
                </a:lnTo>
                <a:lnTo>
                  <a:pt x="2489033" y="1726610"/>
                </a:lnTo>
                <a:lnTo>
                  <a:pt x="2488584" y="1729801"/>
                </a:lnTo>
                <a:lnTo>
                  <a:pt x="2488481" y="1731562"/>
                </a:lnTo>
                <a:lnTo>
                  <a:pt x="2487909" y="1735043"/>
                </a:lnTo>
                <a:lnTo>
                  <a:pt x="2486561" y="1740058"/>
                </a:lnTo>
                <a:lnTo>
                  <a:pt x="2484988" y="1745073"/>
                </a:lnTo>
                <a:lnTo>
                  <a:pt x="2482741" y="1751000"/>
                </a:lnTo>
                <a:lnTo>
                  <a:pt x="2480044" y="1757155"/>
                </a:lnTo>
                <a:lnTo>
                  <a:pt x="2477123" y="1763766"/>
                </a:lnTo>
                <a:lnTo>
                  <a:pt x="2470381" y="1778129"/>
                </a:lnTo>
                <a:lnTo>
                  <a:pt x="2455101" y="1768781"/>
                </a:lnTo>
                <a:lnTo>
                  <a:pt x="2458022" y="1763310"/>
                </a:lnTo>
                <a:lnTo>
                  <a:pt x="2449033" y="1761030"/>
                </a:lnTo>
                <a:lnTo>
                  <a:pt x="2454427" y="1751455"/>
                </a:lnTo>
                <a:lnTo>
                  <a:pt x="2449258" y="1745757"/>
                </a:lnTo>
                <a:lnTo>
                  <a:pt x="2451056" y="1743022"/>
                </a:lnTo>
                <a:lnTo>
                  <a:pt x="2447685" y="1734588"/>
                </a:lnTo>
                <a:lnTo>
                  <a:pt x="2449708" y="1733675"/>
                </a:lnTo>
                <a:lnTo>
                  <a:pt x="2446337" y="1727293"/>
                </a:lnTo>
                <a:lnTo>
                  <a:pt x="2452179" y="1717947"/>
                </a:lnTo>
                <a:lnTo>
                  <a:pt x="2474651" y="1705866"/>
                </a:lnTo>
                <a:lnTo>
                  <a:pt x="2483864" y="1691049"/>
                </a:lnTo>
                <a:lnTo>
                  <a:pt x="2483864" y="1690820"/>
                </a:lnTo>
                <a:close/>
                <a:moveTo>
                  <a:pt x="587858" y="1688780"/>
                </a:moveTo>
                <a:lnTo>
                  <a:pt x="584131" y="1696404"/>
                </a:lnTo>
                <a:lnTo>
                  <a:pt x="582267" y="1699992"/>
                </a:lnTo>
                <a:lnTo>
                  <a:pt x="581646" y="1700216"/>
                </a:lnTo>
                <a:lnTo>
                  <a:pt x="581439" y="1700216"/>
                </a:lnTo>
                <a:lnTo>
                  <a:pt x="581025" y="1699992"/>
                </a:lnTo>
                <a:lnTo>
                  <a:pt x="587651" y="1689005"/>
                </a:lnTo>
                <a:lnTo>
                  <a:pt x="587858" y="1688780"/>
                </a:lnTo>
                <a:close/>
                <a:moveTo>
                  <a:pt x="4171058" y="1684164"/>
                </a:moveTo>
                <a:lnTo>
                  <a:pt x="4172404" y="1685980"/>
                </a:lnTo>
                <a:lnTo>
                  <a:pt x="4177620" y="1692791"/>
                </a:lnTo>
                <a:lnTo>
                  <a:pt x="4183063" y="1699376"/>
                </a:lnTo>
                <a:lnTo>
                  <a:pt x="4189186" y="1705961"/>
                </a:lnTo>
                <a:lnTo>
                  <a:pt x="4192361" y="1709139"/>
                </a:lnTo>
                <a:lnTo>
                  <a:pt x="4195763" y="1712091"/>
                </a:lnTo>
                <a:lnTo>
                  <a:pt x="4195309" y="1713907"/>
                </a:lnTo>
                <a:lnTo>
                  <a:pt x="4195082" y="1715951"/>
                </a:lnTo>
                <a:lnTo>
                  <a:pt x="4194856" y="1717767"/>
                </a:lnTo>
                <a:lnTo>
                  <a:pt x="4195082" y="1719811"/>
                </a:lnTo>
                <a:lnTo>
                  <a:pt x="4195309" y="1721627"/>
                </a:lnTo>
                <a:lnTo>
                  <a:pt x="4195763" y="1723671"/>
                </a:lnTo>
                <a:lnTo>
                  <a:pt x="4196443" y="1725487"/>
                </a:lnTo>
                <a:lnTo>
                  <a:pt x="4197350" y="1727530"/>
                </a:lnTo>
                <a:lnTo>
                  <a:pt x="4199391" y="1731618"/>
                </a:lnTo>
                <a:lnTo>
                  <a:pt x="4201127" y="1734302"/>
                </a:lnTo>
                <a:lnTo>
                  <a:pt x="4200978" y="1733932"/>
                </a:lnTo>
                <a:lnTo>
                  <a:pt x="4200071" y="1730530"/>
                </a:lnTo>
                <a:lnTo>
                  <a:pt x="4199164" y="1727128"/>
                </a:lnTo>
                <a:lnTo>
                  <a:pt x="4198257" y="1723500"/>
                </a:lnTo>
                <a:lnTo>
                  <a:pt x="4197577" y="1719645"/>
                </a:lnTo>
                <a:lnTo>
                  <a:pt x="4196896" y="1716017"/>
                </a:lnTo>
                <a:lnTo>
                  <a:pt x="4196669" y="1711935"/>
                </a:lnTo>
                <a:lnTo>
                  <a:pt x="4197577" y="1709894"/>
                </a:lnTo>
                <a:lnTo>
                  <a:pt x="4194855" y="1707853"/>
                </a:lnTo>
                <a:lnTo>
                  <a:pt x="4191907" y="1705813"/>
                </a:lnTo>
                <a:lnTo>
                  <a:pt x="4188732" y="1703092"/>
                </a:lnTo>
                <a:lnTo>
                  <a:pt x="4185557" y="1700143"/>
                </a:lnTo>
                <a:lnTo>
                  <a:pt x="4182155" y="1696742"/>
                </a:lnTo>
                <a:lnTo>
                  <a:pt x="4178980" y="1693341"/>
                </a:lnTo>
                <a:lnTo>
                  <a:pt x="4172403" y="1685857"/>
                </a:lnTo>
                <a:lnTo>
                  <a:pt x="4171058" y="1684164"/>
                </a:lnTo>
                <a:close/>
                <a:moveTo>
                  <a:pt x="5600700" y="1677467"/>
                </a:moveTo>
                <a:lnTo>
                  <a:pt x="5601154" y="1678827"/>
                </a:lnTo>
                <a:lnTo>
                  <a:pt x="5602061" y="1681549"/>
                </a:lnTo>
                <a:lnTo>
                  <a:pt x="5601380" y="1679054"/>
                </a:lnTo>
                <a:lnTo>
                  <a:pt x="5600700" y="1677467"/>
                </a:lnTo>
                <a:close/>
                <a:moveTo>
                  <a:pt x="5303384" y="1673612"/>
                </a:moveTo>
                <a:lnTo>
                  <a:pt x="5306559" y="1673612"/>
                </a:lnTo>
                <a:lnTo>
                  <a:pt x="5309734" y="1673612"/>
                </a:lnTo>
                <a:lnTo>
                  <a:pt x="5312909" y="1674066"/>
                </a:lnTo>
                <a:lnTo>
                  <a:pt x="5315630" y="1674746"/>
                </a:lnTo>
                <a:lnTo>
                  <a:pt x="5318805" y="1675879"/>
                </a:lnTo>
                <a:lnTo>
                  <a:pt x="5321754" y="1676787"/>
                </a:lnTo>
                <a:lnTo>
                  <a:pt x="5324702" y="1678147"/>
                </a:lnTo>
                <a:lnTo>
                  <a:pt x="5327877" y="1679735"/>
                </a:lnTo>
                <a:lnTo>
                  <a:pt x="5330825" y="1681322"/>
                </a:lnTo>
                <a:lnTo>
                  <a:pt x="5333773" y="1683590"/>
                </a:lnTo>
                <a:lnTo>
                  <a:pt x="5336495" y="1685857"/>
                </a:lnTo>
                <a:lnTo>
                  <a:pt x="5339216" y="1687898"/>
                </a:lnTo>
                <a:lnTo>
                  <a:pt x="5342164" y="1690619"/>
                </a:lnTo>
                <a:lnTo>
                  <a:pt x="5347607" y="1696288"/>
                </a:lnTo>
                <a:lnTo>
                  <a:pt x="5353050" y="1702638"/>
                </a:lnTo>
                <a:lnTo>
                  <a:pt x="5358266" y="1709441"/>
                </a:lnTo>
                <a:lnTo>
                  <a:pt x="5363709" y="1716697"/>
                </a:lnTo>
                <a:lnTo>
                  <a:pt x="5368698" y="1724634"/>
                </a:lnTo>
                <a:lnTo>
                  <a:pt x="5373687" y="1733025"/>
                </a:lnTo>
                <a:lnTo>
                  <a:pt x="5378450" y="1741642"/>
                </a:lnTo>
                <a:lnTo>
                  <a:pt x="5382986" y="1750712"/>
                </a:lnTo>
                <a:lnTo>
                  <a:pt x="5387748" y="1760010"/>
                </a:lnTo>
                <a:lnTo>
                  <a:pt x="5392057" y="1769307"/>
                </a:lnTo>
                <a:lnTo>
                  <a:pt x="5396366" y="1779058"/>
                </a:lnTo>
                <a:lnTo>
                  <a:pt x="5404757" y="1798560"/>
                </a:lnTo>
                <a:lnTo>
                  <a:pt x="5412695" y="1818289"/>
                </a:lnTo>
                <a:lnTo>
                  <a:pt x="5419952" y="1837337"/>
                </a:lnTo>
                <a:lnTo>
                  <a:pt x="5432879" y="1872032"/>
                </a:lnTo>
                <a:lnTo>
                  <a:pt x="5438775" y="1886772"/>
                </a:lnTo>
                <a:lnTo>
                  <a:pt x="5443764" y="1899470"/>
                </a:lnTo>
                <a:lnTo>
                  <a:pt x="5441950" y="1903552"/>
                </a:lnTo>
                <a:lnTo>
                  <a:pt x="5443311" y="1901511"/>
                </a:lnTo>
                <a:lnTo>
                  <a:pt x="5443764" y="1899470"/>
                </a:lnTo>
                <a:lnTo>
                  <a:pt x="5454877" y="1923508"/>
                </a:lnTo>
                <a:lnTo>
                  <a:pt x="5466670" y="1949585"/>
                </a:lnTo>
                <a:lnTo>
                  <a:pt x="5492977" y="2004915"/>
                </a:lnTo>
                <a:lnTo>
                  <a:pt x="5506811" y="2034168"/>
                </a:lnTo>
                <a:lnTo>
                  <a:pt x="5520418" y="2064100"/>
                </a:lnTo>
                <a:lnTo>
                  <a:pt x="5534025" y="2094713"/>
                </a:lnTo>
                <a:lnTo>
                  <a:pt x="5540829" y="2109902"/>
                </a:lnTo>
                <a:lnTo>
                  <a:pt x="5547405" y="2125327"/>
                </a:lnTo>
                <a:lnTo>
                  <a:pt x="5553755" y="2140520"/>
                </a:lnTo>
                <a:lnTo>
                  <a:pt x="5559879" y="2155939"/>
                </a:lnTo>
                <a:lnTo>
                  <a:pt x="5565548" y="2171132"/>
                </a:lnTo>
                <a:lnTo>
                  <a:pt x="5571218" y="2186553"/>
                </a:lnTo>
                <a:lnTo>
                  <a:pt x="5576661" y="2201520"/>
                </a:lnTo>
                <a:lnTo>
                  <a:pt x="5581650" y="2216714"/>
                </a:lnTo>
                <a:lnTo>
                  <a:pt x="5586412" y="2231456"/>
                </a:lnTo>
                <a:lnTo>
                  <a:pt x="5590495" y="2246418"/>
                </a:lnTo>
                <a:lnTo>
                  <a:pt x="5594123" y="2260701"/>
                </a:lnTo>
                <a:lnTo>
                  <a:pt x="5597525" y="2274982"/>
                </a:lnTo>
                <a:lnTo>
                  <a:pt x="5600473" y="2288815"/>
                </a:lnTo>
                <a:lnTo>
                  <a:pt x="5602514" y="2302426"/>
                </a:lnTo>
                <a:lnTo>
                  <a:pt x="5604329" y="2315807"/>
                </a:lnTo>
                <a:lnTo>
                  <a:pt x="5605462" y="2328955"/>
                </a:lnTo>
                <a:lnTo>
                  <a:pt x="5605689" y="2335306"/>
                </a:lnTo>
                <a:lnTo>
                  <a:pt x="5605916" y="2341654"/>
                </a:lnTo>
                <a:lnTo>
                  <a:pt x="5605916" y="2347777"/>
                </a:lnTo>
                <a:lnTo>
                  <a:pt x="5605689" y="2353674"/>
                </a:lnTo>
                <a:lnTo>
                  <a:pt x="5596618" y="2346189"/>
                </a:lnTo>
                <a:lnTo>
                  <a:pt x="5594577" y="2339160"/>
                </a:lnTo>
                <a:lnTo>
                  <a:pt x="5591629" y="2338025"/>
                </a:lnTo>
                <a:lnTo>
                  <a:pt x="5588454" y="2336439"/>
                </a:lnTo>
                <a:lnTo>
                  <a:pt x="5585505" y="2334624"/>
                </a:lnTo>
                <a:lnTo>
                  <a:pt x="5582330" y="2332583"/>
                </a:lnTo>
                <a:lnTo>
                  <a:pt x="5579155" y="2330089"/>
                </a:lnTo>
                <a:lnTo>
                  <a:pt x="5576434" y="2327595"/>
                </a:lnTo>
                <a:lnTo>
                  <a:pt x="5570084" y="2321698"/>
                </a:lnTo>
                <a:lnTo>
                  <a:pt x="5563961" y="2315127"/>
                </a:lnTo>
                <a:lnTo>
                  <a:pt x="5558064" y="2308324"/>
                </a:lnTo>
                <a:lnTo>
                  <a:pt x="5546498" y="2294259"/>
                </a:lnTo>
                <a:lnTo>
                  <a:pt x="5540602" y="2287454"/>
                </a:lnTo>
                <a:lnTo>
                  <a:pt x="5535159" y="2281105"/>
                </a:lnTo>
                <a:lnTo>
                  <a:pt x="5530170" y="2275210"/>
                </a:lnTo>
                <a:lnTo>
                  <a:pt x="5525180" y="2270448"/>
                </a:lnTo>
                <a:lnTo>
                  <a:pt x="5522912" y="2268409"/>
                </a:lnTo>
                <a:lnTo>
                  <a:pt x="5520645" y="2266821"/>
                </a:lnTo>
                <a:lnTo>
                  <a:pt x="5518377" y="2265235"/>
                </a:lnTo>
                <a:lnTo>
                  <a:pt x="5516562" y="2264101"/>
                </a:lnTo>
                <a:lnTo>
                  <a:pt x="5514521" y="2263648"/>
                </a:lnTo>
                <a:lnTo>
                  <a:pt x="5512707" y="2263195"/>
                </a:lnTo>
                <a:lnTo>
                  <a:pt x="5510893" y="2263422"/>
                </a:lnTo>
                <a:lnTo>
                  <a:pt x="5509305" y="2264101"/>
                </a:lnTo>
                <a:lnTo>
                  <a:pt x="5516336" y="2265690"/>
                </a:lnTo>
                <a:lnTo>
                  <a:pt x="5512934" y="2265690"/>
                </a:lnTo>
                <a:lnTo>
                  <a:pt x="5509305" y="2265916"/>
                </a:lnTo>
                <a:lnTo>
                  <a:pt x="5505904" y="2266595"/>
                </a:lnTo>
                <a:lnTo>
                  <a:pt x="5502502" y="2267275"/>
                </a:lnTo>
                <a:lnTo>
                  <a:pt x="5495471" y="2268863"/>
                </a:lnTo>
                <a:lnTo>
                  <a:pt x="5488895" y="2270901"/>
                </a:lnTo>
                <a:lnTo>
                  <a:pt x="5482091" y="2273624"/>
                </a:lnTo>
                <a:lnTo>
                  <a:pt x="5475741" y="2276116"/>
                </a:lnTo>
                <a:lnTo>
                  <a:pt x="5463041" y="2281559"/>
                </a:lnTo>
                <a:lnTo>
                  <a:pt x="5457145" y="2284279"/>
                </a:lnTo>
                <a:lnTo>
                  <a:pt x="5451475" y="2286320"/>
                </a:lnTo>
                <a:lnTo>
                  <a:pt x="5445805" y="2288361"/>
                </a:lnTo>
                <a:lnTo>
                  <a:pt x="5440362" y="2289497"/>
                </a:lnTo>
                <a:lnTo>
                  <a:pt x="5437868" y="2290176"/>
                </a:lnTo>
                <a:lnTo>
                  <a:pt x="5435373" y="2290403"/>
                </a:lnTo>
                <a:lnTo>
                  <a:pt x="5432879" y="2290403"/>
                </a:lnTo>
                <a:lnTo>
                  <a:pt x="5430384" y="2290176"/>
                </a:lnTo>
                <a:lnTo>
                  <a:pt x="5428343" y="2289724"/>
                </a:lnTo>
                <a:lnTo>
                  <a:pt x="5426075" y="2289042"/>
                </a:lnTo>
                <a:lnTo>
                  <a:pt x="5423807" y="2288134"/>
                </a:lnTo>
                <a:lnTo>
                  <a:pt x="5421766" y="2287000"/>
                </a:lnTo>
                <a:lnTo>
                  <a:pt x="5417230" y="2287454"/>
                </a:lnTo>
                <a:lnTo>
                  <a:pt x="5412921" y="2287454"/>
                </a:lnTo>
                <a:lnTo>
                  <a:pt x="5409293" y="2287680"/>
                </a:lnTo>
                <a:lnTo>
                  <a:pt x="5407932" y="2287909"/>
                </a:lnTo>
                <a:lnTo>
                  <a:pt x="5406118" y="2288361"/>
                </a:lnTo>
                <a:lnTo>
                  <a:pt x="5404984" y="2288815"/>
                </a:lnTo>
                <a:lnTo>
                  <a:pt x="5403623" y="2289497"/>
                </a:lnTo>
                <a:lnTo>
                  <a:pt x="5402716" y="2290403"/>
                </a:lnTo>
                <a:lnTo>
                  <a:pt x="5402036" y="2291537"/>
                </a:lnTo>
                <a:lnTo>
                  <a:pt x="5401355" y="2292672"/>
                </a:lnTo>
                <a:lnTo>
                  <a:pt x="5400902" y="2294486"/>
                </a:lnTo>
                <a:lnTo>
                  <a:pt x="5400675" y="2296301"/>
                </a:lnTo>
                <a:lnTo>
                  <a:pt x="5400675" y="2298796"/>
                </a:lnTo>
                <a:lnTo>
                  <a:pt x="5397273" y="2298569"/>
                </a:lnTo>
                <a:lnTo>
                  <a:pt x="5393871" y="2298796"/>
                </a:lnTo>
                <a:lnTo>
                  <a:pt x="5386387" y="2299249"/>
                </a:lnTo>
                <a:lnTo>
                  <a:pt x="5379130" y="2300384"/>
                </a:lnTo>
                <a:lnTo>
                  <a:pt x="5371873" y="2301746"/>
                </a:lnTo>
                <a:lnTo>
                  <a:pt x="5365070" y="2303105"/>
                </a:lnTo>
                <a:lnTo>
                  <a:pt x="5358720" y="2304920"/>
                </a:lnTo>
                <a:lnTo>
                  <a:pt x="5348287" y="2307417"/>
                </a:lnTo>
                <a:lnTo>
                  <a:pt x="5346020" y="2308777"/>
                </a:lnTo>
                <a:lnTo>
                  <a:pt x="5343979" y="2310136"/>
                </a:lnTo>
                <a:lnTo>
                  <a:pt x="5341711" y="2311268"/>
                </a:lnTo>
                <a:lnTo>
                  <a:pt x="5339216" y="2312179"/>
                </a:lnTo>
                <a:lnTo>
                  <a:pt x="5334680" y="2313538"/>
                </a:lnTo>
                <a:lnTo>
                  <a:pt x="5330145" y="2314674"/>
                </a:lnTo>
                <a:lnTo>
                  <a:pt x="5321300" y="2316257"/>
                </a:lnTo>
                <a:lnTo>
                  <a:pt x="5317445" y="2316939"/>
                </a:lnTo>
                <a:lnTo>
                  <a:pt x="5314043" y="2318298"/>
                </a:lnTo>
                <a:lnTo>
                  <a:pt x="5307693" y="2317842"/>
                </a:lnTo>
                <a:lnTo>
                  <a:pt x="5300889" y="2316939"/>
                </a:lnTo>
                <a:lnTo>
                  <a:pt x="5286148" y="2315127"/>
                </a:lnTo>
                <a:lnTo>
                  <a:pt x="5273221" y="2313084"/>
                </a:lnTo>
                <a:lnTo>
                  <a:pt x="5268459" y="2312401"/>
                </a:lnTo>
                <a:lnTo>
                  <a:pt x="5265737" y="2312179"/>
                </a:lnTo>
                <a:lnTo>
                  <a:pt x="5257573" y="2313084"/>
                </a:lnTo>
                <a:lnTo>
                  <a:pt x="5249862" y="2313992"/>
                </a:lnTo>
                <a:lnTo>
                  <a:pt x="5241925" y="2314216"/>
                </a:lnTo>
                <a:lnTo>
                  <a:pt x="5233761" y="2314443"/>
                </a:lnTo>
                <a:lnTo>
                  <a:pt x="5225823" y="2314674"/>
                </a:lnTo>
                <a:lnTo>
                  <a:pt x="5217886" y="2314443"/>
                </a:lnTo>
                <a:lnTo>
                  <a:pt x="5202011" y="2313992"/>
                </a:lnTo>
                <a:lnTo>
                  <a:pt x="5170487" y="2312632"/>
                </a:lnTo>
                <a:lnTo>
                  <a:pt x="5155293" y="2312401"/>
                </a:lnTo>
                <a:lnTo>
                  <a:pt x="5147582" y="2312401"/>
                </a:lnTo>
                <a:lnTo>
                  <a:pt x="5139871" y="2312632"/>
                </a:lnTo>
                <a:lnTo>
                  <a:pt x="5135789" y="2309002"/>
                </a:lnTo>
                <a:lnTo>
                  <a:pt x="5129666" y="2302879"/>
                </a:lnTo>
                <a:lnTo>
                  <a:pt x="5112657" y="2286774"/>
                </a:lnTo>
                <a:lnTo>
                  <a:pt x="5102679" y="2277251"/>
                </a:lnTo>
                <a:lnTo>
                  <a:pt x="5091793" y="2267502"/>
                </a:lnTo>
                <a:lnTo>
                  <a:pt x="5086123" y="2262741"/>
                </a:lnTo>
                <a:lnTo>
                  <a:pt x="5080454" y="2258209"/>
                </a:lnTo>
                <a:lnTo>
                  <a:pt x="5074784" y="2253674"/>
                </a:lnTo>
                <a:lnTo>
                  <a:pt x="5068887" y="2249594"/>
                </a:lnTo>
                <a:lnTo>
                  <a:pt x="5063445" y="2245287"/>
                </a:lnTo>
                <a:lnTo>
                  <a:pt x="5057775" y="2241886"/>
                </a:lnTo>
                <a:lnTo>
                  <a:pt x="5052105" y="2238711"/>
                </a:lnTo>
                <a:lnTo>
                  <a:pt x="5046889" y="2236217"/>
                </a:lnTo>
                <a:lnTo>
                  <a:pt x="5041673" y="2233951"/>
                </a:lnTo>
                <a:lnTo>
                  <a:pt x="5036911" y="2232137"/>
                </a:lnTo>
                <a:lnTo>
                  <a:pt x="5034416" y="2231682"/>
                </a:lnTo>
                <a:lnTo>
                  <a:pt x="5031921" y="2231456"/>
                </a:lnTo>
                <a:lnTo>
                  <a:pt x="5029880" y="2231228"/>
                </a:lnTo>
                <a:lnTo>
                  <a:pt x="5027839" y="2231228"/>
                </a:lnTo>
                <a:lnTo>
                  <a:pt x="5025798" y="2231228"/>
                </a:lnTo>
                <a:lnTo>
                  <a:pt x="5023757" y="2231682"/>
                </a:lnTo>
                <a:lnTo>
                  <a:pt x="5021716" y="2232137"/>
                </a:lnTo>
                <a:lnTo>
                  <a:pt x="5020129" y="2233271"/>
                </a:lnTo>
                <a:lnTo>
                  <a:pt x="5018314" y="2234176"/>
                </a:lnTo>
                <a:lnTo>
                  <a:pt x="5016954" y="2235310"/>
                </a:lnTo>
                <a:lnTo>
                  <a:pt x="5015593" y="2236898"/>
                </a:lnTo>
                <a:lnTo>
                  <a:pt x="5014232" y="2238487"/>
                </a:lnTo>
                <a:lnTo>
                  <a:pt x="5013098" y="2240752"/>
                </a:lnTo>
                <a:lnTo>
                  <a:pt x="5011737" y="2243018"/>
                </a:lnTo>
                <a:lnTo>
                  <a:pt x="5010830" y="2245287"/>
                </a:lnTo>
                <a:lnTo>
                  <a:pt x="5010150" y="2248232"/>
                </a:lnTo>
                <a:lnTo>
                  <a:pt x="5009696" y="2251179"/>
                </a:lnTo>
                <a:lnTo>
                  <a:pt x="5009016" y="2254579"/>
                </a:lnTo>
                <a:lnTo>
                  <a:pt x="5008789" y="2258209"/>
                </a:lnTo>
                <a:lnTo>
                  <a:pt x="5008336" y="2262062"/>
                </a:lnTo>
                <a:lnTo>
                  <a:pt x="5002666" y="2263648"/>
                </a:lnTo>
                <a:lnTo>
                  <a:pt x="4996996" y="2265009"/>
                </a:lnTo>
                <a:lnTo>
                  <a:pt x="4991554" y="2266821"/>
                </a:lnTo>
                <a:lnTo>
                  <a:pt x="4986564" y="2268409"/>
                </a:lnTo>
                <a:lnTo>
                  <a:pt x="4976586" y="2272263"/>
                </a:lnTo>
                <a:lnTo>
                  <a:pt x="4971823" y="2274301"/>
                </a:lnTo>
                <a:lnTo>
                  <a:pt x="4966834" y="2275663"/>
                </a:lnTo>
                <a:lnTo>
                  <a:pt x="4962071" y="2277478"/>
                </a:lnTo>
                <a:lnTo>
                  <a:pt x="4956855" y="2278383"/>
                </a:lnTo>
                <a:lnTo>
                  <a:pt x="4951639" y="2279290"/>
                </a:lnTo>
                <a:lnTo>
                  <a:pt x="4945970" y="2279744"/>
                </a:lnTo>
                <a:lnTo>
                  <a:pt x="4940073" y="2279744"/>
                </a:lnTo>
                <a:lnTo>
                  <a:pt x="4933950" y="2279290"/>
                </a:lnTo>
                <a:lnTo>
                  <a:pt x="4927146" y="2278156"/>
                </a:lnTo>
                <a:lnTo>
                  <a:pt x="4920116" y="2276344"/>
                </a:lnTo>
                <a:lnTo>
                  <a:pt x="4906962" y="2271810"/>
                </a:lnTo>
                <a:lnTo>
                  <a:pt x="4894262" y="2267275"/>
                </a:lnTo>
                <a:lnTo>
                  <a:pt x="4881789" y="2262062"/>
                </a:lnTo>
                <a:lnTo>
                  <a:pt x="4869770" y="2257075"/>
                </a:lnTo>
                <a:lnTo>
                  <a:pt x="4857977" y="2251633"/>
                </a:lnTo>
                <a:lnTo>
                  <a:pt x="4846637" y="2245740"/>
                </a:lnTo>
                <a:lnTo>
                  <a:pt x="4835071" y="2240072"/>
                </a:lnTo>
                <a:lnTo>
                  <a:pt x="4824186" y="2233951"/>
                </a:lnTo>
                <a:lnTo>
                  <a:pt x="4813300" y="2227600"/>
                </a:lnTo>
                <a:lnTo>
                  <a:pt x="4802641" y="2221023"/>
                </a:lnTo>
                <a:lnTo>
                  <a:pt x="4791755" y="2214218"/>
                </a:lnTo>
                <a:lnTo>
                  <a:pt x="4781323" y="2207415"/>
                </a:lnTo>
                <a:lnTo>
                  <a:pt x="4770664" y="2200156"/>
                </a:lnTo>
                <a:lnTo>
                  <a:pt x="4760232" y="2192903"/>
                </a:lnTo>
                <a:lnTo>
                  <a:pt x="4750027" y="2184966"/>
                </a:lnTo>
                <a:lnTo>
                  <a:pt x="4739368" y="2177255"/>
                </a:lnTo>
                <a:lnTo>
                  <a:pt x="4732337" y="2171586"/>
                </a:lnTo>
                <a:lnTo>
                  <a:pt x="4733698" y="2163195"/>
                </a:lnTo>
                <a:lnTo>
                  <a:pt x="4718730" y="2160474"/>
                </a:lnTo>
                <a:lnTo>
                  <a:pt x="4718503" y="2157980"/>
                </a:lnTo>
                <a:lnTo>
                  <a:pt x="4717823" y="2155712"/>
                </a:lnTo>
                <a:lnTo>
                  <a:pt x="4717143" y="2153219"/>
                </a:lnTo>
                <a:lnTo>
                  <a:pt x="4716462" y="2150950"/>
                </a:lnTo>
                <a:lnTo>
                  <a:pt x="4715555" y="2148683"/>
                </a:lnTo>
                <a:lnTo>
                  <a:pt x="4714195" y="2146415"/>
                </a:lnTo>
                <a:lnTo>
                  <a:pt x="4711700" y="2142107"/>
                </a:lnTo>
                <a:lnTo>
                  <a:pt x="4708525" y="2137801"/>
                </a:lnTo>
                <a:lnTo>
                  <a:pt x="4704896" y="2133719"/>
                </a:lnTo>
                <a:lnTo>
                  <a:pt x="4700587" y="2130091"/>
                </a:lnTo>
                <a:lnTo>
                  <a:pt x="4696278" y="2126461"/>
                </a:lnTo>
                <a:lnTo>
                  <a:pt x="4691970" y="2123060"/>
                </a:lnTo>
                <a:lnTo>
                  <a:pt x="4686980" y="2120108"/>
                </a:lnTo>
                <a:lnTo>
                  <a:pt x="4682445" y="2117161"/>
                </a:lnTo>
                <a:lnTo>
                  <a:pt x="4677682" y="2114892"/>
                </a:lnTo>
                <a:lnTo>
                  <a:pt x="4672920" y="2112622"/>
                </a:lnTo>
                <a:lnTo>
                  <a:pt x="4668384" y="2110583"/>
                </a:lnTo>
                <a:lnTo>
                  <a:pt x="4663848" y="2108995"/>
                </a:lnTo>
                <a:lnTo>
                  <a:pt x="4659993" y="2107863"/>
                </a:lnTo>
                <a:lnTo>
                  <a:pt x="4650695" y="2118520"/>
                </a:lnTo>
                <a:lnTo>
                  <a:pt x="4607081" y="2104585"/>
                </a:lnTo>
                <a:lnTo>
                  <a:pt x="4607029" y="2104318"/>
                </a:lnTo>
                <a:lnTo>
                  <a:pt x="4619171" y="2099020"/>
                </a:lnTo>
                <a:lnTo>
                  <a:pt x="4604884" y="2098793"/>
                </a:lnTo>
                <a:lnTo>
                  <a:pt x="4606925" y="2103783"/>
                </a:lnTo>
                <a:lnTo>
                  <a:pt x="4607029" y="2104318"/>
                </a:lnTo>
                <a:lnTo>
                  <a:pt x="4606698" y="2104463"/>
                </a:lnTo>
                <a:lnTo>
                  <a:pt x="4607081" y="2104585"/>
                </a:lnTo>
                <a:lnTo>
                  <a:pt x="4611007" y="2124873"/>
                </a:lnTo>
                <a:lnTo>
                  <a:pt x="4597627" y="2130998"/>
                </a:lnTo>
                <a:lnTo>
                  <a:pt x="4593998" y="2129412"/>
                </a:lnTo>
                <a:lnTo>
                  <a:pt x="4592159" y="2128437"/>
                </a:lnTo>
                <a:lnTo>
                  <a:pt x="4593770" y="2129646"/>
                </a:lnTo>
                <a:lnTo>
                  <a:pt x="4595358" y="2130778"/>
                </a:lnTo>
                <a:lnTo>
                  <a:pt x="4597400" y="2131681"/>
                </a:lnTo>
                <a:lnTo>
                  <a:pt x="4597173" y="2131681"/>
                </a:lnTo>
                <a:lnTo>
                  <a:pt x="4596946" y="2131681"/>
                </a:lnTo>
                <a:lnTo>
                  <a:pt x="4593997" y="2132135"/>
                </a:lnTo>
                <a:lnTo>
                  <a:pt x="4588325" y="2132135"/>
                </a:lnTo>
                <a:lnTo>
                  <a:pt x="4582199" y="2132135"/>
                </a:lnTo>
                <a:lnTo>
                  <a:pt x="4569948" y="2131229"/>
                </a:lnTo>
                <a:lnTo>
                  <a:pt x="4566095" y="2131094"/>
                </a:lnTo>
                <a:lnTo>
                  <a:pt x="4578350" y="2135653"/>
                </a:lnTo>
                <a:lnTo>
                  <a:pt x="4578350" y="2136106"/>
                </a:lnTo>
                <a:lnTo>
                  <a:pt x="4578217" y="2139213"/>
                </a:lnTo>
                <a:lnTo>
                  <a:pt x="4578605" y="2139510"/>
                </a:lnTo>
                <a:lnTo>
                  <a:pt x="4578771" y="2135636"/>
                </a:lnTo>
                <a:lnTo>
                  <a:pt x="4578577" y="2135485"/>
                </a:lnTo>
                <a:lnTo>
                  <a:pt x="4578350" y="2133613"/>
                </a:lnTo>
                <a:lnTo>
                  <a:pt x="4592638" y="2146311"/>
                </a:lnTo>
                <a:lnTo>
                  <a:pt x="4591958" y="2145895"/>
                </a:lnTo>
                <a:lnTo>
                  <a:pt x="4581766" y="2137967"/>
                </a:lnTo>
                <a:lnTo>
                  <a:pt x="4592638" y="2148077"/>
                </a:lnTo>
                <a:lnTo>
                  <a:pt x="4583592" y="2152364"/>
                </a:lnTo>
                <a:lnTo>
                  <a:pt x="4583592" y="2153529"/>
                </a:lnTo>
                <a:lnTo>
                  <a:pt x="4583592" y="2156736"/>
                </a:lnTo>
                <a:lnTo>
                  <a:pt x="4581581" y="2156280"/>
                </a:lnTo>
                <a:lnTo>
                  <a:pt x="4580240" y="2156049"/>
                </a:lnTo>
                <a:lnTo>
                  <a:pt x="4578453" y="2155820"/>
                </a:lnTo>
                <a:lnTo>
                  <a:pt x="4577112" y="2156049"/>
                </a:lnTo>
                <a:lnTo>
                  <a:pt x="4575995" y="2156280"/>
                </a:lnTo>
                <a:lnTo>
                  <a:pt x="4574430" y="2156508"/>
                </a:lnTo>
                <a:lnTo>
                  <a:pt x="4573313" y="2157195"/>
                </a:lnTo>
                <a:lnTo>
                  <a:pt x="4572419" y="2157880"/>
                </a:lnTo>
                <a:lnTo>
                  <a:pt x="4571302" y="2159026"/>
                </a:lnTo>
                <a:lnTo>
                  <a:pt x="4570408" y="2159942"/>
                </a:lnTo>
                <a:lnTo>
                  <a:pt x="4569738" y="2161086"/>
                </a:lnTo>
                <a:lnTo>
                  <a:pt x="4569067" y="2162690"/>
                </a:lnTo>
                <a:lnTo>
                  <a:pt x="4567950" y="2166124"/>
                </a:lnTo>
                <a:lnTo>
                  <a:pt x="4567280" y="2170246"/>
                </a:lnTo>
                <a:lnTo>
                  <a:pt x="4587168" y="2172535"/>
                </a:lnTo>
                <a:lnTo>
                  <a:pt x="4600575" y="2189479"/>
                </a:lnTo>
                <a:lnTo>
                  <a:pt x="4600012" y="2190633"/>
                </a:lnTo>
                <a:lnTo>
                  <a:pt x="4601302" y="2189706"/>
                </a:lnTo>
                <a:lnTo>
                  <a:pt x="4622800" y="2214587"/>
                </a:lnTo>
                <a:lnTo>
                  <a:pt x="4621825" y="2214699"/>
                </a:lnTo>
                <a:lnTo>
                  <a:pt x="4622985" y="2215239"/>
                </a:lnTo>
                <a:lnTo>
                  <a:pt x="4629332" y="2218635"/>
                </a:lnTo>
                <a:lnTo>
                  <a:pt x="4632279" y="2220453"/>
                </a:lnTo>
                <a:lnTo>
                  <a:pt x="4635226" y="2222264"/>
                </a:lnTo>
                <a:lnTo>
                  <a:pt x="4637947" y="2224533"/>
                </a:lnTo>
                <a:lnTo>
                  <a:pt x="4640667" y="2226798"/>
                </a:lnTo>
                <a:lnTo>
                  <a:pt x="4642934" y="2228839"/>
                </a:lnTo>
                <a:lnTo>
                  <a:pt x="4645201" y="2231330"/>
                </a:lnTo>
                <a:lnTo>
                  <a:pt x="4647468" y="2233819"/>
                </a:lnTo>
                <a:lnTo>
                  <a:pt x="4649282" y="2236533"/>
                </a:lnTo>
                <a:lnTo>
                  <a:pt x="4651322" y="2239026"/>
                </a:lnTo>
                <a:lnTo>
                  <a:pt x="4652909" y="2241973"/>
                </a:lnTo>
                <a:lnTo>
                  <a:pt x="4654496" y="2244900"/>
                </a:lnTo>
                <a:lnTo>
                  <a:pt x="4655630" y="2248070"/>
                </a:lnTo>
                <a:lnTo>
                  <a:pt x="4656763" y="2251257"/>
                </a:lnTo>
                <a:lnTo>
                  <a:pt x="4657897" y="2254692"/>
                </a:lnTo>
                <a:lnTo>
                  <a:pt x="4661297" y="2257636"/>
                </a:lnTo>
                <a:lnTo>
                  <a:pt x="4664925" y="2260377"/>
                </a:lnTo>
                <a:lnTo>
                  <a:pt x="4672859" y="2266033"/>
                </a:lnTo>
                <a:lnTo>
                  <a:pt x="4681927" y="2271924"/>
                </a:lnTo>
                <a:lnTo>
                  <a:pt x="4691222" y="2277592"/>
                </a:lnTo>
                <a:lnTo>
                  <a:pt x="4700970" y="2282802"/>
                </a:lnTo>
                <a:lnTo>
                  <a:pt x="4710265" y="2288241"/>
                </a:lnTo>
                <a:lnTo>
                  <a:pt x="4727721" y="2297530"/>
                </a:lnTo>
                <a:lnTo>
                  <a:pt x="4725908" y="2302517"/>
                </a:lnTo>
                <a:lnTo>
                  <a:pt x="4725454" y="2305013"/>
                </a:lnTo>
                <a:lnTo>
                  <a:pt x="4724774" y="2307500"/>
                </a:lnTo>
                <a:lnTo>
                  <a:pt x="4724321" y="2309542"/>
                </a:lnTo>
                <a:lnTo>
                  <a:pt x="4724094" y="2311805"/>
                </a:lnTo>
                <a:lnTo>
                  <a:pt x="4724094" y="2314078"/>
                </a:lnTo>
                <a:lnTo>
                  <a:pt x="4724321" y="2315889"/>
                </a:lnTo>
                <a:lnTo>
                  <a:pt x="4724534" y="2316954"/>
                </a:lnTo>
                <a:lnTo>
                  <a:pt x="4724623" y="2315669"/>
                </a:lnTo>
                <a:lnTo>
                  <a:pt x="4724623" y="2312461"/>
                </a:lnTo>
                <a:lnTo>
                  <a:pt x="4725291" y="2309485"/>
                </a:lnTo>
                <a:lnTo>
                  <a:pt x="4725737" y="2306277"/>
                </a:lnTo>
                <a:lnTo>
                  <a:pt x="4726406" y="2303071"/>
                </a:lnTo>
                <a:lnTo>
                  <a:pt x="4727297" y="2300093"/>
                </a:lnTo>
                <a:lnTo>
                  <a:pt x="4728188" y="2297114"/>
                </a:lnTo>
                <a:lnTo>
                  <a:pt x="4737769" y="2301696"/>
                </a:lnTo>
                <a:lnTo>
                  <a:pt x="4740888" y="2303071"/>
                </a:lnTo>
                <a:lnTo>
                  <a:pt x="4744230" y="2310632"/>
                </a:lnTo>
                <a:lnTo>
                  <a:pt x="4755816" y="2321854"/>
                </a:lnTo>
                <a:lnTo>
                  <a:pt x="4760272" y="2331476"/>
                </a:lnTo>
                <a:lnTo>
                  <a:pt x="4752920" y="2337202"/>
                </a:lnTo>
                <a:lnTo>
                  <a:pt x="4755816" y="2345219"/>
                </a:lnTo>
                <a:lnTo>
                  <a:pt x="4760272" y="2346366"/>
                </a:lnTo>
                <a:lnTo>
                  <a:pt x="4775200" y="2364920"/>
                </a:lnTo>
                <a:lnTo>
                  <a:pt x="4774977" y="2364920"/>
                </a:lnTo>
                <a:lnTo>
                  <a:pt x="4774977" y="2365150"/>
                </a:lnTo>
                <a:lnTo>
                  <a:pt x="4771173" y="2362915"/>
                </a:lnTo>
                <a:lnTo>
                  <a:pt x="4772382" y="2363937"/>
                </a:lnTo>
                <a:lnTo>
                  <a:pt x="4776916" y="2368242"/>
                </a:lnTo>
                <a:lnTo>
                  <a:pt x="4780543" y="2371868"/>
                </a:lnTo>
                <a:lnTo>
                  <a:pt x="4783037" y="2375266"/>
                </a:lnTo>
                <a:lnTo>
                  <a:pt x="4784624" y="2378217"/>
                </a:lnTo>
                <a:lnTo>
                  <a:pt x="4785757" y="2380706"/>
                </a:lnTo>
                <a:lnTo>
                  <a:pt x="4786437" y="2383427"/>
                </a:lnTo>
                <a:lnTo>
                  <a:pt x="4787117" y="2389098"/>
                </a:lnTo>
                <a:lnTo>
                  <a:pt x="4787798" y="2392038"/>
                </a:lnTo>
                <a:lnTo>
                  <a:pt x="4788931" y="2395442"/>
                </a:lnTo>
                <a:lnTo>
                  <a:pt x="4790518" y="2399297"/>
                </a:lnTo>
                <a:lnTo>
                  <a:pt x="4793012" y="2403828"/>
                </a:lnTo>
                <a:lnTo>
                  <a:pt x="4796412" y="2409031"/>
                </a:lnTo>
                <a:lnTo>
                  <a:pt x="4800720" y="2414942"/>
                </a:lnTo>
                <a:lnTo>
                  <a:pt x="4802760" y="2417209"/>
                </a:lnTo>
                <a:lnTo>
                  <a:pt x="4804574" y="2419251"/>
                </a:lnTo>
                <a:lnTo>
                  <a:pt x="4806614" y="2420834"/>
                </a:lnTo>
                <a:lnTo>
                  <a:pt x="4808427" y="2422423"/>
                </a:lnTo>
                <a:lnTo>
                  <a:pt x="4810468" y="2423785"/>
                </a:lnTo>
                <a:lnTo>
                  <a:pt x="4812735" y="2424693"/>
                </a:lnTo>
                <a:lnTo>
                  <a:pt x="4814548" y="2425826"/>
                </a:lnTo>
                <a:lnTo>
                  <a:pt x="4816815" y="2426508"/>
                </a:lnTo>
                <a:lnTo>
                  <a:pt x="4820643" y="2427357"/>
                </a:lnTo>
                <a:lnTo>
                  <a:pt x="4818422" y="2425996"/>
                </a:lnTo>
                <a:lnTo>
                  <a:pt x="4815483" y="2423746"/>
                </a:lnTo>
                <a:lnTo>
                  <a:pt x="4812318" y="2421270"/>
                </a:lnTo>
                <a:lnTo>
                  <a:pt x="4809832" y="2418795"/>
                </a:lnTo>
                <a:lnTo>
                  <a:pt x="4807119" y="2416094"/>
                </a:lnTo>
                <a:lnTo>
                  <a:pt x="4804407" y="2413169"/>
                </a:lnTo>
                <a:lnTo>
                  <a:pt x="4801920" y="2410017"/>
                </a:lnTo>
                <a:lnTo>
                  <a:pt x="4799660" y="2406865"/>
                </a:lnTo>
                <a:lnTo>
                  <a:pt x="4797399" y="2403715"/>
                </a:lnTo>
                <a:lnTo>
                  <a:pt x="4795591" y="2400339"/>
                </a:lnTo>
                <a:lnTo>
                  <a:pt x="4794008" y="2397188"/>
                </a:lnTo>
                <a:lnTo>
                  <a:pt x="4792652" y="2393812"/>
                </a:lnTo>
                <a:lnTo>
                  <a:pt x="4791296" y="2390437"/>
                </a:lnTo>
                <a:lnTo>
                  <a:pt x="4790391" y="2387061"/>
                </a:lnTo>
                <a:lnTo>
                  <a:pt x="4789713" y="2383910"/>
                </a:lnTo>
                <a:lnTo>
                  <a:pt x="4789487" y="2380759"/>
                </a:lnTo>
                <a:lnTo>
                  <a:pt x="4789487" y="2377609"/>
                </a:lnTo>
                <a:lnTo>
                  <a:pt x="4789713" y="2374908"/>
                </a:lnTo>
                <a:lnTo>
                  <a:pt x="4794008" y="2380759"/>
                </a:lnTo>
                <a:lnTo>
                  <a:pt x="4798303" y="2387061"/>
                </a:lnTo>
                <a:lnTo>
                  <a:pt x="4803276" y="2393136"/>
                </a:lnTo>
                <a:lnTo>
                  <a:pt x="4808023" y="2399214"/>
                </a:lnTo>
                <a:lnTo>
                  <a:pt x="4813449" y="2404841"/>
                </a:lnTo>
                <a:lnTo>
                  <a:pt x="4818648" y="2410242"/>
                </a:lnTo>
                <a:lnTo>
                  <a:pt x="4824525" y="2415194"/>
                </a:lnTo>
                <a:lnTo>
                  <a:pt x="4827690" y="2417444"/>
                </a:lnTo>
                <a:lnTo>
                  <a:pt x="4830629" y="2419694"/>
                </a:lnTo>
                <a:lnTo>
                  <a:pt x="4841027" y="2421720"/>
                </a:lnTo>
                <a:lnTo>
                  <a:pt x="4851878" y="2423521"/>
                </a:lnTo>
                <a:lnTo>
                  <a:pt x="4859337" y="2419244"/>
                </a:lnTo>
                <a:lnTo>
                  <a:pt x="4859337" y="2419694"/>
                </a:lnTo>
                <a:lnTo>
                  <a:pt x="4857529" y="2423070"/>
                </a:lnTo>
                <a:lnTo>
                  <a:pt x="4855268" y="2425996"/>
                </a:lnTo>
                <a:lnTo>
                  <a:pt x="4853234" y="2428472"/>
                </a:lnTo>
                <a:lnTo>
                  <a:pt x="4851560" y="2429685"/>
                </a:lnTo>
                <a:lnTo>
                  <a:pt x="4853088" y="2430133"/>
                </a:lnTo>
                <a:lnTo>
                  <a:pt x="4854902" y="2430814"/>
                </a:lnTo>
                <a:lnTo>
                  <a:pt x="4856715" y="2431721"/>
                </a:lnTo>
                <a:lnTo>
                  <a:pt x="4858302" y="2432856"/>
                </a:lnTo>
                <a:lnTo>
                  <a:pt x="4860116" y="2434214"/>
                </a:lnTo>
                <a:lnTo>
                  <a:pt x="4861703" y="2435798"/>
                </a:lnTo>
                <a:lnTo>
                  <a:pt x="4863516" y="2437383"/>
                </a:lnTo>
                <a:lnTo>
                  <a:pt x="4870771" y="2436252"/>
                </a:lnTo>
                <a:lnTo>
                  <a:pt x="4874851" y="2441463"/>
                </a:lnTo>
                <a:lnTo>
                  <a:pt x="4879159" y="2446901"/>
                </a:lnTo>
                <a:lnTo>
                  <a:pt x="4880395" y="2448261"/>
                </a:lnTo>
                <a:lnTo>
                  <a:pt x="4876365" y="2443240"/>
                </a:lnTo>
                <a:lnTo>
                  <a:pt x="4870450" y="2435759"/>
                </a:lnTo>
                <a:lnTo>
                  <a:pt x="4872270" y="2434397"/>
                </a:lnTo>
                <a:lnTo>
                  <a:pt x="4874545" y="2439614"/>
                </a:lnTo>
                <a:lnTo>
                  <a:pt x="4878185" y="2433947"/>
                </a:lnTo>
                <a:lnTo>
                  <a:pt x="4884782" y="2447772"/>
                </a:lnTo>
                <a:lnTo>
                  <a:pt x="4894564" y="2451400"/>
                </a:lnTo>
                <a:lnTo>
                  <a:pt x="4917314" y="2442337"/>
                </a:lnTo>
                <a:lnTo>
                  <a:pt x="4921409" y="2440517"/>
                </a:lnTo>
                <a:lnTo>
                  <a:pt x="4925276" y="2438934"/>
                </a:lnTo>
                <a:lnTo>
                  <a:pt x="4928916" y="2437573"/>
                </a:lnTo>
                <a:lnTo>
                  <a:pt x="4932783" y="2436667"/>
                </a:lnTo>
                <a:lnTo>
                  <a:pt x="4936423" y="2435759"/>
                </a:lnTo>
                <a:lnTo>
                  <a:pt x="4940063" y="2435078"/>
                </a:lnTo>
                <a:lnTo>
                  <a:pt x="4947798" y="2433947"/>
                </a:lnTo>
                <a:lnTo>
                  <a:pt x="4955532" y="2433266"/>
                </a:lnTo>
                <a:lnTo>
                  <a:pt x="4963267" y="2432810"/>
                </a:lnTo>
                <a:lnTo>
                  <a:pt x="4971912" y="2432359"/>
                </a:lnTo>
                <a:lnTo>
                  <a:pt x="4981011" y="2431678"/>
                </a:lnTo>
                <a:lnTo>
                  <a:pt x="5000576" y="2423283"/>
                </a:lnTo>
                <a:lnTo>
                  <a:pt x="4993751" y="2416932"/>
                </a:lnTo>
                <a:lnTo>
                  <a:pt x="4998756" y="2417839"/>
                </a:lnTo>
                <a:lnTo>
                  <a:pt x="5009903" y="2413754"/>
                </a:lnTo>
                <a:lnTo>
                  <a:pt x="5011950" y="2409203"/>
                </a:lnTo>
                <a:lnTo>
                  <a:pt x="5016728" y="2382899"/>
                </a:lnTo>
                <a:lnTo>
                  <a:pt x="5025600" y="2366362"/>
                </a:lnTo>
                <a:lnTo>
                  <a:pt x="5035837" y="2335069"/>
                </a:lnTo>
                <a:lnTo>
                  <a:pt x="5049942" y="2313074"/>
                </a:lnTo>
                <a:lnTo>
                  <a:pt x="5050852" y="2298784"/>
                </a:lnTo>
                <a:lnTo>
                  <a:pt x="5051484" y="2298784"/>
                </a:lnTo>
                <a:lnTo>
                  <a:pt x="5052748" y="2287246"/>
                </a:lnTo>
                <a:lnTo>
                  <a:pt x="5058922" y="2284064"/>
                </a:lnTo>
                <a:lnTo>
                  <a:pt x="5057599" y="2279733"/>
                </a:lnTo>
                <a:lnTo>
                  <a:pt x="5066859" y="2290663"/>
                </a:lnTo>
                <a:lnTo>
                  <a:pt x="5063111" y="2292718"/>
                </a:lnTo>
                <a:lnTo>
                  <a:pt x="5067257" y="2323842"/>
                </a:lnTo>
                <a:lnTo>
                  <a:pt x="5075421" y="2327586"/>
                </a:lnTo>
                <a:lnTo>
                  <a:pt x="5076786" y="2328943"/>
                </a:lnTo>
                <a:lnTo>
                  <a:pt x="5089525" y="2359107"/>
                </a:lnTo>
                <a:lnTo>
                  <a:pt x="5089070" y="2362959"/>
                </a:lnTo>
                <a:lnTo>
                  <a:pt x="5078606" y="2376100"/>
                </a:lnTo>
                <a:lnTo>
                  <a:pt x="5070416" y="2364090"/>
                </a:lnTo>
                <a:lnTo>
                  <a:pt x="5066321" y="2370441"/>
                </a:lnTo>
                <a:lnTo>
                  <a:pt x="5071844" y="2381899"/>
                </a:lnTo>
                <a:lnTo>
                  <a:pt x="5071609" y="2380378"/>
                </a:lnTo>
                <a:lnTo>
                  <a:pt x="5071609" y="2377893"/>
                </a:lnTo>
                <a:lnTo>
                  <a:pt x="5071609" y="2376983"/>
                </a:lnTo>
                <a:lnTo>
                  <a:pt x="5071836" y="2376305"/>
                </a:lnTo>
                <a:lnTo>
                  <a:pt x="5072290" y="2375847"/>
                </a:lnTo>
                <a:lnTo>
                  <a:pt x="5073197" y="2375396"/>
                </a:lnTo>
                <a:lnTo>
                  <a:pt x="5073877" y="2375396"/>
                </a:lnTo>
                <a:lnTo>
                  <a:pt x="5074784" y="2375396"/>
                </a:lnTo>
                <a:lnTo>
                  <a:pt x="5076145" y="2375847"/>
                </a:lnTo>
                <a:lnTo>
                  <a:pt x="5077506" y="2376305"/>
                </a:lnTo>
                <a:lnTo>
                  <a:pt x="5079773" y="2376756"/>
                </a:lnTo>
                <a:lnTo>
                  <a:pt x="5089752" y="2363851"/>
                </a:lnTo>
                <a:lnTo>
                  <a:pt x="5095195" y="2367475"/>
                </a:lnTo>
                <a:lnTo>
                  <a:pt x="5100411" y="2371548"/>
                </a:lnTo>
                <a:lnTo>
                  <a:pt x="5105173" y="2375847"/>
                </a:lnTo>
                <a:lnTo>
                  <a:pt x="5109482" y="2380150"/>
                </a:lnTo>
                <a:lnTo>
                  <a:pt x="5117873" y="2388986"/>
                </a:lnTo>
                <a:lnTo>
                  <a:pt x="5121729" y="2393285"/>
                </a:lnTo>
                <a:lnTo>
                  <a:pt x="5125811" y="2397362"/>
                </a:lnTo>
                <a:lnTo>
                  <a:pt x="5130120" y="2401204"/>
                </a:lnTo>
                <a:lnTo>
                  <a:pt x="5134429" y="2405050"/>
                </a:lnTo>
                <a:lnTo>
                  <a:pt x="5138965" y="2408437"/>
                </a:lnTo>
                <a:lnTo>
                  <a:pt x="5141459" y="2410025"/>
                </a:lnTo>
                <a:lnTo>
                  <a:pt x="5144181" y="2411388"/>
                </a:lnTo>
                <a:lnTo>
                  <a:pt x="5146675" y="2412981"/>
                </a:lnTo>
                <a:lnTo>
                  <a:pt x="5149623" y="2414119"/>
                </a:lnTo>
                <a:lnTo>
                  <a:pt x="5152572" y="2415030"/>
                </a:lnTo>
                <a:lnTo>
                  <a:pt x="5155747" y="2416158"/>
                </a:lnTo>
                <a:lnTo>
                  <a:pt x="5159148" y="2416836"/>
                </a:lnTo>
                <a:lnTo>
                  <a:pt x="5162550" y="2417512"/>
                </a:lnTo>
                <a:lnTo>
                  <a:pt x="5166406" y="2417964"/>
                </a:lnTo>
                <a:lnTo>
                  <a:pt x="5170261" y="2418416"/>
                </a:lnTo>
                <a:lnTo>
                  <a:pt x="5178198" y="2418642"/>
                </a:lnTo>
                <a:lnTo>
                  <a:pt x="5186136" y="2418871"/>
                </a:lnTo>
                <a:lnTo>
                  <a:pt x="5194300" y="2419551"/>
                </a:lnTo>
                <a:lnTo>
                  <a:pt x="5202238" y="2420230"/>
                </a:lnTo>
                <a:lnTo>
                  <a:pt x="5206093" y="2420909"/>
                </a:lnTo>
                <a:lnTo>
                  <a:pt x="5209948" y="2421586"/>
                </a:lnTo>
                <a:lnTo>
                  <a:pt x="5213577" y="2422724"/>
                </a:lnTo>
                <a:lnTo>
                  <a:pt x="5217432" y="2423853"/>
                </a:lnTo>
                <a:lnTo>
                  <a:pt x="5221061" y="2425439"/>
                </a:lnTo>
                <a:lnTo>
                  <a:pt x="5224690" y="2427250"/>
                </a:lnTo>
                <a:lnTo>
                  <a:pt x="5228091" y="2429520"/>
                </a:lnTo>
                <a:lnTo>
                  <a:pt x="5231040" y="2432006"/>
                </a:lnTo>
                <a:lnTo>
                  <a:pt x="5305425" y="2496298"/>
                </a:lnTo>
                <a:lnTo>
                  <a:pt x="5300209" y="2541345"/>
                </a:lnTo>
                <a:lnTo>
                  <a:pt x="5299302" y="2546552"/>
                </a:lnTo>
                <a:lnTo>
                  <a:pt x="5297715" y="2551759"/>
                </a:lnTo>
                <a:lnTo>
                  <a:pt x="5296354" y="2556289"/>
                </a:lnTo>
                <a:lnTo>
                  <a:pt x="5294540" y="2561044"/>
                </a:lnTo>
                <a:lnTo>
                  <a:pt x="5291138" y="2569644"/>
                </a:lnTo>
                <a:lnTo>
                  <a:pt x="5287736" y="2578246"/>
                </a:lnTo>
                <a:lnTo>
                  <a:pt x="5286148" y="2582548"/>
                </a:lnTo>
                <a:lnTo>
                  <a:pt x="5284561" y="2586850"/>
                </a:lnTo>
                <a:lnTo>
                  <a:pt x="5283427" y="2591604"/>
                </a:lnTo>
                <a:lnTo>
                  <a:pt x="5282293" y="2596361"/>
                </a:lnTo>
                <a:lnTo>
                  <a:pt x="5281386" y="2601342"/>
                </a:lnTo>
                <a:lnTo>
                  <a:pt x="5280932" y="2606320"/>
                </a:lnTo>
                <a:lnTo>
                  <a:pt x="5280706" y="2611981"/>
                </a:lnTo>
                <a:lnTo>
                  <a:pt x="5280932" y="2617867"/>
                </a:lnTo>
                <a:lnTo>
                  <a:pt x="5280025" y="2618999"/>
                </a:lnTo>
                <a:lnTo>
                  <a:pt x="5279118" y="2619906"/>
                </a:lnTo>
                <a:lnTo>
                  <a:pt x="5277757" y="2620585"/>
                </a:lnTo>
                <a:lnTo>
                  <a:pt x="5276850" y="2621036"/>
                </a:lnTo>
                <a:lnTo>
                  <a:pt x="5275716" y="2621718"/>
                </a:lnTo>
                <a:lnTo>
                  <a:pt x="5274356" y="2621941"/>
                </a:lnTo>
                <a:lnTo>
                  <a:pt x="5271634" y="2621941"/>
                </a:lnTo>
                <a:lnTo>
                  <a:pt x="5269140" y="2621941"/>
                </a:lnTo>
                <a:lnTo>
                  <a:pt x="5266418" y="2621718"/>
                </a:lnTo>
                <a:lnTo>
                  <a:pt x="5263923" y="2621262"/>
                </a:lnTo>
                <a:lnTo>
                  <a:pt x="5261429" y="2621718"/>
                </a:lnTo>
                <a:lnTo>
                  <a:pt x="5260295" y="2621941"/>
                </a:lnTo>
                <a:lnTo>
                  <a:pt x="5259161" y="2622395"/>
                </a:lnTo>
                <a:lnTo>
                  <a:pt x="5258027" y="2622848"/>
                </a:lnTo>
                <a:lnTo>
                  <a:pt x="5257120" y="2623528"/>
                </a:lnTo>
                <a:lnTo>
                  <a:pt x="5256440" y="2624432"/>
                </a:lnTo>
                <a:lnTo>
                  <a:pt x="5255759" y="2625564"/>
                </a:lnTo>
                <a:lnTo>
                  <a:pt x="5254852" y="2626924"/>
                </a:lnTo>
                <a:lnTo>
                  <a:pt x="5254398" y="2628736"/>
                </a:lnTo>
                <a:lnTo>
                  <a:pt x="5253945" y="2630774"/>
                </a:lnTo>
                <a:lnTo>
                  <a:pt x="5253718" y="2633036"/>
                </a:lnTo>
                <a:lnTo>
                  <a:pt x="5253718" y="2635754"/>
                </a:lnTo>
                <a:lnTo>
                  <a:pt x="5253718" y="2638922"/>
                </a:lnTo>
                <a:lnTo>
                  <a:pt x="5254172" y="2646170"/>
                </a:lnTo>
                <a:lnTo>
                  <a:pt x="5255532" y="2655454"/>
                </a:lnTo>
                <a:lnTo>
                  <a:pt x="5256440" y="2660436"/>
                </a:lnTo>
                <a:lnTo>
                  <a:pt x="5257800" y="2664965"/>
                </a:lnTo>
                <a:lnTo>
                  <a:pt x="5259388" y="2669492"/>
                </a:lnTo>
                <a:lnTo>
                  <a:pt x="5260748" y="2673570"/>
                </a:lnTo>
                <a:lnTo>
                  <a:pt x="5264150" y="2680814"/>
                </a:lnTo>
                <a:lnTo>
                  <a:pt x="5267098" y="2687383"/>
                </a:lnTo>
                <a:lnTo>
                  <a:pt x="5268232" y="2690554"/>
                </a:lnTo>
                <a:lnTo>
                  <a:pt x="5269366" y="2693496"/>
                </a:lnTo>
                <a:lnTo>
                  <a:pt x="5270047" y="2696665"/>
                </a:lnTo>
                <a:lnTo>
                  <a:pt x="5270273" y="2699835"/>
                </a:lnTo>
                <a:lnTo>
                  <a:pt x="5270047" y="2702777"/>
                </a:lnTo>
                <a:lnTo>
                  <a:pt x="5269366" y="2706173"/>
                </a:lnTo>
                <a:lnTo>
                  <a:pt x="5268006" y="2709345"/>
                </a:lnTo>
                <a:lnTo>
                  <a:pt x="5266191" y="2712968"/>
                </a:lnTo>
                <a:lnTo>
                  <a:pt x="5261429" y="2714102"/>
                </a:lnTo>
                <a:lnTo>
                  <a:pt x="5257347" y="2715460"/>
                </a:lnTo>
                <a:lnTo>
                  <a:pt x="5253491" y="2717272"/>
                </a:lnTo>
                <a:lnTo>
                  <a:pt x="5250316" y="2719082"/>
                </a:lnTo>
                <a:lnTo>
                  <a:pt x="5247368" y="2721121"/>
                </a:lnTo>
                <a:lnTo>
                  <a:pt x="5244647" y="2723385"/>
                </a:lnTo>
                <a:lnTo>
                  <a:pt x="5242606" y="2725645"/>
                </a:lnTo>
                <a:lnTo>
                  <a:pt x="5240565" y="2728137"/>
                </a:lnTo>
                <a:lnTo>
                  <a:pt x="5238977" y="2730629"/>
                </a:lnTo>
                <a:lnTo>
                  <a:pt x="5237390" y="2733346"/>
                </a:lnTo>
                <a:lnTo>
                  <a:pt x="5236256" y="2736063"/>
                </a:lnTo>
                <a:lnTo>
                  <a:pt x="5235122" y="2739007"/>
                </a:lnTo>
                <a:lnTo>
                  <a:pt x="5233307" y="2744894"/>
                </a:lnTo>
                <a:lnTo>
                  <a:pt x="5231947" y="2750781"/>
                </a:lnTo>
                <a:lnTo>
                  <a:pt x="5230359" y="2756894"/>
                </a:lnTo>
                <a:lnTo>
                  <a:pt x="5228998" y="2762554"/>
                </a:lnTo>
                <a:lnTo>
                  <a:pt x="5228091" y="2765497"/>
                </a:lnTo>
                <a:lnTo>
                  <a:pt x="5226957" y="2768443"/>
                </a:lnTo>
                <a:lnTo>
                  <a:pt x="5225823" y="2771158"/>
                </a:lnTo>
                <a:lnTo>
                  <a:pt x="5224690" y="2773876"/>
                </a:lnTo>
                <a:lnTo>
                  <a:pt x="5222875" y="2776139"/>
                </a:lnTo>
                <a:lnTo>
                  <a:pt x="5221061" y="2778630"/>
                </a:lnTo>
                <a:lnTo>
                  <a:pt x="5219020" y="2781122"/>
                </a:lnTo>
                <a:lnTo>
                  <a:pt x="5216752" y="2782932"/>
                </a:lnTo>
                <a:lnTo>
                  <a:pt x="5214031" y="2784970"/>
                </a:lnTo>
                <a:lnTo>
                  <a:pt x="5210856" y="2786555"/>
                </a:lnTo>
                <a:lnTo>
                  <a:pt x="5207454" y="2788368"/>
                </a:lnTo>
                <a:lnTo>
                  <a:pt x="5203598" y="2789497"/>
                </a:lnTo>
                <a:lnTo>
                  <a:pt x="5198156" y="2791085"/>
                </a:lnTo>
                <a:lnTo>
                  <a:pt x="5192713" y="2792669"/>
                </a:lnTo>
                <a:lnTo>
                  <a:pt x="5187043" y="2794708"/>
                </a:lnTo>
                <a:lnTo>
                  <a:pt x="5181600" y="2796519"/>
                </a:lnTo>
                <a:lnTo>
                  <a:pt x="5169807" y="2801501"/>
                </a:lnTo>
                <a:lnTo>
                  <a:pt x="5158241" y="2806481"/>
                </a:lnTo>
                <a:lnTo>
                  <a:pt x="5146448" y="2811689"/>
                </a:lnTo>
                <a:lnTo>
                  <a:pt x="5134656" y="2816666"/>
                </a:lnTo>
                <a:lnTo>
                  <a:pt x="5122636" y="2821424"/>
                </a:lnTo>
                <a:lnTo>
                  <a:pt x="5116740" y="2823463"/>
                </a:lnTo>
                <a:lnTo>
                  <a:pt x="5110843" y="2825271"/>
                </a:lnTo>
                <a:lnTo>
                  <a:pt x="5104947" y="2826855"/>
                </a:lnTo>
                <a:lnTo>
                  <a:pt x="5099050" y="2828443"/>
                </a:lnTo>
                <a:lnTo>
                  <a:pt x="5093381" y="2829346"/>
                </a:lnTo>
                <a:lnTo>
                  <a:pt x="5087484" y="2830026"/>
                </a:lnTo>
                <a:lnTo>
                  <a:pt x="5081588" y="2830252"/>
                </a:lnTo>
                <a:lnTo>
                  <a:pt x="5076145" y="2830252"/>
                </a:lnTo>
                <a:lnTo>
                  <a:pt x="5070475" y="2829573"/>
                </a:lnTo>
                <a:lnTo>
                  <a:pt x="5064806" y="2828668"/>
                </a:lnTo>
                <a:lnTo>
                  <a:pt x="5059363" y="2827083"/>
                </a:lnTo>
                <a:lnTo>
                  <a:pt x="5053920" y="2825045"/>
                </a:lnTo>
                <a:lnTo>
                  <a:pt x="5051198" y="2823688"/>
                </a:lnTo>
                <a:lnTo>
                  <a:pt x="5048704" y="2822331"/>
                </a:lnTo>
                <a:lnTo>
                  <a:pt x="5046209" y="2820744"/>
                </a:lnTo>
                <a:lnTo>
                  <a:pt x="5043488" y="2818932"/>
                </a:lnTo>
                <a:lnTo>
                  <a:pt x="5040993" y="2816892"/>
                </a:lnTo>
                <a:lnTo>
                  <a:pt x="5038498" y="2815084"/>
                </a:lnTo>
                <a:lnTo>
                  <a:pt x="5036004" y="2812595"/>
                </a:lnTo>
                <a:lnTo>
                  <a:pt x="5033509" y="2810104"/>
                </a:lnTo>
                <a:lnTo>
                  <a:pt x="5031015" y="2807839"/>
                </a:lnTo>
                <a:lnTo>
                  <a:pt x="5028747" y="2804896"/>
                </a:lnTo>
                <a:lnTo>
                  <a:pt x="5023984" y="2798783"/>
                </a:lnTo>
                <a:lnTo>
                  <a:pt x="5014686" y="2785877"/>
                </a:lnTo>
                <a:lnTo>
                  <a:pt x="5005615" y="2773198"/>
                </a:lnTo>
                <a:lnTo>
                  <a:pt x="4996543" y="2760291"/>
                </a:lnTo>
                <a:lnTo>
                  <a:pt x="4992461" y="2753952"/>
                </a:lnTo>
                <a:lnTo>
                  <a:pt x="4987925" y="2747159"/>
                </a:lnTo>
                <a:lnTo>
                  <a:pt x="5011284" y="2737194"/>
                </a:lnTo>
                <a:lnTo>
                  <a:pt x="5019002" y="2733599"/>
                </a:lnTo>
                <a:lnTo>
                  <a:pt x="5009059" y="2737057"/>
                </a:lnTo>
                <a:lnTo>
                  <a:pt x="4998404" y="2740683"/>
                </a:lnTo>
                <a:lnTo>
                  <a:pt x="4976414" y="2747484"/>
                </a:lnTo>
                <a:lnTo>
                  <a:pt x="4954424" y="2754286"/>
                </a:lnTo>
                <a:lnTo>
                  <a:pt x="4931981" y="2761086"/>
                </a:lnTo>
                <a:lnTo>
                  <a:pt x="4921099" y="2764714"/>
                </a:lnTo>
                <a:lnTo>
                  <a:pt x="4909990" y="2768568"/>
                </a:lnTo>
                <a:lnTo>
                  <a:pt x="4899335" y="2772423"/>
                </a:lnTo>
                <a:lnTo>
                  <a:pt x="4888680" y="2776276"/>
                </a:lnTo>
                <a:lnTo>
                  <a:pt x="4878479" y="2780809"/>
                </a:lnTo>
                <a:lnTo>
                  <a:pt x="4868277" y="2785345"/>
                </a:lnTo>
                <a:lnTo>
                  <a:pt x="4858529" y="2790334"/>
                </a:lnTo>
                <a:lnTo>
                  <a:pt x="4849234" y="2795319"/>
                </a:lnTo>
                <a:lnTo>
                  <a:pt x="4840393" y="2800987"/>
                </a:lnTo>
                <a:lnTo>
                  <a:pt x="4836085" y="2803482"/>
                </a:lnTo>
                <a:lnTo>
                  <a:pt x="4834338" y="2804767"/>
                </a:lnTo>
                <a:lnTo>
                  <a:pt x="4835525" y="2804026"/>
                </a:lnTo>
                <a:lnTo>
                  <a:pt x="4841648" y="2800627"/>
                </a:lnTo>
                <a:lnTo>
                  <a:pt x="4848225" y="2797683"/>
                </a:lnTo>
                <a:lnTo>
                  <a:pt x="4855028" y="2794963"/>
                </a:lnTo>
                <a:lnTo>
                  <a:pt x="4888366" y="2783861"/>
                </a:lnTo>
                <a:lnTo>
                  <a:pt x="4921930" y="2772531"/>
                </a:lnTo>
                <a:lnTo>
                  <a:pt x="4938485" y="2766638"/>
                </a:lnTo>
                <a:lnTo>
                  <a:pt x="4955041" y="2760521"/>
                </a:lnTo>
                <a:lnTo>
                  <a:pt x="4971596" y="2754629"/>
                </a:lnTo>
                <a:lnTo>
                  <a:pt x="4987698" y="2748060"/>
                </a:lnTo>
                <a:lnTo>
                  <a:pt x="4994728" y="2758935"/>
                </a:lnTo>
                <a:lnTo>
                  <a:pt x="5001985" y="2769813"/>
                </a:lnTo>
                <a:lnTo>
                  <a:pt x="5009243" y="2780234"/>
                </a:lnTo>
                <a:lnTo>
                  <a:pt x="5016727" y="2790883"/>
                </a:lnTo>
                <a:lnTo>
                  <a:pt x="5032148" y="2811956"/>
                </a:lnTo>
                <a:lnTo>
                  <a:pt x="5047116" y="2832799"/>
                </a:lnTo>
                <a:lnTo>
                  <a:pt x="4915580" y="2852280"/>
                </a:lnTo>
                <a:lnTo>
                  <a:pt x="4784044" y="2871308"/>
                </a:lnTo>
                <a:lnTo>
                  <a:pt x="4791755" y="2870174"/>
                </a:lnTo>
                <a:lnTo>
                  <a:pt x="4799012" y="2868595"/>
                </a:lnTo>
                <a:lnTo>
                  <a:pt x="4805135" y="2867462"/>
                </a:lnTo>
                <a:lnTo>
                  <a:pt x="4810352" y="2866099"/>
                </a:lnTo>
                <a:lnTo>
                  <a:pt x="4814887" y="2864516"/>
                </a:lnTo>
                <a:lnTo>
                  <a:pt x="4818516" y="2863162"/>
                </a:lnTo>
                <a:lnTo>
                  <a:pt x="4821464" y="2861572"/>
                </a:lnTo>
                <a:lnTo>
                  <a:pt x="4823732" y="2860208"/>
                </a:lnTo>
                <a:lnTo>
                  <a:pt x="4825319" y="2858844"/>
                </a:lnTo>
                <a:lnTo>
                  <a:pt x="4826453" y="2857487"/>
                </a:lnTo>
                <a:lnTo>
                  <a:pt x="4826907" y="2856128"/>
                </a:lnTo>
                <a:lnTo>
                  <a:pt x="4826907" y="2854999"/>
                </a:lnTo>
                <a:lnTo>
                  <a:pt x="4826453" y="2853866"/>
                </a:lnTo>
                <a:lnTo>
                  <a:pt x="4825319" y="2852961"/>
                </a:lnTo>
                <a:lnTo>
                  <a:pt x="4824185" y="2852054"/>
                </a:lnTo>
                <a:lnTo>
                  <a:pt x="4822598" y="2851151"/>
                </a:lnTo>
                <a:lnTo>
                  <a:pt x="4820557" y="2850696"/>
                </a:lnTo>
                <a:lnTo>
                  <a:pt x="4818289" y="2850243"/>
                </a:lnTo>
                <a:lnTo>
                  <a:pt x="4816021" y="2850243"/>
                </a:lnTo>
                <a:lnTo>
                  <a:pt x="4813300" y="2850243"/>
                </a:lnTo>
                <a:lnTo>
                  <a:pt x="4810578" y="2850243"/>
                </a:lnTo>
                <a:lnTo>
                  <a:pt x="4807630" y="2850696"/>
                </a:lnTo>
                <a:lnTo>
                  <a:pt x="4804909" y="2851377"/>
                </a:lnTo>
                <a:lnTo>
                  <a:pt x="4802187" y="2852505"/>
                </a:lnTo>
                <a:lnTo>
                  <a:pt x="4799239" y="2853641"/>
                </a:lnTo>
                <a:lnTo>
                  <a:pt x="4796518" y="2854999"/>
                </a:lnTo>
                <a:lnTo>
                  <a:pt x="4793796" y="2857034"/>
                </a:lnTo>
                <a:lnTo>
                  <a:pt x="4791302" y="2859295"/>
                </a:lnTo>
                <a:lnTo>
                  <a:pt x="4789260" y="2861572"/>
                </a:lnTo>
                <a:lnTo>
                  <a:pt x="4786993" y="2864516"/>
                </a:lnTo>
                <a:lnTo>
                  <a:pt x="4785405" y="2867685"/>
                </a:lnTo>
                <a:lnTo>
                  <a:pt x="4784044" y="2871308"/>
                </a:lnTo>
                <a:lnTo>
                  <a:pt x="4786312" y="2864516"/>
                </a:lnTo>
                <a:lnTo>
                  <a:pt x="4789034" y="2857944"/>
                </a:lnTo>
                <a:lnTo>
                  <a:pt x="4790028" y="2855417"/>
                </a:lnTo>
                <a:lnTo>
                  <a:pt x="4789838" y="2855836"/>
                </a:lnTo>
                <a:lnTo>
                  <a:pt x="4787571" y="2860368"/>
                </a:lnTo>
                <a:lnTo>
                  <a:pt x="4785984" y="2865361"/>
                </a:lnTo>
                <a:lnTo>
                  <a:pt x="4784170" y="2870346"/>
                </a:lnTo>
                <a:lnTo>
                  <a:pt x="4717520" y="2880098"/>
                </a:lnTo>
                <a:lnTo>
                  <a:pt x="4651096" y="2889605"/>
                </a:lnTo>
                <a:lnTo>
                  <a:pt x="4584672" y="2898907"/>
                </a:lnTo>
                <a:lnTo>
                  <a:pt x="4518021" y="2907290"/>
                </a:lnTo>
                <a:lnTo>
                  <a:pt x="4509633" y="2908196"/>
                </a:lnTo>
                <a:lnTo>
                  <a:pt x="4501472" y="2908646"/>
                </a:lnTo>
                <a:lnTo>
                  <a:pt x="4494217" y="2908646"/>
                </a:lnTo>
                <a:lnTo>
                  <a:pt x="4487189" y="2907969"/>
                </a:lnTo>
                <a:lnTo>
                  <a:pt x="4480842" y="2907290"/>
                </a:lnTo>
                <a:lnTo>
                  <a:pt x="4474948" y="2905928"/>
                </a:lnTo>
                <a:lnTo>
                  <a:pt x="4469280" y="2904116"/>
                </a:lnTo>
                <a:lnTo>
                  <a:pt x="4463839" y="2902306"/>
                </a:lnTo>
                <a:lnTo>
                  <a:pt x="4459078" y="2899817"/>
                </a:lnTo>
                <a:lnTo>
                  <a:pt x="4454544" y="2897087"/>
                </a:lnTo>
                <a:lnTo>
                  <a:pt x="4450010" y="2894129"/>
                </a:lnTo>
                <a:lnTo>
                  <a:pt x="4445930" y="2890963"/>
                </a:lnTo>
                <a:lnTo>
                  <a:pt x="4442076" y="2887566"/>
                </a:lnTo>
                <a:lnTo>
                  <a:pt x="4438448" y="2883715"/>
                </a:lnTo>
                <a:lnTo>
                  <a:pt x="4434821" y="2879867"/>
                </a:lnTo>
                <a:lnTo>
                  <a:pt x="4431421" y="2875783"/>
                </a:lnTo>
                <a:lnTo>
                  <a:pt x="4428247" y="2871475"/>
                </a:lnTo>
                <a:lnTo>
                  <a:pt x="4425073" y="2866718"/>
                </a:lnTo>
                <a:lnTo>
                  <a:pt x="4418499" y="2857423"/>
                </a:lnTo>
                <a:lnTo>
                  <a:pt x="4412151" y="2847682"/>
                </a:lnTo>
                <a:lnTo>
                  <a:pt x="4405350" y="2837705"/>
                </a:lnTo>
                <a:lnTo>
                  <a:pt x="4398095" y="2827509"/>
                </a:lnTo>
                <a:lnTo>
                  <a:pt x="4394241" y="2822296"/>
                </a:lnTo>
                <a:lnTo>
                  <a:pt x="4389934" y="2817309"/>
                </a:lnTo>
                <a:lnTo>
                  <a:pt x="4385627" y="2812096"/>
                </a:lnTo>
                <a:lnTo>
                  <a:pt x="4381093" y="2807335"/>
                </a:lnTo>
                <a:lnTo>
                  <a:pt x="4375878" y="2802347"/>
                </a:lnTo>
                <a:lnTo>
                  <a:pt x="4370664" y="2797586"/>
                </a:lnTo>
                <a:lnTo>
                  <a:pt x="4363636" y="2791919"/>
                </a:lnTo>
                <a:lnTo>
                  <a:pt x="4356609" y="2786930"/>
                </a:lnTo>
                <a:lnTo>
                  <a:pt x="4349127" y="2781944"/>
                </a:lnTo>
                <a:lnTo>
                  <a:pt x="4341646" y="2777863"/>
                </a:lnTo>
                <a:lnTo>
                  <a:pt x="4334392" y="2773782"/>
                </a:lnTo>
                <a:lnTo>
                  <a:pt x="4326911" y="2769702"/>
                </a:lnTo>
                <a:lnTo>
                  <a:pt x="4311948" y="2762219"/>
                </a:lnTo>
                <a:lnTo>
                  <a:pt x="4304467" y="2758366"/>
                </a:lnTo>
                <a:lnTo>
                  <a:pt x="4297212" y="2754286"/>
                </a:lnTo>
                <a:lnTo>
                  <a:pt x="4289958" y="2749980"/>
                </a:lnTo>
                <a:lnTo>
                  <a:pt x="4282930" y="2745219"/>
                </a:lnTo>
                <a:lnTo>
                  <a:pt x="4275902" y="2740232"/>
                </a:lnTo>
                <a:lnTo>
                  <a:pt x="4269101" y="2734564"/>
                </a:lnTo>
                <a:lnTo>
                  <a:pt x="4265701" y="2731616"/>
                </a:lnTo>
                <a:lnTo>
                  <a:pt x="4262300" y="2728439"/>
                </a:lnTo>
                <a:lnTo>
                  <a:pt x="4259126" y="2725043"/>
                </a:lnTo>
                <a:lnTo>
                  <a:pt x="4255953" y="2721417"/>
                </a:lnTo>
                <a:lnTo>
                  <a:pt x="4253912" y="2719376"/>
                </a:lnTo>
                <a:lnTo>
                  <a:pt x="4252099" y="2716882"/>
                </a:lnTo>
                <a:lnTo>
                  <a:pt x="4248698" y="2710985"/>
                </a:lnTo>
                <a:lnTo>
                  <a:pt x="4245071" y="2704414"/>
                </a:lnTo>
                <a:lnTo>
                  <a:pt x="4241670" y="2697158"/>
                </a:lnTo>
                <a:lnTo>
                  <a:pt x="4238043" y="2689450"/>
                </a:lnTo>
                <a:lnTo>
                  <a:pt x="4235096" y="2681287"/>
                </a:lnTo>
                <a:lnTo>
                  <a:pt x="4232149" y="2673127"/>
                </a:lnTo>
                <a:lnTo>
                  <a:pt x="4229428" y="2664738"/>
                </a:lnTo>
                <a:lnTo>
                  <a:pt x="4226708" y="2656802"/>
                </a:lnTo>
                <a:lnTo>
                  <a:pt x="4224214" y="2649094"/>
                </a:lnTo>
                <a:lnTo>
                  <a:pt x="4220587" y="2634812"/>
                </a:lnTo>
                <a:lnTo>
                  <a:pt x="4218320" y="2623704"/>
                </a:lnTo>
                <a:lnTo>
                  <a:pt x="4217413" y="2619624"/>
                </a:lnTo>
                <a:lnTo>
                  <a:pt x="4217186" y="2616903"/>
                </a:lnTo>
                <a:lnTo>
                  <a:pt x="4209478" y="2610104"/>
                </a:lnTo>
                <a:lnTo>
                  <a:pt x="4201544" y="2603529"/>
                </a:lnTo>
                <a:lnTo>
                  <a:pt x="4192929" y="2596729"/>
                </a:lnTo>
                <a:lnTo>
                  <a:pt x="4184314" y="2590155"/>
                </a:lnTo>
                <a:lnTo>
                  <a:pt x="4166178" y="2577460"/>
                </a:lnTo>
                <a:lnTo>
                  <a:pt x="4148269" y="2564313"/>
                </a:lnTo>
                <a:lnTo>
                  <a:pt x="4139201" y="2557740"/>
                </a:lnTo>
                <a:lnTo>
                  <a:pt x="4130586" y="2551170"/>
                </a:lnTo>
                <a:lnTo>
                  <a:pt x="4122198" y="2544594"/>
                </a:lnTo>
                <a:lnTo>
                  <a:pt x="4114263" y="2537793"/>
                </a:lnTo>
                <a:lnTo>
                  <a:pt x="4107009" y="2530993"/>
                </a:lnTo>
                <a:lnTo>
                  <a:pt x="4100208" y="2523969"/>
                </a:lnTo>
                <a:lnTo>
                  <a:pt x="4096807" y="2520343"/>
                </a:lnTo>
                <a:lnTo>
                  <a:pt x="4093860" y="2516716"/>
                </a:lnTo>
                <a:lnTo>
                  <a:pt x="4090913" y="2512861"/>
                </a:lnTo>
                <a:lnTo>
                  <a:pt x="4088192" y="2509237"/>
                </a:lnTo>
                <a:lnTo>
                  <a:pt x="4088419" y="2507422"/>
                </a:lnTo>
                <a:lnTo>
                  <a:pt x="4088192" y="2504929"/>
                </a:lnTo>
                <a:lnTo>
                  <a:pt x="4087739" y="2502438"/>
                </a:lnTo>
                <a:lnTo>
                  <a:pt x="4087286" y="2500169"/>
                </a:lnTo>
                <a:lnTo>
                  <a:pt x="4086379" y="2497450"/>
                </a:lnTo>
                <a:lnTo>
                  <a:pt x="4085245" y="2494729"/>
                </a:lnTo>
                <a:lnTo>
                  <a:pt x="4082525" y="2488614"/>
                </a:lnTo>
                <a:lnTo>
                  <a:pt x="4079124" y="2482491"/>
                </a:lnTo>
                <a:lnTo>
                  <a:pt x="4075044" y="2475690"/>
                </a:lnTo>
                <a:lnTo>
                  <a:pt x="4070283" y="2468893"/>
                </a:lnTo>
                <a:lnTo>
                  <a:pt x="4064842" y="2461863"/>
                </a:lnTo>
                <a:lnTo>
                  <a:pt x="4058948" y="2454378"/>
                </a:lnTo>
                <a:lnTo>
                  <a:pt x="4052600" y="2446901"/>
                </a:lnTo>
                <a:lnTo>
                  <a:pt x="4045799" y="2439425"/>
                </a:lnTo>
                <a:lnTo>
                  <a:pt x="4038318" y="2431721"/>
                </a:lnTo>
                <a:lnTo>
                  <a:pt x="4030837" y="2424013"/>
                </a:lnTo>
                <a:lnTo>
                  <a:pt x="4022902" y="2416530"/>
                </a:lnTo>
                <a:lnTo>
                  <a:pt x="4014514" y="2409031"/>
                </a:lnTo>
                <a:lnTo>
                  <a:pt x="4006353" y="2401788"/>
                </a:lnTo>
                <a:lnTo>
                  <a:pt x="3997738" y="2394534"/>
                </a:lnTo>
                <a:lnTo>
                  <a:pt x="3989350" y="2387514"/>
                </a:lnTo>
                <a:lnTo>
                  <a:pt x="3980509" y="2380933"/>
                </a:lnTo>
                <a:lnTo>
                  <a:pt x="3972121" y="2375045"/>
                </a:lnTo>
                <a:lnTo>
                  <a:pt x="3963506" y="2368920"/>
                </a:lnTo>
                <a:lnTo>
                  <a:pt x="3955118" y="2363483"/>
                </a:lnTo>
                <a:lnTo>
                  <a:pt x="3946730" y="2358725"/>
                </a:lnTo>
                <a:lnTo>
                  <a:pt x="3938795" y="2354416"/>
                </a:lnTo>
                <a:lnTo>
                  <a:pt x="3931087" y="2350567"/>
                </a:lnTo>
                <a:lnTo>
                  <a:pt x="3923379" y="2347394"/>
                </a:lnTo>
                <a:lnTo>
                  <a:pt x="3916125" y="2345125"/>
                </a:lnTo>
                <a:lnTo>
                  <a:pt x="3912724" y="2343990"/>
                </a:lnTo>
                <a:lnTo>
                  <a:pt x="3909551" y="2343310"/>
                </a:lnTo>
                <a:lnTo>
                  <a:pt x="3906377" y="2342630"/>
                </a:lnTo>
                <a:lnTo>
                  <a:pt x="3903203" y="2342406"/>
                </a:lnTo>
                <a:lnTo>
                  <a:pt x="3900256" y="2342176"/>
                </a:lnTo>
                <a:lnTo>
                  <a:pt x="3897762" y="2342406"/>
                </a:lnTo>
                <a:lnTo>
                  <a:pt x="3895042" y="2342630"/>
                </a:lnTo>
                <a:lnTo>
                  <a:pt x="3892321" y="2343082"/>
                </a:lnTo>
                <a:lnTo>
                  <a:pt x="3890054" y="2343763"/>
                </a:lnTo>
                <a:lnTo>
                  <a:pt x="3888014" y="2344897"/>
                </a:lnTo>
                <a:lnTo>
                  <a:pt x="3886200" y="2333558"/>
                </a:lnTo>
                <a:lnTo>
                  <a:pt x="3885067" y="2322684"/>
                </a:lnTo>
                <a:lnTo>
                  <a:pt x="3884613" y="2317473"/>
                </a:lnTo>
                <a:lnTo>
                  <a:pt x="3884613" y="2312040"/>
                </a:lnTo>
                <a:lnTo>
                  <a:pt x="3884613" y="2306826"/>
                </a:lnTo>
                <a:lnTo>
                  <a:pt x="3884840" y="2301837"/>
                </a:lnTo>
                <a:lnTo>
                  <a:pt x="3885293" y="2297077"/>
                </a:lnTo>
                <a:lnTo>
                  <a:pt x="3885973" y="2292089"/>
                </a:lnTo>
                <a:lnTo>
                  <a:pt x="3887334" y="2287780"/>
                </a:lnTo>
                <a:lnTo>
                  <a:pt x="3888694" y="2283481"/>
                </a:lnTo>
                <a:lnTo>
                  <a:pt x="3890508" y="2279182"/>
                </a:lnTo>
                <a:lnTo>
                  <a:pt x="3892548" y="2275324"/>
                </a:lnTo>
                <a:lnTo>
                  <a:pt x="3895268" y="2271699"/>
                </a:lnTo>
                <a:lnTo>
                  <a:pt x="3897673" y="2269114"/>
                </a:lnTo>
                <a:lnTo>
                  <a:pt x="3897448" y="2269075"/>
                </a:lnTo>
                <a:lnTo>
                  <a:pt x="3885830" y="2267709"/>
                </a:lnTo>
                <a:lnTo>
                  <a:pt x="3885374" y="2261572"/>
                </a:lnTo>
                <a:lnTo>
                  <a:pt x="3885374" y="2254955"/>
                </a:lnTo>
                <a:lnTo>
                  <a:pt x="3885374" y="2241268"/>
                </a:lnTo>
                <a:lnTo>
                  <a:pt x="3886058" y="2211935"/>
                </a:lnTo>
                <a:lnTo>
                  <a:pt x="3885830" y="2197372"/>
                </a:lnTo>
                <a:lnTo>
                  <a:pt x="3885830" y="2190094"/>
                </a:lnTo>
                <a:lnTo>
                  <a:pt x="3885374" y="2183036"/>
                </a:lnTo>
                <a:lnTo>
                  <a:pt x="3884691" y="2176437"/>
                </a:lnTo>
                <a:lnTo>
                  <a:pt x="3884008" y="2169845"/>
                </a:lnTo>
                <a:lnTo>
                  <a:pt x="3882655" y="2163761"/>
                </a:lnTo>
                <a:lnTo>
                  <a:pt x="3884385" y="2175497"/>
                </a:lnTo>
                <a:lnTo>
                  <a:pt x="3883699" y="2180039"/>
                </a:lnTo>
                <a:lnTo>
                  <a:pt x="3883470" y="2184351"/>
                </a:lnTo>
                <a:lnTo>
                  <a:pt x="3882784" y="2192978"/>
                </a:lnTo>
                <a:lnTo>
                  <a:pt x="3883013" y="2201149"/>
                </a:lnTo>
                <a:lnTo>
                  <a:pt x="3883470" y="2209546"/>
                </a:lnTo>
                <a:lnTo>
                  <a:pt x="3884385" y="2226348"/>
                </a:lnTo>
                <a:lnTo>
                  <a:pt x="3884613" y="2234976"/>
                </a:lnTo>
                <a:lnTo>
                  <a:pt x="3884613" y="2244279"/>
                </a:lnTo>
                <a:lnTo>
                  <a:pt x="3880497" y="2260621"/>
                </a:lnTo>
                <a:lnTo>
                  <a:pt x="3873409" y="2249494"/>
                </a:lnTo>
                <a:lnTo>
                  <a:pt x="3866778" y="2238379"/>
                </a:lnTo>
                <a:lnTo>
                  <a:pt x="3860833" y="2227713"/>
                </a:lnTo>
                <a:lnTo>
                  <a:pt x="3855803" y="2217268"/>
                </a:lnTo>
                <a:lnTo>
                  <a:pt x="3851230" y="2207052"/>
                </a:lnTo>
                <a:lnTo>
                  <a:pt x="3847343" y="2196606"/>
                </a:lnTo>
                <a:lnTo>
                  <a:pt x="3844141" y="2186396"/>
                </a:lnTo>
                <a:lnTo>
                  <a:pt x="3841169" y="2175952"/>
                </a:lnTo>
                <a:lnTo>
                  <a:pt x="3838654" y="2165512"/>
                </a:lnTo>
                <a:lnTo>
                  <a:pt x="3836596" y="2154840"/>
                </a:lnTo>
                <a:lnTo>
                  <a:pt x="3834767" y="2143715"/>
                </a:lnTo>
                <a:lnTo>
                  <a:pt x="3833395" y="2132593"/>
                </a:lnTo>
                <a:lnTo>
                  <a:pt x="3832023" y="2121239"/>
                </a:lnTo>
                <a:lnTo>
                  <a:pt x="3830879" y="2108977"/>
                </a:lnTo>
                <a:lnTo>
                  <a:pt x="3829279" y="2083329"/>
                </a:lnTo>
                <a:lnTo>
                  <a:pt x="3829050" y="2078108"/>
                </a:lnTo>
                <a:lnTo>
                  <a:pt x="3832709" y="2067438"/>
                </a:lnTo>
                <a:lnTo>
                  <a:pt x="3830422" y="2055860"/>
                </a:lnTo>
                <a:lnTo>
                  <a:pt x="3847006" y="2054525"/>
                </a:lnTo>
                <a:lnTo>
                  <a:pt x="3830866" y="2055610"/>
                </a:lnTo>
                <a:lnTo>
                  <a:pt x="3830637" y="2055833"/>
                </a:lnTo>
                <a:lnTo>
                  <a:pt x="3836121" y="2040593"/>
                </a:lnTo>
                <a:lnTo>
                  <a:pt x="3836350" y="2039473"/>
                </a:lnTo>
                <a:lnTo>
                  <a:pt x="3852958" y="2043435"/>
                </a:lnTo>
                <a:lnTo>
                  <a:pt x="3853138" y="2041546"/>
                </a:lnTo>
                <a:lnTo>
                  <a:pt x="3855520" y="2043147"/>
                </a:lnTo>
                <a:lnTo>
                  <a:pt x="3856260" y="2043147"/>
                </a:lnTo>
                <a:lnTo>
                  <a:pt x="3857139" y="2043292"/>
                </a:lnTo>
                <a:lnTo>
                  <a:pt x="3857280" y="2042412"/>
                </a:lnTo>
                <a:lnTo>
                  <a:pt x="3857645" y="2042848"/>
                </a:lnTo>
                <a:lnTo>
                  <a:pt x="3864202" y="2032293"/>
                </a:lnTo>
                <a:lnTo>
                  <a:pt x="3868965" y="2026539"/>
                </a:lnTo>
                <a:lnTo>
                  <a:pt x="3869191" y="2021475"/>
                </a:lnTo>
                <a:lnTo>
                  <a:pt x="3869645" y="2018483"/>
                </a:lnTo>
                <a:lnTo>
                  <a:pt x="3870325" y="2015491"/>
                </a:lnTo>
                <a:lnTo>
                  <a:pt x="3871006" y="2014110"/>
                </a:lnTo>
                <a:lnTo>
                  <a:pt x="3871135" y="2013652"/>
                </a:lnTo>
                <a:lnTo>
                  <a:pt x="3868737" y="2015653"/>
                </a:lnTo>
                <a:lnTo>
                  <a:pt x="3871144" y="2013617"/>
                </a:lnTo>
                <a:lnTo>
                  <a:pt x="3871459" y="2012499"/>
                </a:lnTo>
                <a:lnTo>
                  <a:pt x="3872140" y="2011348"/>
                </a:lnTo>
                <a:lnTo>
                  <a:pt x="3873047" y="2010197"/>
                </a:lnTo>
                <a:lnTo>
                  <a:pt x="3874408" y="2008817"/>
                </a:lnTo>
                <a:lnTo>
                  <a:pt x="3875768" y="2008125"/>
                </a:lnTo>
                <a:lnTo>
                  <a:pt x="3877129" y="2007206"/>
                </a:lnTo>
                <a:lnTo>
                  <a:pt x="3878943" y="2006745"/>
                </a:lnTo>
                <a:lnTo>
                  <a:pt x="3879322" y="2006702"/>
                </a:lnTo>
                <a:lnTo>
                  <a:pt x="3881016" y="2005270"/>
                </a:lnTo>
                <a:lnTo>
                  <a:pt x="3881462" y="2005034"/>
                </a:lnTo>
                <a:lnTo>
                  <a:pt x="3879484" y="2006684"/>
                </a:lnTo>
                <a:lnTo>
                  <a:pt x="3887108" y="2005825"/>
                </a:lnTo>
                <a:lnTo>
                  <a:pt x="3887108" y="1993396"/>
                </a:lnTo>
                <a:lnTo>
                  <a:pt x="3890116" y="1986005"/>
                </a:lnTo>
                <a:lnTo>
                  <a:pt x="3888744" y="1983943"/>
                </a:lnTo>
                <a:lnTo>
                  <a:pt x="3886929" y="1981215"/>
                </a:lnTo>
                <a:lnTo>
                  <a:pt x="3884886" y="1978713"/>
                </a:lnTo>
                <a:lnTo>
                  <a:pt x="3882390" y="1976666"/>
                </a:lnTo>
                <a:lnTo>
                  <a:pt x="3881495" y="1975768"/>
                </a:lnTo>
                <a:lnTo>
                  <a:pt x="3873927" y="1970075"/>
                </a:lnTo>
                <a:lnTo>
                  <a:pt x="3873961" y="1970085"/>
                </a:lnTo>
                <a:lnTo>
                  <a:pt x="3873848" y="1970015"/>
                </a:lnTo>
                <a:lnTo>
                  <a:pt x="3873927" y="1970075"/>
                </a:lnTo>
                <a:lnTo>
                  <a:pt x="3872910" y="1969773"/>
                </a:lnTo>
                <a:lnTo>
                  <a:pt x="3873816" y="1969995"/>
                </a:lnTo>
                <a:lnTo>
                  <a:pt x="3871972" y="1968859"/>
                </a:lnTo>
                <a:lnTo>
                  <a:pt x="3871996" y="1969101"/>
                </a:lnTo>
                <a:lnTo>
                  <a:pt x="3850974" y="1965963"/>
                </a:lnTo>
                <a:lnTo>
                  <a:pt x="3850060" y="1964618"/>
                </a:lnTo>
                <a:lnTo>
                  <a:pt x="3862171" y="1964170"/>
                </a:lnTo>
                <a:lnTo>
                  <a:pt x="3869254" y="1960585"/>
                </a:lnTo>
                <a:lnTo>
                  <a:pt x="3870606" y="1961616"/>
                </a:lnTo>
                <a:lnTo>
                  <a:pt x="3870361" y="1960061"/>
                </a:lnTo>
                <a:lnTo>
                  <a:pt x="3865368" y="1960744"/>
                </a:lnTo>
                <a:lnTo>
                  <a:pt x="3861056" y="1961427"/>
                </a:lnTo>
                <a:lnTo>
                  <a:pt x="3857198" y="1962109"/>
                </a:lnTo>
                <a:lnTo>
                  <a:pt x="3853793" y="1962336"/>
                </a:lnTo>
                <a:lnTo>
                  <a:pt x="3852205" y="1962336"/>
                </a:lnTo>
                <a:lnTo>
                  <a:pt x="3850843" y="1962109"/>
                </a:lnTo>
                <a:lnTo>
                  <a:pt x="3849481" y="1961882"/>
                </a:lnTo>
                <a:lnTo>
                  <a:pt x="3847892" y="1961199"/>
                </a:lnTo>
                <a:lnTo>
                  <a:pt x="3846758" y="1960516"/>
                </a:lnTo>
                <a:lnTo>
                  <a:pt x="3845169" y="1959379"/>
                </a:lnTo>
                <a:lnTo>
                  <a:pt x="3844034" y="1958015"/>
                </a:lnTo>
                <a:lnTo>
                  <a:pt x="3842899" y="1956423"/>
                </a:lnTo>
                <a:lnTo>
                  <a:pt x="3841765" y="1954376"/>
                </a:lnTo>
                <a:lnTo>
                  <a:pt x="3835410" y="1926854"/>
                </a:lnTo>
                <a:lnTo>
                  <a:pt x="3826105" y="1917074"/>
                </a:lnTo>
                <a:lnTo>
                  <a:pt x="3824970" y="1913890"/>
                </a:lnTo>
                <a:lnTo>
                  <a:pt x="3822700" y="1896377"/>
                </a:lnTo>
                <a:lnTo>
                  <a:pt x="3823481" y="1895594"/>
                </a:lnTo>
                <a:lnTo>
                  <a:pt x="3823380" y="1895563"/>
                </a:lnTo>
                <a:lnTo>
                  <a:pt x="3823607" y="1891476"/>
                </a:lnTo>
                <a:lnTo>
                  <a:pt x="3844018" y="1888978"/>
                </a:lnTo>
                <a:lnTo>
                  <a:pt x="3844018" y="1889204"/>
                </a:lnTo>
                <a:lnTo>
                  <a:pt x="3841977" y="1891247"/>
                </a:lnTo>
                <a:lnTo>
                  <a:pt x="3837063" y="1898833"/>
                </a:lnTo>
                <a:lnTo>
                  <a:pt x="3837225" y="1898878"/>
                </a:lnTo>
                <a:lnTo>
                  <a:pt x="3844488" y="1888643"/>
                </a:lnTo>
                <a:lnTo>
                  <a:pt x="3854020" y="1886823"/>
                </a:lnTo>
                <a:lnTo>
                  <a:pt x="3866957" y="1884321"/>
                </a:lnTo>
                <a:lnTo>
                  <a:pt x="3900773" y="1877952"/>
                </a:lnTo>
                <a:lnTo>
                  <a:pt x="3920745" y="1873858"/>
                </a:lnTo>
                <a:lnTo>
                  <a:pt x="3941852" y="1869992"/>
                </a:lnTo>
                <a:lnTo>
                  <a:pt x="3963867" y="1866125"/>
                </a:lnTo>
                <a:lnTo>
                  <a:pt x="3986108" y="1862714"/>
                </a:lnTo>
                <a:lnTo>
                  <a:pt x="4007896" y="1859529"/>
                </a:lnTo>
                <a:lnTo>
                  <a:pt x="4018790" y="1858392"/>
                </a:lnTo>
                <a:lnTo>
                  <a:pt x="4029003" y="1857027"/>
                </a:lnTo>
                <a:lnTo>
                  <a:pt x="4039216" y="1856345"/>
                </a:lnTo>
                <a:lnTo>
                  <a:pt x="4048521" y="1855663"/>
                </a:lnTo>
                <a:lnTo>
                  <a:pt x="4057826" y="1855208"/>
                </a:lnTo>
                <a:lnTo>
                  <a:pt x="4066451" y="1855208"/>
                </a:lnTo>
                <a:lnTo>
                  <a:pt x="4074394" y="1855435"/>
                </a:lnTo>
                <a:lnTo>
                  <a:pt x="4081657" y="1855890"/>
                </a:lnTo>
                <a:lnTo>
                  <a:pt x="4088239" y="1856800"/>
                </a:lnTo>
                <a:lnTo>
                  <a:pt x="4094139" y="1858165"/>
                </a:lnTo>
                <a:lnTo>
                  <a:pt x="4096863" y="1858847"/>
                </a:lnTo>
                <a:lnTo>
                  <a:pt x="4098905" y="1859757"/>
                </a:lnTo>
                <a:lnTo>
                  <a:pt x="4101175" y="1860894"/>
                </a:lnTo>
                <a:lnTo>
                  <a:pt x="4103218" y="1862031"/>
                </a:lnTo>
                <a:lnTo>
                  <a:pt x="4104375" y="1862998"/>
                </a:lnTo>
                <a:lnTo>
                  <a:pt x="4103034" y="1860615"/>
                </a:lnTo>
                <a:lnTo>
                  <a:pt x="4100992" y="1856989"/>
                </a:lnTo>
                <a:lnTo>
                  <a:pt x="4098723" y="1853815"/>
                </a:lnTo>
                <a:lnTo>
                  <a:pt x="4201045" y="1839309"/>
                </a:lnTo>
                <a:lnTo>
                  <a:pt x="4303594" y="1824802"/>
                </a:lnTo>
                <a:lnTo>
                  <a:pt x="4309039" y="1826615"/>
                </a:lnTo>
                <a:lnTo>
                  <a:pt x="4314711" y="1828428"/>
                </a:lnTo>
                <a:lnTo>
                  <a:pt x="4320609" y="1829562"/>
                </a:lnTo>
                <a:lnTo>
                  <a:pt x="4326054" y="1830016"/>
                </a:lnTo>
                <a:lnTo>
                  <a:pt x="4331726" y="1830242"/>
                </a:lnTo>
                <a:lnTo>
                  <a:pt x="4337625" y="1830016"/>
                </a:lnTo>
                <a:lnTo>
                  <a:pt x="4343297" y="1829336"/>
                </a:lnTo>
                <a:lnTo>
                  <a:pt x="4346218" y="1828752"/>
                </a:lnTo>
                <a:lnTo>
                  <a:pt x="4346121" y="1828040"/>
                </a:lnTo>
                <a:lnTo>
                  <a:pt x="4303486" y="1823958"/>
                </a:lnTo>
                <a:lnTo>
                  <a:pt x="4477884" y="1798560"/>
                </a:lnTo>
                <a:lnTo>
                  <a:pt x="4652282" y="1773162"/>
                </a:lnTo>
                <a:lnTo>
                  <a:pt x="4826680" y="1747311"/>
                </a:lnTo>
                <a:lnTo>
                  <a:pt x="5000852" y="1720779"/>
                </a:lnTo>
                <a:lnTo>
                  <a:pt x="5150757" y="1697649"/>
                </a:lnTo>
                <a:lnTo>
                  <a:pt x="5300209" y="1674066"/>
                </a:lnTo>
                <a:lnTo>
                  <a:pt x="5303384" y="1673612"/>
                </a:lnTo>
                <a:close/>
                <a:moveTo>
                  <a:pt x="530672" y="1673067"/>
                </a:moveTo>
                <a:lnTo>
                  <a:pt x="523269" y="1683296"/>
                </a:lnTo>
                <a:lnTo>
                  <a:pt x="520700" y="1684394"/>
                </a:lnTo>
                <a:lnTo>
                  <a:pt x="523697" y="1680222"/>
                </a:lnTo>
                <a:lnTo>
                  <a:pt x="530672" y="1673067"/>
                </a:lnTo>
                <a:close/>
                <a:moveTo>
                  <a:pt x="3095507" y="1673018"/>
                </a:moveTo>
                <a:lnTo>
                  <a:pt x="3099417" y="1686794"/>
                </a:lnTo>
                <a:lnTo>
                  <a:pt x="3097213" y="1674346"/>
                </a:lnTo>
                <a:lnTo>
                  <a:pt x="3095507" y="1673018"/>
                </a:lnTo>
                <a:close/>
                <a:moveTo>
                  <a:pt x="3004281" y="1668986"/>
                </a:moveTo>
                <a:lnTo>
                  <a:pt x="3003731" y="1669089"/>
                </a:lnTo>
                <a:lnTo>
                  <a:pt x="2993809" y="1680698"/>
                </a:lnTo>
                <a:lnTo>
                  <a:pt x="2992681" y="1683153"/>
                </a:lnTo>
                <a:lnTo>
                  <a:pt x="2991554" y="1684493"/>
                </a:lnTo>
                <a:lnTo>
                  <a:pt x="2990652" y="1685609"/>
                </a:lnTo>
                <a:lnTo>
                  <a:pt x="2990216" y="1685896"/>
                </a:lnTo>
                <a:lnTo>
                  <a:pt x="2990423" y="1687397"/>
                </a:lnTo>
                <a:lnTo>
                  <a:pt x="2990614" y="1686735"/>
                </a:lnTo>
                <a:lnTo>
                  <a:pt x="2990614" y="1686508"/>
                </a:lnTo>
                <a:lnTo>
                  <a:pt x="2995594" y="1679252"/>
                </a:lnTo>
                <a:lnTo>
                  <a:pt x="3004281" y="1668986"/>
                </a:lnTo>
                <a:close/>
                <a:moveTo>
                  <a:pt x="5387975" y="1668850"/>
                </a:moveTo>
                <a:lnTo>
                  <a:pt x="5397727" y="1676560"/>
                </a:lnTo>
                <a:lnTo>
                  <a:pt x="5397954" y="1676560"/>
                </a:lnTo>
                <a:lnTo>
                  <a:pt x="5387975" y="1668850"/>
                </a:lnTo>
                <a:close/>
                <a:moveTo>
                  <a:pt x="4272992" y="1667654"/>
                </a:moveTo>
                <a:lnTo>
                  <a:pt x="4265885" y="1669599"/>
                </a:lnTo>
                <a:lnTo>
                  <a:pt x="4268561" y="1669757"/>
                </a:lnTo>
                <a:lnTo>
                  <a:pt x="4269921" y="1669303"/>
                </a:lnTo>
                <a:lnTo>
                  <a:pt x="4271736" y="1668396"/>
                </a:lnTo>
                <a:lnTo>
                  <a:pt x="4272992" y="1667654"/>
                </a:lnTo>
                <a:close/>
                <a:moveTo>
                  <a:pt x="3013202" y="1667303"/>
                </a:moveTo>
                <a:lnTo>
                  <a:pt x="3005283" y="1668796"/>
                </a:lnTo>
                <a:lnTo>
                  <a:pt x="3020266" y="1668396"/>
                </a:lnTo>
                <a:lnTo>
                  <a:pt x="3013202" y="1667303"/>
                </a:lnTo>
                <a:close/>
                <a:moveTo>
                  <a:pt x="537663" y="1665896"/>
                </a:moveTo>
                <a:lnTo>
                  <a:pt x="530672" y="1673067"/>
                </a:lnTo>
                <a:lnTo>
                  <a:pt x="533757" y="1668805"/>
                </a:lnTo>
                <a:lnTo>
                  <a:pt x="528406" y="1674733"/>
                </a:lnTo>
                <a:lnTo>
                  <a:pt x="533971" y="1668365"/>
                </a:lnTo>
                <a:lnTo>
                  <a:pt x="537663" y="1665896"/>
                </a:lnTo>
                <a:close/>
                <a:moveTo>
                  <a:pt x="539750" y="1663755"/>
                </a:moveTo>
                <a:lnTo>
                  <a:pt x="538894" y="1665073"/>
                </a:lnTo>
                <a:lnTo>
                  <a:pt x="537663" y="1665896"/>
                </a:lnTo>
                <a:lnTo>
                  <a:pt x="539750" y="1663755"/>
                </a:lnTo>
                <a:close/>
                <a:moveTo>
                  <a:pt x="3251378" y="1663598"/>
                </a:moveTo>
                <a:lnTo>
                  <a:pt x="3249613" y="1664566"/>
                </a:lnTo>
                <a:lnTo>
                  <a:pt x="3250520" y="1668433"/>
                </a:lnTo>
                <a:lnTo>
                  <a:pt x="3251200" y="1671844"/>
                </a:lnTo>
                <a:lnTo>
                  <a:pt x="3251200" y="1672727"/>
                </a:lnTo>
                <a:lnTo>
                  <a:pt x="3251897" y="1670984"/>
                </a:lnTo>
                <a:lnTo>
                  <a:pt x="3252124" y="1668718"/>
                </a:lnTo>
                <a:lnTo>
                  <a:pt x="3251897" y="1665545"/>
                </a:lnTo>
                <a:lnTo>
                  <a:pt x="3251378" y="1663598"/>
                </a:lnTo>
                <a:close/>
                <a:moveTo>
                  <a:pt x="2932306" y="1663284"/>
                </a:moveTo>
                <a:lnTo>
                  <a:pt x="2932035" y="1663760"/>
                </a:lnTo>
                <a:lnTo>
                  <a:pt x="2931125" y="1666050"/>
                </a:lnTo>
                <a:lnTo>
                  <a:pt x="2930442" y="1668111"/>
                </a:lnTo>
                <a:lnTo>
                  <a:pt x="2929759" y="1670402"/>
                </a:lnTo>
                <a:lnTo>
                  <a:pt x="2929557" y="1672642"/>
                </a:lnTo>
                <a:lnTo>
                  <a:pt x="2930121" y="1669965"/>
                </a:lnTo>
                <a:lnTo>
                  <a:pt x="2931305" y="1665709"/>
                </a:lnTo>
                <a:lnTo>
                  <a:pt x="2932306" y="1663284"/>
                </a:lnTo>
                <a:close/>
                <a:moveTo>
                  <a:pt x="2637247" y="1662545"/>
                </a:moveTo>
                <a:lnTo>
                  <a:pt x="2635250" y="1663442"/>
                </a:lnTo>
                <a:lnTo>
                  <a:pt x="2633435" y="1664358"/>
                </a:lnTo>
                <a:lnTo>
                  <a:pt x="2629353" y="1665732"/>
                </a:lnTo>
                <a:lnTo>
                  <a:pt x="2625271" y="1666420"/>
                </a:lnTo>
                <a:lnTo>
                  <a:pt x="2623039" y="1666685"/>
                </a:lnTo>
                <a:lnTo>
                  <a:pt x="2623471" y="1666713"/>
                </a:lnTo>
                <a:lnTo>
                  <a:pt x="2626870" y="1666487"/>
                </a:lnTo>
                <a:lnTo>
                  <a:pt x="2630268" y="1665808"/>
                </a:lnTo>
                <a:lnTo>
                  <a:pt x="2633667" y="1664449"/>
                </a:lnTo>
                <a:lnTo>
                  <a:pt x="2636840" y="1662865"/>
                </a:lnTo>
                <a:lnTo>
                  <a:pt x="2637247" y="1662545"/>
                </a:lnTo>
                <a:close/>
                <a:moveTo>
                  <a:pt x="2400167" y="1662114"/>
                </a:moveTo>
                <a:lnTo>
                  <a:pt x="2400300" y="1662379"/>
                </a:lnTo>
                <a:lnTo>
                  <a:pt x="2398712" y="1663702"/>
                </a:lnTo>
                <a:lnTo>
                  <a:pt x="2400167" y="1662114"/>
                </a:lnTo>
                <a:close/>
                <a:moveTo>
                  <a:pt x="2051957" y="1662070"/>
                </a:moveTo>
                <a:lnTo>
                  <a:pt x="2046514" y="1702190"/>
                </a:lnTo>
                <a:lnTo>
                  <a:pt x="2041071" y="1742759"/>
                </a:lnTo>
                <a:lnTo>
                  <a:pt x="2031546" y="1743666"/>
                </a:lnTo>
                <a:lnTo>
                  <a:pt x="2028144" y="1743213"/>
                </a:lnTo>
                <a:lnTo>
                  <a:pt x="2028581" y="1740760"/>
                </a:lnTo>
                <a:lnTo>
                  <a:pt x="2027605" y="1744206"/>
                </a:lnTo>
                <a:lnTo>
                  <a:pt x="2029193" y="1745562"/>
                </a:lnTo>
                <a:lnTo>
                  <a:pt x="2040538" y="1743528"/>
                </a:lnTo>
                <a:lnTo>
                  <a:pt x="2036227" y="1778110"/>
                </a:lnTo>
                <a:lnTo>
                  <a:pt x="2032143" y="1812918"/>
                </a:lnTo>
                <a:lnTo>
                  <a:pt x="2028286" y="1848178"/>
                </a:lnTo>
                <a:lnTo>
                  <a:pt x="2024428" y="1883210"/>
                </a:lnTo>
                <a:lnTo>
                  <a:pt x="2020798" y="1918922"/>
                </a:lnTo>
                <a:lnTo>
                  <a:pt x="2017395" y="1954407"/>
                </a:lnTo>
                <a:lnTo>
                  <a:pt x="2014218" y="1990570"/>
                </a:lnTo>
                <a:lnTo>
                  <a:pt x="2011269" y="2026733"/>
                </a:lnTo>
                <a:lnTo>
                  <a:pt x="2010815" y="2031932"/>
                </a:lnTo>
                <a:lnTo>
                  <a:pt x="2010361" y="2036903"/>
                </a:lnTo>
                <a:lnTo>
                  <a:pt x="2005143" y="2040068"/>
                </a:lnTo>
                <a:lnTo>
                  <a:pt x="1999698" y="2043459"/>
                </a:lnTo>
                <a:lnTo>
                  <a:pt x="1989714" y="2050466"/>
                </a:lnTo>
                <a:lnTo>
                  <a:pt x="1979958" y="2057472"/>
                </a:lnTo>
                <a:lnTo>
                  <a:pt x="1970429" y="2064478"/>
                </a:lnTo>
                <a:lnTo>
                  <a:pt x="1961353" y="2071485"/>
                </a:lnTo>
                <a:lnTo>
                  <a:pt x="1952051" y="2078039"/>
                </a:lnTo>
                <a:lnTo>
                  <a:pt x="1947740" y="2080978"/>
                </a:lnTo>
                <a:lnTo>
                  <a:pt x="1943202" y="2083690"/>
                </a:lnTo>
                <a:lnTo>
                  <a:pt x="1938664" y="2086177"/>
                </a:lnTo>
                <a:lnTo>
                  <a:pt x="1934354" y="2088663"/>
                </a:lnTo>
                <a:lnTo>
                  <a:pt x="1918471" y="2097477"/>
                </a:lnTo>
                <a:lnTo>
                  <a:pt x="1909396" y="2098608"/>
                </a:lnTo>
                <a:lnTo>
                  <a:pt x="1900774" y="2099736"/>
                </a:lnTo>
                <a:lnTo>
                  <a:pt x="1883077" y="2101998"/>
                </a:lnTo>
                <a:lnTo>
                  <a:pt x="1864926" y="2104031"/>
                </a:lnTo>
                <a:lnTo>
                  <a:pt x="1847228" y="2105838"/>
                </a:lnTo>
                <a:lnTo>
                  <a:pt x="1824993" y="2120982"/>
                </a:lnTo>
                <a:lnTo>
                  <a:pt x="1823405" y="2118493"/>
                </a:lnTo>
                <a:lnTo>
                  <a:pt x="1821363" y="2116231"/>
                </a:lnTo>
                <a:lnTo>
                  <a:pt x="1819548" y="2114425"/>
                </a:lnTo>
                <a:lnTo>
                  <a:pt x="1817279" y="2112618"/>
                </a:lnTo>
                <a:lnTo>
                  <a:pt x="1815464" y="2111487"/>
                </a:lnTo>
                <a:lnTo>
                  <a:pt x="1813195" y="2110131"/>
                </a:lnTo>
                <a:lnTo>
                  <a:pt x="1810699" y="2109452"/>
                </a:lnTo>
                <a:lnTo>
                  <a:pt x="1808657" y="2108999"/>
                </a:lnTo>
                <a:lnTo>
                  <a:pt x="1806388" y="2108550"/>
                </a:lnTo>
                <a:lnTo>
                  <a:pt x="1803893" y="2108320"/>
                </a:lnTo>
                <a:lnTo>
                  <a:pt x="1801851" y="2108550"/>
                </a:lnTo>
                <a:lnTo>
                  <a:pt x="1799355" y="2108550"/>
                </a:lnTo>
                <a:lnTo>
                  <a:pt x="1796859" y="2108999"/>
                </a:lnTo>
                <a:lnTo>
                  <a:pt x="1794590" y="2109680"/>
                </a:lnTo>
                <a:lnTo>
                  <a:pt x="1790052" y="2111262"/>
                </a:lnTo>
                <a:lnTo>
                  <a:pt x="1785515" y="2113294"/>
                </a:lnTo>
                <a:lnTo>
                  <a:pt x="1781431" y="2115777"/>
                </a:lnTo>
                <a:lnTo>
                  <a:pt x="1777120" y="2118721"/>
                </a:lnTo>
                <a:lnTo>
                  <a:pt x="1773263" y="2121661"/>
                </a:lnTo>
                <a:lnTo>
                  <a:pt x="1769859" y="2124828"/>
                </a:lnTo>
                <a:lnTo>
                  <a:pt x="1766910" y="2127993"/>
                </a:lnTo>
                <a:lnTo>
                  <a:pt x="1764187" y="2131156"/>
                </a:lnTo>
                <a:lnTo>
                  <a:pt x="1762372" y="2133639"/>
                </a:lnTo>
                <a:lnTo>
                  <a:pt x="1761237" y="2128670"/>
                </a:lnTo>
                <a:lnTo>
                  <a:pt x="1764641" y="2126409"/>
                </a:lnTo>
                <a:lnTo>
                  <a:pt x="1762145" y="2120756"/>
                </a:lnTo>
                <a:lnTo>
                  <a:pt x="1759649" y="2115100"/>
                </a:lnTo>
                <a:lnTo>
                  <a:pt x="1756927" y="2109680"/>
                </a:lnTo>
                <a:lnTo>
                  <a:pt x="1753977" y="2104482"/>
                </a:lnTo>
                <a:lnTo>
                  <a:pt x="1751027" y="2099512"/>
                </a:lnTo>
                <a:lnTo>
                  <a:pt x="1747170" y="2095217"/>
                </a:lnTo>
                <a:lnTo>
                  <a:pt x="1745355" y="2093183"/>
                </a:lnTo>
                <a:lnTo>
                  <a:pt x="1743313" y="2091375"/>
                </a:lnTo>
                <a:lnTo>
                  <a:pt x="1741271" y="2089341"/>
                </a:lnTo>
                <a:lnTo>
                  <a:pt x="1738775" y="2087758"/>
                </a:lnTo>
                <a:lnTo>
                  <a:pt x="1735826" y="2091149"/>
                </a:lnTo>
                <a:lnTo>
                  <a:pt x="1731969" y="2092505"/>
                </a:lnTo>
                <a:lnTo>
                  <a:pt x="1728792" y="2093861"/>
                </a:lnTo>
                <a:lnTo>
                  <a:pt x="1726070" y="2094313"/>
                </a:lnTo>
                <a:lnTo>
                  <a:pt x="1723574" y="2094313"/>
                </a:lnTo>
                <a:lnTo>
                  <a:pt x="1721986" y="2094088"/>
                </a:lnTo>
                <a:lnTo>
                  <a:pt x="1720624" y="2093183"/>
                </a:lnTo>
                <a:lnTo>
                  <a:pt x="1719490" y="2092279"/>
                </a:lnTo>
                <a:lnTo>
                  <a:pt x="1719036" y="2091149"/>
                </a:lnTo>
                <a:lnTo>
                  <a:pt x="1718809" y="2089341"/>
                </a:lnTo>
                <a:lnTo>
                  <a:pt x="1718809" y="2087758"/>
                </a:lnTo>
                <a:lnTo>
                  <a:pt x="1719131" y="2086157"/>
                </a:lnTo>
                <a:lnTo>
                  <a:pt x="1717093" y="2089915"/>
                </a:lnTo>
                <a:lnTo>
                  <a:pt x="1713935" y="2094896"/>
                </a:lnTo>
                <a:lnTo>
                  <a:pt x="1710778" y="2099433"/>
                </a:lnTo>
                <a:lnTo>
                  <a:pt x="1706943" y="2103743"/>
                </a:lnTo>
                <a:lnTo>
                  <a:pt x="1700177" y="2103966"/>
                </a:lnTo>
                <a:lnTo>
                  <a:pt x="1693411" y="2104426"/>
                </a:lnTo>
                <a:lnTo>
                  <a:pt x="1686870" y="2105105"/>
                </a:lnTo>
                <a:lnTo>
                  <a:pt x="1680103" y="2106237"/>
                </a:lnTo>
                <a:lnTo>
                  <a:pt x="1673563" y="2107377"/>
                </a:lnTo>
                <a:lnTo>
                  <a:pt x="1667022" y="2108963"/>
                </a:lnTo>
                <a:lnTo>
                  <a:pt x="1660481" y="2110778"/>
                </a:lnTo>
                <a:lnTo>
                  <a:pt x="1654391" y="2113044"/>
                </a:lnTo>
                <a:lnTo>
                  <a:pt x="1658902" y="2098980"/>
                </a:lnTo>
                <a:lnTo>
                  <a:pt x="1660481" y="2095350"/>
                </a:lnTo>
                <a:lnTo>
                  <a:pt x="1662285" y="2091730"/>
                </a:lnTo>
                <a:lnTo>
                  <a:pt x="1663864" y="2087419"/>
                </a:lnTo>
                <a:lnTo>
                  <a:pt x="1665443" y="2083334"/>
                </a:lnTo>
                <a:lnTo>
                  <a:pt x="1668149" y="2074938"/>
                </a:lnTo>
                <a:lnTo>
                  <a:pt x="1670405" y="2066087"/>
                </a:lnTo>
                <a:lnTo>
                  <a:pt x="1672435" y="2057464"/>
                </a:lnTo>
                <a:lnTo>
                  <a:pt x="1674014" y="2048837"/>
                </a:lnTo>
                <a:lnTo>
                  <a:pt x="1675592" y="2040895"/>
                </a:lnTo>
                <a:lnTo>
                  <a:pt x="1676720" y="2033181"/>
                </a:lnTo>
                <a:lnTo>
                  <a:pt x="1680555" y="2023878"/>
                </a:lnTo>
                <a:lnTo>
                  <a:pt x="1678299" y="2025919"/>
                </a:lnTo>
                <a:lnTo>
                  <a:pt x="1675818" y="2027736"/>
                </a:lnTo>
                <a:lnTo>
                  <a:pt x="1673337" y="2029324"/>
                </a:lnTo>
                <a:lnTo>
                  <a:pt x="1670630" y="2030912"/>
                </a:lnTo>
                <a:lnTo>
                  <a:pt x="1667924" y="2032046"/>
                </a:lnTo>
                <a:lnTo>
                  <a:pt x="1665217" y="2032954"/>
                </a:lnTo>
                <a:lnTo>
                  <a:pt x="1662060" y="2034088"/>
                </a:lnTo>
                <a:lnTo>
                  <a:pt x="1659128" y="2034769"/>
                </a:lnTo>
                <a:lnTo>
                  <a:pt x="1664090" y="2020476"/>
                </a:lnTo>
                <a:lnTo>
                  <a:pt x="1667924" y="2021611"/>
                </a:lnTo>
                <a:lnTo>
                  <a:pt x="1675141" y="2003445"/>
                </a:lnTo>
                <a:lnTo>
                  <a:pt x="1658902" y="2020704"/>
                </a:lnTo>
                <a:lnTo>
                  <a:pt x="1652587" y="2014115"/>
                </a:lnTo>
                <a:lnTo>
                  <a:pt x="1664992" y="1986427"/>
                </a:lnTo>
                <a:lnTo>
                  <a:pt x="1664541" y="1981661"/>
                </a:lnTo>
                <a:lnTo>
                  <a:pt x="1666796" y="1980526"/>
                </a:lnTo>
                <a:lnTo>
                  <a:pt x="1669052" y="1979164"/>
                </a:lnTo>
                <a:lnTo>
                  <a:pt x="1671307" y="1977576"/>
                </a:lnTo>
                <a:lnTo>
                  <a:pt x="1673337" y="1975533"/>
                </a:lnTo>
                <a:lnTo>
                  <a:pt x="1675592" y="1973489"/>
                </a:lnTo>
                <a:lnTo>
                  <a:pt x="1677622" y="1971221"/>
                </a:lnTo>
                <a:lnTo>
                  <a:pt x="1679652" y="1968500"/>
                </a:lnTo>
                <a:lnTo>
                  <a:pt x="1681908" y="1965776"/>
                </a:lnTo>
                <a:lnTo>
                  <a:pt x="1685517" y="1960100"/>
                </a:lnTo>
                <a:lnTo>
                  <a:pt x="1689125" y="1953747"/>
                </a:lnTo>
                <a:lnTo>
                  <a:pt x="1692508" y="1947392"/>
                </a:lnTo>
                <a:lnTo>
                  <a:pt x="1695666" y="1940810"/>
                </a:lnTo>
                <a:lnTo>
                  <a:pt x="1698373" y="1934229"/>
                </a:lnTo>
                <a:lnTo>
                  <a:pt x="1700628" y="1928101"/>
                </a:lnTo>
                <a:lnTo>
                  <a:pt x="1702884" y="1922427"/>
                </a:lnTo>
                <a:lnTo>
                  <a:pt x="1704462" y="1917207"/>
                </a:lnTo>
                <a:lnTo>
                  <a:pt x="1706943" y="1909491"/>
                </a:lnTo>
                <a:lnTo>
                  <a:pt x="1707395" y="1906994"/>
                </a:lnTo>
                <a:lnTo>
                  <a:pt x="1707620" y="1906086"/>
                </a:lnTo>
                <a:lnTo>
                  <a:pt x="1708748" y="1901319"/>
                </a:lnTo>
                <a:lnTo>
                  <a:pt x="1709876" y="1894738"/>
                </a:lnTo>
                <a:lnTo>
                  <a:pt x="1712357" y="1877488"/>
                </a:lnTo>
                <a:lnTo>
                  <a:pt x="1714386" y="1860692"/>
                </a:lnTo>
                <a:lnTo>
                  <a:pt x="1715514" y="1851160"/>
                </a:lnTo>
                <a:lnTo>
                  <a:pt x="1715740" y="1849344"/>
                </a:lnTo>
                <a:lnTo>
                  <a:pt x="1715965" y="1847755"/>
                </a:lnTo>
                <a:lnTo>
                  <a:pt x="1716867" y="1844577"/>
                </a:lnTo>
                <a:lnTo>
                  <a:pt x="1718446" y="1841854"/>
                </a:lnTo>
                <a:lnTo>
                  <a:pt x="1719120" y="1840788"/>
                </a:lnTo>
                <a:lnTo>
                  <a:pt x="1717675" y="1841623"/>
                </a:lnTo>
                <a:lnTo>
                  <a:pt x="1717902" y="1839362"/>
                </a:lnTo>
                <a:lnTo>
                  <a:pt x="1718582" y="1836876"/>
                </a:lnTo>
                <a:lnTo>
                  <a:pt x="1719717" y="1834390"/>
                </a:lnTo>
                <a:lnTo>
                  <a:pt x="1721532" y="1831451"/>
                </a:lnTo>
                <a:lnTo>
                  <a:pt x="1724935" y="1826027"/>
                </a:lnTo>
                <a:lnTo>
                  <a:pt x="1728339" y="1821507"/>
                </a:lnTo>
                <a:lnTo>
                  <a:pt x="1730834" y="1818116"/>
                </a:lnTo>
                <a:lnTo>
                  <a:pt x="1731288" y="1816986"/>
                </a:lnTo>
                <a:lnTo>
                  <a:pt x="1731288" y="1816760"/>
                </a:lnTo>
                <a:lnTo>
                  <a:pt x="1731061" y="1816534"/>
                </a:lnTo>
                <a:lnTo>
                  <a:pt x="1729927" y="1816986"/>
                </a:lnTo>
                <a:lnTo>
                  <a:pt x="1728339" y="1818116"/>
                </a:lnTo>
                <a:lnTo>
                  <a:pt x="1721759" y="1822862"/>
                </a:lnTo>
                <a:lnTo>
                  <a:pt x="1732423" y="1812465"/>
                </a:lnTo>
                <a:lnTo>
                  <a:pt x="1724708" y="1813370"/>
                </a:lnTo>
                <a:lnTo>
                  <a:pt x="1731969" y="1799356"/>
                </a:lnTo>
                <a:lnTo>
                  <a:pt x="1720851" y="1808397"/>
                </a:lnTo>
                <a:lnTo>
                  <a:pt x="1729019" y="1793027"/>
                </a:lnTo>
                <a:lnTo>
                  <a:pt x="1721532" y="1795288"/>
                </a:lnTo>
                <a:lnTo>
                  <a:pt x="1719490" y="1791445"/>
                </a:lnTo>
                <a:lnTo>
                  <a:pt x="1717675" y="1786473"/>
                </a:lnTo>
                <a:lnTo>
                  <a:pt x="1717902" y="1785117"/>
                </a:lnTo>
                <a:lnTo>
                  <a:pt x="1718129" y="1783534"/>
                </a:lnTo>
                <a:lnTo>
                  <a:pt x="1718809" y="1782178"/>
                </a:lnTo>
                <a:lnTo>
                  <a:pt x="1719490" y="1780822"/>
                </a:lnTo>
                <a:lnTo>
                  <a:pt x="1721305" y="1777884"/>
                </a:lnTo>
                <a:lnTo>
                  <a:pt x="1723574" y="1775172"/>
                </a:lnTo>
                <a:lnTo>
                  <a:pt x="1726297" y="1772685"/>
                </a:lnTo>
                <a:lnTo>
                  <a:pt x="1729246" y="1770651"/>
                </a:lnTo>
                <a:lnTo>
                  <a:pt x="1732649" y="1768391"/>
                </a:lnTo>
                <a:lnTo>
                  <a:pt x="1736053" y="1766583"/>
                </a:lnTo>
                <a:lnTo>
                  <a:pt x="1739683" y="1764774"/>
                </a:lnTo>
                <a:lnTo>
                  <a:pt x="1743540" y="1763192"/>
                </a:lnTo>
                <a:lnTo>
                  <a:pt x="1747170" y="1761836"/>
                </a:lnTo>
                <a:lnTo>
                  <a:pt x="1751027" y="1760706"/>
                </a:lnTo>
                <a:lnTo>
                  <a:pt x="1758061" y="1758898"/>
                </a:lnTo>
                <a:lnTo>
                  <a:pt x="1763733" y="1757767"/>
                </a:lnTo>
                <a:lnTo>
                  <a:pt x="1762372" y="1755959"/>
                </a:lnTo>
                <a:lnTo>
                  <a:pt x="1765321" y="1754151"/>
                </a:lnTo>
                <a:lnTo>
                  <a:pt x="1760784" y="1754151"/>
                </a:lnTo>
                <a:lnTo>
                  <a:pt x="1778481" y="1740590"/>
                </a:lnTo>
                <a:lnTo>
                  <a:pt x="1779842" y="1742172"/>
                </a:lnTo>
                <a:lnTo>
                  <a:pt x="1786649" y="1737651"/>
                </a:lnTo>
                <a:lnTo>
                  <a:pt x="1810472" y="1747144"/>
                </a:lnTo>
                <a:lnTo>
                  <a:pt x="1814783" y="1744432"/>
                </a:lnTo>
                <a:lnTo>
                  <a:pt x="1819548" y="1741720"/>
                </a:lnTo>
                <a:lnTo>
                  <a:pt x="1824766" y="1739460"/>
                </a:lnTo>
                <a:lnTo>
                  <a:pt x="1830212" y="1737651"/>
                </a:lnTo>
                <a:lnTo>
                  <a:pt x="1836111" y="1735843"/>
                </a:lnTo>
                <a:lnTo>
                  <a:pt x="1842464" y="1734487"/>
                </a:lnTo>
                <a:lnTo>
                  <a:pt x="1848590" y="1732905"/>
                </a:lnTo>
                <a:lnTo>
                  <a:pt x="1855396" y="1732001"/>
                </a:lnTo>
                <a:lnTo>
                  <a:pt x="1862657" y="1731096"/>
                </a:lnTo>
                <a:lnTo>
                  <a:pt x="1869917" y="1730419"/>
                </a:lnTo>
                <a:lnTo>
                  <a:pt x="1877178" y="1729966"/>
                </a:lnTo>
                <a:lnTo>
                  <a:pt x="1884665" y="1729288"/>
                </a:lnTo>
                <a:lnTo>
                  <a:pt x="1900320" y="1728837"/>
                </a:lnTo>
                <a:lnTo>
                  <a:pt x="1915976" y="1729062"/>
                </a:lnTo>
                <a:lnTo>
                  <a:pt x="1932085" y="1729515"/>
                </a:lnTo>
                <a:lnTo>
                  <a:pt x="1947967" y="1730419"/>
                </a:lnTo>
                <a:lnTo>
                  <a:pt x="1963622" y="1731323"/>
                </a:lnTo>
                <a:lnTo>
                  <a:pt x="1978824" y="1732227"/>
                </a:lnTo>
                <a:lnTo>
                  <a:pt x="2006504" y="1734261"/>
                </a:lnTo>
                <a:lnTo>
                  <a:pt x="2018983" y="1734939"/>
                </a:lnTo>
                <a:lnTo>
                  <a:pt x="2029540" y="1735368"/>
                </a:lnTo>
                <a:lnTo>
                  <a:pt x="2029959" y="1733014"/>
                </a:lnTo>
                <a:lnTo>
                  <a:pt x="2018846" y="1731653"/>
                </a:lnTo>
                <a:lnTo>
                  <a:pt x="2016578" y="1730294"/>
                </a:lnTo>
                <a:lnTo>
                  <a:pt x="2019980" y="1727801"/>
                </a:lnTo>
                <a:lnTo>
                  <a:pt x="2023155" y="1724854"/>
                </a:lnTo>
                <a:lnTo>
                  <a:pt x="2026330" y="1721228"/>
                </a:lnTo>
                <a:lnTo>
                  <a:pt x="2029278" y="1717375"/>
                </a:lnTo>
                <a:lnTo>
                  <a:pt x="2031773" y="1713296"/>
                </a:lnTo>
                <a:lnTo>
                  <a:pt x="2034494" y="1708535"/>
                </a:lnTo>
                <a:lnTo>
                  <a:pt x="2036989" y="1704003"/>
                </a:lnTo>
                <a:lnTo>
                  <a:pt x="2039484" y="1699244"/>
                </a:lnTo>
                <a:lnTo>
                  <a:pt x="2041298" y="1694030"/>
                </a:lnTo>
                <a:lnTo>
                  <a:pt x="2043566" y="1689271"/>
                </a:lnTo>
                <a:lnTo>
                  <a:pt x="2046968" y="1679297"/>
                </a:lnTo>
                <a:lnTo>
                  <a:pt x="2049916" y="1670004"/>
                </a:lnTo>
                <a:lnTo>
                  <a:pt x="2051957" y="1662070"/>
                </a:lnTo>
                <a:close/>
                <a:moveTo>
                  <a:pt x="4252104" y="1661448"/>
                </a:moveTo>
                <a:lnTo>
                  <a:pt x="4260746" y="1669259"/>
                </a:lnTo>
                <a:lnTo>
                  <a:pt x="4261077" y="1669303"/>
                </a:lnTo>
                <a:lnTo>
                  <a:pt x="4262451" y="1669389"/>
                </a:lnTo>
                <a:lnTo>
                  <a:pt x="4253649" y="1662646"/>
                </a:lnTo>
                <a:lnTo>
                  <a:pt x="4252104" y="1661448"/>
                </a:lnTo>
                <a:close/>
                <a:moveTo>
                  <a:pt x="4153262" y="1659111"/>
                </a:moveTo>
                <a:lnTo>
                  <a:pt x="4152447" y="1659185"/>
                </a:lnTo>
                <a:lnTo>
                  <a:pt x="4149952" y="1659185"/>
                </a:lnTo>
                <a:lnTo>
                  <a:pt x="4153127" y="1662364"/>
                </a:lnTo>
                <a:lnTo>
                  <a:pt x="4156075" y="1665543"/>
                </a:lnTo>
                <a:lnTo>
                  <a:pt x="4161745" y="1672355"/>
                </a:lnTo>
                <a:lnTo>
                  <a:pt x="4164922" y="1676199"/>
                </a:lnTo>
                <a:lnTo>
                  <a:pt x="4161064" y="1670664"/>
                </a:lnTo>
                <a:lnTo>
                  <a:pt x="4156302" y="1663861"/>
                </a:lnTo>
                <a:lnTo>
                  <a:pt x="4153262" y="1659111"/>
                </a:lnTo>
                <a:close/>
                <a:moveTo>
                  <a:pt x="630238" y="1658992"/>
                </a:moveTo>
                <a:lnTo>
                  <a:pt x="619125" y="1673280"/>
                </a:lnTo>
                <a:lnTo>
                  <a:pt x="629765" y="1659493"/>
                </a:lnTo>
                <a:lnTo>
                  <a:pt x="630238" y="1658992"/>
                </a:lnTo>
                <a:close/>
                <a:moveTo>
                  <a:pt x="2841307" y="1657469"/>
                </a:moveTo>
                <a:lnTo>
                  <a:pt x="2852738" y="1660644"/>
                </a:lnTo>
                <a:lnTo>
                  <a:pt x="2852078" y="1660644"/>
                </a:lnTo>
                <a:lnTo>
                  <a:pt x="2838450" y="1659233"/>
                </a:lnTo>
                <a:lnTo>
                  <a:pt x="2841307" y="1657469"/>
                </a:lnTo>
                <a:close/>
                <a:moveTo>
                  <a:pt x="3260570" y="1657217"/>
                </a:moveTo>
                <a:lnTo>
                  <a:pt x="3260498" y="1657290"/>
                </a:lnTo>
                <a:lnTo>
                  <a:pt x="3261414" y="1657840"/>
                </a:lnTo>
                <a:lnTo>
                  <a:pt x="3261415" y="1657840"/>
                </a:lnTo>
                <a:lnTo>
                  <a:pt x="3263681" y="1658521"/>
                </a:lnTo>
                <a:lnTo>
                  <a:pt x="3265720" y="1659200"/>
                </a:lnTo>
                <a:lnTo>
                  <a:pt x="3267533" y="1659880"/>
                </a:lnTo>
                <a:lnTo>
                  <a:pt x="3269346" y="1661013"/>
                </a:lnTo>
                <a:lnTo>
                  <a:pt x="3270479" y="1662373"/>
                </a:lnTo>
                <a:lnTo>
                  <a:pt x="3271839" y="1663733"/>
                </a:lnTo>
                <a:lnTo>
                  <a:pt x="3272519" y="1665319"/>
                </a:lnTo>
                <a:lnTo>
                  <a:pt x="3273199" y="1667132"/>
                </a:lnTo>
                <a:lnTo>
                  <a:pt x="3273425" y="1668945"/>
                </a:lnTo>
                <a:lnTo>
                  <a:pt x="3273425" y="1670984"/>
                </a:lnTo>
                <a:lnTo>
                  <a:pt x="3272972" y="1673250"/>
                </a:lnTo>
                <a:lnTo>
                  <a:pt x="3272519" y="1675517"/>
                </a:lnTo>
                <a:lnTo>
                  <a:pt x="3271612" y="1676424"/>
                </a:lnTo>
                <a:lnTo>
                  <a:pt x="3270253" y="1677557"/>
                </a:lnTo>
                <a:lnTo>
                  <a:pt x="3268213" y="1681409"/>
                </a:lnTo>
                <a:lnTo>
                  <a:pt x="3265947" y="1686394"/>
                </a:lnTo>
                <a:lnTo>
                  <a:pt x="3263454" y="1692060"/>
                </a:lnTo>
                <a:lnTo>
                  <a:pt x="3259149" y="1702711"/>
                </a:lnTo>
                <a:lnTo>
                  <a:pt x="3257336" y="1706790"/>
                </a:lnTo>
                <a:lnTo>
                  <a:pt x="3256118" y="1709228"/>
                </a:lnTo>
                <a:lnTo>
                  <a:pt x="3259381" y="1707287"/>
                </a:lnTo>
                <a:lnTo>
                  <a:pt x="3262343" y="1704803"/>
                </a:lnTo>
                <a:lnTo>
                  <a:pt x="3263255" y="1703674"/>
                </a:lnTo>
                <a:lnTo>
                  <a:pt x="3264394" y="1702544"/>
                </a:lnTo>
                <a:lnTo>
                  <a:pt x="3265534" y="1700964"/>
                </a:lnTo>
                <a:lnTo>
                  <a:pt x="3266218" y="1699609"/>
                </a:lnTo>
                <a:lnTo>
                  <a:pt x="3266673" y="1698028"/>
                </a:lnTo>
                <a:lnTo>
                  <a:pt x="3267129" y="1696673"/>
                </a:lnTo>
                <a:lnTo>
                  <a:pt x="3267357" y="1694866"/>
                </a:lnTo>
                <a:lnTo>
                  <a:pt x="3267585" y="1693285"/>
                </a:lnTo>
                <a:lnTo>
                  <a:pt x="3267585" y="1689897"/>
                </a:lnTo>
                <a:lnTo>
                  <a:pt x="3266901" y="1686284"/>
                </a:lnTo>
                <a:lnTo>
                  <a:pt x="3277157" y="1672733"/>
                </a:lnTo>
                <a:lnTo>
                  <a:pt x="3270320" y="1660989"/>
                </a:lnTo>
                <a:lnTo>
                  <a:pt x="3262571" y="1657827"/>
                </a:lnTo>
                <a:lnTo>
                  <a:pt x="3260570" y="1657217"/>
                </a:lnTo>
                <a:close/>
                <a:moveTo>
                  <a:pt x="4162373" y="1654521"/>
                </a:moveTo>
                <a:lnTo>
                  <a:pt x="4161972" y="1655325"/>
                </a:lnTo>
                <a:lnTo>
                  <a:pt x="4161291" y="1656233"/>
                </a:lnTo>
                <a:lnTo>
                  <a:pt x="4161100" y="1656386"/>
                </a:lnTo>
                <a:lnTo>
                  <a:pt x="4162198" y="1656151"/>
                </a:lnTo>
                <a:lnTo>
                  <a:pt x="4162373" y="1654521"/>
                </a:lnTo>
                <a:close/>
                <a:moveTo>
                  <a:pt x="2960433" y="1652866"/>
                </a:moveTo>
                <a:lnTo>
                  <a:pt x="2955926" y="1656301"/>
                </a:lnTo>
                <a:lnTo>
                  <a:pt x="2955926" y="1657168"/>
                </a:lnTo>
                <a:lnTo>
                  <a:pt x="2956379" y="1656330"/>
                </a:lnTo>
                <a:lnTo>
                  <a:pt x="2960461" y="1653599"/>
                </a:lnTo>
                <a:lnTo>
                  <a:pt x="2960856" y="1653006"/>
                </a:lnTo>
                <a:lnTo>
                  <a:pt x="2960433" y="1652866"/>
                </a:lnTo>
                <a:close/>
                <a:moveTo>
                  <a:pt x="4270912" y="1650412"/>
                </a:moveTo>
                <a:lnTo>
                  <a:pt x="4270846" y="1650448"/>
                </a:lnTo>
                <a:lnTo>
                  <a:pt x="4277642" y="1664837"/>
                </a:lnTo>
                <a:lnTo>
                  <a:pt x="4278313" y="1664390"/>
                </a:lnTo>
                <a:lnTo>
                  <a:pt x="4277860" y="1663335"/>
                </a:lnTo>
                <a:lnTo>
                  <a:pt x="4275819" y="1658812"/>
                </a:lnTo>
                <a:lnTo>
                  <a:pt x="4273097" y="1653835"/>
                </a:lnTo>
                <a:lnTo>
                  <a:pt x="4270912" y="1650412"/>
                </a:lnTo>
                <a:close/>
                <a:moveTo>
                  <a:pt x="3031824" y="1650126"/>
                </a:moveTo>
                <a:lnTo>
                  <a:pt x="3029437" y="1654578"/>
                </a:lnTo>
                <a:lnTo>
                  <a:pt x="3030790" y="1659044"/>
                </a:lnTo>
                <a:lnTo>
                  <a:pt x="3020643" y="1663954"/>
                </a:lnTo>
                <a:lnTo>
                  <a:pt x="3020419" y="1668392"/>
                </a:lnTo>
                <a:lnTo>
                  <a:pt x="3021397" y="1668366"/>
                </a:lnTo>
                <a:lnTo>
                  <a:pt x="3021850" y="1663376"/>
                </a:lnTo>
                <a:lnTo>
                  <a:pt x="3031809" y="1659067"/>
                </a:lnTo>
                <a:lnTo>
                  <a:pt x="3037015" y="1659067"/>
                </a:lnTo>
                <a:lnTo>
                  <a:pt x="3038663" y="1657642"/>
                </a:lnTo>
                <a:lnTo>
                  <a:pt x="3030692" y="1652643"/>
                </a:lnTo>
                <a:lnTo>
                  <a:pt x="3031819" y="1650144"/>
                </a:lnTo>
                <a:lnTo>
                  <a:pt x="3031824" y="1650126"/>
                </a:lnTo>
                <a:close/>
                <a:moveTo>
                  <a:pt x="2814652" y="1649531"/>
                </a:moveTo>
                <a:lnTo>
                  <a:pt x="2827338" y="1650614"/>
                </a:lnTo>
                <a:lnTo>
                  <a:pt x="2826670" y="1651046"/>
                </a:lnTo>
                <a:lnTo>
                  <a:pt x="2823332" y="1651913"/>
                </a:lnTo>
                <a:lnTo>
                  <a:pt x="2823109" y="1651913"/>
                </a:lnTo>
                <a:lnTo>
                  <a:pt x="2818658" y="1652345"/>
                </a:lnTo>
                <a:lnTo>
                  <a:pt x="2813985" y="1653644"/>
                </a:lnTo>
                <a:lnTo>
                  <a:pt x="2813317" y="1654294"/>
                </a:lnTo>
                <a:lnTo>
                  <a:pt x="2803525" y="1654294"/>
                </a:lnTo>
                <a:lnTo>
                  <a:pt x="2814652" y="1649531"/>
                </a:lnTo>
                <a:close/>
                <a:moveTo>
                  <a:pt x="522287" y="1649485"/>
                </a:moveTo>
                <a:lnTo>
                  <a:pt x="515937" y="1657423"/>
                </a:lnTo>
                <a:lnTo>
                  <a:pt x="521607" y="1650129"/>
                </a:lnTo>
                <a:lnTo>
                  <a:pt x="522287" y="1649485"/>
                </a:lnTo>
                <a:close/>
                <a:moveTo>
                  <a:pt x="2881365" y="1648004"/>
                </a:moveTo>
                <a:lnTo>
                  <a:pt x="2880922" y="1650540"/>
                </a:lnTo>
                <a:lnTo>
                  <a:pt x="2880695" y="1654423"/>
                </a:lnTo>
                <a:lnTo>
                  <a:pt x="2880695" y="1658078"/>
                </a:lnTo>
                <a:lnTo>
                  <a:pt x="2881049" y="1661284"/>
                </a:lnTo>
                <a:lnTo>
                  <a:pt x="2882401" y="1661894"/>
                </a:lnTo>
                <a:lnTo>
                  <a:pt x="2882547" y="1662251"/>
                </a:lnTo>
                <a:lnTo>
                  <a:pt x="2886358" y="1662521"/>
                </a:lnTo>
                <a:lnTo>
                  <a:pt x="2886075" y="1662385"/>
                </a:lnTo>
                <a:lnTo>
                  <a:pt x="2886105" y="1661824"/>
                </a:lnTo>
                <a:lnTo>
                  <a:pt x="2885889" y="1662163"/>
                </a:lnTo>
                <a:lnTo>
                  <a:pt x="2885660" y="1662163"/>
                </a:lnTo>
                <a:lnTo>
                  <a:pt x="2884288" y="1659414"/>
                </a:lnTo>
                <a:lnTo>
                  <a:pt x="2883143" y="1656666"/>
                </a:lnTo>
                <a:lnTo>
                  <a:pt x="2881999" y="1653459"/>
                </a:lnTo>
                <a:lnTo>
                  <a:pt x="2881542" y="1650481"/>
                </a:lnTo>
                <a:lnTo>
                  <a:pt x="2881365" y="1648004"/>
                </a:lnTo>
                <a:close/>
                <a:moveTo>
                  <a:pt x="4353528" y="1645421"/>
                </a:moveTo>
                <a:lnTo>
                  <a:pt x="4352925" y="1647534"/>
                </a:lnTo>
                <a:lnTo>
                  <a:pt x="4351111" y="1652976"/>
                </a:lnTo>
                <a:lnTo>
                  <a:pt x="4350302" y="1655035"/>
                </a:lnTo>
                <a:lnTo>
                  <a:pt x="4355194" y="1650896"/>
                </a:lnTo>
                <a:lnTo>
                  <a:pt x="4353528" y="1645421"/>
                </a:lnTo>
                <a:close/>
                <a:moveTo>
                  <a:pt x="2409696" y="1643751"/>
                </a:moveTo>
                <a:lnTo>
                  <a:pt x="2409597" y="1645361"/>
                </a:lnTo>
                <a:lnTo>
                  <a:pt x="2410402" y="1643857"/>
                </a:lnTo>
                <a:lnTo>
                  <a:pt x="2409696" y="1643751"/>
                </a:lnTo>
                <a:close/>
                <a:moveTo>
                  <a:pt x="2397096" y="1643337"/>
                </a:moveTo>
                <a:lnTo>
                  <a:pt x="2389084" y="1643772"/>
                </a:lnTo>
                <a:lnTo>
                  <a:pt x="2390394" y="1644213"/>
                </a:lnTo>
                <a:lnTo>
                  <a:pt x="2397096" y="1643337"/>
                </a:lnTo>
                <a:close/>
                <a:moveTo>
                  <a:pt x="2825750" y="1640006"/>
                </a:moveTo>
                <a:lnTo>
                  <a:pt x="2821183" y="1641912"/>
                </a:lnTo>
                <a:lnTo>
                  <a:pt x="2816388" y="1642546"/>
                </a:lnTo>
                <a:lnTo>
                  <a:pt x="2811593" y="1642757"/>
                </a:lnTo>
                <a:lnTo>
                  <a:pt x="2807711" y="1643181"/>
                </a:lnTo>
                <a:lnTo>
                  <a:pt x="2804057" y="1643181"/>
                </a:lnTo>
                <a:lnTo>
                  <a:pt x="2797664" y="1642969"/>
                </a:lnTo>
                <a:lnTo>
                  <a:pt x="2792412" y="1642335"/>
                </a:lnTo>
                <a:lnTo>
                  <a:pt x="2799719" y="1640429"/>
                </a:lnTo>
                <a:lnTo>
                  <a:pt x="2824608" y="1640217"/>
                </a:lnTo>
                <a:lnTo>
                  <a:pt x="2824836" y="1640217"/>
                </a:lnTo>
                <a:lnTo>
                  <a:pt x="2825750" y="1640006"/>
                </a:lnTo>
                <a:close/>
                <a:moveTo>
                  <a:pt x="3323501" y="1637741"/>
                </a:moveTo>
                <a:lnTo>
                  <a:pt x="3320574" y="1638370"/>
                </a:lnTo>
                <a:lnTo>
                  <a:pt x="3322508" y="1638178"/>
                </a:lnTo>
                <a:lnTo>
                  <a:pt x="3323501" y="1637741"/>
                </a:lnTo>
                <a:close/>
                <a:moveTo>
                  <a:pt x="5106761" y="1637329"/>
                </a:moveTo>
                <a:lnTo>
                  <a:pt x="5105854" y="1637556"/>
                </a:lnTo>
                <a:lnTo>
                  <a:pt x="5105400" y="1639824"/>
                </a:lnTo>
                <a:lnTo>
                  <a:pt x="5106761" y="1637329"/>
                </a:lnTo>
                <a:close/>
                <a:moveTo>
                  <a:pt x="2961199" y="1637157"/>
                </a:moveTo>
                <a:lnTo>
                  <a:pt x="2962770" y="1637950"/>
                </a:lnTo>
                <a:lnTo>
                  <a:pt x="2962911" y="1637839"/>
                </a:lnTo>
                <a:lnTo>
                  <a:pt x="2961199" y="1637157"/>
                </a:lnTo>
                <a:close/>
                <a:moveTo>
                  <a:pt x="4164239" y="1636932"/>
                </a:moveTo>
                <a:lnTo>
                  <a:pt x="4161972" y="1639203"/>
                </a:lnTo>
                <a:lnTo>
                  <a:pt x="4162879" y="1643744"/>
                </a:lnTo>
                <a:lnTo>
                  <a:pt x="4163274" y="1646115"/>
                </a:lnTo>
                <a:lnTo>
                  <a:pt x="4164239" y="1637102"/>
                </a:lnTo>
                <a:lnTo>
                  <a:pt x="4165066" y="1637154"/>
                </a:lnTo>
                <a:lnTo>
                  <a:pt x="4164239" y="1636932"/>
                </a:lnTo>
                <a:close/>
                <a:moveTo>
                  <a:pt x="4260307" y="1636660"/>
                </a:moveTo>
                <a:lnTo>
                  <a:pt x="4259759" y="1637572"/>
                </a:lnTo>
                <a:lnTo>
                  <a:pt x="4259532" y="1638928"/>
                </a:lnTo>
                <a:lnTo>
                  <a:pt x="4259759" y="1640057"/>
                </a:lnTo>
                <a:lnTo>
                  <a:pt x="4259985" y="1641412"/>
                </a:lnTo>
                <a:lnTo>
                  <a:pt x="4260664" y="1642542"/>
                </a:lnTo>
                <a:lnTo>
                  <a:pt x="4261795" y="1643445"/>
                </a:lnTo>
                <a:lnTo>
                  <a:pt x="4262926" y="1644349"/>
                </a:lnTo>
                <a:lnTo>
                  <a:pt x="4264284" y="1645478"/>
                </a:lnTo>
                <a:lnTo>
                  <a:pt x="4266999" y="1646834"/>
                </a:lnTo>
                <a:lnTo>
                  <a:pt x="4269365" y="1648014"/>
                </a:lnTo>
                <a:lnTo>
                  <a:pt x="4264253" y="1640265"/>
                </a:lnTo>
                <a:lnTo>
                  <a:pt x="4262665" y="1637550"/>
                </a:lnTo>
                <a:lnTo>
                  <a:pt x="4261531" y="1636872"/>
                </a:lnTo>
                <a:lnTo>
                  <a:pt x="4260307" y="1636660"/>
                </a:lnTo>
                <a:close/>
                <a:moveTo>
                  <a:pt x="2611717" y="1636329"/>
                </a:moveTo>
                <a:lnTo>
                  <a:pt x="2611664" y="1636411"/>
                </a:lnTo>
                <a:lnTo>
                  <a:pt x="2615292" y="1638702"/>
                </a:lnTo>
                <a:lnTo>
                  <a:pt x="2616024" y="1637816"/>
                </a:lnTo>
                <a:lnTo>
                  <a:pt x="2615534" y="1638302"/>
                </a:lnTo>
                <a:lnTo>
                  <a:pt x="2611717" y="1636329"/>
                </a:lnTo>
                <a:close/>
                <a:moveTo>
                  <a:pt x="4189677" y="1636322"/>
                </a:moveTo>
                <a:lnTo>
                  <a:pt x="4198659" y="1642163"/>
                </a:lnTo>
                <a:lnTo>
                  <a:pt x="4201173" y="1640810"/>
                </a:lnTo>
                <a:lnTo>
                  <a:pt x="4211918" y="1642840"/>
                </a:lnTo>
                <a:lnTo>
                  <a:pt x="4223020" y="1639741"/>
                </a:lnTo>
                <a:lnTo>
                  <a:pt x="4222196" y="1639154"/>
                </a:lnTo>
                <a:lnTo>
                  <a:pt x="4206357" y="1641412"/>
                </a:lnTo>
                <a:lnTo>
                  <a:pt x="4200926" y="1640283"/>
                </a:lnTo>
                <a:lnTo>
                  <a:pt x="4200700" y="1640283"/>
                </a:lnTo>
                <a:lnTo>
                  <a:pt x="4198664" y="1641412"/>
                </a:lnTo>
                <a:lnTo>
                  <a:pt x="4198211" y="1641638"/>
                </a:lnTo>
                <a:lnTo>
                  <a:pt x="4197985" y="1640735"/>
                </a:lnTo>
                <a:lnTo>
                  <a:pt x="4197306" y="1640283"/>
                </a:lnTo>
                <a:lnTo>
                  <a:pt x="4195496" y="1639154"/>
                </a:lnTo>
                <a:lnTo>
                  <a:pt x="4193007" y="1638024"/>
                </a:lnTo>
                <a:lnTo>
                  <a:pt x="4190065" y="1636443"/>
                </a:lnTo>
                <a:lnTo>
                  <a:pt x="4189677" y="1636322"/>
                </a:lnTo>
                <a:close/>
                <a:moveTo>
                  <a:pt x="2968703" y="1635718"/>
                </a:moveTo>
                <a:lnTo>
                  <a:pt x="2967079" y="1636848"/>
                </a:lnTo>
                <a:lnTo>
                  <a:pt x="2967651" y="1636942"/>
                </a:lnTo>
                <a:lnTo>
                  <a:pt x="2968703" y="1635718"/>
                </a:lnTo>
                <a:close/>
                <a:moveTo>
                  <a:pt x="3303134" y="1635684"/>
                </a:moveTo>
                <a:lnTo>
                  <a:pt x="3302074" y="1636034"/>
                </a:lnTo>
                <a:lnTo>
                  <a:pt x="3303365" y="1636372"/>
                </a:lnTo>
                <a:lnTo>
                  <a:pt x="3308150" y="1637500"/>
                </a:lnTo>
                <a:lnTo>
                  <a:pt x="3313164" y="1638404"/>
                </a:lnTo>
                <a:lnTo>
                  <a:pt x="3313518" y="1638404"/>
                </a:lnTo>
                <a:lnTo>
                  <a:pt x="3310165" y="1637731"/>
                </a:lnTo>
                <a:lnTo>
                  <a:pt x="3306763" y="1636822"/>
                </a:lnTo>
                <a:lnTo>
                  <a:pt x="3303134" y="1635684"/>
                </a:lnTo>
                <a:close/>
                <a:moveTo>
                  <a:pt x="665616" y="1635107"/>
                </a:moveTo>
                <a:lnTo>
                  <a:pt x="657066" y="1642777"/>
                </a:lnTo>
                <a:lnTo>
                  <a:pt x="657225" y="1642598"/>
                </a:lnTo>
                <a:lnTo>
                  <a:pt x="661307" y="1638739"/>
                </a:lnTo>
                <a:lnTo>
                  <a:pt x="665616" y="1635107"/>
                </a:lnTo>
                <a:close/>
                <a:moveTo>
                  <a:pt x="2953499" y="1633588"/>
                </a:moveTo>
                <a:lnTo>
                  <a:pt x="2955925" y="1642690"/>
                </a:lnTo>
                <a:lnTo>
                  <a:pt x="2955698" y="1642690"/>
                </a:lnTo>
                <a:lnTo>
                  <a:pt x="2955698" y="1646354"/>
                </a:lnTo>
                <a:lnTo>
                  <a:pt x="2955267" y="1655907"/>
                </a:lnTo>
                <a:lnTo>
                  <a:pt x="2955873" y="1656006"/>
                </a:lnTo>
                <a:lnTo>
                  <a:pt x="2956672" y="1647929"/>
                </a:lnTo>
                <a:lnTo>
                  <a:pt x="2956151" y="1647211"/>
                </a:lnTo>
                <a:lnTo>
                  <a:pt x="2955925" y="1643193"/>
                </a:lnTo>
                <a:lnTo>
                  <a:pt x="2956376" y="1642970"/>
                </a:lnTo>
                <a:lnTo>
                  <a:pt x="2956801" y="1642637"/>
                </a:lnTo>
                <a:lnTo>
                  <a:pt x="2956525" y="1642798"/>
                </a:lnTo>
                <a:lnTo>
                  <a:pt x="2954235" y="1634380"/>
                </a:lnTo>
                <a:lnTo>
                  <a:pt x="2953873" y="1634234"/>
                </a:lnTo>
                <a:lnTo>
                  <a:pt x="2953531" y="1633588"/>
                </a:lnTo>
                <a:lnTo>
                  <a:pt x="2953499" y="1633588"/>
                </a:lnTo>
                <a:close/>
                <a:moveTo>
                  <a:pt x="2056493" y="1632151"/>
                </a:moveTo>
                <a:lnTo>
                  <a:pt x="2052864" y="1656858"/>
                </a:lnTo>
                <a:lnTo>
                  <a:pt x="2049689" y="1661617"/>
                </a:lnTo>
                <a:lnTo>
                  <a:pt x="2050369" y="1656177"/>
                </a:lnTo>
                <a:lnTo>
                  <a:pt x="2050596" y="1655497"/>
                </a:lnTo>
                <a:lnTo>
                  <a:pt x="2056266" y="1633058"/>
                </a:lnTo>
                <a:lnTo>
                  <a:pt x="2056493" y="1632151"/>
                </a:lnTo>
                <a:close/>
                <a:moveTo>
                  <a:pt x="2792394" y="1632069"/>
                </a:moveTo>
                <a:lnTo>
                  <a:pt x="2792618" y="1632069"/>
                </a:lnTo>
                <a:lnTo>
                  <a:pt x="2809875" y="1632387"/>
                </a:lnTo>
                <a:lnTo>
                  <a:pt x="2809427" y="1633656"/>
                </a:lnTo>
                <a:lnTo>
                  <a:pt x="2790825" y="1632387"/>
                </a:lnTo>
                <a:lnTo>
                  <a:pt x="2792394" y="1632069"/>
                </a:lnTo>
                <a:close/>
                <a:moveTo>
                  <a:pt x="2614612" y="1631830"/>
                </a:moveTo>
                <a:lnTo>
                  <a:pt x="2613488" y="1633577"/>
                </a:lnTo>
                <a:lnTo>
                  <a:pt x="2614766" y="1631952"/>
                </a:lnTo>
                <a:lnTo>
                  <a:pt x="2614913" y="1632033"/>
                </a:lnTo>
                <a:lnTo>
                  <a:pt x="2614612" y="1631830"/>
                </a:lnTo>
                <a:close/>
                <a:moveTo>
                  <a:pt x="653370" y="1631021"/>
                </a:moveTo>
                <a:lnTo>
                  <a:pt x="652450" y="1633075"/>
                </a:lnTo>
                <a:lnTo>
                  <a:pt x="653370" y="1633006"/>
                </a:lnTo>
                <a:lnTo>
                  <a:pt x="655980" y="1632328"/>
                </a:lnTo>
                <a:lnTo>
                  <a:pt x="653370" y="1631021"/>
                </a:lnTo>
                <a:close/>
                <a:moveTo>
                  <a:pt x="4156183" y="1627423"/>
                </a:moveTo>
                <a:lnTo>
                  <a:pt x="4159477" y="1628985"/>
                </a:lnTo>
                <a:lnTo>
                  <a:pt x="4163786" y="1630801"/>
                </a:lnTo>
                <a:lnTo>
                  <a:pt x="4167868" y="1633072"/>
                </a:lnTo>
                <a:lnTo>
                  <a:pt x="4171950" y="1635570"/>
                </a:lnTo>
                <a:lnTo>
                  <a:pt x="4175579" y="1638294"/>
                </a:lnTo>
                <a:lnTo>
                  <a:pt x="4177100" y="1639370"/>
                </a:lnTo>
                <a:lnTo>
                  <a:pt x="4178073" y="1639597"/>
                </a:lnTo>
                <a:lnTo>
                  <a:pt x="4179328" y="1639943"/>
                </a:lnTo>
                <a:lnTo>
                  <a:pt x="4176713" y="1637881"/>
                </a:lnTo>
                <a:lnTo>
                  <a:pt x="4186837" y="1635436"/>
                </a:lnTo>
                <a:lnTo>
                  <a:pt x="4186445" y="1635314"/>
                </a:lnTo>
                <a:lnTo>
                  <a:pt x="4182372" y="1633959"/>
                </a:lnTo>
                <a:lnTo>
                  <a:pt x="4173999" y="1631925"/>
                </a:lnTo>
                <a:lnTo>
                  <a:pt x="4156183" y="1627423"/>
                </a:lnTo>
                <a:close/>
                <a:moveTo>
                  <a:pt x="3020659" y="1623829"/>
                </a:moveTo>
                <a:lnTo>
                  <a:pt x="3022221" y="1629352"/>
                </a:lnTo>
                <a:lnTo>
                  <a:pt x="3028084" y="1633371"/>
                </a:lnTo>
                <a:lnTo>
                  <a:pt x="3032548" y="1639723"/>
                </a:lnTo>
                <a:lnTo>
                  <a:pt x="3032494" y="1639234"/>
                </a:lnTo>
                <a:lnTo>
                  <a:pt x="3031819" y="1637189"/>
                </a:lnTo>
                <a:lnTo>
                  <a:pt x="3030692" y="1635371"/>
                </a:lnTo>
                <a:lnTo>
                  <a:pt x="3029791" y="1633326"/>
                </a:lnTo>
                <a:lnTo>
                  <a:pt x="3028665" y="1631508"/>
                </a:lnTo>
                <a:lnTo>
                  <a:pt x="3027088" y="1629917"/>
                </a:lnTo>
                <a:lnTo>
                  <a:pt x="3025511" y="1628099"/>
                </a:lnTo>
                <a:lnTo>
                  <a:pt x="3021906" y="1624689"/>
                </a:lnTo>
                <a:lnTo>
                  <a:pt x="3020659" y="1623829"/>
                </a:lnTo>
                <a:close/>
                <a:moveTo>
                  <a:pt x="2906283" y="1623330"/>
                </a:moveTo>
                <a:lnTo>
                  <a:pt x="2906264" y="1623413"/>
                </a:lnTo>
                <a:lnTo>
                  <a:pt x="2906324" y="1623453"/>
                </a:lnTo>
                <a:lnTo>
                  <a:pt x="2906283" y="1623330"/>
                </a:lnTo>
                <a:close/>
                <a:moveTo>
                  <a:pt x="5212443" y="1622816"/>
                </a:moveTo>
                <a:lnTo>
                  <a:pt x="5215164" y="1623950"/>
                </a:lnTo>
                <a:lnTo>
                  <a:pt x="5217205" y="1625991"/>
                </a:lnTo>
                <a:lnTo>
                  <a:pt x="5212443" y="1622816"/>
                </a:lnTo>
                <a:close/>
                <a:moveTo>
                  <a:pt x="2900992" y="1620017"/>
                </a:moveTo>
                <a:lnTo>
                  <a:pt x="2891381" y="1637884"/>
                </a:lnTo>
                <a:lnTo>
                  <a:pt x="2884516" y="1644297"/>
                </a:lnTo>
                <a:lnTo>
                  <a:pt x="2886710" y="1650446"/>
                </a:lnTo>
                <a:lnTo>
                  <a:pt x="2886757" y="1649561"/>
                </a:lnTo>
                <a:lnTo>
                  <a:pt x="2891535" y="1637880"/>
                </a:lnTo>
                <a:lnTo>
                  <a:pt x="2901065" y="1620066"/>
                </a:lnTo>
                <a:lnTo>
                  <a:pt x="2900992" y="1620017"/>
                </a:lnTo>
                <a:close/>
                <a:moveTo>
                  <a:pt x="3007537" y="1619970"/>
                </a:moveTo>
                <a:lnTo>
                  <a:pt x="3019278" y="1622876"/>
                </a:lnTo>
                <a:lnTo>
                  <a:pt x="3017626" y="1621735"/>
                </a:lnTo>
                <a:lnTo>
                  <a:pt x="3007537" y="1619970"/>
                </a:lnTo>
                <a:close/>
                <a:moveTo>
                  <a:pt x="504645" y="1619951"/>
                </a:moveTo>
                <a:lnTo>
                  <a:pt x="503512" y="1620404"/>
                </a:lnTo>
                <a:lnTo>
                  <a:pt x="499887" y="1626981"/>
                </a:lnTo>
                <a:lnTo>
                  <a:pt x="501473" y="1625167"/>
                </a:lnTo>
                <a:lnTo>
                  <a:pt x="500793" y="1630610"/>
                </a:lnTo>
                <a:lnTo>
                  <a:pt x="500793" y="1630837"/>
                </a:lnTo>
                <a:lnTo>
                  <a:pt x="501020" y="1629929"/>
                </a:lnTo>
                <a:lnTo>
                  <a:pt x="504645" y="1619951"/>
                </a:lnTo>
                <a:close/>
                <a:moveTo>
                  <a:pt x="4316640" y="1619909"/>
                </a:moveTo>
                <a:lnTo>
                  <a:pt x="4297817" y="1640265"/>
                </a:lnTo>
                <a:lnTo>
                  <a:pt x="4283445" y="1660969"/>
                </a:lnTo>
                <a:lnTo>
                  <a:pt x="4290332" y="1656378"/>
                </a:lnTo>
                <a:lnTo>
                  <a:pt x="4298496" y="1651389"/>
                </a:lnTo>
                <a:lnTo>
                  <a:pt x="4307341" y="1645946"/>
                </a:lnTo>
                <a:lnTo>
                  <a:pt x="4316186" y="1640731"/>
                </a:lnTo>
                <a:lnTo>
                  <a:pt x="4324803" y="1636195"/>
                </a:lnTo>
                <a:lnTo>
                  <a:pt x="4328886" y="1634154"/>
                </a:lnTo>
                <a:lnTo>
                  <a:pt x="4332741" y="1632567"/>
                </a:lnTo>
                <a:lnTo>
                  <a:pt x="4336823" y="1631206"/>
                </a:lnTo>
                <a:lnTo>
                  <a:pt x="4340225" y="1630073"/>
                </a:lnTo>
                <a:lnTo>
                  <a:pt x="4343627" y="1629392"/>
                </a:lnTo>
                <a:lnTo>
                  <a:pt x="4344718" y="1629308"/>
                </a:lnTo>
                <a:lnTo>
                  <a:pt x="4316640" y="1619909"/>
                </a:lnTo>
                <a:close/>
                <a:moveTo>
                  <a:pt x="2980517" y="1619433"/>
                </a:moveTo>
                <a:lnTo>
                  <a:pt x="2981429" y="1623019"/>
                </a:lnTo>
                <a:lnTo>
                  <a:pt x="2981632" y="1621763"/>
                </a:lnTo>
                <a:lnTo>
                  <a:pt x="2980517" y="1619433"/>
                </a:lnTo>
                <a:close/>
                <a:moveTo>
                  <a:pt x="3000927" y="1618813"/>
                </a:moveTo>
                <a:lnTo>
                  <a:pt x="3001701" y="1619083"/>
                </a:lnTo>
                <a:lnTo>
                  <a:pt x="3003956" y="1619530"/>
                </a:lnTo>
                <a:lnTo>
                  <a:pt x="3005977" y="1619697"/>
                </a:lnTo>
                <a:lnTo>
                  <a:pt x="3000927" y="1618813"/>
                </a:lnTo>
                <a:close/>
                <a:moveTo>
                  <a:pt x="5128986" y="1615333"/>
                </a:moveTo>
                <a:lnTo>
                  <a:pt x="5132614" y="1616240"/>
                </a:lnTo>
                <a:lnTo>
                  <a:pt x="5129893" y="1615333"/>
                </a:lnTo>
                <a:lnTo>
                  <a:pt x="5128986" y="1615333"/>
                </a:lnTo>
                <a:close/>
                <a:moveTo>
                  <a:pt x="2736850" y="1614606"/>
                </a:moveTo>
                <a:lnTo>
                  <a:pt x="2746375" y="1619369"/>
                </a:lnTo>
                <a:lnTo>
                  <a:pt x="2745942" y="1619369"/>
                </a:lnTo>
                <a:lnTo>
                  <a:pt x="2736850" y="1614606"/>
                </a:lnTo>
                <a:close/>
                <a:moveTo>
                  <a:pt x="2385823" y="1614013"/>
                </a:moveTo>
                <a:lnTo>
                  <a:pt x="2378075" y="1630791"/>
                </a:lnTo>
                <a:lnTo>
                  <a:pt x="2377714" y="1631039"/>
                </a:lnTo>
                <a:lnTo>
                  <a:pt x="2378049" y="1632903"/>
                </a:lnTo>
                <a:lnTo>
                  <a:pt x="2378735" y="1635442"/>
                </a:lnTo>
                <a:lnTo>
                  <a:pt x="2380107" y="1637288"/>
                </a:lnTo>
                <a:lnTo>
                  <a:pt x="2381478" y="1639135"/>
                </a:lnTo>
                <a:lnTo>
                  <a:pt x="2383307" y="1640751"/>
                </a:lnTo>
                <a:lnTo>
                  <a:pt x="2385136" y="1642135"/>
                </a:lnTo>
                <a:lnTo>
                  <a:pt x="2386777" y="1642888"/>
                </a:lnTo>
                <a:lnTo>
                  <a:pt x="2378075" y="1631290"/>
                </a:lnTo>
                <a:lnTo>
                  <a:pt x="2381891" y="1630147"/>
                </a:lnTo>
                <a:lnTo>
                  <a:pt x="2385708" y="1629462"/>
                </a:lnTo>
                <a:lnTo>
                  <a:pt x="2389299" y="1629005"/>
                </a:lnTo>
                <a:lnTo>
                  <a:pt x="2393116" y="1628776"/>
                </a:lnTo>
                <a:lnTo>
                  <a:pt x="2396932" y="1628776"/>
                </a:lnTo>
                <a:lnTo>
                  <a:pt x="2400524" y="1629233"/>
                </a:lnTo>
                <a:lnTo>
                  <a:pt x="2404116" y="1630147"/>
                </a:lnTo>
                <a:lnTo>
                  <a:pt x="2406208" y="1630908"/>
                </a:lnTo>
                <a:lnTo>
                  <a:pt x="2405945" y="1630711"/>
                </a:lnTo>
                <a:lnTo>
                  <a:pt x="2403226" y="1629352"/>
                </a:lnTo>
                <a:lnTo>
                  <a:pt x="2400734" y="1628446"/>
                </a:lnTo>
                <a:lnTo>
                  <a:pt x="2397561" y="1627540"/>
                </a:lnTo>
                <a:lnTo>
                  <a:pt x="2394389" y="1627314"/>
                </a:lnTo>
                <a:lnTo>
                  <a:pt x="2390764" y="1627540"/>
                </a:lnTo>
                <a:lnTo>
                  <a:pt x="2386912" y="1628446"/>
                </a:lnTo>
                <a:lnTo>
                  <a:pt x="2382607" y="1629352"/>
                </a:lnTo>
                <a:lnTo>
                  <a:pt x="2378075" y="1630937"/>
                </a:lnTo>
                <a:lnTo>
                  <a:pt x="2387138" y="1615766"/>
                </a:lnTo>
                <a:lnTo>
                  <a:pt x="2385823" y="1614013"/>
                </a:lnTo>
                <a:close/>
                <a:moveTo>
                  <a:pt x="2989016" y="1612417"/>
                </a:moveTo>
                <a:lnTo>
                  <a:pt x="2980356" y="1617222"/>
                </a:lnTo>
                <a:lnTo>
                  <a:pt x="2981857" y="1616627"/>
                </a:lnTo>
                <a:lnTo>
                  <a:pt x="2983661" y="1615735"/>
                </a:lnTo>
                <a:lnTo>
                  <a:pt x="2985465" y="1615288"/>
                </a:lnTo>
                <a:lnTo>
                  <a:pt x="2987044" y="1614842"/>
                </a:lnTo>
                <a:lnTo>
                  <a:pt x="2988397" y="1614619"/>
                </a:lnTo>
                <a:lnTo>
                  <a:pt x="2989750" y="1614842"/>
                </a:lnTo>
                <a:lnTo>
                  <a:pt x="2990889" y="1615252"/>
                </a:lnTo>
                <a:lnTo>
                  <a:pt x="2989016" y="1612417"/>
                </a:lnTo>
                <a:close/>
                <a:moveTo>
                  <a:pt x="5375035" y="1609536"/>
                </a:moveTo>
                <a:lnTo>
                  <a:pt x="5374581" y="1609989"/>
                </a:lnTo>
                <a:lnTo>
                  <a:pt x="5374127" y="1611802"/>
                </a:lnTo>
                <a:lnTo>
                  <a:pt x="5375035" y="1609536"/>
                </a:lnTo>
                <a:close/>
                <a:moveTo>
                  <a:pt x="5507062" y="1606363"/>
                </a:moveTo>
                <a:lnTo>
                  <a:pt x="5518404" y="1617467"/>
                </a:lnTo>
                <a:lnTo>
                  <a:pt x="5518177" y="1616787"/>
                </a:lnTo>
                <a:lnTo>
                  <a:pt x="5507062" y="1606363"/>
                </a:lnTo>
                <a:close/>
                <a:moveTo>
                  <a:pt x="674007" y="1606051"/>
                </a:moveTo>
                <a:lnTo>
                  <a:pt x="673101" y="1606959"/>
                </a:lnTo>
                <a:lnTo>
                  <a:pt x="673085" y="1606764"/>
                </a:lnTo>
                <a:lnTo>
                  <a:pt x="674007" y="1606051"/>
                </a:lnTo>
                <a:close/>
                <a:moveTo>
                  <a:pt x="2720975" y="1605082"/>
                </a:moveTo>
                <a:lnTo>
                  <a:pt x="2733675" y="1611432"/>
                </a:lnTo>
                <a:lnTo>
                  <a:pt x="2732969" y="1611245"/>
                </a:lnTo>
                <a:lnTo>
                  <a:pt x="2726149" y="1607883"/>
                </a:lnTo>
                <a:lnTo>
                  <a:pt x="2720975" y="1605082"/>
                </a:lnTo>
                <a:close/>
                <a:moveTo>
                  <a:pt x="3087687" y="1604463"/>
                </a:moveTo>
                <a:lnTo>
                  <a:pt x="3087237" y="1606053"/>
                </a:lnTo>
                <a:lnTo>
                  <a:pt x="3087022" y="1606344"/>
                </a:lnTo>
                <a:lnTo>
                  <a:pt x="3087687" y="1604463"/>
                </a:lnTo>
                <a:close/>
                <a:moveTo>
                  <a:pt x="5433108" y="1603191"/>
                </a:moveTo>
                <a:lnTo>
                  <a:pt x="5438326" y="1604550"/>
                </a:lnTo>
                <a:lnTo>
                  <a:pt x="5438553" y="1604550"/>
                </a:lnTo>
                <a:lnTo>
                  <a:pt x="5438553" y="1604324"/>
                </a:lnTo>
                <a:lnTo>
                  <a:pt x="5438780" y="1604324"/>
                </a:lnTo>
                <a:lnTo>
                  <a:pt x="5433108" y="1603191"/>
                </a:lnTo>
                <a:close/>
                <a:moveTo>
                  <a:pt x="2925858" y="1600633"/>
                </a:moveTo>
                <a:lnTo>
                  <a:pt x="2926445" y="1602113"/>
                </a:lnTo>
                <a:lnTo>
                  <a:pt x="2901532" y="1611250"/>
                </a:lnTo>
                <a:lnTo>
                  <a:pt x="2897908" y="1614905"/>
                </a:lnTo>
                <a:lnTo>
                  <a:pt x="2894058" y="1619701"/>
                </a:lnTo>
                <a:lnTo>
                  <a:pt x="2892019" y="1622671"/>
                </a:lnTo>
                <a:lnTo>
                  <a:pt x="2890378" y="1625361"/>
                </a:lnTo>
                <a:lnTo>
                  <a:pt x="2892754" y="1622766"/>
                </a:lnTo>
                <a:lnTo>
                  <a:pt x="2895958" y="1620246"/>
                </a:lnTo>
                <a:lnTo>
                  <a:pt x="2899848" y="1618185"/>
                </a:lnTo>
                <a:lnTo>
                  <a:pt x="2903738" y="1616124"/>
                </a:lnTo>
                <a:lnTo>
                  <a:pt x="2903951" y="1616501"/>
                </a:lnTo>
                <a:lnTo>
                  <a:pt x="2903822" y="1616123"/>
                </a:lnTo>
                <a:lnTo>
                  <a:pt x="2903843" y="1616134"/>
                </a:lnTo>
                <a:lnTo>
                  <a:pt x="2901950" y="1611362"/>
                </a:lnTo>
                <a:lnTo>
                  <a:pt x="2903450" y="1611946"/>
                </a:lnTo>
                <a:lnTo>
                  <a:pt x="2903725" y="1611929"/>
                </a:lnTo>
                <a:lnTo>
                  <a:pt x="2903635" y="1611963"/>
                </a:lnTo>
                <a:lnTo>
                  <a:pt x="2903492" y="1611963"/>
                </a:lnTo>
                <a:lnTo>
                  <a:pt x="2910663" y="1614754"/>
                </a:lnTo>
                <a:lnTo>
                  <a:pt x="2909976" y="1614754"/>
                </a:lnTo>
                <a:lnTo>
                  <a:pt x="2904449" y="1616432"/>
                </a:lnTo>
                <a:lnTo>
                  <a:pt x="2914060" y="1621162"/>
                </a:lnTo>
                <a:lnTo>
                  <a:pt x="2919976" y="1623681"/>
                </a:lnTo>
                <a:lnTo>
                  <a:pt x="2926574" y="1626658"/>
                </a:lnTo>
                <a:lnTo>
                  <a:pt x="2933173" y="1629178"/>
                </a:lnTo>
                <a:lnTo>
                  <a:pt x="2934684" y="1629684"/>
                </a:lnTo>
                <a:lnTo>
                  <a:pt x="2931432" y="1628022"/>
                </a:lnTo>
                <a:lnTo>
                  <a:pt x="2925989" y="1624544"/>
                </a:lnTo>
                <a:lnTo>
                  <a:pt x="2919412" y="1619906"/>
                </a:lnTo>
                <a:lnTo>
                  <a:pt x="2911475" y="1614341"/>
                </a:lnTo>
                <a:lnTo>
                  <a:pt x="2914877" y="1613412"/>
                </a:lnTo>
                <a:lnTo>
                  <a:pt x="2918278" y="1612949"/>
                </a:lnTo>
                <a:lnTo>
                  <a:pt x="2921453" y="1612949"/>
                </a:lnTo>
                <a:lnTo>
                  <a:pt x="2923493" y="1612949"/>
                </a:lnTo>
                <a:lnTo>
                  <a:pt x="2921883" y="1612645"/>
                </a:lnTo>
                <a:lnTo>
                  <a:pt x="2918053" y="1612190"/>
                </a:lnTo>
                <a:lnTo>
                  <a:pt x="2914449" y="1611736"/>
                </a:lnTo>
                <a:lnTo>
                  <a:pt x="2910619" y="1611736"/>
                </a:lnTo>
                <a:lnTo>
                  <a:pt x="2906789" y="1611736"/>
                </a:lnTo>
                <a:lnTo>
                  <a:pt x="2903725" y="1611929"/>
                </a:lnTo>
                <a:lnTo>
                  <a:pt x="2927515" y="1602872"/>
                </a:lnTo>
                <a:lnTo>
                  <a:pt x="2925858" y="1600633"/>
                </a:lnTo>
                <a:close/>
                <a:moveTo>
                  <a:pt x="5259149" y="1597490"/>
                </a:moveTo>
                <a:lnTo>
                  <a:pt x="5260975" y="1601954"/>
                </a:lnTo>
                <a:lnTo>
                  <a:pt x="5260068" y="1600139"/>
                </a:lnTo>
                <a:lnTo>
                  <a:pt x="5259841" y="1599913"/>
                </a:lnTo>
                <a:lnTo>
                  <a:pt x="5259149" y="1597490"/>
                </a:lnTo>
                <a:close/>
                <a:moveTo>
                  <a:pt x="5258934" y="1596738"/>
                </a:moveTo>
                <a:lnTo>
                  <a:pt x="5259149" y="1597490"/>
                </a:lnTo>
                <a:lnTo>
                  <a:pt x="5258934" y="1596965"/>
                </a:lnTo>
                <a:lnTo>
                  <a:pt x="5258934" y="1596738"/>
                </a:lnTo>
                <a:close/>
                <a:moveTo>
                  <a:pt x="3073211" y="1595086"/>
                </a:moveTo>
                <a:lnTo>
                  <a:pt x="3073945" y="1595827"/>
                </a:lnTo>
                <a:lnTo>
                  <a:pt x="3075973" y="1597646"/>
                </a:lnTo>
                <a:lnTo>
                  <a:pt x="3078226" y="1599463"/>
                </a:lnTo>
                <a:lnTo>
                  <a:pt x="3080478" y="1601054"/>
                </a:lnTo>
                <a:lnTo>
                  <a:pt x="3082956" y="1602418"/>
                </a:lnTo>
                <a:lnTo>
                  <a:pt x="3085209" y="1603554"/>
                </a:lnTo>
                <a:lnTo>
                  <a:pt x="3087687" y="1604463"/>
                </a:lnTo>
                <a:lnTo>
                  <a:pt x="3080704" y="1602418"/>
                </a:lnTo>
                <a:lnTo>
                  <a:pt x="3075522" y="1601054"/>
                </a:lnTo>
                <a:lnTo>
                  <a:pt x="3071467" y="1600599"/>
                </a:lnTo>
                <a:lnTo>
                  <a:pt x="3070341" y="1600599"/>
                </a:lnTo>
                <a:lnTo>
                  <a:pt x="3069215" y="1600827"/>
                </a:lnTo>
                <a:lnTo>
                  <a:pt x="3068313" y="1601054"/>
                </a:lnTo>
                <a:lnTo>
                  <a:pt x="3067863" y="1601736"/>
                </a:lnTo>
                <a:lnTo>
                  <a:pt x="3067638" y="1602190"/>
                </a:lnTo>
                <a:lnTo>
                  <a:pt x="3067638" y="1602645"/>
                </a:lnTo>
                <a:lnTo>
                  <a:pt x="3067863" y="1603099"/>
                </a:lnTo>
                <a:lnTo>
                  <a:pt x="3068313" y="1603781"/>
                </a:lnTo>
                <a:lnTo>
                  <a:pt x="3069890" y="1605372"/>
                </a:lnTo>
                <a:lnTo>
                  <a:pt x="3071693" y="1606508"/>
                </a:lnTo>
                <a:lnTo>
                  <a:pt x="3074171" y="1607644"/>
                </a:lnTo>
                <a:lnTo>
                  <a:pt x="3076874" y="1608781"/>
                </a:lnTo>
                <a:lnTo>
                  <a:pt x="3079577" y="1609236"/>
                </a:lnTo>
                <a:lnTo>
                  <a:pt x="3080929" y="1609236"/>
                </a:lnTo>
                <a:lnTo>
                  <a:pt x="3082281" y="1609236"/>
                </a:lnTo>
                <a:lnTo>
                  <a:pt x="3083407" y="1609008"/>
                </a:lnTo>
                <a:lnTo>
                  <a:pt x="3084533" y="1608554"/>
                </a:lnTo>
                <a:lnTo>
                  <a:pt x="3085660" y="1607644"/>
                </a:lnTo>
                <a:lnTo>
                  <a:pt x="3086561" y="1606963"/>
                </a:lnTo>
                <a:lnTo>
                  <a:pt x="3087022" y="1606344"/>
                </a:lnTo>
                <a:lnTo>
                  <a:pt x="3086561" y="1607644"/>
                </a:lnTo>
                <a:lnTo>
                  <a:pt x="3085209" y="1610599"/>
                </a:lnTo>
                <a:lnTo>
                  <a:pt x="3084083" y="1612872"/>
                </a:lnTo>
                <a:lnTo>
                  <a:pt x="3082731" y="1614690"/>
                </a:lnTo>
                <a:lnTo>
                  <a:pt x="3080028" y="1618326"/>
                </a:lnTo>
                <a:lnTo>
                  <a:pt x="3077550" y="1620826"/>
                </a:lnTo>
                <a:lnTo>
                  <a:pt x="3075072" y="1623553"/>
                </a:lnTo>
                <a:lnTo>
                  <a:pt x="3074171" y="1625372"/>
                </a:lnTo>
                <a:lnTo>
                  <a:pt x="3073270" y="1626962"/>
                </a:lnTo>
                <a:lnTo>
                  <a:pt x="3072368" y="1629008"/>
                </a:lnTo>
                <a:lnTo>
                  <a:pt x="3071467" y="1631281"/>
                </a:lnTo>
                <a:lnTo>
                  <a:pt x="3070791" y="1634234"/>
                </a:lnTo>
                <a:lnTo>
                  <a:pt x="3070341" y="1637416"/>
                </a:lnTo>
                <a:lnTo>
                  <a:pt x="3065278" y="1649973"/>
                </a:lnTo>
                <a:lnTo>
                  <a:pt x="3066439" y="1650223"/>
                </a:lnTo>
                <a:lnTo>
                  <a:pt x="3066874" y="1650541"/>
                </a:lnTo>
                <a:lnTo>
                  <a:pt x="3071359" y="1637050"/>
                </a:lnTo>
                <a:lnTo>
                  <a:pt x="3073173" y="1634547"/>
                </a:lnTo>
                <a:lnTo>
                  <a:pt x="3075215" y="1630682"/>
                </a:lnTo>
                <a:lnTo>
                  <a:pt x="3080884" y="1620675"/>
                </a:lnTo>
                <a:lnTo>
                  <a:pt x="3085873" y="1610441"/>
                </a:lnTo>
                <a:lnTo>
                  <a:pt x="3087915" y="1606575"/>
                </a:lnTo>
                <a:lnTo>
                  <a:pt x="3089048" y="1603619"/>
                </a:lnTo>
                <a:lnTo>
                  <a:pt x="3086327" y="1602937"/>
                </a:lnTo>
                <a:lnTo>
                  <a:pt x="3082925" y="1601344"/>
                </a:lnTo>
                <a:lnTo>
                  <a:pt x="3079297" y="1599298"/>
                </a:lnTo>
                <a:lnTo>
                  <a:pt x="3075441" y="1596797"/>
                </a:lnTo>
                <a:lnTo>
                  <a:pt x="3073211" y="1595086"/>
                </a:lnTo>
                <a:close/>
                <a:moveTo>
                  <a:pt x="2061041" y="1592397"/>
                </a:moveTo>
                <a:lnTo>
                  <a:pt x="2062162" y="1592624"/>
                </a:lnTo>
                <a:lnTo>
                  <a:pt x="2061415" y="1597160"/>
                </a:lnTo>
                <a:lnTo>
                  <a:pt x="2058987" y="1593304"/>
                </a:lnTo>
                <a:lnTo>
                  <a:pt x="2061041" y="1592397"/>
                </a:lnTo>
                <a:close/>
                <a:moveTo>
                  <a:pt x="5448761" y="1590954"/>
                </a:moveTo>
                <a:lnTo>
                  <a:pt x="5449442" y="1591407"/>
                </a:lnTo>
                <a:lnTo>
                  <a:pt x="5449215" y="1591634"/>
                </a:lnTo>
                <a:lnTo>
                  <a:pt x="5451483" y="1591180"/>
                </a:lnTo>
                <a:lnTo>
                  <a:pt x="5448761" y="1590954"/>
                </a:lnTo>
                <a:close/>
                <a:moveTo>
                  <a:pt x="3670300" y="1584933"/>
                </a:moveTo>
                <a:lnTo>
                  <a:pt x="3683454" y="1600147"/>
                </a:lnTo>
                <a:lnTo>
                  <a:pt x="3698875" y="1663045"/>
                </a:lnTo>
                <a:lnTo>
                  <a:pt x="3714296" y="1727076"/>
                </a:lnTo>
                <a:lnTo>
                  <a:pt x="3729491" y="1791789"/>
                </a:lnTo>
                <a:lnTo>
                  <a:pt x="3744912" y="1857414"/>
                </a:lnTo>
                <a:lnTo>
                  <a:pt x="3743779" y="1857414"/>
                </a:lnTo>
                <a:lnTo>
                  <a:pt x="3739243" y="1859685"/>
                </a:lnTo>
                <a:lnTo>
                  <a:pt x="3736975" y="1860820"/>
                </a:lnTo>
                <a:lnTo>
                  <a:pt x="3735161" y="1862183"/>
                </a:lnTo>
                <a:lnTo>
                  <a:pt x="3733346" y="1863545"/>
                </a:lnTo>
                <a:lnTo>
                  <a:pt x="3731532" y="1865134"/>
                </a:lnTo>
                <a:lnTo>
                  <a:pt x="3729945" y="1866724"/>
                </a:lnTo>
                <a:lnTo>
                  <a:pt x="3728357" y="1868541"/>
                </a:lnTo>
                <a:lnTo>
                  <a:pt x="3726996" y="1870357"/>
                </a:lnTo>
                <a:lnTo>
                  <a:pt x="3725636" y="1872401"/>
                </a:lnTo>
                <a:lnTo>
                  <a:pt x="3724502" y="1874217"/>
                </a:lnTo>
                <a:lnTo>
                  <a:pt x="3723368" y="1876488"/>
                </a:lnTo>
                <a:lnTo>
                  <a:pt x="3721780" y="1881030"/>
                </a:lnTo>
                <a:lnTo>
                  <a:pt x="3720193" y="1886253"/>
                </a:lnTo>
                <a:lnTo>
                  <a:pt x="3655786" y="1895335"/>
                </a:lnTo>
                <a:lnTo>
                  <a:pt x="3648755" y="1896016"/>
                </a:lnTo>
                <a:lnTo>
                  <a:pt x="3642405" y="1896243"/>
                </a:lnTo>
                <a:lnTo>
                  <a:pt x="3636509" y="1896243"/>
                </a:lnTo>
                <a:lnTo>
                  <a:pt x="3630839" y="1895789"/>
                </a:lnTo>
                <a:lnTo>
                  <a:pt x="3625396" y="1894881"/>
                </a:lnTo>
                <a:lnTo>
                  <a:pt x="3620407" y="1894200"/>
                </a:lnTo>
                <a:lnTo>
                  <a:pt x="3615191" y="1893064"/>
                </a:lnTo>
                <a:lnTo>
                  <a:pt x="3610428" y="1891929"/>
                </a:lnTo>
                <a:lnTo>
                  <a:pt x="3600450" y="1888978"/>
                </a:lnTo>
                <a:lnTo>
                  <a:pt x="3590018" y="1886253"/>
                </a:lnTo>
                <a:lnTo>
                  <a:pt x="3584348" y="1884663"/>
                </a:lnTo>
                <a:lnTo>
                  <a:pt x="3578452" y="1883527"/>
                </a:lnTo>
                <a:lnTo>
                  <a:pt x="3572328" y="1882619"/>
                </a:lnTo>
                <a:lnTo>
                  <a:pt x="3565525" y="1881711"/>
                </a:lnTo>
                <a:lnTo>
                  <a:pt x="3561216" y="1881257"/>
                </a:lnTo>
                <a:lnTo>
                  <a:pt x="3557814" y="1881257"/>
                </a:lnTo>
                <a:lnTo>
                  <a:pt x="3554412" y="1881257"/>
                </a:lnTo>
                <a:lnTo>
                  <a:pt x="3551918" y="1881711"/>
                </a:lnTo>
                <a:lnTo>
                  <a:pt x="3549423" y="1881938"/>
                </a:lnTo>
                <a:lnTo>
                  <a:pt x="3547155" y="1882619"/>
                </a:lnTo>
                <a:lnTo>
                  <a:pt x="3545341" y="1883301"/>
                </a:lnTo>
                <a:lnTo>
                  <a:pt x="3543753" y="1883982"/>
                </a:lnTo>
                <a:lnTo>
                  <a:pt x="3542393" y="1885117"/>
                </a:lnTo>
                <a:lnTo>
                  <a:pt x="3541032" y="1886253"/>
                </a:lnTo>
                <a:lnTo>
                  <a:pt x="3540125" y="1887388"/>
                </a:lnTo>
                <a:lnTo>
                  <a:pt x="3539445" y="1888750"/>
                </a:lnTo>
                <a:lnTo>
                  <a:pt x="3537857" y="1891247"/>
                </a:lnTo>
                <a:lnTo>
                  <a:pt x="3536723" y="1894427"/>
                </a:lnTo>
                <a:lnTo>
                  <a:pt x="3535362" y="1897606"/>
                </a:lnTo>
                <a:lnTo>
                  <a:pt x="3533548" y="1900785"/>
                </a:lnTo>
                <a:lnTo>
                  <a:pt x="3532641" y="1902375"/>
                </a:lnTo>
                <a:lnTo>
                  <a:pt x="3531507" y="1903963"/>
                </a:lnTo>
                <a:lnTo>
                  <a:pt x="3529920" y="1905553"/>
                </a:lnTo>
                <a:lnTo>
                  <a:pt x="3528332" y="1906916"/>
                </a:lnTo>
                <a:lnTo>
                  <a:pt x="3526291" y="1908278"/>
                </a:lnTo>
                <a:lnTo>
                  <a:pt x="3524023" y="1909868"/>
                </a:lnTo>
                <a:lnTo>
                  <a:pt x="3521755" y="1911003"/>
                </a:lnTo>
                <a:lnTo>
                  <a:pt x="3518807" y="1912365"/>
                </a:lnTo>
                <a:lnTo>
                  <a:pt x="3515405" y="1913501"/>
                </a:lnTo>
                <a:lnTo>
                  <a:pt x="3511777" y="1914408"/>
                </a:lnTo>
                <a:lnTo>
                  <a:pt x="3507241" y="1915090"/>
                </a:lnTo>
                <a:lnTo>
                  <a:pt x="3502705" y="1915998"/>
                </a:lnTo>
                <a:lnTo>
                  <a:pt x="3486377" y="1918269"/>
                </a:lnTo>
                <a:lnTo>
                  <a:pt x="3476625" y="1920086"/>
                </a:lnTo>
                <a:lnTo>
                  <a:pt x="3471636" y="1920767"/>
                </a:lnTo>
                <a:lnTo>
                  <a:pt x="3470275" y="1920994"/>
                </a:lnTo>
                <a:lnTo>
                  <a:pt x="3469368" y="1920767"/>
                </a:lnTo>
                <a:lnTo>
                  <a:pt x="3469141" y="1920540"/>
                </a:lnTo>
                <a:lnTo>
                  <a:pt x="3468687" y="1920086"/>
                </a:lnTo>
                <a:lnTo>
                  <a:pt x="3468234" y="1919178"/>
                </a:lnTo>
                <a:lnTo>
                  <a:pt x="3467553" y="1918042"/>
                </a:lnTo>
                <a:lnTo>
                  <a:pt x="3466193" y="1916907"/>
                </a:lnTo>
                <a:lnTo>
                  <a:pt x="3464152" y="1915545"/>
                </a:lnTo>
                <a:lnTo>
                  <a:pt x="3461203" y="1913501"/>
                </a:lnTo>
                <a:lnTo>
                  <a:pt x="3457121" y="1911457"/>
                </a:lnTo>
                <a:lnTo>
                  <a:pt x="3456441" y="1904645"/>
                </a:lnTo>
                <a:lnTo>
                  <a:pt x="3447143" y="1907370"/>
                </a:lnTo>
                <a:lnTo>
                  <a:pt x="3422877" y="1899422"/>
                </a:lnTo>
                <a:lnTo>
                  <a:pt x="3421062" y="1902375"/>
                </a:lnTo>
                <a:lnTo>
                  <a:pt x="3418568" y="1904872"/>
                </a:lnTo>
                <a:lnTo>
                  <a:pt x="3415846" y="1907370"/>
                </a:lnTo>
                <a:lnTo>
                  <a:pt x="3413352" y="1909641"/>
                </a:lnTo>
                <a:lnTo>
                  <a:pt x="3410857" y="1911230"/>
                </a:lnTo>
                <a:lnTo>
                  <a:pt x="3408816" y="1912820"/>
                </a:lnTo>
                <a:lnTo>
                  <a:pt x="3407228" y="1913728"/>
                </a:lnTo>
                <a:lnTo>
                  <a:pt x="3406094" y="1913955"/>
                </a:lnTo>
                <a:lnTo>
                  <a:pt x="3401559" y="1911457"/>
                </a:lnTo>
                <a:lnTo>
                  <a:pt x="3407002" y="1903510"/>
                </a:lnTo>
                <a:lnTo>
                  <a:pt x="3371396" y="1914863"/>
                </a:lnTo>
                <a:lnTo>
                  <a:pt x="3373211" y="1913273"/>
                </a:lnTo>
                <a:lnTo>
                  <a:pt x="3375252" y="1911457"/>
                </a:lnTo>
                <a:lnTo>
                  <a:pt x="3377519" y="1909868"/>
                </a:lnTo>
                <a:lnTo>
                  <a:pt x="3380014" y="1908278"/>
                </a:lnTo>
                <a:lnTo>
                  <a:pt x="3385003" y="1905326"/>
                </a:lnTo>
                <a:lnTo>
                  <a:pt x="3390900" y="1902375"/>
                </a:lnTo>
                <a:lnTo>
                  <a:pt x="3402012" y="1896924"/>
                </a:lnTo>
                <a:lnTo>
                  <a:pt x="3407228" y="1894200"/>
                </a:lnTo>
                <a:lnTo>
                  <a:pt x="3411764" y="1891476"/>
                </a:lnTo>
                <a:lnTo>
                  <a:pt x="3408362" y="1891247"/>
                </a:lnTo>
                <a:lnTo>
                  <a:pt x="3404961" y="1891021"/>
                </a:lnTo>
                <a:lnTo>
                  <a:pt x="3401332" y="1891021"/>
                </a:lnTo>
                <a:lnTo>
                  <a:pt x="3397703" y="1891021"/>
                </a:lnTo>
                <a:lnTo>
                  <a:pt x="3390219" y="1891929"/>
                </a:lnTo>
                <a:lnTo>
                  <a:pt x="3382509" y="1892610"/>
                </a:lnTo>
                <a:lnTo>
                  <a:pt x="3368675" y="1894427"/>
                </a:lnTo>
                <a:lnTo>
                  <a:pt x="3363005" y="1895335"/>
                </a:lnTo>
                <a:lnTo>
                  <a:pt x="3358016" y="1895563"/>
                </a:lnTo>
                <a:lnTo>
                  <a:pt x="3373437" y="1890339"/>
                </a:lnTo>
                <a:lnTo>
                  <a:pt x="3365500" y="1880348"/>
                </a:lnTo>
                <a:lnTo>
                  <a:pt x="3364366" y="1875808"/>
                </a:lnTo>
                <a:lnTo>
                  <a:pt x="3341234" y="1865589"/>
                </a:lnTo>
                <a:lnTo>
                  <a:pt x="3348037" y="1848558"/>
                </a:lnTo>
                <a:lnTo>
                  <a:pt x="3319916" y="1837659"/>
                </a:lnTo>
                <a:lnTo>
                  <a:pt x="3313793" y="1843108"/>
                </a:lnTo>
                <a:lnTo>
                  <a:pt x="3297237" y="1834934"/>
                </a:lnTo>
                <a:lnTo>
                  <a:pt x="3302453" y="1833798"/>
                </a:lnTo>
                <a:lnTo>
                  <a:pt x="3296330" y="1817449"/>
                </a:lnTo>
                <a:lnTo>
                  <a:pt x="3296784" y="1816994"/>
                </a:lnTo>
                <a:lnTo>
                  <a:pt x="3297237" y="1816994"/>
                </a:lnTo>
                <a:lnTo>
                  <a:pt x="3298598" y="1816994"/>
                </a:lnTo>
                <a:lnTo>
                  <a:pt x="3300185" y="1817449"/>
                </a:lnTo>
                <a:lnTo>
                  <a:pt x="3302000" y="1818130"/>
                </a:lnTo>
                <a:lnTo>
                  <a:pt x="3306082" y="1820401"/>
                </a:lnTo>
                <a:lnTo>
                  <a:pt x="3310164" y="1823126"/>
                </a:lnTo>
                <a:lnTo>
                  <a:pt x="3313793" y="1826078"/>
                </a:lnTo>
                <a:lnTo>
                  <a:pt x="3316287" y="1828349"/>
                </a:lnTo>
                <a:lnTo>
                  <a:pt x="3316968" y="1829256"/>
                </a:lnTo>
                <a:lnTo>
                  <a:pt x="3317015" y="1829353"/>
                </a:lnTo>
                <a:lnTo>
                  <a:pt x="3316060" y="1829711"/>
                </a:lnTo>
                <a:lnTo>
                  <a:pt x="3316968" y="1829938"/>
                </a:lnTo>
                <a:lnTo>
                  <a:pt x="3317194" y="1829938"/>
                </a:lnTo>
                <a:lnTo>
                  <a:pt x="3317194" y="1829711"/>
                </a:lnTo>
                <a:lnTo>
                  <a:pt x="3317015" y="1829353"/>
                </a:lnTo>
                <a:lnTo>
                  <a:pt x="3336018" y="1822217"/>
                </a:lnTo>
                <a:lnTo>
                  <a:pt x="3313793" y="1812680"/>
                </a:lnTo>
                <a:lnTo>
                  <a:pt x="3326493" y="1801553"/>
                </a:lnTo>
                <a:lnTo>
                  <a:pt x="3315380" y="1797465"/>
                </a:lnTo>
                <a:lnTo>
                  <a:pt x="3303587" y="1780208"/>
                </a:lnTo>
                <a:lnTo>
                  <a:pt x="3312205" y="1768855"/>
                </a:lnTo>
                <a:lnTo>
                  <a:pt x="3311071" y="1766584"/>
                </a:lnTo>
                <a:lnTo>
                  <a:pt x="3291568" y="1770898"/>
                </a:lnTo>
                <a:lnTo>
                  <a:pt x="3272064" y="1775213"/>
                </a:lnTo>
                <a:lnTo>
                  <a:pt x="3271837" y="1768627"/>
                </a:lnTo>
                <a:lnTo>
                  <a:pt x="3271837" y="1762724"/>
                </a:lnTo>
                <a:lnTo>
                  <a:pt x="3272291" y="1757501"/>
                </a:lnTo>
                <a:lnTo>
                  <a:pt x="3273198" y="1752505"/>
                </a:lnTo>
                <a:lnTo>
                  <a:pt x="3274105" y="1748419"/>
                </a:lnTo>
                <a:lnTo>
                  <a:pt x="3275693" y="1744559"/>
                </a:lnTo>
                <a:lnTo>
                  <a:pt x="3277280" y="1741380"/>
                </a:lnTo>
                <a:lnTo>
                  <a:pt x="3279321" y="1738428"/>
                </a:lnTo>
                <a:lnTo>
                  <a:pt x="3281135" y="1735704"/>
                </a:lnTo>
                <a:lnTo>
                  <a:pt x="3283630" y="1733888"/>
                </a:lnTo>
                <a:lnTo>
                  <a:pt x="3286125" y="1731844"/>
                </a:lnTo>
                <a:lnTo>
                  <a:pt x="3288846" y="1730482"/>
                </a:lnTo>
                <a:lnTo>
                  <a:pt x="3291568" y="1728892"/>
                </a:lnTo>
                <a:lnTo>
                  <a:pt x="3294062" y="1727984"/>
                </a:lnTo>
                <a:lnTo>
                  <a:pt x="3297010" y="1727303"/>
                </a:lnTo>
                <a:lnTo>
                  <a:pt x="3300185" y="1726622"/>
                </a:lnTo>
                <a:lnTo>
                  <a:pt x="3306309" y="1725487"/>
                </a:lnTo>
                <a:lnTo>
                  <a:pt x="3312432" y="1724806"/>
                </a:lnTo>
                <a:lnTo>
                  <a:pt x="3318102" y="1724124"/>
                </a:lnTo>
                <a:lnTo>
                  <a:pt x="3323544" y="1723217"/>
                </a:lnTo>
                <a:lnTo>
                  <a:pt x="3326266" y="1722535"/>
                </a:lnTo>
                <a:lnTo>
                  <a:pt x="3328760" y="1721400"/>
                </a:lnTo>
                <a:lnTo>
                  <a:pt x="3330802" y="1720491"/>
                </a:lnTo>
                <a:lnTo>
                  <a:pt x="3333069" y="1719356"/>
                </a:lnTo>
                <a:lnTo>
                  <a:pt x="3334657" y="1717767"/>
                </a:lnTo>
                <a:lnTo>
                  <a:pt x="3336471" y="1716178"/>
                </a:lnTo>
                <a:lnTo>
                  <a:pt x="3337832" y="1713907"/>
                </a:lnTo>
                <a:lnTo>
                  <a:pt x="3338966" y="1711409"/>
                </a:lnTo>
                <a:lnTo>
                  <a:pt x="3353253" y="1709593"/>
                </a:lnTo>
                <a:lnTo>
                  <a:pt x="3350305" y="1714134"/>
                </a:lnTo>
                <a:lnTo>
                  <a:pt x="3408816" y="1705053"/>
                </a:lnTo>
                <a:lnTo>
                  <a:pt x="3393168" y="1703463"/>
                </a:lnTo>
                <a:lnTo>
                  <a:pt x="3393621" y="1702327"/>
                </a:lnTo>
                <a:lnTo>
                  <a:pt x="3394528" y="1701193"/>
                </a:lnTo>
                <a:lnTo>
                  <a:pt x="3396569" y="1699376"/>
                </a:lnTo>
                <a:lnTo>
                  <a:pt x="3398837" y="1697559"/>
                </a:lnTo>
                <a:lnTo>
                  <a:pt x="3401559" y="1695970"/>
                </a:lnTo>
                <a:lnTo>
                  <a:pt x="3404734" y="1694381"/>
                </a:lnTo>
                <a:lnTo>
                  <a:pt x="3408136" y="1693019"/>
                </a:lnTo>
                <a:lnTo>
                  <a:pt x="3411764" y="1691656"/>
                </a:lnTo>
                <a:lnTo>
                  <a:pt x="3415393" y="1690747"/>
                </a:lnTo>
                <a:lnTo>
                  <a:pt x="3422423" y="1688931"/>
                </a:lnTo>
                <a:lnTo>
                  <a:pt x="3429227" y="1687341"/>
                </a:lnTo>
                <a:lnTo>
                  <a:pt x="3434669" y="1686433"/>
                </a:lnTo>
                <a:lnTo>
                  <a:pt x="3438525" y="1685525"/>
                </a:lnTo>
                <a:lnTo>
                  <a:pt x="3411084" y="1680529"/>
                </a:lnTo>
                <a:lnTo>
                  <a:pt x="3397477" y="1678032"/>
                </a:lnTo>
                <a:lnTo>
                  <a:pt x="3394755" y="1677577"/>
                </a:lnTo>
                <a:lnTo>
                  <a:pt x="3394075" y="1677351"/>
                </a:lnTo>
                <a:lnTo>
                  <a:pt x="3397023" y="1677351"/>
                </a:lnTo>
                <a:lnTo>
                  <a:pt x="3399971" y="1677123"/>
                </a:lnTo>
                <a:lnTo>
                  <a:pt x="3402693" y="1677123"/>
                </a:lnTo>
                <a:lnTo>
                  <a:pt x="3405641" y="1676669"/>
                </a:lnTo>
                <a:lnTo>
                  <a:pt x="3407002" y="1676215"/>
                </a:lnTo>
                <a:lnTo>
                  <a:pt x="3407682" y="1675761"/>
                </a:lnTo>
                <a:lnTo>
                  <a:pt x="3408362" y="1674853"/>
                </a:lnTo>
                <a:lnTo>
                  <a:pt x="3408589" y="1674171"/>
                </a:lnTo>
                <a:lnTo>
                  <a:pt x="3408589" y="1673490"/>
                </a:lnTo>
                <a:lnTo>
                  <a:pt x="3408136" y="1672355"/>
                </a:lnTo>
                <a:lnTo>
                  <a:pt x="3407002" y="1670992"/>
                </a:lnTo>
                <a:lnTo>
                  <a:pt x="3405414" y="1669630"/>
                </a:lnTo>
                <a:lnTo>
                  <a:pt x="3403146" y="1667814"/>
                </a:lnTo>
                <a:lnTo>
                  <a:pt x="3400198" y="1665997"/>
                </a:lnTo>
                <a:lnTo>
                  <a:pt x="3403827" y="1664181"/>
                </a:lnTo>
                <a:lnTo>
                  <a:pt x="3407455" y="1662818"/>
                </a:lnTo>
                <a:lnTo>
                  <a:pt x="3411084" y="1661682"/>
                </a:lnTo>
                <a:lnTo>
                  <a:pt x="3414712" y="1660548"/>
                </a:lnTo>
                <a:lnTo>
                  <a:pt x="3418341" y="1660094"/>
                </a:lnTo>
                <a:lnTo>
                  <a:pt x="3421969" y="1659639"/>
                </a:lnTo>
                <a:lnTo>
                  <a:pt x="3425598" y="1659185"/>
                </a:lnTo>
                <a:lnTo>
                  <a:pt x="3429453" y="1658958"/>
                </a:lnTo>
                <a:lnTo>
                  <a:pt x="3436937" y="1658958"/>
                </a:lnTo>
                <a:lnTo>
                  <a:pt x="3444421" y="1659412"/>
                </a:lnTo>
                <a:lnTo>
                  <a:pt x="3458936" y="1660094"/>
                </a:lnTo>
                <a:lnTo>
                  <a:pt x="3466193" y="1660320"/>
                </a:lnTo>
                <a:lnTo>
                  <a:pt x="3473223" y="1660094"/>
                </a:lnTo>
                <a:lnTo>
                  <a:pt x="3476852" y="1659639"/>
                </a:lnTo>
                <a:lnTo>
                  <a:pt x="3480253" y="1659185"/>
                </a:lnTo>
                <a:lnTo>
                  <a:pt x="3483655" y="1658503"/>
                </a:lnTo>
                <a:lnTo>
                  <a:pt x="3487057" y="1657596"/>
                </a:lnTo>
                <a:lnTo>
                  <a:pt x="3490232" y="1656460"/>
                </a:lnTo>
                <a:lnTo>
                  <a:pt x="3493634" y="1655098"/>
                </a:lnTo>
                <a:lnTo>
                  <a:pt x="3496809" y="1653281"/>
                </a:lnTo>
                <a:lnTo>
                  <a:pt x="3499984" y="1651464"/>
                </a:lnTo>
                <a:lnTo>
                  <a:pt x="3502932" y="1648967"/>
                </a:lnTo>
                <a:lnTo>
                  <a:pt x="3506107" y="1646242"/>
                </a:lnTo>
                <a:lnTo>
                  <a:pt x="3509055" y="1643290"/>
                </a:lnTo>
                <a:lnTo>
                  <a:pt x="3511777" y="1639884"/>
                </a:lnTo>
                <a:lnTo>
                  <a:pt x="3521982" y="1633526"/>
                </a:lnTo>
                <a:lnTo>
                  <a:pt x="3531961" y="1628077"/>
                </a:lnTo>
                <a:lnTo>
                  <a:pt x="3541259" y="1623081"/>
                </a:lnTo>
                <a:lnTo>
                  <a:pt x="3550784" y="1618540"/>
                </a:lnTo>
                <a:lnTo>
                  <a:pt x="3560309" y="1614452"/>
                </a:lnTo>
                <a:lnTo>
                  <a:pt x="3569607" y="1610592"/>
                </a:lnTo>
                <a:lnTo>
                  <a:pt x="3579132" y="1607186"/>
                </a:lnTo>
                <a:lnTo>
                  <a:pt x="3588203" y="1604234"/>
                </a:lnTo>
                <a:lnTo>
                  <a:pt x="3597728" y="1601509"/>
                </a:lnTo>
                <a:lnTo>
                  <a:pt x="3607253" y="1598784"/>
                </a:lnTo>
                <a:lnTo>
                  <a:pt x="3617005" y="1596287"/>
                </a:lnTo>
                <a:lnTo>
                  <a:pt x="3626984" y="1594016"/>
                </a:lnTo>
                <a:lnTo>
                  <a:pt x="3647848" y="1589474"/>
                </a:lnTo>
                <a:lnTo>
                  <a:pt x="3670300" y="1584933"/>
                </a:lnTo>
                <a:close/>
                <a:moveTo>
                  <a:pt x="2927228" y="1582047"/>
                </a:moveTo>
                <a:lnTo>
                  <a:pt x="2914668" y="1585666"/>
                </a:lnTo>
                <a:lnTo>
                  <a:pt x="2915631" y="1586718"/>
                </a:lnTo>
                <a:lnTo>
                  <a:pt x="2919179" y="1585600"/>
                </a:lnTo>
                <a:lnTo>
                  <a:pt x="2919405" y="1585600"/>
                </a:lnTo>
                <a:lnTo>
                  <a:pt x="2919630" y="1585600"/>
                </a:lnTo>
                <a:lnTo>
                  <a:pt x="2919630" y="1585373"/>
                </a:lnTo>
                <a:lnTo>
                  <a:pt x="2919855" y="1585373"/>
                </a:lnTo>
                <a:lnTo>
                  <a:pt x="2920081" y="1585373"/>
                </a:lnTo>
                <a:lnTo>
                  <a:pt x="2920531" y="1585373"/>
                </a:lnTo>
                <a:lnTo>
                  <a:pt x="2920756" y="1585373"/>
                </a:lnTo>
                <a:lnTo>
                  <a:pt x="2928416" y="1582873"/>
                </a:lnTo>
                <a:lnTo>
                  <a:pt x="2927228" y="1582047"/>
                </a:lnTo>
                <a:close/>
                <a:moveTo>
                  <a:pt x="668791" y="1581990"/>
                </a:moveTo>
                <a:lnTo>
                  <a:pt x="661534" y="1589707"/>
                </a:lnTo>
                <a:lnTo>
                  <a:pt x="666977" y="1585849"/>
                </a:lnTo>
                <a:lnTo>
                  <a:pt x="668791" y="1581990"/>
                </a:lnTo>
                <a:close/>
                <a:moveTo>
                  <a:pt x="4183308" y="1581662"/>
                </a:moveTo>
                <a:lnTo>
                  <a:pt x="4183051" y="1582005"/>
                </a:lnTo>
                <a:lnTo>
                  <a:pt x="4183051" y="1582908"/>
                </a:lnTo>
                <a:lnTo>
                  <a:pt x="4183277" y="1584264"/>
                </a:lnTo>
                <a:lnTo>
                  <a:pt x="4183956" y="1585167"/>
                </a:lnTo>
                <a:lnTo>
                  <a:pt x="4184408" y="1586297"/>
                </a:lnTo>
                <a:lnTo>
                  <a:pt x="4186218" y="1588556"/>
                </a:lnTo>
                <a:lnTo>
                  <a:pt x="4188707" y="1591040"/>
                </a:lnTo>
                <a:lnTo>
                  <a:pt x="4191649" y="1593299"/>
                </a:lnTo>
                <a:lnTo>
                  <a:pt x="4195043" y="1595784"/>
                </a:lnTo>
                <a:lnTo>
                  <a:pt x="4198437" y="1598269"/>
                </a:lnTo>
                <a:lnTo>
                  <a:pt x="4202284" y="1600301"/>
                </a:lnTo>
                <a:lnTo>
                  <a:pt x="4209525" y="1604594"/>
                </a:lnTo>
                <a:lnTo>
                  <a:pt x="4216087" y="1607756"/>
                </a:lnTo>
                <a:lnTo>
                  <a:pt x="4220386" y="1609563"/>
                </a:lnTo>
                <a:lnTo>
                  <a:pt x="4207262" y="1618146"/>
                </a:lnTo>
                <a:lnTo>
                  <a:pt x="4213598" y="1620405"/>
                </a:lnTo>
                <a:lnTo>
                  <a:pt x="4215218" y="1621019"/>
                </a:lnTo>
                <a:lnTo>
                  <a:pt x="4215494" y="1620588"/>
                </a:lnTo>
                <a:lnTo>
                  <a:pt x="4215624" y="1620439"/>
                </a:lnTo>
                <a:lnTo>
                  <a:pt x="4215303" y="1621051"/>
                </a:lnTo>
                <a:lnTo>
                  <a:pt x="4220160" y="1622890"/>
                </a:lnTo>
                <a:lnTo>
                  <a:pt x="4220936" y="1623211"/>
                </a:lnTo>
                <a:lnTo>
                  <a:pt x="4220936" y="1621718"/>
                </a:lnTo>
                <a:lnTo>
                  <a:pt x="4220936" y="1619909"/>
                </a:lnTo>
                <a:lnTo>
                  <a:pt x="4220936" y="1618552"/>
                </a:lnTo>
                <a:lnTo>
                  <a:pt x="4220710" y="1617421"/>
                </a:lnTo>
                <a:lnTo>
                  <a:pt x="4220256" y="1616969"/>
                </a:lnTo>
                <a:lnTo>
                  <a:pt x="4219803" y="1616742"/>
                </a:lnTo>
                <a:lnTo>
                  <a:pt x="4219122" y="1616969"/>
                </a:lnTo>
                <a:lnTo>
                  <a:pt x="4218669" y="1617195"/>
                </a:lnTo>
                <a:lnTo>
                  <a:pt x="4217081" y="1618778"/>
                </a:lnTo>
                <a:lnTo>
                  <a:pt x="4215624" y="1620439"/>
                </a:lnTo>
                <a:lnTo>
                  <a:pt x="4222070" y="1608148"/>
                </a:lnTo>
                <a:lnTo>
                  <a:pt x="4222070" y="1607695"/>
                </a:lnTo>
                <a:lnTo>
                  <a:pt x="4221390" y="1607243"/>
                </a:lnTo>
                <a:lnTo>
                  <a:pt x="4219803" y="1605660"/>
                </a:lnTo>
                <a:lnTo>
                  <a:pt x="4217081" y="1603624"/>
                </a:lnTo>
                <a:lnTo>
                  <a:pt x="4213226" y="1600910"/>
                </a:lnTo>
                <a:lnTo>
                  <a:pt x="4203701" y="1594577"/>
                </a:lnTo>
                <a:lnTo>
                  <a:pt x="4192361" y="1587113"/>
                </a:lnTo>
                <a:lnTo>
                  <a:pt x="4183308" y="1581662"/>
                </a:lnTo>
                <a:close/>
                <a:moveTo>
                  <a:pt x="2059781" y="1581285"/>
                </a:moveTo>
                <a:lnTo>
                  <a:pt x="2063750" y="1583049"/>
                </a:lnTo>
                <a:lnTo>
                  <a:pt x="2063750" y="1584459"/>
                </a:lnTo>
                <a:lnTo>
                  <a:pt x="2055812" y="1583049"/>
                </a:lnTo>
                <a:lnTo>
                  <a:pt x="2059781" y="1581285"/>
                </a:lnTo>
                <a:close/>
                <a:moveTo>
                  <a:pt x="2697162" y="1581269"/>
                </a:moveTo>
                <a:lnTo>
                  <a:pt x="2704873" y="1587426"/>
                </a:lnTo>
                <a:lnTo>
                  <a:pt x="2705100" y="1587619"/>
                </a:lnTo>
                <a:lnTo>
                  <a:pt x="2697162" y="1581269"/>
                </a:lnTo>
                <a:close/>
                <a:moveTo>
                  <a:pt x="4081047" y="1579128"/>
                </a:moveTo>
                <a:lnTo>
                  <a:pt x="4084184" y="1582435"/>
                </a:lnTo>
                <a:lnTo>
                  <a:pt x="4088266" y="1587431"/>
                </a:lnTo>
                <a:lnTo>
                  <a:pt x="4091895" y="1592200"/>
                </a:lnTo>
                <a:lnTo>
                  <a:pt x="4098698" y="1601736"/>
                </a:lnTo>
                <a:lnTo>
                  <a:pt x="4102100" y="1606278"/>
                </a:lnTo>
                <a:lnTo>
                  <a:pt x="4105502" y="1610592"/>
                </a:lnTo>
                <a:lnTo>
                  <a:pt x="4109131" y="1614679"/>
                </a:lnTo>
                <a:lnTo>
                  <a:pt x="4110714" y="1616166"/>
                </a:lnTo>
                <a:lnTo>
                  <a:pt x="4110416" y="1614081"/>
                </a:lnTo>
                <a:lnTo>
                  <a:pt x="4104306" y="1597139"/>
                </a:lnTo>
                <a:lnTo>
                  <a:pt x="4081047" y="1579128"/>
                </a:lnTo>
                <a:close/>
                <a:moveTo>
                  <a:pt x="2713037" y="1574918"/>
                </a:moveTo>
                <a:lnTo>
                  <a:pt x="2735262" y="1589626"/>
                </a:lnTo>
                <a:lnTo>
                  <a:pt x="2734552" y="1590093"/>
                </a:lnTo>
                <a:lnTo>
                  <a:pt x="2729114" y="1590794"/>
                </a:lnTo>
                <a:lnTo>
                  <a:pt x="2727932" y="1590093"/>
                </a:lnTo>
                <a:lnTo>
                  <a:pt x="2725568" y="1587291"/>
                </a:lnTo>
                <a:lnTo>
                  <a:pt x="2718711" y="1581455"/>
                </a:lnTo>
                <a:lnTo>
                  <a:pt x="2716820" y="1580054"/>
                </a:lnTo>
                <a:lnTo>
                  <a:pt x="2713037" y="1574918"/>
                </a:lnTo>
                <a:close/>
                <a:moveTo>
                  <a:pt x="2387514" y="1574468"/>
                </a:moveTo>
                <a:lnTo>
                  <a:pt x="2386919" y="1576846"/>
                </a:lnTo>
                <a:lnTo>
                  <a:pt x="2386012" y="1579566"/>
                </a:lnTo>
                <a:lnTo>
                  <a:pt x="2385105" y="1582286"/>
                </a:lnTo>
                <a:lnTo>
                  <a:pt x="2383744" y="1584779"/>
                </a:lnTo>
                <a:lnTo>
                  <a:pt x="2382157" y="1587272"/>
                </a:lnTo>
                <a:lnTo>
                  <a:pt x="2380569" y="1589312"/>
                </a:lnTo>
                <a:lnTo>
                  <a:pt x="2378528" y="1591578"/>
                </a:lnTo>
                <a:lnTo>
                  <a:pt x="2376034" y="1593392"/>
                </a:lnTo>
                <a:lnTo>
                  <a:pt x="2373766" y="1594979"/>
                </a:lnTo>
                <a:lnTo>
                  <a:pt x="2370818" y="1596338"/>
                </a:lnTo>
                <a:lnTo>
                  <a:pt x="2383557" y="1610193"/>
                </a:lnTo>
                <a:lnTo>
                  <a:pt x="2382607" y="1608294"/>
                </a:lnTo>
                <a:lnTo>
                  <a:pt x="2381700" y="1606029"/>
                </a:lnTo>
                <a:lnTo>
                  <a:pt x="2381020" y="1603991"/>
                </a:lnTo>
                <a:lnTo>
                  <a:pt x="2380567" y="1602179"/>
                </a:lnTo>
                <a:lnTo>
                  <a:pt x="2380341" y="1600142"/>
                </a:lnTo>
                <a:lnTo>
                  <a:pt x="2380341" y="1598557"/>
                </a:lnTo>
                <a:lnTo>
                  <a:pt x="2380567" y="1596745"/>
                </a:lnTo>
                <a:lnTo>
                  <a:pt x="2380794" y="1595386"/>
                </a:lnTo>
                <a:lnTo>
                  <a:pt x="2381474" y="1592442"/>
                </a:lnTo>
                <a:lnTo>
                  <a:pt x="2382607" y="1589952"/>
                </a:lnTo>
                <a:lnTo>
                  <a:pt x="2383966" y="1587688"/>
                </a:lnTo>
                <a:lnTo>
                  <a:pt x="2385326" y="1585197"/>
                </a:lnTo>
                <a:lnTo>
                  <a:pt x="2386459" y="1582706"/>
                </a:lnTo>
                <a:lnTo>
                  <a:pt x="2387591" y="1580215"/>
                </a:lnTo>
                <a:lnTo>
                  <a:pt x="2387818" y="1579082"/>
                </a:lnTo>
                <a:lnTo>
                  <a:pt x="2387818" y="1577951"/>
                </a:lnTo>
                <a:lnTo>
                  <a:pt x="2387818" y="1576365"/>
                </a:lnTo>
                <a:lnTo>
                  <a:pt x="2387591" y="1575007"/>
                </a:lnTo>
                <a:lnTo>
                  <a:pt x="2387514" y="1574468"/>
                </a:lnTo>
                <a:close/>
                <a:moveTo>
                  <a:pt x="2711450" y="1570157"/>
                </a:moveTo>
                <a:lnTo>
                  <a:pt x="2716213" y="1571745"/>
                </a:lnTo>
                <a:lnTo>
                  <a:pt x="2715962" y="1571745"/>
                </a:lnTo>
                <a:lnTo>
                  <a:pt x="2711450" y="1570157"/>
                </a:lnTo>
                <a:close/>
                <a:moveTo>
                  <a:pt x="5060043" y="1567485"/>
                </a:moveTo>
                <a:lnTo>
                  <a:pt x="5062084" y="1568392"/>
                </a:lnTo>
                <a:lnTo>
                  <a:pt x="5063218" y="1568619"/>
                </a:lnTo>
                <a:lnTo>
                  <a:pt x="5060043" y="1567485"/>
                </a:lnTo>
                <a:close/>
                <a:moveTo>
                  <a:pt x="2759258" y="1567033"/>
                </a:moveTo>
                <a:lnTo>
                  <a:pt x="2759253" y="1567099"/>
                </a:lnTo>
                <a:lnTo>
                  <a:pt x="2764024" y="1571869"/>
                </a:lnTo>
                <a:lnTo>
                  <a:pt x="2769022" y="1576410"/>
                </a:lnTo>
                <a:lnTo>
                  <a:pt x="2777877" y="1584081"/>
                </a:lnTo>
                <a:lnTo>
                  <a:pt x="2773795" y="1574473"/>
                </a:lnTo>
                <a:lnTo>
                  <a:pt x="2759258" y="1567033"/>
                </a:lnTo>
                <a:close/>
                <a:moveTo>
                  <a:pt x="4157916" y="1563536"/>
                </a:moveTo>
                <a:lnTo>
                  <a:pt x="4157707" y="1564160"/>
                </a:lnTo>
                <a:lnTo>
                  <a:pt x="4157029" y="1564612"/>
                </a:lnTo>
                <a:lnTo>
                  <a:pt x="4155671" y="1565064"/>
                </a:lnTo>
                <a:lnTo>
                  <a:pt x="4154087" y="1565515"/>
                </a:lnTo>
                <a:lnTo>
                  <a:pt x="4155045" y="1565842"/>
                </a:lnTo>
                <a:lnTo>
                  <a:pt x="4159251" y="1565400"/>
                </a:lnTo>
                <a:lnTo>
                  <a:pt x="4159251" y="1564269"/>
                </a:lnTo>
                <a:lnTo>
                  <a:pt x="4157916" y="1563536"/>
                </a:lnTo>
                <a:close/>
                <a:moveTo>
                  <a:pt x="3176795" y="1562330"/>
                </a:moveTo>
                <a:lnTo>
                  <a:pt x="3168877" y="1564038"/>
                </a:lnTo>
                <a:lnTo>
                  <a:pt x="3159805" y="1565395"/>
                </a:lnTo>
                <a:lnTo>
                  <a:pt x="3150734" y="1566525"/>
                </a:lnTo>
                <a:lnTo>
                  <a:pt x="3141209" y="1567656"/>
                </a:lnTo>
                <a:lnTo>
                  <a:pt x="3131003" y="1568334"/>
                </a:lnTo>
                <a:lnTo>
                  <a:pt x="3119891" y="1568561"/>
                </a:lnTo>
                <a:lnTo>
                  <a:pt x="3108552" y="1568787"/>
                </a:lnTo>
                <a:lnTo>
                  <a:pt x="3107644" y="1568787"/>
                </a:lnTo>
                <a:lnTo>
                  <a:pt x="3108778" y="1568109"/>
                </a:lnTo>
                <a:lnTo>
                  <a:pt x="3109005" y="1567882"/>
                </a:lnTo>
                <a:lnTo>
                  <a:pt x="3108552" y="1567882"/>
                </a:lnTo>
                <a:lnTo>
                  <a:pt x="3107418" y="1568109"/>
                </a:lnTo>
                <a:lnTo>
                  <a:pt x="3097666" y="1569918"/>
                </a:lnTo>
                <a:lnTo>
                  <a:pt x="3091316" y="1571274"/>
                </a:lnTo>
                <a:lnTo>
                  <a:pt x="3087914" y="1571501"/>
                </a:lnTo>
                <a:lnTo>
                  <a:pt x="3084966" y="1571727"/>
                </a:lnTo>
                <a:lnTo>
                  <a:pt x="3082244" y="1571727"/>
                </a:lnTo>
                <a:lnTo>
                  <a:pt x="3080926" y="1571595"/>
                </a:lnTo>
                <a:lnTo>
                  <a:pt x="3081565" y="1572235"/>
                </a:lnTo>
                <a:lnTo>
                  <a:pt x="3082925" y="1572918"/>
                </a:lnTo>
                <a:lnTo>
                  <a:pt x="3084513" y="1573145"/>
                </a:lnTo>
                <a:lnTo>
                  <a:pt x="3086327" y="1573145"/>
                </a:lnTo>
                <a:lnTo>
                  <a:pt x="3088595" y="1572918"/>
                </a:lnTo>
                <a:lnTo>
                  <a:pt x="3093811" y="1572007"/>
                </a:lnTo>
                <a:lnTo>
                  <a:pt x="3099707" y="1570643"/>
                </a:lnTo>
                <a:lnTo>
                  <a:pt x="3106511" y="1569051"/>
                </a:lnTo>
                <a:lnTo>
                  <a:pt x="3107872" y="1568824"/>
                </a:lnTo>
                <a:lnTo>
                  <a:pt x="3113315" y="1569279"/>
                </a:lnTo>
                <a:lnTo>
                  <a:pt x="3118984" y="1569506"/>
                </a:lnTo>
                <a:lnTo>
                  <a:pt x="3124200" y="1569734"/>
                </a:lnTo>
                <a:lnTo>
                  <a:pt x="3129416" y="1569734"/>
                </a:lnTo>
                <a:lnTo>
                  <a:pt x="3134406" y="1569506"/>
                </a:lnTo>
                <a:lnTo>
                  <a:pt x="3139395" y="1569279"/>
                </a:lnTo>
                <a:lnTo>
                  <a:pt x="3148920" y="1568369"/>
                </a:lnTo>
                <a:lnTo>
                  <a:pt x="3158218" y="1566777"/>
                </a:lnTo>
                <a:lnTo>
                  <a:pt x="3167063" y="1564958"/>
                </a:lnTo>
                <a:lnTo>
                  <a:pt x="3175681" y="1562684"/>
                </a:lnTo>
                <a:lnTo>
                  <a:pt x="3176795" y="1562330"/>
                </a:lnTo>
                <a:close/>
                <a:moveTo>
                  <a:pt x="4043182" y="1561401"/>
                </a:moveTo>
                <a:lnTo>
                  <a:pt x="4062866" y="1567902"/>
                </a:lnTo>
                <a:lnTo>
                  <a:pt x="4064907" y="1573125"/>
                </a:lnTo>
                <a:lnTo>
                  <a:pt x="4069827" y="1573238"/>
                </a:lnTo>
                <a:lnTo>
                  <a:pt x="4068083" y="1572850"/>
                </a:lnTo>
                <a:lnTo>
                  <a:pt x="4066495" y="1572396"/>
                </a:lnTo>
                <a:lnTo>
                  <a:pt x="4065135" y="1571716"/>
                </a:lnTo>
                <a:lnTo>
                  <a:pt x="4064001" y="1567406"/>
                </a:lnTo>
                <a:lnTo>
                  <a:pt x="4043182" y="1561401"/>
                </a:lnTo>
                <a:close/>
                <a:moveTo>
                  <a:pt x="693738" y="1558976"/>
                </a:moveTo>
                <a:lnTo>
                  <a:pt x="693320" y="1559429"/>
                </a:lnTo>
                <a:lnTo>
                  <a:pt x="685800" y="1565326"/>
                </a:lnTo>
                <a:lnTo>
                  <a:pt x="693738" y="1558976"/>
                </a:lnTo>
                <a:close/>
                <a:moveTo>
                  <a:pt x="4039508" y="1556747"/>
                </a:moveTo>
                <a:lnTo>
                  <a:pt x="4030565" y="1562206"/>
                </a:lnTo>
                <a:lnTo>
                  <a:pt x="4039280" y="1560863"/>
                </a:lnTo>
                <a:lnTo>
                  <a:pt x="4040414" y="1560863"/>
                </a:lnTo>
                <a:lnTo>
                  <a:pt x="4040746" y="1560697"/>
                </a:lnTo>
                <a:lnTo>
                  <a:pt x="4040415" y="1560603"/>
                </a:lnTo>
                <a:lnTo>
                  <a:pt x="4039508" y="1556747"/>
                </a:lnTo>
                <a:close/>
                <a:moveTo>
                  <a:pt x="2693987" y="1554282"/>
                </a:moveTo>
                <a:lnTo>
                  <a:pt x="2698522" y="1562594"/>
                </a:lnTo>
                <a:lnTo>
                  <a:pt x="2703512" y="1579682"/>
                </a:lnTo>
                <a:lnTo>
                  <a:pt x="2702831" y="1579682"/>
                </a:lnTo>
                <a:lnTo>
                  <a:pt x="2696255" y="1563057"/>
                </a:lnTo>
                <a:lnTo>
                  <a:pt x="2693987" y="1554282"/>
                </a:lnTo>
                <a:close/>
                <a:moveTo>
                  <a:pt x="704118" y="1552626"/>
                </a:moveTo>
                <a:lnTo>
                  <a:pt x="704850" y="1553114"/>
                </a:lnTo>
                <a:lnTo>
                  <a:pt x="702896" y="1557755"/>
                </a:lnTo>
                <a:lnTo>
                  <a:pt x="702652" y="1557755"/>
                </a:lnTo>
                <a:lnTo>
                  <a:pt x="695325" y="1562150"/>
                </a:lnTo>
                <a:lnTo>
                  <a:pt x="704118" y="1552626"/>
                </a:lnTo>
                <a:close/>
                <a:moveTo>
                  <a:pt x="4167869" y="1551077"/>
                </a:moveTo>
                <a:lnTo>
                  <a:pt x="4162426" y="1551530"/>
                </a:lnTo>
                <a:lnTo>
                  <a:pt x="4157210" y="1552211"/>
                </a:lnTo>
                <a:lnTo>
                  <a:pt x="4152220" y="1553572"/>
                </a:lnTo>
                <a:lnTo>
                  <a:pt x="4147458" y="1554932"/>
                </a:lnTo>
                <a:lnTo>
                  <a:pt x="4142469" y="1556520"/>
                </a:lnTo>
                <a:lnTo>
                  <a:pt x="4137706" y="1558108"/>
                </a:lnTo>
                <a:lnTo>
                  <a:pt x="4127728" y="1561964"/>
                </a:lnTo>
                <a:lnTo>
                  <a:pt x="4117749" y="1565592"/>
                </a:lnTo>
                <a:lnTo>
                  <a:pt x="4112533" y="1567406"/>
                </a:lnTo>
                <a:lnTo>
                  <a:pt x="4107317" y="1568994"/>
                </a:lnTo>
                <a:lnTo>
                  <a:pt x="4101874" y="1570582"/>
                </a:lnTo>
                <a:lnTo>
                  <a:pt x="4096431" y="1571716"/>
                </a:lnTo>
                <a:lnTo>
                  <a:pt x="4096204" y="1571716"/>
                </a:lnTo>
                <a:lnTo>
                  <a:pt x="4092576" y="1571942"/>
                </a:lnTo>
                <a:lnTo>
                  <a:pt x="4083278" y="1572850"/>
                </a:lnTo>
                <a:lnTo>
                  <a:pt x="4077608" y="1573304"/>
                </a:lnTo>
                <a:lnTo>
                  <a:pt x="4072730" y="1573304"/>
                </a:lnTo>
                <a:lnTo>
                  <a:pt x="4074886" y="1573353"/>
                </a:lnTo>
                <a:lnTo>
                  <a:pt x="4079738" y="1577769"/>
                </a:lnTo>
                <a:lnTo>
                  <a:pt x="4077379" y="1573647"/>
                </a:lnTo>
                <a:lnTo>
                  <a:pt x="4095481" y="1572518"/>
                </a:lnTo>
                <a:lnTo>
                  <a:pt x="4095708" y="1572518"/>
                </a:lnTo>
                <a:lnTo>
                  <a:pt x="4118788" y="1567548"/>
                </a:lnTo>
                <a:lnTo>
                  <a:pt x="4142094" y="1562127"/>
                </a:lnTo>
                <a:lnTo>
                  <a:pt x="4146620" y="1557384"/>
                </a:lnTo>
                <a:lnTo>
                  <a:pt x="4148367" y="1558066"/>
                </a:lnTo>
                <a:lnTo>
                  <a:pt x="4152447" y="1556353"/>
                </a:lnTo>
                <a:lnTo>
                  <a:pt x="4156756" y="1555448"/>
                </a:lnTo>
                <a:lnTo>
                  <a:pt x="4161065" y="1554543"/>
                </a:lnTo>
                <a:lnTo>
                  <a:pt x="4165147" y="1554091"/>
                </a:lnTo>
                <a:lnTo>
                  <a:pt x="4169003" y="1553639"/>
                </a:lnTo>
                <a:lnTo>
                  <a:pt x="4172858" y="1553639"/>
                </a:lnTo>
                <a:lnTo>
                  <a:pt x="4176713" y="1554091"/>
                </a:lnTo>
                <a:lnTo>
                  <a:pt x="4180569" y="1554317"/>
                </a:lnTo>
                <a:lnTo>
                  <a:pt x="4188733" y="1555222"/>
                </a:lnTo>
                <a:lnTo>
                  <a:pt x="4197351" y="1556353"/>
                </a:lnTo>
                <a:lnTo>
                  <a:pt x="4206649" y="1557484"/>
                </a:lnTo>
                <a:lnTo>
                  <a:pt x="4211865" y="1557710"/>
                </a:lnTo>
                <a:lnTo>
                  <a:pt x="4217308" y="1557936"/>
                </a:lnTo>
                <a:lnTo>
                  <a:pt x="4218790" y="1555636"/>
                </a:lnTo>
                <a:lnTo>
                  <a:pt x="4217081" y="1556294"/>
                </a:lnTo>
                <a:lnTo>
                  <a:pt x="4213906" y="1556974"/>
                </a:lnTo>
                <a:lnTo>
                  <a:pt x="4210278" y="1557201"/>
                </a:lnTo>
                <a:lnTo>
                  <a:pt x="4206649" y="1557201"/>
                </a:lnTo>
                <a:lnTo>
                  <a:pt x="4203020" y="1556974"/>
                </a:lnTo>
                <a:lnTo>
                  <a:pt x="4199165" y="1556520"/>
                </a:lnTo>
                <a:lnTo>
                  <a:pt x="4191908" y="1555160"/>
                </a:lnTo>
                <a:lnTo>
                  <a:pt x="4185558" y="1553572"/>
                </a:lnTo>
                <a:lnTo>
                  <a:pt x="4180795" y="1552211"/>
                </a:lnTo>
                <a:lnTo>
                  <a:pt x="4178528" y="1551304"/>
                </a:lnTo>
                <a:lnTo>
                  <a:pt x="4173085" y="1551077"/>
                </a:lnTo>
                <a:lnTo>
                  <a:pt x="4167869" y="1551077"/>
                </a:lnTo>
                <a:close/>
                <a:moveTo>
                  <a:pt x="2349980" y="1550077"/>
                </a:moveTo>
                <a:lnTo>
                  <a:pt x="2349963" y="1550081"/>
                </a:lnTo>
                <a:lnTo>
                  <a:pt x="2349953" y="1550099"/>
                </a:lnTo>
                <a:lnTo>
                  <a:pt x="2349980" y="1550077"/>
                </a:lnTo>
                <a:close/>
                <a:moveTo>
                  <a:pt x="5429933" y="1548805"/>
                </a:moveTo>
                <a:lnTo>
                  <a:pt x="5436057" y="1557416"/>
                </a:lnTo>
                <a:lnTo>
                  <a:pt x="5436367" y="1557880"/>
                </a:lnTo>
                <a:lnTo>
                  <a:pt x="5438326" y="1561042"/>
                </a:lnTo>
                <a:lnTo>
                  <a:pt x="5438780" y="1561495"/>
                </a:lnTo>
                <a:lnTo>
                  <a:pt x="5436367" y="1557880"/>
                </a:lnTo>
                <a:lnTo>
                  <a:pt x="5432428" y="1551524"/>
                </a:lnTo>
                <a:lnTo>
                  <a:pt x="5429933" y="1548805"/>
                </a:lnTo>
                <a:close/>
                <a:moveTo>
                  <a:pt x="2038069" y="1547948"/>
                </a:moveTo>
                <a:lnTo>
                  <a:pt x="2039937" y="1551123"/>
                </a:lnTo>
                <a:lnTo>
                  <a:pt x="2036762" y="1548436"/>
                </a:lnTo>
                <a:lnTo>
                  <a:pt x="2038069" y="1547948"/>
                </a:lnTo>
                <a:close/>
                <a:moveTo>
                  <a:pt x="594305" y="1547863"/>
                </a:moveTo>
                <a:lnTo>
                  <a:pt x="595699" y="1549010"/>
                </a:lnTo>
                <a:lnTo>
                  <a:pt x="596629" y="1551304"/>
                </a:lnTo>
                <a:lnTo>
                  <a:pt x="598487" y="1553369"/>
                </a:lnTo>
                <a:lnTo>
                  <a:pt x="598487" y="1556810"/>
                </a:lnTo>
                <a:lnTo>
                  <a:pt x="594073" y="1577228"/>
                </a:lnTo>
                <a:lnTo>
                  <a:pt x="588730" y="1587552"/>
                </a:lnTo>
                <a:lnTo>
                  <a:pt x="579437" y="1585258"/>
                </a:lnTo>
                <a:lnTo>
                  <a:pt x="580599" y="1581587"/>
                </a:lnTo>
                <a:lnTo>
                  <a:pt x="582457" y="1577458"/>
                </a:lnTo>
                <a:lnTo>
                  <a:pt x="586406" y="1568052"/>
                </a:lnTo>
                <a:lnTo>
                  <a:pt x="588033" y="1563004"/>
                </a:lnTo>
                <a:lnTo>
                  <a:pt x="589427" y="1558416"/>
                </a:lnTo>
                <a:lnTo>
                  <a:pt x="589891" y="1556580"/>
                </a:lnTo>
                <a:lnTo>
                  <a:pt x="590124" y="1554516"/>
                </a:lnTo>
                <a:lnTo>
                  <a:pt x="590124" y="1552450"/>
                </a:lnTo>
                <a:lnTo>
                  <a:pt x="589891" y="1551075"/>
                </a:lnTo>
                <a:lnTo>
                  <a:pt x="594305" y="1547863"/>
                </a:lnTo>
                <a:close/>
                <a:moveTo>
                  <a:pt x="3056238" y="1546239"/>
                </a:moveTo>
                <a:lnTo>
                  <a:pt x="3055698" y="1547874"/>
                </a:lnTo>
                <a:lnTo>
                  <a:pt x="3055022" y="1549919"/>
                </a:lnTo>
                <a:lnTo>
                  <a:pt x="3055022" y="1552192"/>
                </a:lnTo>
                <a:lnTo>
                  <a:pt x="3054797" y="1554692"/>
                </a:lnTo>
                <a:lnTo>
                  <a:pt x="3055022" y="1556964"/>
                </a:lnTo>
                <a:lnTo>
                  <a:pt x="3055473" y="1559691"/>
                </a:lnTo>
                <a:lnTo>
                  <a:pt x="3055947" y="1562443"/>
                </a:lnTo>
                <a:lnTo>
                  <a:pt x="3057072" y="1560865"/>
                </a:lnTo>
                <a:lnTo>
                  <a:pt x="3058432" y="1559045"/>
                </a:lnTo>
                <a:lnTo>
                  <a:pt x="3060473" y="1557453"/>
                </a:lnTo>
                <a:lnTo>
                  <a:pt x="3062515" y="1555861"/>
                </a:lnTo>
                <a:lnTo>
                  <a:pt x="3065236" y="1554497"/>
                </a:lnTo>
                <a:lnTo>
                  <a:pt x="3065690" y="1554497"/>
                </a:lnTo>
                <a:lnTo>
                  <a:pt x="3078287" y="1558133"/>
                </a:lnTo>
                <a:lnTo>
                  <a:pt x="3056238" y="1546239"/>
                </a:lnTo>
                <a:close/>
                <a:moveTo>
                  <a:pt x="2765535" y="1545464"/>
                </a:moveTo>
                <a:lnTo>
                  <a:pt x="2778551" y="1550489"/>
                </a:lnTo>
                <a:lnTo>
                  <a:pt x="2779179" y="1549908"/>
                </a:lnTo>
                <a:lnTo>
                  <a:pt x="2765535" y="1545464"/>
                </a:lnTo>
                <a:close/>
                <a:moveTo>
                  <a:pt x="4274502" y="1542775"/>
                </a:moveTo>
                <a:lnTo>
                  <a:pt x="4273550" y="1542994"/>
                </a:lnTo>
                <a:lnTo>
                  <a:pt x="4270828" y="1543675"/>
                </a:lnTo>
                <a:lnTo>
                  <a:pt x="4264932" y="1544128"/>
                </a:lnTo>
                <a:lnTo>
                  <a:pt x="4259489" y="1544128"/>
                </a:lnTo>
                <a:lnTo>
                  <a:pt x="4253593" y="1543902"/>
                </a:lnTo>
                <a:lnTo>
                  <a:pt x="4253121" y="1543811"/>
                </a:lnTo>
                <a:lnTo>
                  <a:pt x="4254274" y="1544139"/>
                </a:lnTo>
                <a:lnTo>
                  <a:pt x="4259490" y="1545270"/>
                </a:lnTo>
                <a:lnTo>
                  <a:pt x="4264253" y="1545723"/>
                </a:lnTo>
                <a:lnTo>
                  <a:pt x="4266747" y="1545723"/>
                </a:lnTo>
                <a:lnTo>
                  <a:pt x="4269469" y="1545496"/>
                </a:lnTo>
                <a:lnTo>
                  <a:pt x="4271510" y="1544591"/>
                </a:lnTo>
                <a:lnTo>
                  <a:pt x="4273778" y="1543234"/>
                </a:lnTo>
                <a:lnTo>
                  <a:pt x="4274502" y="1542775"/>
                </a:lnTo>
                <a:close/>
                <a:moveTo>
                  <a:pt x="2383032" y="1542513"/>
                </a:moveTo>
                <a:lnTo>
                  <a:pt x="2384878" y="1546020"/>
                </a:lnTo>
                <a:lnTo>
                  <a:pt x="2386239" y="1551234"/>
                </a:lnTo>
                <a:lnTo>
                  <a:pt x="2387600" y="1556900"/>
                </a:lnTo>
                <a:lnTo>
                  <a:pt x="2388053" y="1559393"/>
                </a:lnTo>
                <a:lnTo>
                  <a:pt x="2388251" y="1561962"/>
                </a:lnTo>
                <a:lnTo>
                  <a:pt x="2393030" y="1560515"/>
                </a:lnTo>
                <a:lnTo>
                  <a:pt x="2402773" y="1557118"/>
                </a:lnTo>
                <a:lnTo>
                  <a:pt x="2413196" y="1552816"/>
                </a:lnTo>
                <a:lnTo>
                  <a:pt x="2418408" y="1550779"/>
                </a:lnTo>
                <a:lnTo>
                  <a:pt x="2418841" y="1550572"/>
                </a:lnTo>
                <a:lnTo>
                  <a:pt x="2414154" y="1551325"/>
                </a:lnTo>
                <a:lnTo>
                  <a:pt x="2402959" y="1554295"/>
                </a:lnTo>
                <a:lnTo>
                  <a:pt x="2400675" y="1554295"/>
                </a:lnTo>
                <a:lnTo>
                  <a:pt x="2398390" y="1553838"/>
                </a:lnTo>
                <a:lnTo>
                  <a:pt x="2396334" y="1553381"/>
                </a:lnTo>
                <a:lnTo>
                  <a:pt x="2394506" y="1552696"/>
                </a:lnTo>
                <a:lnTo>
                  <a:pt x="2392679" y="1551783"/>
                </a:lnTo>
                <a:lnTo>
                  <a:pt x="2391079" y="1550868"/>
                </a:lnTo>
                <a:lnTo>
                  <a:pt x="2389480" y="1549727"/>
                </a:lnTo>
                <a:lnTo>
                  <a:pt x="2388338" y="1548585"/>
                </a:lnTo>
                <a:lnTo>
                  <a:pt x="2385825" y="1546073"/>
                </a:lnTo>
                <a:lnTo>
                  <a:pt x="2383769" y="1543332"/>
                </a:lnTo>
                <a:lnTo>
                  <a:pt x="2383032" y="1542513"/>
                </a:lnTo>
                <a:close/>
                <a:moveTo>
                  <a:pt x="2913322" y="1541964"/>
                </a:moveTo>
                <a:lnTo>
                  <a:pt x="2910711" y="1542050"/>
                </a:lnTo>
                <a:lnTo>
                  <a:pt x="2906967" y="1567849"/>
                </a:lnTo>
                <a:lnTo>
                  <a:pt x="2908169" y="1568634"/>
                </a:lnTo>
                <a:lnTo>
                  <a:pt x="2913322" y="1541964"/>
                </a:lnTo>
                <a:close/>
                <a:moveTo>
                  <a:pt x="689429" y="1539087"/>
                </a:moveTo>
                <a:lnTo>
                  <a:pt x="688069" y="1540676"/>
                </a:lnTo>
                <a:lnTo>
                  <a:pt x="687209" y="1541419"/>
                </a:lnTo>
                <a:lnTo>
                  <a:pt x="687161" y="1541130"/>
                </a:lnTo>
                <a:lnTo>
                  <a:pt x="689429" y="1539087"/>
                </a:lnTo>
                <a:close/>
                <a:moveTo>
                  <a:pt x="2803251" y="1538242"/>
                </a:moveTo>
                <a:lnTo>
                  <a:pt x="2801339" y="1538773"/>
                </a:lnTo>
                <a:lnTo>
                  <a:pt x="2802332" y="1538839"/>
                </a:lnTo>
                <a:lnTo>
                  <a:pt x="2803251" y="1538242"/>
                </a:lnTo>
                <a:close/>
                <a:moveTo>
                  <a:pt x="3064782" y="1537806"/>
                </a:moveTo>
                <a:lnTo>
                  <a:pt x="3063486" y="1538049"/>
                </a:lnTo>
                <a:lnTo>
                  <a:pt x="3063899" y="1538088"/>
                </a:lnTo>
                <a:lnTo>
                  <a:pt x="3064782" y="1537806"/>
                </a:lnTo>
                <a:close/>
                <a:moveTo>
                  <a:pt x="2857218" y="1536745"/>
                </a:moveTo>
                <a:lnTo>
                  <a:pt x="2855128" y="1536896"/>
                </a:lnTo>
                <a:lnTo>
                  <a:pt x="2848458" y="1538127"/>
                </a:lnTo>
                <a:lnTo>
                  <a:pt x="2852158" y="1537697"/>
                </a:lnTo>
                <a:lnTo>
                  <a:pt x="2857218" y="1536745"/>
                </a:lnTo>
                <a:close/>
                <a:moveTo>
                  <a:pt x="2873985" y="1535533"/>
                </a:moveTo>
                <a:lnTo>
                  <a:pt x="2868767" y="1535911"/>
                </a:lnTo>
                <a:lnTo>
                  <a:pt x="2887037" y="1540666"/>
                </a:lnTo>
                <a:lnTo>
                  <a:pt x="2890142" y="1542174"/>
                </a:lnTo>
                <a:lnTo>
                  <a:pt x="2889888" y="1541892"/>
                </a:lnTo>
                <a:lnTo>
                  <a:pt x="2888071" y="1540303"/>
                </a:lnTo>
                <a:lnTo>
                  <a:pt x="2886026" y="1538940"/>
                </a:lnTo>
                <a:lnTo>
                  <a:pt x="2883981" y="1537804"/>
                </a:lnTo>
                <a:lnTo>
                  <a:pt x="2881709" y="1537124"/>
                </a:lnTo>
                <a:lnTo>
                  <a:pt x="2879210" y="1536216"/>
                </a:lnTo>
                <a:lnTo>
                  <a:pt x="2876484" y="1535761"/>
                </a:lnTo>
                <a:lnTo>
                  <a:pt x="2873985" y="1535533"/>
                </a:lnTo>
                <a:close/>
                <a:moveTo>
                  <a:pt x="2436602" y="1533250"/>
                </a:moveTo>
                <a:lnTo>
                  <a:pt x="2436543" y="1533283"/>
                </a:lnTo>
                <a:lnTo>
                  <a:pt x="2429550" y="1544934"/>
                </a:lnTo>
                <a:lnTo>
                  <a:pt x="2431550" y="1543759"/>
                </a:lnTo>
                <a:lnTo>
                  <a:pt x="2432909" y="1542400"/>
                </a:lnTo>
                <a:lnTo>
                  <a:pt x="2434495" y="1541269"/>
                </a:lnTo>
                <a:lnTo>
                  <a:pt x="2435628" y="1539683"/>
                </a:lnTo>
                <a:lnTo>
                  <a:pt x="2436308" y="1538550"/>
                </a:lnTo>
                <a:lnTo>
                  <a:pt x="2436988" y="1537419"/>
                </a:lnTo>
                <a:lnTo>
                  <a:pt x="2437441" y="1536060"/>
                </a:lnTo>
                <a:lnTo>
                  <a:pt x="2437441" y="1534928"/>
                </a:lnTo>
                <a:lnTo>
                  <a:pt x="2436761" y="1533569"/>
                </a:lnTo>
                <a:lnTo>
                  <a:pt x="2436602" y="1533250"/>
                </a:lnTo>
                <a:close/>
                <a:moveTo>
                  <a:pt x="546273" y="1532976"/>
                </a:moveTo>
                <a:lnTo>
                  <a:pt x="529871" y="1558349"/>
                </a:lnTo>
                <a:lnTo>
                  <a:pt x="531833" y="1555225"/>
                </a:lnTo>
                <a:lnTo>
                  <a:pt x="544749" y="1535253"/>
                </a:lnTo>
                <a:lnTo>
                  <a:pt x="546273" y="1532976"/>
                </a:lnTo>
                <a:close/>
                <a:moveTo>
                  <a:pt x="3273652" y="1532832"/>
                </a:moveTo>
                <a:lnTo>
                  <a:pt x="3257777" y="1533510"/>
                </a:lnTo>
                <a:lnTo>
                  <a:pt x="3257222" y="1533734"/>
                </a:lnTo>
                <a:lnTo>
                  <a:pt x="3260725" y="1533574"/>
                </a:lnTo>
                <a:lnTo>
                  <a:pt x="3266395" y="1533802"/>
                </a:lnTo>
                <a:lnTo>
                  <a:pt x="3277961" y="1534711"/>
                </a:lnTo>
                <a:lnTo>
                  <a:pt x="3283857" y="1535166"/>
                </a:lnTo>
                <a:lnTo>
                  <a:pt x="3285365" y="1535224"/>
                </a:lnTo>
                <a:lnTo>
                  <a:pt x="3284310" y="1535093"/>
                </a:lnTo>
                <a:lnTo>
                  <a:pt x="3280909" y="1534640"/>
                </a:lnTo>
                <a:lnTo>
                  <a:pt x="3277280" y="1533962"/>
                </a:lnTo>
                <a:lnTo>
                  <a:pt x="3273652" y="1532832"/>
                </a:lnTo>
                <a:close/>
                <a:moveTo>
                  <a:pt x="2003425" y="1532073"/>
                </a:moveTo>
                <a:lnTo>
                  <a:pt x="2009775" y="1535080"/>
                </a:lnTo>
                <a:lnTo>
                  <a:pt x="2009775" y="1535248"/>
                </a:lnTo>
                <a:lnTo>
                  <a:pt x="2003425" y="1532073"/>
                </a:lnTo>
                <a:close/>
                <a:moveTo>
                  <a:pt x="2050823" y="1530833"/>
                </a:moveTo>
                <a:lnTo>
                  <a:pt x="2058534" y="1533780"/>
                </a:lnTo>
                <a:lnTo>
                  <a:pt x="2058760" y="1533780"/>
                </a:lnTo>
                <a:lnTo>
                  <a:pt x="2050823" y="1530833"/>
                </a:lnTo>
                <a:close/>
                <a:moveTo>
                  <a:pt x="2663991" y="1526254"/>
                </a:moveTo>
                <a:lnTo>
                  <a:pt x="2664257" y="1527003"/>
                </a:lnTo>
                <a:lnTo>
                  <a:pt x="2673908" y="1533359"/>
                </a:lnTo>
                <a:lnTo>
                  <a:pt x="2673997" y="1533203"/>
                </a:lnTo>
                <a:lnTo>
                  <a:pt x="2674223" y="1532515"/>
                </a:lnTo>
                <a:lnTo>
                  <a:pt x="2674223" y="1531827"/>
                </a:lnTo>
                <a:lnTo>
                  <a:pt x="2673997" y="1531368"/>
                </a:lnTo>
                <a:lnTo>
                  <a:pt x="2673544" y="1530680"/>
                </a:lnTo>
                <a:lnTo>
                  <a:pt x="2673091" y="1530222"/>
                </a:lnTo>
                <a:lnTo>
                  <a:pt x="2672412" y="1529534"/>
                </a:lnTo>
                <a:lnTo>
                  <a:pt x="2663991" y="1526254"/>
                </a:lnTo>
                <a:close/>
                <a:moveTo>
                  <a:pt x="3002963" y="1524587"/>
                </a:moveTo>
                <a:lnTo>
                  <a:pt x="3001631" y="1532420"/>
                </a:lnTo>
                <a:lnTo>
                  <a:pt x="3038802" y="1544692"/>
                </a:lnTo>
                <a:lnTo>
                  <a:pt x="3042932" y="1538983"/>
                </a:lnTo>
                <a:lnTo>
                  <a:pt x="3042103" y="1538938"/>
                </a:lnTo>
                <a:lnTo>
                  <a:pt x="3034393" y="1538033"/>
                </a:lnTo>
                <a:lnTo>
                  <a:pt x="3026682" y="1536902"/>
                </a:lnTo>
                <a:lnTo>
                  <a:pt x="3018518" y="1535320"/>
                </a:lnTo>
                <a:lnTo>
                  <a:pt x="3001962" y="1532153"/>
                </a:lnTo>
                <a:lnTo>
                  <a:pt x="3005364" y="1525595"/>
                </a:lnTo>
                <a:lnTo>
                  <a:pt x="3002963" y="1524587"/>
                </a:lnTo>
                <a:close/>
                <a:moveTo>
                  <a:pt x="2912362" y="1524497"/>
                </a:moveTo>
                <a:lnTo>
                  <a:pt x="2905564" y="1527585"/>
                </a:lnTo>
                <a:lnTo>
                  <a:pt x="2899430" y="1530083"/>
                </a:lnTo>
                <a:lnTo>
                  <a:pt x="2899203" y="1530083"/>
                </a:lnTo>
                <a:lnTo>
                  <a:pt x="2895989" y="1543148"/>
                </a:lnTo>
                <a:lnTo>
                  <a:pt x="2899356" y="1542389"/>
                </a:lnTo>
                <a:lnTo>
                  <a:pt x="2899580" y="1530601"/>
                </a:lnTo>
                <a:lnTo>
                  <a:pt x="2905663" y="1528101"/>
                </a:lnTo>
                <a:lnTo>
                  <a:pt x="2913097" y="1525601"/>
                </a:lnTo>
                <a:lnTo>
                  <a:pt x="2913097" y="1524693"/>
                </a:lnTo>
                <a:lnTo>
                  <a:pt x="2912362" y="1524497"/>
                </a:lnTo>
                <a:close/>
                <a:moveTo>
                  <a:pt x="3001842" y="1524116"/>
                </a:moveTo>
                <a:lnTo>
                  <a:pt x="3001857" y="1524238"/>
                </a:lnTo>
                <a:lnTo>
                  <a:pt x="3002383" y="1524343"/>
                </a:lnTo>
                <a:lnTo>
                  <a:pt x="3001842" y="1524116"/>
                </a:lnTo>
                <a:close/>
                <a:moveTo>
                  <a:pt x="6141130" y="1523492"/>
                </a:moveTo>
                <a:lnTo>
                  <a:pt x="6144759" y="1523719"/>
                </a:lnTo>
                <a:lnTo>
                  <a:pt x="6148614" y="1524400"/>
                </a:lnTo>
                <a:lnTo>
                  <a:pt x="6152696" y="1525533"/>
                </a:lnTo>
                <a:lnTo>
                  <a:pt x="6156552" y="1527121"/>
                </a:lnTo>
                <a:lnTo>
                  <a:pt x="6160861" y="1528935"/>
                </a:lnTo>
                <a:lnTo>
                  <a:pt x="6164943" y="1531203"/>
                </a:lnTo>
                <a:lnTo>
                  <a:pt x="6169025" y="1533924"/>
                </a:lnTo>
                <a:lnTo>
                  <a:pt x="6173107" y="1536872"/>
                </a:lnTo>
                <a:lnTo>
                  <a:pt x="6177189" y="1540273"/>
                </a:lnTo>
                <a:lnTo>
                  <a:pt x="6181725" y="1543902"/>
                </a:lnTo>
                <a:lnTo>
                  <a:pt x="6186034" y="1547756"/>
                </a:lnTo>
                <a:lnTo>
                  <a:pt x="6190343" y="1551838"/>
                </a:lnTo>
                <a:lnTo>
                  <a:pt x="6194879" y="1556374"/>
                </a:lnTo>
                <a:lnTo>
                  <a:pt x="6199187" y="1561363"/>
                </a:lnTo>
                <a:lnTo>
                  <a:pt x="6200676" y="1563087"/>
                </a:lnTo>
                <a:lnTo>
                  <a:pt x="6212568" y="1581771"/>
                </a:lnTo>
                <a:lnTo>
                  <a:pt x="6226629" y="1603768"/>
                </a:lnTo>
                <a:lnTo>
                  <a:pt x="6240463" y="1626218"/>
                </a:lnTo>
                <a:lnTo>
                  <a:pt x="6254296" y="1648894"/>
                </a:lnTo>
                <a:lnTo>
                  <a:pt x="6267903" y="1671344"/>
                </a:lnTo>
                <a:lnTo>
                  <a:pt x="6281284" y="1694021"/>
                </a:lnTo>
                <a:lnTo>
                  <a:pt x="6294437" y="1716924"/>
                </a:lnTo>
                <a:lnTo>
                  <a:pt x="6307591" y="1739828"/>
                </a:lnTo>
                <a:lnTo>
                  <a:pt x="6320518" y="1762958"/>
                </a:lnTo>
                <a:lnTo>
                  <a:pt x="6321978" y="1765591"/>
                </a:lnTo>
                <a:lnTo>
                  <a:pt x="6332764" y="1787675"/>
                </a:lnTo>
                <a:lnTo>
                  <a:pt x="6345691" y="1814660"/>
                </a:lnTo>
                <a:lnTo>
                  <a:pt x="6357257" y="1838698"/>
                </a:lnTo>
                <a:lnTo>
                  <a:pt x="6367009" y="1858880"/>
                </a:lnTo>
                <a:lnTo>
                  <a:pt x="6374719" y="1874753"/>
                </a:lnTo>
                <a:lnTo>
                  <a:pt x="6389007" y="1902872"/>
                </a:lnTo>
                <a:lnTo>
                  <a:pt x="6402841" y="1931217"/>
                </a:lnTo>
                <a:lnTo>
                  <a:pt x="6416448" y="1959789"/>
                </a:lnTo>
                <a:lnTo>
                  <a:pt x="6430055" y="1988361"/>
                </a:lnTo>
                <a:lnTo>
                  <a:pt x="6443209" y="2017160"/>
                </a:lnTo>
                <a:lnTo>
                  <a:pt x="6456136" y="2045959"/>
                </a:lnTo>
                <a:lnTo>
                  <a:pt x="6468836" y="2074985"/>
                </a:lnTo>
                <a:lnTo>
                  <a:pt x="6481082" y="2104011"/>
                </a:lnTo>
                <a:lnTo>
                  <a:pt x="6493329" y="2133265"/>
                </a:lnTo>
                <a:lnTo>
                  <a:pt x="6504895" y="2162515"/>
                </a:lnTo>
                <a:lnTo>
                  <a:pt x="6516687" y="2191768"/>
                </a:lnTo>
                <a:lnTo>
                  <a:pt x="6528027" y="2221476"/>
                </a:lnTo>
                <a:lnTo>
                  <a:pt x="6539139" y="2251179"/>
                </a:lnTo>
                <a:lnTo>
                  <a:pt x="6549798" y="2280878"/>
                </a:lnTo>
                <a:lnTo>
                  <a:pt x="6560457" y="2310816"/>
                </a:lnTo>
                <a:lnTo>
                  <a:pt x="6570663" y="2340521"/>
                </a:lnTo>
                <a:lnTo>
                  <a:pt x="6567487" y="2337119"/>
                </a:lnTo>
                <a:lnTo>
                  <a:pt x="6564539" y="2330769"/>
                </a:lnTo>
                <a:lnTo>
                  <a:pt x="6561591" y="2324194"/>
                </a:lnTo>
                <a:lnTo>
                  <a:pt x="6558189" y="2317620"/>
                </a:lnTo>
                <a:lnTo>
                  <a:pt x="6557412" y="2316171"/>
                </a:lnTo>
                <a:lnTo>
                  <a:pt x="6559628" y="2321558"/>
                </a:lnTo>
                <a:lnTo>
                  <a:pt x="6559528" y="2321257"/>
                </a:lnTo>
                <a:lnTo>
                  <a:pt x="6559989" y="2322432"/>
                </a:lnTo>
                <a:lnTo>
                  <a:pt x="6560647" y="2324035"/>
                </a:lnTo>
                <a:lnTo>
                  <a:pt x="6560691" y="2324230"/>
                </a:lnTo>
                <a:lnTo>
                  <a:pt x="6561564" y="2326459"/>
                </a:lnTo>
                <a:lnTo>
                  <a:pt x="6564280" y="2332565"/>
                </a:lnTo>
                <a:lnTo>
                  <a:pt x="6565411" y="2335278"/>
                </a:lnTo>
                <a:lnTo>
                  <a:pt x="6566995" y="2337540"/>
                </a:lnTo>
                <a:lnTo>
                  <a:pt x="6568579" y="2339805"/>
                </a:lnTo>
                <a:lnTo>
                  <a:pt x="6569484" y="2340482"/>
                </a:lnTo>
                <a:lnTo>
                  <a:pt x="6570389" y="2341160"/>
                </a:lnTo>
                <a:lnTo>
                  <a:pt x="6578308" y="2365589"/>
                </a:lnTo>
                <a:lnTo>
                  <a:pt x="6586454" y="2389792"/>
                </a:lnTo>
                <a:lnTo>
                  <a:pt x="6594147" y="2414217"/>
                </a:lnTo>
                <a:lnTo>
                  <a:pt x="6601577" y="2438761"/>
                </a:lnTo>
                <a:lnTo>
                  <a:pt x="6599161" y="2446007"/>
                </a:lnTo>
                <a:lnTo>
                  <a:pt x="6599970" y="2446612"/>
                </a:lnTo>
                <a:lnTo>
                  <a:pt x="6601551" y="2438907"/>
                </a:lnTo>
                <a:lnTo>
                  <a:pt x="6602229" y="2439363"/>
                </a:lnTo>
                <a:lnTo>
                  <a:pt x="6611263" y="2469740"/>
                </a:lnTo>
                <a:lnTo>
                  <a:pt x="6620071" y="2500105"/>
                </a:lnTo>
                <a:lnTo>
                  <a:pt x="6628653" y="2530480"/>
                </a:lnTo>
                <a:lnTo>
                  <a:pt x="6637236" y="2561529"/>
                </a:lnTo>
                <a:lnTo>
                  <a:pt x="6635203" y="2554732"/>
                </a:lnTo>
                <a:lnTo>
                  <a:pt x="6633396" y="2549744"/>
                </a:lnTo>
                <a:lnTo>
                  <a:pt x="6631815" y="2546346"/>
                </a:lnTo>
                <a:lnTo>
                  <a:pt x="6630686" y="2544530"/>
                </a:lnTo>
                <a:lnTo>
                  <a:pt x="6630008" y="2543851"/>
                </a:lnTo>
                <a:lnTo>
                  <a:pt x="6629557" y="2543851"/>
                </a:lnTo>
                <a:lnTo>
                  <a:pt x="6629331" y="2543851"/>
                </a:lnTo>
                <a:lnTo>
                  <a:pt x="6628879" y="2544078"/>
                </a:lnTo>
                <a:lnTo>
                  <a:pt x="6628427" y="2545438"/>
                </a:lnTo>
                <a:lnTo>
                  <a:pt x="6628202" y="2547026"/>
                </a:lnTo>
                <a:lnTo>
                  <a:pt x="6628427" y="2549516"/>
                </a:lnTo>
                <a:lnTo>
                  <a:pt x="6628653" y="2552009"/>
                </a:lnTo>
                <a:lnTo>
                  <a:pt x="6629331" y="2554732"/>
                </a:lnTo>
                <a:lnTo>
                  <a:pt x="6630234" y="2556996"/>
                </a:lnTo>
                <a:lnTo>
                  <a:pt x="6631589" y="2559035"/>
                </a:lnTo>
                <a:lnTo>
                  <a:pt x="6632267" y="2559941"/>
                </a:lnTo>
                <a:lnTo>
                  <a:pt x="6632944" y="2560624"/>
                </a:lnTo>
                <a:lnTo>
                  <a:pt x="6634074" y="2561074"/>
                </a:lnTo>
                <a:lnTo>
                  <a:pt x="6634977" y="2561529"/>
                </a:lnTo>
                <a:lnTo>
                  <a:pt x="6635880" y="2561755"/>
                </a:lnTo>
                <a:lnTo>
                  <a:pt x="6637236" y="2561529"/>
                </a:lnTo>
                <a:lnTo>
                  <a:pt x="6623459" y="2564930"/>
                </a:lnTo>
                <a:lnTo>
                  <a:pt x="6617587" y="2566064"/>
                </a:lnTo>
                <a:lnTo>
                  <a:pt x="6612166" y="2566972"/>
                </a:lnTo>
                <a:lnTo>
                  <a:pt x="6607197" y="2567650"/>
                </a:lnTo>
                <a:lnTo>
                  <a:pt x="6602680" y="2568106"/>
                </a:lnTo>
                <a:lnTo>
                  <a:pt x="6600648" y="2567650"/>
                </a:lnTo>
                <a:lnTo>
                  <a:pt x="6598615" y="2567424"/>
                </a:lnTo>
                <a:lnTo>
                  <a:pt x="6597034" y="2566972"/>
                </a:lnTo>
                <a:lnTo>
                  <a:pt x="6595227" y="2566518"/>
                </a:lnTo>
                <a:lnTo>
                  <a:pt x="6593646" y="2565838"/>
                </a:lnTo>
                <a:lnTo>
                  <a:pt x="6593240" y="2565662"/>
                </a:lnTo>
                <a:lnTo>
                  <a:pt x="6595633" y="2571199"/>
                </a:lnTo>
                <a:lnTo>
                  <a:pt x="6577459" y="2575057"/>
                </a:lnTo>
                <a:lnTo>
                  <a:pt x="6569962" y="2576420"/>
                </a:lnTo>
                <a:lnTo>
                  <a:pt x="6563373" y="2577782"/>
                </a:lnTo>
                <a:lnTo>
                  <a:pt x="6557921" y="2578236"/>
                </a:lnTo>
                <a:lnTo>
                  <a:pt x="6555195" y="2578236"/>
                </a:lnTo>
                <a:lnTo>
                  <a:pt x="6553150" y="2578009"/>
                </a:lnTo>
                <a:lnTo>
                  <a:pt x="6550878" y="2577782"/>
                </a:lnTo>
                <a:lnTo>
                  <a:pt x="6548834" y="2577328"/>
                </a:lnTo>
                <a:lnTo>
                  <a:pt x="6547016" y="2576647"/>
                </a:lnTo>
                <a:lnTo>
                  <a:pt x="6545199" y="2575968"/>
                </a:lnTo>
                <a:lnTo>
                  <a:pt x="6543609" y="2575057"/>
                </a:lnTo>
                <a:lnTo>
                  <a:pt x="6541791" y="2573923"/>
                </a:lnTo>
                <a:lnTo>
                  <a:pt x="6540428" y="2572560"/>
                </a:lnTo>
                <a:lnTo>
                  <a:pt x="6539065" y="2571199"/>
                </a:lnTo>
                <a:lnTo>
                  <a:pt x="6537702" y="2569383"/>
                </a:lnTo>
                <a:lnTo>
                  <a:pt x="6536339" y="2567568"/>
                </a:lnTo>
                <a:lnTo>
                  <a:pt x="6533613" y="2562802"/>
                </a:lnTo>
                <a:lnTo>
                  <a:pt x="6530659" y="2557580"/>
                </a:lnTo>
                <a:lnTo>
                  <a:pt x="6527706" y="2551001"/>
                </a:lnTo>
                <a:lnTo>
                  <a:pt x="6520663" y="2534884"/>
                </a:lnTo>
                <a:lnTo>
                  <a:pt x="6519300" y="2531026"/>
                </a:lnTo>
                <a:lnTo>
                  <a:pt x="6517710" y="2526713"/>
                </a:lnTo>
                <a:lnTo>
                  <a:pt x="6514984" y="2517635"/>
                </a:lnTo>
                <a:lnTo>
                  <a:pt x="6512712" y="2507879"/>
                </a:lnTo>
                <a:lnTo>
                  <a:pt x="6510213" y="2498802"/>
                </a:lnTo>
                <a:lnTo>
                  <a:pt x="6508850" y="2494940"/>
                </a:lnTo>
                <a:lnTo>
                  <a:pt x="6507487" y="2491540"/>
                </a:lnTo>
                <a:lnTo>
                  <a:pt x="6506124" y="2488819"/>
                </a:lnTo>
                <a:lnTo>
                  <a:pt x="6505442" y="2487906"/>
                </a:lnTo>
                <a:lnTo>
                  <a:pt x="6504306" y="2486992"/>
                </a:lnTo>
                <a:lnTo>
                  <a:pt x="6503625" y="2486092"/>
                </a:lnTo>
                <a:lnTo>
                  <a:pt x="6502943" y="2485859"/>
                </a:lnTo>
                <a:lnTo>
                  <a:pt x="6502034" y="2485635"/>
                </a:lnTo>
                <a:lnTo>
                  <a:pt x="6500898" y="2485859"/>
                </a:lnTo>
                <a:lnTo>
                  <a:pt x="6499990" y="2486092"/>
                </a:lnTo>
                <a:lnTo>
                  <a:pt x="6499081" y="2486992"/>
                </a:lnTo>
                <a:lnTo>
                  <a:pt x="6497945" y="2488135"/>
                </a:lnTo>
                <a:lnTo>
                  <a:pt x="6497036" y="2489273"/>
                </a:lnTo>
                <a:lnTo>
                  <a:pt x="6498854" y="2491540"/>
                </a:lnTo>
                <a:lnTo>
                  <a:pt x="6500217" y="2493808"/>
                </a:lnTo>
                <a:lnTo>
                  <a:pt x="6501126" y="2495853"/>
                </a:lnTo>
                <a:lnTo>
                  <a:pt x="6502034" y="2498121"/>
                </a:lnTo>
                <a:lnTo>
                  <a:pt x="6502489" y="2500387"/>
                </a:lnTo>
                <a:lnTo>
                  <a:pt x="6502716" y="2502661"/>
                </a:lnTo>
                <a:lnTo>
                  <a:pt x="6502716" y="2505152"/>
                </a:lnTo>
                <a:lnTo>
                  <a:pt x="6502261" y="2507650"/>
                </a:lnTo>
                <a:lnTo>
                  <a:pt x="6499762" y="2504477"/>
                </a:lnTo>
                <a:lnTo>
                  <a:pt x="6497491" y="2501072"/>
                </a:lnTo>
                <a:lnTo>
                  <a:pt x="6495446" y="2497213"/>
                </a:lnTo>
                <a:lnTo>
                  <a:pt x="6493401" y="2493582"/>
                </a:lnTo>
                <a:lnTo>
                  <a:pt x="6490221" y="2486092"/>
                </a:lnTo>
                <a:lnTo>
                  <a:pt x="6487722" y="2480194"/>
                </a:lnTo>
                <a:lnTo>
                  <a:pt x="6495446" y="2484272"/>
                </a:lnTo>
                <a:lnTo>
                  <a:pt x="6495446" y="2481101"/>
                </a:lnTo>
                <a:lnTo>
                  <a:pt x="6495219" y="2477925"/>
                </a:lnTo>
                <a:lnTo>
                  <a:pt x="6494083" y="2474738"/>
                </a:lnTo>
                <a:lnTo>
                  <a:pt x="6493174" y="2471570"/>
                </a:lnTo>
                <a:lnTo>
                  <a:pt x="6491811" y="2468163"/>
                </a:lnTo>
                <a:lnTo>
                  <a:pt x="6489766" y="2464983"/>
                </a:lnTo>
                <a:lnTo>
                  <a:pt x="6487722" y="2461803"/>
                </a:lnTo>
                <a:lnTo>
                  <a:pt x="6485904" y="2458859"/>
                </a:lnTo>
                <a:lnTo>
                  <a:pt x="6483405" y="2455678"/>
                </a:lnTo>
                <a:lnTo>
                  <a:pt x="6480906" y="2452949"/>
                </a:lnTo>
                <a:lnTo>
                  <a:pt x="6475908" y="2447505"/>
                </a:lnTo>
                <a:lnTo>
                  <a:pt x="6470683" y="2442969"/>
                </a:lnTo>
                <a:lnTo>
                  <a:pt x="6465685" y="2439109"/>
                </a:lnTo>
                <a:lnTo>
                  <a:pt x="6465458" y="2439109"/>
                </a:lnTo>
                <a:lnTo>
                  <a:pt x="6463868" y="2440243"/>
                </a:lnTo>
                <a:lnTo>
                  <a:pt x="6469775" y="2452720"/>
                </a:lnTo>
                <a:lnTo>
                  <a:pt x="6465458" y="2446598"/>
                </a:lnTo>
                <a:lnTo>
                  <a:pt x="6468639" y="2453852"/>
                </a:lnTo>
                <a:lnTo>
                  <a:pt x="6467048" y="2451130"/>
                </a:lnTo>
                <a:lnTo>
                  <a:pt x="6465458" y="2447279"/>
                </a:lnTo>
                <a:lnTo>
                  <a:pt x="6461369" y="2437975"/>
                </a:lnTo>
                <a:lnTo>
                  <a:pt x="6457280" y="2428219"/>
                </a:lnTo>
                <a:lnTo>
                  <a:pt x="6455916" y="2424129"/>
                </a:lnTo>
                <a:lnTo>
                  <a:pt x="6455008" y="2421179"/>
                </a:lnTo>
                <a:lnTo>
                  <a:pt x="6451827" y="2410951"/>
                </a:lnTo>
                <a:lnTo>
                  <a:pt x="6456144" y="2437066"/>
                </a:lnTo>
                <a:lnTo>
                  <a:pt x="6443876" y="2410951"/>
                </a:lnTo>
                <a:lnTo>
                  <a:pt x="6449101" y="2426628"/>
                </a:lnTo>
                <a:lnTo>
                  <a:pt x="6447056" y="2422995"/>
                </a:lnTo>
                <a:lnTo>
                  <a:pt x="6444785" y="2418910"/>
                </a:lnTo>
                <a:lnTo>
                  <a:pt x="6441604" y="2414365"/>
                </a:lnTo>
                <a:lnTo>
                  <a:pt x="6438196" y="2409811"/>
                </a:lnTo>
                <a:lnTo>
                  <a:pt x="6430926" y="2399836"/>
                </a:lnTo>
                <a:lnTo>
                  <a:pt x="6430065" y="2398672"/>
                </a:lnTo>
                <a:lnTo>
                  <a:pt x="6430962" y="2400368"/>
                </a:lnTo>
                <a:lnTo>
                  <a:pt x="6429683" y="2398157"/>
                </a:lnTo>
                <a:lnTo>
                  <a:pt x="6427064" y="2394614"/>
                </a:lnTo>
                <a:lnTo>
                  <a:pt x="6423657" y="2389853"/>
                </a:lnTo>
                <a:lnTo>
                  <a:pt x="6420931" y="2385318"/>
                </a:lnTo>
                <a:lnTo>
                  <a:pt x="6418659" y="2380769"/>
                </a:lnTo>
                <a:lnTo>
                  <a:pt x="6417750" y="2378955"/>
                </a:lnTo>
                <a:lnTo>
                  <a:pt x="6416841" y="2376915"/>
                </a:lnTo>
                <a:lnTo>
                  <a:pt x="6416387" y="2375323"/>
                </a:lnTo>
                <a:lnTo>
                  <a:pt x="6416160" y="2373508"/>
                </a:lnTo>
                <a:lnTo>
                  <a:pt x="6416160" y="2372146"/>
                </a:lnTo>
                <a:lnTo>
                  <a:pt x="6416387" y="2370784"/>
                </a:lnTo>
                <a:lnTo>
                  <a:pt x="6416918" y="2370121"/>
                </a:lnTo>
                <a:lnTo>
                  <a:pt x="6405513" y="2343723"/>
                </a:lnTo>
                <a:lnTo>
                  <a:pt x="6398469" y="2328465"/>
                </a:lnTo>
                <a:lnTo>
                  <a:pt x="6395515" y="2322318"/>
                </a:lnTo>
                <a:lnTo>
                  <a:pt x="6392561" y="2317316"/>
                </a:lnTo>
                <a:lnTo>
                  <a:pt x="6390289" y="2313900"/>
                </a:lnTo>
                <a:lnTo>
                  <a:pt x="6389607" y="2313218"/>
                </a:lnTo>
                <a:lnTo>
                  <a:pt x="6388698" y="2312765"/>
                </a:lnTo>
                <a:lnTo>
                  <a:pt x="6388244" y="2312765"/>
                </a:lnTo>
                <a:lnTo>
                  <a:pt x="6387789" y="2313443"/>
                </a:lnTo>
                <a:lnTo>
                  <a:pt x="6387562" y="2314812"/>
                </a:lnTo>
                <a:lnTo>
                  <a:pt x="6387562" y="2316634"/>
                </a:lnTo>
                <a:lnTo>
                  <a:pt x="6381427" y="2307077"/>
                </a:lnTo>
                <a:lnTo>
                  <a:pt x="6375519" y="2297748"/>
                </a:lnTo>
                <a:lnTo>
                  <a:pt x="6369839" y="2287960"/>
                </a:lnTo>
                <a:lnTo>
                  <a:pt x="6364840" y="2278177"/>
                </a:lnTo>
                <a:lnTo>
                  <a:pt x="6365294" y="2297977"/>
                </a:lnTo>
                <a:lnTo>
                  <a:pt x="6360295" y="2293879"/>
                </a:lnTo>
                <a:lnTo>
                  <a:pt x="6361431" y="2299571"/>
                </a:lnTo>
                <a:lnTo>
                  <a:pt x="6332574" y="2248999"/>
                </a:lnTo>
                <a:lnTo>
                  <a:pt x="6331665" y="2246026"/>
                </a:lnTo>
                <a:lnTo>
                  <a:pt x="6330529" y="2246720"/>
                </a:lnTo>
                <a:lnTo>
                  <a:pt x="6328711" y="2241494"/>
                </a:lnTo>
                <a:lnTo>
                  <a:pt x="6326666" y="2243536"/>
                </a:lnTo>
                <a:lnTo>
                  <a:pt x="6332119" y="2252430"/>
                </a:lnTo>
                <a:lnTo>
                  <a:pt x="6331438" y="2254261"/>
                </a:lnTo>
                <a:lnTo>
                  <a:pt x="6324167" y="2251739"/>
                </a:lnTo>
                <a:lnTo>
                  <a:pt x="6326439" y="2253569"/>
                </a:lnTo>
                <a:lnTo>
                  <a:pt x="6328484" y="2255406"/>
                </a:lnTo>
                <a:lnTo>
                  <a:pt x="6330529" y="2257694"/>
                </a:lnTo>
                <a:lnTo>
                  <a:pt x="6332119" y="2259987"/>
                </a:lnTo>
                <a:lnTo>
                  <a:pt x="6333937" y="2262024"/>
                </a:lnTo>
                <a:lnTo>
                  <a:pt x="6335528" y="2264524"/>
                </a:lnTo>
                <a:lnTo>
                  <a:pt x="6336891" y="2267026"/>
                </a:lnTo>
                <a:lnTo>
                  <a:pt x="6338027" y="2269302"/>
                </a:lnTo>
                <a:lnTo>
                  <a:pt x="6339163" y="2272033"/>
                </a:lnTo>
                <a:lnTo>
                  <a:pt x="6340299" y="2274766"/>
                </a:lnTo>
                <a:lnTo>
                  <a:pt x="6341890" y="2279997"/>
                </a:lnTo>
                <a:lnTo>
                  <a:pt x="6343253" y="2285913"/>
                </a:lnTo>
                <a:lnTo>
                  <a:pt x="6343935" y="2291830"/>
                </a:lnTo>
                <a:lnTo>
                  <a:pt x="6344844" y="2292282"/>
                </a:lnTo>
                <a:lnTo>
                  <a:pt x="6345980" y="2292969"/>
                </a:lnTo>
                <a:lnTo>
                  <a:pt x="6347116" y="2294335"/>
                </a:lnTo>
                <a:lnTo>
                  <a:pt x="6348025" y="2295700"/>
                </a:lnTo>
                <a:lnTo>
                  <a:pt x="6350070" y="2299340"/>
                </a:lnTo>
                <a:lnTo>
                  <a:pt x="6351433" y="2302753"/>
                </a:lnTo>
                <a:lnTo>
                  <a:pt x="6353024" y="2306848"/>
                </a:lnTo>
                <a:lnTo>
                  <a:pt x="6353024" y="2305945"/>
                </a:lnTo>
                <a:lnTo>
                  <a:pt x="6352115" y="2302073"/>
                </a:lnTo>
                <a:lnTo>
                  <a:pt x="6359841" y="2329602"/>
                </a:lnTo>
                <a:lnTo>
                  <a:pt x="6355978" y="2319587"/>
                </a:lnTo>
                <a:lnTo>
                  <a:pt x="6362567" y="2348723"/>
                </a:lnTo>
                <a:lnTo>
                  <a:pt x="6358250" y="2341676"/>
                </a:lnTo>
                <a:lnTo>
                  <a:pt x="6358023" y="2346451"/>
                </a:lnTo>
                <a:lnTo>
                  <a:pt x="6355069" y="2325734"/>
                </a:lnTo>
                <a:lnTo>
                  <a:pt x="6353933" y="2338252"/>
                </a:lnTo>
                <a:lnTo>
                  <a:pt x="6352115" y="2328465"/>
                </a:lnTo>
                <a:lnTo>
                  <a:pt x="6352342" y="2338482"/>
                </a:lnTo>
                <a:lnTo>
                  <a:pt x="6350752" y="2335061"/>
                </a:lnTo>
                <a:lnTo>
                  <a:pt x="6348934" y="2331652"/>
                </a:lnTo>
                <a:lnTo>
                  <a:pt x="6347571" y="2328237"/>
                </a:lnTo>
                <a:lnTo>
                  <a:pt x="6346207" y="2324599"/>
                </a:lnTo>
                <a:lnTo>
                  <a:pt x="6345071" y="2320952"/>
                </a:lnTo>
                <a:lnTo>
                  <a:pt x="6344162" y="2317085"/>
                </a:lnTo>
                <a:lnTo>
                  <a:pt x="6342345" y="2309580"/>
                </a:lnTo>
                <a:lnTo>
                  <a:pt x="6342117" y="2310941"/>
                </a:lnTo>
                <a:lnTo>
                  <a:pt x="6342117" y="2312765"/>
                </a:lnTo>
                <a:lnTo>
                  <a:pt x="6342799" y="2317316"/>
                </a:lnTo>
                <a:lnTo>
                  <a:pt x="6344162" y="2323231"/>
                </a:lnTo>
                <a:lnTo>
                  <a:pt x="6345753" y="2329602"/>
                </a:lnTo>
                <a:lnTo>
                  <a:pt x="6349161" y="2341447"/>
                </a:lnTo>
                <a:lnTo>
                  <a:pt x="6351433" y="2347813"/>
                </a:lnTo>
                <a:lnTo>
                  <a:pt x="6347798" y="2344177"/>
                </a:lnTo>
                <a:lnTo>
                  <a:pt x="6350752" y="2353730"/>
                </a:lnTo>
                <a:lnTo>
                  <a:pt x="6350525" y="2353730"/>
                </a:lnTo>
                <a:lnTo>
                  <a:pt x="6338305" y="2329610"/>
                </a:lnTo>
                <a:lnTo>
                  <a:pt x="6337346" y="2327328"/>
                </a:lnTo>
                <a:lnTo>
                  <a:pt x="6335073" y="2323231"/>
                </a:lnTo>
                <a:lnTo>
                  <a:pt x="6338305" y="2329610"/>
                </a:lnTo>
                <a:lnTo>
                  <a:pt x="6339163" y="2331652"/>
                </a:lnTo>
                <a:lnTo>
                  <a:pt x="6341208" y="2335974"/>
                </a:lnTo>
                <a:lnTo>
                  <a:pt x="6342572" y="2340312"/>
                </a:lnTo>
                <a:lnTo>
                  <a:pt x="6344162" y="2344857"/>
                </a:lnTo>
                <a:lnTo>
                  <a:pt x="6345298" y="2349180"/>
                </a:lnTo>
                <a:lnTo>
                  <a:pt x="6346207" y="2353730"/>
                </a:lnTo>
                <a:lnTo>
                  <a:pt x="6347116" y="2358507"/>
                </a:lnTo>
                <a:lnTo>
                  <a:pt x="6340072" y="2343037"/>
                </a:lnTo>
                <a:lnTo>
                  <a:pt x="6344162" y="2363054"/>
                </a:lnTo>
                <a:lnTo>
                  <a:pt x="6341890" y="2357596"/>
                </a:lnTo>
                <a:lnTo>
                  <a:pt x="6339845" y="2352366"/>
                </a:lnTo>
                <a:lnTo>
                  <a:pt x="6334846" y="2341676"/>
                </a:lnTo>
                <a:lnTo>
                  <a:pt x="6333530" y="2338978"/>
                </a:lnTo>
                <a:lnTo>
                  <a:pt x="6333898" y="2342108"/>
                </a:lnTo>
                <a:lnTo>
                  <a:pt x="6334125" y="2345962"/>
                </a:lnTo>
                <a:lnTo>
                  <a:pt x="6333898" y="2349818"/>
                </a:lnTo>
                <a:lnTo>
                  <a:pt x="6333445" y="2353674"/>
                </a:lnTo>
                <a:lnTo>
                  <a:pt x="6332084" y="2357755"/>
                </a:lnTo>
                <a:lnTo>
                  <a:pt x="6330723" y="2361384"/>
                </a:lnTo>
                <a:lnTo>
                  <a:pt x="6318477" y="2335306"/>
                </a:lnTo>
                <a:lnTo>
                  <a:pt x="6328682" y="2366828"/>
                </a:lnTo>
                <a:lnTo>
                  <a:pt x="6321425" y="2351860"/>
                </a:lnTo>
                <a:lnTo>
                  <a:pt x="6325734" y="2367508"/>
                </a:lnTo>
                <a:lnTo>
                  <a:pt x="6322332" y="2365694"/>
                </a:lnTo>
                <a:lnTo>
                  <a:pt x="6323693" y="2372270"/>
                </a:lnTo>
                <a:lnTo>
                  <a:pt x="6310313" y="2348911"/>
                </a:lnTo>
                <a:lnTo>
                  <a:pt x="6296705" y="2325327"/>
                </a:lnTo>
                <a:lnTo>
                  <a:pt x="6311673" y="2435542"/>
                </a:lnTo>
                <a:lnTo>
                  <a:pt x="6312807" y="2448016"/>
                </a:lnTo>
                <a:lnTo>
                  <a:pt x="6313261" y="2453912"/>
                </a:lnTo>
                <a:lnTo>
                  <a:pt x="6313261" y="2456634"/>
                </a:lnTo>
                <a:lnTo>
                  <a:pt x="6313034" y="2459129"/>
                </a:lnTo>
                <a:lnTo>
                  <a:pt x="6312807" y="2461169"/>
                </a:lnTo>
                <a:lnTo>
                  <a:pt x="6312127" y="2462983"/>
                </a:lnTo>
                <a:lnTo>
                  <a:pt x="6311219" y="2464572"/>
                </a:lnTo>
                <a:lnTo>
                  <a:pt x="6310313" y="2465479"/>
                </a:lnTo>
                <a:lnTo>
                  <a:pt x="6308725" y="2466612"/>
                </a:lnTo>
                <a:lnTo>
                  <a:pt x="6307137" y="2466839"/>
                </a:lnTo>
                <a:lnTo>
                  <a:pt x="6305097" y="2466839"/>
                </a:lnTo>
                <a:lnTo>
                  <a:pt x="6302829" y="2466385"/>
                </a:lnTo>
                <a:lnTo>
                  <a:pt x="6310539" y="2479538"/>
                </a:lnTo>
                <a:lnTo>
                  <a:pt x="6301921" y="2491557"/>
                </a:lnTo>
                <a:lnTo>
                  <a:pt x="6294664" y="2492238"/>
                </a:lnTo>
                <a:lnTo>
                  <a:pt x="6289902" y="2485206"/>
                </a:lnTo>
                <a:lnTo>
                  <a:pt x="6288768" y="2488608"/>
                </a:lnTo>
                <a:lnTo>
                  <a:pt x="6287634" y="2493143"/>
                </a:lnTo>
                <a:lnTo>
                  <a:pt x="6286727" y="2497678"/>
                </a:lnTo>
                <a:lnTo>
                  <a:pt x="6286273" y="2501760"/>
                </a:lnTo>
                <a:lnTo>
                  <a:pt x="6286046" y="2503575"/>
                </a:lnTo>
                <a:lnTo>
                  <a:pt x="6286273" y="2504936"/>
                </a:lnTo>
                <a:lnTo>
                  <a:pt x="6286500" y="2506068"/>
                </a:lnTo>
                <a:lnTo>
                  <a:pt x="6286953" y="2506523"/>
                </a:lnTo>
                <a:lnTo>
                  <a:pt x="6287180" y="2506749"/>
                </a:lnTo>
                <a:lnTo>
                  <a:pt x="6287634" y="2506749"/>
                </a:lnTo>
                <a:lnTo>
                  <a:pt x="6288087" y="2506523"/>
                </a:lnTo>
                <a:lnTo>
                  <a:pt x="6289448" y="2505615"/>
                </a:lnTo>
                <a:lnTo>
                  <a:pt x="6290809" y="2504255"/>
                </a:lnTo>
                <a:lnTo>
                  <a:pt x="6292850" y="2501987"/>
                </a:lnTo>
                <a:lnTo>
                  <a:pt x="6274707" y="2634863"/>
                </a:lnTo>
                <a:lnTo>
                  <a:pt x="6203950" y="2647335"/>
                </a:lnTo>
                <a:lnTo>
                  <a:pt x="6168571" y="2653458"/>
                </a:lnTo>
                <a:lnTo>
                  <a:pt x="6132966" y="2659581"/>
                </a:lnTo>
                <a:lnTo>
                  <a:pt x="6097361" y="2665477"/>
                </a:lnTo>
                <a:lnTo>
                  <a:pt x="6061755" y="2670920"/>
                </a:lnTo>
                <a:lnTo>
                  <a:pt x="6026377" y="2676362"/>
                </a:lnTo>
                <a:lnTo>
                  <a:pt x="5990545" y="2681352"/>
                </a:lnTo>
                <a:lnTo>
                  <a:pt x="5980793" y="2682712"/>
                </a:lnTo>
                <a:lnTo>
                  <a:pt x="5971948" y="2683167"/>
                </a:lnTo>
                <a:lnTo>
                  <a:pt x="5967866" y="2683167"/>
                </a:lnTo>
                <a:lnTo>
                  <a:pt x="5964011" y="2683167"/>
                </a:lnTo>
                <a:lnTo>
                  <a:pt x="5960382" y="2682939"/>
                </a:lnTo>
                <a:lnTo>
                  <a:pt x="5956980" y="2682486"/>
                </a:lnTo>
                <a:lnTo>
                  <a:pt x="5953579" y="2681579"/>
                </a:lnTo>
                <a:lnTo>
                  <a:pt x="5950630" y="2680898"/>
                </a:lnTo>
                <a:lnTo>
                  <a:pt x="5947909" y="2679992"/>
                </a:lnTo>
                <a:lnTo>
                  <a:pt x="5945187" y="2679084"/>
                </a:lnTo>
                <a:lnTo>
                  <a:pt x="5942466" y="2677497"/>
                </a:lnTo>
                <a:lnTo>
                  <a:pt x="5940198" y="2676137"/>
                </a:lnTo>
                <a:lnTo>
                  <a:pt x="5938157" y="2674549"/>
                </a:lnTo>
                <a:lnTo>
                  <a:pt x="5935889" y="2672735"/>
                </a:lnTo>
                <a:lnTo>
                  <a:pt x="5933848" y="2670694"/>
                </a:lnTo>
                <a:lnTo>
                  <a:pt x="5932261" y="2668426"/>
                </a:lnTo>
                <a:lnTo>
                  <a:pt x="5930446" y="2666385"/>
                </a:lnTo>
                <a:lnTo>
                  <a:pt x="5929085" y="2663663"/>
                </a:lnTo>
                <a:lnTo>
                  <a:pt x="5927725" y="2660942"/>
                </a:lnTo>
                <a:lnTo>
                  <a:pt x="5926364" y="2658220"/>
                </a:lnTo>
                <a:lnTo>
                  <a:pt x="5925230" y="2655272"/>
                </a:lnTo>
                <a:lnTo>
                  <a:pt x="5923869" y="2652098"/>
                </a:lnTo>
                <a:lnTo>
                  <a:pt x="5922055" y="2645067"/>
                </a:lnTo>
                <a:lnTo>
                  <a:pt x="5920241" y="2637130"/>
                </a:lnTo>
                <a:lnTo>
                  <a:pt x="5918880" y="2628740"/>
                </a:lnTo>
                <a:lnTo>
                  <a:pt x="5917519" y="2619217"/>
                </a:lnTo>
                <a:lnTo>
                  <a:pt x="5910263" y="2598130"/>
                </a:lnTo>
                <a:lnTo>
                  <a:pt x="5906634" y="2604025"/>
                </a:lnTo>
                <a:lnTo>
                  <a:pt x="5907541" y="2590420"/>
                </a:lnTo>
                <a:lnTo>
                  <a:pt x="5903459" y="2588379"/>
                </a:lnTo>
                <a:lnTo>
                  <a:pt x="5900284" y="2585885"/>
                </a:lnTo>
                <a:lnTo>
                  <a:pt x="5897335" y="2583165"/>
                </a:lnTo>
                <a:lnTo>
                  <a:pt x="5894614" y="2580216"/>
                </a:lnTo>
                <a:lnTo>
                  <a:pt x="5891893" y="2577495"/>
                </a:lnTo>
                <a:lnTo>
                  <a:pt x="5889625" y="2574547"/>
                </a:lnTo>
                <a:lnTo>
                  <a:pt x="5887811" y="2571146"/>
                </a:lnTo>
                <a:lnTo>
                  <a:pt x="5885769" y="2567972"/>
                </a:lnTo>
                <a:lnTo>
                  <a:pt x="5884409" y="2564570"/>
                </a:lnTo>
                <a:lnTo>
                  <a:pt x="5882821" y="2560943"/>
                </a:lnTo>
                <a:lnTo>
                  <a:pt x="5881687" y="2557315"/>
                </a:lnTo>
                <a:lnTo>
                  <a:pt x="5880553" y="2553460"/>
                </a:lnTo>
                <a:lnTo>
                  <a:pt x="5878513" y="2545977"/>
                </a:lnTo>
                <a:lnTo>
                  <a:pt x="5876698" y="2538267"/>
                </a:lnTo>
                <a:lnTo>
                  <a:pt x="5874203" y="2522849"/>
                </a:lnTo>
                <a:lnTo>
                  <a:pt x="5872389" y="2515366"/>
                </a:lnTo>
                <a:lnTo>
                  <a:pt x="5870802" y="2508110"/>
                </a:lnTo>
                <a:lnTo>
                  <a:pt x="5869668" y="2504708"/>
                </a:lnTo>
                <a:lnTo>
                  <a:pt x="5868534" y="2501307"/>
                </a:lnTo>
                <a:lnTo>
                  <a:pt x="5867173" y="2498132"/>
                </a:lnTo>
                <a:lnTo>
                  <a:pt x="5865585" y="2494959"/>
                </a:lnTo>
                <a:lnTo>
                  <a:pt x="5864225" y="2492011"/>
                </a:lnTo>
                <a:lnTo>
                  <a:pt x="5862184" y="2489062"/>
                </a:lnTo>
                <a:lnTo>
                  <a:pt x="5860143" y="2486568"/>
                </a:lnTo>
                <a:lnTo>
                  <a:pt x="5857875" y="2484075"/>
                </a:lnTo>
                <a:lnTo>
                  <a:pt x="5856061" y="2473189"/>
                </a:lnTo>
                <a:lnTo>
                  <a:pt x="5855380" y="2467746"/>
                </a:lnTo>
                <a:lnTo>
                  <a:pt x="5854927" y="2462757"/>
                </a:lnTo>
                <a:lnTo>
                  <a:pt x="5854927" y="2457314"/>
                </a:lnTo>
                <a:lnTo>
                  <a:pt x="5855153" y="2454819"/>
                </a:lnTo>
                <a:lnTo>
                  <a:pt x="5855607" y="2452098"/>
                </a:lnTo>
                <a:lnTo>
                  <a:pt x="5856061" y="2449830"/>
                </a:lnTo>
                <a:lnTo>
                  <a:pt x="5856968" y="2447108"/>
                </a:lnTo>
                <a:lnTo>
                  <a:pt x="5858102" y="2444614"/>
                </a:lnTo>
                <a:lnTo>
                  <a:pt x="5859235" y="2442347"/>
                </a:lnTo>
                <a:lnTo>
                  <a:pt x="5839279" y="2440759"/>
                </a:lnTo>
                <a:lnTo>
                  <a:pt x="5838371" y="2431461"/>
                </a:lnTo>
                <a:lnTo>
                  <a:pt x="5832248" y="2428059"/>
                </a:lnTo>
                <a:lnTo>
                  <a:pt x="5832021" y="2419668"/>
                </a:lnTo>
                <a:lnTo>
                  <a:pt x="5837464" y="2414453"/>
                </a:lnTo>
                <a:lnTo>
                  <a:pt x="5816827" y="2413772"/>
                </a:lnTo>
                <a:lnTo>
                  <a:pt x="5822950" y="2428059"/>
                </a:lnTo>
                <a:lnTo>
                  <a:pt x="5818414" y="2433729"/>
                </a:lnTo>
                <a:lnTo>
                  <a:pt x="5821363" y="2438264"/>
                </a:lnTo>
                <a:lnTo>
                  <a:pt x="5818641" y="2444388"/>
                </a:lnTo>
                <a:lnTo>
                  <a:pt x="5822269" y="2446202"/>
                </a:lnTo>
                <a:lnTo>
                  <a:pt x="5825445" y="2448016"/>
                </a:lnTo>
                <a:lnTo>
                  <a:pt x="5828393" y="2450284"/>
                </a:lnTo>
                <a:lnTo>
                  <a:pt x="5830887" y="2453006"/>
                </a:lnTo>
                <a:lnTo>
                  <a:pt x="5832702" y="2455499"/>
                </a:lnTo>
                <a:lnTo>
                  <a:pt x="5834289" y="2458221"/>
                </a:lnTo>
                <a:lnTo>
                  <a:pt x="5835423" y="2461169"/>
                </a:lnTo>
                <a:lnTo>
                  <a:pt x="5836557" y="2464344"/>
                </a:lnTo>
                <a:lnTo>
                  <a:pt x="5837011" y="2467520"/>
                </a:lnTo>
                <a:lnTo>
                  <a:pt x="5837237" y="2470694"/>
                </a:lnTo>
                <a:lnTo>
                  <a:pt x="5837011" y="2474096"/>
                </a:lnTo>
                <a:lnTo>
                  <a:pt x="5836557" y="2477271"/>
                </a:lnTo>
                <a:lnTo>
                  <a:pt x="5835650" y="2480673"/>
                </a:lnTo>
                <a:lnTo>
                  <a:pt x="5834743" y="2483847"/>
                </a:lnTo>
                <a:lnTo>
                  <a:pt x="5833382" y="2487020"/>
                </a:lnTo>
                <a:lnTo>
                  <a:pt x="5831568" y="2490195"/>
                </a:lnTo>
                <a:lnTo>
                  <a:pt x="5829980" y="2493143"/>
                </a:lnTo>
                <a:lnTo>
                  <a:pt x="5827713" y="2495865"/>
                </a:lnTo>
                <a:lnTo>
                  <a:pt x="5825218" y="2498587"/>
                </a:lnTo>
                <a:lnTo>
                  <a:pt x="5822950" y="2501307"/>
                </a:lnTo>
                <a:lnTo>
                  <a:pt x="5820002" y="2503575"/>
                </a:lnTo>
                <a:lnTo>
                  <a:pt x="5817053" y="2505615"/>
                </a:lnTo>
                <a:lnTo>
                  <a:pt x="5813879" y="2507657"/>
                </a:lnTo>
                <a:lnTo>
                  <a:pt x="5810703" y="2509017"/>
                </a:lnTo>
                <a:lnTo>
                  <a:pt x="5807075" y="2510604"/>
                </a:lnTo>
                <a:lnTo>
                  <a:pt x="5803446" y="2511511"/>
                </a:lnTo>
                <a:lnTo>
                  <a:pt x="5799818" y="2511964"/>
                </a:lnTo>
                <a:lnTo>
                  <a:pt x="5795962" y="2512192"/>
                </a:lnTo>
                <a:lnTo>
                  <a:pt x="5791880" y="2512192"/>
                </a:lnTo>
                <a:lnTo>
                  <a:pt x="5787798" y="2511738"/>
                </a:lnTo>
                <a:lnTo>
                  <a:pt x="5783716" y="2510604"/>
                </a:lnTo>
                <a:lnTo>
                  <a:pt x="5779634" y="2509017"/>
                </a:lnTo>
                <a:lnTo>
                  <a:pt x="5772830" y="2506068"/>
                </a:lnTo>
                <a:lnTo>
                  <a:pt x="5765800" y="2502667"/>
                </a:lnTo>
                <a:lnTo>
                  <a:pt x="5758996" y="2498813"/>
                </a:lnTo>
                <a:lnTo>
                  <a:pt x="5751966" y="2494730"/>
                </a:lnTo>
                <a:lnTo>
                  <a:pt x="5744935" y="2489970"/>
                </a:lnTo>
                <a:lnTo>
                  <a:pt x="5738585" y="2484981"/>
                </a:lnTo>
                <a:lnTo>
                  <a:pt x="5732009" y="2479766"/>
                </a:lnTo>
                <a:lnTo>
                  <a:pt x="5725885" y="2474323"/>
                </a:lnTo>
                <a:lnTo>
                  <a:pt x="5719989" y="2468427"/>
                </a:lnTo>
                <a:lnTo>
                  <a:pt x="5714319" y="2462530"/>
                </a:lnTo>
                <a:lnTo>
                  <a:pt x="5709330" y="2456406"/>
                </a:lnTo>
                <a:lnTo>
                  <a:pt x="5705021" y="2450057"/>
                </a:lnTo>
                <a:lnTo>
                  <a:pt x="5700939" y="2443707"/>
                </a:lnTo>
                <a:lnTo>
                  <a:pt x="5699352" y="2440305"/>
                </a:lnTo>
                <a:lnTo>
                  <a:pt x="5697991" y="2437130"/>
                </a:lnTo>
                <a:lnTo>
                  <a:pt x="5696403" y="2433729"/>
                </a:lnTo>
                <a:lnTo>
                  <a:pt x="5695270" y="2430554"/>
                </a:lnTo>
                <a:lnTo>
                  <a:pt x="5694136" y="2427152"/>
                </a:lnTo>
                <a:lnTo>
                  <a:pt x="5693455" y="2423977"/>
                </a:lnTo>
                <a:lnTo>
                  <a:pt x="5697311" y="2426925"/>
                </a:lnTo>
                <a:lnTo>
                  <a:pt x="5703434" y="2431688"/>
                </a:lnTo>
                <a:lnTo>
                  <a:pt x="5708877" y="2429193"/>
                </a:lnTo>
                <a:lnTo>
                  <a:pt x="5713412" y="2426244"/>
                </a:lnTo>
                <a:lnTo>
                  <a:pt x="5717495" y="2423296"/>
                </a:lnTo>
                <a:lnTo>
                  <a:pt x="5720896" y="2419894"/>
                </a:lnTo>
                <a:lnTo>
                  <a:pt x="5724071" y="2416719"/>
                </a:lnTo>
                <a:lnTo>
                  <a:pt x="5726566" y="2413319"/>
                </a:lnTo>
                <a:lnTo>
                  <a:pt x="5728607" y="2409917"/>
                </a:lnTo>
                <a:lnTo>
                  <a:pt x="5729968" y="2406515"/>
                </a:lnTo>
                <a:lnTo>
                  <a:pt x="5731102" y="2403339"/>
                </a:lnTo>
                <a:lnTo>
                  <a:pt x="5732009" y="2400164"/>
                </a:lnTo>
                <a:lnTo>
                  <a:pt x="5732462" y="2397216"/>
                </a:lnTo>
                <a:lnTo>
                  <a:pt x="5732689" y="2394949"/>
                </a:lnTo>
                <a:lnTo>
                  <a:pt x="5732462" y="2392453"/>
                </a:lnTo>
                <a:lnTo>
                  <a:pt x="5732009" y="2390413"/>
                </a:lnTo>
                <a:lnTo>
                  <a:pt x="5731329" y="2388825"/>
                </a:lnTo>
                <a:lnTo>
                  <a:pt x="5730648" y="2387465"/>
                </a:lnTo>
                <a:lnTo>
                  <a:pt x="5730421" y="2387465"/>
                </a:lnTo>
                <a:lnTo>
                  <a:pt x="5726339" y="2387918"/>
                </a:lnTo>
                <a:lnTo>
                  <a:pt x="5708877" y="2402206"/>
                </a:lnTo>
                <a:lnTo>
                  <a:pt x="5702980" y="2401979"/>
                </a:lnTo>
                <a:lnTo>
                  <a:pt x="5696857" y="2401071"/>
                </a:lnTo>
                <a:lnTo>
                  <a:pt x="5690507" y="2400164"/>
                </a:lnTo>
                <a:lnTo>
                  <a:pt x="5684837" y="2398577"/>
                </a:lnTo>
                <a:lnTo>
                  <a:pt x="5678714" y="2396536"/>
                </a:lnTo>
                <a:lnTo>
                  <a:pt x="5673045" y="2394042"/>
                </a:lnTo>
                <a:lnTo>
                  <a:pt x="5667602" y="2391093"/>
                </a:lnTo>
                <a:lnTo>
                  <a:pt x="5665107" y="2389733"/>
                </a:lnTo>
                <a:lnTo>
                  <a:pt x="5662612" y="2387691"/>
                </a:lnTo>
                <a:lnTo>
                  <a:pt x="5660118" y="2386104"/>
                </a:lnTo>
                <a:lnTo>
                  <a:pt x="5658077" y="2384063"/>
                </a:lnTo>
                <a:lnTo>
                  <a:pt x="5655809" y="2382249"/>
                </a:lnTo>
                <a:lnTo>
                  <a:pt x="5653995" y="2379980"/>
                </a:lnTo>
                <a:lnTo>
                  <a:pt x="5652180" y="2377486"/>
                </a:lnTo>
                <a:lnTo>
                  <a:pt x="5650366" y="2375445"/>
                </a:lnTo>
                <a:lnTo>
                  <a:pt x="5649005" y="2372724"/>
                </a:lnTo>
                <a:lnTo>
                  <a:pt x="5647871" y="2370228"/>
                </a:lnTo>
                <a:lnTo>
                  <a:pt x="5646737" y="2367508"/>
                </a:lnTo>
                <a:lnTo>
                  <a:pt x="5645830" y="2364786"/>
                </a:lnTo>
                <a:lnTo>
                  <a:pt x="5645150" y="2361838"/>
                </a:lnTo>
                <a:lnTo>
                  <a:pt x="5644696" y="2358891"/>
                </a:lnTo>
                <a:lnTo>
                  <a:pt x="5644696" y="2355715"/>
                </a:lnTo>
                <a:lnTo>
                  <a:pt x="5644696" y="2352313"/>
                </a:lnTo>
                <a:lnTo>
                  <a:pt x="5644923" y="2348911"/>
                </a:lnTo>
                <a:lnTo>
                  <a:pt x="5645377" y="2345509"/>
                </a:lnTo>
                <a:lnTo>
                  <a:pt x="5644470" y="2348232"/>
                </a:lnTo>
                <a:lnTo>
                  <a:pt x="5643336" y="2350499"/>
                </a:lnTo>
                <a:lnTo>
                  <a:pt x="5641975" y="2352767"/>
                </a:lnTo>
                <a:lnTo>
                  <a:pt x="5640614" y="2355035"/>
                </a:lnTo>
                <a:lnTo>
                  <a:pt x="5639027" y="2357076"/>
                </a:lnTo>
                <a:lnTo>
                  <a:pt x="5637439" y="2359117"/>
                </a:lnTo>
                <a:lnTo>
                  <a:pt x="5635398" y="2360704"/>
                </a:lnTo>
                <a:lnTo>
                  <a:pt x="5633130" y="2362746"/>
                </a:lnTo>
                <a:lnTo>
                  <a:pt x="5619070" y="2317842"/>
                </a:lnTo>
                <a:lnTo>
                  <a:pt x="5604329" y="2272943"/>
                </a:lnTo>
                <a:lnTo>
                  <a:pt x="5589134" y="2228507"/>
                </a:lnTo>
                <a:lnTo>
                  <a:pt x="5573486" y="2184285"/>
                </a:lnTo>
                <a:lnTo>
                  <a:pt x="5557384" y="2140066"/>
                </a:lnTo>
                <a:lnTo>
                  <a:pt x="5540829" y="2096072"/>
                </a:lnTo>
                <a:lnTo>
                  <a:pt x="5523820" y="2052082"/>
                </a:lnTo>
                <a:lnTo>
                  <a:pt x="5506357" y="2008317"/>
                </a:lnTo>
                <a:lnTo>
                  <a:pt x="5488441" y="1965005"/>
                </a:lnTo>
                <a:lnTo>
                  <a:pt x="5470071" y="1921467"/>
                </a:lnTo>
                <a:lnTo>
                  <a:pt x="5451021" y="1878608"/>
                </a:lnTo>
                <a:lnTo>
                  <a:pt x="5431971" y="1835750"/>
                </a:lnTo>
                <a:lnTo>
                  <a:pt x="5412014" y="1792891"/>
                </a:lnTo>
                <a:lnTo>
                  <a:pt x="5391830" y="1750486"/>
                </a:lnTo>
                <a:lnTo>
                  <a:pt x="5371193" y="1708307"/>
                </a:lnTo>
                <a:lnTo>
                  <a:pt x="5350102" y="1666355"/>
                </a:lnTo>
                <a:lnTo>
                  <a:pt x="5448073" y="1650482"/>
                </a:lnTo>
                <a:lnTo>
                  <a:pt x="5546498" y="1635061"/>
                </a:lnTo>
                <a:lnTo>
                  <a:pt x="5644923" y="1619188"/>
                </a:lnTo>
                <a:lnTo>
                  <a:pt x="5693909" y="1611024"/>
                </a:lnTo>
                <a:lnTo>
                  <a:pt x="5743121" y="1602634"/>
                </a:lnTo>
                <a:lnTo>
                  <a:pt x="5792107" y="1594017"/>
                </a:lnTo>
                <a:lnTo>
                  <a:pt x="5841319" y="1585173"/>
                </a:lnTo>
                <a:lnTo>
                  <a:pt x="5890079" y="1575876"/>
                </a:lnTo>
                <a:lnTo>
                  <a:pt x="5939064" y="1566351"/>
                </a:lnTo>
                <a:lnTo>
                  <a:pt x="5987823" y="1556827"/>
                </a:lnTo>
                <a:lnTo>
                  <a:pt x="6036582" y="1546169"/>
                </a:lnTo>
                <a:lnTo>
                  <a:pt x="6085114" y="1535511"/>
                </a:lnTo>
                <a:lnTo>
                  <a:pt x="6133419" y="1524400"/>
                </a:lnTo>
                <a:lnTo>
                  <a:pt x="6137275" y="1523719"/>
                </a:lnTo>
                <a:lnTo>
                  <a:pt x="6141130" y="1523492"/>
                </a:lnTo>
                <a:close/>
                <a:moveTo>
                  <a:pt x="2732832" y="1523093"/>
                </a:moveTo>
                <a:lnTo>
                  <a:pt x="2732408" y="1523343"/>
                </a:lnTo>
                <a:lnTo>
                  <a:pt x="2738974" y="1525406"/>
                </a:lnTo>
                <a:lnTo>
                  <a:pt x="2738222" y="1526842"/>
                </a:lnTo>
                <a:lnTo>
                  <a:pt x="2739260" y="1525088"/>
                </a:lnTo>
                <a:lnTo>
                  <a:pt x="2732832" y="1523093"/>
                </a:lnTo>
                <a:close/>
                <a:moveTo>
                  <a:pt x="5119234" y="1519638"/>
                </a:moveTo>
                <a:lnTo>
                  <a:pt x="5119234" y="1519864"/>
                </a:lnTo>
                <a:lnTo>
                  <a:pt x="5119461" y="1519864"/>
                </a:lnTo>
                <a:lnTo>
                  <a:pt x="5119234" y="1519638"/>
                </a:lnTo>
                <a:close/>
                <a:moveTo>
                  <a:pt x="2509879" y="1519351"/>
                </a:moveTo>
                <a:lnTo>
                  <a:pt x="2505359" y="1520593"/>
                </a:lnTo>
                <a:lnTo>
                  <a:pt x="2507231" y="1520888"/>
                </a:lnTo>
                <a:lnTo>
                  <a:pt x="2511762" y="1522247"/>
                </a:lnTo>
                <a:lnTo>
                  <a:pt x="2516521" y="1524285"/>
                </a:lnTo>
                <a:lnTo>
                  <a:pt x="2516697" y="1523895"/>
                </a:lnTo>
                <a:lnTo>
                  <a:pt x="2509879" y="1519351"/>
                </a:lnTo>
                <a:close/>
                <a:moveTo>
                  <a:pt x="4191952" y="1518864"/>
                </a:moveTo>
                <a:lnTo>
                  <a:pt x="4192555" y="1521882"/>
                </a:lnTo>
                <a:lnTo>
                  <a:pt x="4192403" y="1519117"/>
                </a:lnTo>
                <a:lnTo>
                  <a:pt x="4191952" y="1518864"/>
                </a:lnTo>
                <a:close/>
                <a:moveTo>
                  <a:pt x="2519041" y="1516731"/>
                </a:moveTo>
                <a:lnTo>
                  <a:pt x="2519668" y="1517318"/>
                </a:lnTo>
                <a:lnTo>
                  <a:pt x="2519693" y="1517265"/>
                </a:lnTo>
                <a:lnTo>
                  <a:pt x="2519041" y="1516731"/>
                </a:lnTo>
                <a:close/>
                <a:moveTo>
                  <a:pt x="6169252" y="1515329"/>
                </a:moveTo>
                <a:lnTo>
                  <a:pt x="6169304" y="1515409"/>
                </a:lnTo>
                <a:lnTo>
                  <a:pt x="6168571" y="1515555"/>
                </a:lnTo>
                <a:lnTo>
                  <a:pt x="6169252" y="1515329"/>
                </a:lnTo>
                <a:close/>
                <a:moveTo>
                  <a:pt x="2516978" y="1514744"/>
                </a:moveTo>
                <a:lnTo>
                  <a:pt x="2516961" y="1514782"/>
                </a:lnTo>
                <a:lnTo>
                  <a:pt x="2517021" y="1514837"/>
                </a:lnTo>
                <a:lnTo>
                  <a:pt x="2516978" y="1514744"/>
                </a:lnTo>
                <a:close/>
                <a:moveTo>
                  <a:pt x="2898101" y="1510712"/>
                </a:moveTo>
                <a:lnTo>
                  <a:pt x="2897386" y="1512141"/>
                </a:lnTo>
                <a:lnTo>
                  <a:pt x="2896477" y="1513958"/>
                </a:lnTo>
                <a:lnTo>
                  <a:pt x="2896250" y="1515321"/>
                </a:lnTo>
                <a:lnTo>
                  <a:pt x="2896250" y="1516911"/>
                </a:lnTo>
                <a:lnTo>
                  <a:pt x="2896477" y="1517820"/>
                </a:lnTo>
                <a:lnTo>
                  <a:pt x="2896542" y="1517885"/>
                </a:lnTo>
                <a:lnTo>
                  <a:pt x="2896426" y="1517418"/>
                </a:lnTo>
                <a:lnTo>
                  <a:pt x="2896426" y="1515827"/>
                </a:lnTo>
                <a:lnTo>
                  <a:pt x="2896652" y="1514463"/>
                </a:lnTo>
                <a:lnTo>
                  <a:pt x="2897553" y="1512645"/>
                </a:lnTo>
                <a:lnTo>
                  <a:pt x="2898454" y="1510827"/>
                </a:lnTo>
                <a:lnTo>
                  <a:pt x="2898101" y="1510712"/>
                </a:lnTo>
                <a:close/>
                <a:moveTo>
                  <a:pt x="2750612" y="1509252"/>
                </a:moveTo>
                <a:lnTo>
                  <a:pt x="2743256" y="1516512"/>
                </a:lnTo>
                <a:lnTo>
                  <a:pt x="2751074" y="1511687"/>
                </a:lnTo>
                <a:lnTo>
                  <a:pt x="2750612" y="1509252"/>
                </a:lnTo>
                <a:close/>
                <a:moveTo>
                  <a:pt x="2521073" y="1505644"/>
                </a:moveTo>
                <a:lnTo>
                  <a:pt x="2518475" y="1511418"/>
                </a:lnTo>
                <a:lnTo>
                  <a:pt x="2530343" y="1507525"/>
                </a:lnTo>
                <a:lnTo>
                  <a:pt x="2531665" y="1506813"/>
                </a:lnTo>
                <a:lnTo>
                  <a:pt x="2528384" y="1506100"/>
                </a:lnTo>
                <a:lnTo>
                  <a:pt x="2521073" y="1505644"/>
                </a:lnTo>
                <a:close/>
                <a:moveTo>
                  <a:pt x="2859246" y="1504287"/>
                </a:moveTo>
                <a:lnTo>
                  <a:pt x="2859164" y="1504308"/>
                </a:lnTo>
                <a:lnTo>
                  <a:pt x="2856441" y="1504536"/>
                </a:lnTo>
                <a:lnTo>
                  <a:pt x="2856141" y="1504561"/>
                </a:lnTo>
                <a:lnTo>
                  <a:pt x="2858990" y="1504419"/>
                </a:lnTo>
                <a:lnTo>
                  <a:pt x="2859246" y="1504287"/>
                </a:lnTo>
                <a:close/>
                <a:moveTo>
                  <a:pt x="2656463" y="1501404"/>
                </a:moveTo>
                <a:lnTo>
                  <a:pt x="2654060" y="1505260"/>
                </a:lnTo>
                <a:lnTo>
                  <a:pt x="2665390" y="1508657"/>
                </a:lnTo>
                <a:lnTo>
                  <a:pt x="2660405" y="1519529"/>
                </a:lnTo>
                <a:lnTo>
                  <a:pt x="2661764" y="1519982"/>
                </a:lnTo>
                <a:lnTo>
                  <a:pt x="2663694" y="1525417"/>
                </a:lnTo>
                <a:lnTo>
                  <a:pt x="2664488" y="1520591"/>
                </a:lnTo>
                <a:lnTo>
                  <a:pt x="2661997" y="1519903"/>
                </a:lnTo>
                <a:lnTo>
                  <a:pt x="2660639" y="1519445"/>
                </a:lnTo>
                <a:lnTo>
                  <a:pt x="2665620" y="1508438"/>
                </a:lnTo>
                <a:lnTo>
                  <a:pt x="2654300" y="1504998"/>
                </a:lnTo>
                <a:lnTo>
                  <a:pt x="2656463" y="1501404"/>
                </a:lnTo>
                <a:close/>
                <a:moveTo>
                  <a:pt x="5351669" y="1500764"/>
                </a:moveTo>
                <a:lnTo>
                  <a:pt x="5350308" y="1502803"/>
                </a:lnTo>
                <a:lnTo>
                  <a:pt x="5350081" y="1503483"/>
                </a:lnTo>
                <a:lnTo>
                  <a:pt x="5350081" y="1504163"/>
                </a:lnTo>
                <a:lnTo>
                  <a:pt x="5350081" y="1504843"/>
                </a:lnTo>
                <a:lnTo>
                  <a:pt x="5350308" y="1505523"/>
                </a:lnTo>
                <a:lnTo>
                  <a:pt x="5351215" y="1507109"/>
                </a:lnTo>
                <a:lnTo>
                  <a:pt x="5352803" y="1508695"/>
                </a:lnTo>
                <a:lnTo>
                  <a:pt x="5354845" y="1510281"/>
                </a:lnTo>
                <a:lnTo>
                  <a:pt x="5360743" y="1514814"/>
                </a:lnTo>
                <a:lnTo>
                  <a:pt x="5360289" y="1514361"/>
                </a:lnTo>
                <a:lnTo>
                  <a:pt x="5351669" y="1500764"/>
                </a:lnTo>
                <a:close/>
                <a:moveTo>
                  <a:pt x="2749356" y="1497950"/>
                </a:moveTo>
                <a:lnTo>
                  <a:pt x="2748256" y="1498577"/>
                </a:lnTo>
                <a:lnTo>
                  <a:pt x="2749441" y="1503077"/>
                </a:lnTo>
                <a:lnTo>
                  <a:pt x="2748575" y="1498513"/>
                </a:lnTo>
                <a:lnTo>
                  <a:pt x="2749356" y="1497950"/>
                </a:lnTo>
                <a:close/>
                <a:moveTo>
                  <a:pt x="4896530" y="1497641"/>
                </a:moveTo>
                <a:lnTo>
                  <a:pt x="4906962" y="1506712"/>
                </a:lnTo>
                <a:lnTo>
                  <a:pt x="4907416" y="1506938"/>
                </a:lnTo>
                <a:lnTo>
                  <a:pt x="4896530" y="1497641"/>
                </a:lnTo>
                <a:close/>
                <a:moveTo>
                  <a:pt x="4146814" y="1495314"/>
                </a:moveTo>
                <a:lnTo>
                  <a:pt x="4147685" y="1497779"/>
                </a:lnTo>
                <a:lnTo>
                  <a:pt x="4149045" y="1501181"/>
                </a:lnTo>
                <a:lnTo>
                  <a:pt x="4150860" y="1503903"/>
                </a:lnTo>
                <a:lnTo>
                  <a:pt x="4152447" y="1506398"/>
                </a:lnTo>
                <a:lnTo>
                  <a:pt x="4154488" y="1508212"/>
                </a:lnTo>
                <a:lnTo>
                  <a:pt x="4156529" y="1510027"/>
                </a:lnTo>
                <a:lnTo>
                  <a:pt x="4159024" y="1511388"/>
                </a:lnTo>
                <a:lnTo>
                  <a:pt x="4161519" y="1512522"/>
                </a:lnTo>
                <a:lnTo>
                  <a:pt x="4164467" y="1513202"/>
                </a:lnTo>
                <a:lnTo>
                  <a:pt x="4167188" y="1513882"/>
                </a:lnTo>
                <a:lnTo>
                  <a:pt x="4173992" y="1514789"/>
                </a:lnTo>
                <a:lnTo>
                  <a:pt x="4182156" y="1515242"/>
                </a:lnTo>
                <a:lnTo>
                  <a:pt x="4186411" y="1515762"/>
                </a:lnTo>
                <a:lnTo>
                  <a:pt x="4184423" y="1514649"/>
                </a:lnTo>
                <a:lnTo>
                  <a:pt x="4173084" y="1508299"/>
                </a:lnTo>
                <a:lnTo>
                  <a:pt x="4162198" y="1502177"/>
                </a:lnTo>
                <a:lnTo>
                  <a:pt x="4156528" y="1499682"/>
                </a:lnTo>
                <a:lnTo>
                  <a:pt x="4151312" y="1497188"/>
                </a:lnTo>
                <a:lnTo>
                  <a:pt x="4146814" y="1495314"/>
                </a:lnTo>
                <a:close/>
                <a:moveTo>
                  <a:pt x="5231266" y="1495147"/>
                </a:moveTo>
                <a:lnTo>
                  <a:pt x="5232627" y="1495600"/>
                </a:lnTo>
                <a:lnTo>
                  <a:pt x="5234214" y="1496054"/>
                </a:lnTo>
                <a:lnTo>
                  <a:pt x="5231266" y="1495147"/>
                </a:lnTo>
                <a:close/>
                <a:moveTo>
                  <a:pt x="2663334" y="1492030"/>
                </a:moveTo>
                <a:lnTo>
                  <a:pt x="2662257" y="1492108"/>
                </a:lnTo>
                <a:lnTo>
                  <a:pt x="2660321" y="1495214"/>
                </a:lnTo>
                <a:lnTo>
                  <a:pt x="2663334" y="1492030"/>
                </a:lnTo>
                <a:close/>
                <a:moveTo>
                  <a:pt x="2680626" y="1491904"/>
                </a:moveTo>
                <a:lnTo>
                  <a:pt x="2683053" y="1492156"/>
                </a:lnTo>
                <a:lnTo>
                  <a:pt x="2691467" y="1493009"/>
                </a:lnTo>
                <a:lnTo>
                  <a:pt x="2688831" y="1492589"/>
                </a:lnTo>
                <a:lnTo>
                  <a:pt x="2680913" y="1491904"/>
                </a:lnTo>
                <a:lnTo>
                  <a:pt x="2680626" y="1491904"/>
                </a:lnTo>
                <a:close/>
                <a:moveTo>
                  <a:pt x="6148512" y="1491845"/>
                </a:moveTo>
                <a:lnTo>
                  <a:pt x="6148554" y="1491886"/>
                </a:lnTo>
                <a:lnTo>
                  <a:pt x="6153131" y="1498498"/>
                </a:lnTo>
                <a:lnTo>
                  <a:pt x="6148512" y="1491845"/>
                </a:lnTo>
                <a:close/>
                <a:moveTo>
                  <a:pt x="5225370" y="1491065"/>
                </a:moveTo>
                <a:lnTo>
                  <a:pt x="5225143" y="1491292"/>
                </a:lnTo>
                <a:lnTo>
                  <a:pt x="5225823" y="1491745"/>
                </a:lnTo>
                <a:lnTo>
                  <a:pt x="5225370" y="1491065"/>
                </a:lnTo>
                <a:close/>
                <a:moveTo>
                  <a:pt x="4129602" y="1490472"/>
                </a:moveTo>
                <a:lnTo>
                  <a:pt x="4137113" y="1492022"/>
                </a:lnTo>
                <a:lnTo>
                  <a:pt x="4135664" y="1491518"/>
                </a:lnTo>
                <a:lnTo>
                  <a:pt x="4130675" y="1490612"/>
                </a:lnTo>
                <a:lnTo>
                  <a:pt x="4129602" y="1490472"/>
                </a:lnTo>
                <a:close/>
                <a:moveTo>
                  <a:pt x="2963709" y="1490467"/>
                </a:moveTo>
                <a:lnTo>
                  <a:pt x="2964010" y="1490821"/>
                </a:lnTo>
                <a:lnTo>
                  <a:pt x="2965362" y="1492413"/>
                </a:lnTo>
                <a:lnTo>
                  <a:pt x="2966488" y="1494231"/>
                </a:lnTo>
                <a:lnTo>
                  <a:pt x="2967389" y="1496050"/>
                </a:lnTo>
                <a:lnTo>
                  <a:pt x="2968290" y="1498323"/>
                </a:lnTo>
                <a:lnTo>
                  <a:pt x="2968741" y="1500596"/>
                </a:lnTo>
                <a:lnTo>
                  <a:pt x="2968966" y="1503324"/>
                </a:lnTo>
                <a:lnTo>
                  <a:pt x="2985043" y="1509307"/>
                </a:lnTo>
                <a:lnTo>
                  <a:pt x="2975882" y="1500946"/>
                </a:lnTo>
                <a:lnTo>
                  <a:pt x="2968625" y="1494388"/>
                </a:lnTo>
                <a:lnTo>
                  <a:pt x="2963709" y="1490467"/>
                </a:lnTo>
                <a:close/>
                <a:moveTo>
                  <a:pt x="6233205" y="1488344"/>
                </a:moveTo>
                <a:lnTo>
                  <a:pt x="6249987" y="1514875"/>
                </a:lnTo>
                <a:lnTo>
                  <a:pt x="6266769" y="1541634"/>
                </a:lnTo>
                <a:lnTo>
                  <a:pt x="6283325" y="1568392"/>
                </a:lnTo>
                <a:lnTo>
                  <a:pt x="6299653" y="1595151"/>
                </a:lnTo>
                <a:lnTo>
                  <a:pt x="6315755" y="1622136"/>
                </a:lnTo>
                <a:lnTo>
                  <a:pt x="6331857" y="1649121"/>
                </a:lnTo>
                <a:lnTo>
                  <a:pt x="6347959" y="1676333"/>
                </a:lnTo>
                <a:lnTo>
                  <a:pt x="6363834" y="1703318"/>
                </a:lnTo>
                <a:lnTo>
                  <a:pt x="6395130" y="1757969"/>
                </a:lnTo>
                <a:lnTo>
                  <a:pt x="6425973" y="1812620"/>
                </a:lnTo>
                <a:lnTo>
                  <a:pt x="6456136" y="1867950"/>
                </a:lnTo>
                <a:lnTo>
                  <a:pt x="6464683" y="1883683"/>
                </a:lnTo>
                <a:lnTo>
                  <a:pt x="6465887" y="1886091"/>
                </a:lnTo>
                <a:lnTo>
                  <a:pt x="6474959" y="1903552"/>
                </a:lnTo>
                <a:lnTo>
                  <a:pt x="6485618" y="1923734"/>
                </a:lnTo>
                <a:lnTo>
                  <a:pt x="6493555" y="1938701"/>
                </a:lnTo>
                <a:lnTo>
                  <a:pt x="6494776" y="1940685"/>
                </a:lnTo>
                <a:lnTo>
                  <a:pt x="6494916" y="1940968"/>
                </a:lnTo>
                <a:lnTo>
                  <a:pt x="6495597" y="1942102"/>
                </a:lnTo>
                <a:lnTo>
                  <a:pt x="6495369" y="1941648"/>
                </a:lnTo>
                <a:lnTo>
                  <a:pt x="6494776" y="1940685"/>
                </a:lnTo>
                <a:lnTo>
                  <a:pt x="6486071" y="1923054"/>
                </a:lnTo>
                <a:lnTo>
                  <a:pt x="6504668" y="1959336"/>
                </a:lnTo>
                <a:lnTo>
                  <a:pt x="6523945" y="1997205"/>
                </a:lnTo>
                <a:lnTo>
                  <a:pt x="6533923" y="2016707"/>
                </a:lnTo>
                <a:lnTo>
                  <a:pt x="6543675" y="2036209"/>
                </a:lnTo>
                <a:lnTo>
                  <a:pt x="6553200" y="2056164"/>
                </a:lnTo>
                <a:lnTo>
                  <a:pt x="6562498" y="2076119"/>
                </a:lnTo>
                <a:lnTo>
                  <a:pt x="6571570" y="2096299"/>
                </a:lnTo>
                <a:lnTo>
                  <a:pt x="6580414" y="2116481"/>
                </a:lnTo>
                <a:lnTo>
                  <a:pt x="6588352" y="2136667"/>
                </a:lnTo>
                <a:lnTo>
                  <a:pt x="6596063" y="2156848"/>
                </a:lnTo>
                <a:lnTo>
                  <a:pt x="6599691" y="2167050"/>
                </a:lnTo>
                <a:lnTo>
                  <a:pt x="6603320" y="2177028"/>
                </a:lnTo>
                <a:lnTo>
                  <a:pt x="6606268" y="2187007"/>
                </a:lnTo>
                <a:lnTo>
                  <a:pt x="6609443" y="2196983"/>
                </a:lnTo>
                <a:lnTo>
                  <a:pt x="6612391" y="2206961"/>
                </a:lnTo>
                <a:lnTo>
                  <a:pt x="6615113" y="2216941"/>
                </a:lnTo>
                <a:lnTo>
                  <a:pt x="6617380" y="2226691"/>
                </a:lnTo>
                <a:lnTo>
                  <a:pt x="6619648" y="2236445"/>
                </a:lnTo>
                <a:lnTo>
                  <a:pt x="6619413" y="2235822"/>
                </a:lnTo>
                <a:lnTo>
                  <a:pt x="6619977" y="2237700"/>
                </a:lnTo>
                <a:lnTo>
                  <a:pt x="6622143" y="2243473"/>
                </a:lnTo>
                <a:lnTo>
                  <a:pt x="6623687" y="2247963"/>
                </a:lnTo>
                <a:lnTo>
                  <a:pt x="6623583" y="2247442"/>
                </a:lnTo>
                <a:lnTo>
                  <a:pt x="6622538" y="2244425"/>
                </a:lnTo>
                <a:lnTo>
                  <a:pt x="6623516" y="2247105"/>
                </a:lnTo>
                <a:lnTo>
                  <a:pt x="6623294" y="2246002"/>
                </a:lnTo>
                <a:lnTo>
                  <a:pt x="6623050" y="2244754"/>
                </a:lnTo>
                <a:lnTo>
                  <a:pt x="6623529" y="2247144"/>
                </a:lnTo>
                <a:lnTo>
                  <a:pt x="6626569" y="2255504"/>
                </a:lnTo>
                <a:lnTo>
                  <a:pt x="6627812" y="2257480"/>
                </a:lnTo>
                <a:lnTo>
                  <a:pt x="6626642" y="2255711"/>
                </a:lnTo>
                <a:lnTo>
                  <a:pt x="6631415" y="2268801"/>
                </a:lnTo>
                <a:lnTo>
                  <a:pt x="6633033" y="2273559"/>
                </a:lnTo>
                <a:lnTo>
                  <a:pt x="6634163" y="2276537"/>
                </a:lnTo>
                <a:lnTo>
                  <a:pt x="6633383" y="2274591"/>
                </a:lnTo>
                <a:lnTo>
                  <a:pt x="6638680" y="2290183"/>
                </a:lnTo>
                <a:lnTo>
                  <a:pt x="6638925" y="2290819"/>
                </a:lnTo>
                <a:lnTo>
                  <a:pt x="6638833" y="2290631"/>
                </a:lnTo>
                <a:lnTo>
                  <a:pt x="6640513" y="2295582"/>
                </a:lnTo>
                <a:lnTo>
                  <a:pt x="6638215" y="2289396"/>
                </a:lnTo>
                <a:lnTo>
                  <a:pt x="6638104" y="2289178"/>
                </a:lnTo>
                <a:lnTo>
                  <a:pt x="6638143" y="2289205"/>
                </a:lnTo>
                <a:lnTo>
                  <a:pt x="6630971" y="2269916"/>
                </a:lnTo>
                <a:lnTo>
                  <a:pt x="6632302" y="2273712"/>
                </a:lnTo>
                <a:lnTo>
                  <a:pt x="6626924" y="2258495"/>
                </a:lnTo>
                <a:lnTo>
                  <a:pt x="6626593" y="2257669"/>
                </a:lnTo>
                <a:lnTo>
                  <a:pt x="6632348" y="2273850"/>
                </a:lnTo>
                <a:lnTo>
                  <a:pt x="6630761" y="2269544"/>
                </a:lnTo>
                <a:lnTo>
                  <a:pt x="6633029" y="2277931"/>
                </a:lnTo>
                <a:lnTo>
                  <a:pt x="6627813" y="2264101"/>
                </a:lnTo>
                <a:lnTo>
                  <a:pt x="6633255" y="2281105"/>
                </a:lnTo>
                <a:lnTo>
                  <a:pt x="6631441" y="2277478"/>
                </a:lnTo>
                <a:lnTo>
                  <a:pt x="6639379" y="2309912"/>
                </a:lnTo>
                <a:lnTo>
                  <a:pt x="6638018" y="2305602"/>
                </a:lnTo>
                <a:lnTo>
                  <a:pt x="6640966" y="2316257"/>
                </a:lnTo>
                <a:lnTo>
                  <a:pt x="6637564" y="2307417"/>
                </a:lnTo>
                <a:lnTo>
                  <a:pt x="6646182" y="2331676"/>
                </a:lnTo>
                <a:lnTo>
                  <a:pt x="6650943" y="2344878"/>
                </a:lnTo>
                <a:lnTo>
                  <a:pt x="6649130" y="2341654"/>
                </a:lnTo>
                <a:lnTo>
                  <a:pt x="6652079" y="2348911"/>
                </a:lnTo>
                <a:lnTo>
                  <a:pt x="6652305" y="2348911"/>
                </a:lnTo>
                <a:lnTo>
                  <a:pt x="6652079" y="2348458"/>
                </a:lnTo>
                <a:lnTo>
                  <a:pt x="6651171" y="2345509"/>
                </a:lnTo>
                <a:lnTo>
                  <a:pt x="6650943" y="2344878"/>
                </a:lnTo>
                <a:lnTo>
                  <a:pt x="6651171" y="2345283"/>
                </a:lnTo>
                <a:lnTo>
                  <a:pt x="6652986" y="2349138"/>
                </a:lnTo>
                <a:lnTo>
                  <a:pt x="6654573" y="2352767"/>
                </a:lnTo>
                <a:lnTo>
                  <a:pt x="6655707" y="2356622"/>
                </a:lnTo>
                <a:lnTo>
                  <a:pt x="6656614" y="2360704"/>
                </a:lnTo>
                <a:lnTo>
                  <a:pt x="6657521" y="2364786"/>
                </a:lnTo>
                <a:lnTo>
                  <a:pt x="6657748" y="2368868"/>
                </a:lnTo>
                <a:lnTo>
                  <a:pt x="6657975" y="2372724"/>
                </a:lnTo>
                <a:lnTo>
                  <a:pt x="6655253" y="2363880"/>
                </a:lnTo>
                <a:lnTo>
                  <a:pt x="6651852" y="2353447"/>
                </a:lnTo>
                <a:lnTo>
                  <a:pt x="6647997" y="2342335"/>
                </a:lnTo>
                <a:lnTo>
                  <a:pt x="6643914" y="2331223"/>
                </a:lnTo>
                <a:lnTo>
                  <a:pt x="6636203" y="2311495"/>
                </a:lnTo>
                <a:lnTo>
                  <a:pt x="6631668" y="2300837"/>
                </a:lnTo>
                <a:lnTo>
                  <a:pt x="6627586" y="2291309"/>
                </a:lnTo>
                <a:lnTo>
                  <a:pt x="6631895" y="2308777"/>
                </a:lnTo>
                <a:lnTo>
                  <a:pt x="6625545" y="2294486"/>
                </a:lnTo>
                <a:lnTo>
                  <a:pt x="6624184" y="2291765"/>
                </a:lnTo>
                <a:lnTo>
                  <a:pt x="6622823" y="2287680"/>
                </a:lnTo>
                <a:lnTo>
                  <a:pt x="6622370" y="2287909"/>
                </a:lnTo>
                <a:lnTo>
                  <a:pt x="6625545" y="2296074"/>
                </a:lnTo>
                <a:lnTo>
                  <a:pt x="6617153" y="2279290"/>
                </a:lnTo>
                <a:lnTo>
                  <a:pt x="6624864" y="2299476"/>
                </a:lnTo>
                <a:lnTo>
                  <a:pt x="6622370" y="2296074"/>
                </a:lnTo>
                <a:lnTo>
                  <a:pt x="6624864" y="2305147"/>
                </a:lnTo>
                <a:lnTo>
                  <a:pt x="6619421" y="2297436"/>
                </a:lnTo>
                <a:lnTo>
                  <a:pt x="6619361" y="2297944"/>
                </a:lnTo>
                <a:lnTo>
                  <a:pt x="6624740" y="2305602"/>
                </a:lnTo>
                <a:lnTo>
                  <a:pt x="6624966" y="2305829"/>
                </a:lnTo>
                <a:lnTo>
                  <a:pt x="6624740" y="2308318"/>
                </a:lnTo>
                <a:lnTo>
                  <a:pt x="6622708" y="2307190"/>
                </a:lnTo>
                <a:lnTo>
                  <a:pt x="6625950" y="2323278"/>
                </a:lnTo>
                <a:lnTo>
                  <a:pt x="6627549" y="2326068"/>
                </a:lnTo>
                <a:lnTo>
                  <a:pt x="6629401" y="2333683"/>
                </a:lnTo>
                <a:lnTo>
                  <a:pt x="6626477" y="2325894"/>
                </a:lnTo>
                <a:lnTo>
                  <a:pt x="6626546" y="2326235"/>
                </a:lnTo>
                <a:lnTo>
                  <a:pt x="6627901" y="2333715"/>
                </a:lnTo>
                <a:lnTo>
                  <a:pt x="6628126" y="2336209"/>
                </a:lnTo>
                <a:lnTo>
                  <a:pt x="6628126" y="2337115"/>
                </a:lnTo>
                <a:lnTo>
                  <a:pt x="6629255" y="2345060"/>
                </a:lnTo>
                <a:lnTo>
                  <a:pt x="6625417" y="2338025"/>
                </a:lnTo>
                <a:lnTo>
                  <a:pt x="6639414" y="2381582"/>
                </a:lnTo>
                <a:lnTo>
                  <a:pt x="6639639" y="2381354"/>
                </a:lnTo>
                <a:lnTo>
                  <a:pt x="6645960" y="2406753"/>
                </a:lnTo>
                <a:lnTo>
                  <a:pt x="6652507" y="2433085"/>
                </a:lnTo>
                <a:lnTo>
                  <a:pt x="6655893" y="2445786"/>
                </a:lnTo>
                <a:lnTo>
                  <a:pt x="6659053" y="2458267"/>
                </a:lnTo>
                <a:lnTo>
                  <a:pt x="6662440" y="2469834"/>
                </a:lnTo>
                <a:lnTo>
                  <a:pt x="6666052" y="2480268"/>
                </a:lnTo>
                <a:lnTo>
                  <a:pt x="6668986" y="2488662"/>
                </a:lnTo>
                <a:lnTo>
                  <a:pt x="6676887" y="2511113"/>
                </a:lnTo>
                <a:lnTo>
                  <a:pt x="6685014" y="2532205"/>
                </a:lnTo>
                <a:lnTo>
                  <a:pt x="6687046" y="2537648"/>
                </a:lnTo>
                <a:lnTo>
                  <a:pt x="6687723" y="2538103"/>
                </a:lnTo>
                <a:lnTo>
                  <a:pt x="6687497" y="2536740"/>
                </a:lnTo>
                <a:lnTo>
                  <a:pt x="6690884" y="2544681"/>
                </a:lnTo>
                <a:lnTo>
                  <a:pt x="6686143" y="2546269"/>
                </a:lnTo>
                <a:lnTo>
                  <a:pt x="6685978" y="2545871"/>
                </a:lnTo>
                <a:lnTo>
                  <a:pt x="6675746" y="2549428"/>
                </a:lnTo>
                <a:lnTo>
                  <a:pt x="6676082" y="2550199"/>
                </a:lnTo>
                <a:lnTo>
                  <a:pt x="6643108" y="2559716"/>
                </a:lnTo>
                <a:lnTo>
                  <a:pt x="6645366" y="2559035"/>
                </a:lnTo>
                <a:lnTo>
                  <a:pt x="6646721" y="2558356"/>
                </a:lnTo>
                <a:lnTo>
                  <a:pt x="6647851" y="2557220"/>
                </a:lnTo>
                <a:lnTo>
                  <a:pt x="6648528" y="2556315"/>
                </a:lnTo>
                <a:lnTo>
                  <a:pt x="6648754" y="2555636"/>
                </a:lnTo>
                <a:lnTo>
                  <a:pt x="6648754" y="2554732"/>
                </a:lnTo>
                <a:lnTo>
                  <a:pt x="6648302" y="2554052"/>
                </a:lnTo>
                <a:lnTo>
                  <a:pt x="6647851" y="2553371"/>
                </a:lnTo>
                <a:lnTo>
                  <a:pt x="6646947" y="2553141"/>
                </a:lnTo>
                <a:lnTo>
                  <a:pt x="6646270" y="2552915"/>
                </a:lnTo>
                <a:lnTo>
                  <a:pt x="6645592" y="2553141"/>
                </a:lnTo>
                <a:lnTo>
                  <a:pt x="6644914" y="2553596"/>
                </a:lnTo>
                <a:lnTo>
                  <a:pt x="6644237" y="2554275"/>
                </a:lnTo>
                <a:lnTo>
                  <a:pt x="6643559" y="2555860"/>
                </a:lnTo>
                <a:lnTo>
                  <a:pt x="6643108" y="2557450"/>
                </a:lnTo>
                <a:lnTo>
                  <a:pt x="6643108" y="2559716"/>
                </a:lnTo>
                <a:lnTo>
                  <a:pt x="6642656" y="2556315"/>
                </a:lnTo>
                <a:lnTo>
                  <a:pt x="6641753" y="2544078"/>
                </a:lnTo>
                <a:lnTo>
                  <a:pt x="6641075" y="2532971"/>
                </a:lnTo>
                <a:lnTo>
                  <a:pt x="6641075" y="2530480"/>
                </a:lnTo>
                <a:lnTo>
                  <a:pt x="6641301" y="2532064"/>
                </a:lnTo>
                <a:lnTo>
                  <a:pt x="6641075" y="2525721"/>
                </a:lnTo>
                <a:lnTo>
                  <a:pt x="6641075" y="2521905"/>
                </a:lnTo>
                <a:lnTo>
                  <a:pt x="6640304" y="2520757"/>
                </a:lnTo>
                <a:lnTo>
                  <a:pt x="6640304" y="2531385"/>
                </a:lnTo>
                <a:lnTo>
                  <a:pt x="6639399" y="2530254"/>
                </a:lnTo>
                <a:lnTo>
                  <a:pt x="6640304" y="2533873"/>
                </a:lnTo>
                <a:lnTo>
                  <a:pt x="6640983" y="2537491"/>
                </a:lnTo>
                <a:lnTo>
                  <a:pt x="6641436" y="2541335"/>
                </a:lnTo>
                <a:lnTo>
                  <a:pt x="6641662" y="2545407"/>
                </a:lnTo>
                <a:lnTo>
                  <a:pt x="6641888" y="2549254"/>
                </a:lnTo>
                <a:lnTo>
                  <a:pt x="6641888" y="2552871"/>
                </a:lnTo>
                <a:lnTo>
                  <a:pt x="6641662" y="2556262"/>
                </a:lnTo>
                <a:lnTo>
                  <a:pt x="6641436" y="2559203"/>
                </a:lnTo>
                <a:lnTo>
                  <a:pt x="6633743" y="2531159"/>
                </a:lnTo>
                <a:lnTo>
                  <a:pt x="6625824" y="2502892"/>
                </a:lnTo>
                <a:lnTo>
                  <a:pt x="6617678" y="2474846"/>
                </a:lnTo>
                <a:lnTo>
                  <a:pt x="6609306" y="2447022"/>
                </a:lnTo>
                <a:lnTo>
                  <a:pt x="6600934" y="2419197"/>
                </a:lnTo>
                <a:lnTo>
                  <a:pt x="6592110" y="2391150"/>
                </a:lnTo>
                <a:lnTo>
                  <a:pt x="6583060" y="2363553"/>
                </a:lnTo>
                <a:lnTo>
                  <a:pt x="6573783" y="2335731"/>
                </a:lnTo>
                <a:lnTo>
                  <a:pt x="6550025" y="2266971"/>
                </a:lnTo>
                <a:lnTo>
                  <a:pt x="6551156" y="2268335"/>
                </a:lnTo>
                <a:lnTo>
                  <a:pt x="6552015" y="2269436"/>
                </a:lnTo>
                <a:lnTo>
                  <a:pt x="6550921" y="2266136"/>
                </a:lnTo>
                <a:lnTo>
                  <a:pt x="6550428" y="2264567"/>
                </a:lnTo>
                <a:lnTo>
                  <a:pt x="6549798" y="2266141"/>
                </a:lnTo>
                <a:lnTo>
                  <a:pt x="6540727" y="2241432"/>
                </a:lnTo>
                <a:lnTo>
                  <a:pt x="6531429" y="2216941"/>
                </a:lnTo>
                <a:lnTo>
                  <a:pt x="6521903" y="2192448"/>
                </a:lnTo>
                <a:lnTo>
                  <a:pt x="6512379" y="2167731"/>
                </a:lnTo>
                <a:lnTo>
                  <a:pt x="6502627" y="2143241"/>
                </a:lnTo>
                <a:lnTo>
                  <a:pt x="6492648" y="2118749"/>
                </a:lnTo>
                <a:lnTo>
                  <a:pt x="6482443" y="2094486"/>
                </a:lnTo>
                <a:lnTo>
                  <a:pt x="6472011" y="2070223"/>
                </a:lnTo>
                <a:lnTo>
                  <a:pt x="6461579" y="2045959"/>
                </a:lnTo>
                <a:lnTo>
                  <a:pt x="6450466" y="2021922"/>
                </a:lnTo>
                <a:lnTo>
                  <a:pt x="6439580" y="1997885"/>
                </a:lnTo>
                <a:lnTo>
                  <a:pt x="6428695" y="1974076"/>
                </a:lnTo>
                <a:lnTo>
                  <a:pt x="6417129" y="1950266"/>
                </a:lnTo>
                <a:lnTo>
                  <a:pt x="6405789" y="1926455"/>
                </a:lnTo>
                <a:lnTo>
                  <a:pt x="6394223" y="1902872"/>
                </a:lnTo>
                <a:lnTo>
                  <a:pt x="6382203" y="1879289"/>
                </a:lnTo>
                <a:lnTo>
                  <a:pt x="6370411" y="1855932"/>
                </a:lnTo>
                <a:lnTo>
                  <a:pt x="6358164" y="1832348"/>
                </a:lnTo>
                <a:lnTo>
                  <a:pt x="6345691" y="1808991"/>
                </a:lnTo>
                <a:lnTo>
                  <a:pt x="6333218" y="1785861"/>
                </a:lnTo>
                <a:lnTo>
                  <a:pt x="6321978" y="1765591"/>
                </a:lnTo>
                <a:lnTo>
                  <a:pt x="6318477" y="1758422"/>
                </a:lnTo>
                <a:lnTo>
                  <a:pt x="6303282" y="1727809"/>
                </a:lnTo>
                <a:lnTo>
                  <a:pt x="6295118" y="1712616"/>
                </a:lnTo>
                <a:lnTo>
                  <a:pt x="6286953" y="1696969"/>
                </a:lnTo>
                <a:lnTo>
                  <a:pt x="6278336" y="1681322"/>
                </a:lnTo>
                <a:lnTo>
                  <a:pt x="6269945" y="1666128"/>
                </a:lnTo>
                <a:lnTo>
                  <a:pt x="6261100" y="1650935"/>
                </a:lnTo>
                <a:lnTo>
                  <a:pt x="6252482" y="1636422"/>
                </a:lnTo>
                <a:lnTo>
                  <a:pt x="6243637" y="1622136"/>
                </a:lnTo>
                <a:lnTo>
                  <a:pt x="6234566" y="1608530"/>
                </a:lnTo>
                <a:lnTo>
                  <a:pt x="6225721" y="1595377"/>
                </a:lnTo>
                <a:lnTo>
                  <a:pt x="6216877" y="1583132"/>
                </a:lnTo>
                <a:lnTo>
                  <a:pt x="6207805" y="1571794"/>
                </a:lnTo>
                <a:lnTo>
                  <a:pt x="6203496" y="1566351"/>
                </a:lnTo>
                <a:lnTo>
                  <a:pt x="6200676" y="1563087"/>
                </a:lnTo>
                <a:lnTo>
                  <a:pt x="6198280" y="1559322"/>
                </a:lnTo>
                <a:lnTo>
                  <a:pt x="6183766" y="1537552"/>
                </a:lnTo>
                <a:lnTo>
                  <a:pt x="6169304" y="1515409"/>
                </a:lnTo>
                <a:lnTo>
                  <a:pt x="6169705" y="1515329"/>
                </a:lnTo>
                <a:lnTo>
                  <a:pt x="6176509" y="1513742"/>
                </a:lnTo>
                <a:lnTo>
                  <a:pt x="6187395" y="1510794"/>
                </a:lnTo>
                <a:lnTo>
                  <a:pt x="6200548" y="1506712"/>
                </a:lnTo>
                <a:lnTo>
                  <a:pt x="6207352" y="1504444"/>
                </a:lnTo>
                <a:lnTo>
                  <a:pt x="6213929" y="1502177"/>
                </a:lnTo>
                <a:lnTo>
                  <a:pt x="6219825" y="1499909"/>
                </a:lnTo>
                <a:lnTo>
                  <a:pt x="6225268" y="1497414"/>
                </a:lnTo>
                <a:lnTo>
                  <a:pt x="6229350" y="1494920"/>
                </a:lnTo>
                <a:lnTo>
                  <a:pt x="6230937" y="1493786"/>
                </a:lnTo>
                <a:lnTo>
                  <a:pt x="6232298" y="1492652"/>
                </a:lnTo>
                <a:lnTo>
                  <a:pt x="6233205" y="1491518"/>
                </a:lnTo>
                <a:lnTo>
                  <a:pt x="6233659" y="1490385"/>
                </a:lnTo>
                <a:lnTo>
                  <a:pt x="6233659" y="1489478"/>
                </a:lnTo>
                <a:lnTo>
                  <a:pt x="6233205" y="1488344"/>
                </a:lnTo>
                <a:close/>
                <a:moveTo>
                  <a:pt x="5262063" y="1487167"/>
                </a:moveTo>
                <a:lnTo>
                  <a:pt x="5261383" y="1487394"/>
                </a:lnTo>
                <a:lnTo>
                  <a:pt x="5262290" y="1487394"/>
                </a:lnTo>
                <a:lnTo>
                  <a:pt x="5262063" y="1487167"/>
                </a:lnTo>
                <a:close/>
                <a:moveTo>
                  <a:pt x="2532051" y="1486204"/>
                </a:moveTo>
                <a:lnTo>
                  <a:pt x="2531468" y="1486512"/>
                </a:lnTo>
                <a:lnTo>
                  <a:pt x="2532738" y="1486723"/>
                </a:lnTo>
                <a:lnTo>
                  <a:pt x="2532051" y="1486204"/>
                </a:lnTo>
                <a:close/>
                <a:moveTo>
                  <a:pt x="4643211" y="1485395"/>
                </a:moveTo>
                <a:lnTo>
                  <a:pt x="4636634" y="1486076"/>
                </a:lnTo>
                <a:lnTo>
                  <a:pt x="4645932" y="1485395"/>
                </a:lnTo>
                <a:lnTo>
                  <a:pt x="4643211" y="1485395"/>
                </a:lnTo>
                <a:close/>
                <a:moveTo>
                  <a:pt x="2499013" y="1484481"/>
                </a:moveTo>
                <a:lnTo>
                  <a:pt x="2496023" y="1486262"/>
                </a:lnTo>
                <a:lnTo>
                  <a:pt x="2498535" y="1485713"/>
                </a:lnTo>
                <a:lnTo>
                  <a:pt x="2499013" y="1484481"/>
                </a:lnTo>
                <a:close/>
                <a:moveTo>
                  <a:pt x="2494900" y="1484333"/>
                </a:moveTo>
                <a:lnTo>
                  <a:pt x="2494552" y="1485222"/>
                </a:lnTo>
                <a:lnTo>
                  <a:pt x="2494552" y="1485504"/>
                </a:lnTo>
                <a:lnTo>
                  <a:pt x="2494900" y="1484333"/>
                </a:lnTo>
                <a:close/>
                <a:moveTo>
                  <a:pt x="2396154" y="1480762"/>
                </a:moveTo>
                <a:lnTo>
                  <a:pt x="2394403" y="1483678"/>
                </a:lnTo>
                <a:lnTo>
                  <a:pt x="2396632" y="1484346"/>
                </a:lnTo>
                <a:lnTo>
                  <a:pt x="2396154" y="1480762"/>
                </a:lnTo>
                <a:close/>
                <a:moveTo>
                  <a:pt x="6139399" y="1478686"/>
                </a:moveTo>
                <a:lnTo>
                  <a:pt x="6143377" y="1484448"/>
                </a:lnTo>
                <a:lnTo>
                  <a:pt x="6148512" y="1491845"/>
                </a:lnTo>
                <a:lnTo>
                  <a:pt x="6147913" y="1491246"/>
                </a:lnTo>
                <a:lnTo>
                  <a:pt x="6146325" y="1489660"/>
                </a:lnTo>
                <a:lnTo>
                  <a:pt x="6144965" y="1487621"/>
                </a:lnTo>
                <a:lnTo>
                  <a:pt x="6143377" y="1485808"/>
                </a:lnTo>
                <a:lnTo>
                  <a:pt x="6140427" y="1481049"/>
                </a:lnTo>
                <a:lnTo>
                  <a:pt x="6139399" y="1478686"/>
                </a:lnTo>
                <a:close/>
                <a:moveTo>
                  <a:pt x="5145541" y="1478593"/>
                </a:moveTo>
                <a:lnTo>
                  <a:pt x="5145541" y="1479046"/>
                </a:lnTo>
                <a:lnTo>
                  <a:pt x="5148625" y="1480588"/>
                </a:lnTo>
                <a:lnTo>
                  <a:pt x="5149396" y="1481087"/>
                </a:lnTo>
                <a:lnTo>
                  <a:pt x="5149170" y="1480860"/>
                </a:lnTo>
                <a:lnTo>
                  <a:pt x="5148625" y="1480588"/>
                </a:lnTo>
                <a:lnTo>
                  <a:pt x="5145541" y="1478593"/>
                </a:lnTo>
                <a:close/>
                <a:moveTo>
                  <a:pt x="5325581" y="1477423"/>
                </a:moveTo>
                <a:lnTo>
                  <a:pt x="5325808" y="1477650"/>
                </a:lnTo>
                <a:lnTo>
                  <a:pt x="5326489" y="1477423"/>
                </a:lnTo>
                <a:lnTo>
                  <a:pt x="5325581" y="1477423"/>
                </a:lnTo>
                <a:close/>
                <a:moveTo>
                  <a:pt x="2398485" y="1476878"/>
                </a:moveTo>
                <a:lnTo>
                  <a:pt x="2397456" y="1478592"/>
                </a:lnTo>
                <a:lnTo>
                  <a:pt x="2402952" y="1478259"/>
                </a:lnTo>
                <a:lnTo>
                  <a:pt x="2398485" y="1476878"/>
                </a:lnTo>
                <a:close/>
                <a:moveTo>
                  <a:pt x="6135891" y="1473605"/>
                </a:moveTo>
                <a:lnTo>
                  <a:pt x="6136344" y="1474251"/>
                </a:lnTo>
                <a:lnTo>
                  <a:pt x="6139372" y="1478624"/>
                </a:lnTo>
                <a:lnTo>
                  <a:pt x="6139399" y="1478686"/>
                </a:lnTo>
                <a:lnTo>
                  <a:pt x="6135891" y="1473605"/>
                </a:lnTo>
                <a:close/>
                <a:moveTo>
                  <a:pt x="5145087" y="1473377"/>
                </a:moveTo>
                <a:lnTo>
                  <a:pt x="5140098" y="1473604"/>
                </a:lnTo>
                <a:lnTo>
                  <a:pt x="5140552" y="1473604"/>
                </a:lnTo>
                <a:lnTo>
                  <a:pt x="5140779" y="1473604"/>
                </a:lnTo>
                <a:lnTo>
                  <a:pt x="5141005" y="1473604"/>
                </a:lnTo>
                <a:lnTo>
                  <a:pt x="5145314" y="1473377"/>
                </a:lnTo>
                <a:lnTo>
                  <a:pt x="5145087" y="1473377"/>
                </a:lnTo>
                <a:close/>
                <a:moveTo>
                  <a:pt x="2605125" y="1473208"/>
                </a:moveTo>
                <a:lnTo>
                  <a:pt x="2601052" y="1474120"/>
                </a:lnTo>
                <a:lnTo>
                  <a:pt x="2596528" y="1475259"/>
                </a:lnTo>
                <a:lnTo>
                  <a:pt x="2591777" y="1477084"/>
                </a:lnTo>
                <a:lnTo>
                  <a:pt x="2587252" y="1478908"/>
                </a:lnTo>
                <a:lnTo>
                  <a:pt x="2577524" y="1483240"/>
                </a:lnTo>
                <a:lnTo>
                  <a:pt x="2572320" y="1485063"/>
                </a:lnTo>
                <a:lnTo>
                  <a:pt x="2567570" y="1487117"/>
                </a:lnTo>
                <a:lnTo>
                  <a:pt x="2562819" y="1488712"/>
                </a:lnTo>
                <a:lnTo>
                  <a:pt x="2557841" y="1490081"/>
                </a:lnTo>
                <a:lnTo>
                  <a:pt x="2553091" y="1490993"/>
                </a:lnTo>
                <a:lnTo>
                  <a:pt x="2548340" y="1491221"/>
                </a:lnTo>
                <a:lnTo>
                  <a:pt x="2546303" y="1491221"/>
                </a:lnTo>
                <a:lnTo>
                  <a:pt x="2544041" y="1491221"/>
                </a:lnTo>
                <a:lnTo>
                  <a:pt x="2541779" y="1490765"/>
                </a:lnTo>
                <a:lnTo>
                  <a:pt x="2539969" y="1490309"/>
                </a:lnTo>
                <a:lnTo>
                  <a:pt x="2537707" y="1489625"/>
                </a:lnTo>
                <a:lnTo>
                  <a:pt x="2535897" y="1488484"/>
                </a:lnTo>
                <a:lnTo>
                  <a:pt x="2534127" y="1487691"/>
                </a:lnTo>
                <a:lnTo>
                  <a:pt x="2535238" y="1491023"/>
                </a:lnTo>
                <a:lnTo>
                  <a:pt x="2534888" y="1491897"/>
                </a:lnTo>
                <a:lnTo>
                  <a:pt x="2541672" y="1491897"/>
                </a:lnTo>
                <a:lnTo>
                  <a:pt x="2548017" y="1491671"/>
                </a:lnTo>
                <a:lnTo>
                  <a:pt x="2553455" y="1491444"/>
                </a:lnTo>
                <a:lnTo>
                  <a:pt x="2558213" y="1490765"/>
                </a:lnTo>
                <a:lnTo>
                  <a:pt x="2563198" y="1489632"/>
                </a:lnTo>
                <a:lnTo>
                  <a:pt x="2568183" y="1487594"/>
                </a:lnTo>
                <a:lnTo>
                  <a:pt x="2574301" y="1485102"/>
                </a:lnTo>
                <a:lnTo>
                  <a:pt x="2581325" y="1481705"/>
                </a:lnTo>
                <a:lnTo>
                  <a:pt x="2583818" y="1480572"/>
                </a:lnTo>
                <a:lnTo>
                  <a:pt x="2586310" y="1479894"/>
                </a:lnTo>
                <a:lnTo>
                  <a:pt x="2588349" y="1478989"/>
                </a:lnTo>
                <a:lnTo>
                  <a:pt x="2590842" y="1478535"/>
                </a:lnTo>
                <a:lnTo>
                  <a:pt x="2593108" y="1478309"/>
                </a:lnTo>
                <a:lnTo>
                  <a:pt x="2595147" y="1478082"/>
                </a:lnTo>
                <a:lnTo>
                  <a:pt x="2599906" y="1478082"/>
                </a:lnTo>
                <a:lnTo>
                  <a:pt x="2604211" y="1478761"/>
                </a:lnTo>
                <a:lnTo>
                  <a:pt x="2608516" y="1479894"/>
                </a:lnTo>
                <a:lnTo>
                  <a:pt x="2610219" y="1480403"/>
                </a:lnTo>
                <a:lnTo>
                  <a:pt x="2604220" y="1474120"/>
                </a:lnTo>
                <a:lnTo>
                  <a:pt x="2605125" y="1473208"/>
                </a:lnTo>
                <a:close/>
                <a:moveTo>
                  <a:pt x="3935186" y="1472924"/>
                </a:moveTo>
                <a:lnTo>
                  <a:pt x="3926794" y="1473377"/>
                </a:lnTo>
                <a:lnTo>
                  <a:pt x="3918630" y="1473831"/>
                </a:lnTo>
                <a:lnTo>
                  <a:pt x="3911146" y="1474511"/>
                </a:lnTo>
                <a:lnTo>
                  <a:pt x="3903662" y="1475191"/>
                </a:lnTo>
                <a:lnTo>
                  <a:pt x="3896859" y="1476552"/>
                </a:lnTo>
                <a:lnTo>
                  <a:pt x="3890736" y="1477686"/>
                </a:lnTo>
                <a:lnTo>
                  <a:pt x="3884839" y="1479500"/>
                </a:lnTo>
                <a:lnTo>
                  <a:pt x="3879623" y="1481087"/>
                </a:lnTo>
                <a:lnTo>
                  <a:pt x="3875314" y="1483355"/>
                </a:lnTo>
                <a:lnTo>
                  <a:pt x="3873273" y="1484262"/>
                </a:lnTo>
                <a:lnTo>
                  <a:pt x="3871459" y="1485395"/>
                </a:lnTo>
                <a:lnTo>
                  <a:pt x="3869962" y="1486679"/>
                </a:lnTo>
                <a:lnTo>
                  <a:pt x="3871233" y="1485986"/>
                </a:lnTo>
                <a:lnTo>
                  <a:pt x="3873954" y="1484398"/>
                </a:lnTo>
                <a:lnTo>
                  <a:pt x="3876676" y="1483264"/>
                </a:lnTo>
                <a:lnTo>
                  <a:pt x="3879624" y="1482130"/>
                </a:lnTo>
                <a:lnTo>
                  <a:pt x="3882572" y="1480996"/>
                </a:lnTo>
                <a:lnTo>
                  <a:pt x="3885747" y="1480088"/>
                </a:lnTo>
                <a:lnTo>
                  <a:pt x="3892324" y="1478728"/>
                </a:lnTo>
                <a:lnTo>
                  <a:pt x="3899128" y="1477594"/>
                </a:lnTo>
                <a:lnTo>
                  <a:pt x="3906385" y="1476914"/>
                </a:lnTo>
                <a:lnTo>
                  <a:pt x="3913642" y="1476687"/>
                </a:lnTo>
                <a:lnTo>
                  <a:pt x="3921579" y="1476460"/>
                </a:lnTo>
                <a:lnTo>
                  <a:pt x="3929063" y="1476687"/>
                </a:lnTo>
                <a:lnTo>
                  <a:pt x="3936774" y="1476914"/>
                </a:lnTo>
                <a:lnTo>
                  <a:pt x="3951969" y="1477821"/>
                </a:lnTo>
                <a:lnTo>
                  <a:pt x="3966256" y="1478955"/>
                </a:lnTo>
                <a:lnTo>
                  <a:pt x="3979636" y="1479635"/>
                </a:lnTo>
                <a:lnTo>
                  <a:pt x="4004810" y="1480315"/>
                </a:lnTo>
                <a:lnTo>
                  <a:pt x="4054929" y="1497552"/>
                </a:lnTo>
                <a:lnTo>
                  <a:pt x="4064681" y="1494831"/>
                </a:lnTo>
                <a:lnTo>
                  <a:pt x="4071485" y="1493243"/>
                </a:lnTo>
                <a:lnTo>
                  <a:pt x="4078515" y="1491429"/>
                </a:lnTo>
                <a:lnTo>
                  <a:pt x="4082144" y="1490976"/>
                </a:lnTo>
                <a:lnTo>
                  <a:pt x="4085772" y="1490522"/>
                </a:lnTo>
                <a:lnTo>
                  <a:pt x="4089174" y="1490295"/>
                </a:lnTo>
                <a:lnTo>
                  <a:pt x="4091315" y="1490295"/>
                </a:lnTo>
                <a:lnTo>
                  <a:pt x="4087586" y="1489251"/>
                </a:lnTo>
                <a:lnTo>
                  <a:pt x="4081462" y="1487663"/>
                </a:lnTo>
                <a:lnTo>
                  <a:pt x="4074659" y="1486076"/>
                </a:lnTo>
                <a:lnTo>
                  <a:pt x="4067628" y="1484489"/>
                </a:lnTo>
                <a:lnTo>
                  <a:pt x="4051980" y="1481541"/>
                </a:lnTo>
                <a:lnTo>
                  <a:pt x="4035198" y="1479273"/>
                </a:lnTo>
                <a:lnTo>
                  <a:pt x="4017509" y="1477005"/>
                </a:lnTo>
                <a:lnTo>
                  <a:pt x="3999139" y="1474964"/>
                </a:lnTo>
                <a:lnTo>
                  <a:pt x="3980316" y="1473831"/>
                </a:lnTo>
                <a:lnTo>
                  <a:pt x="3961946" y="1472924"/>
                </a:lnTo>
                <a:lnTo>
                  <a:pt x="3952648" y="1472924"/>
                </a:lnTo>
                <a:lnTo>
                  <a:pt x="3943803" y="1472924"/>
                </a:lnTo>
                <a:lnTo>
                  <a:pt x="3935186" y="1472924"/>
                </a:lnTo>
                <a:close/>
                <a:moveTo>
                  <a:pt x="6133759" y="1470566"/>
                </a:moveTo>
                <a:lnTo>
                  <a:pt x="6134303" y="1471305"/>
                </a:lnTo>
                <a:lnTo>
                  <a:pt x="6135891" y="1473605"/>
                </a:lnTo>
                <a:lnTo>
                  <a:pt x="6133759" y="1470566"/>
                </a:lnTo>
                <a:close/>
                <a:moveTo>
                  <a:pt x="2521824" y="1470214"/>
                </a:moveTo>
                <a:lnTo>
                  <a:pt x="2522573" y="1472958"/>
                </a:lnTo>
                <a:lnTo>
                  <a:pt x="2522840" y="1472857"/>
                </a:lnTo>
                <a:lnTo>
                  <a:pt x="2521824" y="1470214"/>
                </a:lnTo>
                <a:close/>
                <a:moveTo>
                  <a:pt x="2967372" y="1467708"/>
                </a:moveTo>
                <a:lnTo>
                  <a:pt x="2958805" y="1472135"/>
                </a:lnTo>
                <a:lnTo>
                  <a:pt x="2948592" y="1472363"/>
                </a:lnTo>
                <a:lnTo>
                  <a:pt x="2938378" y="1473276"/>
                </a:lnTo>
                <a:lnTo>
                  <a:pt x="2928164" y="1474188"/>
                </a:lnTo>
                <a:lnTo>
                  <a:pt x="2917950" y="1475557"/>
                </a:lnTo>
                <a:lnTo>
                  <a:pt x="2902743" y="1486966"/>
                </a:lnTo>
                <a:lnTo>
                  <a:pt x="2883439" y="1492240"/>
                </a:lnTo>
                <a:lnTo>
                  <a:pt x="2884208" y="1493970"/>
                </a:lnTo>
                <a:lnTo>
                  <a:pt x="2885344" y="1496469"/>
                </a:lnTo>
                <a:lnTo>
                  <a:pt x="2886708" y="1499422"/>
                </a:lnTo>
                <a:lnTo>
                  <a:pt x="2888752" y="1502374"/>
                </a:lnTo>
                <a:lnTo>
                  <a:pt x="2889845" y="1503795"/>
                </a:lnTo>
                <a:lnTo>
                  <a:pt x="2884487" y="1492186"/>
                </a:lnTo>
                <a:lnTo>
                  <a:pt x="2905212" y="1486274"/>
                </a:lnTo>
                <a:lnTo>
                  <a:pt x="2918278" y="1475591"/>
                </a:lnTo>
                <a:lnTo>
                  <a:pt x="2945763" y="1474911"/>
                </a:lnTo>
                <a:lnTo>
                  <a:pt x="2944862" y="1475591"/>
                </a:lnTo>
                <a:lnTo>
                  <a:pt x="2944877" y="1475603"/>
                </a:lnTo>
                <a:lnTo>
                  <a:pt x="2958193" y="1472453"/>
                </a:lnTo>
                <a:lnTo>
                  <a:pt x="2958873" y="1472226"/>
                </a:lnTo>
                <a:lnTo>
                  <a:pt x="2959327" y="1472226"/>
                </a:lnTo>
                <a:lnTo>
                  <a:pt x="2959553" y="1472226"/>
                </a:lnTo>
                <a:lnTo>
                  <a:pt x="2962728" y="1470644"/>
                </a:lnTo>
                <a:lnTo>
                  <a:pt x="2965677" y="1468835"/>
                </a:lnTo>
                <a:lnTo>
                  <a:pt x="2967372" y="1467708"/>
                </a:lnTo>
                <a:close/>
                <a:moveTo>
                  <a:pt x="2417103" y="1467624"/>
                </a:moveTo>
                <a:lnTo>
                  <a:pt x="2414814" y="1471439"/>
                </a:lnTo>
                <a:lnTo>
                  <a:pt x="2411639" y="1475744"/>
                </a:lnTo>
                <a:lnTo>
                  <a:pt x="2408010" y="1479824"/>
                </a:lnTo>
                <a:lnTo>
                  <a:pt x="2404008" y="1478587"/>
                </a:lnTo>
                <a:lnTo>
                  <a:pt x="2404559" y="1478917"/>
                </a:lnTo>
                <a:lnTo>
                  <a:pt x="2405929" y="1479602"/>
                </a:lnTo>
                <a:lnTo>
                  <a:pt x="2407529" y="1479832"/>
                </a:lnTo>
                <a:lnTo>
                  <a:pt x="2408899" y="1479832"/>
                </a:lnTo>
                <a:lnTo>
                  <a:pt x="2410499" y="1479602"/>
                </a:lnTo>
                <a:lnTo>
                  <a:pt x="2412098" y="1479373"/>
                </a:lnTo>
                <a:lnTo>
                  <a:pt x="2413697" y="1478460"/>
                </a:lnTo>
                <a:lnTo>
                  <a:pt x="2415068" y="1477774"/>
                </a:lnTo>
                <a:lnTo>
                  <a:pt x="2417809" y="1476176"/>
                </a:lnTo>
                <a:lnTo>
                  <a:pt x="2420094" y="1473893"/>
                </a:lnTo>
                <a:lnTo>
                  <a:pt x="2422150" y="1471838"/>
                </a:lnTo>
                <a:lnTo>
                  <a:pt x="2423521" y="1470007"/>
                </a:lnTo>
                <a:lnTo>
                  <a:pt x="2423292" y="1471379"/>
                </a:lnTo>
                <a:lnTo>
                  <a:pt x="2423975" y="1471217"/>
                </a:lnTo>
                <a:lnTo>
                  <a:pt x="2423401" y="1469686"/>
                </a:lnTo>
                <a:lnTo>
                  <a:pt x="2419322" y="1471726"/>
                </a:lnTo>
                <a:lnTo>
                  <a:pt x="2418189" y="1470139"/>
                </a:lnTo>
                <a:lnTo>
                  <a:pt x="2417282" y="1468100"/>
                </a:lnTo>
                <a:lnTo>
                  <a:pt x="2417103" y="1467624"/>
                </a:lnTo>
                <a:close/>
                <a:moveTo>
                  <a:pt x="2499987" y="1466753"/>
                </a:moveTo>
                <a:lnTo>
                  <a:pt x="2499655" y="1469451"/>
                </a:lnTo>
                <a:lnTo>
                  <a:pt x="2500063" y="1468318"/>
                </a:lnTo>
                <a:lnTo>
                  <a:pt x="2499987" y="1466753"/>
                </a:lnTo>
                <a:close/>
                <a:moveTo>
                  <a:pt x="2778382" y="1466488"/>
                </a:moveTo>
                <a:lnTo>
                  <a:pt x="2780179" y="1468308"/>
                </a:lnTo>
                <a:lnTo>
                  <a:pt x="2787650" y="1477481"/>
                </a:lnTo>
                <a:lnTo>
                  <a:pt x="2785839" y="1475646"/>
                </a:lnTo>
                <a:lnTo>
                  <a:pt x="2784254" y="1474041"/>
                </a:lnTo>
                <a:lnTo>
                  <a:pt x="2782895" y="1472895"/>
                </a:lnTo>
                <a:lnTo>
                  <a:pt x="2781537" y="1472436"/>
                </a:lnTo>
                <a:lnTo>
                  <a:pt x="2780631" y="1472206"/>
                </a:lnTo>
                <a:lnTo>
                  <a:pt x="2779726" y="1472206"/>
                </a:lnTo>
                <a:lnTo>
                  <a:pt x="2779273" y="1472436"/>
                </a:lnTo>
                <a:lnTo>
                  <a:pt x="2779047" y="1472895"/>
                </a:lnTo>
                <a:lnTo>
                  <a:pt x="2779273" y="1473353"/>
                </a:lnTo>
                <a:lnTo>
                  <a:pt x="2779499" y="1474041"/>
                </a:lnTo>
                <a:lnTo>
                  <a:pt x="2779952" y="1474729"/>
                </a:lnTo>
                <a:lnTo>
                  <a:pt x="2780858" y="1475646"/>
                </a:lnTo>
                <a:lnTo>
                  <a:pt x="2782216" y="1476334"/>
                </a:lnTo>
                <a:lnTo>
                  <a:pt x="2783575" y="1477022"/>
                </a:lnTo>
                <a:lnTo>
                  <a:pt x="2785612" y="1477251"/>
                </a:lnTo>
                <a:lnTo>
                  <a:pt x="2787650" y="1477481"/>
                </a:lnTo>
                <a:lnTo>
                  <a:pt x="2779499" y="1477481"/>
                </a:lnTo>
                <a:lnTo>
                  <a:pt x="2776556" y="1477710"/>
                </a:lnTo>
                <a:lnTo>
                  <a:pt x="2774292" y="1478169"/>
                </a:lnTo>
                <a:lnTo>
                  <a:pt x="2773613" y="1478398"/>
                </a:lnTo>
                <a:lnTo>
                  <a:pt x="2772934" y="1479086"/>
                </a:lnTo>
                <a:lnTo>
                  <a:pt x="2772707" y="1479544"/>
                </a:lnTo>
                <a:lnTo>
                  <a:pt x="2772707" y="1480232"/>
                </a:lnTo>
                <a:lnTo>
                  <a:pt x="2772934" y="1480920"/>
                </a:lnTo>
                <a:lnTo>
                  <a:pt x="2773387" y="1481838"/>
                </a:lnTo>
                <a:lnTo>
                  <a:pt x="2775198" y="1484131"/>
                </a:lnTo>
                <a:lnTo>
                  <a:pt x="2767500" y="1484360"/>
                </a:lnTo>
                <a:lnTo>
                  <a:pt x="2766538" y="1485567"/>
                </a:lnTo>
                <a:lnTo>
                  <a:pt x="2768114" y="1484431"/>
                </a:lnTo>
                <a:lnTo>
                  <a:pt x="2775611" y="1484203"/>
                </a:lnTo>
                <a:lnTo>
                  <a:pt x="2773112" y="1479662"/>
                </a:lnTo>
                <a:lnTo>
                  <a:pt x="2781972" y="1482841"/>
                </a:lnTo>
                <a:lnTo>
                  <a:pt x="2792196" y="1486929"/>
                </a:lnTo>
                <a:lnTo>
                  <a:pt x="2803555" y="1491245"/>
                </a:lnTo>
                <a:lnTo>
                  <a:pt x="2814915" y="1495560"/>
                </a:lnTo>
                <a:lnTo>
                  <a:pt x="2821049" y="1497604"/>
                </a:lnTo>
                <a:lnTo>
                  <a:pt x="2826956" y="1499649"/>
                </a:lnTo>
                <a:lnTo>
                  <a:pt x="2828491" y="1500079"/>
                </a:lnTo>
                <a:lnTo>
                  <a:pt x="2816947" y="1495637"/>
                </a:lnTo>
                <a:lnTo>
                  <a:pt x="2810819" y="1490617"/>
                </a:lnTo>
                <a:lnTo>
                  <a:pt x="2806734" y="1487879"/>
                </a:lnTo>
                <a:lnTo>
                  <a:pt x="2801286" y="1483544"/>
                </a:lnTo>
                <a:lnTo>
                  <a:pt x="2794931" y="1478295"/>
                </a:lnTo>
                <a:lnTo>
                  <a:pt x="2788122" y="1473276"/>
                </a:lnTo>
                <a:lnTo>
                  <a:pt x="2781313" y="1468256"/>
                </a:lnTo>
                <a:lnTo>
                  <a:pt x="2778382" y="1466488"/>
                </a:lnTo>
                <a:close/>
                <a:moveTo>
                  <a:pt x="2468694" y="1465291"/>
                </a:moveTo>
                <a:lnTo>
                  <a:pt x="2466014" y="1468637"/>
                </a:lnTo>
                <a:lnTo>
                  <a:pt x="2464415" y="1470923"/>
                </a:lnTo>
                <a:lnTo>
                  <a:pt x="2463273" y="1473208"/>
                </a:lnTo>
                <a:lnTo>
                  <a:pt x="2462359" y="1475263"/>
                </a:lnTo>
                <a:lnTo>
                  <a:pt x="2461445" y="1477546"/>
                </a:lnTo>
                <a:lnTo>
                  <a:pt x="2460531" y="1479832"/>
                </a:lnTo>
                <a:lnTo>
                  <a:pt x="2459846" y="1481886"/>
                </a:lnTo>
                <a:lnTo>
                  <a:pt x="2459389" y="1484169"/>
                </a:lnTo>
                <a:lnTo>
                  <a:pt x="2459161" y="1486225"/>
                </a:lnTo>
                <a:lnTo>
                  <a:pt x="2459161" y="1488282"/>
                </a:lnTo>
                <a:lnTo>
                  <a:pt x="2459161" y="1490337"/>
                </a:lnTo>
                <a:lnTo>
                  <a:pt x="2459214" y="1490814"/>
                </a:lnTo>
                <a:lnTo>
                  <a:pt x="2459267" y="1489758"/>
                </a:lnTo>
                <a:lnTo>
                  <a:pt x="2460190" y="1484769"/>
                </a:lnTo>
                <a:lnTo>
                  <a:pt x="2461574" y="1480006"/>
                </a:lnTo>
                <a:lnTo>
                  <a:pt x="2463188" y="1475471"/>
                </a:lnTo>
                <a:lnTo>
                  <a:pt x="2465494" y="1470708"/>
                </a:lnTo>
                <a:lnTo>
                  <a:pt x="2468031" y="1466399"/>
                </a:lnTo>
                <a:lnTo>
                  <a:pt x="2468694" y="1465291"/>
                </a:lnTo>
                <a:close/>
                <a:moveTo>
                  <a:pt x="4548414" y="1463853"/>
                </a:moveTo>
                <a:lnTo>
                  <a:pt x="4572000" y="1479046"/>
                </a:lnTo>
                <a:lnTo>
                  <a:pt x="4571546" y="1478366"/>
                </a:lnTo>
                <a:lnTo>
                  <a:pt x="4548414" y="1463853"/>
                </a:lnTo>
                <a:close/>
                <a:moveTo>
                  <a:pt x="2496058" y="1462717"/>
                </a:moveTo>
                <a:lnTo>
                  <a:pt x="2496628" y="1462997"/>
                </a:lnTo>
                <a:lnTo>
                  <a:pt x="2497781" y="1463678"/>
                </a:lnTo>
                <a:lnTo>
                  <a:pt x="2499164" y="1464585"/>
                </a:lnTo>
                <a:lnTo>
                  <a:pt x="2499937" y="1465725"/>
                </a:lnTo>
                <a:lnTo>
                  <a:pt x="2499841" y="1463751"/>
                </a:lnTo>
                <a:lnTo>
                  <a:pt x="2496058" y="1462717"/>
                </a:lnTo>
                <a:close/>
                <a:moveTo>
                  <a:pt x="2460760" y="1462473"/>
                </a:moveTo>
                <a:lnTo>
                  <a:pt x="2456648" y="1462930"/>
                </a:lnTo>
                <a:lnTo>
                  <a:pt x="2456660" y="1462911"/>
                </a:lnTo>
                <a:lnTo>
                  <a:pt x="2435956" y="1468369"/>
                </a:lnTo>
                <a:lnTo>
                  <a:pt x="2460760" y="1462473"/>
                </a:lnTo>
                <a:close/>
                <a:moveTo>
                  <a:pt x="749753" y="1462136"/>
                </a:moveTo>
                <a:lnTo>
                  <a:pt x="747032" y="1468491"/>
                </a:lnTo>
                <a:lnTo>
                  <a:pt x="751568" y="1463951"/>
                </a:lnTo>
                <a:lnTo>
                  <a:pt x="752475" y="1464859"/>
                </a:lnTo>
                <a:lnTo>
                  <a:pt x="732745" y="1483246"/>
                </a:lnTo>
                <a:lnTo>
                  <a:pt x="734332" y="1482791"/>
                </a:lnTo>
                <a:lnTo>
                  <a:pt x="735467" y="1483927"/>
                </a:lnTo>
                <a:lnTo>
                  <a:pt x="716644" y="1502541"/>
                </a:lnTo>
                <a:lnTo>
                  <a:pt x="718003" y="1500043"/>
                </a:lnTo>
                <a:lnTo>
                  <a:pt x="710747" y="1507535"/>
                </a:lnTo>
                <a:lnTo>
                  <a:pt x="703716" y="1515252"/>
                </a:lnTo>
                <a:lnTo>
                  <a:pt x="689882" y="1530915"/>
                </a:lnTo>
                <a:lnTo>
                  <a:pt x="676275" y="1546578"/>
                </a:lnTo>
                <a:lnTo>
                  <a:pt x="662669" y="1562695"/>
                </a:lnTo>
                <a:lnTo>
                  <a:pt x="662668" y="1562695"/>
                </a:lnTo>
                <a:lnTo>
                  <a:pt x="662441" y="1562922"/>
                </a:lnTo>
                <a:lnTo>
                  <a:pt x="662669" y="1562695"/>
                </a:lnTo>
                <a:lnTo>
                  <a:pt x="662895" y="1562468"/>
                </a:lnTo>
                <a:lnTo>
                  <a:pt x="666523" y="1559517"/>
                </a:lnTo>
                <a:lnTo>
                  <a:pt x="678090" y="1549302"/>
                </a:lnTo>
                <a:lnTo>
                  <a:pt x="687209" y="1541419"/>
                </a:lnTo>
                <a:lnTo>
                  <a:pt x="687387" y="1542492"/>
                </a:lnTo>
                <a:lnTo>
                  <a:pt x="695098" y="1541357"/>
                </a:lnTo>
                <a:lnTo>
                  <a:pt x="677183" y="1557701"/>
                </a:lnTo>
                <a:lnTo>
                  <a:pt x="678543" y="1557928"/>
                </a:lnTo>
                <a:lnTo>
                  <a:pt x="666296" y="1570186"/>
                </a:lnTo>
                <a:lnTo>
                  <a:pt x="672874" y="1566781"/>
                </a:lnTo>
                <a:lnTo>
                  <a:pt x="673101" y="1568143"/>
                </a:lnTo>
                <a:lnTo>
                  <a:pt x="674461" y="1568143"/>
                </a:lnTo>
                <a:lnTo>
                  <a:pt x="670606" y="1573818"/>
                </a:lnTo>
                <a:lnTo>
                  <a:pt x="677862" y="1566781"/>
                </a:lnTo>
                <a:lnTo>
                  <a:pt x="672420" y="1575861"/>
                </a:lnTo>
                <a:lnTo>
                  <a:pt x="682399" y="1564284"/>
                </a:lnTo>
                <a:lnTo>
                  <a:pt x="669698" y="1581082"/>
                </a:lnTo>
                <a:lnTo>
                  <a:pt x="679904" y="1573591"/>
                </a:lnTo>
                <a:lnTo>
                  <a:pt x="680131" y="1575634"/>
                </a:lnTo>
                <a:lnTo>
                  <a:pt x="691697" y="1564511"/>
                </a:lnTo>
                <a:lnTo>
                  <a:pt x="683080" y="1576996"/>
                </a:lnTo>
                <a:lnTo>
                  <a:pt x="696459" y="1567008"/>
                </a:lnTo>
                <a:lnTo>
                  <a:pt x="696913" y="1577223"/>
                </a:lnTo>
                <a:lnTo>
                  <a:pt x="671966" y="1600603"/>
                </a:lnTo>
                <a:lnTo>
                  <a:pt x="676048" y="1599241"/>
                </a:lnTo>
                <a:lnTo>
                  <a:pt x="671059" y="1603328"/>
                </a:lnTo>
                <a:lnTo>
                  <a:pt x="667204" y="1609911"/>
                </a:lnTo>
                <a:lnTo>
                  <a:pt x="672874" y="1604009"/>
                </a:lnTo>
                <a:lnTo>
                  <a:pt x="673085" y="1606764"/>
                </a:lnTo>
                <a:lnTo>
                  <a:pt x="666070" y="1612181"/>
                </a:lnTo>
                <a:lnTo>
                  <a:pt x="665843" y="1612181"/>
                </a:lnTo>
                <a:lnTo>
                  <a:pt x="666070" y="1613543"/>
                </a:lnTo>
                <a:lnTo>
                  <a:pt x="655184" y="1623303"/>
                </a:lnTo>
                <a:lnTo>
                  <a:pt x="662895" y="1617628"/>
                </a:lnTo>
                <a:lnTo>
                  <a:pt x="659494" y="1621942"/>
                </a:lnTo>
                <a:lnTo>
                  <a:pt x="666523" y="1615132"/>
                </a:lnTo>
                <a:lnTo>
                  <a:pt x="664029" y="1619672"/>
                </a:lnTo>
                <a:lnTo>
                  <a:pt x="674914" y="1610591"/>
                </a:lnTo>
                <a:lnTo>
                  <a:pt x="674914" y="1613543"/>
                </a:lnTo>
                <a:lnTo>
                  <a:pt x="680584" y="1608321"/>
                </a:lnTo>
                <a:lnTo>
                  <a:pt x="678770" y="1612634"/>
                </a:lnTo>
                <a:lnTo>
                  <a:pt x="656231" y="1632263"/>
                </a:lnTo>
                <a:lnTo>
                  <a:pt x="657225" y="1632004"/>
                </a:lnTo>
                <a:lnTo>
                  <a:pt x="656545" y="1632672"/>
                </a:lnTo>
                <a:lnTo>
                  <a:pt x="651664" y="1634830"/>
                </a:lnTo>
                <a:lnTo>
                  <a:pt x="650422" y="1637604"/>
                </a:lnTo>
                <a:lnTo>
                  <a:pt x="652009" y="1637377"/>
                </a:lnTo>
                <a:lnTo>
                  <a:pt x="647927" y="1640782"/>
                </a:lnTo>
                <a:lnTo>
                  <a:pt x="650422" y="1639647"/>
                </a:lnTo>
                <a:lnTo>
                  <a:pt x="636134" y="1657353"/>
                </a:lnTo>
                <a:lnTo>
                  <a:pt x="637268" y="1658261"/>
                </a:lnTo>
                <a:lnTo>
                  <a:pt x="634093" y="1665979"/>
                </a:lnTo>
                <a:lnTo>
                  <a:pt x="641577" y="1656672"/>
                </a:lnTo>
                <a:lnTo>
                  <a:pt x="657066" y="1642777"/>
                </a:lnTo>
                <a:lnTo>
                  <a:pt x="653597" y="1646684"/>
                </a:lnTo>
                <a:lnTo>
                  <a:pt x="650195" y="1650997"/>
                </a:lnTo>
                <a:lnTo>
                  <a:pt x="646793" y="1655764"/>
                </a:lnTo>
                <a:lnTo>
                  <a:pt x="643618" y="1660304"/>
                </a:lnTo>
                <a:lnTo>
                  <a:pt x="637268" y="1669611"/>
                </a:lnTo>
                <a:lnTo>
                  <a:pt x="655184" y="1652813"/>
                </a:lnTo>
                <a:lnTo>
                  <a:pt x="650422" y="1660077"/>
                </a:lnTo>
                <a:lnTo>
                  <a:pt x="645205" y="1667795"/>
                </a:lnTo>
                <a:lnTo>
                  <a:pt x="639309" y="1675967"/>
                </a:lnTo>
                <a:lnTo>
                  <a:pt x="633186" y="1683685"/>
                </a:lnTo>
                <a:lnTo>
                  <a:pt x="627289" y="1691175"/>
                </a:lnTo>
                <a:lnTo>
                  <a:pt x="621166" y="1697986"/>
                </a:lnTo>
                <a:lnTo>
                  <a:pt x="618218" y="1700937"/>
                </a:lnTo>
                <a:lnTo>
                  <a:pt x="615497" y="1703887"/>
                </a:lnTo>
                <a:lnTo>
                  <a:pt x="612548" y="1706157"/>
                </a:lnTo>
                <a:lnTo>
                  <a:pt x="610280" y="1708201"/>
                </a:lnTo>
                <a:lnTo>
                  <a:pt x="603477" y="1712967"/>
                </a:lnTo>
                <a:lnTo>
                  <a:pt x="622300" y="1684819"/>
                </a:lnTo>
                <a:lnTo>
                  <a:pt x="601436" y="1702753"/>
                </a:lnTo>
                <a:lnTo>
                  <a:pt x="606879" y="1694808"/>
                </a:lnTo>
                <a:lnTo>
                  <a:pt x="611869" y="1687998"/>
                </a:lnTo>
                <a:lnTo>
                  <a:pt x="620940" y="1676194"/>
                </a:lnTo>
                <a:lnTo>
                  <a:pt x="625022" y="1670292"/>
                </a:lnTo>
                <a:lnTo>
                  <a:pt x="629104" y="1663936"/>
                </a:lnTo>
                <a:lnTo>
                  <a:pt x="633186" y="1656899"/>
                </a:lnTo>
                <a:lnTo>
                  <a:pt x="637721" y="1648273"/>
                </a:lnTo>
                <a:lnTo>
                  <a:pt x="613683" y="1675286"/>
                </a:lnTo>
                <a:lnTo>
                  <a:pt x="621393" y="1665979"/>
                </a:lnTo>
                <a:lnTo>
                  <a:pt x="618445" y="1669384"/>
                </a:lnTo>
                <a:lnTo>
                  <a:pt x="614363" y="1673696"/>
                </a:lnTo>
                <a:lnTo>
                  <a:pt x="609373" y="1679372"/>
                </a:lnTo>
                <a:lnTo>
                  <a:pt x="604157" y="1684819"/>
                </a:lnTo>
                <a:lnTo>
                  <a:pt x="598261" y="1690495"/>
                </a:lnTo>
                <a:lnTo>
                  <a:pt x="595312" y="1692992"/>
                </a:lnTo>
                <a:lnTo>
                  <a:pt x="592591" y="1695262"/>
                </a:lnTo>
                <a:lnTo>
                  <a:pt x="589643" y="1697305"/>
                </a:lnTo>
                <a:lnTo>
                  <a:pt x="587149" y="1698894"/>
                </a:lnTo>
                <a:lnTo>
                  <a:pt x="584654" y="1700256"/>
                </a:lnTo>
                <a:lnTo>
                  <a:pt x="582159" y="1700937"/>
                </a:lnTo>
                <a:lnTo>
                  <a:pt x="583520" y="1699347"/>
                </a:lnTo>
                <a:lnTo>
                  <a:pt x="585334" y="1696851"/>
                </a:lnTo>
                <a:lnTo>
                  <a:pt x="591231" y="1690041"/>
                </a:lnTo>
                <a:lnTo>
                  <a:pt x="605972" y="1673696"/>
                </a:lnTo>
                <a:lnTo>
                  <a:pt x="617311" y="1661439"/>
                </a:lnTo>
                <a:lnTo>
                  <a:pt x="615724" y="1663028"/>
                </a:lnTo>
                <a:lnTo>
                  <a:pt x="615497" y="1663028"/>
                </a:lnTo>
                <a:lnTo>
                  <a:pt x="622981" y="1654175"/>
                </a:lnTo>
                <a:lnTo>
                  <a:pt x="612095" y="1660077"/>
                </a:lnTo>
                <a:lnTo>
                  <a:pt x="601436" y="1673470"/>
                </a:lnTo>
                <a:lnTo>
                  <a:pt x="602343" y="1669384"/>
                </a:lnTo>
                <a:lnTo>
                  <a:pt x="600075" y="1670519"/>
                </a:lnTo>
                <a:lnTo>
                  <a:pt x="603477" y="1666433"/>
                </a:lnTo>
                <a:lnTo>
                  <a:pt x="596900" y="1670292"/>
                </a:lnTo>
                <a:lnTo>
                  <a:pt x="615497" y="1648954"/>
                </a:lnTo>
                <a:lnTo>
                  <a:pt x="605972" y="1657580"/>
                </a:lnTo>
                <a:lnTo>
                  <a:pt x="607106" y="1654175"/>
                </a:lnTo>
                <a:lnTo>
                  <a:pt x="597580" y="1663255"/>
                </a:lnTo>
                <a:lnTo>
                  <a:pt x="594922" y="1663642"/>
                </a:lnTo>
                <a:lnTo>
                  <a:pt x="594899" y="1663667"/>
                </a:lnTo>
                <a:lnTo>
                  <a:pt x="590757" y="1665909"/>
                </a:lnTo>
                <a:lnTo>
                  <a:pt x="589101" y="1666582"/>
                </a:lnTo>
                <a:lnTo>
                  <a:pt x="587444" y="1665237"/>
                </a:lnTo>
                <a:lnTo>
                  <a:pt x="585373" y="1665237"/>
                </a:lnTo>
                <a:lnTo>
                  <a:pt x="585166" y="1665237"/>
                </a:lnTo>
                <a:lnTo>
                  <a:pt x="585499" y="1665014"/>
                </a:lnTo>
                <a:lnTo>
                  <a:pt x="585107" y="1665071"/>
                </a:lnTo>
                <a:lnTo>
                  <a:pt x="586922" y="1662574"/>
                </a:lnTo>
                <a:lnTo>
                  <a:pt x="579438" y="1662347"/>
                </a:lnTo>
                <a:lnTo>
                  <a:pt x="575355" y="1661439"/>
                </a:lnTo>
                <a:lnTo>
                  <a:pt x="577624" y="1658261"/>
                </a:lnTo>
                <a:lnTo>
                  <a:pt x="563563" y="1665979"/>
                </a:lnTo>
                <a:lnTo>
                  <a:pt x="562429" y="1663482"/>
                </a:lnTo>
                <a:lnTo>
                  <a:pt x="561975" y="1661212"/>
                </a:lnTo>
                <a:lnTo>
                  <a:pt x="561975" y="1659396"/>
                </a:lnTo>
                <a:lnTo>
                  <a:pt x="562202" y="1657353"/>
                </a:lnTo>
                <a:lnTo>
                  <a:pt x="563109" y="1655537"/>
                </a:lnTo>
                <a:lnTo>
                  <a:pt x="563790" y="1653721"/>
                </a:lnTo>
                <a:lnTo>
                  <a:pt x="564923" y="1652359"/>
                </a:lnTo>
                <a:lnTo>
                  <a:pt x="566058" y="1650544"/>
                </a:lnTo>
                <a:lnTo>
                  <a:pt x="567872" y="1649182"/>
                </a:lnTo>
                <a:lnTo>
                  <a:pt x="569686" y="1647592"/>
                </a:lnTo>
                <a:lnTo>
                  <a:pt x="573315" y="1644868"/>
                </a:lnTo>
                <a:lnTo>
                  <a:pt x="577397" y="1642598"/>
                </a:lnTo>
                <a:lnTo>
                  <a:pt x="581705" y="1640102"/>
                </a:lnTo>
                <a:lnTo>
                  <a:pt x="585787" y="1637831"/>
                </a:lnTo>
                <a:lnTo>
                  <a:pt x="589643" y="1635788"/>
                </a:lnTo>
                <a:lnTo>
                  <a:pt x="593045" y="1633518"/>
                </a:lnTo>
                <a:lnTo>
                  <a:pt x="594632" y="1632383"/>
                </a:lnTo>
                <a:lnTo>
                  <a:pt x="595766" y="1631021"/>
                </a:lnTo>
                <a:lnTo>
                  <a:pt x="596447" y="1629886"/>
                </a:lnTo>
                <a:lnTo>
                  <a:pt x="597354" y="1628751"/>
                </a:lnTo>
                <a:lnTo>
                  <a:pt x="597807" y="1627389"/>
                </a:lnTo>
                <a:lnTo>
                  <a:pt x="597807" y="1626027"/>
                </a:lnTo>
                <a:lnTo>
                  <a:pt x="597580" y="1624893"/>
                </a:lnTo>
                <a:lnTo>
                  <a:pt x="596900" y="1623303"/>
                </a:lnTo>
                <a:lnTo>
                  <a:pt x="595766" y="1621714"/>
                </a:lnTo>
                <a:lnTo>
                  <a:pt x="594179" y="1619898"/>
                </a:lnTo>
                <a:lnTo>
                  <a:pt x="608013" y="1605824"/>
                </a:lnTo>
                <a:lnTo>
                  <a:pt x="601890" y="1613769"/>
                </a:lnTo>
                <a:lnTo>
                  <a:pt x="603477" y="1614223"/>
                </a:lnTo>
                <a:lnTo>
                  <a:pt x="608693" y="1607413"/>
                </a:lnTo>
                <a:lnTo>
                  <a:pt x="614136" y="1600603"/>
                </a:lnTo>
                <a:lnTo>
                  <a:pt x="617084" y="1597880"/>
                </a:lnTo>
                <a:lnTo>
                  <a:pt x="619579" y="1595156"/>
                </a:lnTo>
                <a:lnTo>
                  <a:pt x="622754" y="1592658"/>
                </a:lnTo>
                <a:lnTo>
                  <a:pt x="624341" y="1591751"/>
                </a:lnTo>
                <a:lnTo>
                  <a:pt x="625929" y="1591070"/>
                </a:lnTo>
                <a:lnTo>
                  <a:pt x="625475" y="1594475"/>
                </a:lnTo>
                <a:lnTo>
                  <a:pt x="634093" y="1582898"/>
                </a:lnTo>
                <a:lnTo>
                  <a:pt x="632505" y="1582217"/>
                </a:lnTo>
                <a:lnTo>
                  <a:pt x="645659" y="1566781"/>
                </a:lnTo>
                <a:lnTo>
                  <a:pt x="644526" y="1569959"/>
                </a:lnTo>
                <a:lnTo>
                  <a:pt x="658132" y="1551345"/>
                </a:lnTo>
                <a:lnTo>
                  <a:pt x="668791" y="1539087"/>
                </a:lnTo>
                <a:lnTo>
                  <a:pt x="679450" y="1527283"/>
                </a:lnTo>
                <a:lnTo>
                  <a:pt x="690109" y="1515479"/>
                </a:lnTo>
                <a:lnTo>
                  <a:pt x="701448" y="1504130"/>
                </a:lnTo>
                <a:lnTo>
                  <a:pt x="712789" y="1493007"/>
                </a:lnTo>
                <a:lnTo>
                  <a:pt x="718684" y="1487559"/>
                </a:lnTo>
                <a:lnTo>
                  <a:pt x="724354" y="1482111"/>
                </a:lnTo>
                <a:lnTo>
                  <a:pt x="730478" y="1477117"/>
                </a:lnTo>
                <a:lnTo>
                  <a:pt x="736827" y="1471896"/>
                </a:lnTo>
                <a:lnTo>
                  <a:pt x="743177" y="1467128"/>
                </a:lnTo>
                <a:lnTo>
                  <a:pt x="749753" y="1462136"/>
                </a:lnTo>
                <a:close/>
                <a:moveTo>
                  <a:pt x="2766787" y="1461411"/>
                </a:moveTo>
                <a:lnTo>
                  <a:pt x="2766106" y="1461639"/>
                </a:lnTo>
                <a:lnTo>
                  <a:pt x="2765652" y="1461867"/>
                </a:lnTo>
                <a:lnTo>
                  <a:pt x="2765494" y="1461867"/>
                </a:lnTo>
                <a:lnTo>
                  <a:pt x="2764168" y="1464318"/>
                </a:lnTo>
                <a:lnTo>
                  <a:pt x="2762810" y="1466595"/>
                </a:lnTo>
                <a:lnTo>
                  <a:pt x="2761227" y="1468419"/>
                </a:lnTo>
                <a:lnTo>
                  <a:pt x="2759643" y="1470243"/>
                </a:lnTo>
                <a:lnTo>
                  <a:pt x="2757607" y="1471384"/>
                </a:lnTo>
                <a:lnTo>
                  <a:pt x="2755797" y="1472755"/>
                </a:lnTo>
                <a:lnTo>
                  <a:pt x="2755420" y="1472906"/>
                </a:lnTo>
                <a:lnTo>
                  <a:pt x="2763425" y="1471748"/>
                </a:lnTo>
                <a:lnTo>
                  <a:pt x="2764557" y="1468767"/>
                </a:lnTo>
                <a:lnTo>
                  <a:pt x="2765915" y="1466244"/>
                </a:lnTo>
                <a:lnTo>
                  <a:pt x="2767047" y="1464410"/>
                </a:lnTo>
                <a:lnTo>
                  <a:pt x="2768632" y="1463034"/>
                </a:lnTo>
                <a:lnTo>
                  <a:pt x="2769764" y="1462346"/>
                </a:lnTo>
                <a:lnTo>
                  <a:pt x="2770561" y="1462212"/>
                </a:lnTo>
                <a:lnTo>
                  <a:pt x="2769737" y="1461867"/>
                </a:lnTo>
                <a:lnTo>
                  <a:pt x="2767694" y="1461411"/>
                </a:lnTo>
                <a:lnTo>
                  <a:pt x="2766787" y="1461411"/>
                </a:lnTo>
                <a:close/>
                <a:moveTo>
                  <a:pt x="2027691" y="1458065"/>
                </a:moveTo>
                <a:lnTo>
                  <a:pt x="2028144" y="1458065"/>
                </a:lnTo>
                <a:lnTo>
                  <a:pt x="2028371" y="1458065"/>
                </a:lnTo>
                <a:lnTo>
                  <a:pt x="2043339" y="1470303"/>
                </a:lnTo>
                <a:lnTo>
                  <a:pt x="2044019" y="1474158"/>
                </a:lnTo>
                <a:lnTo>
                  <a:pt x="2044927" y="1477557"/>
                </a:lnTo>
                <a:lnTo>
                  <a:pt x="2046287" y="1480503"/>
                </a:lnTo>
                <a:lnTo>
                  <a:pt x="2047875" y="1483224"/>
                </a:lnTo>
                <a:lnTo>
                  <a:pt x="2049689" y="1485265"/>
                </a:lnTo>
                <a:lnTo>
                  <a:pt x="2051730" y="1487306"/>
                </a:lnTo>
                <a:lnTo>
                  <a:pt x="2053998" y="1488666"/>
                </a:lnTo>
                <a:lnTo>
                  <a:pt x="2056493" y="1490026"/>
                </a:lnTo>
                <a:lnTo>
                  <a:pt x="2059214" y="1490706"/>
                </a:lnTo>
                <a:lnTo>
                  <a:pt x="2061709" y="1491385"/>
                </a:lnTo>
                <a:lnTo>
                  <a:pt x="2064657" y="1491613"/>
                </a:lnTo>
                <a:lnTo>
                  <a:pt x="2067605" y="1491385"/>
                </a:lnTo>
                <a:lnTo>
                  <a:pt x="2070553" y="1491160"/>
                </a:lnTo>
                <a:lnTo>
                  <a:pt x="2073728" y="1490479"/>
                </a:lnTo>
                <a:lnTo>
                  <a:pt x="2076677" y="1489798"/>
                </a:lnTo>
                <a:lnTo>
                  <a:pt x="2079852" y="1488438"/>
                </a:lnTo>
                <a:lnTo>
                  <a:pt x="2072141" y="1532646"/>
                </a:lnTo>
                <a:lnTo>
                  <a:pt x="2064884" y="1576846"/>
                </a:lnTo>
                <a:lnTo>
                  <a:pt x="2065564" y="1572086"/>
                </a:lnTo>
                <a:lnTo>
                  <a:pt x="2066018" y="1568233"/>
                </a:lnTo>
                <a:lnTo>
                  <a:pt x="2065564" y="1565740"/>
                </a:lnTo>
                <a:lnTo>
                  <a:pt x="2065337" y="1564153"/>
                </a:lnTo>
                <a:lnTo>
                  <a:pt x="2064884" y="1563700"/>
                </a:lnTo>
                <a:lnTo>
                  <a:pt x="2064657" y="1563247"/>
                </a:lnTo>
                <a:lnTo>
                  <a:pt x="2064430" y="1563247"/>
                </a:lnTo>
                <a:lnTo>
                  <a:pt x="2063977" y="1563247"/>
                </a:lnTo>
                <a:lnTo>
                  <a:pt x="2063296" y="1564153"/>
                </a:lnTo>
                <a:lnTo>
                  <a:pt x="2062162" y="1565060"/>
                </a:lnTo>
                <a:lnTo>
                  <a:pt x="2061482" y="1566647"/>
                </a:lnTo>
                <a:lnTo>
                  <a:pt x="2061028" y="1568460"/>
                </a:lnTo>
                <a:lnTo>
                  <a:pt x="2060802" y="1570046"/>
                </a:lnTo>
                <a:lnTo>
                  <a:pt x="2060802" y="1572086"/>
                </a:lnTo>
                <a:lnTo>
                  <a:pt x="2061028" y="1573899"/>
                </a:lnTo>
                <a:lnTo>
                  <a:pt x="2061255" y="1574580"/>
                </a:lnTo>
                <a:lnTo>
                  <a:pt x="2061709" y="1575260"/>
                </a:lnTo>
                <a:lnTo>
                  <a:pt x="2062162" y="1575713"/>
                </a:lnTo>
                <a:lnTo>
                  <a:pt x="2063069" y="1576166"/>
                </a:lnTo>
                <a:lnTo>
                  <a:pt x="2063977" y="1576620"/>
                </a:lnTo>
                <a:lnTo>
                  <a:pt x="2064884" y="1576846"/>
                </a:lnTo>
                <a:lnTo>
                  <a:pt x="2061482" y="1576166"/>
                </a:lnTo>
                <a:lnTo>
                  <a:pt x="2058080" y="1575260"/>
                </a:lnTo>
                <a:lnTo>
                  <a:pt x="2055359" y="1574127"/>
                </a:lnTo>
                <a:lnTo>
                  <a:pt x="2052864" y="1572313"/>
                </a:lnTo>
                <a:lnTo>
                  <a:pt x="2050596" y="1570500"/>
                </a:lnTo>
                <a:lnTo>
                  <a:pt x="2048555" y="1568460"/>
                </a:lnTo>
                <a:lnTo>
                  <a:pt x="2046968" y="1566194"/>
                </a:lnTo>
                <a:lnTo>
                  <a:pt x="2045834" y="1563927"/>
                </a:lnTo>
                <a:lnTo>
                  <a:pt x="2044700" y="1561207"/>
                </a:lnTo>
                <a:lnTo>
                  <a:pt x="2044019" y="1558487"/>
                </a:lnTo>
                <a:lnTo>
                  <a:pt x="2043566" y="1555541"/>
                </a:lnTo>
                <a:lnTo>
                  <a:pt x="2043339" y="1552592"/>
                </a:lnTo>
                <a:lnTo>
                  <a:pt x="2043566" y="1549420"/>
                </a:lnTo>
                <a:lnTo>
                  <a:pt x="2043793" y="1546699"/>
                </a:lnTo>
                <a:lnTo>
                  <a:pt x="2044473" y="1543526"/>
                </a:lnTo>
                <a:lnTo>
                  <a:pt x="2045607" y="1540580"/>
                </a:lnTo>
                <a:lnTo>
                  <a:pt x="2039710" y="1539673"/>
                </a:lnTo>
                <a:lnTo>
                  <a:pt x="2046287" y="1531513"/>
                </a:lnTo>
                <a:lnTo>
                  <a:pt x="2034494" y="1532873"/>
                </a:lnTo>
                <a:lnTo>
                  <a:pt x="2034948" y="1526753"/>
                </a:lnTo>
                <a:lnTo>
                  <a:pt x="2038577" y="1521766"/>
                </a:lnTo>
                <a:lnTo>
                  <a:pt x="2019838" y="1521985"/>
                </a:lnTo>
                <a:lnTo>
                  <a:pt x="2027237" y="1519046"/>
                </a:lnTo>
                <a:lnTo>
                  <a:pt x="2019073" y="1521993"/>
                </a:lnTo>
                <a:lnTo>
                  <a:pt x="2019838" y="1521985"/>
                </a:lnTo>
                <a:lnTo>
                  <a:pt x="2010682" y="1525620"/>
                </a:lnTo>
                <a:lnTo>
                  <a:pt x="2010682" y="1515418"/>
                </a:lnTo>
                <a:lnTo>
                  <a:pt x="2006146" y="1517006"/>
                </a:lnTo>
                <a:lnTo>
                  <a:pt x="2008187" y="1512018"/>
                </a:lnTo>
                <a:lnTo>
                  <a:pt x="2005693" y="1513831"/>
                </a:lnTo>
                <a:lnTo>
                  <a:pt x="2002971" y="1515191"/>
                </a:lnTo>
                <a:lnTo>
                  <a:pt x="1999796" y="1516325"/>
                </a:lnTo>
                <a:lnTo>
                  <a:pt x="1996621" y="1516778"/>
                </a:lnTo>
                <a:lnTo>
                  <a:pt x="1993219" y="1517006"/>
                </a:lnTo>
                <a:lnTo>
                  <a:pt x="1989818" y="1517006"/>
                </a:lnTo>
                <a:lnTo>
                  <a:pt x="1986416" y="1516778"/>
                </a:lnTo>
                <a:lnTo>
                  <a:pt x="1982787" y="1516325"/>
                </a:lnTo>
                <a:lnTo>
                  <a:pt x="1979385" y="1515191"/>
                </a:lnTo>
                <a:lnTo>
                  <a:pt x="1975984" y="1514285"/>
                </a:lnTo>
                <a:lnTo>
                  <a:pt x="1972582" y="1513151"/>
                </a:lnTo>
                <a:lnTo>
                  <a:pt x="1969407" y="1511791"/>
                </a:lnTo>
                <a:lnTo>
                  <a:pt x="1966459" y="1510430"/>
                </a:lnTo>
                <a:lnTo>
                  <a:pt x="1963510" y="1508618"/>
                </a:lnTo>
                <a:lnTo>
                  <a:pt x="1961243" y="1507256"/>
                </a:lnTo>
                <a:lnTo>
                  <a:pt x="1958975" y="1505442"/>
                </a:lnTo>
                <a:lnTo>
                  <a:pt x="1975530" y="1500682"/>
                </a:lnTo>
                <a:lnTo>
                  <a:pt x="1975757" y="1496601"/>
                </a:lnTo>
                <a:lnTo>
                  <a:pt x="1966005" y="1493427"/>
                </a:lnTo>
                <a:lnTo>
                  <a:pt x="1982107" y="1490479"/>
                </a:lnTo>
                <a:lnTo>
                  <a:pt x="1975984" y="1486852"/>
                </a:lnTo>
                <a:lnTo>
                  <a:pt x="1965778" y="1490933"/>
                </a:lnTo>
                <a:lnTo>
                  <a:pt x="1961923" y="1490706"/>
                </a:lnTo>
                <a:lnTo>
                  <a:pt x="1960789" y="1489346"/>
                </a:lnTo>
                <a:lnTo>
                  <a:pt x="1960562" y="1487985"/>
                </a:lnTo>
                <a:lnTo>
                  <a:pt x="1960335" y="1486852"/>
                </a:lnTo>
                <a:lnTo>
                  <a:pt x="1960562" y="1485944"/>
                </a:lnTo>
                <a:lnTo>
                  <a:pt x="1961243" y="1484585"/>
                </a:lnTo>
                <a:lnTo>
                  <a:pt x="1961923" y="1483678"/>
                </a:lnTo>
                <a:lnTo>
                  <a:pt x="1962830" y="1482770"/>
                </a:lnTo>
                <a:lnTo>
                  <a:pt x="1963964" y="1481637"/>
                </a:lnTo>
                <a:lnTo>
                  <a:pt x="1966912" y="1479824"/>
                </a:lnTo>
                <a:lnTo>
                  <a:pt x="1970541" y="1478010"/>
                </a:lnTo>
                <a:lnTo>
                  <a:pt x="1974396" y="1476652"/>
                </a:lnTo>
                <a:lnTo>
                  <a:pt x="1978705" y="1475065"/>
                </a:lnTo>
                <a:lnTo>
                  <a:pt x="1986869" y="1473027"/>
                </a:lnTo>
                <a:lnTo>
                  <a:pt x="1993673" y="1471211"/>
                </a:lnTo>
                <a:lnTo>
                  <a:pt x="1997528" y="1470303"/>
                </a:lnTo>
                <a:lnTo>
                  <a:pt x="1998435" y="1470076"/>
                </a:lnTo>
                <a:lnTo>
                  <a:pt x="1997302" y="1470076"/>
                </a:lnTo>
                <a:lnTo>
                  <a:pt x="1998435" y="1469849"/>
                </a:lnTo>
                <a:lnTo>
                  <a:pt x="1999569" y="1469849"/>
                </a:lnTo>
                <a:lnTo>
                  <a:pt x="1999796" y="1469849"/>
                </a:lnTo>
                <a:lnTo>
                  <a:pt x="2027691" y="1458065"/>
                </a:lnTo>
                <a:close/>
                <a:moveTo>
                  <a:pt x="2026892" y="1457327"/>
                </a:moveTo>
                <a:lnTo>
                  <a:pt x="2028549" y="1457327"/>
                </a:lnTo>
                <a:lnTo>
                  <a:pt x="2022475" y="1458915"/>
                </a:lnTo>
                <a:lnTo>
                  <a:pt x="2026892" y="1457327"/>
                </a:lnTo>
                <a:close/>
                <a:moveTo>
                  <a:pt x="2552809" y="1457004"/>
                </a:moveTo>
                <a:lnTo>
                  <a:pt x="2550316" y="1457457"/>
                </a:lnTo>
                <a:lnTo>
                  <a:pt x="2547596" y="1457684"/>
                </a:lnTo>
                <a:lnTo>
                  <a:pt x="2543290" y="1457910"/>
                </a:lnTo>
                <a:lnTo>
                  <a:pt x="2539664" y="1458137"/>
                </a:lnTo>
                <a:lnTo>
                  <a:pt x="2537851" y="1458363"/>
                </a:lnTo>
                <a:lnTo>
                  <a:pt x="2536264" y="1458817"/>
                </a:lnTo>
                <a:lnTo>
                  <a:pt x="2534678" y="1459269"/>
                </a:lnTo>
                <a:lnTo>
                  <a:pt x="2533545" y="1459949"/>
                </a:lnTo>
                <a:lnTo>
                  <a:pt x="2532412" y="1460855"/>
                </a:lnTo>
                <a:lnTo>
                  <a:pt x="2531052" y="1462214"/>
                </a:lnTo>
                <a:lnTo>
                  <a:pt x="2529919" y="1463799"/>
                </a:lnTo>
                <a:lnTo>
                  <a:pt x="2529012" y="1466063"/>
                </a:lnTo>
                <a:lnTo>
                  <a:pt x="2527879" y="1468327"/>
                </a:lnTo>
                <a:lnTo>
                  <a:pt x="2527132" y="1470939"/>
                </a:lnTo>
                <a:lnTo>
                  <a:pt x="2527300" y="1471569"/>
                </a:lnTo>
                <a:lnTo>
                  <a:pt x="2526870" y="1471789"/>
                </a:lnTo>
                <a:lnTo>
                  <a:pt x="2527300" y="1481311"/>
                </a:lnTo>
                <a:lnTo>
                  <a:pt x="2521050" y="1492532"/>
                </a:lnTo>
                <a:lnTo>
                  <a:pt x="2527300" y="1488171"/>
                </a:lnTo>
                <a:lnTo>
                  <a:pt x="2526377" y="1490892"/>
                </a:lnTo>
                <a:lnTo>
                  <a:pt x="2525224" y="1493840"/>
                </a:lnTo>
                <a:lnTo>
                  <a:pt x="2523840" y="1496789"/>
                </a:lnTo>
                <a:lnTo>
                  <a:pt x="2522226" y="1499510"/>
                </a:lnTo>
                <a:lnTo>
                  <a:pt x="2520612" y="1501778"/>
                </a:lnTo>
                <a:lnTo>
                  <a:pt x="2518536" y="1504272"/>
                </a:lnTo>
                <a:lnTo>
                  <a:pt x="2516691" y="1506314"/>
                </a:lnTo>
                <a:lnTo>
                  <a:pt x="2514385" y="1508128"/>
                </a:lnTo>
                <a:lnTo>
                  <a:pt x="2511848" y="1509942"/>
                </a:lnTo>
                <a:lnTo>
                  <a:pt x="2509542" y="1511530"/>
                </a:lnTo>
                <a:lnTo>
                  <a:pt x="2507005" y="1512890"/>
                </a:lnTo>
                <a:lnTo>
                  <a:pt x="2504238" y="1513798"/>
                </a:lnTo>
                <a:lnTo>
                  <a:pt x="2501471" y="1514705"/>
                </a:lnTo>
                <a:lnTo>
                  <a:pt x="2498934" y="1515158"/>
                </a:lnTo>
                <a:lnTo>
                  <a:pt x="2496166" y="1515839"/>
                </a:lnTo>
                <a:lnTo>
                  <a:pt x="2493399" y="1516065"/>
                </a:lnTo>
                <a:lnTo>
                  <a:pt x="2490631" y="1515839"/>
                </a:lnTo>
                <a:lnTo>
                  <a:pt x="2487172" y="1512890"/>
                </a:lnTo>
                <a:lnTo>
                  <a:pt x="2487102" y="1513052"/>
                </a:lnTo>
                <a:lnTo>
                  <a:pt x="2490704" y="1516745"/>
                </a:lnTo>
                <a:lnTo>
                  <a:pt x="2492375" y="1518560"/>
                </a:lnTo>
                <a:lnTo>
                  <a:pt x="2492166" y="1518560"/>
                </a:lnTo>
                <a:lnTo>
                  <a:pt x="2484437" y="1519240"/>
                </a:lnTo>
                <a:lnTo>
                  <a:pt x="2484743" y="1518464"/>
                </a:lnTo>
                <a:lnTo>
                  <a:pt x="2484405" y="1519240"/>
                </a:lnTo>
                <a:lnTo>
                  <a:pt x="2481126" y="1518595"/>
                </a:lnTo>
                <a:lnTo>
                  <a:pt x="2484748" y="1520493"/>
                </a:lnTo>
                <a:lnTo>
                  <a:pt x="2484291" y="1522549"/>
                </a:lnTo>
                <a:lnTo>
                  <a:pt x="2483206" y="1524347"/>
                </a:lnTo>
                <a:lnTo>
                  <a:pt x="2485705" y="1522474"/>
                </a:lnTo>
                <a:lnTo>
                  <a:pt x="2488650" y="1521115"/>
                </a:lnTo>
                <a:lnTo>
                  <a:pt x="2491823" y="1520209"/>
                </a:lnTo>
                <a:lnTo>
                  <a:pt x="2493779" y="1519842"/>
                </a:lnTo>
                <a:lnTo>
                  <a:pt x="2493658" y="1519807"/>
                </a:lnTo>
                <a:lnTo>
                  <a:pt x="2493430" y="1519807"/>
                </a:lnTo>
                <a:lnTo>
                  <a:pt x="2496856" y="1519122"/>
                </a:lnTo>
                <a:lnTo>
                  <a:pt x="2500055" y="1518208"/>
                </a:lnTo>
                <a:lnTo>
                  <a:pt x="2503253" y="1516837"/>
                </a:lnTo>
                <a:lnTo>
                  <a:pt x="2506223" y="1515238"/>
                </a:lnTo>
                <a:lnTo>
                  <a:pt x="2508965" y="1513639"/>
                </a:lnTo>
                <a:lnTo>
                  <a:pt x="2511478" y="1511812"/>
                </a:lnTo>
                <a:lnTo>
                  <a:pt x="2514219" y="1509527"/>
                </a:lnTo>
                <a:lnTo>
                  <a:pt x="2516732" y="1507471"/>
                </a:lnTo>
                <a:lnTo>
                  <a:pt x="2518789" y="1505187"/>
                </a:lnTo>
                <a:lnTo>
                  <a:pt x="2521073" y="1502674"/>
                </a:lnTo>
                <a:lnTo>
                  <a:pt x="2523129" y="1500161"/>
                </a:lnTo>
                <a:lnTo>
                  <a:pt x="2524957" y="1497420"/>
                </a:lnTo>
                <a:lnTo>
                  <a:pt x="2528384" y="1491937"/>
                </a:lnTo>
                <a:lnTo>
                  <a:pt x="2530964" y="1486778"/>
                </a:lnTo>
                <a:lnTo>
                  <a:pt x="2527300" y="1488712"/>
                </a:lnTo>
                <a:lnTo>
                  <a:pt x="2527526" y="1471841"/>
                </a:lnTo>
                <a:lnTo>
                  <a:pt x="2528431" y="1468873"/>
                </a:lnTo>
                <a:lnTo>
                  <a:pt x="2529562" y="1466367"/>
                </a:lnTo>
                <a:lnTo>
                  <a:pt x="2530467" y="1464089"/>
                </a:lnTo>
                <a:lnTo>
                  <a:pt x="2531372" y="1462720"/>
                </a:lnTo>
                <a:lnTo>
                  <a:pt x="2532729" y="1461125"/>
                </a:lnTo>
                <a:lnTo>
                  <a:pt x="2533861" y="1460212"/>
                </a:lnTo>
                <a:lnTo>
                  <a:pt x="2534992" y="1459527"/>
                </a:lnTo>
                <a:lnTo>
                  <a:pt x="2536575" y="1459072"/>
                </a:lnTo>
                <a:lnTo>
                  <a:pt x="2538159" y="1458617"/>
                </a:lnTo>
                <a:lnTo>
                  <a:pt x="2539743" y="1458389"/>
                </a:lnTo>
                <a:lnTo>
                  <a:pt x="2543589" y="1458389"/>
                </a:lnTo>
                <a:lnTo>
                  <a:pt x="2547661" y="1457933"/>
                </a:lnTo>
                <a:lnTo>
                  <a:pt x="2550149" y="1457704"/>
                </a:lnTo>
                <a:lnTo>
                  <a:pt x="2552591" y="1457295"/>
                </a:lnTo>
                <a:lnTo>
                  <a:pt x="2552809" y="1457004"/>
                </a:lnTo>
                <a:close/>
                <a:moveTo>
                  <a:pt x="2461022" y="1457004"/>
                </a:moveTo>
                <a:lnTo>
                  <a:pt x="2458983" y="1457457"/>
                </a:lnTo>
                <a:lnTo>
                  <a:pt x="2455583" y="1460855"/>
                </a:lnTo>
                <a:lnTo>
                  <a:pt x="2456696" y="1462858"/>
                </a:lnTo>
                <a:lnTo>
                  <a:pt x="2460303" y="1457448"/>
                </a:lnTo>
                <a:lnTo>
                  <a:pt x="2472799" y="1459565"/>
                </a:lnTo>
                <a:lnTo>
                  <a:pt x="2473335" y="1458915"/>
                </a:lnTo>
                <a:lnTo>
                  <a:pt x="2473692" y="1458944"/>
                </a:lnTo>
                <a:lnTo>
                  <a:pt x="2474916" y="1458108"/>
                </a:lnTo>
                <a:lnTo>
                  <a:pt x="2472354" y="1459269"/>
                </a:lnTo>
                <a:lnTo>
                  <a:pt x="2461022" y="1457004"/>
                </a:lnTo>
                <a:close/>
                <a:moveTo>
                  <a:pt x="3350882" y="1456087"/>
                </a:moveTo>
                <a:lnTo>
                  <a:pt x="3348841" y="1456314"/>
                </a:lnTo>
                <a:lnTo>
                  <a:pt x="3344534" y="1456996"/>
                </a:lnTo>
                <a:lnTo>
                  <a:pt x="3339999" y="1458129"/>
                </a:lnTo>
                <a:lnTo>
                  <a:pt x="3335238" y="1459489"/>
                </a:lnTo>
                <a:lnTo>
                  <a:pt x="3325263" y="1462438"/>
                </a:lnTo>
                <a:lnTo>
                  <a:pt x="3320275" y="1463573"/>
                </a:lnTo>
                <a:lnTo>
                  <a:pt x="3319646" y="1463659"/>
                </a:lnTo>
                <a:lnTo>
                  <a:pt x="3319916" y="1463859"/>
                </a:lnTo>
                <a:lnTo>
                  <a:pt x="3322410" y="1464991"/>
                </a:lnTo>
                <a:lnTo>
                  <a:pt x="3324452" y="1465669"/>
                </a:lnTo>
                <a:lnTo>
                  <a:pt x="3325359" y="1465669"/>
                </a:lnTo>
                <a:lnTo>
                  <a:pt x="3326493" y="1465669"/>
                </a:lnTo>
                <a:lnTo>
                  <a:pt x="3327173" y="1465669"/>
                </a:lnTo>
                <a:lnTo>
                  <a:pt x="3327853" y="1465216"/>
                </a:lnTo>
                <a:lnTo>
                  <a:pt x="3330802" y="1463634"/>
                </a:lnTo>
                <a:lnTo>
                  <a:pt x="3333750" y="1461825"/>
                </a:lnTo>
                <a:lnTo>
                  <a:pt x="3337152" y="1460468"/>
                </a:lnTo>
                <a:lnTo>
                  <a:pt x="3340553" y="1458885"/>
                </a:lnTo>
                <a:lnTo>
                  <a:pt x="3343955" y="1457981"/>
                </a:lnTo>
                <a:lnTo>
                  <a:pt x="3347584" y="1457076"/>
                </a:lnTo>
                <a:lnTo>
                  <a:pt x="3350985" y="1456849"/>
                </a:lnTo>
                <a:lnTo>
                  <a:pt x="3354160" y="1456623"/>
                </a:lnTo>
                <a:lnTo>
                  <a:pt x="3357335" y="1457076"/>
                </a:lnTo>
                <a:lnTo>
                  <a:pt x="3357900" y="1457216"/>
                </a:lnTo>
                <a:lnTo>
                  <a:pt x="3356550" y="1456541"/>
                </a:lnTo>
                <a:lnTo>
                  <a:pt x="3354736" y="1456314"/>
                </a:lnTo>
                <a:lnTo>
                  <a:pt x="3352922" y="1456087"/>
                </a:lnTo>
                <a:lnTo>
                  <a:pt x="3350882" y="1456087"/>
                </a:lnTo>
                <a:close/>
                <a:moveTo>
                  <a:pt x="4486502" y="1455916"/>
                </a:moveTo>
                <a:lnTo>
                  <a:pt x="4485595" y="1456143"/>
                </a:lnTo>
                <a:lnTo>
                  <a:pt x="4484687" y="1456597"/>
                </a:lnTo>
                <a:lnTo>
                  <a:pt x="4486502" y="1455916"/>
                </a:lnTo>
                <a:close/>
                <a:moveTo>
                  <a:pt x="2781309" y="1453401"/>
                </a:moveTo>
                <a:lnTo>
                  <a:pt x="2765525" y="1461808"/>
                </a:lnTo>
                <a:lnTo>
                  <a:pt x="2765521" y="1461816"/>
                </a:lnTo>
                <a:lnTo>
                  <a:pt x="2781313" y="1453424"/>
                </a:lnTo>
                <a:lnTo>
                  <a:pt x="2781309" y="1453401"/>
                </a:lnTo>
                <a:close/>
                <a:moveTo>
                  <a:pt x="2493729" y="1450301"/>
                </a:moveTo>
                <a:lnTo>
                  <a:pt x="2491844" y="1450436"/>
                </a:lnTo>
                <a:lnTo>
                  <a:pt x="2490281" y="1451144"/>
                </a:lnTo>
                <a:lnTo>
                  <a:pt x="2492227" y="1450557"/>
                </a:lnTo>
                <a:lnTo>
                  <a:pt x="2493729" y="1450301"/>
                </a:lnTo>
                <a:close/>
                <a:moveTo>
                  <a:pt x="4768170" y="1449567"/>
                </a:moveTo>
                <a:lnTo>
                  <a:pt x="4769984" y="1452288"/>
                </a:lnTo>
                <a:lnTo>
                  <a:pt x="4768850" y="1449794"/>
                </a:lnTo>
                <a:lnTo>
                  <a:pt x="4768170" y="1449567"/>
                </a:lnTo>
                <a:close/>
                <a:moveTo>
                  <a:pt x="5134655" y="1442991"/>
                </a:moveTo>
                <a:lnTo>
                  <a:pt x="5134655" y="1443218"/>
                </a:lnTo>
                <a:lnTo>
                  <a:pt x="5136016" y="1445939"/>
                </a:lnTo>
                <a:lnTo>
                  <a:pt x="5134655" y="1442991"/>
                </a:lnTo>
                <a:close/>
                <a:moveTo>
                  <a:pt x="2628491" y="1442962"/>
                </a:moveTo>
                <a:lnTo>
                  <a:pt x="2629558" y="1444252"/>
                </a:lnTo>
                <a:lnTo>
                  <a:pt x="2636806" y="1448119"/>
                </a:lnTo>
                <a:lnTo>
                  <a:pt x="2628504" y="1442962"/>
                </a:lnTo>
                <a:lnTo>
                  <a:pt x="2628491" y="1442962"/>
                </a:lnTo>
                <a:close/>
                <a:moveTo>
                  <a:pt x="2603801" y="1442282"/>
                </a:moveTo>
                <a:lnTo>
                  <a:pt x="2602894" y="1446359"/>
                </a:lnTo>
                <a:lnTo>
                  <a:pt x="2600855" y="1446359"/>
                </a:lnTo>
                <a:lnTo>
                  <a:pt x="2598588" y="1446812"/>
                </a:lnTo>
                <a:lnTo>
                  <a:pt x="2593602" y="1447945"/>
                </a:lnTo>
                <a:lnTo>
                  <a:pt x="2587710" y="1449756"/>
                </a:lnTo>
                <a:lnTo>
                  <a:pt x="2581591" y="1452021"/>
                </a:lnTo>
                <a:lnTo>
                  <a:pt x="2575698" y="1454513"/>
                </a:lnTo>
                <a:lnTo>
                  <a:pt x="2570259" y="1457004"/>
                </a:lnTo>
                <a:lnTo>
                  <a:pt x="2565273" y="1459496"/>
                </a:lnTo>
                <a:lnTo>
                  <a:pt x="2561647" y="1461307"/>
                </a:lnTo>
                <a:lnTo>
                  <a:pt x="2552864" y="1458173"/>
                </a:lnTo>
                <a:lnTo>
                  <a:pt x="2552864" y="1459300"/>
                </a:lnTo>
                <a:lnTo>
                  <a:pt x="2561009" y="1461581"/>
                </a:lnTo>
                <a:lnTo>
                  <a:pt x="2562140" y="1461581"/>
                </a:lnTo>
                <a:lnTo>
                  <a:pt x="2565760" y="1459756"/>
                </a:lnTo>
                <a:lnTo>
                  <a:pt x="2570737" y="1457249"/>
                </a:lnTo>
                <a:lnTo>
                  <a:pt x="2576619" y="1454513"/>
                </a:lnTo>
                <a:lnTo>
                  <a:pt x="2582954" y="1452232"/>
                </a:lnTo>
                <a:lnTo>
                  <a:pt x="2589062" y="1449725"/>
                </a:lnTo>
                <a:lnTo>
                  <a:pt x="2595170" y="1447900"/>
                </a:lnTo>
                <a:lnTo>
                  <a:pt x="2598111" y="1447216"/>
                </a:lnTo>
                <a:lnTo>
                  <a:pt x="2600600" y="1446760"/>
                </a:lnTo>
                <a:lnTo>
                  <a:pt x="2603088" y="1446532"/>
                </a:lnTo>
                <a:lnTo>
                  <a:pt x="2604672" y="1446760"/>
                </a:lnTo>
                <a:lnTo>
                  <a:pt x="2605351" y="1444936"/>
                </a:lnTo>
                <a:lnTo>
                  <a:pt x="2606482" y="1443569"/>
                </a:lnTo>
                <a:lnTo>
                  <a:pt x="2607387" y="1442429"/>
                </a:lnTo>
                <a:lnTo>
                  <a:pt x="2607409" y="1442410"/>
                </a:lnTo>
                <a:lnTo>
                  <a:pt x="2606067" y="1442282"/>
                </a:lnTo>
                <a:lnTo>
                  <a:pt x="2603801" y="1442282"/>
                </a:lnTo>
                <a:close/>
                <a:moveTo>
                  <a:pt x="2779001" y="1440254"/>
                </a:moveTo>
                <a:lnTo>
                  <a:pt x="2778873" y="1441288"/>
                </a:lnTo>
                <a:lnTo>
                  <a:pt x="2778873" y="1443340"/>
                </a:lnTo>
                <a:lnTo>
                  <a:pt x="2779099" y="1445393"/>
                </a:lnTo>
                <a:lnTo>
                  <a:pt x="2779325" y="1447216"/>
                </a:lnTo>
                <a:lnTo>
                  <a:pt x="2779778" y="1449268"/>
                </a:lnTo>
                <a:lnTo>
                  <a:pt x="2780457" y="1451321"/>
                </a:lnTo>
                <a:lnTo>
                  <a:pt x="2781266" y="1453156"/>
                </a:lnTo>
                <a:lnTo>
                  <a:pt x="2779001" y="1440254"/>
                </a:lnTo>
                <a:close/>
                <a:moveTo>
                  <a:pt x="5248225" y="1438448"/>
                </a:moveTo>
                <a:lnTo>
                  <a:pt x="5243203" y="1440701"/>
                </a:lnTo>
                <a:lnTo>
                  <a:pt x="5237110" y="1443206"/>
                </a:lnTo>
                <a:lnTo>
                  <a:pt x="5237110" y="1443433"/>
                </a:lnTo>
                <a:lnTo>
                  <a:pt x="5243203" y="1440701"/>
                </a:lnTo>
                <a:lnTo>
                  <a:pt x="5248679" y="1438448"/>
                </a:lnTo>
                <a:lnTo>
                  <a:pt x="5248225" y="1438448"/>
                </a:lnTo>
                <a:close/>
                <a:moveTo>
                  <a:pt x="4759778" y="1436868"/>
                </a:moveTo>
                <a:lnTo>
                  <a:pt x="4764087" y="1440270"/>
                </a:lnTo>
                <a:lnTo>
                  <a:pt x="4764314" y="1440270"/>
                </a:lnTo>
                <a:lnTo>
                  <a:pt x="4759778" y="1436868"/>
                </a:lnTo>
                <a:close/>
                <a:moveTo>
                  <a:pt x="5182507" y="1436188"/>
                </a:moveTo>
                <a:lnTo>
                  <a:pt x="5181827" y="1440950"/>
                </a:lnTo>
                <a:lnTo>
                  <a:pt x="5182507" y="1436641"/>
                </a:lnTo>
                <a:lnTo>
                  <a:pt x="5182507" y="1436188"/>
                </a:lnTo>
                <a:close/>
                <a:moveTo>
                  <a:pt x="2994551" y="1435906"/>
                </a:moveTo>
                <a:lnTo>
                  <a:pt x="2986723" y="1447491"/>
                </a:lnTo>
                <a:lnTo>
                  <a:pt x="2986157" y="1449376"/>
                </a:lnTo>
                <a:lnTo>
                  <a:pt x="2988128" y="1446673"/>
                </a:lnTo>
                <a:lnTo>
                  <a:pt x="2991303" y="1441473"/>
                </a:lnTo>
                <a:lnTo>
                  <a:pt x="2994478" y="1436046"/>
                </a:lnTo>
                <a:lnTo>
                  <a:pt x="2994551" y="1435906"/>
                </a:lnTo>
                <a:close/>
                <a:moveTo>
                  <a:pt x="617516" y="1430343"/>
                </a:moveTo>
                <a:lnTo>
                  <a:pt x="610830" y="1439582"/>
                </a:lnTo>
                <a:lnTo>
                  <a:pt x="612781" y="1437142"/>
                </a:lnTo>
                <a:lnTo>
                  <a:pt x="615904" y="1432624"/>
                </a:lnTo>
                <a:lnTo>
                  <a:pt x="617516" y="1430343"/>
                </a:lnTo>
                <a:close/>
                <a:moveTo>
                  <a:pt x="5177291" y="1430291"/>
                </a:moveTo>
                <a:lnTo>
                  <a:pt x="5177291" y="1430518"/>
                </a:lnTo>
                <a:lnTo>
                  <a:pt x="5178198" y="1430972"/>
                </a:lnTo>
                <a:lnTo>
                  <a:pt x="5177291" y="1430291"/>
                </a:lnTo>
                <a:close/>
                <a:moveTo>
                  <a:pt x="5243688" y="1429836"/>
                </a:moveTo>
                <a:lnTo>
                  <a:pt x="5243915" y="1430062"/>
                </a:lnTo>
                <a:lnTo>
                  <a:pt x="5244142" y="1430062"/>
                </a:lnTo>
                <a:lnTo>
                  <a:pt x="5243688" y="1429836"/>
                </a:lnTo>
                <a:close/>
                <a:moveTo>
                  <a:pt x="2787524" y="1424590"/>
                </a:moveTo>
                <a:lnTo>
                  <a:pt x="2784755" y="1427379"/>
                </a:lnTo>
                <a:lnTo>
                  <a:pt x="2782493" y="1430571"/>
                </a:lnTo>
                <a:lnTo>
                  <a:pt x="2781361" y="1432394"/>
                </a:lnTo>
                <a:lnTo>
                  <a:pt x="2780683" y="1433991"/>
                </a:lnTo>
                <a:lnTo>
                  <a:pt x="2780004" y="1435816"/>
                </a:lnTo>
                <a:lnTo>
                  <a:pt x="2779993" y="1435863"/>
                </a:lnTo>
                <a:lnTo>
                  <a:pt x="2787668" y="1424674"/>
                </a:lnTo>
                <a:lnTo>
                  <a:pt x="2787524" y="1424590"/>
                </a:lnTo>
                <a:close/>
                <a:moveTo>
                  <a:pt x="5353711" y="1424172"/>
                </a:moveTo>
                <a:lnTo>
                  <a:pt x="5353938" y="1424398"/>
                </a:lnTo>
                <a:lnTo>
                  <a:pt x="5354165" y="1424172"/>
                </a:lnTo>
                <a:lnTo>
                  <a:pt x="5353711" y="1424172"/>
                </a:lnTo>
                <a:close/>
                <a:moveTo>
                  <a:pt x="2058988" y="1422401"/>
                </a:moveTo>
                <a:lnTo>
                  <a:pt x="2058708" y="1423989"/>
                </a:lnTo>
                <a:lnTo>
                  <a:pt x="2054225" y="1427165"/>
                </a:lnTo>
                <a:lnTo>
                  <a:pt x="2058988" y="1422401"/>
                </a:lnTo>
                <a:close/>
                <a:moveTo>
                  <a:pt x="5321498" y="1422132"/>
                </a:moveTo>
                <a:lnTo>
                  <a:pt x="5327073" y="1429706"/>
                </a:lnTo>
                <a:lnTo>
                  <a:pt x="5326942" y="1429836"/>
                </a:lnTo>
                <a:lnTo>
                  <a:pt x="5324447" y="1431876"/>
                </a:lnTo>
                <a:lnTo>
                  <a:pt x="5327169" y="1429836"/>
                </a:lnTo>
                <a:lnTo>
                  <a:pt x="5327073" y="1429706"/>
                </a:lnTo>
                <a:lnTo>
                  <a:pt x="5327169" y="1429610"/>
                </a:lnTo>
                <a:lnTo>
                  <a:pt x="5321498" y="1422132"/>
                </a:lnTo>
                <a:close/>
                <a:moveTo>
                  <a:pt x="5012871" y="1421902"/>
                </a:moveTo>
                <a:lnTo>
                  <a:pt x="5017634" y="1426664"/>
                </a:lnTo>
                <a:lnTo>
                  <a:pt x="5018995" y="1427571"/>
                </a:lnTo>
                <a:lnTo>
                  <a:pt x="5012871" y="1421902"/>
                </a:lnTo>
                <a:close/>
                <a:moveTo>
                  <a:pt x="4713287" y="1420315"/>
                </a:moveTo>
                <a:lnTo>
                  <a:pt x="4714195" y="1420542"/>
                </a:lnTo>
                <a:lnTo>
                  <a:pt x="4716009" y="1420315"/>
                </a:lnTo>
                <a:lnTo>
                  <a:pt x="4713287" y="1420315"/>
                </a:lnTo>
                <a:close/>
                <a:moveTo>
                  <a:pt x="2629524" y="1419738"/>
                </a:moveTo>
                <a:lnTo>
                  <a:pt x="2628730" y="1420085"/>
                </a:lnTo>
                <a:lnTo>
                  <a:pt x="2634623" y="1435713"/>
                </a:lnTo>
                <a:lnTo>
                  <a:pt x="2636888" y="1448162"/>
                </a:lnTo>
                <a:lnTo>
                  <a:pt x="2637250" y="1448356"/>
                </a:lnTo>
                <a:lnTo>
                  <a:pt x="2639286" y="1438325"/>
                </a:lnTo>
                <a:lnTo>
                  <a:pt x="2634988" y="1435816"/>
                </a:lnTo>
                <a:lnTo>
                  <a:pt x="2629524" y="1419738"/>
                </a:lnTo>
                <a:close/>
                <a:moveTo>
                  <a:pt x="2794879" y="1419431"/>
                </a:moveTo>
                <a:lnTo>
                  <a:pt x="2780004" y="1420083"/>
                </a:lnTo>
                <a:lnTo>
                  <a:pt x="2780049" y="1420109"/>
                </a:lnTo>
                <a:lnTo>
                  <a:pt x="2794704" y="1419656"/>
                </a:lnTo>
                <a:lnTo>
                  <a:pt x="2794879" y="1419431"/>
                </a:lnTo>
                <a:close/>
                <a:moveTo>
                  <a:pt x="5159148" y="1419182"/>
                </a:moveTo>
                <a:lnTo>
                  <a:pt x="5159148" y="1419408"/>
                </a:lnTo>
                <a:lnTo>
                  <a:pt x="5164591" y="1422583"/>
                </a:lnTo>
                <a:lnTo>
                  <a:pt x="5159148" y="1419182"/>
                </a:lnTo>
                <a:close/>
                <a:moveTo>
                  <a:pt x="6183302" y="1416919"/>
                </a:moveTo>
                <a:lnTo>
                  <a:pt x="6184663" y="1418507"/>
                </a:lnTo>
                <a:lnTo>
                  <a:pt x="6186417" y="1421294"/>
                </a:lnTo>
                <a:lnTo>
                  <a:pt x="6183302" y="1416919"/>
                </a:lnTo>
                <a:close/>
                <a:moveTo>
                  <a:pt x="3678691" y="1412832"/>
                </a:moveTo>
                <a:lnTo>
                  <a:pt x="3678892" y="1412937"/>
                </a:lnTo>
                <a:lnTo>
                  <a:pt x="3674836" y="1416233"/>
                </a:lnTo>
                <a:lnTo>
                  <a:pt x="3678691" y="1412832"/>
                </a:lnTo>
                <a:close/>
                <a:moveTo>
                  <a:pt x="3655590" y="1412087"/>
                </a:moveTo>
                <a:lnTo>
                  <a:pt x="3672140" y="1415489"/>
                </a:lnTo>
                <a:lnTo>
                  <a:pt x="3671233" y="1415943"/>
                </a:lnTo>
                <a:lnTo>
                  <a:pt x="3667379" y="1425016"/>
                </a:lnTo>
                <a:lnTo>
                  <a:pt x="3661257" y="1433635"/>
                </a:lnTo>
                <a:lnTo>
                  <a:pt x="3655590" y="1412087"/>
                </a:lnTo>
                <a:close/>
                <a:moveTo>
                  <a:pt x="2080532" y="1411822"/>
                </a:moveTo>
                <a:lnTo>
                  <a:pt x="2093912" y="1412954"/>
                </a:lnTo>
                <a:lnTo>
                  <a:pt x="2091871" y="1422702"/>
                </a:lnTo>
                <a:lnTo>
                  <a:pt x="2081893" y="1422475"/>
                </a:lnTo>
                <a:lnTo>
                  <a:pt x="2081666" y="1422475"/>
                </a:lnTo>
                <a:lnTo>
                  <a:pt x="2080985" y="1412274"/>
                </a:lnTo>
                <a:lnTo>
                  <a:pt x="2080532" y="1411822"/>
                </a:lnTo>
                <a:close/>
                <a:moveTo>
                  <a:pt x="4662941" y="1411471"/>
                </a:moveTo>
                <a:lnTo>
                  <a:pt x="4659539" y="1411924"/>
                </a:lnTo>
                <a:lnTo>
                  <a:pt x="4660220" y="1411924"/>
                </a:lnTo>
                <a:lnTo>
                  <a:pt x="4662941" y="1411471"/>
                </a:lnTo>
                <a:close/>
                <a:moveTo>
                  <a:pt x="2844850" y="1409510"/>
                </a:moveTo>
                <a:lnTo>
                  <a:pt x="2844532" y="1409615"/>
                </a:lnTo>
                <a:lnTo>
                  <a:pt x="2844865" y="1409615"/>
                </a:lnTo>
                <a:lnTo>
                  <a:pt x="2845074" y="1409510"/>
                </a:lnTo>
                <a:lnTo>
                  <a:pt x="2844850" y="1409510"/>
                </a:lnTo>
                <a:close/>
                <a:moveTo>
                  <a:pt x="2846212" y="1409285"/>
                </a:moveTo>
                <a:lnTo>
                  <a:pt x="2846006" y="1409387"/>
                </a:lnTo>
                <a:lnTo>
                  <a:pt x="2846227" y="1409387"/>
                </a:lnTo>
                <a:lnTo>
                  <a:pt x="2846624" y="1409285"/>
                </a:lnTo>
                <a:lnTo>
                  <a:pt x="2846212" y="1409285"/>
                </a:lnTo>
                <a:close/>
                <a:moveTo>
                  <a:pt x="3320184" y="1408461"/>
                </a:moveTo>
                <a:lnTo>
                  <a:pt x="3318700" y="1409843"/>
                </a:lnTo>
                <a:lnTo>
                  <a:pt x="3318990" y="1414432"/>
                </a:lnTo>
                <a:lnTo>
                  <a:pt x="3320184" y="1408461"/>
                </a:lnTo>
                <a:close/>
                <a:moveTo>
                  <a:pt x="3338333" y="1405504"/>
                </a:moveTo>
                <a:lnTo>
                  <a:pt x="3336507" y="1405732"/>
                </a:lnTo>
                <a:lnTo>
                  <a:pt x="3334452" y="1406189"/>
                </a:lnTo>
                <a:lnTo>
                  <a:pt x="3334082" y="1406374"/>
                </a:lnTo>
                <a:lnTo>
                  <a:pt x="3335918" y="1406190"/>
                </a:lnTo>
                <a:lnTo>
                  <a:pt x="3338412" y="1406190"/>
                </a:lnTo>
                <a:lnTo>
                  <a:pt x="3344307" y="1406644"/>
                </a:lnTo>
                <a:lnTo>
                  <a:pt x="3344885" y="1406708"/>
                </a:lnTo>
                <a:lnTo>
                  <a:pt x="3344725" y="1406646"/>
                </a:lnTo>
                <a:lnTo>
                  <a:pt x="3342442" y="1406189"/>
                </a:lnTo>
                <a:lnTo>
                  <a:pt x="3340616" y="1405732"/>
                </a:lnTo>
                <a:lnTo>
                  <a:pt x="3338333" y="1405504"/>
                </a:lnTo>
                <a:close/>
                <a:moveTo>
                  <a:pt x="5210795" y="1405363"/>
                </a:moveTo>
                <a:lnTo>
                  <a:pt x="5216693" y="1410802"/>
                </a:lnTo>
                <a:lnTo>
                  <a:pt x="5216693" y="1410575"/>
                </a:lnTo>
                <a:lnTo>
                  <a:pt x="5210795" y="1405363"/>
                </a:lnTo>
                <a:close/>
                <a:moveTo>
                  <a:pt x="4670878" y="1405348"/>
                </a:moveTo>
                <a:lnTo>
                  <a:pt x="4669971" y="1405575"/>
                </a:lnTo>
                <a:lnTo>
                  <a:pt x="4669971" y="1405802"/>
                </a:lnTo>
                <a:lnTo>
                  <a:pt x="4670878" y="1405348"/>
                </a:lnTo>
                <a:close/>
                <a:moveTo>
                  <a:pt x="3325320" y="1403676"/>
                </a:moveTo>
                <a:lnTo>
                  <a:pt x="3325017" y="1403959"/>
                </a:lnTo>
                <a:lnTo>
                  <a:pt x="3329609" y="1409805"/>
                </a:lnTo>
                <a:lnTo>
                  <a:pt x="3325320" y="1403676"/>
                </a:lnTo>
                <a:close/>
                <a:moveTo>
                  <a:pt x="5182054" y="1403080"/>
                </a:moveTo>
                <a:lnTo>
                  <a:pt x="5186136" y="1409884"/>
                </a:lnTo>
                <a:lnTo>
                  <a:pt x="5186362" y="1409884"/>
                </a:lnTo>
                <a:lnTo>
                  <a:pt x="5185002" y="1406709"/>
                </a:lnTo>
                <a:lnTo>
                  <a:pt x="5182280" y="1403080"/>
                </a:lnTo>
                <a:lnTo>
                  <a:pt x="5182054" y="1403080"/>
                </a:lnTo>
                <a:close/>
                <a:moveTo>
                  <a:pt x="2449739" y="1402073"/>
                </a:moveTo>
                <a:lnTo>
                  <a:pt x="2448378" y="1402300"/>
                </a:lnTo>
                <a:lnTo>
                  <a:pt x="2446791" y="1402753"/>
                </a:lnTo>
                <a:lnTo>
                  <a:pt x="2445430" y="1403206"/>
                </a:lnTo>
                <a:lnTo>
                  <a:pt x="2442482" y="1404340"/>
                </a:lnTo>
                <a:lnTo>
                  <a:pt x="2439760" y="1406381"/>
                </a:lnTo>
                <a:lnTo>
                  <a:pt x="2437493" y="1408421"/>
                </a:lnTo>
                <a:lnTo>
                  <a:pt x="2435225" y="1410461"/>
                </a:lnTo>
                <a:lnTo>
                  <a:pt x="2433410" y="1412502"/>
                </a:lnTo>
                <a:lnTo>
                  <a:pt x="2432050" y="1414088"/>
                </a:lnTo>
                <a:lnTo>
                  <a:pt x="2431596" y="1415676"/>
                </a:lnTo>
                <a:lnTo>
                  <a:pt x="2431369" y="1416128"/>
                </a:lnTo>
                <a:lnTo>
                  <a:pt x="2431596" y="1416582"/>
                </a:lnTo>
                <a:lnTo>
                  <a:pt x="2431823" y="1416808"/>
                </a:lnTo>
                <a:lnTo>
                  <a:pt x="2432277" y="1416808"/>
                </a:lnTo>
                <a:lnTo>
                  <a:pt x="2433864" y="1416128"/>
                </a:lnTo>
                <a:lnTo>
                  <a:pt x="2436585" y="1414315"/>
                </a:lnTo>
                <a:lnTo>
                  <a:pt x="2440214" y="1411822"/>
                </a:lnTo>
                <a:lnTo>
                  <a:pt x="2444977" y="1407514"/>
                </a:lnTo>
                <a:lnTo>
                  <a:pt x="2447127" y="1405603"/>
                </a:lnTo>
                <a:lnTo>
                  <a:pt x="2449011" y="1403550"/>
                </a:lnTo>
                <a:lnTo>
                  <a:pt x="2450910" y="1402073"/>
                </a:lnTo>
                <a:lnTo>
                  <a:pt x="2449739" y="1402073"/>
                </a:lnTo>
                <a:close/>
                <a:moveTo>
                  <a:pt x="2407322" y="1399785"/>
                </a:moveTo>
                <a:lnTo>
                  <a:pt x="2407330" y="1399806"/>
                </a:lnTo>
                <a:lnTo>
                  <a:pt x="2412546" y="1400712"/>
                </a:lnTo>
                <a:lnTo>
                  <a:pt x="2418216" y="1401167"/>
                </a:lnTo>
                <a:lnTo>
                  <a:pt x="2423432" y="1401620"/>
                </a:lnTo>
                <a:lnTo>
                  <a:pt x="2429102" y="1401620"/>
                </a:lnTo>
                <a:lnTo>
                  <a:pt x="2439987" y="1401620"/>
                </a:lnTo>
                <a:lnTo>
                  <a:pt x="2445657" y="1401846"/>
                </a:lnTo>
                <a:lnTo>
                  <a:pt x="2450920" y="1402064"/>
                </a:lnTo>
                <a:lnTo>
                  <a:pt x="2451050" y="1401963"/>
                </a:lnTo>
                <a:lnTo>
                  <a:pt x="2423855" y="1400604"/>
                </a:lnTo>
                <a:lnTo>
                  <a:pt x="2407322" y="1399785"/>
                </a:lnTo>
                <a:close/>
                <a:moveTo>
                  <a:pt x="2396798" y="1399264"/>
                </a:moveTo>
                <a:lnTo>
                  <a:pt x="2397125" y="1399578"/>
                </a:lnTo>
                <a:lnTo>
                  <a:pt x="2395092" y="1402468"/>
                </a:lnTo>
                <a:lnTo>
                  <a:pt x="2393285" y="1404024"/>
                </a:lnTo>
                <a:lnTo>
                  <a:pt x="2391478" y="1405580"/>
                </a:lnTo>
                <a:lnTo>
                  <a:pt x="2388628" y="1407724"/>
                </a:lnTo>
                <a:lnTo>
                  <a:pt x="2390909" y="1406721"/>
                </a:lnTo>
                <a:lnTo>
                  <a:pt x="2391682" y="1406381"/>
                </a:lnTo>
                <a:lnTo>
                  <a:pt x="2396671" y="1403434"/>
                </a:lnTo>
                <a:lnTo>
                  <a:pt x="2401887" y="1400260"/>
                </a:lnTo>
                <a:lnTo>
                  <a:pt x="2402774" y="1399560"/>
                </a:lnTo>
                <a:lnTo>
                  <a:pt x="2396798" y="1399264"/>
                </a:lnTo>
                <a:close/>
                <a:moveTo>
                  <a:pt x="5106307" y="1396503"/>
                </a:moveTo>
                <a:lnTo>
                  <a:pt x="5104720" y="1399225"/>
                </a:lnTo>
                <a:lnTo>
                  <a:pt x="5104493" y="1399679"/>
                </a:lnTo>
                <a:lnTo>
                  <a:pt x="5106307" y="1396503"/>
                </a:lnTo>
                <a:close/>
                <a:moveTo>
                  <a:pt x="5183187" y="1396050"/>
                </a:moveTo>
                <a:lnTo>
                  <a:pt x="5183187" y="1396277"/>
                </a:lnTo>
                <a:lnTo>
                  <a:pt x="5183414" y="1396503"/>
                </a:lnTo>
                <a:lnTo>
                  <a:pt x="5183187" y="1396050"/>
                </a:lnTo>
                <a:close/>
                <a:moveTo>
                  <a:pt x="2664540" y="1394087"/>
                </a:moveTo>
                <a:lnTo>
                  <a:pt x="2654567" y="1398113"/>
                </a:lnTo>
                <a:lnTo>
                  <a:pt x="2653887" y="1399925"/>
                </a:lnTo>
                <a:lnTo>
                  <a:pt x="2652980" y="1401737"/>
                </a:lnTo>
                <a:lnTo>
                  <a:pt x="2651847" y="1403323"/>
                </a:lnTo>
                <a:lnTo>
                  <a:pt x="2650714" y="1405135"/>
                </a:lnTo>
                <a:lnTo>
                  <a:pt x="2649127" y="1406720"/>
                </a:lnTo>
                <a:lnTo>
                  <a:pt x="2648560" y="1407382"/>
                </a:lnTo>
                <a:lnTo>
                  <a:pt x="2651955" y="1405489"/>
                </a:lnTo>
                <a:lnTo>
                  <a:pt x="2658742" y="1399789"/>
                </a:lnTo>
                <a:lnTo>
                  <a:pt x="2662362" y="1396595"/>
                </a:lnTo>
                <a:lnTo>
                  <a:pt x="2664540" y="1394087"/>
                </a:lnTo>
                <a:close/>
                <a:moveTo>
                  <a:pt x="2684455" y="1388391"/>
                </a:moveTo>
                <a:lnTo>
                  <a:pt x="2686343" y="1389300"/>
                </a:lnTo>
                <a:lnTo>
                  <a:pt x="2689134" y="1389054"/>
                </a:lnTo>
                <a:lnTo>
                  <a:pt x="2687326" y="1388926"/>
                </a:lnTo>
                <a:lnTo>
                  <a:pt x="2684827" y="1388476"/>
                </a:lnTo>
                <a:lnTo>
                  <a:pt x="2684455" y="1388391"/>
                </a:lnTo>
                <a:close/>
                <a:moveTo>
                  <a:pt x="2668732" y="1387645"/>
                </a:moveTo>
                <a:lnTo>
                  <a:pt x="2668380" y="1388492"/>
                </a:lnTo>
                <a:lnTo>
                  <a:pt x="2668697" y="1387932"/>
                </a:lnTo>
                <a:lnTo>
                  <a:pt x="2668732" y="1387645"/>
                </a:lnTo>
                <a:close/>
                <a:moveTo>
                  <a:pt x="2360857" y="1386247"/>
                </a:moveTo>
                <a:lnTo>
                  <a:pt x="2351691" y="1388798"/>
                </a:lnTo>
                <a:lnTo>
                  <a:pt x="2359405" y="1387799"/>
                </a:lnTo>
                <a:lnTo>
                  <a:pt x="2364148" y="1387355"/>
                </a:lnTo>
                <a:lnTo>
                  <a:pt x="2368440" y="1386911"/>
                </a:lnTo>
                <a:lnTo>
                  <a:pt x="2369440" y="1386911"/>
                </a:lnTo>
                <a:lnTo>
                  <a:pt x="2360612" y="1386581"/>
                </a:lnTo>
                <a:lnTo>
                  <a:pt x="2360857" y="1386247"/>
                </a:lnTo>
                <a:close/>
                <a:moveTo>
                  <a:pt x="5368229" y="1385649"/>
                </a:moveTo>
                <a:lnTo>
                  <a:pt x="5364826" y="1386102"/>
                </a:lnTo>
                <a:lnTo>
                  <a:pt x="5370271" y="1385649"/>
                </a:lnTo>
                <a:lnTo>
                  <a:pt x="5368229" y="1385649"/>
                </a:lnTo>
                <a:close/>
                <a:moveTo>
                  <a:pt x="3027332" y="1383623"/>
                </a:moveTo>
                <a:lnTo>
                  <a:pt x="3024173" y="1384744"/>
                </a:lnTo>
                <a:lnTo>
                  <a:pt x="3022585" y="1385429"/>
                </a:lnTo>
                <a:lnTo>
                  <a:pt x="3020769" y="1386113"/>
                </a:lnTo>
                <a:lnTo>
                  <a:pt x="3019407" y="1387254"/>
                </a:lnTo>
                <a:lnTo>
                  <a:pt x="3018045" y="1388851"/>
                </a:lnTo>
                <a:lnTo>
                  <a:pt x="3008512" y="1402996"/>
                </a:lnTo>
                <a:lnTo>
                  <a:pt x="3007377" y="1407333"/>
                </a:lnTo>
                <a:lnTo>
                  <a:pt x="3006016" y="1411668"/>
                </a:lnTo>
                <a:lnTo>
                  <a:pt x="3004881" y="1415319"/>
                </a:lnTo>
                <a:lnTo>
                  <a:pt x="3003065" y="1418970"/>
                </a:lnTo>
                <a:lnTo>
                  <a:pt x="2999433" y="1426500"/>
                </a:lnTo>
                <a:lnTo>
                  <a:pt x="2998385" y="1428554"/>
                </a:lnTo>
                <a:lnTo>
                  <a:pt x="3000375" y="1424740"/>
                </a:lnTo>
                <a:lnTo>
                  <a:pt x="3006044" y="1413206"/>
                </a:lnTo>
                <a:lnTo>
                  <a:pt x="3008993" y="1407100"/>
                </a:lnTo>
                <a:lnTo>
                  <a:pt x="3011714" y="1401221"/>
                </a:lnTo>
                <a:lnTo>
                  <a:pt x="3015116" y="1395567"/>
                </a:lnTo>
                <a:lnTo>
                  <a:pt x="3018518" y="1389689"/>
                </a:lnTo>
                <a:lnTo>
                  <a:pt x="3027332" y="1383623"/>
                </a:lnTo>
                <a:close/>
                <a:moveTo>
                  <a:pt x="3336814" y="1381751"/>
                </a:moveTo>
                <a:lnTo>
                  <a:pt x="3356254" y="1395814"/>
                </a:lnTo>
                <a:lnTo>
                  <a:pt x="3357003" y="1393941"/>
                </a:lnTo>
                <a:lnTo>
                  <a:pt x="3336814" y="1381751"/>
                </a:lnTo>
                <a:close/>
                <a:moveTo>
                  <a:pt x="2666606" y="1381011"/>
                </a:moveTo>
                <a:lnTo>
                  <a:pt x="2668770" y="1383895"/>
                </a:lnTo>
                <a:lnTo>
                  <a:pt x="2668470" y="1382688"/>
                </a:lnTo>
                <a:lnTo>
                  <a:pt x="2667889" y="1381664"/>
                </a:lnTo>
                <a:lnTo>
                  <a:pt x="2667562" y="1381502"/>
                </a:lnTo>
                <a:lnTo>
                  <a:pt x="2666606" y="1381011"/>
                </a:lnTo>
                <a:close/>
                <a:moveTo>
                  <a:pt x="2902058" y="1379108"/>
                </a:moveTo>
                <a:lnTo>
                  <a:pt x="2901964" y="1379272"/>
                </a:lnTo>
                <a:lnTo>
                  <a:pt x="2902970" y="1379497"/>
                </a:lnTo>
                <a:lnTo>
                  <a:pt x="2905240" y="1379725"/>
                </a:lnTo>
                <a:lnTo>
                  <a:pt x="2907509" y="1379953"/>
                </a:lnTo>
                <a:lnTo>
                  <a:pt x="2908726" y="1379800"/>
                </a:lnTo>
                <a:lnTo>
                  <a:pt x="2906372" y="1379333"/>
                </a:lnTo>
                <a:lnTo>
                  <a:pt x="2902058" y="1379108"/>
                </a:lnTo>
                <a:close/>
                <a:moveTo>
                  <a:pt x="2387923" y="1378055"/>
                </a:moveTo>
                <a:lnTo>
                  <a:pt x="2384722" y="1387256"/>
                </a:lnTo>
                <a:lnTo>
                  <a:pt x="2384722" y="1387481"/>
                </a:lnTo>
                <a:lnTo>
                  <a:pt x="2378652" y="1387255"/>
                </a:lnTo>
                <a:lnTo>
                  <a:pt x="2381766" y="1387577"/>
                </a:lnTo>
                <a:lnTo>
                  <a:pt x="2385831" y="1388688"/>
                </a:lnTo>
                <a:lnTo>
                  <a:pt x="2385831" y="1388466"/>
                </a:lnTo>
                <a:lnTo>
                  <a:pt x="2386735" y="1389578"/>
                </a:lnTo>
                <a:lnTo>
                  <a:pt x="2396563" y="1399038"/>
                </a:lnTo>
                <a:lnTo>
                  <a:pt x="2397863" y="1396980"/>
                </a:lnTo>
                <a:lnTo>
                  <a:pt x="2396595" y="1398593"/>
                </a:lnTo>
                <a:lnTo>
                  <a:pt x="2385399" y="1387414"/>
                </a:lnTo>
                <a:lnTo>
                  <a:pt x="2387455" y="1380930"/>
                </a:lnTo>
                <a:lnTo>
                  <a:pt x="2387923" y="1378055"/>
                </a:lnTo>
                <a:close/>
                <a:moveTo>
                  <a:pt x="2933715" y="1374950"/>
                </a:moveTo>
                <a:lnTo>
                  <a:pt x="2932930" y="1375417"/>
                </a:lnTo>
                <a:lnTo>
                  <a:pt x="2933385" y="1375390"/>
                </a:lnTo>
                <a:lnTo>
                  <a:pt x="2933715" y="1374950"/>
                </a:lnTo>
                <a:close/>
                <a:moveTo>
                  <a:pt x="821531" y="1373236"/>
                </a:moveTo>
                <a:lnTo>
                  <a:pt x="822326" y="1373813"/>
                </a:lnTo>
                <a:lnTo>
                  <a:pt x="822127" y="1374679"/>
                </a:lnTo>
                <a:lnTo>
                  <a:pt x="819150" y="1376411"/>
                </a:lnTo>
                <a:lnTo>
                  <a:pt x="819150" y="1376122"/>
                </a:lnTo>
                <a:lnTo>
                  <a:pt x="821531" y="1373236"/>
                </a:lnTo>
                <a:close/>
                <a:moveTo>
                  <a:pt x="2362903" y="1371449"/>
                </a:moveTo>
                <a:lnTo>
                  <a:pt x="2362791" y="1373230"/>
                </a:lnTo>
                <a:lnTo>
                  <a:pt x="2363357" y="1374783"/>
                </a:lnTo>
                <a:lnTo>
                  <a:pt x="2363454" y="1374783"/>
                </a:lnTo>
                <a:lnTo>
                  <a:pt x="2363590" y="1375421"/>
                </a:lnTo>
                <a:lnTo>
                  <a:pt x="2364299" y="1377364"/>
                </a:lnTo>
                <a:lnTo>
                  <a:pt x="2363737" y="1375097"/>
                </a:lnTo>
                <a:lnTo>
                  <a:pt x="2362903" y="1371449"/>
                </a:lnTo>
                <a:close/>
                <a:moveTo>
                  <a:pt x="2788643" y="1368451"/>
                </a:moveTo>
                <a:lnTo>
                  <a:pt x="2788356" y="1368479"/>
                </a:lnTo>
                <a:lnTo>
                  <a:pt x="2789732" y="1369693"/>
                </a:lnTo>
                <a:lnTo>
                  <a:pt x="2790863" y="1371288"/>
                </a:lnTo>
                <a:lnTo>
                  <a:pt x="2791995" y="1372885"/>
                </a:lnTo>
                <a:lnTo>
                  <a:pt x="2792899" y="1374937"/>
                </a:lnTo>
                <a:lnTo>
                  <a:pt x="2793578" y="1376760"/>
                </a:lnTo>
                <a:lnTo>
                  <a:pt x="2794031" y="1378585"/>
                </a:lnTo>
                <a:lnTo>
                  <a:pt x="2794709" y="1382460"/>
                </a:lnTo>
                <a:lnTo>
                  <a:pt x="2795840" y="1386336"/>
                </a:lnTo>
                <a:lnTo>
                  <a:pt x="2796745" y="1390212"/>
                </a:lnTo>
                <a:lnTo>
                  <a:pt x="2797424" y="1392035"/>
                </a:lnTo>
                <a:lnTo>
                  <a:pt x="2798103" y="1393632"/>
                </a:lnTo>
                <a:lnTo>
                  <a:pt x="2799460" y="1395228"/>
                </a:lnTo>
                <a:lnTo>
                  <a:pt x="2800591" y="1396595"/>
                </a:lnTo>
                <a:lnTo>
                  <a:pt x="2806700" y="1400929"/>
                </a:lnTo>
                <a:lnTo>
                  <a:pt x="2806700" y="1401612"/>
                </a:lnTo>
                <a:lnTo>
                  <a:pt x="2798410" y="1414913"/>
                </a:lnTo>
                <a:lnTo>
                  <a:pt x="2802194" y="1410071"/>
                </a:lnTo>
                <a:lnTo>
                  <a:pt x="2804464" y="1407561"/>
                </a:lnTo>
                <a:lnTo>
                  <a:pt x="2806961" y="1406192"/>
                </a:lnTo>
                <a:lnTo>
                  <a:pt x="2809003" y="1405051"/>
                </a:lnTo>
                <a:lnTo>
                  <a:pt x="2811046" y="1404595"/>
                </a:lnTo>
                <a:lnTo>
                  <a:pt x="2813089" y="1404595"/>
                </a:lnTo>
                <a:lnTo>
                  <a:pt x="2814678" y="1404823"/>
                </a:lnTo>
                <a:lnTo>
                  <a:pt x="2816720" y="1405279"/>
                </a:lnTo>
                <a:lnTo>
                  <a:pt x="2818990" y="1405964"/>
                </a:lnTo>
                <a:lnTo>
                  <a:pt x="2823076" y="1407561"/>
                </a:lnTo>
                <a:lnTo>
                  <a:pt x="2825345" y="1408702"/>
                </a:lnTo>
                <a:lnTo>
                  <a:pt x="2827842" y="1409387"/>
                </a:lnTo>
                <a:lnTo>
                  <a:pt x="2830566" y="1409844"/>
                </a:lnTo>
                <a:lnTo>
                  <a:pt x="2833516" y="1410300"/>
                </a:lnTo>
                <a:lnTo>
                  <a:pt x="2836921" y="1410300"/>
                </a:lnTo>
                <a:lnTo>
                  <a:pt x="2840553" y="1410071"/>
                </a:lnTo>
                <a:lnTo>
                  <a:pt x="2841914" y="1409844"/>
                </a:lnTo>
                <a:lnTo>
                  <a:pt x="2842822" y="1409844"/>
                </a:lnTo>
                <a:lnTo>
                  <a:pt x="2843276" y="1409844"/>
                </a:lnTo>
                <a:lnTo>
                  <a:pt x="2843600" y="1409735"/>
                </a:lnTo>
                <a:lnTo>
                  <a:pt x="2842807" y="1409735"/>
                </a:lnTo>
                <a:lnTo>
                  <a:pt x="2839629" y="1409735"/>
                </a:lnTo>
                <a:lnTo>
                  <a:pt x="2836678" y="1409735"/>
                </a:lnTo>
                <a:lnTo>
                  <a:pt x="2833499" y="1409285"/>
                </a:lnTo>
                <a:lnTo>
                  <a:pt x="2830548" y="1408608"/>
                </a:lnTo>
                <a:lnTo>
                  <a:pt x="2827370" y="1407933"/>
                </a:lnTo>
                <a:lnTo>
                  <a:pt x="2824192" y="1406807"/>
                </a:lnTo>
                <a:lnTo>
                  <a:pt x="2821241" y="1405456"/>
                </a:lnTo>
                <a:lnTo>
                  <a:pt x="2818289" y="1404105"/>
                </a:lnTo>
                <a:lnTo>
                  <a:pt x="2815565" y="1402528"/>
                </a:lnTo>
                <a:lnTo>
                  <a:pt x="2813068" y="1400726"/>
                </a:lnTo>
                <a:lnTo>
                  <a:pt x="2810344" y="1399149"/>
                </a:lnTo>
                <a:lnTo>
                  <a:pt x="2807847" y="1397122"/>
                </a:lnTo>
                <a:lnTo>
                  <a:pt x="2805576" y="1395096"/>
                </a:lnTo>
                <a:lnTo>
                  <a:pt x="2803760" y="1393068"/>
                </a:lnTo>
                <a:lnTo>
                  <a:pt x="2801717" y="1390817"/>
                </a:lnTo>
                <a:lnTo>
                  <a:pt x="2800128" y="1388790"/>
                </a:lnTo>
                <a:lnTo>
                  <a:pt x="2798539" y="1386539"/>
                </a:lnTo>
                <a:lnTo>
                  <a:pt x="2797404" y="1384512"/>
                </a:lnTo>
                <a:lnTo>
                  <a:pt x="2796723" y="1382261"/>
                </a:lnTo>
                <a:lnTo>
                  <a:pt x="2795815" y="1380009"/>
                </a:lnTo>
                <a:lnTo>
                  <a:pt x="2795588" y="1377982"/>
                </a:lnTo>
                <a:lnTo>
                  <a:pt x="2795588" y="1375956"/>
                </a:lnTo>
                <a:lnTo>
                  <a:pt x="2795815" y="1373704"/>
                </a:lnTo>
                <a:lnTo>
                  <a:pt x="2796723" y="1372128"/>
                </a:lnTo>
                <a:lnTo>
                  <a:pt x="2796778" y="1372004"/>
                </a:lnTo>
                <a:lnTo>
                  <a:pt x="2795231" y="1374302"/>
                </a:lnTo>
                <a:lnTo>
                  <a:pt x="2788643" y="1368451"/>
                </a:lnTo>
                <a:close/>
                <a:moveTo>
                  <a:pt x="3062498" y="1366954"/>
                </a:moveTo>
                <a:lnTo>
                  <a:pt x="3058892" y="1367529"/>
                </a:lnTo>
                <a:lnTo>
                  <a:pt x="3065235" y="1367981"/>
                </a:lnTo>
                <a:lnTo>
                  <a:pt x="3071359" y="1367981"/>
                </a:lnTo>
                <a:lnTo>
                  <a:pt x="3077709" y="1368433"/>
                </a:lnTo>
                <a:lnTo>
                  <a:pt x="3081311" y="1368167"/>
                </a:lnTo>
                <a:lnTo>
                  <a:pt x="3078595" y="1368087"/>
                </a:lnTo>
                <a:lnTo>
                  <a:pt x="3062498" y="1366954"/>
                </a:lnTo>
                <a:close/>
                <a:moveTo>
                  <a:pt x="3326850" y="1366046"/>
                </a:moveTo>
                <a:lnTo>
                  <a:pt x="3326184" y="1366652"/>
                </a:lnTo>
                <a:lnTo>
                  <a:pt x="3326462" y="1366910"/>
                </a:lnTo>
                <a:lnTo>
                  <a:pt x="3327082" y="1366868"/>
                </a:lnTo>
                <a:lnTo>
                  <a:pt x="3326850" y="1366046"/>
                </a:lnTo>
                <a:close/>
                <a:moveTo>
                  <a:pt x="2378248" y="1363161"/>
                </a:moveTo>
                <a:lnTo>
                  <a:pt x="2378248" y="1363163"/>
                </a:lnTo>
                <a:lnTo>
                  <a:pt x="2388517" y="1370819"/>
                </a:lnTo>
                <a:lnTo>
                  <a:pt x="2388881" y="1372163"/>
                </a:lnTo>
                <a:lnTo>
                  <a:pt x="2389055" y="1371093"/>
                </a:lnTo>
                <a:lnTo>
                  <a:pt x="2383570" y="1367068"/>
                </a:lnTo>
                <a:lnTo>
                  <a:pt x="2378248" y="1363161"/>
                </a:lnTo>
                <a:close/>
                <a:moveTo>
                  <a:pt x="3144338" y="1362464"/>
                </a:moveTo>
                <a:lnTo>
                  <a:pt x="3137994" y="1363778"/>
                </a:lnTo>
                <a:lnTo>
                  <a:pt x="3131646" y="1365139"/>
                </a:lnTo>
                <a:lnTo>
                  <a:pt x="3125298" y="1366046"/>
                </a:lnTo>
                <a:lnTo>
                  <a:pt x="3118950" y="1366727"/>
                </a:lnTo>
                <a:lnTo>
                  <a:pt x="3113056" y="1367635"/>
                </a:lnTo>
                <a:lnTo>
                  <a:pt x="3109674" y="1367875"/>
                </a:lnTo>
                <a:lnTo>
                  <a:pt x="3130323" y="1372730"/>
                </a:lnTo>
                <a:lnTo>
                  <a:pt x="3138941" y="1366850"/>
                </a:lnTo>
                <a:lnTo>
                  <a:pt x="3144338" y="1362464"/>
                </a:lnTo>
                <a:close/>
                <a:moveTo>
                  <a:pt x="5391368" y="1360722"/>
                </a:moveTo>
                <a:lnTo>
                  <a:pt x="5391368" y="1360948"/>
                </a:lnTo>
                <a:lnTo>
                  <a:pt x="5391411" y="1361063"/>
                </a:lnTo>
                <a:lnTo>
                  <a:pt x="5391822" y="1364348"/>
                </a:lnTo>
                <a:lnTo>
                  <a:pt x="5394317" y="1368881"/>
                </a:lnTo>
                <a:lnTo>
                  <a:pt x="5391411" y="1361063"/>
                </a:lnTo>
                <a:lnTo>
                  <a:pt x="5391368" y="1360722"/>
                </a:lnTo>
                <a:close/>
                <a:moveTo>
                  <a:pt x="2120612" y="1360570"/>
                </a:moveTo>
                <a:lnTo>
                  <a:pt x="2124076" y="1361893"/>
                </a:lnTo>
                <a:lnTo>
                  <a:pt x="2123859" y="1362423"/>
                </a:lnTo>
                <a:lnTo>
                  <a:pt x="2119313" y="1366921"/>
                </a:lnTo>
                <a:lnTo>
                  <a:pt x="2120612" y="1360570"/>
                </a:lnTo>
                <a:close/>
                <a:moveTo>
                  <a:pt x="2820060" y="1359813"/>
                </a:moveTo>
                <a:lnTo>
                  <a:pt x="2801138" y="1365526"/>
                </a:lnTo>
                <a:lnTo>
                  <a:pt x="2799259" y="1368319"/>
                </a:lnTo>
                <a:lnTo>
                  <a:pt x="2801036" y="1366947"/>
                </a:lnTo>
                <a:lnTo>
                  <a:pt x="2803306" y="1365596"/>
                </a:lnTo>
                <a:lnTo>
                  <a:pt x="2805803" y="1364469"/>
                </a:lnTo>
                <a:lnTo>
                  <a:pt x="2808982" y="1363343"/>
                </a:lnTo>
                <a:lnTo>
                  <a:pt x="2812614" y="1362667"/>
                </a:lnTo>
                <a:lnTo>
                  <a:pt x="2816927" y="1361992"/>
                </a:lnTo>
                <a:lnTo>
                  <a:pt x="2817154" y="1361992"/>
                </a:lnTo>
                <a:lnTo>
                  <a:pt x="2820060" y="1359813"/>
                </a:lnTo>
                <a:close/>
                <a:moveTo>
                  <a:pt x="5131707" y="1358861"/>
                </a:moveTo>
                <a:lnTo>
                  <a:pt x="5131027" y="1359315"/>
                </a:lnTo>
                <a:lnTo>
                  <a:pt x="5133068" y="1358861"/>
                </a:lnTo>
                <a:lnTo>
                  <a:pt x="5131707" y="1358861"/>
                </a:lnTo>
                <a:close/>
                <a:moveTo>
                  <a:pt x="2298622" y="1355544"/>
                </a:moveTo>
                <a:lnTo>
                  <a:pt x="2295664" y="1355998"/>
                </a:lnTo>
                <a:lnTo>
                  <a:pt x="2292478" y="1357132"/>
                </a:lnTo>
                <a:lnTo>
                  <a:pt x="2289929" y="1358190"/>
                </a:lnTo>
                <a:lnTo>
                  <a:pt x="2289855" y="1359004"/>
                </a:lnTo>
                <a:lnTo>
                  <a:pt x="2305277" y="1357869"/>
                </a:lnTo>
                <a:lnTo>
                  <a:pt x="2304938" y="1369201"/>
                </a:lnTo>
                <a:lnTo>
                  <a:pt x="2306131" y="1365751"/>
                </a:lnTo>
                <a:lnTo>
                  <a:pt x="2306814" y="1363256"/>
                </a:lnTo>
                <a:lnTo>
                  <a:pt x="2306814" y="1361441"/>
                </a:lnTo>
                <a:lnTo>
                  <a:pt x="2306587" y="1359626"/>
                </a:lnTo>
                <a:lnTo>
                  <a:pt x="2306131" y="1358492"/>
                </a:lnTo>
                <a:lnTo>
                  <a:pt x="2305221" y="1357586"/>
                </a:lnTo>
                <a:lnTo>
                  <a:pt x="2304311" y="1356451"/>
                </a:lnTo>
                <a:lnTo>
                  <a:pt x="2303173" y="1355998"/>
                </a:lnTo>
                <a:lnTo>
                  <a:pt x="2301580" y="1355544"/>
                </a:lnTo>
                <a:lnTo>
                  <a:pt x="2300215" y="1355544"/>
                </a:lnTo>
                <a:lnTo>
                  <a:pt x="2298622" y="1355544"/>
                </a:lnTo>
                <a:close/>
                <a:moveTo>
                  <a:pt x="3008819" y="1355230"/>
                </a:moveTo>
                <a:lnTo>
                  <a:pt x="3008529" y="1356360"/>
                </a:lnTo>
                <a:lnTo>
                  <a:pt x="3008075" y="1357036"/>
                </a:lnTo>
                <a:lnTo>
                  <a:pt x="3006188" y="1357580"/>
                </a:lnTo>
                <a:lnTo>
                  <a:pt x="3041650" y="1372197"/>
                </a:lnTo>
                <a:lnTo>
                  <a:pt x="3041498" y="1373876"/>
                </a:lnTo>
                <a:lnTo>
                  <a:pt x="3041580" y="1373821"/>
                </a:lnTo>
                <a:lnTo>
                  <a:pt x="3048253" y="1369229"/>
                </a:lnTo>
                <a:lnTo>
                  <a:pt x="3041186" y="1370356"/>
                </a:lnTo>
                <a:lnTo>
                  <a:pt x="3008819" y="1355230"/>
                </a:lnTo>
                <a:close/>
                <a:moveTo>
                  <a:pt x="2970164" y="1355008"/>
                </a:moveTo>
                <a:lnTo>
                  <a:pt x="2967213" y="1355460"/>
                </a:lnTo>
                <a:lnTo>
                  <a:pt x="2964488" y="1355909"/>
                </a:lnTo>
                <a:lnTo>
                  <a:pt x="2963844" y="1356142"/>
                </a:lnTo>
                <a:lnTo>
                  <a:pt x="2969700" y="1356678"/>
                </a:lnTo>
                <a:lnTo>
                  <a:pt x="2977190" y="1357818"/>
                </a:lnTo>
                <a:lnTo>
                  <a:pt x="2984907" y="1358504"/>
                </a:lnTo>
                <a:lnTo>
                  <a:pt x="2989300" y="1358646"/>
                </a:lnTo>
                <a:lnTo>
                  <a:pt x="2986509" y="1357261"/>
                </a:lnTo>
                <a:lnTo>
                  <a:pt x="2982877" y="1356360"/>
                </a:lnTo>
                <a:lnTo>
                  <a:pt x="2979471" y="1355460"/>
                </a:lnTo>
                <a:lnTo>
                  <a:pt x="2976293" y="1355008"/>
                </a:lnTo>
                <a:lnTo>
                  <a:pt x="2973115" y="1355008"/>
                </a:lnTo>
                <a:lnTo>
                  <a:pt x="2970164" y="1355008"/>
                </a:lnTo>
                <a:close/>
                <a:moveTo>
                  <a:pt x="2361019" y="1352345"/>
                </a:moveTo>
                <a:lnTo>
                  <a:pt x="2358241" y="1353729"/>
                </a:lnTo>
                <a:lnTo>
                  <a:pt x="2355283" y="1356224"/>
                </a:lnTo>
                <a:lnTo>
                  <a:pt x="2352324" y="1358946"/>
                </a:lnTo>
                <a:lnTo>
                  <a:pt x="2349366" y="1362121"/>
                </a:lnTo>
                <a:lnTo>
                  <a:pt x="2347091" y="1365297"/>
                </a:lnTo>
                <a:lnTo>
                  <a:pt x="2342312" y="1371194"/>
                </a:lnTo>
                <a:lnTo>
                  <a:pt x="2340492" y="1373689"/>
                </a:lnTo>
                <a:lnTo>
                  <a:pt x="2338444" y="1375504"/>
                </a:lnTo>
                <a:lnTo>
                  <a:pt x="2337078" y="1377092"/>
                </a:lnTo>
                <a:lnTo>
                  <a:pt x="2336396" y="1377544"/>
                </a:lnTo>
                <a:lnTo>
                  <a:pt x="2335486" y="1377998"/>
                </a:lnTo>
                <a:lnTo>
                  <a:pt x="2334803" y="1377998"/>
                </a:lnTo>
                <a:lnTo>
                  <a:pt x="2334348" y="1377771"/>
                </a:lnTo>
                <a:lnTo>
                  <a:pt x="2333665" y="1377544"/>
                </a:lnTo>
                <a:lnTo>
                  <a:pt x="2333210" y="1376637"/>
                </a:lnTo>
                <a:lnTo>
                  <a:pt x="2332527" y="1375730"/>
                </a:lnTo>
                <a:lnTo>
                  <a:pt x="2332072" y="1374597"/>
                </a:lnTo>
                <a:lnTo>
                  <a:pt x="2331390" y="1371194"/>
                </a:lnTo>
                <a:lnTo>
                  <a:pt x="2330935" y="1366432"/>
                </a:lnTo>
                <a:lnTo>
                  <a:pt x="2330707" y="1360307"/>
                </a:lnTo>
                <a:lnTo>
                  <a:pt x="2320240" y="1369834"/>
                </a:lnTo>
                <a:lnTo>
                  <a:pt x="2304849" y="1372178"/>
                </a:lnTo>
                <a:lnTo>
                  <a:pt x="2304823" y="1373059"/>
                </a:lnTo>
                <a:lnTo>
                  <a:pt x="2320244" y="1370565"/>
                </a:lnTo>
                <a:lnTo>
                  <a:pt x="2321152" y="1370111"/>
                </a:lnTo>
                <a:lnTo>
                  <a:pt x="2330677" y="1361497"/>
                </a:lnTo>
                <a:lnTo>
                  <a:pt x="2329769" y="1369432"/>
                </a:lnTo>
                <a:lnTo>
                  <a:pt x="2329769" y="1372833"/>
                </a:lnTo>
                <a:lnTo>
                  <a:pt x="2329769" y="1373965"/>
                </a:lnTo>
                <a:lnTo>
                  <a:pt x="2330223" y="1375326"/>
                </a:lnTo>
                <a:lnTo>
                  <a:pt x="2330677" y="1376458"/>
                </a:lnTo>
                <a:lnTo>
                  <a:pt x="2331357" y="1377365"/>
                </a:lnTo>
                <a:lnTo>
                  <a:pt x="2332264" y="1378498"/>
                </a:lnTo>
                <a:lnTo>
                  <a:pt x="2333625" y="1379179"/>
                </a:lnTo>
                <a:lnTo>
                  <a:pt x="2334985" y="1379631"/>
                </a:lnTo>
                <a:lnTo>
                  <a:pt x="2337027" y="1380085"/>
                </a:lnTo>
                <a:lnTo>
                  <a:pt x="2339068" y="1380539"/>
                </a:lnTo>
                <a:lnTo>
                  <a:pt x="2341562" y="1380539"/>
                </a:lnTo>
                <a:lnTo>
                  <a:pt x="2341335" y="1385071"/>
                </a:lnTo>
                <a:lnTo>
                  <a:pt x="2341109" y="1388925"/>
                </a:lnTo>
                <a:lnTo>
                  <a:pt x="2341335" y="1392324"/>
                </a:lnTo>
                <a:lnTo>
                  <a:pt x="2341789" y="1395498"/>
                </a:lnTo>
                <a:lnTo>
                  <a:pt x="2342469" y="1398445"/>
                </a:lnTo>
                <a:lnTo>
                  <a:pt x="2343603" y="1400939"/>
                </a:lnTo>
                <a:lnTo>
                  <a:pt x="2344737" y="1403434"/>
                </a:lnTo>
                <a:lnTo>
                  <a:pt x="2345213" y="1404045"/>
                </a:lnTo>
                <a:lnTo>
                  <a:pt x="2344950" y="1403579"/>
                </a:lnTo>
                <a:lnTo>
                  <a:pt x="2344046" y="1401801"/>
                </a:lnTo>
                <a:lnTo>
                  <a:pt x="2343143" y="1399578"/>
                </a:lnTo>
                <a:lnTo>
                  <a:pt x="2342465" y="1397356"/>
                </a:lnTo>
                <a:lnTo>
                  <a:pt x="2342013" y="1395133"/>
                </a:lnTo>
                <a:lnTo>
                  <a:pt x="2341562" y="1392467"/>
                </a:lnTo>
                <a:lnTo>
                  <a:pt x="2341562" y="1389578"/>
                </a:lnTo>
                <a:lnTo>
                  <a:pt x="2342239" y="1381132"/>
                </a:lnTo>
                <a:lnTo>
                  <a:pt x="2348996" y="1386494"/>
                </a:lnTo>
                <a:lnTo>
                  <a:pt x="2346983" y="1383479"/>
                </a:lnTo>
                <a:lnTo>
                  <a:pt x="2346325" y="1380451"/>
                </a:lnTo>
                <a:lnTo>
                  <a:pt x="2346325" y="1377423"/>
                </a:lnTo>
                <a:lnTo>
                  <a:pt x="2346544" y="1374627"/>
                </a:lnTo>
                <a:lnTo>
                  <a:pt x="2347203" y="1371831"/>
                </a:lnTo>
                <a:lnTo>
                  <a:pt x="2348081" y="1368803"/>
                </a:lnTo>
                <a:lnTo>
                  <a:pt x="2349179" y="1365775"/>
                </a:lnTo>
                <a:lnTo>
                  <a:pt x="2350716" y="1362980"/>
                </a:lnTo>
                <a:lnTo>
                  <a:pt x="2352472" y="1360184"/>
                </a:lnTo>
                <a:lnTo>
                  <a:pt x="2354668" y="1357854"/>
                </a:lnTo>
                <a:lnTo>
                  <a:pt x="2357083" y="1355524"/>
                </a:lnTo>
                <a:lnTo>
                  <a:pt x="2359717" y="1353195"/>
                </a:lnTo>
                <a:lnTo>
                  <a:pt x="2361019" y="1352345"/>
                </a:lnTo>
                <a:close/>
                <a:moveTo>
                  <a:pt x="2279970" y="1350647"/>
                </a:moveTo>
                <a:lnTo>
                  <a:pt x="2281464" y="1351975"/>
                </a:lnTo>
                <a:lnTo>
                  <a:pt x="2286453" y="1354470"/>
                </a:lnTo>
                <a:lnTo>
                  <a:pt x="2289486" y="1356174"/>
                </a:lnTo>
                <a:lnTo>
                  <a:pt x="2289065" y="1352821"/>
                </a:lnTo>
                <a:lnTo>
                  <a:pt x="2279970" y="1350647"/>
                </a:lnTo>
                <a:close/>
                <a:moveTo>
                  <a:pt x="2372096" y="1347455"/>
                </a:moveTo>
                <a:lnTo>
                  <a:pt x="2370529" y="1347607"/>
                </a:lnTo>
                <a:lnTo>
                  <a:pt x="2368644" y="1348547"/>
                </a:lnTo>
                <a:lnTo>
                  <a:pt x="2369377" y="1348303"/>
                </a:lnTo>
                <a:lnTo>
                  <a:pt x="2372096" y="1347455"/>
                </a:lnTo>
                <a:close/>
                <a:moveTo>
                  <a:pt x="2386753" y="1341018"/>
                </a:moveTo>
                <a:lnTo>
                  <a:pt x="2389188" y="1344659"/>
                </a:lnTo>
                <a:lnTo>
                  <a:pt x="2389188" y="1345793"/>
                </a:lnTo>
                <a:lnTo>
                  <a:pt x="2383475" y="1346349"/>
                </a:lnTo>
                <a:lnTo>
                  <a:pt x="2387600" y="1346440"/>
                </a:lnTo>
                <a:lnTo>
                  <a:pt x="2385624" y="1347372"/>
                </a:lnTo>
                <a:lnTo>
                  <a:pt x="2381452" y="1351798"/>
                </a:lnTo>
                <a:lnTo>
                  <a:pt x="2376842" y="1355990"/>
                </a:lnTo>
                <a:lnTo>
                  <a:pt x="2376491" y="1356334"/>
                </a:lnTo>
                <a:lnTo>
                  <a:pt x="2376495" y="1356335"/>
                </a:lnTo>
                <a:lnTo>
                  <a:pt x="2376715" y="1356335"/>
                </a:lnTo>
                <a:lnTo>
                  <a:pt x="2376944" y="1356111"/>
                </a:lnTo>
                <a:lnTo>
                  <a:pt x="2381742" y="1352087"/>
                </a:lnTo>
                <a:lnTo>
                  <a:pt x="2384713" y="1351416"/>
                </a:lnTo>
                <a:lnTo>
                  <a:pt x="2387455" y="1350969"/>
                </a:lnTo>
                <a:lnTo>
                  <a:pt x="2390197" y="1350969"/>
                </a:lnTo>
                <a:lnTo>
                  <a:pt x="2392482" y="1351416"/>
                </a:lnTo>
                <a:lnTo>
                  <a:pt x="2394996" y="1352087"/>
                </a:lnTo>
                <a:lnTo>
                  <a:pt x="2397281" y="1352980"/>
                </a:lnTo>
                <a:lnTo>
                  <a:pt x="2398315" y="1353740"/>
                </a:lnTo>
                <a:lnTo>
                  <a:pt x="2396885" y="1351453"/>
                </a:lnTo>
                <a:lnTo>
                  <a:pt x="2393939" y="1348057"/>
                </a:lnTo>
                <a:lnTo>
                  <a:pt x="2390766" y="1344658"/>
                </a:lnTo>
                <a:lnTo>
                  <a:pt x="2387367" y="1341487"/>
                </a:lnTo>
                <a:lnTo>
                  <a:pt x="2386753" y="1341018"/>
                </a:lnTo>
                <a:close/>
                <a:moveTo>
                  <a:pt x="3195254" y="1338982"/>
                </a:moveTo>
                <a:lnTo>
                  <a:pt x="3195127" y="1339057"/>
                </a:lnTo>
                <a:lnTo>
                  <a:pt x="3174269" y="1354706"/>
                </a:lnTo>
                <a:lnTo>
                  <a:pt x="3158973" y="1358919"/>
                </a:lnTo>
                <a:lnTo>
                  <a:pt x="3172732" y="1355994"/>
                </a:lnTo>
                <a:lnTo>
                  <a:pt x="3194050" y="1339940"/>
                </a:lnTo>
                <a:lnTo>
                  <a:pt x="3213780" y="1346044"/>
                </a:lnTo>
                <a:lnTo>
                  <a:pt x="3216502" y="1348306"/>
                </a:lnTo>
                <a:lnTo>
                  <a:pt x="3219223" y="1351018"/>
                </a:lnTo>
                <a:lnTo>
                  <a:pt x="3225800" y="1357803"/>
                </a:lnTo>
                <a:lnTo>
                  <a:pt x="3232830" y="1365945"/>
                </a:lnTo>
                <a:lnTo>
                  <a:pt x="3240541" y="1375443"/>
                </a:lnTo>
                <a:lnTo>
                  <a:pt x="3257550" y="1396019"/>
                </a:lnTo>
                <a:lnTo>
                  <a:pt x="3275239" y="1417276"/>
                </a:lnTo>
                <a:lnTo>
                  <a:pt x="3283039" y="1426691"/>
                </a:lnTo>
                <a:lnTo>
                  <a:pt x="3282401" y="1422404"/>
                </a:lnTo>
                <a:lnTo>
                  <a:pt x="3281031" y="1416922"/>
                </a:lnTo>
                <a:lnTo>
                  <a:pt x="3279889" y="1411671"/>
                </a:lnTo>
                <a:lnTo>
                  <a:pt x="3277835" y="1406189"/>
                </a:lnTo>
                <a:lnTo>
                  <a:pt x="3276922" y="1403676"/>
                </a:lnTo>
                <a:lnTo>
                  <a:pt x="3275780" y="1401393"/>
                </a:lnTo>
                <a:lnTo>
                  <a:pt x="3274182" y="1398880"/>
                </a:lnTo>
                <a:lnTo>
                  <a:pt x="3272812" y="1396368"/>
                </a:lnTo>
                <a:lnTo>
                  <a:pt x="3270758" y="1394084"/>
                </a:lnTo>
                <a:lnTo>
                  <a:pt x="3268931" y="1392258"/>
                </a:lnTo>
                <a:lnTo>
                  <a:pt x="3238111" y="1369879"/>
                </a:lnTo>
                <a:lnTo>
                  <a:pt x="3212999" y="1344756"/>
                </a:lnTo>
                <a:lnTo>
                  <a:pt x="3195254" y="1338982"/>
                </a:lnTo>
                <a:close/>
                <a:moveTo>
                  <a:pt x="3291265" y="1338236"/>
                </a:moveTo>
                <a:lnTo>
                  <a:pt x="3292674" y="1339048"/>
                </a:lnTo>
                <a:lnTo>
                  <a:pt x="3295914" y="1338541"/>
                </a:lnTo>
                <a:lnTo>
                  <a:pt x="3291265" y="1338236"/>
                </a:lnTo>
                <a:close/>
                <a:moveTo>
                  <a:pt x="2256197" y="1336530"/>
                </a:moveTo>
                <a:lnTo>
                  <a:pt x="2256291" y="1341321"/>
                </a:lnTo>
                <a:lnTo>
                  <a:pt x="2273980" y="1344720"/>
                </a:lnTo>
                <a:lnTo>
                  <a:pt x="2274660" y="1345627"/>
                </a:lnTo>
                <a:lnTo>
                  <a:pt x="2275297" y="1346262"/>
                </a:lnTo>
                <a:lnTo>
                  <a:pt x="2273592" y="1343524"/>
                </a:lnTo>
                <a:lnTo>
                  <a:pt x="2266993" y="1342846"/>
                </a:lnTo>
                <a:lnTo>
                  <a:pt x="2257208" y="1341484"/>
                </a:lnTo>
                <a:lnTo>
                  <a:pt x="2256197" y="1336530"/>
                </a:lnTo>
                <a:close/>
                <a:moveTo>
                  <a:pt x="2384104" y="1334417"/>
                </a:moveTo>
                <a:lnTo>
                  <a:pt x="2383991" y="1337020"/>
                </a:lnTo>
                <a:lnTo>
                  <a:pt x="2384647" y="1334921"/>
                </a:lnTo>
                <a:lnTo>
                  <a:pt x="2384104" y="1334417"/>
                </a:lnTo>
                <a:close/>
                <a:moveTo>
                  <a:pt x="3264049" y="1333160"/>
                </a:moveTo>
                <a:lnTo>
                  <a:pt x="3263689" y="1333341"/>
                </a:lnTo>
                <a:lnTo>
                  <a:pt x="3264361" y="1333576"/>
                </a:lnTo>
                <a:lnTo>
                  <a:pt x="3264049" y="1333160"/>
                </a:lnTo>
                <a:close/>
                <a:moveTo>
                  <a:pt x="5163157" y="1331490"/>
                </a:moveTo>
                <a:lnTo>
                  <a:pt x="5167920" y="1332623"/>
                </a:lnTo>
                <a:lnTo>
                  <a:pt x="5165652" y="1331944"/>
                </a:lnTo>
                <a:lnTo>
                  <a:pt x="5163157" y="1331490"/>
                </a:lnTo>
                <a:close/>
                <a:moveTo>
                  <a:pt x="4859564" y="1328475"/>
                </a:moveTo>
                <a:lnTo>
                  <a:pt x="4855028" y="1334145"/>
                </a:lnTo>
                <a:lnTo>
                  <a:pt x="4855709" y="1333918"/>
                </a:lnTo>
                <a:lnTo>
                  <a:pt x="4859564" y="1328475"/>
                </a:lnTo>
                <a:close/>
                <a:moveTo>
                  <a:pt x="2254250" y="1327877"/>
                </a:moveTo>
                <a:lnTo>
                  <a:pt x="2254477" y="1328103"/>
                </a:lnTo>
                <a:lnTo>
                  <a:pt x="2254250" y="1328103"/>
                </a:lnTo>
                <a:lnTo>
                  <a:pt x="2254250" y="1327877"/>
                </a:lnTo>
                <a:close/>
                <a:moveTo>
                  <a:pt x="2378475" y="1326688"/>
                </a:moveTo>
                <a:lnTo>
                  <a:pt x="2376652" y="1328255"/>
                </a:lnTo>
                <a:lnTo>
                  <a:pt x="2378508" y="1327583"/>
                </a:lnTo>
                <a:lnTo>
                  <a:pt x="2378475" y="1326688"/>
                </a:lnTo>
                <a:close/>
                <a:moveTo>
                  <a:pt x="2367176" y="1321122"/>
                </a:moveTo>
                <a:lnTo>
                  <a:pt x="2366888" y="1321753"/>
                </a:lnTo>
                <a:lnTo>
                  <a:pt x="2366205" y="1322661"/>
                </a:lnTo>
                <a:lnTo>
                  <a:pt x="2366205" y="1323795"/>
                </a:lnTo>
                <a:lnTo>
                  <a:pt x="2366236" y="1323917"/>
                </a:lnTo>
                <a:lnTo>
                  <a:pt x="2366383" y="1322886"/>
                </a:lnTo>
                <a:lnTo>
                  <a:pt x="2367060" y="1321527"/>
                </a:lnTo>
                <a:lnTo>
                  <a:pt x="2367176" y="1321122"/>
                </a:lnTo>
                <a:close/>
                <a:moveTo>
                  <a:pt x="3029222" y="1320356"/>
                </a:moveTo>
                <a:lnTo>
                  <a:pt x="3029565" y="1321092"/>
                </a:lnTo>
                <a:lnTo>
                  <a:pt x="3031157" y="1324277"/>
                </a:lnTo>
                <a:lnTo>
                  <a:pt x="3032118" y="1323636"/>
                </a:lnTo>
                <a:lnTo>
                  <a:pt x="3029850" y="1321141"/>
                </a:lnTo>
                <a:lnTo>
                  <a:pt x="3029222" y="1320356"/>
                </a:lnTo>
                <a:close/>
                <a:moveTo>
                  <a:pt x="2603121" y="1319747"/>
                </a:moveTo>
                <a:lnTo>
                  <a:pt x="2613999" y="1344658"/>
                </a:lnTo>
                <a:lnTo>
                  <a:pt x="2615552" y="1345947"/>
                </a:lnTo>
                <a:lnTo>
                  <a:pt x="2614404" y="1344825"/>
                </a:lnTo>
                <a:lnTo>
                  <a:pt x="2603500" y="1320073"/>
                </a:lnTo>
                <a:lnTo>
                  <a:pt x="2605544" y="1320298"/>
                </a:lnTo>
                <a:lnTo>
                  <a:pt x="2606950" y="1320298"/>
                </a:lnTo>
                <a:lnTo>
                  <a:pt x="2605161" y="1319973"/>
                </a:lnTo>
                <a:lnTo>
                  <a:pt x="2603121" y="1319747"/>
                </a:lnTo>
                <a:close/>
                <a:moveTo>
                  <a:pt x="2614509" y="1319556"/>
                </a:moveTo>
                <a:lnTo>
                  <a:pt x="2612413" y="1319747"/>
                </a:lnTo>
                <a:lnTo>
                  <a:pt x="2610147" y="1319973"/>
                </a:lnTo>
                <a:lnTo>
                  <a:pt x="2608358" y="1320298"/>
                </a:lnTo>
                <a:lnTo>
                  <a:pt x="2610542" y="1320298"/>
                </a:lnTo>
                <a:lnTo>
                  <a:pt x="2612814" y="1319848"/>
                </a:lnTo>
                <a:lnTo>
                  <a:pt x="2614509" y="1319556"/>
                </a:lnTo>
                <a:close/>
                <a:moveTo>
                  <a:pt x="2866164" y="1318553"/>
                </a:moveTo>
                <a:lnTo>
                  <a:pt x="2868835" y="1321198"/>
                </a:lnTo>
                <a:lnTo>
                  <a:pt x="2866336" y="1318724"/>
                </a:lnTo>
                <a:lnTo>
                  <a:pt x="2866164" y="1318553"/>
                </a:lnTo>
                <a:close/>
                <a:moveTo>
                  <a:pt x="5409289" y="1318120"/>
                </a:moveTo>
                <a:lnTo>
                  <a:pt x="5412238" y="1321746"/>
                </a:lnTo>
                <a:lnTo>
                  <a:pt x="5412011" y="1321519"/>
                </a:lnTo>
                <a:lnTo>
                  <a:pt x="5411104" y="1325372"/>
                </a:lnTo>
                <a:lnTo>
                  <a:pt x="5413146" y="1322199"/>
                </a:lnTo>
                <a:lnTo>
                  <a:pt x="5409289" y="1318120"/>
                </a:lnTo>
                <a:close/>
                <a:moveTo>
                  <a:pt x="2863836" y="1316537"/>
                </a:moveTo>
                <a:lnTo>
                  <a:pt x="2864518" y="1316923"/>
                </a:lnTo>
                <a:lnTo>
                  <a:pt x="2866164" y="1318553"/>
                </a:lnTo>
                <a:lnTo>
                  <a:pt x="2865881" y="1318274"/>
                </a:lnTo>
                <a:lnTo>
                  <a:pt x="2863836" y="1316537"/>
                </a:lnTo>
                <a:close/>
                <a:moveTo>
                  <a:pt x="2287473" y="1314723"/>
                </a:moveTo>
                <a:lnTo>
                  <a:pt x="2287700" y="1314949"/>
                </a:lnTo>
                <a:lnTo>
                  <a:pt x="2289520" y="1315856"/>
                </a:lnTo>
                <a:lnTo>
                  <a:pt x="2291341" y="1316764"/>
                </a:lnTo>
                <a:lnTo>
                  <a:pt x="2293389" y="1316990"/>
                </a:lnTo>
                <a:lnTo>
                  <a:pt x="2295892" y="1316990"/>
                </a:lnTo>
                <a:lnTo>
                  <a:pt x="2298167" y="1316764"/>
                </a:lnTo>
                <a:lnTo>
                  <a:pt x="2300670" y="1316537"/>
                </a:lnTo>
                <a:lnTo>
                  <a:pt x="2302538" y="1316071"/>
                </a:lnTo>
                <a:lnTo>
                  <a:pt x="2301989" y="1316071"/>
                </a:lnTo>
                <a:lnTo>
                  <a:pt x="2296735" y="1315371"/>
                </a:lnTo>
                <a:lnTo>
                  <a:pt x="2288741" y="1315371"/>
                </a:lnTo>
                <a:lnTo>
                  <a:pt x="2287473" y="1314723"/>
                </a:lnTo>
                <a:close/>
                <a:moveTo>
                  <a:pt x="2981175" y="1312457"/>
                </a:moveTo>
                <a:lnTo>
                  <a:pt x="2976631" y="1312684"/>
                </a:lnTo>
                <a:lnTo>
                  <a:pt x="2971860" y="1312911"/>
                </a:lnTo>
                <a:lnTo>
                  <a:pt x="2967089" y="1313139"/>
                </a:lnTo>
                <a:lnTo>
                  <a:pt x="2962545" y="1314048"/>
                </a:lnTo>
                <a:lnTo>
                  <a:pt x="2953231" y="1315411"/>
                </a:lnTo>
                <a:lnTo>
                  <a:pt x="2943916" y="1317456"/>
                </a:lnTo>
                <a:lnTo>
                  <a:pt x="2935056" y="1319502"/>
                </a:lnTo>
                <a:lnTo>
                  <a:pt x="2925968" y="1322455"/>
                </a:lnTo>
                <a:lnTo>
                  <a:pt x="2916880" y="1325410"/>
                </a:lnTo>
                <a:lnTo>
                  <a:pt x="2908247" y="1328818"/>
                </a:lnTo>
                <a:lnTo>
                  <a:pt x="2891663" y="1317001"/>
                </a:lnTo>
                <a:lnTo>
                  <a:pt x="2891435" y="1317001"/>
                </a:lnTo>
                <a:lnTo>
                  <a:pt x="2890981" y="1317001"/>
                </a:lnTo>
                <a:lnTo>
                  <a:pt x="2873454" y="1327654"/>
                </a:lnTo>
                <a:lnTo>
                  <a:pt x="2873454" y="1328211"/>
                </a:lnTo>
                <a:lnTo>
                  <a:pt x="2891389" y="1317400"/>
                </a:lnTo>
                <a:lnTo>
                  <a:pt x="2907961" y="1328886"/>
                </a:lnTo>
                <a:lnTo>
                  <a:pt x="2915452" y="1330237"/>
                </a:lnTo>
                <a:lnTo>
                  <a:pt x="2922944" y="1326634"/>
                </a:lnTo>
                <a:lnTo>
                  <a:pt x="2931343" y="1323256"/>
                </a:lnTo>
                <a:lnTo>
                  <a:pt x="2939744" y="1319878"/>
                </a:lnTo>
                <a:lnTo>
                  <a:pt x="2949051" y="1317400"/>
                </a:lnTo>
                <a:lnTo>
                  <a:pt x="2953365" y="1316049"/>
                </a:lnTo>
                <a:lnTo>
                  <a:pt x="2957905" y="1315148"/>
                </a:lnTo>
                <a:lnTo>
                  <a:pt x="2962672" y="1314248"/>
                </a:lnTo>
                <a:lnTo>
                  <a:pt x="2967213" y="1313572"/>
                </a:lnTo>
                <a:lnTo>
                  <a:pt x="2971980" y="1313121"/>
                </a:lnTo>
                <a:lnTo>
                  <a:pt x="2976293" y="1312896"/>
                </a:lnTo>
                <a:lnTo>
                  <a:pt x="2980606" y="1312896"/>
                </a:lnTo>
                <a:lnTo>
                  <a:pt x="2984693" y="1313347"/>
                </a:lnTo>
                <a:lnTo>
                  <a:pt x="3005124" y="1321454"/>
                </a:lnTo>
                <a:lnTo>
                  <a:pt x="3018291" y="1322581"/>
                </a:lnTo>
                <a:lnTo>
                  <a:pt x="3019426" y="1323256"/>
                </a:lnTo>
                <a:lnTo>
                  <a:pt x="3019426" y="1323482"/>
                </a:lnTo>
                <a:lnTo>
                  <a:pt x="3014794" y="1335597"/>
                </a:lnTo>
                <a:lnTo>
                  <a:pt x="3020555" y="1322276"/>
                </a:lnTo>
                <a:lnTo>
                  <a:pt x="3029336" y="1324228"/>
                </a:lnTo>
                <a:lnTo>
                  <a:pt x="2981175" y="1312457"/>
                </a:lnTo>
                <a:close/>
                <a:moveTo>
                  <a:pt x="5223499" y="1308149"/>
                </a:moveTo>
                <a:lnTo>
                  <a:pt x="5227240" y="1309055"/>
                </a:lnTo>
                <a:lnTo>
                  <a:pt x="5230304" y="1309962"/>
                </a:lnTo>
                <a:lnTo>
                  <a:pt x="5230985" y="1309962"/>
                </a:lnTo>
                <a:lnTo>
                  <a:pt x="5227240" y="1309055"/>
                </a:lnTo>
                <a:lnTo>
                  <a:pt x="5224179" y="1308149"/>
                </a:lnTo>
                <a:lnTo>
                  <a:pt x="5223499" y="1308149"/>
                </a:lnTo>
                <a:close/>
                <a:moveTo>
                  <a:pt x="852488" y="1308146"/>
                </a:moveTo>
                <a:lnTo>
                  <a:pt x="848286" y="1312228"/>
                </a:lnTo>
                <a:lnTo>
                  <a:pt x="849920" y="1311548"/>
                </a:lnTo>
                <a:lnTo>
                  <a:pt x="849686" y="1311776"/>
                </a:lnTo>
                <a:lnTo>
                  <a:pt x="844550" y="1314496"/>
                </a:lnTo>
                <a:lnTo>
                  <a:pt x="852488" y="1308146"/>
                </a:lnTo>
                <a:close/>
                <a:moveTo>
                  <a:pt x="2362337" y="1307947"/>
                </a:moveTo>
                <a:lnTo>
                  <a:pt x="2374735" y="1310615"/>
                </a:lnTo>
                <a:lnTo>
                  <a:pt x="2374960" y="1310434"/>
                </a:lnTo>
                <a:lnTo>
                  <a:pt x="2370446" y="1309303"/>
                </a:lnTo>
                <a:lnTo>
                  <a:pt x="2366157" y="1308623"/>
                </a:lnTo>
                <a:lnTo>
                  <a:pt x="2362337" y="1307947"/>
                </a:lnTo>
                <a:close/>
                <a:moveTo>
                  <a:pt x="2846853" y="1306822"/>
                </a:moveTo>
                <a:lnTo>
                  <a:pt x="2853160" y="1309722"/>
                </a:lnTo>
                <a:lnTo>
                  <a:pt x="2856340" y="1311522"/>
                </a:lnTo>
                <a:lnTo>
                  <a:pt x="2859521" y="1313323"/>
                </a:lnTo>
                <a:lnTo>
                  <a:pt x="2862701" y="1315572"/>
                </a:lnTo>
                <a:lnTo>
                  <a:pt x="2863836" y="1316537"/>
                </a:lnTo>
                <a:lnTo>
                  <a:pt x="2862928" y="1316023"/>
                </a:lnTo>
                <a:lnTo>
                  <a:pt x="2861792" y="1315798"/>
                </a:lnTo>
                <a:lnTo>
                  <a:pt x="2861565" y="1316023"/>
                </a:lnTo>
                <a:lnTo>
                  <a:pt x="2861111" y="1316023"/>
                </a:lnTo>
                <a:lnTo>
                  <a:pt x="2860884" y="1316698"/>
                </a:lnTo>
                <a:lnTo>
                  <a:pt x="2860884" y="1317823"/>
                </a:lnTo>
                <a:lnTo>
                  <a:pt x="2861338" y="1318948"/>
                </a:lnTo>
                <a:lnTo>
                  <a:pt x="2862019" y="1320298"/>
                </a:lnTo>
                <a:lnTo>
                  <a:pt x="2862928" y="1321649"/>
                </a:lnTo>
                <a:lnTo>
                  <a:pt x="2864291" y="1322774"/>
                </a:lnTo>
                <a:lnTo>
                  <a:pt x="2865654" y="1323673"/>
                </a:lnTo>
                <a:lnTo>
                  <a:pt x="2867699" y="1324574"/>
                </a:lnTo>
                <a:lnTo>
                  <a:pt x="2869516" y="1324799"/>
                </a:lnTo>
                <a:lnTo>
                  <a:pt x="2871788" y="1324574"/>
                </a:lnTo>
                <a:lnTo>
                  <a:pt x="2867926" y="1325699"/>
                </a:lnTo>
                <a:lnTo>
                  <a:pt x="2864291" y="1326824"/>
                </a:lnTo>
                <a:lnTo>
                  <a:pt x="2860884" y="1328624"/>
                </a:lnTo>
                <a:lnTo>
                  <a:pt x="2857930" y="1330424"/>
                </a:lnTo>
                <a:lnTo>
                  <a:pt x="2854977" y="1332449"/>
                </a:lnTo>
                <a:lnTo>
                  <a:pt x="2852251" y="1334699"/>
                </a:lnTo>
                <a:lnTo>
                  <a:pt x="2847253" y="1339425"/>
                </a:lnTo>
                <a:lnTo>
                  <a:pt x="2845004" y="1341653"/>
                </a:lnTo>
                <a:lnTo>
                  <a:pt x="2847120" y="1340147"/>
                </a:lnTo>
                <a:lnTo>
                  <a:pt x="2857336" y="1333391"/>
                </a:lnTo>
                <a:lnTo>
                  <a:pt x="2861876" y="1330913"/>
                </a:lnTo>
                <a:lnTo>
                  <a:pt x="2865736" y="1328661"/>
                </a:lnTo>
                <a:lnTo>
                  <a:pt x="2869141" y="1326859"/>
                </a:lnTo>
                <a:lnTo>
                  <a:pt x="2870730" y="1326634"/>
                </a:lnTo>
                <a:lnTo>
                  <a:pt x="2871865" y="1326409"/>
                </a:lnTo>
                <a:lnTo>
                  <a:pt x="2872546" y="1326409"/>
                </a:lnTo>
                <a:lnTo>
                  <a:pt x="2873033" y="1326570"/>
                </a:lnTo>
                <a:lnTo>
                  <a:pt x="2873033" y="1326092"/>
                </a:lnTo>
                <a:lnTo>
                  <a:pt x="2872579" y="1324729"/>
                </a:lnTo>
                <a:lnTo>
                  <a:pt x="2871897" y="1322910"/>
                </a:lnTo>
                <a:lnTo>
                  <a:pt x="2870989" y="1321546"/>
                </a:lnTo>
                <a:lnTo>
                  <a:pt x="2870080" y="1319956"/>
                </a:lnTo>
                <a:lnTo>
                  <a:pt x="2868490" y="1318593"/>
                </a:lnTo>
                <a:lnTo>
                  <a:pt x="2867126" y="1317229"/>
                </a:lnTo>
                <a:lnTo>
                  <a:pt x="2865309" y="1315866"/>
                </a:lnTo>
                <a:lnTo>
                  <a:pt x="2861447" y="1313593"/>
                </a:lnTo>
                <a:lnTo>
                  <a:pt x="2857130" y="1311094"/>
                </a:lnTo>
                <a:lnTo>
                  <a:pt x="2852132" y="1308821"/>
                </a:lnTo>
                <a:lnTo>
                  <a:pt x="2847361" y="1307003"/>
                </a:lnTo>
                <a:lnTo>
                  <a:pt x="2846853" y="1306822"/>
                </a:lnTo>
                <a:close/>
                <a:moveTo>
                  <a:pt x="2353670" y="1305024"/>
                </a:moveTo>
                <a:lnTo>
                  <a:pt x="2354827" y="1306331"/>
                </a:lnTo>
                <a:lnTo>
                  <a:pt x="2358233" y="1307064"/>
                </a:lnTo>
                <a:lnTo>
                  <a:pt x="2355775" y="1306359"/>
                </a:lnTo>
                <a:lnTo>
                  <a:pt x="2354420" y="1305453"/>
                </a:lnTo>
                <a:lnTo>
                  <a:pt x="2353670" y="1305024"/>
                </a:lnTo>
                <a:close/>
                <a:moveTo>
                  <a:pt x="2338522" y="1301334"/>
                </a:moveTo>
                <a:lnTo>
                  <a:pt x="2340719" y="1302702"/>
                </a:lnTo>
                <a:lnTo>
                  <a:pt x="2340803" y="1302658"/>
                </a:lnTo>
                <a:lnTo>
                  <a:pt x="2338522" y="1301334"/>
                </a:lnTo>
                <a:close/>
                <a:moveTo>
                  <a:pt x="3710313" y="1296070"/>
                </a:moveTo>
                <a:lnTo>
                  <a:pt x="3709775" y="1296194"/>
                </a:lnTo>
                <a:lnTo>
                  <a:pt x="3704107" y="1299823"/>
                </a:lnTo>
                <a:lnTo>
                  <a:pt x="3704150" y="1302812"/>
                </a:lnTo>
                <a:lnTo>
                  <a:pt x="3710313" y="1296070"/>
                </a:lnTo>
                <a:close/>
                <a:moveTo>
                  <a:pt x="2815101" y="1294959"/>
                </a:moveTo>
                <a:lnTo>
                  <a:pt x="2812559" y="1295129"/>
                </a:lnTo>
                <a:lnTo>
                  <a:pt x="2815222" y="1295546"/>
                </a:lnTo>
                <a:lnTo>
                  <a:pt x="2815953" y="1295385"/>
                </a:lnTo>
                <a:lnTo>
                  <a:pt x="2815101" y="1294959"/>
                </a:lnTo>
                <a:close/>
                <a:moveTo>
                  <a:pt x="2308365" y="1292258"/>
                </a:moveTo>
                <a:lnTo>
                  <a:pt x="2316163" y="1294753"/>
                </a:lnTo>
                <a:lnTo>
                  <a:pt x="2315494" y="1295433"/>
                </a:lnTo>
                <a:lnTo>
                  <a:pt x="2311038" y="1297021"/>
                </a:lnTo>
                <a:lnTo>
                  <a:pt x="2303463" y="1293391"/>
                </a:lnTo>
                <a:lnTo>
                  <a:pt x="2307028" y="1292484"/>
                </a:lnTo>
                <a:lnTo>
                  <a:pt x="2308365" y="1292258"/>
                </a:lnTo>
                <a:close/>
                <a:moveTo>
                  <a:pt x="2788065" y="1291779"/>
                </a:moveTo>
                <a:lnTo>
                  <a:pt x="2791473" y="1297687"/>
                </a:lnTo>
                <a:lnTo>
                  <a:pt x="2791928" y="1298595"/>
                </a:lnTo>
                <a:lnTo>
                  <a:pt x="2778296" y="1306776"/>
                </a:lnTo>
                <a:lnTo>
                  <a:pt x="2763075" y="1295414"/>
                </a:lnTo>
                <a:lnTo>
                  <a:pt x="2761566" y="1294575"/>
                </a:lnTo>
                <a:lnTo>
                  <a:pt x="2760929" y="1295321"/>
                </a:lnTo>
                <a:lnTo>
                  <a:pt x="2778648" y="1307248"/>
                </a:lnTo>
                <a:lnTo>
                  <a:pt x="2792960" y="1298697"/>
                </a:lnTo>
                <a:lnTo>
                  <a:pt x="2788328" y="1291816"/>
                </a:lnTo>
                <a:lnTo>
                  <a:pt x="2788065" y="1291779"/>
                </a:lnTo>
                <a:close/>
                <a:moveTo>
                  <a:pt x="723713" y="1289398"/>
                </a:moveTo>
                <a:lnTo>
                  <a:pt x="712612" y="1303577"/>
                </a:lnTo>
                <a:lnTo>
                  <a:pt x="696509" y="1324207"/>
                </a:lnTo>
                <a:lnTo>
                  <a:pt x="680405" y="1345064"/>
                </a:lnTo>
                <a:lnTo>
                  <a:pt x="676639" y="1350084"/>
                </a:lnTo>
                <a:lnTo>
                  <a:pt x="681617" y="1343951"/>
                </a:lnTo>
                <a:lnTo>
                  <a:pt x="690002" y="1333294"/>
                </a:lnTo>
                <a:lnTo>
                  <a:pt x="699066" y="1322861"/>
                </a:lnTo>
                <a:lnTo>
                  <a:pt x="708129" y="1312655"/>
                </a:lnTo>
                <a:lnTo>
                  <a:pt x="717193" y="1302676"/>
                </a:lnTo>
                <a:lnTo>
                  <a:pt x="719686" y="1304491"/>
                </a:lnTo>
                <a:lnTo>
                  <a:pt x="722405" y="1305851"/>
                </a:lnTo>
                <a:lnTo>
                  <a:pt x="725351" y="1306986"/>
                </a:lnTo>
                <a:lnTo>
                  <a:pt x="728523" y="1308119"/>
                </a:lnTo>
                <a:lnTo>
                  <a:pt x="731696" y="1309027"/>
                </a:lnTo>
                <a:lnTo>
                  <a:pt x="735094" y="1309707"/>
                </a:lnTo>
                <a:lnTo>
                  <a:pt x="738720" y="1310160"/>
                </a:lnTo>
                <a:lnTo>
                  <a:pt x="742345" y="1310841"/>
                </a:lnTo>
                <a:lnTo>
                  <a:pt x="749823" y="1311521"/>
                </a:lnTo>
                <a:lnTo>
                  <a:pt x="757527" y="1311748"/>
                </a:lnTo>
                <a:lnTo>
                  <a:pt x="765912" y="1311521"/>
                </a:lnTo>
                <a:lnTo>
                  <a:pt x="774069" y="1311068"/>
                </a:lnTo>
                <a:lnTo>
                  <a:pt x="790611" y="1309707"/>
                </a:lnTo>
                <a:lnTo>
                  <a:pt x="806926" y="1308346"/>
                </a:lnTo>
                <a:lnTo>
                  <a:pt x="814403" y="1307665"/>
                </a:lnTo>
                <a:lnTo>
                  <a:pt x="821654" y="1307439"/>
                </a:lnTo>
                <a:lnTo>
                  <a:pt x="828226" y="1306986"/>
                </a:lnTo>
                <a:lnTo>
                  <a:pt x="834344" y="1307439"/>
                </a:lnTo>
                <a:lnTo>
                  <a:pt x="823467" y="1317191"/>
                </a:lnTo>
                <a:lnTo>
                  <a:pt x="837743" y="1305397"/>
                </a:lnTo>
                <a:lnTo>
                  <a:pt x="840235" y="1305397"/>
                </a:lnTo>
                <a:lnTo>
                  <a:pt x="843635" y="1305851"/>
                </a:lnTo>
                <a:lnTo>
                  <a:pt x="840915" y="1313108"/>
                </a:lnTo>
                <a:lnTo>
                  <a:pt x="846580" y="1323768"/>
                </a:lnTo>
                <a:lnTo>
                  <a:pt x="840915" y="1327850"/>
                </a:lnTo>
                <a:lnTo>
                  <a:pt x="835024" y="1331706"/>
                </a:lnTo>
                <a:lnTo>
                  <a:pt x="829132" y="1335561"/>
                </a:lnTo>
                <a:lnTo>
                  <a:pt x="823467" y="1338964"/>
                </a:lnTo>
                <a:lnTo>
                  <a:pt x="817349" y="1342364"/>
                </a:lnTo>
                <a:lnTo>
                  <a:pt x="811231" y="1345766"/>
                </a:lnTo>
                <a:lnTo>
                  <a:pt x="804886" y="1348942"/>
                </a:lnTo>
                <a:lnTo>
                  <a:pt x="798541" y="1351888"/>
                </a:lnTo>
                <a:lnTo>
                  <a:pt x="803980" y="1349848"/>
                </a:lnTo>
                <a:lnTo>
                  <a:pt x="808965" y="1347354"/>
                </a:lnTo>
                <a:lnTo>
                  <a:pt x="813950" y="1344859"/>
                </a:lnTo>
                <a:lnTo>
                  <a:pt x="818709" y="1341911"/>
                </a:lnTo>
                <a:lnTo>
                  <a:pt x="814856" y="1344859"/>
                </a:lnTo>
                <a:lnTo>
                  <a:pt x="809645" y="1348488"/>
                </a:lnTo>
                <a:lnTo>
                  <a:pt x="795596" y="1357558"/>
                </a:lnTo>
                <a:lnTo>
                  <a:pt x="781773" y="1366632"/>
                </a:lnTo>
                <a:lnTo>
                  <a:pt x="772483" y="1372528"/>
                </a:lnTo>
                <a:lnTo>
                  <a:pt x="773389" y="1363229"/>
                </a:lnTo>
                <a:lnTo>
                  <a:pt x="771123" y="1366858"/>
                </a:lnTo>
                <a:lnTo>
                  <a:pt x="769310" y="1378424"/>
                </a:lnTo>
                <a:lnTo>
                  <a:pt x="768404" y="1378651"/>
                </a:lnTo>
                <a:lnTo>
                  <a:pt x="758887" y="1387494"/>
                </a:lnTo>
                <a:lnTo>
                  <a:pt x="788118" y="1366858"/>
                </a:lnTo>
                <a:lnTo>
                  <a:pt x="791064" y="1365270"/>
                </a:lnTo>
                <a:lnTo>
                  <a:pt x="806699" y="1352568"/>
                </a:lnTo>
                <a:lnTo>
                  <a:pt x="814177" y="1346220"/>
                </a:lnTo>
                <a:lnTo>
                  <a:pt x="817349" y="1343951"/>
                </a:lnTo>
                <a:lnTo>
                  <a:pt x="821201" y="1340777"/>
                </a:lnTo>
                <a:lnTo>
                  <a:pt x="827093" y="1346220"/>
                </a:lnTo>
                <a:lnTo>
                  <a:pt x="803753" y="1374343"/>
                </a:lnTo>
                <a:lnTo>
                  <a:pt x="806246" y="1373436"/>
                </a:lnTo>
                <a:lnTo>
                  <a:pt x="823920" y="1361188"/>
                </a:lnTo>
                <a:lnTo>
                  <a:pt x="818256" y="1367085"/>
                </a:lnTo>
                <a:lnTo>
                  <a:pt x="820068" y="1371621"/>
                </a:lnTo>
                <a:lnTo>
                  <a:pt x="812138" y="1387041"/>
                </a:lnTo>
                <a:lnTo>
                  <a:pt x="801261" y="1395430"/>
                </a:lnTo>
                <a:lnTo>
                  <a:pt x="791744" y="1406771"/>
                </a:lnTo>
                <a:lnTo>
                  <a:pt x="789251" y="1414708"/>
                </a:lnTo>
                <a:lnTo>
                  <a:pt x="781547" y="1418110"/>
                </a:lnTo>
                <a:lnTo>
                  <a:pt x="783586" y="1421739"/>
                </a:lnTo>
                <a:lnTo>
                  <a:pt x="780640" y="1427635"/>
                </a:lnTo>
                <a:lnTo>
                  <a:pt x="776788" y="1426954"/>
                </a:lnTo>
                <a:lnTo>
                  <a:pt x="722858" y="1471405"/>
                </a:lnTo>
                <a:lnTo>
                  <a:pt x="716740" y="1475033"/>
                </a:lnTo>
                <a:lnTo>
                  <a:pt x="710622" y="1479116"/>
                </a:lnTo>
                <a:lnTo>
                  <a:pt x="704277" y="1483878"/>
                </a:lnTo>
                <a:lnTo>
                  <a:pt x="698159" y="1488640"/>
                </a:lnTo>
                <a:lnTo>
                  <a:pt x="685470" y="1498846"/>
                </a:lnTo>
                <a:lnTo>
                  <a:pt x="672554" y="1509051"/>
                </a:lnTo>
                <a:lnTo>
                  <a:pt x="666209" y="1514040"/>
                </a:lnTo>
                <a:lnTo>
                  <a:pt x="660091" y="1518577"/>
                </a:lnTo>
                <a:lnTo>
                  <a:pt x="654199" y="1522885"/>
                </a:lnTo>
                <a:lnTo>
                  <a:pt x="648081" y="1526741"/>
                </a:lnTo>
                <a:lnTo>
                  <a:pt x="642190" y="1530143"/>
                </a:lnTo>
                <a:lnTo>
                  <a:pt x="636751" y="1532864"/>
                </a:lnTo>
                <a:lnTo>
                  <a:pt x="634032" y="1533998"/>
                </a:lnTo>
                <a:lnTo>
                  <a:pt x="631540" y="1534905"/>
                </a:lnTo>
                <a:lnTo>
                  <a:pt x="628821" y="1535585"/>
                </a:lnTo>
                <a:lnTo>
                  <a:pt x="626328" y="1536039"/>
                </a:lnTo>
                <a:lnTo>
                  <a:pt x="620436" y="1530596"/>
                </a:lnTo>
                <a:lnTo>
                  <a:pt x="612052" y="1534452"/>
                </a:lnTo>
                <a:lnTo>
                  <a:pt x="609560" y="1531050"/>
                </a:lnTo>
                <a:lnTo>
                  <a:pt x="605707" y="1532637"/>
                </a:lnTo>
                <a:lnTo>
                  <a:pt x="603668" y="1531957"/>
                </a:lnTo>
                <a:lnTo>
                  <a:pt x="601402" y="1531503"/>
                </a:lnTo>
                <a:lnTo>
                  <a:pt x="599136" y="1531503"/>
                </a:lnTo>
                <a:lnTo>
                  <a:pt x="596870" y="1531731"/>
                </a:lnTo>
                <a:lnTo>
                  <a:pt x="594151" y="1532184"/>
                </a:lnTo>
                <a:lnTo>
                  <a:pt x="591659" y="1533091"/>
                </a:lnTo>
                <a:lnTo>
                  <a:pt x="588939" y="1534452"/>
                </a:lnTo>
                <a:lnTo>
                  <a:pt x="586220" y="1536039"/>
                </a:lnTo>
                <a:lnTo>
                  <a:pt x="583728" y="1537853"/>
                </a:lnTo>
                <a:lnTo>
                  <a:pt x="581009" y="1539667"/>
                </a:lnTo>
                <a:lnTo>
                  <a:pt x="575343" y="1544204"/>
                </a:lnTo>
                <a:lnTo>
                  <a:pt x="570132" y="1548966"/>
                </a:lnTo>
                <a:lnTo>
                  <a:pt x="564694" y="1554409"/>
                </a:lnTo>
                <a:lnTo>
                  <a:pt x="559935" y="1559852"/>
                </a:lnTo>
                <a:lnTo>
                  <a:pt x="555176" y="1565295"/>
                </a:lnTo>
                <a:lnTo>
                  <a:pt x="551098" y="1570058"/>
                </a:lnTo>
                <a:lnTo>
                  <a:pt x="547472" y="1574820"/>
                </a:lnTo>
                <a:lnTo>
                  <a:pt x="542261" y="1581850"/>
                </a:lnTo>
                <a:lnTo>
                  <a:pt x="540447" y="1584118"/>
                </a:lnTo>
                <a:lnTo>
                  <a:pt x="535009" y="1592055"/>
                </a:lnTo>
                <a:lnTo>
                  <a:pt x="529797" y="1599767"/>
                </a:lnTo>
                <a:lnTo>
                  <a:pt x="521466" y="1610395"/>
                </a:lnTo>
                <a:lnTo>
                  <a:pt x="517561" y="1614508"/>
                </a:lnTo>
                <a:lnTo>
                  <a:pt x="508951" y="1624713"/>
                </a:lnTo>
                <a:lnTo>
                  <a:pt x="500340" y="1635599"/>
                </a:lnTo>
                <a:lnTo>
                  <a:pt x="491729" y="1646258"/>
                </a:lnTo>
                <a:lnTo>
                  <a:pt x="483798" y="1657144"/>
                </a:lnTo>
                <a:lnTo>
                  <a:pt x="475566" y="1668552"/>
                </a:lnTo>
                <a:lnTo>
                  <a:pt x="471335" y="1673926"/>
                </a:lnTo>
                <a:lnTo>
                  <a:pt x="460232" y="1688894"/>
                </a:lnTo>
                <a:lnTo>
                  <a:pt x="455020" y="1696605"/>
                </a:lnTo>
                <a:lnTo>
                  <a:pt x="449582" y="1704316"/>
                </a:lnTo>
                <a:lnTo>
                  <a:pt x="452755" y="1700234"/>
                </a:lnTo>
                <a:lnTo>
                  <a:pt x="457287" y="1694110"/>
                </a:lnTo>
                <a:lnTo>
                  <a:pt x="469070" y="1677555"/>
                </a:lnTo>
                <a:lnTo>
                  <a:pt x="475566" y="1668552"/>
                </a:lnTo>
                <a:lnTo>
                  <a:pt x="483118" y="1658959"/>
                </a:lnTo>
                <a:lnTo>
                  <a:pt x="494902" y="1644217"/>
                </a:lnTo>
                <a:lnTo>
                  <a:pt x="506685" y="1629476"/>
                </a:lnTo>
                <a:lnTo>
                  <a:pt x="518241" y="1614508"/>
                </a:lnTo>
                <a:lnTo>
                  <a:pt x="521466" y="1610395"/>
                </a:lnTo>
                <a:lnTo>
                  <a:pt x="521867" y="1609972"/>
                </a:lnTo>
                <a:lnTo>
                  <a:pt x="526172" y="1605436"/>
                </a:lnTo>
                <a:lnTo>
                  <a:pt x="530477" y="1601127"/>
                </a:lnTo>
                <a:lnTo>
                  <a:pt x="534556" y="1597272"/>
                </a:lnTo>
                <a:lnTo>
                  <a:pt x="538635" y="1593643"/>
                </a:lnTo>
                <a:lnTo>
                  <a:pt x="542713" y="1590695"/>
                </a:lnTo>
                <a:lnTo>
                  <a:pt x="546566" y="1588200"/>
                </a:lnTo>
                <a:lnTo>
                  <a:pt x="550191" y="1585932"/>
                </a:lnTo>
                <a:lnTo>
                  <a:pt x="553817" y="1584118"/>
                </a:lnTo>
                <a:lnTo>
                  <a:pt x="557216" y="1582984"/>
                </a:lnTo>
                <a:lnTo>
                  <a:pt x="560388" y="1582531"/>
                </a:lnTo>
                <a:lnTo>
                  <a:pt x="561974" y="1582531"/>
                </a:lnTo>
                <a:lnTo>
                  <a:pt x="563560" y="1582531"/>
                </a:lnTo>
                <a:lnTo>
                  <a:pt x="563560" y="1585025"/>
                </a:lnTo>
                <a:lnTo>
                  <a:pt x="563334" y="1587293"/>
                </a:lnTo>
                <a:lnTo>
                  <a:pt x="562654" y="1589788"/>
                </a:lnTo>
                <a:lnTo>
                  <a:pt x="562201" y="1592055"/>
                </a:lnTo>
                <a:lnTo>
                  <a:pt x="561521" y="1594323"/>
                </a:lnTo>
                <a:lnTo>
                  <a:pt x="560841" y="1596818"/>
                </a:lnTo>
                <a:lnTo>
                  <a:pt x="558576" y="1601581"/>
                </a:lnTo>
                <a:lnTo>
                  <a:pt x="555856" y="1606117"/>
                </a:lnTo>
                <a:lnTo>
                  <a:pt x="553137" y="1610425"/>
                </a:lnTo>
                <a:lnTo>
                  <a:pt x="549738" y="1614508"/>
                </a:lnTo>
                <a:lnTo>
                  <a:pt x="546112" y="1618817"/>
                </a:lnTo>
                <a:lnTo>
                  <a:pt x="542261" y="1622445"/>
                </a:lnTo>
                <a:lnTo>
                  <a:pt x="538635" y="1625847"/>
                </a:lnTo>
                <a:lnTo>
                  <a:pt x="535009" y="1629022"/>
                </a:lnTo>
                <a:lnTo>
                  <a:pt x="531384" y="1631517"/>
                </a:lnTo>
                <a:lnTo>
                  <a:pt x="527985" y="1633785"/>
                </a:lnTo>
                <a:lnTo>
                  <a:pt x="525039" y="1635599"/>
                </a:lnTo>
                <a:lnTo>
                  <a:pt x="522546" y="1636506"/>
                </a:lnTo>
                <a:lnTo>
                  <a:pt x="520280" y="1637187"/>
                </a:lnTo>
                <a:lnTo>
                  <a:pt x="520054" y="1637187"/>
                </a:lnTo>
                <a:lnTo>
                  <a:pt x="519601" y="1637187"/>
                </a:lnTo>
                <a:lnTo>
                  <a:pt x="516202" y="1639228"/>
                </a:lnTo>
                <a:lnTo>
                  <a:pt x="515975" y="1639228"/>
                </a:lnTo>
                <a:lnTo>
                  <a:pt x="509177" y="1645805"/>
                </a:lnTo>
                <a:lnTo>
                  <a:pt x="512803" y="1643536"/>
                </a:lnTo>
                <a:lnTo>
                  <a:pt x="512576" y="1646485"/>
                </a:lnTo>
                <a:lnTo>
                  <a:pt x="511670" y="1649433"/>
                </a:lnTo>
                <a:lnTo>
                  <a:pt x="510990" y="1652155"/>
                </a:lnTo>
                <a:lnTo>
                  <a:pt x="509857" y="1654649"/>
                </a:lnTo>
                <a:lnTo>
                  <a:pt x="508951" y="1657144"/>
                </a:lnTo>
                <a:lnTo>
                  <a:pt x="507364" y="1659865"/>
                </a:lnTo>
                <a:lnTo>
                  <a:pt x="506005" y="1662360"/>
                </a:lnTo>
                <a:lnTo>
                  <a:pt x="503965" y="1664628"/>
                </a:lnTo>
                <a:lnTo>
                  <a:pt x="516202" y="1654876"/>
                </a:lnTo>
                <a:lnTo>
                  <a:pt x="515069" y="1658959"/>
                </a:lnTo>
                <a:lnTo>
                  <a:pt x="513936" y="1662587"/>
                </a:lnTo>
                <a:lnTo>
                  <a:pt x="512803" y="1666215"/>
                </a:lnTo>
                <a:lnTo>
                  <a:pt x="511216" y="1669844"/>
                </a:lnTo>
                <a:lnTo>
                  <a:pt x="507818" y="1676648"/>
                </a:lnTo>
                <a:lnTo>
                  <a:pt x="504192" y="1682998"/>
                </a:lnTo>
                <a:lnTo>
                  <a:pt x="500340" y="1689348"/>
                </a:lnTo>
                <a:lnTo>
                  <a:pt x="496035" y="1695244"/>
                </a:lnTo>
                <a:lnTo>
                  <a:pt x="494588" y="1697263"/>
                </a:lnTo>
                <a:lnTo>
                  <a:pt x="486958" y="1708365"/>
                </a:lnTo>
                <a:lnTo>
                  <a:pt x="482571" y="1716810"/>
                </a:lnTo>
                <a:lnTo>
                  <a:pt x="481416" y="1718811"/>
                </a:lnTo>
                <a:lnTo>
                  <a:pt x="478629" y="1723145"/>
                </a:lnTo>
                <a:lnTo>
                  <a:pt x="482179" y="1715173"/>
                </a:lnTo>
                <a:lnTo>
                  <a:pt x="479493" y="1719284"/>
                </a:lnTo>
                <a:lnTo>
                  <a:pt x="475641" y="1725407"/>
                </a:lnTo>
                <a:lnTo>
                  <a:pt x="472468" y="1731984"/>
                </a:lnTo>
                <a:lnTo>
                  <a:pt x="470656" y="1735386"/>
                </a:lnTo>
                <a:lnTo>
                  <a:pt x="469523" y="1738788"/>
                </a:lnTo>
                <a:lnTo>
                  <a:pt x="468163" y="1742189"/>
                </a:lnTo>
                <a:lnTo>
                  <a:pt x="467030" y="1745818"/>
                </a:lnTo>
                <a:lnTo>
                  <a:pt x="466351" y="1749673"/>
                </a:lnTo>
                <a:lnTo>
                  <a:pt x="465670" y="1753302"/>
                </a:lnTo>
                <a:lnTo>
                  <a:pt x="465217" y="1757611"/>
                </a:lnTo>
                <a:lnTo>
                  <a:pt x="464538" y="1761693"/>
                </a:lnTo>
                <a:lnTo>
                  <a:pt x="460912" y="1768497"/>
                </a:lnTo>
                <a:lnTo>
                  <a:pt x="473602" y="1759425"/>
                </a:lnTo>
                <a:lnTo>
                  <a:pt x="470429" y="1768951"/>
                </a:lnTo>
                <a:lnTo>
                  <a:pt x="471829" y="1767923"/>
                </a:lnTo>
                <a:lnTo>
                  <a:pt x="483758" y="1746692"/>
                </a:lnTo>
                <a:lnTo>
                  <a:pt x="526818" y="1695506"/>
                </a:lnTo>
                <a:lnTo>
                  <a:pt x="527050" y="1695734"/>
                </a:lnTo>
                <a:lnTo>
                  <a:pt x="524040" y="1704379"/>
                </a:lnTo>
                <a:lnTo>
                  <a:pt x="511308" y="1722578"/>
                </a:lnTo>
                <a:lnTo>
                  <a:pt x="503436" y="1733725"/>
                </a:lnTo>
                <a:lnTo>
                  <a:pt x="502047" y="1735545"/>
                </a:lnTo>
                <a:lnTo>
                  <a:pt x="502971" y="1733988"/>
                </a:lnTo>
                <a:lnTo>
                  <a:pt x="503899" y="1733042"/>
                </a:lnTo>
                <a:lnTo>
                  <a:pt x="503667" y="1732815"/>
                </a:lnTo>
                <a:lnTo>
                  <a:pt x="502971" y="1733988"/>
                </a:lnTo>
                <a:lnTo>
                  <a:pt x="491397" y="1745782"/>
                </a:lnTo>
                <a:lnTo>
                  <a:pt x="491860" y="1745782"/>
                </a:lnTo>
                <a:lnTo>
                  <a:pt x="492061" y="1745979"/>
                </a:lnTo>
                <a:lnTo>
                  <a:pt x="491628" y="1746464"/>
                </a:lnTo>
                <a:lnTo>
                  <a:pt x="490008" y="1748284"/>
                </a:lnTo>
                <a:lnTo>
                  <a:pt x="489750" y="1748876"/>
                </a:lnTo>
                <a:lnTo>
                  <a:pt x="477969" y="1763298"/>
                </a:lnTo>
                <a:lnTo>
                  <a:pt x="481211" y="1760569"/>
                </a:lnTo>
                <a:lnTo>
                  <a:pt x="478896" y="1765574"/>
                </a:lnTo>
                <a:lnTo>
                  <a:pt x="493018" y="1749421"/>
                </a:lnTo>
                <a:lnTo>
                  <a:pt x="488850" y="1752606"/>
                </a:lnTo>
                <a:lnTo>
                  <a:pt x="488850" y="1751924"/>
                </a:lnTo>
                <a:lnTo>
                  <a:pt x="488850" y="1751242"/>
                </a:lnTo>
                <a:lnTo>
                  <a:pt x="489314" y="1749877"/>
                </a:lnTo>
                <a:lnTo>
                  <a:pt x="489750" y="1748876"/>
                </a:lnTo>
                <a:lnTo>
                  <a:pt x="492091" y="1746009"/>
                </a:lnTo>
                <a:lnTo>
                  <a:pt x="492061" y="1745979"/>
                </a:lnTo>
                <a:lnTo>
                  <a:pt x="494870" y="1742825"/>
                </a:lnTo>
                <a:lnTo>
                  <a:pt x="497879" y="1739412"/>
                </a:lnTo>
                <a:lnTo>
                  <a:pt x="500658" y="1736910"/>
                </a:lnTo>
                <a:lnTo>
                  <a:pt x="502047" y="1736000"/>
                </a:lnTo>
                <a:lnTo>
                  <a:pt x="500889" y="1737365"/>
                </a:lnTo>
                <a:lnTo>
                  <a:pt x="496722" y="1741459"/>
                </a:lnTo>
                <a:lnTo>
                  <a:pt x="505751" y="1733270"/>
                </a:lnTo>
                <a:lnTo>
                  <a:pt x="502510" y="1739185"/>
                </a:lnTo>
                <a:lnTo>
                  <a:pt x="505751" y="1735090"/>
                </a:lnTo>
                <a:lnTo>
                  <a:pt x="505983" y="1739412"/>
                </a:lnTo>
                <a:lnTo>
                  <a:pt x="506446" y="1739185"/>
                </a:lnTo>
                <a:lnTo>
                  <a:pt x="505520" y="1740322"/>
                </a:lnTo>
                <a:lnTo>
                  <a:pt x="499732" y="1747374"/>
                </a:lnTo>
                <a:lnTo>
                  <a:pt x="498805" y="1751014"/>
                </a:lnTo>
                <a:lnTo>
                  <a:pt x="490008" y="1759204"/>
                </a:lnTo>
                <a:lnTo>
                  <a:pt x="479822" y="1768531"/>
                </a:lnTo>
                <a:lnTo>
                  <a:pt x="472648" y="1768531"/>
                </a:lnTo>
                <a:lnTo>
                  <a:pt x="466351" y="1779609"/>
                </a:lnTo>
                <a:lnTo>
                  <a:pt x="466124" y="1779609"/>
                </a:lnTo>
                <a:lnTo>
                  <a:pt x="467257" y="1783465"/>
                </a:lnTo>
                <a:lnTo>
                  <a:pt x="422617" y="1819978"/>
                </a:lnTo>
                <a:lnTo>
                  <a:pt x="416499" y="1827915"/>
                </a:lnTo>
                <a:lnTo>
                  <a:pt x="419671" y="1819297"/>
                </a:lnTo>
                <a:lnTo>
                  <a:pt x="384322" y="1865789"/>
                </a:lnTo>
                <a:lnTo>
                  <a:pt x="381377" y="1870551"/>
                </a:lnTo>
                <a:lnTo>
                  <a:pt x="381830" y="1867830"/>
                </a:lnTo>
                <a:lnTo>
                  <a:pt x="374352" y="1880303"/>
                </a:lnTo>
                <a:lnTo>
                  <a:pt x="378884" y="1866469"/>
                </a:lnTo>
                <a:lnTo>
                  <a:pt x="376391" y="1870097"/>
                </a:lnTo>
                <a:lnTo>
                  <a:pt x="377751" y="1867830"/>
                </a:lnTo>
                <a:lnTo>
                  <a:pt x="379337" y="1865108"/>
                </a:lnTo>
                <a:lnTo>
                  <a:pt x="384322" y="1856944"/>
                </a:lnTo>
                <a:lnTo>
                  <a:pt x="395879" y="1838574"/>
                </a:lnTo>
                <a:lnTo>
                  <a:pt x="400411" y="1830863"/>
                </a:lnTo>
                <a:lnTo>
                  <a:pt x="401997" y="1828368"/>
                </a:lnTo>
                <a:lnTo>
                  <a:pt x="402903" y="1826554"/>
                </a:lnTo>
                <a:lnTo>
                  <a:pt x="402903" y="1826101"/>
                </a:lnTo>
                <a:lnTo>
                  <a:pt x="402903" y="1825874"/>
                </a:lnTo>
                <a:lnTo>
                  <a:pt x="401997" y="1826554"/>
                </a:lnTo>
                <a:lnTo>
                  <a:pt x="399731" y="1828822"/>
                </a:lnTo>
                <a:lnTo>
                  <a:pt x="396558" y="1832678"/>
                </a:lnTo>
                <a:lnTo>
                  <a:pt x="400637" y="1826101"/>
                </a:lnTo>
                <a:lnTo>
                  <a:pt x="406076" y="1817937"/>
                </a:lnTo>
                <a:lnTo>
                  <a:pt x="411740" y="1809092"/>
                </a:lnTo>
                <a:lnTo>
                  <a:pt x="414460" y="1805010"/>
                </a:lnTo>
                <a:lnTo>
                  <a:pt x="416952" y="1801381"/>
                </a:lnTo>
                <a:lnTo>
                  <a:pt x="419671" y="1797979"/>
                </a:lnTo>
                <a:lnTo>
                  <a:pt x="422164" y="1795485"/>
                </a:lnTo>
                <a:lnTo>
                  <a:pt x="424203" y="1793444"/>
                </a:lnTo>
                <a:lnTo>
                  <a:pt x="425336" y="1792990"/>
                </a:lnTo>
                <a:lnTo>
                  <a:pt x="426243" y="1792537"/>
                </a:lnTo>
                <a:lnTo>
                  <a:pt x="426922" y="1792537"/>
                </a:lnTo>
                <a:lnTo>
                  <a:pt x="427602" y="1792763"/>
                </a:lnTo>
                <a:lnTo>
                  <a:pt x="428509" y="1793217"/>
                </a:lnTo>
                <a:lnTo>
                  <a:pt x="428962" y="1794351"/>
                </a:lnTo>
                <a:lnTo>
                  <a:pt x="429188" y="1795485"/>
                </a:lnTo>
                <a:lnTo>
                  <a:pt x="429415" y="1796845"/>
                </a:lnTo>
                <a:lnTo>
                  <a:pt x="429642" y="1798886"/>
                </a:lnTo>
                <a:lnTo>
                  <a:pt x="429642" y="1801381"/>
                </a:lnTo>
                <a:lnTo>
                  <a:pt x="430775" y="1799340"/>
                </a:lnTo>
                <a:lnTo>
                  <a:pt x="432361" y="1797526"/>
                </a:lnTo>
                <a:lnTo>
                  <a:pt x="433947" y="1795711"/>
                </a:lnTo>
                <a:lnTo>
                  <a:pt x="435760" y="1794351"/>
                </a:lnTo>
                <a:lnTo>
                  <a:pt x="439386" y="1791402"/>
                </a:lnTo>
                <a:lnTo>
                  <a:pt x="442558" y="1788907"/>
                </a:lnTo>
                <a:lnTo>
                  <a:pt x="443691" y="1787774"/>
                </a:lnTo>
                <a:lnTo>
                  <a:pt x="444824" y="1786413"/>
                </a:lnTo>
                <a:lnTo>
                  <a:pt x="445277" y="1785506"/>
                </a:lnTo>
                <a:lnTo>
                  <a:pt x="445277" y="1784372"/>
                </a:lnTo>
                <a:lnTo>
                  <a:pt x="444824" y="1783238"/>
                </a:lnTo>
                <a:lnTo>
                  <a:pt x="443691" y="1782104"/>
                </a:lnTo>
                <a:lnTo>
                  <a:pt x="441878" y="1780970"/>
                </a:lnTo>
                <a:lnTo>
                  <a:pt x="439386" y="1779609"/>
                </a:lnTo>
                <a:lnTo>
                  <a:pt x="436567" y="1781103"/>
                </a:lnTo>
                <a:lnTo>
                  <a:pt x="438026" y="1779156"/>
                </a:lnTo>
                <a:lnTo>
                  <a:pt x="440745" y="1775073"/>
                </a:lnTo>
                <a:lnTo>
                  <a:pt x="441479" y="1773958"/>
                </a:lnTo>
                <a:lnTo>
                  <a:pt x="454114" y="1757611"/>
                </a:lnTo>
                <a:lnTo>
                  <a:pt x="451621" y="1760786"/>
                </a:lnTo>
                <a:lnTo>
                  <a:pt x="458419" y="1746952"/>
                </a:lnTo>
                <a:lnTo>
                  <a:pt x="452528" y="1756477"/>
                </a:lnTo>
                <a:lnTo>
                  <a:pt x="446863" y="1765775"/>
                </a:lnTo>
                <a:lnTo>
                  <a:pt x="441479" y="1773958"/>
                </a:lnTo>
                <a:lnTo>
                  <a:pt x="435533" y="1781651"/>
                </a:lnTo>
                <a:lnTo>
                  <a:pt x="436567" y="1781103"/>
                </a:lnTo>
                <a:lnTo>
                  <a:pt x="435307" y="1782784"/>
                </a:lnTo>
                <a:lnTo>
                  <a:pt x="432814" y="1785506"/>
                </a:lnTo>
                <a:lnTo>
                  <a:pt x="431908" y="1786413"/>
                </a:lnTo>
                <a:lnTo>
                  <a:pt x="430775" y="1786867"/>
                </a:lnTo>
                <a:lnTo>
                  <a:pt x="430095" y="1787094"/>
                </a:lnTo>
                <a:lnTo>
                  <a:pt x="429642" y="1787094"/>
                </a:lnTo>
                <a:lnTo>
                  <a:pt x="429188" y="1786640"/>
                </a:lnTo>
                <a:lnTo>
                  <a:pt x="428962" y="1785733"/>
                </a:lnTo>
                <a:lnTo>
                  <a:pt x="428962" y="1784372"/>
                </a:lnTo>
                <a:lnTo>
                  <a:pt x="429188" y="1782331"/>
                </a:lnTo>
                <a:lnTo>
                  <a:pt x="430322" y="1776888"/>
                </a:lnTo>
                <a:lnTo>
                  <a:pt x="428282" y="1780063"/>
                </a:lnTo>
                <a:lnTo>
                  <a:pt x="426016" y="1783692"/>
                </a:lnTo>
                <a:lnTo>
                  <a:pt x="423523" y="1786867"/>
                </a:lnTo>
                <a:lnTo>
                  <a:pt x="421711" y="1790041"/>
                </a:lnTo>
                <a:lnTo>
                  <a:pt x="419445" y="1792309"/>
                </a:lnTo>
                <a:lnTo>
                  <a:pt x="418765" y="1792990"/>
                </a:lnTo>
                <a:lnTo>
                  <a:pt x="417859" y="1793444"/>
                </a:lnTo>
                <a:lnTo>
                  <a:pt x="416952" y="1793444"/>
                </a:lnTo>
                <a:lnTo>
                  <a:pt x="416272" y="1793217"/>
                </a:lnTo>
                <a:lnTo>
                  <a:pt x="415593" y="1792537"/>
                </a:lnTo>
                <a:lnTo>
                  <a:pt x="415139" y="1791402"/>
                </a:lnTo>
                <a:lnTo>
                  <a:pt x="409248" y="1803876"/>
                </a:lnTo>
                <a:lnTo>
                  <a:pt x="405396" y="1812040"/>
                </a:lnTo>
                <a:lnTo>
                  <a:pt x="401544" y="1819524"/>
                </a:lnTo>
                <a:lnTo>
                  <a:pt x="399504" y="1822926"/>
                </a:lnTo>
                <a:lnTo>
                  <a:pt x="397692" y="1825874"/>
                </a:lnTo>
                <a:lnTo>
                  <a:pt x="395652" y="1828368"/>
                </a:lnTo>
                <a:lnTo>
                  <a:pt x="393839" y="1829729"/>
                </a:lnTo>
                <a:lnTo>
                  <a:pt x="393160" y="1830183"/>
                </a:lnTo>
                <a:lnTo>
                  <a:pt x="392480" y="1830410"/>
                </a:lnTo>
                <a:lnTo>
                  <a:pt x="391800" y="1830410"/>
                </a:lnTo>
                <a:lnTo>
                  <a:pt x="391120" y="1829956"/>
                </a:lnTo>
                <a:lnTo>
                  <a:pt x="390440" y="1829502"/>
                </a:lnTo>
                <a:lnTo>
                  <a:pt x="389987" y="1828596"/>
                </a:lnTo>
                <a:lnTo>
                  <a:pt x="389534" y="1827235"/>
                </a:lnTo>
                <a:lnTo>
                  <a:pt x="389081" y="1825874"/>
                </a:lnTo>
                <a:lnTo>
                  <a:pt x="386588" y="1829049"/>
                </a:lnTo>
                <a:lnTo>
                  <a:pt x="388628" y="1825647"/>
                </a:lnTo>
                <a:lnTo>
                  <a:pt x="387350" y="1827438"/>
                </a:lnTo>
                <a:lnTo>
                  <a:pt x="387350" y="1827461"/>
                </a:lnTo>
                <a:lnTo>
                  <a:pt x="385762" y="1830637"/>
                </a:lnTo>
                <a:lnTo>
                  <a:pt x="383023" y="1835071"/>
                </a:lnTo>
                <a:lnTo>
                  <a:pt x="380923" y="1839028"/>
                </a:lnTo>
                <a:lnTo>
                  <a:pt x="382205" y="1836397"/>
                </a:lnTo>
                <a:lnTo>
                  <a:pt x="381000" y="1838347"/>
                </a:lnTo>
                <a:lnTo>
                  <a:pt x="382726" y="1835327"/>
                </a:lnTo>
                <a:lnTo>
                  <a:pt x="389761" y="1820885"/>
                </a:lnTo>
                <a:lnTo>
                  <a:pt x="388854" y="1822019"/>
                </a:lnTo>
                <a:lnTo>
                  <a:pt x="385682" y="1826101"/>
                </a:lnTo>
                <a:lnTo>
                  <a:pt x="375938" y="1839028"/>
                </a:lnTo>
                <a:lnTo>
                  <a:pt x="371406" y="1845605"/>
                </a:lnTo>
                <a:lnTo>
                  <a:pt x="368007" y="1850594"/>
                </a:lnTo>
                <a:lnTo>
                  <a:pt x="366874" y="1852408"/>
                </a:lnTo>
                <a:lnTo>
                  <a:pt x="366648" y="1853316"/>
                </a:lnTo>
                <a:lnTo>
                  <a:pt x="366874" y="1853542"/>
                </a:lnTo>
                <a:lnTo>
                  <a:pt x="367517" y="1853542"/>
                </a:lnTo>
                <a:lnTo>
                  <a:pt x="361663" y="1863974"/>
                </a:lnTo>
                <a:lnTo>
                  <a:pt x="363476" y="1860345"/>
                </a:lnTo>
                <a:lnTo>
                  <a:pt x="361436" y="1863748"/>
                </a:lnTo>
                <a:lnTo>
                  <a:pt x="363022" y="1859665"/>
                </a:lnTo>
                <a:lnTo>
                  <a:pt x="355091" y="1872592"/>
                </a:lnTo>
                <a:lnTo>
                  <a:pt x="346934" y="1885745"/>
                </a:lnTo>
                <a:lnTo>
                  <a:pt x="340444" y="1896278"/>
                </a:lnTo>
                <a:lnTo>
                  <a:pt x="324551" y="1929289"/>
                </a:lnTo>
                <a:lnTo>
                  <a:pt x="307540" y="1966016"/>
                </a:lnTo>
                <a:lnTo>
                  <a:pt x="307014" y="1967168"/>
                </a:lnTo>
                <a:lnTo>
                  <a:pt x="305920" y="1970563"/>
                </a:lnTo>
                <a:lnTo>
                  <a:pt x="314304" y="1953327"/>
                </a:lnTo>
                <a:lnTo>
                  <a:pt x="314077" y="1954007"/>
                </a:lnTo>
                <a:lnTo>
                  <a:pt x="311811" y="1958770"/>
                </a:lnTo>
                <a:lnTo>
                  <a:pt x="305693" y="1971696"/>
                </a:lnTo>
                <a:lnTo>
                  <a:pt x="303200" y="1977366"/>
                </a:lnTo>
                <a:lnTo>
                  <a:pt x="301161" y="1980541"/>
                </a:lnTo>
                <a:lnTo>
                  <a:pt x="300935" y="1980767"/>
                </a:lnTo>
                <a:lnTo>
                  <a:pt x="300800" y="1980767"/>
                </a:lnTo>
                <a:lnTo>
                  <a:pt x="290757" y="2002742"/>
                </a:lnTo>
                <a:lnTo>
                  <a:pt x="274654" y="2039469"/>
                </a:lnTo>
                <a:lnTo>
                  <a:pt x="259005" y="2076649"/>
                </a:lnTo>
                <a:lnTo>
                  <a:pt x="243355" y="2114282"/>
                </a:lnTo>
                <a:lnTo>
                  <a:pt x="228386" y="2151689"/>
                </a:lnTo>
                <a:lnTo>
                  <a:pt x="213644" y="2189323"/>
                </a:lnTo>
                <a:lnTo>
                  <a:pt x="199355" y="2226956"/>
                </a:lnTo>
                <a:lnTo>
                  <a:pt x="185520" y="2265043"/>
                </a:lnTo>
                <a:lnTo>
                  <a:pt x="171912" y="2303130"/>
                </a:lnTo>
                <a:lnTo>
                  <a:pt x="158531" y="2341670"/>
                </a:lnTo>
                <a:lnTo>
                  <a:pt x="145603" y="2379983"/>
                </a:lnTo>
                <a:lnTo>
                  <a:pt x="132902" y="2418751"/>
                </a:lnTo>
                <a:lnTo>
                  <a:pt x="120881" y="2457517"/>
                </a:lnTo>
                <a:lnTo>
                  <a:pt x="108634" y="2496738"/>
                </a:lnTo>
                <a:lnTo>
                  <a:pt x="97067" y="2535731"/>
                </a:lnTo>
                <a:lnTo>
                  <a:pt x="85500" y="2575179"/>
                </a:lnTo>
                <a:lnTo>
                  <a:pt x="74386" y="2614853"/>
                </a:lnTo>
                <a:lnTo>
                  <a:pt x="63500" y="2654299"/>
                </a:lnTo>
                <a:lnTo>
                  <a:pt x="68943" y="2630042"/>
                </a:lnTo>
                <a:lnTo>
                  <a:pt x="75067" y="2605784"/>
                </a:lnTo>
                <a:lnTo>
                  <a:pt x="81191" y="2581753"/>
                </a:lnTo>
                <a:lnTo>
                  <a:pt x="87314" y="2557722"/>
                </a:lnTo>
                <a:lnTo>
                  <a:pt x="93665" y="2533464"/>
                </a:lnTo>
                <a:lnTo>
                  <a:pt x="100242" y="2509660"/>
                </a:lnTo>
                <a:lnTo>
                  <a:pt x="107046" y="2485402"/>
                </a:lnTo>
                <a:lnTo>
                  <a:pt x="114077" y="2461371"/>
                </a:lnTo>
                <a:lnTo>
                  <a:pt x="121108" y="2437567"/>
                </a:lnTo>
                <a:lnTo>
                  <a:pt x="128366" y="2413763"/>
                </a:lnTo>
                <a:lnTo>
                  <a:pt x="135624" y="2389959"/>
                </a:lnTo>
                <a:lnTo>
                  <a:pt x="143562" y="2366154"/>
                </a:lnTo>
                <a:lnTo>
                  <a:pt x="151273" y="2342577"/>
                </a:lnTo>
                <a:lnTo>
                  <a:pt x="159211" y="2318999"/>
                </a:lnTo>
                <a:lnTo>
                  <a:pt x="167376" y="2295422"/>
                </a:lnTo>
                <a:lnTo>
                  <a:pt x="175541" y="2271844"/>
                </a:lnTo>
                <a:lnTo>
                  <a:pt x="187788" y="2238745"/>
                </a:lnTo>
                <a:lnTo>
                  <a:pt x="200262" y="2205872"/>
                </a:lnTo>
                <a:lnTo>
                  <a:pt x="212963" y="2173000"/>
                </a:lnTo>
                <a:lnTo>
                  <a:pt x="226118" y="2140127"/>
                </a:lnTo>
                <a:lnTo>
                  <a:pt x="239499" y="2107708"/>
                </a:lnTo>
                <a:lnTo>
                  <a:pt x="253335" y="2075062"/>
                </a:lnTo>
                <a:lnTo>
                  <a:pt x="267397" y="2042643"/>
                </a:lnTo>
                <a:lnTo>
                  <a:pt x="281685" y="2010450"/>
                </a:lnTo>
                <a:lnTo>
                  <a:pt x="288262" y="1996168"/>
                </a:lnTo>
                <a:lnTo>
                  <a:pt x="299376" y="1972364"/>
                </a:lnTo>
                <a:lnTo>
                  <a:pt x="310716" y="1948333"/>
                </a:lnTo>
                <a:lnTo>
                  <a:pt x="322056" y="1924755"/>
                </a:lnTo>
                <a:lnTo>
                  <a:pt x="333850" y="1901404"/>
                </a:lnTo>
                <a:lnTo>
                  <a:pt x="345417" y="1877827"/>
                </a:lnTo>
                <a:lnTo>
                  <a:pt x="357438" y="1854476"/>
                </a:lnTo>
                <a:lnTo>
                  <a:pt x="369458" y="1831125"/>
                </a:lnTo>
                <a:lnTo>
                  <a:pt x="381932" y="1808001"/>
                </a:lnTo>
                <a:lnTo>
                  <a:pt x="394633" y="1784877"/>
                </a:lnTo>
                <a:lnTo>
                  <a:pt x="407334" y="1761979"/>
                </a:lnTo>
                <a:lnTo>
                  <a:pt x="420035" y="1738855"/>
                </a:lnTo>
                <a:lnTo>
                  <a:pt x="432963" y="1716411"/>
                </a:lnTo>
                <a:lnTo>
                  <a:pt x="442474" y="1700137"/>
                </a:lnTo>
                <a:lnTo>
                  <a:pt x="447087" y="1692078"/>
                </a:lnTo>
                <a:lnTo>
                  <a:pt x="466348" y="1659624"/>
                </a:lnTo>
                <a:lnTo>
                  <a:pt x="486061" y="1627623"/>
                </a:lnTo>
                <a:lnTo>
                  <a:pt x="486307" y="1627228"/>
                </a:lnTo>
                <a:lnTo>
                  <a:pt x="486942" y="1626181"/>
                </a:lnTo>
                <a:lnTo>
                  <a:pt x="500777" y="1603737"/>
                </a:lnTo>
                <a:lnTo>
                  <a:pt x="514839" y="1581747"/>
                </a:lnTo>
                <a:lnTo>
                  <a:pt x="516370" y="1579403"/>
                </a:lnTo>
                <a:lnTo>
                  <a:pt x="526168" y="1564076"/>
                </a:lnTo>
                <a:lnTo>
                  <a:pt x="529871" y="1558349"/>
                </a:lnTo>
                <a:lnTo>
                  <a:pt x="523504" y="1568485"/>
                </a:lnTo>
                <a:lnTo>
                  <a:pt x="523540" y="1568429"/>
                </a:lnTo>
                <a:lnTo>
                  <a:pt x="523493" y="1568502"/>
                </a:lnTo>
                <a:lnTo>
                  <a:pt x="519144" y="1575424"/>
                </a:lnTo>
                <a:lnTo>
                  <a:pt x="511097" y="1588233"/>
                </a:lnTo>
                <a:lnTo>
                  <a:pt x="498509" y="1608498"/>
                </a:lnTo>
                <a:lnTo>
                  <a:pt x="491812" y="1619280"/>
                </a:lnTo>
                <a:lnTo>
                  <a:pt x="469067" y="1656900"/>
                </a:lnTo>
                <a:lnTo>
                  <a:pt x="468618" y="1657661"/>
                </a:lnTo>
                <a:lnTo>
                  <a:pt x="482892" y="1634238"/>
                </a:lnTo>
                <a:lnTo>
                  <a:pt x="502606" y="1602488"/>
                </a:lnTo>
                <a:lnTo>
                  <a:pt x="522773" y="1570738"/>
                </a:lnTo>
                <a:lnTo>
                  <a:pt x="543167" y="1539441"/>
                </a:lnTo>
                <a:lnTo>
                  <a:pt x="563787" y="1508371"/>
                </a:lnTo>
                <a:lnTo>
                  <a:pt x="584860" y="1477528"/>
                </a:lnTo>
                <a:lnTo>
                  <a:pt x="611949" y="1438345"/>
                </a:lnTo>
                <a:lnTo>
                  <a:pt x="611432" y="1439027"/>
                </a:lnTo>
                <a:lnTo>
                  <a:pt x="609970" y="1440770"/>
                </a:lnTo>
                <a:lnTo>
                  <a:pt x="602612" y="1450937"/>
                </a:lnTo>
                <a:lnTo>
                  <a:pt x="587870" y="1472474"/>
                </a:lnTo>
                <a:lnTo>
                  <a:pt x="572901" y="1494011"/>
                </a:lnTo>
                <a:lnTo>
                  <a:pt x="558158" y="1515775"/>
                </a:lnTo>
                <a:lnTo>
                  <a:pt x="543643" y="1537766"/>
                </a:lnTo>
                <a:lnTo>
                  <a:pt x="529354" y="1559529"/>
                </a:lnTo>
                <a:lnTo>
                  <a:pt x="523540" y="1568429"/>
                </a:lnTo>
                <a:lnTo>
                  <a:pt x="542509" y="1539126"/>
                </a:lnTo>
                <a:lnTo>
                  <a:pt x="561882" y="1509691"/>
                </a:lnTo>
                <a:lnTo>
                  <a:pt x="558118" y="1515281"/>
                </a:lnTo>
                <a:lnTo>
                  <a:pt x="546273" y="1532976"/>
                </a:lnTo>
                <a:lnTo>
                  <a:pt x="546562" y="1532530"/>
                </a:lnTo>
                <a:lnTo>
                  <a:pt x="567408" y="1501210"/>
                </a:lnTo>
                <a:lnTo>
                  <a:pt x="588708" y="1470344"/>
                </a:lnTo>
                <a:lnTo>
                  <a:pt x="584176" y="1476926"/>
                </a:lnTo>
                <a:lnTo>
                  <a:pt x="598451" y="1456274"/>
                </a:lnTo>
                <a:lnTo>
                  <a:pt x="584856" y="1476018"/>
                </a:lnTo>
                <a:lnTo>
                  <a:pt x="571260" y="1495764"/>
                </a:lnTo>
                <a:lnTo>
                  <a:pt x="569035" y="1499068"/>
                </a:lnTo>
                <a:lnTo>
                  <a:pt x="588550" y="1470660"/>
                </a:lnTo>
                <a:lnTo>
                  <a:pt x="608596" y="1442407"/>
                </a:lnTo>
                <a:lnTo>
                  <a:pt x="608012" y="1443103"/>
                </a:lnTo>
                <a:lnTo>
                  <a:pt x="608808" y="1442109"/>
                </a:lnTo>
                <a:lnTo>
                  <a:pt x="611230" y="1438694"/>
                </a:lnTo>
                <a:lnTo>
                  <a:pt x="623931" y="1420785"/>
                </a:lnTo>
                <a:lnTo>
                  <a:pt x="636474" y="1403629"/>
                </a:lnTo>
                <a:lnTo>
                  <a:pt x="648081" y="1387494"/>
                </a:lnTo>
                <a:lnTo>
                  <a:pt x="656012" y="1376610"/>
                </a:lnTo>
                <a:lnTo>
                  <a:pt x="659768" y="1371861"/>
                </a:lnTo>
                <a:lnTo>
                  <a:pt x="662488" y="1368188"/>
                </a:lnTo>
                <a:lnTo>
                  <a:pt x="689024" y="1333729"/>
                </a:lnTo>
                <a:lnTo>
                  <a:pt x="715787" y="1299043"/>
                </a:lnTo>
                <a:lnTo>
                  <a:pt x="723713" y="1289398"/>
                </a:lnTo>
                <a:close/>
                <a:moveTo>
                  <a:pt x="3030160" y="1289068"/>
                </a:moveTo>
                <a:lnTo>
                  <a:pt x="3029565" y="1289960"/>
                </a:lnTo>
                <a:lnTo>
                  <a:pt x="3028202" y="1291779"/>
                </a:lnTo>
                <a:lnTo>
                  <a:pt x="3027066" y="1294050"/>
                </a:lnTo>
                <a:lnTo>
                  <a:pt x="3026385" y="1296096"/>
                </a:lnTo>
                <a:lnTo>
                  <a:pt x="3025476" y="1298368"/>
                </a:lnTo>
                <a:lnTo>
                  <a:pt x="3025022" y="1300868"/>
                </a:lnTo>
                <a:lnTo>
                  <a:pt x="3024795" y="1303367"/>
                </a:lnTo>
                <a:lnTo>
                  <a:pt x="3024955" y="1305125"/>
                </a:lnTo>
                <a:lnTo>
                  <a:pt x="3025316" y="1302772"/>
                </a:lnTo>
                <a:lnTo>
                  <a:pt x="3025996" y="1300050"/>
                </a:lnTo>
                <a:lnTo>
                  <a:pt x="3026676" y="1297101"/>
                </a:lnTo>
                <a:lnTo>
                  <a:pt x="3027810" y="1294154"/>
                </a:lnTo>
                <a:lnTo>
                  <a:pt x="3029170" y="1290978"/>
                </a:lnTo>
                <a:lnTo>
                  <a:pt x="3030160" y="1289068"/>
                </a:lnTo>
                <a:close/>
                <a:moveTo>
                  <a:pt x="2313075" y="1287496"/>
                </a:moveTo>
                <a:lnTo>
                  <a:pt x="2324100" y="1291826"/>
                </a:lnTo>
                <a:lnTo>
                  <a:pt x="2323659" y="1292259"/>
                </a:lnTo>
                <a:lnTo>
                  <a:pt x="2308225" y="1290094"/>
                </a:lnTo>
                <a:lnTo>
                  <a:pt x="2313075" y="1287496"/>
                </a:lnTo>
                <a:close/>
                <a:moveTo>
                  <a:pt x="2384633" y="1286955"/>
                </a:moveTo>
                <a:lnTo>
                  <a:pt x="2380174" y="1312568"/>
                </a:lnTo>
                <a:lnTo>
                  <a:pt x="2388500" y="1299362"/>
                </a:lnTo>
                <a:lnTo>
                  <a:pt x="2389180" y="1296191"/>
                </a:lnTo>
                <a:lnTo>
                  <a:pt x="2384633" y="1286955"/>
                </a:lnTo>
                <a:close/>
                <a:moveTo>
                  <a:pt x="2382458" y="1282539"/>
                </a:moveTo>
                <a:lnTo>
                  <a:pt x="2382183" y="1282815"/>
                </a:lnTo>
                <a:lnTo>
                  <a:pt x="2382716" y="1283064"/>
                </a:lnTo>
                <a:lnTo>
                  <a:pt x="2382458" y="1282539"/>
                </a:lnTo>
                <a:close/>
                <a:moveTo>
                  <a:pt x="2689393" y="1281051"/>
                </a:moveTo>
                <a:lnTo>
                  <a:pt x="2684482" y="1283506"/>
                </a:lnTo>
                <a:lnTo>
                  <a:pt x="2679270" y="1286225"/>
                </a:lnTo>
                <a:lnTo>
                  <a:pt x="2668391" y="1292567"/>
                </a:lnTo>
                <a:lnTo>
                  <a:pt x="2657060" y="1299587"/>
                </a:lnTo>
                <a:lnTo>
                  <a:pt x="2645275" y="1306385"/>
                </a:lnTo>
                <a:lnTo>
                  <a:pt x="2639835" y="1309555"/>
                </a:lnTo>
                <a:lnTo>
                  <a:pt x="2633943" y="1312500"/>
                </a:lnTo>
                <a:lnTo>
                  <a:pt x="2628277" y="1315218"/>
                </a:lnTo>
                <a:lnTo>
                  <a:pt x="2623065" y="1317483"/>
                </a:lnTo>
                <a:lnTo>
                  <a:pt x="2617625" y="1318841"/>
                </a:lnTo>
                <a:lnTo>
                  <a:pt x="2615322" y="1319417"/>
                </a:lnTo>
                <a:lnTo>
                  <a:pt x="2618039" y="1318948"/>
                </a:lnTo>
                <a:lnTo>
                  <a:pt x="2623491" y="1317373"/>
                </a:lnTo>
                <a:lnTo>
                  <a:pt x="2628716" y="1315348"/>
                </a:lnTo>
                <a:lnTo>
                  <a:pt x="2634395" y="1312647"/>
                </a:lnTo>
                <a:lnTo>
                  <a:pt x="2639847" y="1309722"/>
                </a:lnTo>
                <a:lnTo>
                  <a:pt x="2645753" y="1306572"/>
                </a:lnTo>
                <a:lnTo>
                  <a:pt x="2657339" y="1300047"/>
                </a:lnTo>
                <a:lnTo>
                  <a:pt x="2668698" y="1293071"/>
                </a:lnTo>
                <a:lnTo>
                  <a:pt x="2679602" y="1286771"/>
                </a:lnTo>
                <a:lnTo>
                  <a:pt x="2685054" y="1284070"/>
                </a:lnTo>
                <a:lnTo>
                  <a:pt x="2690052" y="1281595"/>
                </a:lnTo>
                <a:lnTo>
                  <a:pt x="2689393" y="1281051"/>
                </a:lnTo>
                <a:close/>
                <a:moveTo>
                  <a:pt x="2685615" y="1278070"/>
                </a:moveTo>
                <a:lnTo>
                  <a:pt x="2685945" y="1278152"/>
                </a:lnTo>
                <a:lnTo>
                  <a:pt x="2686492" y="1278589"/>
                </a:lnTo>
                <a:lnTo>
                  <a:pt x="2687075" y="1278434"/>
                </a:lnTo>
                <a:lnTo>
                  <a:pt x="2685945" y="1278152"/>
                </a:lnTo>
                <a:lnTo>
                  <a:pt x="2685842" y="1278070"/>
                </a:lnTo>
                <a:lnTo>
                  <a:pt x="2685615" y="1278070"/>
                </a:lnTo>
                <a:close/>
                <a:moveTo>
                  <a:pt x="4578350" y="1277948"/>
                </a:moveTo>
                <a:lnTo>
                  <a:pt x="4613865" y="1288932"/>
                </a:lnTo>
                <a:lnTo>
                  <a:pt x="4618361" y="1297627"/>
                </a:lnTo>
                <a:lnTo>
                  <a:pt x="4619934" y="1311587"/>
                </a:lnTo>
                <a:lnTo>
                  <a:pt x="4617462" y="1308841"/>
                </a:lnTo>
                <a:lnTo>
                  <a:pt x="4629150" y="1321885"/>
                </a:lnTo>
                <a:lnTo>
                  <a:pt x="4625329" y="1318909"/>
                </a:lnTo>
                <a:lnTo>
                  <a:pt x="4620384" y="1318909"/>
                </a:lnTo>
                <a:lnTo>
                  <a:pt x="4623980" y="1327605"/>
                </a:lnTo>
                <a:lnTo>
                  <a:pt x="4619260" y="1328750"/>
                </a:lnTo>
                <a:lnTo>
                  <a:pt x="4600379" y="1315019"/>
                </a:lnTo>
                <a:lnTo>
                  <a:pt x="4600379" y="1314333"/>
                </a:lnTo>
                <a:lnTo>
                  <a:pt x="4603301" y="1314562"/>
                </a:lnTo>
                <a:lnTo>
                  <a:pt x="4611168" y="1317308"/>
                </a:lnTo>
                <a:lnTo>
                  <a:pt x="4612966" y="1317308"/>
                </a:lnTo>
                <a:lnTo>
                  <a:pt x="4603750" y="1309070"/>
                </a:lnTo>
                <a:lnTo>
                  <a:pt x="4603525" y="1311358"/>
                </a:lnTo>
                <a:lnTo>
                  <a:pt x="4601502" y="1297856"/>
                </a:lnTo>
                <a:lnTo>
                  <a:pt x="4595883" y="1299687"/>
                </a:lnTo>
                <a:lnTo>
                  <a:pt x="4590713" y="1300831"/>
                </a:lnTo>
                <a:lnTo>
                  <a:pt x="4591387" y="1296941"/>
                </a:lnTo>
                <a:lnTo>
                  <a:pt x="4591612" y="1294424"/>
                </a:lnTo>
                <a:lnTo>
                  <a:pt x="4587791" y="1290534"/>
                </a:lnTo>
                <a:lnTo>
                  <a:pt x="4579474" y="1281609"/>
                </a:lnTo>
                <a:lnTo>
                  <a:pt x="4578350" y="1277948"/>
                </a:lnTo>
                <a:close/>
                <a:moveTo>
                  <a:pt x="2709350" y="1273840"/>
                </a:moveTo>
                <a:lnTo>
                  <a:pt x="2704652" y="1282827"/>
                </a:lnTo>
                <a:lnTo>
                  <a:pt x="2702293" y="1282238"/>
                </a:lnTo>
                <a:lnTo>
                  <a:pt x="2704590" y="1283395"/>
                </a:lnTo>
                <a:lnTo>
                  <a:pt x="2713904" y="1277770"/>
                </a:lnTo>
                <a:lnTo>
                  <a:pt x="2717085" y="1274845"/>
                </a:lnTo>
                <a:lnTo>
                  <a:pt x="2722991" y="1276420"/>
                </a:lnTo>
                <a:lnTo>
                  <a:pt x="2729806" y="1283395"/>
                </a:lnTo>
                <a:lnTo>
                  <a:pt x="2753659" y="1287446"/>
                </a:lnTo>
                <a:lnTo>
                  <a:pt x="2754341" y="1287446"/>
                </a:lnTo>
                <a:lnTo>
                  <a:pt x="2764777" y="1286778"/>
                </a:lnTo>
                <a:lnTo>
                  <a:pt x="2753987" y="1286778"/>
                </a:lnTo>
                <a:lnTo>
                  <a:pt x="2753306" y="1286778"/>
                </a:lnTo>
                <a:lnTo>
                  <a:pt x="2729451" y="1282689"/>
                </a:lnTo>
                <a:lnTo>
                  <a:pt x="2722636" y="1275645"/>
                </a:lnTo>
                <a:lnTo>
                  <a:pt x="2716502" y="1274054"/>
                </a:lnTo>
                <a:lnTo>
                  <a:pt x="2706960" y="1281780"/>
                </a:lnTo>
                <a:lnTo>
                  <a:pt x="2708550" y="1278144"/>
                </a:lnTo>
                <a:lnTo>
                  <a:pt x="2709232" y="1274509"/>
                </a:lnTo>
                <a:lnTo>
                  <a:pt x="2709350" y="1273840"/>
                </a:lnTo>
                <a:close/>
                <a:moveTo>
                  <a:pt x="2409171" y="1273015"/>
                </a:moveTo>
                <a:lnTo>
                  <a:pt x="2389631" y="1274892"/>
                </a:lnTo>
                <a:lnTo>
                  <a:pt x="2386923" y="1278061"/>
                </a:lnTo>
                <a:lnTo>
                  <a:pt x="2386247" y="1278739"/>
                </a:lnTo>
                <a:lnTo>
                  <a:pt x="2390313" y="1275578"/>
                </a:lnTo>
                <a:lnTo>
                  <a:pt x="2395072" y="1276030"/>
                </a:lnTo>
                <a:lnTo>
                  <a:pt x="2399378" y="1276030"/>
                </a:lnTo>
                <a:lnTo>
                  <a:pt x="2403004" y="1275804"/>
                </a:lnTo>
                <a:lnTo>
                  <a:pt x="2404591" y="1275578"/>
                </a:lnTo>
                <a:lnTo>
                  <a:pt x="2405951" y="1275125"/>
                </a:lnTo>
                <a:lnTo>
                  <a:pt x="2407537" y="1274446"/>
                </a:lnTo>
                <a:lnTo>
                  <a:pt x="2408670" y="1273766"/>
                </a:lnTo>
                <a:lnTo>
                  <a:pt x="2409171" y="1273015"/>
                </a:lnTo>
                <a:close/>
                <a:moveTo>
                  <a:pt x="3753984" y="1271587"/>
                </a:moveTo>
                <a:lnTo>
                  <a:pt x="3753758" y="1272378"/>
                </a:lnTo>
                <a:lnTo>
                  <a:pt x="3753078" y="1273966"/>
                </a:lnTo>
                <a:lnTo>
                  <a:pt x="3752398" y="1275326"/>
                </a:lnTo>
                <a:lnTo>
                  <a:pt x="3751491" y="1276914"/>
                </a:lnTo>
                <a:lnTo>
                  <a:pt x="3750131" y="1278275"/>
                </a:lnTo>
                <a:lnTo>
                  <a:pt x="3748770" y="1279636"/>
                </a:lnTo>
                <a:lnTo>
                  <a:pt x="3745823" y="1282133"/>
                </a:lnTo>
                <a:lnTo>
                  <a:pt x="3745375" y="1282432"/>
                </a:lnTo>
                <a:lnTo>
                  <a:pt x="3753984" y="1280627"/>
                </a:lnTo>
                <a:lnTo>
                  <a:pt x="3753984" y="1271587"/>
                </a:lnTo>
                <a:close/>
                <a:moveTo>
                  <a:pt x="4577216" y="1265955"/>
                </a:moveTo>
                <a:lnTo>
                  <a:pt x="4585380" y="1272725"/>
                </a:lnTo>
                <a:lnTo>
                  <a:pt x="4585153" y="1271558"/>
                </a:lnTo>
                <a:lnTo>
                  <a:pt x="4589689" y="1269457"/>
                </a:lnTo>
                <a:lnTo>
                  <a:pt x="4607378" y="1284632"/>
                </a:lnTo>
                <a:lnTo>
                  <a:pt x="4597173" y="1272959"/>
                </a:lnTo>
                <a:lnTo>
                  <a:pt x="4613955" y="1285333"/>
                </a:lnTo>
                <a:lnTo>
                  <a:pt x="4614862" y="1289068"/>
                </a:lnTo>
                <a:lnTo>
                  <a:pt x="4579030" y="1277862"/>
                </a:lnTo>
                <a:lnTo>
                  <a:pt x="4584019" y="1272959"/>
                </a:lnTo>
                <a:lnTo>
                  <a:pt x="4577443" y="1267356"/>
                </a:lnTo>
                <a:lnTo>
                  <a:pt x="4577216" y="1265955"/>
                </a:lnTo>
                <a:close/>
                <a:moveTo>
                  <a:pt x="4576762" y="1265255"/>
                </a:moveTo>
                <a:lnTo>
                  <a:pt x="4576989" y="1265255"/>
                </a:lnTo>
                <a:lnTo>
                  <a:pt x="4577216" y="1265955"/>
                </a:lnTo>
                <a:lnTo>
                  <a:pt x="4576762" y="1265255"/>
                </a:lnTo>
                <a:close/>
                <a:moveTo>
                  <a:pt x="745530" y="1262597"/>
                </a:moveTo>
                <a:lnTo>
                  <a:pt x="731436" y="1279999"/>
                </a:lnTo>
                <a:lnTo>
                  <a:pt x="723713" y="1289398"/>
                </a:lnTo>
                <a:lnTo>
                  <a:pt x="728941" y="1282720"/>
                </a:lnTo>
                <a:lnTo>
                  <a:pt x="745530" y="1262597"/>
                </a:lnTo>
                <a:close/>
                <a:moveTo>
                  <a:pt x="2243138" y="1260969"/>
                </a:moveTo>
                <a:lnTo>
                  <a:pt x="2242233" y="1263241"/>
                </a:lnTo>
                <a:lnTo>
                  <a:pt x="2240199" y="1268466"/>
                </a:lnTo>
                <a:lnTo>
                  <a:pt x="2239521" y="1270055"/>
                </a:lnTo>
                <a:lnTo>
                  <a:pt x="2239747" y="1269147"/>
                </a:lnTo>
                <a:lnTo>
                  <a:pt x="2243138" y="1260969"/>
                </a:lnTo>
                <a:close/>
                <a:moveTo>
                  <a:pt x="748985" y="1258405"/>
                </a:moveTo>
                <a:lnTo>
                  <a:pt x="745530" y="1262597"/>
                </a:lnTo>
                <a:lnTo>
                  <a:pt x="746859" y="1260956"/>
                </a:lnTo>
                <a:lnTo>
                  <a:pt x="748985" y="1258405"/>
                </a:lnTo>
                <a:close/>
                <a:moveTo>
                  <a:pt x="754062" y="1255773"/>
                </a:moveTo>
                <a:lnTo>
                  <a:pt x="753840" y="1256192"/>
                </a:lnTo>
                <a:lnTo>
                  <a:pt x="744537" y="1266885"/>
                </a:lnTo>
                <a:lnTo>
                  <a:pt x="754062" y="1255773"/>
                </a:lnTo>
                <a:close/>
                <a:moveTo>
                  <a:pt x="866775" y="1254171"/>
                </a:moveTo>
                <a:lnTo>
                  <a:pt x="864522" y="1257345"/>
                </a:lnTo>
                <a:lnTo>
                  <a:pt x="860425" y="1260521"/>
                </a:lnTo>
                <a:lnTo>
                  <a:pt x="866775" y="1254171"/>
                </a:lnTo>
                <a:close/>
                <a:moveTo>
                  <a:pt x="2046457" y="1250737"/>
                </a:moveTo>
                <a:lnTo>
                  <a:pt x="2049134" y="1250737"/>
                </a:lnTo>
                <a:lnTo>
                  <a:pt x="2049134" y="1250962"/>
                </a:lnTo>
                <a:lnTo>
                  <a:pt x="2043112" y="1252538"/>
                </a:lnTo>
                <a:lnTo>
                  <a:pt x="2046457" y="1250737"/>
                </a:lnTo>
                <a:close/>
                <a:moveTo>
                  <a:pt x="5927188" y="1249230"/>
                </a:moveTo>
                <a:lnTo>
                  <a:pt x="5926961" y="1249456"/>
                </a:lnTo>
                <a:lnTo>
                  <a:pt x="5927188" y="1249456"/>
                </a:lnTo>
                <a:lnTo>
                  <a:pt x="5927188" y="1249230"/>
                </a:lnTo>
                <a:close/>
                <a:moveTo>
                  <a:pt x="2381264" y="1247793"/>
                </a:moveTo>
                <a:lnTo>
                  <a:pt x="2383763" y="1249534"/>
                </a:lnTo>
                <a:lnTo>
                  <a:pt x="2383763" y="1248179"/>
                </a:lnTo>
                <a:lnTo>
                  <a:pt x="2381264" y="1247793"/>
                </a:lnTo>
                <a:close/>
                <a:moveTo>
                  <a:pt x="2102069" y="1247565"/>
                </a:moveTo>
                <a:lnTo>
                  <a:pt x="2098451" y="1248474"/>
                </a:lnTo>
                <a:lnTo>
                  <a:pt x="2098904" y="1248474"/>
                </a:lnTo>
                <a:lnTo>
                  <a:pt x="2102295" y="1247565"/>
                </a:lnTo>
                <a:lnTo>
                  <a:pt x="2102069" y="1247565"/>
                </a:lnTo>
                <a:close/>
                <a:moveTo>
                  <a:pt x="2374960" y="1246821"/>
                </a:moveTo>
                <a:lnTo>
                  <a:pt x="2362546" y="1254745"/>
                </a:lnTo>
                <a:lnTo>
                  <a:pt x="2358483" y="1259723"/>
                </a:lnTo>
                <a:lnTo>
                  <a:pt x="2359995" y="1259955"/>
                </a:lnTo>
                <a:lnTo>
                  <a:pt x="2377573" y="1247224"/>
                </a:lnTo>
                <a:lnTo>
                  <a:pt x="2374960" y="1246821"/>
                </a:lnTo>
                <a:close/>
                <a:moveTo>
                  <a:pt x="1879428" y="1246265"/>
                </a:moveTo>
                <a:lnTo>
                  <a:pt x="1884363" y="1247625"/>
                </a:lnTo>
                <a:lnTo>
                  <a:pt x="1882217" y="1249441"/>
                </a:lnTo>
                <a:lnTo>
                  <a:pt x="1876425" y="1247171"/>
                </a:lnTo>
                <a:lnTo>
                  <a:pt x="1879428" y="1246265"/>
                </a:lnTo>
                <a:close/>
                <a:moveTo>
                  <a:pt x="4111625" y="1245024"/>
                </a:moveTo>
                <a:lnTo>
                  <a:pt x="4142014" y="1264072"/>
                </a:lnTo>
                <a:lnTo>
                  <a:pt x="4144055" y="1265206"/>
                </a:lnTo>
                <a:lnTo>
                  <a:pt x="4111625" y="1245024"/>
                </a:lnTo>
                <a:close/>
                <a:moveTo>
                  <a:pt x="765608" y="1242754"/>
                </a:moveTo>
                <a:lnTo>
                  <a:pt x="757237" y="1252597"/>
                </a:lnTo>
                <a:lnTo>
                  <a:pt x="765144" y="1243239"/>
                </a:lnTo>
                <a:lnTo>
                  <a:pt x="765608" y="1242754"/>
                </a:lnTo>
                <a:close/>
                <a:moveTo>
                  <a:pt x="4270828" y="1240488"/>
                </a:moveTo>
                <a:lnTo>
                  <a:pt x="4268107" y="1240715"/>
                </a:lnTo>
                <a:lnTo>
                  <a:pt x="4265159" y="1241169"/>
                </a:lnTo>
                <a:lnTo>
                  <a:pt x="4262211" y="1241622"/>
                </a:lnTo>
                <a:lnTo>
                  <a:pt x="4259036" y="1242756"/>
                </a:lnTo>
                <a:lnTo>
                  <a:pt x="4255861" y="1243663"/>
                </a:lnTo>
                <a:lnTo>
                  <a:pt x="4252686" y="1244797"/>
                </a:lnTo>
                <a:lnTo>
                  <a:pt x="4249284" y="1246384"/>
                </a:lnTo>
                <a:lnTo>
                  <a:pt x="4245882" y="1247745"/>
                </a:lnTo>
                <a:lnTo>
                  <a:pt x="4242253" y="1249786"/>
                </a:lnTo>
                <a:lnTo>
                  <a:pt x="4238852" y="1251827"/>
                </a:lnTo>
                <a:lnTo>
                  <a:pt x="4234770" y="1254095"/>
                </a:lnTo>
                <a:lnTo>
                  <a:pt x="4227059" y="1259537"/>
                </a:lnTo>
                <a:lnTo>
                  <a:pt x="4214132" y="1263846"/>
                </a:lnTo>
                <a:lnTo>
                  <a:pt x="4212998" y="1266340"/>
                </a:lnTo>
                <a:lnTo>
                  <a:pt x="4211864" y="1268381"/>
                </a:lnTo>
                <a:lnTo>
                  <a:pt x="4210503" y="1270649"/>
                </a:lnTo>
                <a:lnTo>
                  <a:pt x="4209143" y="1272463"/>
                </a:lnTo>
                <a:lnTo>
                  <a:pt x="4206194" y="1275864"/>
                </a:lnTo>
                <a:lnTo>
                  <a:pt x="4202793" y="1279266"/>
                </a:lnTo>
                <a:lnTo>
                  <a:pt x="4199391" y="1282214"/>
                </a:lnTo>
                <a:lnTo>
                  <a:pt x="4195762" y="1284935"/>
                </a:lnTo>
                <a:lnTo>
                  <a:pt x="4188732" y="1290151"/>
                </a:lnTo>
                <a:lnTo>
                  <a:pt x="4185330" y="1292419"/>
                </a:lnTo>
                <a:lnTo>
                  <a:pt x="4182155" y="1295140"/>
                </a:lnTo>
                <a:lnTo>
                  <a:pt x="4179207" y="1298088"/>
                </a:lnTo>
                <a:lnTo>
                  <a:pt x="4176712" y="1301263"/>
                </a:lnTo>
                <a:lnTo>
                  <a:pt x="4175805" y="1302851"/>
                </a:lnTo>
                <a:lnTo>
                  <a:pt x="4175125" y="1304891"/>
                </a:lnTo>
                <a:lnTo>
                  <a:pt x="4173991" y="1306706"/>
                </a:lnTo>
                <a:lnTo>
                  <a:pt x="4173537" y="1308746"/>
                </a:lnTo>
                <a:lnTo>
                  <a:pt x="4173084" y="1311014"/>
                </a:lnTo>
                <a:lnTo>
                  <a:pt x="4172857" y="1313055"/>
                </a:lnTo>
                <a:lnTo>
                  <a:pt x="4172630" y="1315550"/>
                </a:lnTo>
                <a:lnTo>
                  <a:pt x="4172857" y="1318271"/>
                </a:lnTo>
                <a:lnTo>
                  <a:pt x="4167868" y="1320765"/>
                </a:lnTo>
                <a:lnTo>
                  <a:pt x="4162425" y="1323713"/>
                </a:lnTo>
                <a:lnTo>
                  <a:pt x="4156755" y="1326434"/>
                </a:lnTo>
                <a:lnTo>
                  <a:pt x="4150859" y="1329156"/>
                </a:lnTo>
                <a:lnTo>
                  <a:pt x="4147684" y="1330517"/>
                </a:lnTo>
                <a:lnTo>
                  <a:pt x="4144736" y="1331423"/>
                </a:lnTo>
                <a:lnTo>
                  <a:pt x="4141561" y="1332104"/>
                </a:lnTo>
                <a:lnTo>
                  <a:pt x="4138386" y="1332784"/>
                </a:lnTo>
                <a:lnTo>
                  <a:pt x="4135437" y="1333011"/>
                </a:lnTo>
                <a:lnTo>
                  <a:pt x="4132262" y="1333011"/>
                </a:lnTo>
                <a:lnTo>
                  <a:pt x="4129314" y="1332784"/>
                </a:lnTo>
                <a:lnTo>
                  <a:pt x="4126366" y="1332104"/>
                </a:lnTo>
                <a:lnTo>
                  <a:pt x="4129314" y="1335278"/>
                </a:lnTo>
                <a:lnTo>
                  <a:pt x="4132036" y="1338453"/>
                </a:lnTo>
                <a:lnTo>
                  <a:pt x="4134303" y="1341854"/>
                </a:lnTo>
                <a:lnTo>
                  <a:pt x="4135891" y="1345256"/>
                </a:lnTo>
                <a:lnTo>
                  <a:pt x="4137478" y="1348884"/>
                </a:lnTo>
                <a:lnTo>
                  <a:pt x="4138612" y="1352511"/>
                </a:lnTo>
                <a:lnTo>
                  <a:pt x="4139293" y="1356139"/>
                </a:lnTo>
                <a:lnTo>
                  <a:pt x="4139746" y="1359768"/>
                </a:lnTo>
                <a:lnTo>
                  <a:pt x="4139973" y="1363624"/>
                </a:lnTo>
                <a:lnTo>
                  <a:pt x="4139519" y="1367253"/>
                </a:lnTo>
                <a:lnTo>
                  <a:pt x="4139066" y="1371335"/>
                </a:lnTo>
                <a:lnTo>
                  <a:pt x="4138159" y="1375190"/>
                </a:lnTo>
                <a:lnTo>
                  <a:pt x="4136798" y="1378818"/>
                </a:lnTo>
                <a:lnTo>
                  <a:pt x="4135211" y="1382446"/>
                </a:lnTo>
                <a:lnTo>
                  <a:pt x="4133396" y="1386300"/>
                </a:lnTo>
                <a:lnTo>
                  <a:pt x="4131128" y="1389701"/>
                </a:lnTo>
                <a:lnTo>
                  <a:pt x="4138612" y="1396050"/>
                </a:lnTo>
                <a:lnTo>
                  <a:pt x="4147457" y="1402853"/>
                </a:lnTo>
                <a:lnTo>
                  <a:pt x="4156755" y="1409657"/>
                </a:lnTo>
                <a:lnTo>
                  <a:pt x="4161744" y="1412832"/>
                </a:lnTo>
                <a:lnTo>
                  <a:pt x="4166507" y="1416006"/>
                </a:lnTo>
                <a:lnTo>
                  <a:pt x="4171269" y="1418727"/>
                </a:lnTo>
                <a:lnTo>
                  <a:pt x="4175578" y="1420996"/>
                </a:lnTo>
                <a:lnTo>
                  <a:pt x="4179661" y="1423036"/>
                </a:lnTo>
                <a:lnTo>
                  <a:pt x="4183289" y="1424170"/>
                </a:lnTo>
                <a:lnTo>
                  <a:pt x="4186691" y="1425303"/>
                </a:lnTo>
                <a:lnTo>
                  <a:pt x="4188278" y="1425303"/>
                </a:lnTo>
                <a:lnTo>
                  <a:pt x="4189412" y="1425303"/>
                </a:lnTo>
                <a:lnTo>
                  <a:pt x="4190546" y="1425077"/>
                </a:lnTo>
                <a:lnTo>
                  <a:pt x="4191680" y="1424623"/>
                </a:lnTo>
                <a:lnTo>
                  <a:pt x="4192361" y="1423943"/>
                </a:lnTo>
                <a:lnTo>
                  <a:pt x="4192814" y="1423262"/>
                </a:lnTo>
                <a:lnTo>
                  <a:pt x="4205061" y="1443671"/>
                </a:lnTo>
                <a:lnTo>
                  <a:pt x="4205287" y="1454556"/>
                </a:lnTo>
                <a:lnTo>
                  <a:pt x="4208462" y="1456824"/>
                </a:lnTo>
                <a:lnTo>
                  <a:pt x="4211864" y="1459091"/>
                </a:lnTo>
                <a:lnTo>
                  <a:pt x="4219121" y="1463400"/>
                </a:lnTo>
                <a:lnTo>
                  <a:pt x="4226605" y="1467254"/>
                </a:lnTo>
                <a:lnTo>
                  <a:pt x="4234543" y="1471336"/>
                </a:lnTo>
                <a:lnTo>
                  <a:pt x="4242707" y="1475645"/>
                </a:lnTo>
                <a:lnTo>
                  <a:pt x="4250418" y="1479727"/>
                </a:lnTo>
                <a:lnTo>
                  <a:pt x="4257902" y="1484035"/>
                </a:lnTo>
                <a:lnTo>
                  <a:pt x="4261530" y="1486303"/>
                </a:lnTo>
                <a:lnTo>
                  <a:pt x="4264932" y="1488344"/>
                </a:lnTo>
                <a:lnTo>
                  <a:pt x="4268107" y="1490838"/>
                </a:lnTo>
                <a:lnTo>
                  <a:pt x="4271282" y="1493332"/>
                </a:lnTo>
                <a:lnTo>
                  <a:pt x="4274003" y="1496054"/>
                </a:lnTo>
                <a:lnTo>
                  <a:pt x="4276498" y="1498548"/>
                </a:lnTo>
                <a:lnTo>
                  <a:pt x="4278539" y="1501496"/>
                </a:lnTo>
                <a:lnTo>
                  <a:pt x="4280580" y="1504444"/>
                </a:lnTo>
                <a:lnTo>
                  <a:pt x="4281941" y="1507392"/>
                </a:lnTo>
                <a:lnTo>
                  <a:pt x="4283302" y="1510567"/>
                </a:lnTo>
                <a:lnTo>
                  <a:pt x="4284209" y="1513969"/>
                </a:lnTo>
                <a:lnTo>
                  <a:pt x="4284436" y="1517370"/>
                </a:lnTo>
                <a:lnTo>
                  <a:pt x="4284436" y="1521225"/>
                </a:lnTo>
                <a:lnTo>
                  <a:pt x="4283755" y="1524853"/>
                </a:lnTo>
                <a:lnTo>
                  <a:pt x="4282848" y="1528935"/>
                </a:lnTo>
                <a:lnTo>
                  <a:pt x="4281261" y="1533243"/>
                </a:lnTo>
                <a:lnTo>
                  <a:pt x="4279220" y="1537779"/>
                </a:lnTo>
                <a:lnTo>
                  <a:pt x="4277826" y="1540102"/>
                </a:lnTo>
                <a:lnTo>
                  <a:pt x="4278313" y="1539616"/>
                </a:lnTo>
                <a:lnTo>
                  <a:pt x="4280581" y="1537580"/>
                </a:lnTo>
                <a:lnTo>
                  <a:pt x="4282849" y="1535092"/>
                </a:lnTo>
                <a:lnTo>
                  <a:pt x="4284663" y="1532605"/>
                </a:lnTo>
                <a:lnTo>
                  <a:pt x="4286478" y="1529890"/>
                </a:lnTo>
                <a:lnTo>
                  <a:pt x="4287838" y="1527402"/>
                </a:lnTo>
                <a:lnTo>
                  <a:pt x="4288972" y="1524688"/>
                </a:lnTo>
                <a:lnTo>
                  <a:pt x="4290106" y="1521974"/>
                </a:lnTo>
                <a:lnTo>
                  <a:pt x="4290560" y="1519260"/>
                </a:lnTo>
                <a:lnTo>
                  <a:pt x="4290786" y="1516545"/>
                </a:lnTo>
                <a:lnTo>
                  <a:pt x="4290560" y="1514284"/>
                </a:lnTo>
                <a:lnTo>
                  <a:pt x="4289653" y="1512022"/>
                </a:lnTo>
                <a:lnTo>
                  <a:pt x="4288972" y="1510891"/>
                </a:lnTo>
                <a:lnTo>
                  <a:pt x="4288292" y="1509760"/>
                </a:lnTo>
                <a:lnTo>
                  <a:pt x="4292828" y="1511570"/>
                </a:lnTo>
                <a:lnTo>
                  <a:pt x="4296910" y="1513605"/>
                </a:lnTo>
                <a:lnTo>
                  <a:pt x="4301219" y="1516093"/>
                </a:lnTo>
                <a:lnTo>
                  <a:pt x="4305301" y="1518807"/>
                </a:lnTo>
                <a:lnTo>
                  <a:pt x="4309836" y="1521974"/>
                </a:lnTo>
                <a:lnTo>
                  <a:pt x="4314145" y="1525367"/>
                </a:lnTo>
                <a:lnTo>
                  <a:pt x="4322536" y="1532152"/>
                </a:lnTo>
                <a:lnTo>
                  <a:pt x="4331608" y="1538937"/>
                </a:lnTo>
                <a:lnTo>
                  <a:pt x="4335917" y="1542104"/>
                </a:lnTo>
                <a:lnTo>
                  <a:pt x="4340679" y="1545044"/>
                </a:lnTo>
                <a:lnTo>
                  <a:pt x="4345442" y="1547758"/>
                </a:lnTo>
                <a:lnTo>
                  <a:pt x="4350431" y="1550020"/>
                </a:lnTo>
                <a:lnTo>
                  <a:pt x="4355194" y="1551830"/>
                </a:lnTo>
                <a:lnTo>
                  <a:pt x="4360410" y="1553187"/>
                </a:lnTo>
                <a:lnTo>
                  <a:pt x="4362678" y="1557936"/>
                </a:lnTo>
                <a:lnTo>
                  <a:pt x="4369481" y="1558615"/>
                </a:lnTo>
                <a:lnTo>
                  <a:pt x="4376511" y="1559746"/>
                </a:lnTo>
                <a:lnTo>
                  <a:pt x="4383542" y="1561103"/>
                </a:lnTo>
                <a:lnTo>
                  <a:pt x="4390799" y="1562912"/>
                </a:lnTo>
                <a:lnTo>
                  <a:pt x="4394201" y="1563817"/>
                </a:lnTo>
                <a:lnTo>
                  <a:pt x="4397603" y="1565400"/>
                </a:lnTo>
                <a:lnTo>
                  <a:pt x="4400551" y="1566531"/>
                </a:lnTo>
                <a:lnTo>
                  <a:pt x="4403726" y="1568340"/>
                </a:lnTo>
                <a:lnTo>
                  <a:pt x="4406901" y="1569923"/>
                </a:lnTo>
                <a:lnTo>
                  <a:pt x="4409622" y="1571959"/>
                </a:lnTo>
                <a:lnTo>
                  <a:pt x="4412344" y="1573768"/>
                </a:lnTo>
                <a:lnTo>
                  <a:pt x="4414838" y="1576256"/>
                </a:lnTo>
                <a:lnTo>
                  <a:pt x="4412797" y="1575125"/>
                </a:lnTo>
                <a:lnTo>
                  <a:pt x="4408261" y="1572864"/>
                </a:lnTo>
                <a:lnTo>
                  <a:pt x="4403953" y="1571281"/>
                </a:lnTo>
                <a:lnTo>
                  <a:pt x="4400324" y="1570150"/>
                </a:lnTo>
                <a:lnTo>
                  <a:pt x="4396922" y="1569697"/>
                </a:lnTo>
                <a:lnTo>
                  <a:pt x="4394428" y="1569697"/>
                </a:lnTo>
                <a:lnTo>
                  <a:pt x="4391933" y="1570150"/>
                </a:lnTo>
                <a:lnTo>
                  <a:pt x="4389665" y="1571281"/>
                </a:lnTo>
                <a:lnTo>
                  <a:pt x="4388078" y="1572638"/>
                </a:lnTo>
                <a:lnTo>
                  <a:pt x="4386717" y="1573995"/>
                </a:lnTo>
                <a:lnTo>
                  <a:pt x="4385583" y="1576256"/>
                </a:lnTo>
                <a:lnTo>
                  <a:pt x="4384903" y="1578518"/>
                </a:lnTo>
                <a:lnTo>
                  <a:pt x="4384449" y="1581232"/>
                </a:lnTo>
                <a:lnTo>
                  <a:pt x="4384222" y="1583947"/>
                </a:lnTo>
                <a:lnTo>
                  <a:pt x="4384222" y="1586887"/>
                </a:lnTo>
                <a:lnTo>
                  <a:pt x="4384222" y="1590279"/>
                </a:lnTo>
                <a:lnTo>
                  <a:pt x="4384676" y="1593672"/>
                </a:lnTo>
                <a:lnTo>
                  <a:pt x="4385583" y="1600684"/>
                </a:lnTo>
                <a:lnTo>
                  <a:pt x="4386944" y="1608148"/>
                </a:lnTo>
                <a:lnTo>
                  <a:pt x="4388758" y="1615611"/>
                </a:lnTo>
                <a:lnTo>
                  <a:pt x="4390799" y="1622623"/>
                </a:lnTo>
                <a:lnTo>
                  <a:pt x="4394201" y="1635289"/>
                </a:lnTo>
                <a:lnTo>
                  <a:pt x="4395108" y="1640039"/>
                </a:lnTo>
                <a:lnTo>
                  <a:pt x="4395561" y="1643883"/>
                </a:lnTo>
                <a:lnTo>
                  <a:pt x="4392840" y="1642526"/>
                </a:lnTo>
                <a:lnTo>
                  <a:pt x="4389892" y="1641169"/>
                </a:lnTo>
                <a:lnTo>
                  <a:pt x="4386490" y="1640265"/>
                </a:lnTo>
                <a:lnTo>
                  <a:pt x="4383088" y="1639586"/>
                </a:lnTo>
                <a:lnTo>
                  <a:pt x="4385583" y="1643657"/>
                </a:lnTo>
                <a:lnTo>
                  <a:pt x="4387851" y="1647955"/>
                </a:lnTo>
                <a:lnTo>
                  <a:pt x="4389665" y="1652704"/>
                </a:lnTo>
                <a:lnTo>
                  <a:pt x="4391479" y="1657454"/>
                </a:lnTo>
                <a:lnTo>
                  <a:pt x="4394654" y="1667180"/>
                </a:lnTo>
                <a:lnTo>
                  <a:pt x="4396015" y="1671703"/>
                </a:lnTo>
                <a:lnTo>
                  <a:pt x="4397829" y="1676453"/>
                </a:lnTo>
                <a:lnTo>
                  <a:pt x="4393067" y="1676227"/>
                </a:lnTo>
                <a:lnTo>
                  <a:pt x="4388985" y="1676001"/>
                </a:lnTo>
                <a:lnTo>
                  <a:pt x="4385129" y="1675096"/>
                </a:lnTo>
                <a:lnTo>
                  <a:pt x="4381728" y="1674191"/>
                </a:lnTo>
                <a:lnTo>
                  <a:pt x="4378553" y="1673061"/>
                </a:lnTo>
                <a:lnTo>
                  <a:pt x="4375604" y="1671703"/>
                </a:lnTo>
                <a:lnTo>
                  <a:pt x="4372883" y="1670346"/>
                </a:lnTo>
                <a:lnTo>
                  <a:pt x="4370615" y="1668763"/>
                </a:lnTo>
                <a:lnTo>
                  <a:pt x="4365399" y="1665596"/>
                </a:lnTo>
                <a:lnTo>
                  <a:pt x="4360410" y="1662430"/>
                </a:lnTo>
                <a:lnTo>
                  <a:pt x="4357688" y="1660847"/>
                </a:lnTo>
                <a:lnTo>
                  <a:pt x="4354740" y="1659489"/>
                </a:lnTo>
                <a:lnTo>
                  <a:pt x="4351338" y="1658133"/>
                </a:lnTo>
                <a:lnTo>
                  <a:pt x="4349286" y="1657621"/>
                </a:lnTo>
                <a:lnTo>
                  <a:pt x="4348616" y="1659325"/>
                </a:lnTo>
                <a:lnTo>
                  <a:pt x="4369027" y="1670891"/>
                </a:lnTo>
                <a:lnTo>
                  <a:pt x="4388984" y="1682002"/>
                </a:lnTo>
                <a:lnTo>
                  <a:pt x="4408714" y="1692660"/>
                </a:lnTo>
                <a:lnTo>
                  <a:pt x="4418693" y="1697649"/>
                </a:lnTo>
                <a:lnTo>
                  <a:pt x="4428445" y="1702638"/>
                </a:lnTo>
                <a:lnTo>
                  <a:pt x="4438196" y="1707400"/>
                </a:lnTo>
                <a:lnTo>
                  <a:pt x="4447495" y="1711709"/>
                </a:lnTo>
                <a:lnTo>
                  <a:pt x="4457246" y="1716017"/>
                </a:lnTo>
                <a:lnTo>
                  <a:pt x="4466998" y="1720099"/>
                </a:lnTo>
                <a:lnTo>
                  <a:pt x="4476523" y="1723727"/>
                </a:lnTo>
                <a:lnTo>
                  <a:pt x="4486275" y="1727128"/>
                </a:lnTo>
                <a:lnTo>
                  <a:pt x="4496027" y="1730303"/>
                </a:lnTo>
                <a:lnTo>
                  <a:pt x="4505778" y="1733251"/>
                </a:lnTo>
                <a:lnTo>
                  <a:pt x="4515530" y="1735519"/>
                </a:lnTo>
                <a:lnTo>
                  <a:pt x="4525055" y="1737787"/>
                </a:lnTo>
                <a:lnTo>
                  <a:pt x="4534807" y="1739828"/>
                </a:lnTo>
                <a:lnTo>
                  <a:pt x="4544786" y="1741188"/>
                </a:lnTo>
                <a:lnTo>
                  <a:pt x="4554764" y="1742095"/>
                </a:lnTo>
                <a:lnTo>
                  <a:pt x="4564743" y="1742776"/>
                </a:lnTo>
                <a:lnTo>
                  <a:pt x="4574948" y="1743002"/>
                </a:lnTo>
                <a:lnTo>
                  <a:pt x="4585153" y="1742776"/>
                </a:lnTo>
                <a:lnTo>
                  <a:pt x="4595586" y="1741868"/>
                </a:lnTo>
                <a:lnTo>
                  <a:pt x="4606018" y="1740735"/>
                </a:lnTo>
                <a:lnTo>
                  <a:pt x="4616450" y="1738920"/>
                </a:lnTo>
                <a:lnTo>
                  <a:pt x="4627336" y="1736880"/>
                </a:lnTo>
                <a:lnTo>
                  <a:pt x="4638221" y="1734158"/>
                </a:lnTo>
                <a:lnTo>
                  <a:pt x="4649107" y="1730757"/>
                </a:lnTo>
                <a:lnTo>
                  <a:pt x="4660220" y="1726902"/>
                </a:lnTo>
                <a:lnTo>
                  <a:pt x="4671786" y="1722593"/>
                </a:lnTo>
                <a:lnTo>
                  <a:pt x="4667023" y="1716471"/>
                </a:lnTo>
                <a:lnTo>
                  <a:pt x="4659086" y="1705586"/>
                </a:lnTo>
                <a:lnTo>
                  <a:pt x="4655684" y="1700597"/>
                </a:lnTo>
                <a:lnTo>
                  <a:pt x="4653189" y="1696742"/>
                </a:lnTo>
                <a:lnTo>
                  <a:pt x="4652509" y="1695608"/>
                </a:lnTo>
                <a:lnTo>
                  <a:pt x="4652509" y="1695252"/>
                </a:lnTo>
                <a:lnTo>
                  <a:pt x="4654323" y="1696288"/>
                </a:lnTo>
                <a:lnTo>
                  <a:pt x="4652962" y="1695381"/>
                </a:lnTo>
                <a:lnTo>
                  <a:pt x="4652509" y="1694928"/>
                </a:lnTo>
                <a:lnTo>
                  <a:pt x="4652509" y="1695252"/>
                </a:lnTo>
                <a:lnTo>
                  <a:pt x="4651148" y="1694474"/>
                </a:lnTo>
                <a:lnTo>
                  <a:pt x="4647746" y="1692887"/>
                </a:lnTo>
                <a:lnTo>
                  <a:pt x="4644571" y="1690392"/>
                </a:lnTo>
                <a:lnTo>
                  <a:pt x="4641170" y="1687898"/>
                </a:lnTo>
                <a:lnTo>
                  <a:pt x="4637995" y="1685404"/>
                </a:lnTo>
                <a:lnTo>
                  <a:pt x="4634593" y="1682456"/>
                </a:lnTo>
                <a:lnTo>
                  <a:pt x="4631418" y="1679054"/>
                </a:lnTo>
                <a:lnTo>
                  <a:pt x="4628243" y="1675879"/>
                </a:lnTo>
                <a:lnTo>
                  <a:pt x="4621893" y="1668623"/>
                </a:lnTo>
                <a:lnTo>
                  <a:pt x="4615543" y="1660459"/>
                </a:lnTo>
                <a:lnTo>
                  <a:pt x="4609193" y="1652523"/>
                </a:lnTo>
                <a:lnTo>
                  <a:pt x="4603296" y="1643905"/>
                </a:lnTo>
                <a:lnTo>
                  <a:pt x="4591277" y="1627124"/>
                </a:lnTo>
                <a:lnTo>
                  <a:pt x="4585380" y="1619188"/>
                </a:lnTo>
                <a:lnTo>
                  <a:pt x="4579937" y="1611478"/>
                </a:lnTo>
                <a:lnTo>
                  <a:pt x="4574268" y="1604675"/>
                </a:lnTo>
                <a:lnTo>
                  <a:pt x="4568825" y="1598325"/>
                </a:lnTo>
                <a:lnTo>
                  <a:pt x="4566330" y="1595604"/>
                </a:lnTo>
                <a:lnTo>
                  <a:pt x="4563609" y="1592883"/>
                </a:lnTo>
                <a:lnTo>
                  <a:pt x="4560887" y="1590842"/>
                </a:lnTo>
                <a:lnTo>
                  <a:pt x="4558393" y="1588801"/>
                </a:lnTo>
                <a:lnTo>
                  <a:pt x="4566330" y="1583132"/>
                </a:lnTo>
                <a:lnTo>
                  <a:pt x="4561795" y="1581318"/>
                </a:lnTo>
                <a:lnTo>
                  <a:pt x="4560661" y="1578823"/>
                </a:lnTo>
                <a:lnTo>
                  <a:pt x="4559073" y="1576556"/>
                </a:lnTo>
                <a:lnTo>
                  <a:pt x="4557712" y="1574742"/>
                </a:lnTo>
                <a:lnTo>
                  <a:pt x="4556578" y="1573154"/>
                </a:lnTo>
                <a:lnTo>
                  <a:pt x="4554991" y="1572020"/>
                </a:lnTo>
                <a:lnTo>
                  <a:pt x="4553630" y="1571113"/>
                </a:lnTo>
                <a:lnTo>
                  <a:pt x="4552043" y="1570433"/>
                </a:lnTo>
                <a:lnTo>
                  <a:pt x="4550682" y="1569526"/>
                </a:lnTo>
                <a:lnTo>
                  <a:pt x="4548868" y="1569299"/>
                </a:lnTo>
                <a:lnTo>
                  <a:pt x="4547507" y="1569072"/>
                </a:lnTo>
                <a:lnTo>
                  <a:pt x="4544559" y="1569299"/>
                </a:lnTo>
                <a:lnTo>
                  <a:pt x="4541384" y="1569526"/>
                </a:lnTo>
                <a:lnTo>
                  <a:pt x="4538209" y="1569979"/>
                </a:lnTo>
                <a:lnTo>
                  <a:pt x="4535034" y="1570660"/>
                </a:lnTo>
                <a:lnTo>
                  <a:pt x="4531859" y="1570887"/>
                </a:lnTo>
                <a:lnTo>
                  <a:pt x="4530271" y="1570887"/>
                </a:lnTo>
                <a:lnTo>
                  <a:pt x="4528457" y="1570660"/>
                </a:lnTo>
                <a:lnTo>
                  <a:pt x="4527096" y="1570433"/>
                </a:lnTo>
                <a:lnTo>
                  <a:pt x="4525282" y="1569753"/>
                </a:lnTo>
                <a:lnTo>
                  <a:pt x="4523921" y="1569072"/>
                </a:lnTo>
                <a:lnTo>
                  <a:pt x="4522334" y="1567939"/>
                </a:lnTo>
                <a:lnTo>
                  <a:pt x="4520520" y="1566578"/>
                </a:lnTo>
                <a:lnTo>
                  <a:pt x="4519159" y="1565218"/>
                </a:lnTo>
                <a:lnTo>
                  <a:pt x="4517345" y="1563177"/>
                </a:lnTo>
                <a:lnTo>
                  <a:pt x="4515757" y="1560909"/>
                </a:lnTo>
                <a:lnTo>
                  <a:pt x="4514170" y="1558414"/>
                </a:lnTo>
                <a:lnTo>
                  <a:pt x="4512582" y="1555240"/>
                </a:lnTo>
                <a:lnTo>
                  <a:pt x="4510768" y="1550024"/>
                </a:lnTo>
                <a:lnTo>
                  <a:pt x="4508953" y="1544355"/>
                </a:lnTo>
                <a:lnTo>
                  <a:pt x="4506459" y="1539139"/>
                </a:lnTo>
                <a:lnTo>
                  <a:pt x="4503964" y="1534150"/>
                </a:lnTo>
                <a:lnTo>
                  <a:pt x="4501243" y="1528935"/>
                </a:lnTo>
                <a:lnTo>
                  <a:pt x="4498068" y="1524173"/>
                </a:lnTo>
                <a:lnTo>
                  <a:pt x="4494893" y="1519184"/>
                </a:lnTo>
                <a:lnTo>
                  <a:pt x="4491491" y="1514649"/>
                </a:lnTo>
                <a:lnTo>
                  <a:pt x="4497387" y="1515782"/>
                </a:lnTo>
                <a:lnTo>
                  <a:pt x="4503511" y="1517143"/>
                </a:lnTo>
                <a:lnTo>
                  <a:pt x="4509407" y="1518504"/>
                </a:lnTo>
                <a:lnTo>
                  <a:pt x="4515077" y="1520318"/>
                </a:lnTo>
                <a:lnTo>
                  <a:pt x="4520746" y="1522132"/>
                </a:lnTo>
                <a:lnTo>
                  <a:pt x="4526416" y="1524173"/>
                </a:lnTo>
                <a:lnTo>
                  <a:pt x="4531632" y="1526667"/>
                </a:lnTo>
                <a:lnTo>
                  <a:pt x="4536621" y="1528935"/>
                </a:lnTo>
                <a:lnTo>
                  <a:pt x="4564970" y="1524173"/>
                </a:lnTo>
                <a:lnTo>
                  <a:pt x="4563609" y="1523492"/>
                </a:lnTo>
                <a:lnTo>
                  <a:pt x="4554537" y="1513061"/>
                </a:lnTo>
                <a:lnTo>
                  <a:pt x="4563155" y="1517143"/>
                </a:lnTo>
                <a:lnTo>
                  <a:pt x="4570412" y="1511247"/>
                </a:lnTo>
                <a:lnTo>
                  <a:pt x="4564062" y="1503310"/>
                </a:lnTo>
                <a:lnTo>
                  <a:pt x="4568145" y="1503991"/>
                </a:lnTo>
                <a:lnTo>
                  <a:pt x="4563155" y="1500589"/>
                </a:lnTo>
                <a:lnTo>
                  <a:pt x="4556578" y="1496281"/>
                </a:lnTo>
                <a:lnTo>
                  <a:pt x="4541384" y="1485849"/>
                </a:lnTo>
                <a:lnTo>
                  <a:pt x="4533220" y="1480407"/>
                </a:lnTo>
                <a:lnTo>
                  <a:pt x="4524602" y="1474964"/>
                </a:lnTo>
                <a:lnTo>
                  <a:pt x="4515984" y="1470202"/>
                </a:lnTo>
                <a:lnTo>
                  <a:pt x="4511448" y="1467935"/>
                </a:lnTo>
                <a:lnTo>
                  <a:pt x="4507366" y="1466121"/>
                </a:lnTo>
                <a:lnTo>
                  <a:pt x="4503284" y="1464080"/>
                </a:lnTo>
                <a:lnTo>
                  <a:pt x="4499202" y="1462719"/>
                </a:lnTo>
                <a:lnTo>
                  <a:pt x="4495346" y="1461359"/>
                </a:lnTo>
                <a:lnTo>
                  <a:pt x="4491264" y="1460452"/>
                </a:lnTo>
                <a:lnTo>
                  <a:pt x="4487636" y="1459998"/>
                </a:lnTo>
                <a:lnTo>
                  <a:pt x="4484461" y="1459771"/>
                </a:lnTo>
                <a:lnTo>
                  <a:pt x="4481286" y="1459998"/>
                </a:lnTo>
                <a:lnTo>
                  <a:pt x="4478564" y="1460678"/>
                </a:lnTo>
                <a:lnTo>
                  <a:pt x="4475843" y="1461812"/>
                </a:lnTo>
                <a:lnTo>
                  <a:pt x="4474482" y="1462719"/>
                </a:lnTo>
                <a:lnTo>
                  <a:pt x="4473348" y="1463626"/>
                </a:lnTo>
                <a:lnTo>
                  <a:pt x="4472441" y="1464534"/>
                </a:lnTo>
                <a:lnTo>
                  <a:pt x="4471534" y="1465894"/>
                </a:lnTo>
                <a:lnTo>
                  <a:pt x="4470400" y="1467254"/>
                </a:lnTo>
                <a:lnTo>
                  <a:pt x="4469720" y="1468615"/>
                </a:lnTo>
                <a:lnTo>
                  <a:pt x="4469266" y="1470429"/>
                </a:lnTo>
                <a:lnTo>
                  <a:pt x="4468586" y="1472017"/>
                </a:lnTo>
                <a:lnTo>
                  <a:pt x="4467678" y="1476325"/>
                </a:lnTo>
                <a:lnTo>
                  <a:pt x="4467225" y="1480860"/>
                </a:lnTo>
                <a:lnTo>
                  <a:pt x="4467225" y="1486530"/>
                </a:lnTo>
                <a:lnTo>
                  <a:pt x="4473575" y="1490612"/>
                </a:lnTo>
                <a:lnTo>
                  <a:pt x="4484234" y="1507846"/>
                </a:lnTo>
                <a:lnTo>
                  <a:pt x="4479925" y="1504898"/>
                </a:lnTo>
                <a:lnTo>
                  <a:pt x="4476070" y="1501496"/>
                </a:lnTo>
                <a:lnTo>
                  <a:pt x="4472214" y="1497641"/>
                </a:lnTo>
                <a:lnTo>
                  <a:pt x="4468586" y="1493786"/>
                </a:lnTo>
                <a:lnTo>
                  <a:pt x="4465184" y="1489478"/>
                </a:lnTo>
                <a:lnTo>
                  <a:pt x="4461782" y="1484942"/>
                </a:lnTo>
                <a:lnTo>
                  <a:pt x="4458380" y="1480407"/>
                </a:lnTo>
                <a:lnTo>
                  <a:pt x="4455205" y="1475871"/>
                </a:lnTo>
                <a:lnTo>
                  <a:pt x="4449082" y="1466121"/>
                </a:lnTo>
                <a:lnTo>
                  <a:pt x="4443186" y="1456597"/>
                </a:lnTo>
                <a:lnTo>
                  <a:pt x="4437743" y="1447299"/>
                </a:lnTo>
                <a:lnTo>
                  <a:pt x="4432073" y="1438909"/>
                </a:lnTo>
                <a:lnTo>
                  <a:pt x="4423228" y="1437322"/>
                </a:lnTo>
                <a:lnTo>
                  <a:pt x="4413477" y="1435507"/>
                </a:lnTo>
                <a:lnTo>
                  <a:pt x="4403271" y="1432786"/>
                </a:lnTo>
                <a:lnTo>
                  <a:pt x="4392612" y="1429612"/>
                </a:lnTo>
                <a:lnTo>
                  <a:pt x="4381727" y="1425984"/>
                </a:lnTo>
                <a:lnTo>
                  <a:pt x="4370614" y="1422129"/>
                </a:lnTo>
                <a:lnTo>
                  <a:pt x="4359275" y="1417593"/>
                </a:lnTo>
                <a:lnTo>
                  <a:pt x="4348162" y="1412832"/>
                </a:lnTo>
                <a:lnTo>
                  <a:pt x="4337277" y="1407616"/>
                </a:lnTo>
                <a:lnTo>
                  <a:pt x="4326844" y="1402400"/>
                </a:lnTo>
                <a:lnTo>
                  <a:pt x="4317093" y="1396730"/>
                </a:lnTo>
                <a:lnTo>
                  <a:pt x="4307795" y="1390835"/>
                </a:lnTo>
                <a:lnTo>
                  <a:pt x="4303486" y="1387887"/>
                </a:lnTo>
                <a:lnTo>
                  <a:pt x="4299403" y="1384940"/>
                </a:lnTo>
                <a:lnTo>
                  <a:pt x="4295548" y="1381765"/>
                </a:lnTo>
                <a:lnTo>
                  <a:pt x="4291920" y="1378818"/>
                </a:lnTo>
                <a:lnTo>
                  <a:pt x="4288745" y="1375643"/>
                </a:lnTo>
                <a:lnTo>
                  <a:pt x="4285796" y="1372469"/>
                </a:lnTo>
                <a:lnTo>
                  <a:pt x="4283075" y="1369294"/>
                </a:lnTo>
                <a:lnTo>
                  <a:pt x="4280807" y="1366346"/>
                </a:lnTo>
                <a:lnTo>
                  <a:pt x="4287157" y="1366346"/>
                </a:lnTo>
                <a:lnTo>
                  <a:pt x="4293280" y="1366346"/>
                </a:lnTo>
                <a:lnTo>
                  <a:pt x="4299630" y="1365892"/>
                </a:lnTo>
                <a:lnTo>
                  <a:pt x="4305527" y="1365665"/>
                </a:lnTo>
                <a:lnTo>
                  <a:pt x="4311650" y="1364985"/>
                </a:lnTo>
                <a:lnTo>
                  <a:pt x="4318000" y="1364304"/>
                </a:lnTo>
                <a:lnTo>
                  <a:pt x="4324123" y="1363171"/>
                </a:lnTo>
                <a:lnTo>
                  <a:pt x="4330246" y="1362037"/>
                </a:lnTo>
                <a:lnTo>
                  <a:pt x="4322989" y="1359542"/>
                </a:lnTo>
                <a:lnTo>
                  <a:pt x="4316639" y="1357047"/>
                </a:lnTo>
                <a:lnTo>
                  <a:pt x="4311423" y="1354780"/>
                </a:lnTo>
                <a:lnTo>
                  <a:pt x="4307114" y="1352511"/>
                </a:lnTo>
                <a:lnTo>
                  <a:pt x="4303712" y="1350245"/>
                </a:lnTo>
                <a:lnTo>
                  <a:pt x="4301218" y="1348431"/>
                </a:lnTo>
                <a:lnTo>
                  <a:pt x="4299630" y="1346390"/>
                </a:lnTo>
                <a:lnTo>
                  <a:pt x="4298723" y="1345483"/>
                </a:lnTo>
                <a:lnTo>
                  <a:pt x="4298496" y="1344575"/>
                </a:lnTo>
                <a:lnTo>
                  <a:pt x="4298270" y="1343442"/>
                </a:lnTo>
                <a:lnTo>
                  <a:pt x="4298270" y="1342535"/>
                </a:lnTo>
                <a:lnTo>
                  <a:pt x="4298270" y="1341854"/>
                </a:lnTo>
                <a:lnTo>
                  <a:pt x="4298496" y="1340947"/>
                </a:lnTo>
                <a:lnTo>
                  <a:pt x="4299857" y="1339360"/>
                </a:lnTo>
                <a:lnTo>
                  <a:pt x="4301218" y="1337773"/>
                </a:lnTo>
                <a:lnTo>
                  <a:pt x="4303486" y="1336186"/>
                </a:lnTo>
                <a:lnTo>
                  <a:pt x="4305980" y="1334825"/>
                </a:lnTo>
                <a:lnTo>
                  <a:pt x="4308702" y="1333238"/>
                </a:lnTo>
                <a:lnTo>
                  <a:pt x="4312103" y="1332104"/>
                </a:lnTo>
                <a:lnTo>
                  <a:pt x="4319814" y="1329610"/>
                </a:lnTo>
                <a:lnTo>
                  <a:pt x="4328205" y="1327342"/>
                </a:lnTo>
                <a:lnTo>
                  <a:pt x="4337050" y="1325301"/>
                </a:lnTo>
                <a:lnTo>
                  <a:pt x="4345668" y="1323260"/>
                </a:lnTo>
                <a:lnTo>
                  <a:pt x="4361996" y="1319631"/>
                </a:lnTo>
                <a:lnTo>
                  <a:pt x="4368573" y="1318271"/>
                </a:lnTo>
                <a:lnTo>
                  <a:pt x="4373789" y="1316457"/>
                </a:lnTo>
                <a:lnTo>
                  <a:pt x="4371521" y="1316003"/>
                </a:lnTo>
                <a:lnTo>
                  <a:pt x="4369027" y="1315550"/>
                </a:lnTo>
                <a:lnTo>
                  <a:pt x="4364944" y="1313962"/>
                </a:lnTo>
                <a:lnTo>
                  <a:pt x="4360636" y="1311694"/>
                </a:lnTo>
                <a:lnTo>
                  <a:pt x="4356780" y="1308973"/>
                </a:lnTo>
                <a:lnTo>
                  <a:pt x="4352698" y="1306025"/>
                </a:lnTo>
                <a:lnTo>
                  <a:pt x="4349069" y="1302624"/>
                </a:lnTo>
                <a:lnTo>
                  <a:pt x="4345441" y="1298995"/>
                </a:lnTo>
                <a:lnTo>
                  <a:pt x="4341812" y="1295140"/>
                </a:lnTo>
                <a:lnTo>
                  <a:pt x="4335009" y="1286976"/>
                </a:lnTo>
                <a:lnTo>
                  <a:pt x="4327978" y="1278132"/>
                </a:lnTo>
                <a:lnTo>
                  <a:pt x="4321175" y="1269742"/>
                </a:lnTo>
                <a:lnTo>
                  <a:pt x="4317546" y="1265206"/>
                </a:lnTo>
                <a:lnTo>
                  <a:pt x="4313918" y="1261351"/>
                </a:lnTo>
                <a:lnTo>
                  <a:pt x="4310062" y="1257497"/>
                </a:lnTo>
                <a:lnTo>
                  <a:pt x="4306207" y="1253868"/>
                </a:lnTo>
                <a:lnTo>
                  <a:pt x="4302125" y="1250693"/>
                </a:lnTo>
                <a:lnTo>
                  <a:pt x="4297816" y="1247745"/>
                </a:lnTo>
                <a:lnTo>
                  <a:pt x="4293507" y="1245250"/>
                </a:lnTo>
                <a:lnTo>
                  <a:pt x="4288745" y="1243210"/>
                </a:lnTo>
                <a:lnTo>
                  <a:pt x="4286703" y="1242529"/>
                </a:lnTo>
                <a:lnTo>
                  <a:pt x="4284209" y="1241622"/>
                </a:lnTo>
                <a:lnTo>
                  <a:pt x="4281487" y="1241169"/>
                </a:lnTo>
                <a:lnTo>
                  <a:pt x="4279220" y="1240715"/>
                </a:lnTo>
                <a:lnTo>
                  <a:pt x="4276498" y="1240488"/>
                </a:lnTo>
                <a:lnTo>
                  <a:pt x="4273777" y="1240488"/>
                </a:lnTo>
                <a:lnTo>
                  <a:pt x="4270828" y="1240488"/>
                </a:lnTo>
                <a:close/>
                <a:moveTo>
                  <a:pt x="768350" y="1239895"/>
                </a:moveTo>
                <a:lnTo>
                  <a:pt x="765608" y="1242754"/>
                </a:lnTo>
                <a:lnTo>
                  <a:pt x="767282" y="1240787"/>
                </a:lnTo>
                <a:lnTo>
                  <a:pt x="768350" y="1239895"/>
                </a:lnTo>
                <a:close/>
                <a:moveTo>
                  <a:pt x="4577216" y="1238675"/>
                </a:moveTo>
                <a:lnTo>
                  <a:pt x="4585186" y="1242869"/>
                </a:lnTo>
                <a:lnTo>
                  <a:pt x="4585380" y="1242983"/>
                </a:lnTo>
                <a:lnTo>
                  <a:pt x="4588782" y="1245478"/>
                </a:lnTo>
                <a:lnTo>
                  <a:pt x="4591730" y="1248199"/>
                </a:lnTo>
                <a:lnTo>
                  <a:pt x="4593998" y="1251373"/>
                </a:lnTo>
                <a:lnTo>
                  <a:pt x="4595812" y="1254775"/>
                </a:lnTo>
                <a:lnTo>
                  <a:pt x="4597400" y="1258404"/>
                </a:lnTo>
                <a:lnTo>
                  <a:pt x="4598307" y="1262258"/>
                </a:lnTo>
                <a:lnTo>
                  <a:pt x="4594452" y="1263846"/>
                </a:lnTo>
                <a:lnTo>
                  <a:pt x="4588782" y="1263846"/>
                </a:lnTo>
                <a:lnTo>
                  <a:pt x="4583566" y="1258857"/>
                </a:lnTo>
                <a:lnTo>
                  <a:pt x="4579030" y="1255002"/>
                </a:lnTo>
                <a:lnTo>
                  <a:pt x="4564970" y="1262258"/>
                </a:lnTo>
                <a:lnTo>
                  <a:pt x="4564289" y="1262258"/>
                </a:lnTo>
                <a:lnTo>
                  <a:pt x="4563836" y="1262485"/>
                </a:lnTo>
                <a:lnTo>
                  <a:pt x="4567011" y="1269969"/>
                </a:lnTo>
                <a:lnTo>
                  <a:pt x="4563609" y="1268608"/>
                </a:lnTo>
                <a:lnTo>
                  <a:pt x="4567011" y="1277225"/>
                </a:lnTo>
                <a:lnTo>
                  <a:pt x="4567464" y="1276772"/>
                </a:lnTo>
                <a:lnTo>
                  <a:pt x="4572907" y="1285616"/>
                </a:lnTo>
                <a:lnTo>
                  <a:pt x="4586741" y="1314869"/>
                </a:lnTo>
                <a:lnTo>
                  <a:pt x="4604884" y="1332784"/>
                </a:lnTo>
                <a:lnTo>
                  <a:pt x="4606018" y="1333011"/>
                </a:lnTo>
                <a:lnTo>
                  <a:pt x="4607605" y="1333011"/>
                </a:lnTo>
                <a:lnTo>
                  <a:pt x="4611007" y="1333011"/>
                </a:lnTo>
                <a:lnTo>
                  <a:pt x="4614862" y="1332558"/>
                </a:lnTo>
                <a:lnTo>
                  <a:pt x="4618718" y="1331650"/>
                </a:lnTo>
                <a:lnTo>
                  <a:pt x="4625521" y="1329836"/>
                </a:lnTo>
                <a:lnTo>
                  <a:pt x="4628016" y="1329156"/>
                </a:lnTo>
                <a:lnTo>
                  <a:pt x="4629603" y="1329610"/>
                </a:lnTo>
                <a:lnTo>
                  <a:pt x="4631191" y="1329836"/>
                </a:lnTo>
                <a:lnTo>
                  <a:pt x="4634139" y="1331423"/>
                </a:lnTo>
                <a:lnTo>
                  <a:pt x="4637087" y="1333238"/>
                </a:lnTo>
                <a:lnTo>
                  <a:pt x="4639809" y="1335505"/>
                </a:lnTo>
                <a:lnTo>
                  <a:pt x="4642530" y="1338000"/>
                </a:lnTo>
                <a:lnTo>
                  <a:pt x="4645025" y="1340494"/>
                </a:lnTo>
                <a:lnTo>
                  <a:pt x="4649334" y="1345483"/>
                </a:lnTo>
                <a:lnTo>
                  <a:pt x="4651375" y="1338226"/>
                </a:lnTo>
                <a:lnTo>
                  <a:pt x="4678136" y="1335278"/>
                </a:lnTo>
                <a:lnTo>
                  <a:pt x="4674961" y="1327568"/>
                </a:lnTo>
                <a:lnTo>
                  <a:pt x="4672466" y="1320765"/>
                </a:lnTo>
                <a:lnTo>
                  <a:pt x="4671786" y="1318044"/>
                </a:lnTo>
                <a:lnTo>
                  <a:pt x="4671105" y="1315323"/>
                </a:lnTo>
                <a:lnTo>
                  <a:pt x="4670878" y="1313055"/>
                </a:lnTo>
                <a:lnTo>
                  <a:pt x="4670878" y="1311014"/>
                </a:lnTo>
                <a:lnTo>
                  <a:pt x="4670878" y="1309427"/>
                </a:lnTo>
                <a:lnTo>
                  <a:pt x="4671332" y="1308066"/>
                </a:lnTo>
                <a:lnTo>
                  <a:pt x="4672012" y="1306932"/>
                </a:lnTo>
                <a:lnTo>
                  <a:pt x="4672693" y="1306025"/>
                </a:lnTo>
                <a:lnTo>
                  <a:pt x="4673827" y="1305572"/>
                </a:lnTo>
                <a:lnTo>
                  <a:pt x="4675187" y="1305345"/>
                </a:lnTo>
                <a:lnTo>
                  <a:pt x="4676775" y="1305572"/>
                </a:lnTo>
                <a:lnTo>
                  <a:pt x="4678589" y="1306025"/>
                </a:lnTo>
                <a:lnTo>
                  <a:pt x="4677002" y="1305345"/>
                </a:lnTo>
                <a:lnTo>
                  <a:pt x="4678136" y="1303757"/>
                </a:lnTo>
                <a:lnTo>
                  <a:pt x="4677228" y="1302397"/>
                </a:lnTo>
                <a:lnTo>
                  <a:pt x="4676321" y="1301490"/>
                </a:lnTo>
                <a:lnTo>
                  <a:pt x="4675187" y="1300129"/>
                </a:lnTo>
                <a:lnTo>
                  <a:pt x="4673146" y="1298768"/>
                </a:lnTo>
                <a:lnTo>
                  <a:pt x="4668837" y="1295821"/>
                </a:lnTo>
                <a:lnTo>
                  <a:pt x="4663621" y="1292873"/>
                </a:lnTo>
                <a:lnTo>
                  <a:pt x="4653416" y="1287430"/>
                </a:lnTo>
                <a:lnTo>
                  <a:pt x="4649107" y="1284935"/>
                </a:lnTo>
                <a:lnTo>
                  <a:pt x="4645932" y="1283121"/>
                </a:lnTo>
                <a:lnTo>
                  <a:pt x="4641850" y="1272009"/>
                </a:lnTo>
                <a:lnTo>
                  <a:pt x="4641623" y="1271329"/>
                </a:lnTo>
                <a:lnTo>
                  <a:pt x="4641170" y="1270875"/>
                </a:lnTo>
                <a:lnTo>
                  <a:pt x="4639582" y="1269969"/>
                </a:lnTo>
                <a:lnTo>
                  <a:pt x="4637768" y="1269062"/>
                </a:lnTo>
                <a:lnTo>
                  <a:pt x="4635273" y="1268608"/>
                </a:lnTo>
                <a:lnTo>
                  <a:pt x="4632552" y="1267928"/>
                </a:lnTo>
                <a:lnTo>
                  <a:pt x="4629603" y="1267701"/>
                </a:lnTo>
                <a:lnTo>
                  <a:pt x="4623707" y="1267021"/>
                </a:lnTo>
                <a:lnTo>
                  <a:pt x="4612595" y="1266340"/>
                </a:lnTo>
                <a:lnTo>
                  <a:pt x="4610780" y="1266113"/>
                </a:lnTo>
                <a:lnTo>
                  <a:pt x="4609193" y="1265660"/>
                </a:lnTo>
                <a:lnTo>
                  <a:pt x="4608512" y="1265206"/>
                </a:lnTo>
                <a:lnTo>
                  <a:pt x="4608286" y="1264979"/>
                </a:lnTo>
                <a:lnTo>
                  <a:pt x="4608286" y="1264753"/>
                </a:lnTo>
                <a:lnTo>
                  <a:pt x="4608739" y="1264299"/>
                </a:lnTo>
                <a:lnTo>
                  <a:pt x="4609193" y="1264072"/>
                </a:lnTo>
                <a:lnTo>
                  <a:pt x="4611461" y="1263392"/>
                </a:lnTo>
                <a:lnTo>
                  <a:pt x="4614409" y="1262485"/>
                </a:lnTo>
                <a:lnTo>
                  <a:pt x="4617811" y="1262032"/>
                </a:lnTo>
                <a:lnTo>
                  <a:pt x="4624614" y="1261125"/>
                </a:lnTo>
                <a:lnTo>
                  <a:pt x="4628923" y="1260671"/>
                </a:lnTo>
                <a:lnTo>
                  <a:pt x="4615089" y="1253868"/>
                </a:lnTo>
                <a:lnTo>
                  <a:pt x="4621212" y="1254321"/>
                </a:lnTo>
                <a:lnTo>
                  <a:pt x="4608286" y="1250013"/>
                </a:lnTo>
                <a:lnTo>
                  <a:pt x="4614862" y="1246838"/>
                </a:lnTo>
                <a:lnTo>
                  <a:pt x="4594452" y="1247745"/>
                </a:lnTo>
                <a:lnTo>
                  <a:pt x="4585186" y="1242869"/>
                </a:lnTo>
                <a:lnTo>
                  <a:pt x="4581525" y="1240715"/>
                </a:lnTo>
                <a:lnTo>
                  <a:pt x="4577216" y="1238675"/>
                </a:lnTo>
                <a:close/>
                <a:moveTo>
                  <a:pt x="3065547" y="1236429"/>
                </a:moveTo>
                <a:lnTo>
                  <a:pt x="3061372" y="1238609"/>
                </a:lnTo>
                <a:lnTo>
                  <a:pt x="3060917" y="1239516"/>
                </a:lnTo>
                <a:lnTo>
                  <a:pt x="3062380" y="1242223"/>
                </a:lnTo>
                <a:lnTo>
                  <a:pt x="3063858" y="1239949"/>
                </a:lnTo>
                <a:lnTo>
                  <a:pt x="3064765" y="1237682"/>
                </a:lnTo>
                <a:lnTo>
                  <a:pt x="3065547" y="1236429"/>
                </a:lnTo>
                <a:close/>
                <a:moveTo>
                  <a:pt x="770313" y="1236346"/>
                </a:moveTo>
                <a:lnTo>
                  <a:pt x="768373" y="1238286"/>
                </a:lnTo>
                <a:lnTo>
                  <a:pt x="756951" y="1250929"/>
                </a:lnTo>
                <a:lnTo>
                  <a:pt x="770313" y="1236346"/>
                </a:lnTo>
                <a:close/>
                <a:moveTo>
                  <a:pt x="772878" y="1233548"/>
                </a:moveTo>
                <a:lnTo>
                  <a:pt x="773112" y="1233548"/>
                </a:lnTo>
                <a:lnTo>
                  <a:pt x="764680" y="1243513"/>
                </a:lnTo>
                <a:lnTo>
                  <a:pt x="761077" y="1247265"/>
                </a:lnTo>
                <a:lnTo>
                  <a:pt x="765384" y="1242352"/>
                </a:lnTo>
                <a:lnTo>
                  <a:pt x="760230" y="1248146"/>
                </a:lnTo>
                <a:lnTo>
                  <a:pt x="761077" y="1247265"/>
                </a:lnTo>
                <a:lnTo>
                  <a:pt x="760130" y="1248345"/>
                </a:lnTo>
                <a:lnTo>
                  <a:pt x="756624" y="1252345"/>
                </a:lnTo>
                <a:lnTo>
                  <a:pt x="750159" y="1259718"/>
                </a:lnTo>
                <a:lnTo>
                  <a:pt x="748519" y="1261588"/>
                </a:lnTo>
                <a:lnTo>
                  <a:pt x="750159" y="1259665"/>
                </a:lnTo>
                <a:lnTo>
                  <a:pt x="752598" y="1256803"/>
                </a:lnTo>
                <a:lnTo>
                  <a:pt x="758590" y="1249769"/>
                </a:lnTo>
                <a:lnTo>
                  <a:pt x="744537" y="1265296"/>
                </a:lnTo>
                <a:lnTo>
                  <a:pt x="755546" y="1252782"/>
                </a:lnTo>
                <a:lnTo>
                  <a:pt x="746411" y="1262978"/>
                </a:lnTo>
                <a:lnTo>
                  <a:pt x="753672" y="1254174"/>
                </a:lnTo>
                <a:lnTo>
                  <a:pt x="767734" y="1238924"/>
                </a:lnTo>
                <a:lnTo>
                  <a:pt x="758825" y="1247834"/>
                </a:lnTo>
                <a:lnTo>
                  <a:pt x="768294" y="1238318"/>
                </a:lnTo>
                <a:lnTo>
                  <a:pt x="770771" y="1235634"/>
                </a:lnTo>
                <a:lnTo>
                  <a:pt x="768841" y="1237769"/>
                </a:lnTo>
                <a:lnTo>
                  <a:pt x="770820" y="1235780"/>
                </a:lnTo>
                <a:lnTo>
                  <a:pt x="770897" y="1235710"/>
                </a:lnTo>
                <a:lnTo>
                  <a:pt x="772878" y="1233548"/>
                </a:lnTo>
                <a:close/>
                <a:moveTo>
                  <a:pt x="3060096" y="1232525"/>
                </a:moveTo>
                <a:lnTo>
                  <a:pt x="3062280" y="1233837"/>
                </a:lnTo>
                <a:lnTo>
                  <a:pt x="3066157" y="1235673"/>
                </a:lnTo>
                <a:lnTo>
                  <a:pt x="3066805" y="1235188"/>
                </a:lnTo>
                <a:lnTo>
                  <a:pt x="3060457" y="1232691"/>
                </a:lnTo>
                <a:lnTo>
                  <a:pt x="3060096" y="1232525"/>
                </a:lnTo>
                <a:close/>
                <a:moveTo>
                  <a:pt x="5862309" y="1231328"/>
                </a:moveTo>
                <a:lnTo>
                  <a:pt x="5862989" y="1231782"/>
                </a:lnTo>
                <a:lnTo>
                  <a:pt x="5864351" y="1232234"/>
                </a:lnTo>
                <a:lnTo>
                  <a:pt x="5862309" y="1231328"/>
                </a:lnTo>
                <a:close/>
                <a:moveTo>
                  <a:pt x="2700223" y="1226933"/>
                </a:moveTo>
                <a:lnTo>
                  <a:pt x="2698307" y="1241605"/>
                </a:lnTo>
                <a:lnTo>
                  <a:pt x="2709110" y="1256057"/>
                </a:lnTo>
                <a:lnTo>
                  <a:pt x="2708777" y="1254058"/>
                </a:lnTo>
                <a:lnTo>
                  <a:pt x="2708096" y="1249970"/>
                </a:lnTo>
                <a:lnTo>
                  <a:pt x="2706733" y="1245425"/>
                </a:lnTo>
                <a:lnTo>
                  <a:pt x="2705597" y="1241333"/>
                </a:lnTo>
                <a:lnTo>
                  <a:pt x="2702643" y="1233156"/>
                </a:lnTo>
                <a:lnTo>
                  <a:pt x="2700223" y="1226933"/>
                </a:lnTo>
                <a:close/>
                <a:moveTo>
                  <a:pt x="5920383" y="1226343"/>
                </a:moveTo>
                <a:lnTo>
                  <a:pt x="5920383" y="1226570"/>
                </a:lnTo>
                <a:lnTo>
                  <a:pt x="5921063" y="1228383"/>
                </a:lnTo>
                <a:lnTo>
                  <a:pt x="5920383" y="1226343"/>
                </a:lnTo>
                <a:close/>
                <a:moveTo>
                  <a:pt x="890270" y="1224807"/>
                </a:moveTo>
                <a:lnTo>
                  <a:pt x="882650" y="1233536"/>
                </a:lnTo>
                <a:lnTo>
                  <a:pt x="888654" y="1226148"/>
                </a:lnTo>
                <a:lnTo>
                  <a:pt x="890270" y="1224807"/>
                </a:lnTo>
                <a:close/>
                <a:moveTo>
                  <a:pt x="3733547" y="1224140"/>
                </a:moveTo>
                <a:lnTo>
                  <a:pt x="3726099" y="1230877"/>
                </a:lnTo>
                <a:lnTo>
                  <a:pt x="3726552" y="1232465"/>
                </a:lnTo>
                <a:lnTo>
                  <a:pt x="3741742" y="1238588"/>
                </a:lnTo>
                <a:lnTo>
                  <a:pt x="3737888" y="1239044"/>
                </a:lnTo>
                <a:lnTo>
                  <a:pt x="3736301" y="1239269"/>
                </a:lnTo>
                <a:lnTo>
                  <a:pt x="3735394" y="1239496"/>
                </a:lnTo>
                <a:lnTo>
                  <a:pt x="3734487" y="1239949"/>
                </a:lnTo>
                <a:lnTo>
                  <a:pt x="3733580" y="1240403"/>
                </a:lnTo>
                <a:lnTo>
                  <a:pt x="3733127" y="1241083"/>
                </a:lnTo>
                <a:lnTo>
                  <a:pt x="3732900" y="1241761"/>
                </a:lnTo>
                <a:lnTo>
                  <a:pt x="3732900" y="1242672"/>
                </a:lnTo>
                <a:lnTo>
                  <a:pt x="3733127" y="1243355"/>
                </a:lnTo>
                <a:lnTo>
                  <a:pt x="3734034" y="1245167"/>
                </a:lnTo>
                <a:lnTo>
                  <a:pt x="3735394" y="1247208"/>
                </a:lnTo>
                <a:lnTo>
                  <a:pt x="3737208" y="1249249"/>
                </a:lnTo>
                <a:lnTo>
                  <a:pt x="3739475" y="1251289"/>
                </a:lnTo>
                <a:lnTo>
                  <a:pt x="3741969" y="1253330"/>
                </a:lnTo>
                <a:lnTo>
                  <a:pt x="3746503" y="1256959"/>
                </a:lnTo>
                <a:lnTo>
                  <a:pt x="3750584" y="1259677"/>
                </a:lnTo>
                <a:lnTo>
                  <a:pt x="3753078" y="1260811"/>
                </a:lnTo>
                <a:lnTo>
                  <a:pt x="3753984" y="1263529"/>
                </a:lnTo>
                <a:lnTo>
                  <a:pt x="3753984" y="1260898"/>
                </a:lnTo>
                <a:lnTo>
                  <a:pt x="3748541" y="1258176"/>
                </a:lnTo>
                <a:lnTo>
                  <a:pt x="3733346" y="1242756"/>
                </a:lnTo>
                <a:lnTo>
                  <a:pt x="3742418" y="1238675"/>
                </a:lnTo>
                <a:lnTo>
                  <a:pt x="3736068" y="1236180"/>
                </a:lnTo>
                <a:lnTo>
                  <a:pt x="3731078" y="1227790"/>
                </a:lnTo>
                <a:lnTo>
                  <a:pt x="3733547" y="1224140"/>
                </a:lnTo>
                <a:close/>
                <a:moveTo>
                  <a:pt x="2353786" y="1223998"/>
                </a:moveTo>
                <a:lnTo>
                  <a:pt x="2354263" y="1227085"/>
                </a:lnTo>
                <a:lnTo>
                  <a:pt x="2349500" y="1231935"/>
                </a:lnTo>
                <a:lnTo>
                  <a:pt x="2353786" y="1223998"/>
                </a:lnTo>
                <a:close/>
                <a:moveTo>
                  <a:pt x="5807638" y="1223398"/>
                </a:moveTo>
                <a:lnTo>
                  <a:pt x="5806957" y="1223624"/>
                </a:lnTo>
                <a:lnTo>
                  <a:pt x="5807411" y="1223624"/>
                </a:lnTo>
                <a:lnTo>
                  <a:pt x="5807638" y="1223398"/>
                </a:lnTo>
                <a:close/>
                <a:moveTo>
                  <a:pt x="5849605" y="1223170"/>
                </a:moveTo>
                <a:lnTo>
                  <a:pt x="5861401" y="1230875"/>
                </a:lnTo>
                <a:lnTo>
                  <a:pt x="5861629" y="1230875"/>
                </a:lnTo>
                <a:lnTo>
                  <a:pt x="5849605" y="1223170"/>
                </a:lnTo>
                <a:close/>
                <a:moveTo>
                  <a:pt x="895119" y="1219246"/>
                </a:moveTo>
                <a:lnTo>
                  <a:pt x="895351" y="1219246"/>
                </a:lnTo>
                <a:lnTo>
                  <a:pt x="894888" y="1220972"/>
                </a:lnTo>
                <a:lnTo>
                  <a:pt x="890270" y="1224807"/>
                </a:lnTo>
                <a:lnTo>
                  <a:pt x="895119" y="1219246"/>
                </a:lnTo>
                <a:close/>
                <a:moveTo>
                  <a:pt x="1951426" y="1218539"/>
                </a:moveTo>
                <a:lnTo>
                  <a:pt x="1950358" y="1219242"/>
                </a:lnTo>
                <a:lnTo>
                  <a:pt x="1949677" y="1220604"/>
                </a:lnTo>
                <a:lnTo>
                  <a:pt x="1949224" y="1221737"/>
                </a:lnTo>
                <a:lnTo>
                  <a:pt x="1948997" y="1222869"/>
                </a:lnTo>
                <a:lnTo>
                  <a:pt x="1949224" y="1223549"/>
                </a:lnTo>
                <a:lnTo>
                  <a:pt x="1949451" y="1224229"/>
                </a:lnTo>
                <a:lnTo>
                  <a:pt x="1949904" y="1224910"/>
                </a:lnTo>
                <a:lnTo>
                  <a:pt x="1950358" y="1225134"/>
                </a:lnTo>
                <a:lnTo>
                  <a:pt x="1951265" y="1225815"/>
                </a:lnTo>
                <a:lnTo>
                  <a:pt x="1953306" y="1226041"/>
                </a:lnTo>
                <a:lnTo>
                  <a:pt x="1955801" y="1225815"/>
                </a:lnTo>
                <a:lnTo>
                  <a:pt x="1956338" y="1225691"/>
                </a:lnTo>
                <a:lnTo>
                  <a:pt x="1955853" y="1225482"/>
                </a:lnTo>
                <a:lnTo>
                  <a:pt x="1951426" y="1218539"/>
                </a:lnTo>
                <a:close/>
                <a:moveTo>
                  <a:pt x="1981077" y="1216819"/>
                </a:moveTo>
                <a:lnTo>
                  <a:pt x="1980156" y="1218067"/>
                </a:lnTo>
                <a:lnTo>
                  <a:pt x="1981662" y="1217315"/>
                </a:lnTo>
                <a:lnTo>
                  <a:pt x="1981077" y="1216819"/>
                </a:lnTo>
                <a:close/>
                <a:moveTo>
                  <a:pt x="785812" y="1216089"/>
                </a:moveTo>
                <a:lnTo>
                  <a:pt x="785586" y="1216648"/>
                </a:lnTo>
                <a:lnTo>
                  <a:pt x="782637" y="1220851"/>
                </a:lnTo>
                <a:lnTo>
                  <a:pt x="785812" y="1216089"/>
                </a:lnTo>
                <a:close/>
                <a:moveTo>
                  <a:pt x="3732561" y="1214326"/>
                </a:moveTo>
                <a:lnTo>
                  <a:pt x="3735329" y="1221508"/>
                </a:lnTo>
                <a:lnTo>
                  <a:pt x="3736294" y="1220081"/>
                </a:lnTo>
                <a:lnTo>
                  <a:pt x="3732561" y="1214326"/>
                </a:lnTo>
                <a:close/>
                <a:moveTo>
                  <a:pt x="2027691" y="1212192"/>
                </a:moveTo>
                <a:lnTo>
                  <a:pt x="2028145" y="1212671"/>
                </a:lnTo>
                <a:lnTo>
                  <a:pt x="2027918" y="1212910"/>
                </a:lnTo>
                <a:lnTo>
                  <a:pt x="2025650" y="1216026"/>
                </a:lnTo>
                <a:lnTo>
                  <a:pt x="2027464" y="1212431"/>
                </a:lnTo>
                <a:lnTo>
                  <a:pt x="2027691" y="1212192"/>
                </a:lnTo>
                <a:close/>
                <a:moveTo>
                  <a:pt x="2379663" y="1209709"/>
                </a:moveTo>
                <a:lnTo>
                  <a:pt x="2366963" y="1214472"/>
                </a:lnTo>
                <a:lnTo>
                  <a:pt x="2378970" y="1209901"/>
                </a:lnTo>
                <a:lnTo>
                  <a:pt x="2379663" y="1209709"/>
                </a:lnTo>
                <a:close/>
                <a:moveTo>
                  <a:pt x="2060575" y="1209675"/>
                </a:moveTo>
                <a:lnTo>
                  <a:pt x="2063750" y="1212397"/>
                </a:lnTo>
                <a:lnTo>
                  <a:pt x="2063296" y="1213758"/>
                </a:lnTo>
                <a:lnTo>
                  <a:pt x="2062389" y="1215118"/>
                </a:lnTo>
                <a:lnTo>
                  <a:pt x="2060801" y="1216479"/>
                </a:lnTo>
                <a:lnTo>
                  <a:pt x="2058987" y="1217840"/>
                </a:lnTo>
                <a:lnTo>
                  <a:pt x="2056492" y="1219654"/>
                </a:lnTo>
                <a:lnTo>
                  <a:pt x="2053544" y="1221015"/>
                </a:lnTo>
                <a:lnTo>
                  <a:pt x="2050142" y="1222376"/>
                </a:lnTo>
                <a:lnTo>
                  <a:pt x="2046287" y="1223963"/>
                </a:lnTo>
                <a:lnTo>
                  <a:pt x="2060575" y="1209675"/>
                </a:lnTo>
                <a:close/>
                <a:moveTo>
                  <a:pt x="1964936" y="1209612"/>
                </a:moveTo>
                <a:lnTo>
                  <a:pt x="1962875" y="1210975"/>
                </a:lnTo>
                <a:lnTo>
                  <a:pt x="1965025" y="1209708"/>
                </a:lnTo>
                <a:lnTo>
                  <a:pt x="1964936" y="1209612"/>
                </a:lnTo>
                <a:close/>
                <a:moveTo>
                  <a:pt x="2392363" y="1206536"/>
                </a:moveTo>
                <a:lnTo>
                  <a:pt x="2392148" y="1206779"/>
                </a:lnTo>
                <a:lnTo>
                  <a:pt x="2384425" y="1209709"/>
                </a:lnTo>
                <a:lnTo>
                  <a:pt x="2392363" y="1206536"/>
                </a:lnTo>
                <a:close/>
                <a:moveTo>
                  <a:pt x="5926281" y="1204590"/>
                </a:moveTo>
                <a:lnTo>
                  <a:pt x="5922651" y="1208669"/>
                </a:lnTo>
                <a:lnTo>
                  <a:pt x="5926508" y="1204590"/>
                </a:lnTo>
                <a:lnTo>
                  <a:pt x="5926281" y="1204590"/>
                </a:lnTo>
                <a:close/>
                <a:moveTo>
                  <a:pt x="3046719" y="1203979"/>
                </a:moveTo>
                <a:lnTo>
                  <a:pt x="3040475" y="1204329"/>
                </a:lnTo>
                <a:lnTo>
                  <a:pt x="3041152" y="1207710"/>
                </a:lnTo>
                <a:lnTo>
                  <a:pt x="3041803" y="1209986"/>
                </a:lnTo>
                <a:lnTo>
                  <a:pt x="3043227" y="1207749"/>
                </a:lnTo>
                <a:lnTo>
                  <a:pt x="3044814" y="1205710"/>
                </a:lnTo>
                <a:lnTo>
                  <a:pt x="3046719" y="1203979"/>
                </a:lnTo>
                <a:close/>
                <a:moveTo>
                  <a:pt x="3718182" y="1203301"/>
                </a:moveTo>
                <a:lnTo>
                  <a:pt x="3723831" y="1203669"/>
                </a:lnTo>
                <a:lnTo>
                  <a:pt x="3725419" y="1203317"/>
                </a:lnTo>
                <a:lnTo>
                  <a:pt x="3725409" y="1203301"/>
                </a:lnTo>
                <a:lnTo>
                  <a:pt x="3718182" y="1203301"/>
                </a:lnTo>
                <a:close/>
                <a:moveTo>
                  <a:pt x="5292688" y="1200965"/>
                </a:moveTo>
                <a:lnTo>
                  <a:pt x="5298133" y="1201418"/>
                </a:lnTo>
                <a:lnTo>
                  <a:pt x="5298359" y="1201418"/>
                </a:lnTo>
                <a:lnTo>
                  <a:pt x="5292688" y="1200965"/>
                </a:lnTo>
                <a:close/>
                <a:moveTo>
                  <a:pt x="3567500" y="1195656"/>
                </a:moveTo>
                <a:lnTo>
                  <a:pt x="3567850" y="1195732"/>
                </a:lnTo>
                <a:lnTo>
                  <a:pt x="3567913" y="1195725"/>
                </a:lnTo>
                <a:lnTo>
                  <a:pt x="3567500" y="1195656"/>
                </a:lnTo>
                <a:close/>
                <a:moveTo>
                  <a:pt x="1949053" y="1195473"/>
                </a:moveTo>
                <a:lnTo>
                  <a:pt x="1949450" y="1195473"/>
                </a:lnTo>
                <a:lnTo>
                  <a:pt x="1946275" y="1197064"/>
                </a:lnTo>
                <a:lnTo>
                  <a:pt x="1946275" y="1196836"/>
                </a:lnTo>
                <a:lnTo>
                  <a:pt x="1946275" y="1195924"/>
                </a:lnTo>
                <a:lnTo>
                  <a:pt x="1949053" y="1195473"/>
                </a:lnTo>
                <a:close/>
                <a:moveTo>
                  <a:pt x="2681509" y="1195142"/>
                </a:moveTo>
                <a:lnTo>
                  <a:pt x="2680856" y="1196772"/>
                </a:lnTo>
                <a:lnTo>
                  <a:pt x="2692414" y="1203787"/>
                </a:lnTo>
                <a:lnTo>
                  <a:pt x="2697219" y="1213271"/>
                </a:lnTo>
                <a:lnTo>
                  <a:pt x="2698554" y="1207255"/>
                </a:lnTo>
                <a:lnTo>
                  <a:pt x="2681509" y="1195142"/>
                </a:lnTo>
                <a:close/>
                <a:moveTo>
                  <a:pt x="917575" y="1193851"/>
                </a:moveTo>
                <a:lnTo>
                  <a:pt x="917348" y="1194050"/>
                </a:lnTo>
                <a:lnTo>
                  <a:pt x="912812" y="1197026"/>
                </a:lnTo>
                <a:lnTo>
                  <a:pt x="917575" y="1193851"/>
                </a:lnTo>
                <a:close/>
                <a:moveTo>
                  <a:pt x="3542166" y="1190149"/>
                </a:moveTo>
                <a:lnTo>
                  <a:pt x="3527533" y="1193241"/>
                </a:lnTo>
                <a:lnTo>
                  <a:pt x="3529762" y="1193241"/>
                </a:lnTo>
                <a:lnTo>
                  <a:pt x="3532709" y="1193013"/>
                </a:lnTo>
                <a:lnTo>
                  <a:pt x="3535883" y="1192332"/>
                </a:lnTo>
                <a:lnTo>
                  <a:pt x="3539510" y="1191202"/>
                </a:lnTo>
                <a:lnTo>
                  <a:pt x="3542258" y="1190170"/>
                </a:lnTo>
                <a:lnTo>
                  <a:pt x="3542166" y="1190149"/>
                </a:lnTo>
                <a:close/>
                <a:moveTo>
                  <a:pt x="812800" y="1187516"/>
                </a:moveTo>
                <a:lnTo>
                  <a:pt x="812800" y="1187728"/>
                </a:lnTo>
                <a:lnTo>
                  <a:pt x="808037" y="1190692"/>
                </a:lnTo>
                <a:lnTo>
                  <a:pt x="812800" y="1187516"/>
                </a:lnTo>
                <a:close/>
                <a:moveTo>
                  <a:pt x="2026709" y="1185954"/>
                </a:moveTo>
                <a:lnTo>
                  <a:pt x="2031295" y="1194611"/>
                </a:lnTo>
                <a:lnTo>
                  <a:pt x="2021435" y="1201720"/>
                </a:lnTo>
                <a:lnTo>
                  <a:pt x="2031753" y="1199276"/>
                </a:lnTo>
                <a:lnTo>
                  <a:pt x="2033417" y="1203506"/>
                </a:lnTo>
                <a:lnTo>
                  <a:pt x="2033588" y="1203326"/>
                </a:lnTo>
                <a:lnTo>
                  <a:pt x="2033539" y="1203816"/>
                </a:lnTo>
                <a:lnTo>
                  <a:pt x="2033588" y="1203940"/>
                </a:lnTo>
                <a:lnTo>
                  <a:pt x="2033520" y="1204006"/>
                </a:lnTo>
                <a:lnTo>
                  <a:pt x="2033134" y="1207878"/>
                </a:lnTo>
                <a:lnTo>
                  <a:pt x="2028598" y="1212910"/>
                </a:lnTo>
                <a:lnTo>
                  <a:pt x="2029895" y="1208800"/>
                </a:lnTo>
                <a:lnTo>
                  <a:pt x="2026479" y="1205494"/>
                </a:lnTo>
                <a:lnTo>
                  <a:pt x="2024416" y="1212830"/>
                </a:lnTo>
                <a:lnTo>
                  <a:pt x="2027397" y="1211716"/>
                </a:lnTo>
                <a:lnTo>
                  <a:pt x="2023040" y="1217706"/>
                </a:lnTo>
                <a:lnTo>
                  <a:pt x="2016161" y="1221037"/>
                </a:lnTo>
                <a:lnTo>
                  <a:pt x="2009511" y="1227478"/>
                </a:lnTo>
                <a:lnTo>
                  <a:pt x="2003778" y="1227256"/>
                </a:lnTo>
                <a:lnTo>
                  <a:pt x="1996670" y="1228808"/>
                </a:lnTo>
                <a:lnTo>
                  <a:pt x="1990249" y="1224595"/>
                </a:lnTo>
                <a:lnTo>
                  <a:pt x="1988323" y="1222961"/>
                </a:lnTo>
                <a:lnTo>
                  <a:pt x="1990045" y="1224682"/>
                </a:lnTo>
                <a:lnTo>
                  <a:pt x="1996395" y="1228982"/>
                </a:lnTo>
                <a:lnTo>
                  <a:pt x="1997076" y="1228754"/>
                </a:lnTo>
                <a:lnTo>
                  <a:pt x="2003426" y="1229659"/>
                </a:lnTo>
                <a:lnTo>
                  <a:pt x="2002292" y="1230113"/>
                </a:lnTo>
                <a:lnTo>
                  <a:pt x="1995035" y="1238944"/>
                </a:lnTo>
                <a:lnTo>
                  <a:pt x="1995261" y="1243249"/>
                </a:lnTo>
                <a:lnTo>
                  <a:pt x="1995261" y="1247775"/>
                </a:lnTo>
                <a:lnTo>
                  <a:pt x="1994354" y="1252986"/>
                </a:lnTo>
                <a:lnTo>
                  <a:pt x="1993447" y="1257740"/>
                </a:lnTo>
                <a:lnTo>
                  <a:pt x="1992086" y="1263177"/>
                </a:lnTo>
                <a:lnTo>
                  <a:pt x="1990272" y="1268158"/>
                </a:lnTo>
                <a:lnTo>
                  <a:pt x="1988458" y="1273369"/>
                </a:lnTo>
                <a:lnTo>
                  <a:pt x="1986190" y="1278351"/>
                </a:lnTo>
                <a:lnTo>
                  <a:pt x="1983695" y="1283561"/>
                </a:lnTo>
                <a:lnTo>
                  <a:pt x="1981427" y="1288317"/>
                </a:lnTo>
                <a:lnTo>
                  <a:pt x="1978933" y="1293074"/>
                </a:lnTo>
                <a:lnTo>
                  <a:pt x="1976211" y="1297151"/>
                </a:lnTo>
                <a:lnTo>
                  <a:pt x="1973717" y="1301228"/>
                </a:lnTo>
                <a:lnTo>
                  <a:pt x="1970995" y="1304625"/>
                </a:lnTo>
                <a:lnTo>
                  <a:pt x="1968727" y="1307796"/>
                </a:lnTo>
                <a:lnTo>
                  <a:pt x="1966460" y="1310514"/>
                </a:lnTo>
                <a:lnTo>
                  <a:pt x="1946502" y="1312779"/>
                </a:lnTo>
                <a:lnTo>
                  <a:pt x="1945595" y="1314365"/>
                </a:lnTo>
                <a:lnTo>
                  <a:pt x="1944235" y="1315950"/>
                </a:lnTo>
                <a:lnTo>
                  <a:pt x="1942193" y="1317536"/>
                </a:lnTo>
                <a:lnTo>
                  <a:pt x="1939699" y="1319121"/>
                </a:lnTo>
                <a:lnTo>
                  <a:pt x="1933576" y="1322519"/>
                </a:lnTo>
                <a:lnTo>
                  <a:pt x="1926772" y="1325916"/>
                </a:lnTo>
                <a:lnTo>
                  <a:pt x="1913165" y="1332258"/>
                </a:lnTo>
                <a:lnTo>
                  <a:pt x="1907722" y="1334976"/>
                </a:lnTo>
                <a:lnTo>
                  <a:pt x="1903413" y="1337242"/>
                </a:lnTo>
                <a:lnTo>
                  <a:pt x="1898877" y="1338827"/>
                </a:lnTo>
                <a:lnTo>
                  <a:pt x="1898197" y="1338827"/>
                </a:lnTo>
                <a:lnTo>
                  <a:pt x="1900465" y="1335430"/>
                </a:lnTo>
                <a:lnTo>
                  <a:pt x="1899784" y="1334297"/>
                </a:lnTo>
                <a:lnTo>
                  <a:pt x="1892981" y="1335882"/>
                </a:lnTo>
                <a:lnTo>
                  <a:pt x="1895249" y="1337242"/>
                </a:lnTo>
                <a:lnTo>
                  <a:pt x="1895249" y="1338374"/>
                </a:lnTo>
                <a:lnTo>
                  <a:pt x="1894795" y="1339506"/>
                </a:lnTo>
                <a:lnTo>
                  <a:pt x="1894342" y="1340865"/>
                </a:lnTo>
                <a:lnTo>
                  <a:pt x="1893661" y="1341998"/>
                </a:lnTo>
                <a:lnTo>
                  <a:pt x="1892754" y="1343130"/>
                </a:lnTo>
                <a:lnTo>
                  <a:pt x="1891620" y="1344263"/>
                </a:lnTo>
                <a:lnTo>
                  <a:pt x="1888899" y="1346300"/>
                </a:lnTo>
                <a:lnTo>
                  <a:pt x="1885497" y="1348341"/>
                </a:lnTo>
                <a:lnTo>
                  <a:pt x="1881868" y="1350378"/>
                </a:lnTo>
                <a:lnTo>
                  <a:pt x="1877786" y="1351962"/>
                </a:lnTo>
                <a:lnTo>
                  <a:pt x="1873477" y="1353321"/>
                </a:lnTo>
                <a:lnTo>
                  <a:pt x="1868941" y="1354906"/>
                </a:lnTo>
                <a:lnTo>
                  <a:pt x="1864406" y="1356039"/>
                </a:lnTo>
                <a:lnTo>
                  <a:pt x="1855561" y="1358305"/>
                </a:lnTo>
                <a:lnTo>
                  <a:pt x="1848077" y="1359664"/>
                </a:lnTo>
                <a:lnTo>
                  <a:pt x="1842634" y="1360569"/>
                </a:lnTo>
                <a:lnTo>
                  <a:pt x="1851252" y="1353094"/>
                </a:lnTo>
                <a:lnTo>
                  <a:pt x="1843088" y="1356492"/>
                </a:lnTo>
                <a:lnTo>
                  <a:pt x="1854881" y="1349019"/>
                </a:lnTo>
                <a:lnTo>
                  <a:pt x="1836965" y="1354906"/>
                </a:lnTo>
                <a:lnTo>
                  <a:pt x="1833336" y="1355586"/>
                </a:lnTo>
                <a:lnTo>
                  <a:pt x="1853293" y="1342225"/>
                </a:lnTo>
                <a:lnTo>
                  <a:pt x="1843088" y="1345621"/>
                </a:lnTo>
                <a:lnTo>
                  <a:pt x="1830388" y="1347887"/>
                </a:lnTo>
                <a:lnTo>
                  <a:pt x="1853747" y="1329767"/>
                </a:lnTo>
                <a:lnTo>
                  <a:pt x="1832429" y="1333617"/>
                </a:lnTo>
                <a:lnTo>
                  <a:pt x="1838779" y="1326143"/>
                </a:lnTo>
                <a:lnTo>
                  <a:pt x="1856468" y="1324331"/>
                </a:lnTo>
                <a:lnTo>
                  <a:pt x="1855107" y="1316177"/>
                </a:lnTo>
                <a:lnTo>
                  <a:pt x="1867250" y="1310349"/>
                </a:lnTo>
                <a:lnTo>
                  <a:pt x="1867581" y="1310514"/>
                </a:lnTo>
                <a:lnTo>
                  <a:pt x="1868941" y="1310287"/>
                </a:lnTo>
                <a:lnTo>
                  <a:pt x="1870756" y="1310061"/>
                </a:lnTo>
                <a:lnTo>
                  <a:pt x="1872570" y="1309155"/>
                </a:lnTo>
                <a:lnTo>
                  <a:pt x="1874611" y="1308250"/>
                </a:lnTo>
                <a:lnTo>
                  <a:pt x="1877844" y="1306312"/>
                </a:lnTo>
                <a:lnTo>
                  <a:pt x="1897517" y="1300774"/>
                </a:lnTo>
                <a:lnTo>
                  <a:pt x="1892981" y="1296697"/>
                </a:lnTo>
                <a:lnTo>
                  <a:pt x="1883909" y="1302587"/>
                </a:lnTo>
                <a:lnTo>
                  <a:pt x="1879147" y="1305531"/>
                </a:lnTo>
                <a:lnTo>
                  <a:pt x="1877844" y="1306312"/>
                </a:lnTo>
                <a:lnTo>
                  <a:pt x="1872570" y="1307796"/>
                </a:lnTo>
                <a:lnTo>
                  <a:pt x="1867250" y="1310349"/>
                </a:lnTo>
                <a:lnTo>
                  <a:pt x="1866674" y="1310061"/>
                </a:lnTo>
                <a:lnTo>
                  <a:pt x="1865993" y="1309835"/>
                </a:lnTo>
                <a:lnTo>
                  <a:pt x="1865766" y="1309155"/>
                </a:lnTo>
                <a:lnTo>
                  <a:pt x="1865540" y="1308023"/>
                </a:lnTo>
                <a:lnTo>
                  <a:pt x="1865540" y="1305985"/>
                </a:lnTo>
                <a:lnTo>
                  <a:pt x="1870756" y="1302360"/>
                </a:lnTo>
                <a:lnTo>
                  <a:pt x="1875291" y="1298736"/>
                </a:lnTo>
                <a:lnTo>
                  <a:pt x="1879600" y="1294885"/>
                </a:lnTo>
                <a:lnTo>
                  <a:pt x="1883909" y="1291035"/>
                </a:lnTo>
                <a:lnTo>
                  <a:pt x="1887991" y="1287184"/>
                </a:lnTo>
                <a:lnTo>
                  <a:pt x="1892300" y="1283335"/>
                </a:lnTo>
                <a:lnTo>
                  <a:pt x="1897290" y="1279710"/>
                </a:lnTo>
                <a:lnTo>
                  <a:pt x="1902506" y="1276312"/>
                </a:lnTo>
                <a:lnTo>
                  <a:pt x="1893661" y="1276765"/>
                </a:lnTo>
                <a:lnTo>
                  <a:pt x="1889352" y="1276992"/>
                </a:lnTo>
                <a:lnTo>
                  <a:pt x="1885724" y="1276992"/>
                </a:lnTo>
                <a:lnTo>
                  <a:pt x="1884363" y="1276765"/>
                </a:lnTo>
                <a:lnTo>
                  <a:pt x="1882549" y="1276539"/>
                </a:lnTo>
                <a:lnTo>
                  <a:pt x="1881415" y="1276086"/>
                </a:lnTo>
                <a:lnTo>
                  <a:pt x="1880281" y="1275180"/>
                </a:lnTo>
                <a:lnTo>
                  <a:pt x="1879147" y="1274274"/>
                </a:lnTo>
                <a:lnTo>
                  <a:pt x="1878466" y="1273369"/>
                </a:lnTo>
                <a:lnTo>
                  <a:pt x="1877786" y="1272009"/>
                </a:lnTo>
                <a:lnTo>
                  <a:pt x="1877559" y="1270424"/>
                </a:lnTo>
                <a:lnTo>
                  <a:pt x="1868488" y="1272009"/>
                </a:lnTo>
                <a:lnTo>
                  <a:pt x="1872570" y="1269292"/>
                </a:lnTo>
                <a:lnTo>
                  <a:pt x="1870302" y="1266800"/>
                </a:lnTo>
                <a:lnTo>
                  <a:pt x="1884136" y="1261818"/>
                </a:lnTo>
                <a:lnTo>
                  <a:pt x="1883002" y="1261592"/>
                </a:lnTo>
                <a:lnTo>
                  <a:pt x="1882095" y="1256836"/>
                </a:lnTo>
                <a:lnTo>
                  <a:pt x="1894342" y="1250722"/>
                </a:lnTo>
                <a:lnTo>
                  <a:pt x="1884136" y="1249588"/>
                </a:lnTo>
                <a:lnTo>
                  <a:pt x="1888218" y="1248002"/>
                </a:lnTo>
                <a:lnTo>
                  <a:pt x="1889352" y="1240527"/>
                </a:lnTo>
                <a:lnTo>
                  <a:pt x="1885950" y="1241658"/>
                </a:lnTo>
                <a:lnTo>
                  <a:pt x="1887991" y="1235094"/>
                </a:lnTo>
                <a:lnTo>
                  <a:pt x="1883909" y="1239399"/>
                </a:lnTo>
                <a:lnTo>
                  <a:pt x="1889352" y="1231243"/>
                </a:lnTo>
                <a:lnTo>
                  <a:pt x="1889806" y="1233508"/>
                </a:lnTo>
                <a:lnTo>
                  <a:pt x="1896609" y="1231470"/>
                </a:lnTo>
                <a:lnTo>
                  <a:pt x="1899104" y="1230565"/>
                </a:lnTo>
                <a:lnTo>
                  <a:pt x="1901599" y="1230113"/>
                </a:lnTo>
                <a:lnTo>
                  <a:pt x="1903867" y="1229659"/>
                </a:lnTo>
                <a:lnTo>
                  <a:pt x="1905908" y="1229659"/>
                </a:lnTo>
                <a:lnTo>
                  <a:pt x="1909763" y="1229885"/>
                </a:lnTo>
                <a:lnTo>
                  <a:pt x="1914072" y="1230339"/>
                </a:lnTo>
                <a:lnTo>
                  <a:pt x="1918381" y="1230790"/>
                </a:lnTo>
                <a:lnTo>
                  <a:pt x="1920649" y="1230790"/>
                </a:lnTo>
                <a:lnTo>
                  <a:pt x="1923143" y="1230565"/>
                </a:lnTo>
                <a:lnTo>
                  <a:pt x="1925638" y="1230339"/>
                </a:lnTo>
                <a:lnTo>
                  <a:pt x="1928586" y="1229659"/>
                </a:lnTo>
                <a:lnTo>
                  <a:pt x="1931534" y="1228754"/>
                </a:lnTo>
                <a:lnTo>
                  <a:pt x="1934936" y="1227171"/>
                </a:lnTo>
                <a:lnTo>
                  <a:pt x="1931988" y="1224910"/>
                </a:lnTo>
                <a:lnTo>
                  <a:pt x="1950585" y="1212003"/>
                </a:lnTo>
                <a:lnTo>
                  <a:pt x="1934256" y="1211094"/>
                </a:lnTo>
                <a:lnTo>
                  <a:pt x="1944688" y="1205884"/>
                </a:lnTo>
                <a:lnTo>
                  <a:pt x="1948997" y="1202035"/>
                </a:lnTo>
                <a:lnTo>
                  <a:pt x="1951492" y="1193885"/>
                </a:lnTo>
                <a:lnTo>
                  <a:pt x="1975304" y="1191168"/>
                </a:lnTo>
                <a:lnTo>
                  <a:pt x="1974851" y="1192295"/>
                </a:lnTo>
                <a:lnTo>
                  <a:pt x="1975985" y="1192069"/>
                </a:lnTo>
                <a:lnTo>
                  <a:pt x="1978479" y="1190712"/>
                </a:lnTo>
                <a:lnTo>
                  <a:pt x="1982335" y="1190712"/>
                </a:lnTo>
                <a:lnTo>
                  <a:pt x="1980067" y="1193202"/>
                </a:lnTo>
                <a:lnTo>
                  <a:pt x="1977345" y="1195916"/>
                </a:lnTo>
                <a:lnTo>
                  <a:pt x="1971902" y="1201809"/>
                </a:lnTo>
                <a:lnTo>
                  <a:pt x="1969351" y="1204124"/>
                </a:lnTo>
                <a:lnTo>
                  <a:pt x="1971675" y="1203495"/>
                </a:lnTo>
                <a:lnTo>
                  <a:pt x="1973968" y="1199942"/>
                </a:lnTo>
                <a:lnTo>
                  <a:pt x="1976720" y="1197058"/>
                </a:lnTo>
                <a:lnTo>
                  <a:pt x="1979242" y="1194392"/>
                </a:lnTo>
                <a:lnTo>
                  <a:pt x="1981765" y="1192615"/>
                </a:lnTo>
                <a:lnTo>
                  <a:pt x="1984287" y="1191062"/>
                </a:lnTo>
                <a:lnTo>
                  <a:pt x="1987039" y="1189952"/>
                </a:lnTo>
                <a:lnTo>
                  <a:pt x="1989790" y="1189065"/>
                </a:lnTo>
                <a:lnTo>
                  <a:pt x="1993001" y="1188175"/>
                </a:lnTo>
                <a:lnTo>
                  <a:pt x="1996211" y="1187731"/>
                </a:lnTo>
                <a:lnTo>
                  <a:pt x="1999421" y="1187509"/>
                </a:lnTo>
                <a:lnTo>
                  <a:pt x="2007218" y="1187287"/>
                </a:lnTo>
                <a:lnTo>
                  <a:pt x="2016161" y="1186842"/>
                </a:lnTo>
                <a:lnTo>
                  <a:pt x="2021205" y="1186399"/>
                </a:lnTo>
                <a:lnTo>
                  <a:pt x="2026709" y="1185954"/>
                </a:lnTo>
                <a:close/>
                <a:moveTo>
                  <a:pt x="3224172" y="1183131"/>
                </a:moveTo>
                <a:lnTo>
                  <a:pt x="3224827" y="1183264"/>
                </a:lnTo>
                <a:lnTo>
                  <a:pt x="3225100" y="1183164"/>
                </a:lnTo>
                <a:lnTo>
                  <a:pt x="3224172" y="1183131"/>
                </a:lnTo>
                <a:close/>
                <a:moveTo>
                  <a:pt x="5929911" y="1182837"/>
                </a:moveTo>
                <a:lnTo>
                  <a:pt x="5930137" y="1183290"/>
                </a:lnTo>
                <a:lnTo>
                  <a:pt x="5930137" y="1183064"/>
                </a:lnTo>
                <a:lnTo>
                  <a:pt x="5929911" y="1182837"/>
                </a:lnTo>
                <a:close/>
                <a:moveTo>
                  <a:pt x="928688" y="1181150"/>
                </a:moveTo>
                <a:lnTo>
                  <a:pt x="926824" y="1184248"/>
                </a:lnTo>
                <a:lnTo>
                  <a:pt x="923926" y="1185915"/>
                </a:lnTo>
                <a:lnTo>
                  <a:pt x="928688" y="1181150"/>
                </a:lnTo>
                <a:close/>
                <a:moveTo>
                  <a:pt x="3294063" y="1178503"/>
                </a:moveTo>
                <a:lnTo>
                  <a:pt x="3291115" y="1178730"/>
                </a:lnTo>
                <a:lnTo>
                  <a:pt x="3288393" y="1179410"/>
                </a:lnTo>
                <a:lnTo>
                  <a:pt x="3283631" y="1180544"/>
                </a:lnTo>
                <a:lnTo>
                  <a:pt x="3282270" y="1180770"/>
                </a:lnTo>
                <a:lnTo>
                  <a:pt x="3282270" y="1180785"/>
                </a:lnTo>
                <a:lnTo>
                  <a:pt x="3286721" y="1181221"/>
                </a:lnTo>
                <a:lnTo>
                  <a:pt x="3297377" y="1182582"/>
                </a:lnTo>
                <a:lnTo>
                  <a:pt x="3302364" y="1183036"/>
                </a:lnTo>
                <a:lnTo>
                  <a:pt x="3306672" y="1183036"/>
                </a:lnTo>
                <a:lnTo>
                  <a:pt x="3310069" y="1183036"/>
                </a:lnTo>
                <a:lnTo>
                  <a:pt x="3298145" y="1179183"/>
                </a:lnTo>
                <a:lnTo>
                  <a:pt x="3297465" y="1178730"/>
                </a:lnTo>
                <a:lnTo>
                  <a:pt x="3296557" y="1178503"/>
                </a:lnTo>
                <a:lnTo>
                  <a:pt x="3294063" y="1178503"/>
                </a:lnTo>
                <a:close/>
                <a:moveTo>
                  <a:pt x="3250066" y="1178047"/>
                </a:moveTo>
                <a:lnTo>
                  <a:pt x="3248479" y="1178276"/>
                </a:lnTo>
                <a:lnTo>
                  <a:pt x="3244004" y="1182516"/>
                </a:lnTo>
                <a:lnTo>
                  <a:pt x="3244778" y="1182129"/>
                </a:lnTo>
                <a:lnTo>
                  <a:pt x="3246592" y="1181221"/>
                </a:lnTo>
                <a:lnTo>
                  <a:pt x="3248859" y="1180768"/>
                </a:lnTo>
                <a:lnTo>
                  <a:pt x="3253167" y="1179858"/>
                </a:lnTo>
                <a:lnTo>
                  <a:pt x="3254105" y="1179817"/>
                </a:lnTo>
                <a:lnTo>
                  <a:pt x="3250066" y="1178047"/>
                </a:lnTo>
                <a:close/>
                <a:moveTo>
                  <a:pt x="2689854" y="1174398"/>
                </a:moveTo>
                <a:lnTo>
                  <a:pt x="2682058" y="1193785"/>
                </a:lnTo>
                <a:lnTo>
                  <a:pt x="2691284" y="1179312"/>
                </a:lnTo>
                <a:lnTo>
                  <a:pt x="2689854" y="1174398"/>
                </a:lnTo>
                <a:close/>
                <a:moveTo>
                  <a:pt x="5304711" y="1173320"/>
                </a:moveTo>
                <a:lnTo>
                  <a:pt x="5304257" y="1173547"/>
                </a:lnTo>
                <a:lnTo>
                  <a:pt x="5303350" y="1174453"/>
                </a:lnTo>
                <a:lnTo>
                  <a:pt x="5304711" y="1173320"/>
                </a:lnTo>
                <a:close/>
                <a:moveTo>
                  <a:pt x="2147735" y="1170557"/>
                </a:moveTo>
                <a:lnTo>
                  <a:pt x="2141631" y="1194414"/>
                </a:lnTo>
                <a:lnTo>
                  <a:pt x="2135753" y="1218490"/>
                </a:lnTo>
                <a:lnTo>
                  <a:pt x="2130328" y="1242568"/>
                </a:lnTo>
                <a:lnTo>
                  <a:pt x="2124676" y="1266649"/>
                </a:lnTo>
                <a:lnTo>
                  <a:pt x="2114050" y="1314587"/>
                </a:lnTo>
                <a:lnTo>
                  <a:pt x="2103877" y="1362753"/>
                </a:lnTo>
                <a:lnTo>
                  <a:pt x="2088730" y="1365479"/>
                </a:lnTo>
                <a:lnTo>
                  <a:pt x="2092121" y="1366616"/>
                </a:lnTo>
                <a:lnTo>
                  <a:pt x="2074262" y="1374795"/>
                </a:lnTo>
                <a:lnTo>
                  <a:pt x="2050298" y="1372297"/>
                </a:lnTo>
                <a:lnTo>
                  <a:pt x="2039899" y="1373205"/>
                </a:lnTo>
                <a:lnTo>
                  <a:pt x="2038542" y="1377066"/>
                </a:lnTo>
                <a:lnTo>
                  <a:pt x="2037412" y="1380701"/>
                </a:lnTo>
                <a:lnTo>
                  <a:pt x="2035829" y="1383881"/>
                </a:lnTo>
                <a:lnTo>
                  <a:pt x="2033795" y="1386834"/>
                </a:lnTo>
                <a:lnTo>
                  <a:pt x="2031534" y="1389560"/>
                </a:lnTo>
                <a:lnTo>
                  <a:pt x="2029273" y="1392059"/>
                </a:lnTo>
                <a:lnTo>
                  <a:pt x="2026334" y="1394104"/>
                </a:lnTo>
                <a:lnTo>
                  <a:pt x="2025629" y="1394560"/>
                </a:lnTo>
                <a:lnTo>
                  <a:pt x="2028549" y="1393827"/>
                </a:lnTo>
                <a:lnTo>
                  <a:pt x="2028825" y="1393827"/>
                </a:lnTo>
                <a:lnTo>
                  <a:pt x="2025461" y="1394667"/>
                </a:lnTo>
                <a:lnTo>
                  <a:pt x="2023169" y="1396148"/>
                </a:lnTo>
                <a:lnTo>
                  <a:pt x="2022943" y="1396148"/>
                </a:lnTo>
                <a:lnTo>
                  <a:pt x="2011640" y="1386834"/>
                </a:lnTo>
                <a:lnTo>
                  <a:pt x="1989032" y="1397057"/>
                </a:lnTo>
                <a:lnTo>
                  <a:pt x="1973207" y="1410690"/>
                </a:lnTo>
                <a:lnTo>
                  <a:pt x="1971173" y="1412052"/>
                </a:lnTo>
                <a:lnTo>
                  <a:pt x="1968460" y="1412962"/>
                </a:lnTo>
                <a:lnTo>
                  <a:pt x="1968008" y="1411826"/>
                </a:lnTo>
                <a:lnTo>
                  <a:pt x="1967556" y="1410690"/>
                </a:lnTo>
                <a:lnTo>
                  <a:pt x="1967103" y="1410236"/>
                </a:lnTo>
                <a:lnTo>
                  <a:pt x="1966425" y="1409781"/>
                </a:lnTo>
                <a:lnTo>
                  <a:pt x="1965747" y="1409327"/>
                </a:lnTo>
                <a:lnTo>
                  <a:pt x="1965069" y="1409327"/>
                </a:lnTo>
                <a:lnTo>
                  <a:pt x="1963034" y="1409100"/>
                </a:lnTo>
                <a:lnTo>
                  <a:pt x="1959191" y="1409100"/>
                </a:lnTo>
                <a:lnTo>
                  <a:pt x="1957156" y="1408873"/>
                </a:lnTo>
                <a:lnTo>
                  <a:pt x="1956478" y="1408646"/>
                </a:lnTo>
                <a:lnTo>
                  <a:pt x="1955800" y="1407964"/>
                </a:lnTo>
                <a:lnTo>
                  <a:pt x="1981346" y="1391832"/>
                </a:lnTo>
                <a:lnTo>
                  <a:pt x="1992876" y="1383654"/>
                </a:lnTo>
                <a:lnTo>
                  <a:pt x="2007796" y="1363207"/>
                </a:lnTo>
                <a:lnTo>
                  <a:pt x="2009379" y="1362071"/>
                </a:lnTo>
                <a:lnTo>
                  <a:pt x="2011414" y="1362298"/>
                </a:lnTo>
                <a:lnTo>
                  <a:pt x="2013900" y="1362298"/>
                </a:lnTo>
                <a:lnTo>
                  <a:pt x="2016839" y="1361616"/>
                </a:lnTo>
                <a:lnTo>
                  <a:pt x="2019778" y="1360707"/>
                </a:lnTo>
                <a:lnTo>
                  <a:pt x="2026108" y="1358436"/>
                </a:lnTo>
                <a:lnTo>
                  <a:pt x="2032890" y="1355254"/>
                </a:lnTo>
                <a:lnTo>
                  <a:pt x="2039899" y="1352300"/>
                </a:lnTo>
                <a:lnTo>
                  <a:pt x="2043290" y="1350938"/>
                </a:lnTo>
                <a:lnTo>
                  <a:pt x="2046907" y="1349576"/>
                </a:lnTo>
                <a:lnTo>
                  <a:pt x="2050298" y="1348440"/>
                </a:lnTo>
                <a:lnTo>
                  <a:pt x="2053689" y="1347758"/>
                </a:lnTo>
                <a:lnTo>
                  <a:pt x="2056854" y="1347076"/>
                </a:lnTo>
                <a:lnTo>
                  <a:pt x="2060019" y="1347076"/>
                </a:lnTo>
                <a:lnTo>
                  <a:pt x="2061828" y="1346167"/>
                </a:lnTo>
                <a:lnTo>
                  <a:pt x="2091217" y="1317768"/>
                </a:lnTo>
                <a:lnTo>
                  <a:pt x="2086470" y="1321403"/>
                </a:lnTo>
                <a:lnTo>
                  <a:pt x="2081270" y="1325039"/>
                </a:lnTo>
                <a:lnTo>
                  <a:pt x="2076522" y="1328219"/>
                </a:lnTo>
                <a:lnTo>
                  <a:pt x="2071323" y="1331400"/>
                </a:lnTo>
                <a:lnTo>
                  <a:pt x="2066349" y="1334127"/>
                </a:lnTo>
                <a:lnTo>
                  <a:pt x="2060923" y="1336399"/>
                </a:lnTo>
                <a:lnTo>
                  <a:pt x="2055498" y="1338443"/>
                </a:lnTo>
                <a:lnTo>
                  <a:pt x="2049846" y="1340034"/>
                </a:lnTo>
                <a:lnTo>
                  <a:pt x="2039899" y="1331400"/>
                </a:lnTo>
                <a:lnTo>
                  <a:pt x="2027691" y="1335036"/>
                </a:lnTo>
                <a:lnTo>
                  <a:pt x="2027013" y="1333445"/>
                </a:lnTo>
                <a:lnTo>
                  <a:pt x="2027691" y="1331855"/>
                </a:lnTo>
                <a:lnTo>
                  <a:pt x="2033343" y="1328901"/>
                </a:lnTo>
                <a:lnTo>
                  <a:pt x="2025204" y="1325039"/>
                </a:lnTo>
                <a:lnTo>
                  <a:pt x="2000336" y="1334581"/>
                </a:lnTo>
                <a:lnTo>
                  <a:pt x="1999884" y="1332990"/>
                </a:lnTo>
                <a:lnTo>
                  <a:pt x="2009605" y="1326856"/>
                </a:lnTo>
                <a:lnTo>
                  <a:pt x="1998075" y="1331400"/>
                </a:lnTo>
                <a:lnTo>
                  <a:pt x="1998075" y="1324812"/>
                </a:lnTo>
                <a:lnTo>
                  <a:pt x="2004857" y="1318904"/>
                </a:lnTo>
                <a:lnTo>
                  <a:pt x="2036282" y="1303455"/>
                </a:lnTo>
                <a:lnTo>
                  <a:pt x="2049394" y="1288685"/>
                </a:lnTo>
                <a:lnTo>
                  <a:pt x="2046681" y="1287550"/>
                </a:lnTo>
                <a:lnTo>
                  <a:pt x="2049620" y="1280734"/>
                </a:lnTo>
                <a:lnTo>
                  <a:pt x="2049394" y="1273464"/>
                </a:lnTo>
                <a:lnTo>
                  <a:pt x="2027465" y="1280507"/>
                </a:lnTo>
                <a:lnTo>
                  <a:pt x="2052107" y="1259151"/>
                </a:lnTo>
                <a:lnTo>
                  <a:pt x="2040803" y="1258014"/>
                </a:lnTo>
                <a:lnTo>
                  <a:pt x="2055046" y="1254381"/>
                </a:lnTo>
                <a:lnTo>
                  <a:pt x="2054367" y="1258242"/>
                </a:lnTo>
                <a:lnTo>
                  <a:pt x="2078783" y="1251429"/>
                </a:lnTo>
                <a:lnTo>
                  <a:pt x="2088956" y="1253927"/>
                </a:lnTo>
                <a:lnTo>
                  <a:pt x="2088730" y="1247110"/>
                </a:lnTo>
                <a:lnTo>
                  <a:pt x="2096643" y="1248018"/>
                </a:lnTo>
                <a:lnTo>
                  <a:pt x="2101616" y="1230981"/>
                </a:lnTo>
                <a:lnTo>
                  <a:pt x="2098451" y="1230981"/>
                </a:lnTo>
                <a:lnTo>
                  <a:pt x="2098225" y="1230300"/>
                </a:lnTo>
                <a:lnTo>
                  <a:pt x="2098451" y="1229393"/>
                </a:lnTo>
                <a:lnTo>
                  <a:pt x="2098904" y="1227351"/>
                </a:lnTo>
                <a:lnTo>
                  <a:pt x="2100260" y="1225082"/>
                </a:lnTo>
                <a:lnTo>
                  <a:pt x="2101390" y="1223038"/>
                </a:lnTo>
                <a:lnTo>
                  <a:pt x="2104781" y="1218490"/>
                </a:lnTo>
                <a:lnTo>
                  <a:pt x="2108173" y="1214407"/>
                </a:lnTo>
                <a:lnTo>
                  <a:pt x="2110885" y="1211452"/>
                </a:lnTo>
                <a:lnTo>
                  <a:pt x="2111564" y="1210313"/>
                </a:lnTo>
                <a:lnTo>
                  <a:pt x="2112016" y="1209627"/>
                </a:lnTo>
                <a:lnTo>
                  <a:pt x="2111790" y="1209400"/>
                </a:lnTo>
                <a:lnTo>
                  <a:pt x="2111564" y="1209400"/>
                </a:lnTo>
                <a:lnTo>
                  <a:pt x="2110659" y="1209627"/>
                </a:lnTo>
                <a:lnTo>
                  <a:pt x="2108851" y="1210541"/>
                </a:lnTo>
                <a:lnTo>
                  <a:pt x="2105912" y="1211679"/>
                </a:lnTo>
                <a:lnTo>
                  <a:pt x="2104781" y="1210996"/>
                </a:lnTo>
                <a:lnTo>
                  <a:pt x="2104555" y="1209400"/>
                </a:lnTo>
                <a:lnTo>
                  <a:pt x="2098904" y="1216674"/>
                </a:lnTo>
                <a:lnTo>
                  <a:pt x="2098451" y="1209855"/>
                </a:lnTo>
                <a:lnTo>
                  <a:pt x="2095060" y="1209855"/>
                </a:lnTo>
                <a:lnTo>
                  <a:pt x="2093704" y="1208948"/>
                </a:lnTo>
                <a:lnTo>
                  <a:pt x="2092347" y="1207815"/>
                </a:lnTo>
                <a:lnTo>
                  <a:pt x="2091669" y="1206679"/>
                </a:lnTo>
                <a:lnTo>
                  <a:pt x="2090991" y="1205543"/>
                </a:lnTo>
                <a:lnTo>
                  <a:pt x="2090765" y="1204181"/>
                </a:lnTo>
                <a:lnTo>
                  <a:pt x="2090539" y="1203047"/>
                </a:lnTo>
                <a:lnTo>
                  <a:pt x="2090765" y="1201457"/>
                </a:lnTo>
                <a:lnTo>
                  <a:pt x="2090991" y="1200318"/>
                </a:lnTo>
                <a:lnTo>
                  <a:pt x="2091443" y="1198958"/>
                </a:lnTo>
                <a:lnTo>
                  <a:pt x="2092121" y="1197598"/>
                </a:lnTo>
                <a:lnTo>
                  <a:pt x="2093930" y="1195091"/>
                </a:lnTo>
                <a:lnTo>
                  <a:pt x="2096417" y="1192142"/>
                </a:lnTo>
                <a:lnTo>
                  <a:pt x="2098904" y="1189417"/>
                </a:lnTo>
                <a:lnTo>
                  <a:pt x="2101616" y="1186920"/>
                </a:lnTo>
                <a:lnTo>
                  <a:pt x="2104555" y="1184420"/>
                </a:lnTo>
                <a:lnTo>
                  <a:pt x="2110207" y="1180330"/>
                </a:lnTo>
                <a:lnTo>
                  <a:pt x="2114503" y="1177603"/>
                </a:lnTo>
                <a:lnTo>
                  <a:pt x="2116085" y="1176467"/>
                </a:lnTo>
                <a:lnTo>
                  <a:pt x="2099356" y="1177603"/>
                </a:lnTo>
                <a:lnTo>
                  <a:pt x="2072453" y="1184192"/>
                </a:lnTo>
                <a:lnTo>
                  <a:pt x="2070871" y="1189192"/>
                </a:lnTo>
                <a:lnTo>
                  <a:pt x="2066349" y="1189646"/>
                </a:lnTo>
                <a:lnTo>
                  <a:pt x="2066223" y="1189664"/>
                </a:lnTo>
                <a:lnTo>
                  <a:pt x="2070100" y="1189939"/>
                </a:lnTo>
                <a:lnTo>
                  <a:pt x="2069431" y="1190389"/>
                </a:lnTo>
                <a:lnTo>
                  <a:pt x="2062739" y="1190840"/>
                </a:lnTo>
                <a:lnTo>
                  <a:pt x="2052926" y="1198721"/>
                </a:lnTo>
                <a:lnTo>
                  <a:pt x="2048911" y="1191516"/>
                </a:lnTo>
                <a:lnTo>
                  <a:pt x="2051754" y="1190684"/>
                </a:lnTo>
                <a:lnTo>
                  <a:pt x="2051428" y="1190554"/>
                </a:lnTo>
                <a:lnTo>
                  <a:pt x="2050750" y="1189872"/>
                </a:lnTo>
                <a:lnTo>
                  <a:pt x="2050298" y="1188963"/>
                </a:lnTo>
                <a:lnTo>
                  <a:pt x="2049846" y="1187373"/>
                </a:lnTo>
                <a:lnTo>
                  <a:pt x="2049846" y="1185783"/>
                </a:lnTo>
                <a:lnTo>
                  <a:pt x="2050072" y="1183512"/>
                </a:lnTo>
                <a:lnTo>
                  <a:pt x="2053915" y="1185328"/>
                </a:lnTo>
                <a:lnTo>
                  <a:pt x="2054819" y="1181921"/>
                </a:lnTo>
                <a:lnTo>
                  <a:pt x="2147735" y="1170557"/>
                </a:lnTo>
                <a:close/>
                <a:moveTo>
                  <a:pt x="2165369" y="1168740"/>
                </a:moveTo>
                <a:lnTo>
                  <a:pt x="2168308" y="1183966"/>
                </a:lnTo>
                <a:lnTo>
                  <a:pt x="2184585" y="1186920"/>
                </a:lnTo>
                <a:lnTo>
                  <a:pt x="2195889" y="1201909"/>
                </a:lnTo>
                <a:lnTo>
                  <a:pt x="2198149" y="1202590"/>
                </a:lnTo>
                <a:lnTo>
                  <a:pt x="2192950" y="1210541"/>
                </a:lnTo>
                <a:lnTo>
                  <a:pt x="2199280" y="1225082"/>
                </a:lnTo>
                <a:lnTo>
                  <a:pt x="2185799" y="1224416"/>
                </a:lnTo>
                <a:lnTo>
                  <a:pt x="2185715" y="1224400"/>
                </a:lnTo>
                <a:lnTo>
                  <a:pt x="2183229" y="1224172"/>
                </a:lnTo>
                <a:lnTo>
                  <a:pt x="2177803" y="1223719"/>
                </a:lnTo>
                <a:lnTo>
                  <a:pt x="2171699" y="1223719"/>
                </a:lnTo>
                <a:lnTo>
                  <a:pt x="2185799" y="1224416"/>
                </a:lnTo>
                <a:lnTo>
                  <a:pt x="2188202" y="1224854"/>
                </a:lnTo>
                <a:lnTo>
                  <a:pt x="2190237" y="1225764"/>
                </a:lnTo>
                <a:lnTo>
                  <a:pt x="2192271" y="1226670"/>
                </a:lnTo>
                <a:lnTo>
                  <a:pt x="2194080" y="1227578"/>
                </a:lnTo>
                <a:lnTo>
                  <a:pt x="2195663" y="1228939"/>
                </a:lnTo>
                <a:lnTo>
                  <a:pt x="2196793" y="1230529"/>
                </a:lnTo>
                <a:lnTo>
                  <a:pt x="2198149" y="1232572"/>
                </a:lnTo>
                <a:lnTo>
                  <a:pt x="2199054" y="1234617"/>
                </a:lnTo>
                <a:lnTo>
                  <a:pt x="2199732" y="1237117"/>
                </a:lnTo>
                <a:lnTo>
                  <a:pt x="2200184" y="1239843"/>
                </a:lnTo>
                <a:lnTo>
                  <a:pt x="2200410" y="1243252"/>
                </a:lnTo>
                <a:lnTo>
                  <a:pt x="2186620" y="1257336"/>
                </a:lnTo>
                <a:lnTo>
                  <a:pt x="2196341" y="1261196"/>
                </a:lnTo>
                <a:lnTo>
                  <a:pt x="2208549" y="1250520"/>
                </a:lnTo>
                <a:lnTo>
                  <a:pt x="2210357" y="1249839"/>
                </a:lnTo>
                <a:lnTo>
                  <a:pt x="2212618" y="1249383"/>
                </a:lnTo>
                <a:lnTo>
                  <a:pt x="2215331" y="1248702"/>
                </a:lnTo>
                <a:lnTo>
                  <a:pt x="2218270" y="1248474"/>
                </a:lnTo>
                <a:lnTo>
                  <a:pt x="2221435" y="1248474"/>
                </a:lnTo>
                <a:lnTo>
                  <a:pt x="2224600" y="1248702"/>
                </a:lnTo>
                <a:lnTo>
                  <a:pt x="2227765" y="1249383"/>
                </a:lnTo>
                <a:lnTo>
                  <a:pt x="2230478" y="1250292"/>
                </a:lnTo>
                <a:lnTo>
                  <a:pt x="2233417" y="1251202"/>
                </a:lnTo>
                <a:lnTo>
                  <a:pt x="2236130" y="1252791"/>
                </a:lnTo>
                <a:lnTo>
                  <a:pt x="2238164" y="1254381"/>
                </a:lnTo>
                <a:lnTo>
                  <a:pt x="2239068" y="1255292"/>
                </a:lnTo>
                <a:lnTo>
                  <a:pt x="2239747" y="1256653"/>
                </a:lnTo>
                <a:lnTo>
                  <a:pt x="2240425" y="1257787"/>
                </a:lnTo>
                <a:lnTo>
                  <a:pt x="2241103" y="1258924"/>
                </a:lnTo>
                <a:lnTo>
                  <a:pt x="2241329" y="1260515"/>
                </a:lnTo>
                <a:lnTo>
                  <a:pt x="2241329" y="1261877"/>
                </a:lnTo>
                <a:lnTo>
                  <a:pt x="2241329" y="1263695"/>
                </a:lnTo>
                <a:lnTo>
                  <a:pt x="2241103" y="1265286"/>
                </a:lnTo>
                <a:lnTo>
                  <a:pt x="2240425" y="1267331"/>
                </a:lnTo>
                <a:lnTo>
                  <a:pt x="2239747" y="1269147"/>
                </a:lnTo>
                <a:lnTo>
                  <a:pt x="2239068" y="1270968"/>
                </a:lnTo>
                <a:lnTo>
                  <a:pt x="2237938" y="1273010"/>
                </a:lnTo>
                <a:lnTo>
                  <a:pt x="2236582" y="1274827"/>
                </a:lnTo>
                <a:lnTo>
                  <a:pt x="2234999" y="1276872"/>
                </a:lnTo>
                <a:lnTo>
                  <a:pt x="2231608" y="1280961"/>
                </a:lnTo>
                <a:lnTo>
                  <a:pt x="2227765" y="1284597"/>
                </a:lnTo>
                <a:lnTo>
                  <a:pt x="2221435" y="1290731"/>
                </a:lnTo>
                <a:lnTo>
                  <a:pt x="2219400" y="1292322"/>
                </a:lnTo>
                <a:lnTo>
                  <a:pt x="2218948" y="1292775"/>
                </a:lnTo>
                <a:lnTo>
                  <a:pt x="2213748" y="1295048"/>
                </a:lnTo>
                <a:lnTo>
                  <a:pt x="2218270" y="1299138"/>
                </a:lnTo>
                <a:lnTo>
                  <a:pt x="2216009" y="1300727"/>
                </a:lnTo>
                <a:lnTo>
                  <a:pt x="2213522" y="1301863"/>
                </a:lnTo>
                <a:lnTo>
                  <a:pt x="2210809" y="1303000"/>
                </a:lnTo>
                <a:lnTo>
                  <a:pt x="2208097" y="1304135"/>
                </a:lnTo>
                <a:lnTo>
                  <a:pt x="2202445" y="1305726"/>
                </a:lnTo>
                <a:lnTo>
                  <a:pt x="2198149" y="1306862"/>
                </a:lnTo>
                <a:lnTo>
                  <a:pt x="2200410" y="1314133"/>
                </a:lnTo>
                <a:lnTo>
                  <a:pt x="2183003" y="1321403"/>
                </a:lnTo>
                <a:lnTo>
                  <a:pt x="2194984" y="1318904"/>
                </a:lnTo>
                <a:lnTo>
                  <a:pt x="2188202" y="1322085"/>
                </a:lnTo>
                <a:lnTo>
                  <a:pt x="2191819" y="1321631"/>
                </a:lnTo>
                <a:lnTo>
                  <a:pt x="2195663" y="1321176"/>
                </a:lnTo>
                <a:lnTo>
                  <a:pt x="2199280" y="1321176"/>
                </a:lnTo>
                <a:lnTo>
                  <a:pt x="2202897" y="1321176"/>
                </a:lnTo>
                <a:lnTo>
                  <a:pt x="2206514" y="1321631"/>
                </a:lnTo>
                <a:lnTo>
                  <a:pt x="2210131" y="1322312"/>
                </a:lnTo>
                <a:lnTo>
                  <a:pt x="2213522" y="1322994"/>
                </a:lnTo>
                <a:lnTo>
                  <a:pt x="2217139" y="1324357"/>
                </a:lnTo>
                <a:lnTo>
                  <a:pt x="2212166" y="1327765"/>
                </a:lnTo>
                <a:lnTo>
                  <a:pt x="2206966" y="1331400"/>
                </a:lnTo>
                <a:lnTo>
                  <a:pt x="2196793" y="1338897"/>
                </a:lnTo>
                <a:lnTo>
                  <a:pt x="2191593" y="1342532"/>
                </a:lnTo>
                <a:lnTo>
                  <a:pt x="2186168" y="1345940"/>
                </a:lnTo>
                <a:lnTo>
                  <a:pt x="2180968" y="1349121"/>
                </a:lnTo>
                <a:lnTo>
                  <a:pt x="2175542" y="1352073"/>
                </a:lnTo>
                <a:lnTo>
                  <a:pt x="2133493" y="1358208"/>
                </a:lnTo>
                <a:lnTo>
                  <a:pt x="2131458" y="1357072"/>
                </a:lnTo>
                <a:lnTo>
                  <a:pt x="2129423" y="1355027"/>
                </a:lnTo>
                <a:lnTo>
                  <a:pt x="2120833" y="1356390"/>
                </a:lnTo>
                <a:lnTo>
                  <a:pt x="2125354" y="1332990"/>
                </a:lnTo>
                <a:lnTo>
                  <a:pt x="2129649" y="1308907"/>
                </a:lnTo>
                <a:lnTo>
                  <a:pt x="2134623" y="1284597"/>
                </a:lnTo>
                <a:lnTo>
                  <a:pt x="2139371" y="1260287"/>
                </a:lnTo>
                <a:lnTo>
                  <a:pt x="2142083" y="1248018"/>
                </a:lnTo>
                <a:lnTo>
                  <a:pt x="2144796" y="1236208"/>
                </a:lnTo>
                <a:lnTo>
                  <a:pt x="2147961" y="1224172"/>
                </a:lnTo>
                <a:lnTo>
                  <a:pt x="2150900" y="1212820"/>
                </a:lnTo>
                <a:lnTo>
                  <a:pt x="2154291" y="1201228"/>
                </a:lnTo>
                <a:lnTo>
                  <a:pt x="2157682" y="1190100"/>
                </a:lnTo>
                <a:lnTo>
                  <a:pt x="2161526" y="1179194"/>
                </a:lnTo>
                <a:lnTo>
                  <a:pt x="2165369" y="1168740"/>
                </a:lnTo>
                <a:close/>
                <a:moveTo>
                  <a:pt x="3504846" y="1167700"/>
                </a:moveTo>
                <a:lnTo>
                  <a:pt x="3505276" y="1169418"/>
                </a:lnTo>
                <a:lnTo>
                  <a:pt x="3508904" y="1176458"/>
                </a:lnTo>
                <a:lnTo>
                  <a:pt x="3510717" y="1179633"/>
                </a:lnTo>
                <a:lnTo>
                  <a:pt x="3512531" y="1182582"/>
                </a:lnTo>
                <a:lnTo>
                  <a:pt x="3514118" y="1185078"/>
                </a:lnTo>
                <a:lnTo>
                  <a:pt x="3516159" y="1187117"/>
                </a:lnTo>
                <a:lnTo>
                  <a:pt x="3518199" y="1189159"/>
                </a:lnTo>
                <a:lnTo>
                  <a:pt x="3520013" y="1190521"/>
                </a:lnTo>
                <a:lnTo>
                  <a:pt x="3522280" y="1191880"/>
                </a:lnTo>
                <a:lnTo>
                  <a:pt x="3524547" y="1192787"/>
                </a:lnTo>
                <a:lnTo>
                  <a:pt x="3525581" y="1192975"/>
                </a:lnTo>
                <a:lnTo>
                  <a:pt x="3505880" y="1169514"/>
                </a:lnTo>
                <a:lnTo>
                  <a:pt x="3505880" y="1167700"/>
                </a:lnTo>
                <a:lnTo>
                  <a:pt x="3505653" y="1167700"/>
                </a:lnTo>
                <a:lnTo>
                  <a:pt x="3505427" y="1167700"/>
                </a:lnTo>
                <a:lnTo>
                  <a:pt x="3504846" y="1167700"/>
                </a:lnTo>
                <a:close/>
                <a:moveTo>
                  <a:pt x="3309807" y="1164362"/>
                </a:moveTo>
                <a:lnTo>
                  <a:pt x="3309711" y="1164890"/>
                </a:lnTo>
                <a:lnTo>
                  <a:pt x="3309484" y="1168063"/>
                </a:lnTo>
                <a:lnTo>
                  <a:pt x="3309938" y="1171469"/>
                </a:lnTo>
                <a:lnTo>
                  <a:pt x="3310391" y="1175100"/>
                </a:lnTo>
                <a:lnTo>
                  <a:pt x="3311298" y="1179410"/>
                </a:lnTo>
                <a:lnTo>
                  <a:pt x="3312440" y="1182672"/>
                </a:lnTo>
                <a:lnTo>
                  <a:pt x="3313020" y="1182582"/>
                </a:lnTo>
                <a:lnTo>
                  <a:pt x="3309807" y="1164362"/>
                </a:lnTo>
                <a:close/>
                <a:moveTo>
                  <a:pt x="3487510" y="1162938"/>
                </a:moveTo>
                <a:lnTo>
                  <a:pt x="3473412" y="1166022"/>
                </a:lnTo>
                <a:lnTo>
                  <a:pt x="3473989" y="1166022"/>
                </a:lnTo>
                <a:lnTo>
                  <a:pt x="3503241" y="1167525"/>
                </a:lnTo>
                <a:lnTo>
                  <a:pt x="3487510" y="1162938"/>
                </a:lnTo>
                <a:close/>
                <a:moveTo>
                  <a:pt x="2058480" y="1152605"/>
                </a:moveTo>
                <a:lnTo>
                  <a:pt x="2060576" y="1159898"/>
                </a:lnTo>
                <a:lnTo>
                  <a:pt x="2056956" y="1165310"/>
                </a:lnTo>
                <a:lnTo>
                  <a:pt x="2055813" y="1154251"/>
                </a:lnTo>
                <a:lnTo>
                  <a:pt x="2058480" y="1152605"/>
                </a:lnTo>
                <a:close/>
                <a:moveTo>
                  <a:pt x="2167404" y="1149649"/>
                </a:moveTo>
                <a:lnTo>
                  <a:pt x="2167404" y="1152832"/>
                </a:lnTo>
                <a:lnTo>
                  <a:pt x="2166499" y="1153058"/>
                </a:lnTo>
                <a:lnTo>
                  <a:pt x="2167404" y="1149649"/>
                </a:lnTo>
                <a:close/>
                <a:moveTo>
                  <a:pt x="2031489" y="1147841"/>
                </a:moveTo>
                <a:lnTo>
                  <a:pt x="2035176" y="1153741"/>
                </a:lnTo>
                <a:lnTo>
                  <a:pt x="2026188" y="1162134"/>
                </a:lnTo>
                <a:lnTo>
                  <a:pt x="2029184" y="1153968"/>
                </a:lnTo>
                <a:lnTo>
                  <a:pt x="2020888" y="1158732"/>
                </a:lnTo>
                <a:lnTo>
                  <a:pt x="2031489" y="1147841"/>
                </a:lnTo>
                <a:close/>
                <a:moveTo>
                  <a:pt x="4044269" y="1145930"/>
                </a:moveTo>
                <a:lnTo>
                  <a:pt x="4046991" y="1146383"/>
                </a:lnTo>
                <a:lnTo>
                  <a:pt x="4048125" y="1146157"/>
                </a:lnTo>
                <a:lnTo>
                  <a:pt x="4044269" y="1145930"/>
                </a:lnTo>
                <a:close/>
                <a:moveTo>
                  <a:pt x="2668587" y="1141511"/>
                </a:moveTo>
                <a:lnTo>
                  <a:pt x="2674742" y="1144855"/>
                </a:lnTo>
                <a:lnTo>
                  <a:pt x="2682875" y="1150872"/>
                </a:lnTo>
                <a:lnTo>
                  <a:pt x="2669686" y="1154215"/>
                </a:lnTo>
                <a:lnTo>
                  <a:pt x="2676280" y="1146415"/>
                </a:lnTo>
                <a:lnTo>
                  <a:pt x="2669026" y="1146415"/>
                </a:lnTo>
                <a:lnTo>
                  <a:pt x="2668587" y="1141511"/>
                </a:lnTo>
                <a:close/>
                <a:moveTo>
                  <a:pt x="2490258" y="1139923"/>
                </a:moveTo>
                <a:lnTo>
                  <a:pt x="2490787" y="1141511"/>
                </a:lnTo>
                <a:lnTo>
                  <a:pt x="2490258" y="1143100"/>
                </a:lnTo>
                <a:lnTo>
                  <a:pt x="2487612" y="1142873"/>
                </a:lnTo>
                <a:lnTo>
                  <a:pt x="2490258" y="1139923"/>
                </a:lnTo>
                <a:close/>
                <a:moveTo>
                  <a:pt x="4059464" y="1139126"/>
                </a:moveTo>
                <a:lnTo>
                  <a:pt x="4053794" y="1144116"/>
                </a:lnTo>
                <a:lnTo>
                  <a:pt x="4059464" y="1139354"/>
                </a:lnTo>
                <a:lnTo>
                  <a:pt x="4059464" y="1139126"/>
                </a:lnTo>
                <a:close/>
                <a:moveTo>
                  <a:pt x="2576822" y="1138336"/>
                </a:moveTo>
                <a:lnTo>
                  <a:pt x="2582862" y="1142348"/>
                </a:lnTo>
                <a:lnTo>
                  <a:pt x="2582629" y="1142599"/>
                </a:lnTo>
                <a:lnTo>
                  <a:pt x="2575892" y="1143101"/>
                </a:lnTo>
                <a:lnTo>
                  <a:pt x="2573337" y="1139338"/>
                </a:lnTo>
                <a:lnTo>
                  <a:pt x="2576822" y="1138336"/>
                </a:lnTo>
                <a:close/>
                <a:moveTo>
                  <a:pt x="2078331" y="1136695"/>
                </a:moveTo>
                <a:lnTo>
                  <a:pt x="2078388" y="1136753"/>
                </a:lnTo>
                <a:lnTo>
                  <a:pt x="2077201" y="1139650"/>
                </a:lnTo>
                <a:lnTo>
                  <a:pt x="2078331" y="1136695"/>
                </a:lnTo>
                <a:close/>
                <a:moveTo>
                  <a:pt x="2630770" y="1135606"/>
                </a:moveTo>
                <a:lnTo>
                  <a:pt x="2633000" y="1135778"/>
                </a:lnTo>
                <a:lnTo>
                  <a:pt x="2631450" y="1136060"/>
                </a:lnTo>
                <a:lnTo>
                  <a:pt x="2628957" y="1136965"/>
                </a:lnTo>
                <a:lnTo>
                  <a:pt x="2626011" y="1138777"/>
                </a:lnTo>
                <a:lnTo>
                  <a:pt x="2623065" y="1141043"/>
                </a:lnTo>
                <a:lnTo>
                  <a:pt x="2621037" y="1142832"/>
                </a:lnTo>
                <a:lnTo>
                  <a:pt x="2619620" y="1143422"/>
                </a:lnTo>
                <a:lnTo>
                  <a:pt x="2620118" y="1142177"/>
                </a:lnTo>
                <a:lnTo>
                  <a:pt x="2621025" y="1140137"/>
                </a:lnTo>
                <a:lnTo>
                  <a:pt x="2622385" y="1138777"/>
                </a:lnTo>
                <a:lnTo>
                  <a:pt x="2624198" y="1137419"/>
                </a:lnTo>
                <a:lnTo>
                  <a:pt x="2626011" y="1136512"/>
                </a:lnTo>
                <a:lnTo>
                  <a:pt x="2628277" y="1135833"/>
                </a:lnTo>
                <a:lnTo>
                  <a:pt x="2630770" y="1135606"/>
                </a:lnTo>
                <a:close/>
                <a:moveTo>
                  <a:pt x="2052638" y="1135138"/>
                </a:moveTo>
                <a:lnTo>
                  <a:pt x="2052171" y="1135875"/>
                </a:lnTo>
                <a:lnTo>
                  <a:pt x="2038864" y="1152606"/>
                </a:lnTo>
                <a:lnTo>
                  <a:pt x="2036763" y="1148915"/>
                </a:lnTo>
                <a:lnTo>
                  <a:pt x="2052638" y="1135138"/>
                </a:lnTo>
                <a:close/>
                <a:moveTo>
                  <a:pt x="2490711" y="1133794"/>
                </a:moveTo>
                <a:lnTo>
                  <a:pt x="2493657" y="1133794"/>
                </a:lnTo>
                <a:lnTo>
                  <a:pt x="2487312" y="1134700"/>
                </a:lnTo>
                <a:lnTo>
                  <a:pt x="2490711" y="1133794"/>
                </a:lnTo>
                <a:close/>
                <a:moveTo>
                  <a:pt x="3337945" y="1133367"/>
                </a:moveTo>
                <a:lnTo>
                  <a:pt x="3339873" y="1136759"/>
                </a:lnTo>
                <a:lnTo>
                  <a:pt x="3342739" y="1138507"/>
                </a:lnTo>
                <a:lnTo>
                  <a:pt x="3343165" y="1138348"/>
                </a:lnTo>
                <a:lnTo>
                  <a:pt x="3341007" y="1136405"/>
                </a:lnTo>
                <a:lnTo>
                  <a:pt x="3338966" y="1134591"/>
                </a:lnTo>
                <a:lnTo>
                  <a:pt x="3337945" y="1133367"/>
                </a:lnTo>
                <a:close/>
                <a:moveTo>
                  <a:pt x="3034230" y="1131155"/>
                </a:moveTo>
                <a:lnTo>
                  <a:pt x="3034109" y="1132718"/>
                </a:lnTo>
                <a:lnTo>
                  <a:pt x="3033882" y="1135672"/>
                </a:lnTo>
                <a:lnTo>
                  <a:pt x="3033200" y="1138627"/>
                </a:lnTo>
                <a:lnTo>
                  <a:pt x="3031610" y="1144536"/>
                </a:lnTo>
                <a:lnTo>
                  <a:pt x="3030020" y="1150218"/>
                </a:lnTo>
                <a:lnTo>
                  <a:pt x="3027748" y="1156128"/>
                </a:lnTo>
                <a:lnTo>
                  <a:pt x="3023431" y="1167266"/>
                </a:lnTo>
                <a:lnTo>
                  <a:pt x="3021160" y="1172495"/>
                </a:lnTo>
                <a:lnTo>
                  <a:pt x="3019803" y="1177469"/>
                </a:lnTo>
                <a:lnTo>
                  <a:pt x="3020332" y="1176234"/>
                </a:lnTo>
                <a:lnTo>
                  <a:pt x="3021466" y="1174193"/>
                </a:lnTo>
                <a:lnTo>
                  <a:pt x="3023281" y="1172602"/>
                </a:lnTo>
                <a:lnTo>
                  <a:pt x="3024868" y="1170561"/>
                </a:lnTo>
                <a:lnTo>
                  <a:pt x="3026909" y="1168519"/>
                </a:lnTo>
                <a:lnTo>
                  <a:pt x="3030991" y="1165571"/>
                </a:lnTo>
                <a:lnTo>
                  <a:pt x="3033940" y="1163076"/>
                </a:lnTo>
                <a:lnTo>
                  <a:pt x="3035527" y="1162169"/>
                </a:lnTo>
                <a:lnTo>
                  <a:pt x="3037568" y="1160805"/>
                </a:lnTo>
                <a:lnTo>
                  <a:pt x="3039382" y="1159446"/>
                </a:lnTo>
                <a:lnTo>
                  <a:pt x="3040743" y="1157858"/>
                </a:lnTo>
                <a:lnTo>
                  <a:pt x="3041650" y="1156269"/>
                </a:lnTo>
                <a:lnTo>
                  <a:pt x="3042557" y="1154681"/>
                </a:lnTo>
                <a:lnTo>
                  <a:pt x="3043011" y="1153095"/>
                </a:lnTo>
                <a:lnTo>
                  <a:pt x="3043238" y="1151278"/>
                </a:lnTo>
                <a:lnTo>
                  <a:pt x="3043238" y="1149464"/>
                </a:lnTo>
                <a:lnTo>
                  <a:pt x="3043011" y="1147649"/>
                </a:lnTo>
                <a:lnTo>
                  <a:pt x="3042557" y="1145834"/>
                </a:lnTo>
                <a:lnTo>
                  <a:pt x="3042104" y="1143792"/>
                </a:lnTo>
                <a:lnTo>
                  <a:pt x="3040970" y="1141978"/>
                </a:lnTo>
                <a:lnTo>
                  <a:pt x="3039156" y="1137893"/>
                </a:lnTo>
                <a:lnTo>
                  <a:pt x="3036434" y="1134038"/>
                </a:lnTo>
                <a:lnTo>
                  <a:pt x="3034230" y="1131155"/>
                </a:lnTo>
                <a:close/>
                <a:moveTo>
                  <a:pt x="2486179" y="1130395"/>
                </a:moveTo>
                <a:lnTo>
                  <a:pt x="2486405" y="1130395"/>
                </a:lnTo>
                <a:lnTo>
                  <a:pt x="2487085" y="1134927"/>
                </a:lnTo>
                <a:lnTo>
                  <a:pt x="2486632" y="1135153"/>
                </a:lnTo>
                <a:lnTo>
                  <a:pt x="2482326" y="1139910"/>
                </a:lnTo>
                <a:lnTo>
                  <a:pt x="2486179" y="1130395"/>
                </a:lnTo>
                <a:close/>
                <a:moveTo>
                  <a:pt x="919162" y="1127183"/>
                </a:moveTo>
                <a:lnTo>
                  <a:pt x="918674" y="1128255"/>
                </a:lnTo>
                <a:lnTo>
                  <a:pt x="909637" y="1135121"/>
                </a:lnTo>
                <a:lnTo>
                  <a:pt x="919162" y="1127183"/>
                </a:lnTo>
                <a:close/>
                <a:moveTo>
                  <a:pt x="3417660" y="1122573"/>
                </a:moveTo>
                <a:lnTo>
                  <a:pt x="3417565" y="1122610"/>
                </a:lnTo>
                <a:lnTo>
                  <a:pt x="3454945" y="1143108"/>
                </a:lnTo>
                <a:lnTo>
                  <a:pt x="3446103" y="1149688"/>
                </a:lnTo>
                <a:lnTo>
                  <a:pt x="3456079" y="1163979"/>
                </a:lnTo>
                <a:lnTo>
                  <a:pt x="3455852" y="1164660"/>
                </a:lnTo>
                <a:lnTo>
                  <a:pt x="3466418" y="1165529"/>
                </a:lnTo>
                <a:lnTo>
                  <a:pt x="3465739" y="1165433"/>
                </a:lnTo>
                <a:lnTo>
                  <a:pt x="3462791" y="1164979"/>
                </a:lnTo>
                <a:lnTo>
                  <a:pt x="3460296" y="1164071"/>
                </a:lnTo>
                <a:lnTo>
                  <a:pt x="3458255" y="1163164"/>
                </a:lnTo>
                <a:lnTo>
                  <a:pt x="3456214" y="1162031"/>
                </a:lnTo>
                <a:lnTo>
                  <a:pt x="3454627" y="1160443"/>
                </a:lnTo>
                <a:lnTo>
                  <a:pt x="3453266" y="1159083"/>
                </a:lnTo>
                <a:lnTo>
                  <a:pt x="3452359" y="1157496"/>
                </a:lnTo>
                <a:lnTo>
                  <a:pt x="3451905" y="1155908"/>
                </a:lnTo>
                <a:lnTo>
                  <a:pt x="3451678" y="1153867"/>
                </a:lnTo>
                <a:lnTo>
                  <a:pt x="3451905" y="1151826"/>
                </a:lnTo>
                <a:lnTo>
                  <a:pt x="3452359" y="1149559"/>
                </a:lnTo>
                <a:lnTo>
                  <a:pt x="3453266" y="1147290"/>
                </a:lnTo>
                <a:lnTo>
                  <a:pt x="3454853" y="1145023"/>
                </a:lnTo>
                <a:lnTo>
                  <a:pt x="3456441" y="1142528"/>
                </a:lnTo>
                <a:lnTo>
                  <a:pt x="3427185" y="1122800"/>
                </a:lnTo>
                <a:lnTo>
                  <a:pt x="3417660" y="1122573"/>
                </a:lnTo>
                <a:close/>
                <a:moveTo>
                  <a:pt x="2655068" y="1122460"/>
                </a:moveTo>
                <a:lnTo>
                  <a:pt x="2659279" y="1126041"/>
                </a:lnTo>
                <a:lnTo>
                  <a:pt x="2664192" y="1126265"/>
                </a:lnTo>
                <a:lnTo>
                  <a:pt x="2662555" y="1132759"/>
                </a:lnTo>
                <a:lnTo>
                  <a:pt x="2666766" y="1135445"/>
                </a:lnTo>
                <a:lnTo>
                  <a:pt x="2667000" y="1137237"/>
                </a:lnTo>
                <a:lnTo>
                  <a:pt x="2666064" y="1137013"/>
                </a:lnTo>
                <a:lnTo>
                  <a:pt x="2659513" y="1136564"/>
                </a:lnTo>
                <a:lnTo>
                  <a:pt x="2653197" y="1139924"/>
                </a:lnTo>
                <a:lnTo>
                  <a:pt x="2644775" y="1138132"/>
                </a:lnTo>
                <a:lnTo>
                  <a:pt x="2646646" y="1129175"/>
                </a:lnTo>
                <a:lnTo>
                  <a:pt x="2658578" y="1130295"/>
                </a:lnTo>
                <a:lnTo>
                  <a:pt x="2654133" y="1127161"/>
                </a:lnTo>
                <a:lnTo>
                  <a:pt x="2655068" y="1122460"/>
                </a:lnTo>
                <a:close/>
                <a:moveTo>
                  <a:pt x="2546350" y="1122445"/>
                </a:moveTo>
                <a:lnTo>
                  <a:pt x="2554288" y="1128548"/>
                </a:lnTo>
                <a:lnTo>
                  <a:pt x="2554288" y="1128793"/>
                </a:lnTo>
                <a:lnTo>
                  <a:pt x="2546350" y="1122445"/>
                </a:lnTo>
                <a:close/>
                <a:moveTo>
                  <a:pt x="2537988" y="1122445"/>
                </a:moveTo>
                <a:lnTo>
                  <a:pt x="2541587" y="1127405"/>
                </a:lnTo>
                <a:lnTo>
                  <a:pt x="2536930" y="1130381"/>
                </a:lnTo>
                <a:lnTo>
                  <a:pt x="2532062" y="1123437"/>
                </a:lnTo>
                <a:lnTo>
                  <a:pt x="2537988" y="1122445"/>
                </a:lnTo>
                <a:close/>
                <a:moveTo>
                  <a:pt x="2027691" y="1122439"/>
                </a:moveTo>
                <a:lnTo>
                  <a:pt x="2028598" y="1122439"/>
                </a:lnTo>
                <a:lnTo>
                  <a:pt x="2022475" y="1127200"/>
                </a:lnTo>
                <a:lnTo>
                  <a:pt x="2027691" y="1122439"/>
                </a:lnTo>
                <a:close/>
                <a:moveTo>
                  <a:pt x="2570163" y="1119270"/>
                </a:moveTo>
                <a:lnTo>
                  <a:pt x="2570163" y="1119493"/>
                </a:lnTo>
                <a:lnTo>
                  <a:pt x="2564314" y="1131969"/>
                </a:lnTo>
                <a:lnTo>
                  <a:pt x="2562225" y="1126845"/>
                </a:lnTo>
                <a:lnTo>
                  <a:pt x="2567865" y="1119493"/>
                </a:lnTo>
                <a:lnTo>
                  <a:pt x="2570163" y="1119270"/>
                </a:lnTo>
                <a:close/>
                <a:moveTo>
                  <a:pt x="2562225" y="1119270"/>
                </a:moveTo>
                <a:lnTo>
                  <a:pt x="2562225" y="1122127"/>
                </a:lnTo>
                <a:lnTo>
                  <a:pt x="2562225" y="1122445"/>
                </a:lnTo>
                <a:lnTo>
                  <a:pt x="2557462" y="1121811"/>
                </a:lnTo>
                <a:lnTo>
                  <a:pt x="2558715" y="1120223"/>
                </a:lnTo>
                <a:lnTo>
                  <a:pt x="2562225" y="1119270"/>
                </a:lnTo>
                <a:close/>
                <a:moveTo>
                  <a:pt x="5876147" y="1118480"/>
                </a:moveTo>
                <a:lnTo>
                  <a:pt x="5896337" y="1134343"/>
                </a:lnTo>
                <a:lnTo>
                  <a:pt x="5895883" y="1133663"/>
                </a:lnTo>
                <a:lnTo>
                  <a:pt x="5876147" y="1118480"/>
                </a:lnTo>
                <a:close/>
                <a:moveTo>
                  <a:pt x="2048069" y="1117677"/>
                </a:moveTo>
                <a:lnTo>
                  <a:pt x="2058988" y="1125386"/>
                </a:lnTo>
                <a:lnTo>
                  <a:pt x="2057594" y="1125612"/>
                </a:lnTo>
                <a:lnTo>
                  <a:pt x="2039938" y="1131962"/>
                </a:lnTo>
                <a:lnTo>
                  <a:pt x="2046210" y="1128105"/>
                </a:lnTo>
                <a:lnTo>
                  <a:pt x="2043423" y="1128105"/>
                </a:lnTo>
                <a:lnTo>
                  <a:pt x="2047604" y="1124025"/>
                </a:lnTo>
                <a:lnTo>
                  <a:pt x="2042029" y="1121304"/>
                </a:lnTo>
                <a:lnTo>
                  <a:pt x="2048069" y="1117677"/>
                </a:lnTo>
                <a:close/>
                <a:moveTo>
                  <a:pt x="2039938" y="1116091"/>
                </a:moveTo>
                <a:lnTo>
                  <a:pt x="2039711" y="1116273"/>
                </a:lnTo>
                <a:lnTo>
                  <a:pt x="2032000" y="1120852"/>
                </a:lnTo>
                <a:lnTo>
                  <a:pt x="2039938" y="1116091"/>
                </a:lnTo>
                <a:close/>
                <a:moveTo>
                  <a:pt x="2135753" y="1115343"/>
                </a:moveTo>
                <a:lnTo>
                  <a:pt x="2128067" y="1117841"/>
                </a:lnTo>
                <a:lnTo>
                  <a:pt x="2128971" y="1117841"/>
                </a:lnTo>
                <a:lnTo>
                  <a:pt x="2135753" y="1115343"/>
                </a:lnTo>
                <a:close/>
                <a:moveTo>
                  <a:pt x="2613024" y="1113488"/>
                </a:moveTo>
                <a:lnTo>
                  <a:pt x="2613478" y="1114641"/>
                </a:lnTo>
                <a:lnTo>
                  <a:pt x="2613024" y="1114641"/>
                </a:lnTo>
                <a:lnTo>
                  <a:pt x="2604633" y="1115564"/>
                </a:lnTo>
                <a:lnTo>
                  <a:pt x="2607808" y="1118331"/>
                </a:lnTo>
                <a:lnTo>
                  <a:pt x="2611210" y="1121792"/>
                </a:lnTo>
                <a:lnTo>
                  <a:pt x="2607581" y="1128480"/>
                </a:lnTo>
                <a:lnTo>
                  <a:pt x="2604180" y="1133557"/>
                </a:lnTo>
                <a:lnTo>
                  <a:pt x="2602129" y="1129382"/>
                </a:lnTo>
                <a:lnTo>
                  <a:pt x="2601797" y="1128709"/>
                </a:lnTo>
                <a:lnTo>
                  <a:pt x="2600758" y="1129662"/>
                </a:lnTo>
                <a:lnTo>
                  <a:pt x="2598930" y="1130711"/>
                </a:lnTo>
                <a:lnTo>
                  <a:pt x="2597102" y="1131340"/>
                </a:lnTo>
                <a:lnTo>
                  <a:pt x="2594816" y="1131760"/>
                </a:lnTo>
                <a:lnTo>
                  <a:pt x="2592303" y="1131969"/>
                </a:lnTo>
                <a:lnTo>
                  <a:pt x="2590018" y="1131760"/>
                </a:lnTo>
                <a:lnTo>
                  <a:pt x="2587504" y="1131550"/>
                </a:lnTo>
                <a:lnTo>
                  <a:pt x="2582934" y="1130711"/>
                </a:lnTo>
                <a:lnTo>
                  <a:pt x="2578364" y="1129453"/>
                </a:lnTo>
                <a:lnTo>
                  <a:pt x="2575165" y="1128404"/>
                </a:lnTo>
                <a:lnTo>
                  <a:pt x="2573337" y="1127777"/>
                </a:lnTo>
                <a:lnTo>
                  <a:pt x="2577450" y="1125890"/>
                </a:lnTo>
                <a:lnTo>
                  <a:pt x="2575165" y="1122954"/>
                </a:lnTo>
                <a:lnTo>
                  <a:pt x="2579735" y="1120858"/>
                </a:lnTo>
                <a:lnTo>
                  <a:pt x="2592303" y="1123583"/>
                </a:lnTo>
                <a:lnTo>
                  <a:pt x="2599790" y="1122995"/>
                </a:lnTo>
                <a:lnTo>
                  <a:pt x="2598737" y="1117640"/>
                </a:lnTo>
                <a:lnTo>
                  <a:pt x="2600778" y="1117640"/>
                </a:lnTo>
                <a:lnTo>
                  <a:pt x="2601685" y="1115103"/>
                </a:lnTo>
                <a:lnTo>
                  <a:pt x="2613024" y="1113488"/>
                </a:lnTo>
                <a:close/>
                <a:moveTo>
                  <a:pt x="2625271" y="1111335"/>
                </a:moveTo>
                <a:lnTo>
                  <a:pt x="2625725" y="1112360"/>
                </a:lnTo>
                <a:lnTo>
                  <a:pt x="2625498" y="1112871"/>
                </a:lnTo>
                <a:lnTo>
                  <a:pt x="2625044" y="1113383"/>
                </a:lnTo>
                <a:lnTo>
                  <a:pt x="2623457" y="1114663"/>
                </a:lnTo>
                <a:lnTo>
                  <a:pt x="2619828" y="1116199"/>
                </a:lnTo>
                <a:lnTo>
                  <a:pt x="2613025" y="1119271"/>
                </a:lnTo>
                <a:lnTo>
                  <a:pt x="2614159" y="1114151"/>
                </a:lnTo>
                <a:lnTo>
                  <a:pt x="2620282" y="1111846"/>
                </a:lnTo>
                <a:lnTo>
                  <a:pt x="2625271" y="1111335"/>
                </a:lnTo>
                <a:close/>
                <a:moveTo>
                  <a:pt x="3315146" y="1105810"/>
                </a:moveTo>
                <a:lnTo>
                  <a:pt x="3314020" y="1106147"/>
                </a:lnTo>
                <a:lnTo>
                  <a:pt x="3320359" y="1110372"/>
                </a:lnTo>
                <a:lnTo>
                  <a:pt x="3319916" y="1109874"/>
                </a:lnTo>
                <a:lnTo>
                  <a:pt x="3317648" y="1108287"/>
                </a:lnTo>
                <a:lnTo>
                  <a:pt x="3315380" y="1106246"/>
                </a:lnTo>
                <a:lnTo>
                  <a:pt x="3315146" y="1105810"/>
                </a:lnTo>
                <a:close/>
                <a:moveTo>
                  <a:pt x="2877123" y="1101593"/>
                </a:moveTo>
                <a:lnTo>
                  <a:pt x="2874851" y="1102957"/>
                </a:lnTo>
                <a:lnTo>
                  <a:pt x="2871443" y="1105229"/>
                </a:lnTo>
                <a:lnTo>
                  <a:pt x="2868262" y="1107047"/>
                </a:lnTo>
                <a:lnTo>
                  <a:pt x="2865309" y="1108409"/>
                </a:lnTo>
                <a:lnTo>
                  <a:pt x="2864713" y="1108580"/>
                </a:lnTo>
                <a:lnTo>
                  <a:pt x="2865991" y="1107728"/>
                </a:lnTo>
                <a:lnTo>
                  <a:pt x="2870080" y="1105229"/>
                </a:lnTo>
                <a:lnTo>
                  <a:pt x="2876441" y="1101822"/>
                </a:lnTo>
                <a:lnTo>
                  <a:pt x="2877123" y="1101593"/>
                </a:lnTo>
                <a:close/>
                <a:moveTo>
                  <a:pt x="2711199" y="1100225"/>
                </a:moveTo>
                <a:lnTo>
                  <a:pt x="2711450" y="1100225"/>
                </a:lnTo>
                <a:lnTo>
                  <a:pt x="2706687" y="1101812"/>
                </a:lnTo>
                <a:lnTo>
                  <a:pt x="2711199" y="1100225"/>
                </a:lnTo>
                <a:close/>
                <a:moveTo>
                  <a:pt x="2049622" y="1100219"/>
                </a:moveTo>
                <a:lnTo>
                  <a:pt x="2051051" y="1103226"/>
                </a:lnTo>
                <a:lnTo>
                  <a:pt x="2048431" y="1104981"/>
                </a:lnTo>
                <a:lnTo>
                  <a:pt x="2046288" y="1102474"/>
                </a:lnTo>
                <a:lnTo>
                  <a:pt x="2049622" y="1100219"/>
                </a:lnTo>
                <a:close/>
                <a:moveTo>
                  <a:pt x="900113" y="1093849"/>
                </a:moveTo>
                <a:lnTo>
                  <a:pt x="899923" y="1094230"/>
                </a:lnTo>
                <a:lnTo>
                  <a:pt x="895351" y="1098611"/>
                </a:lnTo>
                <a:lnTo>
                  <a:pt x="900113" y="1093849"/>
                </a:lnTo>
                <a:close/>
                <a:moveTo>
                  <a:pt x="5280665" y="1091967"/>
                </a:moveTo>
                <a:lnTo>
                  <a:pt x="5283614" y="1092420"/>
                </a:lnTo>
                <a:lnTo>
                  <a:pt x="5284521" y="1092420"/>
                </a:lnTo>
                <a:lnTo>
                  <a:pt x="5280665" y="1091967"/>
                </a:lnTo>
                <a:close/>
                <a:moveTo>
                  <a:pt x="5862763" y="1090608"/>
                </a:moveTo>
                <a:lnTo>
                  <a:pt x="5864687" y="1091060"/>
                </a:lnTo>
                <a:lnTo>
                  <a:pt x="5866392" y="1091514"/>
                </a:lnTo>
                <a:lnTo>
                  <a:pt x="5866619" y="1091514"/>
                </a:lnTo>
                <a:lnTo>
                  <a:pt x="5864687" y="1091060"/>
                </a:lnTo>
                <a:lnTo>
                  <a:pt x="5862989" y="1090608"/>
                </a:lnTo>
                <a:lnTo>
                  <a:pt x="5862763" y="1090608"/>
                </a:lnTo>
                <a:close/>
                <a:moveTo>
                  <a:pt x="2027767" y="1089109"/>
                </a:moveTo>
                <a:lnTo>
                  <a:pt x="2030413" y="1092528"/>
                </a:lnTo>
                <a:lnTo>
                  <a:pt x="2029884" y="1092528"/>
                </a:lnTo>
                <a:lnTo>
                  <a:pt x="2024592" y="1101806"/>
                </a:lnTo>
                <a:lnTo>
                  <a:pt x="2022475" y="1094237"/>
                </a:lnTo>
                <a:lnTo>
                  <a:pt x="2027767" y="1089109"/>
                </a:lnTo>
                <a:close/>
                <a:moveTo>
                  <a:pt x="2631653" y="1086005"/>
                </a:moveTo>
                <a:lnTo>
                  <a:pt x="2627562" y="1087528"/>
                </a:lnTo>
                <a:lnTo>
                  <a:pt x="2627312" y="1086663"/>
                </a:lnTo>
                <a:lnTo>
                  <a:pt x="2631653" y="1086005"/>
                </a:lnTo>
                <a:close/>
                <a:moveTo>
                  <a:pt x="2631824" y="1085941"/>
                </a:moveTo>
                <a:lnTo>
                  <a:pt x="2632075" y="1085941"/>
                </a:lnTo>
                <a:lnTo>
                  <a:pt x="2631653" y="1086005"/>
                </a:lnTo>
                <a:lnTo>
                  <a:pt x="2631824" y="1085941"/>
                </a:lnTo>
                <a:close/>
                <a:moveTo>
                  <a:pt x="3077110" y="1085521"/>
                </a:moveTo>
                <a:lnTo>
                  <a:pt x="3064665" y="1092972"/>
                </a:lnTo>
                <a:lnTo>
                  <a:pt x="3060593" y="1098166"/>
                </a:lnTo>
                <a:lnTo>
                  <a:pt x="3059688" y="1098618"/>
                </a:lnTo>
                <a:lnTo>
                  <a:pt x="3044981" y="1104263"/>
                </a:lnTo>
                <a:lnTo>
                  <a:pt x="3036835" y="1105392"/>
                </a:lnTo>
                <a:lnTo>
                  <a:pt x="3032989" y="1106070"/>
                </a:lnTo>
                <a:lnTo>
                  <a:pt x="3029369" y="1106521"/>
                </a:lnTo>
                <a:lnTo>
                  <a:pt x="3025975" y="1106521"/>
                </a:lnTo>
                <a:lnTo>
                  <a:pt x="3025632" y="1106521"/>
                </a:lnTo>
                <a:lnTo>
                  <a:pt x="3026164" y="1107053"/>
                </a:lnTo>
                <a:lnTo>
                  <a:pt x="3029177" y="1106601"/>
                </a:lnTo>
                <a:lnTo>
                  <a:pt x="3033259" y="1106147"/>
                </a:lnTo>
                <a:lnTo>
                  <a:pt x="3033713" y="1106147"/>
                </a:lnTo>
                <a:lnTo>
                  <a:pt x="3033940" y="1106147"/>
                </a:lnTo>
                <a:lnTo>
                  <a:pt x="3034166" y="1105921"/>
                </a:lnTo>
                <a:lnTo>
                  <a:pt x="3034620" y="1105921"/>
                </a:lnTo>
                <a:lnTo>
                  <a:pt x="3034847" y="1105921"/>
                </a:lnTo>
                <a:lnTo>
                  <a:pt x="3035300" y="1105921"/>
                </a:lnTo>
                <a:lnTo>
                  <a:pt x="3035527" y="1105921"/>
                </a:lnTo>
                <a:lnTo>
                  <a:pt x="3036434" y="1105921"/>
                </a:lnTo>
                <a:lnTo>
                  <a:pt x="3039609" y="1105694"/>
                </a:lnTo>
                <a:lnTo>
                  <a:pt x="3042784" y="1105241"/>
                </a:lnTo>
                <a:lnTo>
                  <a:pt x="3045959" y="1104333"/>
                </a:lnTo>
                <a:lnTo>
                  <a:pt x="3049361" y="1103654"/>
                </a:lnTo>
                <a:lnTo>
                  <a:pt x="3055938" y="1101613"/>
                </a:lnTo>
                <a:lnTo>
                  <a:pt x="3062741" y="1099119"/>
                </a:lnTo>
                <a:lnTo>
                  <a:pt x="3069545" y="1096172"/>
                </a:lnTo>
                <a:lnTo>
                  <a:pt x="3076122" y="1093224"/>
                </a:lnTo>
                <a:lnTo>
                  <a:pt x="3087153" y="1087818"/>
                </a:lnTo>
                <a:lnTo>
                  <a:pt x="3077110" y="1085521"/>
                </a:lnTo>
                <a:close/>
                <a:moveTo>
                  <a:pt x="2030214" y="1084347"/>
                </a:moveTo>
                <a:lnTo>
                  <a:pt x="2030413" y="1086133"/>
                </a:lnTo>
                <a:lnTo>
                  <a:pt x="2029619" y="1089110"/>
                </a:lnTo>
                <a:lnTo>
                  <a:pt x="2027238" y="1086729"/>
                </a:lnTo>
                <a:lnTo>
                  <a:pt x="2030214" y="1084347"/>
                </a:lnTo>
                <a:close/>
                <a:moveTo>
                  <a:pt x="3092684" y="1083908"/>
                </a:moveTo>
                <a:lnTo>
                  <a:pt x="3087970" y="1088005"/>
                </a:lnTo>
                <a:lnTo>
                  <a:pt x="3087688" y="1087940"/>
                </a:lnTo>
                <a:lnTo>
                  <a:pt x="3087688" y="1089143"/>
                </a:lnTo>
                <a:lnTo>
                  <a:pt x="3093357" y="1088235"/>
                </a:lnTo>
                <a:lnTo>
                  <a:pt x="3094265" y="1088235"/>
                </a:lnTo>
                <a:lnTo>
                  <a:pt x="3094945" y="1088009"/>
                </a:lnTo>
                <a:lnTo>
                  <a:pt x="3095398" y="1087327"/>
                </a:lnTo>
                <a:lnTo>
                  <a:pt x="3095398" y="1086875"/>
                </a:lnTo>
                <a:lnTo>
                  <a:pt x="3095172" y="1086422"/>
                </a:lnTo>
                <a:lnTo>
                  <a:pt x="3094945" y="1085742"/>
                </a:lnTo>
                <a:lnTo>
                  <a:pt x="3093584" y="1084608"/>
                </a:lnTo>
                <a:lnTo>
                  <a:pt x="3092684" y="1083908"/>
                </a:lnTo>
                <a:close/>
                <a:moveTo>
                  <a:pt x="2563398" y="1082626"/>
                </a:moveTo>
                <a:lnTo>
                  <a:pt x="2566987" y="1083560"/>
                </a:lnTo>
                <a:lnTo>
                  <a:pt x="2566987" y="1083759"/>
                </a:lnTo>
                <a:lnTo>
                  <a:pt x="2560637" y="1087528"/>
                </a:lnTo>
                <a:lnTo>
                  <a:pt x="2563398" y="1082626"/>
                </a:lnTo>
                <a:close/>
                <a:moveTo>
                  <a:pt x="2563177" y="1082568"/>
                </a:moveTo>
                <a:lnTo>
                  <a:pt x="2563431" y="1082568"/>
                </a:lnTo>
                <a:lnTo>
                  <a:pt x="2563398" y="1082626"/>
                </a:lnTo>
                <a:lnTo>
                  <a:pt x="2563177" y="1082568"/>
                </a:lnTo>
                <a:close/>
                <a:moveTo>
                  <a:pt x="2561907" y="1081181"/>
                </a:moveTo>
                <a:lnTo>
                  <a:pt x="2562161" y="1081181"/>
                </a:lnTo>
                <a:lnTo>
                  <a:pt x="2563177" y="1082568"/>
                </a:lnTo>
                <a:lnTo>
                  <a:pt x="2561907" y="1081181"/>
                </a:lnTo>
                <a:close/>
                <a:moveTo>
                  <a:pt x="1006784" y="1078159"/>
                </a:moveTo>
                <a:lnTo>
                  <a:pt x="1002915" y="1081428"/>
                </a:lnTo>
                <a:lnTo>
                  <a:pt x="1002252" y="1081334"/>
                </a:lnTo>
                <a:lnTo>
                  <a:pt x="1006784" y="1078159"/>
                </a:lnTo>
                <a:close/>
                <a:moveTo>
                  <a:pt x="2590799" y="1077275"/>
                </a:moveTo>
                <a:lnTo>
                  <a:pt x="2591026" y="1077275"/>
                </a:lnTo>
                <a:lnTo>
                  <a:pt x="2591253" y="1077275"/>
                </a:lnTo>
                <a:lnTo>
                  <a:pt x="2589665" y="1077506"/>
                </a:lnTo>
                <a:lnTo>
                  <a:pt x="2590799" y="1077275"/>
                </a:lnTo>
                <a:close/>
                <a:moveTo>
                  <a:pt x="3087269" y="1077199"/>
                </a:moveTo>
                <a:lnTo>
                  <a:pt x="3085934" y="1079199"/>
                </a:lnTo>
                <a:lnTo>
                  <a:pt x="3086184" y="1079273"/>
                </a:lnTo>
                <a:lnTo>
                  <a:pt x="3087269" y="1077199"/>
                </a:lnTo>
                <a:close/>
                <a:moveTo>
                  <a:pt x="2034350" y="1076412"/>
                </a:moveTo>
                <a:lnTo>
                  <a:pt x="2038351" y="1077692"/>
                </a:lnTo>
                <a:lnTo>
                  <a:pt x="2033017" y="1084347"/>
                </a:lnTo>
                <a:lnTo>
                  <a:pt x="2027682" y="1082045"/>
                </a:lnTo>
                <a:lnTo>
                  <a:pt x="2027238" y="1082301"/>
                </a:lnTo>
                <a:lnTo>
                  <a:pt x="2034350" y="1076412"/>
                </a:lnTo>
                <a:close/>
                <a:moveTo>
                  <a:pt x="5856865" y="1076105"/>
                </a:moveTo>
                <a:lnTo>
                  <a:pt x="5857772" y="1077464"/>
                </a:lnTo>
                <a:lnTo>
                  <a:pt x="5857318" y="1076331"/>
                </a:lnTo>
                <a:lnTo>
                  <a:pt x="5856865" y="1076105"/>
                </a:lnTo>
                <a:close/>
                <a:moveTo>
                  <a:pt x="1258888" y="1074833"/>
                </a:moveTo>
                <a:lnTo>
                  <a:pt x="1256368" y="1078007"/>
                </a:lnTo>
                <a:lnTo>
                  <a:pt x="1254966" y="1078007"/>
                </a:lnTo>
                <a:lnTo>
                  <a:pt x="1254125" y="1078007"/>
                </a:lnTo>
                <a:lnTo>
                  <a:pt x="1258888" y="1074833"/>
                </a:lnTo>
                <a:close/>
                <a:moveTo>
                  <a:pt x="2061029" y="1073238"/>
                </a:moveTo>
                <a:lnTo>
                  <a:pt x="2063070" y="1081215"/>
                </a:lnTo>
                <a:lnTo>
                  <a:pt x="2066034" y="1083716"/>
                </a:lnTo>
                <a:lnTo>
                  <a:pt x="2068513" y="1079586"/>
                </a:lnTo>
                <a:lnTo>
                  <a:pt x="2068513" y="1079806"/>
                </a:lnTo>
                <a:lnTo>
                  <a:pt x="2066077" y="1083752"/>
                </a:lnTo>
                <a:lnTo>
                  <a:pt x="2071688" y="1088488"/>
                </a:lnTo>
                <a:lnTo>
                  <a:pt x="2071007" y="1090599"/>
                </a:lnTo>
                <a:lnTo>
                  <a:pt x="2059215" y="1100219"/>
                </a:lnTo>
                <a:lnTo>
                  <a:pt x="2065338" y="1093180"/>
                </a:lnTo>
                <a:lnTo>
                  <a:pt x="2056266" y="1094823"/>
                </a:lnTo>
                <a:lnTo>
                  <a:pt x="2051731" y="1089895"/>
                </a:lnTo>
                <a:lnTo>
                  <a:pt x="2054225" y="1089192"/>
                </a:lnTo>
                <a:lnTo>
                  <a:pt x="2049916" y="1088488"/>
                </a:lnTo>
                <a:lnTo>
                  <a:pt x="2046288" y="1084264"/>
                </a:lnTo>
                <a:lnTo>
                  <a:pt x="2050823" y="1082622"/>
                </a:lnTo>
                <a:lnTo>
                  <a:pt x="2057173" y="1080980"/>
                </a:lnTo>
                <a:lnTo>
                  <a:pt x="2061029" y="1073238"/>
                </a:lnTo>
                <a:close/>
                <a:moveTo>
                  <a:pt x="1009650" y="1071619"/>
                </a:moveTo>
                <a:lnTo>
                  <a:pt x="1009016" y="1075853"/>
                </a:lnTo>
                <a:lnTo>
                  <a:pt x="1006475" y="1077969"/>
                </a:lnTo>
                <a:lnTo>
                  <a:pt x="1009650" y="1071619"/>
                </a:lnTo>
                <a:close/>
                <a:moveTo>
                  <a:pt x="1274762" y="1070073"/>
                </a:moveTo>
                <a:lnTo>
                  <a:pt x="1274762" y="1070074"/>
                </a:lnTo>
                <a:lnTo>
                  <a:pt x="1274763" y="1070074"/>
                </a:lnTo>
                <a:lnTo>
                  <a:pt x="1274762" y="1070074"/>
                </a:lnTo>
                <a:lnTo>
                  <a:pt x="1274762" y="1070260"/>
                </a:lnTo>
                <a:lnTo>
                  <a:pt x="1271587" y="1073247"/>
                </a:lnTo>
                <a:lnTo>
                  <a:pt x="1274740" y="1070096"/>
                </a:lnTo>
                <a:lnTo>
                  <a:pt x="1274525" y="1070285"/>
                </a:lnTo>
                <a:lnTo>
                  <a:pt x="1270000" y="1073247"/>
                </a:lnTo>
                <a:lnTo>
                  <a:pt x="1272620" y="1070498"/>
                </a:lnTo>
                <a:lnTo>
                  <a:pt x="1274761" y="1070074"/>
                </a:lnTo>
                <a:lnTo>
                  <a:pt x="1274762" y="1070073"/>
                </a:lnTo>
                <a:close/>
                <a:moveTo>
                  <a:pt x="1262062" y="1070073"/>
                </a:moveTo>
                <a:lnTo>
                  <a:pt x="1260424" y="1072718"/>
                </a:lnTo>
                <a:lnTo>
                  <a:pt x="1255713" y="1074835"/>
                </a:lnTo>
                <a:lnTo>
                  <a:pt x="1259400" y="1071131"/>
                </a:lnTo>
                <a:lnTo>
                  <a:pt x="1262062" y="1070073"/>
                </a:lnTo>
                <a:close/>
                <a:moveTo>
                  <a:pt x="4294641" y="1069056"/>
                </a:moveTo>
                <a:lnTo>
                  <a:pt x="4294641" y="1072004"/>
                </a:lnTo>
                <a:lnTo>
                  <a:pt x="4294868" y="1071551"/>
                </a:lnTo>
                <a:lnTo>
                  <a:pt x="4294641" y="1069056"/>
                </a:lnTo>
                <a:close/>
                <a:moveTo>
                  <a:pt x="989013" y="1068443"/>
                </a:moveTo>
                <a:lnTo>
                  <a:pt x="986065" y="1072237"/>
                </a:lnTo>
                <a:lnTo>
                  <a:pt x="971551" y="1082728"/>
                </a:lnTo>
                <a:lnTo>
                  <a:pt x="989013" y="1068443"/>
                </a:lnTo>
                <a:close/>
                <a:moveTo>
                  <a:pt x="2620962" y="1066897"/>
                </a:moveTo>
                <a:lnTo>
                  <a:pt x="2630487" y="1068972"/>
                </a:lnTo>
                <a:lnTo>
                  <a:pt x="2628672" y="1070817"/>
                </a:lnTo>
                <a:lnTo>
                  <a:pt x="2627992" y="1083042"/>
                </a:lnTo>
                <a:lnTo>
                  <a:pt x="2616653" y="1092268"/>
                </a:lnTo>
                <a:lnTo>
                  <a:pt x="2620055" y="1097341"/>
                </a:lnTo>
                <a:lnTo>
                  <a:pt x="2614839" y="1097804"/>
                </a:lnTo>
                <a:lnTo>
                  <a:pt x="2610303" y="1098727"/>
                </a:lnTo>
                <a:lnTo>
                  <a:pt x="2602365" y="1100341"/>
                </a:lnTo>
                <a:lnTo>
                  <a:pt x="2595335" y="1101956"/>
                </a:lnTo>
                <a:lnTo>
                  <a:pt x="2592614" y="1102415"/>
                </a:lnTo>
                <a:lnTo>
                  <a:pt x="2589665" y="1102877"/>
                </a:lnTo>
                <a:lnTo>
                  <a:pt x="2587171" y="1102877"/>
                </a:lnTo>
                <a:lnTo>
                  <a:pt x="2584676" y="1102415"/>
                </a:lnTo>
                <a:lnTo>
                  <a:pt x="2582635" y="1101725"/>
                </a:lnTo>
                <a:lnTo>
                  <a:pt x="2580594" y="1100110"/>
                </a:lnTo>
                <a:lnTo>
                  <a:pt x="2578780" y="1098495"/>
                </a:lnTo>
                <a:lnTo>
                  <a:pt x="2576965" y="1095958"/>
                </a:lnTo>
                <a:lnTo>
                  <a:pt x="2574924" y="1092729"/>
                </a:lnTo>
                <a:lnTo>
                  <a:pt x="2573337" y="1088808"/>
                </a:lnTo>
                <a:lnTo>
                  <a:pt x="2593294" y="1078659"/>
                </a:lnTo>
                <a:lnTo>
                  <a:pt x="2591253" y="1077275"/>
                </a:lnTo>
                <a:lnTo>
                  <a:pt x="2601231" y="1077506"/>
                </a:lnTo>
                <a:lnTo>
                  <a:pt x="2599190" y="1083734"/>
                </a:lnTo>
                <a:lnTo>
                  <a:pt x="2602592" y="1087194"/>
                </a:lnTo>
                <a:lnTo>
                  <a:pt x="2606988" y="1081186"/>
                </a:lnTo>
                <a:lnTo>
                  <a:pt x="2606674" y="1087886"/>
                </a:lnTo>
                <a:lnTo>
                  <a:pt x="2609849" y="1077275"/>
                </a:lnTo>
                <a:lnTo>
                  <a:pt x="2606988" y="1081186"/>
                </a:lnTo>
                <a:lnTo>
                  <a:pt x="2607355" y="1073355"/>
                </a:lnTo>
                <a:lnTo>
                  <a:pt x="2620962" y="1066897"/>
                </a:lnTo>
                <a:close/>
                <a:moveTo>
                  <a:pt x="2050550" y="1066637"/>
                </a:moveTo>
                <a:lnTo>
                  <a:pt x="2050628" y="1066675"/>
                </a:lnTo>
                <a:lnTo>
                  <a:pt x="2043113" y="1071652"/>
                </a:lnTo>
                <a:lnTo>
                  <a:pt x="2050550" y="1066637"/>
                </a:lnTo>
                <a:close/>
                <a:moveTo>
                  <a:pt x="2190237" y="1062649"/>
                </a:moveTo>
                <a:lnTo>
                  <a:pt x="2190011" y="1064465"/>
                </a:lnTo>
                <a:lnTo>
                  <a:pt x="2189333" y="1066510"/>
                </a:lnTo>
                <a:lnTo>
                  <a:pt x="2190237" y="1062649"/>
                </a:lnTo>
                <a:close/>
                <a:moveTo>
                  <a:pt x="2553380" y="1060705"/>
                </a:moveTo>
                <a:lnTo>
                  <a:pt x="2553154" y="1061163"/>
                </a:lnTo>
                <a:lnTo>
                  <a:pt x="2553380" y="1060934"/>
                </a:lnTo>
                <a:lnTo>
                  <a:pt x="2553380" y="1060705"/>
                </a:lnTo>
                <a:close/>
                <a:moveTo>
                  <a:pt x="4418919" y="1059079"/>
                </a:moveTo>
                <a:lnTo>
                  <a:pt x="4419600" y="1061119"/>
                </a:lnTo>
                <a:lnTo>
                  <a:pt x="4419827" y="1061119"/>
                </a:lnTo>
                <a:lnTo>
                  <a:pt x="4418919" y="1059079"/>
                </a:lnTo>
                <a:close/>
                <a:moveTo>
                  <a:pt x="3308925" y="1058202"/>
                </a:moveTo>
                <a:lnTo>
                  <a:pt x="3311072" y="1060348"/>
                </a:lnTo>
                <a:lnTo>
                  <a:pt x="3321504" y="1072817"/>
                </a:lnTo>
                <a:lnTo>
                  <a:pt x="3344863" y="1072139"/>
                </a:lnTo>
                <a:lnTo>
                  <a:pt x="3361966" y="1085241"/>
                </a:lnTo>
                <a:lnTo>
                  <a:pt x="3362325" y="1084703"/>
                </a:lnTo>
                <a:lnTo>
                  <a:pt x="3363005" y="1083342"/>
                </a:lnTo>
                <a:lnTo>
                  <a:pt x="3345316" y="1071324"/>
                </a:lnTo>
                <a:lnTo>
                  <a:pt x="3320823" y="1071551"/>
                </a:lnTo>
                <a:lnTo>
                  <a:pt x="3317648" y="1060893"/>
                </a:lnTo>
                <a:lnTo>
                  <a:pt x="3308925" y="1058202"/>
                </a:lnTo>
                <a:close/>
                <a:moveTo>
                  <a:pt x="1259459" y="1057375"/>
                </a:moveTo>
                <a:lnTo>
                  <a:pt x="1260475" y="1057590"/>
                </a:lnTo>
                <a:lnTo>
                  <a:pt x="1259967" y="1057805"/>
                </a:lnTo>
                <a:lnTo>
                  <a:pt x="1247775" y="1065313"/>
                </a:lnTo>
                <a:lnTo>
                  <a:pt x="1259459" y="1057375"/>
                </a:lnTo>
                <a:close/>
                <a:moveTo>
                  <a:pt x="942976" y="1057342"/>
                </a:moveTo>
                <a:lnTo>
                  <a:pt x="942724" y="1057977"/>
                </a:lnTo>
                <a:lnTo>
                  <a:pt x="938212" y="1060517"/>
                </a:lnTo>
                <a:lnTo>
                  <a:pt x="942976" y="1057342"/>
                </a:lnTo>
                <a:close/>
                <a:moveTo>
                  <a:pt x="4300991" y="1055451"/>
                </a:moveTo>
                <a:lnTo>
                  <a:pt x="4306434" y="1057038"/>
                </a:lnTo>
                <a:lnTo>
                  <a:pt x="4306207" y="1055677"/>
                </a:lnTo>
                <a:lnTo>
                  <a:pt x="4306207" y="1056811"/>
                </a:lnTo>
                <a:lnTo>
                  <a:pt x="4300991" y="1055451"/>
                </a:lnTo>
                <a:close/>
                <a:moveTo>
                  <a:pt x="4427764" y="1055223"/>
                </a:moveTo>
                <a:lnTo>
                  <a:pt x="4427311" y="1055451"/>
                </a:lnTo>
                <a:lnTo>
                  <a:pt x="4427764" y="1055451"/>
                </a:lnTo>
                <a:lnTo>
                  <a:pt x="4427764" y="1055223"/>
                </a:lnTo>
                <a:close/>
                <a:moveTo>
                  <a:pt x="997041" y="1049811"/>
                </a:moveTo>
                <a:lnTo>
                  <a:pt x="987297" y="1057748"/>
                </a:lnTo>
                <a:lnTo>
                  <a:pt x="987859" y="1056944"/>
                </a:lnTo>
                <a:lnTo>
                  <a:pt x="997041" y="1049811"/>
                </a:lnTo>
                <a:close/>
                <a:moveTo>
                  <a:pt x="4437062" y="1049101"/>
                </a:moveTo>
                <a:lnTo>
                  <a:pt x="4437743" y="1049328"/>
                </a:lnTo>
                <a:lnTo>
                  <a:pt x="4441825" y="1050235"/>
                </a:lnTo>
                <a:lnTo>
                  <a:pt x="4437062" y="1049101"/>
                </a:lnTo>
                <a:close/>
                <a:moveTo>
                  <a:pt x="1286565" y="1048284"/>
                </a:moveTo>
                <a:lnTo>
                  <a:pt x="1291783" y="1050781"/>
                </a:lnTo>
                <a:lnTo>
                  <a:pt x="1283163" y="1057362"/>
                </a:lnTo>
                <a:lnTo>
                  <a:pt x="1291783" y="1053277"/>
                </a:lnTo>
                <a:lnTo>
                  <a:pt x="1289061" y="1054866"/>
                </a:lnTo>
                <a:lnTo>
                  <a:pt x="1289061" y="1056001"/>
                </a:lnTo>
                <a:lnTo>
                  <a:pt x="1288607" y="1059405"/>
                </a:lnTo>
                <a:lnTo>
                  <a:pt x="1283163" y="1061447"/>
                </a:lnTo>
                <a:lnTo>
                  <a:pt x="1284524" y="1061447"/>
                </a:lnTo>
                <a:lnTo>
                  <a:pt x="1278854" y="1066440"/>
                </a:lnTo>
                <a:lnTo>
                  <a:pt x="1275403" y="1064887"/>
                </a:lnTo>
                <a:lnTo>
                  <a:pt x="1277938" y="1069488"/>
                </a:lnTo>
                <a:lnTo>
                  <a:pt x="1277514" y="1069488"/>
                </a:lnTo>
                <a:lnTo>
                  <a:pt x="1274550" y="1066982"/>
                </a:lnTo>
                <a:lnTo>
                  <a:pt x="1269068" y="1072577"/>
                </a:lnTo>
                <a:lnTo>
                  <a:pt x="1269101" y="1072567"/>
                </a:lnTo>
                <a:lnTo>
                  <a:pt x="1269061" y="1072585"/>
                </a:lnTo>
                <a:lnTo>
                  <a:pt x="1268412" y="1073247"/>
                </a:lnTo>
                <a:lnTo>
                  <a:pt x="1268771" y="1072709"/>
                </a:lnTo>
                <a:lnTo>
                  <a:pt x="1267512" y="1073248"/>
                </a:lnTo>
                <a:lnTo>
                  <a:pt x="1267512" y="1073021"/>
                </a:lnTo>
                <a:lnTo>
                  <a:pt x="1268809" y="1072651"/>
                </a:lnTo>
                <a:lnTo>
                  <a:pt x="1274762" y="1063722"/>
                </a:lnTo>
                <a:lnTo>
                  <a:pt x="1274790" y="1063774"/>
                </a:lnTo>
                <a:lnTo>
                  <a:pt x="1286565" y="1048284"/>
                </a:lnTo>
                <a:close/>
                <a:moveTo>
                  <a:pt x="2513013" y="1047852"/>
                </a:moveTo>
                <a:lnTo>
                  <a:pt x="2513013" y="1049704"/>
                </a:lnTo>
                <a:lnTo>
                  <a:pt x="2504987" y="1058962"/>
                </a:lnTo>
                <a:lnTo>
                  <a:pt x="2501900" y="1056904"/>
                </a:lnTo>
                <a:lnTo>
                  <a:pt x="2506839" y="1051144"/>
                </a:lnTo>
                <a:lnTo>
                  <a:pt x="2513013" y="1047852"/>
                </a:lnTo>
                <a:close/>
                <a:moveTo>
                  <a:pt x="1260475" y="1044653"/>
                </a:moveTo>
                <a:lnTo>
                  <a:pt x="1254125" y="1047852"/>
                </a:lnTo>
                <a:lnTo>
                  <a:pt x="1260021" y="1044880"/>
                </a:lnTo>
                <a:lnTo>
                  <a:pt x="1260475" y="1044653"/>
                </a:lnTo>
                <a:close/>
                <a:moveTo>
                  <a:pt x="4354512" y="1043656"/>
                </a:moveTo>
                <a:lnTo>
                  <a:pt x="4351564" y="1045926"/>
                </a:lnTo>
                <a:lnTo>
                  <a:pt x="4354286" y="1043883"/>
                </a:lnTo>
                <a:lnTo>
                  <a:pt x="4354512" y="1043656"/>
                </a:lnTo>
                <a:close/>
                <a:moveTo>
                  <a:pt x="1233404" y="1043065"/>
                </a:moveTo>
                <a:lnTo>
                  <a:pt x="1235075" y="1044101"/>
                </a:lnTo>
                <a:lnTo>
                  <a:pt x="1234658" y="1044515"/>
                </a:lnTo>
                <a:lnTo>
                  <a:pt x="1227137" y="1047853"/>
                </a:lnTo>
                <a:lnTo>
                  <a:pt x="1233404" y="1043065"/>
                </a:lnTo>
                <a:close/>
                <a:moveTo>
                  <a:pt x="1257300" y="1043065"/>
                </a:moveTo>
                <a:lnTo>
                  <a:pt x="1257065" y="1043276"/>
                </a:lnTo>
                <a:lnTo>
                  <a:pt x="1250950" y="1046266"/>
                </a:lnTo>
                <a:lnTo>
                  <a:pt x="1257300" y="1043065"/>
                </a:lnTo>
                <a:close/>
                <a:moveTo>
                  <a:pt x="1268079" y="1041336"/>
                </a:moveTo>
                <a:lnTo>
                  <a:pt x="1267966" y="1041449"/>
                </a:lnTo>
                <a:lnTo>
                  <a:pt x="1267285" y="1041676"/>
                </a:lnTo>
                <a:lnTo>
                  <a:pt x="1268079" y="1041336"/>
                </a:lnTo>
                <a:close/>
                <a:moveTo>
                  <a:pt x="2077154" y="1039883"/>
                </a:moveTo>
                <a:lnTo>
                  <a:pt x="2078038" y="1040120"/>
                </a:lnTo>
                <a:lnTo>
                  <a:pt x="2078038" y="1042963"/>
                </a:lnTo>
                <a:lnTo>
                  <a:pt x="2072512" y="1048911"/>
                </a:lnTo>
                <a:lnTo>
                  <a:pt x="2071185" y="1053174"/>
                </a:lnTo>
                <a:lnTo>
                  <a:pt x="2064554" y="1056727"/>
                </a:lnTo>
                <a:lnTo>
                  <a:pt x="2064775" y="1059570"/>
                </a:lnTo>
                <a:lnTo>
                  <a:pt x="2056817" y="1062413"/>
                </a:lnTo>
                <a:lnTo>
                  <a:pt x="2050550" y="1066637"/>
                </a:lnTo>
                <a:lnTo>
                  <a:pt x="2045323" y="1064071"/>
                </a:lnTo>
                <a:lnTo>
                  <a:pt x="2047534" y="1057912"/>
                </a:lnTo>
                <a:lnTo>
                  <a:pt x="2055049" y="1053412"/>
                </a:lnTo>
                <a:lnTo>
                  <a:pt x="2054165" y="1057439"/>
                </a:lnTo>
                <a:lnTo>
                  <a:pt x="2061680" y="1048199"/>
                </a:lnTo>
                <a:lnTo>
                  <a:pt x="2073396" y="1041542"/>
                </a:lnTo>
                <a:lnTo>
                  <a:pt x="2077154" y="1039883"/>
                </a:lnTo>
                <a:close/>
                <a:moveTo>
                  <a:pt x="2541134" y="1038215"/>
                </a:moveTo>
                <a:lnTo>
                  <a:pt x="2538985" y="1038843"/>
                </a:lnTo>
                <a:lnTo>
                  <a:pt x="2539320" y="1038759"/>
                </a:lnTo>
                <a:lnTo>
                  <a:pt x="2542041" y="1038530"/>
                </a:lnTo>
                <a:lnTo>
                  <a:pt x="2544442" y="1038329"/>
                </a:lnTo>
                <a:lnTo>
                  <a:pt x="2541134" y="1038215"/>
                </a:lnTo>
                <a:close/>
                <a:moveTo>
                  <a:pt x="1265238" y="1035128"/>
                </a:moveTo>
                <a:lnTo>
                  <a:pt x="1263253" y="1037384"/>
                </a:lnTo>
                <a:lnTo>
                  <a:pt x="1249362" y="1044653"/>
                </a:lnTo>
                <a:lnTo>
                  <a:pt x="1265238" y="1035128"/>
                </a:lnTo>
                <a:close/>
                <a:moveTo>
                  <a:pt x="1320800" y="1031954"/>
                </a:moveTo>
                <a:lnTo>
                  <a:pt x="1320573" y="1032408"/>
                </a:lnTo>
                <a:lnTo>
                  <a:pt x="1316037" y="1033542"/>
                </a:lnTo>
                <a:lnTo>
                  <a:pt x="1320120" y="1032181"/>
                </a:lnTo>
                <a:lnTo>
                  <a:pt x="1320800" y="1031954"/>
                </a:lnTo>
                <a:close/>
                <a:moveTo>
                  <a:pt x="1239996" y="1031954"/>
                </a:moveTo>
                <a:lnTo>
                  <a:pt x="1241425" y="1032549"/>
                </a:lnTo>
                <a:lnTo>
                  <a:pt x="1236662" y="1033541"/>
                </a:lnTo>
                <a:lnTo>
                  <a:pt x="1239996" y="1031954"/>
                </a:lnTo>
                <a:close/>
                <a:moveTo>
                  <a:pt x="2586038" y="1024014"/>
                </a:moveTo>
                <a:lnTo>
                  <a:pt x="2585797" y="1024212"/>
                </a:lnTo>
                <a:lnTo>
                  <a:pt x="2578100" y="1027188"/>
                </a:lnTo>
                <a:lnTo>
                  <a:pt x="2586038" y="1024014"/>
                </a:lnTo>
                <a:close/>
                <a:moveTo>
                  <a:pt x="2170116" y="1024008"/>
                </a:moveTo>
                <a:lnTo>
                  <a:pt x="2169890" y="1025144"/>
                </a:lnTo>
                <a:lnTo>
                  <a:pt x="2169438" y="1026507"/>
                </a:lnTo>
                <a:lnTo>
                  <a:pt x="2168082" y="1029233"/>
                </a:lnTo>
                <a:lnTo>
                  <a:pt x="2166047" y="1031733"/>
                </a:lnTo>
                <a:lnTo>
                  <a:pt x="2163334" y="1034686"/>
                </a:lnTo>
                <a:lnTo>
                  <a:pt x="2160395" y="1037639"/>
                </a:lnTo>
                <a:lnTo>
                  <a:pt x="2157004" y="1040820"/>
                </a:lnTo>
                <a:lnTo>
                  <a:pt x="2153161" y="1043773"/>
                </a:lnTo>
                <a:lnTo>
                  <a:pt x="2149318" y="1046749"/>
                </a:lnTo>
                <a:lnTo>
                  <a:pt x="2145248" y="1049021"/>
                </a:lnTo>
                <a:lnTo>
                  <a:pt x="2141179" y="1051520"/>
                </a:lnTo>
                <a:lnTo>
                  <a:pt x="2137336" y="1053791"/>
                </a:lnTo>
                <a:lnTo>
                  <a:pt x="2133493" y="1055381"/>
                </a:lnTo>
                <a:lnTo>
                  <a:pt x="2129649" y="1056744"/>
                </a:lnTo>
                <a:lnTo>
                  <a:pt x="2126258" y="1057425"/>
                </a:lnTo>
                <a:lnTo>
                  <a:pt x="2123545" y="1057652"/>
                </a:lnTo>
                <a:lnTo>
                  <a:pt x="2122189" y="1057652"/>
                </a:lnTo>
                <a:lnTo>
                  <a:pt x="2121059" y="1057425"/>
                </a:lnTo>
                <a:lnTo>
                  <a:pt x="2124224" y="1058334"/>
                </a:lnTo>
                <a:lnTo>
                  <a:pt x="2127615" y="1059015"/>
                </a:lnTo>
                <a:lnTo>
                  <a:pt x="2131006" y="1059242"/>
                </a:lnTo>
                <a:lnTo>
                  <a:pt x="2134397" y="1059242"/>
                </a:lnTo>
                <a:lnTo>
                  <a:pt x="2115633" y="1069464"/>
                </a:lnTo>
                <a:lnTo>
                  <a:pt x="2126937" y="1065827"/>
                </a:lnTo>
                <a:lnTo>
                  <a:pt x="2119024" y="1073779"/>
                </a:lnTo>
                <a:lnTo>
                  <a:pt x="2143440" y="1063103"/>
                </a:lnTo>
                <a:lnTo>
                  <a:pt x="2178029" y="1057879"/>
                </a:lnTo>
                <a:lnTo>
                  <a:pt x="2168534" y="1091267"/>
                </a:lnTo>
                <a:lnTo>
                  <a:pt x="2166499" y="1091495"/>
                </a:lnTo>
                <a:lnTo>
                  <a:pt x="2164465" y="1091949"/>
                </a:lnTo>
                <a:lnTo>
                  <a:pt x="2161978" y="1092630"/>
                </a:lnTo>
                <a:lnTo>
                  <a:pt x="2159491" y="1093766"/>
                </a:lnTo>
                <a:lnTo>
                  <a:pt x="2157004" y="1095128"/>
                </a:lnTo>
                <a:lnTo>
                  <a:pt x="2154517" y="1096492"/>
                </a:lnTo>
                <a:lnTo>
                  <a:pt x="2152031" y="1098308"/>
                </a:lnTo>
                <a:lnTo>
                  <a:pt x="2149544" y="1100352"/>
                </a:lnTo>
                <a:lnTo>
                  <a:pt x="2147735" y="1102170"/>
                </a:lnTo>
                <a:lnTo>
                  <a:pt x="2145927" y="1104440"/>
                </a:lnTo>
                <a:lnTo>
                  <a:pt x="2144570" y="1106485"/>
                </a:lnTo>
                <a:lnTo>
                  <a:pt x="2143666" y="1108983"/>
                </a:lnTo>
                <a:lnTo>
                  <a:pt x="2143440" y="1111254"/>
                </a:lnTo>
                <a:lnTo>
                  <a:pt x="2143440" y="1112390"/>
                </a:lnTo>
                <a:lnTo>
                  <a:pt x="2143440" y="1113299"/>
                </a:lnTo>
                <a:lnTo>
                  <a:pt x="2143892" y="1114661"/>
                </a:lnTo>
                <a:lnTo>
                  <a:pt x="2144344" y="1115797"/>
                </a:lnTo>
                <a:lnTo>
                  <a:pt x="2145022" y="1116705"/>
                </a:lnTo>
                <a:lnTo>
                  <a:pt x="2145701" y="1117841"/>
                </a:lnTo>
                <a:lnTo>
                  <a:pt x="2122441" y="1130119"/>
                </a:lnTo>
                <a:lnTo>
                  <a:pt x="2108625" y="1130334"/>
                </a:lnTo>
                <a:lnTo>
                  <a:pt x="2119024" y="1131924"/>
                </a:lnTo>
                <a:lnTo>
                  <a:pt x="2122441" y="1130119"/>
                </a:lnTo>
                <a:lnTo>
                  <a:pt x="2138014" y="1129879"/>
                </a:lnTo>
                <a:lnTo>
                  <a:pt x="2157230" y="1134197"/>
                </a:lnTo>
                <a:lnTo>
                  <a:pt x="2151805" y="1154877"/>
                </a:lnTo>
                <a:lnTo>
                  <a:pt x="2139144" y="1156468"/>
                </a:lnTo>
                <a:lnTo>
                  <a:pt x="2127163" y="1158512"/>
                </a:lnTo>
                <a:lnTo>
                  <a:pt x="2115407" y="1160104"/>
                </a:lnTo>
                <a:lnTo>
                  <a:pt x="2110207" y="1160785"/>
                </a:lnTo>
                <a:lnTo>
                  <a:pt x="2104781" y="1161467"/>
                </a:lnTo>
                <a:lnTo>
                  <a:pt x="2099808" y="1161694"/>
                </a:lnTo>
                <a:lnTo>
                  <a:pt x="2094834" y="1161467"/>
                </a:lnTo>
                <a:lnTo>
                  <a:pt x="2090313" y="1161239"/>
                </a:lnTo>
                <a:lnTo>
                  <a:pt x="2086244" y="1160104"/>
                </a:lnTo>
                <a:lnTo>
                  <a:pt x="2081948" y="1158967"/>
                </a:lnTo>
                <a:lnTo>
                  <a:pt x="2080140" y="1158058"/>
                </a:lnTo>
                <a:lnTo>
                  <a:pt x="2078331" y="1156922"/>
                </a:lnTo>
                <a:lnTo>
                  <a:pt x="2076522" y="1155785"/>
                </a:lnTo>
                <a:lnTo>
                  <a:pt x="2074940" y="1154649"/>
                </a:lnTo>
                <a:lnTo>
                  <a:pt x="2073357" y="1153058"/>
                </a:lnTo>
                <a:lnTo>
                  <a:pt x="2071775" y="1151694"/>
                </a:lnTo>
                <a:lnTo>
                  <a:pt x="2072001" y="1149195"/>
                </a:lnTo>
                <a:lnTo>
                  <a:pt x="2072453" y="1147376"/>
                </a:lnTo>
                <a:lnTo>
                  <a:pt x="2073583" y="1146014"/>
                </a:lnTo>
                <a:lnTo>
                  <a:pt x="2074488" y="1145104"/>
                </a:lnTo>
                <a:lnTo>
                  <a:pt x="2075618" y="1144424"/>
                </a:lnTo>
                <a:lnTo>
                  <a:pt x="2076975" y="1143741"/>
                </a:lnTo>
                <a:lnTo>
                  <a:pt x="2079687" y="1143059"/>
                </a:lnTo>
                <a:lnTo>
                  <a:pt x="2081496" y="1142831"/>
                </a:lnTo>
                <a:lnTo>
                  <a:pt x="2081948" y="1142378"/>
                </a:lnTo>
                <a:lnTo>
                  <a:pt x="2082174" y="1141923"/>
                </a:lnTo>
                <a:lnTo>
                  <a:pt x="2082174" y="1141241"/>
                </a:lnTo>
                <a:lnTo>
                  <a:pt x="2081496" y="1139877"/>
                </a:lnTo>
                <a:lnTo>
                  <a:pt x="2080366" y="1138740"/>
                </a:lnTo>
                <a:lnTo>
                  <a:pt x="2078388" y="1136753"/>
                </a:lnTo>
                <a:lnTo>
                  <a:pt x="2080366" y="1131924"/>
                </a:lnTo>
                <a:lnTo>
                  <a:pt x="2069740" y="1145331"/>
                </a:lnTo>
                <a:lnTo>
                  <a:pt x="2069062" y="1141695"/>
                </a:lnTo>
                <a:lnTo>
                  <a:pt x="2065219" y="1143741"/>
                </a:lnTo>
                <a:lnTo>
                  <a:pt x="2066123" y="1150786"/>
                </a:lnTo>
                <a:lnTo>
                  <a:pt x="2063636" y="1145786"/>
                </a:lnTo>
                <a:lnTo>
                  <a:pt x="2060923" y="1146014"/>
                </a:lnTo>
                <a:lnTo>
                  <a:pt x="2061376" y="1143286"/>
                </a:lnTo>
                <a:lnTo>
                  <a:pt x="2061828" y="1141014"/>
                </a:lnTo>
                <a:lnTo>
                  <a:pt x="2062337" y="1140160"/>
                </a:lnTo>
                <a:lnTo>
                  <a:pt x="2063636" y="1138968"/>
                </a:lnTo>
                <a:lnTo>
                  <a:pt x="2066123" y="1136468"/>
                </a:lnTo>
                <a:lnTo>
                  <a:pt x="2068610" y="1134424"/>
                </a:lnTo>
                <a:lnTo>
                  <a:pt x="2071323" y="1132379"/>
                </a:lnTo>
                <a:lnTo>
                  <a:pt x="2074036" y="1130788"/>
                </a:lnTo>
                <a:lnTo>
                  <a:pt x="2071097" y="1131924"/>
                </a:lnTo>
                <a:lnTo>
                  <a:pt x="2068384" y="1133060"/>
                </a:lnTo>
                <a:lnTo>
                  <a:pt x="2066349" y="1134878"/>
                </a:lnTo>
                <a:lnTo>
                  <a:pt x="2064541" y="1136468"/>
                </a:lnTo>
                <a:lnTo>
                  <a:pt x="2063184" y="1138740"/>
                </a:lnTo>
                <a:lnTo>
                  <a:pt x="2062337" y="1140160"/>
                </a:lnTo>
                <a:lnTo>
                  <a:pt x="2058437" y="1143741"/>
                </a:lnTo>
                <a:lnTo>
                  <a:pt x="2053915" y="1149195"/>
                </a:lnTo>
                <a:lnTo>
                  <a:pt x="2045098" y="1159649"/>
                </a:lnTo>
                <a:lnTo>
                  <a:pt x="2041481" y="1164194"/>
                </a:lnTo>
                <a:lnTo>
                  <a:pt x="2038090" y="1168285"/>
                </a:lnTo>
                <a:lnTo>
                  <a:pt x="2051881" y="1150558"/>
                </a:lnTo>
                <a:lnTo>
                  <a:pt x="2051202" y="1150786"/>
                </a:lnTo>
                <a:lnTo>
                  <a:pt x="2050072" y="1150105"/>
                </a:lnTo>
                <a:lnTo>
                  <a:pt x="2051881" y="1142604"/>
                </a:lnTo>
                <a:lnTo>
                  <a:pt x="2050524" y="1143741"/>
                </a:lnTo>
                <a:lnTo>
                  <a:pt x="2057984" y="1133743"/>
                </a:lnTo>
                <a:lnTo>
                  <a:pt x="2060471" y="1127608"/>
                </a:lnTo>
                <a:lnTo>
                  <a:pt x="2061376" y="1126473"/>
                </a:lnTo>
                <a:lnTo>
                  <a:pt x="2062958" y="1125563"/>
                </a:lnTo>
                <a:lnTo>
                  <a:pt x="2066123" y="1123974"/>
                </a:lnTo>
                <a:lnTo>
                  <a:pt x="2072905" y="1120340"/>
                </a:lnTo>
                <a:lnTo>
                  <a:pt x="2074940" y="1119431"/>
                </a:lnTo>
                <a:lnTo>
                  <a:pt x="2075392" y="1119205"/>
                </a:lnTo>
                <a:lnTo>
                  <a:pt x="2073357" y="1119659"/>
                </a:lnTo>
                <a:lnTo>
                  <a:pt x="2068158" y="1121248"/>
                </a:lnTo>
                <a:lnTo>
                  <a:pt x="2072001" y="1116933"/>
                </a:lnTo>
                <a:lnTo>
                  <a:pt x="2069966" y="1116705"/>
                </a:lnTo>
                <a:lnTo>
                  <a:pt x="2079687" y="1110573"/>
                </a:lnTo>
                <a:lnTo>
                  <a:pt x="2078557" y="1110119"/>
                </a:lnTo>
                <a:lnTo>
                  <a:pt x="2081722" y="1105122"/>
                </a:lnTo>
                <a:lnTo>
                  <a:pt x="2074714" y="1110119"/>
                </a:lnTo>
                <a:lnTo>
                  <a:pt x="2069062" y="1114207"/>
                </a:lnTo>
                <a:lnTo>
                  <a:pt x="2066575" y="1115797"/>
                </a:lnTo>
                <a:lnTo>
                  <a:pt x="2063636" y="1117614"/>
                </a:lnTo>
                <a:lnTo>
                  <a:pt x="2060471" y="1118978"/>
                </a:lnTo>
                <a:lnTo>
                  <a:pt x="2056854" y="1120112"/>
                </a:lnTo>
                <a:lnTo>
                  <a:pt x="2053915" y="1118068"/>
                </a:lnTo>
                <a:lnTo>
                  <a:pt x="2053915" y="1114889"/>
                </a:lnTo>
                <a:lnTo>
                  <a:pt x="2063862" y="1112390"/>
                </a:lnTo>
                <a:lnTo>
                  <a:pt x="2047133" y="1113526"/>
                </a:lnTo>
                <a:lnTo>
                  <a:pt x="2058889" y="1110800"/>
                </a:lnTo>
                <a:lnTo>
                  <a:pt x="2064767" y="1106031"/>
                </a:lnTo>
                <a:lnTo>
                  <a:pt x="2063410" y="1105804"/>
                </a:lnTo>
                <a:lnTo>
                  <a:pt x="2067480" y="1098990"/>
                </a:lnTo>
                <a:lnTo>
                  <a:pt x="2067706" y="1098990"/>
                </a:lnTo>
                <a:lnTo>
                  <a:pt x="2067932" y="1098990"/>
                </a:lnTo>
                <a:lnTo>
                  <a:pt x="2067027" y="1098308"/>
                </a:lnTo>
                <a:lnTo>
                  <a:pt x="2077879" y="1093993"/>
                </a:lnTo>
                <a:lnTo>
                  <a:pt x="2073357" y="1092176"/>
                </a:lnTo>
                <a:lnTo>
                  <a:pt x="2079913" y="1089224"/>
                </a:lnTo>
                <a:lnTo>
                  <a:pt x="2072453" y="1087860"/>
                </a:lnTo>
                <a:lnTo>
                  <a:pt x="2080140" y="1082863"/>
                </a:lnTo>
                <a:lnTo>
                  <a:pt x="2073131" y="1077639"/>
                </a:lnTo>
                <a:lnTo>
                  <a:pt x="2079687" y="1077185"/>
                </a:lnTo>
                <a:lnTo>
                  <a:pt x="2083305" y="1064919"/>
                </a:lnTo>
                <a:lnTo>
                  <a:pt x="2083305" y="1066736"/>
                </a:lnTo>
                <a:lnTo>
                  <a:pt x="2098451" y="1061059"/>
                </a:lnTo>
                <a:lnTo>
                  <a:pt x="2094608" y="1055381"/>
                </a:lnTo>
                <a:lnTo>
                  <a:pt x="2109755" y="1045363"/>
                </a:lnTo>
                <a:lnTo>
                  <a:pt x="2106590" y="1042864"/>
                </a:lnTo>
                <a:lnTo>
                  <a:pt x="2117215" y="1029687"/>
                </a:lnTo>
                <a:lnTo>
                  <a:pt x="2122867" y="1032641"/>
                </a:lnTo>
                <a:lnTo>
                  <a:pt x="2120607" y="1035367"/>
                </a:lnTo>
                <a:lnTo>
                  <a:pt x="2128745" y="1031278"/>
                </a:lnTo>
                <a:lnTo>
                  <a:pt x="2131232" y="1031960"/>
                </a:lnTo>
                <a:lnTo>
                  <a:pt x="2133719" y="1032187"/>
                </a:lnTo>
                <a:lnTo>
                  <a:pt x="2135979" y="1032187"/>
                </a:lnTo>
                <a:lnTo>
                  <a:pt x="2138692" y="1032187"/>
                </a:lnTo>
                <a:lnTo>
                  <a:pt x="2141405" y="1031733"/>
                </a:lnTo>
                <a:lnTo>
                  <a:pt x="2144118" y="1031278"/>
                </a:lnTo>
                <a:lnTo>
                  <a:pt x="2149544" y="1029915"/>
                </a:lnTo>
                <a:lnTo>
                  <a:pt x="2160621" y="1026735"/>
                </a:lnTo>
                <a:lnTo>
                  <a:pt x="2165595" y="1025144"/>
                </a:lnTo>
                <a:lnTo>
                  <a:pt x="2170116" y="1024008"/>
                </a:lnTo>
                <a:close/>
                <a:moveTo>
                  <a:pt x="5272498" y="1023303"/>
                </a:moveTo>
                <a:lnTo>
                  <a:pt x="5272272" y="1023756"/>
                </a:lnTo>
                <a:lnTo>
                  <a:pt x="5272498" y="1023530"/>
                </a:lnTo>
                <a:lnTo>
                  <a:pt x="5272498" y="1023303"/>
                </a:lnTo>
                <a:close/>
                <a:moveTo>
                  <a:pt x="1060450" y="1022393"/>
                </a:moveTo>
                <a:lnTo>
                  <a:pt x="1060450" y="1026454"/>
                </a:lnTo>
                <a:lnTo>
                  <a:pt x="1059725" y="1027095"/>
                </a:lnTo>
                <a:lnTo>
                  <a:pt x="1049338" y="1033507"/>
                </a:lnTo>
                <a:lnTo>
                  <a:pt x="1060450" y="1022393"/>
                </a:lnTo>
                <a:close/>
                <a:moveTo>
                  <a:pt x="1061478" y="1017633"/>
                </a:moveTo>
                <a:lnTo>
                  <a:pt x="1062038" y="1017922"/>
                </a:lnTo>
                <a:lnTo>
                  <a:pt x="1061478" y="1018066"/>
                </a:lnTo>
                <a:lnTo>
                  <a:pt x="1057276" y="1019221"/>
                </a:lnTo>
                <a:lnTo>
                  <a:pt x="1061478" y="1017633"/>
                </a:lnTo>
                <a:close/>
                <a:moveTo>
                  <a:pt x="5271591" y="1014692"/>
                </a:moveTo>
                <a:lnTo>
                  <a:pt x="5271591" y="1014919"/>
                </a:lnTo>
                <a:lnTo>
                  <a:pt x="5272952" y="1021717"/>
                </a:lnTo>
                <a:lnTo>
                  <a:pt x="5271591" y="1014692"/>
                </a:lnTo>
                <a:close/>
                <a:moveTo>
                  <a:pt x="2177684" y="1014482"/>
                </a:moveTo>
                <a:lnTo>
                  <a:pt x="2178051" y="1014482"/>
                </a:lnTo>
                <a:lnTo>
                  <a:pt x="2176463" y="1019246"/>
                </a:lnTo>
                <a:lnTo>
                  <a:pt x="2177684" y="1014482"/>
                </a:lnTo>
                <a:close/>
                <a:moveTo>
                  <a:pt x="2166938" y="1012895"/>
                </a:moveTo>
                <a:lnTo>
                  <a:pt x="2168526" y="1016665"/>
                </a:lnTo>
                <a:lnTo>
                  <a:pt x="2168173" y="1017658"/>
                </a:lnTo>
                <a:lnTo>
                  <a:pt x="2166938" y="1012895"/>
                </a:lnTo>
                <a:close/>
                <a:moveTo>
                  <a:pt x="1071563" y="1012871"/>
                </a:moveTo>
                <a:lnTo>
                  <a:pt x="1065212" y="1020809"/>
                </a:lnTo>
                <a:lnTo>
                  <a:pt x="1071125" y="1013312"/>
                </a:lnTo>
                <a:lnTo>
                  <a:pt x="1071563" y="1012871"/>
                </a:lnTo>
                <a:close/>
                <a:moveTo>
                  <a:pt x="2571750" y="1008138"/>
                </a:moveTo>
                <a:lnTo>
                  <a:pt x="2569028" y="1011123"/>
                </a:lnTo>
                <a:lnTo>
                  <a:pt x="2569028" y="1014567"/>
                </a:lnTo>
                <a:lnTo>
                  <a:pt x="2568802" y="1018240"/>
                </a:lnTo>
                <a:lnTo>
                  <a:pt x="2568121" y="1021914"/>
                </a:lnTo>
                <a:lnTo>
                  <a:pt x="2567441" y="1025358"/>
                </a:lnTo>
                <a:lnTo>
                  <a:pt x="2565853" y="1028802"/>
                </a:lnTo>
                <a:lnTo>
                  <a:pt x="2564266" y="1032016"/>
                </a:lnTo>
                <a:lnTo>
                  <a:pt x="2563359" y="1033394"/>
                </a:lnTo>
                <a:lnTo>
                  <a:pt x="2561998" y="1034772"/>
                </a:lnTo>
                <a:lnTo>
                  <a:pt x="2560864" y="1035919"/>
                </a:lnTo>
                <a:lnTo>
                  <a:pt x="2559503" y="1037067"/>
                </a:lnTo>
                <a:lnTo>
                  <a:pt x="2554514" y="1038675"/>
                </a:lnTo>
                <a:lnTo>
                  <a:pt x="2545644" y="1038370"/>
                </a:lnTo>
                <a:lnTo>
                  <a:pt x="2547711" y="1038530"/>
                </a:lnTo>
                <a:lnTo>
                  <a:pt x="2550659" y="1038759"/>
                </a:lnTo>
                <a:lnTo>
                  <a:pt x="2553380" y="1039444"/>
                </a:lnTo>
                <a:lnTo>
                  <a:pt x="2556102" y="1039900"/>
                </a:lnTo>
                <a:lnTo>
                  <a:pt x="2559050" y="1050431"/>
                </a:lnTo>
                <a:lnTo>
                  <a:pt x="2554285" y="1051884"/>
                </a:lnTo>
                <a:lnTo>
                  <a:pt x="2554288" y="1051800"/>
                </a:lnTo>
                <a:lnTo>
                  <a:pt x="2544082" y="1054997"/>
                </a:lnTo>
                <a:lnTo>
                  <a:pt x="2554285" y="1051884"/>
                </a:lnTo>
                <a:lnTo>
                  <a:pt x="2554061" y="1059791"/>
                </a:lnTo>
                <a:lnTo>
                  <a:pt x="2557463" y="1057282"/>
                </a:lnTo>
                <a:lnTo>
                  <a:pt x="2576513" y="1062533"/>
                </a:lnTo>
                <a:lnTo>
                  <a:pt x="2569709" y="1070524"/>
                </a:lnTo>
                <a:lnTo>
                  <a:pt x="2569482" y="1070524"/>
                </a:lnTo>
                <a:lnTo>
                  <a:pt x="2569029" y="1070524"/>
                </a:lnTo>
                <a:lnTo>
                  <a:pt x="2568802" y="1070524"/>
                </a:lnTo>
                <a:lnTo>
                  <a:pt x="2568575" y="1070524"/>
                </a:lnTo>
                <a:lnTo>
                  <a:pt x="2568348" y="1070524"/>
                </a:lnTo>
                <a:lnTo>
                  <a:pt x="2568122" y="1070524"/>
                </a:lnTo>
                <a:lnTo>
                  <a:pt x="2563359" y="1074635"/>
                </a:lnTo>
                <a:lnTo>
                  <a:pt x="2561998" y="1068697"/>
                </a:lnTo>
                <a:lnTo>
                  <a:pt x="2554288" y="1074863"/>
                </a:lnTo>
                <a:lnTo>
                  <a:pt x="2554061" y="1076233"/>
                </a:lnTo>
                <a:lnTo>
                  <a:pt x="2553380" y="1077831"/>
                </a:lnTo>
                <a:lnTo>
                  <a:pt x="2552700" y="1079201"/>
                </a:lnTo>
                <a:lnTo>
                  <a:pt x="2551566" y="1080571"/>
                </a:lnTo>
                <a:lnTo>
                  <a:pt x="2549525" y="1082626"/>
                </a:lnTo>
                <a:lnTo>
                  <a:pt x="2547030" y="1084910"/>
                </a:lnTo>
                <a:lnTo>
                  <a:pt x="2543402" y="1087650"/>
                </a:lnTo>
                <a:lnTo>
                  <a:pt x="2542722" y="1088335"/>
                </a:lnTo>
                <a:lnTo>
                  <a:pt x="2542948" y="1088563"/>
                </a:lnTo>
                <a:lnTo>
                  <a:pt x="2543402" y="1088563"/>
                </a:lnTo>
                <a:lnTo>
                  <a:pt x="2542495" y="1094043"/>
                </a:lnTo>
                <a:lnTo>
                  <a:pt x="2530248" y="1095412"/>
                </a:lnTo>
                <a:lnTo>
                  <a:pt x="2537959" y="1097695"/>
                </a:lnTo>
                <a:lnTo>
                  <a:pt x="2534286" y="1103127"/>
                </a:lnTo>
                <a:lnTo>
                  <a:pt x="2553741" y="1099029"/>
                </a:lnTo>
                <a:lnTo>
                  <a:pt x="2557053" y="1101478"/>
                </a:lnTo>
                <a:lnTo>
                  <a:pt x="2556390" y="1102815"/>
                </a:lnTo>
                <a:lnTo>
                  <a:pt x="2563234" y="1095465"/>
                </a:lnTo>
                <a:lnTo>
                  <a:pt x="2566105" y="1099029"/>
                </a:lnTo>
                <a:lnTo>
                  <a:pt x="2561910" y="1101702"/>
                </a:lnTo>
                <a:lnTo>
                  <a:pt x="2566988" y="1103929"/>
                </a:lnTo>
                <a:lnTo>
                  <a:pt x="2534974" y="1108162"/>
                </a:lnTo>
                <a:lnTo>
                  <a:pt x="2533806" y="1103837"/>
                </a:lnTo>
                <a:lnTo>
                  <a:pt x="2530702" y="1108428"/>
                </a:lnTo>
                <a:lnTo>
                  <a:pt x="2526166" y="1108884"/>
                </a:lnTo>
                <a:lnTo>
                  <a:pt x="2522311" y="1109570"/>
                </a:lnTo>
                <a:lnTo>
                  <a:pt x="2515053" y="1111396"/>
                </a:lnTo>
                <a:lnTo>
                  <a:pt x="2509157" y="1112766"/>
                </a:lnTo>
                <a:lnTo>
                  <a:pt x="2504168" y="1113680"/>
                </a:lnTo>
                <a:lnTo>
                  <a:pt x="2501673" y="1114135"/>
                </a:lnTo>
                <a:lnTo>
                  <a:pt x="2499859" y="1114135"/>
                </a:lnTo>
                <a:lnTo>
                  <a:pt x="2497591" y="1113680"/>
                </a:lnTo>
                <a:lnTo>
                  <a:pt x="2495777" y="1112994"/>
                </a:lnTo>
                <a:lnTo>
                  <a:pt x="2493736" y="1111852"/>
                </a:lnTo>
                <a:lnTo>
                  <a:pt x="2491921" y="1110254"/>
                </a:lnTo>
                <a:lnTo>
                  <a:pt x="2489880" y="1108199"/>
                </a:lnTo>
                <a:lnTo>
                  <a:pt x="2487612" y="1105688"/>
                </a:lnTo>
                <a:lnTo>
                  <a:pt x="2486252" y="1109341"/>
                </a:lnTo>
                <a:lnTo>
                  <a:pt x="2482850" y="1104318"/>
                </a:lnTo>
                <a:lnTo>
                  <a:pt x="2483757" y="1089247"/>
                </a:lnTo>
                <a:lnTo>
                  <a:pt x="2487839" y="1094727"/>
                </a:lnTo>
                <a:lnTo>
                  <a:pt x="2489200" y="1085822"/>
                </a:lnTo>
                <a:lnTo>
                  <a:pt x="2484210" y="1088335"/>
                </a:lnTo>
                <a:lnTo>
                  <a:pt x="2483530" y="1084910"/>
                </a:lnTo>
                <a:lnTo>
                  <a:pt x="2483530" y="1081257"/>
                </a:lnTo>
                <a:lnTo>
                  <a:pt x="2483757" y="1077831"/>
                </a:lnTo>
                <a:lnTo>
                  <a:pt x="2484210" y="1074177"/>
                </a:lnTo>
                <a:lnTo>
                  <a:pt x="2485344" y="1070524"/>
                </a:lnTo>
                <a:lnTo>
                  <a:pt x="2486478" y="1067098"/>
                </a:lnTo>
                <a:lnTo>
                  <a:pt x="2487839" y="1063902"/>
                </a:lnTo>
                <a:lnTo>
                  <a:pt x="2489653" y="1060934"/>
                </a:lnTo>
                <a:lnTo>
                  <a:pt x="2500738" y="1063390"/>
                </a:lnTo>
                <a:lnTo>
                  <a:pt x="2497818" y="1059590"/>
                </a:lnTo>
                <a:lnTo>
                  <a:pt x="2498618" y="1058713"/>
                </a:lnTo>
                <a:lnTo>
                  <a:pt x="2500847" y="1063413"/>
                </a:lnTo>
                <a:lnTo>
                  <a:pt x="2500993" y="1063447"/>
                </a:lnTo>
                <a:lnTo>
                  <a:pt x="2507570" y="1061848"/>
                </a:lnTo>
                <a:lnTo>
                  <a:pt x="2518455" y="1054541"/>
                </a:lnTo>
                <a:lnTo>
                  <a:pt x="2517548" y="1058650"/>
                </a:lnTo>
                <a:lnTo>
                  <a:pt x="2524805" y="1062076"/>
                </a:lnTo>
                <a:lnTo>
                  <a:pt x="2522311" y="1056596"/>
                </a:lnTo>
                <a:lnTo>
                  <a:pt x="2522537" y="1053400"/>
                </a:lnTo>
                <a:lnTo>
                  <a:pt x="2523218" y="1050431"/>
                </a:lnTo>
                <a:lnTo>
                  <a:pt x="2524352" y="1047919"/>
                </a:lnTo>
                <a:lnTo>
                  <a:pt x="2525939" y="1046092"/>
                </a:lnTo>
                <a:lnTo>
                  <a:pt x="2527527" y="1044011"/>
                </a:lnTo>
                <a:lnTo>
                  <a:pt x="2529568" y="1042641"/>
                </a:lnTo>
                <a:lnTo>
                  <a:pt x="2531609" y="1041271"/>
                </a:lnTo>
                <a:lnTo>
                  <a:pt x="2533262" y="1040514"/>
                </a:lnTo>
                <a:lnTo>
                  <a:pt x="2529341" y="1041659"/>
                </a:lnTo>
                <a:lnTo>
                  <a:pt x="2525712" y="1041659"/>
                </a:lnTo>
                <a:lnTo>
                  <a:pt x="2521630" y="1041889"/>
                </a:lnTo>
                <a:lnTo>
                  <a:pt x="2518002" y="1042807"/>
                </a:lnTo>
                <a:lnTo>
                  <a:pt x="2514600" y="1044185"/>
                </a:lnTo>
                <a:lnTo>
                  <a:pt x="2511198" y="1045817"/>
                </a:lnTo>
                <a:lnTo>
                  <a:pt x="2508250" y="1047883"/>
                </a:lnTo>
                <a:lnTo>
                  <a:pt x="2506889" y="1049031"/>
                </a:lnTo>
                <a:lnTo>
                  <a:pt x="2505755" y="1050638"/>
                </a:lnTo>
                <a:lnTo>
                  <a:pt x="2504394" y="1052015"/>
                </a:lnTo>
                <a:lnTo>
                  <a:pt x="2503260" y="1053621"/>
                </a:lnTo>
                <a:lnTo>
                  <a:pt x="2498618" y="1058713"/>
                </a:lnTo>
                <a:lnTo>
                  <a:pt x="2495550" y="1052244"/>
                </a:lnTo>
                <a:lnTo>
                  <a:pt x="2513466" y="1039363"/>
                </a:lnTo>
                <a:lnTo>
                  <a:pt x="2527300" y="1037756"/>
                </a:lnTo>
                <a:lnTo>
                  <a:pt x="2532516" y="1033394"/>
                </a:lnTo>
                <a:lnTo>
                  <a:pt x="2537505" y="1029032"/>
                </a:lnTo>
                <a:lnTo>
                  <a:pt x="2542948" y="1024899"/>
                </a:lnTo>
                <a:lnTo>
                  <a:pt x="2548164" y="1020996"/>
                </a:lnTo>
                <a:lnTo>
                  <a:pt x="2554060" y="1017552"/>
                </a:lnTo>
                <a:lnTo>
                  <a:pt x="2559730" y="1014108"/>
                </a:lnTo>
                <a:lnTo>
                  <a:pt x="2565400" y="1010894"/>
                </a:lnTo>
                <a:lnTo>
                  <a:pt x="2571750" y="1008138"/>
                </a:lnTo>
                <a:close/>
                <a:moveTo>
                  <a:pt x="3061093" y="1006874"/>
                </a:moveTo>
                <a:lnTo>
                  <a:pt x="3063534" y="1007605"/>
                </a:lnTo>
                <a:lnTo>
                  <a:pt x="3067607" y="1007605"/>
                </a:lnTo>
                <a:lnTo>
                  <a:pt x="3068694" y="1007605"/>
                </a:lnTo>
                <a:lnTo>
                  <a:pt x="3067363" y="1007176"/>
                </a:lnTo>
                <a:lnTo>
                  <a:pt x="3061093" y="1006874"/>
                </a:lnTo>
                <a:close/>
                <a:moveTo>
                  <a:pt x="2175184" y="1003370"/>
                </a:moveTo>
                <a:lnTo>
                  <a:pt x="2178050" y="1007688"/>
                </a:lnTo>
                <a:lnTo>
                  <a:pt x="2185988" y="1008704"/>
                </a:lnTo>
                <a:lnTo>
                  <a:pt x="2185326" y="1009720"/>
                </a:lnTo>
                <a:lnTo>
                  <a:pt x="2170113" y="1008196"/>
                </a:lnTo>
                <a:lnTo>
                  <a:pt x="2175184" y="1003370"/>
                </a:lnTo>
                <a:close/>
                <a:moveTo>
                  <a:pt x="3228813" y="1000067"/>
                </a:moveTo>
                <a:lnTo>
                  <a:pt x="3227216" y="1000189"/>
                </a:lnTo>
                <a:lnTo>
                  <a:pt x="3224494" y="1000643"/>
                </a:lnTo>
                <a:lnTo>
                  <a:pt x="3221545" y="1001322"/>
                </a:lnTo>
                <a:lnTo>
                  <a:pt x="3218596" y="1002229"/>
                </a:lnTo>
                <a:lnTo>
                  <a:pt x="3215420" y="1003362"/>
                </a:lnTo>
                <a:lnTo>
                  <a:pt x="3212471" y="1004495"/>
                </a:lnTo>
                <a:lnTo>
                  <a:pt x="3209522" y="1006081"/>
                </a:lnTo>
                <a:lnTo>
                  <a:pt x="3209037" y="1006081"/>
                </a:lnTo>
                <a:lnTo>
                  <a:pt x="3209698" y="1006802"/>
                </a:lnTo>
                <a:lnTo>
                  <a:pt x="3210379" y="1006802"/>
                </a:lnTo>
                <a:lnTo>
                  <a:pt x="3228813" y="1000067"/>
                </a:lnTo>
                <a:close/>
                <a:moveTo>
                  <a:pt x="3041306" y="999972"/>
                </a:moveTo>
                <a:lnTo>
                  <a:pt x="3040776" y="1000190"/>
                </a:lnTo>
                <a:lnTo>
                  <a:pt x="3043993" y="1001432"/>
                </a:lnTo>
                <a:lnTo>
                  <a:pt x="3041306" y="999972"/>
                </a:lnTo>
                <a:close/>
                <a:moveTo>
                  <a:pt x="1358697" y="999001"/>
                </a:moveTo>
                <a:lnTo>
                  <a:pt x="1357336" y="1000136"/>
                </a:lnTo>
                <a:lnTo>
                  <a:pt x="1356883" y="1000363"/>
                </a:lnTo>
                <a:lnTo>
                  <a:pt x="1357024" y="999940"/>
                </a:lnTo>
                <a:lnTo>
                  <a:pt x="1358697" y="999001"/>
                </a:lnTo>
                <a:close/>
                <a:moveTo>
                  <a:pt x="2779712" y="997042"/>
                </a:moveTo>
                <a:lnTo>
                  <a:pt x="2779024" y="998865"/>
                </a:lnTo>
                <a:lnTo>
                  <a:pt x="2770089" y="1019149"/>
                </a:lnTo>
                <a:lnTo>
                  <a:pt x="2763902" y="1036242"/>
                </a:lnTo>
                <a:lnTo>
                  <a:pt x="2757487" y="1043079"/>
                </a:lnTo>
                <a:lnTo>
                  <a:pt x="2757945" y="1028266"/>
                </a:lnTo>
                <a:lnTo>
                  <a:pt x="2759549" y="1025303"/>
                </a:lnTo>
                <a:lnTo>
                  <a:pt x="2769630" y="1011855"/>
                </a:lnTo>
                <a:lnTo>
                  <a:pt x="2775129" y="1000233"/>
                </a:lnTo>
                <a:lnTo>
                  <a:pt x="2779712" y="997042"/>
                </a:lnTo>
                <a:close/>
                <a:moveTo>
                  <a:pt x="2197100" y="995433"/>
                </a:moveTo>
                <a:lnTo>
                  <a:pt x="2196888" y="996054"/>
                </a:lnTo>
                <a:lnTo>
                  <a:pt x="2190750" y="1000196"/>
                </a:lnTo>
                <a:lnTo>
                  <a:pt x="2197100" y="995433"/>
                </a:lnTo>
                <a:close/>
                <a:moveTo>
                  <a:pt x="3513818" y="993995"/>
                </a:moveTo>
                <a:lnTo>
                  <a:pt x="3529693" y="1044110"/>
                </a:lnTo>
                <a:lnTo>
                  <a:pt x="3545114" y="1094453"/>
                </a:lnTo>
                <a:lnTo>
                  <a:pt x="3560309" y="1144796"/>
                </a:lnTo>
                <a:lnTo>
                  <a:pt x="3575050" y="1195138"/>
                </a:lnTo>
                <a:lnTo>
                  <a:pt x="3574498" y="1195300"/>
                </a:lnTo>
                <a:lnTo>
                  <a:pt x="3585987" y="1234733"/>
                </a:lnTo>
                <a:lnTo>
                  <a:pt x="3597550" y="1275326"/>
                </a:lnTo>
                <a:lnTo>
                  <a:pt x="3609113" y="1316380"/>
                </a:lnTo>
                <a:lnTo>
                  <a:pt x="3620675" y="1357881"/>
                </a:lnTo>
                <a:lnTo>
                  <a:pt x="3618408" y="1358335"/>
                </a:lnTo>
                <a:lnTo>
                  <a:pt x="3613647" y="1361965"/>
                </a:lnTo>
                <a:lnTo>
                  <a:pt x="3609113" y="1365819"/>
                </a:lnTo>
                <a:lnTo>
                  <a:pt x="3604805" y="1369675"/>
                </a:lnTo>
                <a:lnTo>
                  <a:pt x="3600724" y="1373758"/>
                </a:lnTo>
                <a:lnTo>
                  <a:pt x="3596643" y="1378067"/>
                </a:lnTo>
                <a:lnTo>
                  <a:pt x="3592789" y="1382375"/>
                </a:lnTo>
                <a:lnTo>
                  <a:pt x="3588708" y="1386911"/>
                </a:lnTo>
                <a:lnTo>
                  <a:pt x="3585081" y="1391674"/>
                </a:lnTo>
                <a:lnTo>
                  <a:pt x="3588028" y="1386685"/>
                </a:lnTo>
                <a:lnTo>
                  <a:pt x="3589842" y="1383509"/>
                </a:lnTo>
                <a:lnTo>
                  <a:pt x="3590522" y="1381694"/>
                </a:lnTo>
                <a:lnTo>
                  <a:pt x="3590522" y="1380108"/>
                </a:lnTo>
                <a:lnTo>
                  <a:pt x="3590295" y="1379201"/>
                </a:lnTo>
                <a:lnTo>
                  <a:pt x="3590068" y="1377840"/>
                </a:lnTo>
                <a:lnTo>
                  <a:pt x="3590068" y="1375799"/>
                </a:lnTo>
                <a:lnTo>
                  <a:pt x="3590748" y="1372625"/>
                </a:lnTo>
                <a:lnTo>
                  <a:pt x="3585761" y="1371944"/>
                </a:lnTo>
                <a:lnTo>
                  <a:pt x="3588255" y="1376479"/>
                </a:lnTo>
                <a:lnTo>
                  <a:pt x="3577599" y="1386685"/>
                </a:lnTo>
                <a:lnTo>
                  <a:pt x="3584174" y="1400519"/>
                </a:lnTo>
                <a:lnTo>
                  <a:pt x="3573518" y="1393941"/>
                </a:lnTo>
                <a:lnTo>
                  <a:pt x="3573518" y="1390086"/>
                </a:lnTo>
                <a:lnTo>
                  <a:pt x="3569210" y="1388726"/>
                </a:lnTo>
                <a:lnTo>
                  <a:pt x="3567623" y="1398251"/>
                </a:lnTo>
                <a:lnTo>
                  <a:pt x="3563769" y="1399158"/>
                </a:lnTo>
                <a:lnTo>
                  <a:pt x="3561502" y="1393487"/>
                </a:lnTo>
                <a:lnTo>
                  <a:pt x="3564449" y="1391900"/>
                </a:lnTo>
                <a:lnTo>
                  <a:pt x="3563542" y="1387364"/>
                </a:lnTo>
                <a:lnTo>
                  <a:pt x="3562409" y="1390540"/>
                </a:lnTo>
                <a:lnTo>
                  <a:pt x="3555607" y="1390540"/>
                </a:lnTo>
                <a:lnTo>
                  <a:pt x="3555381" y="1394168"/>
                </a:lnTo>
                <a:lnTo>
                  <a:pt x="3546312" y="1388726"/>
                </a:lnTo>
                <a:lnTo>
                  <a:pt x="3544498" y="1391900"/>
                </a:lnTo>
                <a:lnTo>
                  <a:pt x="3527494" y="1394168"/>
                </a:lnTo>
                <a:lnTo>
                  <a:pt x="3541097" y="1399839"/>
                </a:lnTo>
                <a:lnTo>
                  <a:pt x="3543591" y="1397570"/>
                </a:lnTo>
                <a:lnTo>
                  <a:pt x="3549486" y="1402334"/>
                </a:lnTo>
                <a:lnTo>
                  <a:pt x="3549486" y="1398478"/>
                </a:lnTo>
                <a:lnTo>
                  <a:pt x="3570344" y="1400972"/>
                </a:lnTo>
                <a:lnTo>
                  <a:pt x="3568077" y="1408685"/>
                </a:lnTo>
                <a:lnTo>
                  <a:pt x="3576012" y="1402787"/>
                </a:lnTo>
                <a:lnTo>
                  <a:pt x="3579639" y="1406870"/>
                </a:lnTo>
                <a:lnTo>
                  <a:pt x="3583720" y="1410953"/>
                </a:lnTo>
                <a:lnTo>
                  <a:pt x="3588255" y="1415263"/>
                </a:lnTo>
                <a:lnTo>
                  <a:pt x="3590748" y="1417077"/>
                </a:lnTo>
                <a:lnTo>
                  <a:pt x="3593469" y="1418891"/>
                </a:lnTo>
                <a:lnTo>
                  <a:pt x="3596190" y="1420480"/>
                </a:lnTo>
                <a:lnTo>
                  <a:pt x="3598684" y="1422068"/>
                </a:lnTo>
                <a:lnTo>
                  <a:pt x="3601631" y="1423202"/>
                </a:lnTo>
                <a:lnTo>
                  <a:pt x="3604351" y="1424335"/>
                </a:lnTo>
                <a:lnTo>
                  <a:pt x="3607299" y="1425243"/>
                </a:lnTo>
                <a:lnTo>
                  <a:pt x="3610246" y="1425696"/>
                </a:lnTo>
                <a:lnTo>
                  <a:pt x="3612967" y="1425922"/>
                </a:lnTo>
                <a:lnTo>
                  <a:pt x="3615687" y="1425696"/>
                </a:lnTo>
                <a:lnTo>
                  <a:pt x="3597097" y="1412767"/>
                </a:lnTo>
                <a:lnTo>
                  <a:pt x="3602991" y="1415716"/>
                </a:lnTo>
                <a:lnTo>
                  <a:pt x="3607979" y="1417756"/>
                </a:lnTo>
                <a:lnTo>
                  <a:pt x="3612967" y="1419799"/>
                </a:lnTo>
                <a:lnTo>
                  <a:pt x="3615234" y="1420253"/>
                </a:lnTo>
                <a:lnTo>
                  <a:pt x="3617501" y="1420706"/>
                </a:lnTo>
                <a:lnTo>
                  <a:pt x="3619995" y="1420934"/>
                </a:lnTo>
                <a:lnTo>
                  <a:pt x="3622035" y="1420934"/>
                </a:lnTo>
                <a:lnTo>
                  <a:pt x="3624529" y="1420934"/>
                </a:lnTo>
                <a:lnTo>
                  <a:pt x="3626796" y="1420706"/>
                </a:lnTo>
                <a:lnTo>
                  <a:pt x="3629064" y="1420253"/>
                </a:lnTo>
                <a:lnTo>
                  <a:pt x="3631558" y="1419572"/>
                </a:lnTo>
                <a:lnTo>
                  <a:pt x="3634051" y="1418665"/>
                </a:lnTo>
                <a:lnTo>
                  <a:pt x="3636772" y="1417303"/>
                </a:lnTo>
                <a:lnTo>
                  <a:pt x="3639039" y="1434088"/>
                </a:lnTo>
                <a:lnTo>
                  <a:pt x="3627250" y="1433180"/>
                </a:lnTo>
                <a:lnTo>
                  <a:pt x="3625663" y="1435902"/>
                </a:lnTo>
                <a:lnTo>
                  <a:pt x="3624303" y="1438624"/>
                </a:lnTo>
                <a:lnTo>
                  <a:pt x="3622262" y="1441119"/>
                </a:lnTo>
                <a:lnTo>
                  <a:pt x="3620448" y="1443613"/>
                </a:lnTo>
                <a:lnTo>
                  <a:pt x="3618181" y="1446108"/>
                </a:lnTo>
                <a:lnTo>
                  <a:pt x="3615914" y="1448604"/>
                </a:lnTo>
                <a:lnTo>
                  <a:pt x="3610926" y="1453140"/>
                </a:lnTo>
                <a:lnTo>
                  <a:pt x="3605485" y="1457448"/>
                </a:lnTo>
                <a:lnTo>
                  <a:pt x="3599590" y="1461530"/>
                </a:lnTo>
                <a:lnTo>
                  <a:pt x="3593469" y="1464933"/>
                </a:lnTo>
                <a:lnTo>
                  <a:pt x="3587121" y="1468106"/>
                </a:lnTo>
                <a:lnTo>
                  <a:pt x="3580773" y="1470828"/>
                </a:lnTo>
                <a:lnTo>
                  <a:pt x="3574425" y="1472872"/>
                </a:lnTo>
                <a:lnTo>
                  <a:pt x="3571478" y="1473551"/>
                </a:lnTo>
                <a:lnTo>
                  <a:pt x="3568303" y="1474231"/>
                </a:lnTo>
                <a:lnTo>
                  <a:pt x="3565583" y="1474457"/>
                </a:lnTo>
                <a:lnTo>
                  <a:pt x="3562636" y="1474911"/>
                </a:lnTo>
                <a:lnTo>
                  <a:pt x="3559688" y="1474911"/>
                </a:lnTo>
                <a:lnTo>
                  <a:pt x="3556968" y="1474684"/>
                </a:lnTo>
                <a:lnTo>
                  <a:pt x="3554474" y="1474457"/>
                </a:lnTo>
                <a:lnTo>
                  <a:pt x="3552207" y="1474004"/>
                </a:lnTo>
                <a:lnTo>
                  <a:pt x="3549939" y="1473324"/>
                </a:lnTo>
                <a:lnTo>
                  <a:pt x="3547672" y="1472418"/>
                </a:lnTo>
                <a:lnTo>
                  <a:pt x="3545858" y="1471055"/>
                </a:lnTo>
                <a:lnTo>
                  <a:pt x="3544045" y="1469920"/>
                </a:lnTo>
                <a:lnTo>
                  <a:pt x="3536110" y="1445201"/>
                </a:lnTo>
                <a:lnTo>
                  <a:pt x="3530215" y="1443613"/>
                </a:lnTo>
                <a:lnTo>
                  <a:pt x="3524320" y="1442253"/>
                </a:lnTo>
                <a:lnTo>
                  <a:pt x="3518652" y="1441119"/>
                </a:lnTo>
                <a:lnTo>
                  <a:pt x="3512531" y="1440439"/>
                </a:lnTo>
                <a:lnTo>
                  <a:pt x="3506636" y="1439985"/>
                </a:lnTo>
                <a:lnTo>
                  <a:pt x="3500515" y="1439758"/>
                </a:lnTo>
                <a:lnTo>
                  <a:pt x="3494847" y="1439758"/>
                </a:lnTo>
                <a:lnTo>
                  <a:pt x="3488726" y="1439985"/>
                </a:lnTo>
                <a:lnTo>
                  <a:pt x="3489633" y="1437036"/>
                </a:lnTo>
                <a:lnTo>
                  <a:pt x="3491220" y="1434315"/>
                </a:lnTo>
                <a:lnTo>
                  <a:pt x="3493260" y="1431820"/>
                </a:lnTo>
                <a:lnTo>
                  <a:pt x="3495527" y="1429097"/>
                </a:lnTo>
                <a:lnTo>
                  <a:pt x="3498248" y="1426376"/>
                </a:lnTo>
                <a:lnTo>
                  <a:pt x="3501422" y="1423882"/>
                </a:lnTo>
                <a:lnTo>
                  <a:pt x="3504369" y="1421615"/>
                </a:lnTo>
                <a:lnTo>
                  <a:pt x="3507770" y="1419345"/>
                </a:lnTo>
                <a:lnTo>
                  <a:pt x="3514572" y="1415036"/>
                </a:lnTo>
                <a:lnTo>
                  <a:pt x="3521600" y="1410953"/>
                </a:lnTo>
                <a:lnTo>
                  <a:pt x="3527721" y="1408005"/>
                </a:lnTo>
                <a:lnTo>
                  <a:pt x="3533162" y="1405509"/>
                </a:lnTo>
                <a:lnTo>
                  <a:pt x="3524320" y="1397117"/>
                </a:lnTo>
                <a:lnTo>
                  <a:pt x="3522280" y="1398931"/>
                </a:lnTo>
                <a:lnTo>
                  <a:pt x="3519786" y="1400066"/>
                </a:lnTo>
                <a:lnTo>
                  <a:pt x="3517292" y="1401426"/>
                </a:lnTo>
                <a:lnTo>
                  <a:pt x="3514572" y="1402334"/>
                </a:lnTo>
                <a:lnTo>
                  <a:pt x="3511851" y="1403241"/>
                </a:lnTo>
                <a:lnTo>
                  <a:pt x="3509130" y="1403922"/>
                </a:lnTo>
                <a:lnTo>
                  <a:pt x="3503009" y="1405056"/>
                </a:lnTo>
                <a:lnTo>
                  <a:pt x="3496661" y="1405736"/>
                </a:lnTo>
                <a:lnTo>
                  <a:pt x="3490086" y="1405963"/>
                </a:lnTo>
                <a:lnTo>
                  <a:pt x="3483511" y="1405736"/>
                </a:lnTo>
                <a:lnTo>
                  <a:pt x="3477163" y="1405056"/>
                </a:lnTo>
                <a:lnTo>
                  <a:pt x="3471269" y="1404148"/>
                </a:lnTo>
                <a:lnTo>
                  <a:pt x="3465601" y="1403014"/>
                </a:lnTo>
                <a:lnTo>
                  <a:pt x="3460386" y="1401880"/>
                </a:lnTo>
                <a:lnTo>
                  <a:pt x="3455852" y="1400066"/>
                </a:lnTo>
                <a:lnTo>
                  <a:pt x="3452224" y="1398704"/>
                </a:lnTo>
                <a:lnTo>
                  <a:pt x="3449277" y="1396889"/>
                </a:lnTo>
                <a:lnTo>
                  <a:pt x="3448370" y="1395983"/>
                </a:lnTo>
                <a:lnTo>
                  <a:pt x="3447690" y="1395075"/>
                </a:lnTo>
                <a:lnTo>
                  <a:pt x="3447010" y="1394168"/>
                </a:lnTo>
                <a:lnTo>
                  <a:pt x="3447010" y="1393260"/>
                </a:lnTo>
                <a:lnTo>
                  <a:pt x="3441569" y="1392807"/>
                </a:lnTo>
                <a:lnTo>
                  <a:pt x="3435901" y="1391900"/>
                </a:lnTo>
                <a:lnTo>
                  <a:pt x="3430686" y="1390540"/>
                </a:lnTo>
                <a:lnTo>
                  <a:pt x="3425245" y="1389179"/>
                </a:lnTo>
                <a:lnTo>
                  <a:pt x="3428419" y="1389859"/>
                </a:lnTo>
                <a:lnTo>
                  <a:pt x="3431593" y="1390313"/>
                </a:lnTo>
                <a:lnTo>
                  <a:pt x="3434767" y="1390766"/>
                </a:lnTo>
                <a:lnTo>
                  <a:pt x="3437941" y="1391219"/>
                </a:lnTo>
                <a:lnTo>
                  <a:pt x="3440888" y="1391219"/>
                </a:lnTo>
                <a:lnTo>
                  <a:pt x="3443609" y="1390766"/>
                </a:lnTo>
                <a:lnTo>
                  <a:pt x="3446556" y="1390540"/>
                </a:lnTo>
                <a:lnTo>
                  <a:pt x="3449504" y="1390086"/>
                </a:lnTo>
                <a:lnTo>
                  <a:pt x="3452451" y="1389405"/>
                </a:lnTo>
                <a:lnTo>
                  <a:pt x="3455172" y="1388726"/>
                </a:lnTo>
                <a:lnTo>
                  <a:pt x="3457892" y="1387364"/>
                </a:lnTo>
                <a:lnTo>
                  <a:pt x="3460386" y="1386230"/>
                </a:lnTo>
                <a:lnTo>
                  <a:pt x="3463107" y="1385097"/>
                </a:lnTo>
                <a:lnTo>
                  <a:pt x="3465601" y="1383509"/>
                </a:lnTo>
                <a:lnTo>
                  <a:pt x="3468321" y="1381922"/>
                </a:lnTo>
                <a:lnTo>
                  <a:pt x="3470588" y="1379881"/>
                </a:lnTo>
                <a:lnTo>
                  <a:pt x="3467641" y="1381694"/>
                </a:lnTo>
                <a:lnTo>
                  <a:pt x="3464694" y="1382830"/>
                </a:lnTo>
                <a:lnTo>
                  <a:pt x="3461746" y="1383963"/>
                </a:lnTo>
                <a:lnTo>
                  <a:pt x="3459026" y="1384870"/>
                </a:lnTo>
                <a:lnTo>
                  <a:pt x="3456305" y="1385097"/>
                </a:lnTo>
                <a:lnTo>
                  <a:pt x="3454038" y="1385097"/>
                </a:lnTo>
                <a:lnTo>
                  <a:pt x="3451544" y="1384870"/>
                </a:lnTo>
                <a:lnTo>
                  <a:pt x="3449050" y="1383963"/>
                </a:lnTo>
                <a:lnTo>
                  <a:pt x="3446783" y="1383056"/>
                </a:lnTo>
                <a:lnTo>
                  <a:pt x="3444969" y="1381694"/>
                </a:lnTo>
                <a:lnTo>
                  <a:pt x="3442929" y="1379881"/>
                </a:lnTo>
                <a:lnTo>
                  <a:pt x="3441115" y="1378067"/>
                </a:lnTo>
                <a:lnTo>
                  <a:pt x="3439301" y="1375573"/>
                </a:lnTo>
                <a:lnTo>
                  <a:pt x="3437714" y="1372625"/>
                </a:lnTo>
                <a:lnTo>
                  <a:pt x="3436127" y="1369675"/>
                </a:lnTo>
                <a:lnTo>
                  <a:pt x="3434767" y="1366273"/>
                </a:lnTo>
                <a:lnTo>
                  <a:pt x="3439528" y="1382830"/>
                </a:lnTo>
                <a:lnTo>
                  <a:pt x="3425245" y="1386685"/>
                </a:lnTo>
                <a:lnTo>
                  <a:pt x="3422071" y="1379881"/>
                </a:lnTo>
                <a:lnTo>
                  <a:pt x="3418897" y="1387137"/>
                </a:lnTo>
                <a:lnTo>
                  <a:pt x="3396905" y="1394621"/>
                </a:lnTo>
                <a:lnTo>
                  <a:pt x="3389197" y="1413902"/>
                </a:lnTo>
                <a:lnTo>
                  <a:pt x="3385570" y="1416396"/>
                </a:lnTo>
                <a:lnTo>
                  <a:pt x="3372420" y="1406417"/>
                </a:lnTo>
                <a:lnTo>
                  <a:pt x="3369019" y="1409365"/>
                </a:lnTo>
                <a:lnTo>
                  <a:pt x="3373327" y="1411633"/>
                </a:lnTo>
                <a:lnTo>
                  <a:pt x="3376728" y="1413902"/>
                </a:lnTo>
                <a:lnTo>
                  <a:pt x="3379221" y="1415943"/>
                </a:lnTo>
                <a:lnTo>
                  <a:pt x="3381035" y="1418212"/>
                </a:lnTo>
                <a:lnTo>
                  <a:pt x="3382395" y="1420027"/>
                </a:lnTo>
                <a:lnTo>
                  <a:pt x="3382849" y="1422068"/>
                </a:lnTo>
                <a:lnTo>
                  <a:pt x="3383302" y="1423882"/>
                </a:lnTo>
                <a:lnTo>
                  <a:pt x="3382622" y="1426150"/>
                </a:lnTo>
                <a:lnTo>
                  <a:pt x="3381715" y="1427964"/>
                </a:lnTo>
                <a:lnTo>
                  <a:pt x="3380355" y="1430005"/>
                </a:lnTo>
                <a:lnTo>
                  <a:pt x="3378315" y="1432273"/>
                </a:lnTo>
                <a:lnTo>
                  <a:pt x="3375821" y="1434315"/>
                </a:lnTo>
                <a:lnTo>
                  <a:pt x="3370153" y="1439078"/>
                </a:lnTo>
                <a:lnTo>
                  <a:pt x="3363351" y="1444294"/>
                </a:lnTo>
                <a:lnTo>
                  <a:pt x="3374460" y="1430231"/>
                </a:lnTo>
                <a:lnTo>
                  <a:pt x="3370606" y="1432499"/>
                </a:lnTo>
                <a:lnTo>
                  <a:pt x="3367205" y="1434315"/>
                </a:lnTo>
                <a:lnTo>
                  <a:pt x="3364031" y="1435902"/>
                </a:lnTo>
                <a:lnTo>
                  <a:pt x="3361537" y="1437263"/>
                </a:lnTo>
                <a:lnTo>
                  <a:pt x="3359497" y="1438851"/>
                </a:lnTo>
                <a:lnTo>
                  <a:pt x="3357457" y="1440439"/>
                </a:lnTo>
                <a:lnTo>
                  <a:pt x="3356776" y="1441799"/>
                </a:lnTo>
                <a:lnTo>
                  <a:pt x="3356096" y="1442707"/>
                </a:lnTo>
                <a:lnTo>
                  <a:pt x="3354736" y="1445882"/>
                </a:lnTo>
                <a:lnTo>
                  <a:pt x="3357683" y="1447695"/>
                </a:lnTo>
                <a:lnTo>
                  <a:pt x="3360857" y="1446336"/>
                </a:lnTo>
                <a:lnTo>
                  <a:pt x="3358137" y="1450644"/>
                </a:lnTo>
                <a:lnTo>
                  <a:pt x="3366979" y="1460397"/>
                </a:lnTo>
                <a:lnTo>
                  <a:pt x="3365219" y="1462451"/>
                </a:lnTo>
                <a:lnTo>
                  <a:pt x="3365727" y="1463634"/>
                </a:lnTo>
                <a:lnTo>
                  <a:pt x="3366180" y="1464991"/>
                </a:lnTo>
                <a:lnTo>
                  <a:pt x="3366860" y="1466799"/>
                </a:lnTo>
                <a:lnTo>
                  <a:pt x="3366860" y="1468383"/>
                </a:lnTo>
                <a:lnTo>
                  <a:pt x="3367087" y="1470644"/>
                </a:lnTo>
                <a:lnTo>
                  <a:pt x="3366860" y="1472906"/>
                </a:lnTo>
                <a:lnTo>
                  <a:pt x="3366407" y="1475167"/>
                </a:lnTo>
                <a:lnTo>
                  <a:pt x="3365953" y="1477202"/>
                </a:lnTo>
                <a:lnTo>
                  <a:pt x="3365273" y="1479011"/>
                </a:lnTo>
                <a:lnTo>
                  <a:pt x="3364366" y="1481046"/>
                </a:lnTo>
                <a:lnTo>
                  <a:pt x="3363005" y="1482403"/>
                </a:lnTo>
                <a:lnTo>
                  <a:pt x="3361644" y="1483986"/>
                </a:lnTo>
                <a:lnTo>
                  <a:pt x="3360284" y="1485116"/>
                </a:lnTo>
                <a:lnTo>
                  <a:pt x="3358469" y="1486247"/>
                </a:lnTo>
                <a:lnTo>
                  <a:pt x="3356882" y="1487151"/>
                </a:lnTo>
                <a:lnTo>
                  <a:pt x="3353027" y="1488508"/>
                </a:lnTo>
                <a:lnTo>
                  <a:pt x="3349171" y="1489865"/>
                </a:lnTo>
                <a:lnTo>
                  <a:pt x="3345316" y="1490544"/>
                </a:lnTo>
                <a:lnTo>
                  <a:pt x="3341687" y="1491223"/>
                </a:lnTo>
                <a:lnTo>
                  <a:pt x="3341460" y="1491223"/>
                </a:lnTo>
                <a:lnTo>
                  <a:pt x="3341234" y="1491223"/>
                </a:lnTo>
                <a:lnTo>
                  <a:pt x="3341007" y="1491223"/>
                </a:lnTo>
                <a:lnTo>
                  <a:pt x="3339873" y="1479011"/>
                </a:lnTo>
                <a:lnTo>
                  <a:pt x="3338059" y="1479011"/>
                </a:lnTo>
                <a:lnTo>
                  <a:pt x="3336018" y="1479915"/>
                </a:lnTo>
                <a:lnTo>
                  <a:pt x="3333296" y="1496876"/>
                </a:lnTo>
                <a:lnTo>
                  <a:pt x="3342368" y="1494161"/>
                </a:lnTo>
                <a:lnTo>
                  <a:pt x="3333977" y="1500042"/>
                </a:lnTo>
                <a:lnTo>
                  <a:pt x="3336471" y="1502756"/>
                </a:lnTo>
                <a:lnTo>
                  <a:pt x="3340327" y="1498233"/>
                </a:lnTo>
                <a:lnTo>
                  <a:pt x="3331935" y="1516776"/>
                </a:lnTo>
                <a:lnTo>
                  <a:pt x="3336018" y="1543234"/>
                </a:lnTo>
                <a:lnTo>
                  <a:pt x="3327627" y="1541425"/>
                </a:lnTo>
                <a:lnTo>
                  <a:pt x="3319009" y="1539389"/>
                </a:lnTo>
                <a:lnTo>
                  <a:pt x="3310618" y="1537128"/>
                </a:lnTo>
                <a:lnTo>
                  <a:pt x="3305287" y="1535590"/>
                </a:lnTo>
                <a:lnTo>
                  <a:pt x="3321504" y="1543126"/>
                </a:lnTo>
                <a:lnTo>
                  <a:pt x="3336245" y="1543580"/>
                </a:lnTo>
                <a:lnTo>
                  <a:pt x="3340100" y="1555179"/>
                </a:lnTo>
                <a:lnTo>
                  <a:pt x="3332163" y="1560410"/>
                </a:lnTo>
                <a:lnTo>
                  <a:pt x="3318556" y="1568141"/>
                </a:lnTo>
                <a:lnTo>
                  <a:pt x="3314247" y="1598616"/>
                </a:lnTo>
                <a:lnTo>
                  <a:pt x="3301547" y="1612488"/>
                </a:lnTo>
                <a:lnTo>
                  <a:pt x="3303815" y="1613398"/>
                </a:lnTo>
                <a:lnTo>
                  <a:pt x="3308350" y="1615445"/>
                </a:lnTo>
                <a:lnTo>
                  <a:pt x="3314473" y="1618401"/>
                </a:lnTo>
                <a:lnTo>
                  <a:pt x="3320597" y="1621812"/>
                </a:lnTo>
                <a:lnTo>
                  <a:pt x="3323545" y="1623405"/>
                </a:lnTo>
                <a:lnTo>
                  <a:pt x="3326493" y="1625451"/>
                </a:lnTo>
                <a:lnTo>
                  <a:pt x="3328534" y="1627270"/>
                </a:lnTo>
                <a:lnTo>
                  <a:pt x="3330348" y="1629090"/>
                </a:lnTo>
                <a:lnTo>
                  <a:pt x="3331482" y="1630909"/>
                </a:lnTo>
                <a:lnTo>
                  <a:pt x="3331936" y="1631819"/>
                </a:lnTo>
                <a:lnTo>
                  <a:pt x="3331936" y="1632501"/>
                </a:lnTo>
                <a:lnTo>
                  <a:pt x="3331936" y="1633411"/>
                </a:lnTo>
                <a:lnTo>
                  <a:pt x="3331482" y="1634093"/>
                </a:lnTo>
                <a:lnTo>
                  <a:pt x="3331029" y="1634547"/>
                </a:lnTo>
                <a:lnTo>
                  <a:pt x="3330727" y="1634851"/>
                </a:lnTo>
                <a:lnTo>
                  <a:pt x="3334130" y="1635693"/>
                </a:lnTo>
                <a:lnTo>
                  <a:pt x="3335042" y="1637048"/>
                </a:lnTo>
                <a:lnTo>
                  <a:pt x="3336181" y="1638404"/>
                </a:lnTo>
                <a:lnTo>
                  <a:pt x="3337321" y="1639760"/>
                </a:lnTo>
                <a:lnTo>
                  <a:pt x="3338916" y="1641114"/>
                </a:lnTo>
                <a:lnTo>
                  <a:pt x="3342563" y="1643825"/>
                </a:lnTo>
                <a:lnTo>
                  <a:pt x="3346893" y="1646534"/>
                </a:lnTo>
                <a:lnTo>
                  <a:pt x="3351678" y="1649471"/>
                </a:lnTo>
                <a:lnTo>
                  <a:pt x="3356920" y="1652181"/>
                </a:lnTo>
                <a:lnTo>
                  <a:pt x="3367631" y="1657150"/>
                </a:lnTo>
                <a:lnTo>
                  <a:pt x="3378114" y="1662118"/>
                </a:lnTo>
                <a:lnTo>
                  <a:pt x="3386774" y="1665957"/>
                </a:lnTo>
                <a:lnTo>
                  <a:pt x="3390421" y="1667539"/>
                </a:lnTo>
                <a:lnTo>
                  <a:pt x="3392927" y="1669119"/>
                </a:lnTo>
                <a:lnTo>
                  <a:pt x="3394751" y="1670249"/>
                </a:lnTo>
                <a:lnTo>
                  <a:pt x="3394979" y="1670700"/>
                </a:lnTo>
                <a:lnTo>
                  <a:pt x="3395206" y="1671152"/>
                </a:lnTo>
                <a:lnTo>
                  <a:pt x="3385863" y="1680186"/>
                </a:lnTo>
                <a:lnTo>
                  <a:pt x="3355325" y="1677928"/>
                </a:lnTo>
                <a:lnTo>
                  <a:pt x="3354413" y="1678154"/>
                </a:lnTo>
                <a:lnTo>
                  <a:pt x="3341879" y="1685155"/>
                </a:lnTo>
                <a:lnTo>
                  <a:pt x="3329345" y="1685832"/>
                </a:lnTo>
                <a:lnTo>
                  <a:pt x="3326610" y="1687188"/>
                </a:lnTo>
                <a:lnTo>
                  <a:pt x="3319317" y="1696673"/>
                </a:lnTo>
                <a:lnTo>
                  <a:pt x="3313848" y="1703674"/>
                </a:lnTo>
                <a:lnTo>
                  <a:pt x="3289691" y="1721740"/>
                </a:lnTo>
                <a:lnTo>
                  <a:pt x="3272599" y="1743193"/>
                </a:lnTo>
                <a:lnTo>
                  <a:pt x="3271231" y="1738677"/>
                </a:lnTo>
                <a:lnTo>
                  <a:pt x="3270775" y="1736870"/>
                </a:lnTo>
                <a:lnTo>
                  <a:pt x="3270775" y="1735064"/>
                </a:lnTo>
                <a:lnTo>
                  <a:pt x="3270775" y="1733709"/>
                </a:lnTo>
                <a:lnTo>
                  <a:pt x="3270775" y="1732354"/>
                </a:lnTo>
                <a:lnTo>
                  <a:pt x="3271231" y="1730774"/>
                </a:lnTo>
                <a:lnTo>
                  <a:pt x="3271915" y="1729871"/>
                </a:lnTo>
                <a:lnTo>
                  <a:pt x="3272371" y="1728515"/>
                </a:lnTo>
                <a:lnTo>
                  <a:pt x="3273054" y="1727837"/>
                </a:lnTo>
                <a:lnTo>
                  <a:pt x="3274422" y="1726257"/>
                </a:lnTo>
                <a:lnTo>
                  <a:pt x="3276701" y="1724902"/>
                </a:lnTo>
                <a:lnTo>
                  <a:pt x="3278980" y="1723773"/>
                </a:lnTo>
                <a:lnTo>
                  <a:pt x="3283538" y="1721740"/>
                </a:lnTo>
                <a:lnTo>
                  <a:pt x="3286044" y="1720838"/>
                </a:lnTo>
                <a:lnTo>
                  <a:pt x="3288096" y="1719708"/>
                </a:lnTo>
                <a:lnTo>
                  <a:pt x="3290374" y="1718127"/>
                </a:lnTo>
                <a:lnTo>
                  <a:pt x="3292198" y="1716320"/>
                </a:lnTo>
                <a:lnTo>
                  <a:pt x="3292881" y="1715191"/>
                </a:lnTo>
                <a:lnTo>
                  <a:pt x="3293565" y="1714062"/>
                </a:lnTo>
                <a:lnTo>
                  <a:pt x="3294021" y="1712707"/>
                </a:lnTo>
                <a:lnTo>
                  <a:pt x="3294477" y="1711126"/>
                </a:lnTo>
                <a:lnTo>
                  <a:pt x="3290374" y="1712481"/>
                </a:lnTo>
                <a:lnTo>
                  <a:pt x="3285361" y="1713385"/>
                </a:lnTo>
                <a:lnTo>
                  <a:pt x="3279435" y="1714288"/>
                </a:lnTo>
                <a:lnTo>
                  <a:pt x="3273510" y="1714739"/>
                </a:lnTo>
                <a:lnTo>
                  <a:pt x="3270548" y="1714739"/>
                </a:lnTo>
                <a:lnTo>
                  <a:pt x="3267585" y="1714739"/>
                </a:lnTo>
                <a:lnTo>
                  <a:pt x="3265078" y="1714514"/>
                </a:lnTo>
                <a:lnTo>
                  <a:pt x="3262571" y="1714062"/>
                </a:lnTo>
                <a:lnTo>
                  <a:pt x="3260292" y="1713158"/>
                </a:lnTo>
                <a:lnTo>
                  <a:pt x="3258697" y="1712255"/>
                </a:lnTo>
                <a:lnTo>
                  <a:pt x="3256874" y="1710901"/>
                </a:lnTo>
                <a:lnTo>
                  <a:pt x="3256021" y="1709421"/>
                </a:lnTo>
                <a:lnTo>
                  <a:pt x="3255976" y="1709510"/>
                </a:lnTo>
                <a:lnTo>
                  <a:pt x="3254843" y="1707244"/>
                </a:lnTo>
                <a:lnTo>
                  <a:pt x="3208841" y="1703391"/>
                </a:lnTo>
                <a:lnTo>
                  <a:pt x="3202496" y="1705658"/>
                </a:lnTo>
                <a:lnTo>
                  <a:pt x="3192978" y="1712003"/>
                </a:lnTo>
                <a:lnTo>
                  <a:pt x="3178022" y="1708150"/>
                </a:lnTo>
                <a:lnTo>
                  <a:pt x="3163745" y="1721520"/>
                </a:lnTo>
                <a:lnTo>
                  <a:pt x="3147203" y="1722654"/>
                </a:lnTo>
                <a:lnTo>
                  <a:pt x="3154228" y="1733531"/>
                </a:lnTo>
                <a:lnTo>
                  <a:pt x="3158986" y="1739423"/>
                </a:lnTo>
                <a:lnTo>
                  <a:pt x="3182781" y="1750980"/>
                </a:lnTo>
                <a:lnTo>
                  <a:pt x="3165558" y="1748034"/>
                </a:lnTo>
                <a:lnTo>
                  <a:pt x="3154454" y="1746221"/>
                </a:lnTo>
                <a:lnTo>
                  <a:pt x="3149695" y="1745315"/>
                </a:lnTo>
                <a:lnTo>
                  <a:pt x="3165558" y="1760951"/>
                </a:lnTo>
                <a:lnTo>
                  <a:pt x="3163745" y="1760724"/>
                </a:lnTo>
                <a:lnTo>
                  <a:pt x="3160119" y="1759818"/>
                </a:lnTo>
                <a:lnTo>
                  <a:pt x="3149015" y="1756646"/>
                </a:lnTo>
                <a:lnTo>
                  <a:pt x="3133832" y="1752114"/>
                </a:lnTo>
                <a:lnTo>
                  <a:pt x="3134512" y="1754153"/>
                </a:lnTo>
                <a:lnTo>
                  <a:pt x="3135872" y="1755739"/>
                </a:lnTo>
                <a:lnTo>
                  <a:pt x="3137458" y="1757552"/>
                </a:lnTo>
                <a:lnTo>
                  <a:pt x="3139271" y="1759138"/>
                </a:lnTo>
                <a:lnTo>
                  <a:pt x="3141311" y="1760498"/>
                </a:lnTo>
                <a:lnTo>
                  <a:pt x="3143577" y="1761631"/>
                </a:lnTo>
                <a:lnTo>
                  <a:pt x="3147203" y="1763897"/>
                </a:lnTo>
                <a:lnTo>
                  <a:pt x="3149695" y="1765483"/>
                </a:lnTo>
                <a:lnTo>
                  <a:pt x="3150375" y="1765937"/>
                </a:lnTo>
                <a:lnTo>
                  <a:pt x="3150375" y="1766390"/>
                </a:lnTo>
                <a:lnTo>
                  <a:pt x="3150375" y="1766617"/>
                </a:lnTo>
                <a:lnTo>
                  <a:pt x="3149242" y="1767070"/>
                </a:lnTo>
                <a:lnTo>
                  <a:pt x="3147656" y="1767070"/>
                </a:lnTo>
                <a:lnTo>
                  <a:pt x="3141311" y="1767296"/>
                </a:lnTo>
                <a:lnTo>
                  <a:pt x="3128847" y="1753700"/>
                </a:lnTo>
                <a:lnTo>
                  <a:pt x="3108679" y="1745088"/>
                </a:lnTo>
                <a:lnTo>
                  <a:pt x="3106186" y="1743275"/>
                </a:lnTo>
                <a:lnTo>
                  <a:pt x="3110038" y="1735571"/>
                </a:lnTo>
                <a:lnTo>
                  <a:pt x="3105279" y="1737610"/>
                </a:lnTo>
                <a:lnTo>
                  <a:pt x="3101654" y="1739876"/>
                </a:lnTo>
                <a:lnTo>
                  <a:pt x="3098481" y="1742143"/>
                </a:lnTo>
                <a:lnTo>
                  <a:pt x="3096442" y="1744408"/>
                </a:lnTo>
                <a:lnTo>
                  <a:pt x="3094629" y="1746901"/>
                </a:lnTo>
                <a:lnTo>
                  <a:pt x="3093722" y="1749168"/>
                </a:lnTo>
                <a:lnTo>
                  <a:pt x="3093269" y="1751660"/>
                </a:lnTo>
                <a:lnTo>
                  <a:pt x="3093269" y="1754153"/>
                </a:lnTo>
                <a:lnTo>
                  <a:pt x="3093949" y="1756872"/>
                </a:lnTo>
                <a:lnTo>
                  <a:pt x="3094855" y="1759138"/>
                </a:lnTo>
                <a:lnTo>
                  <a:pt x="3096442" y="1761858"/>
                </a:lnTo>
                <a:lnTo>
                  <a:pt x="3098028" y="1764350"/>
                </a:lnTo>
                <a:lnTo>
                  <a:pt x="3100294" y="1767070"/>
                </a:lnTo>
                <a:lnTo>
                  <a:pt x="3102787" y="1769336"/>
                </a:lnTo>
                <a:lnTo>
                  <a:pt x="3107999" y="1774548"/>
                </a:lnTo>
                <a:lnTo>
                  <a:pt x="3113891" y="1779534"/>
                </a:lnTo>
                <a:lnTo>
                  <a:pt x="3119783" y="1784746"/>
                </a:lnTo>
                <a:lnTo>
                  <a:pt x="3125448" y="1789278"/>
                </a:lnTo>
                <a:lnTo>
                  <a:pt x="3130660" y="1794037"/>
                </a:lnTo>
                <a:lnTo>
                  <a:pt x="3133153" y="1796303"/>
                </a:lnTo>
                <a:lnTo>
                  <a:pt x="3134966" y="1798343"/>
                </a:lnTo>
                <a:lnTo>
                  <a:pt x="3136552" y="1800609"/>
                </a:lnTo>
                <a:lnTo>
                  <a:pt x="3137911" y="1802422"/>
                </a:lnTo>
                <a:lnTo>
                  <a:pt x="3138591" y="1804462"/>
                </a:lnTo>
                <a:lnTo>
                  <a:pt x="3139045" y="1806274"/>
                </a:lnTo>
                <a:lnTo>
                  <a:pt x="3138818" y="1808087"/>
                </a:lnTo>
                <a:lnTo>
                  <a:pt x="3138138" y="1809674"/>
                </a:lnTo>
                <a:lnTo>
                  <a:pt x="3135192" y="1812166"/>
                </a:lnTo>
                <a:lnTo>
                  <a:pt x="3133153" y="1813753"/>
                </a:lnTo>
                <a:lnTo>
                  <a:pt x="3131566" y="1814659"/>
                </a:lnTo>
                <a:lnTo>
                  <a:pt x="3131113" y="1814659"/>
                </a:lnTo>
                <a:lnTo>
                  <a:pt x="3130887" y="1814659"/>
                </a:lnTo>
                <a:lnTo>
                  <a:pt x="3130660" y="1814433"/>
                </a:lnTo>
                <a:lnTo>
                  <a:pt x="3130660" y="1814206"/>
                </a:lnTo>
                <a:lnTo>
                  <a:pt x="3131340" y="1812620"/>
                </a:lnTo>
                <a:lnTo>
                  <a:pt x="3132473" y="1810807"/>
                </a:lnTo>
                <a:lnTo>
                  <a:pt x="3134512" y="1807861"/>
                </a:lnTo>
                <a:lnTo>
                  <a:pt x="3118649" y="1802649"/>
                </a:lnTo>
                <a:lnTo>
                  <a:pt x="3130433" y="1817378"/>
                </a:lnTo>
                <a:lnTo>
                  <a:pt x="3128167" y="1819871"/>
                </a:lnTo>
                <a:lnTo>
                  <a:pt x="3125674" y="1822364"/>
                </a:lnTo>
                <a:lnTo>
                  <a:pt x="3123408" y="1824404"/>
                </a:lnTo>
                <a:lnTo>
                  <a:pt x="3120689" y="1825763"/>
                </a:lnTo>
                <a:lnTo>
                  <a:pt x="3117743" y="1827123"/>
                </a:lnTo>
                <a:lnTo>
                  <a:pt x="3114797" y="1827803"/>
                </a:lnTo>
                <a:lnTo>
                  <a:pt x="3111625" y="1828030"/>
                </a:lnTo>
                <a:lnTo>
                  <a:pt x="3108452" y="1828030"/>
                </a:lnTo>
                <a:lnTo>
                  <a:pt x="3115024" y="1829616"/>
                </a:lnTo>
                <a:lnTo>
                  <a:pt x="3122049" y="1831429"/>
                </a:lnTo>
                <a:lnTo>
                  <a:pt x="3136552" y="1834601"/>
                </a:lnTo>
                <a:lnTo>
                  <a:pt x="3143577" y="1836414"/>
                </a:lnTo>
                <a:lnTo>
                  <a:pt x="3150375" y="1838454"/>
                </a:lnTo>
                <a:lnTo>
                  <a:pt x="3156947" y="1840946"/>
                </a:lnTo>
                <a:lnTo>
                  <a:pt x="3162351" y="1842810"/>
                </a:lnTo>
                <a:lnTo>
                  <a:pt x="3161213" y="1841215"/>
                </a:lnTo>
                <a:lnTo>
                  <a:pt x="3158957" y="1838914"/>
                </a:lnTo>
                <a:lnTo>
                  <a:pt x="3156926" y="1836613"/>
                </a:lnTo>
                <a:lnTo>
                  <a:pt x="3154444" y="1834542"/>
                </a:lnTo>
                <a:lnTo>
                  <a:pt x="3151736" y="1832702"/>
                </a:lnTo>
                <a:lnTo>
                  <a:pt x="3148803" y="1831092"/>
                </a:lnTo>
                <a:lnTo>
                  <a:pt x="3145644" y="1829481"/>
                </a:lnTo>
                <a:lnTo>
                  <a:pt x="3125788" y="1829021"/>
                </a:lnTo>
                <a:lnTo>
                  <a:pt x="3140003" y="1816136"/>
                </a:lnTo>
                <a:lnTo>
                  <a:pt x="3145193" y="1817057"/>
                </a:lnTo>
                <a:lnTo>
                  <a:pt x="3162792" y="1829021"/>
                </a:lnTo>
                <a:lnTo>
                  <a:pt x="3186033" y="1831322"/>
                </a:lnTo>
                <a:lnTo>
                  <a:pt x="3195735" y="1850878"/>
                </a:lnTo>
                <a:lnTo>
                  <a:pt x="3211755" y="1857090"/>
                </a:lnTo>
                <a:lnTo>
                  <a:pt x="3214688" y="1862611"/>
                </a:lnTo>
                <a:lnTo>
                  <a:pt x="3214237" y="1863071"/>
                </a:lnTo>
                <a:lnTo>
                  <a:pt x="3212658" y="1863531"/>
                </a:lnTo>
                <a:lnTo>
                  <a:pt x="3210852" y="1863762"/>
                </a:lnTo>
                <a:lnTo>
                  <a:pt x="3208145" y="1863762"/>
                </a:lnTo>
                <a:lnTo>
                  <a:pt x="3206565" y="1863302"/>
                </a:lnTo>
                <a:lnTo>
                  <a:pt x="3204986" y="1863071"/>
                </a:lnTo>
                <a:lnTo>
                  <a:pt x="3203181" y="1862381"/>
                </a:lnTo>
                <a:lnTo>
                  <a:pt x="3201601" y="1861461"/>
                </a:lnTo>
                <a:lnTo>
                  <a:pt x="3199796" y="1860081"/>
                </a:lnTo>
                <a:lnTo>
                  <a:pt x="3197991" y="1858700"/>
                </a:lnTo>
                <a:lnTo>
                  <a:pt x="3195961" y="1856860"/>
                </a:lnTo>
                <a:lnTo>
                  <a:pt x="3194156" y="1855019"/>
                </a:lnTo>
                <a:lnTo>
                  <a:pt x="3183099" y="1845816"/>
                </a:lnTo>
                <a:lnTo>
                  <a:pt x="3169108" y="1846344"/>
                </a:lnTo>
                <a:lnTo>
                  <a:pt x="3169184" y="1846385"/>
                </a:lnTo>
                <a:lnTo>
                  <a:pt x="3171903" y="1848198"/>
                </a:lnTo>
                <a:lnTo>
                  <a:pt x="3174623" y="1849784"/>
                </a:lnTo>
                <a:lnTo>
                  <a:pt x="3177342" y="1851824"/>
                </a:lnTo>
                <a:lnTo>
                  <a:pt x="3179381" y="1853863"/>
                </a:lnTo>
                <a:lnTo>
                  <a:pt x="3181648" y="1856130"/>
                </a:lnTo>
                <a:lnTo>
                  <a:pt x="3183460" y="1858622"/>
                </a:lnTo>
                <a:lnTo>
                  <a:pt x="3185500" y="1861342"/>
                </a:lnTo>
                <a:lnTo>
                  <a:pt x="3186860" y="1863834"/>
                </a:lnTo>
                <a:lnTo>
                  <a:pt x="3188446" y="1867007"/>
                </a:lnTo>
                <a:lnTo>
                  <a:pt x="3189579" y="1870180"/>
                </a:lnTo>
                <a:lnTo>
                  <a:pt x="3190712" y="1873579"/>
                </a:lnTo>
                <a:lnTo>
                  <a:pt x="3191392" y="1877204"/>
                </a:lnTo>
                <a:lnTo>
                  <a:pt x="3191618" y="1880830"/>
                </a:lnTo>
                <a:lnTo>
                  <a:pt x="3191845" y="1885136"/>
                </a:lnTo>
                <a:lnTo>
                  <a:pt x="3184593" y="1880604"/>
                </a:lnTo>
                <a:lnTo>
                  <a:pt x="3177795" y="1876977"/>
                </a:lnTo>
                <a:lnTo>
                  <a:pt x="3174623" y="1875392"/>
                </a:lnTo>
                <a:lnTo>
                  <a:pt x="3171677" y="1874032"/>
                </a:lnTo>
                <a:lnTo>
                  <a:pt x="3168504" y="1872898"/>
                </a:lnTo>
                <a:lnTo>
                  <a:pt x="3165558" y="1872219"/>
                </a:lnTo>
                <a:lnTo>
                  <a:pt x="3162835" y="1871590"/>
                </a:lnTo>
                <a:lnTo>
                  <a:pt x="3163888" y="1873513"/>
                </a:lnTo>
                <a:lnTo>
                  <a:pt x="3159747" y="1876462"/>
                </a:lnTo>
                <a:lnTo>
                  <a:pt x="3159125" y="1876462"/>
                </a:lnTo>
                <a:lnTo>
                  <a:pt x="3161412" y="1871453"/>
                </a:lnTo>
                <a:lnTo>
                  <a:pt x="3159440" y="1871313"/>
                </a:lnTo>
                <a:lnTo>
                  <a:pt x="3156267" y="1871313"/>
                </a:lnTo>
                <a:lnTo>
                  <a:pt x="3153094" y="1871766"/>
                </a:lnTo>
                <a:lnTo>
                  <a:pt x="3149695" y="1872446"/>
                </a:lnTo>
                <a:lnTo>
                  <a:pt x="3146069" y="1873579"/>
                </a:lnTo>
                <a:lnTo>
                  <a:pt x="3142217" y="1875392"/>
                </a:lnTo>
                <a:lnTo>
                  <a:pt x="3138138" y="1877431"/>
                </a:lnTo>
                <a:lnTo>
                  <a:pt x="3155361" y="1895333"/>
                </a:lnTo>
                <a:lnTo>
                  <a:pt x="3157627" y="1892161"/>
                </a:lnTo>
                <a:lnTo>
                  <a:pt x="3166011" y="1899412"/>
                </a:lnTo>
                <a:lnTo>
                  <a:pt x="3154001" y="1908930"/>
                </a:lnTo>
                <a:lnTo>
                  <a:pt x="3146749" y="1902132"/>
                </a:lnTo>
                <a:lnTo>
                  <a:pt x="3129980" y="1898732"/>
                </a:lnTo>
                <a:lnTo>
                  <a:pt x="3127714" y="1897599"/>
                </a:lnTo>
                <a:lnTo>
                  <a:pt x="3138365" y="1916181"/>
                </a:lnTo>
                <a:lnTo>
                  <a:pt x="3150148" y="1932951"/>
                </a:lnTo>
                <a:lnTo>
                  <a:pt x="3152415" y="1945868"/>
                </a:lnTo>
                <a:lnTo>
                  <a:pt x="3160799" y="1953572"/>
                </a:lnTo>
                <a:lnTo>
                  <a:pt x="3160573" y="1955838"/>
                </a:lnTo>
                <a:lnTo>
                  <a:pt x="3137685" y="1940882"/>
                </a:lnTo>
                <a:lnTo>
                  <a:pt x="3135645" y="1940429"/>
                </a:lnTo>
                <a:lnTo>
                  <a:pt x="3133832" y="1940202"/>
                </a:lnTo>
                <a:lnTo>
                  <a:pt x="3132020" y="1940202"/>
                </a:lnTo>
                <a:lnTo>
                  <a:pt x="3130660" y="1940202"/>
                </a:lnTo>
                <a:lnTo>
                  <a:pt x="3129074" y="1940655"/>
                </a:lnTo>
                <a:lnTo>
                  <a:pt x="3127941" y="1941108"/>
                </a:lnTo>
                <a:lnTo>
                  <a:pt x="3127034" y="1942241"/>
                </a:lnTo>
                <a:lnTo>
                  <a:pt x="3125901" y="1943148"/>
                </a:lnTo>
                <a:lnTo>
                  <a:pt x="3125448" y="1944281"/>
                </a:lnTo>
                <a:lnTo>
                  <a:pt x="3124995" y="1945868"/>
                </a:lnTo>
                <a:lnTo>
                  <a:pt x="3124541" y="1947453"/>
                </a:lnTo>
                <a:lnTo>
                  <a:pt x="3124541" y="1949493"/>
                </a:lnTo>
                <a:lnTo>
                  <a:pt x="3124541" y="1951306"/>
                </a:lnTo>
                <a:lnTo>
                  <a:pt x="3124768" y="1953799"/>
                </a:lnTo>
                <a:lnTo>
                  <a:pt x="3125674" y="1959011"/>
                </a:lnTo>
                <a:lnTo>
                  <a:pt x="3124995" y="1958331"/>
                </a:lnTo>
                <a:lnTo>
                  <a:pt x="3123635" y="1956744"/>
                </a:lnTo>
                <a:lnTo>
                  <a:pt x="3118649" y="1951306"/>
                </a:lnTo>
                <a:lnTo>
                  <a:pt x="3112304" y="1944734"/>
                </a:lnTo>
                <a:lnTo>
                  <a:pt x="3108905" y="1941335"/>
                </a:lnTo>
                <a:lnTo>
                  <a:pt x="3105733" y="1938163"/>
                </a:lnTo>
                <a:lnTo>
                  <a:pt x="3102787" y="1935443"/>
                </a:lnTo>
                <a:lnTo>
                  <a:pt x="3099841" y="1933404"/>
                </a:lnTo>
                <a:lnTo>
                  <a:pt x="3098254" y="1932724"/>
                </a:lnTo>
                <a:lnTo>
                  <a:pt x="3097121" y="1932271"/>
                </a:lnTo>
                <a:lnTo>
                  <a:pt x="3096215" y="1932271"/>
                </a:lnTo>
                <a:lnTo>
                  <a:pt x="3095082" y="1932271"/>
                </a:lnTo>
                <a:lnTo>
                  <a:pt x="3094402" y="1932724"/>
                </a:lnTo>
                <a:lnTo>
                  <a:pt x="3093949" y="1933404"/>
                </a:lnTo>
                <a:lnTo>
                  <a:pt x="3093496" y="1934537"/>
                </a:lnTo>
                <a:lnTo>
                  <a:pt x="3093496" y="1936123"/>
                </a:lnTo>
                <a:lnTo>
                  <a:pt x="3093496" y="1937936"/>
                </a:lnTo>
                <a:lnTo>
                  <a:pt x="3093722" y="1940429"/>
                </a:lnTo>
                <a:lnTo>
                  <a:pt x="3094402" y="1943375"/>
                </a:lnTo>
                <a:lnTo>
                  <a:pt x="3095082" y="1946774"/>
                </a:lnTo>
                <a:lnTo>
                  <a:pt x="3093722" y="1946321"/>
                </a:lnTo>
                <a:lnTo>
                  <a:pt x="3092136" y="1945868"/>
                </a:lnTo>
                <a:lnTo>
                  <a:pt x="3090776" y="1944734"/>
                </a:lnTo>
                <a:lnTo>
                  <a:pt x="3089417" y="1943828"/>
                </a:lnTo>
                <a:lnTo>
                  <a:pt x="3086471" y="1941108"/>
                </a:lnTo>
                <a:lnTo>
                  <a:pt x="3083525" y="1937709"/>
                </a:lnTo>
                <a:lnTo>
                  <a:pt x="3080579" y="1933857"/>
                </a:lnTo>
                <a:lnTo>
                  <a:pt x="3077633" y="1929551"/>
                </a:lnTo>
                <a:lnTo>
                  <a:pt x="3071741" y="1920034"/>
                </a:lnTo>
                <a:lnTo>
                  <a:pt x="3065849" y="1910063"/>
                </a:lnTo>
                <a:lnTo>
                  <a:pt x="3062903" y="1905531"/>
                </a:lnTo>
                <a:lnTo>
                  <a:pt x="3059730" y="1900999"/>
                </a:lnTo>
                <a:lnTo>
                  <a:pt x="3056558" y="1897146"/>
                </a:lnTo>
                <a:lnTo>
                  <a:pt x="3053385" y="1893747"/>
                </a:lnTo>
                <a:lnTo>
                  <a:pt x="3051572" y="1892387"/>
                </a:lnTo>
                <a:lnTo>
                  <a:pt x="3049986" y="1890801"/>
                </a:lnTo>
                <a:lnTo>
                  <a:pt x="3048173" y="1889894"/>
                </a:lnTo>
                <a:lnTo>
                  <a:pt x="3046587" y="1888988"/>
                </a:lnTo>
                <a:lnTo>
                  <a:pt x="3057918" y="1874485"/>
                </a:lnTo>
                <a:lnTo>
                  <a:pt x="3071514" y="1868140"/>
                </a:lnTo>
                <a:lnTo>
                  <a:pt x="3083751" y="1862248"/>
                </a:lnTo>
                <a:lnTo>
                  <a:pt x="3088510" y="1863381"/>
                </a:lnTo>
                <a:lnTo>
                  <a:pt x="3093269" y="1864741"/>
                </a:lnTo>
                <a:lnTo>
                  <a:pt x="3101427" y="1867913"/>
                </a:lnTo>
                <a:lnTo>
                  <a:pt x="3108905" y="1870406"/>
                </a:lnTo>
                <a:lnTo>
                  <a:pt x="3112531" y="1871766"/>
                </a:lnTo>
                <a:lnTo>
                  <a:pt x="3115930" y="1872672"/>
                </a:lnTo>
                <a:lnTo>
                  <a:pt x="3119329" y="1873125"/>
                </a:lnTo>
                <a:lnTo>
                  <a:pt x="3122728" y="1873579"/>
                </a:lnTo>
                <a:lnTo>
                  <a:pt x="3126354" y="1873352"/>
                </a:lnTo>
                <a:lnTo>
                  <a:pt x="3129753" y="1872672"/>
                </a:lnTo>
                <a:lnTo>
                  <a:pt x="3133379" y="1871766"/>
                </a:lnTo>
                <a:lnTo>
                  <a:pt x="3137005" y="1869726"/>
                </a:lnTo>
                <a:lnTo>
                  <a:pt x="3140857" y="1867233"/>
                </a:lnTo>
                <a:lnTo>
                  <a:pt x="3144936" y="1864288"/>
                </a:lnTo>
                <a:lnTo>
                  <a:pt x="3144483" y="1862248"/>
                </a:lnTo>
                <a:lnTo>
                  <a:pt x="3117743" y="1857036"/>
                </a:lnTo>
                <a:lnTo>
                  <a:pt x="3113664" y="1860435"/>
                </a:lnTo>
                <a:lnTo>
                  <a:pt x="3103693" y="1853183"/>
                </a:lnTo>
                <a:lnTo>
                  <a:pt x="3103693" y="1854996"/>
                </a:lnTo>
                <a:lnTo>
                  <a:pt x="3103013" y="1856356"/>
                </a:lnTo>
                <a:lnTo>
                  <a:pt x="3101880" y="1857716"/>
                </a:lnTo>
                <a:lnTo>
                  <a:pt x="3100747" y="1858622"/>
                </a:lnTo>
                <a:lnTo>
                  <a:pt x="3098934" y="1859302"/>
                </a:lnTo>
                <a:lnTo>
                  <a:pt x="3097348" y="1859755"/>
                </a:lnTo>
                <a:lnTo>
                  <a:pt x="3095308" y="1860209"/>
                </a:lnTo>
                <a:lnTo>
                  <a:pt x="3093269" y="1860435"/>
                </a:lnTo>
                <a:lnTo>
                  <a:pt x="3088963" y="1860435"/>
                </a:lnTo>
                <a:lnTo>
                  <a:pt x="3085338" y="1860209"/>
                </a:lnTo>
                <a:lnTo>
                  <a:pt x="3082618" y="1859982"/>
                </a:lnTo>
                <a:lnTo>
                  <a:pt x="3081032" y="1859529"/>
                </a:lnTo>
                <a:lnTo>
                  <a:pt x="3076953" y="1861115"/>
                </a:lnTo>
                <a:lnTo>
                  <a:pt x="3073327" y="1862021"/>
                </a:lnTo>
                <a:lnTo>
                  <a:pt x="3070155" y="1862475"/>
                </a:lnTo>
                <a:lnTo>
                  <a:pt x="3067435" y="1862701"/>
                </a:lnTo>
                <a:lnTo>
                  <a:pt x="3064943" y="1862701"/>
                </a:lnTo>
                <a:lnTo>
                  <a:pt x="3062903" y="1862475"/>
                </a:lnTo>
                <a:lnTo>
                  <a:pt x="3059277" y="1862248"/>
                </a:lnTo>
                <a:lnTo>
                  <a:pt x="3057464" y="1862021"/>
                </a:lnTo>
                <a:lnTo>
                  <a:pt x="3055878" y="1862021"/>
                </a:lnTo>
                <a:lnTo>
                  <a:pt x="3054065" y="1862248"/>
                </a:lnTo>
                <a:lnTo>
                  <a:pt x="3052479" y="1862701"/>
                </a:lnTo>
                <a:lnTo>
                  <a:pt x="3050439" y="1863608"/>
                </a:lnTo>
                <a:lnTo>
                  <a:pt x="3048173" y="1864967"/>
                </a:lnTo>
                <a:lnTo>
                  <a:pt x="3046134" y="1866554"/>
                </a:lnTo>
                <a:lnTo>
                  <a:pt x="3043414" y="1868820"/>
                </a:lnTo>
                <a:lnTo>
                  <a:pt x="3041148" y="1864514"/>
                </a:lnTo>
                <a:lnTo>
                  <a:pt x="3038656" y="1860209"/>
                </a:lnTo>
                <a:lnTo>
                  <a:pt x="3035710" y="1856130"/>
                </a:lnTo>
                <a:lnTo>
                  <a:pt x="3032537" y="1852504"/>
                </a:lnTo>
                <a:lnTo>
                  <a:pt x="3029138" y="1848651"/>
                </a:lnTo>
                <a:lnTo>
                  <a:pt x="3025512" y="1845252"/>
                </a:lnTo>
                <a:lnTo>
                  <a:pt x="3021886" y="1841853"/>
                </a:lnTo>
                <a:lnTo>
                  <a:pt x="3017807" y="1838680"/>
                </a:lnTo>
                <a:lnTo>
                  <a:pt x="3025739" y="1835961"/>
                </a:lnTo>
                <a:lnTo>
                  <a:pt x="3030724" y="1835961"/>
                </a:lnTo>
                <a:lnTo>
                  <a:pt x="3032990" y="1835961"/>
                </a:lnTo>
                <a:lnTo>
                  <a:pt x="3034803" y="1835734"/>
                </a:lnTo>
                <a:lnTo>
                  <a:pt x="3036389" y="1835281"/>
                </a:lnTo>
                <a:lnTo>
                  <a:pt x="3036843" y="1835054"/>
                </a:lnTo>
                <a:lnTo>
                  <a:pt x="3037296" y="1834601"/>
                </a:lnTo>
                <a:lnTo>
                  <a:pt x="3037523" y="1833921"/>
                </a:lnTo>
                <a:lnTo>
                  <a:pt x="3037523" y="1833014"/>
                </a:lnTo>
                <a:lnTo>
                  <a:pt x="3037296" y="1832108"/>
                </a:lnTo>
                <a:lnTo>
                  <a:pt x="3037069" y="1831202"/>
                </a:lnTo>
                <a:lnTo>
                  <a:pt x="3018487" y="1836188"/>
                </a:lnTo>
                <a:lnTo>
                  <a:pt x="3016901" y="1833921"/>
                </a:lnTo>
                <a:lnTo>
                  <a:pt x="3015088" y="1831655"/>
                </a:lnTo>
                <a:lnTo>
                  <a:pt x="3013048" y="1829616"/>
                </a:lnTo>
                <a:lnTo>
                  <a:pt x="3011009" y="1827803"/>
                </a:lnTo>
                <a:lnTo>
                  <a:pt x="3006477" y="1824177"/>
                </a:lnTo>
                <a:lnTo>
                  <a:pt x="3001718" y="1820778"/>
                </a:lnTo>
                <a:lnTo>
                  <a:pt x="2996506" y="1817152"/>
                </a:lnTo>
                <a:lnTo>
                  <a:pt x="2991747" y="1813299"/>
                </a:lnTo>
                <a:lnTo>
                  <a:pt x="2989481" y="1811260"/>
                </a:lnTo>
                <a:lnTo>
                  <a:pt x="2987215" y="1808994"/>
                </a:lnTo>
                <a:lnTo>
                  <a:pt x="2985402" y="1806954"/>
                </a:lnTo>
                <a:lnTo>
                  <a:pt x="2983362" y="1804235"/>
                </a:lnTo>
                <a:lnTo>
                  <a:pt x="2980190" y="1802649"/>
                </a:lnTo>
                <a:lnTo>
                  <a:pt x="2982214" y="1801885"/>
                </a:lnTo>
                <a:lnTo>
                  <a:pt x="2979058" y="1802819"/>
                </a:lnTo>
                <a:lnTo>
                  <a:pt x="2978807" y="1802422"/>
                </a:lnTo>
                <a:lnTo>
                  <a:pt x="2974749" y="1795995"/>
                </a:lnTo>
                <a:lnTo>
                  <a:pt x="2972934" y="1793948"/>
                </a:lnTo>
                <a:lnTo>
                  <a:pt x="2968625" y="1788716"/>
                </a:lnTo>
                <a:lnTo>
                  <a:pt x="2962502" y="1782120"/>
                </a:lnTo>
                <a:lnTo>
                  <a:pt x="2955925" y="1775523"/>
                </a:lnTo>
                <a:lnTo>
                  <a:pt x="2949802" y="1769837"/>
                </a:lnTo>
                <a:lnTo>
                  <a:pt x="2947307" y="1768017"/>
                </a:lnTo>
                <a:lnTo>
                  <a:pt x="2946050" y="1767229"/>
                </a:lnTo>
                <a:lnTo>
                  <a:pt x="2945947" y="1762558"/>
                </a:lnTo>
                <a:lnTo>
                  <a:pt x="2938236" y="1757099"/>
                </a:lnTo>
                <a:lnTo>
                  <a:pt x="2940504" y="1742541"/>
                </a:lnTo>
                <a:lnTo>
                  <a:pt x="2942318" y="1741860"/>
                </a:lnTo>
                <a:lnTo>
                  <a:pt x="2943679" y="1737537"/>
                </a:lnTo>
                <a:lnTo>
                  <a:pt x="2943225" y="1722070"/>
                </a:lnTo>
                <a:lnTo>
                  <a:pt x="2939370" y="1718431"/>
                </a:lnTo>
                <a:lnTo>
                  <a:pt x="2940050" y="1713881"/>
                </a:lnTo>
                <a:lnTo>
                  <a:pt x="2942772" y="1699779"/>
                </a:lnTo>
                <a:lnTo>
                  <a:pt x="2942545" y="1697504"/>
                </a:lnTo>
                <a:lnTo>
                  <a:pt x="2939824" y="1693637"/>
                </a:lnTo>
                <a:lnTo>
                  <a:pt x="2932793" y="1693182"/>
                </a:lnTo>
                <a:lnTo>
                  <a:pt x="2932340" y="1692500"/>
                </a:lnTo>
                <a:lnTo>
                  <a:pt x="2933247" y="1692727"/>
                </a:lnTo>
                <a:lnTo>
                  <a:pt x="2930540" y="1683905"/>
                </a:lnTo>
                <a:lnTo>
                  <a:pt x="2930310" y="1684003"/>
                </a:lnTo>
                <a:lnTo>
                  <a:pt x="2932907" y="1692327"/>
                </a:lnTo>
                <a:lnTo>
                  <a:pt x="2921034" y="1685941"/>
                </a:lnTo>
                <a:lnTo>
                  <a:pt x="2920886" y="1685975"/>
                </a:lnTo>
                <a:lnTo>
                  <a:pt x="2920658" y="1685975"/>
                </a:lnTo>
                <a:lnTo>
                  <a:pt x="2911330" y="1678876"/>
                </a:lnTo>
                <a:lnTo>
                  <a:pt x="2891990" y="1667882"/>
                </a:lnTo>
                <a:lnTo>
                  <a:pt x="2891763" y="1667882"/>
                </a:lnTo>
                <a:lnTo>
                  <a:pt x="2901091" y="1667653"/>
                </a:lnTo>
                <a:lnTo>
                  <a:pt x="2894721" y="1666508"/>
                </a:lnTo>
                <a:lnTo>
                  <a:pt x="2886807" y="1662735"/>
                </a:lnTo>
                <a:lnTo>
                  <a:pt x="2889251" y="1666736"/>
                </a:lnTo>
                <a:lnTo>
                  <a:pt x="2889251" y="1666927"/>
                </a:lnTo>
                <a:lnTo>
                  <a:pt x="2888995" y="1666927"/>
                </a:lnTo>
                <a:lnTo>
                  <a:pt x="2884253" y="1666422"/>
                </a:lnTo>
                <a:lnTo>
                  <a:pt x="2884488" y="1666995"/>
                </a:lnTo>
                <a:lnTo>
                  <a:pt x="2881241" y="1666068"/>
                </a:lnTo>
                <a:lnTo>
                  <a:pt x="2856894" y="1654010"/>
                </a:lnTo>
                <a:lnTo>
                  <a:pt x="2842285" y="1652850"/>
                </a:lnTo>
                <a:lnTo>
                  <a:pt x="2828604" y="1648676"/>
                </a:lnTo>
                <a:lnTo>
                  <a:pt x="2822575" y="1648676"/>
                </a:lnTo>
                <a:lnTo>
                  <a:pt x="2826285" y="1647285"/>
                </a:lnTo>
                <a:lnTo>
                  <a:pt x="2830227" y="1646589"/>
                </a:lnTo>
                <a:lnTo>
                  <a:pt x="2833705" y="1646357"/>
                </a:lnTo>
                <a:lnTo>
                  <a:pt x="2837415" y="1646821"/>
                </a:lnTo>
                <a:lnTo>
                  <a:pt x="2840894" y="1647517"/>
                </a:lnTo>
                <a:lnTo>
                  <a:pt x="2844372" y="1649140"/>
                </a:lnTo>
                <a:lnTo>
                  <a:pt x="2848082" y="1650531"/>
                </a:lnTo>
                <a:lnTo>
                  <a:pt x="2852024" y="1652618"/>
                </a:lnTo>
                <a:lnTo>
                  <a:pt x="2848314" y="1650299"/>
                </a:lnTo>
                <a:lnTo>
                  <a:pt x="2857434" y="1651110"/>
                </a:lnTo>
                <a:lnTo>
                  <a:pt x="2854196" y="1649398"/>
                </a:lnTo>
                <a:lnTo>
                  <a:pt x="2844005" y="1648027"/>
                </a:lnTo>
                <a:lnTo>
                  <a:pt x="2843335" y="1646563"/>
                </a:lnTo>
                <a:lnTo>
                  <a:pt x="2842178" y="1645673"/>
                </a:lnTo>
                <a:lnTo>
                  <a:pt x="2838997" y="1643175"/>
                </a:lnTo>
                <a:lnTo>
                  <a:pt x="2835362" y="1640450"/>
                </a:lnTo>
                <a:lnTo>
                  <a:pt x="2831727" y="1638179"/>
                </a:lnTo>
                <a:lnTo>
                  <a:pt x="2827638" y="1635681"/>
                </a:lnTo>
                <a:lnTo>
                  <a:pt x="2823548" y="1633411"/>
                </a:lnTo>
                <a:lnTo>
                  <a:pt x="2818777" y="1631367"/>
                </a:lnTo>
                <a:lnTo>
                  <a:pt x="2814461" y="1629323"/>
                </a:lnTo>
                <a:lnTo>
                  <a:pt x="2809917" y="1627960"/>
                </a:lnTo>
                <a:lnTo>
                  <a:pt x="2805146" y="1626370"/>
                </a:lnTo>
                <a:lnTo>
                  <a:pt x="2800602" y="1625462"/>
                </a:lnTo>
                <a:lnTo>
                  <a:pt x="2796058" y="1625009"/>
                </a:lnTo>
                <a:lnTo>
                  <a:pt x="2791514" y="1624781"/>
                </a:lnTo>
                <a:lnTo>
                  <a:pt x="2787198" y="1625235"/>
                </a:lnTo>
                <a:lnTo>
                  <a:pt x="2784926" y="1625462"/>
                </a:lnTo>
                <a:lnTo>
                  <a:pt x="2783108" y="1625916"/>
                </a:lnTo>
                <a:lnTo>
                  <a:pt x="2780836" y="1626598"/>
                </a:lnTo>
                <a:lnTo>
                  <a:pt x="2779019" y="1627279"/>
                </a:lnTo>
                <a:lnTo>
                  <a:pt x="2772885" y="1628187"/>
                </a:lnTo>
                <a:lnTo>
                  <a:pt x="2771067" y="1627279"/>
                </a:lnTo>
                <a:lnTo>
                  <a:pt x="2763797" y="1618877"/>
                </a:lnTo>
                <a:lnTo>
                  <a:pt x="2739033" y="1605478"/>
                </a:lnTo>
                <a:lnTo>
                  <a:pt x="2730627" y="1595032"/>
                </a:lnTo>
                <a:lnTo>
                  <a:pt x="2749030" y="1593442"/>
                </a:lnTo>
                <a:lnTo>
                  <a:pt x="2746758" y="1592079"/>
                </a:lnTo>
                <a:lnTo>
                  <a:pt x="2743577" y="1589128"/>
                </a:lnTo>
                <a:lnTo>
                  <a:pt x="2735171" y="1580725"/>
                </a:lnTo>
                <a:lnTo>
                  <a:pt x="2724947" y="1570052"/>
                </a:lnTo>
                <a:lnTo>
                  <a:pt x="2719267" y="1565056"/>
                </a:lnTo>
                <a:lnTo>
                  <a:pt x="2714484" y="1560474"/>
                </a:lnTo>
                <a:lnTo>
                  <a:pt x="2714185" y="1560632"/>
                </a:lnTo>
                <a:lnTo>
                  <a:pt x="2705173" y="1560632"/>
                </a:lnTo>
                <a:lnTo>
                  <a:pt x="2700337" y="1554359"/>
                </a:lnTo>
                <a:lnTo>
                  <a:pt x="2703093" y="1551960"/>
                </a:lnTo>
                <a:lnTo>
                  <a:pt x="2701319" y="1550976"/>
                </a:lnTo>
                <a:lnTo>
                  <a:pt x="2699047" y="1549613"/>
                </a:lnTo>
                <a:lnTo>
                  <a:pt x="2696776" y="1549159"/>
                </a:lnTo>
                <a:lnTo>
                  <a:pt x="2695185" y="1548705"/>
                </a:lnTo>
                <a:lnTo>
                  <a:pt x="2693368" y="1548933"/>
                </a:lnTo>
                <a:lnTo>
                  <a:pt x="2691777" y="1549386"/>
                </a:lnTo>
                <a:lnTo>
                  <a:pt x="2690414" y="1550522"/>
                </a:lnTo>
                <a:lnTo>
                  <a:pt x="2689505" y="1552111"/>
                </a:lnTo>
                <a:lnTo>
                  <a:pt x="2688824" y="1554155"/>
                </a:lnTo>
                <a:lnTo>
                  <a:pt x="2688369" y="1556880"/>
                </a:lnTo>
                <a:lnTo>
                  <a:pt x="2688142" y="1560287"/>
                </a:lnTo>
                <a:lnTo>
                  <a:pt x="2688369" y="1564148"/>
                </a:lnTo>
                <a:lnTo>
                  <a:pt x="2683826" y="1563012"/>
                </a:lnTo>
                <a:lnTo>
                  <a:pt x="2677691" y="1576637"/>
                </a:lnTo>
                <a:lnTo>
                  <a:pt x="2672466" y="1568689"/>
                </a:lnTo>
                <a:lnTo>
                  <a:pt x="2667241" y="1560513"/>
                </a:lnTo>
                <a:lnTo>
                  <a:pt x="2664742" y="1556199"/>
                </a:lnTo>
                <a:lnTo>
                  <a:pt x="2662470" y="1551884"/>
                </a:lnTo>
                <a:lnTo>
                  <a:pt x="2660652" y="1547570"/>
                </a:lnTo>
                <a:lnTo>
                  <a:pt x="2659062" y="1543028"/>
                </a:lnTo>
                <a:lnTo>
                  <a:pt x="2661788" y="1543709"/>
                </a:lnTo>
                <a:lnTo>
                  <a:pt x="2664742" y="1544163"/>
                </a:lnTo>
                <a:lnTo>
                  <a:pt x="2665152" y="1544163"/>
                </a:lnTo>
                <a:lnTo>
                  <a:pt x="2664941" y="1543522"/>
                </a:lnTo>
                <a:lnTo>
                  <a:pt x="2664941" y="1543293"/>
                </a:lnTo>
                <a:lnTo>
                  <a:pt x="2665393" y="1542375"/>
                </a:lnTo>
                <a:lnTo>
                  <a:pt x="2666299" y="1541458"/>
                </a:lnTo>
                <a:lnTo>
                  <a:pt x="2667657" y="1540082"/>
                </a:lnTo>
                <a:lnTo>
                  <a:pt x="2670601" y="1537560"/>
                </a:lnTo>
                <a:lnTo>
                  <a:pt x="2671959" y="1535955"/>
                </a:lnTo>
                <a:lnTo>
                  <a:pt x="2673091" y="1534808"/>
                </a:lnTo>
                <a:lnTo>
                  <a:pt x="2673470" y="1534136"/>
                </a:lnTo>
                <a:lnTo>
                  <a:pt x="2669695" y="1536966"/>
                </a:lnTo>
                <a:lnTo>
                  <a:pt x="2668789" y="1530399"/>
                </a:lnTo>
                <a:lnTo>
                  <a:pt x="2664710" y="1530852"/>
                </a:lnTo>
                <a:lnTo>
                  <a:pt x="2661085" y="1531305"/>
                </a:lnTo>
                <a:lnTo>
                  <a:pt x="2657459" y="1531984"/>
                </a:lnTo>
                <a:lnTo>
                  <a:pt x="2653834" y="1532890"/>
                </a:lnTo>
                <a:lnTo>
                  <a:pt x="2650435" y="1534248"/>
                </a:lnTo>
                <a:lnTo>
                  <a:pt x="2647263" y="1535607"/>
                </a:lnTo>
                <a:lnTo>
                  <a:pt x="2640692" y="1538550"/>
                </a:lnTo>
                <a:lnTo>
                  <a:pt x="2627776" y="1544664"/>
                </a:lnTo>
                <a:lnTo>
                  <a:pt x="2621432" y="1547608"/>
                </a:lnTo>
                <a:lnTo>
                  <a:pt x="2618033" y="1548740"/>
                </a:lnTo>
                <a:lnTo>
                  <a:pt x="2614634" y="1549872"/>
                </a:lnTo>
                <a:lnTo>
                  <a:pt x="2613727" y="1551005"/>
                </a:lnTo>
                <a:lnTo>
                  <a:pt x="2613048" y="1552590"/>
                </a:lnTo>
                <a:lnTo>
                  <a:pt x="2612141" y="1554627"/>
                </a:lnTo>
                <a:lnTo>
                  <a:pt x="2611688" y="1556666"/>
                </a:lnTo>
                <a:lnTo>
                  <a:pt x="2611008" y="1562100"/>
                </a:lnTo>
                <a:lnTo>
                  <a:pt x="2610555" y="1568214"/>
                </a:lnTo>
                <a:lnTo>
                  <a:pt x="2610102" y="1574102"/>
                </a:lnTo>
                <a:lnTo>
                  <a:pt x="2609649" y="1578857"/>
                </a:lnTo>
                <a:lnTo>
                  <a:pt x="2608969" y="1581121"/>
                </a:lnTo>
                <a:lnTo>
                  <a:pt x="2608516" y="1582706"/>
                </a:lnTo>
                <a:lnTo>
                  <a:pt x="2608063" y="1583612"/>
                </a:lnTo>
                <a:lnTo>
                  <a:pt x="2607610" y="1584291"/>
                </a:lnTo>
                <a:lnTo>
                  <a:pt x="2607383" y="1584518"/>
                </a:lnTo>
                <a:lnTo>
                  <a:pt x="2603531" y="1591310"/>
                </a:lnTo>
                <a:lnTo>
                  <a:pt x="2600359" y="1597877"/>
                </a:lnTo>
                <a:lnTo>
                  <a:pt x="2597640" y="1603991"/>
                </a:lnTo>
                <a:lnTo>
                  <a:pt x="2597295" y="1605026"/>
                </a:lnTo>
                <a:lnTo>
                  <a:pt x="2597603" y="1604799"/>
                </a:lnTo>
                <a:lnTo>
                  <a:pt x="2600098" y="1602509"/>
                </a:lnTo>
                <a:lnTo>
                  <a:pt x="2603046" y="1600676"/>
                </a:lnTo>
                <a:lnTo>
                  <a:pt x="2605767" y="1598615"/>
                </a:lnTo>
                <a:lnTo>
                  <a:pt x="2607355" y="1602050"/>
                </a:lnTo>
                <a:lnTo>
                  <a:pt x="2608942" y="1605258"/>
                </a:lnTo>
                <a:lnTo>
                  <a:pt x="2611437" y="1608465"/>
                </a:lnTo>
                <a:lnTo>
                  <a:pt x="2614158" y="1611672"/>
                </a:lnTo>
                <a:lnTo>
                  <a:pt x="2617333" y="1614879"/>
                </a:lnTo>
                <a:lnTo>
                  <a:pt x="2620508" y="1617628"/>
                </a:lnTo>
                <a:lnTo>
                  <a:pt x="2624137" y="1620377"/>
                </a:lnTo>
                <a:lnTo>
                  <a:pt x="2627766" y="1623125"/>
                </a:lnTo>
                <a:lnTo>
                  <a:pt x="2631394" y="1625645"/>
                </a:lnTo>
                <a:lnTo>
                  <a:pt x="2635023" y="1628165"/>
                </a:lnTo>
                <a:lnTo>
                  <a:pt x="2642280" y="1632059"/>
                </a:lnTo>
                <a:lnTo>
                  <a:pt x="2648857" y="1635495"/>
                </a:lnTo>
                <a:lnTo>
                  <a:pt x="2654122" y="1637490"/>
                </a:lnTo>
                <a:lnTo>
                  <a:pt x="2654967" y="1635239"/>
                </a:lnTo>
                <a:lnTo>
                  <a:pt x="2657686" y="1636372"/>
                </a:lnTo>
                <a:lnTo>
                  <a:pt x="2660405" y="1637504"/>
                </a:lnTo>
                <a:lnTo>
                  <a:pt x="2662671" y="1639088"/>
                </a:lnTo>
                <a:lnTo>
                  <a:pt x="2664937" y="1640673"/>
                </a:lnTo>
                <a:lnTo>
                  <a:pt x="2667203" y="1642485"/>
                </a:lnTo>
                <a:lnTo>
                  <a:pt x="2669015" y="1644297"/>
                </a:lnTo>
                <a:lnTo>
                  <a:pt x="2670828" y="1646334"/>
                </a:lnTo>
                <a:lnTo>
                  <a:pt x="2672414" y="1648373"/>
                </a:lnTo>
                <a:lnTo>
                  <a:pt x="2675586" y="1652675"/>
                </a:lnTo>
                <a:lnTo>
                  <a:pt x="2678532" y="1657430"/>
                </a:lnTo>
                <a:lnTo>
                  <a:pt x="2681251" y="1662185"/>
                </a:lnTo>
                <a:lnTo>
                  <a:pt x="2683517" y="1667167"/>
                </a:lnTo>
                <a:lnTo>
                  <a:pt x="2688502" y="1676904"/>
                </a:lnTo>
                <a:lnTo>
                  <a:pt x="2691221" y="1681659"/>
                </a:lnTo>
                <a:lnTo>
                  <a:pt x="2694167" y="1686640"/>
                </a:lnTo>
                <a:lnTo>
                  <a:pt x="2697112" y="1690943"/>
                </a:lnTo>
                <a:lnTo>
                  <a:pt x="2698925" y="1692980"/>
                </a:lnTo>
                <a:lnTo>
                  <a:pt x="2700964" y="1694792"/>
                </a:lnTo>
                <a:lnTo>
                  <a:pt x="2702777" y="1696829"/>
                </a:lnTo>
                <a:lnTo>
                  <a:pt x="2705043" y="1698415"/>
                </a:lnTo>
                <a:lnTo>
                  <a:pt x="2707082" y="1700226"/>
                </a:lnTo>
                <a:lnTo>
                  <a:pt x="2709575" y="1701585"/>
                </a:lnTo>
                <a:lnTo>
                  <a:pt x="2715013" y="1704528"/>
                </a:lnTo>
                <a:lnTo>
                  <a:pt x="2719771" y="1707018"/>
                </a:lnTo>
                <a:lnTo>
                  <a:pt x="2724756" y="1708604"/>
                </a:lnTo>
                <a:lnTo>
                  <a:pt x="2729288" y="1709962"/>
                </a:lnTo>
                <a:lnTo>
                  <a:pt x="2733367" y="1710867"/>
                </a:lnTo>
                <a:lnTo>
                  <a:pt x="2737898" y="1711547"/>
                </a:lnTo>
                <a:lnTo>
                  <a:pt x="2741977" y="1711774"/>
                </a:lnTo>
                <a:lnTo>
                  <a:pt x="2746056" y="1711774"/>
                </a:lnTo>
                <a:lnTo>
                  <a:pt x="2750134" y="1711547"/>
                </a:lnTo>
                <a:lnTo>
                  <a:pt x="2754213" y="1711321"/>
                </a:lnTo>
                <a:lnTo>
                  <a:pt x="2762823" y="1710415"/>
                </a:lnTo>
                <a:lnTo>
                  <a:pt x="2772113" y="1709735"/>
                </a:lnTo>
                <a:lnTo>
                  <a:pt x="2776872" y="1709509"/>
                </a:lnTo>
                <a:lnTo>
                  <a:pt x="2782310" y="1709509"/>
                </a:lnTo>
                <a:lnTo>
                  <a:pt x="2784802" y="1711321"/>
                </a:lnTo>
                <a:lnTo>
                  <a:pt x="2783443" y="1714264"/>
                </a:lnTo>
                <a:lnTo>
                  <a:pt x="2782310" y="1716755"/>
                </a:lnTo>
                <a:lnTo>
                  <a:pt x="2781403" y="1719245"/>
                </a:lnTo>
                <a:lnTo>
                  <a:pt x="2780724" y="1721509"/>
                </a:lnTo>
                <a:lnTo>
                  <a:pt x="2780271" y="1723774"/>
                </a:lnTo>
                <a:lnTo>
                  <a:pt x="2780044" y="1725811"/>
                </a:lnTo>
                <a:lnTo>
                  <a:pt x="2780044" y="1727622"/>
                </a:lnTo>
                <a:lnTo>
                  <a:pt x="2780271" y="1729660"/>
                </a:lnTo>
                <a:lnTo>
                  <a:pt x="2780724" y="1731245"/>
                </a:lnTo>
                <a:lnTo>
                  <a:pt x="2781403" y="1733057"/>
                </a:lnTo>
                <a:lnTo>
                  <a:pt x="2782310" y="1734415"/>
                </a:lnTo>
                <a:lnTo>
                  <a:pt x="2783216" y="1736000"/>
                </a:lnTo>
                <a:lnTo>
                  <a:pt x="2784349" y="1737358"/>
                </a:lnTo>
                <a:lnTo>
                  <a:pt x="2785935" y="1738490"/>
                </a:lnTo>
                <a:lnTo>
                  <a:pt x="2787295" y="1739849"/>
                </a:lnTo>
                <a:lnTo>
                  <a:pt x="2789107" y="1740755"/>
                </a:lnTo>
                <a:lnTo>
                  <a:pt x="2792733" y="1743018"/>
                </a:lnTo>
                <a:lnTo>
                  <a:pt x="2797038" y="1744604"/>
                </a:lnTo>
                <a:lnTo>
                  <a:pt x="2802023" y="1746188"/>
                </a:lnTo>
                <a:lnTo>
                  <a:pt x="2807008" y="1747547"/>
                </a:lnTo>
                <a:lnTo>
                  <a:pt x="2812446" y="1748679"/>
                </a:lnTo>
                <a:lnTo>
                  <a:pt x="2818111" y="1750037"/>
                </a:lnTo>
                <a:lnTo>
                  <a:pt x="2830347" y="1751849"/>
                </a:lnTo>
                <a:lnTo>
                  <a:pt x="2843036" y="1754113"/>
                </a:lnTo>
                <a:lnTo>
                  <a:pt x="2855272" y="1756377"/>
                </a:lnTo>
                <a:lnTo>
                  <a:pt x="2861389" y="1757736"/>
                </a:lnTo>
                <a:lnTo>
                  <a:pt x="2867281" y="1759095"/>
                </a:lnTo>
                <a:lnTo>
                  <a:pt x="2872492" y="1760906"/>
                </a:lnTo>
                <a:lnTo>
                  <a:pt x="2877930" y="1762944"/>
                </a:lnTo>
                <a:lnTo>
                  <a:pt x="2882689" y="1764983"/>
                </a:lnTo>
                <a:lnTo>
                  <a:pt x="2886994" y="1767473"/>
                </a:lnTo>
                <a:lnTo>
                  <a:pt x="2889033" y="1768831"/>
                </a:lnTo>
                <a:lnTo>
                  <a:pt x="2890846" y="1770417"/>
                </a:lnTo>
                <a:lnTo>
                  <a:pt x="2892432" y="1772002"/>
                </a:lnTo>
                <a:lnTo>
                  <a:pt x="2894245" y="1773814"/>
                </a:lnTo>
                <a:lnTo>
                  <a:pt x="2895604" y="1775399"/>
                </a:lnTo>
                <a:lnTo>
                  <a:pt x="2896964" y="1777437"/>
                </a:lnTo>
                <a:lnTo>
                  <a:pt x="2897870" y="1779248"/>
                </a:lnTo>
                <a:lnTo>
                  <a:pt x="2898777" y="1781512"/>
                </a:lnTo>
                <a:lnTo>
                  <a:pt x="2899230" y="1783778"/>
                </a:lnTo>
                <a:lnTo>
                  <a:pt x="2899910" y="1786042"/>
                </a:lnTo>
                <a:lnTo>
                  <a:pt x="2900363" y="1788533"/>
                </a:lnTo>
                <a:lnTo>
                  <a:pt x="2900363" y="1791251"/>
                </a:lnTo>
                <a:lnTo>
                  <a:pt x="2896058" y="1805290"/>
                </a:lnTo>
                <a:lnTo>
                  <a:pt x="2895378" y="1805516"/>
                </a:lnTo>
                <a:lnTo>
                  <a:pt x="2889486" y="1801666"/>
                </a:lnTo>
                <a:lnTo>
                  <a:pt x="2883822" y="1798044"/>
                </a:lnTo>
                <a:lnTo>
                  <a:pt x="2878157" y="1794873"/>
                </a:lnTo>
                <a:lnTo>
                  <a:pt x="2872492" y="1791703"/>
                </a:lnTo>
                <a:lnTo>
                  <a:pt x="2866601" y="1788986"/>
                </a:lnTo>
                <a:lnTo>
                  <a:pt x="2860483" y="1786268"/>
                </a:lnTo>
                <a:lnTo>
                  <a:pt x="2853912" y="1783778"/>
                </a:lnTo>
                <a:lnTo>
                  <a:pt x="2846888" y="1781286"/>
                </a:lnTo>
                <a:lnTo>
                  <a:pt x="2845302" y="1781060"/>
                </a:lnTo>
                <a:lnTo>
                  <a:pt x="2843942" y="1780834"/>
                </a:lnTo>
                <a:lnTo>
                  <a:pt x="2842129" y="1780834"/>
                </a:lnTo>
                <a:lnTo>
                  <a:pt x="2840543" y="1781060"/>
                </a:lnTo>
                <a:lnTo>
                  <a:pt x="2836691" y="1781966"/>
                </a:lnTo>
                <a:lnTo>
                  <a:pt x="2832839" y="1783778"/>
                </a:lnTo>
                <a:lnTo>
                  <a:pt x="2828534" y="1785589"/>
                </a:lnTo>
                <a:lnTo>
                  <a:pt x="2824455" y="1788306"/>
                </a:lnTo>
                <a:lnTo>
                  <a:pt x="2820603" y="1791251"/>
                </a:lnTo>
                <a:lnTo>
                  <a:pt x="2816978" y="1794647"/>
                </a:lnTo>
                <a:lnTo>
                  <a:pt x="2813579" y="1798270"/>
                </a:lnTo>
                <a:lnTo>
                  <a:pt x="2812220" y="1800082"/>
                </a:lnTo>
                <a:lnTo>
                  <a:pt x="2810860" y="1801893"/>
                </a:lnTo>
                <a:lnTo>
                  <a:pt x="2809954" y="1803931"/>
                </a:lnTo>
                <a:lnTo>
                  <a:pt x="2809047" y="1805743"/>
                </a:lnTo>
                <a:lnTo>
                  <a:pt x="2808141" y="1807781"/>
                </a:lnTo>
                <a:lnTo>
                  <a:pt x="2807461" y="1809819"/>
                </a:lnTo>
                <a:lnTo>
                  <a:pt x="2807235" y="1811857"/>
                </a:lnTo>
                <a:lnTo>
                  <a:pt x="2807235" y="1813895"/>
                </a:lnTo>
                <a:lnTo>
                  <a:pt x="2807461" y="1815707"/>
                </a:lnTo>
                <a:lnTo>
                  <a:pt x="2807914" y="1817744"/>
                </a:lnTo>
                <a:lnTo>
                  <a:pt x="2808821" y="1819329"/>
                </a:lnTo>
                <a:lnTo>
                  <a:pt x="2809727" y="1821368"/>
                </a:lnTo>
                <a:lnTo>
                  <a:pt x="2811087" y="1822953"/>
                </a:lnTo>
                <a:lnTo>
                  <a:pt x="2812899" y="1824764"/>
                </a:lnTo>
                <a:lnTo>
                  <a:pt x="2837824" y="1834955"/>
                </a:lnTo>
                <a:lnTo>
                  <a:pt x="2840090" y="1839483"/>
                </a:lnTo>
                <a:lnTo>
                  <a:pt x="2841676" y="1843560"/>
                </a:lnTo>
                <a:lnTo>
                  <a:pt x="2842583" y="1846729"/>
                </a:lnTo>
                <a:lnTo>
                  <a:pt x="2842809" y="1849673"/>
                </a:lnTo>
                <a:lnTo>
                  <a:pt x="2842809" y="1851031"/>
                </a:lnTo>
                <a:lnTo>
                  <a:pt x="2842583" y="1851938"/>
                </a:lnTo>
                <a:lnTo>
                  <a:pt x="2841450" y="1853750"/>
                </a:lnTo>
                <a:lnTo>
                  <a:pt x="2840317" y="1855335"/>
                </a:lnTo>
                <a:lnTo>
                  <a:pt x="2838731" y="1856467"/>
                </a:lnTo>
                <a:lnTo>
                  <a:pt x="2836918" y="1857825"/>
                </a:lnTo>
                <a:lnTo>
                  <a:pt x="2834652" y="1858957"/>
                </a:lnTo>
                <a:lnTo>
                  <a:pt x="2829894" y="1861448"/>
                </a:lnTo>
                <a:lnTo>
                  <a:pt x="2827401" y="1862807"/>
                </a:lnTo>
                <a:lnTo>
                  <a:pt x="2824909" y="1864619"/>
                </a:lnTo>
                <a:lnTo>
                  <a:pt x="2822643" y="1866656"/>
                </a:lnTo>
                <a:lnTo>
                  <a:pt x="2820150" y="1869148"/>
                </a:lnTo>
                <a:lnTo>
                  <a:pt x="2819697" y="1872544"/>
                </a:lnTo>
                <a:lnTo>
                  <a:pt x="2819017" y="1876167"/>
                </a:lnTo>
                <a:lnTo>
                  <a:pt x="2817884" y="1880242"/>
                </a:lnTo>
                <a:lnTo>
                  <a:pt x="2816525" y="1884545"/>
                </a:lnTo>
                <a:lnTo>
                  <a:pt x="2815165" y="1888848"/>
                </a:lnTo>
                <a:lnTo>
                  <a:pt x="2813579" y="1893151"/>
                </a:lnTo>
                <a:lnTo>
                  <a:pt x="2811540" y="1897453"/>
                </a:lnTo>
                <a:lnTo>
                  <a:pt x="2809727" y="1901981"/>
                </a:lnTo>
                <a:lnTo>
                  <a:pt x="2807461" y="1906057"/>
                </a:lnTo>
                <a:lnTo>
                  <a:pt x="2804969" y="1909907"/>
                </a:lnTo>
                <a:lnTo>
                  <a:pt x="2802476" y="1913530"/>
                </a:lnTo>
                <a:lnTo>
                  <a:pt x="2799531" y="1916700"/>
                </a:lnTo>
                <a:lnTo>
                  <a:pt x="2796585" y="1919418"/>
                </a:lnTo>
                <a:lnTo>
                  <a:pt x="2793413" y="1921682"/>
                </a:lnTo>
                <a:lnTo>
                  <a:pt x="2791600" y="1922588"/>
                </a:lnTo>
                <a:lnTo>
                  <a:pt x="2790014" y="1923267"/>
                </a:lnTo>
                <a:lnTo>
                  <a:pt x="2788201" y="1923720"/>
                </a:lnTo>
                <a:lnTo>
                  <a:pt x="2786388" y="1924173"/>
                </a:lnTo>
                <a:lnTo>
                  <a:pt x="2784576" y="1921908"/>
                </a:lnTo>
                <a:lnTo>
                  <a:pt x="2782990" y="1919190"/>
                </a:lnTo>
                <a:lnTo>
                  <a:pt x="2781403" y="1916248"/>
                </a:lnTo>
                <a:lnTo>
                  <a:pt x="2780044" y="1913078"/>
                </a:lnTo>
                <a:lnTo>
                  <a:pt x="2779138" y="1909680"/>
                </a:lnTo>
                <a:lnTo>
                  <a:pt x="2778458" y="1906284"/>
                </a:lnTo>
                <a:lnTo>
                  <a:pt x="2777778" y="1902887"/>
                </a:lnTo>
                <a:lnTo>
                  <a:pt x="2777551" y="1899491"/>
                </a:lnTo>
                <a:lnTo>
                  <a:pt x="2777778" y="1896094"/>
                </a:lnTo>
                <a:lnTo>
                  <a:pt x="2778684" y="1892924"/>
                </a:lnTo>
                <a:lnTo>
                  <a:pt x="2779591" y="1889754"/>
                </a:lnTo>
                <a:lnTo>
                  <a:pt x="2780950" y="1886810"/>
                </a:lnTo>
                <a:lnTo>
                  <a:pt x="2782083" y="1885678"/>
                </a:lnTo>
                <a:lnTo>
                  <a:pt x="2782990" y="1884093"/>
                </a:lnTo>
                <a:lnTo>
                  <a:pt x="2784123" y="1883187"/>
                </a:lnTo>
                <a:lnTo>
                  <a:pt x="2785709" y="1882055"/>
                </a:lnTo>
                <a:lnTo>
                  <a:pt x="2787068" y="1881149"/>
                </a:lnTo>
                <a:lnTo>
                  <a:pt x="2788654" y="1880017"/>
                </a:lnTo>
                <a:lnTo>
                  <a:pt x="2790467" y="1879338"/>
                </a:lnTo>
                <a:lnTo>
                  <a:pt x="2792280" y="1878658"/>
                </a:lnTo>
                <a:lnTo>
                  <a:pt x="2800437" y="1870959"/>
                </a:lnTo>
                <a:lnTo>
                  <a:pt x="2793186" y="1858504"/>
                </a:lnTo>
                <a:lnTo>
                  <a:pt x="2788654" y="1851484"/>
                </a:lnTo>
                <a:lnTo>
                  <a:pt x="2783443" y="1843560"/>
                </a:lnTo>
                <a:lnTo>
                  <a:pt x="2778005" y="1835860"/>
                </a:lnTo>
                <a:lnTo>
                  <a:pt x="2772340" y="1827934"/>
                </a:lnTo>
                <a:lnTo>
                  <a:pt x="2766449" y="1820009"/>
                </a:lnTo>
                <a:lnTo>
                  <a:pt x="2760104" y="1812763"/>
                </a:lnTo>
                <a:lnTo>
                  <a:pt x="2753533" y="1805743"/>
                </a:lnTo>
                <a:lnTo>
                  <a:pt x="2750134" y="1802572"/>
                </a:lnTo>
                <a:lnTo>
                  <a:pt x="2746735" y="1799628"/>
                </a:lnTo>
                <a:lnTo>
                  <a:pt x="2743563" y="1796911"/>
                </a:lnTo>
                <a:lnTo>
                  <a:pt x="2740164" y="1794420"/>
                </a:lnTo>
                <a:lnTo>
                  <a:pt x="2736765" y="1792156"/>
                </a:lnTo>
                <a:lnTo>
                  <a:pt x="2733367" y="1790344"/>
                </a:lnTo>
                <a:lnTo>
                  <a:pt x="2729968" y="1788533"/>
                </a:lnTo>
                <a:lnTo>
                  <a:pt x="2726569" y="1787401"/>
                </a:lnTo>
                <a:lnTo>
                  <a:pt x="2723397" y="1786268"/>
                </a:lnTo>
                <a:lnTo>
                  <a:pt x="2719998" y="1785815"/>
                </a:lnTo>
                <a:lnTo>
                  <a:pt x="2716826" y="1785815"/>
                </a:lnTo>
                <a:lnTo>
                  <a:pt x="2713427" y="1786268"/>
                </a:lnTo>
                <a:lnTo>
                  <a:pt x="2710254" y="1787174"/>
                </a:lnTo>
                <a:lnTo>
                  <a:pt x="2707082" y="1788533"/>
                </a:lnTo>
                <a:lnTo>
                  <a:pt x="2700058" y="1777210"/>
                </a:lnTo>
                <a:lnTo>
                  <a:pt x="2697565" y="1777663"/>
                </a:lnTo>
                <a:lnTo>
                  <a:pt x="2694846" y="1776757"/>
                </a:lnTo>
                <a:lnTo>
                  <a:pt x="2692127" y="1775173"/>
                </a:lnTo>
                <a:lnTo>
                  <a:pt x="2689182" y="1773587"/>
                </a:lnTo>
                <a:lnTo>
                  <a:pt x="2686236" y="1771323"/>
                </a:lnTo>
                <a:lnTo>
                  <a:pt x="2680118" y="1766568"/>
                </a:lnTo>
                <a:lnTo>
                  <a:pt x="2677172" y="1764077"/>
                </a:lnTo>
                <a:lnTo>
                  <a:pt x="2673774" y="1761585"/>
                </a:lnTo>
                <a:lnTo>
                  <a:pt x="2670601" y="1759774"/>
                </a:lnTo>
                <a:lnTo>
                  <a:pt x="2667203" y="1757963"/>
                </a:lnTo>
                <a:lnTo>
                  <a:pt x="2663804" y="1756830"/>
                </a:lnTo>
                <a:lnTo>
                  <a:pt x="2661991" y="1756377"/>
                </a:lnTo>
                <a:lnTo>
                  <a:pt x="2660405" y="1756377"/>
                </a:lnTo>
                <a:lnTo>
                  <a:pt x="2658592" y="1756151"/>
                </a:lnTo>
                <a:lnTo>
                  <a:pt x="2657006" y="1756377"/>
                </a:lnTo>
                <a:lnTo>
                  <a:pt x="2655193" y="1756604"/>
                </a:lnTo>
                <a:lnTo>
                  <a:pt x="2653607" y="1757283"/>
                </a:lnTo>
                <a:lnTo>
                  <a:pt x="2651794" y="1757963"/>
                </a:lnTo>
                <a:lnTo>
                  <a:pt x="2650208" y="1758868"/>
                </a:lnTo>
                <a:lnTo>
                  <a:pt x="2648396" y="1760453"/>
                </a:lnTo>
                <a:lnTo>
                  <a:pt x="2646356" y="1761812"/>
                </a:lnTo>
                <a:lnTo>
                  <a:pt x="2649302" y="1756830"/>
                </a:lnTo>
                <a:lnTo>
                  <a:pt x="2651794" y="1751849"/>
                </a:lnTo>
                <a:lnTo>
                  <a:pt x="2653607" y="1747321"/>
                </a:lnTo>
                <a:lnTo>
                  <a:pt x="2654740" y="1742792"/>
                </a:lnTo>
                <a:lnTo>
                  <a:pt x="2654848" y="1742073"/>
                </a:lnTo>
                <a:lnTo>
                  <a:pt x="2645229" y="1762127"/>
                </a:lnTo>
                <a:lnTo>
                  <a:pt x="2630034" y="1753509"/>
                </a:lnTo>
                <a:lnTo>
                  <a:pt x="2619148" y="1748293"/>
                </a:lnTo>
                <a:lnTo>
                  <a:pt x="2599644" y="1730150"/>
                </a:lnTo>
                <a:lnTo>
                  <a:pt x="2587625" y="1724027"/>
                </a:lnTo>
                <a:lnTo>
                  <a:pt x="2588985" y="1720852"/>
                </a:lnTo>
                <a:lnTo>
                  <a:pt x="2591027" y="1718130"/>
                </a:lnTo>
                <a:lnTo>
                  <a:pt x="2592841" y="1715409"/>
                </a:lnTo>
                <a:lnTo>
                  <a:pt x="2595109" y="1713141"/>
                </a:lnTo>
                <a:lnTo>
                  <a:pt x="2597603" y="1710873"/>
                </a:lnTo>
                <a:lnTo>
                  <a:pt x="2600098" y="1708605"/>
                </a:lnTo>
                <a:lnTo>
                  <a:pt x="2602819" y="1707018"/>
                </a:lnTo>
                <a:lnTo>
                  <a:pt x="2605541" y="1705203"/>
                </a:lnTo>
                <a:lnTo>
                  <a:pt x="2608489" y="1703843"/>
                </a:lnTo>
                <a:lnTo>
                  <a:pt x="2611437" y="1702935"/>
                </a:lnTo>
                <a:lnTo>
                  <a:pt x="2614612" y="1701801"/>
                </a:lnTo>
                <a:lnTo>
                  <a:pt x="2617561" y="1701121"/>
                </a:lnTo>
                <a:lnTo>
                  <a:pt x="2620736" y="1700441"/>
                </a:lnTo>
                <a:lnTo>
                  <a:pt x="2623684" y="1700214"/>
                </a:lnTo>
                <a:lnTo>
                  <a:pt x="2626859" y="1700214"/>
                </a:lnTo>
                <a:lnTo>
                  <a:pt x="2626893" y="1700214"/>
                </a:lnTo>
                <a:lnTo>
                  <a:pt x="2625284" y="1699999"/>
                </a:lnTo>
                <a:lnTo>
                  <a:pt x="2621885" y="1699773"/>
                </a:lnTo>
                <a:lnTo>
                  <a:pt x="2618259" y="1699773"/>
                </a:lnTo>
                <a:lnTo>
                  <a:pt x="2614634" y="1700453"/>
                </a:lnTo>
                <a:lnTo>
                  <a:pt x="2611235" y="1701358"/>
                </a:lnTo>
                <a:lnTo>
                  <a:pt x="2607610" y="1702717"/>
                </a:lnTo>
                <a:lnTo>
                  <a:pt x="2604211" y="1704301"/>
                </a:lnTo>
                <a:lnTo>
                  <a:pt x="2600812" y="1706566"/>
                </a:lnTo>
                <a:lnTo>
                  <a:pt x="2597640" y="1709056"/>
                </a:lnTo>
                <a:lnTo>
                  <a:pt x="2594694" y="1712000"/>
                </a:lnTo>
                <a:lnTo>
                  <a:pt x="2591748" y="1715396"/>
                </a:lnTo>
                <a:lnTo>
                  <a:pt x="2589029" y="1719471"/>
                </a:lnTo>
                <a:lnTo>
                  <a:pt x="2586763" y="1723774"/>
                </a:lnTo>
                <a:lnTo>
                  <a:pt x="2584497" y="1721057"/>
                </a:lnTo>
                <a:lnTo>
                  <a:pt x="2582005" y="1718792"/>
                </a:lnTo>
                <a:lnTo>
                  <a:pt x="2579966" y="1716755"/>
                </a:lnTo>
                <a:lnTo>
                  <a:pt x="2577926" y="1714943"/>
                </a:lnTo>
                <a:lnTo>
                  <a:pt x="2573621" y="1712000"/>
                </a:lnTo>
                <a:lnTo>
                  <a:pt x="2569316" y="1709509"/>
                </a:lnTo>
                <a:lnTo>
                  <a:pt x="2565011" y="1707018"/>
                </a:lnTo>
                <a:lnTo>
                  <a:pt x="2560479" y="1704075"/>
                </a:lnTo>
                <a:lnTo>
                  <a:pt x="2555947" y="1700679"/>
                </a:lnTo>
                <a:lnTo>
                  <a:pt x="2553681" y="1698867"/>
                </a:lnTo>
                <a:lnTo>
                  <a:pt x="2550962" y="1696377"/>
                </a:lnTo>
                <a:lnTo>
                  <a:pt x="2547790" y="1693206"/>
                </a:lnTo>
                <a:lnTo>
                  <a:pt x="2545071" y="1690036"/>
                </a:lnTo>
                <a:lnTo>
                  <a:pt x="2542578" y="1686640"/>
                </a:lnTo>
                <a:lnTo>
                  <a:pt x="2540086" y="1683244"/>
                </a:lnTo>
                <a:lnTo>
                  <a:pt x="2535554" y="1676225"/>
                </a:lnTo>
                <a:lnTo>
                  <a:pt x="2531249" y="1669205"/>
                </a:lnTo>
                <a:lnTo>
                  <a:pt x="2527397" y="1661959"/>
                </a:lnTo>
                <a:lnTo>
                  <a:pt x="2523092" y="1654939"/>
                </a:lnTo>
                <a:lnTo>
                  <a:pt x="2520599" y="1651090"/>
                </a:lnTo>
                <a:lnTo>
                  <a:pt x="2518107" y="1647467"/>
                </a:lnTo>
                <a:lnTo>
                  <a:pt x="2515614" y="1643844"/>
                </a:lnTo>
                <a:lnTo>
                  <a:pt x="2512669" y="1640220"/>
                </a:lnTo>
                <a:lnTo>
                  <a:pt x="2509270" y="1636824"/>
                </a:lnTo>
                <a:lnTo>
                  <a:pt x="2506098" y="1633654"/>
                </a:lnTo>
                <a:lnTo>
                  <a:pt x="2502925" y="1630937"/>
                </a:lnTo>
                <a:lnTo>
                  <a:pt x="2499980" y="1628673"/>
                </a:lnTo>
                <a:lnTo>
                  <a:pt x="2496807" y="1626634"/>
                </a:lnTo>
                <a:lnTo>
                  <a:pt x="2493862" y="1625276"/>
                </a:lnTo>
                <a:lnTo>
                  <a:pt x="2490916" y="1623691"/>
                </a:lnTo>
                <a:lnTo>
                  <a:pt x="2488197" y="1622785"/>
                </a:lnTo>
                <a:lnTo>
                  <a:pt x="2485251" y="1622332"/>
                </a:lnTo>
                <a:lnTo>
                  <a:pt x="2482306" y="1621879"/>
                </a:lnTo>
                <a:lnTo>
                  <a:pt x="2479587" y="1621879"/>
                </a:lnTo>
                <a:lnTo>
                  <a:pt x="2476641" y="1622106"/>
                </a:lnTo>
                <a:lnTo>
                  <a:pt x="2473922" y="1622332"/>
                </a:lnTo>
                <a:lnTo>
                  <a:pt x="2471429" y="1623011"/>
                </a:lnTo>
                <a:lnTo>
                  <a:pt x="2468710" y="1623691"/>
                </a:lnTo>
                <a:lnTo>
                  <a:pt x="2465991" y="1624823"/>
                </a:lnTo>
                <a:lnTo>
                  <a:pt x="2463499" y="1625955"/>
                </a:lnTo>
                <a:lnTo>
                  <a:pt x="2460780" y="1627314"/>
                </a:lnTo>
                <a:lnTo>
                  <a:pt x="2455795" y="1630484"/>
                </a:lnTo>
                <a:lnTo>
                  <a:pt x="2450583" y="1633881"/>
                </a:lnTo>
                <a:lnTo>
                  <a:pt x="2445598" y="1637730"/>
                </a:lnTo>
                <a:lnTo>
                  <a:pt x="2435628" y="1645881"/>
                </a:lnTo>
                <a:lnTo>
                  <a:pt x="2430417" y="1649731"/>
                </a:lnTo>
                <a:lnTo>
                  <a:pt x="2425432" y="1653581"/>
                </a:lnTo>
                <a:lnTo>
                  <a:pt x="2421404" y="1647804"/>
                </a:lnTo>
                <a:lnTo>
                  <a:pt x="2422076" y="1650713"/>
                </a:lnTo>
                <a:lnTo>
                  <a:pt x="2422525" y="1655512"/>
                </a:lnTo>
                <a:lnTo>
                  <a:pt x="2421178" y="1656197"/>
                </a:lnTo>
                <a:lnTo>
                  <a:pt x="2402320" y="1658939"/>
                </a:lnTo>
                <a:lnTo>
                  <a:pt x="2407314" y="1649621"/>
                </a:lnTo>
                <a:lnTo>
                  <a:pt x="2405024" y="1652983"/>
                </a:lnTo>
                <a:lnTo>
                  <a:pt x="2402510" y="1656446"/>
                </a:lnTo>
                <a:lnTo>
                  <a:pt x="2400224" y="1659677"/>
                </a:lnTo>
                <a:lnTo>
                  <a:pt x="2397709" y="1662678"/>
                </a:lnTo>
                <a:lnTo>
                  <a:pt x="2395194" y="1665447"/>
                </a:lnTo>
                <a:lnTo>
                  <a:pt x="2389479" y="1670525"/>
                </a:lnTo>
                <a:lnTo>
                  <a:pt x="2383764" y="1675603"/>
                </a:lnTo>
                <a:lnTo>
                  <a:pt x="2377364" y="1680450"/>
                </a:lnTo>
                <a:lnTo>
                  <a:pt x="2362733" y="1691528"/>
                </a:lnTo>
                <a:lnTo>
                  <a:pt x="2365476" y="1695452"/>
                </a:lnTo>
                <a:lnTo>
                  <a:pt x="2362276" y="1691528"/>
                </a:lnTo>
                <a:lnTo>
                  <a:pt x="2359533" y="1687605"/>
                </a:lnTo>
                <a:lnTo>
                  <a:pt x="2358581" y="1685874"/>
                </a:lnTo>
                <a:lnTo>
                  <a:pt x="2358344" y="1688591"/>
                </a:lnTo>
                <a:lnTo>
                  <a:pt x="2358118" y="1690856"/>
                </a:lnTo>
                <a:lnTo>
                  <a:pt x="2357437" y="1693124"/>
                </a:lnTo>
                <a:lnTo>
                  <a:pt x="2356757" y="1694937"/>
                </a:lnTo>
                <a:lnTo>
                  <a:pt x="2355623" y="1696977"/>
                </a:lnTo>
                <a:lnTo>
                  <a:pt x="2354262" y="1698790"/>
                </a:lnTo>
                <a:lnTo>
                  <a:pt x="2352448" y="1700150"/>
                </a:lnTo>
                <a:lnTo>
                  <a:pt x="2350407" y="1701283"/>
                </a:lnTo>
                <a:lnTo>
                  <a:pt x="2347912" y="1702643"/>
                </a:lnTo>
                <a:lnTo>
                  <a:pt x="2344964" y="1703323"/>
                </a:lnTo>
                <a:lnTo>
                  <a:pt x="2341789" y="1703776"/>
                </a:lnTo>
                <a:lnTo>
                  <a:pt x="2337934" y="1704003"/>
                </a:lnTo>
                <a:lnTo>
                  <a:pt x="2333398" y="1703776"/>
                </a:lnTo>
                <a:lnTo>
                  <a:pt x="2310039" y="1701283"/>
                </a:lnTo>
                <a:lnTo>
                  <a:pt x="2310719" y="1697883"/>
                </a:lnTo>
                <a:lnTo>
                  <a:pt x="2297112" y="1695617"/>
                </a:lnTo>
                <a:lnTo>
                  <a:pt x="2301875" y="1690177"/>
                </a:lnTo>
                <a:lnTo>
                  <a:pt x="2297339" y="1687910"/>
                </a:lnTo>
                <a:lnTo>
                  <a:pt x="2297112" y="1687910"/>
                </a:lnTo>
                <a:lnTo>
                  <a:pt x="2297793" y="1691310"/>
                </a:lnTo>
                <a:lnTo>
                  <a:pt x="2295978" y="1692670"/>
                </a:lnTo>
                <a:lnTo>
                  <a:pt x="2293937" y="1693124"/>
                </a:lnTo>
                <a:lnTo>
                  <a:pt x="2292350" y="1693351"/>
                </a:lnTo>
                <a:lnTo>
                  <a:pt x="2290535" y="1693124"/>
                </a:lnTo>
                <a:lnTo>
                  <a:pt x="2289175" y="1692670"/>
                </a:lnTo>
                <a:lnTo>
                  <a:pt x="2287814" y="1691991"/>
                </a:lnTo>
                <a:lnTo>
                  <a:pt x="2285546" y="1690404"/>
                </a:lnTo>
                <a:lnTo>
                  <a:pt x="2283959" y="1689271"/>
                </a:lnTo>
                <a:lnTo>
                  <a:pt x="2283278" y="1689044"/>
                </a:lnTo>
                <a:lnTo>
                  <a:pt x="2283052" y="1689271"/>
                </a:lnTo>
                <a:lnTo>
                  <a:pt x="2282825" y="1689951"/>
                </a:lnTo>
                <a:lnTo>
                  <a:pt x="2282825" y="1691083"/>
                </a:lnTo>
                <a:lnTo>
                  <a:pt x="2283278" y="1695843"/>
                </a:lnTo>
                <a:lnTo>
                  <a:pt x="2255837" y="1691991"/>
                </a:lnTo>
                <a:lnTo>
                  <a:pt x="2245859" y="1696977"/>
                </a:lnTo>
                <a:lnTo>
                  <a:pt x="2240869" y="1699697"/>
                </a:lnTo>
                <a:lnTo>
                  <a:pt x="2236107" y="1702416"/>
                </a:lnTo>
                <a:lnTo>
                  <a:pt x="2231571" y="1705136"/>
                </a:lnTo>
                <a:lnTo>
                  <a:pt x="2227035" y="1708309"/>
                </a:lnTo>
                <a:lnTo>
                  <a:pt x="2222953" y="1711482"/>
                </a:lnTo>
                <a:lnTo>
                  <a:pt x="2219325" y="1714881"/>
                </a:lnTo>
                <a:lnTo>
                  <a:pt x="2216150" y="1718735"/>
                </a:lnTo>
                <a:lnTo>
                  <a:pt x="2214789" y="1720775"/>
                </a:lnTo>
                <a:lnTo>
                  <a:pt x="2213428" y="1722814"/>
                </a:lnTo>
                <a:lnTo>
                  <a:pt x="2212521" y="1724854"/>
                </a:lnTo>
                <a:lnTo>
                  <a:pt x="2211614" y="1727120"/>
                </a:lnTo>
                <a:lnTo>
                  <a:pt x="2210707" y="1729387"/>
                </a:lnTo>
                <a:lnTo>
                  <a:pt x="2210027" y="1731653"/>
                </a:lnTo>
                <a:lnTo>
                  <a:pt x="2209800" y="1734146"/>
                </a:lnTo>
                <a:lnTo>
                  <a:pt x="2209573" y="1736639"/>
                </a:lnTo>
                <a:lnTo>
                  <a:pt x="2209573" y="1739360"/>
                </a:lnTo>
                <a:lnTo>
                  <a:pt x="2209800" y="1741852"/>
                </a:lnTo>
                <a:lnTo>
                  <a:pt x="2210253" y="1744572"/>
                </a:lnTo>
                <a:lnTo>
                  <a:pt x="2211160" y="1747518"/>
                </a:lnTo>
                <a:lnTo>
                  <a:pt x="2212068" y="1750692"/>
                </a:lnTo>
                <a:lnTo>
                  <a:pt x="2213202" y="1753638"/>
                </a:lnTo>
                <a:lnTo>
                  <a:pt x="2208893" y="1754998"/>
                </a:lnTo>
                <a:lnTo>
                  <a:pt x="2204584" y="1756131"/>
                </a:lnTo>
                <a:lnTo>
                  <a:pt x="2200048" y="1757038"/>
                </a:lnTo>
                <a:lnTo>
                  <a:pt x="2195739" y="1757717"/>
                </a:lnTo>
                <a:lnTo>
                  <a:pt x="2191430" y="1758397"/>
                </a:lnTo>
                <a:lnTo>
                  <a:pt x="2186668" y="1758851"/>
                </a:lnTo>
                <a:lnTo>
                  <a:pt x="2182359" y="1759078"/>
                </a:lnTo>
                <a:lnTo>
                  <a:pt x="2178050" y="1759078"/>
                </a:lnTo>
                <a:lnTo>
                  <a:pt x="2178051" y="1759068"/>
                </a:lnTo>
                <a:lnTo>
                  <a:pt x="2170646" y="1760542"/>
                </a:lnTo>
                <a:lnTo>
                  <a:pt x="2161194" y="1760312"/>
                </a:lnTo>
                <a:lnTo>
                  <a:pt x="2153355" y="1756871"/>
                </a:lnTo>
                <a:lnTo>
                  <a:pt x="2155120" y="1754530"/>
                </a:lnTo>
                <a:lnTo>
                  <a:pt x="2141781" y="1762126"/>
                </a:lnTo>
                <a:lnTo>
                  <a:pt x="2141746" y="1762777"/>
                </a:lnTo>
                <a:lnTo>
                  <a:pt x="2153005" y="1757188"/>
                </a:lnTo>
                <a:lnTo>
                  <a:pt x="2154613" y="1758529"/>
                </a:lnTo>
                <a:lnTo>
                  <a:pt x="2156451" y="1759647"/>
                </a:lnTo>
                <a:lnTo>
                  <a:pt x="2158749" y="1760765"/>
                </a:lnTo>
                <a:lnTo>
                  <a:pt x="2161047" y="1761436"/>
                </a:lnTo>
                <a:lnTo>
                  <a:pt x="2161783" y="1761579"/>
                </a:lnTo>
                <a:lnTo>
                  <a:pt x="2160571" y="1761243"/>
                </a:lnTo>
                <a:lnTo>
                  <a:pt x="2160359" y="1761021"/>
                </a:lnTo>
                <a:lnTo>
                  <a:pt x="2162507" y="1761720"/>
                </a:lnTo>
                <a:lnTo>
                  <a:pt x="2163344" y="1761883"/>
                </a:lnTo>
                <a:lnTo>
                  <a:pt x="2165642" y="1762107"/>
                </a:lnTo>
                <a:lnTo>
                  <a:pt x="2168170" y="1761883"/>
                </a:lnTo>
                <a:lnTo>
                  <a:pt x="2170238" y="1761212"/>
                </a:lnTo>
                <a:lnTo>
                  <a:pt x="2178050" y="1759647"/>
                </a:lnTo>
                <a:lnTo>
                  <a:pt x="2177131" y="1762554"/>
                </a:lnTo>
                <a:lnTo>
                  <a:pt x="2175752" y="1767249"/>
                </a:lnTo>
                <a:lnTo>
                  <a:pt x="2175614" y="1767504"/>
                </a:lnTo>
                <a:lnTo>
                  <a:pt x="2173684" y="1771050"/>
                </a:lnTo>
                <a:lnTo>
                  <a:pt x="2172365" y="1773476"/>
                </a:lnTo>
                <a:lnTo>
                  <a:pt x="2173987" y="1772812"/>
                </a:lnTo>
                <a:lnTo>
                  <a:pt x="2187562" y="1767261"/>
                </a:lnTo>
                <a:lnTo>
                  <a:pt x="2196864" y="1763644"/>
                </a:lnTo>
                <a:lnTo>
                  <a:pt x="2201402" y="1761836"/>
                </a:lnTo>
                <a:lnTo>
                  <a:pt x="2205259" y="1760706"/>
                </a:lnTo>
                <a:lnTo>
                  <a:pt x="2208662" y="1759802"/>
                </a:lnTo>
                <a:lnTo>
                  <a:pt x="2211612" y="1759124"/>
                </a:lnTo>
                <a:lnTo>
                  <a:pt x="2214108" y="1759124"/>
                </a:lnTo>
                <a:lnTo>
                  <a:pt x="2215015" y="1759350"/>
                </a:lnTo>
                <a:lnTo>
                  <a:pt x="2215923" y="1759576"/>
                </a:lnTo>
                <a:lnTo>
                  <a:pt x="2217738" y="1759576"/>
                </a:lnTo>
                <a:lnTo>
                  <a:pt x="2217511" y="1760932"/>
                </a:lnTo>
                <a:lnTo>
                  <a:pt x="2209343" y="1770877"/>
                </a:lnTo>
                <a:lnTo>
                  <a:pt x="2209116" y="1774268"/>
                </a:lnTo>
                <a:lnTo>
                  <a:pt x="2208662" y="1777432"/>
                </a:lnTo>
                <a:lnTo>
                  <a:pt x="2207982" y="1780144"/>
                </a:lnTo>
                <a:lnTo>
                  <a:pt x="2206847" y="1783082"/>
                </a:lnTo>
                <a:lnTo>
                  <a:pt x="2205486" y="1785795"/>
                </a:lnTo>
                <a:lnTo>
                  <a:pt x="2204124" y="1788507"/>
                </a:lnTo>
                <a:lnTo>
                  <a:pt x="2202309" y="1790993"/>
                </a:lnTo>
                <a:lnTo>
                  <a:pt x="2200721" y="1793027"/>
                </a:lnTo>
                <a:lnTo>
                  <a:pt x="2198452" y="1795288"/>
                </a:lnTo>
                <a:lnTo>
                  <a:pt x="2195956" y="1797322"/>
                </a:lnTo>
                <a:lnTo>
                  <a:pt x="2193461" y="1798904"/>
                </a:lnTo>
                <a:lnTo>
                  <a:pt x="2190965" y="1800712"/>
                </a:lnTo>
                <a:lnTo>
                  <a:pt x="2188015" y="1802295"/>
                </a:lnTo>
                <a:lnTo>
                  <a:pt x="2185066" y="1803425"/>
                </a:lnTo>
                <a:lnTo>
                  <a:pt x="2181889" y="1804781"/>
                </a:lnTo>
                <a:lnTo>
                  <a:pt x="2178486" y="1805911"/>
                </a:lnTo>
                <a:lnTo>
                  <a:pt x="2160562" y="1820602"/>
                </a:lnTo>
                <a:lnTo>
                  <a:pt x="2126982" y="1832808"/>
                </a:lnTo>
                <a:lnTo>
                  <a:pt x="2121764" y="1835746"/>
                </a:lnTo>
                <a:lnTo>
                  <a:pt x="2097487" y="1853150"/>
                </a:lnTo>
                <a:lnTo>
                  <a:pt x="2100890" y="1859930"/>
                </a:lnTo>
                <a:lnTo>
                  <a:pt x="2085915" y="1870779"/>
                </a:lnTo>
                <a:lnTo>
                  <a:pt x="2071394" y="1890669"/>
                </a:lnTo>
                <a:lnTo>
                  <a:pt x="2064361" y="1899936"/>
                </a:lnTo>
                <a:lnTo>
                  <a:pt x="2058008" y="1908073"/>
                </a:lnTo>
                <a:lnTo>
                  <a:pt x="2055285" y="1912367"/>
                </a:lnTo>
                <a:lnTo>
                  <a:pt x="2052790" y="1916210"/>
                </a:lnTo>
                <a:lnTo>
                  <a:pt x="2050748" y="1920052"/>
                </a:lnTo>
                <a:lnTo>
                  <a:pt x="2049159" y="1923894"/>
                </a:lnTo>
                <a:lnTo>
                  <a:pt x="2047798" y="1927736"/>
                </a:lnTo>
                <a:lnTo>
                  <a:pt x="2046890" y="1932031"/>
                </a:lnTo>
                <a:lnTo>
                  <a:pt x="2046664" y="1936099"/>
                </a:lnTo>
                <a:lnTo>
                  <a:pt x="2046890" y="1940394"/>
                </a:lnTo>
                <a:lnTo>
                  <a:pt x="2047344" y="1944914"/>
                </a:lnTo>
                <a:lnTo>
                  <a:pt x="2048932" y="1949886"/>
                </a:lnTo>
                <a:lnTo>
                  <a:pt x="2050748" y="1955085"/>
                </a:lnTo>
                <a:lnTo>
                  <a:pt x="2053243" y="1960735"/>
                </a:lnTo>
                <a:lnTo>
                  <a:pt x="2058689" y="1970002"/>
                </a:lnTo>
                <a:lnTo>
                  <a:pt x="2055966" y="1973393"/>
                </a:lnTo>
                <a:lnTo>
                  <a:pt x="2053243" y="1976557"/>
                </a:lnTo>
                <a:lnTo>
                  <a:pt x="2050067" y="1979721"/>
                </a:lnTo>
                <a:lnTo>
                  <a:pt x="2046890" y="1982207"/>
                </a:lnTo>
                <a:lnTo>
                  <a:pt x="2043714" y="1984920"/>
                </a:lnTo>
                <a:lnTo>
                  <a:pt x="2040084" y="1987406"/>
                </a:lnTo>
                <a:lnTo>
                  <a:pt x="2036454" y="1989666"/>
                </a:lnTo>
                <a:lnTo>
                  <a:pt x="2032596" y="1991700"/>
                </a:lnTo>
                <a:lnTo>
                  <a:pt x="2033504" y="1979721"/>
                </a:lnTo>
                <a:lnTo>
                  <a:pt x="2034185" y="1965934"/>
                </a:lnTo>
                <a:lnTo>
                  <a:pt x="2035546" y="1933839"/>
                </a:lnTo>
                <a:lnTo>
                  <a:pt x="2036680" y="1898806"/>
                </a:lnTo>
                <a:lnTo>
                  <a:pt x="2037588" y="1880498"/>
                </a:lnTo>
                <a:lnTo>
                  <a:pt x="2038949" y="1862417"/>
                </a:lnTo>
                <a:lnTo>
                  <a:pt x="2040538" y="1844561"/>
                </a:lnTo>
                <a:lnTo>
                  <a:pt x="2042353" y="1827157"/>
                </a:lnTo>
                <a:lnTo>
                  <a:pt x="2043487" y="1819020"/>
                </a:lnTo>
                <a:lnTo>
                  <a:pt x="2044622" y="1811109"/>
                </a:lnTo>
                <a:lnTo>
                  <a:pt x="2045983" y="1803198"/>
                </a:lnTo>
                <a:lnTo>
                  <a:pt x="2047344" y="1795965"/>
                </a:lnTo>
                <a:lnTo>
                  <a:pt x="2049159" y="1788959"/>
                </a:lnTo>
                <a:lnTo>
                  <a:pt x="2050748" y="1782404"/>
                </a:lnTo>
                <a:lnTo>
                  <a:pt x="2052790" y="1776075"/>
                </a:lnTo>
                <a:lnTo>
                  <a:pt x="2054832" y="1770651"/>
                </a:lnTo>
                <a:lnTo>
                  <a:pt x="2057100" y="1765452"/>
                </a:lnTo>
                <a:lnTo>
                  <a:pt x="2059596" y="1760932"/>
                </a:lnTo>
                <a:lnTo>
                  <a:pt x="2062319" y="1757089"/>
                </a:lnTo>
                <a:lnTo>
                  <a:pt x="2063680" y="1755055"/>
                </a:lnTo>
                <a:lnTo>
                  <a:pt x="2065042" y="1753699"/>
                </a:lnTo>
                <a:lnTo>
                  <a:pt x="2066403" y="1753699"/>
                </a:lnTo>
                <a:lnTo>
                  <a:pt x="2083420" y="1755508"/>
                </a:lnTo>
                <a:lnTo>
                  <a:pt x="2109966" y="1753925"/>
                </a:lnTo>
                <a:lnTo>
                  <a:pt x="2110492" y="1752731"/>
                </a:lnTo>
                <a:lnTo>
                  <a:pt x="2111646" y="1749362"/>
                </a:lnTo>
                <a:lnTo>
                  <a:pt x="2113944" y="1744667"/>
                </a:lnTo>
                <a:lnTo>
                  <a:pt x="2114042" y="1744676"/>
                </a:lnTo>
                <a:lnTo>
                  <a:pt x="2114050" y="1744658"/>
                </a:lnTo>
                <a:lnTo>
                  <a:pt x="2114043" y="1744676"/>
                </a:lnTo>
                <a:lnTo>
                  <a:pt x="2122905" y="1745561"/>
                </a:lnTo>
                <a:lnTo>
                  <a:pt x="2125203" y="1746455"/>
                </a:lnTo>
                <a:lnTo>
                  <a:pt x="2130487" y="1748915"/>
                </a:lnTo>
                <a:lnTo>
                  <a:pt x="2132326" y="1748691"/>
                </a:lnTo>
                <a:lnTo>
                  <a:pt x="2141944" y="1753915"/>
                </a:lnTo>
                <a:lnTo>
                  <a:pt x="2143217" y="1753250"/>
                </a:lnTo>
                <a:lnTo>
                  <a:pt x="2142519" y="1753200"/>
                </a:lnTo>
                <a:lnTo>
                  <a:pt x="2138138" y="1748383"/>
                </a:lnTo>
                <a:lnTo>
                  <a:pt x="2136294" y="1747924"/>
                </a:lnTo>
                <a:lnTo>
                  <a:pt x="2130761" y="1747924"/>
                </a:lnTo>
                <a:lnTo>
                  <a:pt x="2127764" y="1746548"/>
                </a:lnTo>
                <a:lnTo>
                  <a:pt x="2125919" y="1743565"/>
                </a:lnTo>
                <a:lnTo>
                  <a:pt x="2124766" y="1740812"/>
                </a:lnTo>
                <a:lnTo>
                  <a:pt x="2124075" y="1738059"/>
                </a:lnTo>
                <a:lnTo>
                  <a:pt x="2124075" y="1736877"/>
                </a:lnTo>
                <a:lnTo>
                  <a:pt x="2120219" y="1738453"/>
                </a:lnTo>
                <a:lnTo>
                  <a:pt x="2110241" y="1742986"/>
                </a:lnTo>
                <a:lnTo>
                  <a:pt x="2100489" y="1747065"/>
                </a:lnTo>
                <a:lnTo>
                  <a:pt x="2095727" y="1748652"/>
                </a:lnTo>
                <a:lnTo>
                  <a:pt x="2091191" y="1750465"/>
                </a:lnTo>
                <a:lnTo>
                  <a:pt x="2086655" y="1751599"/>
                </a:lnTo>
                <a:lnTo>
                  <a:pt x="2082346" y="1752505"/>
                </a:lnTo>
                <a:lnTo>
                  <a:pt x="2078264" y="1753411"/>
                </a:lnTo>
                <a:lnTo>
                  <a:pt x="2074409" y="1753638"/>
                </a:lnTo>
                <a:lnTo>
                  <a:pt x="2071007" y="1753411"/>
                </a:lnTo>
                <a:lnTo>
                  <a:pt x="2069419" y="1753184"/>
                </a:lnTo>
                <a:lnTo>
                  <a:pt x="2067605" y="1752505"/>
                </a:lnTo>
                <a:lnTo>
                  <a:pt x="2065564" y="1752958"/>
                </a:lnTo>
                <a:lnTo>
                  <a:pt x="2064884" y="1752278"/>
                </a:lnTo>
                <a:lnTo>
                  <a:pt x="2057853" y="1748878"/>
                </a:lnTo>
                <a:lnTo>
                  <a:pt x="2061709" y="1717829"/>
                </a:lnTo>
                <a:lnTo>
                  <a:pt x="2066018" y="1686777"/>
                </a:lnTo>
                <a:lnTo>
                  <a:pt x="2070553" y="1655724"/>
                </a:lnTo>
                <a:lnTo>
                  <a:pt x="2073048" y="1640084"/>
                </a:lnTo>
                <a:lnTo>
                  <a:pt x="2075316" y="1624897"/>
                </a:lnTo>
                <a:lnTo>
                  <a:pt x="2080532" y="1644845"/>
                </a:lnTo>
                <a:lnTo>
                  <a:pt x="2075543" y="1616738"/>
                </a:lnTo>
                <a:lnTo>
                  <a:pt x="2079625" y="1592712"/>
                </a:lnTo>
                <a:lnTo>
                  <a:pt x="2083707" y="1568460"/>
                </a:lnTo>
                <a:lnTo>
                  <a:pt x="2087789" y="1544433"/>
                </a:lnTo>
                <a:lnTo>
                  <a:pt x="2092325" y="1520406"/>
                </a:lnTo>
                <a:lnTo>
                  <a:pt x="2101169" y="1472573"/>
                </a:lnTo>
                <a:lnTo>
                  <a:pt x="2105025" y="1448998"/>
                </a:lnTo>
                <a:lnTo>
                  <a:pt x="2108880" y="1425423"/>
                </a:lnTo>
                <a:lnTo>
                  <a:pt x="2111602" y="1424516"/>
                </a:lnTo>
                <a:lnTo>
                  <a:pt x="2115230" y="1424062"/>
                </a:lnTo>
                <a:lnTo>
                  <a:pt x="2119539" y="1423609"/>
                </a:lnTo>
                <a:lnTo>
                  <a:pt x="2124755" y="1423155"/>
                </a:lnTo>
                <a:lnTo>
                  <a:pt x="2135414" y="1422702"/>
                </a:lnTo>
                <a:lnTo>
                  <a:pt x="2146073" y="1422022"/>
                </a:lnTo>
                <a:lnTo>
                  <a:pt x="2150835" y="1421342"/>
                </a:lnTo>
                <a:lnTo>
                  <a:pt x="2154691" y="1420664"/>
                </a:lnTo>
                <a:lnTo>
                  <a:pt x="2157866" y="1419983"/>
                </a:lnTo>
                <a:lnTo>
                  <a:pt x="2158773" y="1419529"/>
                </a:lnTo>
                <a:lnTo>
                  <a:pt x="2159453" y="1419076"/>
                </a:lnTo>
                <a:lnTo>
                  <a:pt x="2159907" y="1418623"/>
                </a:lnTo>
                <a:lnTo>
                  <a:pt x="2159907" y="1417715"/>
                </a:lnTo>
                <a:lnTo>
                  <a:pt x="2159680" y="1417262"/>
                </a:lnTo>
                <a:lnTo>
                  <a:pt x="2159000" y="1416582"/>
                </a:lnTo>
                <a:lnTo>
                  <a:pt x="2158093" y="1415676"/>
                </a:lnTo>
                <a:lnTo>
                  <a:pt x="2156278" y="1414541"/>
                </a:lnTo>
                <a:lnTo>
                  <a:pt x="2151516" y="1412729"/>
                </a:lnTo>
                <a:lnTo>
                  <a:pt x="2167391" y="1397311"/>
                </a:lnTo>
                <a:lnTo>
                  <a:pt x="2214789" y="1374418"/>
                </a:lnTo>
                <a:lnTo>
                  <a:pt x="2212975" y="1372378"/>
                </a:lnTo>
                <a:lnTo>
                  <a:pt x="2211841" y="1370338"/>
                </a:lnTo>
                <a:lnTo>
                  <a:pt x="2210707" y="1368525"/>
                </a:lnTo>
                <a:lnTo>
                  <a:pt x="2210027" y="1366484"/>
                </a:lnTo>
                <a:lnTo>
                  <a:pt x="2209800" y="1364671"/>
                </a:lnTo>
                <a:lnTo>
                  <a:pt x="2209800" y="1362629"/>
                </a:lnTo>
                <a:lnTo>
                  <a:pt x="2210027" y="1360590"/>
                </a:lnTo>
                <a:lnTo>
                  <a:pt x="2210480" y="1358776"/>
                </a:lnTo>
                <a:lnTo>
                  <a:pt x="2211614" y="1356736"/>
                </a:lnTo>
                <a:lnTo>
                  <a:pt x="2212521" y="1354922"/>
                </a:lnTo>
                <a:lnTo>
                  <a:pt x="2213655" y="1353108"/>
                </a:lnTo>
                <a:lnTo>
                  <a:pt x="2215243" y="1351295"/>
                </a:lnTo>
                <a:lnTo>
                  <a:pt x="2218644" y="1347667"/>
                </a:lnTo>
                <a:lnTo>
                  <a:pt x="2222500" y="1344494"/>
                </a:lnTo>
                <a:lnTo>
                  <a:pt x="2226582" y="1341321"/>
                </a:lnTo>
                <a:lnTo>
                  <a:pt x="2231118" y="1338375"/>
                </a:lnTo>
                <a:lnTo>
                  <a:pt x="2235880" y="1335655"/>
                </a:lnTo>
                <a:lnTo>
                  <a:pt x="2240189" y="1333389"/>
                </a:lnTo>
                <a:lnTo>
                  <a:pt x="2244498" y="1331802"/>
                </a:lnTo>
                <a:lnTo>
                  <a:pt x="2248580" y="1330216"/>
                </a:lnTo>
                <a:lnTo>
                  <a:pt x="2251982" y="1329308"/>
                </a:lnTo>
                <a:lnTo>
                  <a:pt x="2254477" y="1328856"/>
                </a:lnTo>
                <a:lnTo>
                  <a:pt x="2254651" y="1328956"/>
                </a:lnTo>
                <a:lnTo>
                  <a:pt x="2254477" y="1328103"/>
                </a:lnTo>
                <a:lnTo>
                  <a:pt x="2265172" y="1320846"/>
                </a:lnTo>
                <a:lnTo>
                  <a:pt x="2273819" y="1314949"/>
                </a:lnTo>
                <a:lnTo>
                  <a:pt x="2280646" y="1310867"/>
                </a:lnTo>
                <a:lnTo>
                  <a:pt x="2285652" y="1308146"/>
                </a:lnTo>
                <a:lnTo>
                  <a:pt x="2287472" y="1307465"/>
                </a:lnTo>
                <a:lnTo>
                  <a:pt x="2288838" y="1307238"/>
                </a:lnTo>
                <a:lnTo>
                  <a:pt x="2289520" y="1307238"/>
                </a:lnTo>
                <a:lnTo>
                  <a:pt x="2289748" y="1307465"/>
                </a:lnTo>
                <a:lnTo>
                  <a:pt x="2289975" y="1307691"/>
                </a:lnTo>
                <a:lnTo>
                  <a:pt x="2289748" y="1308599"/>
                </a:lnTo>
                <a:lnTo>
                  <a:pt x="2289293" y="1309960"/>
                </a:lnTo>
                <a:lnTo>
                  <a:pt x="2287927" y="1311547"/>
                </a:lnTo>
                <a:lnTo>
                  <a:pt x="2286699" y="1313587"/>
                </a:lnTo>
                <a:lnTo>
                  <a:pt x="2295822" y="1308600"/>
                </a:lnTo>
                <a:lnTo>
                  <a:pt x="2317750" y="1308133"/>
                </a:lnTo>
                <a:lnTo>
                  <a:pt x="2317521" y="1308366"/>
                </a:lnTo>
                <a:lnTo>
                  <a:pt x="2304946" y="1315437"/>
                </a:lnTo>
                <a:lnTo>
                  <a:pt x="2308407" y="1314495"/>
                </a:lnTo>
                <a:lnTo>
                  <a:pt x="2312958" y="1312908"/>
                </a:lnTo>
                <a:lnTo>
                  <a:pt x="2316599" y="1311321"/>
                </a:lnTo>
                <a:lnTo>
                  <a:pt x="2318874" y="1310187"/>
                </a:lnTo>
                <a:lnTo>
                  <a:pt x="2318874" y="1307012"/>
                </a:lnTo>
                <a:lnTo>
                  <a:pt x="2309955" y="1305680"/>
                </a:lnTo>
                <a:lnTo>
                  <a:pt x="2297541" y="1307265"/>
                </a:lnTo>
                <a:lnTo>
                  <a:pt x="2292350" y="1304322"/>
                </a:lnTo>
                <a:lnTo>
                  <a:pt x="2304764" y="1298662"/>
                </a:lnTo>
                <a:lnTo>
                  <a:pt x="2320338" y="1303869"/>
                </a:lnTo>
                <a:lnTo>
                  <a:pt x="2311761" y="1299115"/>
                </a:lnTo>
                <a:lnTo>
                  <a:pt x="2316952" y="1297756"/>
                </a:lnTo>
                <a:lnTo>
                  <a:pt x="2317178" y="1297756"/>
                </a:lnTo>
                <a:lnTo>
                  <a:pt x="2317404" y="1297756"/>
                </a:lnTo>
                <a:lnTo>
                  <a:pt x="2317629" y="1297756"/>
                </a:lnTo>
                <a:lnTo>
                  <a:pt x="2318984" y="1297304"/>
                </a:lnTo>
                <a:lnTo>
                  <a:pt x="2316501" y="1295040"/>
                </a:lnTo>
                <a:lnTo>
                  <a:pt x="2342232" y="1289154"/>
                </a:lnTo>
                <a:lnTo>
                  <a:pt x="2334106" y="1288475"/>
                </a:lnTo>
                <a:lnTo>
                  <a:pt x="2331398" y="1289607"/>
                </a:lnTo>
                <a:lnTo>
                  <a:pt x="2328915" y="1290059"/>
                </a:lnTo>
                <a:lnTo>
                  <a:pt x="2326884" y="1290286"/>
                </a:lnTo>
                <a:lnTo>
                  <a:pt x="2324852" y="1290286"/>
                </a:lnTo>
                <a:lnTo>
                  <a:pt x="2323272" y="1290059"/>
                </a:lnTo>
                <a:lnTo>
                  <a:pt x="2321692" y="1289607"/>
                </a:lnTo>
                <a:lnTo>
                  <a:pt x="2320564" y="1288929"/>
                </a:lnTo>
                <a:lnTo>
                  <a:pt x="2319886" y="1288249"/>
                </a:lnTo>
                <a:lnTo>
                  <a:pt x="2318984" y="1287343"/>
                </a:lnTo>
                <a:lnTo>
                  <a:pt x="2318758" y="1286210"/>
                </a:lnTo>
                <a:lnTo>
                  <a:pt x="2318758" y="1284852"/>
                </a:lnTo>
                <a:lnTo>
                  <a:pt x="2318984" y="1283495"/>
                </a:lnTo>
                <a:lnTo>
                  <a:pt x="2319661" y="1281909"/>
                </a:lnTo>
                <a:lnTo>
                  <a:pt x="2320338" y="1280325"/>
                </a:lnTo>
                <a:lnTo>
                  <a:pt x="2321241" y="1278514"/>
                </a:lnTo>
                <a:lnTo>
                  <a:pt x="2322369" y="1276703"/>
                </a:lnTo>
                <a:lnTo>
                  <a:pt x="2336815" y="1257686"/>
                </a:lnTo>
                <a:lnTo>
                  <a:pt x="2346069" y="1240028"/>
                </a:lnTo>
                <a:lnTo>
                  <a:pt x="2348552" y="1237312"/>
                </a:lnTo>
                <a:lnTo>
                  <a:pt x="2361417" y="1232108"/>
                </a:lnTo>
                <a:lnTo>
                  <a:pt x="2384440" y="1213772"/>
                </a:lnTo>
                <a:lnTo>
                  <a:pt x="2389631" y="1211282"/>
                </a:lnTo>
                <a:lnTo>
                  <a:pt x="2417394" y="1203359"/>
                </a:lnTo>
                <a:lnTo>
                  <a:pt x="2435225" y="1217845"/>
                </a:lnTo>
                <a:lnTo>
                  <a:pt x="2422585" y="1238444"/>
                </a:lnTo>
                <a:lnTo>
                  <a:pt x="2422359" y="1238444"/>
                </a:lnTo>
                <a:lnTo>
                  <a:pt x="2422134" y="1238444"/>
                </a:lnTo>
                <a:lnTo>
                  <a:pt x="2421908" y="1238444"/>
                </a:lnTo>
                <a:lnTo>
                  <a:pt x="2421682" y="1238444"/>
                </a:lnTo>
                <a:lnTo>
                  <a:pt x="2421231" y="1238444"/>
                </a:lnTo>
                <a:lnTo>
                  <a:pt x="2417619" y="1246593"/>
                </a:lnTo>
                <a:lnTo>
                  <a:pt x="2418066" y="1260470"/>
                </a:lnTo>
                <a:lnTo>
                  <a:pt x="2419095" y="1259271"/>
                </a:lnTo>
                <a:lnTo>
                  <a:pt x="2419775" y="1258137"/>
                </a:lnTo>
                <a:lnTo>
                  <a:pt x="2420455" y="1256780"/>
                </a:lnTo>
                <a:lnTo>
                  <a:pt x="2420908" y="1255195"/>
                </a:lnTo>
                <a:lnTo>
                  <a:pt x="2420908" y="1253836"/>
                </a:lnTo>
                <a:lnTo>
                  <a:pt x="2420682" y="1252479"/>
                </a:lnTo>
                <a:lnTo>
                  <a:pt x="2420455" y="1249535"/>
                </a:lnTo>
                <a:lnTo>
                  <a:pt x="2420002" y="1246363"/>
                </a:lnTo>
                <a:lnTo>
                  <a:pt x="2420002" y="1244553"/>
                </a:lnTo>
                <a:lnTo>
                  <a:pt x="2420455" y="1242967"/>
                </a:lnTo>
                <a:lnTo>
                  <a:pt x="2420908" y="1240927"/>
                </a:lnTo>
                <a:lnTo>
                  <a:pt x="2421588" y="1238890"/>
                </a:lnTo>
                <a:lnTo>
                  <a:pt x="2421815" y="1238890"/>
                </a:lnTo>
                <a:lnTo>
                  <a:pt x="2422041" y="1238890"/>
                </a:lnTo>
                <a:lnTo>
                  <a:pt x="2422268" y="1238890"/>
                </a:lnTo>
                <a:lnTo>
                  <a:pt x="2424308" y="1238662"/>
                </a:lnTo>
                <a:lnTo>
                  <a:pt x="2426801" y="1237532"/>
                </a:lnTo>
                <a:lnTo>
                  <a:pt x="2429294" y="1235944"/>
                </a:lnTo>
                <a:lnTo>
                  <a:pt x="2431560" y="1233906"/>
                </a:lnTo>
                <a:lnTo>
                  <a:pt x="2433373" y="1231867"/>
                </a:lnTo>
                <a:lnTo>
                  <a:pt x="2434960" y="1229603"/>
                </a:lnTo>
                <a:lnTo>
                  <a:pt x="2436093" y="1227116"/>
                </a:lnTo>
                <a:lnTo>
                  <a:pt x="2436773" y="1224626"/>
                </a:lnTo>
                <a:lnTo>
                  <a:pt x="2437679" y="1222135"/>
                </a:lnTo>
                <a:lnTo>
                  <a:pt x="2437906" y="1219641"/>
                </a:lnTo>
                <a:lnTo>
                  <a:pt x="2437679" y="1216926"/>
                </a:lnTo>
                <a:lnTo>
                  <a:pt x="2437226" y="1214437"/>
                </a:lnTo>
                <a:lnTo>
                  <a:pt x="2436319" y="1212404"/>
                </a:lnTo>
                <a:lnTo>
                  <a:pt x="2435413" y="1210128"/>
                </a:lnTo>
                <a:lnTo>
                  <a:pt x="2434053" y="1208090"/>
                </a:lnTo>
                <a:lnTo>
                  <a:pt x="2432240" y="1206282"/>
                </a:lnTo>
                <a:lnTo>
                  <a:pt x="2429974" y="1204923"/>
                </a:lnTo>
                <a:lnTo>
                  <a:pt x="2429974" y="1202658"/>
                </a:lnTo>
                <a:lnTo>
                  <a:pt x="2429974" y="1200391"/>
                </a:lnTo>
                <a:lnTo>
                  <a:pt x="2430200" y="1198811"/>
                </a:lnTo>
                <a:lnTo>
                  <a:pt x="2430880" y="1196998"/>
                </a:lnTo>
                <a:lnTo>
                  <a:pt x="2431560" y="1195635"/>
                </a:lnTo>
                <a:lnTo>
                  <a:pt x="2432467" y="1194281"/>
                </a:lnTo>
                <a:lnTo>
                  <a:pt x="2433373" y="1193374"/>
                </a:lnTo>
                <a:lnTo>
                  <a:pt x="2434733" y="1192468"/>
                </a:lnTo>
                <a:lnTo>
                  <a:pt x="2435866" y="1191564"/>
                </a:lnTo>
                <a:lnTo>
                  <a:pt x="2437452" y="1191109"/>
                </a:lnTo>
                <a:lnTo>
                  <a:pt x="2438812" y="1190884"/>
                </a:lnTo>
                <a:lnTo>
                  <a:pt x="2440172" y="1190659"/>
                </a:lnTo>
                <a:lnTo>
                  <a:pt x="2443572" y="1190432"/>
                </a:lnTo>
                <a:lnTo>
                  <a:pt x="2447424" y="1190659"/>
                </a:lnTo>
                <a:lnTo>
                  <a:pt x="2450824" y="1191109"/>
                </a:lnTo>
                <a:lnTo>
                  <a:pt x="2454450" y="1191791"/>
                </a:lnTo>
                <a:lnTo>
                  <a:pt x="2457623" y="1192921"/>
                </a:lnTo>
                <a:lnTo>
                  <a:pt x="2460569" y="1194056"/>
                </a:lnTo>
                <a:lnTo>
                  <a:pt x="2465328" y="1195861"/>
                </a:lnTo>
                <a:lnTo>
                  <a:pt x="2466688" y="1196543"/>
                </a:lnTo>
                <a:lnTo>
                  <a:pt x="2467141" y="1196998"/>
                </a:lnTo>
                <a:lnTo>
                  <a:pt x="2474847" y="1197681"/>
                </a:lnTo>
                <a:lnTo>
                  <a:pt x="2474847" y="1191564"/>
                </a:lnTo>
                <a:lnTo>
                  <a:pt x="2476207" y="1190432"/>
                </a:lnTo>
                <a:lnTo>
                  <a:pt x="2479606" y="1187714"/>
                </a:lnTo>
                <a:lnTo>
                  <a:pt x="2482099" y="1186128"/>
                </a:lnTo>
                <a:lnTo>
                  <a:pt x="2485045" y="1184544"/>
                </a:lnTo>
                <a:lnTo>
                  <a:pt x="2488445" y="1182957"/>
                </a:lnTo>
                <a:lnTo>
                  <a:pt x="2492071" y="1181598"/>
                </a:lnTo>
                <a:lnTo>
                  <a:pt x="2495924" y="1180466"/>
                </a:lnTo>
                <a:lnTo>
                  <a:pt x="2500003" y="1179559"/>
                </a:lnTo>
                <a:lnTo>
                  <a:pt x="2504309" y="1179332"/>
                </a:lnTo>
                <a:lnTo>
                  <a:pt x="2509068" y="1179332"/>
                </a:lnTo>
                <a:lnTo>
                  <a:pt x="2511561" y="1179559"/>
                </a:lnTo>
                <a:lnTo>
                  <a:pt x="2513828" y="1180012"/>
                </a:lnTo>
                <a:lnTo>
                  <a:pt x="2516321" y="1180691"/>
                </a:lnTo>
                <a:lnTo>
                  <a:pt x="2518814" y="1181371"/>
                </a:lnTo>
                <a:lnTo>
                  <a:pt x="2521080" y="1182505"/>
                </a:lnTo>
                <a:lnTo>
                  <a:pt x="2522670" y="1183166"/>
                </a:lnTo>
                <a:lnTo>
                  <a:pt x="2529012" y="1186806"/>
                </a:lnTo>
                <a:lnTo>
                  <a:pt x="2526292" y="1184997"/>
                </a:lnTo>
                <a:lnTo>
                  <a:pt x="2523800" y="1183638"/>
                </a:lnTo>
                <a:lnTo>
                  <a:pt x="2522670" y="1183166"/>
                </a:lnTo>
                <a:lnTo>
                  <a:pt x="2507709" y="1174576"/>
                </a:lnTo>
                <a:lnTo>
                  <a:pt x="2498417" y="1170493"/>
                </a:lnTo>
                <a:lnTo>
                  <a:pt x="2502269" y="1168002"/>
                </a:lnTo>
                <a:lnTo>
                  <a:pt x="2497510" y="1160527"/>
                </a:lnTo>
                <a:lnTo>
                  <a:pt x="2499776" y="1157810"/>
                </a:lnTo>
                <a:lnTo>
                  <a:pt x="2490031" y="1158715"/>
                </a:lnTo>
                <a:lnTo>
                  <a:pt x="2502949" y="1150333"/>
                </a:lnTo>
                <a:lnTo>
                  <a:pt x="2495924" y="1133341"/>
                </a:lnTo>
                <a:lnTo>
                  <a:pt x="2498190" y="1132435"/>
                </a:lnTo>
                <a:lnTo>
                  <a:pt x="2499525" y="1132561"/>
                </a:lnTo>
                <a:lnTo>
                  <a:pt x="2498952" y="1132176"/>
                </a:lnTo>
                <a:lnTo>
                  <a:pt x="2497137" y="1130119"/>
                </a:lnTo>
                <a:lnTo>
                  <a:pt x="2495550" y="1128065"/>
                </a:lnTo>
                <a:lnTo>
                  <a:pt x="2512105" y="1125781"/>
                </a:lnTo>
                <a:lnTo>
                  <a:pt x="2520043" y="1124868"/>
                </a:lnTo>
                <a:lnTo>
                  <a:pt x="2528207" y="1124184"/>
                </a:lnTo>
                <a:lnTo>
                  <a:pt x="2531609" y="1131263"/>
                </a:lnTo>
                <a:lnTo>
                  <a:pt x="2527073" y="1129207"/>
                </a:lnTo>
                <a:lnTo>
                  <a:pt x="2523218" y="1131947"/>
                </a:lnTo>
                <a:lnTo>
                  <a:pt x="2515734" y="1133547"/>
                </a:lnTo>
                <a:lnTo>
                  <a:pt x="2514468" y="1133971"/>
                </a:lnTo>
                <a:lnTo>
                  <a:pt x="2538984" y="1136286"/>
                </a:lnTo>
                <a:lnTo>
                  <a:pt x="2537171" y="1137645"/>
                </a:lnTo>
                <a:lnTo>
                  <a:pt x="2539890" y="1138777"/>
                </a:lnTo>
                <a:lnTo>
                  <a:pt x="2534678" y="1146482"/>
                </a:lnTo>
                <a:lnTo>
                  <a:pt x="2544650" y="1146253"/>
                </a:lnTo>
                <a:lnTo>
                  <a:pt x="2543743" y="1150785"/>
                </a:lnTo>
                <a:lnTo>
                  <a:pt x="2558021" y="1147614"/>
                </a:lnTo>
                <a:lnTo>
                  <a:pt x="2560514" y="1147839"/>
                </a:lnTo>
                <a:lnTo>
                  <a:pt x="2562780" y="1148294"/>
                </a:lnTo>
                <a:lnTo>
                  <a:pt x="2564820" y="1147839"/>
                </a:lnTo>
                <a:lnTo>
                  <a:pt x="2567313" y="1147614"/>
                </a:lnTo>
                <a:lnTo>
                  <a:pt x="2569579" y="1146934"/>
                </a:lnTo>
                <a:lnTo>
                  <a:pt x="2571619" y="1146253"/>
                </a:lnTo>
                <a:lnTo>
                  <a:pt x="2573885" y="1145348"/>
                </a:lnTo>
                <a:lnTo>
                  <a:pt x="2575925" y="1144216"/>
                </a:lnTo>
                <a:lnTo>
                  <a:pt x="2564593" y="1162341"/>
                </a:lnTo>
                <a:lnTo>
                  <a:pt x="2586803" y="1162793"/>
                </a:lnTo>
                <a:lnTo>
                  <a:pt x="2591789" y="1155770"/>
                </a:lnTo>
                <a:lnTo>
                  <a:pt x="2590203" y="1156223"/>
                </a:lnTo>
                <a:lnTo>
                  <a:pt x="2595415" y="1153279"/>
                </a:lnTo>
                <a:lnTo>
                  <a:pt x="2600855" y="1150785"/>
                </a:lnTo>
                <a:lnTo>
                  <a:pt x="2606520" y="1148747"/>
                </a:lnTo>
                <a:lnTo>
                  <a:pt x="2611733" y="1146707"/>
                </a:lnTo>
                <a:lnTo>
                  <a:pt x="2617172" y="1144442"/>
                </a:lnTo>
                <a:lnTo>
                  <a:pt x="2619620" y="1143422"/>
                </a:lnTo>
                <a:lnTo>
                  <a:pt x="2619212" y="1144442"/>
                </a:lnTo>
                <a:lnTo>
                  <a:pt x="2621037" y="1142832"/>
                </a:lnTo>
                <a:lnTo>
                  <a:pt x="2622611" y="1142177"/>
                </a:lnTo>
                <a:lnTo>
                  <a:pt x="2628051" y="1139230"/>
                </a:lnTo>
                <a:lnTo>
                  <a:pt x="2630997" y="1137419"/>
                </a:lnTo>
                <a:lnTo>
                  <a:pt x="2633716" y="1135833"/>
                </a:lnTo>
                <a:lnTo>
                  <a:pt x="2633000" y="1135778"/>
                </a:lnTo>
                <a:lnTo>
                  <a:pt x="2633943" y="1135606"/>
                </a:lnTo>
                <a:lnTo>
                  <a:pt x="2635983" y="1135606"/>
                </a:lnTo>
                <a:lnTo>
                  <a:pt x="2638022" y="1135833"/>
                </a:lnTo>
                <a:lnTo>
                  <a:pt x="2640062" y="1136512"/>
                </a:lnTo>
                <a:lnTo>
                  <a:pt x="2641875" y="1137419"/>
                </a:lnTo>
                <a:lnTo>
                  <a:pt x="2643915" y="1138777"/>
                </a:lnTo>
                <a:lnTo>
                  <a:pt x="2648221" y="1141043"/>
                </a:lnTo>
                <a:lnTo>
                  <a:pt x="2650714" y="1142403"/>
                </a:lnTo>
                <a:lnTo>
                  <a:pt x="2653433" y="1143309"/>
                </a:lnTo>
                <a:lnTo>
                  <a:pt x="2656380" y="1143989"/>
                </a:lnTo>
                <a:lnTo>
                  <a:pt x="2659779" y="1144216"/>
                </a:lnTo>
                <a:lnTo>
                  <a:pt x="2671791" y="1156903"/>
                </a:lnTo>
                <a:lnTo>
                  <a:pt x="2684255" y="1160753"/>
                </a:lnTo>
                <a:lnTo>
                  <a:pt x="2688749" y="1170601"/>
                </a:lnTo>
                <a:lnTo>
                  <a:pt x="2686059" y="1161356"/>
                </a:lnTo>
                <a:lnTo>
                  <a:pt x="2687422" y="1159537"/>
                </a:lnTo>
                <a:lnTo>
                  <a:pt x="2695828" y="1159765"/>
                </a:lnTo>
                <a:lnTo>
                  <a:pt x="2695828" y="1152719"/>
                </a:lnTo>
                <a:lnTo>
                  <a:pt x="2689694" y="1151128"/>
                </a:lnTo>
                <a:lnTo>
                  <a:pt x="2688558" y="1152947"/>
                </a:lnTo>
                <a:lnTo>
                  <a:pt x="2684696" y="1152037"/>
                </a:lnTo>
                <a:lnTo>
                  <a:pt x="2684241" y="1149992"/>
                </a:lnTo>
                <a:lnTo>
                  <a:pt x="2756032" y="1122722"/>
                </a:lnTo>
                <a:lnTo>
                  <a:pt x="2759213" y="1119541"/>
                </a:lnTo>
                <a:lnTo>
                  <a:pt x="2762621" y="1116587"/>
                </a:lnTo>
                <a:lnTo>
                  <a:pt x="2766710" y="1113406"/>
                </a:lnTo>
                <a:lnTo>
                  <a:pt x="2770799" y="1110681"/>
                </a:lnTo>
                <a:lnTo>
                  <a:pt x="2775570" y="1107955"/>
                </a:lnTo>
                <a:lnTo>
                  <a:pt x="2780341" y="1105229"/>
                </a:lnTo>
                <a:lnTo>
                  <a:pt x="2785566" y="1102957"/>
                </a:lnTo>
                <a:lnTo>
                  <a:pt x="2790565" y="1100911"/>
                </a:lnTo>
                <a:lnTo>
                  <a:pt x="2796017" y="1098868"/>
                </a:lnTo>
                <a:lnTo>
                  <a:pt x="2801242" y="1097278"/>
                </a:lnTo>
                <a:lnTo>
                  <a:pt x="2806695" y="1095914"/>
                </a:lnTo>
                <a:lnTo>
                  <a:pt x="2811920" y="1094780"/>
                </a:lnTo>
                <a:lnTo>
                  <a:pt x="2817373" y="1094324"/>
                </a:lnTo>
                <a:lnTo>
                  <a:pt x="2822371" y="1094098"/>
                </a:lnTo>
                <a:lnTo>
                  <a:pt x="2827369" y="1094098"/>
                </a:lnTo>
                <a:lnTo>
                  <a:pt x="2831685" y="1094552"/>
                </a:lnTo>
                <a:lnTo>
                  <a:pt x="2840091" y="1096142"/>
                </a:lnTo>
                <a:lnTo>
                  <a:pt x="2843726" y="1097278"/>
                </a:lnTo>
                <a:lnTo>
                  <a:pt x="2844181" y="1097505"/>
                </a:lnTo>
                <a:lnTo>
                  <a:pt x="2843953" y="1097732"/>
                </a:lnTo>
                <a:lnTo>
                  <a:pt x="2841682" y="1097732"/>
                </a:lnTo>
                <a:lnTo>
                  <a:pt x="2834184" y="1097278"/>
                </a:lnTo>
                <a:lnTo>
                  <a:pt x="2831004" y="1097051"/>
                </a:lnTo>
                <a:lnTo>
                  <a:pt x="2829868" y="1096823"/>
                </a:lnTo>
                <a:lnTo>
                  <a:pt x="2832140" y="1099550"/>
                </a:lnTo>
                <a:lnTo>
                  <a:pt x="2834639" y="1102048"/>
                </a:lnTo>
                <a:lnTo>
                  <a:pt x="2837365" y="1104320"/>
                </a:lnTo>
                <a:lnTo>
                  <a:pt x="2839864" y="1106138"/>
                </a:lnTo>
                <a:lnTo>
                  <a:pt x="2842363" y="1107728"/>
                </a:lnTo>
                <a:lnTo>
                  <a:pt x="2845089" y="1108864"/>
                </a:lnTo>
                <a:lnTo>
                  <a:pt x="2847816" y="1109773"/>
                </a:lnTo>
                <a:lnTo>
                  <a:pt x="2850542" y="1110453"/>
                </a:lnTo>
                <a:lnTo>
                  <a:pt x="2853495" y="1110681"/>
                </a:lnTo>
                <a:lnTo>
                  <a:pt x="2856222" y="1110681"/>
                </a:lnTo>
                <a:lnTo>
                  <a:pt x="2859175" y="1110000"/>
                </a:lnTo>
                <a:lnTo>
                  <a:pt x="2862128" y="1109318"/>
                </a:lnTo>
                <a:lnTo>
                  <a:pt x="2864713" y="1108580"/>
                </a:lnTo>
                <a:lnTo>
                  <a:pt x="2863264" y="1109544"/>
                </a:lnTo>
                <a:lnTo>
                  <a:pt x="2862128" y="1110681"/>
                </a:lnTo>
                <a:lnTo>
                  <a:pt x="2861901" y="1111135"/>
                </a:lnTo>
                <a:lnTo>
                  <a:pt x="2861901" y="1111362"/>
                </a:lnTo>
                <a:lnTo>
                  <a:pt x="2862356" y="1111590"/>
                </a:lnTo>
                <a:lnTo>
                  <a:pt x="2863719" y="1111362"/>
                </a:lnTo>
                <a:lnTo>
                  <a:pt x="2884393" y="1104092"/>
                </a:lnTo>
                <a:lnTo>
                  <a:pt x="2888638" y="1103430"/>
                </a:lnTo>
                <a:lnTo>
                  <a:pt x="2899156" y="1094944"/>
                </a:lnTo>
                <a:lnTo>
                  <a:pt x="2907064" y="1090048"/>
                </a:lnTo>
                <a:lnTo>
                  <a:pt x="2894411" y="1091214"/>
                </a:lnTo>
                <a:lnTo>
                  <a:pt x="2879725" y="1104736"/>
                </a:lnTo>
                <a:lnTo>
                  <a:pt x="2890344" y="1085153"/>
                </a:lnTo>
                <a:lnTo>
                  <a:pt x="2891022" y="1082122"/>
                </a:lnTo>
                <a:lnTo>
                  <a:pt x="2899382" y="1078624"/>
                </a:lnTo>
                <a:lnTo>
                  <a:pt x="2912035" y="1074661"/>
                </a:lnTo>
                <a:lnTo>
                  <a:pt x="2913617" y="1074427"/>
                </a:lnTo>
                <a:lnTo>
                  <a:pt x="2912035" y="1077225"/>
                </a:lnTo>
                <a:lnTo>
                  <a:pt x="2930111" y="1076293"/>
                </a:lnTo>
                <a:lnTo>
                  <a:pt x="2933501" y="1075127"/>
                </a:lnTo>
                <a:lnTo>
                  <a:pt x="2937116" y="1073961"/>
                </a:lnTo>
                <a:lnTo>
                  <a:pt x="2944798" y="1071630"/>
                </a:lnTo>
                <a:lnTo>
                  <a:pt x="2952481" y="1069999"/>
                </a:lnTo>
                <a:lnTo>
                  <a:pt x="2960389" y="1068133"/>
                </a:lnTo>
                <a:lnTo>
                  <a:pt x="2968523" y="1066968"/>
                </a:lnTo>
                <a:lnTo>
                  <a:pt x="2976657" y="1065802"/>
                </a:lnTo>
                <a:lnTo>
                  <a:pt x="2992925" y="1063702"/>
                </a:lnTo>
                <a:lnTo>
                  <a:pt x="3000834" y="1069066"/>
                </a:lnTo>
                <a:lnTo>
                  <a:pt x="2999930" y="1072096"/>
                </a:lnTo>
                <a:lnTo>
                  <a:pt x="2998800" y="1074894"/>
                </a:lnTo>
                <a:lnTo>
                  <a:pt x="2997670" y="1077458"/>
                </a:lnTo>
                <a:lnTo>
                  <a:pt x="2997444" y="1080023"/>
                </a:lnTo>
                <a:lnTo>
                  <a:pt x="2997444" y="1082588"/>
                </a:lnTo>
                <a:lnTo>
                  <a:pt x="2997670" y="1085153"/>
                </a:lnTo>
                <a:lnTo>
                  <a:pt x="2998800" y="1087950"/>
                </a:lnTo>
                <a:lnTo>
                  <a:pt x="3000156" y="1090281"/>
                </a:lnTo>
                <a:lnTo>
                  <a:pt x="3001694" y="1092463"/>
                </a:lnTo>
                <a:lnTo>
                  <a:pt x="3002344" y="1092321"/>
                </a:lnTo>
                <a:lnTo>
                  <a:pt x="3002217" y="1092069"/>
                </a:lnTo>
                <a:lnTo>
                  <a:pt x="2997466" y="1080102"/>
                </a:lnTo>
                <a:lnTo>
                  <a:pt x="3001086" y="1069037"/>
                </a:lnTo>
                <a:lnTo>
                  <a:pt x="2993167" y="1063843"/>
                </a:lnTo>
                <a:lnTo>
                  <a:pt x="3047243" y="1056843"/>
                </a:lnTo>
                <a:lnTo>
                  <a:pt x="3101093" y="1050069"/>
                </a:lnTo>
                <a:lnTo>
                  <a:pt x="3093174" y="1058423"/>
                </a:lnTo>
                <a:lnTo>
                  <a:pt x="3088970" y="1073950"/>
                </a:lnTo>
                <a:lnTo>
                  <a:pt x="3101068" y="1050825"/>
                </a:lnTo>
                <a:lnTo>
                  <a:pt x="3114675" y="1048558"/>
                </a:lnTo>
                <a:lnTo>
                  <a:pt x="3128509" y="1046064"/>
                </a:lnTo>
                <a:lnTo>
                  <a:pt x="3156631" y="1040139"/>
                </a:lnTo>
                <a:lnTo>
                  <a:pt x="3170918" y="1037645"/>
                </a:lnTo>
                <a:lnTo>
                  <a:pt x="3184979" y="1034924"/>
                </a:lnTo>
                <a:lnTo>
                  <a:pt x="3199040" y="1032656"/>
                </a:lnTo>
                <a:lnTo>
                  <a:pt x="3206070" y="1031749"/>
                </a:lnTo>
                <a:lnTo>
                  <a:pt x="3213100" y="1031295"/>
                </a:lnTo>
                <a:lnTo>
                  <a:pt x="3219904" y="1030615"/>
                </a:lnTo>
                <a:lnTo>
                  <a:pt x="3226707" y="1030388"/>
                </a:lnTo>
                <a:lnTo>
                  <a:pt x="3233511" y="1030388"/>
                </a:lnTo>
                <a:lnTo>
                  <a:pt x="3240088" y="1030615"/>
                </a:lnTo>
                <a:lnTo>
                  <a:pt x="3246665" y="1031068"/>
                </a:lnTo>
                <a:lnTo>
                  <a:pt x="3253241" y="1031749"/>
                </a:lnTo>
                <a:lnTo>
                  <a:pt x="3259591" y="1032656"/>
                </a:lnTo>
                <a:lnTo>
                  <a:pt x="3265941" y="1034243"/>
                </a:lnTo>
                <a:lnTo>
                  <a:pt x="3272291" y="1035830"/>
                </a:lnTo>
                <a:lnTo>
                  <a:pt x="3273852" y="1036455"/>
                </a:lnTo>
                <a:lnTo>
                  <a:pt x="3273425" y="1035493"/>
                </a:lnTo>
                <a:lnTo>
                  <a:pt x="3272744" y="1033906"/>
                </a:lnTo>
                <a:lnTo>
                  <a:pt x="3272291" y="1031638"/>
                </a:lnTo>
                <a:lnTo>
                  <a:pt x="3271837" y="1029597"/>
                </a:lnTo>
                <a:lnTo>
                  <a:pt x="3272291" y="1027102"/>
                </a:lnTo>
                <a:lnTo>
                  <a:pt x="3513818" y="993995"/>
                </a:lnTo>
                <a:close/>
                <a:moveTo>
                  <a:pt x="2184400" y="993845"/>
                </a:moveTo>
                <a:lnTo>
                  <a:pt x="2185988" y="997526"/>
                </a:lnTo>
                <a:lnTo>
                  <a:pt x="2185534" y="998608"/>
                </a:lnTo>
                <a:lnTo>
                  <a:pt x="2184400" y="993845"/>
                </a:lnTo>
                <a:close/>
                <a:moveTo>
                  <a:pt x="1004888" y="993817"/>
                </a:moveTo>
                <a:lnTo>
                  <a:pt x="998952" y="1000348"/>
                </a:lnTo>
                <a:lnTo>
                  <a:pt x="969962" y="1025567"/>
                </a:lnTo>
                <a:lnTo>
                  <a:pt x="1004888" y="993817"/>
                </a:lnTo>
                <a:close/>
                <a:moveTo>
                  <a:pt x="5263198" y="992938"/>
                </a:moveTo>
                <a:lnTo>
                  <a:pt x="5263651" y="993391"/>
                </a:lnTo>
                <a:lnTo>
                  <a:pt x="5264105" y="993618"/>
                </a:lnTo>
                <a:lnTo>
                  <a:pt x="5263198" y="992938"/>
                </a:lnTo>
                <a:close/>
                <a:moveTo>
                  <a:pt x="3159951" y="991985"/>
                </a:moveTo>
                <a:lnTo>
                  <a:pt x="3160488" y="992993"/>
                </a:lnTo>
                <a:lnTo>
                  <a:pt x="3162300" y="997495"/>
                </a:lnTo>
                <a:lnTo>
                  <a:pt x="3148705" y="1001097"/>
                </a:lnTo>
                <a:lnTo>
                  <a:pt x="3142044" y="1012199"/>
                </a:lnTo>
                <a:lnTo>
                  <a:pt x="3144838" y="1010204"/>
                </a:lnTo>
                <a:lnTo>
                  <a:pt x="3148013" y="1007256"/>
                </a:lnTo>
                <a:lnTo>
                  <a:pt x="3151188" y="1004308"/>
                </a:lnTo>
                <a:lnTo>
                  <a:pt x="3154590" y="1001586"/>
                </a:lnTo>
                <a:lnTo>
                  <a:pt x="3156404" y="1000679"/>
                </a:lnTo>
                <a:lnTo>
                  <a:pt x="3158218" y="999545"/>
                </a:lnTo>
                <a:lnTo>
                  <a:pt x="3160259" y="998865"/>
                </a:lnTo>
                <a:lnTo>
                  <a:pt x="3162073" y="998411"/>
                </a:lnTo>
                <a:lnTo>
                  <a:pt x="3170011" y="997504"/>
                </a:lnTo>
                <a:lnTo>
                  <a:pt x="3179536" y="998865"/>
                </a:lnTo>
                <a:lnTo>
                  <a:pt x="3196318" y="997050"/>
                </a:lnTo>
                <a:lnTo>
                  <a:pt x="3204206" y="1001101"/>
                </a:lnTo>
                <a:lnTo>
                  <a:pt x="3202490" y="997243"/>
                </a:lnTo>
                <a:lnTo>
                  <a:pt x="3201582" y="996337"/>
                </a:lnTo>
                <a:lnTo>
                  <a:pt x="3200675" y="995431"/>
                </a:lnTo>
                <a:lnTo>
                  <a:pt x="3198406" y="994524"/>
                </a:lnTo>
                <a:lnTo>
                  <a:pt x="3195911" y="993844"/>
                </a:lnTo>
                <a:lnTo>
                  <a:pt x="3193189" y="993618"/>
                </a:lnTo>
                <a:lnTo>
                  <a:pt x="3190467" y="993618"/>
                </a:lnTo>
                <a:lnTo>
                  <a:pt x="3187518" y="993844"/>
                </a:lnTo>
                <a:lnTo>
                  <a:pt x="3181166" y="994298"/>
                </a:lnTo>
                <a:lnTo>
                  <a:pt x="3174814" y="994751"/>
                </a:lnTo>
                <a:lnTo>
                  <a:pt x="3171638" y="994751"/>
                </a:lnTo>
                <a:lnTo>
                  <a:pt x="3168462" y="994751"/>
                </a:lnTo>
                <a:lnTo>
                  <a:pt x="3165513" y="994298"/>
                </a:lnTo>
                <a:lnTo>
                  <a:pt x="3162564" y="993391"/>
                </a:lnTo>
                <a:lnTo>
                  <a:pt x="3159951" y="991985"/>
                </a:lnTo>
                <a:close/>
                <a:moveTo>
                  <a:pt x="2609850" y="990691"/>
                </a:moveTo>
                <a:lnTo>
                  <a:pt x="2609645" y="990967"/>
                </a:lnTo>
                <a:lnTo>
                  <a:pt x="2603500" y="997042"/>
                </a:lnTo>
                <a:lnTo>
                  <a:pt x="2605343" y="991796"/>
                </a:lnTo>
                <a:lnTo>
                  <a:pt x="2609850" y="990691"/>
                </a:lnTo>
                <a:close/>
                <a:moveTo>
                  <a:pt x="1019247" y="990616"/>
                </a:moveTo>
                <a:lnTo>
                  <a:pt x="1014488" y="1000368"/>
                </a:lnTo>
                <a:lnTo>
                  <a:pt x="1013582" y="1001048"/>
                </a:lnTo>
                <a:lnTo>
                  <a:pt x="1009277" y="1004903"/>
                </a:lnTo>
                <a:lnTo>
                  <a:pt x="1013582" y="1001955"/>
                </a:lnTo>
                <a:lnTo>
                  <a:pt x="1015395" y="1002636"/>
                </a:lnTo>
                <a:lnTo>
                  <a:pt x="1011316" y="1008079"/>
                </a:lnTo>
                <a:lnTo>
                  <a:pt x="1013355" y="1006037"/>
                </a:lnTo>
                <a:lnTo>
                  <a:pt x="1015621" y="1004450"/>
                </a:lnTo>
                <a:lnTo>
                  <a:pt x="1017661" y="1002636"/>
                </a:lnTo>
                <a:lnTo>
                  <a:pt x="1019927" y="1001275"/>
                </a:lnTo>
                <a:lnTo>
                  <a:pt x="1022193" y="999914"/>
                </a:lnTo>
                <a:lnTo>
                  <a:pt x="1024459" y="998780"/>
                </a:lnTo>
                <a:lnTo>
                  <a:pt x="1026951" y="997873"/>
                </a:lnTo>
                <a:lnTo>
                  <a:pt x="1029217" y="997193"/>
                </a:lnTo>
                <a:lnTo>
                  <a:pt x="1028764" y="998327"/>
                </a:lnTo>
                <a:lnTo>
                  <a:pt x="1027631" y="999461"/>
                </a:lnTo>
                <a:lnTo>
                  <a:pt x="1024912" y="1002636"/>
                </a:lnTo>
                <a:lnTo>
                  <a:pt x="1018114" y="1010120"/>
                </a:lnTo>
                <a:lnTo>
                  <a:pt x="1012902" y="1015789"/>
                </a:lnTo>
                <a:lnTo>
                  <a:pt x="1012223" y="1016923"/>
                </a:lnTo>
                <a:lnTo>
                  <a:pt x="1011996" y="1017377"/>
                </a:lnTo>
                <a:lnTo>
                  <a:pt x="1012223" y="1017377"/>
                </a:lnTo>
                <a:lnTo>
                  <a:pt x="1012902" y="1017150"/>
                </a:lnTo>
                <a:lnTo>
                  <a:pt x="1014715" y="1017830"/>
                </a:lnTo>
                <a:lnTo>
                  <a:pt x="1004518" y="1027582"/>
                </a:lnTo>
                <a:lnTo>
                  <a:pt x="1009730" y="1024861"/>
                </a:lnTo>
                <a:lnTo>
                  <a:pt x="999080" y="1035519"/>
                </a:lnTo>
                <a:lnTo>
                  <a:pt x="998627" y="1035973"/>
                </a:lnTo>
                <a:lnTo>
                  <a:pt x="990242" y="1044137"/>
                </a:lnTo>
                <a:lnTo>
                  <a:pt x="992055" y="1043003"/>
                </a:lnTo>
                <a:lnTo>
                  <a:pt x="989109" y="1046635"/>
                </a:lnTo>
                <a:lnTo>
                  <a:pt x="990469" y="1046409"/>
                </a:lnTo>
                <a:lnTo>
                  <a:pt x="990242" y="1050037"/>
                </a:lnTo>
                <a:lnTo>
                  <a:pt x="992055" y="1050944"/>
                </a:lnTo>
                <a:lnTo>
                  <a:pt x="987859" y="1056944"/>
                </a:lnTo>
                <a:lnTo>
                  <a:pt x="945376" y="1089952"/>
                </a:lnTo>
                <a:lnTo>
                  <a:pt x="945829" y="1092219"/>
                </a:lnTo>
                <a:lnTo>
                  <a:pt x="949002" y="1093581"/>
                </a:lnTo>
                <a:lnTo>
                  <a:pt x="948549" y="1094714"/>
                </a:lnTo>
                <a:lnTo>
                  <a:pt x="947869" y="1096075"/>
                </a:lnTo>
                <a:lnTo>
                  <a:pt x="945150" y="1099477"/>
                </a:lnTo>
                <a:lnTo>
                  <a:pt x="941751" y="1103332"/>
                </a:lnTo>
                <a:lnTo>
                  <a:pt x="937899" y="1107187"/>
                </a:lnTo>
                <a:lnTo>
                  <a:pt x="929968" y="1114898"/>
                </a:lnTo>
                <a:lnTo>
                  <a:pt x="924983" y="1119434"/>
                </a:lnTo>
                <a:lnTo>
                  <a:pt x="925436" y="1120794"/>
                </a:lnTo>
                <a:lnTo>
                  <a:pt x="924756" y="1120794"/>
                </a:lnTo>
                <a:lnTo>
                  <a:pt x="923623" y="1121248"/>
                </a:lnTo>
                <a:lnTo>
                  <a:pt x="921584" y="1122382"/>
                </a:lnTo>
                <a:lnTo>
                  <a:pt x="919318" y="1123970"/>
                </a:lnTo>
                <a:lnTo>
                  <a:pt x="916599" y="1126238"/>
                </a:lnTo>
                <a:lnTo>
                  <a:pt x="911613" y="1131227"/>
                </a:lnTo>
                <a:lnTo>
                  <a:pt x="906855" y="1136216"/>
                </a:lnTo>
                <a:lnTo>
                  <a:pt x="902323" y="1141432"/>
                </a:lnTo>
                <a:lnTo>
                  <a:pt x="909574" y="1132815"/>
                </a:lnTo>
                <a:lnTo>
                  <a:pt x="896431" y="1144381"/>
                </a:lnTo>
                <a:lnTo>
                  <a:pt x="896431" y="1146195"/>
                </a:lnTo>
                <a:lnTo>
                  <a:pt x="894166" y="1149143"/>
                </a:lnTo>
                <a:lnTo>
                  <a:pt x="895978" y="1147102"/>
                </a:lnTo>
                <a:lnTo>
                  <a:pt x="898244" y="1145515"/>
                </a:lnTo>
                <a:lnTo>
                  <a:pt x="900057" y="1143701"/>
                </a:lnTo>
                <a:lnTo>
                  <a:pt x="902323" y="1142340"/>
                </a:lnTo>
                <a:lnTo>
                  <a:pt x="904816" y="1140979"/>
                </a:lnTo>
                <a:lnTo>
                  <a:pt x="906855" y="1140071"/>
                </a:lnTo>
                <a:lnTo>
                  <a:pt x="909348" y="1139164"/>
                </a:lnTo>
                <a:lnTo>
                  <a:pt x="912067" y="1138484"/>
                </a:lnTo>
                <a:lnTo>
                  <a:pt x="910027" y="1142113"/>
                </a:lnTo>
                <a:lnTo>
                  <a:pt x="907988" y="1145742"/>
                </a:lnTo>
                <a:lnTo>
                  <a:pt x="905495" y="1149143"/>
                </a:lnTo>
                <a:lnTo>
                  <a:pt x="902549" y="1152545"/>
                </a:lnTo>
                <a:lnTo>
                  <a:pt x="899377" y="1155720"/>
                </a:lnTo>
                <a:lnTo>
                  <a:pt x="899345" y="1155753"/>
                </a:lnTo>
                <a:lnTo>
                  <a:pt x="897111" y="1157308"/>
                </a:lnTo>
                <a:lnTo>
                  <a:pt x="891446" y="1161163"/>
                </a:lnTo>
                <a:lnTo>
                  <a:pt x="886008" y="1165019"/>
                </a:lnTo>
                <a:lnTo>
                  <a:pt x="881023" y="1169102"/>
                </a:lnTo>
                <a:lnTo>
                  <a:pt x="875584" y="1173184"/>
                </a:lnTo>
                <a:lnTo>
                  <a:pt x="870600" y="1177266"/>
                </a:lnTo>
                <a:lnTo>
                  <a:pt x="865614" y="1181575"/>
                </a:lnTo>
                <a:lnTo>
                  <a:pt x="860856" y="1186110"/>
                </a:lnTo>
                <a:lnTo>
                  <a:pt x="866974" y="1181348"/>
                </a:lnTo>
                <a:lnTo>
                  <a:pt x="873998" y="1176359"/>
                </a:lnTo>
                <a:lnTo>
                  <a:pt x="881476" y="1170916"/>
                </a:lnTo>
                <a:lnTo>
                  <a:pt x="888954" y="1165019"/>
                </a:lnTo>
                <a:lnTo>
                  <a:pt x="892579" y="1162070"/>
                </a:lnTo>
                <a:lnTo>
                  <a:pt x="895978" y="1159122"/>
                </a:lnTo>
                <a:lnTo>
                  <a:pt x="899345" y="1155753"/>
                </a:lnTo>
                <a:lnTo>
                  <a:pt x="902323" y="1153679"/>
                </a:lnTo>
                <a:lnTo>
                  <a:pt x="885328" y="1170463"/>
                </a:lnTo>
                <a:lnTo>
                  <a:pt x="900510" y="1157082"/>
                </a:lnTo>
                <a:lnTo>
                  <a:pt x="878757" y="1179534"/>
                </a:lnTo>
                <a:lnTo>
                  <a:pt x="927702" y="1141886"/>
                </a:lnTo>
                <a:lnTo>
                  <a:pt x="910027" y="1161163"/>
                </a:lnTo>
                <a:lnTo>
                  <a:pt x="914559" y="1157534"/>
                </a:lnTo>
                <a:lnTo>
                  <a:pt x="918638" y="1153452"/>
                </a:lnTo>
                <a:lnTo>
                  <a:pt x="926795" y="1145515"/>
                </a:lnTo>
                <a:lnTo>
                  <a:pt x="931101" y="1141432"/>
                </a:lnTo>
                <a:lnTo>
                  <a:pt x="935633" y="1137577"/>
                </a:lnTo>
                <a:lnTo>
                  <a:pt x="940165" y="1134175"/>
                </a:lnTo>
                <a:lnTo>
                  <a:pt x="945376" y="1131001"/>
                </a:lnTo>
                <a:lnTo>
                  <a:pt x="950588" y="1122836"/>
                </a:lnTo>
                <a:lnTo>
                  <a:pt x="950135" y="1124423"/>
                </a:lnTo>
                <a:lnTo>
                  <a:pt x="962598" y="1113764"/>
                </a:lnTo>
                <a:lnTo>
                  <a:pt x="962144" y="1117166"/>
                </a:lnTo>
                <a:lnTo>
                  <a:pt x="964184" y="1113992"/>
                </a:lnTo>
                <a:lnTo>
                  <a:pt x="966223" y="1110816"/>
                </a:lnTo>
                <a:lnTo>
                  <a:pt x="968263" y="1108322"/>
                </a:lnTo>
                <a:lnTo>
                  <a:pt x="969849" y="1105827"/>
                </a:lnTo>
                <a:lnTo>
                  <a:pt x="971888" y="1103786"/>
                </a:lnTo>
                <a:lnTo>
                  <a:pt x="972794" y="1102878"/>
                </a:lnTo>
                <a:lnTo>
                  <a:pt x="973701" y="1102425"/>
                </a:lnTo>
                <a:lnTo>
                  <a:pt x="975060" y="1101971"/>
                </a:lnTo>
                <a:lnTo>
                  <a:pt x="976194" y="1101518"/>
                </a:lnTo>
                <a:lnTo>
                  <a:pt x="977553" y="1101518"/>
                </a:lnTo>
                <a:lnTo>
                  <a:pt x="979140" y="1101518"/>
                </a:lnTo>
                <a:lnTo>
                  <a:pt x="1002915" y="1081428"/>
                </a:lnTo>
                <a:lnTo>
                  <a:pt x="1003838" y="1081561"/>
                </a:lnTo>
                <a:lnTo>
                  <a:pt x="992509" y="1090632"/>
                </a:lnTo>
                <a:lnTo>
                  <a:pt x="997947" y="1087911"/>
                </a:lnTo>
                <a:lnTo>
                  <a:pt x="990242" y="1094941"/>
                </a:lnTo>
                <a:lnTo>
                  <a:pt x="996814" y="1091085"/>
                </a:lnTo>
                <a:lnTo>
                  <a:pt x="997041" y="1091085"/>
                </a:lnTo>
                <a:lnTo>
                  <a:pt x="989300" y="1099110"/>
                </a:lnTo>
                <a:lnTo>
                  <a:pt x="989189" y="1099289"/>
                </a:lnTo>
                <a:lnTo>
                  <a:pt x="988972" y="1099450"/>
                </a:lnTo>
                <a:lnTo>
                  <a:pt x="984351" y="1104239"/>
                </a:lnTo>
                <a:lnTo>
                  <a:pt x="978686" y="1110362"/>
                </a:lnTo>
                <a:lnTo>
                  <a:pt x="980499" y="1110589"/>
                </a:lnTo>
                <a:lnTo>
                  <a:pt x="969396" y="1121702"/>
                </a:lnTo>
                <a:lnTo>
                  <a:pt x="974834" y="1117846"/>
                </a:lnTo>
                <a:lnTo>
                  <a:pt x="969622" y="1123290"/>
                </a:lnTo>
                <a:lnTo>
                  <a:pt x="973021" y="1120794"/>
                </a:lnTo>
                <a:lnTo>
                  <a:pt x="955573" y="1133948"/>
                </a:lnTo>
                <a:lnTo>
                  <a:pt x="963957" y="1129412"/>
                </a:lnTo>
                <a:lnTo>
                  <a:pt x="965317" y="1130773"/>
                </a:lnTo>
                <a:lnTo>
                  <a:pt x="960558" y="1134402"/>
                </a:lnTo>
                <a:lnTo>
                  <a:pt x="962371" y="1133722"/>
                </a:lnTo>
                <a:lnTo>
                  <a:pt x="957159" y="1138484"/>
                </a:lnTo>
                <a:lnTo>
                  <a:pt x="958972" y="1139164"/>
                </a:lnTo>
                <a:lnTo>
                  <a:pt x="934726" y="1159122"/>
                </a:lnTo>
                <a:lnTo>
                  <a:pt x="940165" y="1156627"/>
                </a:lnTo>
                <a:lnTo>
                  <a:pt x="939032" y="1157534"/>
                </a:lnTo>
                <a:lnTo>
                  <a:pt x="947869" y="1153679"/>
                </a:lnTo>
                <a:lnTo>
                  <a:pt x="920904" y="1175226"/>
                </a:lnTo>
                <a:lnTo>
                  <a:pt x="935633" y="1167514"/>
                </a:lnTo>
                <a:lnTo>
                  <a:pt x="931554" y="1171143"/>
                </a:lnTo>
                <a:lnTo>
                  <a:pt x="933593" y="1170463"/>
                </a:lnTo>
                <a:lnTo>
                  <a:pt x="925209" y="1176813"/>
                </a:lnTo>
                <a:lnTo>
                  <a:pt x="926795" y="1176813"/>
                </a:lnTo>
                <a:lnTo>
                  <a:pt x="925663" y="1178173"/>
                </a:lnTo>
                <a:lnTo>
                  <a:pt x="929741" y="1176813"/>
                </a:lnTo>
                <a:lnTo>
                  <a:pt x="926569" y="1180894"/>
                </a:lnTo>
                <a:lnTo>
                  <a:pt x="926401" y="1181089"/>
                </a:lnTo>
                <a:lnTo>
                  <a:pt x="928688" y="1179564"/>
                </a:lnTo>
                <a:lnTo>
                  <a:pt x="928688" y="1180555"/>
                </a:lnTo>
                <a:lnTo>
                  <a:pt x="925660" y="1181944"/>
                </a:lnTo>
                <a:lnTo>
                  <a:pt x="923623" y="1184297"/>
                </a:lnTo>
                <a:lnTo>
                  <a:pt x="921584" y="1187470"/>
                </a:lnTo>
                <a:lnTo>
                  <a:pt x="919318" y="1189966"/>
                </a:lnTo>
                <a:lnTo>
                  <a:pt x="917052" y="1192006"/>
                </a:lnTo>
                <a:lnTo>
                  <a:pt x="915050" y="1193463"/>
                </a:lnTo>
                <a:lnTo>
                  <a:pt x="911225" y="1197026"/>
                </a:lnTo>
                <a:lnTo>
                  <a:pt x="913643" y="1194279"/>
                </a:lnTo>
                <a:lnTo>
                  <a:pt x="911387" y="1195407"/>
                </a:lnTo>
                <a:lnTo>
                  <a:pt x="907535" y="1196995"/>
                </a:lnTo>
                <a:lnTo>
                  <a:pt x="902096" y="1208560"/>
                </a:lnTo>
                <a:lnTo>
                  <a:pt x="903456" y="1210375"/>
                </a:lnTo>
                <a:lnTo>
                  <a:pt x="880570" y="1231237"/>
                </a:lnTo>
                <a:lnTo>
                  <a:pt x="883742" y="1228516"/>
                </a:lnTo>
                <a:lnTo>
                  <a:pt x="878530" y="1233278"/>
                </a:lnTo>
                <a:lnTo>
                  <a:pt x="877624" y="1229195"/>
                </a:lnTo>
                <a:lnTo>
                  <a:pt x="882609" y="1225568"/>
                </a:lnTo>
                <a:lnTo>
                  <a:pt x="878983" y="1225568"/>
                </a:lnTo>
                <a:lnTo>
                  <a:pt x="875131" y="1234865"/>
                </a:lnTo>
                <a:lnTo>
                  <a:pt x="873545" y="1234865"/>
                </a:lnTo>
                <a:lnTo>
                  <a:pt x="876944" y="1236907"/>
                </a:lnTo>
                <a:lnTo>
                  <a:pt x="875466" y="1238470"/>
                </a:lnTo>
                <a:lnTo>
                  <a:pt x="877888" y="1236709"/>
                </a:lnTo>
                <a:lnTo>
                  <a:pt x="875927" y="1241469"/>
                </a:lnTo>
                <a:lnTo>
                  <a:pt x="873634" y="1240406"/>
                </a:lnTo>
                <a:lnTo>
                  <a:pt x="870621" y="1243593"/>
                </a:lnTo>
                <a:lnTo>
                  <a:pt x="871538" y="1243963"/>
                </a:lnTo>
                <a:lnTo>
                  <a:pt x="870977" y="1244644"/>
                </a:lnTo>
                <a:lnTo>
                  <a:pt x="868362" y="1246232"/>
                </a:lnTo>
                <a:lnTo>
                  <a:pt x="868469" y="1245868"/>
                </a:lnTo>
                <a:lnTo>
                  <a:pt x="864934" y="1249606"/>
                </a:lnTo>
                <a:lnTo>
                  <a:pt x="861536" y="1250514"/>
                </a:lnTo>
                <a:lnTo>
                  <a:pt x="861309" y="1252555"/>
                </a:lnTo>
                <a:lnTo>
                  <a:pt x="862895" y="1253689"/>
                </a:lnTo>
                <a:lnTo>
                  <a:pt x="866068" y="1252102"/>
                </a:lnTo>
                <a:lnTo>
                  <a:pt x="857230" y="1261854"/>
                </a:lnTo>
                <a:lnTo>
                  <a:pt x="858363" y="1263214"/>
                </a:lnTo>
                <a:lnTo>
                  <a:pt x="854737" y="1268430"/>
                </a:lnTo>
                <a:lnTo>
                  <a:pt x="856324" y="1268203"/>
                </a:lnTo>
                <a:lnTo>
                  <a:pt x="855870" y="1269337"/>
                </a:lnTo>
                <a:lnTo>
                  <a:pt x="852018" y="1273192"/>
                </a:lnTo>
                <a:lnTo>
                  <a:pt x="851792" y="1273192"/>
                </a:lnTo>
                <a:lnTo>
                  <a:pt x="852245" y="1273647"/>
                </a:lnTo>
                <a:lnTo>
                  <a:pt x="857004" y="1270698"/>
                </a:lnTo>
                <a:lnTo>
                  <a:pt x="851112" y="1277275"/>
                </a:lnTo>
                <a:lnTo>
                  <a:pt x="858363" y="1271832"/>
                </a:lnTo>
                <a:lnTo>
                  <a:pt x="845447" y="1285893"/>
                </a:lnTo>
                <a:lnTo>
                  <a:pt x="848846" y="1284078"/>
                </a:lnTo>
                <a:lnTo>
                  <a:pt x="844314" y="1289068"/>
                </a:lnTo>
                <a:lnTo>
                  <a:pt x="831171" y="1289748"/>
                </a:lnTo>
                <a:lnTo>
                  <a:pt x="817122" y="1291109"/>
                </a:lnTo>
                <a:lnTo>
                  <a:pt x="802167" y="1292244"/>
                </a:lnTo>
                <a:lnTo>
                  <a:pt x="787438" y="1293151"/>
                </a:lnTo>
                <a:lnTo>
                  <a:pt x="779960" y="1293378"/>
                </a:lnTo>
                <a:lnTo>
                  <a:pt x="772483" y="1293378"/>
                </a:lnTo>
                <a:lnTo>
                  <a:pt x="765005" y="1293151"/>
                </a:lnTo>
                <a:lnTo>
                  <a:pt x="757981" y="1292697"/>
                </a:lnTo>
                <a:lnTo>
                  <a:pt x="750956" y="1292017"/>
                </a:lnTo>
                <a:lnTo>
                  <a:pt x="744385" y="1290883"/>
                </a:lnTo>
                <a:lnTo>
                  <a:pt x="737814" y="1289068"/>
                </a:lnTo>
                <a:lnTo>
                  <a:pt x="735094" y="1288161"/>
                </a:lnTo>
                <a:lnTo>
                  <a:pt x="732149" y="1286801"/>
                </a:lnTo>
                <a:lnTo>
                  <a:pt x="742345" y="1275687"/>
                </a:lnTo>
                <a:lnTo>
                  <a:pt x="752769" y="1264348"/>
                </a:lnTo>
                <a:lnTo>
                  <a:pt x="762966" y="1252329"/>
                </a:lnTo>
                <a:lnTo>
                  <a:pt x="773163" y="1240534"/>
                </a:lnTo>
                <a:lnTo>
                  <a:pt x="793330" y="1216496"/>
                </a:lnTo>
                <a:lnTo>
                  <a:pt x="813724" y="1192232"/>
                </a:lnTo>
                <a:lnTo>
                  <a:pt x="823920" y="1180442"/>
                </a:lnTo>
                <a:lnTo>
                  <a:pt x="834117" y="1168875"/>
                </a:lnTo>
                <a:lnTo>
                  <a:pt x="844541" y="1157308"/>
                </a:lnTo>
                <a:lnTo>
                  <a:pt x="854964" y="1146195"/>
                </a:lnTo>
                <a:lnTo>
                  <a:pt x="865388" y="1135309"/>
                </a:lnTo>
                <a:lnTo>
                  <a:pt x="875811" y="1125104"/>
                </a:lnTo>
                <a:lnTo>
                  <a:pt x="886461" y="1115125"/>
                </a:lnTo>
                <a:lnTo>
                  <a:pt x="897564" y="1105600"/>
                </a:lnTo>
                <a:lnTo>
                  <a:pt x="943790" y="1057748"/>
                </a:lnTo>
                <a:lnTo>
                  <a:pt x="942430" y="1058429"/>
                </a:lnTo>
                <a:lnTo>
                  <a:pt x="960558" y="1040509"/>
                </a:lnTo>
                <a:lnTo>
                  <a:pt x="969849" y="1031210"/>
                </a:lnTo>
                <a:lnTo>
                  <a:pt x="979366" y="1021912"/>
                </a:lnTo>
                <a:lnTo>
                  <a:pt x="989109" y="1013068"/>
                </a:lnTo>
                <a:lnTo>
                  <a:pt x="994095" y="1008759"/>
                </a:lnTo>
                <a:lnTo>
                  <a:pt x="999080" y="1004903"/>
                </a:lnTo>
                <a:lnTo>
                  <a:pt x="1004065" y="1001048"/>
                </a:lnTo>
                <a:lnTo>
                  <a:pt x="1009050" y="997193"/>
                </a:lnTo>
                <a:lnTo>
                  <a:pt x="1014035" y="993791"/>
                </a:lnTo>
                <a:lnTo>
                  <a:pt x="1019247" y="990616"/>
                </a:lnTo>
                <a:close/>
                <a:moveTo>
                  <a:pt x="1103086" y="987471"/>
                </a:moveTo>
                <a:lnTo>
                  <a:pt x="1103312" y="989181"/>
                </a:lnTo>
                <a:lnTo>
                  <a:pt x="1102632" y="989425"/>
                </a:lnTo>
                <a:lnTo>
                  <a:pt x="1093787" y="993821"/>
                </a:lnTo>
                <a:lnTo>
                  <a:pt x="1103086" y="987471"/>
                </a:lnTo>
                <a:close/>
                <a:moveTo>
                  <a:pt x="1101558" y="987471"/>
                </a:moveTo>
                <a:lnTo>
                  <a:pt x="1101726" y="987471"/>
                </a:lnTo>
                <a:lnTo>
                  <a:pt x="1101391" y="987616"/>
                </a:lnTo>
                <a:lnTo>
                  <a:pt x="1098550" y="989059"/>
                </a:lnTo>
                <a:lnTo>
                  <a:pt x="1101558" y="987471"/>
                </a:lnTo>
                <a:close/>
                <a:moveTo>
                  <a:pt x="1017588" y="987467"/>
                </a:moveTo>
                <a:lnTo>
                  <a:pt x="1017588" y="987996"/>
                </a:lnTo>
                <a:lnTo>
                  <a:pt x="1017412" y="988525"/>
                </a:lnTo>
                <a:lnTo>
                  <a:pt x="1016000" y="990642"/>
                </a:lnTo>
                <a:lnTo>
                  <a:pt x="1017588" y="987467"/>
                </a:lnTo>
                <a:close/>
                <a:moveTo>
                  <a:pt x="1017323" y="987467"/>
                </a:moveTo>
                <a:lnTo>
                  <a:pt x="1017587" y="987467"/>
                </a:lnTo>
                <a:lnTo>
                  <a:pt x="1017323" y="987785"/>
                </a:lnTo>
                <a:lnTo>
                  <a:pt x="1014412" y="989055"/>
                </a:lnTo>
                <a:lnTo>
                  <a:pt x="1017323" y="987467"/>
                </a:lnTo>
                <a:close/>
                <a:moveTo>
                  <a:pt x="1039813" y="982704"/>
                </a:moveTo>
                <a:lnTo>
                  <a:pt x="1038810" y="984972"/>
                </a:lnTo>
                <a:lnTo>
                  <a:pt x="1038059" y="986106"/>
                </a:lnTo>
                <a:lnTo>
                  <a:pt x="1035050" y="987466"/>
                </a:lnTo>
                <a:lnTo>
                  <a:pt x="1039813" y="982704"/>
                </a:lnTo>
                <a:close/>
                <a:moveTo>
                  <a:pt x="1065213" y="977944"/>
                </a:moveTo>
                <a:lnTo>
                  <a:pt x="1060547" y="986108"/>
                </a:lnTo>
                <a:lnTo>
                  <a:pt x="1054100" y="990644"/>
                </a:lnTo>
                <a:lnTo>
                  <a:pt x="1061435" y="982253"/>
                </a:lnTo>
                <a:lnTo>
                  <a:pt x="1062323" y="979985"/>
                </a:lnTo>
                <a:lnTo>
                  <a:pt x="1061657" y="980212"/>
                </a:lnTo>
                <a:lnTo>
                  <a:pt x="1065213" y="977944"/>
                </a:lnTo>
                <a:close/>
                <a:moveTo>
                  <a:pt x="5217147" y="977755"/>
                </a:moveTo>
                <a:lnTo>
                  <a:pt x="5217374" y="978435"/>
                </a:lnTo>
                <a:lnTo>
                  <a:pt x="5217374" y="977982"/>
                </a:lnTo>
                <a:lnTo>
                  <a:pt x="5217147" y="977755"/>
                </a:lnTo>
                <a:close/>
                <a:moveTo>
                  <a:pt x="1020762" y="971593"/>
                </a:moveTo>
                <a:lnTo>
                  <a:pt x="1016397" y="976621"/>
                </a:lnTo>
                <a:lnTo>
                  <a:pt x="1009503" y="982790"/>
                </a:lnTo>
                <a:lnTo>
                  <a:pt x="995258" y="994444"/>
                </a:lnTo>
                <a:lnTo>
                  <a:pt x="986297" y="1001756"/>
                </a:lnTo>
                <a:lnTo>
                  <a:pt x="988824" y="999243"/>
                </a:lnTo>
                <a:lnTo>
                  <a:pt x="985838" y="1001528"/>
                </a:lnTo>
                <a:lnTo>
                  <a:pt x="1014328" y="975021"/>
                </a:lnTo>
                <a:lnTo>
                  <a:pt x="1013869" y="975935"/>
                </a:lnTo>
                <a:lnTo>
                  <a:pt x="1014788" y="975935"/>
                </a:lnTo>
                <a:lnTo>
                  <a:pt x="1017315" y="973878"/>
                </a:lnTo>
                <a:lnTo>
                  <a:pt x="1020762" y="971593"/>
                </a:lnTo>
                <a:close/>
                <a:moveTo>
                  <a:pt x="2836439" y="968467"/>
                </a:moveTo>
                <a:lnTo>
                  <a:pt x="2840038" y="970747"/>
                </a:lnTo>
                <a:lnTo>
                  <a:pt x="2833741" y="983971"/>
                </a:lnTo>
                <a:lnTo>
                  <a:pt x="2837564" y="986706"/>
                </a:lnTo>
                <a:lnTo>
                  <a:pt x="2821596" y="1005402"/>
                </a:lnTo>
                <a:lnTo>
                  <a:pt x="2814174" y="1011329"/>
                </a:lnTo>
                <a:lnTo>
                  <a:pt x="2819347" y="1002894"/>
                </a:lnTo>
                <a:lnTo>
                  <a:pt x="2813050" y="988074"/>
                </a:lnTo>
                <a:lnTo>
                  <a:pt x="2824295" y="973483"/>
                </a:lnTo>
                <a:lnTo>
                  <a:pt x="2836439" y="968467"/>
                </a:lnTo>
                <a:close/>
                <a:moveTo>
                  <a:pt x="3136143" y="964863"/>
                </a:moveTo>
                <a:lnTo>
                  <a:pt x="3136243" y="965078"/>
                </a:lnTo>
                <a:lnTo>
                  <a:pt x="3137830" y="967780"/>
                </a:lnTo>
                <a:lnTo>
                  <a:pt x="3139416" y="970031"/>
                </a:lnTo>
                <a:lnTo>
                  <a:pt x="3141455" y="971832"/>
                </a:lnTo>
                <a:lnTo>
                  <a:pt x="3143267" y="973633"/>
                </a:lnTo>
                <a:lnTo>
                  <a:pt x="3145533" y="975209"/>
                </a:lnTo>
                <a:lnTo>
                  <a:pt x="3149838" y="979036"/>
                </a:lnTo>
                <a:lnTo>
                  <a:pt x="3152104" y="980837"/>
                </a:lnTo>
                <a:lnTo>
                  <a:pt x="3152426" y="981189"/>
                </a:lnTo>
                <a:lnTo>
                  <a:pt x="3149634" y="977755"/>
                </a:lnTo>
                <a:lnTo>
                  <a:pt x="3147138" y="974583"/>
                </a:lnTo>
                <a:lnTo>
                  <a:pt x="3143962" y="971637"/>
                </a:lnTo>
                <a:lnTo>
                  <a:pt x="3140787" y="969144"/>
                </a:lnTo>
                <a:lnTo>
                  <a:pt x="3136143" y="964863"/>
                </a:lnTo>
                <a:close/>
                <a:moveTo>
                  <a:pt x="2844998" y="963705"/>
                </a:moveTo>
                <a:lnTo>
                  <a:pt x="2847975" y="965788"/>
                </a:lnTo>
                <a:lnTo>
                  <a:pt x="2847776" y="966086"/>
                </a:lnTo>
                <a:lnTo>
                  <a:pt x="2841625" y="968468"/>
                </a:lnTo>
                <a:lnTo>
                  <a:pt x="2844998" y="963705"/>
                </a:lnTo>
                <a:close/>
                <a:moveTo>
                  <a:pt x="1395412" y="963690"/>
                </a:moveTo>
                <a:lnTo>
                  <a:pt x="1395412" y="964484"/>
                </a:lnTo>
                <a:lnTo>
                  <a:pt x="1392237" y="968453"/>
                </a:lnTo>
                <a:lnTo>
                  <a:pt x="1393931" y="964220"/>
                </a:lnTo>
                <a:lnTo>
                  <a:pt x="1395412" y="963690"/>
                </a:lnTo>
                <a:close/>
                <a:moveTo>
                  <a:pt x="2421203" y="963636"/>
                </a:moveTo>
                <a:lnTo>
                  <a:pt x="2422526" y="969305"/>
                </a:lnTo>
                <a:lnTo>
                  <a:pt x="2420409" y="973160"/>
                </a:lnTo>
                <a:lnTo>
                  <a:pt x="2417763" y="970439"/>
                </a:lnTo>
                <a:lnTo>
                  <a:pt x="2421203" y="963636"/>
                </a:lnTo>
                <a:close/>
                <a:moveTo>
                  <a:pt x="5740491" y="960760"/>
                </a:moveTo>
                <a:lnTo>
                  <a:pt x="5744347" y="963479"/>
                </a:lnTo>
                <a:lnTo>
                  <a:pt x="5744120" y="963253"/>
                </a:lnTo>
                <a:lnTo>
                  <a:pt x="5740491" y="960760"/>
                </a:lnTo>
                <a:close/>
                <a:moveTo>
                  <a:pt x="1404088" y="955753"/>
                </a:moveTo>
                <a:lnTo>
                  <a:pt x="1406525" y="956468"/>
                </a:lnTo>
                <a:lnTo>
                  <a:pt x="1406304" y="956468"/>
                </a:lnTo>
                <a:lnTo>
                  <a:pt x="1398993" y="960040"/>
                </a:lnTo>
                <a:lnTo>
                  <a:pt x="1397222" y="960516"/>
                </a:lnTo>
                <a:lnTo>
                  <a:pt x="1397000" y="960516"/>
                </a:lnTo>
                <a:lnTo>
                  <a:pt x="1404088" y="955753"/>
                </a:lnTo>
                <a:close/>
                <a:moveTo>
                  <a:pt x="1054100" y="954129"/>
                </a:moveTo>
                <a:lnTo>
                  <a:pt x="1048965" y="961387"/>
                </a:lnTo>
                <a:lnTo>
                  <a:pt x="1039812" y="968417"/>
                </a:lnTo>
                <a:lnTo>
                  <a:pt x="1054100" y="954129"/>
                </a:lnTo>
                <a:close/>
                <a:moveTo>
                  <a:pt x="2431822" y="952793"/>
                </a:moveTo>
                <a:lnTo>
                  <a:pt x="2428670" y="957980"/>
                </a:lnTo>
                <a:lnTo>
                  <a:pt x="2427060" y="958911"/>
                </a:lnTo>
                <a:lnTo>
                  <a:pt x="2425699" y="958458"/>
                </a:lnTo>
                <a:lnTo>
                  <a:pt x="2425926" y="958458"/>
                </a:lnTo>
                <a:lnTo>
                  <a:pt x="2431822" y="952793"/>
                </a:lnTo>
                <a:close/>
                <a:moveTo>
                  <a:pt x="2458810" y="952340"/>
                </a:moveTo>
                <a:lnTo>
                  <a:pt x="2457559" y="953047"/>
                </a:lnTo>
                <a:lnTo>
                  <a:pt x="2458636" y="952861"/>
                </a:lnTo>
                <a:lnTo>
                  <a:pt x="2458810" y="952340"/>
                </a:lnTo>
                <a:close/>
                <a:moveTo>
                  <a:pt x="2427288" y="952051"/>
                </a:moveTo>
                <a:lnTo>
                  <a:pt x="2427288" y="952266"/>
                </a:lnTo>
                <a:lnTo>
                  <a:pt x="2427233" y="952083"/>
                </a:lnTo>
                <a:lnTo>
                  <a:pt x="2427288" y="952051"/>
                </a:lnTo>
                <a:close/>
                <a:moveTo>
                  <a:pt x="2425473" y="947760"/>
                </a:moveTo>
                <a:lnTo>
                  <a:pt x="2425700" y="947760"/>
                </a:lnTo>
                <a:lnTo>
                  <a:pt x="2425927" y="947760"/>
                </a:lnTo>
                <a:lnTo>
                  <a:pt x="2427233" y="952083"/>
                </a:lnTo>
                <a:lnTo>
                  <a:pt x="2420938" y="955698"/>
                </a:lnTo>
                <a:lnTo>
                  <a:pt x="2422525" y="949477"/>
                </a:lnTo>
                <a:lnTo>
                  <a:pt x="2425473" y="947760"/>
                </a:lnTo>
                <a:close/>
                <a:moveTo>
                  <a:pt x="5274994" y="946710"/>
                </a:moveTo>
                <a:lnTo>
                  <a:pt x="5276582" y="948750"/>
                </a:lnTo>
                <a:lnTo>
                  <a:pt x="5275901" y="947164"/>
                </a:lnTo>
                <a:lnTo>
                  <a:pt x="5274994" y="946710"/>
                </a:lnTo>
                <a:close/>
                <a:moveTo>
                  <a:pt x="1425575" y="946229"/>
                </a:moveTo>
                <a:lnTo>
                  <a:pt x="1425335" y="946473"/>
                </a:lnTo>
                <a:lnTo>
                  <a:pt x="1417637" y="952578"/>
                </a:lnTo>
                <a:lnTo>
                  <a:pt x="1425575" y="946229"/>
                </a:lnTo>
                <a:close/>
                <a:moveTo>
                  <a:pt x="1152302" y="946196"/>
                </a:moveTo>
                <a:lnTo>
                  <a:pt x="1152525" y="946431"/>
                </a:lnTo>
                <a:lnTo>
                  <a:pt x="1152079" y="946666"/>
                </a:lnTo>
                <a:lnTo>
                  <a:pt x="1143167" y="956309"/>
                </a:lnTo>
                <a:lnTo>
                  <a:pt x="1139825" y="958896"/>
                </a:lnTo>
                <a:lnTo>
                  <a:pt x="1152302" y="946196"/>
                </a:lnTo>
                <a:close/>
                <a:moveTo>
                  <a:pt x="1066800" y="946192"/>
                </a:moveTo>
                <a:lnTo>
                  <a:pt x="1061367" y="953198"/>
                </a:lnTo>
                <a:lnTo>
                  <a:pt x="1059145" y="955614"/>
                </a:lnTo>
                <a:lnTo>
                  <a:pt x="1058650" y="956097"/>
                </a:lnTo>
                <a:lnTo>
                  <a:pt x="1055687" y="957305"/>
                </a:lnTo>
                <a:lnTo>
                  <a:pt x="1066800" y="946192"/>
                </a:lnTo>
                <a:close/>
                <a:moveTo>
                  <a:pt x="2611093" y="945138"/>
                </a:moveTo>
                <a:lnTo>
                  <a:pt x="2610530" y="946223"/>
                </a:lnTo>
                <a:lnTo>
                  <a:pt x="2607355" y="952340"/>
                </a:lnTo>
                <a:lnTo>
                  <a:pt x="2605371" y="956457"/>
                </a:lnTo>
                <a:lnTo>
                  <a:pt x="2605994" y="956612"/>
                </a:lnTo>
                <a:lnTo>
                  <a:pt x="2606901" y="956612"/>
                </a:lnTo>
                <a:lnTo>
                  <a:pt x="2607355" y="956386"/>
                </a:lnTo>
                <a:lnTo>
                  <a:pt x="2608035" y="956159"/>
                </a:lnTo>
                <a:lnTo>
                  <a:pt x="2608489" y="955705"/>
                </a:lnTo>
                <a:lnTo>
                  <a:pt x="2609396" y="954343"/>
                </a:lnTo>
                <a:lnTo>
                  <a:pt x="2609849" y="952982"/>
                </a:lnTo>
                <a:lnTo>
                  <a:pt x="2610303" y="950941"/>
                </a:lnTo>
                <a:lnTo>
                  <a:pt x="2610983" y="946403"/>
                </a:lnTo>
                <a:lnTo>
                  <a:pt x="2611093" y="945138"/>
                </a:lnTo>
                <a:close/>
                <a:moveTo>
                  <a:pt x="1304712" y="943387"/>
                </a:moveTo>
                <a:lnTo>
                  <a:pt x="1298588" y="945657"/>
                </a:lnTo>
                <a:lnTo>
                  <a:pt x="1304485" y="943614"/>
                </a:lnTo>
                <a:lnTo>
                  <a:pt x="1304712" y="943387"/>
                </a:lnTo>
                <a:close/>
                <a:moveTo>
                  <a:pt x="1042328" y="941490"/>
                </a:moveTo>
                <a:lnTo>
                  <a:pt x="1041680" y="942084"/>
                </a:lnTo>
                <a:lnTo>
                  <a:pt x="1042311" y="941496"/>
                </a:lnTo>
                <a:lnTo>
                  <a:pt x="1042328" y="941490"/>
                </a:lnTo>
                <a:close/>
                <a:moveTo>
                  <a:pt x="2428587" y="941410"/>
                </a:moveTo>
                <a:lnTo>
                  <a:pt x="2432051" y="948604"/>
                </a:lnTo>
                <a:lnTo>
                  <a:pt x="2427288" y="949348"/>
                </a:lnTo>
                <a:lnTo>
                  <a:pt x="2428587" y="941410"/>
                </a:lnTo>
                <a:close/>
                <a:moveTo>
                  <a:pt x="1434901" y="939878"/>
                </a:moveTo>
                <a:lnTo>
                  <a:pt x="1435100" y="939878"/>
                </a:lnTo>
                <a:lnTo>
                  <a:pt x="1434505" y="940514"/>
                </a:lnTo>
                <a:lnTo>
                  <a:pt x="1433315" y="941466"/>
                </a:lnTo>
                <a:lnTo>
                  <a:pt x="1431925" y="941149"/>
                </a:lnTo>
                <a:lnTo>
                  <a:pt x="1434901" y="939878"/>
                </a:lnTo>
                <a:close/>
                <a:moveTo>
                  <a:pt x="2249304" y="939870"/>
                </a:moveTo>
                <a:lnTo>
                  <a:pt x="2249528" y="939870"/>
                </a:lnTo>
                <a:lnTo>
                  <a:pt x="2246394" y="946784"/>
                </a:lnTo>
                <a:lnTo>
                  <a:pt x="2250424" y="943885"/>
                </a:lnTo>
                <a:lnTo>
                  <a:pt x="2252663" y="948569"/>
                </a:lnTo>
                <a:lnTo>
                  <a:pt x="2251991" y="949461"/>
                </a:lnTo>
                <a:lnTo>
                  <a:pt x="2243036" y="963289"/>
                </a:lnTo>
                <a:lnTo>
                  <a:pt x="2237215" y="966858"/>
                </a:lnTo>
                <a:lnTo>
                  <a:pt x="2239901" y="963067"/>
                </a:lnTo>
                <a:lnTo>
                  <a:pt x="2239454" y="955037"/>
                </a:lnTo>
                <a:lnTo>
                  <a:pt x="2236543" y="955706"/>
                </a:lnTo>
                <a:lnTo>
                  <a:pt x="2235424" y="955929"/>
                </a:lnTo>
                <a:lnTo>
                  <a:pt x="2235200" y="955037"/>
                </a:lnTo>
                <a:lnTo>
                  <a:pt x="2235424" y="952584"/>
                </a:lnTo>
                <a:lnTo>
                  <a:pt x="2246170" y="949238"/>
                </a:lnTo>
                <a:lnTo>
                  <a:pt x="2241469" y="944331"/>
                </a:lnTo>
                <a:lnTo>
                  <a:pt x="2249304" y="939870"/>
                </a:lnTo>
                <a:close/>
                <a:moveTo>
                  <a:pt x="1044399" y="939590"/>
                </a:moveTo>
                <a:lnTo>
                  <a:pt x="1042586" y="941404"/>
                </a:lnTo>
                <a:lnTo>
                  <a:pt x="1042328" y="941490"/>
                </a:lnTo>
                <a:lnTo>
                  <a:pt x="1044399" y="939590"/>
                </a:lnTo>
                <a:close/>
                <a:moveTo>
                  <a:pt x="2261989" y="938283"/>
                </a:moveTo>
                <a:lnTo>
                  <a:pt x="2263775" y="938945"/>
                </a:lnTo>
                <a:lnTo>
                  <a:pt x="2260600" y="939871"/>
                </a:lnTo>
                <a:lnTo>
                  <a:pt x="2261989" y="938283"/>
                </a:lnTo>
                <a:close/>
                <a:moveTo>
                  <a:pt x="1158863" y="938212"/>
                </a:moveTo>
                <a:lnTo>
                  <a:pt x="1157045" y="939346"/>
                </a:lnTo>
                <a:lnTo>
                  <a:pt x="1158635" y="938665"/>
                </a:lnTo>
                <a:lnTo>
                  <a:pt x="1158863" y="938212"/>
                </a:lnTo>
                <a:close/>
                <a:moveTo>
                  <a:pt x="5713041" y="937193"/>
                </a:moveTo>
                <a:lnTo>
                  <a:pt x="5714403" y="938552"/>
                </a:lnTo>
                <a:lnTo>
                  <a:pt x="5715991" y="939686"/>
                </a:lnTo>
                <a:lnTo>
                  <a:pt x="5715083" y="938779"/>
                </a:lnTo>
                <a:lnTo>
                  <a:pt x="5713041" y="937193"/>
                </a:lnTo>
                <a:close/>
                <a:moveTo>
                  <a:pt x="3044742" y="937143"/>
                </a:moveTo>
                <a:lnTo>
                  <a:pt x="3042710" y="937369"/>
                </a:lnTo>
                <a:lnTo>
                  <a:pt x="3040452" y="937595"/>
                </a:lnTo>
                <a:lnTo>
                  <a:pt x="3038195" y="938273"/>
                </a:lnTo>
                <a:lnTo>
                  <a:pt x="3036163" y="938726"/>
                </a:lnTo>
                <a:lnTo>
                  <a:pt x="3035990" y="938787"/>
                </a:lnTo>
                <a:lnTo>
                  <a:pt x="3036321" y="938739"/>
                </a:lnTo>
                <a:lnTo>
                  <a:pt x="3042892" y="938289"/>
                </a:lnTo>
                <a:lnTo>
                  <a:pt x="3049690" y="938739"/>
                </a:lnTo>
                <a:lnTo>
                  <a:pt x="3056260" y="939190"/>
                </a:lnTo>
                <a:lnTo>
                  <a:pt x="3063058" y="939865"/>
                </a:lnTo>
                <a:lnTo>
                  <a:pt x="3067531" y="940667"/>
                </a:lnTo>
                <a:lnTo>
                  <a:pt x="3067092" y="940534"/>
                </a:lnTo>
                <a:lnTo>
                  <a:pt x="3060093" y="938726"/>
                </a:lnTo>
                <a:lnTo>
                  <a:pt x="3056481" y="938048"/>
                </a:lnTo>
                <a:lnTo>
                  <a:pt x="3052869" y="937369"/>
                </a:lnTo>
                <a:lnTo>
                  <a:pt x="3049031" y="937143"/>
                </a:lnTo>
                <a:lnTo>
                  <a:pt x="3044742" y="937143"/>
                </a:lnTo>
                <a:close/>
                <a:moveTo>
                  <a:pt x="2255384" y="936695"/>
                </a:moveTo>
                <a:lnTo>
                  <a:pt x="2257426" y="939190"/>
                </a:lnTo>
                <a:lnTo>
                  <a:pt x="2252663" y="944633"/>
                </a:lnTo>
                <a:lnTo>
                  <a:pt x="2255384" y="936695"/>
                </a:lnTo>
                <a:close/>
                <a:moveTo>
                  <a:pt x="2438559" y="936647"/>
                </a:moveTo>
                <a:lnTo>
                  <a:pt x="2439988" y="938462"/>
                </a:lnTo>
                <a:lnTo>
                  <a:pt x="2436178" y="941410"/>
                </a:lnTo>
                <a:lnTo>
                  <a:pt x="2430463" y="940049"/>
                </a:lnTo>
                <a:lnTo>
                  <a:pt x="2434035" y="938916"/>
                </a:lnTo>
                <a:lnTo>
                  <a:pt x="2438559" y="936647"/>
                </a:lnTo>
                <a:close/>
                <a:moveTo>
                  <a:pt x="1047791" y="936383"/>
                </a:moveTo>
                <a:lnTo>
                  <a:pt x="1042311" y="941496"/>
                </a:lnTo>
                <a:lnTo>
                  <a:pt x="1041907" y="941630"/>
                </a:lnTo>
                <a:lnTo>
                  <a:pt x="1047791" y="936383"/>
                </a:lnTo>
                <a:close/>
                <a:moveTo>
                  <a:pt x="3123767" y="933876"/>
                </a:moveTo>
                <a:lnTo>
                  <a:pt x="3117209" y="945282"/>
                </a:lnTo>
                <a:lnTo>
                  <a:pt x="3117435" y="945509"/>
                </a:lnTo>
                <a:lnTo>
                  <a:pt x="3117209" y="945509"/>
                </a:lnTo>
                <a:lnTo>
                  <a:pt x="3116984" y="945509"/>
                </a:lnTo>
                <a:lnTo>
                  <a:pt x="3102987" y="944378"/>
                </a:lnTo>
                <a:lnTo>
                  <a:pt x="3098697" y="945509"/>
                </a:lnTo>
                <a:lnTo>
                  <a:pt x="3098118" y="945577"/>
                </a:lnTo>
                <a:lnTo>
                  <a:pt x="3104069" y="946168"/>
                </a:lnTo>
                <a:lnTo>
                  <a:pt x="3110866" y="946393"/>
                </a:lnTo>
                <a:lnTo>
                  <a:pt x="3117437" y="946168"/>
                </a:lnTo>
                <a:lnTo>
                  <a:pt x="3117664" y="946168"/>
                </a:lnTo>
                <a:lnTo>
                  <a:pt x="3117890" y="946168"/>
                </a:lnTo>
                <a:lnTo>
                  <a:pt x="3125190" y="949957"/>
                </a:lnTo>
                <a:lnTo>
                  <a:pt x="3124907" y="949203"/>
                </a:lnTo>
                <a:lnTo>
                  <a:pt x="3124453" y="946937"/>
                </a:lnTo>
                <a:lnTo>
                  <a:pt x="3124000" y="944671"/>
                </a:lnTo>
                <a:lnTo>
                  <a:pt x="3123773" y="942405"/>
                </a:lnTo>
                <a:lnTo>
                  <a:pt x="3123546" y="939686"/>
                </a:lnTo>
                <a:lnTo>
                  <a:pt x="3123546" y="936966"/>
                </a:lnTo>
                <a:lnTo>
                  <a:pt x="3123767" y="933876"/>
                </a:lnTo>
                <a:close/>
                <a:moveTo>
                  <a:pt x="1079500" y="933492"/>
                </a:moveTo>
                <a:lnTo>
                  <a:pt x="1077996" y="934853"/>
                </a:lnTo>
                <a:lnTo>
                  <a:pt x="1074737" y="936667"/>
                </a:lnTo>
                <a:lnTo>
                  <a:pt x="1079500" y="933492"/>
                </a:lnTo>
                <a:close/>
                <a:moveTo>
                  <a:pt x="2264429" y="931933"/>
                </a:moveTo>
                <a:lnTo>
                  <a:pt x="2265363" y="933124"/>
                </a:lnTo>
                <a:lnTo>
                  <a:pt x="2263869" y="936696"/>
                </a:lnTo>
                <a:lnTo>
                  <a:pt x="2262188" y="933719"/>
                </a:lnTo>
                <a:lnTo>
                  <a:pt x="2264429" y="931933"/>
                </a:lnTo>
                <a:close/>
                <a:moveTo>
                  <a:pt x="4959672" y="931301"/>
                </a:moveTo>
                <a:lnTo>
                  <a:pt x="4969653" y="936966"/>
                </a:lnTo>
                <a:lnTo>
                  <a:pt x="4979862" y="942631"/>
                </a:lnTo>
                <a:lnTo>
                  <a:pt x="4984275" y="944884"/>
                </a:lnTo>
                <a:lnTo>
                  <a:pt x="4990977" y="948523"/>
                </a:lnTo>
                <a:lnTo>
                  <a:pt x="4996882" y="951472"/>
                </a:lnTo>
                <a:lnTo>
                  <a:pt x="5000278" y="953282"/>
                </a:lnTo>
                <a:lnTo>
                  <a:pt x="5001412" y="953735"/>
                </a:lnTo>
                <a:lnTo>
                  <a:pt x="4996882" y="951472"/>
                </a:lnTo>
                <a:lnTo>
                  <a:pt x="4990070" y="947843"/>
                </a:lnTo>
                <a:lnTo>
                  <a:pt x="4984275" y="944884"/>
                </a:lnTo>
                <a:lnTo>
                  <a:pt x="4980542" y="942858"/>
                </a:lnTo>
                <a:lnTo>
                  <a:pt x="4970107" y="937193"/>
                </a:lnTo>
                <a:lnTo>
                  <a:pt x="4959672" y="931301"/>
                </a:lnTo>
                <a:close/>
                <a:moveTo>
                  <a:pt x="4349069" y="930047"/>
                </a:moveTo>
                <a:lnTo>
                  <a:pt x="4345214" y="932542"/>
                </a:lnTo>
                <a:lnTo>
                  <a:pt x="4345441" y="932542"/>
                </a:lnTo>
                <a:lnTo>
                  <a:pt x="4349069" y="930047"/>
                </a:lnTo>
                <a:close/>
                <a:moveTo>
                  <a:pt x="2809875" y="928781"/>
                </a:moveTo>
                <a:lnTo>
                  <a:pt x="2809875" y="928939"/>
                </a:lnTo>
                <a:lnTo>
                  <a:pt x="2806700" y="930369"/>
                </a:lnTo>
                <a:lnTo>
                  <a:pt x="2809875" y="928781"/>
                </a:lnTo>
                <a:close/>
                <a:moveTo>
                  <a:pt x="1440582" y="927724"/>
                </a:moveTo>
                <a:lnTo>
                  <a:pt x="1439772" y="928178"/>
                </a:lnTo>
                <a:lnTo>
                  <a:pt x="1439646" y="929560"/>
                </a:lnTo>
                <a:lnTo>
                  <a:pt x="1439646" y="929361"/>
                </a:lnTo>
                <a:lnTo>
                  <a:pt x="1436394" y="930071"/>
                </a:lnTo>
                <a:lnTo>
                  <a:pt x="1434912" y="930902"/>
                </a:lnTo>
                <a:lnTo>
                  <a:pt x="1439675" y="929767"/>
                </a:lnTo>
                <a:lnTo>
                  <a:pt x="1439675" y="929994"/>
                </a:lnTo>
                <a:lnTo>
                  <a:pt x="1440582" y="927724"/>
                </a:lnTo>
                <a:close/>
                <a:moveTo>
                  <a:pt x="2817813" y="925605"/>
                </a:moveTo>
                <a:lnTo>
                  <a:pt x="2817813" y="925805"/>
                </a:lnTo>
                <a:lnTo>
                  <a:pt x="2816225" y="928781"/>
                </a:lnTo>
                <a:lnTo>
                  <a:pt x="2817813" y="925605"/>
                </a:lnTo>
                <a:close/>
                <a:moveTo>
                  <a:pt x="2955926" y="925549"/>
                </a:moveTo>
                <a:lnTo>
                  <a:pt x="2973388" y="929405"/>
                </a:lnTo>
                <a:lnTo>
                  <a:pt x="2973161" y="929405"/>
                </a:lnTo>
                <a:lnTo>
                  <a:pt x="2972254" y="929178"/>
                </a:lnTo>
                <a:lnTo>
                  <a:pt x="2972028" y="929178"/>
                </a:lnTo>
                <a:lnTo>
                  <a:pt x="2971347" y="929178"/>
                </a:lnTo>
                <a:lnTo>
                  <a:pt x="2970213" y="929631"/>
                </a:lnTo>
                <a:lnTo>
                  <a:pt x="2969079" y="930085"/>
                </a:lnTo>
                <a:lnTo>
                  <a:pt x="2965224" y="933260"/>
                </a:lnTo>
                <a:lnTo>
                  <a:pt x="2958420" y="939383"/>
                </a:lnTo>
                <a:lnTo>
                  <a:pt x="2945720" y="941651"/>
                </a:lnTo>
                <a:lnTo>
                  <a:pt x="2941865" y="948001"/>
                </a:lnTo>
                <a:lnTo>
                  <a:pt x="2936876" y="954124"/>
                </a:lnTo>
                <a:lnTo>
                  <a:pt x="2936876" y="949135"/>
                </a:lnTo>
                <a:lnTo>
                  <a:pt x="2938236" y="945053"/>
                </a:lnTo>
                <a:lnTo>
                  <a:pt x="2937783" y="944146"/>
                </a:lnTo>
                <a:lnTo>
                  <a:pt x="2932340" y="940290"/>
                </a:lnTo>
                <a:lnTo>
                  <a:pt x="2931659" y="937796"/>
                </a:lnTo>
                <a:lnTo>
                  <a:pt x="2928938" y="932580"/>
                </a:lnTo>
                <a:lnTo>
                  <a:pt x="2929391" y="932580"/>
                </a:lnTo>
                <a:lnTo>
                  <a:pt x="2929618" y="932580"/>
                </a:lnTo>
                <a:lnTo>
                  <a:pt x="2939370" y="931672"/>
                </a:lnTo>
                <a:lnTo>
                  <a:pt x="2945267" y="927591"/>
                </a:lnTo>
                <a:lnTo>
                  <a:pt x="2955926" y="925549"/>
                </a:lnTo>
                <a:close/>
                <a:moveTo>
                  <a:pt x="2422701" y="925536"/>
                </a:moveTo>
                <a:lnTo>
                  <a:pt x="2425700" y="927845"/>
                </a:lnTo>
                <a:lnTo>
                  <a:pt x="2425347" y="929769"/>
                </a:lnTo>
                <a:lnTo>
                  <a:pt x="2422878" y="931693"/>
                </a:lnTo>
                <a:lnTo>
                  <a:pt x="2422701" y="931886"/>
                </a:lnTo>
                <a:lnTo>
                  <a:pt x="2422525" y="931886"/>
                </a:lnTo>
                <a:lnTo>
                  <a:pt x="2422701" y="925536"/>
                </a:lnTo>
                <a:close/>
                <a:moveTo>
                  <a:pt x="2969243" y="920786"/>
                </a:moveTo>
                <a:lnTo>
                  <a:pt x="2974976" y="922930"/>
                </a:lnTo>
                <a:lnTo>
                  <a:pt x="2974756" y="923168"/>
                </a:lnTo>
                <a:lnTo>
                  <a:pt x="2968802" y="925549"/>
                </a:lnTo>
                <a:lnTo>
                  <a:pt x="2967038" y="921501"/>
                </a:lnTo>
                <a:lnTo>
                  <a:pt x="2969243" y="920786"/>
                </a:lnTo>
                <a:close/>
                <a:moveTo>
                  <a:pt x="2117725" y="919166"/>
                </a:moveTo>
                <a:lnTo>
                  <a:pt x="2120900" y="926246"/>
                </a:lnTo>
                <a:lnTo>
                  <a:pt x="2120476" y="927104"/>
                </a:lnTo>
                <a:lnTo>
                  <a:pt x="2117725" y="919166"/>
                </a:lnTo>
                <a:close/>
                <a:moveTo>
                  <a:pt x="3110776" y="917177"/>
                </a:moveTo>
                <a:lnTo>
                  <a:pt x="3110888" y="918603"/>
                </a:lnTo>
                <a:lnTo>
                  <a:pt x="3111340" y="919281"/>
                </a:lnTo>
                <a:lnTo>
                  <a:pt x="3113181" y="920693"/>
                </a:lnTo>
                <a:lnTo>
                  <a:pt x="3111069" y="917705"/>
                </a:lnTo>
                <a:lnTo>
                  <a:pt x="3110776" y="917177"/>
                </a:lnTo>
                <a:close/>
                <a:moveTo>
                  <a:pt x="2426798" y="914418"/>
                </a:moveTo>
                <a:lnTo>
                  <a:pt x="2430462" y="917016"/>
                </a:lnTo>
                <a:lnTo>
                  <a:pt x="2430218" y="917016"/>
                </a:lnTo>
                <a:lnTo>
                  <a:pt x="2427043" y="917593"/>
                </a:lnTo>
                <a:lnTo>
                  <a:pt x="2424112" y="915572"/>
                </a:lnTo>
                <a:lnTo>
                  <a:pt x="2426798" y="914418"/>
                </a:lnTo>
                <a:close/>
                <a:moveTo>
                  <a:pt x="1330118" y="909717"/>
                </a:moveTo>
                <a:lnTo>
                  <a:pt x="1330325" y="910205"/>
                </a:lnTo>
                <a:lnTo>
                  <a:pt x="1330118" y="910450"/>
                </a:lnTo>
                <a:lnTo>
                  <a:pt x="1325562" y="912892"/>
                </a:lnTo>
                <a:lnTo>
                  <a:pt x="1330118" y="909717"/>
                </a:lnTo>
                <a:close/>
                <a:moveTo>
                  <a:pt x="2128610" y="909641"/>
                </a:moveTo>
                <a:lnTo>
                  <a:pt x="2128837" y="911758"/>
                </a:lnTo>
                <a:lnTo>
                  <a:pt x="2127476" y="914404"/>
                </a:lnTo>
                <a:lnTo>
                  <a:pt x="2125662" y="911229"/>
                </a:lnTo>
                <a:lnTo>
                  <a:pt x="2128610" y="909641"/>
                </a:lnTo>
                <a:close/>
                <a:moveTo>
                  <a:pt x="2824018" y="908142"/>
                </a:moveTo>
                <a:lnTo>
                  <a:pt x="2825750" y="908310"/>
                </a:lnTo>
                <a:lnTo>
                  <a:pt x="2822502" y="910314"/>
                </a:lnTo>
                <a:lnTo>
                  <a:pt x="2820987" y="911317"/>
                </a:lnTo>
                <a:lnTo>
                  <a:pt x="2824018" y="908142"/>
                </a:lnTo>
                <a:close/>
                <a:moveTo>
                  <a:pt x="2967038" y="908086"/>
                </a:moveTo>
                <a:lnTo>
                  <a:pt x="2970213" y="908086"/>
                </a:lnTo>
                <a:lnTo>
                  <a:pt x="2967435" y="909674"/>
                </a:lnTo>
                <a:lnTo>
                  <a:pt x="2967038" y="908086"/>
                </a:lnTo>
                <a:close/>
                <a:moveTo>
                  <a:pt x="2949438" y="908086"/>
                </a:moveTo>
                <a:lnTo>
                  <a:pt x="2955738" y="909930"/>
                </a:lnTo>
                <a:lnTo>
                  <a:pt x="2960688" y="914769"/>
                </a:lnTo>
                <a:lnTo>
                  <a:pt x="2959788" y="915691"/>
                </a:lnTo>
                <a:lnTo>
                  <a:pt x="2955288" y="918226"/>
                </a:lnTo>
                <a:lnTo>
                  <a:pt x="2952363" y="921683"/>
                </a:lnTo>
                <a:lnTo>
                  <a:pt x="2949888" y="922374"/>
                </a:lnTo>
                <a:lnTo>
                  <a:pt x="2946513" y="919839"/>
                </a:lnTo>
                <a:lnTo>
                  <a:pt x="2942688" y="916613"/>
                </a:lnTo>
                <a:lnTo>
                  <a:pt x="2932113" y="915922"/>
                </a:lnTo>
                <a:lnTo>
                  <a:pt x="2949438" y="908086"/>
                </a:lnTo>
                <a:close/>
                <a:moveTo>
                  <a:pt x="2121666" y="901705"/>
                </a:moveTo>
                <a:lnTo>
                  <a:pt x="2124075" y="902452"/>
                </a:lnTo>
                <a:lnTo>
                  <a:pt x="2123856" y="902639"/>
                </a:lnTo>
                <a:lnTo>
                  <a:pt x="2119476" y="904880"/>
                </a:lnTo>
                <a:lnTo>
                  <a:pt x="2117725" y="903760"/>
                </a:lnTo>
                <a:lnTo>
                  <a:pt x="2121666" y="901705"/>
                </a:lnTo>
                <a:close/>
                <a:moveTo>
                  <a:pt x="1342564" y="900192"/>
                </a:moveTo>
                <a:lnTo>
                  <a:pt x="1343026" y="900721"/>
                </a:lnTo>
                <a:lnTo>
                  <a:pt x="1342564" y="900986"/>
                </a:lnTo>
                <a:lnTo>
                  <a:pt x="1330325" y="908130"/>
                </a:lnTo>
                <a:lnTo>
                  <a:pt x="1339100" y="902044"/>
                </a:lnTo>
                <a:lnTo>
                  <a:pt x="1342564" y="900192"/>
                </a:lnTo>
                <a:close/>
                <a:moveTo>
                  <a:pt x="1485901" y="897018"/>
                </a:moveTo>
                <a:lnTo>
                  <a:pt x="1484966" y="899525"/>
                </a:lnTo>
                <a:lnTo>
                  <a:pt x="1484733" y="899525"/>
                </a:lnTo>
                <a:lnTo>
                  <a:pt x="1477962" y="900193"/>
                </a:lnTo>
                <a:lnTo>
                  <a:pt x="1485901" y="897018"/>
                </a:lnTo>
                <a:close/>
                <a:moveTo>
                  <a:pt x="2428346" y="896961"/>
                </a:moveTo>
                <a:lnTo>
                  <a:pt x="2430463" y="898549"/>
                </a:lnTo>
                <a:lnTo>
                  <a:pt x="2427288" y="898305"/>
                </a:lnTo>
                <a:lnTo>
                  <a:pt x="2428346" y="896961"/>
                </a:lnTo>
                <a:close/>
                <a:moveTo>
                  <a:pt x="2124075" y="895353"/>
                </a:moveTo>
                <a:lnTo>
                  <a:pt x="2124319" y="895353"/>
                </a:lnTo>
                <a:lnTo>
                  <a:pt x="2128227" y="898289"/>
                </a:lnTo>
                <a:lnTo>
                  <a:pt x="2128227" y="897660"/>
                </a:lnTo>
                <a:lnTo>
                  <a:pt x="2130181" y="899547"/>
                </a:lnTo>
                <a:lnTo>
                  <a:pt x="2130181" y="902902"/>
                </a:lnTo>
                <a:lnTo>
                  <a:pt x="2130425" y="905627"/>
                </a:lnTo>
                <a:lnTo>
                  <a:pt x="2130181" y="906466"/>
                </a:lnTo>
                <a:lnTo>
                  <a:pt x="2124075" y="895353"/>
                </a:lnTo>
                <a:close/>
                <a:moveTo>
                  <a:pt x="1135454" y="895325"/>
                </a:moveTo>
                <a:lnTo>
                  <a:pt x="1129318" y="899636"/>
                </a:lnTo>
                <a:lnTo>
                  <a:pt x="1121137" y="907578"/>
                </a:lnTo>
                <a:lnTo>
                  <a:pt x="1125682" y="903267"/>
                </a:lnTo>
                <a:lnTo>
                  <a:pt x="1129091" y="900771"/>
                </a:lnTo>
                <a:lnTo>
                  <a:pt x="1134091" y="897367"/>
                </a:lnTo>
                <a:lnTo>
                  <a:pt x="1134545" y="896913"/>
                </a:lnTo>
                <a:lnTo>
                  <a:pt x="1134773" y="896460"/>
                </a:lnTo>
                <a:lnTo>
                  <a:pt x="1134091" y="897140"/>
                </a:lnTo>
                <a:lnTo>
                  <a:pt x="1135454" y="895325"/>
                </a:lnTo>
                <a:close/>
                <a:moveTo>
                  <a:pt x="2130425" y="893766"/>
                </a:moveTo>
                <a:lnTo>
                  <a:pt x="2135188" y="899521"/>
                </a:lnTo>
                <a:lnTo>
                  <a:pt x="2133600" y="901614"/>
                </a:lnTo>
                <a:lnTo>
                  <a:pt x="2133600" y="901704"/>
                </a:lnTo>
                <a:lnTo>
                  <a:pt x="2132012" y="901704"/>
                </a:lnTo>
                <a:lnTo>
                  <a:pt x="2132013" y="901705"/>
                </a:lnTo>
                <a:lnTo>
                  <a:pt x="2131748" y="901705"/>
                </a:lnTo>
                <a:lnTo>
                  <a:pt x="2130425" y="900117"/>
                </a:lnTo>
                <a:lnTo>
                  <a:pt x="2132012" y="901704"/>
                </a:lnTo>
                <a:lnTo>
                  <a:pt x="2132012" y="900116"/>
                </a:lnTo>
                <a:lnTo>
                  <a:pt x="2132921" y="900116"/>
                </a:lnTo>
                <a:lnTo>
                  <a:pt x="2132081" y="897934"/>
                </a:lnTo>
                <a:lnTo>
                  <a:pt x="2131667" y="900513"/>
                </a:lnTo>
                <a:lnTo>
                  <a:pt x="2130425" y="893766"/>
                </a:lnTo>
                <a:close/>
                <a:moveTo>
                  <a:pt x="2640305" y="891985"/>
                </a:moveTo>
                <a:lnTo>
                  <a:pt x="2636610" y="899095"/>
                </a:lnTo>
                <a:lnTo>
                  <a:pt x="2630033" y="911103"/>
                </a:lnTo>
                <a:lnTo>
                  <a:pt x="2622231" y="924711"/>
                </a:lnTo>
                <a:lnTo>
                  <a:pt x="2636610" y="911235"/>
                </a:lnTo>
                <a:lnTo>
                  <a:pt x="2638197" y="908739"/>
                </a:lnTo>
                <a:lnTo>
                  <a:pt x="2639785" y="906243"/>
                </a:lnTo>
                <a:lnTo>
                  <a:pt x="2640919" y="903521"/>
                </a:lnTo>
                <a:lnTo>
                  <a:pt x="2641599" y="901025"/>
                </a:lnTo>
                <a:lnTo>
                  <a:pt x="2641826" y="898075"/>
                </a:lnTo>
                <a:lnTo>
                  <a:pt x="2641826" y="896714"/>
                </a:lnTo>
                <a:lnTo>
                  <a:pt x="2641599" y="895353"/>
                </a:lnTo>
                <a:lnTo>
                  <a:pt x="2641146" y="894219"/>
                </a:lnTo>
                <a:lnTo>
                  <a:pt x="2640692" y="892630"/>
                </a:lnTo>
                <a:lnTo>
                  <a:pt x="2640305" y="891985"/>
                </a:lnTo>
                <a:close/>
                <a:moveTo>
                  <a:pt x="4422775" y="891497"/>
                </a:moveTo>
                <a:lnTo>
                  <a:pt x="4418919" y="892858"/>
                </a:lnTo>
                <a:lnTo>
                  <a:pt x="4422548" y="891724"/>
                </a:lnTo>
                <a:lnTo>
                  <a:pt x="4422775" y="891497"/>
                </a:lnTo>
                <a:close/>
                <a:moveTo>
                  <a:pt x="2142278" y="890591"/>
                </a:moveTo>
                <a:lnTo>
                  <a:pt x="2143125" y="893554"/>
                </a:lnTo>
                <a:lnTo>
                  <a:pt x="2139950" y="896941"/>
                </a:lnTo>
                <a:lnTo>
                  <a:pt x="2142278" y="890591"/>
                </a:lnTo>
                <a:close/>
                <a:moveTo>
                  <a:pt x="1358243" y="885502"/>
                </a:moveTo>
                <a:lnTo>
                  <a:pt x="1353253" y="887545"/>
                </a:lnTo>
                <a:lnTo>
                  <a:pt x="1358471" y="885502"/>
                </a:lnTo>
                <a:lnTo>
                  <a:pt x="1358243" y="885502"/>
                </a:lnTo>
                <a:close/>
                <a:moveTo>
                  <a:pt x="1504712" y="884209"/>
                </a:moveTo>
                <a:lnTo>
                  <a:pt x="1501776" y="890669"/>
                </a:lnTo>
                <a:lnTo>
                  <a:pt x="1503200" y="886125"/>
                </a:lnTo>
                <a:lnTo>
                  <a:pt x="1502996" y="886125"/>
                </a:lnTo>
                <a:lnTo>
                  <a:pt x="1504712" y="884209"/>
                </a:lnTo>
                <a:close/>
                <a:moveTo>
                  <a:pt x="1230678" y="881483"/>
                </a:moveTo>
                <a:lnTo>
                  <a:pt x="1229996" y="881710"/>
                </a:lnTo>
                <a:lnTo>
                  <a:pt x="1230224" y="881710"/>
                </a:lnTo>
                <a:lnTo>
                  <a:pt x="1230678" y="881483"/>
                </a:lnTo>
                <a:close/>
                <a:moveTo>
                  <a:pt x="2865487" y="881137"/>
                </a:moveTo>
                <a:lnTo>
                  <a:pt x="2870200" y="882726"/>
                </a:lnTo>
                <a:lnTo>
                  <a:pt x="2862262" y="882461"/>
                </a:lnTo>
                <a:lnTo>
                  <a:pt x="2865487" y="881137"/>
                </a:lnTo>
                <a:close/>
                <a:moveTo>
                  <a:pt x="1353740" y="879556"/>
                </a:moveTo>
                <a:lnTo>
                  <a:pt x="1354137" y="879556"/>
                </a:lnTo>
                <a:lnTo>
                  <a:pt x="1350962" y="881143"/>
                </a:lnTo>
                <a:lnTo>
                  <a:pt x="1353740" y="879556"/>
                </a:lnTo>
                <a:close/>
                <a:moveTo>
                  <a:pt x="4736646" y="879252"/>
                </a:moveTo>
                <a:lnTo>
                  <a:pt x="4739368" y="879706"/>
                </a:lnTo>
                <a:lnTo>
                  <a:pt x="4739141" y="879479"/>
                </a:lnTo>
                <a:lnTo>
                  <a:pt x="4736646" y="879252"/>
                </a:lnTo>
                <a:close/>
                <a:moveTo>
                  <a:pt x="1372988" y="876422"/>
                </a:moveTo>
                <a:lnTo>
                  <a:pt x="1367316" y="882097"/>
                </a:lnTo>
                <a:lnTo>
                  <a:pt x="1366182" y="883459"/>
                </a:lnTo>
                <a:lnTo>
                  <a:pt x="1366182" y="883913"/>
                </a:lnTo>
                <a:lnTo>
                  <a:pt x="1367089" y="883913"/>
                </a:lnTo>
                <a:lnTo>
                  <a:pt x="1373214" y="878238"/>
                </a:lnTo>
                <a:lnTo>
                  <a:pt x="1373668" y="878011"/>
                </a:lnTo>
                <a:lnTo>
                  <a:pt x="1372988" y="876422"/>
                </a:lnTo>
                <a:close/>
                <a:moveTo>
                  <a:pt x="2850515" y="876376"/>
                </a:moveTo>
                <a:lnTo>
                  <a:pt x="2852738" y="879551"/>
                </a:lnTo>
                <a:lnTo>
                  <a:pt x="2852420" y="879551"/>
                </a:lnTo>
                <a:lnTo>
                  <a:pt x="2847975" y="878845"/>
                </a:lnTo>
                <a:lnTo>
                  <a:pt x="2847975" y="878669"/>
                </a:lnTo>
                <a:lnTo>
                  <a:pt x="2850515" y="876376"/>
                </a:lnTo>
                <a:close/>
                <a:moveTo>
                  <a:pt x="2505981" y="875984"/>
                </a:moveTo>
                <a:lnTo>
                  <a:pt x="2497590" y="888446"/>
                </a:lnTo>
                <a:lnTo>
                  <a:pt x="2504394" y="886180"/>
                </a:lnTo>
                <a:lnTo>
                  <a:pt x="2503033" y="886180"/>
                </a:lnTo>
                <a:lnTo>
                  <a:pt x="2505981" y="875984"/>
                </a:lnTo>
                <a:close/>
                <a:moveTo>
                  <a:pt x="3121047" y="875094"/>
                </a:moveTo>
                <a:lnTo>
                  <a:pt x="3121047" y="875192"/>
                </a:lnTo>
                <a:lnTo>
                  <a:pt x="3114952" y="877905"/>
                </a:lnTo>
                <a:lnTo>
                  <a:pt x="3114049" y="879261"/>
                </a:lnTo>
                <a:lnTo>
                  <a:pt x="3113819" y="880184"/>
                </a:lnTo>
                <a:lnTo>
                  <a:pt x="3114926" y="878955"/>
                </a:lnTo>
                <a:lnTo>
                  <a:pt x="3117648" y="877142"/>
                </a:lnTo>
                <a:lnTo>
                  <a:pt x="3121051" y="875329"/>
                </a:lnTo>
                <a:lnTo>
                  <a:pt x="3121277" y="875556"/>
                </a:lnTo>
                <a:lnTo>
                  <a:pt x="3121277" y="875329"/>
                </a:lnTo>
                <a:lnTo>
                  <a:pt x="3121504" y="875329"/>
                </a:lnTo>
                <a:lnTo>
                  <a:pt x="3121047" y="875094"/>
                </a:lnTo>
                <a:close/>
                <a:moveTo>
                  <a:pt x="4841256" y="874876"/>
                </a:moveTo>
                <a:lnTo>
                  <a:pt x="4874277" y="889686"/>
                </a:lnTo>
                <a:lnTo>
                  <a:pt x="4874312" y="889703"/>
                </a:lnTo>
                <a:lnTo>
                  <a:pt x="4875511" y="890286"/>
                </a:lnTo>
                <a:lnTo>
                  <a:pt x="4874603" y="889832"/>
                </a:lnTo>
                <a:lnTo>
                  <a:pt x="4874277" y="889686"/>
                </a:lnTo>
                <a:lnTo>
                  <a:pt x="4867117" y="886207"/>
                </a:lnTo>
                <a:lnTo>
                  <a:pt x="4858497" y="882128"/>
                </a:lnTo>
                <a:lnTo>
                  <a:pt x="4850103" y="878502"/>
                </a:lnTo>
                <a:lnTo>
                  <a:pt x="4841256" y="874876"/>
                </a:lnTo>
                <a:close/>
                <a:moveTo>
                  <a:pt x="2813050" y="873218"/>
                </a:moveTo>
                <a:lnTo>
                  <a:pt x="2819400" y="877981"/>
                </a:lnTo>
                <a:lnTo>
                  <a:pt x="2819181" y="877981"/>
                </a:lnTo>
                <a:lnTo>
                  <a:pt x="2813050" y="873218"/>
                </a:lnTo>
                <a:close/>
                <a:moveTo>
                  <a:pt x="2957513" y="873200"/>
                </a:moveTo>
                <a:lnTo>
                  <a:pt x="2957513" y="873654"/>
                </a:lnTo>
                <a:lnTo>
                  <a:pt x="2949779" y="874788"/>
                </a:lnTo>
                <a:lnTo>
                  <a:pt x="2949575" y="874334"/>
                </a:lnTo>
                <a:lnTo>
                  <a:pt x="2957513" y="873200"/>
                </a:lnTo>
                <a:close/>
                <a:moveTo>
                  <a:pt x="2857209" y="871613"/>
                </a:moveTo>
                <a:lnTo>
                  <a:pt x="2857422" y="871613"/>
                </a:lnTo>
                <a:lnTo>
                  <a:pt x="2870200" y="875961"/>
                </a:lnTo>
                <a:lnTo>
                  <a:pt x="2862107" y="874995"/>
                </a:lnTo>
                <a:lnTo>
                  <a:pt x="2861894" y="874995"/>
                </a:lnTo>
                <a:lnTo>
                  <a:pt x="2856996" y="882726"/>
                </a:lnTo>
                <a:lnTo>
                  <a:pt x="2852737" y="876203"/>
                </a:lnTo>
                <a:lnTo>
                  <a:pt x="2857422" y="879102"/>
                </a:lnTo>
                <a:lnTo>
                  <a:pt x="2857209" y="871613"/>
                </a:lnTo>
                <a:close/>
                <a:moveTo>
                  <a:pt x="1218989" y="869997"/>
                </a:moveTo>
                <a:lnTo>
                  <a:pt x="1219200" y="869997"/>
                </a:lnTo>
                <a:lnTo>
                  <a:pt x="1216025" y="871585"/>
                </a:lnTo>
                <a:lnTo>
                  <a:pt x="1218989" y="869997"/>
                </a:lnTo>
                <a:close/>
                <a:moveTo>
                  <a:pt x="2437778" y="869968"/>
                </a:moveTo>
                <a:lnTo>
                  <a:pt x="2442955" y="871238"/>
                </a:lnTo>
                <a:lnTo>
                  <a:pt x="2443162" y="871238"/>
                </a:lnTo>
                <a:lnTo>
                  <a:pt x="2443162" y="871397"/>
                </a:lnTo>
                <a:lnTo>
                  <a:pt x="2433637" y="871556"/>
                </a:lnTo>
                <a:lnTo>
                  <a:pt x="2437778" y="869968"/>
                </a:lnTo>
                <a:close/>
                <a:moveTo>
                  <a:pt x="4469493" y="869048"/>
                </a:moveTo>
                <a:lnTo>
                  <a:pt x="4462462" y="871089"/>
                </a:lnTo>
                <a:lnTo>
                  <a:pt x="4468812" y="869275"/>
                </a:lnTo>
                <a:lnTo>
                  <a:pt x="4469493" y="869048"/>
                </a:lnTo>
                <a:close/>
                <a:moveTo>
                  <a:pt x="1360487" y="868443"/>
                </a:moveTo>
                <a:lnTo>
                  <a:pt x="1360487" y="868670"/>
                </a:lnTo>
                <a:lnTo>
                  <a:pt x="1359510" y="869577"/>
                </a:lnTo>
                <a:lnTo>
                  <a:pt x="1357312" y="871617"/>
                </a:lnTo>
                <a:lnTo>
                  <a:pt x="1357312" y="870030"/>
                </a:lnTo>
                <a:lnTo>
                  <a:pt x="1360487" y="868443"/>
                </a:lnTo>
                <a:close/>
                <a:moveTo>
                  <a:pt x="2925762" y="868437"/>
                </a:moveTo>
                <a:lnTo>
                  <a:pt x="2925762" y="868664"/>
                </a:lnTo>
                <a:lnTo>
                  <a:pt x="2922587" y="870025"/>
                </a:lnTo>
                <a:lnTo>
                  <a:pt x="2925762" y="868437"/>
                </a:lnTo>
                <a:close/>
                <a:moveTo>
                  <a:pt x="1264558" y="868408"/>
                </a:moveTo>
                <a:lnTo>
                  <a:pt x="1265238" y="868408"/>
                </a:lnTo>
                <a:lnTo>
                  <a:pt x="1263878" y="869678"/>
                </a:lnTo>
                <a:lnTo>
                  <a:pt x="1260475" y="871583"/>
                </a:lnTo>
                <a:lnTo>
                  <a:pt x="1264558" y="868408"/>
                </a:lnTo>
                <a:close/>
                <a:moveTo>
                  <a:pt x="2462439" y="866921"/>
                </a:moveTo>
                <a:lnTo>
                  <a:pt x="2453821" y="868280"/>
                </a:lnTo>
                <a:lnTo>
                  <a:pt x="2457449" y="869640"/>
                </a:lnTo>
                <a:lnTo>
                  <a:pt x="2463346" y="868734"/>
                </a:lnTo>
                <a:lnTo>
                  <a:pt x="2463119" y="871453"/>
                </a:lnTo>
                <a:lnTo>
                  <a:pt x="2473778" y="867147"/>
                </a:lnTo>
                <a:lnTo>
                  <a:pt x="2474458" y="866921"/>
                </a:lnTo>
                <a:lnTo>
                  <a:pt x="2459717" y="867374"/>
                </a:lnTo>
                <a:lnTo>
                  <a:pt x="2462439" y="866921"/>
                </a:lnTo>
                <a:close/>
                <a:moveTo>
                  <a:pt x="2485798" y="865562"/>
                </a:moveTo>
                <a:lnTo>
                  <a:pt x="2478087" y="866015"/>
                </a:lnTo>
                <a:lnTo>
                  <a:pt x="2486024" y="865562"/>
                </a:lnTo>
                <a:lnTo>
                  <a:pt x="2485798" y="865562"/>
                </a:lnTo>
                <a:close/>
                <a:moveTo>
                  <a:pt x="4611461" y="865420"/>
                </a:moveTo>
                <a:lnTo>
                  <a:pt x="4620305" y="868594"/>
                </a:lnTo>
                <a:lnTo>
                  <a:pt x="4611687" y="865420"/>
                </a:lnTo>
                <a:lnTo>
                  <a:pt x="4611461" y="865420"/>
                </a:lnTo>
                <a:close/>
                <a:moveTo>
                  <a:pt x="2929964" y="865262"/>
                </a:moveTo>
                <a:lnTo>
                  <a:pt x="2933700" y="865857"/>
                </a:lnTo>
                <a:lnTo>
                  <a:pt x="2930198" y="866850"/>
                </a:lnTo>
                <a:lnTo>
                  <a:pt x="2925762" y="866453"/>
                </a:lnTo>
                <a:lnTo>
                  <a:pt x="2929964" y="865262"/>
                </a:lnTo>
                <a:close/>
                <a:moveTo>
                  <a:pt x="2441258" y="865211"/>
                </a:moveTo>
                <a:lnTo>
                  <a:pt x="2443163" y="867063"/>
                </a:lnTo>
                <a:lnTo>
                  <a:pt x="2442528" y="868386"/>
                </a:lnTo>
                <a:lnTo>
                  <a:pt x="2438400" y="866005"/>
                </a:lnTo>
                <a:lnTo>
                  <a:pt x="2441258" y="865211"/>
                </a:lnTo>
                <a:close/>
                <a:moveTo>
                  <a:pt x="2952750" y="863675"/>
                </a:moveTo>
                <a:lnTo>
                  <a:pt x="2952070" y="864129"/>
                </a:lnTo>
                <a:lnTo>
                  <a:pt x="2947307" y="874107"/>
                </a:lnTo>
                <a:lnTo>
                  <a:pt x="2944813" y="875241"/>
                </a:lnTo>
                <a:lnTo>
                  <a:pt x="2936875" y="876375"/>
                </a:lnTo>
                <a:lnTo>
                  <a:pt x="2939597" y="870705"/>
                </a:lnTo>
                <a:lnTo>
                  <a:pt x="2937329" y="868437"/>
                </a:lnTo>
                <a:lnTo>
                  <a:pt x="2952750" y="863675"/>
                </a:lnTo>
                <a:close/>
                <a:moveTo>
                  <a:pt x="4636634" y="862698"/>
                </a:moveTo>
                <a:lnTo>
                  <a:pt x="4635500" y="863379"/>
                </a:lnTo>
                <a:lnTo>
                  <a:pt x="4635500" y="864059"/>
                </a:lnTo>
                <a:lnTo>
                  <a:pt x="4636634" y="862698"/>
                </a:lnTo>
                <a:close/>
                <a:moveTo>
                  <a:pt x="1366837" y="862093"/>
                </a:moveTo>
                <a:lnTo>
                  <a:pt x="1366367" y="862546"/>
                </a:lnTo>
                <a:lnTo>
                  <a:pt x="1360487" y="865268"/>
                </a:lnTo>
                <a:lnTo>
                  <a:pt x="1366837" y="862093"/>
                </a:lnTo>
                <a:close/>
                <a:moveTo>
                  <a:pt x="2935568" y="862087"/>
                </a:moveTo>
                <a:lnTo>
                  <a:pt x="2936875" y="863476"/>
                </a:lnTo>
                <a:lnTo>
                  <a:pt x="2933700" y="863675"/>
                </a:lnTo>
                <a:lnTo>
                  <a:pt x="2935568" y="862087"/>
                </a:lnTo>
                <a:close/>
                <a:moveTo>
                  <a:pt x="4691970" y="861338"/>
                </a:moveTo>
                <a:lnTo>
                  <a:pt x="4702628" y="868821"/>
                </a:lnTo>
                <a:lnTo>
                  <a:pt x="4702402" y="868367"/>
                </a:lnTo>
                <a:lnTo>
                  <a:pt x="4691970" y="861338"/>
                </a:lnTo>
                <a:close/>
                <a:moveTo>
                  <a:pt x="2917825" y="860501"/>
                </a:moveTo>
                <a:lnTo>
                  <a:pt x="2924175" y="865025"/>
                </a:lnTo>
                <a:lnTo>
                  <a:pt x="2923956" y="865263"/>
                </a:lnTo>
                <a:lnTo>
                  <a:pt x="2917825" y="861215"/>
                </a:lnTo>
                <a:lnTo>
                  <a:pt x="2917825" y="860501"/>
                </a:lnTo>
                <a:close/>
                <a:moveTo>
                  <a:pt x="1368166" y="859888"/>
                </a:moveTo>
                <a:lnTo>
                  <a:pt x="1367770" y="860079"/>
                </a:lnTo>
                <a:lnTo>
                  <a:pt x="1366636" y="860306"/>
                </a:lnTo>
                <a:lnTo>
                  <a:pt x="1368166" y="859888"/>
                </a:lnTo>
                <a:close/>
                <a:moveTo>
                  <a:pt x="2902790" y="858913"/>
                </a:moveTo>
                <a:lnTo>
                  <a:pt x="2906713" y="859905"/>
                </a:lnTo>
                <a:lnTo>
                  <a:pt x="2901950" y="860501"/>
                </a:lnTo>
                <a:lnTo>
                  <a:pt x="2902790" y="858913"/>
                </a:lnTo>
                <a:close/>
                <a:moveTo>
                  <a:pt x="1141413" y="858881"/>
                </a:moveTo>
                <a:lnTo>
                  <a:pt x="1140695" y="860083"/>
                </a:lnTo>
                <a:lnTo>
                  <a:pt x="1123950" y="874756"/>
                </a:lnTo>
                <a:lnTo>
                  <a:pt x="1141413" y="858881"/>
                </a:lnTo>
                <a:close/>
                <a:moveTo>
                  <a:pt x="1390453" y="856674"/>
                </a:moveTo>
                <a:lnTo>
                  <a:pt x="1387055" y="858490"/>
                </a:lnTo>
                <a:lnTo>
                  <a:pt x="1387051" y="858490"/>
                </a:lnTo>
                <a:lnTo>
                  <a:pt x="1370493" y="867343"/>
                </a:lnTo>
                <a:lnTo>
                  <a:pt x="1387055" y="858490"/>
                </a:lnTo>
                <a:lnTo>
                  <a:pt x="1396425" y="859324"/>
                </a:lnTo>
                <a:lnTo>
                  <a:pt x="1396351" y="859398"/>
                </a:lnTo>
                <a:lnTo>
                  <a:pt x="1396630" y="859342"/>
                </a:lnTo>
                <a:lnTo>
                  <a:pt x="1397258" y="859398"/>
                </a:lnTo>
                <a:lnTo>
                  <a:pt x="1397485" y="859171"/>
                </a:lnTo>
                <a:lnTo>
                  <a:pt x="1396630" y="859342"/>
                </a:lnTo>
                <a:lnTo>
                  <a:pt x="1396425" y="859324"/>
                </a:lnTo>
                <a:lnTo>
                  <a:pt x="1398620" y="857128"/>
                </a:lnTo>
                <a:lnTo>
                  <a:pt x="1390453" y="856674"/>
                </a:lnTo>
                <a:close/>
                <a:moveTo>
                  <a:pt x="1546559" y="855744"/>
                </a:moveTo>
                <a:lnTo>
                  <a:pt x="1547813" y="856032"/>
                </a:lnTo>
                <a:lnTo>
                  <a:pt x="1543551" y="858919"/>
                </a:lnTo>
                <a:lnTo>
                  <a:pt x="1543050" y="857187"/>
                </a:lnTo>
                <a:lnTo>
                  <a:pt x="1546559" y="855744"/>
                </a:lnTo>
                <a:close/>
                <a:moveTo>
                  <a:pt x="1147762" y="855706"/>
                </a:moveTo>
                <a:lnTo>
                  <a:pt x="1142285" y="861526"/>
                </a:lnTo>
                <a:lnTo>
                  <a:pt x="1137464" y="865617"/>
                </a:lnTo>
                <a:lnTo>
                  <a:pt x="1132522" y="869810"/>
                </a:lnTo>
                <a:lnTo>
                  <a:pt x="1132760" y="869810"/>
                </a:lnTo>
                <a:lnTo>
                  <a:pt x="1131808" y="870929"/>
                </a:lnTo>
                <a:lnTo>
                  <a:pt x="1128712" y="873168"/>
                </a:lnTo>
                <a:lnTo>
                  <a:pt x="1132760" y="869138"/>
                </a:lnTo>
                <a:lnTo>
                  <a:pt x="1132522" y="869138"/>
                </a:lnTo>
                <a:lnTo>
                  <a:pt x="1132284" y="869138"/>
                </a:lnTo>
                <a:lnTo>
                  <a:pt x="1132046" y="869138"/>
                </a:lnTo>
                <a:lnTo>
                  <a:pt x="1131808" y="869138"/>
                </a:lnTo>
                <a:lnTo>
                  <a:pt x="1142047" y="860631"/>
                </a:lnTo>
                <a:lnTo>
                  <a:pt x="1147762" y="855706"/>
                </a:lnTo>
                <a:close/>
                <a:moveTo>
                  <a:pt x="2459778" y="854097"/>
                </a:moveTo>
                <a:lnTo>
                  <a:pt x="2463800" y="854097"/>
                </a:lnTo>
                <a:lnTo>
                  <a:pt x="2463588" y="854530"/>
                </a:lnTo>
                <a:lnTo>
                  <a:pt x="2457450" y="855685"/>
                </a:lnTo>
                <a:lnTo>
                  <a:pt x="2457450" y="854530"/>
                </a:lnTo>
                <a:lnTo>
                  <a:pt x="2459778" y="854097"/>
                </a:lnTo>
                <a:close/>
                <a:moveTo>
                  <a:pt x="5670167" y="853575"/>
                </a:moveTo>
                <a:lnTo>
                  <a:pt x="5674931" y="857654"/>
                </a:lnTo>
                <a:lnTo>
                  <a:pt x="5674704" y="857654"/>
                </a:lnTo>
                <a:lnTo>
                  <a:pt x="5670167" y="853575"/>
                </a:lnTo>
                <a:close/>
                <a:moveTo>
                  <a:pt x="1158876" y="849355"/>
                </a:moveTo>
                <a:lnTo>
                  <a:pt x="1155780" y="851695"/>
                </a:lnTo>
                <a:lnTo>
                  <a:pt x="1154112" y="852530"/>
                </a:lnTo>
                <a:lnTo>
                  <a:pt x="1158876" y="849355"/>
                </a:lnTo>
                <a:close/>
                <a:moveTo>
                  <a:pt x="2467336" y="849335"/>
                </a:moveTo>
                <a:lnTo>
                  <a:pt x="2470151" y="849335"/>
                </a:lnTo>
                <a:lnTo>
                  <a:pt x="2470151" y="849562"/>
                </a:lnTo>
                <a:lnTo>
                  <a:pt x="2465388" y="855685"/>
                </a:lnTo>
                <a:lnTo>
                  <a:pt x="2467336" y="849335"/>
                </a:lnTo>
                <a:close/>
                <a:moveTo>
                  <a:pt x="4760686" y="848639"/>
                </a:moveTo>
                <a:lnTo>
                  <a:pt x="4777014" y="854762"/>
                </a:lnTo>
                <a:lnTo>
                  <a:pt x="4776561" y="854535"/>
                </a:lnTo>
                <a:lnTo>
                  <a:pt x="4760686" y="848639"/>
                </a:lnTo>
                <a:close/>
                <a:moveTo>
                  <a:pt x="4745718" y="848412"/>
                </a:moveTo>
                <a:lnTo>
                  <a:pt x="4744130" y="849773"/>
                </a:lnTo>
                <a:lnTo>
                  <a:pt x="4744584" y="849546"/>
                </a:lnTo>
                <a:lnTo>
                  <a:pt x="4745718" y="848412"/>
                </a:lnTo>
                <a:close/>
                <a:moveTo>
                  <a:pt x="5358021" y="847457"/>
                </a:moveTo>
                <a:lnTo>
                  <a:pt x="5364146" y="849043"/>
                </a:lnTo>
                <a:lnTo>
                  <a:pt x="5363919" y="848817"/>
                </a:lnTo>
                <a:lnTo>
                  <a:pt x="5358021" y="847457"/>
                </a:lnTo>
                <a:close/>
                <a:moveTo>
                  <a:pt x="1147095" y="846428"/>
                </a:moveTo>
                <a:lnTo>
                  <a:pt x="1143348" y="849841"/>
                </a:lnTo>
                <a:lnTo>
                  <a:pt x="1134132" y="857947"/>
                </a:lnTo>
                <a:lnTo>
                  <a:pt x="1131041" y="861040"/>
                </a:lnTo>
                <a:lnTo>
                  <a:pt x="1122323" y="868944"/>
                </a:lnTo>
                <a:lnTo>
                  <a:pt x="1131348" y="860260"/>
                </a:lnTo>
                <a:lnTo>
                  <a:pt x="1140477" y="852277"/>
                </a:lnTo>
                <a:lnTo>
                  <a:pt x="1147095" y="846428"/>
                </a:lnTo>
                <a:close/>
                <a:moveTo>
                  <a:pt x="1264541" y="846085"/>
                </a:moveTo>
                <a:lnTo>
                  <a:pt x="1263177" y="847219"/>
                </a:lnTo>
                <a:lnTo>
                  <a:pt x="1264769" y="846085"/>
                </a:lnTo>
                <a:lnTo>
                  <a:pt x="1264541" y="846085"/>
                </a:lnTo>
                <a:close/>
                <a:moveTo>
                  <a:pt x="2481035" y="839959"/>
                </a:moveTo>
                <a:lnTo>
                  <a:pt x="2482536" y="840333"/>
                </a:lnTo>
                <a:lnTo>
                  <a:pt x="2480808" y="840412"/>
                </a:lnTo>
                <a:lnTo>
                  <a:pt x="2480355" y="840412"/>
                </a:lnTo>
                <a:lnTo>
                  <a:pt x="2481035" y="839959"/>
                </a:lnTo>
                <a:close/>
                <a:moveTo>
                  <a:pt x="1600654" y="838282"/>
                </a:moveTo>
                <a:lnTo>
                  <a:pt x="1601788" y="839076"/>
                </a:lnTo>
                <a:lnTo>
                  <a:pt x="1597025" y="843045"/>
                </a:lnTo>
                <a:lnTo>
                  <a:pt x="1597252" y="840134"/>
                </a:lnTo>
                <a:lnTo>
                  <a:pt x="1600654" y="838282"/>
                </a:lnTo>
                <a:close/>
                <a:moveTo>
                  <a:pt x="1600200" y="836694"/>
                </a:moveTo>
                <a:lnTo>
                  <a:pt x="1600200" y="836921"/>
                </a:lnTo>
                <a:lnTo>
                  <a:pt x="1600043" y="836716"/>
                </a:lnTo>
                <a:lnTo>
                  <a:pt x="1600200" y="836694"/>
                </a:lnTo>
                <a:close/>
                <a:moveTo>
                  <a:pt x="1239838" y="835073"/>
                </a:moveTo>
                <a:lnTo>
                  <a:pt x="1238073" y="838348"/>
                </a:lnTo>
                <a:lnTo>
                  <a:pt x="1236662" y="839836"/>
                </a:lnTo>
                <a:lnTo>
                  <a:pt x="1239838" y="835073"/>
                </a:lnTo>
                <a:close/>
                <a:moveTo>
                  <a:pt x="3096883" y="834324"/>
                </a:moveTo>
                <a:lnTo>
                  <a:pt x="3096591" y="834647"/>
                </a:lnTo>
                <a:lnTo>
                  <a:pt x="3096641" y="834647"/>
                </a:lnTo>
                <a:lnTo>
                  <a:pt x="3096883" y="834324"/>
                </a:lnTo>
                <a:close/>
                <a:moveTo>
                  <a:pt x="1597593" y="833519"/>
                </a:moveTo>
                <a:lnTo>
                  <a:pt x="1600043" y="836716"/>
                </a:lnTo>
                <a:lnTo>
                  <a:pt x="1598541" y="836921"/>
                </a:lnTo>
                <a:lnTo>
                  <a:pt x="1594750" y="840550"/>
                </a:lnTo>
                <a:lnTo>
                  <a:pt x="1584325" y="844632"/>
                </a:lnTo>
                <a:lnTo>
                  <a:pt x="1586931" y="840096"/>
                </a:lnTo>
                <a:lnTo>
                  <a:pt x="1597593" y="833519"/>
                </a:lnTo>
                <a:close/>
                <a:moveTo>
                  <a:pt x="4503930" y="833407"/>
                </a:moveTo>
                <a:lnTo>
                  <a:pt x="4510055" y="834087"/>
                </a:lnTo>
                <a:lnTo>
                  <a:pt x="4510508" y="834087"/>
                </a:lnTo>
                <a:lnTo>
                  <a:pt x="4503930" y="833407"/>
                </a:lnTo>
                <a:close/>
                <a:moveTo>
                  <a:pt x="1612900" y="831932"/>
                </a:moveTo>
                <a:lnTo>
                  <a:pt x="1612665" y="832149"/>
                </a:lnTo>
                <a:lnTo>
                  <a:pt x="1606550" y="836695"/>
                </a:lnTo>
                <a:lnTo>
                  <a:pt x="1612900" y="831932"/>
                </a:lnTo>
                <a:close/>
                <a:moveTo>
                  <a:pt x="2529794" y="830442"/>
                </a:moveTo>
                <a:lnTo>
                  <a:pt x="2519815" y="830895"/>
                </a:lnTo>
                <a:lnTo>
                  <a:pt x="2530021" y="830442"/>
                </a:lnTo>
                <a:lnTo>
                  <a:pt x="2529794" y="830442"/>
                </a:lnTo>
                <a:close/>
                <a:moveTo>
                  <a:pt x="1618654" y="828757"/>
                </a:moveTo>
                <a:lnTo>
                  <a:pt x="1618853" y="828757"/>
                </a:lnTo>
                <a:lnTo>
                  <a:pt x="1611312" y="835107"/>
                </a:lnTo>
                <a:lnTo>
                  <a:pt x="1618654" y="828757"/>
                </a:lnTo>
                <a:close/>
                <a:moveTo>
                  <a:pt x="5607556" y="828649"/>
                </a:moveTo>
                <a:lnTo>
                  <a:pt x="5608010" y="829102"/>
                </a:lnTo>
                <a:lnTo>
                  <a:pt x="5616177" y="836580"/>
                </a:lnTo>
                <a:lnTo>
                  <a:pt x="5607556" y="828649"/>
                </a:lnTo>
                <a:close/>
                <a:moveTo>
                  <a:pt x="1412875" y="822414"/>
                </a:moveTo>
                <a:lnTo>
                  <a:pt x="1412461" y="822573"/>
                </a:lnTo>
                <a:lnTo>
                  <a:pt x="1408526" y="824002"/>
                </a:lnTo>
                <a:lnTo>
                  <a:pt x="1408319" y="824002"/>
                </a:lnTo>
                <a:lnTo>
                  <a:pt x="1408112" y="824002"/>
                </a:lnTo>
                <a:lnTo>
                  <a:pt x="1412875" y="822414"/>
                </a:lnTo>
                <a:close/>
                <a:moveTo>
                  <a:pt x="1411284" y="821548"/>
                </a:moveTo>
                <a:lnTo>
                  <a:pt x="1409701" y="822414"/>
                </a:lnTo>
                <a:lnTo>
                  <a:pt x="1409918" y="822134"/>
                </a:lnTo>
                <a:lnTo>
                  <a:pt x="1411284" y="821548"/>
                </a:lnTo>
                <a:close/>
                <a:moveTo>
                  <a:pt x="1311358" y="821351"/>
                </a:moveTo>
                <a:lnTo>
                  <a:pt x="1308858" y="822713"/>
                </a:lnTo>
                <a:lnTo>
                  <a:pt x="1311358" y="821578"/>
                </a:lnTo>
                <a:lnTo>
                  <a:pt x="1311358" y="821351"/>
                </a:lnTo>
                <a:close/>
                <a:moveTo>
                  <a:pt x="1317625" y="820783"/>
                </a:moveTo>
                <a:lnTo>
                  <a:pt x="1317625" y="820784"/>
                </a:lnTo>
                <a:lnTo>
                  <a:pt x="1317625" y="821842"/>
                </a:lnTo>
                <a:lnTo>
                  <a:pt x="1317625" y="822106"/>
                </a:lnTo>
                <a:lnTo>
                  <a:pt x="1316037" y="822371"/>
                </a:lnTo>
                <a:lnTo>
                  <a:pt x="1317625" y="820783"/>
                </a:lnTo>
                <a:close/>
                <a:moveTo>
                  <a:pt x="1418416" y="817651"/>
                </a:moveTo>
                <a:lnTo>
                  <a:pt x="1420377" y="817651"/>
                </a:lnTo>
                <a:lnTo>
                  <a:pt x="1418677" y="818380"/>
                </a:lnTo>
                <a:lnTo>
                  <a:pt x="1419941" y="818538"/>
                </a:lnTo>
                <a:lnTo>
                  <a:pt x="1419487" y="818538"/>
                </a:lnTo>
                <a:lnTo>
                  <a:pt x="1418307" y="818538"/>
                </a:lnTo>
                <a:lnTo>
                  <a:pt x="1411284" y="821548"/>
                </a:lnTo>
                <a:lnTo>
                  <a:pt x="1414037" y="820044"/>
                </a:lnTo>
                <a:lnTo>
                  <a:pt x="1408600" y="822397"/>
                </a:lnTo>
                <a:lnTo>
                  <a:pt x="1408373" y="822397"/>
                </a:lnTo>
                <a:lnTo>
                  <a:pt x="1414500" y="819791"/>
                </a:lnTo>
                <a:lnTo>
                  <a:pt x="1418416" y="817651"/>
                </a:lnTo>
                <a:close/>
                <a:moveTo>
                  <a:pt x="2523926" y="817580"/>
                </a:moveTo>
                <a:lnTo>
                  <a:pt x="2524125" y="818714"/>
                </a:lnTo>
                <a:lnTo>
                  <a:pt x="2522537" y="820755"/>
                </a:lnTo>
                <a:lnTo>
                  <a:pt x="2523926" y="817580"/>
                </a:lnTo>
                <a:close/>
                <a:moveTo>
                  <a:pt x="1313630" y="816359"/>
                </a:moveTo>
                <a:lnTo>
                  <a:pt x="1299313" y="823848"/>
                </a:lnTo>
                <a:lnTo>
                  <a:pt x="1313175" y="816813"/>
                </a:lnTo>
                <a:lnTo>
                  <a:pt x="1313630" y="816359"/>
                </a:lnTo>
                <a:close/>
                <a:moveTo>
                  <a:pt x="1328480" y="816021"/>
                </a:moveTo>
                <a:lnTo>
                  <a:pt x="1328480" y="816248"/>
                </a:lnTo>
                <a:lnTo>
                  <a:pt x="1328738" y="816248"/>
                </a:lnTo>
                <a:lnTo>
                  <a:pt x="1327963" y="816701"/>
                </a:lnTo>
                <a:lnTo>
                  <a:pt x="1317625" y="820784"/>
                </a:lnTo>
                <a:lnTo>
                  <a:pt x="1328480" y="816021"/>
                </a:lnTo>
                <a:close/>
                <a:moveTo>
                  <a:pt x="4719184" y="815985"/>
                </a:moveTo>
                <a:lnTo>
                  <a:pt x="4723039" y="816212"/>
                </a:lnTo>
                <a:lnTo>
                  <a:pt x="4726668" y="816665"/>
                </a:lnTo>
                <a:lnTo>
                  <a:pt x="4730296" y="817119"/>
                </a:lnTo>
                <a:lnTo>
                  <a:pt x="4733925" y="817572"/>
                </a:lnTo>
                <a:lnTo>
                  <a:pt x="4737327" y="818479"/>
                </a:lnTo>
                <a:lnTo>
                  <a:pt x="4740955" y="819613"/>
                </a:lnTo>
                <a:lnTo>
                  <a:pt x="4744584" y="820974"/>
                </a:lnTo>
                <a:lnTo>
                  <a:pt x="4748212" y="822561"/>
                </a:lnTo>
                <a:lnTo>
                  <a:pt x="4751614" y="824602"/>
                </a:lnTo>
                <a:lnTo>
                  <a:pt x="4755470" y="826870"/>
                </a:lnTo>
                <a:lnTo>
                  <a:pt x="4759098" y="829137"/>
                </a:lnTo>
                <a:lnTo>
                  <a:pt x="4762727" y="832085"/>
                </a:lnTo>
                <a:lnTo>
                  <a:pt x="4766355" y="835260"/>
                </a:lnTo>
                <a:lnTo>
                  <a:pt x="4769984" y="838888"/>
                </a:lnTo>
                <a:lnTo>
                  <a:pt x="4773612" y="842743"/>
                </a:lnTo>
                <a:lnTo>
                  <a:pt x="4794023" y="865646"/>
                </a:lnTo>
                <a:lnTo>
                  <a:pt x="4814207" y="888550"/>
                </a:lnTo>
                <a:lnTo>
                  <a:pt x="4834164" y="911906"/>
                </a:lnTo>
                <a:lnTo>
                  <a:pt x="4854121" y="935263"/>
                </a:lnTo>
                <a:lnTo>
                  <a:pt x="4877480" y="963155"/>
                </a:lnTo>
                <a:lnTo>
                  <a:pt x="4900612" y="991500"/>
                </a:lnTo>
                <a:lnTo>
                  <a:pt x="4923291" y="1020300"/>
                </a:lnTo>
                <a:lnTo>
                  <a:pt x="4945743" y="1048874"/>
                </a:lnTo>
                <a:lnTo>
                  <a:pt x="4967741" y="1078127"/>
                </a:lnTo>
                <a:lnTo>
                  <a:pt x="4989739" y="1107380"/>
                </a:lnTo>
                <a:lnTo>
                  <a:pt x="5011284" y="1136632"/>
                </a:lnTo>
                <a:lnTo>
                  <a:pt x="5032829" y="1166340"/>
                </a:lnTo>
                <a:lnTo>
                  <a:pt x="5053012" y="1195364"/>
                </a:lnTo>
                <a:lnTo>
                  <a:pt x="5073196" y="1224389"/>
                </a:lnTo>
                <a:lnTo>
                  <a:pt x="5093154" y="1253868"/>
                </a:lnTo>
                <a:lnTo>
                  <a:pt x="5112430" y="1283348"/>
                </a:lnTo>
                <a:lnTo>
                  <a:pt x="5131707" y="1313055"/>
                </a:lnTo>
                <a:lnTo>
                  <a:pt x="5150757" y="1342762"/>
                </a:lnTo>
                <a:lnTo>
                  <a:pt x="5169354" y="1372923"/>
                </a:lnTo>
                <a:lnTo>
                  <a:pt x="5187950" y="1403080"/>
                </a:lnTo>
                <a:lnTo>
                  <a:pt x="5206093" y="1433466"/>
                </a:lnTo>
                <a:lnTo>
                  <a:pt x="5224009" y="1464080"/>
                </a:lnTo>
                <a:lnTo>
                  <a:pt x="5241471" y="1494693"/>
                </a:lnTo>
                <a:lnTo>
                  <a:pt x="5259161" y="1525533"/>
                </a:lnTo>
                <a:lnTo>
                  <a:pt x="5276170" y="1556374"/>
                </a:lnTo>
                <a:lnTo>
                  <a:pt x="5292952" y="1587667"/>
                </a:lnTo>
                <a:lnTo>
                  <a:pt x="5309734" y="1618961"/>
                </a:lnTo>
                <a:lnTo>
                  <a:pt x="5325836" y="1650255"/>
                </a:lnTo>
                <a:lnTo>
                  <a:pt x="5318125" y="1635968"/>
                </a:lnTo>
                <a:lnTo>
                  <a:pt x="5310641" y="1622363"/>
                </a:lnTo>
                <a:lnTo>
                  <a:pt x="5303157" y="1609891"/>
                </a:lnTo>
                <a:lnTo>
                  <a:pt x="5295900" y="1598552"/>
                </a:lnTo>
                <a:lnTo>
                  <a:pt x="5288416" y="1587894"/>
                </a:lnTo>
                <a:lnTo>
                  <a:pt x="5281159" y="1577917"/>
                </a:lnTo>
                <a:lnTo>
                  <a:pt x="5273902" y="1569072"/>
                </a:lnTo>
                <a:lnTo>
                  <a:pt x="5266871" y="1560909"/>
                </a:lnTo>
                <a:lnTo>
                  <a:pt x="5260068" y="1553653"/>
                </a:lnTo>
                <a:lnTo>
                  <a:pt x="5253264" y="1547076"/>
                </a:lnTo>
                <a:lnTo>
                  <a:pt x="5246687" y="1541407"/>
                </a:lnTo>
                <a:lnTo>
                  <a:pt x="5240111" y="1536191"/>
                </a:lnTo>
                <a:lnTo>
                  <a:pt x="5233761" y="1531883"/>
                </a:lnTo>
                <a:lnTo>
                  <a:pt x="5227637" y="1528255"/>
                </a:lnTo>
                <a:lnTo>
                  <a:pt x="5221741" y="1525080"/>
                </a:lnTo>
                <a:lnTo>
                  <a:pt x="5215845" y="1522585"/>
                </a:lnTo>
                <a:lnTo>
                  <a:pt x="5210175" y="1520998"/>
                </a:lnTo>
                <a:lnTo>
                  <a:pt x="5204959" y="1519864"/>
                </a:lnTo>
                <a:lnTo>
                  <a:pt x="5199743" y="1518957"/>
                </a:lnTo>
                <a:lnTo>
                  <a:pt x="5194754" y="1518730"/>
                </a:lnTo>
                <a:lnTo>
                  <a:pt x="5189991" y="1519184"/>
                </a:lnTo>
                <a:lnTo>
                  <a:pt x="5185455" y="1520091"/>
                </a:lnTo>
                <a:lnTo>
                  <a:pt x="5181373" y="1521225"/>
                </a:lnTo>
                <a:lnTo>
                  <a:pt x="5177064" y="1523039"/>
                </a:lnTo>
                <a:lnTo>
                  <a:pt x="5173436" y="1525080"/>
                </a:lnTo>
                <a:lnTo>
                  <a:pt x="5169807" y="1527574"/>
                </a:lnTo>
                <a:lnTo>
                  <a:pt x="5166632" y="1530296"/>
                </a:lnTo>
                <a:lnTo>
                  <a:pt x="5163684" y="1533470"/>
                </a:lnTo>
                <a:lnTo>
                  <a:pt x="5161189" y="1536872"/>
                </a:lnTo>
                <a:lnTo>
                  <a:pt x="5158921" y="1540500"/>
                </a:lnTo>
                <a:lnTo>
                  <a:pt x="5156880" y="1544582"/>
                </a:lnTo>
                <a:lnTo>
                  <a:pt x="5155293" y="1548664"/>
                </a:lnTo>
                <a:lnTo>
                  <a:pt x="5153705" y="1552972"/>
                </a:lnTo>
                <a:lnTo>
                  <a:pt x="5152798" y="1557507"/>
                </a:lnTo>
                <a:lnTo>
                  <a:pt x="5152345" y="1562269"/>
                </a:lnTo>
                <a:lnTo>
                  <a:pt x="5152118" y="1567032"/>
                </a:lnTo>
                <a:lnTo>
                  <a:pt x="5152118" y="1572020"/>
                </a:lnTo>
                <a:lnTo>
                  <a:pt x="5152571" y="1576783"/>
                </a:lnTo>
                <a:lnTo>
                  <a:pt x="5153252" y="1581998"/>
                </a:lnTo>
                <a:lnTo>
                  <a:pt x="5154839" y="1587214"/>
                </a:lnTo>
                <a:lnTo>
                  <a:pt x="5156200" y="1591976"/>
                </a:lnTo>
                <a:lnTo>
                  <a:pt x="5158468" y="1596965"/>
                </a:lnTo>
                <a:lnTo>
                  <a:pt x="5160962" y="1602180"/>
                </a:lnTo>
                <a:lnTo>
                  <a:pt x="5163684" y="1606943"/>
                </a:lnTo>
                <a:lnTo>
                  <a:pt x="5167086" y="1611704"/>
                </a:lnTo>
                <a:lnTo>
                  <a:pt x="5170941" y="1616467"/>
                </a:lnTo>
                <a:lnTo>
                  <a:pt x="5175250" y="1621002"/>
                </a:lnTo>
                <a:lnTo>
                  <a:pt x="5179786" y="1625310"/>
                </a:lnTo>
                <a:lnTo>
                  <a:pt x="5185229" y="1629392"/>
                </a:lnTo>
                <a:lnTo>
                  <a:pt x="5190671" y="1633247"/>
                </a:lnTo>
                <a:lnTo>
                  <a:pt x="5197021" y="1636876"/>
                </a:lnTo>
                <a:lnTo>
                  <a:pt x="5203598" y="1640277"/>
                </a:lnTo>
                <a:lnTo>
                  <a:pt x="5210629" y="1643452"/>
                </a:lnTo>
                <a:lnTo>
                  <a:pt x="5218566" y="1646173"/>
                </a:lnTo>
                <a:lnTo>
                  <a:pt x="5226730" y="1648668"/>
                </a:lnTo>
                <a:lnTo>
                  <a:pt x="5235575" y="1650482"/>
                </a:lnTo>
                <a:lnTo>
                  <a:pt x="5244646" y="1652296"/>
                </a:lnTo>
                <a:lnTo>
                  <a:pt x="5254625" y="1653430"/>
                </a:lnTo>
                <a:lnTo>
                  <a:pt x="5265057" y="1654110"/>
                </a:lnTo>
                <a:lnTo>
                  <a:pt x="5276170" y="1654337"/>
                </a:lnTo>
                <a:lnTo>
                  <a:pt x="5287509" y="1654110"/>
                </a:lnTo>
                <a:lnTo>
                  <a:pt x="5299755" y="1653430"/>
                </a:lnTo>
                <a:lnTo>
                  <a:pt x="5312455" y="1652296"/>
                </a:lnTo>
                <a:lnTo>
                  <a:pt x="5325836" y="1650255"/>
                </a:lnTo>
                <a:lnTo>
                  <a:pt x="5174796" y="1674292"/>
                </a:lnTo>
                <a:lnTo>
                  <a:pt x="5023304" y="1697649"/>
                </a:lnTo>
                <a:lnTo>
                  <a:pt x="4872037" y="1720552"/>
                </a:lnTo>
                <a:lnTo>
                  <a:pt x="4720545" y="1743229"/>
                </a:lnTo>
                <a:lnTo>
                  <a:pt x="4709659" y="1744817"/>
                </a:lnTo>
                <a:lnTo>
                  <a:pt x="4697186" y="1747311"/>
                </a:lnTo>
                <a:lnTo>
                  <a:pt x="4667930" y="1753207"/>
                </a:lnTo>
                <a:lnTo>
                  <a:pt x="4633459" y="1760690"/>
                </a:lnTo>
                <a:lnTo>
                  <a:pt x="4595359" y="1768627"/>
                </a:lnTo>
                <a:lnTo>
                  <a:pt x="4575175" y="1772709"/>
                </a:lnTo>
                <a:lnTo>
                  <a:pt x="4554311" y="1777017"/>
                </a:lnTo>
                <a:lnTo>
                  <a:pt x="4533220" y="1781099"/>
                </a:lnTo>
                <a:lnTo>
                  <a:pt x="4511221" y="1784954"/>
                </a:lnTo>
                <a:lnTo>
                  <a:pt x="4489450" y="1788582"/>
                </a:lnTo>
                <a:lnTo>
                  <a:pt x="4467225" y="1791757"/>
                </a:lnTo>
                <a:lnTo>
                  <a:pt x="4445453" y="1794705"/>
                </a:lnTo>
                <a:lnTo>
                  <a:pt x="4423455" y="1797199"/>
                </a:lnTo>
                <a:lnTo>
                  <a:pt x="4401911" y="1799014"/>
                </a:lnTo>
                <a:lnTo>
                  <a:pt x="4391252" y="1799694"/>
                </a:lnTo>
                <a:lnTo>
                  <a:pt x="4380819" y="1800374"/>
                </a:lnTo>
                <a:lnTo>
                  <a:pt x="4370387" y="1800601"/>
                </a:lnTo>
                <a:lnTo>
                  <a:pt x="4360182" y="1800828"/>
                </a:lnTo>
                <a:lnTo>
                  <a:pt x="4350203" y="1800828"/>
                </a:lnTo>
                <a:lnTo>
                  <a:pt x="4340225" y="1800601"/>
                </a:lnTo>
                <a:lnTo>
                  <a:pt x="4330473" y="1800374"/>
                </a:lnTo>
                <a:lnTo>
                  <a:pt x="4320948" y="1799467"/>
                </a:lnTo>
                <a:lnTo>
                  <a:pt x="4311650" y="1798787"/>
                </a:lnTo>
                <a:lnTo>
                  <a:pt x="4302352" y="1797653"/>
                </a:lnTo>
                <a:lnTo>
                  <a:pt x="4293734" y="1796292"/>
                </a:lnTo>
                <a:lnTo>
                  <a:pt x="4285116" y="1794705"/>
                </a:lnTo>
                <a:lnTo>
                  <a:pt x="4276952" y="1792664"/>
                </a:lnTo>
                <a:lnTo>
                  <a:pt x="4269241" y="1790850"/>
                </a:lnTo>
                <a:lnTo>
                  <a:pt x="4261530" y="1788356"/>
                </a:lnTo>
                <a:lnTo>
                  <a:pt x="4257895" y="1786992"/>
                </a:lnTo>
                <a:lnTo>
                  <a:pt x="4266839" y="1796468"/>
                </a:lnTo>
                <a:lnTo>
                  <a:pt x="4280906" y="1808482"/>
                </a:lnTo>
                <a:lnTo>
                  <a:pt x="4088513" y="1835683"/>
                </a:lnTo>
                <a:lnTo>
                  <a:pt x="4099404" y="1833868"/>
                </a:lnTo>
                <a:lnTo>
                  <a:pt x="4107344" y="1832735"/>
                </a:lnTo>
                <a:lnTo>
                  <a:pt x="4112789" y="1831602"/>
                </a:lnTo>
                <a:lnTo>
                  <a:pt x="4116193" y="1830696"/>
                </a:lnTo>
                <a:lnTo>
                  <a:pt x="4117554" y="1830016"/>
                </a:lnTo>
                <a:lnTo>
                  <a:pt x="4117554" y="1829789"/>
                </a:lnTo>
                <a:lnTo>
                  <a:pt x="4117327" y="1829789"/>
                </a:lnTo>
                <a:lnTo>
                  <a:pt x="4115512" y="1829562"/>
                </a:lnTo>
                <a:lnTo>
                  <a:pt x="4113016" y="1829562"/>
                </a:lnTo>
                <a:lnTo>
                  <a:pt x="4105756" y="1830016"/>
                </a:lnTo>
                <a:lnTo>
                  <a:pt x="4101672" y="1830696"/>
                </a:lnTo>
                <a:lnTo>
                  <a:pt x="4097815" y="1831602"/>
                </a:lnTo>
                <a:lnTo>
                  <a:pt x="4094185" y="1832283"/>
                </a:lnTo>
                <a:lnTo>
                  <a:pt x="4091236" y="1833189"/>
                </a:lnTo>
                <a:lnTo>
                  <a:pt x="4090329" y="1833642"/>
                </a:lnTo>
                <a:lnTo>
                  <a:pt x="4089194" y="1834322"/>
                </a:lnTo>
                <a:lnTo>
                  <a:pt x="4088740" y="1835002"/>
                </a:lnTo>
                <a:lnTo>
                  <a:pt x="4088513" y="1835683"/>
                </a:lnTo>
                <a:lnTo>
                  <a:pt x="4088740" y="1834322"/>
                </a:lnTo>
                <a:lnTo>
                  <a:pt x="4088745" y="1834299"/>
                </a:lnTo>
                <a:lnTo>
                  <a:pt x="4088239" y="1834737"/>
                </a:lnTo>
                <a:lnTo>
                  <a:pt x="3970448" y="1851569"/>
                </a:lnTo>
                <a:lnTo>
                  <a:pt x="3911440" y="1859757"/>
                </a:lnTo>
                <a:lnTo>
                  <a:pt x="3863263" y="1866256"/>
                </a:lnTo>
                <a:lnTo>
                  <a:pt x="3866470" y="1867632"/>
                </a:lnTo>
                <a:lnTo>
                  <a:pt x="3868057" y="1868768"/>
                </a:lnTo>
                <a:lnTo>
                  <a:pt x="3869418" y="1869449"/>
                </a:lnTo>
                <a:lnTo>
                  <a:pt x="3869871" y="1870130"/>
                </a:lnTo>
                <a:lnTo>
                  <a:pt x="3869871" y="1870584"/>
                </a:lnTo>
                <a:lnTo>
                  <a:pt x="3869871" y="1870811"/>
                </a:lnTo>
                <a:lnTo>
                  <a:pt x="3868738" y="1871493"/>
                </a:lnTo>
                <a:lnTo>
                  <a:pt x="3867150" y="1871947"/>
                </a:lnTo>
                <a:lnTo>
                  <a:pt x="3864202" y="1872401"/>
                </a:lnTo>
                <a:lnTo>
                  <a:pt x="3860573" y="1872628"/>
                </a:lnTo>
                <a:lnTo>
                  <a:pt x="3849688" y="1872628"/>
                </a:lnTo>
                <a:lnTo>
                  <a:pt x="3833359" y="1872401"/>
                </a:lnTo>
                <a:lnTo>
                  <a:pt x="3811134" y="1871493"/>
                </a:lnTo>
                <a:lnTo>
                  <a:pt x="3823380" y="1855143"/>
                </a:lnTo>
                <a:lnTo>
                  <a:pt x="3823607" y="1852418"/>
                </a:lnTo>
                <a:lnTo>
                  <a:pt x="3823834" y="1850148"/>
                </a:lnTo>
                <a:lnTo>
                  <a:pt x="3823834" y="1848331"/>
                </a:lnTo>
                <a:lnTo>
                  <a:pt x="3823607" y="1846742"/>
                </a:lnTo>
                <a:lnTo>
                  <a:pt x="3823154" y="1845833"/>
                </a:lnTo>
                <a:lnTo>
                  <a:pt x="3822473" y="1844925"/>
                </a:lnTo>
                <a:lnTo>
                  <a:pt x="3821339" y="1844471"/>
                </a:lnTo>
                <a:lnTo>
                  <a:pt x="3820432" y="1843790"/>
                </a:lnTo>
                <a:lnTo>
                  <a:pt x="3819298" y="1843790"/>
                </a:lnTo>
                <a:lnTo>
                  <a:pt x="3817711" y="1843790"/>
                </a:lnTo>
                <a:lnTo>
                  <a:pt x="3816577" y="1844016"/>
                </a:lnTo>
                <a:lnTo>
                  <a:pt x="3814762" y="1844697"/>
                </a:lnTo>
                <a:lnTo>
                  <a:pt x="3811587" y="1846060"/>
                </a:lnTo>
                <a:lnTo>
                  <a:pt x="3808186" y="1847877"/>
                </a:lnTo>
                <a:lnTo>
                  <a:pt x="3805237" y="1849694"/>
                </a:lnTo>
                <a:lnTo>
                  <a:pt x="3802062" y="1851964"/>
                </a:lnTo>
                <a:lnTo>
                  <a:pt x="3796620" y="1855597"/>
                </a:lnTo>
                <a:lnTo>
                  <a:pt x="3794579" y="1856733"/>
                </a:lnTo>
                <a:lnTo>
                  <a:pt x="3793931" y="1857122"/>
                </a:lnTo>
                <a:lnTo>
                  <a:pt x="3793671" y="1856279"/>
                </a:lnTo>
                <a:lnTo>
                  <a:pt x="3793218" y="1857186"/>
                </a:lnTo>
                <a:lnTo>
                  <a:pt x="3793218" y="1857414"/>
                </a:lnTo>
                <a:lnTo>
                  <a:pt x="3793445" y="1857414"/>
                </a:lnTo>
                <a:lnTo>
                  <a:pt x="3793931" y="1857122"/>
                </a:lnTo>
                <a:lnTo>
                  <a:pt x="3794579" y="1859231"/>
                </a:lnTo>
                <a:lnTo>
                  <a:pt x="3792991" y="1860820"/>
                </a:lnTo>
                <a:lnTo>
                  <a:pt x="3791630" y="1862410"/>
                </a:lnTo>
                <a:lnTo>
                  <a:pt x="3790043" y="1863545"/>
                </a:lnTo>
                <a:lnTo>
                  <a:pt x="3788455" y="1864680"/>
                </a:lnTo>
                <a:lnTo>
                  <a:pt x="3786868" y="1865362"/>
                </a:lnTo>
                <a:lnTo>
                  <a:pt x="3785507" y="1865589"/>
                </a:lnTo>
                <a:lnTo>
                  <a:pt x="3783920" y="1865816"/>
                </a:lnTo>
                <a:lnTo>
                  <a:pt x="3782559" y="1865816"/>
                </a:lnTo>
                <a:lnTo>
                  <a:pt x="3781425" y="1865589"/>
                </a:lnTo>
                <a:lnTo>
                  <a:pt x="3779837" y="1865134"/>
                </a:lnTo>
                <a:lnTo>
                  <a:pt x="3778477" y="1864680"/>
                </a:lnTo>
                <a:lnTo>
                  <a:pt x="3777116" y="1863545"/>
                </a:lnTo>
                <a:lnTo>
                  <a:pt x="3775755" y="1862637"/>
                </a:lnTo>
                <a:lnTo>
                  <a:pt x="3774395" y="1861274"/>
                </a:lnTo>
                <a:lnTo>
                  <a:pt x="3772127" y="1858322"/>
                </a:lnTo>
                <a:lnTo>
                  <a:pt x="3769405" y="1854689"/>
                </a:lnTo>
                <a:lnTo>
                  <a:pt x="3767137" y="1850148"/>
                </a:lnTo>
                <a:lnTo>
                  <a:pt x="3764870" y="1845606"/>
                </a:lnTo>
                <a:lnTo>
                  <a:pt x="3762602" y="1840156"/>
                </a:lnTo>
                <a:lnTo>
                  <a:pt x="3760334" y="1834479"/>
                </a:lnTo>
                <a:lnTo>
                  <a:pt x="3758520" y="1828576"/>
                </a:lnTo>
                <a:lnTo>
                  <a:pt x="3756479" y="1822217"/>
                </a:lnTo>
                <a:lnTo>
                  <a:pt x="3754664" y="1815633"/>
                </a:lnTo>
                <a:lnTo>
                  <a:pt x="3751262" y="1802008"/>
                </a:lnTo>
                <a:lnTo>
                  <a:pt x="3748087" y="1788383"/>
                </a:lnTo>
                <a:lnTo>
                  <a:pt x="3745366" y="1774758"/>
                </a:lnTo>
                <a:lnTo>
                  <a:pt x="3742871" y="1762042"/>
                </a:lnTo>
                <a:lnTo>
                  <a:pt x="3739016" y="1741154"/>
                </a:lnTo>
                <a:lnTo>
                  <a:pt x="3737882" y="1733888"/>
                </a:lnTo>
                <a:lnTo>
                  <a:pt x="3736748" y="1728892"/>
                </a:lnTo>
                <a:lnTo>
                  <a:pt x="3732666" y="1712999"/>
                </a:lnTo>
                <a:lnTo>
                  <a:pt x="3728357" y="1695970"/>
                </a:lnTo>
                <a:lnTo>
                  <a:pt x="3724048" y="1678032"/>
                </a:lnTo>
                <a:lnTo>
                  <a:pt x="3719512" y="1660320"/>
                </a:lnTo>
                <a:lnTo>
                  <a:pt x="3717698" y="1651692"/>
                </a:lnTo>
                <a:lnTo>
                  <a:pt x="3715884" y="1642836"/>
                </a:lnTo>
                <a:lnTo>
                  <a:pt x="3714296" y="1634207"/>
                </a:lnTo>
                <a:lnTo>
                  <a:pt x="3712936" y="1626033"/>
                </a:lnTo>
                <a:lnTo>
                  <a:pt x="3712029" y="1618086"/>
                </a:lnTo>
                <a:lnTo>
                  <a:pt x="3711348" y="1610365"/>
                </a:lnTo>
                <a:lnTo>
                  <a:pt x="3711121" y="1603099"/>
                </a:lnTo>
                <a:lnTo>
                  <a:pt x="3711348" y="1596287"/>
                </a:lnTo>
                <a:lnTo>
                  <a:pt x="3713162" y="1598557"/>
                </a:lnTo>
                <a:lnTo>
                  <a:pt x="3714296" y="1594923"/>
                </a:lnTo>
                <a:lnTo>
                  <a:pt x="3724729" y="1602645"/>
                </a:lnTo>
                <a:lnTo>
                  <a:pt x="3743779" y="1615587"/>
                </a:lnTo>
                <a:lnTo>
                  <a:pt x="3760334" y="1608775"/>
                </a:lnTo>
                <a:lnTo>
                  <a:pt x="3786414" y="1616042"/>
                </a:lnTo>
                <a:lnTo>
                  <a:pt x="3792084" y="1616723"/>
                </a:lnTo>
                <a:lnTo>
                  <a:pt x="3797754" y="1617631"/>
                </a:lnTo>
                <a:lnTo>
                  <a:pt x="3809773" y="1618766"/>
                </a:lnTo>
                <a:lnTo>
                  <a:pt x="3822700" y="1619221"/>
                </a:lnTo>
                <a:lnTo>
                  <a:pt x="3835854" y="1619221"/>
                </a:lnTo>
                <a:lnTo>
                  <a:pt x="3849461" y="1618540"/>
                </a:lnTo>
                <a:lnTo>
                  <a:pt x="3856264" y="1618086"/>
                </a:lnTo>
                <a:lnTo>
                  <a:pt x="3863295" y="1617178"/>
                </a:lnTo>
                <a:lnTo>
                  <a:pt x="3870098" y="1616496"/>
                </a:lnTo>
                <a:lnTo>
                  <a:pt x="3877129" y="1615587"/>
                </a:lnTo>
                <a:lnTo>
                  <a:pt x="3883932" y="1614452"/>
                </a:lnTo>
                <a:lnTo>
                  <a:pt x="3890736" y="1613090"/>
                </a:lnTo>
                <a:lnTo>
                  <a:pt x="3897539" y="1611727"/>
                </a:lnTo>
                <a:lnTo>
                  <a:pt x="3904343" y="1609911"/>
                </a:lnTo>
                <a:lnTo>
                  <a:pt x="3911146" y="1608321"/>
                </a:lnTo>
                <a:lnTo>
                  <a:pt x="3917723" y="1606278"/>
                </a:lnTo>
                <a:lnTo>
                  <a:pt x="3924073" y="1604234"/>
                </a:lnTo>
                <a:lnTo>
                  <a:pt x="3930423" y="1601964"/>
                </a:lnTo>
                <a:lnTo>
                  <a:pt x="3936546" y="1599466"/>
                </a:lnTo>
                <a:lnTo>
                  <a:pt x="3942670" y="1596741"/>
                </a:lnTo>
                <a:lnTo>
                  <a:pt x="3948566" y="1594016"/>
                </a:lnTo>
                <a:lnTo>
                  <a:pt x="3954236" y="1591064"/>
                </a:lnTo>
                <a:lnTo>
                  <a:pt x="3959452" y="1587885"/>
                </a:lnTo>
                <a:lnTo>
                  <a:pt x="3964895" y="1584479"/>
                </a:lnTo>
                <a:lnTo>
                  <a:pt x="3969657" y="1580845"/>
                </a:lnTo>
                <a:lnTo>
                  <a:pt x="3974420" y="1577213"/>
                </a:lnTo>
                <a:lnTo>
                  <a:pt x="3978955" y="1572898"/>
                </a:lnTo>
                <a:lnTo>
                  <a:pt x="3983038" y="1568812"/>
                </a:lnTo>
                <a:lnTo>
                  <a:pt x="3983038" y="1569038"/>
                </a:lnTo>
                <a:lnTo>
                  <a:pt x="3983491" y="1569038"/>
                </a:lnTo>
                <a:lnTo>
                  <a:pt x="3985532" y="1569038"/>
                </a:lnTo>
                <a:lnTo>
                  <a:pt x="3991882" y="1568357"/>
                </a:lnTo>
                <a:lnTo>
                  <a:pt x="3994885" y="1567972"/>
                </a:lnTo>
                <a:lnTo>
                  <a:pt x="3993697" y="1567179"/>
                </a:lnTo>
                <a:lnTo>
                  <a:pt x="3992336" y="1565365"/>
                </a:lnTo>
                <a:lnTo>
                  <a:pt x="3990749" y="1563325"/>
                </a:lnTo>
                <a:lnTo>
                  <a:pt x="3989388" y="1561056"/>
                </a:lnTo>
                <a:lnTo>
                  <a:pt x="3988028" y="1558334"/>
                </a:lnTo>
                <a:lnTo>
                  <a:pt x="3985533" y="1551985"/>
                </a:lnTo>
                <a:lnTo>
                  <a:pt x="3983719" y="1548582"/>
                </a:lnTo>
                <a:lnTo>
                  <a:pt x="3981904" y="1544953"/>
                </a:lnTo>
                <a:lnTo>
                  <a:pt x="3952422" y="1512748"/>
                </a:lnTo>
                <a:lnTo>
                  <a:pt x="3869050" y="1487441"/>
                </a:lnTo>
                <a:lnTo>
                  <a:pt x="3868511" y="1487890"/>
                </a:lnTo>
                <a:lnTo>
                  <a:pt x="3859666" y="1484942"/>
                </a:lnTo>
                <a:lnTo>
                  <a:pt x="3848780" y="1481541"/>
                </a:lnTo>
                <a:lnTo>
                  <a:pt x="3822927" y="1474057"/>
                </a:lnTo>
                <a:lnTo>
                  <a:pt x="3793218" y="1465894"/>
                </a:lnTo>
                <a:lnTo>
                  <a:pt x="3777796" y="1461132"/>
                </a:lnTo>
                <a:lnTo>
                  <a:pt x="3762828" y="1456597"/>
                </a:lnTo>
                <a:lnTo>
                  <a:pt x="3747861" y="1451608"/>
                </a:lnTo>
                <a:lnTo>
                  <a:pt x="3734027" y="1446846"/>
                </a:lnTo>
                <a:lnTo>
                  <a:pt x="3721553" y="1442084"/>
                </a:lnTo>
                <a:lnTo>
                  <a:pt x="3715657" y="1439590"/>
                </a:lnTo>
                <a:lnTo>
                  <a:pt x="3710214" y="1436868"/>
                </a:lnTo>
                <a:lnTo>
                  <a:pt x="3705452" y="1434374"/>
                </a:lnTo>
                <a:lnTo>
                  <a:pt x="3700689" y="1432106"/>
                </a:lnTo>
                <a:lnTo>
                  <a:pt x="3696834" y="1429612"/>
                </a:lnTo>
                <a:lnTo>
                  <a:pt x="3693659" y="1427117"/>
                </a:lnTo>
                <a:lnTo>
                  <a:pt x="3691164" y="1424623"/>
                </a:lnTo>
                <a:lnTo>
                  <a:pt x="3689123" y="1422356"/>
                </a:lnTo>
                <a:lnTo>
                  <a:pt x="3688443" y="1420996"/>
                </a:lnTo>
                <a:lnTo>
                  <a:pt x="3687989" y="1419862"/>
                </a:lnTo>
                <a:lnTo>
                  <a:pt x="3687309" y="1418727"/>
                </a:lnTo>
                <a:lnTo>
                  <a:pt x="3687309" y="1417367"/>
                </a:lnTo>
                <a:lnTo>
                  <a:pt x="3678892" y="1412937"/>
                </a:lnTo>
                <a:lnTo>
                  <a:pt x="3682093" y="1410337"/>
                </a:lnTo>
                <a:lnTo>
                  <a:pt x="3689803" y="1411697"/>
                </a:lnTo>
                <a:lnTo>
                  <a:pt x="3693205" y="1412151"/>
                </a:lnTo>
                <a:lnTo>
                  <a:pt x="3696834" y="1412605"/>
                </a:lnTo>
                <a:lnTo>
                  <a:pt x="3700009" y="1412605"/>
                </a:lnTo>
                <a:lnTo>
                  <a:pt x="3702957" y="1412605"/>
                </a:lnTo>
                <a:lnTo>
                  <a:pt x="3705678" y="1412378"/>
                </a:lnTo>
                <a:lnTo>
                  <a:pt x="3708173" y="1411924"/>
                </a:lnTo>
                <a:lnTo>
                  <a:pt x="3710214" y="1410791"/>
                </a:lnTo>
                <a:lnTo>
                  <a:pt x="3712028" y="1409884"/>
                </a:lnTo>
                <a:lnTo>
                  <a:pt x="3713162" y="1408523"/>
                </a:lnTo>
                <a:lnTo>
                  <a:pt x="3714069" y="1406709"/>
                </a:lnTo>
                <a:lnTo>
                  <a:pt x="3714523" y="1404895"/>
                </a:lnTo>
                <a:lnTo>
                  <a:pt x="3714296" y="1402400"/>
                </a:lnTo>
                <a:lnTo>
                  <a:pt x="3713843" y="1399452"/>
                </a:lnTo>
                <a:lnTo>
                  <a:pt x="3712709" y="1396277"/>
                </a:lnTo>
                <a:lnTo>
                  <a:pt x="3715203" y="1390835"/>
                </a:lnTo>
                <a:lnTo>
                  <a:pt x="3717471" y="1386073"/>
                </a:lnTo>
                <a:lnTo>
                  <a:pt x="3720193" y="1381765"/>
                </a:lnTo>
                <a:lnTo>
                  <a:pt x="3721780" y="1379725"/>
                </a:lnTo>
                <a:lnTo>
                  <a:pt x="3723368" y="1377911"/>
                </a:lnTo>
                <a:lnTo>
                  <a:pt x="3725182" y="1376097"/>
                </a:lnTo>
                <a:lnTo>
                  <a:pt x="3726769" y="1374736"/>
                </a:lnTo>
                <a:lnTo>
                  <a:pt x="3728811" y="1373376"/>
                </a:lnTo>
                <a:lnTo>
                  <a:pt x="3730625" y="1372242"/>
                </a:lnTo>
                <a:lnTo>
                  <a:pt x="3733119" y="1371335"/>
                </a:lnTo>
                <a:lnTo>
                  <a:pt x="3735614" y="1370881"/>
                </a:lnTo>
                <a:lnTo>
                  <a:pt x="3738109" y="1370201"/>
                </a:lnTo>
                <a:lnTo>
                  <a:pt x="3741057" y="1369975"/>
                </a:lnTo>
                <a:lnTo>
                  <a:pt x="3735387" y="1368161"/>
                </a:lnTo>
                <a:lnTo>
                  <a:pt x="3729491" y="1365892"/>
                </a:lnTo>
                <a:lnTo>
                  <a:pt x="3723821" y="1363397"/>
                </a:lnTo>
                <a:lnTo>
                  <a:pt x="3718605" y="1361129"/>
                </a:lnTo>
                <a:lnTo>
                  <a:pt x="3712936" y="1358181"/>
                </a:lnTo>
                <a:lnTo>
                  <a:pt x="3707719" y="1355233"/>
                </a:lnTo>
                <a:lnTo>
                  <a:pt x="3702503" y="1352058"/>
                </a:lnTo>
                <a:lnTo>
                  <a:pt x="3697287" y="1348884"/>
                </a:lnTo>
                <a:lnTo>
                  <a:pt x="3706586" y="1346617"/>
                </a:lnTo>
                <a:lnTo>
                  <a:pt x="3709987" y="1345709"/>
                </a:lnTo>
                <a:lnTo>
                  <a:pt x="3712709" y="1344802"/>
                </a:lnTo>
                <a:lnTo>
                  <a:pt x="3714977" y="1343895"/>
                </a:lnTo>
                <a:lnTo>
                  <a:pt x="3716564" y="1342987"/>
                </a:lnTo>
                <a:lnTo>
                  <a:pt x="3717698" y="1342082"/>
                </a:lnTo>
                <a:lnTo>
                  <a:pt x="3718832" y="1341401"/>
                </a:lnTo>
                <a:lnTo>
                  <a:pt x="3720193" y="1339588"/>
                </a:lnTo>
                <a:lnTo>
                  <a:pt x="3721553" y="1338000"/>
                </a:lnTo>
                <a:lnTo>
                  <a:pt x="3722914" y="1336186"/>
                </a:lnTo>
                <a:lnTo>
                  <a:pt x="3723821" y="1335278"/>
                </a:lnTo>
                <a:lnTo>
                  <a:pt x="3725409" y="1334599"/>
                </a:lnTo>
                <a:lnTo>
                  <a:pt x="3731078" y="1332784"/>
                </a:lnTo>
                <a:lnTo>
                  <a:pt x="3736521" y="1330970"/>
                </a:lnTo>
                <a:lnTo>
                  <a:pt x="3738789" y="1329836"/>
                </a:lnTo>
                <a:lnTo>
                  <a:pt x="3741057" y="1328929"/>
                </a:lnTo>
                <a:lnTo>
                  <a:pt x="3743098" y="1327795"/>
                </a:lnTo>
                <a:lnTo>
                  <a:pt x="3744686" y="1326434"/>
                </a:lnTo>
                <a:lnTo>
                  <a:pt x="3746046" y="1325301"/>
                </a:lnTo>
                <a:lnTo>
                  <a:pt x="3746953" y="1323940"/>
                </a:lnTo>
                <a:lnTo>
                  <a:pt x="3747634" y="1322353"/>
                </a:lnTo>
                <a:lnTo>
                  <a:pt x="3747634" y="1320765"/>
                </a:lnTo>
                <a:lnTo>
                  <a:pt x="3747407" y="1318951"/>
                </a:lnTo>
                <a:lnTo>
                  <a:pt x="3746500" y="1317137"/>
                </a:lnTo>
                <a:lnTo>
                  <a:pt x="3745366" y="1314869"/>
                </a:lnTo>
                <a:lnTo>
                  <a:pt x="3743098" y="1312602"/>
                </a:lnTo>
                <a:lnTo>
                  <a:pt x="3735841" y="1314869"/>
                </a:lnTo>
                <a:lnTo>
                  <a:pt x="3729264" y="1317137"/>
                </a:lnTo>
                <a:lnTo>
                  <a:pt x="3723141" y="1318497"/>
                </a:lnTo>
                <a:lnTo>
                  <a:pt x="3720193" y="1318951"/>
                </a:lnTo>
                <a:lnTo>
                  <a:pt x="3717471" y="1319178"/>
                </a:lnTo>
                <a:lnTo>
                  <a:pt x="3715203" y="1319178"/>
                </a:lnTo>
                <a:lnTo>
                  <a:pt x="3712709" y="1318951"/>
                </a:lnTo>
                <a:lnTo>
                  <a:pt x="3710214" y="1318271"/>
                </a:lnTo>
                <a:lnTo>
                  <a:pt x="3708173" y="1317364"/>
                </a:lnTo>
                <a:lnTo>
                  <a:pt x="3705905" y="1315550"/>
                </a:lnTo>
                <a:lnTo>
                  <a:pt x="3704313" y="1314276"/>
                </a:lnTo>
                <a:lnTo>
                  <a:pt x="3704334" y="1315699"/>
                </a:lnTo>
                <a:lnTo>
                  <a:pt x="3704334" y="1322729"/>
                </a:lnTo>
                <a:lnTo>
                  <a:pt x="3704107" y="1323183"/>
                </a:lnTo>
                <a:lnTo>
                  <a:pt x="3702973" y="1324090"/>
                </a:lnTo>
                <a:lnTo>
                  <a:pt x="3699573" y="1325677"/>
                </a:lnTo>
                <a:lnTo>
                  <a:pt x="3694812" y="1327717"/>
                </a:lnTo>
                <a:lnTo>
                  <a:pt x="3689144" y="1329532"/>
                </a:lnTo>
                <a:lnTo>
                  <a:pt x="3683022" y="1331800"/>
                </a:lnTo>
                <a:lnTo>
                  <a:pt x="3677581" y="1334067"/>
                </a:lnTo>
                <a:lnTo>
                  <a:pt x="3672593" y="1336109"/>
                </a:lnTo>
                <a:lnTo>
                  <a:pt x="3671006" y="1337242"/>
                </a:lnTo>
                <a:lnTo>
                  <a:pt x="3669419" y="1338149"/>
                </a:lnTo>
                <a:lnTo>
                  <a:pt x="3659217" y="1342005"/>
                </a:lnTo>
                <a:lnTo>
                  <a:pt x="3656950" y="1343364"/>
                </a:lnTo>
                <a:lnTo>
                  <a:pt x="3651962" y="1352436"/>
                </a:lnTo>
                <a:lnTo>
                  <a:pt x="3638359" y="1350621"/>
                </a:lnTo>
                <a:lnTo>
                  <a:pt x="3635638" y="1340871"/>
                </a:lnTo>
                <a:lnTo>
                  <a:pt x="3632464" y="1330666"/>
                </a:lnTo>
                <a:lnTo>
                  <a:pt x="3625663" y="1308896"/>
                </a:lnTo>
                <a:lnTo>
                  <a:pt x="3618408" y="1286895"/>
                </a:lnTo>
                <a:lnTo>
                  <a:pt x="3611606" y="1264213"/>
                </a:lnTo>
                <a:lnTo>
                  <a:pt x="3608432" y="1253104"/>
                </a:lnTo>
                <a:lnTo>
                  <a:pt x="3605258" y="1241990"/>
                </a:lnTo>
                <a:lnTo>
                  <a:pt x="3602764" y="1231104"/>
                </a:lnTo>
                <a:lnTo>
                  <a:pt x="3600497" y="1220679"/>
                </a:lnTo>
                <a:lnTo>
                  <a:pt x="3598684" y="1210471"/>
                </a:lnTo>
                <a:lnTo>
                  <a:pt x="3597550" y="1200725"/>
                </a:lnTo>
                <a:lnTo>
                  <a:pt x="3597097" y="1196184"/>
                </a:lnTo>
                <a:lnTo>
                  <a:pt x="3596870" y="1191427"/>
                </a:lnTo>
                <a:lnTo>
                  <a:pt x="3596870" y="1187117"/>
                </a:lnTo>
                <a:lnTo>
                  <a:pt x="3596870" y="1182809"/>
                </a:lnTo>
                <a:lnTo>
                  <a:pt x="3604578" y="1183717"/>
                </a:lnTo>
                <a:lnTo>
                  <a:pt x="3617955" y="1193924"/>
                </a:lnTo>
                <a:lnTo>
                  <a:pt x="3631784" y="1198910"/>
                </a:lnTo>
                <a:lnTo>
                  <a:pt x="3633825" y="1200267"/>
                </a:lnTo>
                <a:lnTo>
                  <a:pt x="3635638" y="1201857"/>
                </a:lnTo>
                <a:lnTo>
                  <a:pt x="3652642" y="1196184"/>
                </a:lnTo>
                <a:lnTo>
                  <a:pt x="3664875" y="1196184"/>
                </a:lnTo>
                <a:lnTo>
                  <a:pt x="3657373" y="1195592"/>
                </a:lnTo>
                <a:lnTo>
                  <a:pt x="3649662" y="1195138"/>
                </a:lnTo>
                <a:lnTo>
                  <a:pt x="3644219" y="1194684"/>
                </a:lnTo>
                <a:lnTo>
                  <a:pt x="3638323" y="1200353"/>
                </a:lnTo>
                <a:lnTo>
                  <a:pt x="3634694" y="1199220"/>
                </a:lnTo>
                <a:lnTo>
                  <a:pt x="3631066" y="1197859"/>
                </a:lnTo>
                <a:lnTo>
                  <a:pt x="3627664" y="1196499"/>
                </a:lnTo>
                <a:lnTo>
                  <a:pt x="3624489" y="1195138"/>
                </a:lnTo>
                <a:lnTo>
                  <a:pt x="3621314" y="1193324"/>
                </a:lnTo>
                <a:lnTo>
                  <a:pt x="3618139" y="1191510"/>
                </a:lnTo>
                <a:lnTo>
                  <a:pt x="3612016" y="1187656"/>
                </a:lnTo>
                <a:lnTo>
                  <a:pt x="3606800" y="1183574"/>
                </a:lnTo>
                <a:lnTo>
                  <a:pt x="3601357" y="1179039"/>
                </a:lnTo>
                <a:lnTo>
                  <a:pt x="3596594" y="1173823"/>
                </a:lnTo>
                <a:lnTo>
                  <a:pt x="3591832" y="1168381"/>
                </a:lnTo>
                <a:lnTo>
                  <a:pt x="3587523" y="1162711"/>
                </a:lnTo>
                <a:lnTo>
                  <a:pt x="3583668" y="1156588"/>
                </a:lnTo>
                <a:lnTo>
                  <a:pt x="3580039" y="1150239"/>
                </a:lnTo>
                <a:lnTo>
                  <a:pt x="3576410" y="1143662"/>
                </a:lnTo>
                <a:lnTo>
                  <a:pt x="3573235" y="1136859"/>
                </a:lnTo>
                <a:lnTo>
                  <a:pt x="3570060" y="1129829"/>
                </a:lnTo>
                <a:lnTo>
                  <a:pt x="3567112" y="1122573"/>
                </a:lnTo>
                <a:lnTo>
                  <a:pt x="3564391" y="1115090"/>
                </a:lnTo>
                <a:lnTo>
                  <a:pt x="3561669" y="1107606"/>
                </a:lnTo>
                <a:lnTo>
                  <a:pt x="3559402" y="1099670"/>
                </a:lnTo>
                <a:lnTo>
                  <a:pt x="3554866" y="1084250"/>
                </a:lnTo>
                <a:lnTo>
                  <a:pt x="3550784" y="1068150"/>
                </a:lnTo>
                <a:lnTo>
                  <a:pt x="3546928" y="1052276"/>
                </a:lnTo>
                <a:lnTo>
                  <a:pt x="3543073" y="1036627"/>
                </a:lnTo>
                <a:lnTo>
                  <a:pt x="3539444" y="1020980"/>
                </a:lnTo>
                <a:lnTo>
                  <a:pt x="3535135" y="1006014"/>
                </a:lnTo>
                <a:lnTo>
                  <a:pt x="3533094" y="998530"/>
                </a:lnTo>
                <a:lnTo>
                  <a:pt x="3530827" y="991500"/>
                </a:lnTo>
                <a:lnTo>
                  <a:pt x="3810000" y="952270"/>
                </a:lnTo>
                <a:lnTo>
                  <a:pt x="3949246" y="932315"/>
                </a:lnTo>
                <a:lnTo>
                  <a:pt x="4088719" y="912360"/>
                </a:lnTo>
                <a:lnTo>
                  <a:pt x="4227966" y="891951"/>
                </a:lnTo>
                <a:lnTo>
                  <a:pt x="4367439" y="871542"/>
                </a:lnTo>
                <a:lnTo>
                  <a:pt x="4506686" y="850453"/>
                </a:lnTo>
                <a:lnTo>
                  <a:pt x="4645932" y="828684"/>
                </a:lnTo>
                <a:lnTo>
                  <a:pt x="4655911" y="827096"/>
                </a:lnTo>
                <a:lnTo>
                  <a:pt x="4665436" y="825055"/>
                </a:lnTo>
                <a:lnTo>
                  <a:pt x="4683352" y="821200"/>
                </a:lnTo>
                <a:lnTo>
                  <a:pt x="4691970" y="819386"/>
                </a:lnTo>
                <a:lnTo>
                  <a:pt x="4699907" y="818026"/>
                </a:lnTo>
                <a:lnTo>
                  <a:pt x="4707618" y="816892"/>
                </a:lnTo>
                <a:lnTo>
                  <a:pt x="4715555" y="816212"/>
                </a:lnTo>
                <a:lnTo>
                  <a:pt x="4719184" y="815985"/>
                </a:lnTo>
                <a:close/>
                <a:moveTo>
                  <a:pt x="1310221" y="815678"/>
                </a:moveTo>
                <a:lnTo>
                  <a:pt x="1310221" y="815806"/>
                </a:lnTo>
                <a:lnTo>
                  <a:pt x="1306813" y="817721"/>
                </a:lnTo>
                <a:lnTo>
                  <a:pt x="1310221" y="815906"/>
                </a:lnTo>
                <a:lnTo>
                  <a:pt x="1310221" y="815806"/>
                </a:lnTo>
                <a:lnTo>
                  <a:pt x="1310449" y="815678"/>
                </a:lnTo>
                <a:lnTo>
                  <a:pt x="1310221" y="815678"/>
                </a:lnTo>
                <a:close/>
                <a:moveTo>
                  <a:pt x="1328420" y="814433"/>
                </a:moveTo>
                <a:lnTo>
                  <a:pt x="1328738" y="814433"/>
                </a:lnTo>
                <a:lnTo>
                  <a:pt x="1327150" y="816021"/>
                </a:lnTo>
                <a:lnTo>
                  <a:pt x="1328420" y="814433"/>
                </a:lnTo>
                <a:close/>
                <a:moveTo>
                  <a:pt x="2530803" y="812822"/>
                </a:moveTo>
                <a:lnTo>
                  <a:pt x="2533650" y="814727"/>
                </a:lnTo>
                <a:lnTo>
                  <a:pt x="2530146" y="815997"/>
                </a:lnTo>
                <a:lnTo>
                  <a:pt x="2527300" y="815680"/>
                </a:lnTo>
                <a:lnTo>
                  <a:pt x="2530803" y="812822"/>
                </a:lnTo>
                <a:close/>
                <a:moveTo>
                  <a:pt x="1323475" y="811258"/>
                </a:moveTo>
                <a:lnTo>
                  <a:pt x="1323975" y="812701"/>
                </a:lnTo>
                <a:lnTo>
                  <a:pt x="1321468" y="814433"/>
                </a:lnTo>
                <a:lnTo>
                  <a:pt x="1319212" y="814145"/>
                </a:lnTo>
                <a:lnTo>
                  <a:pt x="1323475" y="811258"/>
                </a:lnTo>
                <a:close/>
                <a:moveTo>
                  <a:pt x="2635134" y="810511"/>
                </a:moveTo>
                <a:lnTo>
                  <a:pt x="2635023" y="810957"/>
                </a:lnTo>
                <a:lnTo>
                  <a:pt x="2634569" y="814582"/>
                </a:lnTo>
                <a:lnTo>
                  <a:pt x="2634115" y="818207"/>
                </a:lnTo>
                <a:lnTo>
                  <a:pt x="2633889" y="821833"/>
                </a:lnTo>
                <a:lnTo>
                  <a:pt x="2633889" y="825231"/>
                </a:lnTo>
                <a:lnTo>
                  <a:pt x="2634115" y="828856"/>
                </a:lnTo>
                <a:lnTo>
                  <a:pt x="2634569" y="832255"/>
                </a:lnTo>
                <a:lnTo>
                  <a:pt x="2635023" y="835654"/>
                </a:lnTo>
                <a:lnTo>
                  <a:pt x="2635703" y="839052"/>
                </a:lnTo>
                <a:lnTo>
                  <a:pt x="2636837" y="842224"/>
                </a:lnTo>
                <a:lnTo>
                  <a:pt x="2637120" y="842884"/>
                </a:lnTo>
                <a:lnTo>
                  <a:pt x="2637064" y="842716"/>
                </a:lnTo>
                <a:lnTo>
                  <a:pt x="2636156" y="839312"/>
                </a:lnTo>
                <a:lnTo>
                  <a:pt x="2635249" y="835682"/>
                </a:lnTo>
                <a:lnTo>
                  <a:pt x="2634796" y="832052"/>
                </a:lnTo>
                <a:lnTo>
                  <a:pt x="2634342" y="828195"/>
                </a:lnTo>
                <a:lnTo>
                  <a:pt x="2634342" y="824565"/>
                </a:lnTo>
                <a:lnTo>
                  <a:pt x="2634115" y="820708"/>
                </a:lnTo>
                <a:lnTo>
                  <a:pt x="2634342" y="817078"/>
                </a:lnTo>
                <a:lnTo>
                  <a:pt x="2634796" y="813221"/>
                </a:lnTo>
                <a:lnTo>
                  <a:pt x="2635134" y="810511"/>
                </a:lnTo>
                <a:close/>
                <a:moveTo>
                  <a:pt x="2540680" y="809647"/>
                </a:moveTo>
                <a:lnTo>
                  <a:pt x="2543175" y="812822"/>
                </a:lnTo>
                <a:lnTo>
                  <a:pt x="2536825" y="812142"/>
                </a:lnTo>
                <a:lnTo>
                  <a:pt x="2540680" y="809647"/>
                </a:lnTo>
                <a:close/>
                <a:moveTo>
                  <a:pt x="1459636" y="809458"/>
                </a:moveTo>
                <a:lnTo>
                  <a:pt x="1452605" y="811501"/>
                </a:lnTo>
                <a:lnTo>
                  <a:pt x="1445799" y="813998"/>
                </a:lnTo>
                <a:lnTo>
                  <a:pt x="1438767" y="816496"/>
                </a:lnTo>
                <a:lnTo>
                  <a:pt x="1431963" y="819673"/>
                </a:lnTo>
                <a:lnTo>
                  <a:pt x="1425384" y="823078"/>
                </a:lnTo>
                <a:lnTo>
                  <a:pt x="1418807" y="826710"/>
                </a:lnTo>
                <a:lnTo>
                  <a:pt x="1412229" y="830796"/>
                </a:lnTo>
                <a:lnTo>
                  <a:pt x="1405877" y="834428"/>
                </a:lnTo>
                <a:lnTo>
                  <a:pt x="1415177" y="829888"/>
                </a:lnTo>
                <a:lnTo>
                  <a:pt x="1423570" y="825348"/>
                </a:lnTo>
                <a:lnTo>
                  <a:pt x="1427427" y="823305"/>
                </a:lnTo>
                <a:lnTo>
                  <a:pt x="1431282" y="821716"/>
                </a:lnTo>
                <a:lnTo>
                  <a:pt x="1435365" y="819900"/>
                </a:lnTo>
                <a:lnTo>
                  <a:pt x="1439448" y="818992"/>
                </a:lnTo>
                <a:lnTo>
                  <a:pt x="1443984" y="818084"/>
                </a:lnTo>
                <a:lnTo>
                  <a:pt x="1448295" y="817630"/>
                </a:lnTo>
                <a:lnTo>
                  <a:pt x="1448975" y="817403"/>
                </a:lnTo>
                <a:lnTo>
                  <a:pt x="1444439" y="817857"/>
                </a:lnTo>
                <a:lnTo>
                  <a:pt x="1453965" y="812863"/>
                </a:lnTo>
                <a:lnTo>
                  <a:pt x="1458275" y="812182"/>
                </a:lnTo>
                <a:lnTo>
                  <a:pt x="1458729" y="811956"/>
                </a:lnTo>
                <a:lnTo>
                  <a:pt x="1455327" y="810820"/>
                </a:lnTo>
                <a:lnTo>
                  <a:pt x="1459636" y="809458"/>
                </a:lnTo>
                <a:close/>
                <a:moveTo>
                  <a:pt x="2781300" y="806716"/>
                </a:moveTo>
                <a:lnTo>
                  <a:pt x="2781072" y="806868"/>
                </a:lnTo>
                <a:lnTo>
                  <a:pt x="2781409" y="807162"/>
                </a:lnTo>
                <a:lnTo>
                  <a:pt x="2781300" y="806755"/>
                </a:lnTo>
                <a:lnTo>
                  <a:pt x="2781300" y="806716"/>
                </a:lnTo>
                <a:close/>
                <a:moveTo>
                  <a:pt x="2531836" y="804885"/>
                </a:moveTo>
                <a:lnTo>
                  <a:pt x="2535238" y="808160"/>
                </a:lnTo>
                <a:lnTo>
                  <a:pt x="2534784" y="808755"/>
                </a:lnTo>
                <a:lnTo>
                  <a:pt x="2525713" y="809648"/>
                </a:lnTo>
                <a:lnTo>
                  <a:pt x="2531836" y="804885"/>
                </a:lnTo>
                <a:close/>
                <a:moveTo>
                  <a:pt x="2546151" y="804885"/>
                </a:moveTo>
                <a:lnTo>
                  <a:pt x="2546350" y="808060"/>
                </a:lnTo>
                <a:lnTo>
                  <a:pt x="2546151" y="808060"/>
                </a:lnTo>
                <a:lnTo>
                  <a:pt x="2543175" y="806649"/>
                </a:lnTo>
                <a:lnTo>
                  <a:pt x="2546151" y="804885"/>
                </a:lnTo>
                <a:close/>
                <a:moveTo>
                  <a:pt x="1333501" y="801733"/>
                </a:moveTo>
                <a:lnTo>
                  <a:pt x="1330653" y="805243"/>
                </a:lnTo>
                <a:lnTo>
                  <a:pt x="1330435" y="805494"/>
                </a:lnTo>
                <a:lnTo>
                  <a:pt x="1327150" y="806496"/>
                </a:lnTo>
                <a:lnTo>
                  <a:pt x="1333501" y="801733"/>
                </a:lnTo>
                <a:close/>
                <a:moveTo>
                  <a:pt x="2556247" y="795360"/>
                </a:moveTo>
                <a:lnTo>
                  <a:pt x="2560638" y="796242"/>
                </a:lnTo>
                <a:lnTo>
                  <a:pt x="2560199" y="797124"/>
                </a:lnTo>
                <a:lnTo>
                  <a:pt x="2540000" y="803298"/>
                </a:lnTo>
                <a:lnTo>
                  <a:pt x="2550538" y="798888"/>
                </a:lnTo>
                <a:lnTo>
                  <a:pt x="2547245" y="798667"/>
                </a:lnTo>
                <a:lnTo>
                  <a:pt x="2556247" y="795360"/>
                </a:lnTo>
                <a:close/>
                <a:moveTo>
                  <a:pt x="2551489" y="792185"/>
                </a:moveTo>
                <a:lnTo>
                  <a:pt x="2554288" y="792714"/>
                </a:lnTo>
                <a:lnTo>
                  <a:pt x="2553857" y="793067"/>
                </a:lnTo>
                <a:lnTo>
                  <a:pt x="2549552" y="794831"/>
                </a:lnTo>
                <a:lnTo>
                  <a:pt x="2541588" y="795360"/>
                </a:lnTo>
                <a:lnTo>
                  <a:pt x="2551489" y="792185"/>
                </a:lnTo>
                <a:close/>
                <a:moveTo>
                  <a:pt x="2801251" y="792102"/>
                </a:moveTo>
                <a:lnTo>
                  <a:pt x="2801710" y="792120"/>
                </a:lnTo>
                <a:lnTo>
                  <a:pt x="2798762" y="793255"/>
                </a:lnTo>
                <a:lnTo>
                  <a:pt x="2801251" y="792102"/>
                </a:lnTo>
                <a:close/>
                <a:moveTo>
                  <a:pt x="1447161" y="788575"/>
                </a:moveTo>
                <a:lnTo>
                  <a:pt x="1447614" y="789483"/>
                </a:lnTo>
                <a:lnTo>
                  <a:pt x="1443078" y="792207"/>
                </a:lnTo>
                <a:lnTo>
                  <a:pt x="1447161" y="788575"/>
                </a:lnTo>
                <a:close/>
                <a:moveTo>
                  <a:pt x="1279526" y="787450"/>
                </a:moveTo>
                <a:lnTo>
                  <a:pt x="1274944" y="792666"/>
                </a:lnTo>
                <a:lnTo>
                  <a:pt x="1276873" y="792439"/>
                </a:lnTo>
                <a:lnTo>
                  <a:pt x="1274944" y="794480"/>
                </a:lnTo>
                <a:lnTo>
                  <a:pt x="1269880" y="797882"/>
                </a:lnTo>
                <a:lnTo>
                  <a:pt x="1266262" y="800150"/>
                </a:lnTo>
                <a:lnTo>
                  <a:pt x="1263610" y="801284"/>
                </a:lnTo>
                <a:lnTo>
                  <a:pt x="1262163" y="801738"/>
                </a:lnTo>
                <a:lnTo>
                  <a:pt x="1260958" y="801511"/>
                </a:lnTo>
                <a:lnTo>
                  <a:pt x="1260716" y="801057"/>
                </a:lnTo>
                <a:lnTo>
                  <a:pt x="1260475" y="800830"/>
                </a:lnTo>
                <a:lnTo>
                  <a:pt x="1260475" y="800603"/>
                </a:lnTo>
                <a:lnTo>
                  <a:pt x="1273256" y="790171"/>
                </a:lnTo>
                <a:lnTo>
                  <a:pt x="1279526" y="787450"/>
                </a:lnTo>
                <a:close/>
                <a:moveTo>
                  <a:pt x="1342781" y="784272"/>
                </a:moveTo>
                <a:lnTo>
                  <a:pt x="1343026" y="785138"/>
                </a:lnTo>
                <a:lnTo>
                  <a:pt x="1342781" y="785426"/>
                </a:lnTo>
                <a:lnTo>
                  <a:pt x="1339850" y="787447"/>
                </a:lnTo>
                <a:lnTo>
                  <a:pt x="1340583" y="786003"/>
                </a:lnTo>
                <a:lnTo>
                  <a:pt x="1342781" y="784272"/>
                </a:lnTo>
                <a:close/>
                <a:moveTo>
                  <a:pt x="1277938" y="782687"/>
                </a:moveTo>
                <a:lnTo>
                  <a:pt x="1273821" y="788626"/>
                </a:lnTo>
                <a:lnTo>
                  <a:pt x="1263300" y="795885"/>
                </a:lnTo>
                <a:lnTo>
                  <a:pt x="1249120" y="806882"/>
                </a:lnTo>
                <a:lnTo>
                  <a:pt x="1246376" y="808422"/>
                </a:lnTo>
                <a:lnTo>
                  <a:pt x="1243402" y="810621"/>
                </a:lnTo>
                <a:lnTo>
                  <a:pt x="1240200" y="813041"/>
                </a:lnTo>
                <a:lnTo>
                  <a:pt x="1236770" y="815240"/>
                </a:lnTo>
                <a:lnTo>
                  <a:pt x="1233339" y="817440"/>
                </a:lnTo>
                <a:lnTo>
                  <a:pt x="1231738" y="818100"/>
                </a:lnTo>
                <a:lnTo>
                  <a:pt x="1230137" y="818760"/>
                </a:lnTo>
                <a:lnTo>
                  <a:pt x="1228537" y="819200"/>
                </a:lnTo>
                <a:lnTo>
                  <a:pt x="1226936" y="819200"/>
                </a:lnTo>
                <a:lnTo>
                  <a:pt x="1225563" y="818980"/>
                </a:lnTo>
                <a:lnTo>
                  <a:pt x="1223962" y="818540"/>
                </a:lnTo>
                <a:lnTo>
                  <a:pt x="1223962" y="817660"/>
                </a:lnTo>
                <a:lnTo>
                  <a:pt x="1224191" y="816780"/>
                </a:lnTo>
                <a:lnTo>
                  <a:pt x="1224877" y="815680"/>
                </a:lnTo>
                <a:lnTo>
                  <a:pt x="1225563" y="814581"/>
                </a:lnTo>
                <a:lnTo>
                  <a:pt x="1227393" y="811941"/>
                </a:lnTo>
                <a:lnTo>
                  <a:pt x="1230366" y="809302"/>
                </a:lnTo>
                <a:lnTo>
                  <a:pt x="1233797" y="806662"/>
                </a:lnTo>
                <a:lnTo>
                  <a:pt x="1237914" y="803583"/>
                </a:lnTo>
                <a:lnTo>
                  <a:pt x="1242488" y="800503"/>
                </a:lnTo>
                <a:lnTo>
                  <a:pt x="1247061" y="797644"/>
                </a:lnTo>
                <a:lnTo>
                  <a:pt x="1256668" y="791925"/>
                </a:lnTo>
                <a:lnTo>
                  <a:pt x="1265816" y="787306"/>
                </a:lnTo>
                <a:lnTo>
                  <a:pt x="1269704" y="785546"/>
                </a:lnTo>
                <a:lnTo>
                  <a:pt x="1273134" y="784007"/>
                </a:lnTo>
                <a:lnTo>
                  <a:pt x="1276107" y="782907"/>
                </a:lnTo>
                <a:lnTo>
                  <a:pt x="1277938" y="782687"/>
                </a:lnTo>
                <a:close/>
                <a:moveTo>
                  <a:pt x="1341438" y="782684"/>
                </a:moveTo>
                <a:lnTo>
                  <a:pt x="1340948" y="783138"/>
                </a:lnTo>
                <a:lnTo>
                  <a:pt x="1336552" y="785859"/>
                </a:lnTo>
                <a:lnTo>
                  <a:pt x="1335088" y="785179"/>
                </a:lnTo>
                <a:lnTo>
                  <a:pt x="1341438" y="782684"/>
                </a:lnTo>
                <a:close/>
                <a:moveTo>
                  <a:pt x="1233487" y="782681"/>
                </a:moveTo>
                <a:lnTo>
                  <a:pt x="1231264" y="784722"/>
                </a:lnTo>
                <a:lnTo>
                  <a:pt x="1211262" y="800144"/>
                </a:lnTo>
                <a:lnTo>
                  <a:pt x="1233487" y="782681"/>
                </a:lnTo>
                <a:close/>
                <a:moveTo>
                  <a:pt x="2592614" y="781729"/>
                </a:moveTo>
                <a:lnTo>
                  <a:pt x="2586264" y="782635"/>
                </a:lnTo>
                <a:lnTo>
                  <a:pt x="2592840" y="781729"/>
                </a:lnTo>
                <a:lnTo>
                  <a:pt x="2592614" y="781729"/>
                </a:lnTo>
                <a:close/>
                <a:moveTo>
                  <a:pt x="1260475" y="781100"/>
                </a:moveTo>
                <a:lnTo>
                  <a:pt x="1258359" y="784275"/>
                </a:lnTo>
                <a:lnTo>
                  <a:pt x="1254125" y="787450"/>
                </a:lnTo>
                <a:lnTo>
                  <a:pt x="1260475" y="781100"/>
                </a:lnTo>
                <a:close/>
                <a:moveTo>
                  <a:pt x="1473699" y="781084"/>
                </a:moveTo>
                <a:lnTo>
                  <a:pt x="1470977" y="781424"/>
                </a:lnTo>
                <a:lnTo>
                  <a:pt x="1468709" y="781538"/>
                </a:lnTo>
                <a:lnTo>
                  <a:pt x="1470070" y="781538"/>
                </a:lnTo>
                <a:lnTo>
                  <a:pt x="1470977" y="781424"/>
                </a:lnTo>
                <a:lnTo>
                  <a:pt x="1473246" y="781311"/>
                </a:lnTo>
                <a:lnTo>
                  <a:pt x="1473699" y="781084"/>
                </a:lnTo>
                <a:close/>
                <a:moveTo>
                  <a:pt x="1481411" y="779949"/>
                </a:moveTo>
                <a:lnTo>
                  <a:pt x="1475061" y="781765"/>
                </a:lnTo>
                <a:lnTo>
                  <a:pt x="1458048" y="787440"/>
                </a:lnTo>
                <a:lnTo>
                  <a:pt x="1449882" y="790391"/>
                </a:lnTo>
                <a:lnTo>
                  <a:pt x="1445119" y="792207"/>
                </a:lnTo>
                <a:lnTo>
                  <a:pt x="1444212" y="792661"/>
                </a:lnTo>
                <a:lnTo>
                  <a:pt x="1444439" y="792888"/>
                </a:lnTo>
                <a:lnTo>
                  <a:pt x="1444892" y="792888"/>
                </a:lnTo>
                <a:lnTo>
                  <a:pt x="1447387" y="792661"/>
                </a:lnTo>
                <a:lnTo>
                  <a:pt x="1451470" y="791753"/>
                </a:lnTo>
                <a:lnTo>
                  <a:pt x="1452151" y="791299"/>
                </a:lnTo>
                <a:lnTo>
                  <a:pt x="1450109" y="791753"/>
                </a:lnTo>
                <a:lnTo>
                  <a:pt x="1458729" y="788802"/>
                </a:lnTo>
                <a:lnTo>
                  <a:pt x="1461451" y="789028"/>
                </a:lnTo>
                <a:lnTo>
                  <a:pt x="1464172" y="789483"/>
                </a:lnTo>
                <a:lnTo>
                  <a:pt x="1469162" y="790845"/>
                </a:lnTo>
                <a:lnTo>
                  <a:pt x="1474379" y="792661"/>
                </a:lnTo>
                <a:lnTo>
                  <a:pt x="1479143" y="794704"/>
                </a:lnTo>
                <a:lnTo>
                  <a:pt x="1474379" y="792207"/>
                </a:lnTo>
                <a:lnTo>
                  <a:pt x="1487083" y="786986"/>
                </a:lnTo>
                <a:lnTo>
                  <a:pt x="1475968" y="790391"/>
                </a:lnTo>
                <a:lnTo>
                  <a:pt x="1474379" y="788121"/>
                </a:lnTo>
                <a:lnTo>
                  <a:pt x="1488897" y="784035"/>
                </a:lnTo>
                <a:lnTo>
                  <a:pt x="1491392" y="783127"/>
                </a:lnTo>
                <a:lnTo>
                  <a:pt x="1484814" y="783581"/>
                </a:lnTo>
                <a:lnTo>
                  <a:pt x="1484814" y="784035"/>
                </a:lnTo>
                <a:lnTo>
                  <a:pt x="1485494" y="784262"/>
                </a:lnTo>
                <a:lnTo>
                  <a:pt x="1478236" y="786532"/>
                </a:lnTo>
                <a:lnTo>
                  <a:pt x="1480051" y="783127"/>
                </a:lnTo>
                <a:lnTo>
                  <a:pt x="1486628" y="781084"/>
                </a:lnTo>
                <a:lnTo>
                  <a:pt x="1486628" y="780176"/>
                </a:lnTo>
                <a:lnTo>
                  <a:pt x="1482545" y="781084"/>
                </a:lnTo>
                <a:lnTo>
                  <a:pt x="1480051" y="781992"/>
                </a:lnTo>
                <a:lnTo>
                  <a:pt x="1479370" y="782219"/>
                </a:lnTo>
                <a:lnTo>
                  <a:pt x="1476875" y="785624"/>
                </a:lnTo>
                <a:lnTo>
                  <a:pt x="1469162" y="787894"/>
                </a:lnTo>
                <a:lnTo>
                  <a:pt x="1470978" y="786986"/>
                </a:lnTo>
                <a:lnTo>
                  <a:pt x="1466895" y="787666"/>
                </a:lnTo>
                <a:lnTo>
                  <a:pt x="1467348" y="785170"/>
                </a:lnTo>
                <a:lnTo>
                  <a:pt x="1473699" y="783127"/>
                </a:lnTo>
                <a:lnTo>
                  <a:pt x="1481411" y="779949"/>
                </a:lnTo>
                <a:close/>
                <a:moveTo>
                  <a:pt x="1225090" y="779421"/>
                </a:moveTo>
                <a:lnTo>
                  <a:pt x="1221371" y="782427"/>
                </a:lnTo>
                <a:lnTo>
                  <a:pt x="1222051" y="781747"/>
                </a:lnTo>
                <a:lnTo>
                  <a:pt x="1225090" y="779421"/>
                </a:lnTo>
                <a:close/>
                <a:moveTo>
                  <a:pt x="1292225" y="777925"/>
                </a:moveTo>
                <a:lnTo>
                  <a:pt x="1288490" y="781209"/>
                </a:lnTo>
                <a:lnTo>
                  <a:pt x="1284288" y="784275"/>
                </a:lnTo>
                <a:lnTo>
                  <a:pt x="1292225" y="777925"/>
                </a:lnTo>
                <a:close/>
                <a:moveTo>
                  <a:pt x="1227263" y="777665"/>
                </a:moveTo>
                <a:lnTo>
                  <a:pt x="1225903" y="778799"/>
                </a:lnTo>
                <a:lnTo>
                  <a:pt x="1225090" y="779421"/>
                </a:lnTo>
                <a:lnTo>
                  <a:pt x="1227263" y="777665"/>
                </a:lnTo>
                <a:close/>
                <a:moveTo>
                  <a:pt x="1465636" y="777186"/>
                </a:moveTo>
                <a:lnTo>
                  <a:pt x="1463090" y="779325"/>
                </a:lnTo>
                <a:lnTo>
                  <a:pt x="1462088" y="779552"/>
                </a:lnTo>
                <a:lnTo>
                  <a:pt x="1465636" y="777186"/>
                </a:lnTo>
                <a:close/>
                <a:moveTo>
                  <a:pt x="1466600" y="776376"/>
                </a:moveTo>
                <a:lnTo>
                  <a:pt x="1466851" y="776376"/>
                </a:lnTo>
                <a:lnTo>
                  <a:pt x="1465636" y="777186"/>
                </a:lnTo>
                <a:lnTo>
                  <a:pt x="1466600" y="776376"/>
                </a:lnTo>
                <a:close/>
                <a:moveTo>
                  <a:pt x="1342494" y="773700"/>
                </a:moveTo>
                <a:lnTo>
                  <a:pt x="1342721" y="773700"/>
                </a:lnTo>
                <a:lnTo>
                  <a:pt x="1340996" y="774482"/>
                </a:lnTo>
                <a:lnTo>
                  <a:pt x="1341130" y="774381"/>
                </a:lnTo>
                <a:lnTo>
                  <a:pt x="1342494" y="773700"/>
                </a:lnTo>
                <a:close/>
                <a:moveTo>
                  <a:pt x="1490735" y="773201"/>
                </a:moveTo>
                <a:lnTo>
                  <a:pt x="1492251" y="773624"/>
                </a:lnTo>
                <a:lnTo>
                  <a:pt x="1492033" y="773837"/>
                </a:lnTo>
                <a:lnTo>
                  <a:pt x="1482725" y="776376"/>
                </a:lnTo>
                <a:lnTo>
                  <a:pt x="1490735" y="773201"/>
                </a:lnTo>
                <a:close/>
                <a:moveTo>
                  <a:pt x="1276350" y="771575"/>
                </a:moveTo>
                <a:lnTo>
                  <a:pt x="1275464" y="772845"/>
                </a:lnTo>
                <a:lnTo>
                  <a:pt x="1266825" y="777925"/>
                </a:lnTo>
                <a:lnTo>
                  <a:pt x="1267489" y="777290"/>
                </a:lnTo>
                <a:lnTo>
                  <a:pt x="1272584" y="774327"/>
                </a:lnTo>
                <a:lnTo>
                  <a:pt x="1276350" y="771575"/>
                </a:lnTo>
                <a:close/>
                <a:moveTo>
                  <a:pt x="1493838" y="770027"/>
                </a:moveTo>
                <a:lnTo>
                  <a:pt x="1493118" y="770893"/>
                </a:lnTo>
                <a:lnTo>
                  <a:pt x="1481137" y="774790"/>
                </a:lnTo>
                <a:lnTo>
                  <a:pt x="1484971" y="773057"/>
                </a:lnTo>
                <a:lnTo>
                  <a:pt x="1484731" y="773057"/>
                </a:lnTo>
                <a:lnTo>
                  <a:pt x="1481617" y="773057"/>
                </a:lnTo>
                <a:lnTo>
                  <a:pt x="1493838" y="770027"/>
                </a:lnTo>
                <a:close/>
                <a:moveTo>
                  <a:pt x="1296988" y="769987"/>
                </a:moveTo>
                <a:lnTo>
                  <a:pt x="1293308" y="773761"/>
                </a:lnTo>
                <a:lnTo>
                  <a:pt x="1282700" y="781100"/>
                </a:lnTo>
                <a:lnTo>
                  <a:pt x="1282700" y="780890"/>
                </a:lnTo>
                <a:lnTo>
                  <a:pt x="1296988" y="769987"/>
                </a:lnTo>
                <a:close/>
                <a:moveTo>
                  <a:pt x="1298575" y="769987"/>
                </a:moveTo>
                <a:lnTo>
                  <a:pt x="1295995" y="773909"/>
                </a:lnTo>
                <a:lnTo>
                  <a:pt x="1295797" y="773909"/>
                </a:lnTo>
                <a:lnTo>
                  <a:pt x="1293812" y="774750"/>
                </a:lnTo>
                <a:lnTo>
                  <a:pt x="1298575" y="769987"/>
                </a:lnTo>
                <a:close/>
                <a:moveTo>
                  <a:pt x="2018795" y="768385"/>
                </a:moveTo>
                <a:lnTo>
                  <a:pt x="2023112" y="768840"/>
                </a:lnTo>
                <a:lnTo>
                  <a:pt x="2023112" y="771800"/>
                </a:lnTo>
                <a:lnTo>
                  <a:pt x="2023566" y="773849"/>
                </a:lnTo>
                <a:lnTo>
                  <a:pt x="2024021" y="775442"/>
                </a:lnTo>
                <a:lnTo>
                  <a:pt x="2024702" y="776581"/>
                </a:lnTo>
                <a:lnTo>
                  <a:pt x="2025838" y="777036"/>
                </a:lnTo>
                <a:lnTo>
                  <a:pt x="2026974" y="777264"/>
                </a:lnTo>
                <a:lnTo>
                  <a:pt x="2028110" y="777036"/>
                </a:lnTo>
                <a:lnTo>
                  <a:pt x="2029701" y="776808"/>
                </a:lnTo>
                <a:lnTo>
                  <a:pt x="2033109" y="774987"/>
                </a:lnTo>
                <a:lnTo>
                  <a:pt x="2036972" y="773166"/>
                </a:lnTo>
                <a:lnTo>
                  <a:pt x="2041289" y="771117"/>
                </a:lnTo>
                <a:lnTo>
                  <a:pt x="2043788" y="770206"/>
                </a:lnTo>
                <a:lnTo>
                  <a:pt x="2046288" y="769295"/>
                </a:lnTo>
                <a:lnTo>
                  <a:pt x="2030383" y="778630"/>
                </a:lnTo>
                <a:lnTo>
                  <a:pt x="2029474" y="778857"/>
                </a:lnTo>
                <a:lnTo>
                  <a:pt x="2035836" y="783183"/>
                </a:lnTo>
                <a:lnTo>
                  <a:pt x="2024702" y="792290"/>
                </a:lnTo>
                <a:lnTo>
                  <a:pt x="2037199" y="789102"/>
                </a:lnTo>
                <a:lnTo>
                  <a:pt x="2025384" y="799575"/>
                </a:lnTo>
                <a:lnTo>
                  <a:pt x="2039698" y="795249"/>
                </a:lnTo>
                <a:lnTo>
                  <a:pt x="2044924" y="796387"/>
                </a:lnTo>
                <a:lnTo>
                  <a:pt x="2032655" y="805722"/>
                </a:lnTo>
                <a:lnTo>
                  <a:pt x="2041062" y="805039"/>
                </a:lnTo>
                <a:lnTo>
                  <a:pt x="2031519" y="808681"/>
                </a:lnTo>
                <a:lnTo>
                  <a:pt x="2031746" y="808681"/>
                </a:lnTo>
                <a:lnTo>
                  <a:pt x="2038335" y="808681"/>
                </a:lnTo>
                <a:lnTo>
                  <a:pt x="2039017" y="810503"/>
                </a:lnTo>
                <a:lnTo>
                  <a:pt x="2037654" y="811869"/>
                </a:lnTo>
                <a:lnTo>
                  <a:pt x="2024021" y="814373"/>
                </a:lnTo>
                <a:lnTo>
                  <a:pt x="2029474" y="817332"/>
                </a:lnTo>
                <a:lnTo>
                  <a:pt x="2024702" y="818471"/>
                </a:lnTo>
                <a:lnTo>
                  <a:pt x="2026066" y="818699"/>
                </a:lnTo>
                <a:lnTo>
                  <a:pt x="2023112" y="820975"/>
                </a:lnTo>
                <a:lnTo>
                  <a:pt x="2023566" y="822569"/>
                </a:lnTo>
                <a:lnTo>
                  <a:pt x="2010615" y="826211"/>
                </a:lnTo>
                <a:lnTo>
                  <a:pt x="2002435" y="831903"/>
                </a:lnTo>
                <a:lnTo>
                  <a:pt x="2004026" y="832131"/>
                </a:lnTo>
                <a:lnTo>
                  <a:pt x="1987666" y="843514"/>
                </a:lnTo>
                <a:lnTo>
                  <a:pt x="1984258" y="843742"/>
                </a:lnTo>
                <a:lnTo>
                  <a:pt x="1980850" y="844424"/>
                </a:lnTo>
                <a:lnTo>
                  <a:pt x="1977896" y="845107"/>
                </a:lnTo>
                <a:lnTo>
                  <a:pt x="1974715" y="846018"/>
                </a:lnTo>
                <a:lnTo>
                  <a:pt x="1971761" y="846929"/>
                </a:lnTo>
                <a:lnTo>
                  <a:pt x="1968807" y="848067"/>
                </a:lnTo>
                <a:lnTo>
                  <a:pt x="1963127" y="850571"/>
                </a:lnTo>
                <a:lnTo>
                  <a:pt x="1957673" y="853759"/>
                </a:lnTo>
                <a:lnTo>
                  <a:pt x="1951766" y="856946"/>
                </a:lnTo>
                <a:lnTo>
                  <a:pt x="1945858" y="860133"/>
                </a:lnTo>
                <a:lnTo>
                  <a:pt x="1939496" y="863320"/>
                </a:lnTo>
                <a:lnTo>
                  <a:pt x="1932225" y="865369"/>
                </a:lnTo>
                <a:lnTo>
                  <a:pt x="1932452" y="862410"/>
                </a:lnTo>
                <a:lnTo>
                  <a:pt x="1905868" y="872655"/>
                </a:lnTo>
                <a:lnTo>
                  <a:pt x="1907004" y="873565"/>
                </a:lnTo>
                <a:lnTo>
                  <a:pt x="1878829" y="885859"/>
                </a:lnTo>
                <a:lnTo>
                  <a:pt x="1850655" y="878802"/>
                </a:lnTo>
                <a:lnTo>
                  <a:pt x="1855653" y="873338"/>
                </a:lnTo>
                <a:lnTo>
                  <a:pt x="1846338" y="877436"/>
                </a:lnTo>
                <a:lnTo>
                  <a:pt x="1849973" y="875387"/>
                </a:lnTo>
                <a:lnTo>
                  <a:pt x="1848837" y="874249"/>
                </a:lnTo>
                <a:lnTo>
                  <a:pt x="1841566" y="875159"/>
                </a:lnTo>
                <a:lnTo>
                  <a:pt x="1845201" y="871061"/>
                </a:lnTo>
                <a:lnTo>
                  <a:pt x="1831569" y="875842"/>
                </a:lnTo>
                <a:lnTo>
                  <a:pt x="1806575" y="880168"/>
                </a:lnTo>
                <a:lnTo>
                  <a:pt x="1815663" y="870150"/>
                </a:lnTo>
                <a:lnTo>
                  <a:pt x="1816345" y="872427"/>
                </a:lnTo>
                <a:lnTo>
                  <a:pt x="1820662" y="870606"/>
                </a:lnTo>
                <a:lnTo>
                  <a:pt x="1824752" y="868557"/>
                </a:lnTo>
                <a:lnTo>
                  <a:pt x="1832932" y="864004"/>
                </a:lnTo>
                <a:lnTo>
                  <a:pt x="1836567" y="861954"/>
                </a:lnTo>
                <a:lnTo>
                  <a:pt x="1840430" y="859678"/>
                </a:lnTo>
                <a:lnTo>
                  <a:pt x="1844520" y="857857"/>
                </a:lnTo>
                <a:lnTo>
                  <a:pt x="1848610" y="856263"/>
                </a:lnTo>
                <a:lnTo>
                  <a:pt x="1834977" y="860133"/>
                </a:lnTo>
                <a:lnTo>
                  <a:pt x="1855426" y="846473"/>
                </a:lnTo>
                <a:lnTo>
                  <a:pt x="1836794" y="855352"/>
                </a:lnTo>
                <a:lnTo>
                  <a:pt x="1837022" y="851027"/>
                </a:lnTo>
                <a:lnTo>
                  <a:pt x="1843157" y="845563"/>
                </a:lnTo>
                <a:lnTo>
                  <a:pt x="1827706" y="844197"/>
                </a:lnTo>
                <a:lnTo>
                  <a:pt x="1811574" y="848295"/>
                </a:lnTo>
                <a:lnTo>
                  <a:pt x="1831796" y="837595"/>
                </a:lnTo>
                <a:lnTo>
                  <a:pt x="1831569" y="840099"/>
                </a:lnTo>
                <a:lnTo>
                  <a:pt x="1864742" y="829854"/>
                </a:lnTo>
                <a:lnTo>
                  <a:pt x="1850427" y="830309"/>
                </a:lnTo>
                <a:lnTo>
                  <a:pt x="1875648" y="818016"/>
                </a:lnTo>
                <a:lnTo>
                  <a:pt x="1863606" y="819609"/>
                </a:lnTo>
                <a:lnTo>
                  <a:pt x="1869059" y="815511"/>
                </a:lnTo>
                <a:lnTo>
                  <a:pt x="1863833" y="817560"/>
                </a:lnTo>
                <a:lnTo>
                  <a:pt x="1862924" y="816650"/>
                </a:lnTo>
                <a:lnTo>
                  <a:pt x="1863379" y="815284"/>
                </a:lnTo>
                <a:lnTo>
                  <a:pt x="1856108" y="818699"/>
                </a:lnTo>
                <a:lnTo>
                  <a:pt x="1857244" y="815967"/>
                </a:lnTo>
                <a:lnTo>
                  <a:pt x="1853836" y="817105"/>
                </a:lnTo>
                <a:lnTo>
                  <a:pt x="1850655" y="818243"/>
                </a:lnTo>
                <a:lnTo>
                  <a:pt x="1844293" y="820748"/>
                </a:lnTo>
                <a:lnTo>
                  <a:pt x="1837703" y="823024"/>
                </a:lnTo>
                <a:lnTo>
                  <a:pt x="1834522" y="824163"/>
                </a:lnTo>
                <a:lnTo>
                  <a:pt x="1830887" y="824845"/>
                </a:lnTo>
                <a:lnTo>
                  <a:pt x="1823389" y="822797"/>
                </a:lnTo>
                <a:lnTo>
                  <a:pt x="1823162" y="822797"/>
                </a:lnTo>
                <a:lnTo>
                  <a:pt x="1822934" y="822797"/>
                </a:lnTo>
                <a:lnTo>
                  <a:pt x="1822707" y="822797"/>
                </a:lnTo>
                <a:lnTo>
                  <a:pt x="1834977" y="819837"/>
                </a:lnTo>
                <a:lnTo>
                  <a:pt x="1834295" y="818926"/>
                </a:lnTo>
                <a:lnTo>
                  <a:pt x="1837703" y="817105"/>
                </a:lnTo>
                <a:lnTo>
                  <a:pt x="1838839" y="811869"/>
                </a:lnTo>
                <a:lnTo>
                  <a:pt x="1847627" y="813630"/>
                </a:lnTo>
                <a:lnTo>
                  <a:pt x="1847474" y="813690"/>
                </a:lnTo>
                <a:lnTo>
                  <a:pt x="1850200" y="814145"/>
                </a:lnTo>
                <a:lnTo>
                  <a:pt x="1847627" y="813630"/>
                </a:lnTo>
                <a:lnTo>
                  <a:pt x="1852700" y="811641"/>
                </a:lnTo>
                <a:lnTo>
                  <a:pt x="1844747" y="809592"/>
                </a:lnTo>
                <a:lnTo>
                  <a:pt x="1855199" y="807543"/>
                </a:lnTo>
                <a:lnTo>
                  <a:pt x="1851564" y="805949"/>
                </a:lnTo>
                <a:lnTo>
                  <a:pt x="1853154" y="800941"/>
                </a:lnTo>
                <a:lnTo>
                  <a:pt x="1857017" y="801852"/>
                </a:lnTo>
                <a:lnTo>
                  <a:pt x="1860879" y="799347"/>
                </a:lnTo>
                <a:lnTo>
                  <a:pt x="1859743" y="798209"/>
                </a:lnTo>
                <a:lnTo>
                  <a:pt x="1868605" y="797981"/>
                </a:lnTo>
                <a:lnTo>
                  <a:pt x="1865197" y="802079"/>
                </a:lnTo>
                <a:lnTo>
                  <a:pt x="1868605" y="799802"/>
                </a:lnTo>
                <a:lnTo>
                  <a:pt x="1865878" y="803673"/>
                </a:lnTo>
                <a:lnTo>
                  <a:pt x="1872013" y="800941"/>
                </a:lnTo>
                <a:lnTo>
                  <a:pt x="1872695" y="802079"/>
                </a:lnTo>
                <a:lnTo>
                  <a:pt x="1872240" y="804583"/>
                </a:lnTo>
                <a:lnTo>
                  <a:pt x="1872013" y="806177"/>
                </a:lnTo>
                <a:lnTo>
                  <a:pt x="1872013" y="807316"/>
                </a:lnTo>
                <a:lnTo>
                  <a:pt x="1872240" y="807770"/>
                </a:lnTo>
                <a:lnTo>
                  <a:pt x="1872467" y="807770"/>
                </a:lnTo>
                <a:lnTo>
                  <a:pt x="1873149" y="807316"/>
                </a:lnTo>
                <a:lnTo>
                  <a:pt x="1874058" y="805494"/>
                </a:lnTo>
                <a:lnTo>
                  <a:pt x="1874967" y="802762"/>
                </a:lnTo>
                <a:lnTo>
                  <a:pt x="1875194" y="801396"/>
                </a:lnTo>
                <a:lnTo>
                  <a:pt x="1875421" y="799802"/>
                </a:lnTo>
                <a:lnTo>
                  <a:pt x="1875421" y="798664"/>
                </a:lnTo>
                <a:lnTo>
                  <a:pt x="1875194" y="797526"/>
                </a:lnTo>
                <a:lnTo>
                  <a:pt x="1874740" y="796387"/>
                </a:lnTo>
                <a:lnTo>
                  <a:pt x="1874058" y="795932"/>
                </a:lnTo>
                <a:lnTo>
                  <a:pt x="1885192" y="791379"/>
                </a:lnTo>
                <a:lnTo>
                  <a:pt x="1874967" y="790240"/>
                </a:lnTo>
                <a:lnTo>
                  <a:pt x="1887918" y="784777"/>
                </a:lnTo>
                <a:lnTo>
                  <a:pt x="1891099" y="789330"/>
                </a:lnTo>
                <a:lnTo>
                  <a:pt x="1894962" y="791151"/>
                </a:lnTo>
                <a:lnTo>
                  <a:pt x="1894507" y="795249"/>
                </a:lnTo>
                <a:lnTo>
                  <a:pt x="1897234" y="797753"/>
                </a:lnTo>
                <a:lnTo>
                  <a:pt x="1893826" y="799575"/>
                </a:lnTo>
                <a:lnTo>
                  <a:pt x="1895416" y="799575"/>
                </a:lnTo>
                <a:lnTo>
                  <a:pt x="1895643" y="800941"/>
                </a:lnTo>
                <a:lnTo>
                  <a:pt x="1884510" y="808681"/>
                </a:lnTo>
                <a:lnTo>
                  <a:pt x="1884283" y="807088"/>
                </a:lnTo>
                <a:lnTo>
                  <a:pt x="1882238" y="817105"/>
                </a:lnTo>
                <a:lnTo>
                  <a:pt x="1883828" y="817105"/>
                </a:lnTo>
                <a:lnTo>
                  <a:pt x="1879738" y="827350"/>
                </a:lnTo>
                <a:lnTo>
                  <a:pt x="1887918" y="816650"/>
                </a:lnTo>
                <a:lnTo>
                  <a:pt x="1887691" y="818016"/>
                </a:lnTo>
                <a:lnTo>
                  <a:pt x="1899733" y="809137"/>
                </a:lnTo>
                <a:lnTo>
                  <a:pt x="1901097" y="809820"/>
                </a:lnTo>
                <a:lnTo>
                  <a:pt x="1901097" y="813235"/>
                </a:lnTo>
                <a:lnTo>
                  <a:pt x="1902006" y="813690"/>
                </a:lnTo>
                <a:lnTo>
                  <a:pt x="1904732" y="810730"/>
                </a:lnTo>
                <a:lnTo>
                  <a:pt x="1906095" y="811186"/>
                </a:lnTo>
                <a:lnTo>
                  <a:pt x="1915411" y="799802"/>
                </a:lnTo>
                <a:lnTo>
                  <a:pt x="1926090" y="790923"/>
                </a:lnTo>
                <a:lnTo>
                  <a:pt x="1926772" y="802762"/>
                </a:lnTo>
                <a:lnTo>
                  <a:pt x="1934952" y="796387"/>
                </a:lnTo>
                <a:lnTo>
                  <a:pt x="1956310" y="785915"/>
                </a:lnTo>
                <a:lnTo>
                  <a:pt x="1956537" y="790468"/>
                </a:lnTo>
                <a:lnTo>
                  <a:pt x="1956310" y="794566"/>
                </a:lnTo>
                <a:lnTo>
                  <a:pt x="1955856" y="798892"/>
                </a:lnTo>
                <a:lnTo>
                  <a:pt x="1955174" y="802990"/>
                </a:lnTo>
                <a:lnTo>
                  <a:pt x="1964490" y="785460"/>
                </a:lnTo>
                <a:lnTo>
                  <a:pt x="1973124" y="790013"/>
                </a:lnTo>
                <a:lnTo>
                  <a:pt x="1972897" y="792517"/>
                </a:lnTo>
                <a:lnTo>
                  <a:pt x="1989711" y="781134"/>
                </a:lnTo>
                <a:lnTo>
                  <a:pt x="1989938" y="781134"/>
                </a:lnTo>
                <a:lnTo>
                  <a:pt x="1992438" y="781134"/>
                </a:lnTo>
                <a:lnTo>
                  <a:pt x="1994482" y="780906"/>
                </a:lnTo>
                <a:lnTo>
                  <a:pt x="1996527" y="780451"/>
                </a:lnTo>
                <a:lnTo>
                  <a:pt x="1998345" y="779996"/>
                </a:lnTo>
                <a:lnTo>
                  <a:pt x="1999708" y="778857"/>
                </a:lnTo>
                <a:lnTo>
                  <a:pt x="2001072" y="778175"/>
                </a:lnTo>
                <a:lnTo>
                  <a:pt x="2003798" y="775898"/>
                </a:lnTo>
                <a:lnTo>
                  <a:pt x="2006525" y="773621"/>
                </a:lnTo>
                <a:lnTo>
                  <a:pt x="2007888" y="772255"/>
                </a:lnTo>
                <a:lnTo>
                  <a:pt x="2009706" y="771344"/>
                </a:lnTo>
                <a:lnTo>
                  <a:pt x="2011296" y="770434"/>
                </a:lnTo>
                <a:lnTo>
                  <a:pt x="2013569" y="769295"/>
                </a:lnTo>
                <a:lnTo>
                  <a:pt x="2015841" y="768840"/>
                </a:lnTo>
                <a:lnTo>
                  <a:pt x="2018795" y="768385"/>
                </a:lnTo>
                <a:close/>
                <a:moveTo>
                  <a:pt x="5558103" y="765426"/>
                </a:moveTo>
                <a:lnTo>
                  <a:pt x="5564682" y="770411"/>
                </a:lnTo>
                <a:lnTo>
                  <a:pt x="5561959" y="768145"/>
                </a:lnTo>
                <a:lnTo>
                  <a:pt x="5558103" y="765426"/>
                </a:lnTo>
                <a:close/>
                <a:moveTo>
                  <a:pt x="2887990" y="765252"/>
                </a:moveTo>
                <a:lnTo>
                  <a:pt x="2890837" y="767395"/>
                </a:lnTo>
                <a:lnTo>
                  <a:pt x="2887771" y="770015"/>
                </a:lnTo>
                <a:lnTo>
                  <a:pt x="2884487" y="767395"/>
                </a:lnTo>
                <a:lnTo>
                  <a:pt x="2887990" y="765252"/>
                </a:lnTo>
                <a:close/>
                <a:moveTo>
                  <a:pt x="1348764" y="765222"/>
                </a:moveTo>
                <a:lnTo>
                  <a:pt x="1349008" y="765222"/>
                </a:lnTo>
                <a:lnTo>
                  <a:pt x="1349253" y="765222"/>
                </a:lnTo>
                <a:lnTo>
                  <a:pt x="1349497" y="765222"/>
                </a:lnTo>
                <a:lnTo>
                  <a:pt x="1349741" y="765222"/>
                </a:lnTo>
                <a:lnTo>
                  <a:pt x="1350962" y="766810"/>
                </a:lnTo>
                <a:lnTo>
                  <a:pt x="1350718" y="766810"/>
                </a:lnTo>
                <a:lnTo>
                  <a:pt x="1347787" y="766633"/>
                </a:lnTo>
                <a:lnTo>
                  <a:pt x="1348764" y="765222"/>
                </a:lnTo>
                <a:close/>
                <a:moveTo>
                  <a:pt x="5523849" y="764746"/>
                </a:moveTo>
                <a:lnTo>
                  <a:pt x="5524983" y="766785"/>
                </a:lnTo>
                <a:lnTo>
                  <a:pt x="5525210" y="766785"/>
                </a:lnTo>
                <a:lnTo>
                  <a:pt x="5523849" y="764746"/>
                </a:lnTo>
                <a:close/>
                <a:moveTo>
                  <a:pt x="1487488" y="763677"/>
                </a:moveTo>
                <a:lnTo>
                  <a:pt x="1485636" y="765066"/>
                </a:lnTo>
                <a:lnTo>
                  <a:pt x="1479550" y="766852"/>
                </a:lnTo>
                <a:lnTo>
                  <a:pt x="1487488" y="763677"/>
                </a:lnTo>
                <a:close/>
                <a:moveTo>
                  <a:pt x="1250950" y="763631"/>
                </a:moveTo>
                <a:lnTo>
                  <a:pt x="1250449" y="764055"/>
                </a:lnTo>
                <a:lnTo>
                  <a:pt x="1246187" y="766806"/>
                </a:lnTo>
                <a:lnTo>
                  <a:pt x="1250950" y="763631"/>
                </a:lnTo>
                <a:close/>
                <a:moveTo>
                  <a:pt x="2909887" y="758902"/>
                </a:moveTo>
                <a:lnTo>
                  <a:pt x="2909887" y="759129"/>
                </a:lnTo>
                <a:lnTo>
                  <a:pt x="2906923" y="760490"/>
                </a:lnTo>
                <a:lnTo>
                  <a:pt x="2906712" y="760490"/>
                </a:lnTo>
                <a:lnTo>
                  <a:pt x="2909887" y="758902"/>
                </a:lnTo>
                <a:close/>
                <a:moveTo>
                  <a:pt x="1316130" y="757816"/>
                </a:moveTo>
                <a:lnTo>
                  <a:pt x="1315676" y="758043"/>
                </a:lnTo>
                <a:lnTo>
                  <a:pt x="1310221" y="760993"/>
                </a:lnTo>
                <a:lnTo>
                  <a:pt x="1316130" y="757816"/>
                </a:lnTo>
                <a:close/>
                <a:moveTo>
                  <a:pt x="1503106" y="755739"/>
                </a:moveTo>
                <a:lnTo>
                  <a:pt x="1504950" y="755739"/>
                </a:lnTo>
                <a:lnTo>
                  <a:pt x="1503926" y="756137"/>
                </a:lnTo>
                <a:lnTo>
                  <a:pt x="1492251" y="758915"/>
                </a:lnTo>
                <a:lnTo>
                  <a:pt x="1503106" y="755739"/>
                </a:lnTo>
                <a:close/>
                <a:moveTo>
                  <a:pt x="2619375" y="755671"/>
                </a:moveTo>
                <a:lnTo>
                  <a:pt x="2625725" y="758141"/>
                </a:lnTo>
                <a:lnTo>
                  <a:pt x="2622659" y="758846"/>
                </a:lnTo>
                <a:lnTo>
                  <a:pt x="2619375" y="755671"/>
                </a:lnTo>
                <a:close/>
                <a:moveTo>
                  <a:pt x="1359311" y="754412"/>
                </a:moveTo>
                <a:lnTo>
                  <a:pt x="1359233" y="754463"/>
                </a:lnTo>
                <a:lnTo>
                  <a:pt x="1358174" y="754639"/>
                </a:lnTo>
                <a:lnTo>
                  <a:pt x="1354083" y="757816"/>
                </a:lnTo>
                <a:lnTo>
                  <a:pt x="1359233" y="754463"/>
                </a:lnTo>
                <a:lnTo>
                  <a:pt x="1359538" y="754412"/>
                </a:lnTo>
                <a:lnTo>
                  <a:pt x="1359311" y="754412"/>
                </a:lnTo>
                <a:close/>
                <a:moveTo>
                  <a:pt x="2624773" y="754084"/>
                </a:moveTo>
                <a:lnTo>
                  <a:pt x="2627313" y="755446"/>
                </a:lnTo>
                <a:lnTo>
                  <a:pt x="2627101" y="755672"/>
                </a:lnTo>
                <a:lnTo>
                  <a:pt x="2624138" y="755219"/>
                </a:lnTo>
                <a:lnTo>
                  <a:pt x="2624773" y="754084"/>
                </a:lnTo>
                <a:close/>
                <a:moveTo>
                  <a:pt x="2624138" y="752496"/>
                </a:moveTo>
                <a:lnTo>
                  <a:pt x="2623741" y="755671"/>
                </a:lnTo>
                <a:lnTo>
                  <a:pt x="2620963" y="753290"/>
                </a:lnTo>
                <a:lnTo>
                  <a:pt x="2624138" y="752496"/>
                </a:lnTo>
                <a:close/>
                <a:moveTo>
                  <a:pt x="1263419" y="748087"/>
                </a:moveTo>
                <a:lnTo>
                  <a:pt x="1254983" y="754917"/>
                </a:lnTo>
                <a:lnTo>
                  <a:pt x="1260902" y="749966"/>
                </a:lnTo>
                <a:lnTo>
                  <a:pt x="1263419" y="748087"/>
                </a:lnTo>
                <a:close/>
                <a:moveTo>
                  <a:pt x="1311046" y="747762"/>
                </a:moveTo>
                <a:lnTo>
                  <a:pt x="1311275" y="747983"/>
                </a:lnTo>
                <a:lnTo>
                  <a:pt x="1309447" y="749752"/>
                </a:lnTo>
                <a:lnTo>
                  <a:pt x="1282700" y="765225"/>
                </a:lnTo>
                <a:lnTo>
                  <a:pt x="1311046" y="747762"/>
                </a:lnTo>
                <a:close/>
                <a:moveTo>
                  <a:pt x="5526798" y="746391"/>
                </a:moveTo>
                <a:lnTo>
                  <a:pt x="5528612" y="747297"/>
                </a:lnTo>
                <a:lnTo>
                  <a:pt x="5529066" y="747297"/>
                </a:lnTo>
                <a:lnTo>
                  <a:pt x="5526798" y="746391"/>
                </a:lnTo>
                <a:close/>
                <a:moveTo>
                  <a:pt x="1320800" y="744587"/>
                </a:moveTo>
                <a:lnTo>
                  <a:pt x="1319597" y="746242"/>
                </a:lnTo>
                <a:lnTo>
                  <a:pt x="1320800" y="746006"/>
                </a:lnTo>
                <a:lnTo>
                  <a:pt x="1320079" y="746479"/>
                </a:lnTo>
                <a:lnTo>
                  <a:pt x="1305165" y="755700"/>
                </a:lnTo>
                <a:lnTo>
                  <a:pt x="1304925" y="755700"/>
                </a:lnTo>
                <a:lnTo>
                  <a:pt x="1320800" y="744587"/>
                </a:lnTo>
                <a:close/>
                <a:moveTo>
                  <a:pt x="2622108" y="744560"/>
                </a:moveTo>
                <a:lnTo>
                  <a:pt x="2625726" y="744736"/>
                </a:lnTo>
                <a:lnTo>
                  <a:pt x="2625209" y="745266"/>
                </a:lnTo>
                <a:lnTo>
                  <a:pt x="2615879" y="746042"/>
                </a:lnTo>
                <a:lnTo>
                  <a:pt x="2611438" y="747735"/>
                </a:lnTo>
                <a:lnTo>
                  <a:pt x="2615655" y="745048"/>
                </a:lnTo>
                <a:lnTo>
                  <a:pt x="2619376" y="744560"/>
                </a:lnTo>
                <a:lnTo>
                  <a:pt x="2619128" y="744804"/>
                </a:lnTo>
                <a:lnTo>
                  <a:pt x="2616841" y="745675"/>
                </a:lnTo>
                <a:lnTo>
                  <a:pt x="2622108" y="744560"/>
                </a:lnTo>
                <a:close/>
                <a:moveTo>
                  <a:pt x="2930287" y="741438"/>
                </a:moveTo>
                <a:lnTo>
                  <a:pt x="2930525" y="741583"/>
                </a:lnTo>
                <a:lnTo>
                  <a:pt x="2929572" y="743026"/>
                </a:lnTo>
                <a:lnTo>
                  <a:pt x="2925762" y="742160"/>
                </a:lnTo>
                <a:lnTo>
                  <a:pt x="2929334" y="741583"/>
                </a:lnTo>
                <a:lnTo>
                  <a:pt x="2930287" y="741438"/>
                </a:lnTo>
                <a:close/>
                <a:moveTo>
                  <a:pt x="2647042" y="740945"/>
                </a:moveTo>
                <a:lnTo>
                  <a:pt x="2654753" y="741172"/>
                </a:lnTo>
                <a:lnTo>
                  <a:pt x="2654980" y="741172"/>
                </a:lnTo>
                <a:lnTo>
                  <a:pt x="2647042" y="740945"/>
                </a:lnTo>
                <a:close/>
                <a:moveTo>
                  <a:pt x="1811791" y="739859"/>
                </a:moveTo>
                <a:lnTo>
                  <a:pt x="1812925" y="740971"/>
                </a:lnTo>
                <a:lnTo>
                  <a:pt x="1812471" y="741130"/>
                </a:lnTo>
                <a:lnTo>
                  <a:pt x="1808162" y="741447"/>
                </a:lnTo>
                <a:lnTo>
                  <a:pt x="1811791" y="739859"/>
                </a:lnTo>
                <a:close/>
                <a:moveTo>
                  <a:pt x="1275495" y="739140"/>
                </a:moveTo>
                <a:lnTo>
                  <a:pt x="1275739" y="739140"/>
                </a:lnTo>
                <a:lnTo>
                  <a:pt x="1272275" y="741614"/>
                </a:lnTo>
                <a:lnTo>
                  <a:pt x="1275495" y="739140"/>
                </a:lnTo>
                <a:close/>
                <a:moveTo>
                  <a:pt x="1390651" y="738236"/>
                </a:moveTo>
                <a:lnTo>
                  <a:pt x="1390452" y="738500"/>
                </a:lnTo>
                <a:lnTo>
                  <a:pt x="1385888" y="741410"/>
                </a:lnTo>
                <a:lnTo>
                  <a:pt x="1390651" y="738236"/>
                </a:lnTo>
                <a:close/>
                <a:moveTo>
                  <a:pt x="1282202" y="736925"/>
                </a:moveTo>
                <a:lnTo>
                  <a:pt x="1277568" y="740472"/>
                </a:lnTo>
                <a:lnTo>
                  <a:pt x="1281348" y="737950"/>
                </a:lnTo>
                <a:lnTo>
                  <a:pt x="1282202" y="736925"/>
                </a:lnTo>
                <a:close/>
                <a:moveTo>
                  <a:pt x="1327150" y="736650"/>
                </a:moveTo>
                <a:lnTo>
                  <a:pt x="1325364" y="738194"/>
                </a:lnTo>
                <a:lnTo>
                  <a:pt x="1312863" y="744588"/>
                </a:lnTo>
                <a:lnTo>
                  <a:pt x="1323801" y="737973"/>
                </a:lnTo>
                <a:lnTo>
                  <a:pt x="1327150" y="736650"/>
                </a:lnTo>
                <a:close/>
                <a:moveTo>
                  <a:pt x="2637196" y="736622"/>
                </a:moveTo>
                <a:lnTo>
                  <a:pt x="2638425" y="736622"/>
                </a:lnTo>
                <a:lnTo>
                  <a:pt x="2638220" y="736834"/>
                </a:lnTo>
                <a:lnTo>
                  <a:pt x="2632075" y="739797"/>
                </a:lnTo>
                <a:lnTo>
                  <a:pt x="2637196" y="736622"/>
                </a:lnTo>
                <a:close/>
                <a:moveTo>
                  <a:pt x="1393826" y="735061"/>
                </a:moveTo>
                <a:lnTo>
                  <a:pt x="1392823" y="735710"/>
                </a:lnTo>
                <a:lnTo>
                  <a:pt x="1384300" y="739824"/>
                </a:lnTo>
                <a:lnTo>
                  <a:pt x="1387559" y="737875"/>
                </a:lnTo>
                <a:lnTo>
                  <a:pt x="1393826" y="735061"/>
                </a:lnTo>
                <a:close/>
                <a:moveTo>
                  <a:pt x="1279526" y="735058"/>
                </a:moveTo>
                <a:lnTo>
                  <a:pt x="1277788" y="736704"/>
                </a:lnTo>
                <a:lnTo>
                  <a:pt x="1277045" y="737174"/>
                </a:lnTo>
                <a:lnTo>
                  <a:pt x="1271587" y="741408"/>
                </a:lnTo>
                <a:lnTo>
                  <a:pt x="1279526" y="735058"/>
                </a:lnTo>
                <a:close/>
                <a:moveTo>
                  <a:pt x="1309688" y="733476"/>
                </a:moveTo>
                <a:lnTo>
                  <a:pt x="1308762" y="735857"/>
                </a:lnTo>
                <a:lnTo>
                  <a:pt x="1308101" y="736651"/>
                </a:lnTo>
                <a:lnTo>
                  <a:pt x="1308365" y="735857"/>
                </a:lnTo>
                <a:lnTo>
                  <a:pt x="1309688" y="733476"/>
                </a:lnTo>
                <a:close/>
                <a:moveTo>
                  <a:pt x="1307812" y="733476"/>
                </a:moveTo>
                <a:lnTo>
                  <a:pt x="1308101" y="733476"/>
                </a:lnTo>
                <a:lnTo>
                  <a:pt x="1306946" y="734157"/>
                </a:lnTo>
                <a:lnTo>
                  <a:pt x="1304925" y="735064"/>
                </a:lnTo>
                <a:lnTo>
                  <a:pt x="1307812" y="733476"/>
                </a:lnTo>
                <a:close/>
                <a:moveTo>
                  <a:pt x="1323749" y="733476"/>
                </a:moveTo>
                <a:lnTo>
                  <a:pt x="1323975" y="733476"/>
                </a:lnTo>
                <a:lnTo>
                  <a:pt x="1322161" y="735285"/>
                </a:lnTo>
                <a:lnTo>
                  <a:pt x="1308101" y="744589"/>
                </a:lnTo>
                <a:lnTo>
                  <a:pt x="1312409" y="739161"/>
                </a:lnTo>
                <a:lnTo>
                  <a:pt x="1315357" y="736060"/>
                </a:lnTo>
                <a:lnTo>
                  <a:pt x="1315357" y="736319"/>
                </a:lnTo>
                <a:lnTo>
                  <a:pt x="1314677" y="737352"/>
                </a:lnTo>
                <a:lnTo>
                  <a:pt x="1315584" y="737094"/>
                </a:lnTo>
                <a:lnTo>
                  <a:pt x="1319213" y="733734"/>
                </a:lnTo>
                <a:lnTo>
                  <a:pt x="1318759" y="736060"/>
                </a:lnTo>
                <a:lnTo>
                  <a:pt x="1320120" y="735543"/>
                </a:lnTo>
                <a:lnTo>
                  <a:pt x="1323749" y="733476"/>
                </a:lnTo>
                <a:close/>
                <a:moveTo>
                  <a:pt x="2656541" y="732031"/>
                </a:moveTo>
                <a:lnTo>
                  <a:pt x="2656794" y="732108"/>
                </a:lnTo>
                <a:lnTo>
                  <a:pt x="2653846" y="733015"/>
                </a:lnTo>
                <a:lnTo>
                  <a:pt x="2656541" y="732031"/>
                </a:lnTo>
                <a:close/>
                <a:moveTo>
                  <a:pt x="1283889" y="730648"/>
                </a:moveTo>
                <a:lnTo>
                  <a:pt x="1283445" y="731108"/>
                </a:lnTo>
                <a:lnTo>
                  <a:pt x="1260902" y="749966"/>
                </a:lnTo>
                <a:lnTo>
                  <a:pt x="1259370" y="751109"/>
                </a:lnTo>
                <a:lnTo>
                  <a:pt x="1283889" y="730648"/>
                </a:lnTo>
                <a:close/>
                <a:moveTo>
                  <a:pt x="1290638" y="725533"/>
                </a:moveTo>
                <a:lnTo>
                  <a:pt x="1282315" y="732276"/>
                </a:lnTo>
                <a:lnTo>
                  <a:pt x="1283445" y="731108"/>
                </a:lnTo>
                <a:lnTo>
                  <a:pt x="1288165" y="727160"/>
                </a:lnTo>
                <a:lnTo>
                  <a:pt x="1290638" y="725533"/>
                </a:lnTo>
                <a:close/>
                <a:moveTo>
                  <a:pt x="1311275" y="722363"/>
                </a:moveTo>
                <a:lnTo>
                  <a:pt x="1307772" y="725737"/>
                </a:lnTo>
                <a:lnTo>
                  <a:pt x="1304925" y="727126"/>
                </a:lnTo>
                <a:lnTo>
                  <a:pt x="1305582" y="726134"/>
                </a:lnTo>
                <a:lnTo>
                  <a:pt x="1305364" y="726134"/>
                </a:lnTo>
                <a:lnTo>
                  <a:pt x="1311275" y="722363"/>
                </a:lnTo>
                <a:close/>
                <a:moveTo>
                  <a:pt x="3125920" y="718445"/>
                </a:moveTo>
                <a:lnTo>
                  <a:pt x="3124389" y="719214"/>
                </a:lnTo>
                <a:lnTo>
                  <a:pt x="3132298" y="721028"/>
                </a:lnTo>
                <a:lnTo>
                  <a:pt x="3140886" y="723523"/>
                </a:lnTo>
                <a:lnTo>
                  <a:pt x="3150341" y="726391"/>
                </a:lnTo>
                <a:lnTo>
                  <a:pt x="3149407" y="725996"/>
                </a:lnTo>
                <a:lnTo>
                  <a:pt x="3142374" y="723277"/>
                </a:lnTo>
                <a:lnTo>
                  <a:pt x="3134435" y="720784"/>
                </a:lnTo>
                <a:lnTo>
                  <a:pt x="3125920" y="718445"/>
                </a:lnTo>
                <a:close/>
                <a:moveTo>
                  <a:pt x="2643452" y="717572"/>
                </a:moveTo>
                <a:lnTo>
                  <a:pt x="2644775" y="720747"/>
                </a:lnTo>
                <a:lnTo>
                  <a:pt x="2640012" y="720218"/>
                </a:lnTo>
                <a:lnTo>
                  <a:pt x="2643452" y="717572"/>
                </a:lnTo>
                <a:close/>
                <a:moveTo>
                  <a:pt x="3130643" y="715281"/>
                </a:moveTo>
                <a:lnTo>
                  <a:pt x="3129417" y="716266"/>
                </a:lnTo>
                <a:lnTo>
                  <a:pt x="3129898" y="716026"/>
                </a:lnTo>
                <a:lnTo>
                  <a:pt x="3130643" y="715281"/>
                </a:lnTo>
                <a:close/>
                <a:moveTo>
                  <a:pt x="1571149" y="714465"/>
                </a:moveTo>
                <a:lnTo>
                  <a:pt x="1571625" y="714688"/>
                </a:lnTo>
                <a:lnTo>
                  <a:pt x="1570196" y="718030"/>
                </a:lnTo>
                <a:lnTo>
                  <a:pt x="1559242" y="724046"/>
                </a:lnTo>
                <a:lnTo>
                  <a:pt x="1552575" y="727165"/>
                </a:lnTo>
                <a:lnTo>
                  <a:pt x="1560909" y="720258"/>
                </a:lnTo>
                <a:lnTo>
                  <a:pt x="1566624" y="717139"/>
                </a:lnTo>
                <a:lnTo>
                  <a:pt x="1568053" y="716248"/>
                </a:lnTo>
                <a:lnTo>
                  <a:pt x="1566862" y="716248"/>
                </a:lnTo>
                <a:lnTo>
                  <a:pt x="1571149" y="714465"/>
                </a:lnTo>
                <a:close/>
                <a:moveTo>
                  <a:pt x="1547970" y="706529"/>
                </a:moveTo>
                <a:lnTo>
                  <a:pt x="1554162" y="708116"/>
                </a:lnTo>
                <a:lnTo>
                  <a:pt x="1551950" y="715600"/>
                </a:lnTo>
                <a:lnTo>
                  <a:pt x="1553941" y="718775"/>
                </a:lnTo>
                <a:lnTo>
                  <a:pt x="1553498" y="719909"/>
                </a:lnTo>
                <a:lnTo>
                  <a:pt x="1547749" y="725352"/>
                </a:lnTo>
                <a:lnTo>
                  <a:pt x="1509712" y="739866"/>
                </a:lnTo>
                <a:lnTo>
                  <a:pt x="1513029" y="734650"/>
                </a:lnTo>
                <a:lnTo>
                  <a:pt x="1522538" y="733516"/>
                </a:lnTo>
                <a:lnTo>
                  <a:pt x="1522317" y="733289"/>
                </a:lnTo>
                <a:lnTo>
                  <a:pt x="1527182" y="729661"/>
                </a:lnTo>
                <a:lnTo>
                  <a:pt x="1519442" y="732609"/>
                </a:lnTo>
                <a:lnTo>
                  <a:pt x="1522317" y="731248"/>
                </a:lnTo>
                <a:lnTo>
                  <a:pt x="1518336" y="732382"/>
                </a:lnTo>
                <a:lnTo>
                  <a:pt x="1518336" y="732155"/>
                </a:lnTo>
                <a:lnTo>
                  <a:pt x="1521432" y="730341"/>
                </a:lnTo>
                <a:lnTo>
                  <a:pt x="1517894" y="731021"/>
                </a:lnTo>
                <a:lnTo>
                  <a:pt x="1517425" y="730340"/>
                </a:lnTo>
                <a:lnTo>
                  <a:pt x="1515240" y="727166"/>
                </a:lnTo>
                <a:lnTo>
                  <a:pt x="1521211" y="726712"/>
                </a:lnTo>
                <a:lnTo>
                  <a:pt x="1521654" y="723538"/>
                </a:lnTo>
                <a:lnTo>
                  <a:pt x="1532932" y="718775"/>
                </a:lnTo>
                <a:lnTo>
                  <a:pt x="1532490" y="716507"/>
                </a:lnTo>
                <a:lnTo>
                  <a:pt x="1547970" y="706529"/>
                </a:lnTo>
                <a:close/>
                <a:moveTo>
                  <a:pt x="3136629" y="704552"/>
                </a:moveTo>
                <a:lnTo>
                  <a:pt x="3136140" y="706514"/>
                </a:lnTo>
                <a:lnTo>
                  <a:pt x="3135462" y="708782"/>
                </a:lnTo>
                <a:lnTo>
                  <a:pt x="3134332" y="710823"/>
                </a:lnTo>
                <a:lnTo>
                  <a:pt x="3133400" y="712694"/>
                </a:lnTo>
                <a:lnTo>
                  <a:pt x="3134435" y="711040"/>
                </a:lnTo>
                <a:lnTo>
                  <a:pt x="3135342" y="709228"/>
                </a:lnTo>
                <a:lnTo>
                  <a:pt x="3136023" y="707188"/>
                </a:lnTo>
                <a:lnTo>
                  <a:pt x="3136930" y="704695"/>
                </a:lnTo>
                <a:lnTo>
                  <a:pt x="3136629" y="704552"/>
                </a:lnTo>
                <a:close/>
                <a:moveTo>
                  <a:pt x="5371859" y="700843"/>
                </a:moveTo>
                <a:lnTo>
                  <a:pt x="5377530" y="700843"/>
                </a:lnTo>
                <a:lnTo>
                  <a:pt x="5382975" y="701070"/>
                </a:lnTo>
                <a:lnTo>
                  <a:pt x="5388419" y="701976"/>
                </a:lnTo>
                <a:lnTo>
                  <a:pt x="5394090" y="702883"/>
                </a:lnTo>
                <a:lnTo>
                  <a:pt x="5399308" y="704242"/>
                </a:lnTo>
                <a:lnTo>
                  <a:pt x="5404752" y="706055"/>
                </a:lnTo>
                <a:lnTo>
                  <a:pt x="5409970" y="708094"/>
                </a:lnTo>
                <a:lnTo>
                  <a:pt x="5415414" y="710587"/>
                </a:lnTo>
                <a:lnTo>
                  <a:pt x="5420632" y="713306"/>
                </a:lnTo>
                <a:lnTo>
                  <a:pt x="5424645" y="715572"/>
                </a:lnTo>
                <a:lnTo>
                  <a:pt x="5426983" y="717385"/>
                </a:lnTo>
                <a:lnTo>
                  <a:pt x="5457155" y="741179"/>
                </a:lnTo>
                <a:lnTo>
                  <a:pt x="5481571" y="760765"/>
                </a:lnTo>
                <a:lnTo>
                  <a:pt x="5485284" y="764293"/>
                </a:lnTo>
                <a:lnTo>
                  <a:pt x="5503432" y="781515"/>
                </a:lnTo>
                <a:lnTo>
                  <a:pt x="5512506" y="789446"/>
                </a:lnTo>
                <a:lnTo>
                  <a:pt x="5520899" y="797150"/>
                </a:lnTo>
                <a:lnTo>
                  <a:pt x="5543585" y="816185"/>
                </a:lnTo>
                <a:lnTo>
                  <a:pt x="5565816" y="835674"/>
                </a:lnTo>
                <a:lnTo>
                  <a:pt x="5588047" y="855388"/>
                </a:lnTo>
                <a:lnTo>
                  <a:pt x="5610278" y="875103"/>
                </a:lnTo>
                <a:lnTo>
                  <a:pt x="5632056" y="895044"/>
                </a:lnTo>
                <a:lnTo>
                  <a:pt x="5653607" y="915212"/>
                </a:lnTo>
                <a:lnTo>
                  <a:pt x="5675385" y="935380"/>
                </a:lnTo>
                <a:lnTo>
                  <a:pt x="5696708" y="956001"/>
                </a:lnTo>
                <a:lnTo>
                  <a:pt x="5717805" y="976622"/>
                </a:lnTo>
                <a:lnTo>
                  <a:pt x="5738903" y="997470"/>
                </a:lnTo>
                <a:lnTo>
                  <a:pt x="5759773" y="1018318"/>
                </a:lnTo>
                <a:lnTo>
                  <a:pt x="5780416" y="1039845"/>
                </a:lnTo>
                <a:lnTo>
                  <a:pt x="5800833" y="1061149"/>
                </a:lnTo>
                <a:lnTo>
                  <a:pt x="5821022" y="1082676"/>
                </a:lnTo>
                <a:lnTo>
                  <a:pt x="5841212" y="1104430"/>
                </a:lnTo>
                <a:lnTo>
                  <a:pt x="5861175" y="1126185"/>
                </a:lnTo>
                <a:lnTo>
                  <a:pt x="5880911" y="1148392"/>
                </a:lnTo>
                <a:lnTo>
                  <a:pt x="5900193" y="1170601"/>
                </a:lnTo>
                <a:lnTo>
                  <a:pt x="5919702" y="1193034"/>
                </a:lnTo>
                <a:lnTo>
                  <a:pt x="5938757" y="1215693"/>
                </a:lnTo>
                <a:lnTo>
                  <a:pt x="5957586" y="1238125"/>
                </a:lnTo>
                <a:lnTo>
                  <a:pt x="5976415" y="1261240"/>
                </a:lnTo>
                <a:lnTo>
                  <a:pt x="5995017" y="1284355"/>
                </a:lnTo>
                <a:lnTo>
                  <a:pt x="6013391" y="1307469"/>
                </a:lnTo>
                <a:lnTo>
                  <a:pt x="6031539" y="1330810"/>
                </a:lnTo>
                <a:lnTo>
                  <a:pt x="6049687" y="1354376"/>
                </a:lnTo>
                <a:lnTo>
                  <a:pt x="6067382" y="1378171"/>
                </a:lnTo>
                <a:lnTo>
                  <a:pt x="6084849" y="1401964"/>
                </a:lnTo>
                <a:lnTo>
                  <a:pt x="6102317" y="1425757"/>
                </a:lnTo>
                <a:lnTo>
                  <a:pt x="6119331" y="1450004"/>
                </a:lnTo>
                <a:lnTo>
                  <a:pt x="6133759" y="1470566"/>
                </a:lnTo>
                <a:lnTo>
                  <a:pt x="6125455" y="1459295"/>
                </a:lnTo>
                <a:lnTo>
                  <a:pt x="6117289" y="1447965"/>
                </a:lnTo>
                <a:lnTo>
                  <a:pt x="6109122" y="1437541"/>
                </a:lnTo>
                <a:lnTo>
                  <a:pt x="6101636" y="1427797"/>
                </a:lnTo>
                <a:lnTo>
                  <a:pt x="6094604" y="1419186"/>
                </a:lnTo>
                <a:lnTo>
                  <a:pt x="6087798" y="1411254"/>
                </a:lnTo>
                <a:lnTo>
                  <a:pt x="6081447" y="1403776"/>
                </a:lnTo>
                <a:lnTo>
                  <a:pt x="6075321" y="1397205"/>
                </a:lnTo>
                <a:lnTo>
                  <a:pt x="6069877" y="1391766"/>
                </a:lnTo>
                <a:lnTo>
                  <a:pt x="6064433" y="1386555"/>
                </a:lnTo>
                <a:lnTo>
                  <a:pt x="6059669" y="1382024"/>
                </a:lnTo>
                <a:lnTo>
                  <a:pt x="6055132" y="1378398"/>
                </a:lnTo>
                <a:lnTo>
                  <a:pt x="6051049" y="1375226"/>
                </a:lnTo>
                <a:lnTo>
                  <a:pt x="6047192" y="1372733"/>
                </a:lnTo>
                <a:lnTo>
                  <a:pt x="6043789" y="1370694"/>
                </a:lnTo>
                <a:lnTo>
                  <a:pt x="6040613" y="1369334"/>
                </a:lnTo>
                <a:lnTo>
                  <a:pt x="6037664" y="1368428"/>
                </a:lnTo>
                <a:lnTo>
                  <a:pt x="6035169" y="1368201"/>
                </a:lnTo>
                <a:lnTo>
                  <a:pt x="6033127" y="1368201"/>
                </a:lnTo>
                <a:lnTo>
                  <a:pt x="6031085" y="1368654"/>
                </a:lnTo>
                <a:lnTo>
                  <a:pt x="6029725" y="1369787"/>
                </a:lnTo>
                <a:lnTo>
                  <a:pt x="6028137" y="1371147"/>
                </a:lnTo>
                <a:lnTo>
                  <a:pt x="6027229" y="1372960"/>
                </a:lnTo>
                <a:lnTo>
                  <a:pt x="6026775" y="1375226"/>
                </a:lnTo>
                <a:lnTo>
                  <a:pt x="6026322" y="1377718"/>
                </a:lnTo>
                <a:lnTo>
                  <a:pt x="6026095" y="1380437"/>
                </a:lnTo>
                <a:lnTo>
                  <a:pt x="6026322" y="1383609"/>
                </a:lnTo>
                <a:lnTo>
                  <a:pt x="6026549" y="1387008"/>
                </a:lnTo>
                <a:lnTo>
                  <a:pt x="6027229" y="1390633"/>
                </a:lnTo>
                <a:lnTo>
                  <a:pt x="6028137" y="1394711"/>
                </a:lnTo>
                <a:lnTo>
                  <a:pt x="6029271" y="1398791"/>
                </a:lnTo>
                <a:lnTo>
                  <a:pt x="6030632" y="1403097"/>
                </a:lnTo>
                <a:lnTo>
                  <a:pt x="6032220" y="1407403"/>
                </a:lnTo>
                <a:lnTo>
                  <a:pt x="6034035" y="1412162"/>
                </a:lnTo>
                <a:lnTo>
                  <a:pt x="6036303" y="1416693"/>
                </a:lnTo>
                <a:lnTo>
                  <a:pt x="6038345" y="1421678"/>
                </a:lnTo>
                <a:lnTo>
                  <a:pt x="6040840" y="1426211"/>
                </a:lnTo>
                <a:lnTo>
                  <a:pt x="6043563" y="1431195"/>
                </a:lnTo>
                <a:lnTo>
                  <a:pt x="6046511" y="1436181"/>
                </a:lnTo>
                <a:lnTo>
                  <a:pt x="6049687" y="1440939"/>
                </a:lnTo>
                <a:lnTo>
                  <a:pt x="6052863" y="1445925"/>
                </a:lnTo>
                <a:lnTo>
                  <a:pt x="6056266" y="1450457"/>
                </a:lnTo>
                <a:lnTo>
                  <a:pt x="6059895" y="1455442"/>
                </a:lnTo>
                <a:lnTo>
                  <a:pt x="6063752" y="1459975"/>
                </a:lnTo>
                <a:lnTo>
                  <a:pt x="6067609" y="1464280"/>
                </a:lnTo>
                <a:lnTo>
                  <a:pt x="6071692" y="1468812"/>
                </a:lnTo>
                <a:lnTo>
                  <a:pt x="6075775" y="1472891"/>
                </a:lnTo>
                <a:lnTo>
                  <a:pt x="6080312" y="1476744"/>
                </a:lnTo>
                <a:lnTo>
                  <a:pt x="6084849" y="1480596"/>
                </a:lnTo>
                <a:lnTo>
                  <a:pt x="6089386" y="1483995"/>
                </a:lnTo>
                <a:lnTo>
                  <a:pt x="6094150" y="1487167"/>
                </a:lnTo>
                <a:lnTo>
                  <a:pt x="6098914" y="1490340"/>
                </a:lnTo>
                <a:lnTo>
                  <a:pt x="6104131" y="1492833"/>
                </a:lnTo>
                <a:lnTo>
                  <a:pt x="6109122" y="1495099"/>
                </a:lnTo>
                <a:lnTo>
                  <a:pt x="6114340" y="1497138"/>
                </a:lnTo>
                <a:lnTo>
                  <a:pt x="6119557" y="1498498"/>
                </a:lnTo>
                <a:lnTo>
                  <a:pt x="6125002" y="1499858"/>
                </a:lnTo>
                <a:lnTo>
                  <a:pt x="6130673" y="1500537"/>
                </a:lnTo>
                <a:lnTo>
                  <a:pt x="6136117" y="1500764"/>
                </a:lnTo>
                <a:lnTo>
                  <a:pt x="6141789" y="1500537"/>
                </a:lnTo>
                <a:lnTo>
                  <a:pt x="6147460" y="1499858"/>
                </a:lnTo>
                <a:lnTo>
                  <a:pt x="6153131" y="1498498"/>
                </a:lnTo>
                <a:lnTo>
                  <a:pt x="6129539" y="1504616"/>
                </a:lnTo>
                <a:lnTo>
                  <a:pt x="6105946" y="1510508"/>
                </a:lnTo>
                <a:lnTo>
                  <a:pt x="6082354" y="1516400"/>
                </a:lnTo>
                <a:lnTo>
                  <a:pt x="6058761" y="1521612"/>
                </a:lnTo>
                <a:lnTo>
                  <a:pt x="6034942" y="1527277"/>
                </a:lnTo>
                <a:lnTo>
                  <a:pt x="6011123" y="1532263"/>
                </a:lnTo>
                <a:lnTo>
                  <a:pt x="5963484" y="1542460"/>
                </a:lnTo>
                <a:lnTo>
                  <a:pt x="5915846" y="1551977"/>
                </a:lnTo>
                <a:lnTo>
                  <a:pt x="5867980" y="1561268"/>
                </a:lnTo>
                <a:lnTo>
                  <a:pt x="5819888" y="1570106"/>
                </a:lnTo>
                <a:lnTo>
                  <a:pt x="5771569" y="1578490"/>
                </a:lnTo>
                <a:lnTo>
                  <a:pt x="5723477" y="1586422"/>
                </a:lnTo>
                <a:lnTo>
                  <a:pt x="5675385" y="1594580"/>
                </a:lnTo>
                <a:lnTo>
                  <a:pt x="5578746" y="1609762"/>
                </a:lnTo>
                <a:lnTo>
                  <a:pt x="5482789" y="1624945"/>
                </a:lnTo>
                <a:lnTo>
                  <a:pt x="5386604" y="1640128"/>
                </a:lnTo>
                <a:lnTo>
                  <a:pt x="5380025" y="1641034"/>
                </a:lnTo>
                <a:lnTo>
                  <a:pt x="5373901" y="1641487"/>
                </a:lnTo>
                <a:lnTo>
                  <a:pt x="5368002" y="1641487"/>
                </a:lnTo>
                <a:lnTo>
                  <a:pt x="5362558" y="1641261"/>
                </a:lnTo>
                <a:lnTo>
                  <a:pt x="5357340" y="1640354"/>
                </a:lnTo>
                <a:lnTo>
                  <a:pt x="5352350" y="1639448"/>
                </a:lnTo>
                <a:lnTo>
                  <a:pt x="5348040" y="1638088"/>
                </a:lnTo>
                <a:lnTo>
                  <a:pt x="5343729" y="1636049"/>
                </a:lnTo>
                <a:lnTo>
                  <a:pt x="5339419" y="1634236"/>
                </a:lnTo>
                <a:lnTo>
                  <a:pt x="5335790" y="1631743"/>
                </a:lnTo>
                <a:lnTo>
                  <a:pt x="5332160" y="1628797"/>
                </a:lnTo>
                <a:lnTo>
                  <a:pt x="5328757" y="1625851"/>
                </a:lnTo>
                <a:lnTo>
                  <a:pt x="5325581" y="1622679"/>
                </a:lnTo>
                <a:lnTo>
                  <a:pt x="5322859" y="1619053"/>
                </a:lnTo>
                <a:lnTo>
                  <a:pt x="5319910" y="1615428"/>
                </a:lnTo>
                <a:lnTo>
                  <a:pt x="5317188" y="1611575"/>
                </a:lnTo>
                <a:lnTo>
                  <a:pt x="5314466" y="1607496"/>
                </a:lnTo>
                <a:lnTo>
                  <a:pt x="5311970" y="1602964"/>
                </a:lnTo>
                <a:lnTo>
                  <a:pt x="5307207" y="1593900"/>
                </a:lnTo>
                <a:lnTo>
                  <a:pt x="5302670" y="1583929"/>
                </a:lnTo>
                <a:lnTo>
                  <a:pt x="5297906" y="1573732"/>
                </a:lnTo>
                <a:lnTo>
                  <a:pt x="5293369" y="1562854"/>
                </a:lnTo>
                <a:lnTo>
                  <a:pt x="5288378" y="1551977"/>
                </a:lnTo>
                <a:lnTo>
                  <a:pt x="5283160" y="1541100"/>
                </a:lnTo>
                <a:lnTo>
                  <a:pt x="5280438" y="1535661"/>
                </a:lnTo>
                <a:lnTo>
                  <a:pt x="5277262" y="1530223"/>
                </a:lnTo>
                <a:lnTo>
                  <a:pt x="5261156" y="1501444"/>
                </a:lnTo>
                <a:lnTo>
                  <a:pt x="5244596" y="1472891"/>
                </a:lnTo>
                <a:lnTo>
                  <a:pt x="5228263" y="1444339"/>
                </a:lnTo>
                <a:lnTo>
                  <a:pt x="5211476" y="1416240"/>
                </a:lnTo>
                <a:lnTo>
                  <a:pt x="5194462" y="1388594"/>
                </a:lnTo>
                <a:lnTo>
                  <a:pt x="5177221" y="1361175"/>
                </a:lnTo>
                <a:lnTo>
                  <a:pt x="5159981" y="1333756"/>
                </a:lnTo>
                <a:lnTo>
                  <a:pt x="5142513" y="1306563"/>
                </a:lnTo>
                <a:lnTo>
                  <a:pt x="5124819" y="1279142"/>
                </a:lnTo>
                <a:lnTo>
                  <a:pt x="5107125" y="1252176"/>
                </a:lnTo>
                <a:lnTo>
                  <a:pt x="5088750" y="1225663"/>
                </a:lnTo>
                <a:lnTo>
                  <a:pt x="5070375" y="1199152"/>
                </a:lnTo>
                <a:lnTo>
                  <a:pt x="5052227" y="1173547"/>
                </a:lnTo>
                <a:lnTo>
                  <a:pt x="5034306" y="1148166"/>
                </a:lnTo>
                <a:lnTo>
                  <a:pt x="5015931" y="1123013"/>
                </a:lnTo>
                <a:lnTo>
                  <a:pt x="4997102" y="1098085"/>
                </a:lnTo>
                <a:lnTo>
                  <a:pt x="4978501" y="1073159"/>
                </a:lnTo>
                <a:lnTo>
                  <a:pt x="4959445" y="1048459"/>
                </a:lnTo>
                <a:lnTo>
                  <a:pt x="4940163" y="1023983"/>
                </a:lnTo>
                <a:lnTo>
                  <a:pt x="4920881" y="999736"/>
                </a:lnTo>
                <a:lnTo>
                  <a:pt x="4901145" y="975263"/>
                </a:lnTo>
                <a:lnTo>
                  <a:pt x="4881182" y="951242"/>
                </a:lnTo>
                <a:lnTo>
                  <a:pt x="4861219" y="927449"/>
                </a:lnTo>
                <a:lnTo>
                  <a:pt x="4840802" y="903882"/>
                </a:lnTo>
                <a:lnTo>
                  <a:pt x="4820386" y="880315"/>
                </a:lnTo>
                <a:lnTo>
                  <a:pt x="4799516" y="857428"/>
                </a:lnTo>
                <a:lnTo>
                  <a:pt x="4778419" y="834314"/>
                </a:lnTo>
                <a:lnTo>
                  <a:pt x="4757322" y="811427"/>
                </a:lnTo>
                <a:lnTo>
                  <a:pt x="4873015" y="792392"/>
                </a:lnTo>
                <a:lnTo>
                  <a:pt x="4930862" y="783101"/>
                </a:lnTo>
                <a:lnTo>
                  <a:pt x="4988709" y="773357"/>
                </a:lnTo>
                <a:lnTo>
                  <a:pt x="5046329" y="763386"/>
                </a:lnTo>
                <a:lnTo>
                  <a:pt x="5103949" y="753189"/>
                </a:lnTo>
                <a:lnTo>
                  <a:pt x="5161569" y="742765"/>
                </a:lnTo>
                <a:lnTo>
                  <a:pt x="5219189" y="731888"/>
                </a:lnTo>
                <a:lnTo>
                  <a:pt x="5254577" y="724863"/>
                </a:lnTo>
                <a:lnTo>
                  <a:pt x="5290193" y="717839"/>
                </a:lnTo>
                <a:lnTo>
                  <a:pt x="5325355" y="710587"/>
                </a:lnTo>
                <a:lnTo>
                  <a:pt x="5360743" y="702656"/>
                </a:lnTo>
                <a:lnTo>
                  <a:pt x="5366188" y="701523"/>
                </a:lnTo>
                <a:lnTo>
                  <a:pt x="5371859" y="700843"/>
                </a:lnTo>
                <a:close/>
                <a:moveTo>
                  <a:pt x="1549047" y="700179"/>
                </a:moveTo>
                <a:lnTo>
                  <a:pt x="1549400" y="701237"/>
                </a:lnTo>
                <a:lnTo>
                  <a:pt x="1549223" y="701237"/>
                </a:lnTo>
                <a:lnTo>
                  <a:pt x="1546225" y="703353"/>
                </a:lnTo>
                <a:lnTo>
                  <a:pt x="1549047" y="700179"/>
                </a:lnTo>
                <a:close/>
                <a:moveTo>
                  <a:pt x="2660718" y="700109"/>
                </a:moveTo>
                <a:lnTo>
                  <a:pt x="2663825" y="702996"/>
                </a:lnTo>
                <a:lnTo>
                  <a:pt x="2663618" y="703284"/>
                </a:lnTo>
                <a:lnTo>
                  <a:pt x="2659062" y="703284"/>
                </a:lnTo>
                <a:lnTo>
                  <a:pt x="2660718" y="700109"/>
                </a:lnTo>
                <a:close/>
                <a:moveTo>
                  <a:pt x="1592228" y="696757"/>
                </a:moveTo>
                <a:lnTo>
                  <a:pt x="1592263" y="696777"/>
                </a:lnTo>
                <a:lnTo>
                  <a:pt x="1592263" y="697004"/>
                </a:lnTo>
                <a:lnTo>
                  <a:pt x="1592228" y="696757"/>
                </a:lnTo>
                <a:close/>
                <a:moveTo>
                  <a:pt x="1592036" y="695416"/>
                </a:moveTo>
                <a:lnTo>
                  <a:pt x="1592228" y="696757"/>
                </a:lnTo>
                <a:lnTo>
                  <a:pt x="1590675" y="695870"/>
                </a:lnTo>
                <a:lnTo>
                  <a:pt x="1592036" y="695416"/>
                </a:lnTo>
                <a:close/>
                <a:moveTo>
                  <a:pt x="2973282" y="695402"/>
                </a:moveTo>
                <a:lnTo>
                  <a:pt x="2978150" y="696249"/>
                </a:lnTo>
                <a:lnTo>
                  <a:pt x="2973705" y="697730"/>
                </a:lnTo>
                <a:lnTo>
                  <a:pt x="2968625" y="698577"/>
                </a:lnTo>
                <a:lnTo>
                  <a:pt x="2973282" y="695402"/>
                </a:lnTo>
                <a:close/>
                <a:moveTo>
                  <a:pt x="2674090" y="695347"/>
                </a:moveTo>
                <a:lnTo>
                  <a:pt x="2674937" y="695612"/>
                </a:lnTo>
                <a:lnTo>
                  <a:pt x="2671762" y="696935"/>
                </a:lnTo>
                <a:lnTo>
                  <a:pt x="2674090" y="695347"/>
                </a:lnTo>
                <a:close/>
                <a:moveTo>
                  <a:pt x="3115910" y="692238"/>
                </a:moveTo>
                <a:lnTo>
                  <a:pt x="3115349" y="692907"/>
                </a:lnTo>
                <a:lnTo>
                  <a:pt x="3116149" y="693313"/>
                </a:lnTo>
                <a:lnTo>
                  <a:pt x="3115910" y="692238"/>
                </a:lnTo>
                <a:close/>
                <a:moveTo>
                  <a:pt x="2701017" y="690192"/>
                </a:moveTo>
                <a:lnTo>
                  <a:pt x="2700735" y="690409"/>
                </a:lnTo>
                <a:lnTo>
                  <a:pt x="2683782" y="695403"/>
                </a:lnTo>
                <a:lnTo>
                  <a:pt x="2686730" y="698122"/>
                </a:lnTo>
                <a:lnTo>
                  <a:pt x="2692173" y="696989"/>
                </a:lnTo>
                <a:lnTo>
                  <a:pt x="2700735" y="690409"/>
                </a:lnTo>
                <a:lnTo>
                  <a:pt x="2701471" y="690192"/>
                </a:lnTo>
                <a:lnTo>
                  <a:pt x="2701017" y="690192"/>
                </a:lnTo>
                <a:close/>
                <a:moveTo>
                  <a:pt x="1597025" y="689066"/>
                </a:moveTo>
                <a:lnTo>
                  <a:pt x="1596344" y="692241"/>
                </a:lnTo>
                <a:lnTo>
                  <a:pt x="1596117" y="692241"/>
                </a:lnTo>
                <a:lnTo>
                  <a:pt x="1595437" y="689384"/>
                </a:lnTo>
                <a:lnTo>
                  <a:pt x="1597025" y="689066"/>
                </a:lnTo>
                <a:close/>
                <a:moveTo>
                  <a:pt x="3118771" y="688830"/>
                </a:moveTo>
                <a:lnTo>
                  <a:pt x="3118751" y="688853"/>
                </a:lnTo>
                <a:lnTo>
                  <a:pt x="3118782" y="688833"/>
                </a:lnTo>
                <a:lnTo>
                  <a:pt x="3118771" y="688830"/>
                </a:lnTo>
                <a:close/>
                <a:moveTo>
                  <a:pt x="1420899" y="686792"/>
                </a:moveTo>
                <a:lnTo>
                  <a:pt x="1420899" y="687019"/>
                </a:lnTo>
                <a:lnTo>
                  <a:pt x="1418343" y="688411"/>
                </a:lnTo>
                <a:lnTo>
                  <a:pt x="1418506" y="688204"/>
                </a:lnTo>
                <a:lnTo>
                  <a:pt x="1420899" y="686792"/>
                </a:lnTo>
                <a:close/>
                <a:moveTo>
                  <a:pt x="1604021" y="682717"/>
                </a:moveTo>
                <a:lnTo>
                  <a:pt x="1604491" y="682717"/>
                </a:lnTo>
                <a:lnTo>
                  <a:pt x="1604962" y="684502"/>
                </a:lnTo>
                <a:lnTo>
                  <a:pt x="1604727" y="684701"/>
                </a:lnTo>
                <a:lnTo>
                  <a:pt x="1598612" y="685891"/>
                </a:lnTo>
                <a:lnTo>
                  <a:pt x="1604021" y="682717"/>
                </a:lnTo>
                <a:close/>
                <a:moveTo>
                  <a:pt x="5372784" y="679348"/>
                </a:moveTo>
                <a:lnTo>
                  <a:pt x="5372881" y="679383"/>
                </a:lnTo>
                <a:lnTo>
                  <a:pt x="5376396" y="682035"/>
                </a:lnTo>
                <a:lnTo>
                  <a:pt x="5372784" y="679348"/>
                </a:lnTo>
                <a:close/>
                <a:moveTo>
                  <a:pt x="1427036" y="678396"/>
                </a:moveTo>
                <a:lnTo>
                  <a:pt x="1423399" y="679985"/>
                </a:lnTo>
                <a:lnTo>
                  <a:pt x="1427263" y="678396"/>
                </a:lnTo>
                <a:lnTo>
                  <a:pt x="1427036" y="678396"/>
                </a:lnTo>
                <a:close/>
                <a:moveTo>
                  <a:pt x="2687410" y="676297"/>
                </a:moveTo>
                <a:lnTo>
                  <a:pt x="2688998" y="676297"/>
                </a:lnTo>
                <a:lnTo>
                  <a:pt x="2682875" y="677885"/>
                </a:lnTo>
                <a:lnTo>
                  <a:pt x="2687410" y="676297"/>
                </a:lnTo>
                <a:close/>
                <a:moveTo>
                  <a:pt x="3104442" y="676183"/>
                </a:moveTo>
                <a:lnTo>
                  <a:pt x="3102919" y="677032"/>
                </a:lnTo>
                <a:lnTo>
                  <a:pt x="3101337" y="678393"/>
                </a:lnTo>
                <a:lnTo>
                  <a:pt x="3100885" y="678847"/>
                </a:lnTo>
                <a:lnTo>
                  <a:pt x="3100659" y="679300"/>
                </a:lnTo>
                <a:lnTo>
                  <a:pt x="3100659" y="679980"/>
                </a:lnTo>
                <a:lnTo>
                  <a:pt x="3100659" y="680434"/>
                </a:lnTo>
                <a:lnTo>
                  <a:pt x="3101111" y="681568"/>
                </a:lnTo>
                <a:lnTo>
                  <a:pt x="3102241" y="682475"/>
                </a:lnTo>
                <a:lnTo>
                  <a:pt x="3103597" y="683382"/>
                </a:lnTo>
                <a:lnTo>
                  <a:pt x="3105179" y="684289"/>
                </a:lnTo>
                <a:lnTo>
                  <a:pt x="3109247" y="686103"/>
                </a:lnTo>
                <a:lnTo>
                  <a:pt x="3110349" y="686394"/>
                </a:lnTo>
                <a:lnTo>
                  <a:pt x="3110162" y="686340"/>
                </a:lnTo>
                <a:lnTo>
                  <a:pt x="3104442" y="676183"/>
                </a:lnTo>
                <a:close/>
                <a:moveTo>
                  <a:pt x="3100967" y="674166"/>
                </a:moveTo>
                <a:lnTo>
                  <a:pt x="3101563" y="674764"/>
                </a:lnTo>
                <a:lnTo>
                  <a:pt x="3103145" y="675444"/>
                </a:lnTo>
                <a:lnTo>
                  <a:pt x="3104171" y="675702"/>
                </a:lnTo>
                <a:lnTo>
                  <a:pt x="3104037" y="675463"/>
                </a:lnTo>
                <a:lnTo>
                  <a:pt x="3100967" y="674166"/>
                </a:lnTo>
                <a:close/>
                <a:moveTo>
                  <a:pt x="1438626" y="673858"/>
                </a:moveTo>
                <a:lnTo>
                  <a:pt x="1440445" y="674085"/>
                </a:lnTo>
                <a:lnTo>
                  <a:pt x="1441435" y="674415"/>
                </a:lnTo>
                <a:lnTo>
                  <a:pt x="1431581" y="679531"/>
                </a:lnTo>
                <a:lnTo>
                  <a:pt x="1438626" y="674766"/>
                </a:lnTo>
                <a:lnTo>
                  <a:pt x="1421952" y="683859"/>
                </a:lnTo>
                <a:lnTo>
                  <a:pt x="1423399" y="682254"/>
                </a:lnTo>
                <a:lnTo>
                  <a:pt x="1424400" y="681346"/>
                </a:lnTo>
                <a:lnTo>
                  <a:pt x="1432944" y="675900"/>
                </a:lnTo>
                <a:lnTo>
                  <a:pt x="1431581" y="676808"/>
                </a:lnTo>
                <a:lnTo>
                  <a:pt x="1432944" y="676127"/>
                </a:lnTo>
                <a:lnTo>
                  <a:pt x="1436436" y="674077"/>
                </a:lnTo>
                <a:lnTo>
                  <a:pt x="1438626" y="673858"/>
                </a:lnTo>
                <a:close/>
                <a:moveTo>
                  <a:pt x="1442944" y="673631"/>
                </a:moveTo>
                <a:lnTo>
                  <a:pt x="1441565" y="674458"/>
                </a:lnTo>
                <a:lnTo>
                  <a:pt x="1441435" y="674415"/>
                </a:lnTo>
                <a:lnTo>
                  <a:pt x="1442944" y="673631"/>
                </a:lnTo>
                <a:close/>
                <a:moveTo>
                  <a:pt x="1600200" y="673192"/>
                </a:moveTo>
                <a:lnTo>
                  <a:pt x="1595891" y="678393"/>
                </a:lnTo>
                <a:lnTo>
                  <a:pt x="1587500" y="681130"/>
                </a:lnTo>
                <a:lnTo>
                  <a:pt x="1600200" y="673192"/>
                </a:lnTo>
                <a:close/>
                <a:moveTo>
                  <a:pt x="5445812" y="671837"/>
                </a:moveTo>
                <a:lnTo>
                  <a:pt x="5450576" y="675463"/>
                </a:lnTo>
                <a:lnTo>
                  <a:pt x="5456247" y="678862"/>
                </a:lnTo>
                <a:lnTo>
                  <a:pt x="5467817" y="686340"/>
                </a:lnTo>
                <a:lnTo>
                  <a:pt x="5473715" y="690193"/>
                </a:lnTo>
                <a:lnTo>
                  <a:pt x="5478932" y="694272"/>
                </a:lnTo>
                <a:lnTo>
                  <a:pt x="5481428" y="696538"/>
                </a:lnTo>
                <a:lnTo>
                  <a:pt x="5483696" y="698804"/>
                </a:lnTo>
                <a:lnTo>
                  <a:pt x="5485738" y="700843"/>
                </a:lnTo>
                <a:lnTo>
                  <a:pt x="5487552" y="703109"/>
                </a:lnTo>
                <a:lnTo>
                  <a:pt x="5518177" y="726676"/>
                </a:lnTo>
                <a:lnTo>
                  <a:pt x="5548575" y="750696"/>
                </a:lnTo>
                <a:lnTo>
                  <a:pt x="5578519" y="774943"/>
                </a:lnTo>
                <a:lnTo>
                  <a:pt x="5608010" y="799417"/>
                </a:lnTo>
                <a:lnTo>
                  <a:pt x="5637274" y="824796"/>
                </a:lnTo>
                <a:lnTo>
                  <a:pt x="5665857" y="850176"/>
                </a:lnTo>
                <a:lnTo>
                  <a:pt x="5694667" y="876236"/>
                </a:lnTo>
                <a:lnTo>
                  <a:pt x="5722796" y="902749"/>
                </a:lnTo>
                <a:lnTo>
                  <a:pt x="5764537" y="942178"/>
                </a:lnTo>
                <a:lnTo>
                  <a:pt x="5810360" y="985007"/>
                </a:lnTo>
                <a:lnTo>
                  <a:pt x="5834179" y="1007667"/>
                </a:lnTo>
                <a:lnTo>
                  <a:pt x="5857999" y="1030555"/>
                </a:lnTo>
                <a:lnTo>
                  <a:pt x="5882045" y="1053670"/>
                </a:lnTo>
                <a:lnTo>
                  <a:pt x="5905637" y="1076557"/>
                </a:lnTo>
                <a:lnTo>
                  <a:pt x="5928549" y="1099898"/>
                </a:lnTo>
                <a:lnTo>
                  <a:pt x="5950554" y="1122786"/>
                </a:lnTo>
                <a:lnTo>
                  <a:pt x="5961216" y="1133889"/>
                </a:lnTo>
                <a:lnTo>
                  <a:pt x="5971424" y="1145220"/>
                </a:lnTo>
                <a:lnTo>
                  <a:pt x="5981405" y="1156098"/>
                </a:lnTo>
                <a:lnTo>
                  <a:pt x="5991160" y="1166974"/>
                </a:lnTo>
                <a:lnTo>
                  <a:pt x="6000461" y="1177399"/>
                </a:lnTo>
                <a:lnTo>
                  <a:pt x="6009081" y="1187822"/>
                </a:lnTo>
                <a:lnTo>
                  <a:pt x="6017248" y="1198019"/>
                </a:lnTo>
                <a:lnTo>
                  <a:pt x="6024961" y="1207989"/>
                </a:lnTo>
                <a:lnTo>
                  <a:pt x="6032220" y="1217732"/>
                </a:lnTo>
                <a:lnTo>
                  <a:pt x="6038799" y="1227023"/>
                </a:lnTo>
                <a:lnTo>
                  <a:pt x="6044697" y="1236086"/>
                </a:lnTo>
                <a:lnTo>
                  <a:pt x="6050141" y="1244698"/>
                </a:lnTo>
                <a:lnTo>
                  <a:pt x="6067155" y="1266452"/>
                </a:lnTo>
                <a:lnTo>
                  <a:pt x="6088479" y="1294326"/>
                </a:lnTo>
                <a:lnTo>
                  <a:pt x="6098914" y="1307922"/>
                </a:lnTo>
                <a:lnTo>
                  <a:pt x="6107988" y="1320160"/>
                </a:lnTo>
                <a:lnTo>
                  <a:pt x="6114567" y="1329451"/>
                </a:lnTo>
                <a:lnTo>
                  <a:pt x="6116608" y="1333077"/>
                </a:lnTo>
                <a:lnTo>
                  <a:pt x="6118196" y="1335569"/>
                </a:lnTo>
                <a:lnTo>
                  <a:pt x="6117969" y="1335116"/>
                </a:lnTo>
                <a:lnTo>
                  <a:pt x="6119103" y="1336022"/>
                </a:lnTo>
                <a:lnTo>
                  <a:pt x="6125002" y="1342821"/>
                </a:lnTo>
                <a:lnTo>
                  <a:pt x="6144737" y="1365708"/>
                </a:lnTo>
                <a:lnTo>
                  <a:pt x="6154492" y="1377038"/>
                </a:lnTo>
                <a:lnTo>
                  <a:pt x="6161525" y="1385875"/>
                </a:lnTo>
                <a:lnTo>
                  <a:pt x="6163113" y="1388368"/>
                </a:lnTo>
                <a:lnTo>
                  <a:pt x="6163566" y="1389047"/>
                </a:lnTo>
                <a:lnTo>
                  <a:pt x="6163566" y="1389274"/>
                </a:lnTo>
                <a:lnTo>
                  <a:pt x="6163113" y="1389047"/>
                </a:lnTo>
                <a:lnTo>
                  <a:pt x="6162432" y="1388368"/>
                </a:lnTo>
                <a:lnTo>
                  <a:pt x="6159256" y="1385196"/>
                </a:lnTo>
                <a:lnTo>
                  <a:pt x="6180353" y="1414201"/>
                </a:lnTo>
                <a:lnTo>
                  <a:pt x="6186478" y="1422585"/>
                </a:lnTo>
                <a:lnTo>
                  <a:pt x="6189881" y="1427117"/>
                </a:lnTo>
                <a:lnTo>
                  <a:pt x="6190335" y="1427344"/>
                </a:lnTo>
                <a:lnTo>
                  <a:pt x="6189654" y="1426437"/>
                </a:lnTo>
                <a:lnTo>
                  <a:pt x="6186417" y="1421294"/>
                </a:lnTo>
                <a:lnTo>
                  <a:pt x="6215742" y="1462467"/>
                </a:lnTo>
                <a:lnTo>
                  <a:pt x="6221413" y="1470399"/>
                </a:lnTo>
                <a:lnTo>
                  <a:pt x="6219371" y="1473798"/>
                </a:lnTo>
                <a:lnTo>
                  <a:pt x="6217103" y="1476970"/>
                </a:lnTo>
                <a:lnTo>
                  <a:pt x="6214381" y="1479689"/>
                </a:lnTo>
                <a:lnTo>
                  <a:pt x="6211205" y="1481729"/>
                </a:lnTo>
                <a:lnTo>
                  <a:pt x="6207802" y="1483768"/>
                </a:lnTo>
                <a:lnTo>
                  <a:pt x="6203945" y="1484901"/>
                </a:lnTo>
                <a:lnTo>
                  <a:pt x="6199862" y="1486034"/>
                </a:lnTo>
                <a:lnTo>
                  <a:pt x="6195325" y="1486488"/>
                </a:lnTo>
                <a:lnTo>
                  <a:pt x="6189654" y="1490114"/>
                </a:lnTo>
                <a:lnTo>
                  <a:pt x="6184209" y="1493286"/>
                </a:lnTo>
                <a:lnTo>
                  <a:pt x="6178992" y="1495779"/>
                </a:lnTo>
                <a:lnTo>
                  <a:pt x="6174001" y="1497365"/>
                </a:lnTo>
                <a:lnTo>
                  <a:pt x="6171733" y="1497818"/>
                </a:lnTo>
                <a:lnTo>
                  <a:pt x="6169237" y="1498271"/>
                </a:lnTo>
                <a:lnTo>
                  <a:pt x="6166969" y="1498498"/>
                </a:lnTo>
                <a:lnTo>
                  <a:pt x="6164927" y="1498498"/>
                </a:lnTo>
                <a:lnTo>
                  <a:pt x="6162659" y="1498498"/>
                </a:lnTo>
                <a:lnTo>
                  <a:pt x="6160617" y="1498045"/>
                </a:lnTo>
                <a:lnTo>
                  <a:pt x="6158802" y="1497818"/>
                </a:lnTo>
                <a:lnTo>
                  <a:pt x="6156761" y="1497138"/>
                </a:lnTo>
                <a:lnTo>
                  <a:pt x="6154946" y="1496459"/>
                </a:lnTo>
                <a:lnTo>
                  <a:pt x="6152904" y="1495325"/>
                </a:lnTo>
                <a:lnTo>
                  <a:pt x="6151316" y="1494192"/>
                </a:lnTo>
                <a:lnTo>
                  <a:pt x="6149501" y="1492833"/>
                </a:lnTo>
                <a:lnTo>
                  <a:pt x="6148554" y="1491886"/>
                </a:lnTo>
                <a:lnTo>
                  <a:pt x="6139372" y="1478624"/>
                </a:lnTo>
                <a:lnTo>
                  <a:pt x="6138159" y="1475837"/>
                </a:lnTo>
                <a:lnTo>
                  <a:pt x="6135891" y="1469945"/>
                </a:lnTo>
                <a:lnTo>
                  <a:pt x="6134076" y="1463147"/>
                </a:lnTo>
                <a:lnTo>
                  <a:pt x="6110256" y="1429383"/>
                </a:lnTo>
                <a:lnTo>
                  <a:pt x="6085757" y="1395844"/>
                </a:lnTo>
                <a:lnTo>
                  <a:pt x="6061030" y="1362535"/>
                </a:lnTo>
                <a:lnTo>
                  <a:pt x="6035623" y="1329678"/>
                </a:lnTo>
                <a:lnTo>
                  <a:pt x="6013618" y="1301124"/>
                </a:lnTo>
                <a:lnTo>
                  <a:pt x="5991160" y="1273024"/>
                </a:lnTo>
                <a:lnTo>
                  <a:pt x="5968475" y="1244924"/>
                </a:lnTo>
                <a:lnTo>
                  <a:pt x="5945336" y="1217280"/>
                </a:lnTo>
                <a:lnTo>
                  <a:pt x="5921971" y="1189635"/>
                </a:lnTo>
                <a:lnTo>
                  <a:pt x="5898378" y="1162443"/>
                </a:lnTo>
                <a:lnTo>
                  <a:pt x="5874332" y="1135476"/>
                </a:lnTo>
                <a:lnTo>
                  <a:pt x="5850059" y="1108736"/>
                </a:lnTo>
                <a:lnTo>
                  <a:pt x="5823971" y="1080637"/>
                </a:lnTo>
                <a:lnTo>
                  <a:pt x="5797430" y="1052311"/>
                </a:lnTo>
                <a:lnTo>
                  <a:pt x="5770661" y="1024889"/>
                </a:lnTo>
                <a:lnTo>
                  <a:pt x="5743666" y="997470"/>
                </a:lnTo>
                <a:lnTo>
                  <a:pt x="5716444" y="970504"/>
                </a:lnTo>
                <a:lnTo>
                  <a:pt x="5688769" y="943764"/>
                </a:lnTo>
                <a:lnTo>
                  <a:pt x="5660866" y="917252"/>
                </a:lnTo>
                <a:lnTo>
                  <a:pt x="5632510" y="891192"/>
                </a:lnTo>
                <a:lnTo>
                  <a:pt x="5604154" y="865359"/>
                </a:lnTo>
                <a:lnTo>
                  <a:pt x="5575344" y="839752"/>
                </a:lnTo>
                <a:lnTo>
                  <a:pt x="5546307" y="814826"/>
                </a:lnTo>
                <a:lnTo>
                  <a:pt x="5516816" y="789899"/>
                </a:lnTo>
                <a:lnTo>
                  <a:pt x="5487099" y="765199"/>
                </a:lnTo>
                <a:lnTo>
                  <a:pt x="5481571" y="760765"/>
                </a:lnTo>
                <a:lnTo>
                  <a:pt x="5475983" y="755455"/>
                </a:lnTo>
                <a:lnTo>
                  <a:pt x="5466229" y="746844"/>
                </a:lnTo>
                <a:lnTo>
                  <a:pt x="5456474" y="738233"/>
                </a:lnTo>
                <a:lnTo>
                  <a:pt x="5446493" y="730302"/>
                </a:lnTo>
                <a:lnTo>
                  <a:pt x="5441502" y="726676"/>
                </a:lnTo>
                <a:lnTo>
                  <a:pt x="5436284" y="723050"/>
                </a:lnTo>
                <a:lnTo>
                  <a:pt x="5431294" y="719651"/>
                </a:lnTo>
                <a:lnTo>
                  <a:pt x="5425849" y="716252"/>
                </a:lnTo>
                <a:lnTo>
                  <a:pt x="5424645" y="715572"/>
                </a:lnTo>
                <a:lnTo>
                  <a:pt x="5396586" y="693818"/>
                </a:lnTo>
                <a:lnTo>
                  <a:pt x="5395451" y="694045"/>
                </a:lnTo>
                <a:lnTo>
                  <a:pt x="5400669" y="692912"/>
                </a:lnTo>
                <a:lnTo>
                  <a:pt x="5409289" y="690419"/>
                </a:lnTo>
                <a:lnTo>
                  <a:pt x="5420405" y="687020"/>
                </a:lnTo>
                <a:lnTo>
                  <a:pt x="5426076" y="685207"/>
                </a:lnTo>
                <a:lnTo>
                  <a:pt x="5431747" y="683168"/>
                </a:lnTo>
                <a:lnTo>
                  <a:pt x="5436511" y="680902"/>
                </a:lnTo>
                <a:lnTo>
                  <a:pt x="5440821" y="679089"/>
                </a:lnTo>
                <a:lnTo>
                  <a:pt x="5443997" y="677050"/>
                </a:lnTo>
                <a:lnTo>
                  <a:pt x="5445358" y="676143"/>
                </a:lnTo>
                <a:lnTo>
                  <a:pt x="5446266" y="675237"/>
                </a:lnTo>
                <a:lnTo>
                  <a:pt x="5446719" y="674104"/>
                </a:lnTo>
                <a:lnTo>
                  <a:pt x="5446719" y="673424"/>
                </a:lnTo>
                <a:lnTo>
                  <a:pt x="5446493" y="672517"/>
                </a:lnTo>
                <a:lnTo>
                  <a:pt x="5445812" y="671837"/>
                </a:lnTo>
                <a:close/>
                <a:moveTo>
                  <a:pt x="1609548" y="671604"/>
                </a:moveTo>
                <a:lnTo>
                  <a:pt x="1614487" y="671604"/>
                </a:lnTo>
                <a:lnTo>
                  <a:pt x="1613546" y="672080"/>
                </a:lnTo>
                <a:lnTo>
                  <a:pt x="1601787" y="676366"/>
                </a:lnTo>
                <a:lnTo>
                  <a:pt x="1609548" y="671604"/>
                </a:lnTo>
                <a:close/>
                <a:moveTo>
                  <a:pt x="1365159" y="669915"/>
                </a:moveTo>
                <a:lnTo>
                  <a:pt x="1360916" y="673146"/>
                </a:lnTo>
                <a:lnTo>
                  <a:pt x="1364763" y="670198"/>
                </a:lnTo>
                <a:lnTo>
                  <a:pt x="1365159" y="669915"/>
                </a:lnTo>
                <a:close/>
                <a:moveTo>
                  <a:pt x="1615394" y="666841"/>
                </a:moveTo>
                <a:lnTo>
                  <a:pt x="1615848" y="666841"/>
                </a:lnTo>
                <a:lnTo>
                  <a:pt x="1611312" y="668430"/>
                </a:lnTo>
                <a:lnTo>
                  <a:pt x="1615394" y="666841"/>
                </a:lnTo>
                <a:close/>
                <a:moveTo>
                  <a:pt x="2705100" y="665184"/>
                </a:moveTo>
                <a:lnTo>
                  <a:pt x="2705100" y="665448"/>
                </a:lnTo>
                <a:lnTo>
                  <a:pt x="2702378" y="666772"/>
                </a:lnTo>
                <a:lnTo>
                  <a:pt x="2701925" y="665581"/>
                </a:lnTo>
                <a:lnTo>
                  <a:pt x="2705100" y="665184"/>
                </a:lnTo>
                <a:close/>
                <a:moveTo>
                  <a:pt x="1959339" y="664861"/>
                </a:moveTo>
                <a:lnTo>
                  <a:pt x="1957906" y="665111"/>
                </a:lnTo>
                <a:lnTo>
                  <a:pt x="1957297" y="665088"/>
                </a:lnTo>
                <a:lnTo>
                  <a:pt x="1959339" y="664861"/>
                </a:lnTo>
                <a:close/>
                <a:moveTo>
                  <a:pt x="5351750" y="663827"/>
                </a:moveTo>
                <a:lnTo>
                  <a:pt x="5355979" y="666852"/>
                </a:lnTo>
                <a:lnTo>
                  <a:pt x="5372784" y="679348"/>
                </a:lnTo>
                <a:lnTo>
                  <a:pt x="5371405" y="678862"/>
                </a:lnTo>
                <a:lnTo>
                  <a:pt x="5367322" y="677050"/>
                </a:lnTo>
                <a:lnTo>
                  <a:pt x="5363465" y="674557"/>
                </a:lnTo>
                <a:lnTo>
                  <a:pt x="5359609" y="672064"/>
                </a:lnTo>
                <a:lnTo>
                  <a:pt x="5355979" y="668665"/>
                </a:lnTo>
                <a:lnTo>
                  <a:pt x="5352350" y="664586"/>
                </a:lnTo>
                <a:lnTo>
                  <a:pt x="5351750" y="663827"/>
                </a:lnTo>
                <a:close/>
                <a:moveTo>
                  <a:pt x="1377950" y="663592"/>
                </a:moveTo>
                <a:lnTo>
                  <a:pt x="1365487" y="673117"/>
                </a:lnTo>
                <a:lnTo>
                  <a:pt x="1367980" y="671983"/>
                </a:lnTo>
                <a:lnTo>
                  <a:pt x="1367074" y="672663"/>
                </a:lnTo>
                <a:lnTo>
                  <a:pt x="1329231" y="701011"/>
                </a:lnTo>
                <a:lnTo>
                  <a:pt x="1317448" y="710083"/>
                </a:lnTo>
                <a:lnTo>
                  <a:pt x="1309971" y="715979"/>
                </a:lnTo>
                <a:lnTo>
                  <a:pt x="1312463" y="714619"/>
                </a:lnTo>
                <a:lnTo>
                  <a:pt x="1299094" y="723463"/>
                </a:lnTo>
                <a:lnTo>
                  <a:pt x="1300680" y="722783"/>
                </a:lnTo>
                <a:lnTo>
                  <a:pt x="1282569" y="736645"/>
                </a:lnTo>
                <a:lnTo>
                  <a:pt x="1282700" y="736645"/>
                </a:lnTo>
                <a:lnTo>
                  <a:pt x="1281490" y="737855"/>
                </a:lnTo>
                <a:lnTo>
                  <a:pt x="1283686" y="736390"/>
                </a:lnTo>
                <a:lnTo>
                  <a:pt x="1271863" y="745687"/>
                </a:lnTo>
                <a:lnTo>
                  <a:pt x="1276350" y="742994"/>
                </a:lnTo>
                <a:lnTo>
                  <a:pt x="1274814" y="744030"/>
                </a:lnTo>
                <a:lnTo>
                  <a:pt x="1271564" y="745922"/>
                </a:lnTo>
                <a:lnTo>
                  <a:pt x="1270075" y="747093"/>
                </a:lnTo>
                <a:lnTo>
                  <a:pt x="1270090" y="747049"/>
                </a:lnTo>
                <a:lnTo>
                  <a:pt x="1267824" y="748863"/>
                </a:lnTo>
                <a:lnTo>
                  <a:pt x="1270075" y="747093"/>
                </a:lnTo>
                <a:lnTo>
                  <a:pt x="1269995" y="747335"/>
                </a:lnTo>
                <a:lnTo>
                  <a:pt x="1271587" y="746170"/>
                </a:lnTo>
                <a:lnTo>
                  <a:pt x="1269976" y="747455"/>
                </a:lnTo>
                <a:lnTo>
                  <a:pt x="1269949" y="747473"/>
                </a:lnTo>
                <a:lnTo>
                  <a:pt x="1269947" y="747479"/>
                </a:lnTo>
                <a:lnTo>
                  <a:pt x="1269976" y="747455"/>
                </a:lnTo>
                <a:lnTo>
                  <a:pt x="1270122" y="747360"/>
                </a:lnTo>
                <a:lnTo>
                  <a:pt x="1269943" y="747492"/>
                </a:lnTo>
                <a:lnTo>
                  <a:pt x="1269863" y="747729"/>
                </a:lnTo>
                <a:lnTo>
                  <a:pt x="1269636" y="748409"/>
                </a:lnTo>
                <a:lnTo>
                  <a:pt x="1268050" y="750224"/>
                </a:lnTo>
                <a:lnTo>
                  <a:pt x="1266238" y="752038"/>
                </a:lnTo>
                <a:lnTo>
                  <a:pt x="1264132" y="753970"/>
                </a:lnTo>
                <a:lnTo>
                  <a:pt x="1258307" y="757934"/>
                </a:lnTo>
                <a:lnTo>
                  <a:pt x="1247203" y="765645"/>
                </a:lnTo>
                <a:lnTo>
                  <a:pt x="1236327" y="774036"/>
                </a:lnTo>
                <a:lnTo>
                  <a:pt x="1225903" y="782654"/>
                </a:lnTo>
                <a:lnTo>
                  <a:pt x="1234288" y="776304"/>
                </a:lnTo>
                <a:lnTo>
                  <a:pt x="1249469" y="765645"/>
                </a:lnTo>
                <a:lnTo>
                  <a:pt x="1256947" y="759976"/>
                </a:lnTo>
                <a:lnTo>
                  <a:pt x="1263518" y="754533"/>
                </a:lnTo>
                <a:lnTo>
                  <a:pt x="1264132" y="753970"/>
                </a:lnTo>
                <a:lnTo>
                  <a:pt x="1269636" y="750224"/>
                </a:lnTo>
                <a:lnTo>
                  <a:pt x="1249469" y="766779"/>
                </a:lnTo>
                <a:lnTo>
                  <a:pt x="1239499" y="774717"/>
                </a:lnTo>
                <a:lnTo>
                  <a:pt x="1233364" y="779493"/>
                </a:lnTo>
                <a:lnTo>
                  <a:pt x="1233381" y="779479"/>
                </a:lnTo>
                <a:lnTo>
                  <a:pt x="1229302" y="782654"/>
                </a:lnTo>
                <a:lnTo>
                  <a:pt x="1233364" y="779493"/>
                </a:lnTo>
                <a:lnTo>
                  <a:pt x="1227037" y="784468"/>
                </a:lnTo>
                <a:lnTo>
                  <a:pt x="1220465" y="789231"/>
                </a:lnTo>
                <a:lnTo>
                  <a:pt x="1208002" y="799663"/>
                </a:lnTo>
                <a:lnTo>
                  <a:pt x="1183076" y="821208"/>
                </a:lnTo>
                <a:lnTo>
                  <a:pt x="1280740" y="748863"/>
                </a:lnTo>
                <a:lnTo>
                  <a:pt x="1303173" y="732988"/>
                </a:lnTo>
                <a:lnTo>
                  <a:pt x="1302947" y="734122"/>
                </a:lnTo>
                <a:lnTo>
                  <a:pt x="1307252" y="732081"/>
                </a:lnTo>
                <a:lnTo>
                  <a:pt x="1298188" y="743647"/>
                </a:lnTo>
                <a:lnTo>
                  <a:pt x="1297055" y="742967"/>
                </a:lnTo>
                <a:lnTo>
                  <a:pt x="1296602" y="743874"/>
                </a:lnTo>
                <a:lnTo>
                  <a:pt x="1287558" y="752709"/>
                </a:lnTo>
                <a:lnTo>
                  <a:pt x="1287538" y="752719"/>
                </a:lnTo>
                <a:lnTo>
                  <a:pt x="1287084" y="753172"/>
                </a:lnTo>
                <a:lnTo>
                  <a:pt x="1287558" y="752709"/>
                </a:lnTo>
                <a:lnTo>
                  <a:pt x="1290030" y="751584"/>
                </a:lnTo>
                <a:lnTo>
                  <a:pt x="1290030" y="751811"/>
                </a:lnTo>
                <a:lnTo>
                  <a:pt x="1288671" y="754306"/>
                </a:lnTo>
                <a:lnTo>
                  <a:pt x="1284819" y="757027"/>
                </a:lnTo>
                <a:lnTo>
                  <a:pt x="1272356" y="764511"/>
                </a:lnTo>
                <a:lnTo>
                  <a:pt x="1273489" y="764285"/>
                </a:lnTo>
                <a:lnTo>
                  <a:pt x="1273489" y="765418"/>
                </a:lnTo>
                <a:lnTo>
                  <a:pt x="1254454" y="777665"/>
                </a:lnTo>
                <a:lnTo>
                  <a:pt x="1255587" y="776304"/>
                </a:lnTo>
                <a:lnTo>
                  <a:pt x="1250829" y="779026"/>
                </a:lnTo>
                <a:lnTo>
                  <a:pt x="1248812" y="780540"/>
                </a:lnTo>
                <a:lnTo>
                  <a:pt x="1248658" y="780829"/>
                </a:lnTo>
                <a:lnTo>
                  <a:pt x="1248481" y="781093"/>
                </a:lnTo>
                <a:lnTo>
                  <a:pt x="1248074" y="781093"/>
                </a:lnTo>
                <a:lnTo>
                  <a:pt x="1245391" y="783107"/>
                </a:lnTo>
                <a:lnTo>
                  <a:pt x="1238820" y="788097"/>
                </a:lnTo>
                <a:lnTo>
                  <a:pt x="1231568" y="793994"/>
                </a:lnTo>
                <a:lnTo>
                  <a:pt x="1215706" y="806693"/>
                </a:lnTo>
                <a:lnTo>
                  <a:pt x="1199618" y="820074"/>
                </a:lnTo>
                <a:lnTo>
                  <a:pt x="1185342" y="832093"/>
                </a:lnTo>
                <a:lnTo>
                  <a:pt x="1178998" y="836856"/>
                </a:lnTo>
                <a:lnTo>
                  <a:pt x="1174013" y="840484"/>
                </a:lnTo>
                <a:lnTo>
                  <a:pt x="1169934" y="842979"/>
                </a:lnTo>
                <a:lnTo>
                  <a:pt x="1168801" y="843659"/>
                </a:lnTo>
                <a:lnTo>
                  <a:pt x="1167668" y="843886"/>
                </a:lnTo>
                <a:lnTo>
                  <a:pt x="1167215" y="843659"/>
                </a:lnTo>
                <a:lnTo>
                  <a:pt x="1166761" y="843206"/>
                </a:lnTo>
                <a:lnTo>
                  <a:pt x="1167215" y="842072"/>
                </a:lnTo>
                <a:lnTo>
                  <a:pt x="1167894" y="840257"/>
                </a:lnTo>
                <a:lnTo>
                  <a:pt x="1179678" y="831186"/>
                </a:lnTo>
                <a:lnTo>
                  <a:pt x="1172426" y="836175"/>
                </a:lnTo>
                <a:lnTo>
                  <a:pt x="1183076" y="826197"/>
                </a:lnTo>
                <a:lnTo>
                  <a:pt x="1176732" y="830506"/>
                </a:lnTo>
                <a:lnTo>
                  <a:pt x="1179904" y="829145"/>
                </a:lnTo>
                <a:lnTo>
                  <a:pt x="1169481" y="838670"/>
                </a:lnTo>
                <a:lnTo>
                  <a:pt x="1151806" y="853411"/>
                </a:lnTo>
                <a:lnTo>
                  <a:pt x="1157698" y="847741"/>
                </a:lnTo>
                <a:lnTo>
                  <a:pt x="1148860" y="855225"/>
                </a:lnTo>
                <a:lnTo>
                  <a:pt x="1162683" y="841165"/>
                </a:lnTo>
                <a:lnTo>
                  <a:pt x="1158831" y="842525"/>
                </a:lnTo>
                <a:lnTo>
                  <a:pt x="1159737" y="841391"/>
                </a:lnTo>
                <a:lnTo>
                  <a:pt x="1147728" y="852050"/>
                </a:lnTo>
                <a:lnTo>
                  <a:pt x="1134811" y="862936"/>
                </a:lnTo>
                <a:lnTo>
                  <a:pt x="1131687" y="865616"/>
                </a:lnTo>
                <a:lnTo>
                  <a:pt x="1131231" y="866385"/>
                </a:lnTo>
                <a:lnTo>
                  <a:pt x="1113873" y="881647"/>
                </a:lnTo>
                <a:lnTo>
                  <a:pt x="1107561" y="887115"/>
                </a:lnTo>
                <a:lnTo>
                  <a:pt x="1117931" y="878686"/>
                </a:lnTo>
                <a:lnTo>
                  <a:pt x="1111619" y="885975"/>
                </a:lnTo>
                <a:lnTo>
                  <a:pt x="1105081" y="893037"/>
                </a:lnTo>
                <a:lnTo>
                  <a:pt x="1098319" y="899871"/>
                </a:lnTo>
                <a:lnTo>
                  <a:pt x="1091557" y="906705"/>
                </a:lnTo>
                <a:lnTo>
                  <a:pt x="1084568" y="913540"/>
                </a:lnTo>
                <a:lnTo>
                  <a:pt x="1077579" y="920146"/>
                </a:lnTo>
                <a:lnTo>
                  <a:pt x="1063378" y="933359"/>
                </a:lnTo>
                <a:lnTo>
                  <a:pt x="1070141" y="929941"/>
                </a:lnTo>
                <a:lnTo>
                  <a:pt x="1056164" y="944065"/>
                </a:lnTo>
                <a:lnTo>
                  <a:pt x="1055713" y="945887"/>
                </a:lnTo>
                <a:lnTo>
                  <a:pt x="1054586" y="947254"/>
                </a:lnTo>
                <a:lnTo>
                  <a:pt x="1053684" y="948393"/>
                </a:lnTo>
                <a:lnTo>
                  <a:pt x="1052783" y="949304"/>
                </a:lnTo>
                <a:lnTo>
                  <a:pt x="1051656" y="949760"/>
                </a:lnTo>
                <a:lnTo>
                  <a:pt x="1050979" y="949988"/>
                </a:lnTo>
                <a:lnTo>
                  <a:pt x="1050303" y="949988"/>
                </a:lnTo>
                <a:lnTo>
                  <a:pt x="1050078" y="949304"/>
                </a:lnTo>
                <a:lnTo>
                  <a:pt x="1050078" y="948393"/>
                </a:lnTo>
                <a:lnTo>
                  <a:pt x="1050528" y="946799"/>
                </a:lnTo>
                <a:lnTo>
                  <a:pt x="1051656" y="944520"/>
                </a:lnTo>
                <a:lnTo>
                  <a:pt x="1053459" y="942015"/>
                </a:lnTo>
                <a:lnTo>
                  <a:pt x="1056164" y="938825"/>
                </a:lnTo>
                <a:lnTo>
                  <a:pt x="1059320" y="935181"/>
                </a:lnTo>
                <a:lnTo>
                  <a:pt x="1063603" y="930625"/>
                </a:lnTo>
                <a:lnTo>
                  <a:pt x="1068563" y="925613"/>
                </a:lnTo>
                <a:lnTo>
                  <a:pt x="1045794" y="944976"/>
                </a:lnTo>
                <a:lnTo>
                  <a:pt x="1022350" y="963656"/>
                </a:lnTo>
                <a:lnTo>
                  <a:pt x="1025957" y="959783"/>
                </a:lnTo>
                <a:lnTo>
                  <a:pt x="1047372" y="939509"/>
                </a:lnTo>
                <a:lnTo>
                  <a:pt x="1038130" y="946571"/>
                </a:lnTo>
                <a:lnTo>
                  <a:pt x="1124585" y="871192"/>
                </a:lnTo>
                <a:lnTo>
                  <a:pt x="1121895" y="873141"/>
                </a:lnTo>
                <a:lnTo>
                  <a:pt x="1115551" y="878130"/>
                </a:lnTo>
                <a:lnTo>
                  <a:pt x="1109206" y="882440"/>
                </a:lnTo>
                <a:lnTo>
                  <a:pt x="1132999" y="859534"/>
                </a:lnTo>
                <a:lnTo>
                  <a:pt x="1129373" y="862709"/>
                </a:lnTo>
                <a:lnTo>
                  <a:pt x="1131041" y="861040"/>
                </a:lnTo>
                <a:lnTo>
                  <a:pt x="1133452" y="858854"/>
                </a:lnTo>
                <a:lnTo>
                  <a:pt x="1143348" y="849841"/>
                </a:lnTo>
                <a:lnTo>
                  <a:pt x="1164043" y="831640"/>
                </a:lnTo>
                <a:lnTo>
                  <a:pt x="1168606" y="827626"/>
                </a:lnTo>
                <a:lnTo>
                  <a:pt x="1183303" y="815084"/>
                </a:lnTo>
                <a:lnTo>
                  <a:pt x="1204052" y="797347"/>
                </a:lnTo>
                <a:lnTo>
                  <a:pt x="1205254" y="796323"/>
                </a:lnTo>
                <a:lnTo>
                  <a:pt x="1212668" y="790140"/>
                </a:lnTo>
                <a:lnTo>
                  <a:pt x="1224997" y="780159"/>
                </a:lnTo>
                <a:lnTo>
                  <a:pt x="1240406" y="767686"/>
                </a:lnTo>
                <a:lnTo>
                  <a:pt x="1256267" y="755213"/>
                </a:lnTo>
                <a:lnTo>
                  <a:pt x="1249016" y="760883"/>
                </a:lnTo>
                <a:lnTo>
                  <a:pt x="1251282" y="759069"/>
                </a:lnTo>
                <a:lnTo>
                  <a:pt x="1245164" y="763831"/>
                </a:lnTo>
                <a:lnTo>
                  <a:pt x="1255135" y="755667"/>
                </a:lnTo>
                <a:lnTo>
                  <a:pt x="1268300" y="745828"/>
                </a:lnTo>
                <a:lnTo>
                  <a:pt x="1262839" y="749997"/>
                </a:lnTo>
                <a:lnTo>
                  <a:pt x="1272129" y="742967"/>
                </a:lnTo>
                <a:lnTo>
                  <a:pt x="1268300" y="745828"/>
                </a:lnTo>
                <a:lnTo>
                  <a:pt x="1276208" y="739792"/>
                </a:lnTo>
                <a:lnTo>
                  <a:pt x="1273489" y="741606"/>
                </a:lnTo>
                <a:lnTo>
                  <a:pt x="1282779" y="733895"/>
                </a:lnTo>
                <a:lnTo>
                  <a:pt x="1279380" y="736390"/>
                </a:lnTo>
                <a:lnTo>
                  <a:pt x="1280449" y="735509"/>
                </a:lnTo>
                <a:lnTo>
                  <a:pt x="1278646" y="736737"/>
                </a:lnTo>
                <a:lnTo>
                  <a:pt x="1280868" y="735058"/>
                </a:lnTo>
                <a:lnTo>
                  <a:pt x="1280997" y="735058"/>
                </a:lnTo>
                <a:lnTo>
                  <a:pt x="1283232" y="733215"/>
                </a:lnTo>
                <a:lnTo>
                  <a:pt x="1303626" y="717113"/>
                </a:lnTo>
                <a:lnTo>
                  <a:pt x="1324473" y="701465"/>
                </a:lnTo>
                <a:lnTo>
                  <a:pt x="1323113" y="702599"/>
                </a:lnTo>
                <a:lnTo>
                  <a:pt x="1352344" y="681054"/>
                </a:lnTo>
                <a:lnTo>
                  <a:pt x="1348039" y="684456"/>
                </a:lnTo>
                <a:lnTo>
                  <a:pt x="1377950" y="663592"/>
                </a:lnTo>
                <a:close/>
                <a:moveTo>
                  <a:pt x="1619568" y="662079"/>
                </a:moveTo>
                <a:lnTo>
                  <a:pt x="1623025" y="662317"/>
                </a:lnTo>
                <a:lnTo>
                  <a:pt x="1623272" y="662317"/>
                </a:lnTo>
                <a:lnTo>
                  <a:pt x="1624013" y="662317"/>
                </a:lnTo>
                <a:lnTo>
                  <a:pt x="1623025" y="662555"/>
                </a:lnTo>
                <a:lnTo>
                  <a:pt x="1612900" y="666842"/>
                </a:lnTo>
                <a:lnTo>
                  <a:pt x="1613641" y="665175"/>
                </a:lnTo>
                <a:lnTo>
                  <a:pt x="1619568" y="662079"/>
                </a:lnTo>
                <a:close/>
                <a:moveTo>
                  <a:pt x="1442262" y="658882"/>
                </a:moveTo>
                <a:lnTo>
                  <a:pt x="1436126" y="663420"/>
                </a:lnTo>
                <a:lnTo>
                  <a:pt x="1440672" y="660470"/>
                </a:lnTo>
                <a:lnTo>
                  <a:pt x="1442096" y="660877"/>
                </a:lnTo>
                <a:lnTo>
                  <a:pt x="1442035" y="661605"/>
                </a:lnTo>
                <a:lnTo>
                  <a:pt x="1442262" y="660924"/>
                </a:lnTo>
                <a:lnTo>
                  <a:pt x="1442096" y="660877"/>
                </a:lnTo>
                <a:lnTo>
                  <a:pt x="1442262" y="658882"/>
                </a:lnTo>
                <a:close/>
                <a:moveTo>
                  <a:pt x="3101789" y="658209"/>
                </a:moveTo>
                <a:lnTo>
                  <a:pt x="3099755" y="658663"/>
                </a:lnTo>
                <a:lnTo>
                  <a:pt x="3097721" y="659343"/>
                </a:lnTo>
                <a:lnTo>
                  <a:pt x="3096817" y="660023"/>
                </a:lnTo>
                <a:lnTo>
                  <a:pt x="3095687" y="660703"/>
                </a:lnTo>
                <a:lnTo>
                  <a:pt x="3097043" y="661611"/>
                </a:lnTo>
                <a:lnTo>
                  <a:pt x="3097947" y="662291"/>
                </a:lnTo>
                <a:lnTo>
                  <a:pt x="3098139" y="662675"/>
                </a:lnTo>
                <a:lnTo>
                  <a:pt x="3098139" y="660054"/>
                </a:lnTo>
                <a:lnTo>
                  <a:pt x="3104049" y="658209"/>
                </a:lnTo>
                <a:lnTo>
                  <a:pt x="3101789" y="658209"/>
                </a:lnTo>
                <a:close/>
                <a:moveTo>
                  <a:pt x="1427945" y="657293"/>
                </a:moveTo>
                <a:lnTo>
                  <a:pt x="1424990" y="659109"/>
                </a:lnTo>
                <a:lnTo>
                  <a:pt x="1427718" y="657520"/>
                </a:lnTo>
                <a:lnTo>
                  <a:pt x="1427945" y="657293"/>
                </a:lnTo>
                <a:close/>
                <a:moveTo>
                  <a:pt x="1606550" y="655729"/>
                </a:moveTo>
                <a:lnTo>
                  <a:pt x="1606042" y="656364"/>
                </a:lnTo>
                <a:lnTo>
                  <a:pt x="1600200" y="658904"/>
                </a:lnTo>
                <a:lnTo>
                  <a:pt x="1606550" y="655729"/>
                </a:lnTo>
                <a:close/>
                <a:moveTo>
                  <a:pt x="3258527" y="654121"/>
                </a:moveTo>
                <a:lnTo>
                  <a:pt x="3267075" y="658451"/>
                </a:lnTo>
                <a:lnTo>
                  <a:pt x="3263168" y="658884"/>
                </a:lnTo>
                <a:lnTo>
                  <a:pt x="3254375" y="654986"/>
                </a:lnTo>
                <a:lnTo>
                  <a:pt x="3258527" y="654121"/>
                </a:lnTo>
                <a:close/>
                <a:moveTo>
                  <a:pt x="3273425" y="650940"/>
                </a:moveTo>
                <a:lnTo>
                  <a:pt x="3273220" y="651167"/>
                </a:lnTo>
                <a:lnTo>
                  <a:pt x="3267075" y="652528"/>
                </a:lnTo>
                <a:lnTo>
                  <a:pt x="3270762" y="651167"/>
                </a:lnTo>
                <a:lnTo>
                  <a:pt x="3273425" y="650940"/>
                </a:lnTo>
                <a:close/>
                <a:moveTo>
                  <a:pt x="3389645" y="649359"/>
                </a:moveTo>
                <a:lnTo>
                  <a:pt x="3390310" y="649359"/>
                </a:lnTo>
                <a:lnTo>
                  <a:pt x="3392303" y="649609"/>
                </a:lnTo>
                <a:lnTo>
                  <a:pt x="3394075" y="654121"/>
                </a:lnTo>
                <a:lnTo>
                  <a:pt x="3384550" y="653119"/>
                </a:lnTo>
                <a:lnTo>
                  <a:pt x="3391639" y="653119"/>
                </a:lnTo>
                <a:lnTo>
                  <a:pt x="3389645" y="649359"/>
                </a:lnTo>
                <a:close/>
                <a:moveTo>
                  <a:pt x="1405506" y="640764"/>
                </a:moveTo>
                <a:lnTo>
                  <a:pt x="1402094" y="643178"/>
                </a:lnTo>
                <a:lnTo>
                  <a:pt x="1396720" y="647093"/>
                </a:lnTo>
                <a:lnTo>
                  <a:pt x="1402103" y="643211"/>
                </a:lnTo>
                <a:lnTo>
                  <a:pt x="1405506" y="640764"/>
                </a:lnTo>
                <a:close/>
                <a:moveTo>
                  <a:pt x="2682875" y="639784"/>
                </a:moveTo>
                <a:lnTo>
                  <a:pt x="2682875" y="641755"/>
                </a:lnTo>
                <a:lnTo>
                  <a:pt x="2676525" y="646134"/>
                </a:lnTo>
                <a:lnTo>
                  <a:pt x="2678906" y="643069"/>
                </a:lnTo>
                <a:lnTo>
                  <a:pt x="2682875" y="639784"/>
                </a:lnTo>
                <a:close/>
                <a:moveTo>
                  <a:pt x="2688930" y="638197"/>
                </a:moveTo>
                <a:lnTo>
                  <a:pt x="2690812" y="638197"/>
                </a:lnTo>
                <a:lnTo>
                  <a:pt x="2690812" y="638364"/>
                </a:lnTo>
                <a:lnTo>
                  <a:pt x="2684462" y="641372"/>
                </a:lnTo>
                <a:lnTo>
                  <a:pt x="2688930" y="638197"/>
                </a:lnTo>
                <a:close/>
                <a:moveTo>
                  <a:pt x="2727552" y="638196"/>
                </a:moveTo>
                <a:lnTo>
                  <a:pt x="2730500" y="638629"/>
                </a:lnTo>
                <a:lnTo>
                  <a:pt x="2730273" y="638629"/>
                </a:lnTo>
                <a:lnTo>
                  <a:pt x="2724150" y="639784"/>
                </a:lnTo>
                <a:lnTo>
                  <a:pt x="2727552" y="638196"/>
                </a:lnTo>
                <a:close/>
                <a:moveTo>
                  <a:pt x="1631473" y="636678"/>
                </a:moveTo>
                <a:lnTo>
                  <a:pt x="1631712" y="636678"/>
                </a:lnTo>
                <a:lnTo>
                  <a:pt x="1627187" y="638266"/>
                </a:lnTo>
                <a:lnTo>
                  <a:pt x="1631473" y="636678"/>
                </a:lnTo>
                <a:close/>
                <a:moveTo>
                  <a:pt x="1637739" y="636677"/>
                </a:moveTo>
                <a:lnTo>
                  <a:pt x="1638300" y="636677"/>
                </a:lnTo>
                <a:lnTo>
                  <a:pt x="1637926" y="636942"/>
                </a:lnTo>
                <a:lnTo>
                  <a:pt x="1635125" y="638265"/>
                </a:lnTo>
                <a:lnTo>
                  <a:pt x="1637739" y="636677"/>
                </a:lnTo>
                <a:close/>
                <a:moveTo>
                  <a:pt x="1412875" y="636633"/>
                </a:moveTo>
                <a:lnTo>
                  <a:pt x="1412656" y="637134"/>
                </a:lnTo>
                <a:lnTo>
                  <a:pt x="1408277" y="640393"/>
                </a:lnTo>
                <a:lnTo>
                  <a:pt x="1406525" y="641396"/>
                </a:lnTo>
                <a:lnTo>
                  <a:pt x="1412875" y="636633"/>
                </a:lnTo>
                <a:close/>
                <a:moveTo>
                  <a:pt x="1644415" y="633502"/>
                </a:moveTo>
                <a:lnTo>
                  <a:pt x="1644650" y="633502"/>
                </a:lnTo>
                <a:lnTo>
                  <a:pt x="1638300" y="636677"/>
                </a:lnTo>
                <a:lnTo>
                  <a:pt x="1644415" y="633502"/>
                </a:lnTo>
                <a:close/>
                <a:moveTo>
                  <a:pt x="2746375" y="633433"/>
                </a:moveTo>
                <a:lnTo>
                  <a:pt x="2745910" y="633830"/>
                </a:lnTo>
                <a:lnTo>
                  <a:pt x="2736850" y="636608"/>
                </a:lnTo>
                <a:lnTo>
                  <a:pt x="2740335" y="634227"/>
                </a:lnTo>
                <a:lnTo>
                  <a:pt x="2746375" y="633433"/>
                </a:lnTo>
                <a:close/>
                <a:moveTo>
                  <a:pt x="1417491" y="631644"/>
                </a:moveTo>
                <a:lnTo>
                  <a:pt x="1412512" y="635273"/>
                </a:lnTo>
                <a:lnTo>
                  <a:pt x="1411833" y="635500"/>
                </a:lnTo>
                <a:lnTo>
                  <a:pt x="1349375" y="681084"/>
                </a:lnTo>
                <a:lnTo>
                  <a:pt x="1385130" y="654096"/>
                </a:lnTo>
                <a:lnTo>
                  <a:pt x="1389656" y="650921"/>
                </a:lnTo>
                <a:lnTo>
                  <a:pt x="1384677" y="655003"/>
                </a:lnTo>
                <a:lnTo>
                  <a:pt x="1392146" y="649107"/>
                </a:lnTo>
                <a:lnTo>
                  <a:pt x="1404719" y="640177"/>
                </a:lnTo>
                <a:lnTo>
                  <a:pt x="1417491" y="631644"/>
                </a:lnTo>
                <a:close/>
                <a:moveTo>
                  <a:pt x="1952534" y="631266"/>
                </a:moveTo>
                <a:lnTo>
                  <a:pt x="1950719" y="631493"/>
                </a:lnTo>
                <a:lnTo>
                  <a:pt x="1950039" y="631493"/>
                </a:lnTo>
                <a:lnTo>
                  <a:pt x="1945729" y="632174"/>
                </a:lnTo>
                <a:lnTo>
                  <a:pt x="1948451" y="632401"/>
                </a:lnTo>
                <a:lnTo>
                  <a:pt x="1953214" y="631266"/>
                </a:lnTo>
                <a:lnTo>
                  <a:pt x="1952761" y="631266"/>
                </a:lnTo>
                <a:lnTo>
                  <a:pt x="1952534" y="631266"/>
                </a:lnTo>
                <a:close/>
                <a:moveTo>
                  <a:pt x="2705100" y="630259"/>
                </a:moveTo>
                <a:lnTo>
                  <a:pt x="2708275" y="631212"/>
                </a:lnTo>
                <a:lnTo>
                  <a:pt x="2707542" y="631847"/>
                </a:lnTo>
                <a:lnTo>
                  <a:pt x="2705100" y="630259"/>
                </a:lnTo>
                <a:close/>
                <a:moveTo>
                  <a:pt x="2701017" y="630259"/>
                </a:moveTo>
                <a:lnTo>
                  <a:pt x="2706687" y="631480"/>
                </a:lnTo>
                <a:lnTo>
                  <a:pt x="2706233" y="631724"/>
                </a:lnTo>
                <a:lnTo>
                  <a:pt x="2690812" y="639784"/>
                </a:lnTo>
                <a:lnTo>
                  <a:pt x="2693306" y="636120"/>
                </a:lnTo>
                <a:lnTo>
                  <a:pt x="2691946" y="634899"/>
                </a:lnTo>
                <a:lnTo>
                  <a:pt x="2694214" y="632213"/>
                </a:lnTo>
                <a:lnTo>
                  <a:pt x="2701017" y="630259"/>
                </a:lnTo>
                <a:close/>
                <a:moveTo>
                  <a:pt x="1647031" y="628740"/>
                </a:moveTo>
                <a:lnTo>
                  <a:pt x="1647428" y="628939"/>
                </a:lnTo>
                <a:lnTo>
                  <a:pt x="1647825" y="628741"/>
                </a:lnTo>
                <a:lnTo>
                  <a:pt x="1647707" y="629078"/>
                </a:lnTo>
                <a:lnTo>
                  <a:pt x="1647825" y="629137"/>
                </a:lnTo>
                <a:lnTo>
                  <a:pt x="1647666" y="629197"/>
                </a:lnTo>
                <a:lnTo>
                  <a:pt x="1647415" y="629917"/>
                </a:lnTo>
                <a:lnTo>
                  <a:pt x="1646596" y="630857"/>
                </a:lnTo>
                <a:lnTo>
                  <a:pt x="1637378" y="634620"/>
                </a:lnTo>
                <a:lnTo>
                  <a:pt x="1636763" y="634855"/>
                </a:lnTo>
                <a:lnTo>
                  <a:pt x="1636559" y="634855"/>
                </a:lnTo>
                <a:lnTo>
                  <a:pt x="1636354" y="634855"/>
                </a:lnTo>
                <a:lnTo>
                  <a:pt x="1636149" y="634855"/>
                </a:lnTo>
                <a:lnTo>
                  <a:pt x="1635739" y="634855"/>
                </a:lnTo>
                <a:lnTo>
                  <a:pt x="1635739" y="635091"/>
                </a:lnTo>
                <a:lnTo>
                  <a:pt x="1635534" y="635091"/>
                </a:lnTo>
                <a:lnTo>
                  <a:pt x="1635125" y="635091"/>
                </a:lnTo>
                <a:lnTo>
                  <a:pt x="1639764" y="632771"/>
                </a:lnTo>
                <a:lnTo>
                  <a:pt x="1630362" y="635091"/>
                </a:lnTo>
                <a:lnTo>
                  <a:pt x="1640183" y="631916"/>
                </a:lnTo>
                <a:lnTo>
                  <a:pt x="1641184" y="632061"/>
                </a:lnTo>
                <a:lnTo>
                  <a:pt x="1644650" y="630328"/>
                </a:lnTo>
                <a:lnTo>
                  <a:pt x="1647031" y="628740"/>
                </a:lnTo>
                <a:close/>
                <a:moveTo>
                  <a:pt x="1420885" y="628696"/>
                </a:moveTo>
                <a:lnTo>
                  <a:pt x="1404719" y="640177"/>
                </a:lnTo>
                <a:lnTo>
                  <a:pt x="1404591" y="640263"/>
                </a:lnTo>
                <a:lnTo>
                  <a:pt x="1420885" y="628696"/>
                </a:lnTo>
                <a:close/>
                <a:moveTo>
                  <a:pt x="1425575" y="628696"/>
                </a:moveTo>
                <a:lnTo>
                  <a:pt x="1412875" y="636634"/>
                </a:lnTo>
                <a:lnTo>
                  <a:pt x="1422889" y="630283"/>
                </a:lnTo>
                <a:lnTo>
                  <a:pt x="1425575" y="628696"/>
                </a:lnTo>
                <a:close/>
                <a:moveTo>
                  <a:pt x="2725420" y="628671"/>
                </a:moveTo>
                <a:lnTo>
                  <a:pt x="2725738" y="628671"/>
                </a:lnTo>
                <a:lnTo>
                  <a:pt x="2720975" y="631846"/>
                </a:lnTo>
                <a:lnTo>
                  <a:pt x="2725420" y="628671"/>
                </a:lnTo>
                <a:close/>
                <a:moveTo>
                  <a:pt x="1653139" y="623977"/>
                </a:moveTo>
                <a:lnTo>
                  <a:pt x="1654175" y="625035"/>
                </a:lnTo>
                <a:lnTo>
                  <a:pt x="1650240" y="627152"/>
                </a:lnTo>
                <a:lnTo>
                  <a:pt x="1649412" y="625882"/>
                </a:lnTo>
                <a:lnTo>
                  <a:pt x="1653139" y="623977"/>
                </a:lnTo>
                <a:close/>
                <a:moveTo>
                  <a:pt x="2728912" y="623909"/>
                </a:moveTo>
                <a:lnTo>
                  <a:pt x="2728239" y="624703"/>
                </a:lnTo>
                <a:lnTo>
                  <a:pt x="2709862" y="631847"/>
                </a:lnTo>
                <a:lnTo>
                  <a:pt x="2719051" y="625695"/>
                </a:lnTo>
                <a:lnTo>
                  <a:pt x="2722188" y="626886"/>
                </a:lnTo>
                <a:lnTo>
                  <a:pt x="2728912" y="623909"/>
                </a:lnTo>
                <a:close/>
                <a:moveTo>
                  <a:pt x="2926254" y="618574"/>
                </a:moveTo>
                <a:lnTo>
                  <a:pt x="2925989" y="626268"/>
                </a:lnTo>
                <a:lnTo>
                  <a:pt x="2931885" y="627629"/>
                </a:lnTo>
                <a:lnTo>
                  <a:pt x="2929617" y="633074"/>
                </a:lnTo>
                <a:lnTo>
                  <a:pt x="2930524" y="637158"/>
                </a:lnTo>
                <a:lnTo>
                  <a:pt x="2939143" y="645780"/>
                </a:lnTo>
                <a:lnTo>
                  <a:pt x="2937102" y="662796"/>
                </a:lnTo>
                <a:lnTo>
                  <a:pt x="2943482" y="667738"/>
                </a:lnTo>
                <a:lnTo>
                  <a:pt x="2942689" y="666146"/>
                </a:lnTo>
                <a:lnTo>
                  <a:pt x="2941559" y="663198"/>
                </a:lnTo>
                <a:lnTo>
                  <a:pt x="2940655" y="660250"/>
                </a:lnTo>
                <a:lnTo>
                  <a:pt x="2939977" y="657075"/>
                </a:lnTo>
                <a:lnTo>
                  <a:pt x="2939525" y="654127"/>
                </a:lnTo>
                <a:lnTo>
                  <a:pt x="2939299" y="651179"/>
                </a:lnTo>
                <a:lnTo>
                  <a:pt x="2939073" y="648457"/>
                </a:lnTo>
                <a:lnTo>
                  <a:pt x="2939299" y="645736"/>
                </a:lnTo>
                <a:lnTo>
                  <a:pt x="2939525" y="643241"/>
                </a:lnTo>
                <a:lnTo>
                  <a:pt x="2930485" y="636211"/>
                </a:lnTo>
                <a:lnTo>
                  <a:pt x="2932971" y="628047"/>
                </a:lnTo>
                <a:lnTo>
                  <a:pt x="2926254" y="618574"/>
                </a:lnTo>
                <a:close/>
                <a:moveTo>
                  <a:pt x="1658937" y="617628"/>
                </a:moveTo>
                <a:lnTo>
                  <a:pt x="1658720" y="617844"/>
                </a:lnTo>
                <a:lnTo>
                  <a:pt x="1649412" y="622391"/>
                </a:lnTo>
                <a:lnTo>
                  <a:pt x="1658937" y="617628"/>
                </a:lnTo>
                <a:close/>
                <a:moveTo>
                  <a:pt x="2756022" y="617558"/>
                </a:moveTo>
                <a:lnTo>
                  <a:pt x="2757488" y="619756"/>
                </a:lnTo>
                <a:lnTo>
                  <a:pt x="2752725" y="620733"/>
                </a:lnTo>
                <a:lnTo>
                  <a:pt x="2756022" y="617558"/>
                </a:lnTo>
                <a:close/>
                <a:moveTo>
                  <a:pt x="2797233" y="616949"/>
                </a:moveTo>
                <a:lnTo>
                  <a:pt x="2796948" y="617461"/>
                </a:lnTo>
                <a:lnTo>
                  <a:pt x="2795133" y="619500"/>
                </a:lnTo>
                <a:lnTo>
                  <a:pt x="2792866" y="621993"/>
                </a:lnTo>
                <a:lnTo>
                  <a:pt x="2789691" y="624712"/>
                </a:lnTo>
                <a:lnTo>
                  <a:pt x="2786289" y="627657"/>
                </a:lnTo>
                <a:lnTo>
                  <a:pt x="2785797" y="628019"/>
                </a:lnTo>
                <a:lnTo>
                  <a:pt x="2794226" y="627175"/>
                </a:lnTo>
                <a:lnTo>
                  <a:pt x="2797233" y="616949"/>
                </a:lnTo>
                <a:close/>
                <a:moveTo>
                  <a:pt x="1496055" y="614412"/>
                </a:moveTo>
                <a:lnTo>
                  <a:pt x="1496274" y="614648"/>
                </a:lnTo>
                <a:lnTo>
                  <a:pt x="1494513" y="617711"/>
                </a:lnTo>
                <a:lnTo>
                  <a:pt x="1496494" y="618419"/>
                </a:lnTo>
                <a:lnTo>
                  <a:pt x="1501776" y="617711"/>
                </a:lnTo>
                <a:lnTo>
                  <a:pt x="1501776" y="618654"/>
                </a:lnTo>
                <a:lnTo>
                  <a:pt x="1501776" y="619597"/>
                </a:lnTo>
                <a:lnTo>
                  <a:pt x="1501555" y="620539"/>
                </a:lnTo>
                <a:lnTo>
                  <a:pt x="1501115" y="621482"/>
                </a:lnTo>
                <a:lnTo>
                  <a:pt x="1499795" y="623131"/>
                </a:lnTo>
                <a:lnTo>
                  <a:pt x="1498035" y="625017"/>
                </a:lnTo>
                <a:lnTo>
                  <a:pt x="1493413" y="628787"/>
                </a:lnTo>
                <a:lnTo>
                  <a:pt x="1491213" y="630908"/>
                </a:lnTo>
                <a:lnTo>
                  <a:pt x="1488572" y="633028"/>
                </a:lnTo>
                <a:lnTo>
                  <a:pt x="1486372" y="635149"/>
                </a:lnTo>
                <a:lnTo>
                  <a:pt x="1483732" y="637035"/>
                </a:lnTo>
                <a:lnTo>
                  <a:pt x="1480870" y="639627"/>
                </a:lnTo>
                <a:lnTo>
                  <a:pt x="1479330" y="640570"/>
                </a:lnTo>
                <a:lnTo>
                  <a:pt x="1473389" y="643397"/>
                </a:lnTo>
                <a:lnTo>
                  <a:pt x="1472949" y="643397"/>
                </a:lnTo>
                <a:lnTo>
                  <a:pt x="1470089" y="640334"/>
                </a:lnTo>
                <a:lnTo>
                  <a:pt x="1462166" y="643161"/>
                </a:lnTo>
                <a:lnTo>
                  <a:pt x="1457325" y="644575"/>
                </a:lnTo>
                <a:lnTo>
                  <a:pt x="1464367" y="637270"/>
                </a:lnTo>
                <a:lnTo>
                  <a:pt x="1475149" y="629023"/>
                </a:lnTo>
                <a:lnTo>
                  <a:pt x="1496055" y="614412"/>
                </a:lnTo>
                <a:close/>
                <a:moveTo>
                  <a:pt x="1477943" y="614407"/>
                </a:moveTo>
                <a:lnTo>
                  <a:pt x="1439527" y="639574"/>
                </a:lnTo>
                <a:lnTo>
                  <a:pt x="1439990" y="638914"/>
                </a:lnTo>
                <a:lnTo>
                  <a:pt x="1440445" y="638006"/>
                </a:lnTo>
                <a:lnTo>
                  <a:pt x="1424309" y="647990"/>
                </a:lnTo>
                <a:lnTo>
                  <a:pt x="1422945" y="649124"/>
                </a:lnTo>
                <a:lnTo>
                  <a:pt x="1422718" y="649124"/>
                </a:lnTo>
                <a:lnTo>
                  <a:pt x="1415900" y="654570"/>
                </a:lnTo>
                <a:lnTo>
                  <a:pt x="1417549" y="653972"/>
                </a:lnTo>
                <a:lnTo>
                  <a:pt x="1401336" y="664594"/>
                </a:lnTo>
                <a:lnTo>
                  <a:pt x="1401809" y="663647"/>
                </a:lnTo>
                <a:lnTo>
                  <a:pt x="1402264" y="662058"/>
                </a:lnTo>
                <a:lnTo>
                  <a:pt x="1402492" y="660924"/>
                </a:lnTo>
                <a:lnTo>
                  <a:pt x="1402492" y="660243"/>
                </a:lnTo>
                <a:lnTo>
                  <a:pt x="1402036" y="659789"/>
                </a:lnTo>
                <a:lnTo>
                  <a:pt x="1401355" y="659789"/>
                </a:lnTo>
                <a:lnTo>
                  <a:pt x="1400218" y="660017"/>
                </a:lnTo>
                <a:lnTo>
                  <a:pt x="1397719" y="661605"/>
                </a:lnTo>
                <a:lnTo>
                  <a:pt x="1394310" y="663874"/>
                </a:lnTo>
                <a:lnTo>
                  <a:pt x="1389991" y="666824"/>
                </a:lnTo>
                <a:lnTo>
                  <a:pt x="1385446" y="670681"/>
                </a:lnTo>
                <a:lnTo>
                  <a:pt x="1375446" y="679304"/>
                </a:lnTo>
                <a:lnTo>
                  <a:pt x="1365447" y="687700"/>
                </a:lnTo>
                <a:lnTo>
                  <a:pt x="1363160" y="689602"/>
                </a:lnTo>
                <a:lnTo>
                  <a:pt x="1362947" y="689742"/>
                </a:lnTo>
                <a:lnTo>
                  <a:pt x="1349083" y="696776"/>
                </a:lnTo>
                <a:lnTo>
                  <a:pt x="1361226" y="691211"/>
                </a:lnTo>
                <a:lnTo>
                  <a:pt x="1357265" y="694507"/>
                </a:lnTo>
                <a:lnTo>
                  <a:pt x="1356295" y="695338"/>
                </a:lnTo>
                <a:lnTo>
                  <a:pt x="1351584" y="698819"/>
                </a:lnTo>
                <a:lnTo>
                  <a:pt x="1354083" y="697230"/>
                </a:lnTo>
                <a:lnTo>
                  <a:pt x="1356295" y="695338"/>
                </a:lnTo>
                <a:lnTo>
                  <a:pt x="1362947" y="690423"/>
                </a:lnTo>
                <a:lnTo>
                  <a:pt x="1361226" y="691211"/>
                </a:lnTo>
                <a:lnTo>
                  <a:pt x="1363160" y="689602"/>
                </a:lnTo>
                <a:lnTo>
                  <a:pt x="1401336" y="664594"/>
                </a:lnTo>
                <a:lnTo>
                  <a:pt x="1399536" y="668185"/>
                </a:lnTo>
                <a:lnTo>
                  <a:pt x="1418400" y="653663"/>
                </a:lnTo>
                <a:lnTo>
                  <a:pt x="1417549" y="653972"/>
                </a:lnTo>
                <a:lnTo>
                  <a:pt x="1439527" y="639574"/>
                </a:lnTo>
                <a:lnTo>
                  <a:pt x="1436808" y="643452"/>
                </a:lnTo>
                <a:lnTo>
                  <a:pt x="1448172" y="634375"/>
                </a:lnTo>
                <a:lnTo>
                  <a:pt x="1448853" y="636417"/>
                </a:lnTo>
                <a:lnTo>
                  <a:pt x="1451126" y="633467"/>
                </a:lnTo>
                <a:lnTo>
                  <a:pt x="1453626" y="631198"/>
                </a:lnTo>
                <a:lnTo>
                  <a:pt x="1456125" y="629156"/>
                </a:lnTo>
                <a:lnTo>
                  <a:pt x="1458399" y="627795"/>
                </a:lnTo>
                <a:lnTo>
                  <a:pt x="1460216" y="626660"/>
                </a:lnTo>
                <a:lnTo>
                  <a:pt x="1462034" y="626206"/>
                </a:lnTo>
                <a:lnTo>
                  <a:pt x="1463398" y="626206"/>
                </a:lnTo>
                <a:lnTo>
                  <a:pt x="1463853" y="626433"/>
                </a:lnTo>
                <a:lnTo>
                  <a:pt x="1464080" y="626887"/>
                </a:lnTo>
                <a:lnTo>
                  <a:pt x="1487488" y="618037"/>
                </a:lnTo>
                <a:lnTo>
                  <a:pt x="1478852" y="625072"/>
                </a:lnTo>
                <a:lnTo>
                  <a:pt x="1469534" y="631879"/>
                </a:lnTo>
                <a:lnTo>
                  <a:pt x="1460216" y="638687"/>
                </a:lnTo>
                <a:lnTo>
                  <a:pt x="1450672" y="645267"/>
                </a:lnTo>
                <a:lnTo>
                  <a:pt x="1440899" y="651394"/>
                </a:lnTo>
                <a:lnTo>
                  <a:pt x="1431581" y="657520"/>
                </a:lnTo>
                <a:lnTo>
                  <a:pt x="1421809" y="663420"/>
                </a:lnTo>
                <a:lnTo>
                  <a:pt x="1411809" y="669320"/>
                </a:lnTo>
                <a:lnTo>
                  <a:pt x="1429536" y="659563"/>
                </a:lnTo>
                <a:lnTo>
                  <a:pt x="1428172" y="661832"/>
                </a:lnTo>
                <a:lnTo>
                  <a:pt x="1443399" y="651847"/>
                </a:lnTo>
                <a:lnTo>
                  <a:pt x="1432035" y="659336"/>
                </a:lnTo>
                <a:lnTo>
                  <a:pt x="1439308" y="656159"/>
                </a:lnTo>
                <a:lnTo>
                  <a:pt x="1424309" y="667958"/>
                </a:lnTo>
                <a:lnTo>
                  <a:pt x="1431809" y="662739"/>
                </a:lnTo>
                <a:lnTo>
                  <a:pt x="1420899" y="672496"/>
                </a:lnTo>
                <a:lnTo>
                  <a:pt x="1426808" y="667958"/>
                </a:lnTo>
                <a:lnTo>
                  <a:pt x="1423399" y="671589"/>
                </a:lnTo>
                <a:lnTo>
                  <a:pt x="1422490" y="672496"/>
                </a:lnTo>
                <a:lnTo>
                  <a:pt x="1424763" y="670681"/>
                </a:lnTo>
                <a:lnTo>
                  <a:pt x="1432717" y="662966"/>
                </a:lnTo>
                <a:lnTo>
                  <a:pt x="1439308" y="657067"/>
                </a:lnTo>
                <a:lnTo>
                  <a:pt x="1439762" y="656840"/>
                </a:lnTo>
                <a:lnTo>
                  <a:pt x="1439308" y="657293"/>
                </a:lnTo>
                <a:lnTo>
                  <a:pt x="1435671" y="661378"/>
                </a:lnTo>
                <a:lnTo>
                  <a:pt x="1443626" y="655705"/>
                </a:lnTo>
                <a:lnTo>
                  <a:pt x="1447717" y="652982"/>
                </a:lnTo>
                <a:lnTo>
                  <a:pt x="1451808" y="650713"/>
                </a:lnTo>
                <a:lnTo>
                  <a:pt x="1455671" y="648897"/>
                </a:lnTo>
                <a:lnTo>
                  <a:pt x="1459762" y="647082"/>
                </a:lnTo>
                <a:lnTo>
                  <a:pt x="1463853" y="645948"/>
                </a:lnTo>
                <a:lnTo>
                  <a:pt x="1466125" y="645721"/>
                </a:lnTo>
                <a:lnTo>
                  <a:pt x="1468399" y="645494"/>
                </a:lnTo>
                <a:lnTo>
                  <a:pt x="1463626" y="650713"/>
                </a:lnTo>
                <a:lnTo>
                  <a:pt x="1468852" y="649124"/>
                </a:lnTo>
                <a:lnTo>
                  <a:pt x="1464989" y="652301"/>
                </a:lnTo>
                <a:lnTo>
                  <a:pt x="1460898" y="655251"/>
                </a:lnTo>
                <a:lnTo>
                  <a:pt x="1456808" y="657974"/>
                </a:lnTo>
                <a:lnTo>
                  <a:pt x="1452489" y="660470"/>
                </a:lnTo>
                <a:lnTo>
                  <a:pt x="1448172" y="662966"/>
                </a:lnTo>
                <a:lnTo>
                  <a:pt x="1447161" y="663471"/>
                </a:lnTo>
                <a:lnTo>
                  <a:pt x="1445444" y="663874"/>
                </a:lnTo>
                <a:lnTo>
                  <a:pt x="1441581" y="665236"/>
                </a:lnTo>
                <a:lnTo>
                  <a:pt x="1437945" y="666824"/>
                </a:lnTo>
                <a:lnTo>
                  <a:pt x="1434535" y="669093"/>
                </a:lnTo>
                <a:lnTo>
                  <a:pt x="1439080" y="667051"/>
                </a:lnTo>
                <a:lnTo>
                  <a:pt x="1443626" y="665236"/>
                </a:lnTo>
                <a:lnTo>
                  <a:pt x="1447161" y="663471"/>
                </a:lnTo>
                <a:lnTo>
                  <a:pt x="1449307" y="662966"/>
                </a:lnTo>
                <a:lnTo>
                  <a:pt x="1447142" y="664167"/>
                </a:lnTo>
                <a:lnTo>
                  <a:pt x="1445217" y="665008"/>
                </a:lnTo>
                <a:lnTo>
                  <a:pt x="1441808" y="666370"/>
                </a:lnTo>
                <a:lnTo>
                  <a:pt x="1438399" y="668185"/>
                </a:lnTo>
                <a:lnTo>
                  <a:pt x="1435217" y="670001"/>
                </a:lnTo>
                <a:lnTo>
                  <a:pt x="1431809" y="672270"/>
                </a:lnTo>
                <a:lnTo>
                  <a:pt x="1428854" y="674312"/>
                </a:lnTo>
                <a:lnTo>
                  <a:pt x="1447142" y="664167"/>
                </a:lnTo>
                <a:lnTo>
                  <a:pt x="1448853" y="663420"/>
                </a:lnTo>
                <a:lnTo>
                  <a:pt x="1452489" y="662512"/>
                </a:lnTo>
                <a:lnTo>
                  <a:pt x="1456353" y="661605"/>
                </a:lnTo>
                <a:lnTo>
                  <a:pt x="1454308" y="662966"/>
                </a:lnTo>
                <a:lnTo>
                  <a:pt x="1450444" y="665462"/>
                </a:lnTo>
                <a:lnTo>
                  <a:pt x="1440672" y="671589"/>
                </a:lnTo>
                <a:lnTo>
                  <a:pt x="1436436" y="674077"/>
                </a:lnTo>
                <a:lnTo>
                  <a:pt x="1436353" y="674085"/>
                </a:lnTo>
                <a:lnTo>
                  <a:pt x="1434535" y="674766"/>
                </a:lnTo>
                <a:lnTo>
                  <a:pt x="1432262" y="675446"/>
                </a:lnTo>
                <a:lnTo>
                  <a:pt x="1429990" y="676581"/>
                </a:lnTo>
                <a:lnTo>
                  <a:pt x="1428172" y="678170"/>
                </a:lnTo>
                <a:lnTo>
                  <a:pt x="1425899" y="679985"/>
                </a:lnTo>
                <a:lnTo>
                  <a:pt x="1424400" y="681346"/>
                </a:lnTo>
                <a:lnTo>
                  <a:pt x="1411582" y="689515"/>
                </a:lnTo>
                <a:lnTo>
                  <a:pt x="1421952" y="683859"/>
                </a:lnTo>
                <a:lnTo>
                  <a:pt x="1421354" y="684523"/>
                </a:lnTo>
                <a:lnTo>
                  <a:pt x="1419081" y="687473"/>
                </a:lnTo>
                <a:lnTo>
                  <a:pt x="1418506" y="688204"/>
                </a:lnTo>
                <a:lnTo>
                  <a:pt x="1415900" y="689742"/>
                </a:lnTo>
                <a:lnTo>
                  <a:pt x="1418343" y="688411"/>
                </a:lnTo>
                <a:lnTo>
                  <a:pt x="1416582" y="690650"/>
                </a:lnTo>
                <a:lnTo>
                  <a:pt x="1416208" y="691270"/>
                </a:lnTo>
                <a:lnTo>
                  <a:pt x="1412492" y="693600"/>
                </a:lnTo>
                <a:lnTo>
                  <a:pt x="1412945" y="693600"/>
                </a:lnTo>
                <a:lnTo>
                  <a:pt x="1415702" y="692114"/>
                </a:lnTo>
                <a:lnTo>
                  <a:pt x="1414536" y="694053"/>
                </a:lnTo>
                <a:lnTo>
                  <a:pt x="1423854" y="688608"/>
                </a:lnTo>
                <a:lnTo>
                  <a:pt x="1426127" y="687473"/>
                </a:lnTo>
                <a:lnTo>
                  <a:pt x="1427263" y="685884"/>
                </a:lnTo>
                <a:lnTo>
                  <a:pt x="1415702" y="692114"/>
                </a:lnTo>
                <a:lnTo>
                  <a:pt x="1416208" y="691270"/>
                </a:lnTo>
                <a:lnTo>
                  <a:pt x="1435671" y="679077"/>
                </a:lnTo>
                <a:lnTo>
                  <a:pt x="1423627" y="685204"/>
                </a:lnTo>
                <a:lnTo>
                  <a:pt x="1441565" y="674458"/>
                </a:lnTo>
                <a:lnTo>
                  <a:pt x="1442489" y="674766"/>
                </a:lnTo>
                <a:lnTo>
                  <a:pt x="1443677" y="675211"/>
                </a:lnTo>
                <a:lnTo>
                  <a:pt x="1444625" y="674737"/>
                </a:lnTo>
                <a:lnTo>
                  <a:pt x="1444420" y="674904"/>
                </a:lnTo>
                <a:lnTo>
                  <a:pt x="1443743" y="675235"/>
                </a:lnTo>
                <a:lnTo>
                  <a:pt x="1444236" y="675420"/>
                </a:lnTo>
                <a:lnTo>
                  <a:pt x="1444331" y="675332"/>
                </a:lnTo>
                <a:lnTo>
                  <a:pt x="1446213" y="674736"/>
                </a:lnTo>
                <a:lnTo>
                  <a:pt x="1445085" y="675878"/>
                </a:lnTo>
                <a:lnTo>
                  <a:pt x="1446353" y="676581"/>
                </a:lnTo>
                <a:lnTo>
                  <a:pt x="1448400" y="678396"/>
                </a:lnTo>
                <a:lnTo>
                  <a:pt x="1446580" y="680212"/>
                </a:lnTo>
                <a:lnTo>
                  <a:pt x="1444081" y="682481"/>
                </a:lnTo>
                <a:lnTo>
                  <a:pt x="1441354" y="684523"/>
                </a:lnTo>
                <a:lnTo>
                  <a:pt x="1437945" y="687019"/>
                </a:lnTo>
                <a:lnTo>
                  <a:pt x="1430520" y="691737"/>
                </a:lnTo>
                <a:lnTo>
                  <a:pt x="1434824" y="690611"/>
                </a:lnTo>
                <a:lnTo>
                  <a:pt x="1435100" y="690611"/>
                </a:lnTo>
                <a:lnTo>
                  <a:pt x="1430468" y="691770"/>
                </a:lnTo>
                <a:lnTo>
                  <a:pt x="1430445" y="691784"/>
                </a:lnTo>
                <a:lnTo>
                  <a:pt x="1425458" y="694567"/>
                </a:lnTo>
                <a:lnTo>
                  <a:pt x="1425575" y="694845"/>
                </a:lnTo>
                <a:lnTo>
                  <a:pt x="1425131" y="695479"/>
                </a:lnTo>
                <a:lnTo>
                  <a:pt x="1417102" y="698984"/>
                </a:lnTo>
                <a:lnTo>
                  <a:pt x="1415442" y="699838"/>
                </a:lnTo>
                <a:lnTo>
                  <a:pt x="1410218" y="702222"/>
                </a:lnTo>
                <a:lnTo>
                  <a:pt x="1402945" y="706307"/>
                </a:lnTo>
                <a:lnTo>
                  <a:pt x="1409082" y="703130"/>
                </a:lnTo>
                <a:lnTo>
                  <a:pt x="1415218" y="699953"/>
                </a:lnTo>
                <a:lnTo>
                  <a:pt x="1415442" y="699838"/>
                </a:lnTo>
                <a:lnTo>
                  <a:pt x="1418173" y="698592"/>
                </a:lnTo>
                <a:lnTo>
                  <a:pt x="1425899" y="695415"/>
                </a:lnTo>
                <a:lnTo>
                  <a:pt x="1434081" y="692919"/>
                </a:lnTo>
                <a:lnTo>
                  <a:pt x="1423399" y="699499"/>
                </a:lnTo>
                <a:lnTo>
                  <a:pt x="1415092" y="704441"/>
                </a:lnTo>
                <a:lnTo>
                  <a:pt x="1414536" y="704718"/>
                </a:lnTo>
                <a:lnTo>
                  <a:pt x="1410445" y="706761"/>
                </a:lnTo>
                <a:lnTo>
                  <a:pt x="1406976" y="708839"/>
                </a:lnTo>
                <a:lnTo>
                  <a:pt x="1403991" y="710391"/>
                </a:lnTo>
                <a:lnTo>
                  <a:pt x="1403627" y="710391"/>
                </a:lnTo>
                <a:lnTo>
                  <a:pt x="1399536" y="712433"/>
                </a:lnTo>
                <a:lnTo>
                  <a:pt x="1390673" y="717198"/>
                </a:lnTo>
                <a:lnTo>
                  <a:pt x="1401809" y="711526"/>
                </a:lnTo>
                <a:lnTo>
                  <a:pt x="1403991" y="710391"/>
                </a:lnTo>
                <a:lnTo>
                  <a:pt x="1404310" y="710391"/>
                </a:lnTo>
                <a:lnTo>
                  <a:pt x="1403627" y="710618"/>
                </a:lnTo>
                <a:lnTo>
                  <a:pt x="1401939" y="711882"/>
                </a:lnTo>
                <a:lnTo>
                  <a:pt x="1394764" y="716518"/>
                </a:lnTo>
                <a:lnTo>
                  <a:pt x="1388173" y="720829"/>
                </a:lnTo>
                <a:lnTo>
                  <a:pt x="1381583" y="725140"/>
                </a:lnTo>
                <a:lnTo>
                  <a:pt x="1385446" y="722644"/>
                </a:lnTo>
                <a:lnTo>
                  <a:pt x="1390673" y="719241"/>
                </a:lnTo>
                <a:lnTo>
                  <a:pt x="1400900" y="712660"/>
                </a:lnTo>
                <a:lnTo>
                  <a:pt x="1401939" y="711882"/>
                </a:lnTo>
                <a:lnTo>
                  <a:pt x="1402492" y="711526"/>
                </a:lnTo>
                <a:lnTo>
                  <a:pt x="1406976" y="708839"/>
                </a:lnTo>
                <a:lnTo>
                  <a:pt x="1412719" y="705853"/>
                </a:lnTo>
                <a:lnTo>
                  <a:pt x="1415092" y="704441"/>
                </a:lnTo>
                <a:lnTo>
                  <a:pt x="1418173" y="702903"/>
                </a:lnTo>
                <a:lnTo>
                  <a:pt x="1421581" y="701315"/>
                </a:lnTo>
                <a:lnTo>
                  <a:pt x="1424536" y="700407"/>
                </a:lnTo>
                <a:lnTo>
                  <a:pt x="1426582" y="700180"/>
                </a:lnTo>
                <a:lnTo>
                  <a:pt x="1427718" y="700180"/>
                </a:lnTo>
                <a:lnTo>
                  <a:pt x="1428626" y="700180"/>
                </a:lnTo>
                <a:lnTo>
                  <a:pt x="1430445" y="699499"/>
                </a:lnTo>
                <a:lnTo>
                  <a:pt x="1429081" y="700407"/>
                </a:lnTo>
                <a:lnTo>
                  <a:pt x="1420218" y="705399"/>
                </a:lnTo>
                <a:lnTo>
                  <a:pt x="1413742" y="708880"/>
                </a:lnTo>
                <a:lnTo>
                  <a:pt x="1411127" y="709937"/>
                </a:lnTo>
                <a:lnTo>
                  <a:pt x="1409536" y="710845"/>
                </a:lnTo>
                <a:lnTo>
                  <a:pt x="1411355" y="710164"/>
                </a:lnTo>
                <a:lnTo>
                  <a:pt x="1413742" y="708880"/>
                </a:lnTo>
                <a:lnTo>
                  <a:pt x="1430218" y="702222"/>
                </a:lnTo>
                <a:lnTo>
                  <a:pt x="1429990" y="702903"/>
                </a:lnTo>
                <a:lnTo>
                  <a:pt x="1429536" y="703584"/>
                </a:lnTo>
                <a:lnTo>
                  <a:pt x="1427945" y="705399"/>
                </a:lnTo>
                <a:lnTo>
                  <a:pt x="1425444" y="706987"/>
                </a:lnTo>
                <a:lnTo>
                  <a:pt x="1422036" y="709256"/>
                </a:lnTo>
                <a:lnTo>
                  <a:pt x="1413854" y="714022"/>
                </a:lnTo>
                <a:lnTo>
                  <a:pt x="1405218" y="719014"/>
                </a:lnTo>
                <a:lnTo>
                  <a:pt x="1402361" y="720440"/>
                </a:lnTo>
                <a:lnTo>
                  <a:pt x="1400900" y="720829"/>
                </a:lnTo>
                <a:lnTo>
                  <a:pt x="1397719" y="721737"/>
                </a:lnTo>
                <a:lnTo>
                  <a:pt x="1394310" y="723325"/>
                </a:lnTo>
                <a:lnTo>
                  <a:pt x="1391355" y="724687"/>
                </a:lnTo>
                <a:lnTo>
                  <a:pt x="1388173" y="726502"/>
                </a:lnTo>
                <a:lnTo>
                  <a:pt x="1385219" y="728317"/>
                </a:lnTo>
                <a:lnTo>
                  <a:pt x="1382264" y="730360"/>
                </a:lnTo>
                <a:lnTo>
                  <a:pt x="1388629" y="727410"/>
                </a:lnTo>
                <a:lnTo>
                  <a:pt x="1396127" y="723552"/>
                </a:lnTo>
                <a:lnTo>
                  <a:pt x="1402361" y="720440"/>
                </a:lnTo>
                <a:lnTo>
                  <a:pt x="1404310" y="719922"/>
                </a:lnTo>
                <a:lnTo>
                  <a:pt x="1407718" y="719241"/>
                </a:lnTo>
                <a:lnTo>
                  <a:pt x="1404082" y="722191"/>
                </a:lnTo>
                <a:lnTo>
                  <a:pt x="1400218" y="724914"/>
                </a:lnTo>
                <a:lnTo>
                  <a:pt x="1398649" y="726020"/>
                </a:lnTo>
                <a:lnTo>
                  <a:pt x="1396582" y="726956"/>
                </a:lnTo>
                <a:lnTo>
                  <a:pt x="1374992" y="737167"/>
                </a:lnTo>
                <a:lnTo>
                  <a:pt x="1379537" y="735805"/>
                </a:lnTo>
                <a:lnTo>
                  <a:pt x="1384083" y="733990"/>
                </a:lnTo>
                <a:lnTo>
                  <a:pt x="1388173" y="731948"/>
                </a:lnTo>
                <a:lnTo>
                  <a:pt x="1392264" y="729906"/>
                </a:lnTo>
                <a:lnTo>
                  <a:pt x="1396355" y="727636"/>
                </a:lnTo>
                <a:lnTo>
                  <a:pt x="1398649" y="726020"/>
                </a:lnTo>
                <a:lnTo>
                  <a:pt x="1418627" y="716972"/>
                </a:lnTo>
                <a:lnTo>
                  <a:pt x="1402036" y="731948"/>
                </a:lnTo>
                <a:lnTo>
                  <a:pt x="1368628" y="741478"/>
                </a:lnTo>
                <a:lnTo>
                  <a:pt x="1381355" y="739209"/>
                </a:lnTo>
                <a:lnTo>
                  <a:pt x="1382719" y="741024"/>
                </a:lnTo>
                <a:lnTo>
                  <a:pt x="1387491" y="741705"/>
                </a:lnTo>
                <a:lnTo>
                  <a:pt x="1387264" y="743520"/>
                </a:lnTo>
                <a:lnTo>
                  <a:pt x="1387037" y="745109"/>
                </a:lnTo>
                <a:lnTo>
                  <a:pt x="1386128" y="746697"/>
                </a:lnTo>
                <a:lnTo>
                  <a:pt x="1385446" y="747832"/>
                </a:lnTo>
                <a:lnTo>
                  <a:pt x="1384538" y="748739"/>
                </a:lnTo>
                <a:lnTo>
                  <a:pt x="1383173" y="749647"/>
                </a:lnTo>
                <a:lnTo>
                  <a:pt x="1382037" y="750101"/>
                </a:lnTo>
                <a:lnTo>
                  <a:pt x="1380901" y="750555"/>
                </a:lnTo>
                <a:lnTo>
                  <a:pt x="1379310" y="750781"/>
                </a:lnTo>
                <a:lnTo>
                  <a:pt x="1378174" y="750555"/>
                </a:lnTo>
                <a:lnTo>
                  <a:pt x="1377037" y="750328"/>
                </a:lnTo>
                <a:lnTo>
                  <a:pt x="1375446" y="750101"/>
                </a:lnTo>
                <a:lnTo>
                  <a:pt x="1374538" y="749420"/>
                </a:lnTo>
                <a:lnTo>
                  <a:pt x="1373174" y="748285"/>
                </a:lnTo>
                <a:lnTo>
                  <a:pt x="1372492" y="747378"/>
                </a:lnTo>
                <a:lnTo>
                  <a:pt x="1371810" y="746243"/>
                </a:lnTo>
                <a:lnTo>
                  <a:pt x="1369097" y="747174"/>
                </a:lnTo>
                <a:lnTo>
                  <a:pt x="1369083" y="747151"/>
                </a:lnTo>
                <a:lnTo>
                  <a:pt x="1364538" y="748739"/>
                </a:lnTo>
                <a:lnTo>
                  <a:pt x="1369097" y="747174"/>
                </a:lnTo>
                <a:lnTo>
                  <a:pt x="1370447" y="749420"/>
                </a:lnTo>
                <a:lnTo>
                  <a:pt x="1365447" y="750555"/>
                </a:lnTo>
                <a:lnTo>
                  <a:pt x="1364083" y="752597"/>
                </a:lnTo>
                <a:lnTo>
                  <a:pt x="1365901" y="753505"/>
                </a:lnTo>
                <a:lnTo>
                  <a:pt x="1357720" y="757816"/>
                </a:lnTo>
                <a:lnTo>
                  <a:pt x="1354765" y="762127"/>
                </a:lnTo>
                <a:lnTo>
                  <a:pt x="1352267" y="762127"/>
                </a:lnTo>
                <a:lnTo>
                  <a:pt x="1351811" y="764623"/>
                </a:lnTo>
                <a:lnTo>
                  <a:pt x="1349311" y="764623"/>
                </a:lnTo>
                <a:lnTo>
                  <a:pt x="1349083" y="764623"/>
                </a:lnTo>
                <a:lnTo>
                  <a:pt x="1348857" y="764623"/>
                </a:lnTo>
                <a:lnTo>
                  <a:pt x="1348630" y="764623"/>
                </a:lnTo>
                <a:lnTo>
                  <a:pt x="1348403" y="764623"/>
                </a:lnTo>
                <a:lnTo>
                  <a:pt x="1346583" y="764623"/>
                </a:lnTo>
                <a:lnTo>
                  <a:pt x="1344766" y="763035"/>
                </a:lnTo>
                <a:lnTo>
                  <a:pt x="1343174" y="764396"/>
                </a:lnTo>
                <a:lnTo>
                  <a:pt x="1345675" y="768027"/>
                </a:lnTo>
                <a:lnTo>
                  <a:pt x="1337039" y="772111"/>
                </a:lnTo>
                <a:lnTo>
                  <a:pt x="1339084" y="773246"/>
                </a:lnTo>
                <a:lnTo>
                  <a:pt x="1335221" y="777103"/>
                </a:lnTo>
                <a:lnTo>
                  <a:pt x="1340996" y="774482"/>
                </a:lnTo>
                <a:lnTo>
                  <a:pt x="1336357" y="778011"/>
                </a:lnTo>
                <a:lnTo>
                  <a:pt x="1338403" y="776650"/>
                </a:lnTo>
                <a:lnTo>
                  <a:pt x="1345448" y="776423"/>
                </a:lnTo>
                <a:lnTo>
                  <a:pt x="1332948" y="780280"/>
                </a:lnTo>
                <a:lnTo>
                  <a:pt x="1337266" y="779145"/>
                </a:lnTo>
                <a:lnTo>
                  <a:pt x="1326811" y="786407"/>
                </a:lnTo>
                <a:lnTo>
                  <a:pt x="1334312" y="781868"/>
                </a:lnTo>
                <a:lnTo>
                  <a:pt x="1336584" y="782549"/>
                </a:lnTo>
                <a:lnTo>
                  <a:pt x="1329539" y="787541"/>
                </a:lnTo>
                <a:lnTo>
                  <a:pt x="1334539" y="786407"/>
                </a:lnTo>
                <a:lnTo>
                  <a:pt x="1331812" y="788222"/>
                </a:lnTo>
                <a:lnTo>
                  <a:pt x="1320903" y="795710"/>
                </a:lnTo>
                <a:lnTo>
                  <a:pt x="1340220" y="785045"/>
                </a:lnTo>
                <a:lnTo>
                  <a:pt x="1326504" y="795069"/>
                </a:lnTo>
                <a:lnTo>
                  <a:pt x="1325676" y="795483"/>
                </a:lnTo>
                <a:lnTo>
                  <a:pt x="1321812" y="798206"/>
                </a:lnTo>
                <a:lnTo>
                  <a:pt x="1318176" y="801156"/>
                </a:lnTo>
                <a:lnTo>
                  <a:pt x="1326504" y="795069"/>
                </a:lnTo>
                <a:lnTo>
                  <a:pt x="1329766" y="793441"/>
                </a:lnTo>
                <a:lnTo>
                  <a:pt x="1334084" y="791172"/>
                </a:lnTo>
                <a:lnTo>
                  <a:pt x="1330944" y="793966"/>
                </a:lnTo>
                <a:lnTo>
                  <a:pt x="1330675" y="794122"/>
                </a:lnTo>
                <a:lnTo>
                  <a:pt x="1328175" y="795710"/>
                </a:lnTo>
                <a:lnTo>
                  <a:pt x="1326130" y="797752"/>
                </a:lnTo>
                <a:lnTo>
                  <a:pt x="1323857" y="800022"/>
                </a:lnTo>
                <a:lnTo>
                  <a:pt x="1321585" y="802291"/>
                </a:lnTo>
                <a:lnTo>
                  <a:pt x="1330944" y="793966"/>
                </a:lnTo>
                <a:lnTo>
                  <a:pt x="1333402" y="792533"/>
                </a:lnTo>
                <a:lnTo>
                  <a:pt x="1335902" y="791626"/>
                </a:lnTo>
                <a:lnTo>
                  <a:pt x="1338858" y="790718"/>
                </a:lnTo>
                <a:lnTo>
                  <a:pt x="1341811" y="790037"/>
                </a:lnTo>
                <a:lnTo>
                  <a:pt x="1323630" y="802064"/>
                </a:lnTo>
                <a:lnTo>
                  <a:pt x="1331130" y="797979"/>
                </a:lnTo>
                <a:lnTo>
                  <a:pt x="1328858" y="800249"/>
                </a:lnTo>
                <a:lnTo>
                  <a:pt x="1336357" y="796618"/>
                </a:lnTo>
                <a:lnTo>
                  <a:pt x="1329993" y="800702"/>
                </a:lnTo>
                <a:lnTo>
                  <a:pt x="1334539" y="799114"/>
                </a:lnTo>
                <a:lnTo>
                  <a:pt x="1332493" y="800929"/>
                </a:lnTo>
                <a:lnTo>
                  <a:pt x="1330675" y="802064"/>
                </a:lnTo>
                <a:lnTo>
                  <a:pt x="1326584" y="804787"/>
                </a:lnTo>
                <a:lnTo>
                  <a:pt x="1322266" y="807056"/>
                </a:lnTo>
                <a:lnTo>
                  <a:pt x="1319085" y="809098"/>
                </a:lnTo>
                <a:lnTo>
                  <a:pt x="1317948" y="810006"/>
                </a:lnTo>
                <a:lnTo>
                  <a:pt x="1317039" y="810913"/>
                </a:lnTo>
                <a:lnTo>
                  <a:pt x="1316358" y="811821"/>
                </a:lnTo>
                <a:lnTo>
                  <a:pt x="1316130" y="812502"/>
                </a:lnTo>
                <a:lnTo>
                  <a:pt x="1316358" y="813637"/>
                </a:lnTo>
                <a:lnTo>
                  <a:pt x="1317039" y="814317"/>
                </a:lnTo>
                <a:lnTo>
                  <a:pt x="1318176" y="814998"/>
                </a:lnTo>
                <a:lnTo>
                  <a:pt x="1319993" y="815906"/>
                </a:lnTo>
                <a:lnTo>
                  <a:pt x="1327266" y="812729"/>
                </a:lnTo>
                <a:lnTo>
                  <a:pt x="1305024" y="828517"/>
                </a:lnTo>
                <a:lnTo>
                  <a:pt x="1301812" y="830655"/>
                </a:lnTo>
                <a:lnTo>
                  <a:pt x="1298176" y="833378"/>
                </a:lnTo>
                <a:lnTo>
                  <a:pt x="1305024" y="828517"/>
                </a:lnTo>
                <a:lnTo>
                  <a:pt x="1305903" y="827932"/>
                </a:lnTo>
                <a:lnTo>
                  <a:pt x="1309994" y="825890"/>
                </a:lnTo>
                <a:lnTo>
                  <a:pt x="1314312" y="824301"/>
                </a:lnTo>
                <a:lnTo>
                  <a:pt x="1300676" y="834739"/>
                </a:lnTo>
                <a:lnTo>
                  <a:pt x="1300903" y="834739"/>
                </a:lnTo>
                <a:lnTo>
                  <a:pt x="1314994" y="825890"/>
                </a:lnTo>
                <a:lnTo>
                  <a:pt x="1309539" y="832016"/>
                </a:lnTo>
                <a:lnTo>
                  <a:pt x="1322266" y="823848"/>
                </a:lnTo>
                <a:lnTo>
                  <a:pt x="1319539" y="827024"/>
                </a:lnTo>
                <a:lnTo>
                  <a:pt x="1321812" y="827251"/>
                </a:lnTo>
                <a:lnTo>
                  <a:pt x="1314085" y="835420"/>
                </a:lnTo>
                <a:lnTo>
                  <a:pt x="1309312" y="836555"/>
                </a:lnTo>
                <a:lnTo>
                  <a:pt x="1310449" y="834285"/>
                </a:lnTo>
                <a:lnTo>
                  <a:pt x="1305903" y="836101"/>
                </a:lnTo>
                <a:lnTo>
                  <a:pt x="1307949" y="837462"/>
                </a:lnTo>
                <a:lnTo>
                  <a:pt x="1298631" y="843362"/>
                </a:lnTo>
                <a:lnTo>
                  <a:pt x="1300903" y="844043"/>
                </a:lnTo>
                <a:lnTo>
                  <a:pt x="1293177" y="846539"/>
                </a:lnTo>
                <a:lnTo>
                  <a:pt x="1292496" y="844270"/>
                </a:lnTo>
                <a:lnTo>
                  <a:pt x="1284313" y="848808"/>
                </a:lnTo>
                <a:lnTo>
                  <a:pt x="1285677" y="846766"/>
                </a:lnTo>
                <a:lnTo>
                  <a:pt x="1283404" y="849262"/>
                </a:lnTo>
                <a:lnTo>
                  <a:pt x="1274314" y="856977"/>
                </a:lnTo>
                <a:lnTo>
                  <a:pt x="1275904" y="854708"/>
                </a:lnTo>
                <a:lnTo>
                  <a:pt x="1259542" y="869003"/>
                </a:lnTo>
                <a:lnTo>
                  <a:pt x="1259314" y="869003"/>
                </a:lnTo>
                <a:lnTo>
                  <a:pt x="1253632" y="871726"/>
                </a:lnTo>
                <a:lnTo>
                  <a:pt x="1259996" y="862877"/>
                </a:lnTo>
                <a:lnTo>
                  <a:pt x="1243860" y="875810"/>
                </a:lnTo>
                <a:lnTo>
                  <a:pt x="1236133" y="883526"/>
                </a:lnTo>
                <a:lnTo>
                  <a:pt x="1230451" y="888972"/>
                </a:lnTo>
                <a:lnTo>
                  <a:pt x="1225224" y="894190"/>
                </a:lnTo>
                <a:lnTo>
                  <a:pt x="1220679" y="898048"/>
                </a:lnTo>
                <a:lnTo>
                  <a:pt x="1219089" y="899182"/>
                </a:lnTo>
                <a:lnTo>
                  <a:pt x="1218179" y="899410"/>
                </a:lnTo>
                <a:lnTo>
                  <a:pt x="1217952" y="899182"/>
                </a:lnTo>
                <a:lnTo>
                  <a:pt x="1217952" y="898956"/>
                </a:lnTo>
                <a:lnTo>
                  <a:pt x="1218406" y="897140"/>
                </a:lnTo>
                <a:lnTo>
                  <a:pt x="1219770" y="894644"/>
                </a:lnTo>
                <a:lnTo>
                  <a:pt x="1222497" y="890560"/>
                </a:lnTo>
                <a:lnTo>
                  <a:pt x="1217270" y="893510"/>
                </a:lnTo>
                <a:lnTo>
                  <a:pt x="1226588" y="884433"/>
                </a:lnTo>
                <a:lnTo>
                  <a:pt x="1218406" y="888972"/>
                </a:lnTo>
                <a:lnTo>
                  <a:pt x="1227269" y="881029"/>
                </a:lnTo>
                <a:lnTo>
                  <a:pt x="1224770" y="880349"/>
                </a:lnTo>
                <a:lnTo>
                  <a:pt x="1238405" y="871726"/>
                </a:lnTo>
                <a:lnTo>
                  <a:pt x="1231588" y="874676"/>
                </a:lnTo>
                <a:lnTo>
                  <a:pt x="1240905" y="869230"/>
                </a:lnTo>
                <a:lnTo>
                  <a:pt x="1240678" y="869230"/>
                </a:lnTo>
                <a:lnTo>
                  <a:pt x="1233406" y="871272"/>
                </a:lnTo>
                <a:lnTo>
                  <a:pt x="1261132" y="853346"/>
                </a:lnTo>
                <a:lnTo>
                  <a:pt x="1256587" y="855842"/>
                </a:lnTo>
                <a:lnTo>
                  <a:pt x="1251814" y="858338"/>
                </a:lnTo>
                <a:lnTo>
                  <a:pt x="1246588" y="860153"/>
                </a:lnTo>
                <a:lnTo>
                  <a:pt x="1241814" y="861969"/>
                </a:lnTo>
                <a:lnTo>
                  <a:pt x="1252950" y="850850"/>
                </a:lnTo>
                <a:lnTo>
                  <a:pt x="1247951" y="852665"/>
                </a:lnTo>
                <a:lnTo>
                  <a:pt x="1252855" y="847692"/>
                </a:lnTo>
                <a:lnTo>
                  <a:pt x="1252537" y="847772"/>
                </a:lnTo>
                <a:lnTo>
                  <a:pt x="1250950" y="847772"/>
                </a:lnTo>
                <a:lnTo>
                  <a:pt x="1253173" y="846184"/>
                </a:lnTo>
                <a:lnTo>
                  <a:pt x="1254125" y="846343"/>
                </a:lnTo>
                <a:lnTo>
                  <a:pt x="1253933" y="846599"/>
                </a:lnTo>
                <a:lnTo>
                  <a:pt x="1262496" y="837916"/>
                </a:lnTo>
                <a:lnTo>
                  <a:pt x="1254769" y="842000"/>
                </a:lnTo>
                <a:lnTo>
                  <a:pt x="1249087" y="846312"/>
                </a:lnTo>
                <a:lnTo>
                  <a:pt x="1245451" y="849035"/>
                </a:lnTo>
                <a:lnTo>
                  <a:pt x="1245678" y="846539"/>
                </a:lnTo>
                <a:lnTo>
                  <a:pt x="1239088" y="852665"/>
                </a:lnTo>
                <a:lnTo>
                  <a:pt x="1230224" y="860380"/>
                </a:lnTo>
                <a:lnTo>
                  <a:pt x="1226815" y="862877"/>
                </a:lnTo>
                <a:lnTo>
                  <a:pt x="1225906" y="863557"/>
                </a:lnTo>
                <a:lnTo>
                  <a:pt x="1225451" y="863784"/>
                </a:lnTo>
                <a:lnTo>
                  <a:pt x="1225451" y="863330"/>
                </a:lnTo>
                <a:lnTo>
                  <a:pt x="1226361" y="861969"/>
                </a:lnTo>
                <a:lnTo>
                  <a:pt x="1230451" y="856977"/>
                </a:lnTo>
                <a:lnTo>
                  <a:pt x="1229697" y="855621"/>
                </a:lnTo>
                <a:lnTo>
                  <a:pt x="1230451" y="854934"/>
                </a:lnTo>
                <a:lnTo>
                  <a:pt x="1229542" y="854934"/>
                </a:lnTo>
                <a:lnTo>
                  <a:pt x="1229315" y="854934"/>
                </a:lnTo>
                <a:lnTo>
                  <a:pt x="1229697" y="855621"/>
                </a:lnTo>
                <a:lnTo>
                  <a:pt x="1220224" y="864238"/>
                </a:lnTo>
                <a:lnTo>
                  <a:pt x="1220452" y="864238"/>
                </a:lnTo>
                <a:lnTo>
                  <a:pt x="1220452" y="864692"/>
                </a:lnTo>
                <a:lnTo>
                  <a:pt x="1216588" y="868095"/>
                </a:lnTo>
                <a:lnTo>
                  <a:pt x="1217952" y="869003"/>
                </a:lnTo>
                <a:lnTo>
                  <a:pt x="1205907" y="877853"/>
                </a:lnTo>
                <a:lnTo>
                  <a:pt x="1215452" y="873541"/>
                </a:lnTo>
                <a:lnTo>
                  <a:pt x="1207043" y="880576"/>
                </a:lnTo>
                <a:lnTo>
                  <a:pt x="1209543" y="879895"/>
                </a:lnTo>
                <a:lnTo>
                  <a:pt x="1209770" y="879895"/>
                </a:lnTo>
                <a:lnTo>
                  <a:pt x="1193634" y="893964"/>
                </a:lnTo>
                <a:lnTo>
                  <a:pt x="1198634" y="891468"/>
                </a:lnTo>
                <a:lnTo>
                  <a:pt x="1185225" y="902586"/>
                </a:lnTo>
                <a:lnTo>
                  <a:pt x="1194543" y="895779"/>
                </a:lnTo>
                <a:lnTo>
                  <a:pt x="1182726" y="907805"/>
                </a:lnTo>
                <a:lnTo>
                  <a:pt x="1189771" y="903494"/>
                </a:lnTo>
                <a:lnTo>
                  <a:pt x="1186135" y="906897"/>
                </a:lnTo>
                <a:lnTo>
                  <a:pt x="1194089" y="901452"/>
                </a:lnTo>
                <a:lnTo>
                  <a:pt x="1193634" y="902132"/>
                </a:lnTo>
                <a:lnTo>
                  <a:pt x="1188634" y="905990"/>
                </a:lnTo>
                <a:lnTo>
                  <a:pt x="1184316" y="909394"/>
                </a:lnTo>
                <a:lnTo>
                  <a:pt x="1182726" y="910755"/>
                </a:lnTo>
                <a:lnTo>
                  <a:pt x="1181816" y="912343"/>
                </a:lnTo>
                <a:lnTo>
                  <a:pt x="1181362" y="912797"/>
                </a:lnTo>
                <a:lnTo>
                  <a:pt x="1181362" y="913291"/>
                </a:lnTo>
                <a:lnTo>
                  <a:pt x="1192213" y="906508"/>
                </a:lnTo>
                <a:lnTo>
                  <a:pt x="1191963" y="907442"/>
                </a:lnTo>
                <a:lnTo>
                  <a:pt x="1191216" y="907909"/>
                </a:lnTo>
                <a:lnTo>
                  <a:pt x="1181362" y="913414"/>
                </a:lnTo>
                <a:lnTo>
                  <a:pt x="1181362" y="913478"/>
                </a:lnTo>
                <a:lnTo>
                  <a:pt x="1181589" y="913932"/>
                </a:lnTo>
                <a:lnTo>
                  <a:pt x="1181816" y="914386"/>
                </a:lnTo>
                <a:lnTo>
                  <a:pt x="1179771" y="916201"/>
                </a:lnTo>
                <a:lnTo>
                  <a:pt x="1184543" y="914159"/>
                </a:lnTo>
                <a:lnTo>
                  <a:pt x="1178862" y="920512"/>
                </a:lnTo>
                <a:lnTo>
                  <a:pt x="1172954" y="926412"/>
                </a:lnTo>
                <a:lnTo>
                  <a:pt x="1167045" y="932312"/>
                </a:lnTo>
                <a:lnTo>
                  <a:pt x="1161546" y="937394"/>
                </a:lnTo>
                <a:lnTo>
                  <a:pt x="1161493" y="937473"/>
                </a:lnTo>
                <a:lnTo>
                  <a:pt x="1162272" y="936850"/>
                </a:lnTo>
                <a:lnTo>
                  <a:pt x="1161817" y="937531"/>
                </a:lnTo>
                <a:lnTo>
                  <a:pt x="1160937" y="938274"/>
                </a:lnTo>
                <a:lnTo>
                  <a:pt x="1160066" y="939533"/>
                </a:lnTo>
                <a:lnTo>
                  <a:pt x="1157685" y="941518"/>
                </a:lnTo>
                <a:lnTo>
                  <a:pt x="1155700" y="944605"/>
                </a:lnTo>
                <a:lnTo>
                  <a:pt x="1156983" y="941468"/>
                </a:lnTo>
                <a:lnTo>
                  <a:pt x="1154773" y="943430"/>
                </a:lnTo>
                <a:lnTo>
                  <a:pt x="1148408" y="949103"/>
                </a:lnTo>
                <a:lnTo>
                  <a:pt x="1141818" y="954095"/>
                </a:lnTo>
                <a:lnTo>
                  <a:pt x="1135000" y="959314"/>
                </a:lnTo>
                <a:lnTo>
                  <a:pt x="1139825" y="953946"/>
                </a:lnTo>
                <a:lnTo>
                  <a:pt x="1139825" y="953854"/>
                </a:lnTo>
                <a:lnTo>
                  <a:pt x="1143000" y="949371"/>
                </a:lnTo>
                <a:lnTo>
                  <a:pt x="1143937" y="949371"/>
                </a:lnTo>
                <a:lnTo>
                  <a:pt x="1150909" y="941615"/>
                </a:lnTo>
                <a:lnTo>
                  <a:pt x="1135227" y="956138"/>
                </a:lnTo>
                <a:lnTo>
                  <a:pt x="1114091" y="976560"/>
                </a:lnTo>
                <a:lnTo>
                  <a:pt x="1115910" y="971795"/>
                </a:lnTo>
                <a:lnTo>
                  <a:pt x="1114546" y="973156"/>
                </a:lnTo>
                <a:lnTo>
                  <a:pt x="1113183" y="975425"/>
                </a:lnTo>
                <a:lnTo>
                  <a:pt x="1111592" y="977694"/>
                </a:lnTo>
                <a:lnTo>
                  <a:pt x="1110001" y="979509"/>
                </a:lnTo>
                <a:lnTo>
                  <a:pt x="1108183" y="981098"/>
                </a:lnTo>
                <a:lnTo>
                  <a:pt x="1106364" y="982913"/>
                </a:lnTo>
                <a:lnTo>
                  <a:pt x="1104092" y="984048"/>
                </a:lnTo>
                <a:lnTo>
                  <a:pt x="1101819" y="985182"/>
                </a:lnTo>
                <a:lnTo>
                  <a:pt x="1099774" y="986317"/>
                </a:lnTo>
                <a:lnTo>
                  <a:pt x="1110909" y="975879"/>
                </a:lnTo>
                <a:lnTo>
                  <a:pt x="1108183" y="975879"/>
                </a:lnTo>
                <a:lnTo>
                  <a:pt x="1112956" y="970887"/>
                </a:lnTo>
                <a:lnTo>
                  <a:pt x="1110001" y="971795"/>
                </a:lnTo>
                <a:lnTo>
                  <a:pt x="1112501" y="967029"/>
                </a:lnTo>
                <a:lnTo>
                  <a:pt x="1105683" y="974291"/>
                </a:lnTo>
                <a:lnTo>
                  <a:pt x="1116592" y="961130"/>
                </a:lnTo>
                <a:lnTo>
                  <a:pt x="1106137" y="970433"/>
                </a:lnTo>
                <a:lnTo>
                  <a:pt x="1114319" y="961810"/>
                </a:lnTo>
                <a:lnTo>
                  <a:pt x="1109774" y="965668"/>
                </a:lnTo>
                <a:lnTo>
                  <a:pt x="1117727" y="957499"/>
                </a:lnTo>
                <a:lnTo>
                  <a:pt x="1113183" y="961130"/>
                </a:lnTo>
                <a:lnTo>
                  <a:pt x="1116364" y="956365"/>
                </a:lnTo>
                <a:lnTo>
                  <a:pt x="1119319" y="952053"/>
                </a:lnTo>
                <a:lnTo>
                  <a:pt x="1123183" y="947515"/>
                </a:lnTo>
                <a:lnTo>
                  <a:pt x="1127046" y="943658"/>
                </a:lnTo>
                <a:lnTo>
                  <a:pt x="1113410" y="956365"/>
                </a:lnTo>
                <a:lnTo>
                  <a:pt x="1120683" y="946380"/>
                </a:lnTo>
                <a:lnTo>
                  <a:pt x="1118636" y="944792"/>
                </a:lnTo>
                <a:lnTo>
                  <a:pt x="1099320" y="969752"/>
                </a:lnTo>
                <a:lnTo>
                  <a:pt x="1094547" y="973156"/>
                </a:lnTo>
                <a:lnTo>
                  <a:pt x="1097274" y="971795"/>
                </a:lnTo>
                <a:lnTo>
                  <a:pt x="1091365" y="980190"/>
                </a:lnTo>
                <a:lnTo>
                  <a:pt x="1084092" y="990402"/>
                </a:lnTo>
                <a:lnTo>
                  <a:pt x="1080229" y="995394"/>
                </a:lnTo>
                <a:lnTo>
                  <a:pt x="1076365" y="1000159"/>
                </a:lnTo>
                <a:lnTo>
                  <a:pt x="1072274" y="1004470"/>
                </a:lnTo>
                <a:lnTo>
                  <a:pt x="1067730" y="1008555"/>
                </a:lnTo>
                <a:lnTo>
                  <a:pt x="1065684" y="1010370"/>
                </a:lnTo>
                <a:lnTo>
                  <a:pt x="1063185" y="1011731"/>
                </a:lnTo>
                <a:lnTo>
                  <a:pt x="1060684" y="1013320"/>
                </a:lnTo>
                <a:lnTo>
                  <a:pt x="1058184" y="1014454"/>
                </a:lnTo>
                <a:lnTo>
                  <a:pt x="1057276" y="1002201"/>
                </a:lnTo>
                <a:lnTo>
                  <a:pt x="1070911" y="981779"/>
                </a:lnTo>
                <a:lnTo>
                  <a:pt x="1066365" y="982687"/>
                </a:lnTo>
                <a:lnTo>
                  <a:pt x="1079320" y="966575"/>
                </a:lnTo>
                <a:lnTo>
                  <a:pt x="1071820" y="970887"/>
                </a:lnTo>
                <a:lnTo>
                  <a:pt x="1072956" y="969526"/>
                </a:lnTo>
                <a:lnTo>
                  <a:pt x="1074548" y="967483"/>
                </a:lnTo>
                <a:lnTo>
                  <a:pt x="1076821" y="965668"/>
                </a:lnTo>
                <a:lnTo>
                  <a:pt x="1079320" y="963172"/>
                </a:lnTo>
                <a:lnTo>
                  <a:pt x="1085002" y="958180"/>
                </a:lnTo>
                <a:lnTo>
                  <a:pt x="1091138" y="953415"/>
                </a:lnTo>
                <a:lnTo>
                  <a:pt x="1095910" y="949330"/>
                </a:lnTo>
                <a:lnTo>
                  <a:pt x="1097501" y="947515"/>
                </a:lnTo>
                <a:lnTo>
                  <a:pt x="1098637" y="946380"/>
                </a:lnTo>
                <a:lnTo>
                  <a:pt x="1098865" y="945926"/>
                </a:lnTo>
                <a:lnTo>
                  <a:pt x="1098865" y="945473"/>
                </a:lnTo>
                <a:lnTo>
                  <a:pt x="1098637" y="945019"/>
                </a:lnTo>
                <a:lnTo>
                  <a:pt x="1098183" y="945019"/>
                </a:lnTo>
                <a:lnTo>
                  <a:pt x="1096592" y="945473"/>
                </a:lnTo>
                <a:lnTo>
                  <a:pt x="1093410" y="946153"/>
                </a:lnTo>
                <a:lnTo>
                  <a:pt x="1102274" y="939346"/>
                </a:lnTo>
                <a:lnTo>
                  <a:pt x="1097728" y="941615"/>
                </a:lnTo>
                <a:lnTo>
                  <a:pt x="1107274" y="932539"/>
                </a:lnTo>
                <a:lnTo>
                  <a:pt x="1103864" y="934808"/>
                </a:lnTo>
                <a:lnTo>
                  <a:pt x="1110909" y="927547"/>
                </a:lnTo>
                <a:lnTo>
                  <a:pt x="1109774" y="928454"/>
                </a:lnTo>
                <a:lnTo>
                  <a:pt x="1127727" y="912343"/>
                </a:lnTo>
                <a:lnTo>
                  <a:pt x="1123825" y="914849"/>
                </a:lnTo>
                <a:lnTo>
                  <a:pt x="1123730" y="915150"/>
                </a:lnTo>
                <a:lnTo>
                  <a:pt x="1118217" y="919619"/>
                </a:lnTo>
                <a:lnTo>
                  <a:pt x="1116012" y="920795"/>
                </a:lnTo>
                <a:lnTo>
                  <a:pt x="1120422" y="917267"/>
                </a:lnTo>
                <a:lnTo>
                  <a:pt x="1121908" y="916079"/>
                </a:lnTo>
                <a:lnTo>
                  <a:pt x="1121364" y="916428"/>
                </a:lnTo>
                <a:lnTo>
                  <a:pt x="1127046" y="910528"/>
                </a:lnTo>
                <a:lnTo>
                  <a:pt x="1112273" y="920739"/>
                </a:lnTo>
                <a:lnTo>
                  <a:pt x="1127501" y="907805"/>
                </a:lnTo>
                <a:lnTo>
                  <a:pt x="1122251" y="910988"/>
                </a:lnTo>
                <a:lnTo>
                  <a:pt x="1123864" y="909242"/>
                </a:lnTo>
                <a:lnTo>
                  <a:pt x="1131365" y="902586"/>
                </a:lnTo>
                <a:lnTo>
                  <a:pt x="1129773" y="903721"/>
                </a:lnTo>
                <a:lnTo>
                  <a:pt x="1127955" y="905309"/>
                </a:lnTo>
                <a:lnTo>
                  <a:pt x="1124773" y="908259"/>
                </a:lnTo>
                <a:lnTo>
                  <a:pt x="1123864" y="909242"/>
                </a:lnTo>
                <a:lnTo>
                  <a:pt x="1121137" y="911663"/>
                </a:lnTo>
                <a:lnTo>
                  <a:pt x="1122251" y="910988"/>
                </a:lnTo>
                <a:lnTo>
                  <a:pt x="1119319" y="914159"/>
                </a:lnTo>
                <a:lnTo>
                  <a:pt x="1118409" y="915520"/>
                </a:lnTo>
                <a:lnTo>
                  <a:pt x="1117274" y="916428"/>
                </a:lnTo>
                <a:lnTo>
                  <a:pt x="1116364" y="917108"/>
                </a:lnTo>
                <a:lnTo>
                  <a:pt x="1115000" y="917335"/>
                </a:lnTo>
                <a:lnTo>
                  <a:pt x="1114091" y="917335"/>
                </a:lnTo>
                <a:lnTo>
                  <a:pt x="1113183" y="916882"/>
                </a:lnTo>
                <a:lnTo>
                  <a:pt x="1111819" y="915974"/>
                </a:lnTo>
                <a:lnTo>
                  <a:pt x="1110909" y="914159"/>
                </a:lnTo>
                <a:lnTo>
                  <a:pt x="1090683" y="927547"/>
                </a:lnTo>
                <a:lnTo>
                  <a:pt x="1100228" y="913932"/>
                </a:lnTo>
                <a:lnTo>
                  <a:pt x="1104319" y="910301"/>
                </a:lnTo>
                <a:lnTo>
                  <a:pt x="1109546" y="906444"/>
                </a:lnTo>
                <a:lnTo>
                  <a:pt x="1121137" y="898048"/>
                </a:lnTo>
                <a:lnTo>
                  <a:pt x="1132727" y="889879"/>
                </a:lnTo>
                <a:lnTo>
                  <a:pt x="1142272" y="883752"/>
                </a:lnTo>
                <a:lnTo>
                  <a:pt x="1141137" y="888744"/>
                </a:lnTo>
                <a:lnTo>
                  <a:pt x="1143409" y="887383"/>
                </a:lnTo>
                <a:lnTo>
                  <a:pt x="1145455" y="888291"/>
                </a:lnTo>
                <a:lnTo>
                  <a:pt x="1149318" y="885341"/>
                </a:lnTo>
                <a:lnTo>
                  <a:pt x="1151817" y="886022"/>
                </a:lnTo>
                <a:lnTo>
                  <a:pt x="1161135" y="879895"/>
                </a:lnTo>
                <a:lnTo>
                  <a:pt x="1169771" y="873768"/>
                </a:lnTo>
                <a:lnTo>
                  <a:pt x="1187045" y="861288"/>
                </a:lnTo>
                <a:lnTo>
                  <a:pt x="1195907" y="854934"/>
                </a:lnTo>
                <a:lnTo>
                  <a:pt x="1204771" y="848808"/>
                </a:lnTo>
                <a:lnTo>
                  <a:pt x="1213634" y="842908"/>
                </a:lnTo>
                <a:lnTo>
                  <a:pt x="1223179" y="837462"/>
                </a:lnTo>
                <a:lnTo>
                  <a:pt x="1225224" y="838143"/>
                </a:lnTo>
                <a:lnTo>
                  <a:pt x="1226134" y="840639"/>
                </a:lnTo>
                <a:lnTo>
                  <a:pt x="1225224" y="842000"/>
                </a:lnTo>
                <a:lnTo>
                  <a:pt x="1223633" y="843816"/>
                </a:lnTo>
                <a:lnTo>
                  <a:pt x="1219998" y="847446"/>
                </a:lnTo>
                <a:lnTo>
                  <a:pt x="1215452" y="851304"/>
                </a:lnTo>
                <a:lnTo>
                  <a:pt x="1210452" y="855161"/>
                </a:lnTo>
                <a:lnTo>
                  <a:pt x="1202271" y="861515"/>
                </a:lnTo>
                <a:lnTo>
                  <a:pt x="1199998" y="863104"/>
                </a:lnTo>
                <a:lnTo>
                  <a:pt x="1201135" y="862877"/>
                </a:lnTo>
                <a:lnTo>
                  <a:pt x="1216815" y="852892"/>
                </a:lnTo>
                <a:lnTo>
                  <a:pt x="1218634" y="853573"/>
                </a:lnTo>
                <a:lnTo>
                  <a:pt x="1220224" y="854027"/>
                </a:lnTo>
                <a:lnTo>
                  <a:pt x="1222043" y="853573"/>
                </a:lnTo>
                <a:lnTo>
                  <a:pt x="1223406" y="853346"/>
                </a:lnTo>
                <a:lnTo>
                  <a:pt x="1224997" y="852665"/>
                </a:lnTo>
                <a:lnTo>
                  <a:pt x="1226134" y="851985"/>
                </a:lnTo>
                <a:lnTo>
                  <a:pt x="1228634" y="850169"/>
                </a:lnTo>
                <a:lnTo>
                  <a:pt x="1230451" y="848354"/>
                </a:lnTo>
                <a:lnTo>
                  <a:pt x="1231815" y="846539"/>
                </a:lnTo>
                <a:lnTo>
                  <a:pt x="1232725" y="845858"/>
                </a:lnTo>
                <a:lnTo>
                  <a:pt x="1232952" y="845858"/>
                </a:lnTo>
                <a:lnTo>
                  <a:pt x="1232952" y="846085"/>
                </a:lnTo>
                <a:lnTo>
                  <a:pt x="1247951" y="826343"/>
                </a:lnTo>
                <a:lnTo>
                  <a:pt x="1228406" y="839731"/>
                </a:lnTo>
                <a:lnTo>
                  <a:pt x="1225451" y="835647"/>
                </a:lnTo>
                <a:lnTo>
                  <a:pt x="1294540" y="780280"/>
                </a:lnTo>
                <a:lnTo>
                  <a:pt x="1289086" y="783003"/>
                </a:lnTo>
                <a:lnTo>
                  <a:pt x="1303858" y="769161"/>
                </a:lnTo>
                <a:lnTo>
                  <a:pt x="1296358" y="774607"/>
                </a:lnTo>
                <a:lnTo>
                  <a:pt x="1309312" y="761673"/>
                </a:lnTo>
                <a:lnTo>
                  <a:pt x="1307039" y="763035"/>
                </a:lnTo>
                <a:lnTo>
                  <a:pt x="1307722" y="760766"/>
                </a:lnTo>
                <a:lnTo>
                  <a:pt x="1301358" y="764623"/>
                </a:lnTo>
                <a:lnTo>
                  <a:pt x="1294085" y="768708"/>
                </a:lnTo>
                <a:lnTo>
                  <a:pt x="1291586" y="770069"/>
                </a:lnTo>
                <a:lnTo>
                  <a:pt x="1290903" y="770296"/>
                </a:lnTo>
                <a:lnTo>
                  <a:pt x="1290676" y="770069"/>
                </a:lnTo>
                <a:lnTo>
                  <a:pt x="1291131" y="769616"/>
                </a:lnTo>
                <a:lnTo>
                  <a:pt x="1292268" y="768481"/>
                </a:lnTo>
                <a:lnTo>
                  <a:pt x="1296358" y="764850"/>
                </a:lnTo>
                <a:lnTo>
                  <a:pt x="1301131" y="761219"/>
                </a:lnTo>
                <a:lnTo>
                  <a:pt x="1313175" y="755093"/>
                </a:lnTo>
                <a:lnTo>
                  <a:pt x="1322721" y="750101"/>
                </a:lnTo>
                <a:lnTo>
                  <a:pt x="1329993" y="746017"/>
                </a:lnTo>
                <a:lnTo>
                  <a:pt x="1334539" y="742840"/>
                </a:lnTo>
                <a:lnTo>
                  <a:pt x="1335902" y="741478"/>
                </a:lnTo>
                <a:lnTo>
                  <a:pt x="1336811" y="740344"/>
                </a:lnTo>
                <a:lnTo>
                  <a:pt x="1337039" y="739663"/>
                </a:lnTo>
                <a:lnTo>
                  <a:pt x="1336811" y="739436"/>
                </a:lnTo>
                <a:lnTo>
                  <a:pt x="1336584" y="739209"/>
                </a:lnTo>
                <a:lnTo>
                  <a:pt x="1335448" y="738982"/>
                </a:lnTo>
                <a:lnTo>
                  <a:pt x="1333857" y="738982"/>
                </a:lnTo>
                <a:lnTo>
                  <a:pt x="1331585" y="739209"/>
                </a:lnTo>
                <a:lnTo>
                  <a:pt x="1328631" y="739663"/>
                </a:lnTo>
                <a:lnTo>
                  <a:pt x="1337039" y="732628"/>
                </a:lnTo>
                <a:lnTo>
                  <a:pt x="1332948" y="734217"/>
                </a:lnTo>
                <a:lnTo>
                  <a:pt x="1350447" y="721510"/>
                </a:lnTo>
                <a:lnTo>
                  <a:pt x="1350447" y="719241"/>
                </a:lnTo>
                <a:lnTo>
                  <a:pt x="1363856" y="707668"/>
                </a:lnTo>
                <a:lnTo>
                  <a:pt x="1353629" y="714022"/>
                </a:lnTo>
                <a:lnTo>
                  <a:pt x="1342494" y="721056"/>
                </a:lnTo>
                <a:lnTo>
                  <a:pt x="1333629" y="726956"/>
                </a:lnTo>
                <a:lnTo>
                  <a:pt x="1330902" y="728317"/>
                </a:lnTo>
                <a:lnTo>
                  <a:pt x="1329993" y="728998"/>
                </a:lnTo>
                <a:lnTo>
                  <a:pt x="1329539" y="729225"/>
                </a:lnTo>
                <a:lnTo>
                  <a:pt x="1326811" y="729452"/>
                </a:lnTo>
                <a:lnTo>
                  <a:pt x="1328175" y="724460"/>
                </a:lnTo>
                <a:lnTo>
                  <a:pt x="1315448" y="735125"/>
                </a:lnTo>
                <a:lnTo>
                  <a:pt x="1329539" y="719922"/>
                </a:lnTo>
                <a:lnTo>
                  <a:pt x="1311813" y="734671"/>
                </a:lnTo>
                <a:lnTo>
                  <a:pt x="1313312" y="732561"/>
                </a:lnTo>
                <a:lnTo>
                  <a:pt x="1312741" y="732899"/>
                </a:lnTo>
                <a:lnTo>
                  <a:pt x="1311275" y="733476"/>
                </a:lnTo>
                <a:lnTo>
                  <a:pt x="1313427" y="732400"/>
                </a:lnTo>
                <a:lnTo>
                  <a:pt x="1316812" y="727636"/>
                </a:lnTo>
                <a:lnTo>
                  <a:pt x="1311585" y="728544"/>
                </a:lnTo>
                <a:lnTo>
                  <a:pt x="1313403" y="724233"/>
                </a:lnTo>
                <a:lnTo>
                  <a:pt x="1309312" y="727183"/>
                </a:lnTo>
                <a:lnTo>
                  <a:pt x="1327721" y="712433"/>
                </a:lnTo>
                <a:lnTo>
                  <a:pt x="1322266" y="714475"/>
                </a:lnTo>
                <a:lnTo>
                  <a:pt x="1317948" y="716064"/>
                </a:lnTo>
                <a:lnTo>
                  <a:pt x="1343402" y="695642"/>
                </a:lnTo>
                <a:lnTo>
                  <a:pt x="1347947" y="692919"/>
                </a:lnTo>
                <a:lnTo>
                  <a:pt x="1344766" y="697457"/>
                </a:lnTo>
                <a:lnTo>
                  <a:pt x="1358402" y="687700"/>
                </a:lnTo>
                <a:lnTo>
                  <a:pt x="1358174" y="687700"/>
                </a:lnTo>
                <a:lnTo>
                  <a:pt x="1357947" y="687700"/>
                </a:lnTo>
                <a:lnTo>
                  <a:pt x="1357720" y="687700"/>
                </a:lnTo>
                <a:lnTo>
                  <a:pt x="1356811" y="685657"/>
                </a:lnTo>
                <a:lnTo>
                  <a:pt x="1362947" y="679985"/>
                </a:lnTo>
                <a:lnTo>
                  <a:pt x="1369537" y="674766"/>
                </a:lnTo>
                <a:lnTo>
                  <a:pt x="1376356" y="669093"/>
                </a:lnTo>
                <a:lnTo>
                  <a:pt x="1383400" y="663647"/>
                </a:lnTo>
                <a:lnTo>
                  <a:pt x="1391128" y="658428"/>
                </a:lnTo>
                <a:lnTo>
                  <a:pt x="1398628" y="653209"/>
                </a:lnTo>
                <a:lnTo>
                  <a:pt x="1406354" y="648217"/>
                </a:lnTo>
                <a:lnTo>
                  <a:pt x="1414309" y="643225"/>
                </a:lnTo>
                <a:lnTo>
                  <a:pt x="1422264" y="638687"/>
                </a:lnTo>
                <a:lnTo>
                  <a:pt x="1430218" y="634375"/>
                </a:lnTo>
                <a:lnTo>
                  <a:pt x="1438399" y="630064"/>
                </a:lnTo>
                <a:lnTo>
                  <a:pt x="1446353" y="626206"/>
                </a:lnTo>
                <a:lnTo>
                  <a:pt x="1454308" y="622576"/>
                </a:lnTo>
                <a:lnTo>
                  <a:pt x="1462489" y="619399"/>
                </a:lnTo>
                <a:lnTo>
                  <a:pt x="1470216" y="616449"/>
                </a:lnTo>
                <a:lnTo>
                  <a:pt x="1477943" y="614407"/>
                </a:lnTo>
                <a:close/>
                <a:moveTo>
                  <a:pt x="3377618" y="613373"/>
                </a:moveTo>
                <a:lnTo>
                  <a:pt x="3384424" y="630142"/>
                </a:lnTo>
                <a:lnTo>
                  <a:pt x="3390776" y="646911"/>
                </a:lnTo>
                <a:lnTo>
                  <a:pt x="3386564" y="644867"/>
                </a:lnTo>
                <a:lnTo>
                  <a:pt x="3387725" y="645939"/>
                </a:lnTo>
                <a:lnTo>
                  <a:pt x="3387725" y="646183"/>
                </a:lnTo>
                <a:lnTo>
                  <a:pt x="3386263" y="644721"/>
                </a:lnTo>
                <a:lnTo>
                  <a:pt x="3374896" y="639206"/>
                </a:lnTo>
                <a:lnTo>
                  <a:pt x="3360604" y="631955"/>
                </a:lnTo>
                <a:lnTo>
                  <a:pt x="3361512" y="626970"/>
                </a:lnTo>
                <a:lnTo>
                  <a:pt x="3368317" y="622437"/>
                </a:lnTo>
                <a:lnTo>
                  <a:pt x="3376484" y="614733"/>
                </a:lnTo>
                <a:lnTo>
                  <a:pt x="3377618" y="613373"/>
                </a:lnTo>
                <a:close/>
                <a:moveTo>
                  <a:pt x="1665022" y="612866"/>
                </a:moveTo>
                <a:lnTo>
                  <a:pt x="1665287" y="612866"/>
                </a:lnTo>
                <a:lnTo>
                  <a:pt x="1658937" y="616040"/>
                </a:lnTo>
                <a:lnTo>
                  <a:pt x="1665022" y="612866"/>
                </a:lnTo>
                <a:close/>
                <a:moveTo>
                  <a:pt x="2727098" y="609622"/>
                </a:moveTo>
                <a:lnTo>
                  <a:pt x="2727325" y="611033"/>
                </a:lnTo>
                <a:lnTo>
                  <a:pt x="2727325" y="612091"/>
                </a:lnTo>
                <a:lnTo>
                  <a:pt x="2724150" y="612796"/>
                </a:lnTo>
                <a:lnTo>
                  <a:pt x="2727098" y="609622"/>
                </a:lnTo>
                <a:close/>
                <a:moveTo>
                  <a:pt x="2840956" y="609568"/>
                </a:moveTo>
                <a:lnTo>
                  <a:pt x="2833234" y="610211"/>
                </a:lnTo>
                <a:lnTo>
                  <a:pt x="2822121" y="610891"/>
                </a:lnTo>
                <a:lnTo>
                  <a:pt x="2811462" y="611344"/>
                </a:lnTo>
                <a:lnTo>
                  <a:pt x="2806888" y="611441"/>
                </a:lnTo>
                <a:lnTo>
                  <a:pt x="2810101" y="611747"/>
                </a:lnTo>
                <a:lnTo>
                  <a:pt x="2816224" y="612201"/>
                </a:lnTo>
                <a:lnTo>
                  <a:pt x="2822801" y="612201"/>
                </a:lnTo>
                <a:lnTo>
                  <a:pt x="2829378" y="611747"/>
                </a:lnTo>
                <a:lnTo>
                  <a:pt x="2832553" y="611520"/>
                </a:lnTo>
                <a:lnTo>
                  <a:pt x="2835728" y="611066"/>
                </a:lnTo>
                <a:lnTo>
                  <a:pt x="2838449" y="610613"/>
                </a:lnTo>
                <a:lnTo>
                  <a:pt x="2840956" y="609568"/>
                </a:lnTo>
                <a:close/>
                <a:moveTo>
                  <a:pt x="1670483" y="608102"/>
                </a:moveTo>
                <a:lnTo>
                  <a:pt x="1671638" y="608102"/>
                </a:lnTo>
                <a:lnTo>
                  <a:pt x="1670050" y="612865"/>
                </a:lnTo>
                <a:lnTo>
                  <a:pt x="1670483" y="608102"/>
                </a:lnTo>
                <a:close/>
                <a:moveTo>
                  <a:pt x="2843172" y="607200"/>
                </a:moveTo>
                <a:lnTo>
                  <a:pt x="2843725" y="608428"/>
                </a:lnTo>
                <a:lnTo>
                  <a:pt x="2845253" y="607663"/>
                </a:lnTo>
                <a:lnTo>
                  <a:pt x="2843172" y="607200"/>
                </a:lnTo>
                <a:close/>
                <a:moveTo>
                  <a:pt x="1671402" y="606516"/>
                </a:moveTo>
                <a:lnTo>
                  <a:pt x="1671637" y="606516"/>
                </a:lnTo>
                <a:lnTo>
                  <a:pt x="1665287" y="609691"/>
                </a:lnTo>
                <a:lnTo>
                  <a:pt x="1671402" y="606516"/>
                </a:lnTo>
                <a:close/>
                <a:moveTo>
                  <a:pt x="1473200" y="606476"/>
                </a:moveTo>
                <a:lnTo>
                  <a:pt x="1470025" y="608064"/>
                </a:lnTo>
                <a:lnTo>
                  <a:pt x="1470025" y="607746"/>
                </a:lnTo>
                <a:lnTo>
                  <a:pt x="1473200" y="606476"/>
                </a:lnTo>
                <a:close/>
                <a:moveTo>
                  <a:pt x="2745350" y="606446"/>
                </a:moveTo>
                <a:lnTo>
                  <a:pt x="2745812" y="612862"/>
                </a:lnTo>
                <a:lnTo>
                  <a:pt x="2749048" y="611029"/>
                </a:lnTo>
                <a:lnTo>
                  <a:pt x="2749279" y="611258"/>
                </a:lnTo>
                <a:lnTo>
                  <a:pt x="2743732" y="619048"/>
                </a:lnTo>
                <a:lnTo>
                  <a:pt x="2756443" y="608279"/>
                </a:lnTo>
                <a:lnTo>
                  <a:pt x="2763838" y="610570"/>
                </a:lnTo>
                <a:lnTo>
                  <a:pt x="2763144" y="613091"/>
                </a:lnTo>
                <a:lnTo>
                  <a:pt x="2759447" y="616528"/>
                </a:lnTo>
                <a:lnTo>
                  <a:pt x="2752514" y="618132"/>
                </a:lnTo>
                <a:lnTo>
                  <a:pt x="2749972" y="619964"/>
                </a:lnTo>
                <a:lnTo>
                  <a:pt x="2746506" y="622943"/>
                </a:lnTo>
                <a:lnTo>
                  <a:pt x="2746506" y="620194"/>
                </a:lnTo>
                <a:lnTo>
                  <a:pt x="2740728" y="626609"/>
                </a:lnTo>
                <a:lnTo>
                  <a:pt x="2734951" y="625922"/>
                </a:lnTo>
                <a:lnTo>
                  <a:pt x="2738186" y="622485"/>
                </a:lnTo>
                <a:lnTo>
                  <a:pt x="2727325" y="628671"/>
                </a:lnTo>
                <a:lnTo>
                  <a:pt x="2731022" y="619964"/>
                </a:lnTo>
                <a:lnTo>
                  <a:pt x="2737031" y="618132"/>
                </a:lnTo>
                <a:lnTo>
                  <a:pt x="2736681" y="616047"/>
                </a:lnTo>
                <a:lnTo>
                  <a:pt x="2736369" y="616347"/>
                </a:lnTo>
                <a:lnTo>
                  <a:pt x="2724342" y="620733"/>
                </a:lnTo>
                <a:lnTo>
                  <a:pt x="2725738" y="620733"/>
                </a:lnTo>
                <a:lnTo>
                  <a:pt x="2725523" y="621187"/>
                </a:lnTo>
                <a:lnTo>
                  <a:pt x="2717800" y="622321"/>
                </a:lnTo>
                <a:lnTo>
                  <a:pt x="2722091" y="620733"/>
                </a:lnTo>
                <a:lnTo>
                  <a:pt x="2724342" y="620733"/>
                </a:lnTo>
                <a:lnTo>
                  <a:pt x="2722658" y="618886"/>
                </a:lnTo>
                <a:lnTo>
                  <a:pt x="2729634" y="616347"/>
                </a:lnTo>
                <a:lnTo>
                  <a:pt x="2721455" y="618655"/>
                </a:lnTo>
                <a:lnTo>
                  <a:pt x="2713037" y="619810"/>
                </a:lnTo>
                <a:lnTo>
                  <a:pt x="2723139" y="613806"/>
                </a:lnTo>
                <a:lnTo>
                  <a:pt x="2727950" y="614268"/>
                </a:lnTo>
                <a:lnTo>
                  <a:pt x="2729634" y="608034"/>
                </a:lnTo>
                <a:lnTo>
                  <a:pt x="2735647" y="612883"/>
                </a:lnTo>
                <a:lnTo>
                  <a:pt x="2736644" y="615370"/>
                </a:lnTo>
                <a:lnTo>
                  <a:pt x="2740959" y="614695"/>
                </a:lnTo>
                <a:lnTo>
                  <a:pt x="2745350" y="606446"/>
                </a:lnTo>
                <a:close/>
                <a:moveTo>
                  <a:pt x="3080709" y="605895"/>
                </a:moveTo>
                <a:lnTo>
                  <a:pt x="3080546" y="606276"/>
                </a:lnTo>
                <a:lnTo>
                  <a:pt x="3078738" y="609451"/>
                </a:lnTo>
                <a:lnTo>
                  <a:pt x="3076930" y="612399"/>
                </a:lnTo>
                <a:lnTo>
                  <a:pt x="3074896" y="614893"/>
                </a:lnTo>
                <a:lnTo>
                  <a:pt x="3070602" y="618976"/>
                </a:lnTo>
                <a:lnTo>
                  <a:pt x="3068794" y="620790"/>
                </a:lnTo>
                <a:lnTo>
                  <a:pt x="3067438" y="622604"/>
                </a:lnTo>
                <a:lnTo>
                  <a:pt x="3066534" y="624418"/>
                </a:lnTo>
                <a:lnTo>
                  <a:pt x="3066534" y="625325"/>
                </a:lnTo>
                <a:lnTo>
                  <a:pt x="3066308" y="626233"/>
                </a:lnTo>
                <a:lnTo>
                  <a:pt x="3066534" y="627140"/>
                </a:lnTo>
                <a:lnTo>
                  <a:pt x="3066760" y="628274"/>
                </a:lnTo>
                <a:lnTo>
                  <a:pt x="3067438" y="629408"/>
                </a:lnTo>
                <a:lnTo>
                  <a:pt x="3068116" y="630315"/>
                </a:lnTo>
                <a:lnTo>
                  <a:pt x="3070602" y="633036"/>
                </a:lnTo>
                <a:lnTo>
                  <a:pt x="3074218" y="635758"/>
                </a:lnTo>
                <a:lnTo>
                  <a:pt x="3079416" y="639159"/>
                </a:lnTo>
                <a:lnTo>
                  <a:pt x="3085518" y="642788"/>
                </a:lnTo>
                <a:lnTo>
                  <a:pt x="3099755" y="650498"/>
                </a:lnTo>
                <a:lnTo>
                  <a:pt x="3099945" y="650609"/>
                </a:lnTo>
                <a:lnTo>
                  <a:pt x="3096324" y="646231"/>
                </a:lnTo>
                <a:lnTo>
                  <a:pt x="3092467" y="642152"/>
                </a:lnTo>
                <a:lnTo>
                  <a:pt x="3088611" y="638753"/>
                </a:lnTo>
                <a:lnTo>
                  <a:pt x="3085889" y="636260"/>
                </a:lnTo>
                <a:lnTo>
                  <a:pt x="3083167" y="634448"/>
                </a:lnTo>
                <a:lnTo>
                  <a:pt x="3081125" y="632635"/>
                </a:lnTo>
                <a:lnTo>
                  <a:pt x="3079537" y="631275"/>
                </a:lnTo>
                <a:lnTo>
                  <a:pt x="3078176" y="629689"/>
                </a:lnTo>
                <a:lnTo>
                  <a:pt x="3077495" y="628103"/>
                </a:lnTo>
                <a:lnTo>
                  <a:pt x="3077042" y="626063"/>
                </a:lnTo>
                <a:lnTo>
                  <a:pt x="3077042" y="623344"/>
                </a:lnTo>
                <a:lnTo>
                  <a:pt x="3077495" y="619945"/>
                </a:lnTo>
                <a:lnTo>
                  <a:pt x="3078403" y="615639"/>
                </a:lnTo>
                <a:lnTo>
                  <a:pt x="3080709" y="605895"/>
                </a:lnTo>
                <a:close/>
                <a:moveTo>
                  <a:pt x="2916622" y="605316"/>
                </a:moveTo>
                <a:lnTo>
                  <a:pt x="2919185" y="606982"/>
                </a:lnTo>
                <a:lnTo>
                  <a:pt x="2921226" y="608344"/>
                </a:lnTo>
                <a:lnTo>
                  <a:pt x="2923040" y="609705"/>
                </a:lnTo>
                <a:lnTo>
                  <a:pt x="2925081" y="611520"/>
                </a:lnTo>
                <a:lnTo>
                  <a:pt x="2926442" y="613108"/>
                </a:lnTo>
                <a:lnTo>
                  <a:pt x="2926391" y="614604"/>
                </a:lnTo>
                <a:lnTo>
                  <a:pt x="2927547" y="613533"/>
                </a:lnTo>
                <a:lnTo>
                  <a:pt x="2926417" y="612172"/>
                </a:lnTo>
                <a:lnTo>
                  <a:pt x="2924835" y="610811"/>
                </a:lnTo>
                <a:lnTo>
                  <a:pt x="2921445" y="608090"/>
                </a:lnTo>
                <a:lnTo>
                  <a:pt x="2917151" y="605595"/>
                </a:lnTo>
                <a:lnTo>
                  <a:pt x="2916622" y="605316"/>
                </a:lnTo>
                <a:close/>
                <a:moveTo>
                  <a:pt x="1671864" y="604928"/>
                </a:moveTo>
                <a:lnTo>
                  <a:pt x="1672998" y="604928"/>
                </a:lnTo>
                <a:lnTo>
                  <a:pt x="1665287" y="608104"/>
                </a:lnTo>
                <a:lnTo>
                  <a:pt x="1671864" y="604928"/>
                </a:lnTo>
                <a:close/>
                <a:moveTo>
                  <a:pt x="2761933" y="604858"/>
                </a:moveTo>
                <a:lnTo>
                  <a:pt x="2763838" y="605493"/>
                </a:lnTo>
                <a:lnTo>
                  <a:pt x="2761361" y="608033"/>
                </a:lnTo>
                <a:lnTo>
                  <a:pt x="2759075" y="607080"/>
                </a:lnTo>
                <a:lnTo>
                  <a:pt x="2761933" y="604858"/>
                </a:lnTo>
                <a:close/>
                <a:moveTo>
                  <a:pt x="2281010" y="604856"/>
                </a:moveTo>
                <a:lnTo>
                  <a:pt x="2281237" y="605885"/>
                </a:lnTo>
                <a:lnTo>
                  <a:pt x="2276247" y="609384"/>
                </a:lnTo>
                <a:lnTo>
                  <a:pt x="2267176" y="611030"/>
                </a:lnTo>
                <a:lnTo>
                  <a:pt x="2255837" y="615969"/>
                </a:lnTo>
                <a:lnTo>
                  <a:pt x="2260599" y="612470"/>
                </a:lnTo>
                <a:lnTo>
                  <a:pt x="2261733" y="612264"/>
                </a:lnTo>
                <a:lnTo>
                  <a:pt x="2276474" y="606091"/>
                </a:lnTo>
                <a:lnTo>
                  <a:pt x="2281010" y="604856"/>
                </a:lnTo>
                <a:close/>
                <a:moveTo>
                  <a:pt x="2777358" y="603270"/>
                </a:moveTo>
                <a:lnTo>
                  <a:pt x="2781300" y="606093"/>
                </a:lnTo>
                <a:lnTo>
                  <a:pt x="2781081" y="606446"/>
                </a:lnTo>
                <a:lnTo>
                  <a:pt x="2774950" y="606093"/>
                </a:lnTo>
                <a:lnTo>
                  <a:pt x="2777358" y="603270"/>
                </a:lnTo>
                <a:close/>
                <a:moveTo>
                  <a:pt x="1471613" y="601708"/>
                </a:moveTo>
                <a:lnTo>
                  <a:pt x="1463242" y="608992"/>
                </a:lnTo>
                <a:lnTo>
                  <a:pt x="1469350" y="606033"/>
                </a:lnTo>
                <a:lnTo>
                  <a:pt x="1469803" y="606943"/>
                </a:lnTo>
                <a:lnTo>
                  <a:pt x="1464826" y="611496"/>
                </a:lnTo>
                <a:lnTo>
                  <a:pt x="1442202" y="624242"/>
                </a:lnTo>
                <a:lnTo>
                  <a:pt x="1413696" y="642225"/>
                </a:lnTo>
                <a:lnTo>
                  <a:pt x="1410755" y="643590"/>
                </a:lnTo>
                <a:lnTo>
                  <a:pt x="1413243" y="640176"/>
                </a:lnTo>
                <a:lnTo>
                  <a:pt x="1409172" y="641997"/>
                </a:lnTo>
                <a:lnTo>
                  <a:pt x="1400801" y="649053"/>
                </a:lnTo>
                <a:lnTo>
                  <a:pt x="1379760" y="662482"/>
                </a:lnTo>
                <a:lnTo>
                  <a:pt x="1381118" y="661799"/>
                </a:lnTo>
                <a:lnTo>
                  <a:pt x="1377950" y="663621"/>
                </a:lnTo>
                <a:lnTo>
                  <a:pt x="1384737" y="658613"/>
                </a:lnTo>
                <a:lnTo>
                  <a:pt x="1384285" y="658613"/>
                </a:lnTo>
                <a:lnTo>
                  <a:pt x="1450834" y="612695"/>
                </a:lnTo>
                <a:lnTo>
                  <a:pt x="1449441" y="613772"/>
                </a:lnTo>
                <a:lnTo>
                  <a:pt x="1446727" y="615820"/>
                </a:lnTo>
                <a:lnTo>
                  <a:pt x="1451252" y="612406"/>
                </a:lnTo>
                <a:lnTo>
                  <a:pt x="1450834" y="612695"/>
                </a:lnTo>
                <a:lnTo>
                  <a:pt x="1452383" y="611496"/>
                </a:lnTo>
                <a:lnTo>
                  <a:pt x="1455324" y="609447"/>
                </a:lnTo>
                <a:lnTo>
                  <a:pt x="1458491" y="607626"/>
                </a:lnTo>
                <a:lnTo>
                  <a:pt x="1461658" y="605578"/>
                </a:lnTo>
                <a:lnTo>
                  <a:pt x="1464826" y="604212"/>
                </a:lnTo>
                <a:lnTo>
                  <a:pt x="1468220" y="602618"/>
                </a:lnTo>
                <a:lnTo>
                  <a:pt x="1471613" y="601708"/>
                </a:lnTo>
                <a:close/>
                <a:moveTo>
                  <a:pt x="2751953" y="596921"/>
                </a:moveTo>
                <a:lnTo>
                  <a:pt x="2754313" y="596921"/>
                </a:lnTo>
                <a:lnTo>
                  <a:pt x="2754077" y="597793"/>
                </a:lnTo>
                <a:lnTo>
                  <a:pt x="2736850" y="608034"/>
                </a:lnTo>
                <a:lnTo>
                  <a:pt x="2751953" y="596921"/>
                </a:lnTo>
                <a:close/>
                <a:moveTo>
                  <a:pt x="1471613" y="595366"/>
                </a:moveTo>
                <a:lnTo>
                  <a:pt x="1471436" y="595630"/>
                </a:lnTo>
                <a:lnTo>
                  <a:pt x="1470025" y="596953"/>
                </a:lnTo>
                <a:lnTo>
                  <a:pt x="1471613" y="595366"/>
                </a:lnTo>
                <a:close/>
                <a:moveTo>
                  <a:pt x="1484313" y="589015"/>
                </a:moveTo>
                <a:lnTo>
                  <a:pt x="1483677" y="589767"/>
                </a:lnTo>
                <a:lnTo>
                  <a:pt x="1480080" y="592525"/>
                </a:lnTo>
                <a:lnTo>
                  <a:pt x="1477962" y="593778"/>
                </a:lnTo>
                <a:lnTo>
                  <a:pt x="1484313" y="589015"/>
                </a:lnTo>
                <a:close/>
                <a:moveTo>
                  <a:pt x="1487487" y="589015"/>
                </a:moveTo>
                <a:lnTo>
                  <a:pt x="1482407" y="592984"/>
                </a:lnTo>
                <a:lnTo>
                  <a:pt x="1481137" y="593778"/>
                </a:lnTo>
                <a:lnTo>
                  <a:pt x="1487487" y="589015"/>
                </a:lnTo>
                <a:close/>
                <a:moveTo>
                  <a:pt x="2041596" y="587462"/>
                </a:moveTo>
                <a:lnTo>
                  <a:pt x="2043112" y="587607"/>
                </a:lnTo>
                <a:lnTo>
                  <a:pt x="2042462" y="587751"/>
                </a:lnTo>
                <a:lnTo>
                  <a:pt x="2033587" y="589050"/>
                </a:lnTo>
                <a:lnTo>
                  <a:pt x="2041596" y="587462"/>
                </a:lnTo>
                <a:close/>
                <a:moveTo>
                  <a:pt x="2065509" y="585873"/>
                </a:moveTo>
                <a:lnTo>
                  <a:pt x="2068478" y="590968"/>
                </a:lnTo>
                <a:lnTo>
                  <a:pt x="2071219" y="590746"/>
                </a:lnTo>
                <a:lnTo>
                  <a:pt x="2073275" y="596505"/>
                </a:lnTo>
                <a:lnTo>
                  <a:pt x="2073046" y="596505"/>
                </a:lnTo>
                <a:lnTo>
                  <a:pt x="2063453" y="595398"/>
                </a:lnTo>
                <a:lnTo>
                  <a:pt x="2062311" y="598942"/>
                </a:lnTo>
                <a:lnTo>
                  <a:pt x="2066422" y="600714"/>
                </a:lnTo>
                <a:lnTo>
                  <a:pt x="2057514" y="604922"/>
                </a:lnTo>
                <a:lnTo>
                  <a:pt x="2051575" y="600271"/>
                </a:lnTo>
                <a:lnTo>
                  <a:pt x="2043809" y="597834"/>
                </a:lnTo>
                <a:lnTo>
                  <a:pt x="2042895" y="597391"/>
                </a:lnTo>
                <a:lnTo>
                  <a:pt x="2041525" y="594733"/>
                </a:lnTo>
                <a:lnTo>
                  <a:pt x="2051347" y="586759"/>
                </a:lnTo>
                <a:lnTo>
                  <a:pt x="2065509" y="585873"/>
                </a:lnTo>
                <a:close/>
                <a:moveTo>
                  <a:pt x="2862942" y="585061"/>
                </a:moveTo>
                <a:lnTo>
                  <a:pt x="2864530" y="588233"/>
                </a:lnTo>
                <a:lnTo>
                  <a:pt x="2854778" y="590272"/>
                </a:lnTo>
                <a:lnTo>
                  <a:pt x="2854551" y="590499"/>
                </a:lnTo>
                <a:lnTo>
                  <a:pt x="2854325" y="590499"/>
                </a:lnTo>
                <a:lnTo>
                  <a:pt x="2854098" y="590499"/>
                </a:lnTo>
                <a:lnTo>
                  <a:pt x="2853871" y="590499"/>
                </a:lnTo>
                <a:lnTo>
                  <a:pt x="2852510" y="590725"/>
                </a:lnTo>
                <a:lnTo>
                  <a:pt x="2845026" y="592311"/>
                </a:lnTo>
                <a:lnTo>
                  <a:pt x="2845214" y="592670"/>
                </a:lnTo>
                <a:lnTo>
                  <a:pt x="2847294" y="592462"/>
                </a:lnTo>
                <a:lnTo>
                  <a:pt x="2852510" y="592235"/>
                </a:lnTo>
                <a:lnTo>
                  <a:pt x="2857726" y="592235"/>
                </a:lnTo>
                <a:lnTo>
                  <a:pt x="2863396" y="592235"/>
                </a:lnTo>
                <a:lnTo>
                  <a:pt x="2864512" y="592278"/>
                </a:lnTo>
                <a:lnTo>
                  <a:pt x="2854325" y="590854"/>
                </a:lnTo>
                <a:lnTo>
                  <a:pt x="2854551" y="590854"/>
                </a:lnTo>
                <a:lnTo>
                  <a:pt x="2854777" y="590854"/>
                </a:lnTo>
                <a:lnTo>
                  <a:pt x="2855455" y="590628"/>
                </a:lnTo>
                <a:lnTo>
                  <a:pt x="2866076" y="587906"/>
                </a:lnTo>
                <a:lnTo>
                  <a:pt x="2863139" y="585412"/>
                </a:lnTo>
                <a:lnTo>
                  <a:pt x="2864037" y="585159"/>
                </a:lnTo>
                <a:lnTo>
                  <a:pt x="2862942" y="585061"/>
                </a:lnTo>
                <a:close/>
                <a:moveTo>
                  <a:pt x="2825750" y="584607"/>
                </a:moveTo>
                <a:lnTo>
                  <a:pt x="2820987" y="585061"/>
                </a:lnTo>
                <a:lnTo>
                  <a:pt x="2824389" y="588913"/>
                </a:lnTo>
                <a:lnTo>
                  <a:pt x="2827110" y="585740"/>
                </a:lnTo>
                <a:lnTo>
                  <a:pt x="2825750" y="584607"/>
                </a:lnTo>
                <a:close/>
                <a:moveTo>
                  <a:pt x="2786211" y="584221"/>
                </a:moveTo>
                <a:lnTo>
                  <a:pt x="2794673" y="585879"/>
                </a:lnTo>
                <a:lnTo>
                  <a:pt x="2794215" y="586827"/>
                </a:lnTo>
                <a:lnTo>
                  <a:pt x="2795588" y="588486"/>
                </a:lnTo>
                <a:lnTo>
                  <a:pt x="2792386" y="592277"/>
                </a:lnTo>
                <a:lnTo>
                  <a:pt x="2791014" y="593698"/>
                </a:lnTo>
                <a:lnTo>
                  <a:pt x="2793987" y="594646"/>
                </a:lnTo>
                <a:lnTo>
                  <a:pt x="2791928" y="595120"/>
                </a:lnTo>
                <a:lnTo>
                  <a:pt x="2785982" y="595831"/>
                </a:lnTo>
                <a:lnTo>
                  <a:pt x="2774089" y="600096"/>
                </a:lnTo>
                <a:lnTo>
                  <a:pt x="2768600" y="599622"/>
                </a:lnTo>
                <a:lnTo>
                  <a:pt x="2775232" y="597016"/>
                </a:lnTo>
                <a:lnTo>
                  <a:pt x="2772030" y="595831"/>
                </a:lnTo>
                <a:lnTo>
                  <a:pt x="2775461" y="593935"/>
                </a:lnTo>
                <a:lnTo>
                  <a:pt x="2772030" y="594646"/>
                </a:lnTo>
                <a:lnTo>
                  <a:pt x="2769057" y="592040"/>
                </a:lnTo>
                <a:lnTo>
                  <a:pt x="2782780" y="588723"/>
                </a:lnTo>
                <a:lnTo>
                  <a:pt x="2776833" y="587538"/>
                </a:lnTo>
                <a:lnTo>
                  <a:pt x="2782094" y="586827"/>
                </a:lnTo>
                <a:lnTo>
                  <a:pt x="2785982" y="585879"/>
                </a:lnTo>
                <a:lnTo>
                  <a:pt x="2786439" y="586590"/>
                </a:lnTo>
                <a:lnTo>
                  <a:pt x="2786211" y="584221"/>
                </a:lnTo>
                <a:close/>
                <a:moveTo>
                  <a:pt x="3406775" y="582678"/>
                </a:moveTo>
                <a:lnTo>
                  <a:pt x="3409950" y="582678"/>
                </a:lnTo>
                <a:lnTo>
                  <a:pt x="3409553" y="584266"/>
                </a:lnTo>
                <a:lnTo>
                  <a:pt x="3406775" y="584266"/>
                </a:lnTo>
                <a:lnTo>
                  <a:pt x="3406775" y="582678"/>
                </a:lnTo>
                <a:close/>
                <a:moveTo>
                  <a:pt x="1705617" y="581116"/>
                </a:moveTo>
                <a:lnTo>
                  <a:pt x="1706563" y="581116"/>
                </a:lnTo>
                <a:lnTo>
                  <a:pt x="1705617" y="581982"/>
                </a:lnTo>
                <a:lnTo>
                  <a:pt x="1698287" y="584291"/>
                </a:lnTo>
                <a:lnTo>
                  <a:pt x="1695450" y="584291"/>
                </a:lnTo>
                <a:lnTo>
                  <a:pt x="1698287" y="582560"/>
                </a:lnTo>
                <a:lnTo>
                  <a:pt x="1705617" y="581116"/>
                </a:lnTo>
                <a:close/>
                <a:moveTo>
                  <a:pt x="1706562" y="579528"/>
                </a:moveTo>
                <a:lnTo>
                  <a:pt x="1705428" y="580520"/>
                </a:lnTo>
                <a:lnTo>
                  <a:pt x="1703387" y="581116"/>
                </a:lnTo>
                <a:lnTo>
                  <a:pt x="1703614" y="580719"/>
                </a:lnTo>
                <a:lnTo>
                  <a:pt x="1706562" y="579528"/>
                </a:lnTo>
                <a:close/>
                <a:moveTo>
                  <a:pt x="2068170" y="579524"/>
                </a:moveTo>
                <a:lnTo>
                  <a:pt x="2087563" y="582276"/>
                </a:lnTo>
                <a:lnTo>
                  <a:pt x="2086661" y="582699"/>
                </a:lnTo>
                <a:lnTo>
                  <a:pt x="2080798" y="585027"/>
                </a:lnTo>
                <a:lnTo>
                  <a:pt x="2081023" y="588414"/>
                </a:lnTo>
                <a:lnTo>
                  <a:pt x="2070425" y="589049"/>
                </a:lnTo>
                <a:lnTo>
                  <a:pt x="2069072" y="587144"/>
                </a:lnTo>
                <a:lnTo>
                  <a:pt x="2065689" y="584816"/>
                </a:lnTo>
                <a:lnTo>
                  <a:pt x="2047875" y="586509"/>
                </a:lnTo>
                <a:lnTo>
                  <a:pt x="2068170" y="579524"/>
                </a:lnTo>
                <a:close/>
                <a:moveTo>
                  <a:pt x="3040582" y="573627"/>
                </a:moveTo>
                <a:lnTo>
                  <a:pt x="3038285" y="584731"/>
                </a:lnTo>
                <a:lnTo>
                  <a:pt x="3053200" y="590628"/>
                </a:lnTo>
                <a:lnTo>
                  <a:pt x="3080576" y="602401"/>
                </a:lnTo>
                <a:lnTo>
                  <a:pt x="3079764" y="601590"/>
                </a:lnTo>
                <a:lnTo>
                  <a:pt x="3077495" y="599550"/>
                </a:lnTo>
                <a:lnTo>
                  <a:pt x="3072505" y="595471"/>
                </a:lnTo>
                <a:lnTo>
                  <a:pt x="3066380" y="591166"/>
                </a:lnTo>
                <a:lnTo>
                  <a:pt x="3059801" y="586634"/>
                </a:lnTo>
                <a:lnTo>
                  <a:pt x="3047324" y="578476"/>
                </a:lnTo>
                <a:lnTo>
                  <a:pt x="3042560" y="575077"/>
                </a:lnTo>
                <a:lnTo>
                  <a:pt x="3040582" y="573627"/>
                </a:lnTo>
                <a:close/>
                <a:moveTo>
                  <a:pt x="2969446" y="572075"/>
                </a:moveTo>
                <a:lnTo>
                  <a:pt x="2962048" y="580983"/>
                </a:lnTo>
                <a:lnTo>
                  <a:pt x="2957513" y="585740"/>
                </a:lnTo>
                <a:lnTo>
                  <a:pt x="2953430" y="590272"/>
                </a:lnTo>
                <a:lnTo>
                  <a:pt x="2950576" y="590562"/>
                </a:lnTo>
                <a:lnTo>
                  <a:pt x="2954441" y="590401"/>
                </a:lnTo>
                <a:lnTo>
                  <a:pt x="2969582" y="572712"/>
                </a:lnTo>
                <a:lnTo>
                  <a:pt x="2969446" y="572075"/>
                </a:lnTo>
                <a:close/>
                <a:moveTo>
                  <a:pt x="2061157" y="571587"/>
                </a:moveTo>
                <a:lnTo>
                  <a:pt x="2076450" y="574762"/>
                </a:lnTo>
                <a:lnTo>
                  <a:pt x="2075550" y="574961"/>
                </a:lnTo>
                <a:lnTo>
                  <a:pt x="2068803" y="576350"/>
                </a:lnTo>
                <a:lnTo>
                  <a:pt x="2056434" y="575358"/>
                </a:lnTo>
                <a:lnTo>
                  <a:pt x="2050361" y="575953"/>
                </a:lnTo>
                <a:lnTo>
                  <a:pt x="2049462" y="575953"/>
                </a:lnTo>
                <a:lnTo>
                  <a:pt x="2061157" y="571587"/>
                </a:lnTo>
                <a:close/>
                <a:moveTo>
                  <a:pt x="3034476" y="571016"/>
                </a:moveTo>
                <a:lnTo>
                  <a:pt x="3034217" y="571125"/>
                </a:lnTo>
                <a:lnTo>
                  <a:pt x="3034047" y="571260"/>
                </a:lnTo>
                <a:lnTo>
                  <a:pt x="3034476" y="571016"/>
                </a:lnTo>
                <a:close/>
                <a:moveTo>
                  <a:pt x="2816225" y="566758"/>
                </a:moveTo>
                <a:lnTo>
                  <a:pt x="2809875" y="569932"/>
                </a:lnTo>
                <a:lnTo>
                  <a:pt x="2810110" y="567692"/>
                </a:lnTo>
                <a:lnTo>
                  <a:pt x="2816225" y="566758"/>
                </a:lnTo>
                <a:close/>
                <a:moveTo>
                  <a:pt x="2835275" y="566757"/>
                </a:moveTo>
                <a:lnTo>
                  <a:pt x="2835054" y="567353"/>
                </a:lnTo>
                <a:lnTo>
                  <a:pt x="2827337" y="571520"/>
                </a:lnTo>
                <a:lnTo>
                  <a:pt x="2832849" y="567353"/>
                </a:lnTo>
                <a:lnTo>
                  <a:pt x="2835275" y="566757"/>
                </a:lnTo>
                <a:close/>
                <a:moveTo>
                  <a:pt x="2853266" y="566757"/>
                </a:moveTo>
                <a:lnTo>
                  <a:pt x="2854325" y="566757"/>
                </a:lnTo>
                <a:lnTo>
                  <a:pt x="2852737" y="569932"/>
                </a:lnTo>
                <a:lnTo>
                  <a:pt x="2851150" y="569720"/>
                </a:lnTo>
                <a:lnTo>
                  <a:pt x="2853266" y="566757"/>
                </a:lnTo>
                <a:close/>
                <a:moveTo>
                  <a:pt x="1523755" y="565520"/>
                </a:moveTo>
                <a:lnTo>
                  <a:pt x="1523695" y="565603"/>
                </a:lnTo>
                <a:lnTo>
                  <a:pt x="1516062" y="569966"/>
                </a:lnTo>
                <a:lnTo>
                  <a:pt x="1520336" y="567425"/>
                </a:lnTo>
                <a:lnTo>
                  <a:pt x="1523755" y="565520"/>
                </a:lnTo>
                <a:close/>
                <a:moveTo>
                  <a:pt x="2821878" y="565171"/>
                </a:moveTo>
                <a:lnTo>
                  <a:pt x="2825363" y="567487"/>
                </a:lnTo>
                <a:lnTo>
                  <a:pt x="2826989" y="566972"/>
                </a:lnTo>
                <a:lnTo>
                  <a:pt x="2832100" y="566458"/>
                </a:lnTo>
                <a:lnTo>
                  <a:pt x="2831867" y="566715"/>
                </a:lnTo>
                <a:lnTo>
                  <a:pt x="2820019" y="573151"/>
                </a:lnTo>
                <a:lnTo>
                  <a:pt x="2817928" y="574180"/>
                </a:lnTo>
                <a:lnTo>
                  <a:pt x="2816764" y="574611"/>
                </a:lnTo>
                <a:lnTo>
                  <a:pt x="2817813" y="574960"/>
                </a:lnTo>
                <a:lnTo>
                  <a:pt x="2817349" y="575423"/>
                </a:lnTo>
                <a:lnTo>
                  <a:pt x="2813175" y="578433"/>
                </a:lnTo>
                <a:lnTo>
                  <a:pt x="2797175" y="584221"/>
                </a:lnTo>
                <a:lnTo>
                  <a:pt x="2802508" y="581442"/>
                </a:lnTo>
                <a:lnTo>
                  <a:pt x="2800653" y="581442"/>
                </a:lnTo>
                <a:lnTo>
                  <a:pt x="2806218" y="578896"/>
                </a:lnTo>
                <a:lnTo>
                  <a:pt x="2804827" y="578896"/>
                </a:lnTo>
                <a:lnTo>
                  <a:pt x="2807842" y="575423"/>
                </a:lnTo>
                <a:lnTo>
                  <a:pt x="2809465" y="578201"/>
                </a:lnTo>
                <a:lnTo>
                  <a:pt x="2809233" y="574034"/>
                </a:lnTo>
                <a:lnTo>
                  <a:pt x="2810856" y="573107"/>
                </a:lnTo>
                <a:lnTo>
                  <a:pt x="2812943" y="573107"/>
                </a:lnTo>
                <a:lnTo>
                  <a:pt x="2816410" y="574492"/>
                </a:lnTo>
                <a:lnTo>
                  <a:pt x="2813050" y="569032"/>
                </a:lnTo>
                <a:lnTo>
                  <a:pt x="2821878" y="565171"/>
                </a:lnTo>
                <a:close/>
                <a:moveTo>
                  <a:pt x="1530350" y="563616"/>
                </a:moveTo>
                <a:lnTo>
                  <a:pt x="1526660" y="566900"/>
                </a:lnTo>
                <a:lnTo>
                  <a:pt x="1522740" y="569966"/>
                </a:lnTo>
                <a:lnTo>
                  <a:pt x="1518590" y="572374"/>
                </a:lnTo>
                <a:lnTo>
                  <a:pt x="1513978" y="574783"/>
                </a:lnTo>
                <a:lnTo>
                  <a:pt x="1489075" y="589015"/>
                </a:lnTo>
                <a:lnTo>
                  <a:pt x="1491612" y="585950"/>
                </a:lnTo>
                <a:lnTo>
                  <a:pt x="1494609" y="583541"/>
                </a:lnTo>
                <a:lnTo>
                  <a:pt x="1498069" y="581133"/>
                </a:lnTo>
                <a:lnTo>
                  <a:pt x="1501757" y="578943"/>
                </a:lnTo>
                <a:lnTo>
                  <a:pt x="1499682" y="580038"/>
                </a:lnTo>
                <a:lnTo>
                  <a:pt x="1507291" y="575878"/>
                </a:lnTo>
                <a:lnTo>
                  <a:pt x="1515131" y="571717"/>
                </a:lnTo>
                <a:lnTo>
                  <a:pt x="1530350" y="563616"/>
                </a:lnTo>
                <a:close/>
                <a:moveTo>
                  <a:pt x="1527175" y="563615"/>
                </a:moveTo>
                <a:lnTo>
                  <a:pt x="1527175" y="564039"/>
                </a:lnTo>
                <a:lnTo>
                  <a:pt x="1525892" y="564886"/>
                </a:lnTo>
                <a:lnTo>
                  <a:pt x="1522687" y="567002"/>
                </a:lnTo>
                <a:lnTo>
                  <a:pt x="1523695" y="565603"/>
                </a:lnTo>
                <a:lnTo>
                  <a:pt x="1527175" y="563615"/>
                </a:lnTo>
                <a:close/>
                <a:moveTo>
                  <a:pt x="1522412" y="562029"/>
                </a:moveTo>
                <a:lnTo>
                  <a:pt x="1520144" y="563617"/>
                </a:lnTo>
                <a:lnTo>
                  <a:pt x="1519690" y="563617"/>
                </a:lnTo>
                <a:lnTo>
                  <a:pt x="1520824" y="562558"/>
                </a:lnTo>
                <a:lnTo>
                  <a:pt x="1522412" y="562029"/>
                </a:lnTo>
                <a:close/>
                <a:moveTo>
                  <a:pt x="2819399" y="561995"/>
                </a:moveTo>
                <a:lnTo>
                  <a:pt x="2820987" y="564263"/>
                </a:lnTo>
                <a:lnTo>
                  <a:pt x="2820987" y="564490"/>
                </a:lnTo>
                <a:lnTo>
                  <a:pt x="2820760" y="565170"/>
                </a:lnTo>
                <a:lnTo>
                  <a:pt x="2817812" y="564036"/>
                </a:lnTo>
                <a:lnTo>
                  <a:pt x="2819399" y="561995"/>
                </a:lnTo>
                <a:close/>
                <a:moveTo>
                  <a:pt x="2827337" y="560407"/>
                </a:moveTo>
                <a:lnTo>
                  <a:pt x="2832848" y="560407"/>
                </a:lnTo>
                <a:lnTo>
                  <a:pt x="2840037" y="563582"/>
                </a:lnTo>
                <a:lnTo>
                  <a:pt x="2839078" y="563582"/>
                </a:lnTo>
                <a:lnTo>
                  <a:pt x="2834046" y="565170"/>
                </a:lnTo>
                <a:lnTo>
                  <a:pt x="2827337" y="560407"/>
                </a:lnTo>
                <a:close/>
                <a:moveTo>
                  <a:pt x="2853225" y="557232"/>
                </a:moveTo>
                <a:lnTo>
                  <a:pt x="2855912" y="557483"/>
                </a:lnTo>
                <a:lnTo>
                  <a:pt x="2855912" y="557984"/>
                </a:lnTo>
                <a:lnTo>
                  <a:pt x="2846631" y="561995"/>
                </a:lnTo>
                <a:lnTo>
                  <a:pt x="2846387" y="560992"/>
                </a:lnTo>
                <a:lnTo>
                  <a:pt x="2853225" y="557232"/>
                </a:lnTo>
                <a:close/>
                <a:moveTo>
                  <a:pt x="1544637" y="554091"/>
                </a:moveTo>
                <a:lnTo>
                  <a:pt x="1544637" y="554318"/>
                </a:lnTo>
                <a:lnTo>
                  <a:pt x="1543972" y="554545"/>
                </a:lnTo>
                <a:lnTo>
                  <a:pt x="1535112" y="560441"/>
                </a:lnTo>
                <a:lnTo>
                  <a:pt x="1544637" y="554091"/>
                </a:lnTo>
                <a:close/>
                <a:moveTo>
                  <a:pt x="3064657" y="552325"/>
                </a:moveTo>
                <a:lnTo>
                  <a:pt x="3064329" y="552434"/>
                </a:lnTo>
                <a:lnTo>
                  <a:pt x="3052082" y="556965"/>
                </a:lnTo>
                <a:lnTo>
                  <a:pt x="3041808" y="564391"/>
                </a:lnTo>
                <a:lnTo>
                  <a:pt x="3044215" y="565146"/>
                </a:lnTo>
                <a:lnTo>
                  <a:pt x="3044602" y="564880"/>
                </a:lnTo>
                <a:lnTo>
                  <a:pt x="3048232" y="562387"/>
                </a:lnTo>
                <a:lnTo>
                  <a:pt x="3051634" y="560121"/>
                </a:lnTo>
                <a:lnTo>
                  <a:pt x="3055718" y="557628"/>
                </a:lnTo>
                <a:lnTo>
                  <a:pt x="3059574" y="555136"/>
                </a:lnTo>
                <a:lnTo>
                  <a:pt x="3064111" y="552870"/>
                </a:lnTo>
                <a:lnTo>
                  <a:pt x="3064657" y="552325"/>
                </a:lnTo>
                <a:close/>
                <a:moveTo>
                  <a:pt x="1535886" y="552289"/>
                </a:moveTo>
                <a:lnTo>
                  <a:pt x="1532155" y="553993"/>
                </a:lnTo>
                <a:lnTo>
                  <a:pt x="1531921" y="554147"/>
                </a:lnTo>
                <a:lnTo>
                  <a:pt x="1531765" y="554644"/>
                </a:lnTo>
                <a:lnTo>
                  <a:pt x="1535886" y="552289"/>
                </a:lnTo>
                <a:close/>
                <a:moveTo>
                  <a:pt x="1538955" y="550918"/>
                </a:moveTo>
                <a:lnTo>
                  <a:pt x="1538452" y="551117"/>
                </a:lnTo>
                <a:lnTo>
                  <a:pt x="1538454" y="551116"/>
                </a:lnTo>
                <a:lnTo>
                  <a:pt x="1537953" y="551315"/>
                </a:lnTo>
                <a:lnTo>
                  <a:pt x="1538452" y="551117"/>
                </a:lnTo>
                <a:lnTo>
                  <a:pt x="1536846" y="551851"/>
                </a:lnTo>
                <a:lnTo>
                  <a:pt x="1534366" y="553457"/>
                </a:lnTo>
                <a:lnTo>
                  <a:pt x="1531104" y="555163"/>
                </a:lnTo>
                <a:lnTo>
                  <a:pt x="1530350" y="555680"/>
                </a:lnTo>
                <a:lnTo>
                  <a:pt x="1530423" y="555596"/>
                </a:lnTo>
                <a:lnTo>
                  <a:pt x="1528207" y="557601"/>
                </a:lnTo>
                <a:lnTo>
                  <a:pt x="1529066" y="557262"/>
                </a:lnTo>
                <a:lnTo>
                  <a:pt x="1528885" y="557378"/>
                </a:lnTo>
                <a:lnTo>
                  <a:pt x="1529337" y="557155"/>
                </a:lnTo>
                <a:lnTo>
                  <a:pt x="1529066" y="557262"/>
                </a:lnTo>
                <a:lnTo>
                  <a:pt x="1538955" y="550918"/>
                </a:lnTo>
                <a:close/>
                <a:moveTo>
                  <a:pt x="1550987" y="550916"/>
                </a:moveTo>
                <a:lnTo>
                  <a:pt x="1550987" y="551093"/>
                </a:lnTo>
                <a:lnTo>
                  <a:pt x="1547812" y="552504"/>
                </a:lnTo>
                <a:lnTo>
                  <a:pt x="1550987" y="550916"/>
                </a:lnTo>
                <a:close/>
                <a:moveTo>
                  <a:pt x="1609492" y="550915"/>
                </a:moveTo>
                <a:lnTo>
                  <a:pt x="1609725" y="551135"/>
                </a:lnTo>
                <a:lnTo>
                  <a:pt x="1608328" y="552017"/>
                </a:lnTo>
                <a:lnTo>
                  <a:pt x="1598316" y="557530"/>
                </a:lnTo>
                <a:lnTo>
                  <a:pt x="1597384" y="557750"/>
                </a:lnTo>
                <a:lnTo>
                  <a:pt x="1597384" y="557971"/>
                </a:lnTo>
                <a:lnTo>
                  <a:pt x="1596453" y="557530"/>
                </a:lnTo>
                <a:lnTo>
                  <a:pt x="1594124" y="558412"/>
                </a:lnTo>
                <a:lnTo>
                  <a:pt x="1592262" y="558853"/>
                </a:lnTo>
                <a:lnTo>
                  <a:pt x="1609492" y="550915"/>
                </a:lnTo>
                <a:close/>
                <a:moveTo>
                  <a:pt x="2892736" y="547706"/>
                </a:moveTo>
                <a:lnTo>
                  <a:pt x="2901950" y="550393"/>
                </a:lnTo>
                <a:lnTo>
                  <a:pt x="2898463" y="550882"/>
                </a:lnTo>
                <a:lnTo>
                  <a:pt x="2889250" y="549172"/>
                </a:lnTo>
                <a:lnTo>
                  <a:pt x="2892736" y="547706"/>
                </a:lnTo>
                <a:close/>
                <a:moveTo>
                  <a:pt x="3066597" y="545410"/>
                </a:moveTo>
                <a:lnTo>
                  <a:pt x="3066953" y="547010"/>
                </a:lnTo>
                <a:lnTo>
                  <a:pt x="3067060" y="546751"/>
                </a:lnTo>
                <a:lnTo>
                  <a:pt x="3080898" y="546071"/>
                </a:lnTo>
                <a:lnTo>
                  <a:pt x="3080987" y="545410"/>
                </a:lnTo>
                <a:lnTo>
                  <a:pt x="3066597" y="545410"/>
                </a:lnTo>
                <a:close/>
                <a:moveTo>
                  <a:pt x="1576555" y="541733"/>
                </a:moveTo>
                <a:lnTo>
                  <a:pt x="1573584" y="542893"/>
                </a:lnTo>
                <a:lnTo>
                  <a:pt x="1575869" y="542661"/>
                </a:lnTo>
                <a:lnTo>
                  <a:pt x="1576555" y="541733"/>
                </a:lnTo>
                <a:close/>
                <a:moveTo>
                  <a:pt x="1678598" y="539841"/>
                </a:moveTo>
                <a:lnTo>
                  <a:pt x="1679331" y="539841"/>
                </a:lnTo>
                <a:lnTo>
                  <a:pt x="1679575" y="540436"/>
                </a:lnTo>
                <a:lnTo>
                  <a:pt x="1676400" y="541429"/>
                </a:lnTo>
                <a:lnTo>
                  <a:pt x="1678598" y="539841"/>
                </a:lnTo>
                <a:close/>
                <a:moveTo>
                  <a:pt x="2912886" y="539770"/>
                </a:moveTo>
                <a:lnTo>
                  <a:pt x="2913547" y="540828"/>
                </a:lnTo>
                <a:lnTo>
                  <a:pt x="2914650" y="543368"/>
                </a:lnTo>
                <a:lnTo>
                  <a:pt x="2908476" y="547601"/>
                </a:lnTo>
                <a:lnTo>
                  <a:pt x="2905610" y="549294"/>
                </a:lnTo>
                <a:lnTo>
                  <a:pt x="2902523" y="546966"/>
                </a:lnTo>
                <a:lnTo>
                  <a:pt x="2898775" y="546754"/>
                </a:lnTo>
                <a:lnTo>
                  <a:pt x="2912886" y="539770"/>
                </a:lnTo>
                <a:close/>
                <a:moveTo>
                  <a:pt x="3057419" y="539768"/>
                </a:moveTo>
                <a:lnTo>
                  <a:pt x="3058477" y="539768"/>
                </a:lnTo>
                <a:lnTo>
                  <a:pt x="3062287" y="541039"/>
                </a:lnTo>
                <a:lnTo>
                  <a:pt x="3062076" y="541356"/>
                </a:lnTo>
                <a:lnTo>
                  <a:pt x="3055937" y="541356"/>
                </a:lnTo>
                <a:lnTo>
                  <a:pt x="3057419" y="539768"/>
                </a:lnTo>
                <a:close/>
                <a:moveTo>
                  <a:pt x="3016250" y="539519"/>
                </a:moveTo>
                <a:lnTo>
                  <a:pt x="3013075" y="539746"/>
                </a:lnTo>
                <a:lnTo>
                  <a:pt x="3009673" y="540425"/>
                </a:lnTo>
                <a:lnTo>
                  <a:pt x="3006498" y="541332"/>
                </a:lnTo>
                <a:lnTo>
                  <a:pt x="3003323" y="542691"/>
                </a:lnTo>
                <a:lnTo>
                  <a:pt x="3000375" y="544051"/>
                </a:lnTo>
                <a:lnTo>
                  <a:pt x="2998647" y="544914"/>
                </a:lnTo>
                <a:lnTo>
                  <a:pt x="3003482" y="544591"/>
                </a:lnTo>
                <a:lnTo>
                  <a:pt x="3010487" y="544591"/>
                </a:lnTo>
                <a:lnTo>
                  <a:pt x="3017493" y="545044"/>
                </a:lnTo>
                <a:lnTo>
                  <a:pt x="3024273" y="545724"/>
                </a:lnTo>
                <a:lnTo>
                  <a:pt x="3030827" y="546859"/>
                </a:lnTo>
                <a:lnTo>
                  <a:pt x="3036477" y="547993"/>
                </a:lnTo>
                <a:lnTo>
                  <a:pt x="3041449" y="549126"/>
                </a:lnTo>
                <a:lnTo>
                  <a:pt x="3045291" y="550714"/>
                </a:lnTo>
                <a:lnTo>
                  <a:pt x="3039415" y="563640"/>
                </a:lnTo>
                <a:lnTo>
                  <a:pt x="3041249" y="564216"/>
                </a:lnTo>
                <a:lnTo>
                  <a:pt x="3040289" y="561723"/>
                </a:lnTo>
                <a:lnTo>
                  <a:pt x="3045732" y="550395"/>
                </a:lnTo>
                <a:lnTo>
                  <a:pt x="3041650" y="547449"/>
                </a:lnTo>
                <a:lnTo>
                  <a:pt x="3037795" y="544957"/>
                </a:lnTo>
                <a:lnTo>
                  <a:pt x="3034166" y="543144"/>
                </a:lnTo>
                <a:lnTo>
                  <a:pt x="3030311" y="541558"/>
                </a:lnTo>
                <a:lnTo>
                  <a:pt x="3026682" y="540425"/>
                </a:lnTo>
                <a:lnTo>
                  <a:pt x="3023281" y="539746"/>
                </a:lnTo>
                <a:lnTo>
                  <a:pt x="3019652" y="539519"/>
                </a:lnTo>
                <a:lnTo>
                  <a:pt x="3016250" y="539519"/>
                </a:lnTo>
                <a:close/>
                <a:moveTo>
                  <a:pt x="1587953" y="537593"/>
                </a:moveTo>
                <a:lnTo>
                  <a:pt x="1590448" y="537593"/>
                </a:lnTo>
                <a:lnTo>
                  <a:pt x="1589994" y="538044"/>
                </a:lnTo>
                <a:lnTo>
                  <a:pt x="1579789" y="543915"/>
                </a:lnTo>
                <a:lnTo>
                  <a:pt x="1587273" y="539399"/>
                </a:lnTo>
                <a:lnTo>
                  <a:pt x="1582510" y="542109"/>
                </a:lnTo>
                <a:lnTo>
                  <a:pt x="1579109" y="543915"/>
                </a:lnTo>
                <a:lnTo>
                  <a:pt x="1577975" y="544367"/>
                </a:lnTo>
                <a:lnTo>
                  <a:pt x="1582346" y="540886"/>
                </a:lnTo>
                <a:lnTo>
                  <a:pt x="1577975" y="542978"/>
                </a:lnTo>
                <a:lnTo>
                  <a:pt x="1585285" y="538215"/>
                </a:lnTo>
                <a:lnTo>
                  <a:pt x="1586837" y="538215"/>
                </a:lnTo>
                <a:lnTo>
                  <a:pt x="1587953" y="537593"/>
                </a:lnTo>
                <a:close/>
                <a:moveTo>
                  <a:pt x="1563245" y="537522"/>
                </a:moveTo>
                <a:lnTo>
                  <a:pt x="1559854" y="540199"/>
                </a:lnTo>
                <a:lnTo>
                  <a:pt x="1560080" y="540199"/>
                </a:lnTo>
                <a:lnTo>
                  <a:pt x="1555333" y="543322"/>
                </a:lnTo>
                <a:lnTo>
                  <a:pt x="1565731" y="537745"/>
                </a:lnTo>
                <a:lnTo>
                  <a:pt x="1566184" y="537522"/>
                </a:lnTo>
                <a:lnTo>
                  <a:pt x="1556689" y="543769"/>
                </a:lnTo>
                <a:lnTo>
                  <a:pt x="1519391" y="566525"/>
                </a:lnTo>
                <a:lnTo>
                  <a:pt x="1516000" y="568310"/>
                </a:lnTo>
                <a:lnTo>
                  <a:pt x="1522782" y="564295"/>
                </a:lnTo>
                <a:lnTo>
                  <a:pt x="1516000" y="567864"/>
                </a:lnTo>
                <a:lnTo>
                  <a:pt x="1509897" y="571880"/>
                </a:lnTo>
                <a:lnTo>
                  <a:pt x="1503793" y="575450"/>
                </a:lnTo>
                <a:lnTo>
                  <a:pt x="1508314" y="572550"/>
                </a:lnTo>
                <a:lnTo>
                  <a:pt x="1498820" y="577904"/>
                </a:lnTo>
                <a:lnTo>
                  <a:pt x="1500177" y="576788"/>
                </a:lnTo>
                <a:lnTo>
                  <a:pt x="1499273" y="577235"/>
                </a:lnTo>
                <a:lnTo>
                  <a:pt x="1503115" y="574781"/>
                </a:lnTo>
                <a:lnTo>
                  <a:pt x="1497012" y="577904"/>
                </a:lnTo>
                <a:lnTo>
                  <a:pt x="1514870" y="566302"/>
                </a:lnTo>
                <a:lnTo>
                  <a:pt x="1515096" y="566302"/>
                </a:lnTo>
                <a:lnTo>
                  <a:pt x="1516452" y="565633"/>
                </a:lnTo>
                <a:lnTo>
                  <a:pt x="1519843" y="564071"/>
                </a:lnTo>
                <a:lnTo>
                  <a:pt x="1519617" y="564071"/>
                </a:lnTo>
                <a:lnTo>
                  <a:pt x="1519843" y="563848"/>
                </a:lnTo>
                <a:lnTo>
                  <a:pt x="1520312" y="563617"/>
                </a:lnTo>
                <a:lnTo>
                  <a:pt x="1527077" y="560278"/>
                </a:lnTo>
                <a:lnTo>
                  <a:pt x="1517130" y="563848"/>
                </a:lnTo>
                <a:lnTo>
                  <a:pt x="1529879" y="555803"/>
                </a:lnTo>
                <a:lnTo>
                  <a:pt x="1528700" y="556420"/>
                </a:lnTo>
                <a:lnTo>
                  <a:pt x="1527175" y="557267"/>
                </a:lnTo>
                <a:lnTo>
                  <a:pt x="1530748" y="555225"/>
                </a:lnTo>
                <a:lnTo>
                  <a:pt x="1531385" y="554497"/>
                </a:lnTo>
                <a:lnTo>
                  <a:pt x="1511862" y="567259"/>
                </a:lnTo>
                <a:lnTo>
                  <a:pt x="1514589" y="565417"/>
                </a:lnTo>
                <a:lnTo>
                  <a:pt x="1531146" y="554535"/>
                </a:lnTo>
                <a:lnTo>
                  <a:pt x="1531621" y="554228"/>
                </a:lnTo>
                <a:lnTo>
                  <a:pt x="1531739" y="554092"/>
                </a:lnTo>
                <a:lnTo>
                  <a:pt x="1531830" y="554092"/>
                </a:lnTo>
                <a:lnTo>
                  <a:pt x="1536755" y="550899"/>
                </a:lnTo>
                <a:lnTo>
                  <a:pt x="1536700" y="550918"/>
                </a:lnTo>
                <a:lnTo>
                  <a:pt x="1537384" y="550491"/>
                </a:lnTo>
                <a:lnTo>
                  <a:pt x="1547929" y="543654"/>
                </a:lnTo>
                <a:lnTo>
                  <a:pt x="1549444" y="542692"/>
                </a:lnTo>
                <a:lnTo>
                  <a:pt x="1540339" y="548643"/>
                </a:lnTo>
                <a:lnTo>
                  <a:pt x="1549400" y="542980"/>
                </a:lnTo>
                <a:lnTo>
                  <a:pt x="1546860" y="544717"/>
                </a:lnTo>
                <a:lnTo>
                  <a:pt x="1540394" y="548934"/>
                </a:lnTo>
                <a:lnTo>
                  <a:pt x="1540394" y="548686"/>
                </a:lnTo>
                <a:lnTo>
                  <a:pt x="1537392" y="550670"/>
                </a:lnTo>
                <a:lnTo>
                  <a:pt x="1537053" y="550792"/>
                </a:lnTo>
                <a:lnTo>
                  <a:pt x="1532217" y="553953"/>
                </a:lnTo>
                <a:lnTo>
                  <a:pt x="1538281" y="550920"/>
                </a:lnTo>
                <a:lnTo>
                  <a:pt x="1538288" y="550917"/>
                </a:lnTo>
                <a:lnTo>
                  <a:pt x="1538285" y="550919"/>
                </a:lnTo>
                <a:lnTo>
                  <a:pt x="1541317" y="549403"/>
                </a:lnTo>
                <a:lnTo>
                  <a:pt x="1546969" y="545777"/>
                </a:lnTo>
                <a:lnTo>
                  <a:pt x="1545839" y="546446"/>
                </a:lnTo>
                <a:lnTo>
                  <a:pt x="1554655" y="541091"/>
                </a:lnTo>
                <a:lnTo>
                  <a:pt x="1546517" y="546446"/>
                </a:lnTo>
                <a:lnTo>
                  <a:pt x="1546517" y="546669"/>
                </a:lnTo>
                <a:lnTo>
                  <a:pt x="1546517" y="546892"/>
                </a:lnTo>
                <a:lnTo>
                  <a:pt x="1541092" y="550016"/>
                </a:lnTo>
                <a:lnTo>
                  <a:pt x="1542448" y="549792"/>
                </a:lnTo>
                <a:lnTo>
                  <a:pt x="1534084" y="554924"/>
                </a:lnTo>
                <a:lnTo>
                  <a:pt x="1536119" y="554031"/>
                </a:lnTo>
                <a:lnTo>
                  <a:pt x="1536797" y="553585"/>
                </a:lnTo>
                <a:lnTo>
                  <a:pt x="1536571" y="553808"/>
                </a:lnTo>
                <a:lnTo>
                  <a:pt x="1543352" y="549346"/>
                </a:lnTo>
                <a:lnTo>
                  <a:pt x="1543352" y="549792"/>
                </a:lnTo>
                <a:lnTo>
                  <a:pt x="1549004" y="545553"/>
                </a:lnTo>
                <a:lnTo>
                  <a:pt x="1548778" y="545777"/>
                </a:lnTo>
                <a:lnTo>
                  <a:pt x="1551942" y="544215"/>
                </a:lnTo>
                <a:lnTo>
                  <a:pt x="1551716" y="544215"/>
                </a:lnTo>
                <a:lnTo>
                  <a:pt x="1563245" y="537522"/>
                </a:lnTo>
                <a:close/>
                <a:moveTo>
                  <a:pt x="1611539" y="537367"/>
                </a:moveTo>
                <a:lnTo>
                  <a:pt x="1607963" y="539704"/>
                </a:lnTo>
                <a:lnTo>
                  <a:pt x="1599746" y="543689"/>
                </a:lnTo>
                <a:lnTo>
                  <a:pt x="1599519" y="543689"/>
                </a:lnTo>
                <a:lnTo>
                  <a:pt x="1600427" y="543012"/>
                </a:lnTo>
                <a:lnTo>
                  <a:pt x="1605189" y="539399"/>
                </a:lnTo>
                <a:lnTo>
                  <a:pt x="1606323" y="538270"/>
                </a:lnTo>
                <a:lnTo>
                  <a:pt x="1594984" y="543915"/>
                </a:lnTo>
                <a:lnTo>
                  <a:pt x="1600653" y="540077"/>
                </a:lnTo>
                <a:lnTo>
                  <a:pt x="1593623" y="543689"/>
                </a:lnTo>
                <a:lnTo>
                  <a:pt x="1591809" y="546399"/>
                </a:lnTo>
                <a:lnTo>
                  <a:pt x="1587046" y="547528"/>
                </a:lnTo>
                <a:lnTo>
                  <a:pt x="1586593" y="544818"/>
                </a:lnTo>
                <a:lnTo>
                  <a:pt x="1592943" y="541432"/>
                </a:lnTo>
                <a:lnTo>
                  <a:pt x="1594530" y="540077"/>
                </a:lnTo>
                <a:lnTo>
                  <a:pt x="1585912" y="544367"/>
                </a:lnTo>
                <a:lnTo>
                  <a:pt x="1583644" y="545044"/>
                </a:lnTo>
                <a:lnTo>
                  <a:pt x="1590221" y="540302"/>
                </a:lnTo>
                <a:lnTo>
                  <a:pt x="1580923" y="545270"/>
                </a:lnTo>
                <a:lnTo>
                  <a:pt x="1579335" y="545947"/>
                </a:lnTo>
                <a:lnTo>
                  <a:pt x="1579109" y="544818"/>
                </a:lnTo>
                <a:lnTo>
                  <a:pt x="1591128" y="537593"/>
                </a:lnTo>
                <a:lnTo>
                  <a:pt x="1599066" y="537593"/>
                </a:lnTo>
                <a:lnTo>
                  <a:pt x="1611539" y="537367"/>
                </a:lnTo>
                <a:close/>
                <a:moveTo>
                  <a:pt x="1611539" y="537367"/>
                </a:moveTo>
                <a:lnTo>
                  <a:pt x="1615848" y="537367"/>
                </a:lnTo>
                <a:lnTo>
                  <a:pt x="1613580" y="539173"/>
                </a:lnTo>
                <a:lnTo>
                  <a:pt x="1612219" y="539851"/>
                </a:lnTo>
                <a:lnTo>
                  <a:pt x="1602468" y="544818"/>
                </a:lnTo>
                <a:lnTo>
                  <a:pt x="1604282" y="542109"/>
                </a:lnTo>
                <a:lnTo>
                  <a:pt x="1607963" y="539704"/>
                </a:lnTo>
                <a:lnTo>
                  <a:pt x="1608591" y="539399"/>
                </a:lnTo>
                <a:lnTo>
                  <a:pt x="1611539" y="537367"/>
                </a:lnTo>
                <a:close/>
                <a:moveTo>
                  <a:pt x="1566636" y="536629"/>
                </a:moveTo>
                <a:lnTo>
                  <a:pt x="1566862" y="536629"/>
                </a:lnTo>
                <a:lnTo>
                  <a:pt x="1566184" y="537522"/>
                </a:lnTo>
                <a:lnTo>
                  <a:pt x="1565958" y="537522"/>
                </a:lnTo>
                <a:lnTo>
                  <a:pt x="1566636" y="536629"/>
                </a:lnTo>
                <a:close/>
                <a:moveTo>
                  <a:pt x="1570841" y="536628"/>
                </a:moveTo>
                <a:lnTo>
                  <a:pt x="1577697" y="537093"/>
                </a:lnTo>
                <a:lnTo>
                  <a:pt x="1566499" y="543357"/>
                </a:lnTo>
                <a:lnTo>
                  <a:pt x="1576555" y="538021"/>
                </a:lnTo>
                <a:lnTo>
                  <a:pt x="1580668" y="537556"/>
                </a:lnTo>
                <a:lnTo>
                  <a:pt x="1581582" y="537093"/>
                </a:lnTo>
                <a:lnTo>
                  <a:pt x="1583868" y="537325"/>
                </a:lnTo>
                <a:lnTo>
                  <a:pt x="1576326" y="542661"/>
                </a:lnTo>
                <a:lnTo>
                  <a:pt x="1569699" y="549389"/>
                </a:lnTo>
                <a:lnTo>
                  <a:pt x="1563071" y="551013"/>
                </a:lnTo>
                <a:lnTo>
                  <a:pt x="1564899" y="547997"/>
                </a:lnTo>
                <a:lnTo>
                  <a:pt x="1560329" y="550550"/>
                </a:lnTo>
                <a:lnTo>
                  <a:pt x="1560786" y="550781"/>
                </a:lnTo>
                <a:lnTo>
                  <a:pt x="1558043" y="553102"/>
                </a:lnTo>
                <a:lnTo>
                  <a:pt x="1559872" y="552406"/>
                </a:lnTo>
                <a:lnTo>
                  <a:pt x="1559872" y="553102"/>
                </a:lnTo>
                <a:lnTo>
                  <a:pt x="1547759" y="558670"/>
                </a:lnTo>
                <a:lnTo>
                  <a:pt x="1556672" y="555422"/>
                </a:lnTo>
                <a:lnTo>
                  <a:pt x="1550273" y="559830"/>
                </a:lnTo>
                <a:lnTo>
                  <a:pt x="1552787" y="558438"/>
                </a:lnTo>
                <a:lnTo>
                  <a:pt x="1540446" y="565863"/>
                </a:lnTo>
                <a:lnTo>
                  <a:pt x="1540675" y="565863"/>
                </a:lnTo>
                <a:lnTo>
                  <a:pt x="1539303" y="566559"/>
                </a:lnTo>
                <a:lnTo>
                  <a:pt x="1542274" y="565399"/>
                </a:lnTo>
                <a:lnTo>
                  <a:pt x="1537475" y="569111"/>
                </a:lnTo>
                <a:lnTo>
                  <a:pt x="1547531" y="563310"/>
                </a:lnTo>
                <a:lnTo>
                  <a:pt x="1540903" y="568415"/>
                </a:lnTo>
                <a:lnTo>
                  <a:pt x="1546159" y="566559"/>
                </a:lnTo>
                <a:lnTo>
                  <a:pt x="1541589" y="569575"/>
                </a:lnTo>
                <a:lnTo>
                  <a:pt x="1549587" y="565399"/>
                </a:lnTo>
                <a:lnTo>
                  <a:pt x="1541589" y="571663"/>
                </a:lnTo>
                <a:lnTo>
                  <a:pt x="1546388" y="570735"/>
                </a:lnTo>
                <a:lnTo>
                  <a:pt x="1552558" y="566791"/>
                </a:lnTo>
                <a:lnTo>
                  <a:pt x="1572212" y="560062"/>
                </a:lnTo>
                <a:lnTo>
                  <a:pt x="1572212" y="560990"/>
                </a:lnTo>
                <a:lnTo>
                  <a:pt x="1572212" y="561222"/>
                </a:lnTo>
                <a:lnTo>
                  <a:pt x="1584096" y="557742"/>
                </a:lnTo>
                <a:lnTo>
                  <a:pt x="1584325" y="557974"/>
                </a:lnTo>
                <a:lnTo>
                  <a:pt x="1581125" y="561455"/>
                </a:lnTo>
                <a:lnTo>
                  <a:pt x="1577697" y="563775"/>
                </a:lnTo>
                <a:lnTo>
                  <a:pt x="1581125" y="563543"/>
                </a:lnTo>
                <a:lnTo>
                  <a:pt x="1573812" y="568415"/>
                </a:lnTo>
                <a:lnTo>
                  <a:pt x="1576555" y="567951"/>
                </a:lnTo>
                <a:lnTo>
                  <a:pt x="1570156" y="572823"/>
                </a:lnTo>
                <a:lnTo>
                  <a:pt x="1550730" y="582568"/>
                </a:lnTo>
                <a:lnTo>
                  <a:pt x="1556901" y="580712"/>
                </a:lnTo>
                <a:lnTo>
                  <a:pt x="1547074" y="586048"/>
                </a:lnTo>
                <a:lnTo>
                  <a:pt x="1549816" y="583032"/>
                </a:lnTo>
                <a:lnTo>
                  <a:pt x="1547074" y="584424"/>
                </a:lnTo>
                <a:lnTo>
                  <a:pt x="1544103" y="586280"/>
                </a:lnTo>
                <a:lnTo>
                  <a:pt x="1539760" y="589296"/>
                </a:lnTo>
                <a:lnTo>
                  <a:pt x="1534276" y="592544"/>
                </a:lnTo>
                <a:lnTo>
                  <a:pt x="1529248" y="595097"/>
                </a:lnTo>
                <a:lnTo>
                  <a:pt x="1526963" y="596025"/>
                </a:lnTo>
                <a:lnTo>
                  <a:pt x="1525363" y="596721"/>
                </a:lnTo>
                <a:lnTo>
                  <a:pt x="1523763" y="596953"/>
                </a:lnTo>
                <a:lnTo>
                  <a:pt x="1523077" y="596721"/>
                </a:lnTo>
                <a:lnTo>
                  <a:pt x="1522849" y="596489"/>
                </a:lnTo>
                <a:lnTo>
                  <a:pt x="1522620" y="596257"/>
                </a:lnTo>
                <a:lnTo>
                  <a:pt x="1522620" y="595793"/>
                </a:lnTo>
                <a:lnTo>
                  <a:pt x="1523077" y="594401"/>
                </a:lnTo>
                <a:lnTo>
                  <a:pt x="1524449" y="592081"/>
                </a:lnTo>
                <a:lnTo>
                  <a:pt x="1526963" y="589296"/>
                </a:lnTo>
                <a:lnTo>
                  <a:pt x="1531990" y="585584"/>
                </a:lnTo>
                <a:lnTo>
                  <a:pt x="1525591" y="589296"/>
                </a:lnTo>
                <a:lnTo>
                  <a:pt x="1510508" y="595793"/>
                </a:lnTo>
                <a:lnTo>
                  <a:pt x="1517364" y="590224"/>
                </a:lnTo>
                <a:lnTo>
                  <a:pt x="1507766" y="595793"/>
                </a:lnTo>
                <a:lnTo>
                  <a:pt x="1512108" y="592313"/>
                </a:lnTo>
                <a:lnTo>
                  <a:pt x="1504109" y="596489"/>
                </a:lnTo>
                <a:lnTo>
                  <a:pt x="1508908" y="592776"/>
                </a:lnTo>
                <a:lnTo>
                  <a:pt x="1503652" y="595329"/>
                </a:lnTo>
                <a:lnTo>
                  <a:pt x="1505480" y="593241"/>
                </a:lnTo>
                <a:lnTo>
                  <a:pt x="1500682" y="596489"/>
                </a:lnTo>
                <a:lnTo>
                  <a:pt x="1500224" y="596257"/>
                </a:lnTo>
                <a:lnTo>
                  <a:pt x="1501596" y="594633"/>
                </a:lnTo>
                <a:lnTo>
                  <a:pt x="1496340" y="596489"/>
                </a:lnTo>
                <a:lnTo>
                  <a:pt x="1496111" y="596257"/>
                </a:lnTo>
                <a:lnTo>
                  <a:pt x="1509365" y="587904"/>
                </a:lnTo>
                <a:lnTo>
                  <a:pt x="1511651" y="585816"/>
                </a:lnTo>
                <a:lnTo>
                  <a:pt x="1503423" y="590224"/>
                </a:lnTo>
                <a:lnTo>
                  <a:pt x="1508451" y="586976"/>
                </a:lnTo>
                <a:lnTo>
                  <a:pt x="1497253" y="593009"/>
                </a:lnTo>
                <a:lnTo>
                  <a:pt x="1495425" y="593241"/>
                </a:lnTo>
                <a:lnTo>
                  <a:pt x="1496111" y="592776"/>
                </a:lnTo>
                <a:lnTo>
                  <a:pt x="1495653" y="591848"/>
                </a:lnTo>
                <a:lnTo>
                  <a:pt x="1506851" y="584656"/>
                </a:lnTo>
                <a:lnTo>
                  <a:pt x="1495882" y="590224"/>
                </a:lnTo>
                <a:lnTo>
                  <a:pt x="1497939" y="588369"/>
                </a:lnTo>
                <a:lnTo>
                  <a:pt x="1500453" y="586048"/>
                </a:lnTo>
                <a:lnTo>
                  <a:pt x="1507309" y="581640"/>
                </a:lnTo>
                <a:lnTo>
                  <a:pt x="1515079" y="576999"/>
                </a:lnTo>
                <a:lnTo>
                  <a:pt x="1532447" y="566095"/>
                </a:lnTo>
                <a:lnTo>
                  <a:pt x="1565128" y="544285"/>
                </a:lnTo>
                <a:lnTo>
                  <a:pt x="1558272" y="547533"/>
                </a:lnTo>
                <a:lnTo>
                  <a:pt x="1558729" y="546373"/>
                </a:lnTo>
                <a:lnTo>
                  <a:pt x="1555758" y="547301"/>
                </a:lnTo>
                <a:lnTo>
                  <a:pt x="1560100" y="545213"/>
                </a:lnTo>
                <a:lnTo>
                  <a:pt x="1559643" y="544749"/>
                </a:lnTo>
                <a:lnTo>
                  <a:pt x="1570156" y="538021"/>
                </a:lnTo>
                <a:lnTo>
                  <a:pt x="1568099" y="539181"/>
                </a:lnTo>
                <a:lnTo>
                  <a:pt x="1570841" y="536628"/>
                </a:lnTo>
                <a:close/>
                <a:moveTo>
                  <a:pt x="2917482" y="536594"/>
                </a:moveTo>
                <a:lnTo>
                  <a:pt x="2917739" y="536594"/>
                </a:lnTo>
                <a:lnTo>
                  <a:pt x="2924175" y="537865"/>
                </a:lnTo>
                <a:lnTo>
                  <a:pt x="2914650" y="538182"/>
                </a:lnTo>
                <a:lnTo>
                  <a:pt x="2917482" y="536594"/>
                </a:lnTo>
                <a:close/>
                <a:moveTo>
                  <a:pt x="1639207" y="536238"/>
                </a:moveTo>
                <a:lnTo>
                  <a:pt x="1637166" y="537367"/>
                </a:lnTo>
                <a:lnTo>
                  <a:pt x="1626734" y="541883"/>
                </a:lnTo>
                <a:lnTo>
                  <a:pt x="1628775" y="539851"/>
                </a:lnTo>
                <a:lnTo>
                  <a:pt x="1628775" y="539625"/>
                </a:lnTo>
                <a:lnTo>
                  <a:pt x="1614941" y="545947"/>
                </a:lnTo>
                <a:lnTo>
                  <a:pt x="1600653" y="550012"/>
                </a:lnTo>
                <a:lnTo>
                  <a:pt x="1598159" y="550915"/>
                </a:lnTo>
                <a:lnTo>
                  <a:pt x="1603602" y="548205"/>
                </a:lnTo>
                <a:lnTo>
                  <a:pt x="1607684" y="546399"/>
                </a:lnTo>
                <a:lnTo>
                  <a:pt x="1609498" y="545270"/>
                </a:lnTo>
                <a:lnTo>
                  <a:pt x="1611085" y="544141"/>
                </a:lnTo>
                <a:lnTo>
                  <a:pt x="1612900" y="542787"/>
                </a:lnTo>
                <a:lnTo>
                  <a:pt x="1614487" y="540980"/>
                </a:lnTo>
                <a:lnTo>
                  <a:pt x="1610859" y="541657"/>
                </a:lnTo>
                <a:lnTo>
                  <a:pt x="1610632" y="541432"/>
                </a:lnTo>
                <a:lnTo>
                  <a:pt x="1618116" y="537593"/>
                </a:lnTo>
                <a:lnTo>
                  <a:pt x="1615168" y="538044"/>
                </a:lnTo>
                <a:lnTo>
                  <a:pt x="1616302" y="537367"/>
                </a:lnTo>
                <a:lnTo>
                  <a:pt x="1639207" y="536238"/>
                </a:lnTo>
                <a:close/>
                <a:moveTo>
                  <a:pt x="1687512" y="535078"/>
                </a:moveTo>
                <a:lnTo>
                  <a:pt x="1687512" y="536401"/>
                </a:lnTo>
                <a:lnTo>
                  <a:pt x="1687138" y="536401"/>
                </a:lnTo>
                <a:lnTo>
                  <a:pt x="1684337" y="536666"/>
                </a:lnTo>
                <a:lnTo>
                  <a:pt x="1687512" y="535078"/>
                </a:lnTo>
                <a:close/>
                <a:moveTo>
                  <a:pt x="1562100" y="535042"/>
                </a:moveTo>
                <a:lnTo>
                  <a:pt x="1560285" y="536365"/>
                </a:lnTo>
                <a:lnTo>
                  <a:pt x="1553935" y="540775"/>
                </a:lnTo>
                <a:lnTo>
                  <a:pt x="1550307" y="542760"/>
                </a:lnTo>
                <a:lnTo>
                  <a:pt x="1549400" y="542980"/>
                </a:lnTo>
                <a:lnTo>
                  <a:pt x="1562100" y="535042"/>
                </a:lnTo>
                <a:close/>
                <a:moveTo>
                  <a:pt x="1564653" y="535042"/>
                </a:moveTo>
                <a:lnTo>
                  <a:pt x="1565275" y="535286"/>
                </a:lnTo>
                <a:lnTo>
                  <a:pt x="1565068" y="535774"/>
                </a:lnTo>
                <a:lnTo>
                  <a:pt x="1560512" y="538217"/>
                </a:lnTo>
                <a:lnTo>
                  <a:pt x="1561133" y="537484"/>
                </a:lnTo>
                <a:lnTo>
                  <a:pt x="1563204" y="536019"/>
                </a:lnTo>
                <a:lnTo>
                  <a:pt x="1564653" y="535042"/>
                </a:lnTo>
                <a:close/>
                <a:moveTo>
                  <a:pt x="2911475" y="535007"/>
                </a:moveTo>
                <a:lnTo>
                  <a:pt x="2910333" y="536392"/>
                </a:lnTo>
                <a:lnTo>
                  <a:pt x="2893658" y="545167"/>
                </a:lnTo>
                <a:lnTo>
                  <a:pt x="2882923" y="547707"/>
                </a:lnTo>
                <a:lnTo>
                  <a:pt x="2885664" y="545167"/>
                </a:lnTo>
                <a:lnTo>
                  <a:pt x="2879725" y="544012"/>
                </a:lnTo>
                <a:lnTo>
                  <a:pt x="2885435" y="543550"/>
                </a:lnTo>
                <a:lnTo>
                  <a:pt x="2890460" y="541472"/>
                </a:lnTo>
                <a:lnTo>
                  <a:pt x="2892288" y="540549"/>
                </a:lnTo>
                <a:lnTo>
                  <a:pt x="2897998" y="541241"/>
                </a:lnTo>
                <a:lnTo>
                  <a:pt x="2895257" y="540087"/>
                </a:lnTo>
                <a:lnTo>
                  <a:pt x="2897998" y="539856"/>
                </a:lnTo>
                <a:lnTo>
                  <a:pt x="2902795" y="535930"/>
                </a:lnTo>
                <a:lnTo>
                  <a:pt x="2911475" y="535007"/>
                </a:lnTo>
                <a:close/>
                <a:moveTo>
                  <a:pt x="1566863" y="530281"/>
                </a:moveTo>
                <a:lnTo>
                  <a:pt x="1560244" y="534717"/>
                </a:lnTo>
                <a:lnTo>
                  <a:pt x="1532171" y="553626"/>
                </a:lnTo>
                <a:lnTo>
                  <a:pt x="1531462" y="554092"/>
                </a:lnTo>
                <a:lnTo>
                  <a:pt x="1514332" y="565356"/>
                </a:lnTo>
                <a:lnTo>
                  <a:pt x="1514028" y="565678"/>
                </a:lnTo>
                <a:lnTo>
                  <a:pt x="1510794" y="567958"/>
                </a:lnTo>
                <a:lnTo>
                  <a:pt x="1511862" y="567259"/>
                </a:lnTo>
                <a:lnTo>
                  <a:pt x="1509999" y="568518"/>
                </a:lnTo>
                <a:lnTo>
                  <a:pt x="1503966" y="572772"/>
                </a:lnTo>
                <a:lnTo>
                  <a:pt x="1498600" y="576318"/>
                </a:lnTo>
                <a:lnTo>
                  <a:pt x="1502667" y="573471"/>
                </a:lnTo>
                <a:lnTo>
                  <a:pt x="1481703" y="587635"/>
                </a:lnTo>
                <a:lnTo>
                  <a:pt x="1449678" y="609491"/>
                </a:lnTo>
                <a:lnTo>
                  <a:pt x="1451435" y="608512"/>
                </a:lnTo>
                <a:lnTo>
                  <a:pt x="1450530" y="608966"/>
                </a:lnTo>
                <a:lnTo>
                  <a:pt x="1454150" y="606471"/>
                </a:lnTo>
                <a:lnTo>
                  <a:pt x="1452114" y="608286"/>
                </a:lnTo>
                <a:lnTo>
                  <a:pt x="1444193" y="613729"/>
                </a:lnTo>
                <a:lnTo>
                  <a:pt x="1451656" y="609728"/>
                </a:lnTo>
                <a:lnTo>
                  <a:pt x="1463675" y="601716"/>
                </a:lnTo>
                <a:lnTo>
                  <a:pt x="1461951" y="603568"/>
                </a:lnTo>
                <a:lnTo>
                  <a:pt x="1453355" y="608818"/>
                </a:lnTo>
                <a:lnTo>
                  <a:pt x="1453924" y="608512"/>
                </a:lnTo>
                <a:lnTo>
                  <a:pt x="1445099" y="615316"/>
                </a:lnTo>
                <a:lnTo>
                  <a:pt x="1435367" y="620986"/>
                </a:lnTo>
                <a:lnTo>
                  <a:pt x="1436499" y="620079"/>
                </a:lnTo>
                <a:lnTo>
                  <a:pt x="1411833" y="636407"/>
                </a:lnTo>
                <a:lnTo>
                  <a:pt x="1417717" y="633005"/>
                </a:lnTo>
                <a:lnTo>
                  <a:pt x="1400971" y="645025"/>
                </a:lnTo>
                <a:lnTo>
                  <a:pt x="1407307" y="641169"/>
                </a:lnTo>
                <a:lnTo>
                  <a:pt x="1377662" y="661807"/>
                </a:lnTo>
                <a:lnTo>
                  <a:pt x="1381284" y="658859"/>
                </a:lnTo>
                <a:lnTo>
                  <a:pt x="1381735" y="658405"/>
                </a:lnTo>
                <a:lnTo>
                  <a:pt x="1381284" y="658632"/>
                </a:lnTo>
                <a:lnTo>
                  <a:pt x="1375310" y="662688"/>
                </a:lnTo>
                <a:lnTo>
                  <a:pt x="1372837" y="664489"/>
                </a:lnTo>
                <a:lnTo>
                  <a:pt x="1344033" y="686252"/>
                </a:lnTo>
                <a:lnTo>
                  <a:pt x="1315229" y="707790"/>
                </a:lnTo>
                <a:lnTo>
                  <a:pt x="1300970" y="718989"/>
                </a:lnTo>
                <a:lnTo>
                  <a:pt x="1296148" y="723010"/>
                </a:lnTo>
                <a:lnTo>
                  <a:pt x="1298746" y="720735"/>
                </a:lnTo>
                <a:lnTo>
                  <a:pt x="1283476" y="732727"/>
                </a:lnTo>
                <a:lnTo>
                  <a:pt x="1273960" y="740233"/>
                </a:lnTo>
                <a:lnTo>
                  <a:pt x="1277449" y="737552"/>
                </a:lnTo>
                <a:lnTo>
                  <a:pt x="1278646" y="736737"/>
                </a:lnTo>
                <a:lnTo>
                  <a:pt x="1272575" y="741326"/>
                </a:lnTo>
                <a:lnTo>
                  <a:pt x="1271577" y="742113"/>
                </a:lnTo>
                <a:lnTo>
                  <a:pt x="1272275" y="741614"/>
                </a:lnTo>
                <a:lnTo>
                  <a:pt x="1269715" y="743581"/>
                </a:lnTo>
                <a:lnTo>
                  <a:pt x="1254446" y="755625"/>
                </a:lnTo>
                <a:lnTo>
                  <a:pt x="1245373" y="763333"/>
                </a:lnTo>
                <a:lnTo>
                  <a:pt x="1219774" y="784213"/>
                </a:lnTo>
                <a:lnTo>
                  <a:pt x="1212668" y="790140"/>
                </a:lnTo>
                <a:lnTo>
                  <a:pt x="1211839" y="790811"/>
                </a:lnTo>
                <a:lnTo>
                  <a:pt x="1207223" y="794647"/>
                </a:lnTo>
                <a:lnTo>
                  <a:pt x="1205254" y="796323"/>
                </a:lnTo>
                <a:lnTo>
                  <a:pt x="1205056" y="796488"/>
                </a:lnTo>
                <a:lnTo>
                  <a:pt x="1204052" y="797347"/>
                </a:lnTo>
                <a:lnTo>
                  <a:pt x="1194406" y="805559"/>
                </a:lnTo>
                <a:lnTo>
                  <a:pt x="1183850" y="814416"/>
                </a:lnTo>
                <a:lnTo>
                  <a:pt x="1175291" y="821823"/>
                </a:lnTo>
                <a:lnTo>
                  <a:pt x="1172156" y="824504"/>
                </a:lnTo>
                <a:lnTo>
                  <a:pt x="1168606" y="827626"/>
                </a:lnTo>
                <a:lnTo>
                  <a:pt x="1161776" y="833454"/>
                </a:lnTo>
                <a:lnTo>
                  <a:pt x="1147095" y="846428"/>
                </a:lnTo>
                <a:lnTo>
                  <a:pt x="1155275" y="838978"/>
                </a:lnTo>
                <a:lnTo>
                  <a:pt x="1138095" y="854243"/>
                </a:lnTo>
                <a:lnTo>
                  <a:pt x="1131643" y="859976"/>
                </a:lnTo>
                <a:lnTo>
                  <a:pt x="1131348" y="860260"/>
                </a:lnTo>
                <a:lnTo>
                  <a:pt x="1129793" y="861619"/>
                </a:lnTo>
                <a:lnTo>
                  <a:pt x="1129296" y="862061"/>
                </a:lnTo>
                <a:lnTo>
                  <a:pt x="1116200" y="873780"/>
                </a:lnTo>
                <a:lnTo>
                  <a:pt x="1101580" y="887115"/>
                </a:lnTo>
                <a:lnTo>
                  <a:pt x="1083663" y="903665"/>
                </a:lnTo>
                <a:lnTo>
                  <a:pt x="1065518" y="920441"/>
                </a:lnTo>
                <a:lnTo>
                  <a:pt x="1062545" y="923224"/>
                </a:lnTo>
                <a:lnTo>
                  <a:pt x="1064793" y="921220"/>
                </a:lnTo>
                <a:lnTo>
                  <a:pt x="1087679" y="900355"/>
                </a:lnTo>
                <a:lnTo>
                  <a:pt x="1122323" y="868944"/>
                </a:lnTo>
                <a:lnTo>
                  <a:pt x="1120083" y="871100"/>
                </a:lnTo>
                <a:lnTo>
                  <a:pt x="1114644" y="876316"/>
                </a:lnTo>
                <a:lnTo>
                  <a:pt x="1109886" y="881533"/>
                </a:lnTo>
                <a:lnTo>
                  <a:pt x="1100142" y="891965"/>
                </a:lnTo>
                <a:lnTo>
                  <a:pt x="1054596" y="930745"/>
                </a:lnTo>
                <a:lnTo>
                  <a:pt x="1054702" y="930569"/>
                </a:lnTo>
                <a:lnTo>
                  <a:pt x="1047600" y="937218"/>
                </a:lnTo>
                <a:lnTo>
                  <a:pt x="1030137" y="954221"/>
                </a:lnTo>
                <a:lnTo>
                  <a:pt x="1012446" y="971224"/>
                </a:lnTo>
                <a:lnTo>
                  <a:pt x="994982" y="988453"/>
                </a:lnTo>
                <a:lnTo>
                  <a:pt x="977518" y="1006137"/>
                </a:lnTo>
                <a:lnTo>
                  <a:pt x="960281" y="1023593"/>
                </a:lnTo>
                <a:lnTo>
                  <a:pt x="943271" y="1041049"/>
                </a:lnTo>
                <a:lnTo>
                  <a:pt x="926261" y="1058733"/>
                </a:lnTo>
                <a:lnTo>
                  <a:pt x="909250" y="1076416"/>
                </a:lnTo>
                <a:lnTo>
                  <a:pt x="892467" y="1094552"/>
                </a:lnTo>
                <a:lnTo>
                  <a:pt x="875910" y="1112462"/>
                </a:lnTo>
                <a:lnTo>
                  <a:pt x="859353" y="1130599"/>
                </a:lnTo>
                <a:lnTo>
                  <a:pt x="843024" y="1148962"/>
                </a:lnTo>
                <a:lnTo>
                  <a:pt x="826694" y="1167326"/>
                </a:lnTo>
                <a:lnTo>
                  <a:pt x="810591" y="1185916"/>
                </a:lnTo>
                <a:lnTo>
                  <a:pt x="794261" y="1204279"/>
                </a:lnTo>
                <a:lnTo>
                  <a:pt x="778385" y="1223096"/>
                </a:lnTo>
                <a:lnTo>
                  <a:pt x="762735" y="1241912"/>
                </a:lnTo>
                <a:lnTo>
                  <a:pt x="748985" y="1258405"/>
                </a:lnTo>
                <a:lnTo>
                  <a:pt x="752302" y="1254381"/>
                </a:lnTo>
                <a:lnTo>
                  <a:pt x="775663" y="1226043"/>
                </a:lnTo>
                <a:lnTo>
                  <a:pt x="799477" y="1197931"/>
                </a:lnTo>
                <a:lnTo>
                  <a:pt x="823519" y="1170046"/>
                </a:lnTo>
                <a:lnTo>
                  <a:pt x="847787" y="1142615"/>
                </a:lnTo>
                <a:lnTo>
                  <a:pt x="872281" y="1115410"/>
                </a:lnTo>
                <a:lnTo>
                  <a:pt x="897456" y="1088431"/>
                </a:lnTo>
                <a:lnTo>
                  <a:pt x="922632" y="1061680"/>
                </a:lnTo>
                <a:lnTo>
                  <a:pt x="948261" y="1035155"/>
                </a:lnTo>
                <a:lnTo>
                  <a:pt x="973890" y="1008857"/>
                </a:lnTo>
                <a:lnTo>
                  <a:pt x="999972" y="983012"/>
                </a:lnTo>
                <a:lnTo>
                  <a:pt x="1026281" y="957168"/>
                </a:lnTo>
                <a:lnTo>
                  <a:pt x="1052817" y="932003"/>
                </a:lnTo>
                <a:lnTo>
                  <a:pt x="1054921" y="930024"/>
                </a:lnTo>
                <a:lnTo>
                  <a:pt x="1047791" y="936383"/>
                </a:lnTo>
                <a:lnTo>
                  <a:pt x="1055049" y="929611"/>
                </a:lnTo>
                <a:lnTo>
                  <a:pt x="1053236" y="931425"/>
                </a:lnTo>
                <a:lnTo>
                  <a:pt x="1062527" y="922807"/>
                </a:lnTo>
                <a:lnTo>
                  <a:pt x="1057809" y="927287"/>
                </a:lnTo>
                <a:lnTo>
                  <a:pt x="1055276" y="929611"/>
                </a:lnTo>
                <a:lnTo>
                  <a:pt x="1055168" y="929792"/>
                </a:lnTo>
                <a:lnTo>
                  <a:pt x="1055557" y="929425"/>
                </a:lnTo>
                <a:lnTo>
                  <a:pt x="1057809" y="927287"/>
                </a:lnTo>
                <a:lnTo>
                  <a:pt x="1058650" y="926515"/>
                </a:lnTo>
                <a:lnTo>
                  <a:pt x="1079807" y="906612"/>
                </a:lnTo>
                <a:lnTo>
                  <a:pt x="1106796" y="881901"/>
                </a:lnTo>
                <a:lnTo>
                  <a:pt x="1134240" y="857417"/>
                </a:lnTo>
                <a:lnTo>
                  <a:pt x="1161683" y="833159"/>
                </a:lnTo>
                <a:lnTo>
                  <a:pt x="1189126" y="809581"/>
                </a:lnTo>
                <a:lnTo>
                  <a:pt x="1191486" y="807625"/>
                </a:lnTo>
                <a:lnTo>
                  <a:pt x="1202791" y="797849"/>
                </a:lnTo>
                <a:lnTo>
                  <a:pt x="1214800" y="788097"/>
                </a:lnTo>
                <a:lnTo>
                  <a:pt x="1226687" y="778445"/>
                </a:lnTo>
                <a:lnTo>
                  <a:pt x="1231765" y="774215"/>
                </a:lnTo>
                <a:lnTo>
                  <a:pt x="1250590" y="758572"/>
                </a:lnTo>
                <a:lnTo>
                  <a:pt x="1250749" y="758445"/>
                </a:lnTo>
                <a:lnTo>
                  <a:pt x="1249922" y="759015"/>
                </a:lnTo>
                <a:lnTo>
                  <a:pt x="1254983" y="754917"/>
                </a:lnTo>
                <a:lnTo>
                  <a:pt x="1251132" y="758139"/>
                </a:lnTo>
                <a:lnTo>
                  <a:pt x="1269868" y="743156"/>
                </a:lnTo>
                <a:lnTo>
                  <a:pt x="1275765" y="738622"/>
                </a:lnTo>
                <a:lnTo>
                  <a:pt x="1277352" y="737035"/>
                </a:lnTo>
                <a:lnTo>
                  <a:pt x="1280754" y="734541"/>
                </a:lnTo>
                <a:lnTo>
                  <a:pt x="1290734" y="726606"/>
                </a:lnTo>
                <a:lnTo>
                  <a:pt x="1291415" y="726153"/>
                </a:lnTo>
                <a:lnTo>
                  <a:pt x="1296404" y="722526"/>
                </a:lnTo>
                <a:lnTo>
                  <a:pt x="1299561" y="720021"/>
                </a:lnTo>
                <a:lnTo>
                  <a:pt x="1301587" y="718247"/>
                </a:lnTo>
                <a:lnTo>
                  <a:pt x="1301587" y="718414"/>
                </a:lnTo>
                <a:lnTo>
                  <a:pt x="1310693" y="711190"/>
                </a:lnTo>
                <a:lnTo>
                  <a:pt x="1324982" y="700308"/>
                </a:lnTo>
                <a:lnTo>
                  <a:pt x="1354012" y="678544"/>
                </a:lnTo>
                <a:lnTo>
                  <a:pt x="1373216" y="664148"/>
                </a:lnTo>
                <a:lnTo>
                  <a:pt x="1365159" y="669915"/>
                </a:lnTo>
                <a:lnTo>
                  <a:pt x="1372232" y="664528"/>
                </a:lnTo>
                <a:lnTo>
                  <a:pt x="1370874" y="665663"/>
                </a:lnTo>
                <a:lnTo>
                  <a:pt x="1371553" y="665209"/>
                </a:lnTo>
                <a:lnTo>
                  <a:pt x="1377044" y="661278"/>
                </a:lnTo>
                <a:lnTo>
                  <a:pt x="1383043" y="656781"/>
                </a:lnTo>
                <a:lnTo>
                  <a:pt x="1412527" y="635470"/>
                </a:lnTo>
                <a:lnTo>
                  <a:pt x="1413171" y="635256"/>
                </a:lnTo>
                <a:lnTo>
                  <a:pt x="1414952" y="633976"/>
                </a:lnTo>
                <a:lnTo>
                  <a:pt x="1418197" y="631616"/>
                </a:lnTo>
                <a:lnTo>
                  <a:pt x="1426015" y="625875"/>
                </a:lnTo>
                <a:lnTo>
                  <a:pt x="1424279" y="626882"/>
                </a:lnTo>
                <a:lnTo>
                  <a:pt x="1430842" y="622346"/>
                </a:lnTo>
                <a:lnTo>
                  <a:pt x="1438083" y="617131"/>
                </a:lnTo>
                <a:lnTo>
                  <a:pt x="1442836" y="613729"/>
                </a:lnTo>
                <a:lnTo>
                  <a:pt x="1448040" y="610100"/>
                </a:lnTo>
                <a:lnTo>
                  <a:pt x="1450466" y="608885"/>
                </a:lnTo>
                <a:lnTo>
                  <a:pt x="1466507" y="597837"/>
                </a:lnTo>
                <a:lnTo>
                  <a:pt x="1485331" y="585141"/>
                </a:lnTo>
                <a:lnTo>
                  <a:pt x="1503929" y="572445"/>
                </a:lnTo>
                <a:lnTo>
                  <a:pt x="1507006" y="570434"/>
                </a:lnTo>
                <a:lnTo>
                  <a:pt x="1513131" y="566146"/>
                </a:lnTo>
                <a:lnTo>
                  <a:pt x="1503413" y="572536"/>
                </a:lnTo>
                <a:lnTo>
                  <a:pt x="1496110" y="577439"/>
                </a:lnTo>
                <a:lnTo>
                  <a:pt x="1495425" y="577905"/>
                </a:lnTo>
                <a:lnTo>
                  <a:pt x="1497251" y="576504"/>
                </a:lnTo>
                <a:lnTo>
                  <a:pt x="1501359" y="573003"/>
                </a:lnTo>
                <a:lnTo>
                  <a:pt x="1505239" y="569734"/>
                </a:lnTo>
                <a:lnTo>
                  <a:pt x="1509347" y="566466"/>
                </a:lnTo>
                <a:lnTo>
                  <a:pt x="1513684" y="563664"/>
                </a:lnTo>
                <a:lnTo>
                  <a:pt x="1518248" y="560863"/>
                </a:lnTo>
                <a:lnTo>
                  <a:pt x="1522585" y="558062"/>
                </a:lnTo>
                <a:lnTo>
                  <a:pt x="1527150" y="555494"/>
                </a:lnTo>
                <a:lnTo>
                  <a:pt x="1529808" y="554382"/>
                </a:lnTo>
                <a:lnTo>
                  <a:pt x="1525780" y="557128"/>
                </a:lnTo>
                <a:lnTo>
                  <a:pt x="1530286" y="554181"/>
                </a:lnTo>
                <a:lnTo>
                  <a:pt x="1532171" y="553393"/>
                </a:lnTo>
                <a:lnTo>
                  <a:pt x="1539703" y="548023"/>
                </a:lnTo>
                <a:lnTo>
                  <a:pt x="1530286" y="554181"/>
                </a:lnTo>
                <a:lnTo>
                  <a:pt x="1529808" y="554382"/>
                </a:lnTo>
                <a:lnTo>
                  <a:pt x="1533997" y="551525"/>
                </a:lnTo>
                <a:lnTo>
                  <a:pt x="1530345" y="554093"/>
                </a:lnTo>
                <a:lnTo>
                  <a:pt x="1554538" y="537985"/>
                </a:lnTo>
                <a:lnTo>
                  <a:pt x="1564352" y="531448"/>
                </a:lnTo>
                <a:lnTo>
                  <a:pt x="1566863" y="530281"/>
                </a:lnTo>
                <a:close/>
                <a:moveTo>
                  <a:pt x="2183039" y="528724"/>
                </a:moveTo>
                <a:lnTo>
                  <a:pt x="2184400" y="530311"/>
                </a:lnTo>
                <a:lnTo>
                  <a:pt x="2184173" y="530708"/>
                </a:lnTo>
                <a:lnTo>
                  <a:pt x="2178050" y="531899"/>
                </a:lnTo>
                <a:lnTo>
                  <a:pt x="2183039" y="528724"/>
                </a:lnTo>
                <a:close/>
                <a:moveTo>
                  <a:pt x="2921528" y="527069"/>
                </a:moveTo>
                <a:lnTo>
                  <a:pt x="2925762" y="530244"/>
                </a:lnTo>
                <a:lnTo>
                  <a:pt x="2925527" y="530244"/>
                </a:lnTo>
                <a:lnTo>
                  <a:pt x="2919412" y="528657"/>
                </a:lnTo>
                <a:lnTo>
                  <a:pt x="2921528" y="527069"/>
                </a:lnTo>
                <a:close/>
                <a:moveTo>
                  <a:pt x="1803054" y="524124"/>
                </a:moveTo>
                <a:lnTo>
                  <a:pt x="1784227" y="538651"/>
                </a:lnTo>
                <a:lnTo>
                  <a:pt x="1765627" y="553406"/>
                </a:lnTo>
                <a:lnTo>
                  <a:pt x="1747027" y="568161"/>
                </a:lnTo>
                <a:lnTo>
                  <a:pt x="1728654" y="583143"/>
                </a:lnTo>
                <a:lnTo>
                  <a:pt x="1710281" y="598578"/>
                </a:lnTo>
                <a:lnTo>
                  <a:pt x="1692135" y="614014"/>
                </a:lnTo>
                <a:lnTo>
                  <a:pt x="1674215" y="629450"/>
                </a:lnTo>
                <a:lnTo>
                  <a:pt x="1656523" y="645113"/>
                </a:lnTo>
                <a:lnTo>
                  <a:pt x="1638603" y="660776"/>
                </a:lnTo>
                <a:lnTo>
                  <a:pt x="1620911" y="676892"/>
                </a:lnTo>
                <a:lnTo>
                  <a:pt x="1603672" y="693009"/>
                </a:lnTo>
                <a:lnTo>
                  <a:pt x="1586206" y="709353"/>
                </a:lnTo>
                <a:lnTo>
                  <a:pt x="1568967" y="725697"/>
                </a:lnTo>
                <a:lnTo>
                  <a:pt x="1551955" y="742040"/>
                </a:lnTo>
                <a:lnTo>
                  <a:pt x="1535169" y="758611"/>
                </a:lnTo>
                <a:lnTo>
                  <a:pt x="1518384" y="775636"/>
                </a:lnTo>
                <a:lnTo>
                  <a:pt x="1501599" y="792434"/>
                </a:lnTo>
                <a:lnTo>
                  <a:pt x="1485041" y="809458"/>
                </a:lnTo>
                <a:lnTo>
                  <a:pt x="1468709" y="826710"/>
                </a:lnTo>
                <a:lnTo>
                  <a:pt x="1452378" y="844189"/>
                </a:lnTo>
                <a:lnTo>
                  <a:pt x="1436273" y="861668"/>
                </a:lnTo>
                <a:lnTo>
                  <a:pt x="1420394" y="879373"/>
                </a:lnTo>
                <a:lnTo>
                  <a:pt x="1404517" y="896852"/>
                </a:lnTo>
                <a:lnTo>
                  <a:pt x="1388638" y="915012"/>
                </a:lnTo>
                <a:lnTo>
                  <a:pt x="1373214" y="932945"/>
                </a:lnTo>
                <a:lnTo>
                  <a:pt x="1357790" y="950878"/>
                </a:lnTo>
                <a:lnTo>
                  <a:pt x="1342592" y="969264"/>
                </a:lnTo>
                <a:lnTo>
                  <a:pt x="1327395" y="987424"/>
                </a:lnTo>
                <a:lnTo>
                  <a:pt x="1312425" y="1005811"/>
                </a:lnTo>
                <a:lnTo>
                  <a:pt x="1297454" y="1024424"/>
                </a:lnTo>
                <a:lnTo>
                  <a:pt x="1282936" y="1043038"/>
                </a:lnTo>
                <a:lnTo>
                  <a:pt x="1268419" y="1061901"/>
                </a:lnTo>
                <a:lnTo>
                  <a:pt x="1266378" y="1064169"/>
                </a:lnTo>
                <a:lnTo>
                  <a:pt x="1263883" y="1066440"/>
                </a:lnTo>
                <a:lnTo>
                  <a:pt x="1262062" y="1068263"/>
                </a:lnTo>
                <a:lnTo>
                  <a:pt x="1262062" y="1069383"/>
                </a:lnTo>
                <a:lnTo>
                  <a:pt x="1261624" y="1069591"/>
                </a:lnTo>
                <a:lnTo>
                  <a:pt x="1258587" y="1070654"/>
                </a:lnTo>
                <a:lnTo>
                  <a:pt x="1257758" y="1071206"/>
                </a:lnTo>
                <a:lnTo>
                  <a:pt x="1256624" y="1071660"/>
                </a:lnTo>
                <a:lnTo>
                  <a:pt x="1255490" y="1071886"/>
                </a:lnTo>
                <a:lnTo>
                  <a:pt x="1254583" y="1071886"/>
                </a:lnTo>
                <a:lnTo>
                  <a:pt x="1253675" y="1071433"/>
                </a:lnTo>
                <a:lnTo>
                  <a:pt x="1252995" y="1070979"/>
                </a:lnTo>
                <a:lnTo>
                  <a:pt x="1252542" y="1069844"/>
                </a:lnTo>
                <a:lnTo>
                  <a:pt x="1252315" y="1068710"/>
                </a:lnTo>
                <a:lnTo>
                  <a:pt x="1248912" y="1068710"/>
                </a:lnTo>
                <a:lnTo>
                  <a:pt x="1273183" y="1051915"/>
                </a:lnTo>
                <a:lnTo>
                  <a:pt x="1252542" y="1064398"/>
                </a:lnTo>
                <a:lnTo>
                  <a:pt x="1260556" y="1057910"/>
                </a:lnTo>
                <a:lnTo>
                  <a:pt x="1264785" y="1054478"/>
                </a:lnTo>
                <a:lnTo>
                  <a:pt x="1264823" y="1054456"/>
                </a:lnTo>
                <a:lnTo>
                  <a:pt x="1277492" y="1044173"/>
                </a:lnTo>
                <a:lnTo>
                  <a:pt x="1260480" y="1054186"/>
                </a:lnTo>
                <a:lnTo>
                  <a:pt x="1260253" y="1054186"/>
                </a:lnTo>
                <a:lnTo>
                  <a:pt x="1261388" y="1053277"/>
                </a:lnTo>
                <a:lnTo>
                  <a:pt x="1267512" y="1048284"/>
                </a:lnTo>
                <a:lnTo>
                  <a:pt x="1260480" y="1051688"/>
                </a:lnTo>
                <a:lnTo>
                  <a:pt x="1270234" y="1045308"/>
                </a:lnTo>
                <a:lnTo>
                  <a:pt x="1256624" y="1053732"/>
                </a:lnTo>
                <a:lnTo>
                  <a:pt x="1261841" y="1047376"/>
                </a:lnTo>
                <a:lnTo>
                  <a:pt x="1259346" y="1048284"/>
                </a:lnTo>
                <a:lnTo>
                  <a:pt x="1255944" y="1049193"/>
                </a:lnTo>
                <a:lnTo>
                  <a:pt x="1259573" y="1047830"/>
                </a:lnTo>
                <a:lnTo>
                  <a:pt x="1262975" y="1046242"/>
                </a:lnTo>
                <a:lnTo>
                  <a:pt x="1266378" y="1044400"/>
                </a:lnTo>
                <a:lnTo>
                  <a:pt x="1269328" y="1042357"/>
                </a:lnTo>
                <a:lnTo>
                  <a:pt x="1272275" y="1040314"/>
                </a:lnTo>
                <a:lnTo>
                  <a:pt x="1275224" y="1038044"/>
                </a:lnTo>
                <a:lnTo>
                  <a:pt x="1277719" y="1035320"/>
                </a:lnTo>
                <a:lnTo>
                  <a:pt x="1280215" y="1032597"/>
                </a:lnTo>
                <a:lnTo>
                  <a:pt x="1268873" y="1040995"/>
                </a:lnTo>
                <a:lnTo>
                  <a:pt x="1268079" y="1041336"/>
                </a:lnTo>
                <a:lnTo>
                  <a:pt x="1268646" y="1040768"/>
                </a:lnTo>
                <a:lnTo>
                  <a:pt x="1268873" y="1040541"/>
                </a:lnTo>
                <a:lnTo>
                  <a:pt x="1268646" y="1040314"/>
                </a:lnTo>
                <a:lnTo>
                  <a:pt x="1268192" y="1040541"/>
                </a:lnTo>
                <a:lnTo>
                  <a:pt x="1267058" y="1040768"/>
                </a:lnTo>
                <a:lnTo>
                  <a:pt x="1262975" y="1042811"/>
                </a:lnTo>
                <a:lnTo>
                  <a:pt x="1262749" y="1042811"/>
                </a:lnTo>
                <a:lnTo>
                  <a:pt x="1264563" y="1040768"/>
                </a:lnTo>
                <a:lnTo>
                  <a:pt x="1258212" y="1042811"/>
                </a:lnTo>
                <a:lnTo>
                  <a:pt x="1264791" y="1038952"/>
                </a:lnTo>
                <a:lnTo>
                  <a:pt x="1261388" y="1040541"/>
                </a:lnTo>
                <a:lnTo>
                  <a:pt x="1272218" y="1034637"/>
                </a:lnTo>
                <a:lnTo>
                  <a:pt x="1272729" y="1034412"/>
                </a:lnTo>
                <a:lnTo>
                  <a:pt x="1274116" y="1033603"/>
                </a:lnTo>
                <a:lnTo>
                  <a:pt x="1276605" y="1032246"/>
                </a:lnTo>
                <a:lnTo>
                  <a:pt x="1278173" y="1031461"/>
                </a:lnTo>
                <a:lnTo>
                  <a:pt x="1278447" y="1031242"/>
                </a:lnTo>
                <a:lnTo>
                  <a:pt x="1289288" y="1025333"/>
                </a:lnTo>
                <a:lnTo>
                  <a:pt x="1285658" y="1026695"/>
                </a:lnTo>
                <a:lnTo>
                  <a:pt x="1287473" y="1023971"/>
                </a:lnTo>
                <a:lnTo>
                  <a:pt x="1285205" y="1026014"/>
                </a:lnTo>
                <a:lnTo>
                  <a:pt x="1282936" y="1027829"/>
                </a:lnTo>
                <a:lnTo>
                  <a:pt x="1280441" y="1029645"/>
                </a:lnTo>
                <a:lnTo>
                  <a:pt x="1278447" y="1031242"/>
                </a:lnTo>
                <a:lnTo>
                  <a:pt x="1276605" y="1032246"/>
                </a:lnTo>
                <a:lnTo>
                  <a:pt x="1275452" y="1032824"/>
                </a:lnTo>
                <a:lnTo>
                  <a:pt x="1274116" y="1033603"/>
                </a:lnTo>
                <a:lnTo>
                  <a:pt x="1272218" y="1034637"/>
                </a:lnTo>
                <a:lnTo>
                  <a:pt x="1267058" y="1036909"/>
                </a:lnTo>
                <a:lnTo>
                  <a:pt x="1281122" y="1027148"/>
                </a:lnTo>
                <a:lnTo>
                  <a:pt x="1285205" y="1021019"/>
                </a:lnTo>
                <a:lnTo>
                  <a:pt x="1275905" y="1026014"/>
                </a:lnTo>
                <a:lnTo>
                  <a:pt x="1266378" y="1031235"/>
                </a:lnTo>
                <a:lnTo>
                  <a:pt x="1256851" y="1036228"/>
                </a:lnTo>
                <a:lnTo>
                  <a:pt x="1248232" y="1041222"/>
                </a:lnTo>
                <a:lnTo>
                  <a:pt x="1250273" y="1037363"/>
                </a:lnTo>
                <a:lnTo>
                  <a:pt x="1238478" y="1039860"/>
                </a:lnTo>
                <a:lnTo>
                  <a:pt x="1241654" y="1041449"/>
                </a:lnTo>
                <a:lnTo>
                  <a:pt x="1230312" y="1042131"/>
                </a:lnTo>
                <a:lnTo>
                  <a:pt x="1242334" y="1035774"/>
                </a:lnTo>
                <a:lnTo>
                  <a:pt x="1235076" y="1036455"/>
                </a:lnTo>
                <a:lnTo>
                  <a:pt x="1245963" y="1030781"/>
                </a:lnTo>
                <a:lnTo>
                  <a:pt x="1242334" y="1030781"/>
                </a:lnTo>
                <a:lnTo>
                  <a:pt x="1251181" y="1023289"/>
                </a:lnTo>
                <a:lnTo>
                  <a:pt x="1238932" y="1031235"/>
                </a:lnTo>
                <a:lnTo>
                  <a:pt x="1243241" y="1027603"/>
                </a:lnTo>
                <a:lnTo>
                  <a:pt x="1240066" y="1027603"/>
                </a:lnTo>
                <a:lnTo>
                  <a:pt x="1245284" y="1024198"/>
                </a:lnTo>
                <a:lnTo>
                  <a:pt x="1245284" y="1022112"/>
                </a:lnTo>
                <a:lnTo>
                  <a:pt x="1243012" y="1024016"/>
                </a:lnTo>
                <a:lnTo>
                  <a:pt x="1245284" y="1021139"/>
                </a:lnTo>
                <a:lnTo>
                  <a:pt x="1245284" y="1020566"/>
                </a:lnTo>
                <a:lnTo>
                  <a:pt x="1239158" y="1022609"/>
                </a:lnTo>
                <a:lnTo>
                  <a:pt x="1256397" y="1013983"/>
                </a:lnTo>
                <a:lnTo>
                  <a:pt x="1247324" y="1016253"/>
                </a:lnTo>
                <a:lnTo>
                  <a:pt x="1245511" y="1016707"/>
                </a:lnTo>
                <a:lnTo>
                  <a:pt x="1245056" y="1016707"/>
                </a:lnTo>
                <a:lnTo>
                  <a:pt x="1244829" y="1016707"/>
                </a:lnTo>
                <a:lnTo>
                  <a:pt x="1245511" y="1015799"/>
                </a:lnTo>
                <a:lnTo>
                  <a:pt x="1247097" y="1014891"/>
                </a:lnTo>
                <a:lnTo>
                  <a:pt x="1253675" y="1011939"/>
                </a:lnTo>
                <a:lnTo>
                  <a:pt x="1250273" y="1011486"/>
                </a:lnTo>
                <a:lnTo>
                  <a:pt x="1255944" y="1006719"/>
                </a:lnTo>
                <a:lnTo>
                  <a:pt x="1252542" y="1008081"/>
                </a:lnTo>
                <a:lnTo>
                  <a:pt x="1253902" y="1006492"/>
                </a:lnTo>
                <a:lnTo>
                  <a:pt x="1265244" y="998093"/>
                </a:lnTo>
                <a:lnTo>
                  <a:pt x="1250501" y="1007627"/>
                </a:lnTo>
                <a:lnTo>
                  <a:pt x="1270234" y="994234"/>
                </a:lnTo>
                <a:lnTo>
                  <a:pt x="1269553" y="994007"/>
                </a:lnTo>
                <a:lnTo>
                  <a:pt x="1270915" y="990829"/>
                </a:lnTo>
                <a:lnTo>
                  <a:pt x="1255718" y="998547"/>
                </a:lnTo>
                <a:lnTo>
                  <a:pt x="1269328" y="988332"/>
                </a:lnTo>
                <a:lnTo>
                  <a:pt x="1264791" y="984473"/>
                </a:lnTo>
                <a:lnTo>
                  <a:pt x="1265697" y="982203"/>
                </a:lnTo>
                <a:lnTo>
                  <a:pt x="1267285" y="980160"/>
                </a:lnTo>
                <a:lnTo>
                  <a:pt x="1269328" y="977663"/>
                </a:lnTo>
                <a:lnTo>
                  <a:pt x="1271822" y="975166"/>
                </a:lnTo>
                <a:lnTo>
                  <a:pt x="1277266" y="970854"/>
                </a:lnTo>
                <a:lnTo>
                  <a:pt x="1282482" y="966767"/>
                </a:lnTo>
                <a:lnTo>
                  <a:pt x="1287473" y="963136"/>
                </a:lnTo>
                <a:lnTo>
                  <a:pt x="1279081" y="968129"/>
                </a:lnTo>
                <a:lnTo>
                  <a:pt x="1289061" y="960866"/>
                </a:lnTo>
                <a:lnTo>
                  <a:pt x="1279761" y="966767"/>
                </a:lnTo>
                <a:lnTo>
                  <a:pt x="1284070" y="963362"/>
                </a:lnTo>
                <a:lnTo>
                  <a:pt x="1288835" y="959958"/>
                </a:lnTo>
                <a:lnTo>
                  <a:pt x="1292917" y="956779"/>
                </a:lnTo>
                <a:lnTo>
                  <a:pt x="1296092" y="954055"/>
                </a:lnTo>
                <a:lnTo>
                  <a:pt x="1297227" y="953147"/>
                </a:lnTo>
                <a:lnTo>
                  <a:pt x="1297907" y="952240"/>
                </a:lnTo>
                <a:lnTo>
                  <a:pt x="1297907" y="951559"/>
                </a:lnTo>
                <a:lnTo>
                  <a:pt x="1297907" y="951332"/>
                </a:lnTo>
                <a:lnTo>
                  <a:pt x="1297680" y="951104"/>
                </a:lnTo>
                <a:lnTo>
                  <a:pt x="1296773" y="950878"/>
                </a:lnTo>
                <a:lnTo>
                  <a:pt x="1294958" y="950878"/>
                </a:lnTo>
                <a:lnTo>
                  <a:pt x="1292463" y="951332"/>
                </a:lnTo>
                <a:lnTo>
                  <a:pt x="1289061" y="952240"/>
                </a:lnTo>
                <a:lnTo>
                  <a:pt x="1302897" y="939528"/>
                </a:lnTo>
                <a:lnTo>
                  <a:pt x="1299722" y="939982"/>
                </a:lnTo>
                <a:lnTo>
                  <a:pt x="1310837" y="934534"/>
                </a:lnTo>
                <a:lnTo>
                  <a:pt x="1297907" y="940435"/>
                </a:lnTo>
                <a:lnTo>
                  <a:pt x="1299041" y="938848"/>
                </a:lnTo>
                <a:lnTo>
                  <a:pt x="1299949" y="937259"/>
                </a:lnTo>
                <a:lnTo>
                  <a:pt x="1301310" y="936124"/>
                </a:lnTo>
                <a:lnTo>
                  <a:pt x="1303125" y="934761"/>
                </a:lnTo>
                <a:lnTo>
                  <a:pt x="1304712" y="934080"/>
                </a:lnTo>
                <a:lnTo>
                  <a:pt x="1306527" y="933172"/>
                </a:lnTo>
                <a:lnTo>
                  <a:pt x="1310156" y="931583"/>
                </a:lnTo>
                <a:lnTo>
                  <a:pt x="1312878" y="930448"/>
                </a:lnTo>
                <a:lnTo>
                  <a:pt x="1313785" y="929994"/>
                </a:lnTo>
                <a:lnTo>
                  <a:pt x="1314466" y="929313"/>
                </a:lnTo>
                <a:lnTo>
                  <a:pt x="1314692" y="928632"/>
                </a:lnTo>
                <a:lnTo>
                  <a:pt x="1314238" y="927724"/>
                </a:lnTo>
                <a:lnTo>
                  <a:pt x="1313558" y="926816"/>
                </a:lnTo>
                <a:lnTo>
                  <a:pt x="1311970" y="925681"/>
                </a:lnTo>
                <a:lnTo>
                  <a:pt x="1339643" y="915693"/>
                </a:lnTo>
                <a:lnTo>
                  <a:pt x="1340778" y="912742"/>
                </a:lnTo>
                <a:lnTo>
                  <a:pt x="1337602" y="912515"/>
                </a:lnTo>
                <a:lnTo>
                  <a:pt x="1343726" y="908429"/>
                </a:lnTo>
                <a:lnTo>
                  <a:pt x="1337376" y="912515"/>
                </a:lnTo>
                <a:lnTo>
                  <a:pt x="1334200" y="914104"/>
                </a:lnTo>
                <a:lnTo>
                  <a:pt x="1331252" y="915693"/>
                </a:lnTo>
                <a:lnTo>
                  <a:pt x="1328302" y="916828"/>
                </a:lnTo>
                <a:lnTo>
                  <a:pt x="1325580" y="917509"/>
                </a:lnTo>
                <a:lnTo>
                  <a:pt x="1323766" y="917509"/>
                </a:lnTo>
                <a:lnTo>
                  <a:pt x="1322404" y="917509"/>
                </a:lnTo>
                <a:lnTo>
                  <a:pt x="1320590" y="917509"/>
                </a:lnTo>
                <a:lnTo>
                  <a:pt x="1319002" y="917282"/>
                </a:lnTo>
                <a:lnTo>
                  <a:pt x="1329131" y="912875"/>
                </a:lnTo>
                <a:lnTo>
                  <a:pt x="1333426" y="909395"/>
                </a:lnTo>
                <a:lnTo>
                  <a:pt x="1345529" y="900192"/>
                </a:lnTo>
                <a:lnTo>
                  <a:pt x="1346200" y="901645"/>
                </a:lnTo>
                <a:lnTo>
                  <a:pt x="1345304" y="902129"/>
                </a:lnTo>
                <a:lnTo>
                  <a:pt x="1330181" y="912418"/>
                </a:lnTo>
                <a:lnTo>
                  <a:pt x="1350305" y="903662"/>
                </a:lnTo>
                <a:lnTo>
                  <a:pt x="1347129" y="902981"/>
                </a:lnTo>
                <a:lnTo>
                  <a:pt x="1350532" y="897760"/>
                </a:lnTo>
                <a:lnTo>
                  <a:pt x="1357790" y="895490"/>
                </a:lnTo>
                <a:lnTo>
                  <a:pt x="1352573" y="904343"/>
                </a:lnTo>
                <a:lnTo>
                  <a:pt x="1353707" y="907748"/>
                </a:lnTo>
                <a:lnTo>
                  <a:pt x="1357109" y="904116"/>
                </a:lnTo>
                <a:lnTo>
                  <a:pt x="1363461" y="897306"/>
                </a:lnTo>
                <a:lnTo>
                  <a:pt x="1366182" y="894128"/>
                </a:lnTo>
                <a:lnTo>
                  <a:pt x="1367089" y="892766"/>
                </a:lnTo>
                <a:lnTo>
                  <a:pt x="1367543" y="891859"/>
                </a:lnTo>
                <a:lnTo>
                  <a:pt x="1367770" y="890950"/>
                </a:lnTo>
                <a:lnTo>
                  <a:pt x="1367543" y="890723"/>
                </a:lnTo>
                <a:lnTo>
                  <a:pt x="1367316" y="890497"/>
                </a:lnTo>
                <a:lnTo>
                  <a:pt x="1366410" y="890723"/>
                </a:lnTo>
                <a:lnTo>
                  <a:pt x="1364595" y="891631"/>
                </a:lnTo>
                <a:lnTo>
                  <a:pt x="1361646" y="890497"/>
                </a:lnTo>
                <a:lnTo>
                  <a:pt x="1363461" y="887545"/>
                </a:lnTo>
                <a:lnTo>
                  <a:pt x="1345088" y="898214"/>
                </a:lnTo>
                <a:lnTo>
                  <a:pt x="1350985" y="893220"/>
                </a:lnTo>
                <a:lnTo>
                  <a:pt x="1343046" y="899122"/>
                </a:lnTo>
                <a:lnTo>
                  <a:pt x="1334880" y="904116"/>
                </a:lnTo>
                <a:lnTo>
                  <a:pt x="1326714" y="909337"/>
                </a:lnTo>
                <a:lnTo>
                  <a:pt x="1317869" y="913877"/>
                </a:lnTo>
                <a:lnTo>
                  <a:pt x="1322404" y="909791"/>
                </a:lnTo>
                <a:lnTo>
                  <a:pt x="1326487" y="905932"/>
                </a:lnTo>
                <a:lnTo>
                  <a:pt x="1330570" y="902300"/>
                </a:lnTo>
                <a:lnTo>
                  <a:pt x="1334653" y="898895"/>
                </a:lnTo>
                <a:lnTo>
                  <a:pt x="1343273" y="892539"/>
                </a:lnTo>
                <a:lnTo>
                  <a:pt x="1352119" y="886183"/>
                </a:lnTo>
                <a:lnTo>
                  <a:pt x="1342592" y="892312"/>
                </a:lnTo>
                <a:lnTo>
                  <a:pt x="1341686" y="891859"/>
                </a:lnTo>
                <a:lnTo>
                  <a:pt x="1361646" y="875060"/>
                </a:lnTo>
                <a:lnTo>
                  <a:pt x="1355748" y="878466"/>
                </a:lnTo>
                <a:lnTo>
                  <a:pt x="1359604" y="874153"/>
                </a:lnTo>
                <a:lnTo>
                  <a:pt x="1353480" y="878011"/>
                </a:lnTo>
                <a:lnTo>
                  <a:pt x="1366410" y="869386"/>
                </a:lnTo>
                <a:lnTo>
                  <a:pt x="1363233" y="869386"/>
                </a:lnTo>
                <a:lnTo>
                  <a:pt x="1372307" y="861895"/>
                </a:lnTo>
                <a:lnTo>
                  <a:pt x="1365502" y="865073"/>
                </a:lnTo>
                <a:lnTo>
                  <a:pt x="1374121" y="858263"/>
                </a:lnTo>
                <a:lnTo>
                  <a:pt x="1368166" y="859888"/>
                </a:lnTo>
                <a:lnTo>
                  <a:pt x="1380019" y="854177"/>
                </a:lnTo>
                <a:lnTo>
                  <a:pt x="1394990" y="849637"/>
                </a:lnTo>
                <a:lnTo>
                  <a:pt x="1397031" y="846913"/>
                </a:lnTo>
                <a:lnTo>
                  <a:pt x="1385236" y="850091"/>
                </a:lnTo>
                <a:lnTo>
                  <a:pt x="1384328" y="850318"/>
                </a:lnTo>
                <a:lnTo>
                  <a:pt x="1374348" y="853042"/>
                </a:lnTo>
                <a:lnTo>
                  <a:pt x="1380927" y="849864"/>
                </a:lnTo>
                <a:lnTo>
                  <a:pt x="1374348" y="851453"/>
                </a:lnTo>
                <a:lnTo>
                  <a:pt x="1397258" y="838514"/>
                </a:lnTo>
                <a:lnTo>
                  <a:pt x="1383648" y="845551"/>
                </a:lnTo>
                <a:lnTo>
                  <a:pt x="1379565" y="846913"/>
                </a:lnTo>
                <a:lnTo>
                  <a:pt x="1377751" y="847594"/>
                </a:lnTo>
                <a:lnTo>
                  <a:pt x="1377751" y="847367"/>
                </a:lnTo>
                <a:lnTo>
                  <a:pt x="1377978" y="846913"/>
                </a:lnTo>
                <a:lnTo>
                  <a:pt x="1379793" y="845778"/>
                </a:lnTo>
                <a:lnTo>
                  <a:pt x="1384555" y="842827"/>
                </a:lnTo>
                <a:lnTo>
                  <a:pt x="1387958" y="841011"/>
                </a:lnTo>
                <a:lnTo>
                  <a:pt x="1384783" y="839876"/>
                </a:lnTo>
                <a:lnTo>
                  <a:pt x="1386370" y="838968"/>
                </a:lnTo>
                <a:lnTo>
                  <a:pt x="1388185" y="838060"/>
                </a:lnTo>
                <a:lnTo>
                  <a:pt x="1393175" y="836244"/>
                </a:lnTo>
                <a:lnTo>
                  <a:pt x="1403383" y="833293"/>
                </a:lnTo>
                <a:lnTo>
                  <a:pt x="1407012" y="832158"/>
                </a:lnTo>
                <a:lnTo>
                  <a:pt x="1407920" y="831704"/>
                </a:lnTo>
                <a:lnTo>
                  <a:pt x="1408373" y="831478"/>
                </a:lnTo>
                <a:lnTo>
                  <a:pt x="1408145" y="831250"/>
                </a:lnTo>
                <a:lnTo>
                  <a:pt x="1407920" y="831250"/>
                </a:lnTo>
                <a:lnTo>
                  <a:pt x="1406785" y="831023"/>
                </a:lnTo>
                <a:lnTo>
                  <a:pt x="1401341" y="831023"/>
                </a:lnTo>
                <a:lnTo>
                  <a:pt x="1402021" y="828072"/>
                </a:lnTo>
                <a:lnTo>
                  <a:pt x="1413363" y="824667"/>
                </a:lnTo>
                <a:lnTo>
                  <a:pt x="1410187" y="824667"/>
                </a:lnTo>
                <a:lnTo>
                  <a:pt x="1422436" y="820581"/>
                </a:lnTo>
                <a:lnTo>
                  <a:pt x="1426746" y="815360"/>
                </a:lnTo>
                <a:lnTo>
                  <a:pt x="1412455" y="816269"/>
                </a:lnTo>
                <a:lnTo>
                  <a:pt x="1421528" y="811956"/>
                </a:lnTo>
                <a:lnTo>
                  <a:pt x="1418580" y="810594"/>
                </a:lnTo>
                <a:lnTo>
                  <a:pt x="1424250" y="808324"/>
                </a:lnTo>
                <a:lnTo>
                  <a:pt x="1429467" y="806053"/>
                </a:lnTo>
                <a:lnTo>
                  <a:pt x="1432026" y="805163"/>
                </a:lnTo>
                <a:lnTo>
                  <a:pt x="1444687" y="802396"/>
                </a:lnTo>
                <a:lnTo>
                  <a:pt x="1444892" y="802421"/>
                </a:lnTo>
                <a:lnTo>
                  <a:pt x="1446480" y="802876"/>
                </a:lnTo>
                <a:lnTo>
                  <a:pt x="1448067" y="803784"/>
                </a:lnTo>
                <a:lnTo>
                  <a:pt x="1448975" y="805146"/>
                </a:lnTo>
                <a:lnTo>
                  <a:pt x="1449882" y="806961"/>
                </a:lnTo>
                <a:lnTo>
                  <a:pt x="1450789" y="809004"/>
                </a:lnTo>
                <a:lnTo>
                  <a:pt x="1461904" y="804919"/>
                </a:lnTo>
                <a:lnTo>
                  <a:pt x="1455553" y="806961"/>
                </a:lnTo>
                <a:lnTo>
                  <a:pt x="1453965" y="804011"/>
                </a:lnTo>
                <a:lnTo>
                  <a:pt x="1463265" y="798336"/>
                </a:lnTo>
                <a:lnTo>
                  <a:pt x="1444687" y="802396"/>
                </a:lnTo>
                <a:lnTo>
                  <a:pt x="1443078" y="802194"/>
                </a:lnTo>
                <a:lnTo>
                  <a:pt x="1441263" y="802421"/>
                </a:lnTo>
                <a:lnTo>
                  <a:pt x="1439221" y="802648"/>
                </a:lnTo>
                <a:lnTo>
                  <a:pt x="1434684" y="804238"/>
                </a:lnTo>
                <a:lnTo>
                  <a:pt x="1432026" y="805163"/>
                </a:lnTo>
                <a:lnTo>
                  <a:pt x="1423797" y="806961"/>
                </a:lnTo>
                <a:lnTo>
                  <a:pt x="1436046" y="798109"/>
                </a:lnTo>
                <a:lnTo>
                  <a:pt x="1435819" y="798109"/>
                </a:lnTo>
                <a:lnTo>
                  <a:pt x="1446253" y="790845"/>
                </a:lnTo>
                <a:lnTo>
                  <a:pt x="1468255" y="777906"/>
                </a:lnTo>
                <a:lnTo>
                  <a:pt x="1468936" y="774728"/>
                </a:lnTo>
                <a:lnTo>
                  <a:pt x="1475741" y="775863"/>
                </a:lnTo>
                <a:lnTo>
                  <a:pt x="1478183" y="774085"/>
                </a:lnTo>
                <a:lnTo>
                  <a:pt x="1478244" y="774067"/>
                </a:lnTo>
                <a:lnTo>
                  <a:pt x="1479370" y="776998"/>
                </a:lnTo>
                <a:lnTo>
                  <a:pt x="1489352" y="776998"/>
                </a:lnTo>
                <a:lnTo>
                  <a:pt x="1495021" y="778814"/>
                </a:lnTo>
                <a:lnTo>
                  <a:pt x="1494794" y="777225"/>
                </a:lnTo>
                <a:lnTo>
                  <a:pt x="1494794" y="775409"/>
                </a:lnTo>
                <a:lnTo>
                  <a:pt x="1494794" y="773820"/>
                </a:lnTo>
                <a:lnTo>
                  <a:pt x="1495021" y="772231"/>
                </a:lnTo>
                <a:lnTo>
                  <a:pt x="1495248" y="770869"/>
                </a:lnTo>
                <a:lnTo>
                  <a:pt x="1495701" y="769734"/>
                </a:lnTo>
                <a:lnTo>
                  <a:pt x="1496382" y="768372"/>
                </a:lnTo>
                <a:lnTo>
                  <a:pt x="1497290" y="767464"/>
                </a:lnTo>
                <a:lnTo>
                  <a:pt x="1497807" y="767119"/>
                </a:lnTo>
                <a:lnTo>
                  <a:pt x="1510899" y="762016"/>
                </a:lnTo>
                <a:lnTo>
                  <a:pt x="1506589" y="762924"/>
                </a:lnTo>
                <a:lnTo>
                  <a:pt x="1502733" y="764059"/>
                </a:lnTo>
                <a:lnTo>
                  <a:pt x="1501373" y="764740"/>
                </a:lnTo>
                <a:lnTo>
                  <a:pt x="1499786" y="765421"/>
                </a:lnTo>
                <a:lnTo>
                  <a:pt x="1498651" y="766556"/>
                </a:lnTo>
                <a:lnTo>
                  <a:pt x="1497807" y="767119"/>
                </a:lnTo>
                <a:lnTo>
                  <a:pt x="1489352" y="770415"/>
                </a:lnTo>
                <a:lnTo>
                  <a:pt x="1482092" y="772912"/>
                </a:lnTo>
                <a:lnTo>
                  <a:pt x="1478244" y="774067"/>
                </a:lnTo>
                <a:lnTo>
                  <a:pt x="1478236" y="774047"/>
                </a:lnTo>
                <a:lnTo>
                  <a:pt x="1478183" y="774085"/>
                </a:lnTo>
                <a:lnTo>
                  <a:pt x="1477555" y="774274"/>
                </a:lnTo>
                <a:lnTo>
                  <a:pt x="1476194" y="774501"/>
                </a:lnTo>
                <a:lnTo>
                  <a:pt x="1475287" y="774728"/>
                </a:lnTo>
                <a:lnTo>
                  <a:pt x="1475287" y="774501"/>
                </a:lnTo>
                <a:lnTo>
                  <a:pt x="1475741" y="773820"/>
                </a:lnTo>
                <a:lnTo>
                  <a:pt x="1478463" y="772004"/>
                </a:lnTo>
                <a:lnTo>
                  <a:pt x="1483680" y="769053"/>
                </a:lnTo>
                <a:lnTo>
                  <a:pt x="1480504" y="769053"/>
                </a:lnTo>
                <a:lnTo>
                  <a:pt x="1474834" y="770869"/>
                </a:lnTo>
                <a:lnTo>
                  <a:pt x="1483906" y="766556"/>
                </a:lnTo>
                <a:lnTo>
                  <a:pt x="1492753" y="762016"/>
                </a:lnTo>
                <a:lnTo>
                  <a:pt x="1496382" y="760654"/>
                </a:lnTo>
                <a:lnTo>
                  <a:pt x="1499331" y="759519"/>
                </a:lnTo>
                <a:lnTo>
                  <a:pt x="1500465" y="759065"/>
                </a:lnTo>
                <a:lnTo>
                  <a:pt x="1501373" y="759065"/>
                </a:lnTo>
                <a:lnTo>
                  <a:pt x="1501826" y="759519"/>
                </a:lnTo>
                <a:lnTo>
                  <a:pt x="1502052" y="759973"/>
                </a:lnTo>
                <a:lnTo>
                  <a:pt x="1504774" y="759746"/>
                </a:lnTo>
                <a:lnTo>
                  <a:pt x="1509311" y="758838"/>
                </a:lnTo>
                <a:lnTo>
                  <a:pt x="1514301" y="757930"/>
                </a:lnTo>
                <a:lnTo>
                  <a:pt x="1519291" y="757022"/>
                </a:lnTo>
                <a:lnTo>
                  <a:pt x="1522921" y="755660"/>
                </a:lnTo>
                <a:lnTo>
                  <a:pt x="1524055" y="755206"/>
                </a:lnTo>
                <a:lnTo>
                  <a:pt x="1524735" y="754752"/>
                </a:lnTo>
                <a:lnTo>
                  <a:pt x="1524735" y="754525"/>
                </a:lnTo>
                <a:lnTo>
                  <a:pt x="1524282" y="754298"/>
                </a:lnTo>
                <a:lnTo>
                  <a:pt x="1523374" y="754071"/>
                </a:lnTo>
                <a:lnTo>
                  <a:pt x="1521333" y="753844"/>
                </a:lnTo>
                <a:lnTo>
                  <a:pt x="1518157" y="753617"/>
                </a:lnTo>
                <a:lnTo>
                  <a:pt x="1520879" y="751120"/>
                </a:lnTo>
                <a:lnTo>
                  <a:pt x="1528365" y="745218"/>
                </a:lnTo>
                <a:lnTo>
                  <a:pt x="1532221" y="742721"/>
                </a:lnTo>
                <a:lnTo>
                  <a:pt x="1535169" y="741132"/>
                </a:lnTo>
                <a:lnTo>
                  <a:pt x="1536077" y="740678"/>
                </a:lnTo>
                <a:lnTo>
                  <a:pt x="1536304" y="740678"/>
                </a:lnTo>
                <a:lnTo>
                  <a:pt x="1536530" y="740906"/>
                </a:lnTo>
                <a:lnTo>
                  <a:pt x="1536530" y="741132"/>
                </a:lnTo>
                <a:lnTo>
                  <a:pt x="1536530" y="741587"/>
                </a:lnTo>
                <a:lnTo>
                  <a:pt x="1536077" y="742949"/>
                </a:lnTo>
                <a:lnTo>
                  <a:pt x="1538572" y="744991"/>
                </a:lnTo>
                <a:lnTo>
                  <a:pt x="1547872" y="738635"/>
                </a:lnTo>
                <a:lnTo>
                  <a:pt x="1547418" y="735231"/>
                </a:lnTo>
                <a:lnTo>
                  <a:pt x="1539479" y="738409"/>
                </a:lnTo>
                <a:lnTo>
                  <a:pt x="1545830" y="734322"/>
                </a:lnTo>
                <a:lnTo>
                  <a:pt x="1551728" y="731144"/>
                </a:lnTo>
                <a:lnTo>
                  <a:pt x="1553769" y="730010"/>
                </a:lnTo>
                <a:lnTo>
                  <a:pt x="1555584" y="728648"/>
                </a:lnTo>
                <a:lnTo>
                  <a:pt x="1556491" y="727740"/>
                </a:lnTo>
                <a:lnTo>
                  <a:pt x="1556718" y="727286"/>
                </a:lnTo>
                <a:lnTo>
                  <a:pt x="1556718" y="727058"/>
                </a:lnTo>
                <a:lnTo>
                  <a:pt x="1583938" y="710034"/>
                </a:lnTo>
                <a:lnTo>
                  <a:pt x="1570781" y="712758"/>
                </a:lnTo>
                <a:lnTo>
                  <a:pt x="1573730" y="710488"/>
                </a:lnTo>
                <a:lnTo>
                  <a:pt x="1567152" y="713666"/>
                </a:lnTo>
                <a:lnTo>
                  <a:pt x="1562162" y="709580"/>
                </a:lnTo>
                <a:lnTo>
                  <a:pt x="1563977" y="706175"/>
                </a:lnTo>
                <a:lnTo>
                  <a:pt x="1558079" y="702770"/>
                </a:lnTo>
                <a:lnTo>
                  <a:pt x="1558986" y="699138"/>
                </a:lnTo>
                <a:lnTo>
                  <a:pt x="1559667" y="697322"/>
                </a:lnTo>
                <a:lnTo>
                  <a:pt x="1560347" y="695960"/>
                </a:lnTo>
                <a:lnTo>
                  <a:pt x="1561028" y="694371"/>
                </a:lnTo>
                <a:lnTo>
                  <a:pt x="1561935" y="693463"/>
                </a:lnTo>
                <a:lnTo>
                  <a:pt x="1562842" y="692555"/>
                </a:lnTo>
                <a:lnTo>
                  <a:pt x="1563750" y="691420"/>
                </a:lnTo>
                <a:lnTo>
                  <a:pt x="1566018" y="690285"/>
                </a:lnTo>
                <a:lnTo>
                  <a:pt x="1568060" y="689604"/>
                </a:lnTo>
                <a:lnTo>
                  <a:pt x="1570555" y="689150"/>
                </a:lnTo>
                <a:lnTo>
                  <a:pt x="1573050" y="689377"/>
                </a:lnTo>
                <a:lnTo>
                  <a:pt x="1575545" y="689831"/>
                </a:lnTo>
                <a:lnTo>
                  <a:pt x="1577813" y="690512"/>
                </a:lnTo>
                <a:lnTo>
                  <a:pt x="1580308" y="691874"/>
                </a:lnTo>
                <a:lnTo>
                  <a:pt x="1582803" y="693236"/>
                </a:lnTo>
                <a:lnTo>
                  <a:pt x="1584618" y="694825"/>
                </a:lnTo>
                <a:lnTo>
                  <a:pt x="1586659" y="696868"/>
                </a:lnTo>
                <a:lnTo>
                  <a:pt x="1588247" y="698911"/>
                </a:lnTo>
                <a:lnTo>
                  <a:pt x="1589608" y="700727"/>
                </a:lnTo>
                <a:lnTo>
                  <a:pt x="1598228" y="696414"/>
                </a:lnTo>
                <a:lnTo>
                  <a:pt x="1594598" y="695960"/>
                </a:lnTo>
                <a:lnTo>
                  <a:pt x="1596867" y="693690"/>
                </a:lnTo>
                <a:lnTo>
                  <a:pt x="1599816" y="694598"/>
                </a:lnTo>
                <a:lnTo>
                  <a:pt x="1603898" y="690739"/>
                </a:lnTo>
                <a:lnTo>
                  <a:pt x="1601176" y="688696"/>
                </a:lnTo>
                <a:lnTo>
                  <a:pt x="1607981" y="688015"/>
                </a:lnTo>
                <a:lnTo>
                  <a:pt x="1608662" y="684383"/>
                </a:lnTo>
                <a:lnTo>
                  <a:pt x="1606394" y="682340"/>
                </a:lnTo>
                <a:lnTo>
                  <a:pt x="1607981" y="679843"/>
                </a:lnTo>
                <a:lnTo>
                  <a:pt x="1617281" y="679843"/>
                </a:lnTo>
                <a:lnTo>
                  <a:pt x="1616374" y="677119"/>
                </a:lnTo>
                <a:lnTo>
                  <a:pt x="1610023" y="676439"/>
                </a:lnTo>
                <a:lnTo>
                  <a:pt x="1613425" y="675304"/>
                </a:lnTo>
                <a:lnTo>
                  <a:pt x="1617054" y="673715"/>
                </a:lnTo>
                <a:lnTo>
                  <a:pt x="1620230" y="672125"/>
                </a:lnTo>
                <a:lnTo>
                  <a:pt x="1623406" y="670083"/>
                </a:lnTo>
                <a:lnTo>
                  <a:pt x="1619550" y="672352"/>
                </a:lnTo>
                <a:lnTo>
                  <a:pt x="1615467" y="673715"/>
                </a:lnTo>
                <a:lnTo>
                  <a:pt x="1611384" y="675076"/>
                </a:lnTo>
                <a:lnTo>
                  <a:pt x="1607074" y="675757"/>
                </a:lnTo>
                <a:lnTo>
                  <a:pt x="1625220" y="668267"/>
                </a:lnTo>
                <a:lnTo>
                  <a:pt x="1625447" y="668267"/>
                </a:lnTo>
                <a:lnTo>
                  <a:pt x="1625674" y="668267"/>
                </a:lnTo>
                <a:lnTo>
                  <a:pt x="1628396" y="667585"/>
                </a:lnTo>
                <a:lnTo>
                  <a:pt x="1631572" y="665770"/>
                </a:lnTo>
                <a:lnTo>
                  <a:pt x="1610703" y="669855"/>
                </a:lnTo>
                <a:lnTo>
                  <a:pt x="1636335" y="659641"/>
                </a:lnTo>
                <a:lnTo>
                  <a:pt x="1620003" y="661457"/>
                </a:lnTo>
                <a:lnTo>
                  <a:pt x="1637242" y="652377"/>
                </a:lnTo>
                <a:lnTo>
                  <a:pt x="1622272" y="659187"/>
                </a:lnTo>
                <a:lnTo>
                  <a:pt x="1643140" y="641935"/>
                </a:lnTo>
                <a:lnTo>
                  <a:pt x="1638376" y="643751"/>
                </a:lnTo>
                <a:lnTo>
                  <a:pt x="1634520" y="645794"/>
                </a:lnTo>
                <a:lnTo>
                  <a:pt x="1630891" y="648064"/>
                </a:lnTo>
                <a:lnTo>
                  <a:pt x="1627489" y="650334"/>
                </a:lnTo>
                <a:lnTo>
                  <a:pt x="1624313" y="652604"/>
                </a:lnTo>
                <a:lnTo>
                  <a:pt x="1621364" y="655101"/>
                </a:lnTo>
                <a:lnTo>
                  <a:pt x="1615920" y="659641"/>
                </a:lnTo>
                <a:lnTo>
                  <a:pt x="1613198" y="661911"/>
                </a:lnTo>
                <a:lnTo>
                  <a:pt x="1610250" y="663727"/>
                </a:lnTo>
                <a:lnTo>
                  <a:pt x="1607528" y="665543"/>
                </a:lnTo>
                <a:lnTo>
                  <a:pt x="1604352" y="667131"/>
                </a:lnTo>
                <a:lnTo>
                  <a:pt x="1600950" y="668494"/>
                </a:lnTo>
                <a:lnTo>
                  <a:pt x="1597547" y="669174"/>
                </a:lnTo>
                <a:lnTo>
                  <a:pt x="1593691" y="669628"/>
                </a:lnTo>
                <a:lnTo>
                  <a:pt x="1589381" y="669628"/>
                </a:lnTo>
                <a:lnTo>
                  <a:pt x="1585525" y="670990"/>
                </a:lnTo>
                <a:lnTo>
                  <a:pt x="1590516" y="667359"/>
                </a:lnTo>
                <a:lnTo>
                  <a:pt x="1595279" y="663954"/>
                </a:lnTo>
                <a:lnTo>
                  <a:pt x="1600723" y="660549"/>
                </a:lnTo>
                <a:lnTo>
                  <a:pt x="1605940" y="657598"/>
                </a:lnTo>
                <a:lnTo>
                  <a:pt x="1611384" y="654874"/>
                </a:lnTo>
                <a:lnTo>
                  <a:pt x="1611663" y="654734"/>
                </a:lnTo>
                <a:lnTo>
                  <a:pt x="1612291" y="655101"/>
                </a:lnTo>
                <a:lnTo>
                  <a:pt x="1628169" y="647383"/>
                </a:lnTo>
                <a:lnTo>
                  <a:pt x="1622272" y="649653"/>
                </a:lnTo>
                <a:lnTo>
                  <a:pt x="1616828" y="652150"/>
                </a:lnTo>
                <a:lnTo>
                  <a:pt x="1611663" y="654734"/>
                </a:lnTo>
                <a:lnTo>
                  <a:pt x="1609569" y="653512"/>
                </a:lnTo>
                <a:lnTo>
                  <a:pt x="1613198" y="651923"/>
                </a:lnTo>
                <a:lnTo>
                  <a:pt x="1617054" y="650107"/>
                </a:lnTo>
                <a:lnTo>
                  <a:pt x="1620457" y="648745"/>
                </a:lnTo>
                <a:lnTo>
                  <a:pt x="1623406" y="647156"/>
                </a:lnTo>
                <a:lnTo>
                  <a:pt x="1625674" y="645794"/>
                </a:lnTo>
                <a:lnTo>
                  <a:pt x="1626808" y="644886"/>
                </a:lnTo>
                <a:lnTo>
                  <a:pt x="1627041" y="644419"/>
                </a:lnTo>
                <a:lnTo>
                  <a:pt x="1617662" y="647791"/>
                </a:lnTo>
                <a:lnTo>
                  <a:pt x="1627131" y="644239"/>
                </a:lnTo>
                <a:lnTo>
                  <a:pt x="1627262" y="643978"/>
                </a:lnTo>
                <a:lnTo>
                  <a:pt x="1627715" y="643297"/>
                </a:lnTo>
                <a:lnTo>
                  <a:pt x="1627715" y="642616"/>
                </a:lnTo>
                <a:lnTo>
                  <a:pt x="1627489" y="641708"/>
                </a:lnTo>
                <a:lnTo>
                  <a:pt x="1626808" y="640573"/>
                </a:lnTo>
                <a:lnTo>
                  <a:pt x="1628850" y="639892"/>
                </a:lnTo>
                <a:lnTo>
                  <a:pt x="1631118" y="639665"/>
                </a:lnTo>
                <a:lnTo>
                  <a:pt x="1634974" y="639665"/>
                </a:lnTo>
                <a:lnTo>
                  <a:pt x="1636789" y="639438"/>
                </a:lnTo>
                <a:lnTo>
                  <a:pt x="1638376" y="638984"/>
                </a:lnTo>
                <a:lnTo>
                  <a:pt x="1638830" y="638303"/>
                </a:lnTo>
                <a:lnTo>
                  <a:pt x="1639737" y="637849"/>
                </a:lnTo>
                <a:lnTo>
                  <a:pt x="1640191" y="636714"/>
                </a:lnTo>
                <a:lnTo>
                  <a:pt x="1640645" y="635579"/>
                </a:lnTo>
                <a:lnTo>
                  <a:pt x="1646996" y="632628"/>
                </a:lnTo>
                <a:lnTo>
                  <a:pt x="1649264" y="631266"/>
                </a:lnTo>
                <a:lnTo>
                  <a:pt x="1651306" y="629904"/>
                </a:lnTo>
                <a:lnTo>
                  <a:pt x="1653347" y="628542"/>
                </a:lnTo>
                <a:lnTo>
                  <a:pt x="1654708" y="626726"/>
                </a:lnTo>
                <a:lnTo>
                  <a:pt x="1656069" y="624910"/>
                </a:lnTo>
                <a:lnTo>
                  <a:pt x="1657430" y="622186"/>
                </a:lnTo>
                <a:lnTo>
                  <a:pt x="1657203" y="622186"/>
                </a:lnTo>
                <a:lnTo>
                  <a:pt x="1656976" y="622186"/>
                </a:lnTo>
                <a:lnTo>
                  <a:pt x="1656976" y="621051"/>
                </a:lnTo>
                <a:lnTo>
                  <a:pt x="1670586" y="614014"/>
                </a:lnTo>
                <a:lnTo>
                  <a:pt x="1671236" y="613165"/>
                </a:lnTo>
                <a:lnTo>
                  <a:pt x="1665287" y="616040"/>
                </a:lnTo>
                <a:lnTo>
                  <a:pt x="1671358" y="613004"/>
                </a:lnTo>
                <a:lnTo>
                  <a:pt x="1673535" y="610155"/>
                </a:lnTo>
                <a:lnTo>
                  <a:pt x="1676484" y="606750"/>
                </a:lnTo>
                <a:lnTo>
                  <a:pt x="1679659" y="603799"/>
                </a:lnTo>
                <a:lnTo>
                  <a:pt x="1682212" y="601245"/>
                </a:lnTo>
                <a:lnTo>
                  <a:pt x="1676496" y="603341"/>
                </a:lnTo>
                <a:lnTo>
                  <a:pt x="1674812" y="602494"/>
                </a:lnTo>
                <a:lnTo>
                  <a:pt x="1680585" y="600166"/>
                </a:lnTo>
                <a:lnTo>
                  <a:pt x="1682530" y="600927"/>
                </a:lnTo>
                <a:lnTo>
                  <a:pt x="1682835" y="600622"/>
                </a:lnTo>
                <a:lnTo>
                  <a:pt x="1686464" y="597671"/>
                </a:lnTo>
                <a:lnTo>
                  <a:pt x="1690320" y="594720"/>
                </a:lnTo>
                <a:lnTo>
                  <a:pt x="1693949" y="591996"/>
                </a:lnTo>
                <a:lnTo>
                  <a:pt x="1697805" y="589271"/>
                </a:lnTo>
                <a:lnTo>
                  <a:pt x="1681474" y="594039"/>
                </a:lnTo>
                <a:lnTo>
                  <a:pt x="1690547" y="590860"/>
                </a:lnTo>
                <a:lnTo>
                  <a:pt x="1694630" y="589045"/>
                </a:lnTo>
                <a:lnTo>
                  <a:pt x="1698259" y="587456"/>
                </a:lnTo>
                <a:lnTo>
                  <a:pt x="1701662" y="585640"/>
                </a:lnTo>
                <a:lnTo>
                  <a:pt x="1703023" y="584505"/>
                </a:lnTo>
                <a:lnTo>
                  <a:pt x="1704610" y="583143"/>
                </a:lnTo>
                <a:lnTo>
                  <a:pt x="1705971" y="582008"/>
                </a:lnTo>
                <a:lnTo>
                  <a:pt x="1707332" y="580646"/>
                </a:lnTo>
                <a:lnTo>
                  <a:pt x="1708466" y="578830"/>
                </a:lnTo>
                <a:lnTo>
                  <a:pt x="1709374" y="577241"/>
                </a:lnTo>
                <a:lnTo>
                  <a:pt x="1718220" y="570204"/>
                </a:lnTo>
                <a:lnTo>
                  <a:pt x="1716179" y="567253"/>
                </a:lnTo>
                <a:lnTo>
                  <a:pt x="1727066" y="559081"/>
                </a:lnTo>
                <a:lnTo>
                  <a:pt x="1724118" y="560216"/>
                </a:lnTo>
                <a:lnTo>
                  <a:pt x="1737727" y="551136"/>
                </a:lnTo>
                <a:lnTo>
                  <a:pt x="1734552" y="550682"/>
                </a:lnTo>
                <a:lnTo>
                  <a:pt x="1736820" y="547958"/>
                </a:lnTo>
                <a:lnTo>
                  <a:pt x="1733418" y="548185"/>
                </a:lnTo>
                <a:lnTo>
                  <a:pt x="1737727" y="545688"/>
                </a:lnTo>
                <a:lnTo>
                  <a:pt x="1731603" y="544780"/>
                </a:lnTo>
                <a:lnTo>
                  <a:pt x="1735459" y="541375"/>
                </a:lnTo>
                <a:lnTo>
                  <a:pt x="1722303" y="541602"/>
                </a:lnTo>
                <a:lnTo>
                  <a:pt x="1723437" y="538651"/>
                </a:lnTo>
                <a:lnTo>
                  <a:pt x="1709601" y="543872"/>
                </a:lnTo>
                <a:lnTo>
                  <a:pt x="1709374" y="543872"/>
                </a:lnTo>
                <a:lnTo>
                  <a:pt x="1710962" y="540921"/>
                </a:lnTo>
                <a:lnTo>
                  <a:pt x="1705064" y="544099"/>
                </a:lnTo>
                <a:lnTo>
                  <a:pt x="1703249" y="544099"/>
                </a:lnTo>
                <a:lnTo>
                  <a:pt x="1693042" y="546823"/>
                </a:lnTo>
                <a:lnTo>
                  <a:pt x="1699166" y="542283"/>
                </a:lnTo>
                <a:lnTo>
                  <a:pt x="1688959" y="546369"/>
                </a:lnTo>
                <a:lnTo>
                  <a:pt x="1690774" y="543646"/>
                </a:lnTo>
                <a:lnTo>
                  <a:pt x="1679432" y="550682"/>
                </a:lnTo>
                <a:lnTo>
                  <a:pt x="1673762" y="547731"/>
                </a:lnTo>
                <a:lnTo>
                  <a:pt x="1675576" y="544780"/>
                </a:lnTo>
                <a:lnTo>
                  <a:pt x="1677845" y="542056"/>
                </a:lnTo>
                <a:lnTo>
                  <a:pt x="1680340" y="540013"/>
                </a:lnTo>
                <a:lnTo>
                  <a:pt x="1682835" y="538197"/>
                </a:lnTo>
                <a:lnTo>
                  <a:pt x="1685784" y="537063"/>
                </a:lnTo>
                <a:lnTo>
                  <a:pt x="1688959" y="536154"/>
                </a:lnTo>
                <a:lnTo>
                  <a:pt x="1692362" y="535473"/>
                </a:lnTo>
                <a:lnTo>
                  <a:pt x="1695991" y="535473"/>
                </a:lnTo>
                <a:lnTo>
                  <a:pt x="1702342" y="532977"/>
                </a:lnTo>
                <a:lnTo>
                  <a:pt x="1752698" y="528437"/>
                </a:lnTo>
                <a:lnTo>
                  <a:pt x="1803054" y="524124"/>
                </a:lnTo>
                <a:close/>
                <a:moveTo>
                  <a:pt x="1609292" y="523928"/>
                </a:moveTo>
                <a:lnTo>
                  <a:pt x="1609725" y="523928"/>
                </a:lnTo>
                <a:lnTo>
                  <a:pt x="1609075" y="524193"/>
                </a:lnTo>
                <a:lnTo>
                  <a:pt x="1605828" y="526574"/>
                </a:lnTo>
                <a:lnTo>
                  <a:pt x="1604962" y="527103"/>
                </a:lnTo>
                <a:lnTo>
                  <a:pt x="1609292" y="523928"/>
                </a:lnTo>
                <a:close/>
                <a:moveTo>
                  <a:pt x="2965450" y="522894"/>
                </a:moveTo>
                <a:lnTo>
                  <a:pt x="2965015" y="523129"/>
                </a:lnTo>
                <a:lnTo>
                  <a:pt x="2964798" y="523129"/>
                </a:lnTo>
                <a:lnTo>
                  <a:pt x="2964363" y="523129"/>
                </a:lnTo>
                <a:lnTo>
                  <a:pt x="2964798" y="523035"/>
                </a:lnTo>
                <a:lnTo>
                  <a:pt x="2965450" y="522894"/>
                </a:lnTo>
                <a:close/>
                <a:moveTo>
                  <a:pt x="1655535" y="522465"/>
                </a:moveTo>
                <a:lnTo>
                  <a:pt x="1655989" y="522465"/>
                </a:lnTo>
                <a:lnTo>
                  <a:pt x="1654628" y="524271"/>
                </a:lnTo>
                <a:lnTo>
                  <a:pt x="1653494" y="524722"/>
                </a:lnTo>
                <a:lnTo>
                  <a:pt x="1648278" y="525174"/>
                </a:lnTo>
                <a:lnTo>
                  <a:pt x="1655535" y="522465"/>
                </a:lnTo>
                <a:close/>
                <a:moveTo>
                  <a:pt x="2171358" y="520788"/>
                </a:moveTo>
                <a:lnTo>
                  <a:pt x="2174875" y="521445"/>
                </a:lnTo>
                <a:lnTo>
                  <a:pt x="2169819" y="524510"/>
                </a:lnTo>
                <a:lnTo>
                  <a:pt x="2173995" y="525605"/>
                </a:lnTo>
                <a:lnTo>
                  <a:pt x="2172896" y="526043"/>
                </a:lnTo>
                <a:lnTo>
                  <a:pt x="2160587" y="527138"/>
                </a:lnTo>
                <a:lnTo>
                  <a:pt x="2171358" y="520788"/>
                </a:lnTo>
                <a:close/>
                <a:moveTo>
                  <a:pt x="2956534" y="519131"/>
                </a:moveTo>
                <a:lnTo>
                  <a:pt x="2963711" y="519837"/>
                </a:lnTo>
                <a:lnTo>
                  <a:pt x="2964363" y="523129"/>
                </a:lnTo>
                <a:lnTo>
                  <a:pt x="2962406" y="523365"/>
                </a:lnTo>
                <a:lnTo>
                  <a:pt x="2955447" y="525481"/>
                </a:lnTo>
                <a:lnTo>
                  <a:pt x="2949575" y="521954"/>
                </a:lnTo>
                <a:lnTo>
                  <a:pt x="2956534" y="519131"/>
                </a:lnTo>
                <a:close/>
                <a:moveTo>
                  <a:pt x="1644650" y="515990"/>
                </a:moveTo>
                <a:lnTo>
                  <a:pt x="1642782" y="517578"/>
                </a:lnTo>
                <a:lnTo>
                  <a:pt x="1641662" y="517578"/>
                </a:lnTo>
                <a:lnTo>
                  <a:pt x="1641475" y="517049"/>
                </a:lnTo>
                <a:lnTo>
                  <a:pt x="1644650" y="515990"/>
                </a:lnTo>
                <a:close/>
                <a:moveTo>
                  <a:pt x="1708523" y="514441"/>
                </a:moveTo>
                <a:lnTo>
                  <a:pt x="1711325" y="516346"/>
                </a:lnTo>
                <a:lnTo>
                  <a:pt x="1710624" y="516663"/>
                </a:lnTo>
                <a:lnTo>
                  <a:pt x="1703387" y="517616"/>
                </a:lnTo>
                <a:lnTo>
                  <a:pt x="1708523" y="514441"/>
                </a:lnTo>
                <a:close/>
                <a:moveTo>
                  <a:pt x="1716881" y="514441"/>
                </a:moveTo>
                <a:lnTo>
                  <a:pt x="1720850" y="515235"/>
                </a:lnTo>
                <a:lnTo>
                  <a:pt x="1720409" y="515499"/>
                </a:lnTo>
                <a:lnTo>
                  <a:pt x="1712912" y="517616"/>
                </a:lnTo>
                <a:lnTo>
                  <a:pt x="1716881" y="514441"/>
                </a:lnTo>
                <a:close/>
                <a:moveTo>
                  <a:pt x="1626728" y="514403"/>
                </a:moveTo>
                <a:lnTo>
                  <a:pt x="1626958" y="514403"/>
                </a:lnTo>
                <a:lnTo>
                  <a:pt x="1627188" y="514403"/>
                </a:lnTo>
                <a:lnTo>
                  <a:pt x="1627188" y="514630"/>
                </a:lnTo>
                <a:lnTo>
                  <a:pt x="1619375" y="520527"/>
                </a:lnTo>
                <a:lnTo>
                  <a:pt x="1609725" y="525516"/>
                </a:lnTo>
                <a:lnTo>
                  <a:pt x="1626728" y="514403"/>
                </a:lnTo>
                <a:close/>
                <a:moveTo>
                  <a:pt x="3004004" y="514369"/>
                </a:moveTo>
                <a:lnTo>
                  <a:pt x="3017611" y="517768"/>
                </a:lnTo>
                <a:lnTo>
                  <a:pt x="3005591" y="523206"/>
                </a:lnTo>
                <a:lnTo>
                  <a:pt x="3011488" y="523659"/>
                </a:lnTo>
                <a:lnTo>
                  <a:pt x="3004684" y="526831"/>
                </a:lnTo>
                <a:lnTo>
                  <a:pt x="3014663" y="526151"/>
                </a:lnTo>
                <a:lnTo>
                  <a:pt x="3009220" y="530456"/>
                </a:lnTo>
                <a:lnTo>
                  <a:pt x="3018291" y="529097"/>
                </a:lnTo>
                <a:lnTo>
                  <a:pt x="3016704" y="532495"/>
                </a:lnTo>
                <a:lnTo>
                  <a:pt x="3021920" y="527964"/>
                </a:lnTo>
                <a:lnTo>
                  <a:pt x="3019879" y="525698"/>
                </a:lnTo>
                <a:lnTo>
                  <a:pt x="3021013" y="523885"/>
                </a:lnTo>
                <a:lnTo>
                  <a:pt x="3022147" y="522526"/>
                </a:lnTo>
                <a:lnTo>
                  <a:pt x="3023734" y="521167"/>
                </a:lnTo>
                <a:lnTo>
                  <a:pt x="3025322" y="520260"/>
                </a:lnTo>
                <a:lnTo>
                  <a:pt x="3027136" y="519580"/>
                </a:lnTo>
                <a:lnTo>
                  <a:pt x="3029177" y="518674"/>
                </a:lnTo>
                <a:lnTo>
                  <a:pt x="3030991" y="518447"/>
                </a:lnTo>
                <a:lnTo>
                  <a:pt x="3033259" y="518221"/>
                </a:lnTo>
                <a:lnTo>
                  <a:pt x="3037341" y="518221"/>
                </a:lnTo>
                <a:lnTo>
                  <a:pt x="3041423" y="518674"/>
                </a:lnTo>
                <a:lnTo>
                  <a:pt x="3045279" y="519580"/>
                </a:lnTo>
                <a:lnTo>
                  <a:pt x="3048907" y="520487"/>
                </a:lnTo>
                <a:lnTo>
                  <a:pt x="3056618" y="519807"/>
                </a:lnTo>
                <a:lnTo>
                  <a:pt x="3057979" y="522979"/>
                </a:lnTo>
                <a:lnTo>
                  <a:pt x="3075895" y="523206"/>
                </a:lnTo>
                <a:lnTo>
                  <a:pt x="3077029" y="526604"/>
                </a:lnTo>
                <a:lnTo>
                  <a:pt x="3073854" y="527511"/>
                </a:lnTo>
                <a:lnTo>
                  <a:pt x="3068411" y="528644"/>
                </a:lnTo>
                <a:lnTo>
                  <a:pt x="3053670" y="531589"/>
                </a:lnTo>
                <a:lnTo>
                  <a:pt x="3046186" y="533401"/>
                </a:lnTo>
                <a:lnTo>
                  <a:pt x="3039382" y="534988"/>
                </a:lnTo>
                <a:lnTo>
                  <a:pt x="3034166" y="536574"/>
                </a:lnTo>
                <a:lnTo>
                  <a:pt x="3032579" y="537253"/>
                </a:lnTo>
                <a:lnTo>
                  <a:pt x="3031445" y="537933"/>
                </a:lnTo>
                <a:lnTo>
                  <a:pt x="3048000" y="537706"/>
                </a:lnTo>
                <a:lnTo>
                  <a:pt x="3049814" y="540652"/>
                </a:lnTo>
                <a:lnTo>
                  <a:pt x="3055257" y="542918"/>
                </a:lnTo>
                <a:lnTo>
                  <a:pt x="3052309" y="545410"/>
                </a:lnTo>
                <a:lnTo>
                  <a:pt x="3064329" y="543824"/>
                </a:lnTo>
                <a:lnTo>
                  <a:pt x="3063648" y="540425"/>
                </a:lnTo>
                <a:lnTo>
                  <a:pt x="3079297" y="539972"/>
                </a:lnTo>
                <a:lnTo>
                  <a:pt x="3080762" y="540704"/>
                </a:lnTo>
                <a:lnTo>
                  <a:pt x="3085889" y="540859"/>
                </a:lnTo>
                <a:lnTo>
                  <a:pt x="3088611" y="540859"/>
                </a:lnTo>
                <a:lnTo>
                  <a:pt x="3091333" y="540633"/>
                </a:lnTo>
                <a:lnTo>
                  <a:pt x="3094055" y="540180"/>
                </a:lnTo>
                <a:lnTo>
                  <a:pt x="3096551" y="539047"/>
                </a:lnTo>
                <a:lnTo>
                  <a:pt x="3099273" y="537687"/>
                </a:lnTo>
                <a:lnTo>
                  <a:pt x="3101768" y="535874"/>
                </a:lnTo>
                <a:lnTo>
                  <a:pt x="3101995" y="535874"/>
                </a:lnTo>
                <a:lnTo>
                  <a:pt x="3102222" y="535874"/>
                </a:lnTo>
                <a:lnTo>
                  <a:pt x="3102222" y="535647"/>
                </a:lnTo>
                <a:lnTo>
                  <a:pt x="3104264" y="535421"/>
                </a:lnTo>
                <a:lnTo>
                  <a:pt x="3102903" y="532702"/>
                </a:lnTo>
                <a:lnTo>
                  <a:pt x="3130578" y="535647"/>
                </a:lnTo>
                <a:lnTo>
                  <a:pt x="3107213" y="538140"/>
                </a:lnTo>
                <a:lnTo>
                  <a:pt x="3107666" y="541313"/>
                </a:lnTo>
                <a:lnTo>
                  <a:pt x="3117421" y="544258"/>
                </a:lnTo>
                <a:lnTo>
                  <a:pt x="3114699" y="545618"/>
                </a:lnTo>
                <a:lnTo>
                  <a:pt x="3120597" y="543352"/>
                </a:lnTo>
                <a:lnTo>
                  <a:pt x="3122412" y="542899"/>
                </a:lnTo>
                <a:lnTo>
                  <a:pt x="3131713" y="542899"/>
                </a:lnTo>
                <a:lnTo>
                  <a:pt x="3131939" y="545165"/>
                </a:lnTo>
                <a:lnTo>
                  <a:pt x="3142828" y="544032"/>
                </a:lnTo>
                <a:lnTo>
                  <a:pt x="3141013" y="546071"/>
                </a:lnTo>
                <a:lnTo>
                  <a:pt x="3143736" y="546751"/>
                </a:lnTo>
                <a:lnTo>
                  <a:pt x="3141467" y="548337"/>
                </a:lnTo>
                <a:lnTo>
                  <a:pt x="3143097" y="549225"/>
                </a:lnTo>
                <a:lnTo>
                  <a:pt x="3141931" y="550674"/>
                </a:lnTo>
                <a:lnTo>
                  <a:pt x="3137837" y="552643"/>
                </a:lnTo>
                <a:lnTo>
                  <a:pt x="3137611" y="556042"/>
                </a:lnTo>
                <a:lnTo>
                  <a:pt x="3141931" y="550674"/>
                </a:lnTo>
                <a:lnTo>
                  <a:pt x="3143962" y="549697"/>
                </a:lnTo>
                <a:lnTo>
                  <a:pt x="3143097" y="549225"/>
                </a:lnTo>
                <a:lnTo>
                  <a:pt x="3146911" y="544485"/>
                </a:lnTo>
                <a:lnTo>
                  <a:pt x="3148499" y="544485"/>
                </a:lnTo>
                <a:lnTo>
                  <a:pt x="3153717" y="544485"/>
                </a:lnTo>
                <a:lnTo>
                  <a:pt x="3168462" y="543579"/>
                </a:lnTo>
                <a:lnTo>
                  <a:pt x="3181846" y="542672"/>
                </a:lnTo>
                <a:lnTo>
                  <a:pt x="3185022" y="542446"/>
                </a:lnTo>
                <a:lnTo>
                  <a:pt x="3184115" y="542672"/>
                </a:lnTo>
                <a:lnTo>
                  <a:pt x="3184569" y="542672"/>
                </a:lnTo>
                <a:lnTo>
                  <a:pt x="3184795" y="542672"/>
                </a:lnTo>
                <a:lnTo>
                  <a:pt x="3185249" y="542672"/>
                </a:lnTo>
                <a:lnTo>
                  <a:pt x="3185476" y="542446"/>
                </a:lnTo>
                <a:lnTo>
                  <a:pt x="3185930" y="542446"/>
                </a:lnTo>
                <a:lnTo>
                  <a:pt x="3186383" y="542446"/>
                </a:lnTo>
                <a:lnTo>
                  <a:pt x="3188425" y="541992"/>
                </a:lnTo>
                <a:lnTo>
                  <a:pt x="3193416" y="541539"/>
                </a:lnTo>
                <a:lnTo>
                  <a:pt x="3199087" y="541539"/>
                </a:lnTo>
                <a:lnTo>
                  <a:pt x="3205212" y="541766"/>
                </a:lnTo>
                <a:lnTo>
                  <a:pt x="3211791" y="542219"/>
                </a:lnTo>
                <a:lnTo>
                  <a:pt x="3218596" y="542899"/>
                </a:lnTo>
                <a:lnTo>
                  <a:pt x="3225402" y="544032"/>
                </a:lnTo>
                <a:lnTo>
                  <a:pt x="3239466" y="546298"/>
                </a:lnTo>
                <a:lnTo>
                  <a:pt x="3252624" y="548791"/>
                </a:lnTo>
                <a:lnTo>
                  <a:pt x="3264193" y="551057"/>
                </a:lnTo>
                <a:lnTo>
                  <a:pt x="3273040" y="552643"/>
                </a:lnTo>
                <a:lnTo>
                  <a:pt x="3276216" y="553096"/>
                </a:lnTo>
                <a:lnTo>
                  <a:pt x="3278485" y="553549"/>
                </a:lnTo>
                <a:lnTo>
                  <a:pt x="3283702" y="554909"/>
                </a:lnTo>
                <a:lnTo>
                  <a:pt x="3289147" y="556269"/>
                </a:lnTo>
                <a:lnTo>
                  <a:pt x="3293910" y="557402"/>
                </a:lnTo>
                <a:lnTo>
                  <a:pt x="3298221" y="557855"/>
                </a:lnTo>
                <a:lnTo>
                  <a:pt x="3302531" y="558081"/>
                </a:lnTo>
                <a:lnTo>
                  <a:pt x="3304119" y="558081"/>
                </a:lnTo>
                <a:lnTo>
                  <a:pt x="3305707" y="557855"/>
                </a:lnTo>
                <a:lnTo>
                  <a:pt x="3306841" y="557402"/>
                </a:lnTo>
                <a:lnTo>
                  <a:pt x="3307975" y="556948"/>
                </a:lnTo>
                <a:lnTo>
                  <a:pt x="3309109" y="556269"/>
                </a:lnTo>
                <a:lnTo>
                  <a:pt x="3309563" y="555362"/>
                </a:lnTo>
                <a:lnTo>
                  <a:pt x="3319318" y="557402"/>
                </a:lnTo>
                <a:lnTo>
                  <a:pt x="3328165" y="559668"/>
                </a:lnTo>
                <a:lnTo>
                  <a:pt x="3332702" y="561027"/>
                </a:lnTo>
                <a:lnTo>
                  <a:pt x="3336785" y="562387"/>
                </a:lnTo>
                <a:lnTo>
                  <a:pt x="3340868" y="564200"/>
                </a:lnTo>
                <a:lnTo>
                  <a:pt x="3344498" y="565786"/>
                </a:lnTo>
                <a:lnTo>
                  <a:pt x="3348128" y="568052"/>
                </a:lnTo>
                <a:lnTo>
                  <a:pt x="3351757" y="570318"/>
                </a:lnTo>
                <a:lnTo>
                  <a:pt x="3354933" y="572811"/>
                </a:lnTo>
                <a:lnTo>
                  <a:pt x="3358109" y="575757"/>
                </a:lnTo>
                <a:lnTo>
                  <a:pt x="3361058" y="578929"/>
                </a:lnTo>
                <a:lnTo>
                  <a:pt x="3363780" y="582555"/>
                </a:lnTo>
                <a:lnTo>
                  <a:pt x="3366503" y="586407"/>
                </a:lnTo>
                <a:lnTo>
                  <a:pt x="3368544" y="590939"/>
                </a:lnTo>
                <a:lnTo>
                  <a:pt x="3367410" y="592752"/>
                </a:lnTo>
                <a:lnTo>
                  <a:pt x="3366729" y="595018"/>
                </a:lnTo>
                <a:lnTo>
                  <a:pt x="3365595" y="597284"/>
                </a:lnTo>
                <a:lnTo>
                  <a:pt x="3364461" y="599324"/>
                </a:lnTo>
                <a:lnTo>
                  <a:pt x="3363100" y="601363"/>
                </a:lnTo>
                <a:lnTo>
                  <a:pt x="3361512" y="602949"/>
                </a:lnTo>
                <a:lnTo>
                  <a:pt x="3359697" y="604989"/>
                </a:lnTo>
                <a:lnTo>
                  <a:pt x="3357655" y="606348"/>
                </a:lnTo>
                <a:lnTo>
                  <a:pt x="3355614" y="608161"/>
                </a:lnTo>
                <a:lnTo>
                  <a:pt x="3353345" y="609521"/>
                </a:lnTo>
                <a:lnTo>
                  <a:pt x="3350850" y="610881"/>
                </a:lnTo>
                <a:lnTo>
                  <a:pt x="3345405" y="613373"/>
                </a:lnTo>
                <a:lnTo>
                  <a:pt x="3339507" y="615639"/>
                </a:lnTo>
                <a:lnTo>
                  <a:pt x="3332929" y="617226"/>
                </a:lnTo>
                <a:lnTo>
                  <a:pt x="3326123" y="619038"/>
                </a:lnTo>
                <a:lnTo>
                  <a:pt x="3318410" y="620171"/>
                </a:lnTo>
                <a:lnTo>
                  <a:pt x="3310697" y="621304"/>
                </a:lnTo>
                <a:lnTo>
                  <a:pt x="3302758" y="621984"/>
                </a:lnTo>
                <a:lnTo>
                  <a:pt x="3294364" y="622437"/>
                </a:lnTo>
                <a:lnTo>
                  <a:pt x="3285971" y="622664"/>
                </a:lnTo>
                <a:lnTo>
                  <a:pt x="3277124" y="622891"/>
                </a:lnTo>
                <a:lnTo>
                  <a:pt x="3268503" y="622664"/>
                </a:lnTo>
                <a:lnTo>
                  <a:pt x="3259656" y="622437"/>
                </a:lnTo>
                <a:lnTo>
                  <a:pt x="3250582" y="621984"/>
                </a:lnTo>
                <a:lnTo>
                  <a:pt x="3233115" y="620625"/>
                </a:lnTo>
                <a:lnTo>
                  <a:pt x="3216328" y="619038"/>
                </a:lnTo>
                <a:lnTo>
                  <a:pt x="3200902" y="616772"/>
                </a:lnTo>
                <a:lnTo>
                  <a:pt x="3186383" y="614733"/>
                </a:lnTo>
                <a:lnTo>
                  <a:pt x="3174360" y="612467"/>
                </a:lnTo>
                <a:lnTo>
                  <a:pt x="3164379" y="610201"/>
                </a:lnTo>
                <a:lnTo>
                  <a:pt x="3157120" y="608161"/>
                </a:lnTo>
                <a:lnTo>
                  <a:pt x="3132620" y="609748"/>
                </a:lnTo>
                <a:lnTo>
                  <a:pt x="3136023" y="609974"/>
                </a:lnTo>
                <a:lnTo>
                  <a:pt x="3139199" y="610201"/>
                </a:lnTo>
                <a:lnTo>
                  <a:pt x="3142148" y="610201"/>
                </a:lnTo>
                <a:lnTo>
                  <a:pt x="3144870" y="610427"/>
                </a:lnTo>
                <a:lnTo>
                  <a:pt x="3147138" y="611107"/>
                </a:lnTo>
                <a:lnTo>
                  <a:pt x="3147819" y="611560"/>
                </a:lnTo>
                <a:lnTo>
                  <a:pt x="3148499" y="612014"/>
                </a:lnTo>
                <a:lnTo>
                  <a:pt x="3149180" y="612693"/>
                </a:lnTo>
                <a:lnTo>
                  <a:pt x="3149407" y="613373"/>
                </a:lnTo>
                <a:lnTo>
                  <a:pt x="3149634" y="614506"/>
                </a:lnTo>
                <a:lnTo>
                  <a:pt x="3150087" y="615639"/>
                </a:lnTo>
                <a:lnTo>
                  <a:pt x="3172092" y="619718"/>
                </a:lnTo>
                <a:lnTo>
                  <a:pt x="3166874" y="622437"/>
                </a:lnTo>
                <a:lnTo>
                  <a:pt x="3178217" y="621984"/>
                </a:lnTo>
                <a:lnTo>
                  <a:pt x="3169143" y="624477"/>
                </a:lnTo>
                <a:lnTo>
                  <a:pt x="3186383" y="624704"/>
                </a:lnTo>
                <a:lnTo>
                  <a:pt x="3179351" y="629009"/>
                </a:lnTo>
                <a:lnTo>
                  <a:pt x="3188879" y="628556"/>
                </a:lnTo>
                <a:lnTo>
                  <a:pt x="3193189" y="628329"/>
                </a:lnTo>
                <a:lnTo>
                  <a:pt x="3197726" y="628556"/>
                </a:lnTo>
                <a:lnTo>
                  <a:pt x="3201809" y="628782"/>
                </a:lnTo>
                <a:lnTo>
                  <a:pt x="3205666" y="629009"/>
                </a:lnTo>
                <a:lnTo>
                  <a:pt x="3209295" y="629689"/>
                </a:lnTo>
                <a:lnTo>
                  <a:pt x="3212471" y="630595"/>
                </a:lnTo>
                <a:lnTo>
                  <a:pt x="3215420" y="632181"/>
                </a:lnTo>
                <a:lnTo>
                  <a:pt x="3218142" y="633768"/>
                </a:lnTo>
                <a:lnTo>
                  <a:pt x="3219050" y="634901"/>
                </a:lnTo>
                <a:lnTo>
                  <a:pt x="3219957" y="635807"/>
                </a:lnTo>
                <a:lnTo>
                  <a:pt x="3221092" y="636940"/>
                </a:lnTo>
                <a:lnTo>
                  <a:pt x="3221772" y="638300"/>
                </a:lnTo>
                <a:lnTo>
                  <a:pt x="3222226" y="639660"/>
                </a:lnTo>
                <a:lnTo>
                  <a:pt x="3222679" y="641246"/>
                </a:lnTo>
                <a:lnTo>
                  <a:pt x="3223133" y="642832"/>
                </a:lnTo>
                <a:lnTo>
                  <a:pt x="3223133" y="644645"/>
                </a:lnTo>
                <a:lnTo>
                  <a:pt x="3223133" y="646458"/>
                </a:lnTo>
                <a:lnTo>
                  <a:pt x="3223133" y="648724"/>
                </a:lnTo>
                <a:lnTo>
                  <a:pt x="3222453" y="653029"/>
                </a:lnTo>
                <a:lnTo>
                  <a:pt x="3245818" y="669798"/>
                </a:lnTo>
                <a:lnTo>
                  <a:pt x="3243777" y="671611"/>
                </a:lnTo>
                <a:lnTo>
                  <a:pt x="3248087" y="673197"/>
                </a:lnTo>
                <a:lnTo>
                  <a:pt x="3245818" y="676596"/>
                </a:lnTo>
                <a:lnTo>
                  <a:pt x="3258295" y="679542"/>
                </a:lnTo>
                <a:lnTo>
                  <a:pt x="3272587" y="682715"/>
                </a:lnTo>
                <a:lnTo>
                  <a:pt x="3280073" y="684301"/>
                </a:lnTo>
                <a:lnTo>
                  <a:pt x="3287559" y="685887"/>
                </a:lnTo>
                <a:lnTo>
                  <a:pt x="3295272" y="687020"/>
                </a:lnTo>
                <a:lnTo>
                  <a:pt x="3302531" y="687927"/>
                </a:lnTo>
                <a:lnTo>
                  <a:pt x="3309336" y="688606"/>
                </a:lnTo>
                <a:lnTo>
                  <a:pt x="3312739" y="688606"/>
                </a:lnTo>
                <a:lnTo>
                  <a:pt x="3315915" y="688606"/>
                </a:lnTo>
                <a:lnTo>
                  <a:pt x="3318637" y="688153"/>
                </a:lnTo>
                <a:lnTo>
                  <a:pt x="3321586" y="687700"/>
                </a:lnTo>
                <a:lnTo>
                  <a:pt x="3324308" y="687247"/>
                </a:lnTo>
                <a:lnTo>
                  <a:pt x="3326804" y="686567"/>
                </a:lnTo>
                <a:lnTo>
                  <a:pt x="3329072" y="685660"/>
                </a:lnTo>
                <a:lnTo>
                  <a:pt x="3331114" y="684301"/>
                </a:lnTo>
                <a:lnTo>
                  <a:pt x="3332929" y="682941"/>
                </a:lnTo>
                <a:lnTo>
                  <a:pt x="3334290" y="681128"/>
                </a:lnTo>
                <a:lnTo>
                  <a:pt x="3335424" y="679316"/>
                </a:lnTo>
                <a:lnTo>
                  <a:pt x="3336331" y="677050"/>
                </a:lnTo>
                <a:lnTo>
                  <a:pt x="3337012" y="674557"/>
                </a:lnTo>
                <a:lnTo>
                  <a:pt x="3337239" y="672064"/>
                </a:lnTo>
                <a:lnTo>
                  <a:pt x="3332475" y="671158"/>
                </a:lnTo>
                <a:lnTo>
                  <a:pt x="3326123" y="670478"/>
                </a:lnTo>
                <a:lnTo>
                  <a:pt x="3318410" y="669571"/>
                </a:lnTo>
                <a:lnTo>
                  <a:pt x="3310471" y="668438"/>
                </a:lnTo>
                <a:lnTo>
                  <a:pt x="3302304" y="666626"/>
                </a:lnTo>
                <a:lnTo>
                  <a:pt x="3298674" y="665719"/>
                </a:lnTo>
                <a:lnTo>
                  <a:pt x="3294818" y="664586"/>
                </a:lnTo>
                <a:lnTo>
                  <a:pt x="3291415" y="663453"/>
                </a:lnTo>
                <a:lnTo>
                  <a:pt x="3288693" y="662093"/>
                </a:lnTo>
                <a:lnTo>
                  <a:pt x="3285971" y="660281"/>
                </a:lnTo>
                <a:lnTo>
                  <a:pt x="3283702" y="658694"/>
                </a:lnTo>
                <a:lnTo>
                  <a:pt x="3305480" y="648950"/>
                </a:lnTo>
                <a:lnTo>
                  <a:pt x="3335424" y="654162"/>
                </a:lnTo>
                <a:lnTo>
                  <a:pt x="3331341" y="659148"/>
                </a:lnTo>
                <a:lnTo>
                  <a:pt x="3336105" y="659148"/>
                </a:lnTo>
                <a:lnTo>
                  <a:pt x="3340415" y="659148"/>
                </a:lnTo>
                <a:lnTo>
                  <a:pt x="3348355" y="658694"/>
                </a:lnTo>
                <a:lnTo>
                  <a:pt x="3355614" y="657788"/>
                </a:lnTo>
                <a:lnTo>
                  <a:pt x="3361966" y="657108"/>
                </a:lnTo>
                <a:lnTo>
                  <a:pt x="3372401" y="655522"/>
                </a:lnTo>
                <a:lnTo>
                  <a:pt x="3376938" y="655069"/>
                </a:lnTo>
                <a:lnTo>
                  <a:pt x="3378752" y="655069"/>
                </a:lnTo>
                <a:lnTo>
                  <a:pt x="3380794" y="655069"/>
                </a:lnTo>
                <a:lnTo>
                  <a:pt x="3382609" y="655295"/>
                </a:lnTo>
                <a:lnTo>
                  <a:pt x="3384424" y="655749"/>
                </a:lnTo>
                <a:lnTo>
                  <a:pt x="3386012" y="656428"/>
                </a:lnTo>
                <a:lnTo>
                  <a:pt x="3387826" y="657108"/>
                </a:lnTo>
                <a:lnTo>
                  <a:pt x="3389414" y="658468"/>
                </a:lnTo>
                <a:lnTo>
                  <a:pt x="3391229" y="659601"/>
                </a:lnTo>
                <a:lnTo>
                  <a:pt x="3392590" y="661187"/>
                </a:lnTo>
                <a:lnTo>
                  <a:pt x="3394405" y="663227"/>
                </a:lnTo>
                <a:lnTo>
                  <a:pt x="3395766" y="665719"/>
                </a:lnTo>
                <a:lnTo>
                  <a:pt x="3397581" y="668212"/>
                </a:lnTo>
                <a:lnTo>
                  <a:pt x="3400984" y="674330"/>
                </a:lnTo>
                <a:lnTo>
                  <a:pt x="3404387" y="682488"/>
                </a:lnTo>
                <a:lnTo>
                  <a:pt x="3408243" y="692232"/>
                </a:lnTo>
                <a:lnTo>
                  <a:pt x="3422761" y="730982"/>
                </a:lnTo>
                <a:lnTo>
                  <a:pt x="3436826" y="769731"/>
                </a:lnTo>
                <a:lnTo>
                  <a:pt x="3455655" y="821851"/>
                </a:lnTo>
                <a:lnTo>
                  <a:pt x="3473803" y="874423"/>
                </a:lnTo>
                <a:lnTo>
                  <a:pt x="3491497" y="926769"/>
                </a:lnTo>
                <a:lnTo>
                  <a:pt x="3508738" y="979568"/>
                </a:lnTo>
                <a:lnTo>
                  <a:pt x="3406428" y="993391"/>
                </a:lnTo>
                <a:lnTo>
                  <a:pt x="3355160" y="1000189"/>
                </a:lnTo>
                <a:lnTo>
                  <a:pt x="3304119" y="1006534"/>
                </a:lnTo>
                <a:lnTo>
                  <a:pt x="3297994" y="1006987"/>
                </a:lnTo>
                <a:lnTo>
                  <a:pt x="3292096" y="1006987"/>
                </a:lnTo>
                <a:lnTo>
                  <a:pt x="3286198" y="1006534"/>
                </a:lnTo>
                <a:lnTo>
                  <a:pt x="3280073" y="1005628"/>
                </a:lnTo>
                <a:lnTo>
                  <a:pt x="3274174" y="1004721"/>
                </a:lnTo>
                <a:lnTo>
                  <a:pt x="3268503" y="1003815"/>
                </a:lnTo>
                <a:lnTo>
                  <a:pt x="3256707" y="1001549"/>
                </a:lnTo>
                <a:lnTo>
                  <a:pt x="3250809" y="1000643"/>
                </a:lnTo>
                <a:lnTo>
                  <a:pt x="3244911" y="999963"/>
                </a:lnTo>
                <a:lnTo>
                  <a:pt x="3239013" y="999510"/>
                </a:lnTo>
                <a:lnTo>
                  <a:pt x="3237531" y="999566"/>
                </a:lnTo>
                <a:lnTo>
                  <a:pt x="3263220" y="1009523"/>
                </a:lnTo>
                <a:lnTo>
                  <a:pt x="3263673" y="1013833"/>
                </a:lnTo>
                <a:lnTo>
                  <a:pt x="3255509" y="1014967"/>
                </a:lnTo>
                <a:lnTo>
                  <a:pt x="3245984" y="1016328"/>
                </a:lnTo>
                <a:lnTo>
                  <a:pt x="3225347" y="1020409"/>
                </a:lnTo>
                <a:lnTo>
                  <a:pt x="3202895" y="1024492"/>
                </a:lnTo>
                <a:lnTo>
                  <a:pt x="3191556" y="1026306"/>
                </a:lnTo>
                <a:lnTo>
                  <a:pt x="3179990" y="1028121"/>
                </a:lnTo>
                <a:lnTo>
                  <a:pt x="3168650" y="1029481"/>
                </a:lnTo>
                <a:lnTo>
                  <a:pt x="3157991" y="1030615"/>
                </a:lnTo>
                <a:lnTo>
                  <a:pt x="3147559" y="1030842"/>
                </a:lnTo>
                <a:lnTo>
                  <a:pt x="3142570" y="1030842"/>
                </a:lnTo>
                <a:lnTo>
                  <a:pt x="3138034" y="1030842"/>
                </a:lnTo>
                <a:lnTo>
                  <a:pt x="3133725" y="1030388"/>
                </a:lnTo>
                <a:lnTo>
                  <a:pt x="3129190" y="1029708"/>
                </a:lnTo>
                <a:lnTo>
                  <a:pt x="3125334" y="1029028"/>
                </a:lnTo>
                <a:lnTo>
                  <a:pt x="3121479" y="1028121"/>
                </a:lnTo>
                <a:lnTo>
                  <a:pt x="3118077" y="1027213"/>
                </a:lnTo>
                <a:lnTo>
                  <a:pt x="3115129" y="1025625"/>
                </a:lnTo>
                <a:lnTo>
                  <a:pt x="3112181" y="1024038"/>
                </a:lnTo>
                <a:lnTo>
                  <a:pt x="3109913" y="1021997"/>
                </a:lnTo>
                <a:lnTo>
                  <a:pt x="3124427" y="1014287"/>
                </a:lnTo>
                <a:lnTo>
                  <a:pt x="3135086" y="1014740"/>
                </a:lnTo>
                <a:lnTo>
                  <a:pt x="3136900" y="1014514"/>
                </a:lnTo>
                <a:lnTo>
                  <a:pt x="3138261" y="1014287"/>
                </a:lnTo>
                <a:lnTo>
                  <a:pt x="3140075" y="1013606"/>
                </a:lnTo>
                <a:lnTo>
                  <a:pt x="3141179" y="1012818"/>
                </a:lnTo>
                <a:lnTo>
                  <a:pt x="3125368" y="1013254"/>
                </a:lnTo>
                <a:lnTo>
                  <a:pt x="3110187" y="1020908"/>
                </a:lnTo>
                <a:lnTo>
                  <a:pt x="3109507" y="1020458"/>
                </a:lnTo>
                <a:lnTo>
                  <a:pt x="3099305" y="1017296"/>
                </a:lnTo>
                <a:lnTo>
                  <a:pt x="3101772" y="1019348"/>
                </a:lnTo>
                <a:lnTo>
                  <a:pt x="3104261" y="1021606"/>
                </a:lnTo>
                <a:lnTo>
                  <a:pt x="3106524" y="1024090"/>
                </a:lnTo>
                <a:lnTo>
                  <a:pt x="3108560" y="1027026"/>
                </a:lnTo>
                <a:lnTo>
                  <a:pt x="3110370" y="1029962"/>
                </a:lnTo>
                <a:lnTo>
                  <a:pt x="3111501" y="1033123"/>
                </a:lnTo>
                <a:lnTo>
                  <a:pt x="2931397" y="1056843"/>
                </a:lnTo>
                <a:lnTo>
                  <a:pt x="2940901" y="1055263"/>
                </a:lnTo>
                <a:lnTo>
                  <a:pt x="2948141" y="1054133"/>
                </a:lnTo>
                <a:lnTo>
                  <a:pt x="2952666" y="1053230"/>
                </a:lnTo>
                <a:lnTo>
                  <a:pt x="2955155" y="1052101"/>
                </a:lnTo>
                <a:lnTo>
                  <a:pt x="2955834" y="1051649"/>
                </a:lnTo>
                <a:lnTo>
                  <a:pt x="2955834" y="1051423"/>
                </a:lnTo>
                <a:lnTo>
                  <a:pt x="2955608" y="1051198"/>
                </a:lnTo>
                <a:lnTo>
                  <a:pt x="2955155" y="1050972"/>
                </a:lnTo>
                <a:lnTo>
                  <a:pt x="2953119" y="1050520"/>
                </a:lnTo>
                <a:lnTo>
                  <a:pt x="2950177" y="1050520"/>
                </a:lnTo>
                <a:lnTo>
                  <a:pt x="2946557" y="1050520"/>
                </a:lnTo>
                <a:lnTo>
                  <a:pt x="2942937" y="1050746"/>
                </a:lnTo>
                <a:lnTo>
                  <a:pt x="2939091" y="1051198"/>
                </a:lnTo>
                <a:lnTo>
                  <a:pt x="2935697" y="1051875"/>
                </a:lnTo>
                <a:lnTo>
                  <a:pt x="2932982" y="1052553"/>
                </a:lnTo>
                <a:lnTo>
                  <a:pt x="2931850" y="1053230"/>
                </a:lnTo>
                <a:lnTo>
                  <a:pt x="2931171" y="1053907"/>
                </a:lnTo>
                <a:lnTo>
                  <a:pt x="2930492" y="1054358"/>
                </a:lnTo>
                <a:lnTo>
                  <a:pt x="2930266" y="1055036"/>
                </a:lnTo>
                <a:lnTo>
                  <a:pt x="2930492" y="1055714"/>
                </a:lnTo>
                <a:lnTo>
                  <a:pt x="2931397" y="1056843"/>
                </a:lnTo>
                <a:lnTo>
                  <a:pt x="2928456" y="1053907"/>
                </a:lnTo>
                <a:lnTo>
                  <a:pt x="2925741" y="1050746"/>
                </a:lnTo>
                <a:lnTo>
                  <a:pt x="2923252" y="1047585"/>
                </a:lnTo>
                <a:lnTo>
                  <a:pt x="2921215" y="1044414"/>
                </a:lnTo>
                <a:lnTo>
                  <a:pt x="2919405" y="1041027"/>
                </a:lnTo>
                <a:lnTo>
                  <a:pt x="2918048" y="1037640"/>
                </a:lnTo>
                <a:lnTo>
                  <a:pt x="2916917" y="1034252"/>
                </a:lnTo>
                <a:lnTo>
                  <a:pt x="2916238" y="1030639"/>
                </a:lnTo>
                <a:lnTo>
                  <a:pt x="2916464" y="1030639"/>
                </a:lnTo>
                <a:lnTo>
                  <a:pt x="2922347" y="1026348"/>
                </a:lnTo>
                <a:lnTo>
                  <a:pt x="2923478" y="1024768"/>
                </a:lnTo>
                <a:lnTo>
                  <a:pt x="2924836" y="1023413"/>
                </a:lnTo>
                <a:lnTo>
                  <a:pt x="2926193" y="1022058"/>
                </a:lnTo>
                <a:lnTo>
                  <a:pt x="2928003" y="1020929"/>
                </a:lnTo>
                <a:lnTo>
                  <a:pt x="2931623" y="1018671"/>
                </a:lnTo>
                <a:lnTo>
                  <a:pt x="2935697" y="1016864"/>
                </a:lnTo>
                <a:lnTo>
                  <a:pt x="2940222" y="1015057"/>
                </a:lnTo>
                <a:lnTo>
                  <a:pt x="2945200" y="1013928"/>
                </a:lnTo>
                <a:lnTo>
                  <a:pt x="2950177" y="1012799"/>
                </a:lnTo>
                <a:lnTo>
                  <a:pt x="2955381" y="1011670"/>
                </a:lnTo>
                <a:lnTo>
                  <a:pt x="2960585" y="1010993"/>
                </a:lnTo>
                <a:lnTo>
                  <a:pt x="2965789" y="1010315"/>
                </a:lnTo>
                <a:lnTo>
                  <a:pt x="2975519" y="1009637"/>
                </a:lnTo>
                <a:lnTo>
                  <a:pt x="2983890" y="1009412"/>
                </a:lnTo>
                <a:lnTo>
                  <a:pt x="2990678" y="1009412"/>
                </a:lnTo>
                <a:lnTo>
                  <a:pt x="2990904" y="1008960"/>
                </a:lnTo>
                <a:lnTo>
                  <a:pt x="2991131" y="1008960"/>
                </a:lnTo>
                <a:lnTo>
                  <a:pt x="2991357" y="1008960"/>
                </a:lnTo>
                <a:lnTo>
                  <a:pt x="2992036" y="1008960"/>
                </a:lnTo>
                <a:lnTo>
                  <a:pt x="2992941" y="1008960"/>
                </a:lnTo>
                <a:lnTo>
                  <a:pt x="3024391" y="1007153"/>
                </a:lnTo>
                <a:lnTo>
                  <a:pt x="3036730" y="1001851"/>
                </a:lnTo>
                <a:lnTo>
                  <a:pt x="3024313" y="1006951"/>
                </a:lnTo>
                <a:lnTo>
                  <a:pt x="2992138" y="1008752"/>
                </a:lnTo>
                <a:lnTo>
                  <a:pt x="2991911" y="1008752"/>
                </a:lnTo>
                <a:lnTo>
                  <a:pt x="2991232" y="1008752"/>
                </a:lnTo>
                <a:lnTo>
                  <a:pt x="2991005" y="1008752"/>
                </a:lnTo>
                <a:lnTo>
                  <a:pt x="2990779" y="1008752"/>
                </a:lnTo>
                <a:lnTo>
                  <a:pt x="2990552" y="1009202"/>
                </a:lnTo>
                <a:lnTo>
                  <a:pt x="2983755" y="1009202"/>
                </a:lnTo>
                <a:lnTo>
                  <a:pt x="2975371" y="1009427"/>
                </a:lnTo>
                <a:lnTo>
                  <a:pt x="2965628" y="1010102"/>
                </a:lnTo>
                <a:lnTo>
                  <a:pt x="2960417" y="1010778"/>
                </a:lnTo>
                <a:lnTo>
                  <a:pt x="2955205" y="1011453"/>
                </a:lnTo>
                <a:lnTo>
                  <a:pt x="2949994" y="1012579"/>
                </a:lnTo>
                <a:lnTo>
                  <a:pt x="2945009" y="1013705"/>
                </a:lnTo>
                <a:lnTo>
                  <a:pt x="2940024" y="1014830"/>
                </a:lnTo>
                <a:lnTo>
                  <a:pt x="2935493" y="1016631"/>
                </a:lnTo>
                <a:lnTo>
                  <a:pt x="2931414" y="1018432"/>
                </a:lnTo>
                <a:lnTo>
                  <a:pt x="2927789" y="1020683"/>
                </a:lnTo>
                <a:lnTo>
                  <a:pt x="2925976" y="1021808"/>
                </a:lnTo>
                <a:lnTo>
                  <a:pt x="2924616" y="1023159"/>
                </a:lnTo>
                <a:lnTo>
                  <a:pt x="2923257" y="1024510"/>
                </a:lnTo>
                <a:lnTo>
                  <a:pt x="2922124" y="1026086"/>
                </a:lnTo>
                <a:lnTo>
                  <a:pt x="2916233" y="1030363"/>
                </a:lnTo>
                <a:lnTo>
                  <a:pt x="2916006" y="1030363"/>
                </a:lnTo>
                <a:lnTo>
                  <a:pt x="2911475" y="1013705"/>
                </a:lnTo>
                <a:lnTo>
                  <a:pt x="2913287" y="1016856"/>
                </a:lnTo>
                <a:lnTo>
                  <a:pt x="2912608" y="1003349"/>
                </a:lnTo>
                <a:lnTo>
                  <a:pt x="2920991" y="990967"/>
                </a:lnTo>
                <a:lnTo>
                  <a:pt x="2922351" y="980161"/>
                </a:lnTo>
                <a:lnTo>
                  <a:pt x="2925296" y="975209"/>
                </a:lnTo>
                <a:lnTo>
                  <a:pt x="2956338" y="960126"/>
                </a:lnTo>
                <a:lnTo>
                  <a:pt x="2980582" y="976560"/>
                </a:lnTo>
                <a:lnTo>
                  <a:pt x="2982848" y="977685"/>
                </a:lnTo>
                <a:lnTo>
                  <a:pt x="2985567" y="979036"/>
                </a:lnTo>
                <a:lnTo>
                  <a:pt x="2988513" y="980161"/>
                </a:lnTo>
                <a:lnTo>
                  <a:pt x="2991458" y="980837"/>
                </a:lnTo>
                <a:lnTo>
                  <a:pt x="2995084" y="981512"/>
                </a:lnTo>
                <a:lnTo>
                  <a:pt x="2998482" y="981737"/>
                </a:lnTo>
                <a:lnTo>
                  <a:pt x="3002108" y="982188"/>
                </a:lnTo>
                <a:lnTo>
                  <a:pt x="3005506" y="981737"/>
                </a:lnTo>
                <a:lnTo>
                  <a:pt x="3008678" y="981062"/>
                </a:lnTo>
                <a:lnTo>
                  <a:pt x="3011397" y="980161"/>
                </a:lnTo>
                <a:lnTo>
                  <a:pt x="3012757" y="979486"/>
                </a:lnTo>
                <a:lnTo>
                  <a:pt x="3013890" y="978585"/>
                </a:lnTo>
                <a:lnTo>
                  <a:pt x="3015023" y="977910"/>
                </a:lnTo>
                <a:lnTo>
                  <a:pt x="3016156" y="977010"/>
                </a:lnTo>
                <a:lnTo>
                  <a:pt x="3017062" y="975884"/>
                </a:lnTo>
                <a:lnTo>
                  <a:pt x="3017742" y="974533"/>
                </a:lnTo>
                <a:lnTo>
                  <a:pt x="3018195" y="973183"/>
                </a:lnTo>
                <a:lnTo>
                  <a:pt x="3018875" y="971607"/>
                </a:lnTo>
                <a:lnTo>
                  <a:pt x="3019101" y="970031"/>
                </a:lnTo>
                <a:lnTo>
                  <a:pt x="3019101" y="968230"/>
                </a:lnTo>
                <a:lnTo>
                  <a:pt x="3018875" y="966429"/>
                </a:lnTo>
                <a:lnTo>
                  <a:pt x="3018421" y="964178"/>
                </a:lnTo>
                <a:lnTo>
                  <a:pt x="3011624" y="946844"/>
                </a:lnTo>
                <a:lnTo>
                  <a:pt x="3012698" y="946187"/>
                </a:lnTo>
                <a:lnTo>
                  <a:pt x="3011555" y="946187"/>
                </a:lnTo>
                <a:lnTo>
                  <a:pt x="3014265" y="927873"/>
                </a:lnTo>
                <a:lnTo>
                  <a:pt x="3009524" y="927873"/>
                </a:lnTo>
                <a:lnTo>
                  <a:pt x="3000493" y="932847"/>
                </a:lnTo>
                <a:lnTo>
                  <a:pt x="2980175" y="923577"/>
                </a:lnTo>
                <a:lnTo>
                  <a:pt x="2979950" y="921542"/>
                </a:lnTo>
                <a:lnTo>
                  <a:pt x="2980401" y="919733"/>
                </a:lnTo>
                <a:lnTo>
                  <a:pt x="2981078" y="918151"/>
                </a:lnTo>
                <a:lnTo>
                  <a:pt x="2982207" y="916794"/>
                </a:lnTo>
                <a:lnTo>
                  <a:pt x="2983562" y="915890"/>
                </a:lnTo>
                <a:lnTo>
                  <a:pt x="2985443" y="915262"/>
                </a:lnTo>
                <a:lnTo>
                  <a:pt x="2990560" y="914759"/>
                </a:lnTo>
                <a:lnTo>
                  <a:pt x="2987851" y="914985"/>
                </a:lnTo>
                <a:lnTo>
                  <a:pt x="2985594" y="915211"/>
                </a:lnTo>
                <a:lnTo>
                  <a:pt x="2985443" y="915262"/>
                </a:lnTo>
                <a:lnTo>
                  <a:pt x="2979047" y="915890"/>
                </a:lnTo>
                <a:lnTo>
                  <a:pt x="2978821" y="905715"/>
                </a:lnTo>
                <a:lnTo>
                  <a:pt x="2977918" y="905037"/>
                </a:lnTo>
                <a:lnTo>
                  <a:pt x="2977241" y="904359"/>
                </a:lnTo>
                <a:lnTo>
                  <a:pt x="2976789" y="903454"/>
                </a:lnTo>
                <a:lnTo>
                  <a:pt x="2976563" y="902776"/>
                </a:lnTo>
                <a:lnTo>
                  <a:pt x="2976789" y="902098"/>
                </a:lnTo>
                <a:lnTo>
                  <a:pt x="2977241" y="901419"/>
                </a:lnTo>
                <a:lnTo>
                  <a:pt x="2977692" y="900289"/>
                </a:lnTo>
                <a:lnTo>
                  <a:pt x="2978821" y="899611"/>
                </a:lnTo>
                <a:lnTo>
                  <a:pt x="2980853" y="898254"/>
                </a:lnTo>
                <a:lnTo>
                  <a:pt x="2984239" y="896897"/>
                </a:lnTo>
                <a:lnTo>
                  <a:pt x="2988077" y="895767"/>
                </a:lnTo>
                <a:lnTo>
                  <a:pt x="2992818" y="895089"/>
                </a:lnTo>
                <a:lnTo>
                  <a:pt x="2991012" y="891245"/>
                </a:lnTo>
                <a:lnTo>
                  <a:pt x="2994172" y="891471"/>
                </a:lnTo>
                <a:lnTo>
                  <a:pt x="3002299" y="886497"/>
                </a:lnTo>
                <a:lnTo>
                  <a:pt x="3012459" y="886497"/>
                </a:lnTo>
                <a:lnTo>
                  <a:pt x="3015845" y="885819"/>
                </a:lnTo>
                <a:lnTo>
                  <a:pt x="3019457" y="884914"/>
                </a:lnTo>
                <a:lnTo>
                  <a:pt x="3023972" y="883558"/>
                </a:lnTo>
                <a:lnTo>
                  <a:pt x="3028036" y="882201"/>
                </a:lnTo>
                <a:lnTo>
                  <a:pt x="3030068" y="881297"/>
                </a:lnTo>
                <a:lnTo>
                  <a:pt x="3031648" y="880618"/>
                </a:lnTo>
                <a:lnTo>
                  <a:pt x="3033228" y="879488"/>
                </a:lnTo>
                <a:lnTo>
                  <a:pt x="3033905" y="878583"/>
                </a:lnTo>
                <a:lnTo>
                  <a:pt x="3034357" y="877679"/>
                </a:lnTo>
                <a:lnTo>
                  <a:pt x="3034357" y="877227"/>
                </a:lnTo>
                <a:lnTo>
                  <a:pt x="3034131" y="876548"/>
                </a:lnTo>
                <a:lnTo>
                  <a:pt x="3062351" y="875192"/>
                </a:lnTo>
                <a:lnTo>
                  <a:pt x="3084023" y="876775"/>
                </a:lnTo>
                <a:lnTo>
                  <a:pt x="3092828" y="874514"/>
                </a:lnTo>
                <a:lnTo>
                  <a:pt x="3098020" y="872931"/>
                </a:lnTo>
                <a:lnTo>
                  <a:pt x="3103890" y="872027"/>
                </a:lnTo>
                <a:lnTo>
                  <a:pt x="3106599" y="871800"/>
                </a:lnTo>
                <a:lnTo>
                  <a:pt x="3109082" y="871574"/>
                </a:lnTo>
                <a:lnTo>
                  <a:pt x="3111791" y="871574"/>
                </a:lnTo>
                <a:lnTo>
                  <a:pt x="3114275" y="871574"/>
                </a:lnTo>
                <a:lnTo>
                  <a:pt x="3114443" y="871608"/>
                </a:lnTo>
                <a:lnTo>
                  <a:pt x="3111977" y="863319"/>
                </a:lnTo>
                <a:lnTo>
                  <a:pt x="3113791" y="861280"/>
                </a:lnTo>
                <a:lnTo>
                  <a:pt x="3114926" y="861280"/>
                </a:lnTo>
                <a:lnTo>
                  <a:pt x="3116967" y="860827"/>
                </a:lnTo>
                <a:lnTo>
                  <a:pt x="3121958" y="859014"/>
                </a:lnTo>
                <a:lnTo>
                  <a:pt x="3128537" y="856295"/>
                </a:lnTo>
                <a:lnTo>
                  <a:pt x="3135569" y="853349"/>
                </a:lnTo>
                <a:lnTo>
                  <a:pt x="3147138" y="848363"/>
                </a:lnTo>
                <a:lnTo>
                  <a:pt x="3149634" y="847230"/>
                </a:lnTo>
                <a:lnTo>
                  <a:pt x="3178217" y="848363"/>
                </a:lnTo>
                <a:lnTo>
                  <a:pt x="3177309" y="847457"/>
                </a:lnTo>
                <a:lnTo>
                  <a:pt x="3175948" y="846551"/>
                </a:lnTo>
                <a:lnTo>
                  <a:pt x="3172999" y="845191"/>
                </a:lnTo>
                <a:lnTo>
                  <a:pt x="3169143" y="843831"/>
                </a:lnTo>
                <a:lnTo>
                  <a:pt x="3164606" y="842245"/>
                </a:lnTo>
                <a:lnTo>
                  <a:pt x="3159388" y="841112"/>
                </a:lnTo>
                <a:lnTo>
                  <a:pt x="3154171" y="839752"/>
                </a:lnTo>
                <a:lnTo>
                  <a:pt x="3143282" y="837713"/>
                </a:lnTo>
                <a:lnTo>
                  <a:pt x="3133527" y="835900"/>
                </a:lnTo>
                <a:lnTo>
                  <a:pt x="3125814" y="834767"/>
                </a:lnTo>
                <a:lnTo>
                  <a:pt x="3122185" y="834087"/>
                </a:lnTo>
                <a:lnTo>
                  <a:pt x="3122412" y="833861"/>
                </a:lnTo>
                <a:lnTo>
                  <a:pt x="3124000" y="834087"/>
                </a:lnTo>
                <a:lnTo>
                  <a:pt x="3120824" y="824796"/>
                </a:lnTo>
                <a:lnTo>
                  <a:pt x="3097034" y="834661"/>
                </a:lnTo>
                <a:lnTo>
                  <a:pt x="3096591" y="835327"/>
                </a:lnTo>
                <a:lnTo>
                  <a:pt x="3057268" y="842811"/>
                </a:lnTo>
                <a:lnTo>
                  <a:pt x="3056816" y="843718"/>
                </a:lnTo>
                <a:lnTo>
                  <a:pt x="3055912" y="844398"/>
                </a:lnTo>
                <a:lnTo>
                  <a:pt x="3053652" y="845305"/>
                </a:lnTo>
                <a:lnTo>
                  <a:pt x="3050940" y="845986"/>
                </a:lnTo>
                <a:lnTo>
                  <a:pt x="3048228" y="846439"/>
                </a:lnTo>
                <a:lnTo>
                  <a:pt x="3044161" y="847347"/>
                </a:lnTo>
                <a:lnTo>
                  <a:pt x="3043935" y="847347"/>
                </a:lnTo>
                <a:lnTo>
                  <a:pt x="3040319" y="849387"/>
                </a:lnTo>
                <a:lnTo>
                  <a:pt x="3041901" y="852562"/>
                </a:lnTo>
                <a:lnTo>
                  <a:pt x="3033765" y="849161"/>
                </a:lnTo>
                <a:lnTo>
                  <a:pt x="3032635" y="850748"/>
                </a:lnTo>
                <a:lnTo>
                  <a:pt x="3031053" y="852335"/>
                </a:lnTo>
                <a:lnTo>
                  <a:pt x="3029471" y="853923"/>
                </a:lnTo>
                <a:lnTo>
                  <a:pt x="3027663" y="855284"/>
                </a:lnTo>
                <a:lnTo>
                  <a:pt x="3023821" y="858005"/>
                </a:lnTo>
                <a:lnTo>
                  <a:pt x="3019527" y="860273"/>
                </a:lnTo>
                <a:lnTo>
                  <a:pt x="3014781" y="862541"/>
                </a:lnTo>
                <a:lnTo>
                  <a:pt x="3010035" y="864582"/>
                </a:lnTo>
                <a:lnTo>
                  <a:pt x="3004838" y="866170"/>
                </a:lnTo>
                <a:lnTo>
                  <a:pt x="2999866" y="867757"/>
                </a:lnTo>
                <a:lnTo>
                  <a:pt x="2995120" y="868891"/>
                </a:lnTo>
                <a:lnTo>
                  <a:pt x="2990148" y="869798"/>
                </a:lnTo>
                <a:lnTo>
                  <a:pt x="2985628" y="870478"/>
                </a:lnTo>
                <a:lnTo>
                  <a:pt x="2981334" y="871159"/>
                </a:lnTo>
                <a:lnTo>
                  <a:pt x="2977718" y="871385"/>
                </a:lnTo>
                <a:lnTo>
                  <a:pt x="2974554" y="871612"/>
                </a:lnTo>
                <a:lnTo>
                  <a:pt x="2972294" y="871385"/>
                </a:lnTo>
                <a:lnTo>
                  <a:pt x="2970486" y="871159"/>
                </a:lnTo>
                <a:lnTo>
                  <a:pt x="2955119" y="879549"/>
                </a:lnTo>
                <a:lnTo>
                  <a:pt x="2960317" y="871839"/>
                </a:lnTo>
                <a:lnTo>
                  <a:pt x="2962125" y="870478"/>
                </a:lnTo>
                <a:lnTo>
                  <a:pt x="2951729" y="865943"/>
                </a:lnTo>
                <a:lnTo>
                  <a:pt x="2956249" y="859820"/>
                </a:lnTo>
                <a:lnTo>
                  <a:pt x="2951503" y="862087"/>
                </a:lnTo>
                <a:lnTo>
                  <a:pt x="2949017" y="862994"/>
                </a:lnTo>
                <a:lnTo>
                  <a:pt x="2946757" y="863675"/>
                </a:lnTo>
                <a:lnTo>
                  <a:pt x="2944723" y="864355"/>
                </a:lnTo>
                <a:lnTo>
                  <a:pt x="2942463" y="864582"/>
                </a:lnTo>
                <a:lnTo>
                  <a:pt x="2940429" y="864128"/>
                </a:lnTo>
                <a:lnTo>
                  <a:pt x="2938395" y="863221"/>
                </a:lnTo>
                <a:lnTo>
                  <a:pt x="2939525" y="861180"/>
                </a:lnTo>
                <a:lnTo>
                  <a:pt x="2913083" y="856417"/>
                </a:lnTo>
                <a:lnTo>
                  <a:pt x="2911275" y="859366"/>
                </a:lnTo>
                <a:lnTo>
                  <a:pt x="2905173" y="856191"/>
                </a:lnTo>
                <a:lnTo>
                  <a:pt x="2899524" y="841223"/>
                </a:lnTo>
                <a:lnTo>
                  <a:pt x="2899750" y="841223"/>
                </a:lnTo>
                <a:lnTo>
                  <a:pt x="2901558" y="840770"/>
                </a:lnTo>
                <a:lnTo>
                  <a:pt x="2904270" y="823081"/>
                </a:lnTo>
                <a:lnTo>
                  <a:pt x="2908337" y="823761"/>
                </a:lnTo>
                <a:lnTo>
                  <a:pt x="2894326" y="803804"/>
                </a:lnTo>
                <a:lnTo>
                  <a:pt x="2885964" y="788156"/>
                </a:lnTo>
                <a:lnTo>
                  <a:pt x="2887772" y="785888"/>
                </a:lnTo>
                <a:lnTo>
                  <a:pt x="2889128" y="784074"/>
                </a:lnTo>
                <a:lnTo>
                  <a:pt x="2891840" y="780899"/>
                </a:lnTo>
                <a:lnTo>
                  <a:pt x="2894326" y="778178"/>
                </a:lnTo>
                <a:lnTo>
                  <a:pt x="2896134" y="776136"/>
                </a:lnTo>
                <a:lnTo>
                  <a:pt x="2897038" y="775002"/>
                </a:lnTo>
                <a:lnTo>
                  <a:pt x="2897716" y="773869"/>
                </a:lnTo>
                <a:lnTo>
                  <a:pt x="2898168" y="772734"/>
                </a:lnTo>
                <a:lnTo>
                  <a:pt x="2898394" y="771374"/>
                </a:lnTo>
                <a:lnTo>
                  <a:pt x="2898394" y="770013"/>
                </a:lnTo>
                <a:lnTo>
                  <a:pt x="2898168" y="768199"/>
                </a:lnTo>
                <a:lnTo>
                  <a:pt x="2897716" y="766611"/>
                </a:lnTo>
                <a:lnTo>
                  <a:pt x="2896812" y="764570"/>
                </a:lnTo>
                <a:lnTo>
                  <a:pt x="2914310" y="761956"/>
                </a:lnTo>
                <a:lnTo>
                  <a:pt x="2911475" y="760942"/>
                </a:lnTo>
                <a:lnTo>
                  <a:pt x="2914451" y="760488"/>
                </a:lnTo>
                <a:lnTo>
                  <a:pt x="2914629" y="761908"/>
                </a:lnTo>
                <a:lnTo>
                  <a:pt x="2918055" y="761396"/>
                </a:lnTo>
                <a:lnTo>
                  <a:pt x="2915569" y="755953"/>
                </a:lnTo>
                <a:lnTo>
                  <a:pt x="2919185" y="756860"/>
                </a:lnTo>
                <a:lnTo>
                  <a:pt x="2917151" y="754592"/>
                </a:lnTo>
                <a:lnTo>
                  <a:pt x="2930033" y="748242"/>
                </a:lnTo>
                <a:lnTo>
                  <a:pt x="2930033" y="747108"/>
                </a:lnTo>
                <a:lnTo>
                  <a:pt x="2930485" y="745974"/>
                </a:lnTo>
                <a:lnTo>
                  <a:pt x="2931163" y="744614"/>
                </a:lnTo>
                <a:lnTo>
                  <a:pt x="2931615" y="743480"/>
                </a:lnTo>
                <a:lnTo>
                  <a:pt x="2933423" y="740985"/>
                </a:lnTo>
                <a:lnTo>
                  <a:pt x="2935683" y="739171"/>
                </a:lnTo>
                <a:lnTo>
                  <a:pt x="2937943" y="737129"/>
                </a:lnTo>
                <a:lnTo>
                  <a:pt x="2939751" y="735769"/>
                </a:lnTo>
                <a:lnTo>
                  <a:pt x="2941559" y="734408"/>
                </a:lnTo>
                <a:lnTo>
                  <a:pt x="2942237" y="733501"/>
                </a:lnTo>
                <a:lnTo>
                  <a:pt x="2944949" y="732594"/>
                </a:lnTo>
                <a:lnTo>
                  <a:pt x="2947661" y="731006"/>
                </a:lnTo>
                <a:lnTo>
                  <a:pt x="2950599" y="729192"/>
                </a:lnTo>
                <a:lnTo>
                  <a:pt x="2953763" y="726924"/>
                </a:lnTo>
                <a:lnTo>
                  <a:pt x="2960543" y="721708"/>
                </a:lnTo>
                <a:lnTo>
                  <a:pt x="2967322" y="716039"/>
                </a:lnTo>
                <a:lnTo>
                  <a:pt x="2979752" y="704700"/>
                </a:lnTo>
                <a:lnTo>
                  <a:pt x="2984498" y="700391"/>
                </a:lnTo>
                <a:lnTo>
                  <a:pt x="2986532" y="699030"/>
                </a:lnTo>
                <a:lnTo>
                  <a:pt x="2987888" y="697670"/>
                </a:lnTo>
                <a:lnTo>
                  <a:pt x="2990148" y="694494"/>
                </a:lnTo>
                <a:lnTo>
                  <a:pt x="2984046" y="690639"/>
                </a:lnTo>
                <a:lnTo>
                  <a:pt x="2983142" y="680887"/>
                </a:lnTo>
                <a:lnTo>
                  <a:pt x="2960995" y="674311"/>
                </a:lnTo>
                <a:lnTo>
                  <a:pt x="2959413" y="675218"/>
                </a:lnTo>
                <a:lnTo>
                  <a:pt x="2957605" y="675671"/>
                </a:lnTo>
                <a:lnTo>
                  <a:pt x="2956249" y="675898"/>
                </a:lnTo>
                <a:lnTo>
                  <a:pt x="2954893" y="675898"/>
                </a:lnTo>
                <a:lnTo>
                  <a:pt x="2953311" y="675898"/>
                </a:lnTo>
                <a:lnTo>
                  <a:pt x="2952181" y="675671"/>
                </a:lnTo>
                <a:lnTo>
                  <a:pt x="2950825" y="675218"/>
                </a:lnTo>
                <a:lnTo>
                  <a:pt x="2949695" y="674764"/>
                </a:lnTo>
                <a:lnTo>
                  <a:pt x="2949542" y="674657"/>
                </a:lnTo>
                <a:lnTo>
                  <a:pt x="2941410" y="676636"/>
                </a:lnTo>
                <a:lnTo>
                  <a:pt x="2938462" y="677317"/>
                </a:lnTo>
                <a:lnTo>
                  <a:pt x="2935968" y="677997"/>
                </a:lnTo>
                <a:lnTo>
                  <a:pt x="2934153" y="678224"/>
                </a:lnTo>
                <a:lnTo>
                  <a:pt x="2931885" y="678224"/>
                </a:lnTo>
                <a:lnTo>
                  <a:pt x="2930071" y="677997"/>
                </a:lnTo>
                <a:lnTo>
                  <a:pt x="2927803" y="677770"/>
                </a:lnTo>
                <a:lnTo>
                  <a:pt x="2928710" y="679132"/>
                </a:lnTo>
                <a:lnTo>
                  <a:pt x="2914876" y="677770"/>
                </a:lnTo>
                <a:lnTo>
                  <a:pt x="2913742" y="680039"/>
                </a:lnTo>
                <a:lnTo>
                  <a:pt x="2905351" y="679359"/>
                </a:lnTo>
                <a:lnTo>
                  <a:pt x="2904217" y="681855"/>
                </a:lnTo>
                <a:lnTo>
                  <a:pt x="2907619" y="687526"/>
                </a:lnTo>
                <a:lnTo>
                  <a:pt x="2900815" y="687980"/>
                </a:lnTo>
                <a:lnTo>
                  <a:pt x="2902176" y="688661"/>
                </a:lnTo>
                <a:lnTo>
                  <a:pt x="2898321" y="690476"/>
                </a:lnTo>
                <a:lnTo>
                  <a:pt x="2895372" y="692291"/>
                </a:lnTo>
                <a:lnTo>
                  <a:pt x="2893331" y="693880"/>
                </a:lnTo>
                <a:lnTo>
                  <a:pt x="2891517" y="695467"/>
                </a:lnTo>
                <a:lnTo>
                  <a:pt x="2890610" y="696829"/>
                </a:lnTo>
                <a:lnTo>
                  <a:pt x="2889930" y="698417"/>
                </a:lnTo>
                <a:lnTo>
                  <a:pt x="2889249" y="699779"/>
                </a:lnTo>
                <a:lnTo>
                  <a:pt x="2888796" y="700913"/>
                </a:lnTo>
                <a:lnTo>
                  <a:pt x="2888342" y="703862"/>
                </a:lnTo>
                <a:lnTo>
                  <a:pt x="2887662" y="705450"/>
                </a:lnTo>
                <a:lnTo>
                  <a:pt x="2886755" y="706812"/>
                </a:lnTo>
                <a:lnTo>
                  <a:pt x="2885394" y="708627"/>
                </a:lnTo>
                <a:lnTo>
                  <a:pt x="2883580" y="710215"/>
                </a:lnTo>
                <a:lnTo>
                  <a:pt x="2880858" y="712257"/>
                </a:lnTo>
                <a:lnTo>
                  <a:pt x="2877456" y="714072"/>
                </a:lnTo>
                <a:lnTo>
                  <a:pt x="2879044" y="716795"/>
                </a:lnTo>
                <a:lnTo>
                  <a:pt x="2881992" y="717248"/>
                </a:lnTo>
                <a:lnTo>
                  <a:pt x="2879724" y="719518"/>
                </a:lnTo>
                <a:lnTo>
                  <a:pt x="2882899" y="721786"/>
                </a:lnTo>
                <a:lnTo>
                  <a:pt x="2885167" y="723601"/>
                </a:lnTo>
                <a:lnTo>
                  <a:pt x="2885847" y="724509"/>
                </a:lnTo>
                <a:lnTo>
                  <a:pt x="2886755" y="725643"/>
                </a:lnTo>
                <a:lnTo>
                  <a:pt x="2887208" y="726551"/>
                </a:lnTo>
                <a:lnTo>
                  <a:pt x="2887435" y="727458"/>
                </a:lnTo>
                <a:lnTo>
                  <a:pt x="2887435" y="728139"/>
                </a:lnTo>
                <a:lnTo>
                  <a:pt x="2887435" y="729273"/>
                </a:lnTo>
                <a:lnTo>
                  <a:pt x="2886755" y="731089"/>
                </a:lnTo>
                <a:lnTo>
                  <a:pt x="2885394" y="732903"/>
                </a:lnTo>
                <a:lnTo>
                  <a:pt x="2883806" y="734718"/>
                </a:lnTo>
                <a:lnTo>
                  <a:pt x="2881539" y="736761"/>
                </a:lnTo>
                <a:lnTo>
                  <a:pt x="2879044" y="738803"/>
                </a:lnTo>
                <a:lnTo>
                  <a:pt x="2873828" y="743113"/>
                </a:lnTo>
                <a:lnTo>
                  <a:pt x="2870880" y="745609"/>
                </a:lnTo>
                <a:lnTo>
                  <a:pt x="2867931" y="748105"/>
                </a:lnTo>
                <a:lnTo>
                  <a:pt x="2864983" y="751054"/>
                </a:lnTo>
                <a:lnTo>
                  <a:pt x="2862035" y="754004"/>
                </a:lnTo>
                <a:lnTo>
                  <a:pt x="2834140" y="768524"/>
                </a:lnTo>
                <a:lnTo>
                  <a:pt x="2816224" y="778280"/>
                </a:lnTo>
                <a:lnTo>
                  <a:pt x="2809194" y="782137"/>
                </a:lnTo>
                <a:lnTo>
                  <a:pt x="2804658" y="785087"/>
                </a:lnTo>
                <a:lnTo>
                  <a:pt x="2810781" y="784860"/>
                </a:lnTo>
                <a:lnTo>
                  <a:pt x="2811008" y="787583"/>
                </a:lnTo>
                <a:lnTo>
                  <a:pt x="2801251" y="792102"/>
                </a:lnTo>
                <a:lnTo>
                  <a:pt x="2796040" y="791893"/>
                </a:lnTo>
                <a:lnTo>
                  <a:pt x="2793319" y="791213"/>
                </a:lnTo>
                <a:lnTo>
                  <a:pt x="2791278" y="791213"/>
                </a:lnTo>
                <a:lnTo>
                  <a:pt x="2790597" y="791213"/>
                </a:lnTo>
                <a:lnTo>
                  <a:pt x="2790144" y="791667"/>
                </a:lnTo>
                <a:lnTo>
                  <a:pt x="2789917" y="791893"/>
                </a:lnTo>
                <a:lnTo>
                  <a:pt x="2789690" y="792347"/>
                </a:lnTo>
                <a:lnTo>
                  <a:pt x="2789464" y="793935"/>
                </a:lnTo>
                <a:lnTo>
                  <a:pt x="2789917" y="795297"/>
                </a:lnTo>
                <a:lnTo>
                  <a:pt x="2790824" y="798927"/>
                </a:lnTo>
                <a:lnTo>
                  <a:pt x="2791278" y="800742"/>
                </a:lnTo>
                <a:lnTo>
                  <a:pt x="2791958" y="802330"/>
                </a:lnTo>
                <a:lnTo>
                  <a:pt x="2791958" y="803918"/>
                </a:lnTo>
                <a:lnTo>
                  <a:pt x="2791731" y="804599"/>
                </a:lnTo>
                <a:lnTo>
                  <a:pt x="2791731" y="805280"/>
                </a:lnTo>
                <a:lnTo>
                  <a:pt x="2791051" y="805734"/>
                </a:lnTo>
                <a:lnTo>
                  <a:pt x="2790597" y="806187"/>
                </a:lnTo>
                <a:lnTo>
                  <a:pt x="2789917" y="806414"/>
                </a:lnTo>
                <a:lnTo>
                  <a:pt x="2789010" y="806641"/>
                </a:lnTo>
                <a:lnTo>
                  <a:pt x="2786515" y="806414"/>
                </a:lnTo>
                <a:lnTo>
                  <a:pt x="2783114" y="805506"/>
                </a:lnTo>
                <a:lnTo>
                  <a:pt x="2781399" y="806650"/>
                </a:lnTo>
                <a:lnTo>
                  <a:pt x="2782888" y="808237"/>
                </a:lnTo>
                <a:lnTo>
                  <a:pt x="2782808" y="808387"/>
                </a:lnTo>
                <a:lnTo>
                  <a:pt x="2782887" y="808456"/>
                </a:lnTo>
                <a:lnTo>
                  <a:pt x="2784247" y="810045"/>
                </a:lnTo>
                <a:lnTo>
                  <a:pt x="2785608" y="811632"/>
                </a:lnTo>
                <a:lnTo>
                  <a:pt x="2786289" y="813221"/>
                </a:lnTo>
                <a:lnTo>
                  <a:pt x="2786742" y="814355"/>
                </a:lnTo>
                <a:lnTo>
                  <a:pt x="2786969" y="815717"/>
                </a:lnTo>
                <a:lnTo>
                  <a:pt x="2786969" y="817305"/>
                </a:lnTo>
                <a:lnTo>
                  <a:pt x="2786969" y="818666"/>
                </a:lnTo>
                <a:lnTo>
                  <a:pt x="2786515" y="821842"/>
                </a:lnTo>
                <a:lnTo>
                  <a:pt x="2785608" y="825699"/>
                </a:lnTo>
                <a:lnTo>
                  <a:pt x="2785155" y="830464"/>
                </a:lnTo>
                <a:lnTo>
                  <a:pt x="2784928" y="832960"/>
                </a:lnTo>
                <a:lnTo>
                  <a:pt x="2784474" y="836136"/>
                </a:lnTo>
                <a:lnTo>
                  <a:pt x="2775856" y="833640"/>
                </a:lnTo>
                <a:lnTo>
                  <a:pt x="2778578" y="835001"/>
                </a:lnTo>
                <a:lnTo>
                  <a:pt x="2775403" y="836136"/>
                </a:lnTo>
                <a:lnTo>
                  <a:pt x="2777671" y="837497"/>
                </a:lnTo>
                <a:lnTo>
                  <a:pt x="2774949" y="837724"/>
                </a:lnTo>
                <a:lnTo>
                  <a:pt x="2777217" y="839312"/>
                </a:lnTo>
                <a:lnTo>
                  <a:pt x="2774722" y="839312"/>
                </a:lnTo>
                <a:lnTo>
                  <a:pt x="2776537" y="842489"/>
                </a:lnTo>
                <a:lnTo>
                  <a:pt x="2773362" y="844758"/>
                </a:lnTo>
                <a:lnTo>
                  <a:pt x="2774949" y="849749"/>
                </a:lnTo>
                <a:lnTo>
                  <a:pt x="2776537" y="855875"/>
                </a:lnTo>
                <a:lnTo>
                  <a:pt x="2777444" y="859051"/>
                </a:lnTo>
                <a:lnTo>
                  <a:pt x="2778805" y="862001"/>
                </a:lnTo>
                <a:lnTo>
                  <a:pt x="2780165" y="864950"/>
                </a:lnTo>
                <a:lnTo>
                  <a:pt x="2781753" y="867446"/>
                </a:lnTo>
                <a:lnTo>
                  <a:pt x="2777671" y="869715"/>
                </a:lnTo>
                <a:lnTo>
                  <a:pt x="2783567" y="869942"/>
                </a:lnTo>
                <a:lnTo>
                  <a:pt x="2788783" y="870622"/>
                </a:lnTo>
                <a:lnTo>
                  <a:pt x="2793319" y="871530"/>
                </a:lnTo>
                <a:lnTo>
                  <a:pt x="2797855" y="872891"/>
                </a:lnTo>
                <a:lnTo>
                  <a:pt x="2802390" y="874480"/>
                </a:lnTo>
                <a:lnTo>
                  <a:pt x="2806699" y="876067"/>
                </a:lnTo>
                <a:lnTo>
                  <a:pt x="2811462" y="877883"/>
                </a:lnTo>
                <a:lnTo>
                  <a:pt x="2816905" y="879471"/>
                </a:lnTo>
                <a:lnTo>
                  <a:pt x="2817131" y="881059"/>
                </a:lnTo>
                <a:lnTo>
                  <a:pt x="2817358" y="882194"/>
                </a:lnTo>
                <a:lnTo>
                  <a:pt x="2818039" y="883328"/>
                </a:lnTo>
                <a:lnTo>
                  <a:pt x="2818946" y="884236"/>
                </a:lnTo>
                <a:lnTo>
                  <a:pt x="2819626" y="885143"/>
                </a:lnTo>
                <a:lnTo>
                  <a:pt x="2820533" y="885597"/>
                </a:lnTo>
                <a:lnTo>
                  <a:pt x="2822801" y="886731"/>
                </a:lnTo>
                <a:lnTo>
                  <a:pt x="2825069" y="888093"/>
                </a:lnTo>
                <a:lnTo>
                  <a:pt x="2827564" y="889000"/>
                </a:lnTo>
                <a:lnTo>
                  <a:pt x="2830058" y="890362"/>
                </a:lnTo>
                <a:lnTo>
                  <a:pt x="2831192" y="891496"/>
                </a:lnTo>
                <a:lnTo>
                  <a:pt x="2832326" y="892630"/>
                </a:lnTo>
                <a:lnTo>
                  <a:pt x="2829378" y="892404"/>
                </a:lnTo>
                <a:lnTo>
                  <a:pt x="2833914" y="896941"/>
                </a:lnTo>
                <a:lnTo>
                  <a:pt x="2811462" y="912823"/>
                </a:lnTo>
                <a:lnTo>
                  <a:pt x="2812856" y="913521"/>
                </a:lnTo>
                <a:lnTo>
                  <a:pt x="2807833" y="913958"/>
                </a:lnTo>
                <a:lnTo>
                  <a:pt x="2813730" y="913958"/>
                </a:lnTo>
                <a:lnTo>
                  <a:pt x="2812856" y="913521"/>
                </a:lnTo>
                <a:lnTo>
                  <a:pt x="2818265" y="913050"/>
                </a:lnTo>
                <a:lnTo>
                  <a:pt x="2822574" y="917361"/>
                </a:lnTo>
                <a:lnTo>
                  <a:pt x="2821214" y="918496"/>
                </a:lnTo>
                <a:lnTo>
                  <a:pt x="2814410" y="917815"/>
                </a:lnTo>
                <a:lnTo>
                  <a:pt x="2814637" y="920766"/>
                </a:lnTo>
                <a:lnTo>
                  <a:pt x="2817358" y="922353"/>
                </a:lnTo>
                <a:lnTo>
                  <a:pt x="2799215" y="935513"/>
                </a:lnTo>
                <a:lnTo>
                  <a:pt x="2792412" y="928706"/>
                </a:lnTo>
                <a:lnTo>
                  <a:pt x="2795587" y="933243"/>
                </a:lnTo>
                <a:lnTo>
                  <a:pt x="2791278" y="933470"/>
                </a:lnTo>
                <a:lnTo>
                  <a:pt x="2792185" y="936192"/>
                </a:lnTo>
                <a:lnTo>
                  <a:pt x="2789464" y="937332"/>
                </a:lnTo>
                <a:lnTo>
                  <a:pt x="2789690" y="940504"/>
                </a:lnTo>
                <a:lnTo>
                  <a:pt x="2776764" y="943907"/>
                </a:lnTo>
                <a:lnTo>
                  <a:pt x="2778351" y="946403"/>
                </a:lnTo>
                <a:lnTo>
                  <a:pt x="2757077" y="949984"/>
                </a:lnTo>
                <a:lnTo>
                  <a:pt x="2756580" y="950033"/>
                </a:lnTo>
                <a:lnTo>
                  <a:pt x="2754085" y="950487"/>
                </a:lnTo>
                <a:lnTo>
                  <a:pt x="2757077" y="949984"/>
                </a:lnTo>
                <a:lnTo>
                  <a:pt x="2758847" y="949806"/>
                </a:lnTo>
                <a:lnTo>
                  <a:pt x="2760889" y="949806"/>
                </a:lnTo>
                <a:lnTo>
                  <a:pt x="2763156" y="950260"/>
                </a:lnTo>
                <a:lnTo>
                  <a:pt x="2765197" y="950714"/>
                </a:lnTo>
                <a:lnTo>
                  <a:pt x="2767012" y="951847"/>
                </a:lnTo>
                <a:lnTo>
                  <a:pt x="2768826" y="953209"/>
                </a:lnTo>
                <a:lnTo>
                  <a:pt x="2770414" y="954571"/>
                </a:lnTo>
                <a:lnTo>
                  <a:pt x="2766105" y="955024"/>
                </a:lnTo>
                <a:lnTo>
                  <a:pt x="2762930" y="955478"/>
                </a:lnTo>
                <a:lnTo>
                  <a:pt x="2761342" y="955932"/>
                </a:lnTo>
                <a:lnTo>
                  <a:pt x="2760662" y="956386"/>
                </a:lnTo>
                <a:lnTo>
                  <a:pt x="2760208" y="956612"/>
                </a:lnTo>
                <a:lnTo>
                  <a:pt x="2760208" y="957066"/>
                </a:lnTo>
                <a:lnTo>
                  <a:pt x="2760208" y="957293"/>
                </a:lnTo>
                <a:lnTo>
                  <a:pt x="2760889" y="958427"/>
                </a:lnTo>
                <a:lnTo>
                  <a:pt x="2763383" y="960470"/>
                </a:lnTo>
                <a:lnTo>
                  <a:pt x="2764971" y="962058"/>
                </a:lnTo>
                <a:lnTo>
                  <a:pt x="2766105" y="963419"/>
                </a:lnTo>
                <a:lnTo>
                  <a:pt x="2767239" y="964780"/>
                </a:lnTo>
                <a:lnTo>
                  <a:pt x="2768146" y="966595"/>
                </a:lnTo>
                <a:lnTo>
                  <a:pt x="2768372" y="967502"/>
                </a:lnTo>
                <a:lnTo>
                  <a:pt x="2768146" y="968637"/>
                </a:lnTo>
                <a:lnTo>
                  <a:pt x="2767919" y="969545"/>
                </a:lnTo>
                <a:lnTo>
                  <a:pt x="2767465" y="970453"/>
                </a:lnTo>
                <a:lnTo>
                  <a:pt x="2766785" y="971360"/>
                </a:lnTo>
                <a:lnTo>
                  <a:pt x="2765878" y="972721"/>
                </a:lnTo>
                <a:lnTo>
                  <a:pt x="2764517" y="973629"/>
                </a:lnTo>
                <a:lnTo>
                  <a:pt x="2762930" y="974763"/>
                </a:lnTo>
                <a:lnTo>
                  <a:pt x="2765651" y="974536"/>
                </a:lnTo>
                <a:lnTo>
                  <a:pt x="2766785" y="977259"/>
                </a:lnTo>
                <a:lnTo>
                  <a:pt x="2758394" y="978167"/>
                </a:lnTo>
                <a:lnTo>
                  <a:pt x="2765197" y="984519"/>
                </a:lnTo>
                <a:lnTo>
                  <a:pt x="2760889" y="989283"/>
                </a:lnTo>
                <a:lnTo>
                  <a:pt x="2761569" y="993821"/>
                </a:lnTo>
                <a:lnTo>
                  <a:pt x="2762022" y="998132"/>
                </a:lnTo>
                <a:lnTo>
                  <a:pt x="2762022" y="1002443"/>
                </a:lnTo>
                <a:lnTo>
                  <a:pt x="2762022" y="1006300"/>
                </a:lnTo>
                <a:lnTo>
                  <a:pt x="2761569" y="1009930"/>
                </a:lnTo>
                <a:lnTo>
                  <a:pt x="2760889" y="1013334"/>
                </a:lnTo>
                <a:lnTo>
                  <a:pt x="2760435" y="1016512"/>
                </a:lnTo>
                <a:lnTo>
                  <a:pt x="2759528" y="1019460"/>
                </a:lnTo>
                <a:lnTo>
                  <a:pt x="2758621" y="1021955"/>
                </a:lnTo>
                <a:lnTo>
                  <a:pt x="2757260" y="1024451"/>
                </a:lnTo>
                <a:lnTo>
                  <a:pt x="2756126" y="1026947"/>
                </a:lnTo>
                <a:lnTo>
                  <a:pt x="2754765" y="1028762"/>
                </a:lnTo>
                <a:lnTo>
                  <a:pt x="2752951" y="1031031"/>
                </a:lnTo>
                <a:lnTo>
                  <a:pt x="2751364" y="1032846"/>
                </a:lnTo>
                <a:lnTo>
                  <a:pt x="2749322" y="1034434"/>
                </a:lnTo>
                <a:lnTo>
                  <a:pt x="2747055" y="1036249"/>
                </a:lnTo>
                <a:lnTo>
                  <a:pt x="2742746" y="1038745"/>
                </a:lnTo>
                <a:lnTo>
                  <a:pt x="2737983" y="1041467"/>
                </a:lnTo>
                <a:lnTo>
                  <a:pt x="2732540" y="1043736"/>
                </a:lnTo>
                <a:lnTo>
                  <a:pt x="2726871" y="1045807"/>
                </a:lnTo>
                <a:lnTo>
                  <a:pt x="2715078" y="1050344"/>
                </a:lnTo>
                <a:lnTo>
                  <a:pt x="2708728" y="1053066"/>
                </a:lnTo>
                <a:lnTo>
                  <a:pt x="2702151" y="1055560"/>
                </a:lnTo>
                <a:lnTo>
                  <a:pt x="2697162" y="1058509"/>
                </a:lnTo>
                <a:lnTo>
                  <a:pt x="2693760" y="1061003"/>
                </a:lnTo>
                <a:lnTo>
                  <a:pt x="2690358" y="1063725"/>
                </a:lnTo>
                <a:lnTo>
                  <a:pt x="2688771" y="1065087"/>
                </a:lnTo>
                <a:lnTo>
                  <a:pt x="2687410" y="1066675"/>
                </a:lnTo>
                <a:lnTo>
                  <a:pt x="2686049" y="1068264"/>
                </a:lnTo>
                <a:lnTo>
                  <a:pt x="2685369" y="1069624"/>
                </a:lnTo>
                <a:lnTo>
                  <a:pt x="2684689" y="1071439"/>
                </a:lnTo>
                <a:lnTo>
                  <a:pt x="2684689" y="1073482"/>
                </a:lnTo>
                <a:lnTo>
                  <a:pt x="2684915" y="1075068"/>
                </a:lnTo>
                <a:lnTo>
                  <a:pt x="2685596" y="1076883"/>
                </a:lnTo>
                <a:lnTo>
                  <a:pt x="2685822" y="1088224"/>
                </a:lnTo>
                <a:lnTo>
                  <a:pt x="2674256" y="1090266"/>
                </a:lnTo>
                <a:lnTo>
                  <a:pt x="2662464" y="1091627"/>
                </a:lnTo>
                <a:lnTo>
                  <a:pt x="2650671" y="1092761"/>
                </a:lnTo>
                <a:lnTo>
                  <a:pt x="2638878" y="1093895"/>
                </a:lnTo>
                <a:lnTo>
                  <a:pt x="2642280" y="1079378"/>
                </a:lnTo>
                <a:lnTo>
                  <a:pt x="2629580" y="1061231"/>
                </a:lnTo>
                <a:lnTo>
                  <a:pt x="2631621" y="1059190"/>
                </a:lnTo>
                <a:lnTo>
                  <a:pt x="2634796" y="1059871"/>
                </a:lnTo>
                <a:lnTo>
                  <a:pt x="2636383" y="1057149"/>
                </a:lnTo>
                <a:lnTo>
                  <a:pt x="2634342" y="1051251"/>
                </a:lnTo>
                <a:lnTo>
                  <a:pt x="2641826" y="1047848"/>
                </a:lnTo>
                <a:lnTo>
                  <a:pt x="2612571" y="1016284"/>
                </a:lnTo>
                <a:lnTo>
                  <a:pt x="2612964" y="986188"/>
                </a:lnTo>
                <a:lnTo>
                  <a:pt x="2600325" y="989104"/>
                </a:lnTo>
                <a:lnTo>
                  <a:pt x="2606076" y="985442"/>
                </a:lnTo>
                <a:lnTo>
                  <a:pt x="2610389" y="982755"/>
                </a:lnTo>
                <a:lnTo>
                  <a:pt x="2612965" y="986097"/>
                </a:lnTo>
                <a:lnTo>
                  <a:pt x="2613024" y="981570"/>
                </a:lnTo>
                <a:lnTo>
                  <a:pt x="2610530" y="980209"/>
                </a:lnTo>
                <a:lnTo>
                  <a:pt x="2603272" y="984293"/>
                </a:lnTo>
                <a:lnTo>
                  <a:pt x="2606674" y="978394"/>
                </a:lnTo>
                <a:lnTo>
                  <a:pt x="2601912" y="982251"/>
                </a:lnTo>
                <a:lnTo>
                  <a:pt x="2600324" y="980890"/>
                </a:lnTo>
                <a:lnTo>
                  <a:pt x="2598510" y="979755"/>
                </a:lnTo>
                <a:lnTo>
                  <a:pt x="2597149" y="978167"/>
                </a:lnTo>
                <a:lnTo>
                  <a:pt x="2596015" y="976805"/>
                </a:lnTo>
                <a:lnTo>
                  <a:pt x="2594881" y="974990"/>
                </a:lnTo>
                <a:lnTo>
                  <a:pt x="2593974" y="973175"/>
                </a:lnTo>
                <a:lnTo>
                  <a:pt x="2593294" y="971133"/>
                </a:lnTo>
                <a:lnTo>
                  <a:pt x="2592840" y="969318"/>
                </a:lnTo>
                <a:lnTo>
                  <a:pt x="2592387" y="967049"/>
                </a:lnTo>
                <a:lnTo>
                  <a:pt x="2592387" y="964780"/>
                </a:lnTo>
                <a:lnTo>
                  <a:pt x="2592387" y="962965"/>
                </a:lnTo>
                <a:lnTo>
                  <a:pt x="2592614" y="960697"/>
                </a:lnTo>
                <a:lnTo>
                  <a:pt x="2593294" y="958881"/>
                </a:lnTo>
                <a:lnTo>
                  <a:pt x="2593974" y="956612"/>
                </a:lnTo>
                <a:lnTo>
                  <a:pt x="2594881" y="954571"/>
                </a:lnTo>
                <a:lnTo>
                  <a:pt x="2595774" y="953529"/>
                </a:lnTo>
                <a:lnTo>
                  <a:pt x="2583769" y="946676"/>
                </a:lnTo>
                <a:lnTo>
                  <a:pt x="2582635" y="944184"/>
                </a:lnTo>
                <a:lnTo>
                  <a:pt x="2581728" y="941691"/>
                </a:lnTo>
                <a:lnTo>
                  <a:pt x="2581501" y="938972"/>
                </a:lnTo>
                <a:lnTo>
                  <a:pt x="2581501" y="936480"/>
                </a:lnTo>
                <a:lnTo>
                  <a:pt x="2581955" y="933987"/>
                </a:lnTo>
                <a:lnTo>
                  <a:pt x="2582862" y="931948"/>
                </a:lnTo>
                <a:lnTo>
                  <a:pt x="2584449" y="929683"/>
                </a:lnTo>
                <a:lnTo>
                  <a:pt x="2585130" y="929003"/>
                </a:lnTo>
                <a:lnTo>
                  <a:pt x="2586037" y="928097"/>
                </a:lnTo>
                <a:lnTo>
                  <a:pt x="2586717" y="925151"/>
                </a:lnTo>
                <a:lnTo>
                  <a:pt x="2583542" y="923791"/>
                </a:lnTo>
                <a:lnTo>
                  <a:pt x="2578099" y="938972"/>
                </a:lnTo>
                <a:lnTo>
                  <a:pt x="2575378" y="936480"/>
                </a:lnTo>
                <a:lnTo>
                  <a:pt x="2573564" y="938972"/>
                </a:lnTo>
                <a:lnTo>
                  <a:pt x="2570389" y="938972"/>
                </a:lnTo>
                <a:lnTo>
                  <a:pt x="2571296" y="940105"/>
                </a:lnTo>
                <a:lnTo>
                  <a:pt x="2572203" y="941464"/>
                </a:lnTo>
                <a:lnTo>
                  <a:pt x="2572657" y="942597"/>
                </a:lnTo>
                <a:lnTo>
                  <a:pt x="2573337" y="943730"/>
                </a:lnTo>
                <a:lnTo>
                  <a:pt x="2573790" y="945090"/>
                </a:lnTo>
                <a:lnTo>
                  <a:pt x="2573790" y="945996"/>
                </a:lnTo>
                <a:lnTo>
                  <a:pt x="2573790" y="947129"/>
                </a:lnTo>
                <a:lnTo>
                  <a:pt x="2573790" y="948262"/>
                </a:lnTo>
                <a:lnTo>
                  <a:pt x="2572657" y="950301"/>
                </a:lnTo>
                <a:lnTo>
                  <a:pt x="2571523" y="952114"/>
                </a:lnTo>
                <a:lnTo>
                  <a:pt x="2569935" y="953699"/>
                </a:lnTo>
                <a:lnTo>
                  <a:pt x="2567894" y="955512"/>
                </a:lnTo>
                <a:lnTo>
                  <a:pt x="2565399" y="956645"/>
                </a:lnTo>
                <a:lnTo>
                  <a:pt x="2563132" y="957551"/>
                </a:lnTo>
                <a:lnTo>
                  <a:pt x="2560410" y="958458"/>
                </a:lnTo>
                <a:lnTo>
                  <a:pt x="2557462" y="959137"/>
                </a:lnTo>
                <a:lnTo>
                  <a:pt x="2554740" y="959137"/>
                </a:lnTo>
                <a:lnTo>
                  <a:pt x="2552019" y="959137"/>
                </a:lnTo>
                <a:lnTo>
                  <a:pt x="2549524" y="958684"/>
                </a:lnTo>
                <a:lnTo>
                  <a:pt x="2547030" y="958005"/>
                </a:lnTo>
                <a:lnTo>
                  <a:pt x="2550205" y="960497"/>
                </a:lnTo>
                <a:lnTo>
                  <a:pt x="2538639" y="968880"/>
                </a:lnTo>
                <a:lnTo>
                  <a:pt x="2538185" y="968880"/>
                </a:lnTo>
                <a:lnTo>
                  <a:pt x="2537958" y="972959"/>
                </a:lnTo>
                <a:lnTo>
                  <a:pt x="2530701" y="974544"/>
                </a:lnTo>
                <a:lnTo>
                  <a:pt x="2532062" y="978396"/>
                </a:lnTo>
                <a:lnTo>
                  <a:pt x="2508930" y="989725"/>
                </a:lnTo>
                <a:lnTo>
                  <a:pt x="2497590" y="994710"/>
                </a:lnTo>
                <a:lnTo>
                  <a:pt x="2486931" y="999468"/>
                </a:lnTo>
                <a:lnTo>
                  <a:pt x="2482169" y="1001054"/>
                </a:lnTo>
                <a:lnTo>
                  <a:pt x="2477406" y="1002640"/>
                </a:lnTo>
                <a:lnTo>
                  <a:pt x="2473098" y="1003773"/>
                </a:lnTo>
                <a:lnTo>
                  <a:pt x="2469015" y="1004453"/>
                </a:lnTo>
                <a:lnTo>
                  <a:pt x="2465387" y="1004906"/>
                </a:lnTo>
                <a:lnTo>
                  <a:pt x="2462212" y="1004679"/>
                </a:lnTo>
                <a:lnTo>
                  <a:pt x="2460624" y="1004453"/>
                </a:lnTo>
                <a:lnTo>
                  <a:pt x="2459490" y="1004226"/>
                </a:lnTo>
                <a:lnTo>
                  <a:pt x="2458356" y="1003773"/>
                </a:lnTo>
                <a:lnTo>
                  <a:pt x="2456996" y="1003093"/>
                </a:lnTo>
                <a:lnTo>
                  <a:pt x="2447697" y="1003546"/>
                </a:lnTo>
                <a:lnTo>
                  <a:pt x="2444749" y="1003320"/>
                </a:lnTo>
                <a:lnTo>
                  <a:pt x="2441801" y="1002867"/>
                </a:lnTo>
                <a:lnTo>
                  <a:pt x="2439306" y="1002187"/>
                </a:lnTo>
                <a:lnTo>
                  <a:pt x="2436812" y="1000827"/>
                </a:lnTo>
                <a:lnTo>
                  <a:pt x="2434997" y="999695"/>
                </a:lnTo>
                <a:lnTo>
                  <a:pt x="2432956" y="997882"/>
                </a:lnTo>
                <a:lnTo>
                  <a:pt x="2431596" y="996296"/>
                </a:lnTo>
                <a:lnTo>
                  <a:pt x="2430235" y="994483"/>
                </a:lnTo>
                <a:lnTo>
                  <a:pt x="2429101" y="992444"/>
                </a:lnTo>
                <a:lnTo>
                  <a:pt x="2428421" y="990405"/>
                </a:lnTo>
                <a:lnTo>
                  <a:pt x="2427514" y="988366"/>
                </a:lnTo>
                <a:lnTo>
                  <a:pt x="2427060" y="985873"/>
                </a:lnTo>
                <a:lnTo>
                  <a:pt x="2427060" y="983608"/>
                </a:lnTo>
                <a:lnTo>
                  <a:pt x="2427060" y="981568"/>
                </a:lnTo>
                <a:lnTo>
                  <a:pt x="2427060" y="979303"/>
                </a:lnTo>
                <a:lnTo>
                  <a:pt x="2427514" y="977037"/>
                </a:lnTo>
                <a:lnTo>
                  <a:pt x="2429101" y="977037"/>
                </a:lnTo>
                <a:lnTo>
                  <a:pt x="2445203" y="980662"/>
                </a:lnTo>
                <a:lnTo>
                  <a:pt x="2445883" y="980662"/>
                </a:lnTo>
                <a:lnTo>
                  <a:pt x="2442708" y="977943"/>
                </a:lnTo>
                <a:lnTo>
                  <a:pt x="2444722" y="977167"/>
                </a:lnTo>
                <a:lnTo>
                  <a:pt x="2445203" y="977264"/>
                </a:lnTo>
                <a:lnTo>
                  <a:pt x="2446110" y="977037"/>
                </a:lnTo>
                <a:lnTo>
                  <a:pt x="2447244" y="976810"/>
                </a:lnTo>
                <a:lnTo>
                  <a:pt x="2449512" y="975678"/>
                </a:lnTo>
                <a:lnTo>
                  <a:pt x="2451315" y="974627"/>
                </a:lnTo>
                <a:lnTo>
                  <a:pt x="2458583" y="971826"/>
                </a:lnTo>
                <a:lnTo>
                  <a:pt x="2456769" y="972279"/>
                </a:lnTo>
                <a:lnTo>
                  <a:pt x="2455181" y="972732"/>
                </a:lnTo>
                <a:lnTo>
                  <a:pt x="2452233" y="974091"/>
                </a:lnTo>
                <a:lnTo>
                  <a:pt x="2451315" y="974627"/>
                </a:lnTo>
                <a:lnTo>
                  <a:pt x="2444722" y="977167"/>
                </a:lnTo>
                <a:lnTo>
                  <a:pt x="2444069" y="977037"/>
                </a:lnTo>
                <a:lnTo>
                  <a:pt x="2443162" y="976810"/>
                </a:lnTo>
                <a:lnTo>
                  <a:pt x="2442255" y="976131"/>
                </a:lnTo>
                <a:lnTo>
                  <a:pt x="2441574" y="975224"/>
                </a:lnTo>
                <a:lnTo>
                  <a:pt x="2440440" y="973638"/>
                </a:lnTo>
                <a:lnTo>
                  <a:pt x="2439760" y="972052"/>
                </a:lnTo>
                <a:lnTo>
                  <a:pt x="2455635" y="961856"/>
                </a:lnTo>
                <a:lnTo>
                  <a:pt x="2445656" y="960950"/>
                </a:lnTo>
                <a:lnTo>
                  <a:pt x="2456943" y="954027"/>
                </a:lnTo>
                <a:lnTo>
                  <a:pt x="2451990" y="956195"/>
                </a:lnTo>
                <a:lnTo>
                  <a:pt x="2441574" y="962083"/>
                </a:lnTo>
                <a:lnTo>
                  <a:pt x="2445656" y="956872"/>
                </a:lnTo>
                <a:lnTo>
                  <a:pt x="2435678" y="960724"/>
                </a:lnTo>
                <a:lnTo>
                  <a:pt x="2438626" y="960044"/>
                </a:lnTo>
                <a:lnTo>
                  <a:pt x="2438399" y="962989"/>
                </a:lnTo>
                <a:lnTo>
                  <a:pt x="2432049" y="965708"/>
                </a:lnTo>
                <a:lnTo>
                  <a:pt x="2432049" y="964349"/>
                </a:lnTo>
                <a:lnTo>
                  <a:pt x="2432276" y="963669"/>
                </a:lnTo>
                <a:lnTo>
                  <a:pt x="2432730" y="962763"/>
                </a:lnTo>
                <a:lnTo>
                  <a:pt x="2432730" y="961630"/>
                </a:lnTo>
                <a:lnTo>
                  <a:pt x="2432956" y="960724"/>
                </a:lnTo>
                <a:lnTo>
                  <a:pt x="2433183" y="959591"/>
                </a:lnTo>
                <a:lnTo>
                  <a:pt x="2433183" y="958684"/>
                </a:lnTo>
                <a:lnTo>
                  <a:pt x="2432276" y="958458"/>
                </a:lnTo>
                <a:lnTo>
                  <a:pt x="2427060" y="966388"/>
                </a:lnTo>
                <a:lnTo>
                  <a:pt x="2424112" y="965482"/>
                </a:lnTo>
                <a:lnTo>
                  <a:pt x="2428670" y="957980"/>
                </a:lnTo>
                <a:lnTo>
                  <a:pt x="2450192" y="945543"/>
                </a:lnTo>
                <a:lnTo>
                  <a:pt x="2451553" y="944637"/>
                </a:lnTo>
                <a:lnTo>
                  <a:pt x="2438853" y="944863"/>
                </a:lnTo>
                <a:lnTo>
                  <a:pt x="2456315" y="932401"/>
                </a:lnTo>
                <a:lnTo>
                  <a:pt x="2454274" y="931495"/>
                </a:lnTo>
                <a:lnTo>
                  <a:pt x="2455408" y="929456"/>
                </a:lnTo>
                <a:lnTo>
                  <a:pt x="2456315" y="927870"/>
                </a:lnTo>
                <a:lnTo>
                  <a:pt x="2457449" y="926284"/>
                </a:lnTo>
                <a:lnTo>
                  <a:pt x="2459037" y="924698"/>
                </a:lnTo>
                <a:lnTo>
                  <a:pt x="2460171" y="923338"/>
                </a:lnTo>
                <a:lnTo>
                  <a:pt x="2461758" y="922206"/>
                </a:lnTo>
                <a:lnTo>
                  <a:pt x="2463119" y="921299"/>
                </a:lnTo>
                <a:lnTo>
                  <a:pt x="2464253" y="920846"/>
                </a:lnTo>
                <a:lnTo>
                  <a:pt x="2465387" y="920166"/>
                </a:lnTo>
                <a:lnTo>
                  <a:pt x="2466294" y="920166"/>
                </a:lnTo>
                <a:lnTo>
                  <a:pt x="2466974" y="920846"/>
                </a:lnTo>
                <a:lnTo>
                  <a:pt x="2467428" y="921526"/>
                </a:lnTo>
                <a:lnTo>
                  <a:pt x="2467428" y="922659"/>
                </a:lnTo>
                <a:lnTo>
                  <a:pt x="2467201" y="924698"/>
                </a:lnTo>
                <a:lnTo>
                  <a:pt x="2466747" y="926737"/>
                </a:lnTo>
                <a:lnTo>
                  <a:pt x="2465614" y="929683"/>
                </a:lnTo>
                <a:lnTo>
                  <a:pt x="2467428" y="926964"/>
                </a:lnTo>
                <a:lnTo>
                  <a:pt x="2469469" y="924924"/>
                </a:lnTo>
                <a:lnTo>
                  <a:pt x="2471737" y="922659"/>
                </a:lnTo>
                <a:lnTo>
                  <a:pt x="2473778" y="920846"/>
                </a:lnTo>
                <a:lnTo>
                  <a:pt x="2476273" y="918807"/>
                </a:lnTo>
                <a:lnTo>
                  <a:pt x="2478767" y="917448"/>
                </a:lnTo>
                <a:lnTo>
                  <a:pt x="2481262" y="915862"/>
                </a:lnTo>
                <a:lnTo>
                  <a:pt x="2483983" y="914728"/>
                </a:lnTo>
                <a:lnTo>
                  <a:pt x="2478994" y="914955"/>
                </a:lnTo>
                <a:lnTo>
                  <a:pt x="2474458" y="915408"/>
                </a:lnTo>
                <a:lnTo>
                  <a:pt x="2470603" y="916088"/>
                </a:lnTo>
                <a:lnTo>
                  <a:pt x="2466974" y="916995"/>
                </a:lnTo>
                <a:lnTo>
                  <a:pt x="2464026" y="918127"/>
                </a:lnTo>
                <a:lnTo>
                  <a:pt x="2461305" y="919033"/>
                </a:lnTo>
                <a:lnTo>
                  <a:pt x="2456996" y="921299"/>
                </a:lnTo>
                <a:lnTo>
                  <a:pt x="2453140" y="923112"/>
                </a:lnTo>
                <a:lnTo>
                  <a:pt x="2451553" y="924245"/>
                </a:lnTo>
                <a:lnTo>
                  <a:pt x="2449739" y="924698"/>
                </a:lnTo>
                <a:lnTo>
                  <a:pt x="2448151" y="925151"/>
                </a:lnTo>
                <a:lnTo>
                  <a:pt x="2446110" y="925377"/>
                </a:lnTo>
                <a:lnTo>
                  <a:pt x="2443842" y="925377"/>
                </a:lnTo>
                <a:lnTo>
                  <a:pt x="2441574" y="924924"/>
                </a:lnTo>
                <a:lnTo>
                  <a:pt x="2431596" y="932401"/>
                </a:lnTo>
                <a:lnTo>
                  <a:pt x="2429328" y="925377"/>
                </a:lnTo>
                <a:lnTo>
                  <a:pt x="2435451" y="921526"/>
                </a:lnTo>
                <a:lnTo>
                  <a:pt x="2437946" y="923112"/>
                </a:lnTo>
                <a:lnTo>
                  <a:pt x="2440341" y="922115"/>
                </a:lnTo>
                <a:lnTo>
                  <a:pt x="2435225" y="919324"/>
                </a:lnTo>
                <a:lnTo>
                  <a:pt x="2445133" y="913534"/>
                </a:lnTo>
                <a:lnTo>
                  <a:pt x="2447017" y="909971"/>
                </a:lnTo>
                <a:lnTo>
                  <a:pt x="2433183" y="918354"/>
                </a:lnTo>
                <a:lnTo>
                  <a:pt x="2430235" y="916314"/>
                </a:lnTo>
                <a:lnTo>
                  <a:pt x="2430235" y="915635"/>
                </a:lnTo>
                <a:lnTo>
                  <a:pt x="2426606" y="910877"/>
                </a:lnTo>
                <a:lnTo>
                  <a:pt x="2426833" y="910877"/>
                </a:lnTo>
                <a:lnTo>
                  <a:pt x="2429781" y="910877"/>
                </a:lnTo>
                <a:lnTo>
                  <a:pt x="2436812" y="911783"/>
                </a:lnTo>
                <a:lnTo>
                  <a:pt x="2441312" y="906163"/>
                </a:lnTo>
                <a:lnTo>
                  <a:pt x="2441801" y="906119"/>
                </a:lnTo>
                <a:lnTo>
                  <a:pt x="2441574" y="906119"/>
                </a:lnTo>
                <a:lnTo>
                  <a:pt x="2441347" y="906119"/>
                </a:lnTo>
                <a:lnTo>
                  <a:pt x="2441312" y="906163"/>
                </a:lnTo>
                <a:lnTo>
                  <a:pt x="2439306" y="906345"/>
                </a:lnTo>
                <a:lnTo>
                  <a:pt x="2430235" y="908838"/>
                </a:lnTo>
                <a:lnTo>
                  <a:pt x="2429781" y="905439"/>
                </a:lnTo>
                <a:lnTo>
                  <a:pt x="2432730" y="906119"/>
                </a:lnTo>
                <a:lnTo>
                  <a:pt x="2432956" y="900228"/>
                </a:lnTo>
                <a:lnTo>
                  <a:pt x="2446564" y="898642"/>
                </a:lnTo>
                <a:lnTo>
                  <a:pt x="2461078" y="896829"/>
                </a:lnTo>
                <a:lnTo>
                  <a:pt x="2468108" y="896376"/>
                </a:lnTo>
                <a:lnTo>
                  <a:pt x="2475365" y="895923"/>
                </a:lnTo>
                <a:lnTo>
                  <a:pt x="2481942" y="895923"/>
                </a:lnTo>
                <a:lnTo>
                  <a:pt x="2487839" y="896149"/>
                </a:lnTo>
                <a:lnTo>
                  <a:pt x="2496910" y="888672"/>
                </a:lnTo>
                <a:lnTo>
                  <a:pt x="2490560" y="890032"/>
                </a:lnTo>
                <a:lnTo>
                  <a:pt x="2488292" y="887992"/>
                </a:lnTo>
                <a:lnTo>
                  <a:pt x="2477180" y="887539"/>
                </a:lnTo>
                <a:lnTo>
                  <a:pt x="2479448" y="884821"/>
                </a:lnTo>
                <a:lnTo>
                  <a:pt x="2473098" y="888446"/>
                </a:lnTo>
                <a:lnTo>
                  <a:pt x="2466974" y="891618"/>
                </a:lnTo>
                <a:lnTo>
                  <a:pt x="2460624" y="894110"/>
                </a:lnTo>
                <a:lnTo>
                  <a:pt x="2457676" y="894790"/>
                </a:lnTo>
                <a:lnTo>
                  <a:pt x="2455181" y="895470"/>
                </a:lnTo>
                <a:lnTo>
                  <a:pt x="2452233" y="895923"/>
                </a:lnTo>
                <a:lnTo>
                  <a:pt x="2449512" y="896376"/>
                </a:lnTo>
                <a:lnTo>
                  <a:pt x="2447017" y="896376"/>
                </a:lnTo>
                <a:lnTo>
                  <a:pt x="2444976" y="896376"/>
                </a:lnTo>
                <a:lnTo>
                  <a:pt x="2442708" y="895923"/>
                </a:lnTo>
                <a:lnTo>
                  <a:pt x="2440667" y="895470"/>
                </a:lnTo>
                <a:lnTo>
                  <a:pt x="2439080" y="894790"/>
                </a:lnTo>
                <a:lnTo>
                  <a:pt x="2437492" y="893430"/>
                </a:lnTo>
                <a:lnTo>
                  <a:pt x="2436358" y="890938"/>
                </a:lnTo>
                <a:lnTo>
                  <a:pt x="2449285" y="887313"/>
                </a:lnTo>
                <a:lnTo>
                  <a:pt x="2435905" y="889579"/>
                </a:lnTo>
                <a:lnTo>
                  <a:pt x="2437492" y="887086"/>
                </a:lnTo>
                <a:lnTo>
                  <a:pt x="2434771" y="887313"/>
                </a:lnTo>
                <a:lnTo>
                  <a:pt x="2445656" y="884821"/>
                </a:lnTo>
                <a:lnTo>
                  <a:pt x="2445883" y="884821"/>
                </a:lnTo>
                <a:lnTo>
                  <a:pt x="2446110" y="884821"/>
                </a:lnTo>
                <a:lnTo>
                  <a:pt x="2446337" y="884821"/>
                </a:lnTo>
                <a:lnTo>
                  <a:pt x="2446564" y="884821"/>
                </a:lnTo>
                <a:lnTo>
                  <a:pt x="2446790" y="884821"/>
                </a:lnTo>
                <a:lnTo>
                  <a:pt x="2447017" y="884594"/>
                </a:lnTo>
                <a:lnTo>
                  <a:pt x="2448378" y="884594"/>
                </a:lnTo>
                <a:lnTo>
                  <a:pt x="2454274" y="882555"/>
                </a:lnTo>
                <a:lnTo>
                  <a:pt x="2442255" y="883688"/>
                </a:lnTo>
                <a:lnTo>
                  <a:pt x="2445430" y="881195"/>
                </a:lnTo>
                <a:lnTo>
                  <a:pt x="2442481" y="880969"/>
                </a:lnTo>
                <a:lnTo>
                  <a:pt x="2446110" y="879609"/>
                </a:lnTo>
                <a:lnTo>
                  <a:pt x="2435224" y="881195"/>
                </a:lnTo>
                <a:lnTo>
                  <a:pt x="2446337" y="878023"/>
                </a:lnTo>
                <a:lnTo>
                  <a:pt x="2436585" y="879156"/>
                </a:lnTo>
                <a:lnTo>
                  <a:pt x="2437265" y="876437"/>
                </a:lnTo>
                <a:lnTo>
                  <a:pt x="2440214" y="875758"/>
                </a:lnTo>
                <a:lnTo>
                  <a:pt x="2441347" y="872586"/>
                </a:lnTo>
                <a:lnTo>
                  <a:pt x="2444296" y="871226"/>
                </a:lnTo>
                <a:lnTo>
                  <a:pt x="2444296" y="871000"/>
                </a:lnTo>
                <a:lnTo>
                  <a:pt x="2446790" y="868960"/>
                </a:lnTo>
                <a:lnTo>
                  <a:pt x="2443615" y="867374"/>
                </a:lnTo>
                <a:lnTo>
                  <a:pt x="2447017" y="866468"/>
                </a:lnTo>
                <a:lnTo>
                  <a:pt x="2448831" y="863069"/>
                </a:lnTo>
                <a:lnTo>
                  <a:pt x="2445430" y="861936"/>
                </a:lnTo>
                <a:lnTo>
                  <a:pt x="2444749" y="858311"/>
                </a:lnTo>
                <a:lnTo>
                  <a:pt x="2452460" y="864202"/>
                </a:lnTo>
                <a:lnTo>
                  <a:pt x="2456315" y="861483"/>
                </a:lnTo>
                <a:lnTo>
                  <a:pt x="2454501" y="858764"/>
                </a:lnTo>
                <a:lnTo>
                  <a:pt x="2457676" y="858311"/>
                </a:lnTo>
                <a:lnTo>
                  <a:pt x="2460171" y="860803"/>
                </a:lnTo>
                <a:lnTo>
                  <a:pt x="2461985" y="857858"/>
                </a:lnTo>
                <a:lnTo>
                  <a:pt x="2465160" y="857405"/>
                </a:lnTo>
                <a:lnTo>
                  <a:pt x="2466747" y="859444"/>
                </a:lnTo>
                <a:lnTo>
                  <a:pt x="2474458" y="858764"/>
                </a:lnTo>
                <a:lnTo>
                  <a:pt x="2469015" y="854686"/>
                </a:lnTo>
                <a:lnTo>
                  <a:pt x="2483076" y="854459"/>
                </a:lnTo>
                <a:lnTo>
                  <a:pt x="2486752" y="846299"/>
                </a:lnTo>
                <a:lnTo>
                  <a:pt x="2489653" y="846756"/>
                </a:lnTo>
                <a:lnTo>
                  <a:pt x="2492819" y="847057"/>
                </a:lnTo>
                <a:lnTo>
                  <a:pt x="2492601" y="848795"/>
                </a:lnTo>
                <a:lnTo>
                  <a:pt x="2492601" y="850834"/>
                </a:lnTo>
                <a:lnTo>
                  <a:pt x="2492828" y="851514"/>
                </a:lnTo>
                <a:lnTo>
                  <a:pt x="2493055" y="852420"/>
                </a:lnTo>
                <a:lnTo>
                  <a:pt x="2493735" y="852873"/>
                </a:lnTo>
                <a:lnTo>
                  <a:pt x="2494869" y="853553"/>
                </a:lnTo>
                <a:lnTo>
                  <a:pt x="2496456" y="854006"/>
                </a:lnTo>
                <a:lnTo>
                  <a:pt x="2498271" y="854006"/>
                </a:lnTo>
                <a:lnTo>
                  <a:pt x="2496910" y="850834"/>
                </a:lnTo>
                <a:lnTo>
                  <a:pt x="2505981" y="847889"/>
                </a:lnTo>
                <a:lnTo>
                  <a:pt x="2505755" y="847889"/>
                </a:lnTo>
                <a:lnTo>
                  <a:pt x="2505528" y="847889"/>
                </a:lnTo>
                <a:lnTo>
                  <a:pt x="2505074" y="847889"/>
                </a:lnTo>
                <a:lnTo>
                  <a:pt x="2502806" y="848115"/>
                </a:lnTo>
                <a:lnTo>
                  <a:pt x="2499178" y="847662"/>
                </a:lnTo>
                <a:lnTo>
                  <a:pt x="2494415" y="847209"/>
                </a:lnTo>
                <a:lnTo>
                  <a:pt x="2492819" y="847057"/>
                </a:lnTo>
                <a:lnTo>
                  <a:pt x="2492828" y="846982"/>
                </a:lnTo>
                <a:lnTo>
                  <a:pt x="2492601" y="846076"/>
                </a:lnTo>
                <a:lnTo>
                  <a:pt x="2492148" y="845623"/>
                </a:lnTo>
                <a:lnTo>
                  <a:pt x="2491467" y="845170"/>
                </a:lnTo>
                <a:lnTo>
                  <a:pt x="2490560" y="844943"/>
                </a:lnTo>
                <a:lnTo>
                  <a:pt x="2489199" y="844943"/>
                </a:lnTo>
                <a:lnTo>
                  <a:pt x="2487158" y="845396"/>
                </a:lnTo>
                <a:lnTo>
                  <a:pt x="2486752" y="846299"/>
                </a:lnTo>
                <a:lnTo>
                  <a:pt x="2485344" y="846076"/>
                </a:lnTo>
                <a:lnTo>
                  <a:pt x="2482169" y="845623"/>
                </a:lnTo>
                <a:lnTo>
                  <a:pt x="2481262" y="845170"/>
                </a:lnTo>
                <a:lnTo>
                  <a:pt x="2481035" y="844943"/>
                </a:lnTo>
                <a:lnTo>
                  <a:pt x="2481035" y="844717"/>
                </a:lnTo>
                <a:lnTo>
                  <a:pt x="2481489" y="844263"/>
                </a:lnTo>
                <a:lnTo>
                  <a:pt x="2482849" y="843584"/>
                </a:lnTo>
                <a:lnTo>
                  <a:pt x="2485344" y="842677"/>
                </a:lnTo>
                <a:lnTo>
                  <a:pt x="2488292" y="841771"/>
                </a:lnTo>
                <a:lnTo>
                  <a:pt x="2482536" y="840333"/>
                </a:lnTo>
                <a:lnTo>
                  <a:pt x="2485798" y="840185"/>
                </a:lnTo>
                <a:lnTo>
                  <a:pt x="2502353" y="838146"/>
                </a:lnTo>
                <a:lnTo>
                  <a:pt x="2514245" y="836475"/>
                </a:lnTo>
                <a:lnTo>
                  <a:pt x="2515053" y="837013"/>
                </a:lnTo>
                <a:lnTo>
                  <a:pt x="2519135" y="836107"/>
                </a:lnTo>
                <a:lnTo>
                  <a:pt x="2516867" y="836107"/>
                </a:lnTo>
                <a:lnTo>
                  <a:pt x="2514245" y="836475"/>
                </a:lnTo>
                <a:lnTo>
                  <a:pt x="2512331" y="835200"/>
                </a:lnTo>
                <a:lnTo>
                  <a:pt x="2514826" y="832482"/>
                </a:lnTo>
                <a:lnTo>
                  <a:pt x="2512331" y="830895"/>
                </a:lnTo>
                <a:lnTo>
                  <a:pt x="2515280" y="829763"/>
                </a:lnTo>
                <a:lnTo>
                  <a:pt x="2510971" y="830895"/>
                </a:lnTo>
                <a:lnTo>
                  <a:pt x="2503940" y="832482"/>
                </a:lnTo>
                <a:lnTo>
                  <a:pt x="2501219" y="833161"/>
                </a:lnTo>
                <a:lnTo>
                  <a:pt x="2500539" y="833161"/>
                </a:lnTo>
                <a:lnTo>
                  <a:pt x="2500312" y="832708"/>
                </a:lnTo>
                <a:lnTo>
                  <a:pt x="2500765" y="832482"/>
                </a:lnTo>
                <a:lnTo>
                  <a:pt x="2501673" y="831802"/>
                </a:lnTo>
                <a:lnTo>
                  <a:pt x="2506435" y="829763"/>
                </a:lnTo>
                <a:lnTo>
                  <a:pt x="2500765" y="825684"/>
                </a:lnTo>
                <a:lnTo>
                  <a:pt x="2517024" y="823407"/>
                </a:lnTo>
                <a:lnTo>
                  <a:pt x="2514600" y="820379"/>
                </a:lnTo>
                <a:lnTo>
                  <a:pt x="2518541" y="817585"/>
                </a:lnTo>
                <a:lnTo>
                  <a:pt x="2520950" y="821141"/>
                </a:lnTo>
                <a:lnTo>
                  <a:pt x="2518339" y="823223"/>
                </a:lnTo>
                <a:lnTo>
                  <a:pt x="2525031" y="822286"/>
                </a:lnTo>
                <a:lnTo>
                  <a:pt x="2525258" y="822286"/>
                </a:lnTo>
                <a:lnTo>
                  <a:pt x="2525485" y="822286"/>
                </a:lnTo>
                <a:lnTo>
                  <a:pt x="2525485" y="822059"/>
                </a:lnTo>
                <a:lnTo>
                  <a:pt x="2527980" y="822059"/>
                </a:lnTo>
                <a:lnTo>
                  <a:pt x="2540226" y="829763"/>
                </a:lnTo>
                <a:lnTo>
                  <a:pt x="2528887" y="817301"/>
                </a:lnTo>
                <a:lnTo>
                  <a:pt x="2540432" y="821382"/>
                </a:lnTo>
                <a:lnTo>
                  <a:pt x="2540226" y="821606"/>
                </a:lnTo>
                <a:lnTo>
                  <a:pt x="2543628" y="822512"/>
                </a:lnTo>
                <a:lnTo>
                  <a:pt x="2540432" y="821382"/>
                </a:lnTo>
                <a:lnTo>
                  <a:pt x="2542721" y="818887"/>
                </a:lnTo>
                <a:lnTo>
                  <a:pt x="2537958" y="818887"/>
                </a:lnTo>
                <a:lnTo>
                  <a:pt x="2541360" y="818207"/>
                </a:lnTo>
                <a:lnTo>
                  <a:pt x="2535917" y="815262"/>
                </a:lnTo>
                <a:lnTo>
                  <a:pt x="2552246" y="810730"/>
                </a:lnTo>
                <a:lnTo>
                  <a:pt x="2549071" y="811183"/>
                </a:lnTo>
                <a:lnTo>
                  <a:pt x="2546803" y="808691"/>
                </a:lnTo>
                <a:lnTo>
                  <a:pt x="2560864" y="803253"/>
                </a:lnTo>
                <a:lnTo>
                  <a:pt x="2559957" y="806199"/>
                </a:lnTo>
                <a:lnTo>
                  <a:pt x="2568121" y="803253"/>
                </a:lnTo>
                <a:lnTo>
                  <a:pt x="2569708" y="802800"/>
                </a:lnTo>
                <a:lnTo>
                  <a:pt x="2563132" y="802800"/>
                </a:lnTo>
                <a:lnTo>
                  <a:pt x="2569028" y="799854"/>
                </a:lnTo>
                <a:lnTo>
                  <a:pt x="2562678" y="800534"/>
                </a:lnTo>
                <a:lnTo>
                  <a:pt x="2576965" y="794190"/>
                </a:lnTo>
                <a:lnTo>
                  <a:pt x="2579233" y="803480"/>
                </a:lnTo>
                <a:lnTo>
                  <a:pt x="2588985" y="801667"/>
                </a:lnTo>
                <a:lnTo>
                  <a:pt x="2587398" y="798948"/>
                </a:lnTo>
                <a:lnTo>
                  <a:pt x="2605087" y="796003"/>
                </a:lnTo>
                <a:lnTo>
                  <a:pt x="2605087" y="793058"/>
                </a:lnTo>
                <a:lnTo>
                  <a:pt x="2608035" y="791471"/>
                </a:lnTo>
                <a:lnTo>
                  <a:pt x="2601685" y="793284"/>
                </a:lnTo>
                <a:lnTo>
                  <a:pt x="2621189" y="783088"/>
                </a:lnTo>
                <a:lnTo>
                  <a:pt x="2619601" y="780369"/>
                </a:lnTo>
                <a:lnTo>
                  <a:pt x="2616426" y="780822"/>
                </a:lnTo>
                <a:lnTo>
                  <a:pt x="2625853" y="774252"/>
                </a:lnTo>
                <a:lnTo>
                  <a:pt x="2625951" y="774252"/>
                </a:lnTo>
                <a:lnTo>
                  <a:pt x="2626178" y="774025"/>
                </a:lnTo>
                <a:lnTo>
                  <a:pt x="2625853" y="774252"/>
                </a:lnTo>
                <a:lnTo>
                  <a:pt x="2625724" y="774252"/>
                </a:lnTo>
                <a:lnTo>
                  <a:pt x="2625271" y="774252"/>
                </a:lnTo>
                <a:lnTo>
                  <a:pt x="2624817" y="774252"/>
                </a:lnTo>
                <a:lnTo>
                  <a:pt x="2624590" y="774478"/>
                </a:lnTo>
                <a:lnTo>
                  <a:pt x="2624137" y="774478"/>
                </a:lnTo>
                <a:lnTo>
                  <a:pt x="2623457" y="774478"/>
                </a:lnTo>
                <a:lnTo>
                  <a:pt x="2620735" y="773572"/>
                </a:lnTo>
                <a:lnTo>
                  <a:pt x="2623230" y="771533"/>
                </a:lnTo>
                <a:lnTo>
                  <a:pt x="2605540" y="782408"/>
                </a:lnTo>
                <a:lnTo>
                  <a:pt x="2611890" y="779689"/>
                </a:lnTo>
                <a:lnTo>
                  <a:pt x="2611437" y="783314"/>
                </a:lnTo>
                <a:lnTo>
                  <a:pt x="2609169" y="785354"/>
                </a:lnTo>
                <a:lnTo>
                  <a:pt x="2606901" y="787393"/>
                </a:lnTo>
                <a:lnTo>
                  <a:pt x="2604633" y="789206"/>
                </a:lnTo>
                <a:lnTo>
                  <a:pt x="2602139" y="790565"/>
                </a:lnTo>
                <a:lnTo>
                  <a:pt x="2599871" y="791924"/>
                </a:lnTo>
                <a:lnTo>
                  <a:pt x="2597830" y="793058"/>
                </a:lnTo>
                <a:lnTo>
                  <a:pt x="2595789" y="793737"/>
                </a:lnTo>
                <a:lnTo>
                  <a:pt x="2593974" y="794190"/>
                </a:lnTo>
                <a:lnTo>
                  <a:pt x="2591933" y="794417"/>
                </a:lnTo>
                <a:lnTo>
                  <a:pt x="2590573" y="794417"/>
                </a:lnTo>
                <a:lnTo>
                  <a:pt x="2588985" y="794190"/>
                </a:lnTo>
                <a:lnTo>
                  <a:pt x="2588078" y="793511"/>
                </a:lnTo>
                <a:lnTo>
                  <a:pt x="2587398" y="792604"/>
                </a:lnTo>
                <a:lnTo>
                  <a:pt x="2586944" y="791018"/>
                </a:lnTo>
                <a:lnTo>
                  <a:pt x="2586717" y="789432"/>
                </a:lnTo>
                <a:lnTo>
                  <a:pt x="2586944" y="787393"/>
                </a:lnTo>
                <a:lnTo>
                  <a:pt x="2575151" y="791698"/>
                </a:lnTo>
                <a:lnTo>
                  <a:pt x="2574924" y="788753"/>
                </a:lnTo>
                <a:lnTo>
                  <a:pt x="2574471" y="788753"/>
                </a:lnTo>
                <a:lnTo>
                  <a:pt x="2586037" y="782635"/>
                </a:lnTo>
                <a:lnTo>
                  <a:pt x="2586264" y="780369"/>
                </a:lnTo>
                <a:lnTo>
                  <a:pt x="2598057" y="772439"/>
                </a:lnTo>
                <a:lnTo>
                  <a:pt x="2598737" y="770173"/>
                </a:lnTo>
                <a:lnTo>
                  <a:pt x="2599871" y="768361"/>
                </a:lnTo>
                <a:lnTo>
                  <a:pt x="2601005" y="766775"/>
                </a:lnTo>
                <a:lnTo>
                  <a:pt x="2602365" y="764962"/>
                </a:lnTo>
                <a:lnTo>
                  <a:pt x="2603726" y="763829"/>
                </a:lnTo>
                <a:lnTo>
                  <a:pt x="2605087" y="762470"/>
                </a:lnTo>
                <a:lnTo>
                  <a:pt x="2606901" y="761337"/>
                </a:lnTo>
                <a:lnTo>
                  <a:pt x="2608262" y="760430"/>
                </a:lnTo>
                <a:lnTo>
                  <a:pt x="2609849" y="759751"/>
                </a:lnTo>
                <a:lnTo>
                  <a:pt x="2611890" y="759298"/>
                </a:lnTo>
                <a:lnTo>
                  <a:pt x="2613705" y="759071"/>
                </a:lnTo>
                <a:lnTo>
                  <a:pt x="2615519" y="758845"/>
                </a:lnTo>
                <a:lnTo>
                  <a:pt x="2617560" y="758845"/>
                </a:lnTo>
                <a:lnTo>
                  <a:pt x="2619374" y="759071"/>
                </a:lnTo>
                <a:lnTo>
                  <a:pt x="2621415" y="759524"/>
                </a:lnTo>
                <a:lnTo>
                  <a:pt x="2623230" y="760204"/>
                </a:lnTo>
                <a:lnTo>
                  <a:pt x="2622323" y="763149"/>
                </a:lnTo>
                <a:lnTo>
                  <a:pt x="2632301" y="758165"/>
                </a:lnTo>
                <a:lnTo>
                  <a:pt x="2630260" y="756126"/>
                </a:lnTo>
                <a:lnTo>
                  <a:pt x="2633435" y="754313"/>
                </a:lnTo>
                <a:lnTo>
                  <a:pt x="2627765" y="752500"/>
                </a:lnTo>
                <a:lnTo>
                  <a:pt x="2637517" y="746836"/>
                </a:lnTo>
                <a:lnTo>
                  <a:pt x="2624364" y="750008"/>
                </a:lnTo>
                <a:lnTo>
                  <a:pt x="2624137" y="750008"/>
                </a:lnTo>
                <a:lnTo>
                  <a:pt x="2625271" y="749555"/>
                </a:lnTo>
                <a:lnTo>
                  <a:pt x="2626405" y="746383"/>
                </a:lnTo>
                <a:lnTo>
                  <a:pt x="2632982" y="744344"/>
                </a:lnTo>
                <a:lnTo>
                  <a:pt x="2626632" y="745250"/>
                </a:lnTo>
                <a:lnTo>
                  <a:pt x="2642280" y="737773"/>
                </a:lnTo>
                <a:lnTo>
                  <a:pt x="2641146" y="736414"/>
                </a:lnTo>
                <a:lnTo>
                  <a:pt x="2649764" y="733015"/>
                </a:lnTo>
                <a:lnTo>
                  <a:pt x="2651299" y="735059"/>
                </a:lnTo>
                <a:lnTo>
                  <a:pt x="2645682" y="737546"/>
                </a:lnTo>
                <a:lnTo>
                  <a:pt x="2651805" y="735734"/>
                </a:lnTo>
                <a:lnTo>
                  <a:pt x="2651299" y="735059"/>
                </a:lnTo>
                <a:lnTo>
                  <a:pt x="2665639" y="728710"/>
                </a:lnTo>
                <a:lnTo>
                  <a:pt x="2656541" y="732031"/>
                </a:lnTo>
                <a:lnTo>
                  <a:pt x="2653846" y="731202"/>
                </a:lnTo>
                <a:lnTo>
                  <a:pt x="2654980" y="728030"/>
                </a:lnTo>
                <a:lnTo>
                  <a:pt x="2648630" y="729163"/>
                </a:lnTo>
                <a:lnTo>
                  <a:pt x="2654980" y="721686"/>
                </a:lnTo>
                <a:lnTo>
                  <a:pt x="2655207" y="721686"/>
                </a:lnTo>
                <a:lnTo>
                  <a:pt x="2659289" y="724405"/>
                </a:lnTo>
                <a:lnTo>
                  <a:pt x="2665185" y="722366"/>
                </a:lnTo>
                <a:lnTo>
                  <a:pt x="2656341" y="719420"/>
                </a:lnTo>
                <a:lnTo>
                  <a:pt x="2657248" y="716248"/>
                </a:lnTo>
                <a:lnTo>
                  <a:pt x="2663824" y="716248"/>
                </a:lnTo>
                <a:lnTo>
                  <a:pt x="2662464" y="712849"/>
                </a:lnTo>
                <a:lnTo>
                  <a:pt x="2676524" y="709224"/>
                </a:lnTo>
                <a:lnTo>
                  <a:pt x="2668233" y="705560"/>
                </a:lnTo>
                <a:lnTo>
                  <a:pt x="2667868" y="705700"/>
                </a:lnTo>
                <a:lnTo>
                  <a:pt x="2655887" y="711223"/>
                </a:lnTo>
                <a:lnTo>
                  <a:pt x="2664274" y="704872"/>
                </a:lnTo>
                <a:lnTo>
                  <a:pt x="2667656" y="705305"/>
                </a:lnTo>
                <a:lnTo>
                  <a:pt x="2664732" y="704013"/>
                </a:lnTo>
                <a:lnTo>
                  <a:pt x="2671082" y="701747"/>
                </a:lnTo>
                <a:lnTo>
                  <a:pt x="2678792" y="698575"/>
                </a:lnTo>
                <a:lnTo>
                  <a:pt x="2681287" y="697216"/>
                </a:lnTo>
                <a:lnTo>
                  <a:pt x="2681967" y="696989"/>
                </a:lnTo>
                <a:lnTo>
                  <a:pt x="2681967" y="696763"/>
                </a:lnTo>
                <a:lnTo>
                  <a:pt x="2681287" y="696763"/>
                </a:lnTo>
                <a:lnTo>
                  <a:pt x="2679926" y="696989"/>
                </a:lnTo>
                <a:lnTo>
                  <a:pt x="2674710" y="698349"/>
                </a:lnTo>
                <a:lnTo>
                  <a:pt x="2684916" y="693137"/>
                </a:lnTo>
                <a:lnTo>
                  <a:pt x="2674710" y="693817"/>
                </a:lnTo>
                <a:lnTo>
                  <a:pt x="2676978" y="690419"/>
                </a:lnTo>
                <a:lnTo>
                  <a:pt x="2675844" y="687926"/>
                </a:lnTo>
                <a:lnTo>
                  <a:pt x="2682194" y="688833"/>
                </a:lnTo>
                <a:lnTo>
                  <a:pt x="2691946" y="682942"/>
                </a:lnTo>
                <a:lnTo>
                  <a:pt x="2682421" y="685434"/>
                </a:lnTo>
                <a:lnTo>
                  <a:pt x="2681514" y="682489"/>
                </a:lnTo>
                <a:lnTo>
                  <a:pt x="2693080" y="679543"/>
                </a:lnTo>
                <a:lnTo>
                  <a:pt x="2689678" y="678183"/>
                </a:lnTo>
                <a:lnTo>
                  <a:pt x="2696708" y="676371"/>
                </a:lnTo>
                <a:lnTo>
                  <a:pt x="2691039" y="672746"/>
                </a:lnTo>
                <a:lnTo>
                  <a:pt x="2711223" y="666401"/>
                </a:lnTo>
                <a:lnTo>
                  <a:pt x="2708274" y="666401"/>
                </a:lnTo>
                <a:lnTo>
                  <a:pt x="2708501" y="665495"/>
                </a:lnTo>
                <a:lnTo>
                  <a:pt x="2734808" y="660964"/>
                </a:lnTo>
                <a:lnTo>
                  <a:pt x="2734355" y="658018"/>
                </a:lnTo>
                <a:lnTo>
                  <a:pt x="2710542" y="659378"/>
                </a:lnTo>
                <a:lnTo>
                  <a:pt x="2722108" y="653713"/>
                </a:lnTo>
                <a:lnTo>
                  <a:pt x="2719387" y="652354"/>
                </a:lnTo>
                <a:lnTo>
                  <a:pt x="2722108" y="650768"/>
                </a:lnTo>
                <a:lnTo>
                  <a:pt x="2741158" y="653033"/>
                </a:lnTo>
                <a:lnTo>
                  <a:pt x="2739798" y="650315"/>
                </a:lnTo>
                <a:lnTo>
                  <a:pt x="2745602" y="646969"/>
                </a:lnTo>
                <a:lnTo>
                  <a:pt x="2745921" y="646916"/>
                </a:lnTo>
                <a:lnTo>
                  <a:pt x="2745694" y="646916"/>
                </a:lnTo>
                <a:lnTo>
                  <a:pt x="2745602" y="646969"/>
                </a:lnTo>
                <a:lnTo>
                  <a:pt x="2743200" y="647369"/>
                </a:lnTo>
                <a:lnTo>
                  <a:pt x="2730046" y="649408"/>
                </a:lnTo>
                <a:lnTo>
                  <a:pt x="2733448" y="647822"/>
                </a:lnTo>
                <a:lnTo>
                  <a:pt x="2732087" y="644877"/>
                </a:lnTo>
                <a:lnTo>
                  <a:pt x="2744787" y="644197"/>
                </a:lnTo>
                <a:lnTo>
                  <a:pt x="2743200" y="643517"/>
                </a:lnTo>
                <a:lnTo>
                  <a:pt x="2741158" y="643291"/>
                </a:lnTo>
                <a:lnTo>
                  <a:pt x="2739117" y="643291"/>
                </a:lnTo>
                <a:lnTo>
                  <a:pt x="2736623" y="643517"/>
                </a:lnTo>
                <a:lnTo>
                  <a:pt x="2731180" y="644877"/>
                </a:lnTo>
                <a:lnTo>
                  <a:pt x="2726644" y="646236"/>
                </a:lnTo>
                <a:lnTo>
                  <a:pt x="2723016" y="647596"/>
                </a:lnTo>
                <a:lnTo>
                  <a:pt x="2721882" y="647822"/>
                </a:lnTo>
                <a:lnTo>
                  <a:pt x="2720974" y="647822"/>
                </a:lnTo>
                <a:lnTo>
                  <a:pt x="2720974" y="647596"/>
                </a:lnTo>
                <a:lnTo>
                  <a:pt x="2722108" y="646689"/>
                </a:lnTo>
                <a:lnTo>
                  <a:pt x="2726191" y="643517"/>
                </a:lnTo>
                <a:lnTo>
                  <a:pt x="2723016" y="641931"/>
                </a:lnTo>
                <a:lnTo>
                  <a:pt x="2726191" y="640572"/>
                </a:lnTo>
                <a:lnTo>
                  <a:pt x="2729366" y="639439"/>
                </a:lnTo>
                <a:lnTo>
                  <a:pt x="2735716" y="638080"/>
                </a:lnTo>
                <a:lnTo>
                  <a:pt x="2738664" y="637173"/>
                </a:lnTo>
                <a:lnTo>
                  <a:pt x="2741385" y="636040"/>
                </a:lnTo>
                <a:lnTo>
                  <a:pt x="2744333" y="634908"/>
                </a:lnTo>
                <a:lnTo>
                  <a:pt x="2746828" y="633321"/>
                </a:lnTo>
                <a:lnTo>
                  <a:pt x="2733901" y="633775"/>
                </a:lnTo>
                <a:lnTo>
                  <a:pt x="2751817" y="628790"/>
                </a:lnTo>
                <a:lnTo>
                  <a:pt x="2753632" y="634681"/>
                </a:lnTo>
                <a:lnTo>
                  <a:pt x="2757033" y="636493"/>
                </a:lnTo>
                <a:lnTo>
                  <a:pt x="2755673" y="633321"/>
                </a:lnTo>
                <a:lnTo>
                  <a:pt x="2759528" y="633775"/>
                </a:lnTo>
                <a:lnTo>
                  <a:pt x="2756580" y="632415"/>
                </a:lnTo>
                <a:lnTo>
                  <a:pt x="2759528" y="632868"/>
                </a:lnTo>
                <a:lnTo>
                  <a:pt x="2761116" y="629923"/>
                </a:lnTo>
                <a:lnTo>
                  <a:pt x="2764291" y="629470"/>
                </a:lnTo>
                <a:lnTo>
                  <a:pt x="2757487" y="628110"/>
                </a:lnTo>
                <a:lnTo>
                  <a:pt x="2760435" y="626524"/>
                </a:lnTo>
                <a:lnTo>
                  <a:pt x="2753858" y="626524"/>
                </a:lnTo>
                <a:lnTo>
                  <a:pt x="2755900" y="624032"/>
                </a:lnTo>
                <a:lnTo>
                  <a:pt x="2765651" y="626524"/>
                </a:lnTo>
                <a:lnTo>
                  <a:pt x="2757487" y="621766"/>
                </a:lnTo>
                <a:lnTo>
                  <a:pt x="2780166" y="621993"/>
                </a:lnTo>
                <a:lnTo>
                  <a:pt x="2781073" y="621993"/>
                </a:lnTo>
                <a:lnTo>
                  <a:pt x="2779258" y="619500"/>
                </a:lnTo>
                <a:lnTo>
                  <a:pt x="2791732" y="616555"/>
                </a:lnTo>
                <a:lnTo>
                  <a:pt x="2760435" y="617914"/>
                </a:lnTo>
                <a:lnTo>
                  <a:pt x="2763383" y="615875"/>
                </a:lnTo>
                <a:lnTo>
                  <a:pt x="2766785" y="614062"/>
                </a:lnTo>
                <a:lnTo>
                  <a:pt x="2773135" y="610438"/>
                </a:lnTo>
                <a:lnTo>
                  <a:pt x="2773729" y="610141"/>
                </a:lnTo>
                <a:lnTo>
                  <a:pt x="2768600" y="611208"/>
                </a:lnTo>
                <a:lnTo>
                  <a:pt x="2772996" y="608033"/>
                </a:lnTo>
                <a:lnTo>
                  <a:pt x="2774674" y="609669"/>
                </a:lnTo>
                <a:lnTo>
                  <a:pt x="2778125" y="607945"/>
                </a:lnTo>
                <a:lnTo>
                  <a:pt x="2779712" y="607492"/>
                </a:lnTo>
                <a:lnTo>
                  <a:pt x="2780166" y="607492"/>
                </a:lnTo>
                <a:lnTo>
                  <a:pt x="2788557" y="602960"/>
                </a:lnTo>
                <a:lnTo>
                  <a:pt x="2785382" y="602507"/>
                </a:lnTo>
                <a:lnTo>
                  <a:pt x="2796948" y="595257"/>
                </a:lnTo>
                <a:lnTo>
                  <a:pt x="2795360" y="592311"/>
                </a:lnTo>
                <a:lnTo>
                  <a:pt x="2805339" y="587100"/>
                </a:lnTo>
                <a:lnTo>
                  <a:pt x="2806700" y="590045"/>
                </a:lnTo>
                <a:lnTo>
                  <a:pt x="2815317" y="587780"/>
                </a:lnTo>
                <a:lnTo>
                  <a:pt x="2807153" y="583248"/>
                </a:lnTo>
                <a:lnTo>
                  <a:pt x="2822801" y="580756"/>
                </a:lnTo>
                <a:lnTo>
                  <a:pt x="2816678" y="581209"/>
                </a:lnTo>
                <a:lnTo>
                  <a:pt x="2817585" y="579170"/>
                </a:lnTo>
                <a:lnTo>
                  <a:pt x="2818492" y="577584"/>
                </a:lnTo>
                <a:lnTo>
                  <a:pt x="2819400" y="575998"/>
                </a:lnTo>
                <a:lnTo>
                  <a:pt x="2820760" y="574865"/>
                </a:lnTo>
                <a:lnTo>
                  <a:pt x="2822121" y="573958"/>
                </a:lnTo>
                <a:lnTo>
                  <a:pt x="2823482" y="573279"/>
                </a:lnTo>
                <a:lnTo>
                  <a:pt x="2824616" y="572599"/>
                </a:lnTo>
                <a:lnTo>
                  <a:pt x="2825750" y="572373"/>
                </a:lnTo>
                <a:lnTo>
                  <a:pt x="2827110" y="572599"/>
                </a:lnTo>
                <a:lnTo>
                  <a:pt x="2828244" y="573052"/>
                </a:lnTo>
                <a:lnTo>
                  <a:pt x="2829151" y="573732"/>
                </a:lnTo>
                <a:lnTo>
                  <a:pt x="2830059" y="574638"/>
                </a:lnTo>
                <a:lnTo>
                  <a:pt x="2830966" y="575771"/>
                </a:lnTo>
                <a:lnTo>
                  <a:pt x="2831419" y="577584"/>
                </a:lnTo>
                <a:lnTo>
                  <a:pt x="2831873" y="579170"/>
                </a:lnTo>
                <a:lnTo>
                  <a:pt x="2831873" y="581435"/>
                </a:lnTo>
                <a:lnTo>
                  <a:pt x="2837089" y="576904"/>
                </a:lnTo>
                <a:lnTo>
                  <a:pt x="2835955" y="573732"/>
                </a:lnTo>
                <a:lnTo>
                  <a:pt x="2847067" y="566935"/>
                </a:lnTo>
                <a:lnTo>
                  <a:pt x="2847067" y="569653"/>
                </a:lnTo>
                <a:lnTo>
                  <a:pt x="2846387" y="572146"/>
                </a:lnTo>
                <a:lnTo>
                  <a:pt x="2845934" y="574638"/>
                </a:lnTo>
                <a:lnTo>
                  <a:pt x="2845026" y="577131"/>
                </a:lnTo>
                <a:lnTo>
                  <a:pt x="2843892" y="579170"/>
                </a:lnTo>
                <a:lnTo>
                  <a:pt x="2842305" y="581435"/>
                </a:lnTo>
                <a:lnTo>
                  <a:pt x="2840717" y="583701"/>
                </a:lnTo>
                <a:lnTo>
                  <a:pt x="2838676" y="585514"/>
                </a:lnTo>
                <a:lnTo>
                  <a:pt x="2845707" y="580983"/>
                </a:lnTo>
                <a:lnTo>
                  <a:pt x="2850242" y="578264"/>
                </a:lnTo>
                <a:lnTo>
                  <a:pt x="2852964" y="576451"/>
                </a:lnTo>
                <a:lnTo>
                  <a:pt x="2852737" y="576451"/>
                </a:lnTo>
                <a:lnTo>
                  <a:pt x="2852284" y="575998"/>
                </a:lnTo>
                <a:lnTo>
                  <a:pt x="2852057" y="575545"/>
                </a:lnTo>
                <a:lnTo>
                  <a:pt x="2852057" y="575091"/>
                </a:lnTo>
                <a:lnTo>
                  <a:pt x="2852057" y="574185"/>
                </a:lnTo>
                <a:lnTo>
                  <a:pt x="2852510" y="573052"/>
                </a:lnTo>
                <a:lnTo>
                  <a:pt x="2860901" y="564442"/>
                </a:lnTo>
                <a:lnTo>
                  <a:pt x="2859994" y="568294"/>
                </a:lnTo>
                <a:lnTo>
                  <a:pt x="2867025" y="563083"/>
                </a:lnTo>
                <a:lnTo>
                  <a:pt x="2884714" y="565802"/>
                </a:lnTo>
                <a:lnTo>
                  <a:pt x="2880178" y="561497"/>
                </a:lnTo>
                <a:lnTo>
                  <a:pt x="2883126" y="560591"/>
                </a:lnTo>
                <a:lnTo>
                  <a:pt x="2881312" y="557419"/>
                </a:lnTo>
                <a:lnTo>
                  <a:pt x="2863850" y="556285"/>
                </a:lnTo>
                <a:lnTo>
                  <a:pt x="2869973" y="555832"/>
                </a:lnTo>
                <a:lnTo>
                  <a:pt x="2870880" y="553114"/>
                </a:lnTo>
                <a:lnTo>
                  <a:pt x="2877230" y="555606"/>
                </a:lnTo>
                <a:lnTo>
                  <a:pt x="2878817" y="552434"/>
                </a:lnTo>
                <a:lnTo>
                  <a:pt x="2890837" y="554926"/>
                </a:lnTo>
                <a:lnTo>
                  <a:pt x="2890384" y="551981"/>
                </a:lnTo>
                <a:lnTo>
                  <a:pt x="2901042" y="551981"/>
                </a:lnTo>
                <a:lnTo>
                  <a:pt x="2892198" y="556965"/>
                </a:lnTo>
                <a:lnTo>
                  <a:pt x="2902857" y="553340"/>
                </a:lnTo>
                <a:lnTo>
                  <a:pt x="2904671" y="556965"/>
                </a:lnTo>
                <a:lnTo>
                  <a:pt x="2915330" y="555606"/>
                </a:lnTo>
                <a:lnTo>
                  <a:pt x="2908753" y="554020"/>
                </a:lnTo>
                <a:lnTo>
                  <a:pt x="2911701" y="551074"/>
                </a:lnTo>
                <a:lnTo>
                  <a:pt x="2908526" y="550395"/>
                </a:lnTo>
                <a:lnTo>
                  <a:pt x="2909434" y="550395"/>
                </a:lnTo>
                <a:lnTo>
                  <a:pt x="2913062" y="548355"/>
                </a:lnTo>
                <a:lnTo>
                  <a:pt x="2916464" y="546996"/>
                </a:lnTo>
                <a:lnTo>
                  <a:pt x="2922360" y="544277"/>
                </a:lnTo>
                <a:lnTo>
                  <a:pt x="2924855" y="542918"/>
                </a:lnTo>
                <a:lnTo>
                  <a:pt x="2926669" y="541332"/>
                </a:lnTo>
                <a:lnTo>
                  <a:pt x="2927350" y="540425"/>
                </a:lnTo>
                <a:lnTo>
                  <a:pt x="2928257" y="539519"/>
                </a:lnTo>
                <a:lnTo>
                  <a:pt x="2928710" y="538160"/>
                </a:lnTo>
                <a:lnTo>
                  <a:pt x="2928937" y="537253"/>
                </a:lnTo>
                <a:lnTo>
                  <a:pt x="2935741" y="533855"/>
                </a:lnTo>
                <a:lnTo>
                  <a:pt x="2929164" y="531362"/>
                </a:lnTo>
                <a:lnTo>
                  <a:pt x="2935288" y="530909"/>
                </a:lnTo>
                <a:lnTo>
                  <a:pt x="2935514" y="527964"/>
                </a:lnTo>
                <a:lnTo>
                  <a:pt x="2938236" y="527511"/>
                </a:lnTo>
                <a:lnTo>
                  <a:pt x="2940504" y="527284"/>
                </a:lnTo>
                <a:lnTo>
                  <a:pt x="2945039" y="527737"/>
                </a:lnTo>
                <a:lnTo>
                  <a:pt x="2946854" y="527964"/>
                </a:lnTo>
                <a:lnTo>
                  <a:pt x="2948668" y="527737"/>
                </a:lnTo>
                <a:lnTo>
                  <a:pt x="2949122" y="527511"/>
                </a:lnTo>
                <a:lnTo>
                  <a:pt x="2949802" y="527057"/>
                </a:lnTo>
                <a:lnTo>
                  <a:pt x="2950255" y="526604"/>
                </a:lnTo>
                <a:lnTo>
                  <a:pt x="2950709" y="525924"/>
                </a:lnTo>
                <a:lnTo>
                  <a:pt x="2952523" y="525924"/>
                </a:lnTo>
                <a:lnTo>
                  <a:pt x="2962275" y="525924"/>
                </a:lnTo>
                <a:lnTo>
                  <a:pt x="2947307" y="538386"/>
                </a:lnTo>
                <a:lnTo>
                  <a:pt x="2950482" y="538386"/>
                </a:lnTo>
                <a:lnTo>
                  <a:pt x="2946854" y="544504"/>
                </a:lnTo>
                <a:lnTo>
                  <a:pt x="2948441" y="547676"/>
                </a:lnTo>
                <a:lnTo>
                  <a:pt x="2951616" y="547676"/>
                </a:lnTo>
                <a:lnTo>
                  <a:pt x="2955925" y="543824"/>
                </a:lnTo>
                <a:lnTo>
                  <a:pt x="2978830" y="523206"/>
                </a:lnTo>
                <a:lnTo>
                  <a:pt x="2979511" y="537480"/>
                </a:lnTo>
                <a:lnTo>
                  <a:pt x="2990170" y="532948"/>
                </a:lnTo>
                <a:lnTo>
                  <a:pt x="2988809" y="530003"/>
                </a:lnTo>
                <a:lnTo>
                  <a:pt x="2991304" y="529323"/>
                </a:lnTo>
                <a:lnTo>
                  <a:pt x="2989716" y="526151"/>
                </a:lnTo>
                <a:lnTo>
                  <a:pt x="2991531" y="525245"/>
                </a:lnTo>
                <a:lnTo>
                  <a:pt x="2997654" y="522526"/>
                </a:lnTo>
                <a:lnTo>
                  <a:pt x="2990170" y="520940"/>
                </a:lnTo>
                <a:lnTo>
                  <a:pt x="3004004" y="514369"/>
                </a:lnTo>
                <a:close/>
                <a:moveTo>
                  <a:pt x="1650546" y="512755"/>
                </a:moveTo>
                <a:lnTo>
                  <a:pt x="1645103" y="514562"/>
                </a:lnTo>
                <a:lnTo>
                  <a:pt x="1644423" y="514562"/>
                </a:lnTo>
                <a:lnTo>
                  <a:pt x="1644877" y="514336"/>
                </a:lnTo>
                <a:lnTo>
                  <a:pt x="1647130" y="513556"/>
                </a:lnTo>
                <a:lnTo>
                  <a:pt x="1650546" y="512755"/>
                </a:lnTo>
                <a:close/>
                <a:moveTo>
                  <a:pt x="1621322" y="511229"/>
                </a:moveTo>
                <a:lnTo>
                  <a:pt x="1622219" y="511872"/>
                </a:lnTo>
                <a:lnTo>
                  <a:pt x="1623788" y="511658"/>
                </a:lnTo>
                <a:lnTo>
                  <a:pt x="1624012" y="511658"/>
                </a:lnTo>
                <a:lnTo>
                  <a:pt x="1619529" y="514661"/>
                </a:lnTo>
                <a:lnTo>
                  <a:pt x="1611685" y="518308"/>
                </a:lnTo>
                <a:lnTo>
                  <a:pt x="1611237" y="518308"/>
                </a:lnTo>
                <a:lnTo>
                  <a:pt x="1609444" y="518094"/>
                </a:lnTo>
                <a:lnTo>
                  <a:pt x="1604962" y="519167"/>
                </a:lnTo>
                <a:lnTo>
                  <a:pt x="1621322" y="511229"/>
                </a:lnTo>
                <a:close/>
                <a:moveTo>
                  <a:pt x="3577234" y="508238"/>
                </a:moveTo>
                <a:lnTo>
                  <a:pt x="3567113" y="512831"/>
                </a:lnTo>
                <a:lnTo>
                  <a:pt x="3574522" y="508703"/>
                </a:lnTo>
                <a:lnTo>
                  <a:pt x="3577234" y="508238"/>
                </a:lnTo>
                <a:close/>
                <a:moveTo>
                  <a:pt x="2216123" y="508088"/>
                </a:moveTo>
                <a:lnTo>
                  <a:pt x="2216580" y="508088"/>
                </a:lnTo>
                <a:lnTo>
                  <a:pt x="2216351" y="510530"/>
                </a:lnTo>
                <a:lnTo>
                  <a:pt x="2209948" y="513461"/>
                </a:lnTo>
                <a:lnTo>
                  <a:pt x="2216123" y="514926"/>
                </a:lnTo>
                <a:lnTo>
                  <a:pt x="2219325" y="514193"/>
                </a:lnTo>
                <a:lnTo>
                  <a:pt x="2217952" y="515414"/>
                </a:lnTo>
                <a:lnTo>
                  <a:pt x="2209719" y="518345"/>
                </a:lnTo>
                <a:lnTo>
                  <a:pt x="2192337" y="520787"/>
                </a:lnTo>
                <a:lnTo>
                  <a:pt x="2203315" y="511507"/>
                </a:lnTo>
                <a:lnTo>
                  <a:pt x="2209261" y="510774"/>
                </a:lnTo>
                <a:lnTo>
                  <a:pt x="2213378" y="509797"/>
                </a:lnTo>
                <a:lnTo>
                  <a:pt x="2216123" y="508088"/>
                </a:lnTo>
                <a:close/>
                <a:moveTo>
                  <a:pt x="3577609" y="508068"/>
                </a:moveTo>
                <a:lnTo>
                  <a:pt x="3578226" y="508068"/>
                </a:lnTo>
                <a:lnTo>
                  <a:pt x="3577234" y="508238"/>
                </a:lnTo>
                <a:lnTo>
                  <a:pt x="3577609" y="508068"/>
                </a:lnTo>
                <a:close/>
                <a:moveTo>
                  <a:pt x="1606550" y="508055"/>
                </a:moveTo>
                <a:lnTo>
                  <a:pt x="1591772" y="517353"/>
                </a:lnTo>
                <a:lnTo>
                  <a:pt x="1592002" y="517353"/>
                </a:lnTo>
                <a:lnTo>
                  <a:pt x="1587153" y="520301"/>
                </a:lnTo>
                <a:lnTo>
                  <a:pt x="1581150" y="523930"/>
                </a:lnTo>
                <a:lnTo>
                  <a:pt x="1581150" y="523703"/>
                </a:lnTo>
                <a:lnTo>
                  <a:pt x="1581740" y="523339"/>
                </a:lnTo>
                <a:lnTo>
                  <a:pt x="1582738" y="522342"/>
                </a:lnTo>
                <a:lnTo>
                  <a:pt x="1582523" y="522857"/>
                </a:lnTo>
                <a:lnTo>
                  <a:pt x="1606550" y="508055"/>
                </a:lnTo>
                <a:close/>
                <a:moveTo>
                  <a:pt x="1614487" y="504880"/>
                </a:moveTo>
                <a:lnTo>
                  <a:pt x="1607992" y="510096"/>
                </a:lnTo>
                <a:lnTo>
                  <a:pt x="1605611" y="511003"/>
                </a:lnTo>
                <a:lnTo>
                  <a:pt x="1604962" y="511230"/>
                </a:lnTo>
                <a:lnTo>
                  <a:pt x="1614487" y="504880"/>
                </a:lnTo>
                <a:close/>
                <a:moveTo>
                  <a:pt x="3596075" y="503243"/>
                </a:moveTo>
                <a:lnTo>
                  <a:pt x="3596226" y="503243"/>
                </a:lnTo>
                <a:lnTo>
                  <a:pt x="3596075" y="503469"/>
                </a:lnTo>
                <a:lnTo>
                  <a:pt x="3596075" y="503243"/>
                </a:lnTo>
                <a:close/>
                <a:moveTo>
                  <a:pt x="1612516" y="502279"/>
                </a:moveTo>
                <a:lnTo>
                  <a:pt x="1612494" y="502302"/>
                </a:lnTo>
                <a:lnTo>
                  <a:pt x="1593850" y="514406"/>
                </a:lnTo>
                <a:lnTo>
                  <a:pt x="1607569" y="505432"/>
                </a:lnTo>
                <a:lnTo>
                  <a:pt x="1607344" y="505432"/>
                </a:lnTo>
                <a:lnTo>
                  <a:pt x="1612516" y="502279"/>
                </a:lnTo>
                <a:close/>
                <a:moveTo>
                  <a:pt x="2178909" y="500062"/>
                </a:moveTo>
                <a:lnTo>
                  <a:pt x="2174372" y="500743"/>
                </a:lnTo>
                <a:lnTo>
                  <a:pt x="2179589" y="500062"/>
                </a:lnTo>
                <a:lnTo>
                  <a:pt x="2179363" y="500062"/>
                </a:lnTo>
                <a:lnTo>
                  <a:pt x="2179136" y="500062"/>
                </a:lnTo>
                <a:lnTo>
                  <a:pt x="2178909" y="500062"/>
                </a:lnTo>
                <a:close/>
                <a:moveTo>
                  <a:pt x="1643063" y="498532"/>
                </a:moveTo>
                <a:lnTo>
                  <a:pt x="1638300" y="501706"/>
                </a:lnTo>
                <a:lnTo>
                  <a:pt x="1640807" y="499975"/>
                </a:lnTo>
                <a:lnTo>
                  <a:pt x="1643063" y="498532"/>
                </a:lnTo>
                <a:close/>
                <a:moveTo>
                  <a:pt x="1620838" y="496943"/>
                </a:moveTo>
                <a:lnTo>
                  <a:pt x="1615890" y="500338"/>
                </a:lnTo>
                <a:lnTo>
                  <a:pt x="1612292" y="502522"/>
                </a:lnTo>
                <a:lnTo>
                  <a:pt x="1612494" y="502302"/>
                </a:lnTo>
                <a:lnTo>
                  <a:pt x="1617014" y="499368"/>
                </a:lnTo>
                <a:lnTo>
                  <a:pt x="1620838" y="496943"/>
                </a:lnTo>
                <a:close/>
                <a:moveTo>
                  <a:pt x="1670050" y="495356"/>
                </a:moveTo>
                <a:lnTo>
                  <a:pt x="1660525" y="500119"/>
                </a:lnTo>
                <a:lnTo>
                  <a:pt x="1669400" y="495573"/>
                </a:lnTo>
                <a:lnTo>
                  <a:pt x="1670050" y="495356"/>
                </a:lnTo>
                <a:close/>
                <a:moveTo>
                  <a:pt x="4027093" y="493935"/>
                </a:moveTo>
                <a:lnTo>
                  <a:pt x="4025729" y="494179"/>
                </a:lnTo>
                <a:lnTo>
                  <a:pt x="4019378" y="495085"/>
                </a:lnTo>
                <a:lnTo>
                  <a:pt x="4023915" y="496218"/>
                </a:lnTo>
                <a:lnTo>
                  <a:pt x="4028905" y="497125"/>
                </a:lnTo>
                <a:lnTo>
                  <a:pt x="4034350" y="497578"/>
                </a:lnTo>
                <a:lnTo>
                  <a:pt x="4040248" y="498258"/>
                </a:lnTo>
                <a:lnTo>
                  <a:pt x="4044239" y="498405"/>
                </a:lnTo>
                <a:lnTo>
                  <a:pt x="4031343" y="494858"/>
                </a:lnTo>
                <a:lnTo>
                  <a:pt x="4025900" y="495074"/>
                </a:lnTo>
                <a:lnTo>
                  <a:pt x="4027093" y="493935"/>
                </a:lnTo>
                <a:close/>
                <a:moveTo>
                  <a:pt x="3503858" y="492190"/>
                </a:moveTo>
                <a:lnTo>
                  <a:pt x="3506617" y="492190"/>
                </a:lnTo>
                <a:lnTo>
                  <a:pt x="3511447" y="492616"/>
                </a:lnTo>
                <a:lnTo>
                  <a:pt x="3516966" y="493042"/>
                </a:lnTo>
                <a:lnTo>
                  <a:pt x="3522945" y="493468"/>
                </a:lnTo>
                <a:lnTo>
                  <a:pt x="3529154" y="493681"/>
                </a:lnTo>
                <a:lnTo>
                  <a:pt x="3535363" y="498366"/>
                </a:lnTo>
                <a:lnTo>
                  <a:pt x="3529384" y="500921"/>
                </a:lnTo>
                <a:lnTo>
                  <a:pt x="3497649" y="509653"/>
                </a:lnTo>
                <a:lnTo>
                  <a:pt x="3486150" y="498579"/>
                </a:lnTo>
                <a:lnTo>
                  <a:pt x="3488910" y="497088"/>
                </a:lnTo>
                <a:lnTo>
                  <a:pt x="3491439" y="495384"/>
                </a:lnTo>
                <a:lnTo>
                  <a:pt x="3493969" y="494320"/>
                </a:lnTo>
                <a:lnTo>
                  <a:pt x="3496499" y="493468"/>
                </a:lnTo>
                <a:lnTo>
                  <a:pt x="3499028" y="493042"/>
                </a:lnTo>
                <a:lnTo>
                  <a:pt x="3501558" y="492616"/>
                </a:lnTo>
                <a:lnTo>
                  <a:pt x="3503858" y="492190"/>
                </a:lnTo>
                <a:close/>
                <a:moveTo>
                  <a:pt x="4057372" y="492187"/>
                </a:moveTo>
                <a:lnTo>
                  <a:pt x="4070351" y="494873"/>
                </a:lnTo>
                <a:lnTo>
                  <a:pt x="4070115" y="495362"/>
                </a:lnTo>
                <a:lnTo>
                  <a:pt x="4052888" y="493896"/>
                </a:lnTo>
                <a:lnTo>
                  <a:pt x="4057372" y="492187"/>
                </a:lnTo>
                <a:close/>
                <a:moveTo>
                  <a:pt x="1638877" y="490711"/>
                </a:moveTo>
                <a:lnTo>
                  <a:pt x="1636721" y="492018"/>
                </a:lnTo>
                <a:lnTo>
                  <a:pt x="1636618" y="492063"/>
                </a:lnTo>
                <a:lnTo>
                  <a:pt x="1638877" y="490711"/>
                </a:lnTo>
                <a:close/>
                <a:moveTo>
                  <a:pt x="2187982" y="488485"/>
                </a:moveTo>
                <a:lnTo>
                  <a:pt x="2179363" y="490301"/>
                </a:lnTo>
                <a:lnTo>
                  <a:pt x="2188209" y="489847"/>
                </a:lnTo>
                <a:lnTo>
                  <a:pt x="2186167" y="493479"/>
                </a:lnTo>
                <a:lnTo>
                  <a:pt x="2198870" y="494160"/>
                </a:lnTo>
                <a:lnTo>
                  <a:pt x="2196148" y="490528"/>
                </a:lnTo>
                <a:lnTo>
                  <a:pt x="2201223" y="491751"/>
                </a:lnTo>
                <a:lnTo>
                  <a:pt x="2198687" y="489034"/>
                </a:lnTo>
                <a:lnTo>
                  <a:pt x="2201461" y="491808"/>
                </a:lnTo>
                <a:lnTo>
                  <a:pt x="2208397" y="493479"/>
                </a:lnTo>
                <a:lnTo>
                  <a:pt x="2204541" y="495522"/>
                </a:lnTo>
                <a:lnTo>
                  <a:pt x="2204314" y="495522"/>
                </a:lnTo>
                <a:lnTo>
                  <a:pt x="2195014" y="497792"/>
                </a:lnTo>
                <a:lnTo>
                  <a:pt x="2199777" y="498473"/>
                </a:lnTo>
                <a:lnTo>
                  <a:pt x="2201592" y="502786"/>
                </a:lnTo>
                <a:lnTo>
                  <a:pt x="2197962" y="505964"/>
                </a:lnTo>
                <a:lnTo>
                  <a:pt x="2194787" y="509369"/>
                </a:lnTo>
                <a:lnTo>
                  <a:pt x="2191838" y="511866"/>
                </a:lnTo>
                <a:lnTo>
                  <a:pt x="2188889" y="514363"/>
                </a:lnTo>
                <a:lnTo>
                  <a:pt x="2187755" y="515044"/>
                </a:lnTo>
                <a:lnTo>
                  <a:pt x="2186167" y="515952"/>
                </a:lnTo>
                <a:lnTo>
                  <a:pt x="2185033" y="516406"/>
                </a:lnTo>
                <a:lnTo>
                  <a:pt x="2183672" y="516633"/>
                </a:lnTo>
                <a:lnTo>
                  <a:pt x="2182084" y="516406"/>
                </a:lnTo>
                <a:lnTo>
                  <a:pt x="2180724" y="516179"/>
                </a:lnTo>
                <a:lnTo>
                  <a:pt x="2179136" y="515271"/>
                </a:lnTo>
                <a:lnTo>
                  <a:pt x="2177775" y="514136"/>
                </a:lnTo>
                <a:lnTo>
                  <a:pt x="2164846" y="508688"/>
                </a:lnTo>
                <a:lnTo>
                  <a:pt x="2160309" y="509596"/>
                </a:lnTo>
                <a:lnTo>
                  <a:pt x="2162804" y="513001"/>
                </a:lnTo>
                <a:lnTo>
                  <a:pt x="2158721" y="513682"/>
                </a:lnTo>
                <a:lnTo>
                  <a:pt x="2169155" y="515952"/>
                </a:lnTo>
                <a:lnTo>
                  <a:pt x="2168021" y="520492"/>
                </a:lnTo>
                <a:lnTo>
                  <a:pt x="2165299" y="520946"/>
                </a:lnTo>
                <a:lnTo>
                  <a:pt x="2161670" y="521173"/>
                </a:lnTo>
                <a:lnTo>
                  <a:pt x="2154185" y="521854"/>
                </a:lnTo>
                <a:lnTo>
                  <a:pt x="2151009" y="522308"/>
                </a:lnTo>
                <a:lnTo>
                  <a:pt x="2149875" y="522988"/>
                </a:lnTo>
                <a:lnTo>
                  <a:pt x="2148968" y="523216"/>
                </a:lnTo>
                <a:lnTo>
                  <a:pt x="2148741" y="523670"/>
                </a:lnTo>
                <a:lnTo>
                  <a:pt x="2148741" y="524124"/>
                </a:lnTo>
                <a:lnTo>
                  <a:pt x="2149194" y="524805"/>
                </a:lnTo>
                <a:lnTo>
                  <a:pt x="2150555" y="525486"/>
                </a:lnTo>
                <a:lnTo>
                  <a:pt x="2163938" y="523670"/>
                </a:lnTo>
                <a:lnTo>
                  <a:pt x="2152597" y="532977"/>
                </a:lnTo>
                <a:lnTo>
                  <a:pt x="2175280" y="530480"/>
                </a:lnTo>
                <a:lnTo>
                  <a:pt x="2174372" y="534792"/>
                </a:lnTo>
                <a:lnTo>
                  <a:pt x="2168021" y="538425"/>
                </a:lnTo>
                <a:lnTo>
                  <a:pt x="2165072" y="540013"/>
                </a:lnTo>
                <a:lnTo>
                  <a:pt x="2162350" y="540921"/>
                </a:lnTo>
                <a:lnTo>
                  <a:pt x="2160989" y="541148"/>
                </a:lnTo>
                <a:lnTo>
                  <a:pt x="2159628" y="541148"/>
                </a:lnTo>
                <a:lnTo>
                  <a:pt x="2158267" y="541148"/>
                </a:lnTo>
                <a:lnTo>
                  <a:pt x="2157133" y="540921"/>
                </a:lnTo>
                <a:lnTo>
                  <a:pt x="2155546" y="540467"/>
                </a:lnTo>
                <a:lnTo>
                  <a:pt x="2154411" y="539787"/>
                </a:lnTo>
                <a:lnTo>
                  <a:pt x="2152824" y="538879"/>
                </a:lnTo>
                <a:lnTo>
                  <a:pt x="2151463" y="537743"/>
                </a:lnTo>
                <a:lnTo>
                  <a:pt x="2145620" y="538259"/>
                </a:lnTo>
                <a:lnTo>
                  <a:pt x="2150350" y="540907"/>
                </a:lnTo>
                <a:lnTo>
                  <a:pt x="2151062" y="543788"/>
                </a:lnTo>
                <a:lnTo>
                  <a:pt x="2150112" y="543788"/>
                </a:lnTo>
                <a:lnTo>
                  <a:pt x="2141566" y="546224"/>
                </a:lnTo>
                <a:lnTo>
                  <a:pt x="2135157" y="547553"/>
                </a:lnTo>
                <a:lnTo>
                  <a:pt x="2132783" y="547775"/>
                </a:lnTo>
                <a:lnTo>
                  <a:pt x="2130884" y="547775"/>
                </a:lnTo>
                <a:lnTo>
                  <a:pt x="2129222" y="547775"/>
                </a:lnTo>
                <a:lnTo>
                  <a:pt x="2128036" y="547775"/>
                </a:lnTo>
                <a:lnTo>
                  <a:pt x="2127323" y="547332"/>
                </a:lnTo>
                <a:lnTo>
                  <a:pt x="2126611" y="547110"/>
                </a:lnTo>
                <a:lnTo>
                  <a:pt x="2126137" y="546667"/>
                </a:lnTo>
                <a:lnTo>
                  <a:pt x="2126137" y="546445"/>
                </a:lnTo>
                <a:lnTo>
                  <a:pt x="2125662" y="545559"/>
                </a:lnTo>
                <a:lnTo>
                  <a:pt x="2126137" y="545116"/>
                </a:lnTo>
                <a:lnTo>
                  <a:pt x="2145559" y="538265"/>
                </a:lnTo>
                <a:lnTo>
                  <a:pt x="2136038" y="539106"/>
                </a:lnTo>
                <a:lnTo>
                  <a:pt x="2132409" y="539559"/>
                </a:lnTo>
                <a:lnTo>
                  <a:pt x="2113355" y="551363"/>
                </a:lnTo>
                <a:lnTo>
                  <a:pt x="2114263" y="555903"/>
                </a:lnTo>
                <a:lnTo>
                  <a:pt x="2110180" y="561124"/>
                </a:lnTo>
                <a:lnTo>
                  <a:pt x="2123336" y="550001"/>
                </a:lnTo>
                <a:lnTo>
                  <a:pt x="2123563" y="550001"/>
                </a:lnTo>
                <a:lnTo>
                  <a:pt x="2138080" y="553406"/>
                </a:lnTo>
                <a:lnTo>
                  <a:pt x="2132409" y="557492"/>
                </a:lnTo>
                <a:lnTo>
                  <a:pt x="2129007" y="559308"/>
                </a:lnTo>
                <a:lnTo>
                  <a:pt x="2125151" y="561578"/>
                </a:lnTo>
                <a:lnTo>
                  <a:pt x="2121294" y="563848"/>
                </a:lnTo>
                <a:lnTo>
                  <a:pt x="2117212" y="565664"/>
                </a:lnTo>
                <a:lnTo>
                  <a:pt x="2112902" y="567480"/>
                </a:lnTo>
                <a:lnTo>
                  <a:pt x="2108365" y="568842"/>
                </a:lnTo>
                <a:lnTo>
                  <a:pt x="2104055" y="570431"/>
                </a:lnTo>
                <a:lnTo>
                  <a:pt x="2099519" y="571112"/>
                </a:lnTo>
                <a:lnTo>
                  <a:pt x="2094982" y="571793"/>
                </a:lnTo>
                <a:lnTo>
                  <a:pt x="2090899" y="571793"/>
                </a:lnTo>
                <a:lnTo>
                  <a:pt x="2086590" y="571339"/>
                </a:lnTo>
                <a:lnTo>
                  <a:pt x="2084548" y="570885"/>
                </a:lnTo>
                <a:lnTo>
                  <a:pt x="2082734" y="570431"/>
                </a:lnTo>
                <a:lnTo>
                  <a:pt x="2080692" y="569523"/>
                </a:lnTo>
                <a:lnTo>
                  <a:pt x="2079104" y="568615"/>
                </a:lnTo>
                <a:lnTo>
                  <a:pt x="2077290" y="567707"/>
                </a:lnTo>
                <a:lnTo>
                  <a:pt x="2076893" y="567310"/>
                </a:lnTo>
                <a:lnTo>
                  <a:pt x="2077517" y="567253"/>
                </a:lnTo>
                <a:lnTo>
                  <a:pt x="2082960" y="566572"/>
                </a:lnTo>
                <a:lnTo>
                  <a:pt x="2088631" y="565210"/>
                </a:lnTo>
                <a:lnTo>
                  <a:pt x="2095209" y="564075"/>
                </a:lnTo>
                <a:lnTo>
                  <a:pt x="2102694" y="562713"/>
                </a:lnTo>
                <a:lnTo>
                  <a:pt x="2075702" y="566118"/>
                </a:lnTo>
                <a:lnTo>
                  <a:pt x="2076893" y="567310"/>
                </a:lnTo>
                <a:lnTo>
                  <a:pt x="2075021" y="567480"/>
                </a:lnTo>
                <a:lnTo>
                  <a:pt x="2072753" y="567480"/>
                </a:lnTo>
                <a:lnTo>
                  <a:pt x="2070485" y="567253"/>
                </a:lnTo>
                <a:lnTo>
                  <a:pt x="2068217" y="566572"/>
                </a:lnTo>
                <a:lnTo>
                  <a:pt x="2066175" y="565664"/>
                </a:lnTo>
                <a:lnTo>
                  <a:pt x="2063907" y="564529"/>
                </a:lnTo>
                <a:lnTo>
                  <a:pt x="2061639" y="563167"/>
                </a:lnTo>
                <a:lnTo>
                  <a:pt x="2059824" y="561124"/>
                </a:lnTo>
                <a:lnTo>
                  <a:pt x="2060731" y="570658"/>
                </a:lnTo>
                <a:lnTo>
                  <a:pt x="2057102" y="571566"/>
                </a:lnTo>
                <a:lnTo>
                  <a:pt x="2051885" y="572928"/>
                </a:lnTo>
                <a:lnTo>
                  <a:pt x="2039409" y="577241"/>
                </a:lnTo>
                <a:lnTo>
                  <a:pt x="2028975" y="580646"/>
                </a:lnTo>
                <a:lnTo>
                  <a:pt x="2026253" y="581327"/>
                </a:lnTo>
                <a:lnTo>
                  <a:pt x="2025800" y="581327"/>
                </a:lnTo>
                <a:lnTo>
                  <a:pt x="2026026" y="580873"/>
                </a:lnTo>
                <a:lnTo>
                  <a:pt x="2008787" y="584732"/>
                </a:lnTo>
                <a:lnTo>
                  <a:pt x="2009014" y="586094"/>
                </a:lnTo>
                <a:lnTo>
                  <a:pt x="2006066" y="589725"/>
                </a:lnTo>
                <a:lnTo>
                  <a:pt x="2018995" y="584051"/>
                </a:lnTo>
                <a:lnTo>
                  <a:pt x="2019222" y="583824"/>
                </a:lnTo>
                <a:lnTo>
                  <a:pt x="2019448" y="583824"/>
                </a:lnTo>
                <a:lnTo>
                  <a:pt x="2019675" y="583824"/>
                </a:lnTo>
                <a:lnTo>
                  <a:pt x="2023758" y="582916"/>
                </a:lnTo>
                <a:lnTo>
                  <a:pt x="2041904" y="584959"/>
                </a:lnTo>
                <a:lnTo>
                  <a:pt x="2023466" y="591233"/>
                </a:lnTo>
                <a:lnTo>
                  <a:pt x="2022851" y="591315"/>
                </a:lnTo>
                <a:lnTo>
                  <a:pt x="2019675" y="592223"/>
                </a:lnTo>
                <a:lnTo>
                  <a:pt x="2018833" y="592644"/>
                </a:lnTo>
                <a:lnTo>
                  <a:pt x="2016500" y="592450"/>
                </a:lnTo>
                <a:lnTo>
                  <a:pt x="2002436" y="592677"/>
                </a:lnTo>
                <a:lnTo>
                  <a:pt x="2014685" y="594493"/>
                </a:lnTo>
                <a:lnTo>
                  <a:pt x="2014013" y="594973"/>
                </a:lnTo>
                <a:lnTo>
                  <a:pt x="2013097" y="595400"/>
                </a:lnTo>
                <a:lnTo>
                  <a:pt x="2009922" y="597898"/>
                </a:lnTo>
                <a:lnTo>
                  <a:pt x="2014013" y="594973"/>
                </a:lnTo>
                <a:lnTo>
                  <a:pt x="2016500" y="593811"/>
                </a:lnTo>
                <a:lnTo>
                  <a:pt x="2018833" y="592644"/>
                </a:lnTo>
                <a:lnTo>
                  <a:pt x="2019222" y="592677"/>
                </a:lnTo>
                <a:lnTo>
                  <a:pt x="2023466" y="591233"/>
                </a:lnTo>
                <a:lnTo>
                  <a:pt x="2026253" y="590860"/>
                </a:lnTo>
                <a:lnTo>
                  <a:pt x="2029429" y="591088"/>
                </a:lnTo>
                <a:lnTo>
                  <a:pt x="2032831" y="591542"/>
                </a:lnTo>
                <a:lnTo>
                  <a:pt x="2036234" y="592450"/>
                </a:lnTo>
                <a:lnTo>
                  <a:pt x="2035553" y="593811"/>
                </a:lnTo>
                <a:lnTo>
                  <a:pt x="2033965" y="594946"/>
                </a:lnTo>
                <a:lnTo>
                  <a:pt x="2030336" y="597443"/>
                </a:lnTo>
                <a:lnTo>
                  <a:pt x="2026026" y="599941"/>
                </a:lnTo>
                <a:lnTo>
                  <a:pt x="2021490" y="602210"/>
                </a:lnTo>
                <a:lnTo>
                  <a:pt x="2015836" y="605040"/>
                </a:lnTo>
                <a:lnTo>
                  <a:pt x="2016726" y="604254"/>
                </a:lnTo>
                <a:lnTo>
                  <a:pt x="2014685" y="605388"/>
                </a:lnTo>
                <a:lnTo>
                  <a:pt x="2015139" y="605388"/>
                </a:lnTo>
                <a:lnTo>
                  <a:pt x="2015836" y="605040"/>
                </a:lnTo>
                <a:lnTo>
                  <a:pt x="2012870" y="607658"/>
                </a:lnTo>
                <a:lnTo>
                  <a:pt x="2016726" y="605842"/>
                </a:lnTo>
                <a:lnTo>
                  <a:pt x="2020356" y="604707"/>
                </a:lnTo>
                <a:lnTo>
                  <a:pt x="2023985" y="603799"/>
                </a:lnTo>
                <a:lnTo>
                  <a:pt x="2027161" y="603118"/>
                </a:lnTo>
                <a:lnTo>
                  <a:pt x="2030109" y="602891"/>
                </a:lnTo>
                <a:lnTo>
                  <a:pt x="2032831" y="603118"/>
                </a:lnTo>
                <a:lnTo>
                  <a:pt x="2035326" y="603346"/>
                </a:lnTo>
                <a:lnTo>
                  <a:pt x="2037141" y="604480"/>
                </a:lnTo>
                <a:lnTo>
                  <a:pt x="2038729" y="605388"/>
                </a:lnTo>
                <a:lnTo>
                  <a:pt x="2039182" y="606069"/>
                </a:lnTo>
                <a:lnTo>
                  <a:pt x="2039636" y="606750"/>
                </a:lnTo>
                <a:lnTo>
                  <a:pt x="2039863" y="607658"/>
                </a:lnTo>
                <a:lnTo>
                  <a:pt x="2039863" y="608566"/>
                </a:lnTo>
                <a:lnTo>
                  <a:pt x="2039863" y="610155"/>
                </a:lnTo>
                <a:lnTo>
                  <a:pt x="2039182" y="612425"/>
                </a:lnTo>
                <a:lnTo>
                  <a:pt x="2037595" y="615149"/>
                </a:lnTo>
                <a:lnTo>
                  <a:pt x="2035780" y="617873"/>
                </a:lnTo>
                <a:lnTo>
                  <a:pt x="2032831" y="620824"/>
                </a:lnTo>
                <a:lnTo>
                  <a:pt x="2040997" y="618554"/>
                </a:lnTo>
                <a:lnTo>
                  <a:pt x="2038048" y="621732"/>
                </a:lnTo>
                <a:lnTo>
                  <a:pt x="2052792" y="616284"/>
                </a:lnTo>
                <a:lnTo>
                  <a:pt x="2049843" y="617873"/>
                </a:lnTo>
                <a:lnTo>
                  <a:pt x="2045761" y="619690"/>
                </a:lnTo>
                <a:lnTo>
                  <a:pt x="2041224" y="622186"/>
                </a:lnTo>
                <a:lnTo>
                  <a:pt x="2037368" y="624683"/>
                </a:lnTo>
                <a:lnTo>
                  <a:pt x="2034646" y="626272"/>
                </a:lnTo>
                <a:lnTo>
                  <a:pt x="2034192" y="626953"/>
                </a:lnTo>
                <a:lnTo>
                  <a:pt x="2033965" y="626953"/>
                </a:lnTo>
                <a:lnTo>
                  <a:pt x="2033965" y="627180"/>
                </a:lnTo>
                <a:lnTo>
                  <a:pt x="2034646" y="627180"/>
                </a:lnTo>
                <a:lnTo>
                  <a:pt x="2036234" y="626726"/>
                </a:lnTo>
                <a:lnTo>
                  <a:pt x="2041904" y="624910"/>
                </a:lnTo>
                <a:lnTo>
                  <a:pt x="2045987" y="627180"/>
                </a:lnTo>
                <a:lnTo>
                  <a:pt x="2042358" y="629450"/>
                </a:lnTo>
                <a:lnTo>
                  <a:pt x="2037368" y="632401"/>
                </a:lnTo>
                <a:lnTo>
                  <a:pt x="2030336" y="636033"/>
                </a:lnTo>
                <a:lnTo>
                  <a:pt x="2032831" y="635806"/>
                </a:lnTo>
                <a:lnTo>
                  <a:pt x="2036914" y="635125"/>
                </a:lnTo>
                <a:lnTo>
                  <a:pt x="2020356" y="653966"/>
                </a:lnTo>
                <a:lnTo>
                  <a:pt x="2011283" y="651469"/>
                </a:lnTo>
                <a:lnTo>
                  <a:pt x="2014005" y="645794"/>
                </a:lnTo>
                <a:lnTo>
                  <a:pt x="2012870" y="648064"/>
                </a:lnTo>
                <a:lnTo>
                  <a:pt x="2011509" y="649653"/>
                </a:lnTo>
                <a:lnTo>
                  <a:pt x="2010148" y="651469"/>
                </a:lnTo>
                <a:lnTo>
                  <a:pt x="2008787" y="652831"/>
                </a:lnTo>
                <a:lnTo>
                  <a:pt x="2006973" y="653966"/>
                </a:lnTo>
                <a:lnTo>
                  <a:pt x="2005612" y="655101"/>
                </a:lnTo>
                <a:lnTo>
                  <a:pt x="2004024" y="655782"/>
                </a:lnTo>
                <a:lnTo>
                  <a:pt x="2002436" y="656236"/>
                </a:lnTo>
                <a:lnTo>
                  <a:pt x="2000622" y="656463"/>
                </a:lnTo>
                <a:lnTo>
                  <a:pt x="1999034" y="656236"/>
                </a:lnTo>
                <a:lnTo>
                  <a:pt x="1997219" y="656009"/>
                </a:lnTo>
                <a:lnTo>
                  <a:pt x="1995631" y="655555"/>
                </a:lnTo>
                <a:lnTo>
                  <a:pt x="1993590" y="654874"/>
                </a:lnTo>
                <a:lnTo>
                  <a:pt x="1992002" y="653739"/>
                </a:lnTo>
                <a:lnTo>
                  <a:pt x="1989961" y="652604"/>
                </a:lnTo>
                <a:lnTo>
                  <a:pt x="1988146" y="651242"/>
                </a:lnTo>
                <a:lnTo>
                  <a:pt x="1996766" y="636033"/>
                </a:lnTo>
                <a:lnTo>
                  <a:pt x="1994044" y="632855"/>
                </a:lnTo>
                <a:lnTo>
                  <a:pt x="1968639" y="628088"/>
                </a:lnTo>
                <a:lnTo>
                  <a:pt x="1961380" y="616511"/>
                </a:lnTo>
                <a:lnTo>
                  <a:pt x="1959792" y="621051"/>
                </a:lnTo>
                <a:lnTo>
                  <a:pt x="1964102" y="623321"/>
                </a:lnTo>
                <a:lnTo>
                  <a:pt x="1964102" y="627861"/>
                </a:lnTo>
                <a:lnTo>
                  <a:pt x="1959566" y="629677"/>
                </a:lnTo>
                <a:lnTo>
                  <a:pt x="1962741" y="630812"/>
                </a:lnTo>
                <a:lnTo>
                  <a:pt x="1966144" y="631266"/>
                </a:lnTo>
                <a:lnTo>
                  <a:pt x="1969546" y="631493"/>
                </a:lnTo>
                <a:lnTo>
                  <a:pt x="1972949" y="631720"/>
                </a:lnTo>
                <a:lnTo>
                  <a:pt x="1979300" y="632174"/>
                </a:lnTo>
                <a:lnTo>
                  <a:pt x="1982249" y="632401"/>
                </a:lnTo>
                <a:lnTo>
                  <a:pt x="1984970" y="633309"/>
                </a:lnTo>
                <a:lnTo>
                  <a:pt x="1982475" y="635579"/>
                </a:lnTo>
                <a:lnTo>
                  <a:pt x="1979980" y="637849"/>
                </a:lnTo>
                <a:lnTo>
                  <a:pt x="1977485" y="639438"/>
                </a:lnTo>
                <a:lnTo>
                  <a:pt x="1974536" y="641254"/>
                </a:lnTo>
                <a:lnTo>
                  <a:pt x="1971588" y="642389"/>
                </a:lnTo>
                <a:lnTo>
                  <a:pt x="1968412" y="643524"/>
                </a:lnTo>
                <a:lnTo>
                  <a:pt x="1965236" y="644432"/>
                </a:lnTo>
                <a:lnTo>
                  <a:pt x="1962061" y="645113"/>
                </a:lnTo>
                <a:lnTo>
                  <a:pt x="1958885" y="645567"/>
                </a:lnTo>
                <a:lnTo>
                  <a:pt x="1955710" y="645794"/>
                </a:lnTo>
                <a:lnTo>
                  <a:pt x="1952761" y="646021"/>
                </a:lnTo>
                <a:lnTo>
                  <a:pt x="1949812" y="645794"/>
                </a:lnTo>
                <a:lnTo>
                  <a:pt x="1947317" y="645567"/>
                </a:lnTo>
                <a:lnTo>
                  <a:pt x="1944822" y="645340"/>
                </a:lnTo>
                <a:lnTo>
                  <a:pt x="1942780" y="644659"/>
                </a:lnTo>
                <a:lnTo>
                  <a:pt x="1940966" y="643751"/>
                </a:lnTo>
                <a:lnTo>
                  <a:pt x="1936202" y="648064"/>
                </a:lnTo>
                <a:lnTo>
                  <a:pt x="1931212" y="651923"/>
                </a:lnTo>
                <a:lnTo>
                  <a:pt x="1928919" y="653419"/>
                </a:lnTo>
                <a:lnTo>
                  <a:pt x="1927810" y="653512"/>
                </a:lnTo>
                <a:lnTo>
                  <a:pt x="1924634" y="654193"/>
                </a:lnTo>
                <a:lnTo>
                  <a:pt x="1921232" y="655555"/>
                </a:lnTo>
                <a:lnTo>
                  <a:pt x="1917149" y="657143"/>
                </a:lnTo>
                <a:lnTo>
                  <a:pt x="1912839" y="659187"/>
                </a:lnTo>
                <a:lnTo>
                  <a:pt x="1908076" y="661684"/>
                </a:lnTo>
                <a:lnTo>
                  <a:pt x="1902859" y="664408"/>
                </a:lnTo>
                <a:lnTo>
                  <a:pt x="1897415" y="667585"/>
                </a:lnTo>
                <a:lnTo>
                  <a:pt x="1903766" y="665770"/>
                </a:lnTo>
                <a:lnTo>
                  <a:pt x="1909437" y="663499"/>
                </a:lnTo>
                <a:lnTo>
                  <a:pt x="1915107" y="661003"/>
                </a:lnTo>
                <a:lnTo>
                  <a:pt x="1920778" y="658506"/>
                </a:lnTo>
                <a:lnTo>
                  <a:pt x="1925995" y="655328"/>
                </a:lnTo>
                <a:lnTo>
                  <a:pt x="1928919" y="653419"/>
                </a:lnTo>
                <a:lnTo>
                  <a:pt x="1930532" y="653285"/>
                </a:lnTo>
                <a:lnTo>
                  <a:pt x="1932800" y="653285"/>
                </a:lnTo>
                <a:lnTo>
                  <a:pt x="1933427" y="653424"/>
                </a:lnTo>
                <a:lnTo>
                  <a:pt x="1938416" y="650960"/>
                </a:lnTo>
                <a:lnTo>
                  <a:pt x="1941512" y="651384"/>
                </a:lnTo>
                <a:lnTo>
                  <a:pt x="1941274" y="651807"/>
                </a:lnTo>
                <a:lnTo>
                  <a:pt x="1934166" y="653589"/>
                </a:lnTo>
                <a:lnTo>
                  <a:pt x="1934841" y="653739"/>
                </a:lnTo>
                <a:lnTo>
                  <a:pt x="1936202" y="654647"/>
                </a:lnTo>
                <a:lnTo>
                  <a:pt x="1936470" y="654914"/>
                </a:lnTo>
                <a:lnTo>
                  <a:pt x="1938299" y="654135"/>
                </a:lnTo>
                <a:lnTo>
                  <a:pt x="1945023" y="650960"/>
                </a:lnTo>
                <a:lnTo>
                  <a:pt x="1958470" y="647785"/>
                </a:lnTo>
                <a:lnTo>
                  <a:pt x="1969452" y="643703"/>
                </a:lnTo>
                <a:lnTo>
                  <a:pt x="1970796" y="643476"/>
                </a:lnTo>
                <a:lnTo>
                  <a:pt x="1973262" y="643023"/>
                </a:lnTo>
                <a:lnTo>
                  <a:pt x="1970348" y="645743"/>
                </a:lnTo>
                <a:lnTo>
                  <a:pt x="1971469" y="649146"/>
                </a:lnTo>
                <a:lnTo>
                  <a:pt x="1967659" y="651414"/>
                </a:lnTo>
                <a:lnTo>
                  <a:pt x="1967659" y="654135"/>
                </a:lnTo>
                <a:lnTo>
                  <a:pt x="1965418" y="655269"/>
                </a:lnTo>
                <a:lnTo>
                  <a:pt x="1951971" y="659124"/>
                </a:lnTo>
                <a:lnTo>
                  <a:pt x="1938697" y="661595"/>
                </a:lnTo>
                <a:lnTo>
                  <a:pt x="1938697" y="662364"/>
                </a:lnTo>
                <a:lnTo>
                  <a:pt x="1938244" y="665315"/>
                </a:lnTo>
                <a:lnTo>
                  <a:pt x="1903388" y="676681"/>
                </a:lnTo>
                <a:lnTo>
                  <a:pt x="1898776" y="677800"/>
                </a:lnTo>
                <a:lnTo>
                  <a:pt x="1897415" y="678481"/>
                </a:lnTo>
                <a:lnTo>
                  <a:pt x="1897868" y="678481"/>
                </a:lnTo>
                <a:lnTo>
                  <a:pt x="1903388" y="676681"/>
                </a:lnTo>
                <a:lnTo>
                  <a:pt x="1906261" y="675984"/>
                </a:lnTo>
                <a:lnTo>
                  <a:pt x="1931212" y="670536"/>
                </a:lnTo>
                <a:lnTo>
                  <a:pt x="1954122" y="665770"/>
                </a:lnTo>
                <a:lnTo>
                  <a:pt x="1957906" y="665111"/>
                </a:lnTo>
                <a:lnTo>
                  <a:pt x="2000622" y="666678"/>
                </a:lnTo>
                <a:lnTo>
                  <a:pt x="1978392" y="676892"/>
                </a:lnTo>
                <a:lnTo>
                  <a:pt x="1974536" y="675304"/>
                </a:lnTo>
                <a:lnTo>
                  <a:pt x="1971588" y="677573"/>
                </a:lnTo>
                <a:lnTo>
                  <a:pt x="1968185" y="680298"/>
                </a:lnTo>
                <a:lnTo>
                  <a:pt x="1966977" y="681104"/>
                </a:lnTo>
                <a:lnTo>
                  <a:pt x="1972355" y="679535"/>
                </a:lnTo>
                <a:lnTo>
                  <a:pt x="1973262" y="679667"/>
                </a:lnTo>
                <a:lnTo>
                  <a:pt x="1972808" y="679799"/>
                </a:lnTo>
                <a:lnTo>
                  <a:pt x="1966967" y="681110"/>
                </a:lnTo>
                <a:lnTo>
                  <a:pt x="1964783" y="682567"/>
                </a:lnTo>
                <a:lnTo>
                  <a:pt x="1960927" y="685064"/>
                </a:lnTo>
                <a:lnTo>
                  <a:pt x="1956844" y="687107"/>
                </a:lnTo>
                <a:lnTo>
                  <a:pt x="1952761" y="689150"/>
                </a:lnTo>
                <a:lnTo>
                  <a:pt x="1944368" y="693009"/>
                </a:lnTo>
                <a:lnTo>
                  <a:pt x="1935522" y="696641"/>
                </a:lnTo>
                <a:lnTo>
                  <a:pt x="1926902" y="700046"/>
                </a:lnTo>
                <a:lnTo>
                  <a:pt x="1918510" y="703224"/>
                </a:lnTo>
                <a:lnTo>
                  <a:pt x="1911024" y="706402"/>
                </a:lnTo>
                <a:lnTo>
                  <a:pt x="1911705" y="706402"/>
                </a:lnTo>
                <a:lnTo>
                  <a:pt x="1817344" y="737954"/>
                </a:lnTo>
                <a:lnTo>
                  <a:pt x="1814169" y="735231"/>
                </a:lnTo>
                <a:lnTo>
                  <a:pt x="1806456" y="739543"/>
                </a:lnTo>
                <a:lnTo>
                  <a:pt x="1805776" y="743629"/>
                </a:lnTo>
                <a:lnTo>
                  <a:pt x="1801466" y="744310"/>
                </a:lnTo>
                <a:lnTo>
                  <a:pt x="1798744" y="741360"/>
                </a:lnTo>
                <a:lnTo>
                  <a:pt x="1796249" y="745218"/>
                </a:lnTo>
                <a:lnTo>
                  <a:pt x="1790352" y="746581"/>
                </a:lnTo>
                <a:lnTo>
                  <a:pt x="1787403" y="747261"/>
                </a:lnTo>
                <a:lnTo>
                  <a:pt x="1784908" y="747488"/>
                </a:lnTo>
                <a:lnTo>
                  <a:pt x="1783774" y="747261"/>
                </a:lnTo>
                <a:lnTo>
                  <a:pt x="1783093" y="747261"/>
                </a:lnTo>
                <a:lnTo>
                  <a:pt x="1782413" y="747034"/>
                </a:lnTo>
                <a:lnTo>
                  <a:pt x="1781959" y="746581"/>
                </a:lnTo>
                <a:lnTo>
                  <a:pt x="1781732" y="745899"/>
                </a:lnTo>
                <a:lnTo>
                  <a:pt x="1781959" y="744991"/>
                </a:lnTo>
                <a:lnTo>
                  <a:pt x="1782413" y="743857"/>
                </a:lnTo>
                <a:lnTo>
                  <a:pt x="1783093" y="742721"/>
                </a:lnTo>
                <a:lnTo>
                  <a:pt x="1779237" y="739998"/>
                </a:lnTo>
                <a:lnTo>
                  <a:pt x="1782639" y="731144"/>
                </a:lnTo>
                <a:lnTo>
                  <a:pt x="1774474" y="737727"/>
                </a:lnTo>
                <a:lnTo>
                  <a:pt x="1769937" y="742495"/>
                </a:lnTo>
                <a:lnTo>
                  <a:pt x="1764720" y="746807"/>
                </a:lnTo>
                <a:lnTo>
                  <a:pt x="1759049" y="751347"/>
                </a:lnTo>
                <a:lnTo>
                  <a:pt x="1752698" y="756341"/>
                </a:lnTo>
                <a:lnTo>
                  <a:pt x="1746347" y="760881"/>
                </a:lnTo>
                <a:lnTo>
                  <a:pt x="1739769" y="765421"/>
                </a:lnTo>
                <a:lnTo>
                  <a:pt x="1726386" y="774274"/>
                </a:lnTo>
                <a:lnTo>
                  <a:pt x="1713230" y="782219"/>
                </a:lnTo>
                <a:lnTo>
                  <a:pt x="1701208" y="789028"/>
                </a:lnTo>
                <a:lnTo>
                  <a:pt x="1690774" y="794704"/>
                </a:lnTo>
                <a:lnTo>
                  <a:pt x="1686237" y="796747"/>
                </a:lnTo>
                <a:lnTo>
                  <a:pt x="1682608" y="798109"/>
                </a:lnTo>
                <a:lnTo>
                  <a:pt x="1652667" y="817177"/>
                </a:lnTo>
                <a:lnTo>
                  <a:pt x="1648584" y="815814"/>
                </a:lnTo>
                <a:lnTo>
                  <a:pt x="1648584" y="811501"/>
                </a:lnTo>
                <a:lnTo>
                  <a:pt x="1620911" y="827391"/>
                </a:lnTo>
                <a:lnTo>
                  <a:pt x="1607301" y="834201"/>
                </a:lnTo>
                <a:lnTo>
                  <a:pt x="1613425" y="827391"/>
                </a:lnTo>
                <a:lnTo>
                  <a:pt x="1611837" y="828072"/>
                </a:lnTo>
                <a:lnTo>
                  <a:pt x="1601403" y="834201"/>
                </a:lnTo>
                <a:lnTo>
                  <a:pt x="1599135" y="830796"/>
                </a:lnTo>
                <a:lnTo>
                  <a:pt x="1618415" y="817857"/>
                </a:lnTo>
                <a:lnTo>
                  <a:pt x="1609569" y="817177"/>
                </a:lnTo>
                <a:lnTo>
                  <a:pt x="1609342" y="817177"/>
                </a:lnTo>
                <a:lnTo>
                  <a:pt x="1609569" y="819900"/>
                </a:lnTo>
                <a:lnTo>
                  <a:pt x="1594598" y="831704"/>
                </a:lnTo>
                <a:lnTo>
                  <a:pt x="1590289" y="829888"/>
                </a:lnTo>
                <a:lnTo>
                  <a:pt x="1587340" y="832839"/>
                </a:lnTo>
                <a:lnTo>
                  <a:pt x="1587113" y="837379"/>
                </a:lnTo>
                <a:lnTo>
                  <a:pt x="1572369" y="842827"/>
                </a:lnTo>
                <a:lnTo>
                  <a:pt x="1571689" y="842827"/>
                </a:lnTo>
                <a:lnTo>
                  <a:pt x="1567833" y="846232"/>
                </a:lnTo>
                <a:lnTo>
                  <a:pt x="1563296" y="843962"/>
                </a:lnTo>
                <a:lnTo>
                  <a:pt x="1555584" y="848956"/>
                </a:lnTo>
                <a:lnTo>
                  <a:pt x="1557172" y="844643"/>
                </a:lnTo>
                <a:lnTo>
                  <a:pt x="1556945" y="844643"/>
                </a:lnTo>
                <a:lnTo>
                  <a:pt x="1556264" y="844870"/>
                </a:lnTo>
                <a:lnTo>
                  <a:pt x="1544243" y="850318"/>
                </a:lnTo>
                <a:lnTo>
                  <a:pt x="1544243" y="855085"/>
                </a:lnTo>
                <a:lnTo>
                  <a:pt x="1540160" y="857128"/>
                </a:lnTo>
                <a:lnTo>
                  <a:pt x="1536530" y="860306"/>
                </a:lnTo>
                <a:lnTo>
                  <a:pt x="1532674" y="863484"/>
                </a:lnTo>
                <a:lnTo>
                  <a:pt x="1524282" y="869612"/>
                </a:lnTo>
                <a:lnTo>
                  <a:pt x="1515889" y="875287"/>
                </a:lnTo>
                <a:lnTo>
                  <a:pt x="1507404" y="880513"/>
                </a:lnTo>
                <a:lnTo>
                  <a:pt x="1507067" y="881579"/>
                </a:lnTo>
                <a:lnTo>
                  <a:pt x="1504712" y="884209"/>
                </a:lnTo>
                <a:lnTo>
                  <a:pt x="1505998" y="881379"/>
                </a:lnTo>
                <a:lnTo>
                  <a:pt x="1489352" y="891631"/>
                </a:lnTo>
                <a:lnTo>
                  <a:pt x="1480504" y="896852"/>
                </a:lnTo>
                <a:lnTo>
                  <a:pt x="1472112" y="902527"/>
                </a:lnTo>
                <a:lnTo>
                  <a:pt x="1476421" y="902754"/>
                </a:lnTo>
                <a:lnTo>
                  <a:pt x="1479143" y="906159"/>
                </a:lnTo>
                <a:lnTo>
                  <a:pt x="1466214" y="919325"/>
                </a:lnTo>
                <a:lnTo>
                  <a:pt x="1462131" y="919325"/>
                </a:lnTo>
                <a:lnTo>
                  <a:pt x="1461904" y="919325"/>
                </a:lnTo>
                <a:lnTo>
                  <a:pt x="1461451" y="919325"/>
                </a:lnTo>
                <a:lnTo>
                  <a:pt x="1461224" y="919325"/>
                </a:lnTo>
                <a:lnTo>
                  <a:pt x="1458502" y="919098"/>
                </a:lnTo>
                <a:lnTo>
                  <a:pt x="1455327" y="916374"/>
                </a:lnTo>
                <a:lnTo>
                  <a:pt x="1451470" y="918644"/>
                </a:lnTo>
                <a:lnTo>
                  <a:pt x="1455553" y="918417"/>
                </a:lnTo>
                <a:lnTo>
                  <a:pt x="1457594" y="922503"/>
                </a:lnTo>
                <a:lnTo>
                  <a:pt x="1445573" y="927270"/>
                </a:lnTo>
                <a:lnTo>
                  <a:pt x="1437634" y="938848"/>
                </a:lnTo>
                <a:lnTo>
                  <a:pt x="1434684" y="931356"/>
                </a:lnTo>
                <a:lnTo>
                  <a:pt x="1431963" y="939528"/>
                </a:lnTo>
                <a:lnTo>
                  <a:pt x="1420621" y="946564"/>
                </a:lnTo>
                <a:lnTo>
                  <a:pt x="1416993" y="943841"/>
                </a:lnTo>
                <a:lnTo>
                  <a:pt x="1419260" y="947473"/>
                </a:lnTo>
                <a:lnTo>
                  <a:pt x="1418353" y="948154"/>
                </a:lnTo>
                <a:lnTo>
                  <a:pt x="1417445" y="949288"/>
                </a:lnTo>
                <a:lnTo>
                  <a:pt x="1414497" y="950651"/>
                </a:lnTo>
                <a:lnTo>
                  <a:pt x="1411321" y="952240"/>
                </a:lnTo>
                <a:lnTo>
                  <a:pt x="1407920" y="953375"/>
                </a:lnTo>
                <a:lnTo>
                  <a:pt x="1401795" y="954964"/>
                </a:lnTo>
                <a:lnTo>
                  <a:pt x="1399072" y="955871"/>
                </a:lnTo>
                <a:lnTo>
                  <a:pt x="1398393" y="955871"/>
                </a:lnTo>
                <a:lnTo>
                  <a:pt x="1386597" y="961319"/>
                </a:lnTo>
                <a:lnTo>
                  <a:pt x="1388185" y="965178"/>
                </a:lnTo>
                <a:lnTo>
                  <a:pt x="1389773" y="967675"/>
                </a:lnTo>
                <a:lnTo>
                  <a:pt x="1388185" y="971988"/>
                </a:lnTo>
                <a:lnTo>
                  <a:pt x="1380246" y="969264"/>
                </a:lnTo>
                <a:lnTo>
                  <a:pt x="1382288" y="973350"/>
                </a:lnTo>
                <a:lnTo>
                  <a:pt x="1381834" y="974258"/>
                </a:lnTo>
                <a:lnTo>
                  <a:pt x="1380699" y="975620"/>
                </a:lnTo>
                <a:lnTo>
                  <a:pt x="1376844" y="979933"/>
                </a:lnTo>
                <a:lnTo>
                  <a:pt x="1366410" y="990375"/>
                </a:lnTo>
                <a:lnTo>
                  <a:pt x="1361419" y="994915"/>
                </a:lnTo>
                <a:lnTo>
                  <a:pt x="1358016" y="998547"/>
                </a:lnTo>
                <a:lnTo>
                  <a:pt x="1357109" y="999682"/>
                </a:lnTo>
                <a:lnTo>
                  <a:pt x="1357024" y="999940"/>
                </a:lnTo>
                <a:lnTo>
                  <a:pt x="1343726" y="1007400"/>
                </a:lnTo>
                <a:lnTo>
                  <a:pt x="1348036" y="1006719"/>
                </a:lnTo>
                <a:lnTo>
                  <a:pt x="1331252" y="1015345"/>
                </a:lnTo>
                <a:lnTo>
                  <a:pt x="1333746" y="1019204"/>
                </a:lnTo>
                <a:lnTo>
                  <a:pt x="1325580" y="1020339"/>
                </a:lnTo>
                <a:lnTo>
                  <a:pt x="1328983" y="1022835"/>
                </a:lnTo>
                <a:lnTo>
                  <a:pt x="1315373" y="1024198"/>
                </a:lnTo>
                <a:lnTo>
                  <a:pt x="1324219" y="1027376"/>
                </a:lnTo>
                <a:lnTo>
                  <a:pt x="1311517" y="1033959"/>
                </a:lnTo>
                <a:lnTo>
                  <a:pt x="1316280" y="1036001"/>
                </a:lnTo>
                <a:lnTo>
                  <a:pt x="1307661" y="1036909"/>
                </a:lnTo>
                <a:lnTo>
                  <a:pt x="1311063" y="1039406"/>
                </a:lnTo>
                <a:lnTo>
                  <a:pt x="1302897" y="1042811"/>
                </a:lnTo>
                <a:lnTo>
                  <a:pt x="1311290" y="1041222"/>
                </a:lnTo>
                <a:lnTo>
                  <a:pt x="1294278" y="1049647"/>
                </a:lnTo>
                <a:lnTo>
                  <a:pt x="1291783" y="1046469"/>
                </a:lnTo>
                <a:lnTo>
                  <a:pt x="1287246" y="1047604"/>
                </a:lnTo>
                <a:lnTo>
                  <a:pt x="1311063" y="1017161"/>
                </a:lnTo>
                <a:lnTo>
                  <a:pt x="1335561" y="986970"/>
                </a:lnTo>
                <a:lnTo>
                  <a:pt x="1360059" y="957007"/>
                </a:lnTo>
                <a:lnTo>
                  <a:pt x="1385010" y="927497"/>
                </a:lnTo>
                <a:lnTo>
                  <a:pt x="1410641" y="898441"/>
                </a:lnTo>
                <a:lnTo>
                  <a:pt x="1436273" y="869386"/>
                </a:lnTo>
                <a:lnTo>
                  <a:pt x="1462358" y="841011"/>
                </a:lnTo>
                <a:lnTo>
                  <a:pt x="1488897" y="812636"/>
                </a:lnTo>
                <a:lnTo>
                  <a:pt x="1515662" y="784716"/>
                </a:lnTo>
                <a:lnTo>
                  <a:pt x="1542882" y="757249"/>
                </a:lnTo>
                <a:lnTo>
                  <a:pt x="1570555" y="730237"/>
                </a:lnTo>
                <a:lnTo>
                  <a:pt x="1598455" y="703451"/>
                </a:lnTo>
                <a:lnTo>
                  <a:pt x="1626808" y="676892"/>
                </a:lnTo>
                <a:lnTo>
                  <a:pt x="1655389" y="651242"/>
                </a:lnTo>
                <a:lnTo>
                  <a:pt x="1684649" y="625591"/>
                </a:lnTo>
                <a:lnTo>
                  <a:pt x="1714137" y="600395"/>
                </a:lnTo>
                <a:lnTo>
                  <a:pt x="1728654" y="588137"/>
                </a:lnTo>
                <a:lnTo>
                  <a:pt x="1742718" y="577241"/>
                </a:lnTo>
                <a:lnTo>
                  <a:pt x="1749522" y="572247"/>
                </a:lnTo>
                <a:lnTo>
                  <a:pt x="1756100" y="567480"/>
                </a:lnTo>
                <a:lnTo>
                  <a:pt x="1762678" y="563167"/>
                </a:lnTo>
                <a:lnTo>
                  <a:pt x="1769256" y="558854"/>
                </a:lnTo>
                <a:lnTo>
                  <a:pt x="1775608" y="554995"/>
                </a:lnTo>
                <a:lnTo>
                  <a:pt x="1781959" y="551363"/>
                </a:lnTo>
                <a:lnTo>
                  <a:pt x="1788310" y="547958"/>
                </a:lnTo>
                <a:lnTo>
                  <a:pt x="1794434" y="544553"/>
                </a:lnTo>
                <a:lnTo>
                  <a:pt x="1800559" y="541602"/>
                </a:lnTo>
                <a:lnTo>
                  <a:pt x="1806910" y="538651"/>
                </a:lnTo>
                <a:lnTo>
                  <a:pt x="1813261" y="536381"/>
                </a:lnTo>
                <a:lnTo>
                  <a:pt x="1819612" y="533658"/>
                </a:lnTo>
                <a:lnTo>
                  <a:pt x="1826190" y="531388"/>
                </a:lnTo>
                <a:lnTo>
                  <a:pt x="1832542" y="529344"/>
                </a:lnTo>
                <a:lnTo>
                  <a:pt x="1839347" y="527301"/>
                </a:lnTo>
                <a:lnTo>
                  <a:pt x="1845925" y="525486"/>
                </a:lnTo>
                <a:lnTo>
                  <a:pt x="1852729" y="523897"/>
                </a:lnTo>
                <a:lnTo>
                  <a:pt x="1859761" y="522308"/>
                </a:lnTo>
                <a:lnTo>
                  <a:pt x="1874278" y="519584"/>
                </a:lnTo>
                <a:lnTo>
                  <a:pt x="1889702" y="517087"/>
                </a:lnTo>
                <a:lnTo>
                  <a:pt x="1906034" y="514817"/>
                </a:lnTo>
                <a:lnTo>
                  <a:pt x="1923500" y="512774"/>
                </a:lnTo>
                <a:lnTo>
                  <a:pt x="1942100" y="510731"/>
                </a:lnTo>
                <a:lnTo>
                  <a:pt x="1972722" y="507553"/>
                </a:lnTo>
                <a:lnTo>
                  <a:pt x="2003570" y="504148"/>
                </a:lnTo>
                <a:lnTo>
                  <a:pt x="2034192" y="500743"/>
                </a:lnTo>
                <a:lnTo>
                  <a:pt x="2065041" y="497565"/>
                </a:lnTo>
                <a:lnTo>
                  <a:pt x="2096116" y="494387"/>
                </a:lnTo>
                <a:lnTo>
                  <a:pt x="2126738" y="492117"/>
                </a:lnTo>
                <a:lnTo>
                  <a:pt x="2141936" y="490755"/>
                </a:lnTo>
                <a:lnTo>
                  <a:pt x="2157587" y="490074"/>
                </a:lnTo>
                <a:lnTo>
                  <a:pt x="2172785" y="489393"/>
                </a:lnTo>
                <a:lnTo>
                  <a:pt x="2187982" y="488485"/>
                </a:lnTo>
                <a:close/>
                <a:moveTo>
                  <a:pt x="2205037" y="485863"/>
                </a:moveTo>
                <a:lnTo>
                  <a:pt x="2204832" y="486216"/>
                </a:lnTo>
                <a:lnTo>
                  <a:pt x="2198687" y="487451"/>
                </a:lnTo>
                <a:lnTo>
                  <a:pt x="2205037" y="485863"/>
                </a:lnTo>
                <a:close/>
                <a:moveTo>
                  <a:pt x="2208609" y="485863"/>
                </a:moveTo>
                <a:lnTo>
                  <a:pt x="2209800" y="486260"/>
                </a:lnTo>
                <a:lnTo>
                  <a:pt x="2209403" y="486656"/>
                </a:lnTo>
                <a:lnTo>
                  <a:pt x="2203450" y="489038"/>
                </a:lnTo>
                <a:lnTo>
                  <a:pt x="2208609" y="485863"/>
                </a:lnTo>
                <a:close/>
                <a:moveTo>
                  <a:pt x="4064156" y="485835"/>
                </a:moveTo>
                <a:lnTo>
                  <a:pt x="4078288" y="490465"/>
                </a:lnTo>
                <a:lnTo>
                  <a:pt x="4077840" y="490465"/>
                </a:lnTo>
                <a:lnTo>
                  <a:pt x="4066848" y="493773"/>
                </a:lnTo>
                <a:lnTo>
                  <a:pt x="4057650" y="490244"/>
                </a:lnTo>
                <a:lnTo>
                  <a:pt x="4064156" y="485835"/>
                </a:lnTo>
                <a:close/>
                <a:moveTo>
                  <a:pt x="1657130" y="485830"/>
                </a:moveTo>
                <a:lnTo>
                  <a:pt x="1657350" y="485830"/>
                </a:lnTo>
                <a:lnTo>
                  <a:pt x="1653622" y="489458"/>
                </a:lnTo>
                <a:lnTo>
                  <a:pt x="1650333" y="491953"/>
                </a:lnTo>
                <a:lnTo>
                  <a:pt x="1647921" y="493541"/>
                </a:lnTo>
                <a:lnTo>
                  <a:pt x="1649017" y="493541"/>
                </a:lnTo>
                <a:lnTo>
                  <a:pt x="1644194" y="497169"/>
                </a:lnTo>
                <a:lnTo>
                  <a:pt x="1638273" y="499664"/>
                </a:lnTo>
                <a:lnTo>
                  <a:pt x="1617662" y="509643"/>
                </a:lnTo>
                <a:lnTo>
                  <a:pt x="1627967" y="502612"/>
                </a:lnTo>
                <a:lnTo>
                  <a:pt x="1627748" y="503292"/>
                </a:lnTo>
                <a:lnTo>
                  <a:pt x="1633230" y="498983"/>
                </a:lnTo>
                <a:lnTo>
                  <a:pt x="1639808" y="495128"/>
                </a:lnTo>
                <a:lnTo>
                  <a:pt x="1645071" y="492180"/>
                </a:lnTo>
                <a:lnTo>
                  <a:pt x="1645509" y="491953"/>
                </a:lnTo>
                <a:lnTo>
                  <a:pt x="1652526" y="487644"/>
                </a:lnTo>
                <a:lnTo>
                  <a:pt x="1657130" y="485830"/>
                </a:lnTo>
                <a:close/>
                <a:moveTo>
                  <a:pt x="2206914" y="484275"/>
                </a:moveTo>
                <a:lnTo>
                  <a:pt x="2208213" y="484502"/>
                </a:lnTo>
                <a:lnTo>
                  <a:pt x="2203450" y="485863"/>
                </a:lnTo>
                <a:lnTo>
                  <a:pt x="2206914" y="484275"/>
                </a:lnTo>
                <a:close/>
                <a:moveTo>
                  <a:pt x="3652899" y="484256"/>
                </a:moveTo>
                <a:lnTo>
                  <a:pt x="3656013" y="485050"/>
                </a:lnTo>
                <a:lnTo>
                  <a:pt x="3655830" y="485050"/>
                </a:lnTo>
                <a:lnTo>
                  <a:pt x="3651250" y="485844"/>
                </a:lnTo>
                <a:lnTo>
                  <a:pt x="3652899" y="484256"/>
                </a:lnTo>
                <a:close/>
                <a:moveTo>
                  <a:pt x="2199550" y="482810"/>
                </a:moveTo>
                <a:lnTo>
                  <a:pt x="2195467" y="483264"/>
                </a:lnTo>
                <a:lnTo>
                  <a:pt x="2195241" y="483264"/>
                </a:lnTo>
                <a:lnTo>
                  <a:pt x="2199550" y="482810"/>
                </a:lnTo>
                <a:close/>
                <a:moveTo>
                  <a:pt x="2203450" y="482688"/>
                </a:moveTo>
                <a:lnTo>
                  <a:pt x="2200179" y="485864"/>
                </a:lnTo>
                <a:lnTo>
                  <a:pt x="2197100" y="485228"/>
                </a:lnTo>
                <a:lnTo>
                  <a:pt x="2201718" y="483006"/>
                </a:lnTo>
                <a:lnTo>
                  <a:pt x="2203450" y="482688"/>
                </a:lnTo>
                <a:close/>
                <a:moveTo>
                  <a:pt x="3709988" y="481076"/>
                </a:moveTo>
                <a:lnTo>
                  <a:pt x="3709988" y="481198"/>
                </a:lnTo>
                <a:lnTo>
                  <a:pt x="3700463" y="482664"/>
                </a:lnTo>
                <a:lnTo>
                  <a:pt x="3709988" y="481076"/>
                </a:lnTo>
                <a:close/>
                <a:moveTo>
                  <a:pt x="1707081" y="481069"/>
                </a:moveTo>
                <a:lnTo>
                  <a:pt x="1708150" y="481442"/>
                </a:lnTo>
                <a:lnTo>
                  <a:pt x="1706867" y="481815"/>
                </a:lnTo>
                <a:lnTo>
                  <a:pt x="1697037" y="484243"/>
                </a:lnTo>
                <a:lnTo>
                  <a:pt x="1707081" y="481069"/>
                </a:lnTo>
                <a:close/>
                <a:moveTo>
                  <a:pt x="2236787" y="477925"/>
                </a:moveTo>
                <a:lnTo>
                  <a:pt x="2235653" y="480108"/>
                </a:lnTo>
                <a:lnTo>
                  <a:pt x="2220912" y="495387"/>
                </a:lnTo>
                <a:lnTo>
                  <a:pt x="2221819" y="492719"/>
                </a:lnTo>
                <a:lnTo>
                  <a:pt x="2222726" y="490052"/>
                </a:lnTo>
                <a:lnTo>
                  <a:pt x="2223860" y="487384"/>
                </a:lnTo>
                <a:lnTo>
                  <a:pt x="2225674" y="485201"/>
                </a:lnTo>
                <a:lnTo>
                  <a:pt x="2227262" y="483503"/>
                </a:lnTo>
                <a:lnTo>
                  <a:pt x="2229303" y="482048"/>
                </a:lnTo>
                <a:lnTo>
                  <a:pt x="2231797" y="480593"/>
                </a:lnTo>
                <a:lnTo>
                  <a:pt x="2234065" y="479380"/>
                </a:lnTo>
                <a:lnTo>
                  <a:pt x="2232931" y="478895"/>
                </a:lnTo>
                <a:lnTo>
                  <a:pt x="2233158" y="478410"/>
                </a:lnTo>
                <a:lnTo>
                  <a:pt x="2236787" y="477925"/>
                </a:lnTo>
                <a:close/>
                <a:moveTo>
                  <a:pt x="1670050" y="473130"/>
                </a:moveTo>
                <a:lnTo>
                  <a:pt x="1670050" y="473806"/>
                </a:lnTo>
                <a:lnTo>
                  <a:pt x="1666210" y="476737"/>
                </a:lnTo>
                <a:lnTo>
                  <a:pt x="1662144" y="479441"/>
                </a:lnTo>
                <a:lnTo>
                  <a:pt x="1652882" y="484400"/>
                </a:lnTo>
                <a:lnTo>
                  <a:pt x="1661692" y="480343"/>
                </a:lnTo>
                <a:lnTo>
                  <a:pt x="1651527" y="486879"/>
                </a:lnTo>
                <a:lnTo>
                  <a:pt x="1653334" y="486428"/>
                </a:lnTo>
                <a:lnTo>
                  <a:pt x="1646331" y="490711"/>
                </a:lnTo>
                <a:lnTo>
                  <a:pt x="1643395" y="492739"/>
                </a:lnTo>
                <a:lnTo>
                  <a:pt x="1633004" y="498374"/>
                </a:lnTo>
                <a:lnTo>
                  <a:pt x="1633230" y="498374"/>
                </a:lnTo>
                <a:lnTo>
                  <a:pt x="1612900" y="509643"/>
                </a:lnTo>
                <a:lnTo>
                  <a:pt x="1612900" y="509192"/>
                </a:lnTo>
                <a:lnTo>
                  <a:pt x="1614707" y="508065"/>
                </a:lnTo>
                <a:lnTo>
                  <a:pt x="1615385" y="507614"/>
                </a:lnTo>
                <a:lnTo>
                  <a:pt x="1628260" y="499500"/>
                </a:lnTo>
                <a:lnTo>
                  <a:pt x="1632552" y="495669"/>
                </a:lnTo>
                <a:lnTo>
                  <a:pt x="1627357" y="497698"/>
                </a:lnTo>
                <a:lnTo>
                  <a:pt x="1636721" y="492018"/>
                </a:lnTo>
                <a:lnTo>
                  <a:pt x="1641814" y="489809"/>
                </a:lnTo>
                <a:lnTo>
                  <a:pt x="1641588" y="489583"/>
                </a:lnTo>
                <a:lnTo>
                  <a:pt x="1648816" y="485752"/>
                </a:lnTo>
                <a:lnTo>
                  <a:pt x="1646557" y="486879"/>
                </a:lnTo>
                <a:lnTo>
                  <a:pt x="1649268" y="484850"/>
                </a:lnTo>
                <a:lnTo>
                  <a:pt x="1655593" y="481470"/>
                </a:lnTo>
                <a:lnTo>
                  <a:pt x="1648138" y="485076"/>
                </a:lnTo>
                <a:lnTo>
                  <a:pt x="1651301" y="483498"/>
                </a:lnTo>
                <a:lnTo>
                  <a:pt x="1657174" y="480117"/>
                </a:lnTo>
                <a:lnTo>
                  <a:pt x="1656948" y="479892"/>
                </a:lnTo>
                <a:lnTo>
                  <a:pt x="1670050" y="473130"/>
                </a:lnTo>
                <a:close/>
                <a:moveTo>
                  <a:pt x="1688499" y="473106"/>
                </a:moveTo>
                <a:lnTo>
                  <a:pt x="1688209" y="473287"/>
                </a:lnTo>
                <a:lnTo>
                  <a:pt x="1687595" y="473567"/>
                </a:lnTo>
                <a:lnTo>
                  <a:pt x="1688499" y="473106"/>
                </a:lnTo>
                <a:close/>
                <a:moveTo>
                  <a:pt x="1664537" y="472022"/>
                </a:moveTo>
                <a:lnTo>
                  <a:pt x="1644321" y="484029"/>
                </a:lnTo>
                <a:lnTo>
                  <a:pt x="1641154" y="485929"/>
                </a:lnTo>
                <a:lnTo>
                  <a:pt x="1644650" y="484243"/>
                </a:lnTo>
                <a:lnTo>
                  <a:pt x="1642768" y="485235"/>
                </a:lnTo>
                <a:lnTo>
                  <a:pt x="1639748" y="486772"/>
                </a:lnTo>
                <a:lnTo>
                  <a:pt x="1612568" y="503073"/>
                </a:lnTo>
                <a:lnTo>
                  <a:pt x="1581496" y="522343"/>
                </a:lnTo>
                <a:lnTo>
                  <a:pt x="1564712" y="532998"/>
                </a:lnTo>
                <a:lnTo>
                  <a:pt x="1549444" y="542692"/>
                </a:lnTo>
                <a:lnTo>
                  <a:pt x="1563578" y="533452"/>
                </a:lnTo>
                <a:lnTo>
                  <a:pt x="1595104" y="513728"/>
                </a:lnTo>
                <a:lnTo>
                  <a:pt x="1610980" y="503980"/>
                </a:lnTo>
                <a:lnTo>
                  <a:pt x="1626857" y="494231"/>
                </a:lnTo>
                <a:lnTo>
                  <a:pt x="1637672" y="487828"/>
                </a:lnTo>
                <a:lnTo>
                  <a:pt x="1626776" y="493371"/>
                </a:lnTo>
                <a:lnTo>
                  <a:pt x="1626070" y="493570"/>
                </a:lnTo>
                <a:lnTo>
                  <a:pt x="1627480" y="492777"/>
                </a:lnTo>
                <a:lnTo>
                  <a:pt x="1629363" y="491784"/>
                </a:lnTo>
                <a:lnTo>
                  <a:pt x="1626070" y="493173"/>
                </a:lnTo>
                <a:lnTo>
                  <a:pt x="1628189" y="492180"/>
                </a:lnTo>
                <a:lnTo>
                  <a:pt x="1639678" y="486640"/>
                </a:lnTo>
                <a:lnTo>
                  <a:pt x="1656341" y="476775"/>
                </a:lnTo>
                <a:lnTo>
                  <a:pt x="1664537" y="472022"/>
                </a:lnTo>
                <a:close/>
                <a:moveTo>
                  <a:pt x="3727958" y="468004"/>
                </a:moveTo>
                <a:lnTo>
                  <a:pt x="3728808" y="468164"/>
                </a:lnTo>
                <a:lnTo>
                  <a:pt x="3729038" y="468376"/>
                </a:lnTo>
                <a:lnTo>
                  <a:pt x="3727958" y="468004"/>
                </a:lnTo>
                <a:close/>
                <a:moveTo>
                  <a:pt x="3713163" y="465201"/>
                </a:moveTo>
                <a:lnTo>
                  <a:pt x="3717535" y="465201"/>
                </a:lnTo>
                <a:lnTo>
                  <a:pt x="3721446" y="466048"/>
                </a:lnTo>
                <a:lnTo>
                  <a:pt x="3725357" y="467106"/>
                </a:lnTo>
                <a:lnTo>
                  <a:pt x="3727958" y="468004"/>
                </a:lnTo>
                <a:lnTo>
                  <a:pt x="3713163" y="465201"/>
                </a:lnTo>
                <a:close/>
                <a:moveTo>
                  <a:pt x="2234936" y="463062"/>
                </a:moveTo>
                <a:lnTo>
                  <a:pt x="2229945" y="463743"/>
                </a:lnTo>
                <a:lnTo>
                  <a:pt x="2230626" y="463743"/>
                </a:lnTo>
                <a:lnTo>
                  <a:pt x="2234936" y="463062"/>
                </a:lnTo>
                <a:close/>
                <a:moveTo>
                  <a:pt x="1745116" y="460596"/>
                </a:moveTo>
                <a:lnTo>
                  <a:pt x="1744435" y="461048"/>
                </a:lnTo>
                <a:lnTo>
                  <a:pt x="1744662" y="461048"/>
                </a:lnTo>
                <a:lnTo>
                  <a:pt x="1745116" y="460596"/>
                </a:lnTo>
                <a:close/>
                <a:moveTo>
                  <a:pt x="1708150" y="457257"/>
                </a:moveTo>
                <a:lnTo>
                  <a:pt x="1704158" y="460432"/>
                </a:lnTo>
                <a:lnTo>
                  <a:pt x="1693862" y="465195"/>
                </a:lnTo>
                <a:lnTo>
                  <a:pt x="1699115" y="461821"/>
                </a:lnTo>
                <a:lnTo>
                  <a:pt x="1698905" y="461821"/>
                </a:lnTo>
                <a:lnTo>
                  <a:pt x="1697854" y="462020"/>
                </a:lnTo>
                <a:lnTo>
                  <a:pt x="1708150" y="457257"/>
                </a:lnTo>
                <a:close/>
                <a:moveTo>
                  <a:pt x="2814411" y="455639"/>
                </a:moveTo>
                <a:lnTo>
                  <a:pt x="2817813" y="455903"/>
                </a:lnTo>
                <a:lnTo>
                  <a:pt x="2817813" y="456168"/>
                </a:lnTo>
                <a:lnTo>
                  <a:pt x="2809875" y="457227"/>
                </a:lnTo>
                <a:lnTo>
                  <a:pt x="2814411" y="455639"/>
                </a:lnTo>
                <a:close/>
                <a:moveTo>
                  <a:pt x="2239491" y="450940"/>
                </a:moveTo>
                <a:lnTo>
                  <a:pt x="2239962" y="450940"/>
                </a:lnTo>
                <a:lnTo>
                  <a:pt x="2239727" y="451184"/>
                </a:lnTo>
                <a:lnTo>
                  <a:pt x="2233612" y="454115"/>
                </a:lnTo>
                <a:lnTo>
                  <a:pt x="2239491" y="450940"/>
                </a:lnTo>
                <a:close/>
                <a:moveTo>
                  <a:pt x="2251834" y="449352"/>
                </a:moveTo>
                <a:lnTo>
                  <a:pt x="2257425" y="452527"/>
                </a:lnTo>
                <a:lnTo>
                  <a:pt x="2254940" y="452039"/>
                </a:lnTo>
                <a:lnTo>
                  <a:pt x="2249763" y="452039"/>
                </a:lnTo>
                <a:lnTo>
                  <a:pt x="2247900" y="450085"/>
                </a:lnTo>
                <a:lnTo>
                  <a:pt x="2251834" y="449352"/>
                </a:lnTo>
                <a:close/>
                <a:moveTo>
                  <a:pt x="3870977" y="449326"/>
                </a:moveTo>
                <a:lnTo>
                  <a:pt x="3872992" y="449326"/>
                </a:lnTo>
                <a:lnTo>
                  <a:pt x="3877470" y="449723"/>
                </a:lnTo>
                <a:lnTo>
                  <a:pt x="3881500" y="450319"/>
                </a:lnTo>
                <a:lnTo>
                  <a:pt x="3886201" y="450914"/>
                </a:lnTo>
                <a:lnTo>
                  <a:pt x="3885530" y="450914"/>
                </a:lnTo>
                <a:lnTo>
                  <a:pt x="3868738" y="449525"/>
                </a:lnTo>
                <a:lnTo>
                  <a:pt x="3870977" y="449326"/>
                </a:lnTo>
                <a:close/>
                <a:moveTo>
                  <a:pt x="2281949" y="447765"/>
                </a:moveTo>
                <a:lnTo>
                  <a:pt x="2282825" y="447765"/>
                </a:lnTo>
                <a:lnTo>
                  <a:pt x="2282387" y="448470"/>
                </a:lnTo>
                <a:lnTo>
                  <a:pt x="2270125" y="454114"/>
                </a:lnTo>
                <a:lnTo>
                  <a:pt x="2281949" y="447765"/>
                </a:lnTo>
                <a:close/>
                <a:moveTo>
                  <a:pt x="3556510" y="445677"/>
                </a:moveTo>
                <a:lnTo>
                  <a:pt x="3560333" y="446135"/>
                </a:lnTo>
                <a:lnTo>
                  <a:pt x="3559884" y="446135"/>
                </a:lnTo>
                <a:lnTo>
                  <a:pt x="3554486" y="446823"/>
                </a:lnTo>
                <a:lnTo>
                  <a:pt x="3556510" y="445677"/>
                </a:lnTo>
                <a:close/>
                <a:moveTo>
                  <a:pt x="2253816" y="444590"/>
                </a:moveTo>
                <a:lnTo>
                  <a:pt x="2255837" y="444908"/>
                </a:lnTo>
                <a:lnTo>
                  <a:pt x="2255259" y="445225"/>
                </a:lnTo>
                <a:lnTo>
                  <a:pt x="2249487" y="446178"/>
                </a:lnTo>
                <a:lnTo>
                  <a:pt x="2253816" y="444590"/>
                </a:lnTo>
                <a:close/>
                <a:moveTo>
                  <a:pt x="2272728" y="444590"/>
                </a:moveTo>
                <a:lnTo>
                  <a:pt x="2273109" y="444590"/>
                </a:lnTo>
                <a:lnTo>
                  <a:pt x="2268537" y="446178"/>
                </a:lnTo>
                <a:lnTo>
                  <a:pt x="2272728" y="444590"/>
                </a:lnTo>
                <a:close/>
                <a:moveTo>
                  <a:pt x="3639080" y="441393"/>
                </a:moveTo>
                <a:lnTo>
                  <a:pt x="3641550" y="441393"/>
                </a:lnTo>
                <a:lnTo>
                  <a:pt x="3639609" y="442981"/>
                </a:lnTo>
                <a:lnTo>
                  <a:pt x="3636963" y="442664"/>
                </a:lnTo>
                <a:lnTo>
                  <a:pt x="3639080" y="441393"/>
                </a:lnTo>
                <a:close/>
                <a:moveTo>
                  <a:pt x="3541083" y="441312"/>
                </a:moveTo>
                <a:lnTo>
                  <a:pt x="3541486" y="441390"/>
                </a:lnTo>
                <a:lnTo>
                  <a:pt x="3541260" y="441390"/>
                </a:lnTo>
                <a:lnTo>
                  <a:pt x="3541083" y="441312"/>
                </a:lnTo>
                <a:close/>
                <a:moveTo>
                  <a:pt x="2275482" y="439827"/>
                </a:moveTo>
                <a:lnTo>
                  <a:pt x="2276475" y="440180"/>
                </a:lnTo>
                <a:lnTo>
                  <a:pt x="2276276" y="440180"/>
                </a:lnTo>
                <a:lnTo>
                  <a:pt x="2271712" y="443002"/>
                </a:lnTo>
                <a:lnTo>
                  <a:pt x="2275482" y="439827"/>
                </a:lnTo>
                <a:close/>
                <a:moveTo>
                  <a:pt x="2274888" y="438240"/>
                </a:moveTo>
                <a:lnTo>
                  <a:pt x="2273617" y="439828"/>
                </a:lnTo>
                <a:lnTo>
                  <a:pt x="2273300" y="438467"/>
                </a:lnTo>
                <a:lnTo>
                  <a:pt x="2274888" y="438240"/>
                </a:lnTo>
                <a:close/>
                <a:moveTo>
                  <a:pt x="3681789" y="438213"/>
                </a:moveTo>
                <a:lnTo>
                  <a:pt x="3722143" y="445407"/>
                </a:lnTo>
                <a:lnTo>
                  <a:pt x="3728645" y="447143"/>
                </a:lnTo>
                <a:lnTo>
                  <a:pt x="3730663" y="447887"/>
                </a:lnTo>
                <a:lnTo>
                  <a:pt x="3732008" y="448631"/>
                </a:lnTo>
                <a:lnTo>
                  <a:pt x="3732904" y="449127"/>
                </a:lnTo>
                <a:lnTo>
                  <a:pt x="3733353" y="449623"/>
                </a:lnTo>
                <a:lnTo>
                  <a:pt x="3733801" y="450616"/>
                </a:lnTo>
                <a:lnTo>
                  <a:pt x="3732904" y="451608"/>
                </a:lnTo>
                <a:lnTo>
                  <a:pt x="3731559" y="452848"/>
                </a:lnTo>
                <a:lnTo>
                  <a:pt x="3729542" y="453344"/>
                </a:lnTo>
                <a:lnTo>
                  <a:pt x="3727524" y="453840"/>
                </a:lnTo>
                <a:lnTo>
                  <a:pt x="3725282" y="454088"/>
                </a:lnTo>
                <a:lnTo>
                  <a:pt x="3722592" y="454088"/>
                </a:lnTo>
                <a:lnTo>
                  <a:pt x="3716987" y="453840"/>
                </a:lnTo>
                <a:lnTo>
                  <a:pt x="3711382" y="453344"/>
                </a:lnTo>
                <a:lnTo>
                  <a:pt x="3706002" y="452600"/>
                </a:lnTo>
                <a:lnTo>
                  <a:pt x="3697482" y="450864"/>
                </a:lnTo>
                <a:lnTo>
                  <a:pt x="3697482" y="451111"/>
                </a:lnTo>
                <a:lnTo>
                  <a:pt x="3700397" y="452600"/>
                </a:lnTo>
                <a:lnTo>
                  <a:pt x="3697258" y="451608"/>
                </a:lnTo>
                <a:lnTo>
                  <a:pt x="3693223" y="451111"/>
                </a:lnTo>
                <a:lnTo>
                  <a:pt x="3688739" y="450368"/>
                </a:lnTo>
                <a:lnTo>
                  <a:pt x="3684703" y="449623"/>
                </a:lnTo>
                <a:lnTo>
                  <a:pt x="3681341" y="448631"/>
                </a:lnTo>
                <a:lnTo>
                  <a:pt x="3679995" y="447639"/>
                </a:lnTo>
                <a:lnTo>
                  <a:pt x="3679547" y="447143"/>
                </a:lnTo>
                <a:lnTo>
                  <a:pt x="3679323" y="446399"/>
                </a:lnTo>
                <a:lnTo>
                  <a:pt x="3679771" y="445407"/>
                </a:lnTo>
                <a:lnTo>
                  <a:pt x="3680668" y="444415"/>
                </a:lnTo>
                <a:lnTo>
                  <a:pt x="3682686" y="443422"/>
                </a:lnTo>
                <a:lnTo>
                  <a:pt x="3675063" y="442182"/>
                </a:lnTo>
                <a:lnTo>
                  <a:pt x="3681789" y="438213"/>
                </a:lnTo>
                <a:close/>
                <a:moveTo>
                  <a:pt x="3526519" y="436804"/>
                </a:moveTo>
                <a:lnTo>
                  <a:pt x="3533549" y="437686"/>
                </a:lnTo>
                <a:lnTo>
                  <a:pt x="3528275" y="437173"/>
                </a:lnTo>
                <a:lnTo>
                  <a:pt x="3526519" y="436804"/>
                </a:lnTo>
                <a:close/>
                <a:moveTo>
                  <a:pt x="3522663" y="436627"/>
                </a:moveTo>
                <a:lnTo>
                  <a:pt x="3528275" y="437173"/>
                </a:lnTo>
                <a:lnTo>
                  <a:pt x="3534910" y="438568"/>
                </a:lnTo>
                <a:lnTo>
                  <a:pt x="3541083" y="441312"/>
                </a:lnTo>
                <a:lnTo>
                  <a:pt x="3539672" y="441037"/>
                </a:lnTo>
                <a:lnTo>
                  <a:pt x="3532415" y="440508"/>
                </a:lnTo>
                <a:lnTo>
                  <a:pt x="3519488" y="439979"/>
                </a:lnTo>
                <a:lnTo>
                  <a:pt x="3522663" y="436627"/>
                </a:lnTo>
                <a:close/>
                <a:moveTo>
                  <a:pt x="2292960" y="431889"/>
                </a:moveTo>
                <a:lnTo>
                  <a:pt x="2293937" y="432034"/>
                </a:lnTo>
                <a:lnTo>
                  <a:pt x="2287587" y="433478"/>
                </a:lnTo>
                <a:lnTo>
                  <a:pt x="2292960" y="431889"/>
                </a:lnTo>
                <a:close/>
                <a:moveTo>
                  <a:pt x="1772108" y="431857"/>
                </a:moveTo>
                <a:lnTo>
                  <a:pt x="1773238" y="432318"/>
                </a:lnTo>
                <a:lnTo>
                  <a:pt x="1750641" y="447988"/>
                </a:lnTo>
                <a:lnTo>
                  <a:pt x="1752901" y="447297"/>
                </a:lnTo>
                <a:lnTo>
                  <a:pt x="1751997" y="448679"/>
                </a:lnTo>
                <a:lnTo>
                  <a:pt x="1751997" y="449601"/>
                </a:lnTo>
                <a:lnTo>
                  <a:pt x="1740698" y="456515"/>
                </a:lnTo>
                <a:lnTo>
                  <a:pt x="1748155" y="452827"/>
                </a:lnTo>
                <a:lnTo>
                  <a:pt x="1752449" y="451445"/>
                </a:lnTo>
                <a:lnTo>
                  <a:pt x="1754482" y="450523"/>
                </a:lnTo>
                <a:lnTo>
                  <a:pt x="1755160" y="450523"/>
                </a:lnTo>
                <a:lnTo>
                  <a:pt x="1755160" y="450753"/>
                </a:lnTo>
                <a:lnTo>
                  <a:pt x="1754030" y="451675"/>
                </a:lnTo>
                <a:lnTo>
                  <a:pt x="1748833" y="454210"/>
                </a:lnTo>
                <a:lnTo>
                  <a:pt x="1740924" y="458358"/>
                </a:lnTo>
                <a:lnTo>
                  <a:pt x="1742958" y="457667"/>
                </a:lnTo>
                <a:lnTo>
                  <a:pt x="1733015" y="462967"/>
                </a:lnTo>
                <a:lnTo>
                  <a:pt x="1738438" y="461124"/>
                </a:lnTo>
                <a:lnTo>
                  <a:pt x="1719909" y="470111"/>
                </a:lnTo>
                <a:lnTo>
                  <a:pt x="1729174" y="466884"/>
                </a:lnTo>
                <a:lnTo>
                  <a:pt x="1729174" y="467576"/>
                </a:lnTo>
                <a:lnTo>
                  <a:pt x="1722395" y="471954"/>
                </a:lnTo>
                <a:lnTo>
                  <a:pt x="1728722" y="469189"/>
                </a:lnTo>
                <a:lnTo>
                  <a:pt x="1717875" y="476333"/>
                </a:lnTo>
                <a:lnTo>
                  <a:pt x="1699346" y="482785"/>
                </a:lnTo>
                <a:lnTo>
                  <a:pt x="1681946" y="490620"/>
                </a:lnTo>
                <a:lnTo>
                  <a:pt x="1684640" y="488358"/>
                </a:lnTo>
                <a:lnTo>
                  <a:pt x="1699346" y="480481"/>
                </a:lnTo>
                <a:lnTo>
                  <a:pt x="1694600" y="482554"/>
                </a:lnTo>
                <a:lnTo>
                  <a:pt x="1690081" y="484628"/>
                </a:lnTo>
                <a:lnTo>
                  <a:pt x="1685788" y="487394"/>
                </a:lnTo>
                <a:lnTo>
                  <a:pt x="1684640" y="488358"/>
                </a:lnTo>
                <a:lnTo>
                  <a:pt x="1676975" y="492464"/>
                </a:lnTo>
                <a:lnTo>
                  <a:pt x="1672907" y="494077"/>
                </a:lnTo>
                <a:lnTo>
                  <a:pt x="1674489" y="492464"/>
                </a:lnTo>
                <a:lnTo>
                  <a:pt x="1657541" y="501221"/>
                </a:lnTo>
                <a:lnTo>
                  <a:pt x="1660160" y="498328"/>
                </a:lnTo>
                <a:lnTo>
                  <a:pt x="1670874" y="491772"/>
                </a:lnTo>
                <a:lnTo>
                  <a:pt x="1666806" y="493616"/>
                </a:lnTo>
                <a:lnTo>
                  <a:pt x="1663417" y="495920"/>
                </a:lnTo>
                <a:lnTo>
                  <a:pt x="1660253" y="498225"/>
                </a:lnTo>
                <a:lnTo>
                  <a:pt x="1660160" y="498328"/>
                </a:lnTo>
                <a:lnTo>
                  <a:pt x="1652796" y="502834"/>
                </a:lnTo>
                <a:lnTo>
                  <a:pt x="1657541" y="498225"/>
                </a:lnTo>
                <a:lnTo>
                  <a:pt x="1647825" y="503294"/>
                </a:lnTo>
                <a:lnTo>
                  <a:pt x="1648277" y="500760"/>
                </a:lnTo>
                <a:lnTo>
                  <a:pt x="1648729" y="499838"/>
                </a:lnTo>
                <a:lnTo>
                  <a:pt x="1649181" y="498916"/>
                </a:lnTo>
                <a:lnTo>
                  <a:pt x="1650536" y="497764"/>
                </a:lnTo>
                <a:lnTo>
                  <a:pt x="1652118" y="496612"/>
                </a:lnTo>
                <a:lnTo>
                  <a:pt x="1654378" y="495920"/>
                </a:lnTo>
                <a:lnTo>
                  <a:pt x="1656864" y="494768"/>
                </a:lnTo>
                <a:lnTo>
                  <a:pt x="1659801" y="493846"/>
                </a:lnTo>
                <a:lnTo>
                  <a:pt x="1663191" y="492694"/>
                </a:lnTo>
                <a:lnTo>
                  <a:pt x="1662739" y="492694"/>
                </a:lnTo>
                <a:lnTo>
                  <a:pt x="1663191" y="491311"/>
                </a:lnTo>
                <a:lnTo>
                  <a:pt x="1661383" y="491311"/>
                </a:lnTo>
                <a:lnTo>
                  <a:pt x="1665902" y="487855"/>
                </a:lnTo>
                <a:lnTo>
                  <a:pt x="1666128" y="488085"/>
                </a:lnTo>
                <a:lnTo>
                  <a:pt x="1668614" y="487164"/>
                </a:lnTo>
                <a:lnTo>
                  <a:pt x="1686240" y="479328"/>
                </a:lnTo>
                <a:lnTo>
                  <a:pt x="1697086" y="476563"/>
                </a:lnTo>
                <a:lnTo>
                  <a:pt x="1689629" y="477715"/>
                </a:lnTo>
                <a:lnTo>
                  <a:pt x="1689403" y="477024"/>
                </a:lnTo>
                <a:lnTo>
                  <a:pt x="1699798" y="473567"/>
                </a:lnTo>
                <a:lnTo>
                  <a:pt x="1695052" y="473798"/>
                </a:lnTo>
                <a:lnTo>
                  <a:pt x="1699120" y="472415"/>
                </a:lnTo>
                <a:lnTo>
                  <a:pt x="1696860" y="472645"/>
                </a:lnTo>
                <a:lnTo>
                  <a:pt x="1697990" y="471493"/>
                </a:lnTo>
                <a:lnTo>
                  <a:pt x="1691663" y="474489"/>
                </a:lnTo>
                <a:lnTo>
                  <a:pt x="1695278" y="472415"/>
                </a:lnTo>
                <a:lnTo>
                  <a:pt x="1685788" y="476563"/>
                </a:lnTo>
                <a:lnTo>
                  <a:pt x="1692115" y="473337"/>
                </a:lnTo>
                <a:lnTo>
                  <a:pt x="1683302" y="476333"/>
                </a:lnTo>
                <a:lnTo>
                  <a:pt x="1688209" y="473287"/>
                </a:lnTo>
                <a:lnTo>
                  <a:pt x="1707255" y="464580"/>
                </a:lnTo>
                <a:lnTo>
                  <a:pt x="1697990" y="467345"/>
                </a:lnTo>
                <a:lnTo>
                  <a:pt x="1709966" y="459741"/>
                </a:lnTo>
                <a:lnTo>
                  <a:pt x="1716519" y="456515"/>
                </a:lnTo>
                <a:lnTo>
                  <a:pt x="1716745" y="456976"/>
                </a:lnTo>
                <a:lnTo>
                  <a:pt x="1715164" y="459510"/>
                </a:lnTo>
                <a:lnTo>
                  <a:pt x="1715164" y="459971"/>
                </a:lnTo>
                <a:lnTo>
                  <a:pt x="1719683" y="457436"/>
                </a:lnTo>
                <a:lnTo>
                  <a:pt x="1723976" y="455823"/>
                </a:lnTo>
                <a:lnTo>
                  <a:pt x="1718553" y="457667"/>
                </a:lnTo>
                <a:lnTo>
                  <a:pt x="1722621" y="455132"/>
                </a:lnTo>
                <a:lnTo>
                  <a:pt x="1721491" y="455362"/>
                </a:lnTo>
                <a:lnTo>
                  <a:pt x="1720813" y="454901"/>
                </a:lnTo>
                <a:lnTo>
                  <a:pt x="1736750" y="447725"/>
                </a:lnTo>
                <a:lnTo>
                  <a:pt x="1736725" y="447732"/>
                </a:lnTo>
                <a:lnTo>
                  <a:pt x="1736789" y="447707"/>
                </a:lnTo>
                <a:lnTo>
                  <a:pt x="1738213" y="447066"/>
                </a:lnTo>
                <a:lnTo>
                  <a:pt x="1738264" y="447145"/>
                </a:lnTo>
                <a:lnTo>
                  <a:pt x="1740892" y="446144"/>
                </a:lnTo>
                <a:lnTo>
                  <a:pt x="1741488" y="446408"/>
                </a:lnTo>
                <a:lnTo>
                  <a:pt x="1740595" y="446673"/>
                </a:lnTo>
                <a:lnTo>
                  <a:pt x="1738356" y="447285"/>
                </a:lnTo>
                <a:lnTo>
                  <a:pt x="1739116" y="448449"/>
                </a:lnTo>
                <a:lnTo>
                  <a:pt x="1745444" y="444762"/>
                </a:lnTo>
                <a:lnTo>
                  <a:pt x="1745444" y="443840"/>
                </a:lnTo>
                <a:lnTo>
                  <a:pt x="1746121" y="442688"/>
                </a:lnTo>
                <a:lnTo>
                  <a:pt x="1755612" y="438310"/>
                </a:lnTo>
                <a:lnTo>
                  <a:pt x="1755160" y="439462"/>
                </a:lnTo>
                <a:lnTo>
                  <a:pt x="1759454" y="437618"/>
                </a:lnTo>
                <a:lnTo>
                  <a:pt x="1759680" y="438310"/>
                </a:lnTo>
                <a:lnTo>
                  <a:pt x="1766685" y="435314"/>
                </a:lnTo>
                <a:lnTo>
                  <a:pt x="1764651" y="435544"/>
                </a:lnTo>
                <a:lnTo>
                  <a:pt x="1765103" y="435083"/>
                </a:lnTo>
                <a:lnTo>
                  <a:pt x="1772108" y="431857"/>
                </a:lnTo>
                <a:close/>
                <a:moveTo>
                  <a:pt x="2283245" y="430248"/>
                </a:moveTo>
                <a:lnTo>
                  <a:pt x="2284306" y="430303"/>
                </a:lnTo>
                <a:lnTo>
                  <a:pt x="2283036" y="430303"/>
                </a:lnTo>
                <a:lnTo>
                  <a:pt x="2283245" y="430248"/>
                </a:lnTo>
                <a:close/>
                <a:moveTo>
                  <a:pt x="1799318" y="429662"/>
                </a:moveTo>
                <a:lnTo>
                  <a:pt x="1790246" y="430565"/>
                </a:lnTo>
                <a:lnTo>
                  <a:pt x="1799544" y="429662"/>
                </a:lnTo>
                <a:lnTo>
                  <a:pt x="1799318" y="429662"/>
                </a:lnTo>
                <a:close/>
                <a:moveTo>
                  <a:pt x="2285576" y="428715"/>
                </a:moveTo>
                <a:lnTo>
                  <a:pt x="2286000" y="429326"/>
                </a:lnTo>
                <a:lnTo>
                  <a:pt x="2285788" y="429570"/>
                </a:lnTo>
                <a:lnTo>
                  <a:pt x="2283245" y="430248"/>
                </a:lnTo>
                <a:lnTo>
                  <a:pt x="2279650" y="430059"/>
                </a:lnTo>
                <a:lnTo>
                  <a:pt x="2285576" y="428715"/>
                </a:lnTo>
                <a:close/>
                <a:moveTo>
                  <a:pt x="1947771" y="420387"/>
                </a:moveTo>
                <a:lnTo>
                  <a:pt x="1947544" y="420613"/>
                </a:lnTo>
                <a:lnTo>
                  <a:pt x="1941646" y="424699"/>
                </a:lnTo>
                <a:lnTo>
                  <a:pt x="1941471" y="424705"/>
                </a:lnTo>
                <a:lnTo>
                  <a:pt x="1947771" y="420387"/>
                </a:lnTo>
                <a:close/>
                <a:moveTo>
                  <a:pt x="2296633" y="420159"/>
                </a:moveTo>
                <a:lnTo>
                  <a:pt x="2293402" y="420737"/>
                </a:lnTo>
                <a:lnTo>
                  <a:pt x="2294365" y="420387"/>
                </a:lnTo>
                <a:lnTo>
                  <a:pt x="2296633" y="420159"/>
                </a:lnTo>
                <a:close/>
                <a:moveTo>
                  <a:pt x="2314348" y="419190"/>
                </a:moveTo>
                <a:lnTo>
                  <a:pt x="2314575" y="419190"/>
                </a:lnTo>
                <a:lnTo>
                  <a:pt x="2313441" y="421260"/>
                </a:lnTo>
                <a:lnTo>
                  <a:pt x="2313214" y="421468"/>
                </a:lnTo>
                <a:lnTo>
                  <a:pt x="2305050" y="423953"/>
                </a:lnTo>
                <a:lnTo>
                  <a:pt x="2314348" y="419190"/>
                </a:lnTo>
                <a:close/>
                <a:moveTo>
                  <a:pt x="5046329" y="416226"/>
                </a:moveTo>
                <a:lnTo>
                  <a:pt x="5076273" y="432542"/>
                </a:lnTo>
                <a:lnTo>
                  <a:pt x="5080658" y="435329"/>
                </a:lnTo>
                <a:lnTo>
                  <a:pt x="5071055" y="429822"/>
                </a:lnTo>
                <a:lnTo>
                  <a:pt x="5046329" y="416226"/>
                </a:lnTo>
                <a:close/>
                <a:moveTo>
                  <a:pt x="2781769" y="412550"/>
                </a:moveTo>
                <a:lnTo>
                  <a:pt x="2781314" y="413003"/>
                </a:lnTo>
                <a:lnTo>
                  <a:pt x="2768122" y="414364"/>
                </a:lnTo>
                <a:lnTo>
                  <a:pt x="2781769" y="412550"/>
                </a:lnTo>
                <a:close/>
                <a:moveTo>
                  <a:pt x="1883682" y="405502"/>
                </a:moveTo>
                <a:lnTo>
                  <a:pt x="1884816" y="405728"/>
                </a:lnTo>
                <a:lnTo>
                  <a:pt x="1885723" y="405502"/>
                </a:lnTo>
                <a:lnTo>
                  <a:pt x="1883682" y="405502"/>
                </a:lnTo>
                <a:close/>
                <a:moveTo>
                  <a:pt x="2319077" y="400140"/>
                </a:moveTo>
                <a:lnTo>
                  <a:pt x="2320925" y="401477"/>
                </a:lnTo>
                <a:lnTo>
                  <a:pt x="2320463" y="401644"/>
                </a:lnTo>
                <a:lnTo>
                  <a:pt x="2310534" y="403148"/>
                </a:lnTo>
                <a:lnTo>
                  <a:pt x="2308917" y="403315"/>
                </a:lnTo>
                <a:lnTo>
                  <a:pt x="2308225" y="403148"/>
                </a:lnTo>
                <a:lnTo>
                  <a:pt x="2319077" y="400140"/>
                </a:lnTo>
                <a:close/>
                <a:moveTo>
                  <a:pt x="1949223" y="399857"/>
                </a:moveTo>
                <a:lnTo>
                  <a:pt x="1941512" y="402115"/>
                </a:lnTo>
                <a:lnTo>
                  <a:pt x="1949450" y="399857"/>
                </a:lnTo>
                <a:lnTo>
                  <a:pt x="1949223" y="399857"/>
                </a:lnTo>
                <a:close/>
                <a:moveTo>
                  <a:pt x="1983694" y="399631"/>
                </a:moveTo>
                <a:lnTo>
                  <a:pt x="1984375" y="399857"/>
                </a:lnTo>
                <a:lnTo>
                  <a:pt x="1981880" y="402792"/>
                </a:lnTo>
                <a:lnTo>
                  <a:pt x="1974169" y="405954"/>
                </a:lnTo>
                <a:lnTo>
                  <a:pt x="1983694" y="399631"/>
                </a:lnTo>
                <a:close/>
                <a:moveTo>
                  <a:pt x="2044582" y="396967"/>
                </a:moveTo>
                <a:lnTo>
                  <a:pt x="2045993" y="397673"/>
                </a:lnTo>
                <a:lnTo>
                  <a:pt x="2044582" y="399790"/>
                </a:lnTo>
                <a:lnTo>
                  <a:pt x="2046464" y="400495"/>
                </a:lnTo>
                <a:lnTo>
                  <a:pt x="2047875" y="400730"/>
                </a:lnTo>
                <a:lnTo>
                  <a:pt x="2047169" y="402377"/>
                </a:lnTo>
                <a:lnTo>
                  <a:pt x="2046699" y="402612"/>
                </a:lnTo>
                <a:lnTo>
                  <a:pt x="2037527" y="403317"/>
                </a:lnTo>
                <a:lnTo>
                  <a:pt x="2035175" y="402847"/>
                </a:lnTo>
                <a:lnTo>
                  <a:pt x="2044582" y="396967"/>
                </a:lnTo>
                <a:close/>
                <a:moveTo>
                  <a:pt x="2050521" y="396967"/>
                </a:moveTo>
                <a:lnTo>
                  <a:pt x="2051050" y="397421"/>
                </a:lnTo>
                <a:lnTo>
                  <a:pt x="2050697" y="397421"/>
                </a:lnTo>
                <a:lnTo>
                  <a:pt x="2047875" y="398555"/>
                </a:lnTo>
                <a:lnTo>
                  <a:pt x="2050521" y="396967"/>
                </a:lnTo>
                <a:close/>
                <a:moveTo>
                  <a:pt x="2746969" y="396902"/>
                </a:moveTo>
                <a:lnTo>
                  <a:pt x="2770396" y="398489"/>
                </a:lnTo>
                <a:lnTo>
                  <a:pt x="2755039" y="399048"/>
                </a:lnTo>
                <a:lnTo>
                  <a:pt x="2754247" y="398943"/>
                </a:lnTo>
                <a:lnTo>
                  <a:pt x="2750836" y="398263"/>
                </a:lnTo>
                <a:lnTo>
                  <a:pt x="2746969" y="396902"/>
                </a:lnTo>
                <a:close/>
                <a:moveTo>
                  <a:pt x="1950810" y="395341"/>
                </a:moveTo>
                <a:lnTo>
                  <a:pt x="1948996" y="396019"/>
                </a:lnTo>
                <a:lnTo>
                  <a:pt x="1965552" y="396244"/>
                </a:lnTo>
                <a:lnTo>
                  <a:pt x="1961923" y="397825"/>
                </a:lnTo>
                <a:lnTo>
                  <a:pt x="1972582" y="396019"/>
                </a:lnTo>
                <a:lnTo>
                  <a:pt x="1974396" y="396696"/>
                </a:lnTo>
                <a:lnTo>
                  <a:pt x="1975303" y="396696"/>
                </a:lnTo>
                <a:lnTo>
                  <a:pt x="1981200" y="396470"/>
                </a:lnTo>
                <a:lnTo>
                  <a:pt x="1977571" y="397373"/>
                </a:lnTo>
                <a:lnTo>
                  <a:pt x="1970087" y="402341"/>
                </a:lnTo>
                <a:lnTo>
                  <a:pt x="1971221" y="402341"/>
                </a:lnTo>
                <a:lnTo>
                  <a:pt x="1978705" y="400534"/>
                </a:lnTo>
                <a:lnTo>
                  <a:pt x="1966685" y="408437"/>
                </a:lnTo>
                <a:lnTo>
                  <a:pt x="1941059" y="412502"/>
                </a:lnTo>
                <a:lnTo>
                  <a:pt x="1931987" y="414082"/>
                </a:lnTo>
                <a:lnTo>
                  <a:pt x="1925864" y="415663"/>
                </a:lnTo>
                <a:lnTo>
                  <a:pt x="1922235" y="416566"/>
                </a:lnTo>
                <a:lnTo>
                  <a:pt x="1921555" y="417018"/>
                </a:lnTo>
                <a:lnTo>
                  <a:pt x="1921555" y="417243"/>
                </a:lnTo>
                <a:lnTo>
                  <a:pt x="1922009" y="417469"/>
                </a:lnTo>
                <a:lnTo>
                  <a:pt x="1923369" y="417695"/>
                </a:lnTo>
                <a:lnTo>
                  <a:pt x="1927905" y="417695"/>
                </a:lnTo>
                <a:lnTo>
                  <a:pt x="1924277" y="418598"/>
                </a:lnTo>
                <a:lnTo>
                  <a:pt x="1920875" y="419276"/>
                </a:lnTo>
                <a:lnTo>
                  <a:pt x="1919363" y="419577"/>
                </a:lnTo>
                <a:lnTo>
                  <a:pt x="1919060" y="419276"/>
                </a:lnTo>
                <a:lnTo>
                  <a:pt x="1918607" y="418824"/>
                </a:lnTo>
                <a:lnTo>
                  <a:pt x="1917927" y="418598"/>
                </a:lnTo>
                <a:lnTo>
                  <a:pt x="1917019" y="418373"/>
                </a:lnTo>
                <a:lnTo>
                  <a:pt x="1914752" y="418373"/>
                </a:lnTo>
                <a:lnTo>
                  <a:pt x="1912257" y="418824"/>
                </a:lnTo>
                <a:lnTo>
                  <a:pt x="1909082" y="419727"/>
                </a:lnTo>
                <a:lnTo>
                  <a:pt x="1906492" y="420464"/>
                </a:lnTo>
                <a:lnTo>
                  <a:pt x="1906134" y="420404"/>
                </a:lnTo>
                <a:lnTo>
                  <a:pt x="1905000" y="419727"/>
                </a:lnTo>
                <a:lnTo>
                  <a:pt x="1904093" y="419050"/>
                </a:lnTo>
                <a:lnTo>
                  <a:pt x="1902634" y="421954"/>
                </a:lnTo>
                <a:lnTo>
                  <a:pt x="1901999" y="422211"/>
                </a:lnTo>
                <a:lnTo>
                  <a:pt x="1901598" y="422211"/>
                </a:lnTo>
                <a:lnTo>
                  <a:pt x="1901371" y="422211"/>
                </a:lnTo>
                <a:lnTo>
                  <a:pt x="1900918" y="422211"/>
                </a:lnTo>
                <a:lnTo>
                  <a:pt x="1900691" y="422211"/>
                </a:lnTo>
                <a:lnTo>
                  <a:pt x="1900486" y="422823"/>
                </a:lnTo>
                <a:lnTo>
                  <a:pt x="1898941" y="423448"/>
                </a:lnTo>
                <a:lnTo>
                  <a:pt x="1890712" y="424695"/>
                </a:lnTo>
                <a:lnTo>
                  <a:pt x="1883002" y="426050"/>
                </a:lnTo>
                <a:lnTo>
                  <a:pt x="1877332" y="427179"/>
                </a:lnTo>
                <a:lnTo>
                  <a:pt x="1875518" y="427630"/>
                </a:lnTo>
                <a:lnTo>
                  <a:pt x="1874157" y="428308"/>
                </a:lnTo>
                <a:lnTo>
                  <a:pt x="1873703" y="428759"/>
                </a:lnTo>
                <a:lnTo>
                  <a:pt x="1873477" y="428985"/>
                </a:lnTo>
                <a:lnTo>
                  <a:pt x="1873703" y="429211"/>
                </a:lnTo>
                <a:lnTo>
                  <a:pt x="1874157" y="429436"/>
                </a:lnTo>
                <a:lnTo>
                  <a:pt x="1875291" y="429888"/>
                </a:lnTo>
                <a:lnTo>
                  <a:pt x="1879373" y="430340"/>
                </a:lnTo>
                <a:lnTo>
                  <a:pt x="1875518" y="431469"/>
                </a:lnTo>
                <a:lnTo>
                  <a:pt x="1879373" y="430565"/>
                </a:lnTo>
                <a:lnTo>
                  <a:pt x="1883002" y="429436"/>
                </a:lnTo>
                <a:lnTo>
                  <a:pt x="1890712" y="426727"/>
                </a:lnTo>
                <a:lnTo>
                  <a:pt x="1898650" y="423566"/>
                </a:lnTo>
                <a:lnTo>
                  <a:pt x="1898941" y="423448"/>
                </a:lnTo>
                <a:lnTo>
                  <a:pt x="1901144" y="423114"/>
                </a:lnTo>
                <a:lnTo>
                  <a:pt x="1913844" y="421534"/>
                </a:lnTo>
                <a:lnTo>
                  <a:pt x="1900464" y="422888"/>
                </a:lnTo>
                <a:lnTo>
                  <a:pt x="1900486" y="422823"/>
                </a:lnTo>
                <a:lnTo>
                  <a:pt x="1901999" y="422211"/>
                </a:lnTo>
                <a:lnTo>
                  <a:pt x="1902052" y="422211"/>
                </a:lnTo>
                <a:lnTo>
                  <a:pt x="1902278" y="422211"/>
                </a:lnTo>
                <a:lnTo>
                  <a:pt x="1902505" y="422211"/>
                </a:lnTo>
                <a:lnTo>
                  <a:pt x="1902634" y="421954"/>
                </a:lnTo>
                <a:lnTo>
                  <a:pt x="1905907" y="420630"/>
                </a:lnTo>
                <a:lnTo>
                  <a:pt x="1906492" y="420464"/>
                </a:lnTo>
                <a:lnTo>
                  <a:pt x="1907494" y="420630"/>
                </a:lnTo>
                <a:lnTo>
                  <a:pt x="1908628" y="420856"/>
                </a:lnTo>
                <a:lnTo>
                  <a:pt x="1911577" y="420856"/>
                </a:lnTo>
                <a:lnTo>
                  <a:pt x="1914298" y="420630"/>
                </a:lnTo>
                <a:lnTo>
                  <a:pt x="1917473" y="419953"/>
                </a:lnTo>
                <a:lnTo>
                  <a:pt x="1919363" y="419577"/>
                </a:lnTo>
                <a:lnTo>
                  <a:pt x="1919514" y="419727"/>
                </a:lnTo>
                <a:lnTo>
                  <a:pt x="1919968" y="420630"/>
                </a:lnTo>
                <a:lnTo>
                  <a:pt x="1919968" y="421534"/>
                </a:lnTo>
                <a:lnTo>
                  <a:pt x="1919514" y="422663"/>
                </a:lnTo>
                <a:lnTo>
                  <a:pt x="1919287" y="423792"/>
                </a:lnTo>
                <a:lnTo>
                  <a:pt x="1904806" y="428735"/>
                </a:lnTo>
                <a:lnTo>
                  <a:pt x="1905807" y="428558"/>
                </a:lnTo>
                <a:lnTo>
                  <a:pt x="1908983" y="428331"/>
                </a:lnTo>
                <a:lnTo>
                  <a:pt x="1910344" y="428331"/>
                </a:lnTo>
                <a:lnTo>
                  <a:pt x="1911251" y="428558"/>
                </a:lnTo>
                <a:lnTo>
                  <a:pt x="1912158" y="429012"/>
                </a:lnTo>
                <a:lnTo>
                  <a:pt x="1912839" y="429466"/>
                </a:lnTo>
                <a:lnTo>
                  <a:pt x="1913519" y="430147"/>
                </a:lnTo>
                <a:lnTo>
                  <a:pt x="1913519" y="431282"/>
                </a:lnTo>
                <a:lnTo>
                  <a:pt x="1913519" y="432417"/>
                </a:lnTo>
                <a:lnTo>
                  <a:pt x="1912839" y="433779"/>
                </a:lnTo>
                <a:lnTo>
                  <a:pt x="1926902" y="425153"/>
                </a:lnTo>
                <a:lnTo>
                  <a:pt x="1941471" y="424705"/>
                </a:lnTo>
                <a:lnTo>
                  <a:pt x="1931212" y="431736"/>
                </a:lnTo>
                <a:lnTo>
                  <a:pt x="1920944" y="438729"/>
                </a:lnTo>
                <a:lnTo>
                  <a:pt x="1918737" y="440135"/>
                </a:lnTo>
                <a:lnTo>
                  <a:pt x="1908529" y="446945"/>
                </a:lnTo>
                <a:lnTo>
                  <a:pt x="1898549" y="453755"/>
                </a:lnTo>
                <a:lnTo>
                  <a:pt x="1888795" y="461019"/>
                </a:lnTo>
                <a:lnTo>
                  <a:pt x="1887037" y="462369"/>
                </a:lnTo>
                <a:lnTo>
                  <a:pt x="1882217" y="465785"/>
                </a:lnTo>
                <a:lnTo>
                  <a:pt x="1850007" y="489167"/>
                </a:lnTo>
                <a:lnTo>
                  <a:pt x="1818025" y="512774"/>
                </a:lnTo>
                <a:lnTo>
                  <a:pt x="1821654" y="510050"/>
                </a:lnTo>
                <a:lnTo>
                  <a:pt x="1824603" y="507553"/>
                </a:lnTo>
                <a:lnTo>
                  <a:pt x="1826871" y="505283"/>
                </a:lnTo>
                <a:lnTo>
                  <a:pt x="1828459" y="503694"/>
                </a:lnTo>
                <a:lnTo>
                  <a:pt x="1829593" y="502332"/>
                </a:lnTo>
                <a:lnTo>
                  <a:pt x="1830047" y="501197"/>
                </a:lnTo>
                <a:lnTo>
                  <a:pt x="1830047" y="500289"/>
                </a:lnTo>
                <a:lnTo>
                  <a:pt x="1829820" y="499835"/>
                </a:lnTo>
                <a:lnTo>
                  <a:pt x="1829139" y="499608"/>
                </a:lnTo>
                <a:lnTo>
                  <a:pt x="1828005" y="499381"/>
                </a:lnTo>
                <a:lnTo>
                  <a:pt x="1826644" y="499608"/>
                </a:lnTo>
                <a:lnTo>
                  <a:pt x="1825056" y="499835"/>
                </a:lnTo>
                <a:lnTo>
                  <a:pt x="1821427" y="500743"/>
                </a:lnTo>
                <a:lnTo>
                  <a:pt x="1817344" y="502332"/>
                </a:lnTo>
                <a:lnTo>
                  <a:pt x="1813488" y="504148"/>
                </a:lnTo>
                <a:lnTo>
                  <a:pt x="1809859" y="506191"/>
                </a:lnTo>
                <a:lnTo>
                  <a:pt x="1806910" y="508007"/>
                </a:lnTo>
                <a:lnTo>
                  <a:pt x="1806003" y="509142"/>
                </a:lnTo>
                <a:lnTo>
                  <a:pt x="1805549" y="510050"/>
                </a:lnTo>
                <a:lnTo>
                  <a:pt x="1804869" y="510731"/>
                </a:lnTo>
                <a:lnTo>
                  <a:pt x="1805322" y="511412"/>
                </a:lnTo>
                <a:lnTo>
                  <a:pt x="1806003" y="512093"/>
                </a:lnTo>
                <a:lnTo>
                  <a:pt x="1807137" y="512774"/>
                </a:lnTo>
                <a:lnTo>
                  <a:pt x="1808951" y="513001"/>
                </a:lnTo>
                <a:lnTo>
                  <a:pt x="1811220" y="513001"/>
                </a:lnTo>
                <a:lnTo>
                  <a:pt x="1814169" y="513001"/>
                </a:lnTo>
                <a:lnTo>
                  <a:pt x="1818025" y="512774"/>
                </a:lnTo>
                <a:lnTo>
                  <a:pt x="1759957" y="517768"/>
                </a:lnTo>
                <a:lnTo>
                  <a:pt x="1730922" y="520038"/>
                </a:lnTo>
                <a:lnTo>
                  <a:pt x="1701888" y="522081"/>
                </a:lnTo>
                <a:lnTo>
                  <a:pt x="1711188" y="521400"/>
                </a:lnTo>
                <a:lnTo>
                  <a:pt x="1720261" y="520492"/>
                </a:lnTo>
                <a:lnTo>
                  <a:pt x="1729561" y="519584"/>
                </a:lnTo>
                <a:lnTo>
                  <a:pt x="1738861" y="517995"/>
                </a:lnTo>
                <a:lnTo>
                  <a:pt x="1721849" y="520038"/>
                </a:lnTo>
                <a:lnTo>
                  <a:pt x="1721622" y="518676"/>
                </a:lnTo>
                <a:lnTo>
                  <a:pt x="1737727" y="514136"/>
                </a:lnTo>
                <a:lnTo>
                  <a:pt x="1739088" y="516406"/>
                </a:lnTo>
                <a:lnTo>
                  <a:pt x="1741583" y="516406"/>
                </a:lnTo>
                <a:lnTo>
                  <a:pt x="1741583" y="515952"/>
                </a:lnTo>
                <a:lnTo>
                  <a:pt x="1749481" y="510954"/>
                </a:lnTo>
                <a:lnTo>
                  <a:pt x="1749425" y="510869"/>
                </a:lnTo>
                <a:lnTo>
                  <a:pt x="1749965" y="510648"/>
                </a:lnTo>
                <a:lnTo>
                  <a:pt x="1757008" y="506191"/>
                </a:lnTo>
                <a:lnTo>
                  <a:pt x="1739315" y="511866"/>
                </a:lnTo>
                <a:lnTo>
                  <a:pt x="1738408" y="510958"/>
                </a:lnTo>
                <a:lnTo>
                  <a:pt x="1739542" y="508688"/>
                </a:lnTo>
                <a:lnTo>
                  <a:pt x="1725932" y="512093"/>
                </a:lnTo>
                <a:lnTo>
                  <a:pt x="1726159" y="511185"/>
                </a:lnTo>
                <a:lnTo>
                  <a:pt x="1737727" y="506872"/>
                </a:lnTo>
                <a:lnTo>
                  <a:pt x="1729108" y="509142"/>
                </a:lnTo>
                <a:lnTo>
                  <a:pt x="1729561" y="507780"/>
                </a:lnTo>
                <a:lnTo>
                  <a:pt x="1739769" y="504148"/>
                </a:lnTo>
                <a:lnTo>
                  <a:pt x="1729108" y="507099"/>
                </a:lnTo>
                <a:lnTo>
                  <a:pt x="1728427" y="506191"/>
                </a:lnTo>
                <a:lnTo>
                  <a:pt x="1732283" y="504148"/>
                </a:lnTo>
                <a:lnTo>
                  <a:pt x="1729788" y="504602"/>
                </a:lnTo>
                <a:lnTo>
                  <a:pt x="1729335" y="503467"/>
                </a:lnTo>
                <a:lnTo>
                  <a:pt x="1731830" y="500970"/>
                </a:lnTo>
                <a:lnTo>
                  <a:pt x="1733871" y="498473"/>
                </a:lnTo>
                <a:lnTo>
                  <a:pt x="1736593" y="496430"/>
                </a:lnTo>
                <a:lnTo>
                  <a:pt x="1739315" y="494160"/>
                </a:lnTo>
                <a:lnTo>
                  <a:pt x="1742264" y="492344"/>
                </a:lnTo>
                <a:lnTo>
                  <a:pt x="1745439" y="490528"/>
                </a:lnTo>
                <a:lnTo>
                  <a:pt x="1748615" y="488939"/>
                </a:lnTo>
                <a:lnTo>
                  <a:pt x="1752017" y="487123"/>
                </a:lnTo>
                <a:lnTo>
                  <a:pt x="1758822" y="484172"/>
                </a:lnTo>
                <a:lnTo>
                  <a:pt x="1766308" y="481448"/>
                </a:lnTo>
                <a:lnTo>
                  <a:pt x="1773793" y="479405"/>
                </a:lnTo>
                <a:lnTo>
                  <a:pt x="1781732" y="477135"/>
                </a:lnTo>
                <a:lnTo>
                  <a:pt x="1789671" y="475547"/>
                </a:lnTo>
                <a:lnTo>
                  <a:pt x="1797610" y="473730"/>
                </a:lnTo>
                <a:lnTo>
                  <a:pt x="1813488" y="470780"/>
                </a:lnTo>
                <a:lnTo>
                  <a:pt x="1828459" y="467602"/>
                </a:lnTo>
                <a:lnTo>
                  <a:pt x="1835717" y="466239"/>
                </a:lnTo>
                <a:lnTo>
                  <a:pt x="1842068" y="464424"/>
                </a:lnTo>
                <a:lnTo>
                  <a:pt x="1850915" y="461019"/>
                </a:lnTo>
                <a:lnTo>
                  <a:pt x="1859307" y="457614"/>
                </a:lnTo>
                <a:lnTo>
                  <a:pt x="1867700" y="453982"/>
                </a:lnTo>
                <a:lnTo>
                  <a:pt x="1874732" y="450804"/>
                </a:lnTo>
                <a:lnTo>
                  <a:pt x="1877454" y="449442"/>
                </a:lnTo>
                <a:lnTo>
                  <a:pt x="1879042" y="448534"/>
                </a:lnTo>
                <a:lnTo>
                  <a:pt x="1879495" y="447853"/>
                </a:lnTo>
                <a:lnTo>
                  <a:pt x="1879722" y="447626"/>
                </a:lnTo>
                <a:lnTo>
                  <a:pt x="1879495" y="447626"/>
                </a:lnTo>
                <a:lnTo>
                  <a:pt x="1878588" y="447399"/>
                </a:lnTo>
                <a:lnTo>
                  <a:pt x="1876320" y="447853"/>
                </a:lnTo>
                <a:lnTo>
                  <a:pt x="1872010" y="448761"/>
                </a:lnTo>
                <a:lnTo>
                  <a:pt x="1857266" y="448761"/>
                </a:lnTo>
                <a:lnTo>
                  <a:pt x="1857039" y="448761"/>
                </a:lnTo>
                <a:lnTo>
                  <a:pt x="1864298" y="444902"/>
                </a:lnTo>
                <a:lnTo>
                  <a:pt x="1873598" y="440362"/>
                </a:lnTo>
                <a:lnTo>
                  <a:pt x="1883578" y="435822"/>
                </a:lnTo>
                <a:lnTo>
                  <a:pt x="1888054" y="433902"/>
                </a:lnTo>
                <a:lnTo>
                  <a:pt x="1883455" y="435307"/>
                </a:lnTo>
                <a:lnTo>
                  <a:pt x="1863952" y="440726"/>
                </a:lnTo>
                <a:lnTo>
                  <a:pt x="1848077" y="445243"/>
                </a:lnTo>
                <a:lnTo>
                  <a:pt x="1848984" y="443210"/>
                </a:lnTo>
                <a:lnTo>
                  <a:pt x="1819955" y="453822"/>
                </a:lnTo>
                <a:lnTo>
                  <a:pt x="1831748" y="452016"/>
                </a:lnTo>
                <a:lnTo>
                  <a:pt x="1801132" y="461951"/>
                </a:lnTo>
                <a:lnTo>
                  <a:pt x="1805441" y="459467"/>
                </a:lnTo>
                <a:lnTo>
                  <a:pt x="1795916" y="460596"/>
                </a:lnTo>
                <a:lnTo>
                  <a:pt x="1799318" y="461048"/>
                </a:lnTo>
                <a:lnTo>
                  <a:pt x="1789112" y="466693"/>
                </a:lnTo>
                <a:lnTo>
                  <a:pt x="1788659" y="466693"/>
                </a:lnTo>
                <a:lnTo>
                  <a:pt x="1765753" y="472112"/>
                </a:lnTo>
                <a:lnTo>
                  <a:pt x="1764619" y="470531"/>
                </a:lnTo>
                <a:lnTo>
                  <a:pt x="1765753" y="468951"/>
                </a:lnTo>
                <a:lnTo>
                  <a:pt x="1764846" y="469402"/>
                </a:lnTo>
                <a:lnTo>
                  <a:pt x="1756909" y="471435"/>
                </a:lnTo>
                <a:lnTo>
                  <a:pt x="1756682" y="473467"/>
                </a:lnTo>
                <a:lnTo>
                  <a:pt x="1754641" y="474144"/>
                </a:lnTo>
                <a:lnTo>
                  <a:pt x="1769609" y="473918"/>
                </a:lnTo>
                <a:lnTo>
                  <a:pt x="1768021" y="474370"/>
                </a:lnTo>
                <a:lnTo>
                  <a:pt x="1758723" y="478209"/>
                </a:lnTo>
                <a:lnTo>
                  <a:pt x="1759403" y="476402"/>
                </a:lnTo>
                <a:lnTo>
                  <a:pt x="1758496" y="474596"/>
                </a:lnTo>
                <a:lnTo>
                  <a:pt x="1748518" y="475950"/>
                </a:lnTo>
                <a:lnTo>
                  <a:pt x="1753960" y="475950"/>
                </a:lnTo>
                <a:lnTo>
                  <a:pt x="1755321" y="477305"/>
                </a:lnTo>
                <a:lnTo>
                  <a:pt x="1732416" y="483853"/>
                </a:lnTo>
                <a:lnTo>
                  <a:pt x="1752373" y="479563"/>
                </a:lnTo>
                <a:lnTo>
                  <a:pt x="1745343" y="482047"/>
                </a:lnTo>
                <a:lnTo>
                  <a:pt x="1751466" y="481144"/>
                </a:lnTo>
                <a:lnTo>
                  <a:pt x="1752146" y="482724"/>
                </a:lnTo>
                <a:lnTo>
                  <a:pt x="1748291" y="484305"/>
                </a:lnTo>
                <a:lnTo>
                  <a:pt x="1744662" y="485660"/>
                </a:lnTo>
                <a:lnTo>
                  <a:pt x="1738085" y="487918"/>
                </a:lnTo>
                <a:lnTo>
                  <a:pt x="1735137" y="489272"/>
                </a:lnTo>
                <a:lnTo>
                  <a:pt x="1732869" y="490401"/>
                </a:lnTo>
                <a:lnTo>
                  <a:pt x="1731282" y="491982"/>
                </a:lnTo>
                <a:lnTo>
                  <a:pt x="1730375" y="492660"/>
                </a:lnTo>
                <a:lnTo>
                  <a:pt x="1729921" y="493563"/>
                </a:lnTo>
                <a:lnTo>
                  <a:pt x="1728107" y="494692"/>
                </a:lnTo>
                <a:lnTo>
                  <a:pt x="1725612" y="495821"/>
                </a:lnTo>
                <a:lnTo>
                  <a:pt x="1720850" y="497401"/>
                </a:lnTo>
                <a:lnTo>
                  <a:pt x="1715860" y="498982"/>
                </a:lnTo>
                <a:lnTo>
                  <a:pt x="1712232" y="500111"/>
                </a:lnTo>
                <a:lnTo>
                  <a:pt x="1716087" y="499885"/>
                </a:lnTo>
                <a:lnTo>
                  <a:pt x="1662339" y="520432"/>
                </a:lnTo>
                <a:lnTo>
                  <a:pt x="1664380" y="519303"/>
                </a:lnTo>
                <a:lnTo>
                  <a:pt x="1653041" y="521110"/>
                </a:lnTo>
                <a:lnTo>
                  <a:pt x="1661432" y="513207"/>
                </a:lnTo>
                <a:lnTo>
                  <a:pt x="1657123" y="515916"/>
                </a:lnTo>
                <a:lnTo>
                  <a:pt x="1653041" y="518174"/>
                </a:lnTo>
                <a:lnTo>
                  <a:pt x="1648732" y="520658"/>
                </a:lnTo>
                <a:lnTo>
                  <a:pt x="1645103" y="523142"/>
                </a:lnTo>
                <a:lnTo>
                  <a:pt x="1649185" y="522013"/>
                </a:lnTo>
                <a:lnTo>
                  <a:pt x="1651000" y="523368"/>
                </a:lnTo>
                <a:lnTo>
                  <a:pt x="1647144" y="525174"/>
                </a:lnTo>
                <a:lnTo>
                  <a:pt x="1642609" y="526755"/>
                </a:lnTo>
                <a:lnTo>
                  <a:pt x="1638753" y="527884"/>
                </a:lnTo>
                <a:lnTo>
                  <a:pt x="1634671" y="529013"/>
                </a:lnTo>
                <a:lnTo>
                  <a:pt x="1630816" y="529238"/>
                </a:lnTo>
                <a:lnTo>
                  <a:pt x="1627187" y="529013"/>
                </a:lnTo>
                <a:lnTo>
                  <a:pt x="1623332" y="528335"/>
                </a:lnTo>
                <a:lnTo>
                  <a:pt x="1619930" y="527206"/>
                </a:lnTo>
                <a:lnTo>
                  <a:pt x="1616302" y="525852"/>
                </a:lnTo>
                <a:lnTo>
                  <a:pt x="1618116" y="526077"/>
                </a:lnTo>
                <a:lnTo>
                  <a:pt x="1626053" y="520658"/>
                </a:lnTo>
                <a:lnTo>
                  <a:pt x="1624012" y="520884"/>
                </a:lnTo>
                <a:lnTo>
                  <a:pt x="1630362" y="517046"/>
                </a:lnTo>
                <a:lnTo>
                  <a:pt x="1636712" y="513207"/>
                </a:lnTo>
                <a:lnTo>
                  <a:pt x="1639887" y="511400"/>
                </a:lnTo>
                <a:lnTo>
                  <a:pt x="1643062" y="510046"/>
                </a:lnTo>
                <a:lnTo>
                  <a:pt x="1646010" y="509368"/>
                </a:lnTo>
                <a:lnTo>
                  <a:pt x="1647598" y="508917"/>
                </a:lnTo>
                <a:lnTo>
                  <a:pt x="1648959" y="508917"/>
                </a:lnTo>
                <a:lnTo>
                  <a:pt x="1634444" y="519078"/>
                </a:lnTo>
                <a:lnTo>
                  <a:pt x="1633991" y="520207"/>
                </a:lnTo>
                <a:lnTo>
                  <a:pt x="1634444" y="521787"/>
                </a:lnTo>
                <a:lnTo>
                  <a:pt x="1639660" y="519529"/>
                </a:lnTo>
                <a:lnTo>
                  <a:pt x="1640794" y="520658"/>
                </a:lnTo>
                <a:lnTo>
                  <a:pt x="1675946" y="503498"/>
                </a:lnTo>
                <a:lnTo>
                  <a:pt x="1655309" y="510723"/>
                </a:lnTo>
                <a:lnTo>
                  <a:pt x="1647130" y="513556"/>
                </a:lnTo>
                <a:lnTo>
                  <a:pt x="1646691" y="513659"/>
                </a:lnTo>
                <a:lnTo>
                  <a:pt x="1654402" y="509820"/>
                </a:lnTo>
                <a:lnTo>
                  <a:pt x="1653948" y="509368"/>
                </a:lnTo>
                <a:lnTo>
                  <a:pt x="1687739" y="492208"/>
                </a:lnTo>
                <a:lnTo>
                  <a:pt x="1660752" y="503723"/>
                </a:lnTo>
                <a:lnTo>
                  <a:pt x="1668190" y="500020"/>
                </a:lnTo>
                <a:lnTo>
                  <a:pt x="1671637" y="498756"/>
                </a:lnTo>
                <a:lnTo>
                  <a:pt x="1675719" y="496272"/>
                </a:lnTo>
                <a:lnTo>
                  <a:pt x="1668190" y="500020"/>
                </a:lnTo>
                <a:lnTo>
                  <a:pt x="1667328" y="500336"/>
                </a:lnTo>
                <a:lnTo>
                  <a:pt x="1662793" y="501466"/>
                </a:lnTo>
                <a:lnTo>
                  <a:pt x="1658257" y="502368"/>
                </a:lnTo>
                <a:lnTo>
                  <a:pt x="1678668" y="492433"/>
                </a:lnTo>
                <a:lnTo>
                  <a:pt x="1678894" y="492433"/>
                </a:lnTo>
                <a:lnTo>
                  <a:pt x="1679802" y="491305"/>
                </a:lnTo>
                <a:lnTo>
                  <a:pt x="1705202" y="483853"/>
                </a:lnTo>
                <a:lnTo>
                  <a:pt x="1701119" y="490853"/>
                </a:lnTo>
                <a:lnTo>
                  <a:pt x="1707243" y="487466"/>
                </a:lnTo>
                <a:lnTo>
                  <a:pt x="1706109" y="485885"/>
                </a:lnTo>
                <a:lnTo>
                  <a:pt x="1722210" y="480466"/>
                </a:lnTo>
                <a:lnTo>
                  <a:pt x="1709057" y="481144"/>
                </a:lnTo>
                <a:lnTo>
                  <a:pt x="1714953" y="478660"/>
                </a:lnTo>
                <a:lnTo>
                  <a:pt x="1715180" y="480241"/>
                </a:lnTo>
                <a:lnTo>
                  <a:pt x="1734119" y="465112"/>
                </a:lnTo>
                <a:lnTo>
                  <a:pt x="1734457" y="465112"/>
                </a:lnTo>
                <a:lnTo>
                  <a:pt x="1734684" y="464661"/>
                </a:lnTo>
                <a:lnTo>
                  <a:pt x="1734119" y="465112"/>
                </a:lnTo>
                <a:lnTo>
                  <a:pt x="1733550" y="465112"/>
                </a:lnTo>
                <a:lnTo>
                  <a:pt x="1737178" y="462177"/>
                </a:lnTo>
                <a:lnTo>
                  <a:pt x="1741034" y="459919"/>
                </a:lnTo>
                <a:lnTo>
                  <a:pt x="1744662" y="457661"/>
                </a:lnTo>
                <a:lnTo>
                  <a:pt x="1748518" y="456080"/>
                </a:lnTo>
                <a:lnTo>
                  <a:pt x="1752600" y="454951"/>
                </a:lnTo>
                <a:lnTo>
                  <a:pt x="1756682" y="453822"/>
                </a:lnTo>
                <a:lnTo>
                  <a:pt x="1761218" y="453371"/>
                </a:lnTo>
                <a:lnTo>
                  <a:pt x="1765527" y="453145"/>
                </a:lnTo>
                <a:lnTo>
                  <a:pt x="1750332" y="466693"/>
                </a:lnTo>
                <a:lnTo>
                  <a:pt x="1761444" y="464661"/>
                </a:lnTo>
                <a:lnTo>
                  <a:pt x="1753734" y="466015"/>
                </a:lnTo>
                <a:lnTo>
                  <a:pt x="1773010" y="451338"/>
                </a:lnTo>
                <a:lnTo>
                  <a:pt x="1806575" y="445243"/>
                </a:lnTo>
                <a:lnTo>
                  <a:pt x="1799544" y="445468"/>
                </a:lnTo>
                <a:lnTo>
                  <a:pt x="1825625" y="438694"/>
                </a:lnTo>
                <a:lnTo>
                  <a:pt x="1814059" y="440275"/>
                </a:lnTo>
                <a:lnTo>
                  <a:pt x="1845582" y="428082"/>
                </a:lnTo>
                <a:lnTo>
                  <a:pt x="1837826" y="430114"/>
                </a:lnTo>
                <a:lnTo>
                  <a:pt x="1837644" y="430114"/>
                </a:lnTo>
                <a:lnTo>
                  <a:pt x="1837418" y="430114"/>
                </a:lnTo>
                <a:lnTo>
                  <a:pt x="1837191" y="430114"/>
                </a:lnTo>
                <a:lnTo>
                  <a:pt x="1837191" y="430280"/>
                </a:lnTo>
                <a:lnTo>
                  <a:pt x="1836964" y="430340"/>
                </a:lnTo>
                <a:lnTo>
                  <a:pt x="1837191" y="430340"/>
                </a:lnTo>
                <a:lnTo>
                  <a:pt x="1837191" y="430280"/>
                </a:lnTo>
                <a:lnTo>
                  <a:pt x="1837826" y="430114"/>
                </a:lnTo>
                <a:lnTo>
                  <a:pt x="1837871" y="430114"/>
                </a:lnTo>
                <a:lnTo>
                  <a:pt x="1838098" y="430114"/>
                </a:lnTo>
                <a:lnTo>
                  <a:pt x="1838325" y="430114"/>
                </a:lnTo>
                <a:lnTo>
                  <a:pt x="1824264" y="435307"/>
                </a:lnTo>
                <a:lnTo>
                  <a:pt x="1809977" y="440500"/>
                </a:lnTo>
                <a:lnTo>
                  <a:pt x="1802719" y="442759"/>
                </a:lnTo>
                <a:lnTo>
                  <a:pt x="1795462" y="445017"/>
                </a:lnTo>
                <a:lnTo>
                  <a:pt x="1788205" y="446371"/>
                </a:lnTo>
                <a:lnTo>
                  <a:pt x="1784350" y="447049"/>
                </a:lnTo>
                <a:lnTo>
                  <a:pt x="1780494" y="447500"/>
                </a:lnTo>
                <a:lnTo>
                  <a:pt x="1797050" y="440726"/>
                </a:lnTo>
                <a:lnTo>
                  <a:pt x="1785484" y="444339"/>
                </a:lnTo>
                <a:lnTo>
                  <a:pt x="1791153" y="442081"/>
                </a:lnTo>
                <a:lnTo>
                  <a:pt x="1769609" y="447952"/>
                </a:lnTo>
                <a:lnTo>
                  <a:pt x="1771877" y="446371"/>
                </a:lnTo>
                <a:lnTo>
                  <a:pt x="1766660" y="447500"/>
                </a:lnTo>
                <a:lnTo>
                  <a:pt x="1807255" y="434178"/>
                </a:lnTo>
                <a:lnTo>
                  <a:pt x="1803853" y="435082"/>
                </a:lnTo>
                <a:lnTo>
                  <a:pt x="1798864" y="436662"/>
                </a:lnTo>
                <a:lnTo>
                  <a:pt x="1785257" y="441178"/>
                </a:lnTo>
                <a:lnTo>
                  <a:pt x="1778227" y="443436"/>
                </a:lnTo>
                <a:lnTo>
                  <a:pt x="1771877" y="445243"/>
                </a:lnTo>
                <a:lnTo>
                  <a:pt x="1768928" y="445694"/>
                </a:lnTo>
                <a:lnTo>
                  <a:pt x="1766660" y="445920"/>
                </a:lnTo>
                <a:lnTo>
                  <a:pt x="1764846" y="445920"/>
                </a:lnTo>
                <a:lnTo>
                  <a:pt x="1763259" y="445694"/>
                </a:lnTo>
                <a:lnTo>
                  <a:pt x="1772784" y="441629"/>
                </a:lnTo>
                <a:lnTo>
                  <a:pt x="1782535" y="437791"/>
                </a:lnTo>
                <a:lnTo>
                  <a:pt x="1792514" y="435082"/>
                </a:lnTo>
                <a:lnTo>
                  <a:pt x="1802493" y="432597"/>
                </a:lnTo>
                <a:lnTo>
                  <a:pt x="1797050" y="433275"/>
                </a:lnTo>
                <a:lnTo>
                  <a:pt x="1792514" y="433727"/>
                </a:lnTo>
                <a:lnTo>
                  <a:pt x="1788885" y="433952"/>
                </a:lnTo>
                <a:lnTo>
                  <a:pt x="1785710" y="433952"/>
                </a:lnTo>
                <a:lnTo>
                  <a:pt x="1783216" y="433727"/>
                </a:lnTo>
                <a:lnTo>
                  <a:pt x="1781628" y="433501"/>
                </a:lnTo>
                <a:lnTo>
                  <a:pt x="1780268" y="433275"/>
                </a:lnTo>
                <a:lnTo>
                  <a:pt x="1779360" y="433049"/>
                </a:lnTo>
                <a:lnTo>
                  <a:pt x="1779134" y="432597"/>
                </a:lnTo>
                <a:lnTo>
                  <a:pt x="1779134" y="432372"/>
                </a:lnTo>
                <a:lnTo>
                  <a:pt x="1779587" y="431920"/>
                </a:lnTo>
                <a:lnTo>
                  <a:pt x="1780041" y="431920"/>
                </a:lnTo>
                <a:lnTo>
                  <a:pt x="1780948" y="431694"/>
                </a:lnTo>
                <a:lnTo>
                  <a:pt x="1781855" y="431920"/>
                </a:lnTo>
                <a:lnTo>
                  <a:pt x="1782989" y="432146"/>
                </a:lnTo>
                <a:lnTo>
                  <a:pt x="1783188" y="432294"/>
                </a:lnTo>
                <a:lnTo>
                  <a:pt x="1782082" y="432823"/>
                </a:lnTo>
                <a:lnTo>
                  <a:pt x="1783896" y="432823"/>
                </a:lnTo>
                <a:lnTo>
                  <a:pt x="1783188" y="432294"/>
                </a:lnTo>
                <a:lnTo>
                  <a:pt x="1793875" y="427179"/>
                </a:lnTo>
                <a:lnTo>
                  <a:pt x="1788885" y="427179"/>
                </a:lnTo>
                <a:lnTo>
                  <a:pt x="1804307" y="422437"/>
                </a:lnTo>
                <a:lnTo>
                  <a:pt x="1810657" y="420630"/>
                </a:lnTo>
                <a:lnTo>
                  <a:pt x="1818594" y="419050"/>
                </a:lnTo>
                <a:lnTo>
                  <a:pt x="1819728" y="418824"/>
                </a:lnTo>
                <a:lnTo>
                  <a:pt x="1821543" y="418598"/>
                </a:lnTo>
                <a:lnTo>
                  <a:pt x="1817007" y="422211"/>
                </a:lnTo>
                <a:lnTo>
                  <a:pt x="1824944" y="419727"/>
                </a:lnTo>
                <a:lnTo>
                  <a:pt x="1822223" y="422437"/>
                </a:lnTo>
                <a:lnTo>
                  <a:pt x="1830614" y="417695"/>
                </a:lnTo>
                <a:lnTo>
                  <a:pt x="1826759" y="417469"/>
                </a:lnTo>
                <a:lnTo>
                  <a:pt x="1841273" y="412050"/>
                </a:lnTo>
                <a:lnTo>
                  <a:pt x="1841273" y="412276"/>
                </a:lnTo>
                <a:lnTo>
                  <a:pt x="1842407" y="411825"/>
                </a:lnTo>
                <a:lnTo>
                  <a:pt x="1848077" y="411373"/>
                </a:lnTo>
                <a:lnTo>
                  <a:pt x="1846716" y="412502"/>
                </a:lnTo>
                <a:lnTo>
                  <a:pt x="1848303" y="413179"/>
                </a:lnTo>
                <a:lnTo>
                  <a:pt x="1844448" y="415889"/>
                </a:lnTo>
                <a:lnTo>
                  <a:pt x="1840819" y="417695"/>
                </a:lnTo>
                <a:lnTo>
                  <a:pt x="1851252" y="414082"/>
                </a:lnTo>
                <a:lnTo>
                  <a:pt x="1850118" y="421534"/>
                </a:lnTo>
                <a:lnTo>
                  <a:pt x="1853973" y="416566"/>
                </a:lnTo>
                <a:lnTo>
                  <a:pt x="1853066" y="414760"/>
                </a:lnTo>
                <a:lnTo>
                  <a:pt x="1853519" y="412727"/>
                </a:lnTo>
                <a:lnTo>
                  <a:pt x="1870075" y="406179"/>
                </a:lnTo>
                <a:lnTo>
                  <a:pt x="1870982" y="408211"/>
                </a:lnTo>
                <a:lnTo>
                  <a:pt x="1878919" y="404599"/>
                </a:lnTo>
                <a:lnTo>
                  <a:pt x="1878012" y="406405"/>
                </a:lnTo>
                <a:lnTo>
                  <a:pt x="1891166" y="400534"/>
                </a:lnTo>
                <a:lnTo>
                  <a:pt x="1892527" y="401889"/>
                </a:lnTo>
                <a:lnTo>
                  <a:pt x="1897969" y="400534"/>
                </a:lnTo>
                <a:lnTo>
                  <a:pt x="1894794" y="402567"/>
                </a:lnTo>
                <a:lnTo>
                  <a:pt x="1898423" y="402115"/>
                </a:lnTo>
                <a:lnTo>
                  <a:pt x="1890939" y="408211"/>
                </a:lnTo>
                <a:lnTo>
                  <a:pt x="1901371" y="400309"/>
                </a:lnTo>
                <a:lnTo>
                  <a:pt x="1919287" y="398277"/>
                </a:lnTo>
                <a:lnTo>
                  <a:pt x="1917246" y="401438"/>
                </a:lnTo>
                <a:lnTo>
                  <a:pt x="1918380" y="403018"/>
                </a:lnTo>
                <a:lnTo>
                  <a:pt x="1921102" y="399406"/>
                </a:lnTo>
                <a:lnTo>
                  <a:pt x="1935162" y="395567"/>
                </a:lnTo>
                <a:lnTo>
                  <a:pt x="1939018" y="395567"/>
                </a:lnTo>
                <a:lnTo>
                  <a:pt x="1935616" y="398728"/>
                </a:lnTo>
                <a:lnTo>
                  <a:pt x="1950810" y="395341"/>
                </a:lnTo>
                <a:close/>
                <a:moveTo>
                  <a:pt x="2088923" y="389029"/>
                </a:moveTo>
                <a:lnTo>
                  <a:pt x="2090738" y="389664"/>
                </a:lnTo>
                <a:lnTo>
                  <a:pt x="2090057" y="389982"/>
                </a:lnTo>
                <a:lnTo>
                  <a:pt x="2086655" y="392204"/>
                </a:lnTo>
                <a:lnTo>
                  <a:pt x="2085975" y="390299"/>
                </a:lnTo>
                <a:lnTo>
                  <a:pt x="2088923" y="389029"/>
                </a:lnTo>
                <a:close/>
                <a:moveTo>
                  <a:pt x="2101517" y="385854"/>
                </a:moveTo>
                <a:lnTo>
                  <a:pt x="2104618" y="385854"/>
                </a:lnTo>
                <a:lnTo>
                  <a:pt x="2107941" y="386283"/>
                </a:lnTo>
                <a:lnTo>
                  <a:pt x="2110820" y="386712"/>
                </a:lnTo>
                <a:lnTo>
                  <a:pt x="2113479" y="387785"/>
                </a:lnTo>
                <a:lnTo>
                  <a:pt x="2115029" y="388428"/>
                </a:lnTo>
                <a:lnTo>
                  <a:pt x="2116137" y="388857"/>
                </a:lnTo>
                <a:lnTo>
                  <a:pt x="2116137" y="389072"/>
                </a:lnTo>
                <a:lnTo>
                  <a:pt x="2115472" y="389072"/>
                </a:lnTo>
                <a:lnTo>
                  <a:pt x="2114808" y="389286"/>
                </a:lnTo>
                <a:lnTo>
                  <a:pt x="2105726" y="393792"/>
                </a:lnTo>
                <a:lnTo>
                  <a:pt x="2103068" y="393792"/>
                </a:lnTo>
                <a:lnTo>
                  <a:pt x="2102403" y="393148"/>
                </a:lnTo>
                <a:lnTo>
                  <a:pt x="2101295" y="392505"/>
                </a:lnTo>
                <a:lnTo>
                  <a:pt x="2098637" y="391861"/>
                </a:lnTo>
                <a:lnTo>
                  <a:pt x="2097087" y="389501"/>
                </a:lnTo>
                <a:lnTo>
                  <a:pt x="2098416" y="386498"/>
                </a:lnTo>
                <a:lnTo>
                  <a:pt x="2099966" y="386069"/>
                </a:lnTo>
                <a:lnTo>
                  <a:pt x="2101517" y="385854"/>
                </a:lnTo>
                <a:close/>
                <a:moveTo>
                  <a:pt x="2103293" y="382679"/>
                </a:moveTo>
                <a:lnTo>
                  <a:pt x="2105025" y="383545"/>
                </a:lnTo>
                <a:lnTo>
                  <a:pt x="2104447" y="383545"/>
                </a:lnTo>
                <a:lnTo>
                  <a:pt x="2098675" y="385854"/>
                </a:lnTo>
                <a:lnTo>
                  <a:pt x="2103293" y="382679"/>
                </a:lnTo>
                <a:close/>
                <a:moveTo>
                  <a:pt x="2111375" y="381092"/>
                </a:moveTo>
                <a:lnTo>
                  <a:pt x="2111876" y="381092"/>
                </a:lnTo>
                <a:lnTo>
                  <a:pt x="2116138" y="382045"/>
                </a:lnTo>
                <a:lnTo>
                  <a:pt x="2115887" y="382045"/>
                </a:lnTo>
                <a:lnTo>
                  <a:pt x="2115636" y="382362"/>
                </a:lnTo>
                <a:lnTo>
                  <a:pt x="2115386" y="382362"/>
                </a:lnTo>
                <a:lnTo>
                  <a:pt x="2115135" y="382362"/>
                </a:lnTo>
                <a:lnTo>
                  <a:pt x="2114884" y="382362"/>
                </a:lnTo>
                <a:lnTo>
                  <a:pt x="2114634" y="382362"/>
                </a:lnTo>
                <a:lnTo>
                  <a:pt x="2114383" y="382362"/>
                </a:lnTo>
                <a:lnTo>
                  <a:pt x="2114132" y="382680"/>
                </a:lnTo>
                <a:lnTo>
                  <a:pt x="2113882" y="382680"/>
                </a:lnTo>
                <a:lnTo>
                  <a:pt x="2113631" y="382680"/>
                </a:lnTo>
                <a:lnTo>
                  <a:pt x="2112879" y="382680"/>
                </a:lnTo>
                <a:lnTo>
                  <a:pt x="2112628" y="382680"/>
                </a:lnTo>
                <a:lnTo>
                  <a:pt x="2111375" y="381092"/>
                </a:lnTo>
                <a:close/>
                <a:moveTo>
                  <a:pt x="2694781" y="379440"/>
                </a:moveTo>
                <a:lnTo>
                  <a:pt x="2701925" y="384911"/>
                </a:lnTo>
                <a:lnTo>
                  <a:pt x="2708852" y="386533"/>
                </a:lnTo>
                <a:lnTo>
                  <a:pt x="2709285" y="386938"/>
                </a:lnTo>
                <a:lnTo>
                  <a:pt x="2711450" y="388964"/>
                </a:lnTo>
                <a:lnTo>
                  <a:pt x="2711233" y="388964"/>
                </a:lnTo>
                <a:lnTo>
                  <a:pt x="2706687" y="388762"/>
                </a:lnTo>
                <a:lnTo>
                  <a:pt x="2696080" y="385317"/>
                </a:lnTo>
                <a:lnTo>
                  <a:pt x="2692400" y="380250"/>
                </a:lnTo>
                <a:lnTo>
                  <a:pt x="2694781" y="379440"/>
                </a:lnTo>
                <a:close/>
                <a:moveTo>
                  <a:pt x="2291870" y="376122"/>
                </a:moveTo>
                <a:lnTo>
                  <a:pt x="2286244" y="377019"/>
                </a:lnTo>
                <a:lnTo>
                  <a:pt x="2287106" y="376803"/>
                </a:lnTo>
                <a:lnTo>
                  <a:pt x="2291870" y="376122"/>
                </a:lnTo>
                <a:close/>
                <a:moveTo>
                  <a:pt x="2337186" y="374741"/>
                </a:moveTo>
                <a:lnTo>
                  <a:pt x="2339975" y="374918"/>
                </a:lnTo>
                <a:lnTo>
                  <a:pt x="2339760" y="374918"/>
                </a:lnTo>
                <a:lnTo>
                  <a:pt x="2332037" y="376329"/>
                </a:lnTo>
                <a:lnTo>
                  <a:pt x="2337186" y="374741"/>
                </a:lnTo>
                <a:close/>
                <a:moveTo>
                  <a:pt x="2180140" y="371567"/>
                </a:moveTo>
                <a:lnTo>
                  <a:pt x="2184400" y="372043"/>
                </a:lnTo>
                <a:lnTo>
                  <a:pt x="2183625" y="372202"/>
                </a:lnTo>
                <a:lnTo>
                  <a:pt x="2180140" y="373155"/>
                </a:lnTo>
                <a:lnTo>
                  <a:pt x="2179947" y="373155"/>
                </a:lnTo>
                <a:lnTo>
                  <a:pt x="2176462" y="372361"/>
                </a:lnTo>
                <a:lnTo>
                  <a:pt x="2180140" y="371567"/>
                </a:lnTo>
                <a:close/>
                <a:moveTo>
                  <a:pt x="2358760" y="369978"/>
                </a:moveTo>
                <a:lnTo>
                  <a:pt x="2362200" y="371566"/>
                </a:lnTo>
                <a:lnTo>
                  <a:pt x="2359025" y="373153"/>
                </a:lnTo>
                <a:lnTo>
                  <a:pt x="2354262" y="371883"/>
                </a:lnTo>
                <a:lnTo>
                  <a:pt x="2358760" y="369978"/>
                </a:lnTo>
                <a:close/>
                <a:moveTo>
                  <a:pt x="2185449" y="368392"/>
                </a:moveTo>
                <a:lnTo>
                  <a:pt x="2192337" y="369980"/>
                </a:lnTo>
                <a:lnTo>
                  <a:pt x="2191906" y="369980"/>
                </a:lnTo>
                <a:lnTo>
                  <a:pt x="2179637" y="369662"/>
                </a:lnTo>
                <a:lnTo>
                  <a:pt x="2185449" y="368392"/>
                </a:lnTo>
                <a:close/>
                <a:moveTo>
                  <a:pt x="2876995" y="368325"/>
                </a:moveTo>
                <a:lnTo>
                  <a:pt x="2884874" y="368769"/>
                </a:lnTo>
                <a:lnTo>
                  <a:pt x="2880146" y="372313"/>
                </a:lnTo>
                <a:lnTo>
                  <a:pt x="2894105" y="372977"/>
                </a:lnTo>
                <a:lnTo>
                  <a:pt x="2906713" y="374085"/>
                </a:lnTo>
                <a:lnTo>
                  <a:pt x="2904687" y="374528"/>
                </a:lnTo>
                <a:lnTo>
                  <a:pt x="2897707" y="376521"/>
                </a:lnTo>
                <a:lnTo>
                  <a:pt x="2886901" y="382502"/>
                </a:lnTo>
                <a:lnTo>
                  <a:pt x="2878345" y="385603"/>
                </a:lnTo>
                <a:lnTo>
                  <a:pt x="2869340" y="386046"/>
                </a:lnTo>
                <a:lnTo>
                  <a:pt x="2874743" y="381616"/>
                </a:lnTo>
                <a:lnTo>
                  <a:pt x="2844800" y="387375"/>
                </a:lnTo>
                <a:lnTo>
                  <a:pt x="2848627" y="384053"/>
                </a:lnTo>
                <a:lnTo>
                  <a:pt x="2854931" y="376300"/>
                </a:lnTo>
                <a:lnTo>
                  <a:pt x="2845700" y="374085"/>
                </a:lnTo>
                <a:lnTo>
                  <a:pt x="2864387" y="370541"/>
                </a:lnTo>
                <a:lnTo>
                  <a:pt x="2864612" y="370541"/>
                </a:lnTo>
                <a:lnTo>
                  <a:pt x="2864837" y="370541"/>
                </a:lnTo>
                <a:lnTo>
                  <a:pt x="2865062" y="370541"/>
                </a:lnTo>
                <a:lnTo>
                  <a:pt x="2865512" y="370541"/>
                </a:lnTo>
                <a:lnTo>
                  <a:pt x="2865738" y="370541"/>
                </a:lnTo>
                <a:lnTo>
                  <a:pt x="2865963" y="370098"/>
                </a:lnTo>
                <a:lnTo>
                  <a:pt x="2866413" y="370098"/>
                </a:lnTo>
                <a:lnTo>
                  <a:pt x="2876995" y="368325"/>
                </a:lnTo>
                <a:close/>
                <a:moveTo>
                  <a:pt x="2347912" y="366804"/>
                </a:moveTo>
                <a:lnTo>
                  <a:pt x="2351087" y="368269"/>
                </a:lnTo>
                <a:lnTo>
                  <a:pt x="2350633" y="368392"/>
                </a:lnTo>
                <a:lnTo>
                  <a:pt x="2344737" y="368392"/>
                </a:lnTo>
                <a:lnTo>
                  <a:pt x="2347912" y="366804"/>
                </a:lnTo>
                <a:close/>
                <a:moveTo>
                  <a:pt x="2362200" y="365216"/>
                </a:moveTo>
                <a:lnTo>
                  <a:pt x="2362777" y="365216"/>
                </a:lnTo>
                <a:lnTo>
                  <a:pt x="2363788" y="366209"/>
                </a:lnTo>
                <a:lnTo>
                  <a:pt x="2362488" y="366805"/>
                </a:lnTo>
                <a:lnTo>
                  <a:pt x="2362200" y="365216"/>
                </a:lnTo>
                <a:close/>
                <a:moveTo>
                  <a:pt x="1864233" y="363612"/>
                </a:moveTo>
                <a:lnTo>
                  <a:pt x="1836650" y="377704"/>
                </a:lnTo>
                <a:lnTo>
                  <a:pt x="1806258" y="393347"/>
                </a:lnTo>
                <a:lnTo>
                  <a:pt x="1775867" y="409443"/>
                </a:lnTo>
                <a:lnTo>
                  <a:pt x="1745929" y="425766"/>
                </a:lnTo>
                <a:lnTo>
                  <a:pt x="1715764" y="442542"/>
                </a:lnTo>
                <a:lnTo>
                  <a:pt x="1686052" y="459545"/>
                </a:lnTo>
                <a:lnTo>
                  <a:pt x="1664537" y="472022"/>
                </a:lnTo>
                <a:lnTo>
                  <a:pt x="1675619" y="465439"/>
                </a:lnTo>
                <a:lnTo>
                  <a:pt x="1707372" y="447076"/>
                </a:lnTo>
                <a:lnTo>
                  <a:pt x="1739351" y="429166"/>
                </a:lnTo>
                <a:lnTo>
                  <a:pt x="1771557" y="411710"/>
                </a:lnTo>
                <a:lnTo>
                  <a:pt x="1803990" y="394480"/>
                </a:lnTo>
                <a:lnTo>
                  <a:pt x="1836423" y="377704"/>
                </a:lnTo>
                <a:lnTo>
                  <a:pt x="1864233" y="363612"/>
                </a:lnTo>
                <a:close/>
                <a:moveTo>
                  <a:pt x="1868455" y="361472"/>
                </a:moveTo>
                <a:lnTo>
                  <a:pt x="1864233" y="363612"/>
                </a:lnTo>
                <a:lnTo>
                  <a:pt x="1867268" y="362061"/>
                </a:lnTo>
                <a:lnTo>
                  <a:pt x="1868455" y="361472"/>
                </a:lnTo>
                <a:close/>
                <a:moveTo>
                  <a:pt x="2838102" y="355626"/>
                </a:moveTo>
                <a:lnTo>
                  <a:pt x="2843213" y="355943"/>
                </a:lnTo>
                <a:lnTo>
                  <a:pt x="2842516" y="355943"/>
                </a:lnTo>
                <a:lnTo>
                  <a:pt x="2833688" y="358801"/>
                </a:lnTo>
                <a:lnTo>
                  <a:pt x="2838102" y="355626"/>
                </a:lnTo>
                <a:close/>
                <a:moveTo>
                  <a:pt x="2829454" y="352451"/>
                </a:moveTo>
                <a:lnTo>
                  <a:pt x="2833688" y="352678"/>
                </a:lnTo>
                <a:lnTo>
                  <a:pt x="2830777" y="352905"/>
                </a:lnTo>
                <a:lnTo>
                  <a:pt x="2825750" y="354039"/>
                </a:lnTo>
                <a:lnTo>
                  <a:pt x="2829454" y="352451"/>
                </a:lnTo>
                <a:close/>
                <a:moveTo>
                  <a:pt x="2300262" y="350925"/>
                </a:moveTo>
                <a:lnTo>
                  <a:pt x="2304572" y="350925"/>
                </a:lnTo>
                <a:lnTo>
                  <a:pt x="2308882" y="351152"/>
                </a:lnTo>
                <a:lnTo>
                  <a:pt x="2312738" y="351834"/>
                </a:lnTo>
                <a:lnTo>
                  <a:pt x="2316140" y="352514"/>
                </a:lnTo>
                <a:lnTo>
                  <a:pt x="2319089" y="353876"/>
                </a:lnTo>
                <a:lnTo>
                  <a:pt x="2310696" y="355692"/>
                </a:lnTo>
                <a:lnTo>
                  <a:pt x="2300489" y="357508"/>
                </a:lnTo>
                <a:lnTo>
                  <a:pt x="2278260" y="360686"/>
                </a:lnTo>
                <a:lnTo>
                  <a:pt x="2258072" y="363183"/>
                </a:lnTo>
                <a:lnTo>
                  <a:pt x="2250360" y="364545"/>
                </a:lnTo>
                <a:lnTo>
                  <a:pt x="2245823" y="365453"/>
                </a:lnTo>
                <a:lnTo>
                  <a:pt x="2241514" y="365680"/>
                </a:lnTo>
                <a:lnTo>
                  <a:pt x="2236977" y="366134"/>
                </a:lnTo>
                <a:lnTo>
                  <a:pt x="2232667" y="366588"/>
                </a:lnTo>
                <a:lnTo>
                  <a:pt x="2228358" y="367723"/>
                </a:lnTo>
                <a:lnTo>
                  <a:pt x="2223821" y="368631"/>
                </a:lnTo>
                <a:lnTo>
                  <a:pt x="2219738" y="369766"/>
                </a:lnTo>
                <a:lnTo>
                  <a:pt x="2215655" y="371355"/>
                </a:lnTo>
                <a:lnTo>
                  <a:pt x="2211572" y="372717"/>
                </a:lnTo>
                <a:lnTo>
                  <a:pt x="2322265" y="357281"/>
                </a:lnTo>
                <a:lnTo>
                  <a:pt x="2306613" y="362275"/>
                </a:lnTo>
                <a:lnTo>
                  <a:pt x="2311604" y="360913"/>
                </a:lnTo>
                <a:lnTo>
                  <a:pt x="2319089" y="359097"/>
                </a:lnTo>
                <a:lnTo>
                  <a:pt x="2322265" y="358416"/>
                </a:lnTo>
                <a:lnTo>
                  <a:pt x="2323399" y="358416"/>
                </a:lnTo>
                <a:lnTo>
                  <a:pt x="2324306" y="358416"/>
                </a:lnTo>
                <a:lnTo>
                  <a:pt x="2324987" y="358643"/>
                </a:lnTo>
                <a:lnTo>
                  <a:pt x="2325213" y="358870"/>
                </a:lnTo>
                <a:lnTo>
                  <a:pt x="2324987" y="359551"/>
                </a:lnTo>
                <a:lnTo>
                  <a:pt x="2324533" y="360686"/>
                </a:lnTo>
                <a:lnTo>
                  <a:pt x="2331111" y="358870"/>
                </a:lnTo>
                <a:lnTo>
                  <a:pt x="2334060" y="358189"/>
                </a:lnTo>
                <a:lnTo>
                  <a:pt x="2336782" y="357735"/>
                </a:lnTo>
                <a:lnTo>
                  <a:pt x="2339504" y="357735"/>
                </a:lnTo>
                <a:lnTo>
                  <a:pt x="2341772" y="358189"/>
                </a:lnTo>
                <a:lnTo>
                  <a:pt x="2343133" y="358416"/>
                </a:lnTo>
                <a:lnTo>
                  <a:pt x="2344494" y="359097"/>
                </a:lnTo>
                <a:lnTo>
                  <a:pt x="2345855" y="359778"/>
                </a:lnTo>
                <a:lnTo>
                  <a:pt x="2346989" y="360686"/>
                </a:lnTo>
                <a:lnTo>
                  <a:pt x="2342679" y="362048"/>
                </a:lnTo>
                <a:lnTo>
                  <a:pt x="2338143" y="363183"/>
                </a:lnTo>
                <a:lnTo>
                  <a:pt x="2333833" y="364545"/>
                </a:lnTo>
                <a:lnTo>
                  <a:pt x="2329296" y="365453"/>
                </a:lnTo>
                <a:lnTo>
                  <a:pt x="2320223" y="367042"/>
                </a:lnTo>
                <a:lnTo>
                  <a:pt x="2311150" y="368177"/>
                </a:lnTo>
                <a:lnTo>
                  <a:pt x="2302077" y="368858"/>
                </a:lnTo>
                <a:lnTo>
                  <a:pt x="2293004" y="369539"/>
                </a:lnTo>
                <a:lnTo>
                  <a:pt x="2274404" y="370901"/>
                </a:lnTo>
                <a:lnTo>
                  <a:pt x="2265557" y="371582"/>
                </a:lnTo>
                <a:lnTo>
                  <a:pt x="2256484" y="372490"/>
                </a:lnTo>
                <a:lnTo>
                  <a:pt x="2247411" y="373852"/>
                </a:lnTo>
                <a:lnTo>
                  <a:pt x="2238792" y="375668"/>
                </a:lnTo>
                <a:lnTo>
                  <a:pt x="2234482" y="376803"/>
                </a:lnTo>
                <a:lnTo>
                  <a:pt x="2229945" y="378165"/>
                </a:lnTo>
                <a:lnTo>
                  <a:pt x="2225636" y="379527"/>
                </a:lnTo>
                <a:lnTo>
                  <a:pt x="2221553" y="381343"/>
                </a:lnTo>
                <a:lnTo>
                  <a:pt x="2217016" y="382932"/>
                </a:lnTo>
                <a:lnTo>
                  <a:pt x="2212933" y="385202"/>
                </a:lnTo>
                <a:lnTo>
                  <a:pt x="2208850" y="387472"/>
                </a:lnTo>
                <a:lnTo>
                  <a:pt x="2204994" y="389969"/>
                </a:lnTo>
                <a:lnTo>
                  <a:pt x="2286244" y="377019"/>
                </a:lnTo>
                <a:lnTo>
                  <a:pt x="2282570" y="377938"/>
                </a:lnTo>
                <a:lnTo>
                  <a:pt x="2277806" y="378846"/>
                </a:lnTo>
                <a:lnTo>
                  <a:pt x="2273496" y="380208"/>
                </a:lnTo>
                <a:lnTo>
                  <a:pt x="2269413" y="382024"/>
                </a:lnTo>
                <a:lnTo>
                  <a:pt x="2265104" y="384067"/>
                </a:lnTo>
                <a:lnTo>
                  <a:pt x="2260794" y="386110"/>
                </a:lnTo>
                <a:lnTo>
                  <a:pt x="2256938" y="388607"/>
                </a:lnTo>
                <a:lnTo>
                  <a:pt x="2263743" y="386791"/>
                </a:lnTo>
                <a:lnTo>
                  <a:pt x="2272135" y="384975"/>
                </a:lnTo>
                <a:lnTo>
                  <a:pt x="2290282" y="379527"/>
                </a:lnTo>
                <a:lnTo>
                  <a:pt x="2308882" y="374306"/>
                </a:lnTo>
                <a:lnTo>
                  <a:pt x="2323626" y="369993"/>
                </a:lnTo>
                <a:lnTo>
                  <a:pt x="2327255" y="371809"/>
                </a:lnTo>
                <a:lnTo>
                  <a:pt x="2324533" y="374079"/>
                </a:lnTo>
                <a:lnTo>
                  <a:pt x="2321584" y="376122"/>
                </a:lnTo>
                <a:lnTo>
                  <a:pt x="2318408" y="378392"/>
                </a:lnTo>
                <a:lnTo>
                  <a:pt x="2315006" y="380208"/>
                </a:lnTo>
                <a:lnTo>
                  <a:pt x="2311604" y="382478"/>
                </a:lnTo>
                <a:lnTo>
                  <a:pt x="2307974" y="384294"/>
                </a:lnTo>
                <a:lnTo>
                  <a:pt x="2300262" y="387699"/>
                </a:lnTo>
                <a:lnTo>
                  <a:pt x="2292777" y="390877"/>
                </a:lnTo>
                <a:lnTo>
                  <a:pt x="2285292" y="393374"/>
                </a:lnTo>
                <a:lnTo>
                  <a:pt x="2277806" y="395871"/>
                </a:lnTo>
                <a:lnTo>
                  <a:pt x="2271682" y="397914"/>
                </a:lnTo>
                <a:lnTo>
                  <a:pt x="2272816" y="398141"/>
                </a:lnTo>
                <a:lnTo>
                  <a:pt x="2266692" y="400865"/>
                </a:lnTo>
                <a:lnTo>
                  <a:pt x="2284384" y="394282"/>
                </a:lnTo>
                <a:lnTo>
                  <a:pt x="2302304" y="387926"/>
                </a:lnTo>
                <a:lnTo>
                  <a:pt x="2319996" y="381570"/>
                </a:lnTo>
                <a:lnTo>
                  <a:pt x="2328616" y="378619"/>
                </a:lnTo>
                <a:lnTo>
                  <a:pt x="2337689" y="375895"/>
                </a:lnTo>
                <a:lnTo>
                  <a:pt x="2342679" y="374533"/>
                </a:lnTo>
                <a:lnTo>
                  <a:pt x="2344494" y="374306"/>
                </a:lnTo>
                <a:lnTo>
                  <a:pt x="2344267" y="374533"/>
                </a:lnTo>
                <a:lnTo>
                  <a:pt x="2342679" y="375214"/>
                </a:lnTo>
                <a:lnTo>
                  <a:pt x="2337462" y="377484"/>
                </a:lnTo>
                <a:lnTo>
                  <a:pt x="2335421" y="378392"/>
                </a:lnTo>
                <a:lnTo>
                  <a:pt x="2334967" y="378619"/>
                </a:lnTo>
                <a:lnTo>
                  <a:pt x="2334967" y="378846"/>
                </a:lnTo>
                <a:lnTo>
                  <a:pt x="2348123" y="375214"/>
                </a:lnTo>
                <a:lnTo>
                  <a:pt x="2348350" y="375214"/>
                </a:lnTo>
                <a:lnTo>
                  <a:pt x="2351752" y="375441"/>
                </a:lnTo>
                <a:lnTo>
                  <a:pt x="2355382" y="375214"/>
                </a:lnTo>
                <a:lnTo>
                  <a:pt x="2359011" y="374760"/>
                </a:lnTo>
                <a:lnTo>
                  <a:pt x="2362867" y="373852"/>
                </a:lnTo>
                <a:lnTo>
                  <a:pt x="2366269" y="372490"/>
                </a:lnTo>
                <a:lnTo>
                  <a:pt x="2369218" y="371355"/>
                </a:lnTo>
                <a:lnTo>
                  <a:pt x="2372167" y="369539"/>
                </a:lnTo>
                <a:lnTo>
                  <a:pt x="2374662" y="368177"/>
                </a:lnTo>
                <a:lnTo>
                  <a:pt x="2377838" y="367496"/>
                </a:lnTo>
                <a:lnTo>
                  <a:pt x="2381467" y="367042"/>
                </a:lnTo>
                <a:lnTo>
                  <a:pt x="2389406" y="366134"/>
                </a:lnTo>
                <a:lnTo>
                  <a:pt x="2398252" y="365680"/>
                </a:lnTo>
                <a:lnTo>
                  <a:pt x="2407098" y="365453"/>
                </a:lnTo>
                <a:lnTo>
                  <a:pt x="2415264" y="365453"/>
                </a:lnTo>
                <a:lnTo>
                  <a:pt x="2422523" y="365453"/>
                </a:lnTo>
                <a:lnTo>
                  <a:pt x="2427740" y="365680"/>
                </a:lnTo>
                <a:lnTo>
                  <a:pt x="2430462" y="365907"/>
                </a:lnTo>
                <a:lnTo>
                  <a:pt x="2427286" y="366134"/>
                </a:lnTo>
                <a:lnTo>
                  <a:pt x="2424111" y="366361"/>
                </a:lnTo>
                <a:lnTo>
                  <a:pt x="2420935" y="367042"/>
                </a:lnTo>
                <a:lnTo>
                  <a:pt x="2417759" y="367723"/>
                </a:lnTo>
                <a:lnTo>
                  <a:pt x="2411181" y="369539"/>
                </a:lnTo>
                <a:lnTo>
                  <a:pt x="2404603" y="371809"/>
                </a:lnTo>
                <a:lnTo>
                  <a:pt x="2398025" y="374533"/>
                </a:lnTo>
                <a:lnTo>
                  <a:pt x="2391447" y="377257"/>
                </a:lnTo>
                <a:lnTo>
                  <a:pt x="2379199" y="382705"/>
                </a:lnTo>
                <a:lnTo>
                  <a:pt x="2378972" y="382478"/>
                </a:lnTo>
                <a:lnTo>
                  <a:pt x="2378972" y="382705"/>
                </a:lnTo>
                <a:lnTo>
                  <a:pt x="2360825" y="385202"/>
                </a:lnTo>
                <a:lnTo>
                  <a:pt x="2342906" y="388153"/>
                </a:lnTo>
                <a:lnTo>
                  <a:pt x="2324533" y="391785"/>
                </a:lnTo>
                <a:lnTo>
                  <a:pt x="2315913" y="393600"/>
                </a:lnTo>
                <a:lnTo>
                  <a:pt x="2306840" y="395871"/>
                </a:lnTo>
                <a:lnTo>
                  <a:pt x="2313872" y="394509"/>
                </a:lnTo>
                <a:lnTo>
                  <a:pt x="2320904" y="392920"/>
                </a:lnTo>
                <a:lnTo>
                  <a:pt x="2327935" y="392012"/>
                </a:lnTo>
                <a:lnTo>
                  <a:pt x="2334967" y="391104"/>
                </a:lnTo>
                <a:lnTo>
                  <a:pt x="2341999" y="390649"/>
                </a:lnTo>
                <a:lnTo>
                  <a:pt x="2349484" y="389969"/>
                </a:lnTo>
                <a:lnTo>
                  <a:pt x="2356516" y="389742"/>
                </a:lnTo>
                <a:lnTo>
                  <a:pt x="2363774" y="389969"/>
                </a:lnTo>
                <a:lnTo>
                  <a:pt x="2359691" y="391785"/>
                </a:lnTo>
                <a:lnTo>
                  <a:pt x="2355382" y="393147"/>
                </a:lnTo>
                <a:lnTo>
                  <a:pt x="2351525" y="394736"/>
                </a:lnTo>
                <a:lnTo>
                  <a:pt x="2347443" y="395871"/>
                </a:lnTo>
                <a:lnTo>
                  <a:pt x="2343133" y="396779"/>
                </a:lnTo>
                <a:lnTo>
                  <a:pt x="2339050" y="397914"/>
                </a:lnTo>
                <a:lnTo>
                  <a:pt x="2334740" y="398368"/>
                </a:lnTo>
                <a:lnTo>
                  <a:pt x="2330430" y="398822"/>
                </a:lnTo>
                <a:lnTo>
                  <a:pt x="2325667" y="398594"/>
                </a:lnTo>
                <a:lnTo>
                  <a:pt x="2320677" y="398822"/>
                </a:lnTo>
                <a:lnTo>
                  <a:pt x="2316140" y="399503"/>
                </a:lnTo>
                <a:lnTo>
                  <a:pt x="2311377" y="400411"/>
                </a:lnTo>
                <a:lnTo>
                  <a:pt x="2306840" y="402000"/>
                </a:lnTo>
                <a:lnTo>
                  <a:pt x="2302530" y="403815"/>
                </a:lnTo>
                <a:lnTo>
                  <a:pt x="2298221" y="406313"/>
                </a:lnTo>
                <a:lnTo>
                  <a:pt x="2294138" y="409036"/>
                </a:lnTo>
                <a:lnTo>
                  <a:pt x="2319089" y="402454"/>
                </a:lnTo>
                <a:lnTo>
                  <a:pt x="2320450" y="402227"/>
                </a:lnTo>
                <a:lnTo>
                  <a:pt x="2322718" y="401092"/>
                </a:lnTo>
                <a:lnTo>
                  <a:pt x="2324533" y="400184"/>
                </a:lnTo>
                <a:lnTo>
                  <a:pt x="2326801" y="399730"/>
                </a:lnTo>
                <a:lnTo>
                  <a:pt x="2329069" y="399503"/>
                </a:lnTo>
                <a:lnTo>
                  <a:pt x="2330884" y="399275"/>
                </a:lnTo>
                <a:lnTo>
                  <a:pt x="2333152" y="399503"/>
                </a:lnTo>
                <a:lnTo>
                  <a:pt x="2334967" y="399957"/>
                </a:lnTo>
                <a:lnTo>
                  <a:pt x="2337235" y="400865"/>
                </a:lnTo>
                <a:lnTo>
                  <a:pt x="2327482" y="405177"/>
                </a:lnTo>
                <a:lnTo>
                  <a:pt x="2324987" y="405859"/>
                </a:lnTo>
                <a:lnTo>
                  <a:pt x="2323399" y="406313"/>
                </a:lnTo>
                <a:lnTo>
                  <a:pt x="2319769" y="406539"/>
                </a:lnTo>
                <a:lnTo>
                  <a:pt x="2316367" y="407221"/>
                </a:lnTo>
                <a:lnTo>
                  <a:pt x="2310923" y="408583"/>
                </a:lnTo>
                <a:lnTo>
                  <a:pt x="2309335" y="408810"/>
                </a:lnTo>
                <a:lnTo>
                  <a:pt x="2290282" y="421294"/>
                </a:lnTo>
                <a:lnTo>
                  <a:pt x="2293402" y="420737"/>
                </a:lnTo>
                <a:lnTo>
                  <a:pt x="2291870" y="421294"/>
                </a:lnTo>
                <a:lnTo>
                  <a:pt x="2285972" y="422883"/>
                </a:lnTo>
                <a:lnTo>
                  <a:pt x="2279394" y="425380"/>
                </a:lnTo>
                <a:lnTo>
                  <a:pt x="2272589" y="428331"/>
                </a:lnTo>
                <a:lnTo>
                  <a:pt x="2260340" y="433552"/>
                </a:lnTo>
                <a:lnTo>
                  <a:pt x="2252855" y="437184"/>
                </a:lnTo>
                <a:lnTo>
                  <a:pt x="2254896" y="438319"/>
                </a:lnTo>
                <a:lnTo>
                  <a:pt x="2235389" y="448988"/>
                </a:lnTo>
                <a:lnTo>
                  <a:pt x="2238565" y="448988"/>
                </a:lnTo>
                <a:lnTo>
                  <a:pt x="2232214" y="451939"/>
                </a:lnTo>
                <a:lnTo>
                  <a:pt x="2229492" y="453074"/>
                </a:lnTo>
                <a:lnTo>
                  <a:pt x="2226770" y="454436"/>
                </a:lnTo>
                <a:lnTo>
                  <a:pt x="2224955" y="456025"/>
                </a:lnTo>
                <a:lnTo>
                  <a:pt x="2223367" y="457387"/>
                </a:lnTo>
                <a:lnTo>
                  <a:pt x="2222914" y="458522"/>
                </a:lnTo>
                <a:lnTo>
                  <a:pt x="2222460" y="459202"/>
                </a:lnTo>
                <a:lnTo>
                  <a:pt x="2222460" y="460110"/>
                </a:lnTo>
                <a:lnTo>
                  <a:pt x="2222460" y="461019"/>
                </a:lnTo>
                <a:lnTo>
                  <a:pt x="2226997" y="458522"/>
                </a:lnTo>
                <a:lnTo>
                  <a:pt x="2231760" y="456252"/>
                </a:lnTo>
                <a:lnTo>
                  <a:pt x="2235843" y="453982"/>
                </a:lnTo>
                <a:lnTo>
                  <a:pt x="2238111" y="453301"/>
                </a:lnTo>
                <a:lnTo>
                  <a:pt x="2239926" y="452847"/>
                </a:lnTo>
                <a:lnTo>
                  <a:pt x="2242194" y="452393"/>
                </a:lnTo>
                <a:lnTo>
                  <a:pt x="2244009" y="452166"/>
                </a:lnTo>
                <a:lnTo>
                  <a:pt x="2246277" y="451939"/>
                </a:lnTo>
                <a:lnTo>
                  <a:pt x="2248318" y="452166"/>
                </a:lnTo>
                <a:lnTo>
                  <a:pt x="2250360" y="452620"/>
                </a:lnTo>
                <a:lnTo>
                  <a:pt x="2252628" y="453074"/>
                </a:lnTo>
                <a:lnTo>
                  <a:pt x="2255123" y="453982"/>
                </a:lnTo>
                <a:lnTo>
                  <a:pt x="2257165" y="455344"/>
                </a:lnTo>
                <a:lnTo>
                  <a:pt x="2234028" y="458295"/>
                </a:lnTo>
                <a:lnTo>
                  <a:pt x="2236523" y="459883"/>
                </a:lnTo>
                <a:lnTo>
                  <a:pt x="2231079" y="461700"/>
                </a:lnTo>
                <a:lnTo>
                  <a:pt x="2238111" y="462608"/>
                </a:lnTo>
                <a:lnTo>
                  <a:pt x="2239018" y="462608"/>
                </a:lnTo>
                <a:lnTo>
                  <a:pt x="2242648" y="463062"/>
                </a:lnTo>
                <a:lnTo>
                  <a:pt x="2243555" y="466012"/>
                </a:lnTo>
                <a:lnTo>
                  <a:pt x="2255804" y="463062"/>
                </a:lnTo>
                <a:lnTo>
                  <a:pt x="2256484" y="466239"/>
                </a:lnTo>
                <a:lnTo>
                  <a:pt x="2148287" y="478724"/>
                </a:lnTo>
                <a:lnTo>
                  <a:pt x="2094302" y="484626"/>
                </a:lnTo>
                <a:lnTo>
                  <a:pt x="2040090" y="490755"/>
                </a:lnTo>
                <a:lnTo>
                  <a:pt x="1986105" y="496430"/>
                </a:lnTo>
                <a:lnTo>
                  <a:pt x="1931893" y="501878"/>
                </a:lnTo>
                <a:lnTo>
                  <a:pt x="1877907" y="507326"/>
                </a:lnTo>
                <a:lnTo>
                  <a:pt x="1823695" y="512093"/>
                </a:lnTo>
                <a:lnTo>
                  <a:pt x="1841388" y="498246"/>
                </a:lnTo>
                <a:lnTo>
                  <a:pt x="1859988" y="483491"/>
                </a:lnTo>
                <a:lnTo>
                  <a:pt x="1879042" y="468510"/>
                </a:lnTo>
                <a:lnTo>
                  <a:pt x="1887037" y="462369"/>
                </a:lnTo>
                <a:lnTo>
                  <a:pt x="1898549" y="454209"/>
                </a:lnTo>
                <a:lnTo>
                  <a:pt x="1914880" y="442859"/>
                </a:lnTo>
                <a:lnTo>
                  <a:pt x="1920944" y="438729"/>
                </a:lnTo>
                <a:lnTo>
                  <a:pt x="1928717" y="433779"/>
                </a:lnTo>
                <a:lnTo>
                  <a:pt x="1938924" y="428104"/>
                </a:lnTo>
                <a:lnTo>
                  <a:pt x="1949358" y="422883"/>
                </a:lnTo>
                <a:lnTo>
                  <a:pt x="1954575" y="420387"/>
                </a:lnTo>
                <a:lnTo>
                  <a:pt x="1959566" y="418343"/>
                </a:lnTo>
                <a:lnTo>
                  <a:pt x="1964783" y="416073"/>
                </a:lnTo>
                <a:lnTo>
                  <a:pt x="1969773" y="414485"/>
                </a:lnTo>
                <a:lnTo>
                  <a:pt x="1974990" y="412668"/>
                </a:lnTo>
                <a:lnTo>
                  <a:pt x="1980207" y="411306"/>
                </a:lnTo>
                <a:lnTo>
                  <a:pt x="1977712" y="413576"/>
                </a:lnTo>
                <a:lnTo>
                  <a:pt x="1982929" y="416982"/>
                </a:lnTo>
                <a:lnTo>
                  <a:pt x="1983156" y="416982"/>
                </a:lnTo>
                <a:lnTo>
                  <a:pt x="1982702" y="407221"/>
                </a:lnTo>
                <a:lnTo>
                  <a:pt x="2033965" y="399275"/>
                </a:lnTo>
                <a:lnTo>
                  <a:pt x="2011736" y="411760"/>
                </a:lnTo>
                <a:lnTo>
                  <a:pt x="2016953" y="409944"/>
                </a:lnTo>
                <a:lnTo>
                  <a:pt x="2022170" y="408356"/>
                </a:lnTo>
                <a:lnTo>
                  <a:pt x="2026480" y="406766"/>
                </a:lnTo>
                <a:lnTo>
                  <a:pt x="2030790" y="405404"/>
                </a:lnTo>
                <a:lnTo>
                  <a:pt x="2034646" y="404724"/>
                </a:lnTo>
                <a:lnTo>
                  <a:pt x="2036687" y="404497"/>
                </a:lnTo>
                <a:lnTo>
                  <a:pt x="2038729" y="404497"/>
                </a:lnTo>
                <a:lnTo>
                  <a:pt x="2040543" y="404724"/>
                </a:lnTo>
                <a:lnTo>
                  <a:pt x="2042358" y="405177"/>
                </a:lnTo>
                <a:lnTo>
                  <a:pt x="2044173" y="405859"/>
                </a:lnTo>
                <a:lnTo>
                  <a:pt x="2045987" y="406766"/>
                </a:lnTo>
                <a:lnTo>
                  <a:pt x="2048936" y="405859"/>
                </a:lnTo>
                <a:lnTo>
                  <a:pt x="2047575" y="402680"/>
                </a:lnTo>
                <a:lnTo>
                  <a:pt x="2060731" y="400865"/>
                </a:lnTo>
                <a:lnTo>
                  <a:pt x="2058009" y="399049"/>
                </a:lnTo>
                <a:lnTo>
                  <a:pt x="2059597" y="397460"/>
                </a:lnTo>
                <a:lnTo>
                  <a:pt x="2061185" y="395871"/>
                </a:lnTo>
                <a:lnTo>
                  <a:pt x="2063226" y="394736"/>
                </a:lnTo>
                <a:lnTo>
                  <a:pt x="2065495" y="394055"/>
                </a:lnTo>
                <a:lnTo>
                  <a:pt x="2067763" y="393147"/>
                </a:lnTo>
                <a:lnTo>
                  <a:pt x="2070485" y="392693"/>
                </a:lnTo>
                <a:lnTo>
                  <a:pt x="2073434" y="392466"/>
                </a:lnTo>
                <a:lnTo>
                  <a:pt x="2076382" y="392466"/>
                </a:lnTo>
                <a:lnTo>
                  <a:pt x="2082734" y="392920"/>
                </a:lnTo>
                <a:lnTo>
                  <a:pt x="2089538" y="393600"/>
                </a:lnTo>
                <a:lnTo>
                  <a:pt x="2102241" y="395644"/>
                </a:lnTo>
                <a:lnTo>
                  <a:pt x="2108365" y="396552"/>
                </a:lnTo>
                <a:lnTo>
                  <a:pt x="2113809" y="397006"/>
                </a:lnTo>
                <a:lnTo>
                  <a:pt x="2116304" y="397006"/>
                </a:lnTo>
                <a:lnTo>
                  <a:pt x="2118119" y="397006"/>
                </a:lnTo>
                <a:lnTo>
                  <a:pt x="2120160" y="396779"/>
                </a:lnTo>
                <a:lnTo>
                  <a:pt x="2121521" y="396325"/>
                </a:lnTo>
                <a:lnTo>
                  <a:pt x="2122882" y="395871"/>
                </a:lnTo>
                <a:lnTo>
                  <a:pt x="2123563" y="394963"/>
                </a:lnTo>
                <a:lnTo>
                  <a:pt x="2124016" y="393600"/>
                </a:lnTo>
                <a:lnTo>
                  <a:pt x="2124016" y="392239"/>
                </a:lnTo>
                <a:lnTo>
                  <a:pt x="2123563" y="390649"/>
                </a:lnTo>
                <a:lnTo>
                  <a:pt x="2122429" y="388380"/>
                </a:lnTo>
                <a:lnTo>
                  <a:pt x="2121068" y="385883"/>
                </a:lnTo>
                <a:lnTo>
                  <a:pt x="2119026" y="382932"/>
                </a:lnTo>
                <a:lnTo>
                  <a:pt x="2128780" y="381570"/>
                </a:lnTo>
                <a:lnTo>
                  <a:pt x="2129233" y="381570"/>
                </a:lnTo>
                <a:lnTo>
                  <a:pt x="2129409" y="381550"/>
                </a:lnTo>
                <a:lnTo>
                  <a:pt x="2129687" y="381570"/>
                </a:lnTo>
                <a:lnTo>
                  <a:pt x="2135585" y="381797"/>
                </a:lnTo>
                <a:lnTo>
                  <a:pt x="2141482" y="381797"/>
                </a:lnTo>
                <a:lnTo>
                  <a:pt x="2147607" y="381343"/>
                </a:lnTo>
                <a:lnTo>
                  <a:pt x="2147662" y="381338"/>
                </a:lnTo>
                <a:lnTo>
                  <a:pt x="2147833" y="382024"/>
                </a:lnTo>
                <a:lnTo>
                  <a:pt x="2147833" y="383159"/>
                </a:lnTo>
                <a:lnTo>
                  <a:pt x="2150555" y="381343"/>
                </a:lnTo>
                <a:lnTo>
                  <a:pt x="2150594" y="381113"/>
                </a:lnTo>
                <a:lnTo>
                  <a:pt x="2153504" y="380889"/>
                </a:lnTo>
                <a:lnTo>
                  <a:pt x="2160989" y="383386"/>
                </a:lnTo>
                <a:lnTo>
                  <a:pt x="2165299" y="378619"/>
                </a:lnTo>
                <a:lnTo>
                  <a:pt x="2159402" y="379754"/>
                </a:lnTo>
                <a:lnTo>
                  <a:pt x="2153504" y="380889"/>
                </a:lnTo>
                <a:lnTo>
                  <a:pt x="2150782" y="379981"/>
                </a:lnTo>
                <a:lnTo>
                  <a:pt x="2150594" y="381113"/>
                </a:lnTo>
                <a:lnTo>
                  <a:pt x="2147662" y="381338"/>
                </a:lnTo>
                <a:lnTo>
                  <a:pt x="2147607" y="381116"/>
                </a:lnTo>
                <a:lnTo>
                  <a:pt x="2147153" y="380208"/>
                </a:lnTo>
                <a:lnTo>
                  <a:pt x="2146472" y="379754"/>
                </a:lnTo>
                <a:lnTo>
                  <a:pt x="2145565" y="379300"/>
                </a:lnTo>
                <a:lnTo>
                  <a:pt x="2144658" y="379300"/>
                </a:lnTo>
                <a:lnTo>
                  <a:pt x="2142389" y="379300"/>
                </a:lnTo>
                <a:lnTo>
                  <a:pt x="2139441" y="379527"/>
                </a:lnTo>
                <a:lnTo>
                  <a:pt x="2136492" y="380208"/>
                </a:lnTo>
                <a:lnTo>
                  <a:pt x="2133090" y="381116"/>
                </a:lnTo>
                <a:lnTo>
                  <a:pt x="2129409" y="381550"/>
                </a:lnTo>
                <a:lnTo>
                  <a:pt x="2123563" y="381116"/>
                </a:lnTo>
                <a:lnTo>
                  <a:pt x="2117438" y="379981"/>
                </a:lnTo>
                <a:lnTo>
                  <a:pt x="2135811" y="378165"/>
                </a:lnTo>
                <a:lnTo>
                  <a:pt x="2133316" y="376122"/>
                </a:lnTo>
                <a:lnTo>
                  <a:pt x="2152824" y="374306"/>
                </a:lnTo>
                <a:lnTo>
                  <a:pt x="2149875" y="373171"/>
                </a:lnTo>
                <a:lnTo>
                  <a:pt x="2156226" y="372717"/>
                </a:lnTo>
                <a:lnTo>
                  <a:pt x="2153277" y="372717"/>
                </a:lnTo>
                <a:lnTo>
                  <a:pt x="2162124" y="370901"/>
                </a:lnTo>
                <a:lnTo>
                  <a:pt x="2164392" y="372944"/>
                </a:lnTo>
                <a:lnTo>
                  <a:pt x="2172064" y="373396"/>
                </a:lnTo>
                <a:lnTo>
                  <a:pt x="2168525" y="372202"/>
                </a:lnTo>
                <a:lnTo>
                  <a:pt x="2171985" y="371567"/>
                </a:lnTo>
                <a:lnTo>
                  <a:pt x="2175649" y="371567"/>
                </a:lnTo>
                <a:lnTo>
                  <a:pt x="2175445" y="371885"/>
                </a:lnTo>
                <a:lnTo>
                  <a:pt x="2176463" y="373154"/>
                </a:lnTo>
                <a:lnTo>
                  <a:pt x="2176463" y="373655"/>
                </a:lnTo>
                <a:lnTo>
                  <a:pt x="2179816" y="373852"/>
                </a:lnTo>
                <a:lnTo>
                  <a:pt x="2181631" y="376122"/>
                </a:lnTo>
                <a:lnTo>
                  <a:pt x="2195921" y="370447"/>
                </a:lnTo>
                <a:lnTo>
                  <a:pt x="2196148" y="370447"/>
                </a:lnTo>
                <a:lnTo>
                  <a:pt x="2196148" y="369993"/>
                </a:lnTo>
                <a:lnTo>
                  <a:pt x="2196375" y="369993"/>
                </a:lnTo>
                <a:lnTo>
                  <a:pt x="2196602" y="369993"/>
                </a:lnTo>
                <a:lnTo>
                  <a:pt x="2196828" y="369993"/>
                </a:lnTo>
                <a:lnTo>
                  <a:pt x="2198189" y="369993"/>
                </a:lnTo>
                <a:lnTo>
                  <a:pt x="2205675" y="368404"/>
                </a:lnTo>
                <a:lnTo>
                  <a:pt x="2199323" y="368858"/>
                </a:lnTo>
                <a:lnTo>
                  <a:pt x="2196602" y="366134"/>
                </a:lnTo>
                <a:lnTo>
                  <a:pt x="2199323" y="365226"/>
                </a:lnTo>
                <a:lnTo>
                  <a:pt x="2202045" y="364545"/>
                </a:lnTo>
                <a:lnTo>
                  <a:pt x="2207943" y="362956"/>
                </a:lnTo>
                <a:lnTo>
                  <a:pt x="2214294" y="362275"/>
                </a:lnTo>
                <a:lnTo>
                  <a:pt x="2220419" y="361594"/>
                </a:lnTo>
                <a:lnTo>
                  <a:pt x="2233121" y="360686"/>
                </a:lnTo>
                <a:lnTo>
                  <a:pt x="2239245" y="360232"/>
                </a:lnTo>
                <a:lnTo>
                  <a:pt x="2245143" y="359551"/>
                </a:lnTo>
                <a:lnTo>
                  <a:pt x="2254670" y="356373"/>
                </a:lnTo>
                <a:lnTo>
                  <a:pt x="2260114" y="355465"/>
                </a:lnTo>
                <a:lnTo>
                  <a:pt x="2267599" y="354330"/>
                </a:lnTo>
                <a:lnTo>
                  <a:pt x="2276445" y="352968"/>
                </a:lnTo>
                <a:lnTo>
                  <a:pt x="2285972" y="351834"/>
                </a:lnTo>
                <a:lnTo>
                  <a:pt x="2295726" y="351152"/>
                </a:lnTo>
                <a:lnTo>
                  <a:pt x="2300262" y="350925"/>
                </a:lnTo>
                <a:close/>
                <a:moveTo>
                  <a:pt x="2931498" y="350863"/>
                </a:moveTo>
                <a:lnTo>
                  <a:pt x="2936876" y="351296"/>
                </a:lnTo>
                <a:lnTo>
                  <a:pt x="2934572" y="352451"/>
                </a:lnTo>
                <a:lnTo>
                  <a:pt x="2928938" y="351730"/>
                </a:lnTo>
                <a:lnTo>
                  <a:pt x="2931498" y="350863"/>
                </a:lnTo>
                <a:close/>
                <a:moveTo>
                  <a:pt x="2793596" y="347689"/>
                </a:moveTo>
                <a:lnTo>
                  <a:pt x="2802239" y="349731"/>
                </a:lnTo>
                <a:lnTo>
                  <a:pt x="2797690" y="354720"/>
                </a:lnTo>
                <a:lnTo>
                  <a:pt x="2798372" y="355854"/>
                </a:lnTo>
                <a:lnTo>
                  <a:pt x="2802239" y="354493"/>
                </a:lnTo>
                <a:lnTo>
                  <a:pt x="2814066" y="355854"/>
                </a:lnTo>
                <a:lnTo>
                  <a:pt x="2811337" y="357668"/>
                </a:lnTo>
                <a:lnTo>
                  <a:pt x="2824074" y="358121"/>
                </a:lnTo>
                <a:lnTo>
                  <a:pt x="2831352" y="359936"/>
                </a:lnTo>
                <a:lnTo>
                  <a:pt x="2854325" y="359936"/>
                </a:lnTo>
                <a:lnTo>
                  <a:pt x="2853870" y="361523"/>
                </a:lnTo>
                <a:lnTo>
                  <a:pt x="2845724" y="364231"/>
                </a:lnTo>
                <a:lnTo>
                  <a:pt x="2850004" y="363790"/>
                </a:lnTo>
                <a:lnTo>
                  <a:pt x="2853972" y="363564"/>
                </a:lnTo>
                <a:lnTo>
                  <a:pt x="2857941" y="364017"/>
                </a:lnTo>
                <a:lnTo>
                  <a:pt x="2861689" y="364924"/>
                </a:lnTo>
                <a:lnTo>
                  <a:pt x="2865438" y="366512"/>
                </a:lnTo>
                <a:lnTo>
                  <a:pt x="2847578" y="371501"/>
                </a:lnTo>
                <a:lnTo>
                  <a:pt x="2842507" y="370141"/>
                </a:lnTo>
                <a:lnTo>
                  <a:pt x="2833688" y="368553"/>
                </a:lnTo>
                <a:lnTo>
                  <a:pt x="2837522" y="366800"/>
                </a:lnTo>
                <a:lnTo>
                  <a:pt x="2816341" y="372863"/>
                </a:lnTo>
                <a:lnTo>
                  <a:pt x="2814521" y="378079"/>
                </a:lnTo>
                <a:lnTo>
                  <a:pt x="2817023" y="378986"/>
                </a:lnTo>
                <a:lnTo>
                  <a:pt x="2805196" y="384202"/>
                </a:lnTo>
                <a:lnTo>
                  <a:pt x="2801102" y="393047"/>
                </a:lnTo>
                <a:lnTo>
                  <a:pt x="2788592" y="402118"/>
                </a:lnTo>
                <a:lnTo>
                  <a:pt x="2785408" y="403705"/>
                </a:lnTo>
                <a:lnTo>
                  <a:pt x="2781996" y="405066"/>
                </a:lnTo>
                <a:lnTo>
                  <a:pt x="2778584" y="406427"/>
                </a:lnTo>
                <a:lnTo>
                  <a:pt x="2775627" y="407334"/>
                </a:lnTo>
                <a:lnTo>
                  <a:pt x="2772216" y="408468"/>
                </a:lnTo>
                <a:lnTo>
                  <a:pt x="2769031" y="408921"/>
                </a:lnTo>
                <a:lnTo>
                  <a:pt x="2765620" y="409602"/>
                </a:lnTo>
                <a:lnTo>
                  <a:pt x="2762435" y="409828"/>
                </a:lnTo>
                <a:lnTo>
                  <a:pt x="2759251" y="410055"/>
                </a:lnTo>
                <a:lnTo>
                  <a:pt x="2756067" y="410055"/>
                </a:lnTo>
                <a:lnTo>
                  <a:pt x="2752883" y="409828"/>
                </a:lnTo>
                <a:lnTo>
                  <a:pt x="2749698" y="409375"/>
                </a:lnTo>
                <a:lnTo>
                  <a:pt x="2746514" y="408921"/>
                </a:lnTo>
                <a:lnTo>
                  <a:pt x="2743330" y="408014"/>
                </a:lnTo>
                <a:lnTo>
                  <a:pt x="2740145" y="407107"/>
                </a:lnTo>
                <a:lnTo>
                  <a:pt x="2736961" y="405973"/>
                </a:lnTo>
                <a:lnTo>
                  <a:pt x="2739008" y="399623"/>
                </a:lnTo>
                <a:lnTo>
                  <a:pt x="2739236" y="399623"/>
                </a:lnTo>
                <a:lnTo>
                  <a:pt x="2755039" y="399048"/>
                </a:lnTo>
                <a:lnTo>
                  <a:pt x="2757659" y="399396"/>
                </a:lnTo>
                <a:lnTo>
                  <a:pt x="2760843" y="399850"/>
                </a:lnTo>
                <a:lnTo>
                  <a:pt x="2763800" y="399850"/>
                </a:lnTo>
                <a:lnTo>
                  <a:pt x="2766530" y="399850"/>
                </a:lnTo>
                <a:lnTo>
                  <a:pt x="2769259" y="399623"/>
                </a:lnTo>
                <a:lnTo>
                  <a:pt x="2771306" y="399170"/>
                </a:lnTo>
                <a:lnTo>
                  <a:pt x="2773580" y="398489"/>
                </a:lnTo>
                <a:lnTo>
                  <a:pt x="2775627" y="397355"/>
                </a:lnTo>
                <a:lnTo>
                  <a:pt x="2777220" y="396221"/>
                </a:lnTo>
                <a:lnTo>
                  <a:pt x="2779039" y="394860"/>
                </a:lnTo>
                <a:lnTo>
                  <a:pt x="2780176" y="393047"/>
                </a:lnTo>
                <a:lnTo>
                  <a:pt x="2781314" y="391459"/>
                </a:lnTo>
                <a:lnTo>
                  <a:pt x="2782451" y="389191"/>
                </a:lnTo>
                <a:lnTo>
                  <a:pt x="2783133" y="386923"/>
                </a:lnTo>
                <a:lnTo>
                  <a:pt x="2748561" y="394407"/>
                </a:lnTo>
                <a:lnTo>
                  <a:pt x="2729228" y="394180"/>
                </a:lnTo>
                <a:lnTo>
                  <a:pt x="2741738" y="391686"/>
                </a:lnTo>
                <a:lnTo>
                  <a:pt x="2740145" y="389418"/>
                </a:lnTo>
                <a:lnTo>
                  <a:pt x="2751973" y="385789"/>
                </a:lnTo>
                <a:lnTo>
                  <a:pt x="2763573" y="382161"/>
                </a:lnTo>
                <a:lnTo>
                  <a:pt x="2769486" y="380573"/>
                </a:lnTo>
                <a:lnTo>
                  <a:pt x="2775627" y="379213"/>
                </a:lnTo>
                <a:lnTo>
                  <a:pt x="2781314" y="378079"/>
                </a:lnTo>
                <a:lnTo>
                  <a:pt x="2787455" y="376945"/>
                </a:lnTo>
                <a:lnTo>
                  <a:pt x="2774945" y="378079"/>
                </a:lnTo>
                <a:lnTo>
                  <a:pt x="2782678" y="372863"/>
                </a:lnTo>
                <a:lnTo>
                  <a:pt x="2771761" y="376264"/>
                </a:lnTo>
                <a:lnTo>
                  <a:pt x="2758114" y="377398"/>
                </a:lnTo>
                <a:lnTo>
                  <a:pt x="2759479" y="377171"/>
                </a:lnTo>
                <a:lnTo>
                  <a:pt x="2760161" y="372409"/>
                </a:lnTo>
                <a:lnTo>
                  <a:pt x="2759706" y="373316"/>
                </a:lnTo>
                <a:lnTo>
                  <a:pt x="2759024" y="373770"/>
                </a:lnTo>
                <a:lnTo>
                  <a:pt x="2757204" y="375130"/>
                </a:lnTo>
                <a:lnTo>
                  <a:pt x="2754930" y="375811"/>
                </a:lnTo>
                <a:lnTo>
                  <a:pt x="2753110" y="376491"/>
                </a:lnTo>
                <a:lnTo>
                  <a:pt x="2750836" y="376945"/>
                </a:lnTo>
                <a:lnTo>
                  <a:pt x="2748788" y="378079"/>
                </a:lnTo>
                <a:lnTo>
                  <a:pt x="2746741" y="378986"/>
                </a:lnTo>
                <a:lnTo>
                  <a:pt x="2745832" y="379666"/>
                </a:lnTo>
                <a:lnTo>
                  <a:pt x="2744694" y="380573"/>
                </a:lnTo>
                <a:lnTo>
                  <a:pt x="2749471" y="381934"/>
                </a:lnTo>
                <a:lnTo>
                  <a:pt x="2743330" y="384202"/>
                </a:lnTo>
                <a:lnTo>
                  <a:pt x="2738326" y="386243"/>
                </a:lnTo>
                <a:lnTo>
                  <a:pt x="2733095" y="387603"/>
                </a:lnTo>
                <a:lnTo>
                  <a:pt x="2727181" y="388737"/>
                </a:lnTo>
                <a:lnTo>
                  <a:pt x="2713534" y="385789"/>
                </a:lnTo>
                <a:lnTo>
                  <a:pt x="2723769" y="383295"/>
                </a:lnTo>
                <a:lnTo>
                  <a:pt x="2709440" y="383295"/>
                </a:lnTo>
                <a:lnTo>
                  <a:pt x="2702616" y="377398"/>
                </a:lnTo>
                <a:lnTo>
                  <a:pt x="2715126" y="375584"/>
                </a:lnTo>
                <a:lnTo>
                  <a:pt x="2709895" y="374223"/>
                </a:lnTo>
                <a:lnTo>
                  <a:pt x="2716036" y="371275"/>
                </a:lnTo>
                <a:lnTo>
                  <a:pt x="2709895" y="369914"/>
                </a:lnTo>
                <a:lnTo>
                  <a:pt x="2711259" y="372182"/>
                </a:lnTo>
                <a:lnTo>
                  <a:pt x="2703526" y="373996"/>
                </a:lnTo>
                <a:lnTo>
                  <a:pt x="2699432" y="369914"/>
                </a:lnTo>
                <a:lnTo>
                  <a:pt x="2700342" y="368100"/>
                </a:lnTo>
                <a:lnTo>
                  <a:pt x="2699887" y="367193"/>
                </a:lnTo>
                <a:lnTo>
                  <a:pt x="2698750" y="367420"/>
                </a:lnTo>
                <a:lnTo>
                  <a:pt x="2703299" y="366059"/>
                </a:lnTo>
                <a:lnTo>
                  <a:pt x="2702616" y="365606"/>
                </a:lnTo>
                <a:lnTo>
                  <a:pt x="2709212" y="364018"/>
                </a:lnTo>
                <a:lnTo>
                  <a:pt x="2707848" y="363111"/>
                </a:lnTo>
                <a:lnTo>
                  <a:pt x="2716946" y="360163"/>
                </a:lnTo>
                <a:lnTo>
                  <a:pt x="2720812" y="361523"/>
                </a:lnTo>
                <a:lnTo>
                  <a:pt x="2721040" y="359255"/>
                </a:lnTo>
                <a:lnTo>
                  <a:pt x="2731047" y="358348"/>
                </a:lnTo>
                <a:lnTo>
                  <a:pt x="2742192" y="355400"/>
                </a:lnTo>
                <a:lnTo>
                  <a:pt x="2743102" y="355173"/>
                </a:lnTo>
                <a:lnTo>
                  <a:pt x="2746514" y="356987"/>
                </a:lnTo>
                <a:lnTo>
                  <a:pt x="2725361" y="362884"/>
                </a:lnTo>
                <a:lnTo>
                  <a:pt x="2725589" y="362884"/>
                </a:lnTo>
                <a:lnTo>
                  <a:pt x="2737189" y="361070"/>
                </a:lnTo>
                <a:lnTo>
                  <a:pt x="2735369" y="363564"/>
                </a:lnTo>
                <a:lnTo>
                  <a:pt x="2745832" y="365832"/>
                </a:lnTo>
                <a:lnTo>
                  <a:pt x="2754247" y="356534"/>
                </a:lnTo>
                <a:lnTo>
                  <a:pt x="2770396" y="365152"/>
                </a:lnTo>
                <a:lnTo>
                  <a:pt x="2780404" y="368327"/>
                </a:lnTo>
                <a:lnTo>
                  <a:pt x="2773808" y="351771"/>
                </a:lnTo>
                <a:lnTo>
                  <a:pt x="2776992" y="351091"/>
                </a:lnTo>
                <a:lnTo>
                  <a:pt x="2779267" y="348143"/>
                </a:lnTo>
                <a:lnTo>
                  <a:pt x="2793596" y="347689"/>
                </a:lnTo>
                <a:close/>
                <a:moveTo>
                  <a:pt x="3798889" y="344552"/>
                </a:moveTo>
                <a:lnTo>
                  <a:pt x="3801498" y="345354"/>
                </a:lnTo>
                <a:lnTo>
                  <a:pt x="3802380" y="344552"/>
                </a:lnTo>
                <a:lnTo>
                  <a:pt x="3804286" y="345995"/>
                </a:lnTo>
                <a:lnTo>
                  <a:pt x="3804428" y="346254"/>
                </a:lnTo>
                <a:lnTo>
                  <a:pt x="3809321" y="347758"/>
                </a:lnTo>
                <a:lnTo>
                  <a:pt x="3816351" y="348185"/>
                </a:lnTo>
                <a:lnTo>
                  <a:pt x="3815217" y="348612"/>
                </a:lnTo>
                <a:lnTo>
                  <a:pt x="3793672" y="353955"/>
                </a:lnTo>
                <a:lnTo>
                  <a:pt x="3792312" y="355665"/>
                </a:lnTo>
                <a:lnTo>
                  <a:pt x="3792085" y="355665"/>
                </a:lnTo>
                <a:lnTo>
                  <a:pt x="3786642" y="351604"/>
                </a:lnTo>
                <a:lnTo>
                  <a:pt x="3779838" y="348185"/>
                </a:lnTo>
                <a:lnTo>
                  <a:pt x="3787549" y="345193"/>
                </a:lnTo>
                <a:lnTo>
                  <a:pt x="3798889" y="344552"/>
                </a:lnTo>
                <a:close/>
                <a:moveTo>
                  <a:pt x="3939223" y="344551"/>
                </a:moveTo>
                <a:lnTo>
                  <a:pt x="3954225" y="345178"/>
                </a:lnTo>
                <a:lnTo>
                  <a:pt x="3954225" y="346013"/>
                </a:lnTo>
                <a:lnTo>
                  <a:pt x="3954463" y="346640"/>
                </a:lnTo>
                <a:lnTo>
                  <a:pt x="3954410" y="346826"/>
                </a:lnTo>
                <a:lnTo>
                  <a:pt x="3954225" y="347476"/>
                </a:lnTo>
                <a:lnTo>
                  <a:pt x="3953987" y="348103"/>
                </a:lnTo>
                <a:lnTo>
                  <a:pt x="3953511" y="348729"/>
                </a:lnTo>
                <a:lnTo>
                  <a:pt x="3952320" y="350400"/>
                </a:lnTo>
                <a:lnTo>
                  <a:pt x="3951368" y="350818"/>
                </a:lnTo>
                <a:lnTo>
                  <a:pt x="3950177" y="351445"/>
                </a:lnTo>
                <a:lnTo>
                  <a:pt x="3948986" y="351862"/>
                </a:lnTo>
                <a:lnTo>
                  <a:pt x="3947319" y="352280"/>
                </a:lnTo>
                <a:lnTo>
                  <a:pt x="3945891" y="352489"/>
                </a:lnTo>
                <a:lnTo>
                  <a:pt x="3943986" y="352489"/>
                </a:lnTo>
                <a:lnTo>
                  <a:pt x="3942081" y="352489"/>
                </a:lnTo>
                <a:lnTo>
                  <a:pt x="3939938" y="352280"/>
                </a:lnTo>
                <a:lnTo>
                  <a:pt x="3937794" y="352071"/>
                </a:lnTo>
                <a:lnTo>
                  <a:pt x="3935413" y="351445"/>
                </a:lnTo>
                <a:lnTo>
                  <a:pt x="3935889" y="346013"/>
                </a:lnTo>
                <a:lnTo>
                  <a:pt x="3939223" y="344551"/>
                </a:lnTo>
                <a:close/>
                <a:moveTo>
                  <a:pt x="2974976" y="342925"/>
                </a:moveTo>
                <a:lnTo>
                  <a:pt x="2974094" y="343379"/>
                </a:lnTo>
                <a:lnTo>
                  <a:pt x="2969684" y="344967"/>
                </a:lnTo>
                <a:lnTo>
                  <a:pt x="2951163" y="347688"/>
                </a:lnTo>
                <a:lnTo>
                  <a:pt x="2959321" y="343832"/>
                </a:lnTo>
                <a:lnTo>
                  <a:pt x="2974976" y="342925"/>
                </a:lnTo>
                <a:close/>
                <a:moveTo>
                  <a:pt x="3864814" y="341377"/>
                </a:moveTo>
                <a:lnTo>
                  <a:pt x="3872090" y="341377"/>
                </a:lnTo>
                <a:lnTo>
                  <a:pt x="3870987" y="342820"/>
                </a:lnTo>
                <a:lnTo>
                  <a:pt x="3878263" y="347727"/>
                </a:lnTo>
                <a:lnTo>
                  <a:pt x="3877822" y="347727"/>
                </a:lnTo>
                <a:lnTo>
                  <a:pt x="3862388" y="345129"/>
                </a:lnTo>
                <a:lnTo>
                  <a:pt x="3864814" y="341377"/>
                </a:lnTo>
                <a:close/>
                <a:moveTo>
                  <a:pt x="2808178" y="338164"/>
                </a:moveTo>
                <a:lnTo>
                  <a:pt x="2811463" y="338323"/>
                </a:lnTo>
                <a:lnTo>
                  <a:pt x="2809492" y="339752"/>
                </a:lnTo>
                <a:lnTo>
                  <a:pt x="2805113" y="339276"/>
                </a:lnTo>
                <a:lnTo>
                  <a:pt x="2808178" y="338164"/>
                </a:lnTo>
                <a:close/>
                <a:moveTo>
                  <a:pt x="3897313" y="336613"/>
                </a:moveTo>
                <a:lnTo>
                  <a:pt x="3897313" y="337067"/>
                </a:lnTo>
                <a:lnTo>
                  <a:pt x="3890963" y="338201"/>
                </a:lnTo>
                <a:lnTo>
                  <a:pt x="3893231" y="337521"/>
                </a:lnTo>
                <a:lnTo>
                  <a:pt x="3897313" y="336613"/>
                </a:lnTo>
                <a:close/>
                <a:moveTo>
                  <a:pt x="3943314" y="331851"/>
                </a:moveTo>
                <a:lnTo>
                  <a:pt x="3960813" y="337260"/>
                </a:lnTo>
                <a:lnTo>
                  <a:pt x="3959484" y="337731"/>
                </a:lnTo>
                <a:lnTo>
                  <a:pt x="3957491" y="337966"/>
                </a:lnTo>
                <a:lnTo>
                  <a:pt x="3955275" y="338201"/>
                </a:lnTo>
                <a:lnTo>
                  <a:pt x="3952396" y="338201"/>
                </a:lnTo>
                <a:lnTo>
                  <a:pt x="3949516" y="337966"/>
                </a:lnTo>
                <a:lnTo>
                  <a:pt x="3946637" y="337731"/>
                </a:lnTo>
                <a:lnTo>
                  <a:pt x="3943978" y="337025"/>
                </a:lnTo>
                <a:lnTo>
                  <a:pt x="3941763" y="335849"/>
                </a:lnTo>
                <a:lnTo>
                  <a:pt x="3943314" y="331851"/>
                </a:lnTo>
                <a:close/>
                <a:moveTo>
                  <a:pt x="3875995" y="330264"/>
                </a:moveTo>
                <a:lnTo>
                  <a:pt x="3887788" y="331851"/>
                </a:lnTo>
                <a:lnTo>
                  <a:pt x="3887561" y="331851"/>
                </a:lnTo>
                <a:lnTo>
                  <a:pt x="3873500" y="331851"/>
                </a:lnTo>
                <a:lnTo>
                  <a:pt x="3875995" y="330264"/>
                </a:lnTo>
                <a:close/>
                <a:moveTo>
                  <a:pt x="3870936" y="330264"/>
                </a:moveTo>
                <a:lnTo>
                  <a:pt x="3871913" y="330765"/>
                </a:lnTo>
                <a:lnTo>
                  <a:pt x="3870204" y="333773"/>
                </a:lnTo>
                <a:lnTo>
                  <a:pt x="3865563" y="335027"/>
                </a:lnTo>
                <a:lnTo>
                  <a:pt x="3870936" y="330264"/>
                </a:lnTo>
                <a:close/>
                <a:moveTo>
                  <a:pt x="3511551" y="327095"/>
                </a:moveTo>
                <a:lnTo>
                  <a:pt x="3511324" y="327492"/>
                </a:lnTo>
                <a:lnTo>
                  <a:pt x="3506788" y="330270"/>
                </a:lnTo>
                <a:lnTo>
                  <a:pt x="3511551" y="327095"/>
                </a:lnTo>
                <a:close/>
                <a:moveTo>
                  <a:pt x="2838450" y="327051"/>
                </a:moveTo>
                <a:lnTo>
                  <a:pt x="2844800" y="327051"/>
                </a:lnTo>
                <a:lnTo>
                  <a:pt x="2842829" y="328639"/>
                </a:lnTo>
                <a:lnTo>
                  <a:pt x="2838450" y="327051"/>
                </a:lnTo>
                <a:close/>
                <a:moveTo>
                  <a:pt x="2925502" y="325464"/>
                </a:moveTo>
                <a:lnTo>
                  <a:pt x="2928009" y="325464"/>
                </a:lnTo>
                <a:lnTo>
                  <a:pt x="2929833" y="326151"/>
                </a:lnTo>
                <a:lnTo>
                  <a:pt x="2930517" y="326609"/>
                </a:lnTo>
                <a:lnTo>
                  <a:pt x="2931429" y="327066"/>
                </a:lnTo>
                <a:lnTo>
                  <a:pt x="2931885" y="327524"/>
                </a:lnTo>
                <a:lnTo>
                  <a:pt x="2932113" y="328211"/>
                </a:lnTo>
                <a:lnTo>
                  <a:pt x="2932113" y="329126"/>
                </a:lnTo>
                <a:lnTo>
                  <a:pt x="2932113" y="330499"/>
                </a:lnTo>
                <a:lnTo>
                  <a:pt x="2915699" y="336677"/>
                </a:lnTo>
                <a:lnTo>
                  <a:pt x="2917979" y="338508"/>
                </a:lnTo>
                <a:lnTo>
                  <a:pt x="2911596" y="342169"/>
                </a:lnTo>
                <a:lnTo>
                  <a:pt x="2900654" y="344000"/>
                </a:lnTo>
                <a:lnTo>
                  <a:pt x="2888800" y="348576"/>
                </a:lnTo>
                <a:lnTo>
                  <a:pt x="2886292" y="349263"/>
                </a:lnTo>
                <a:lnTo>
                  <a:pt x="2869423" y="348118"/>
                </a:lnTo>
                <a:lnTo>
                  <a:pt x="2872158" y="346059"/>
                </a:lnTo>
                <a:lnTo>
                  <a:pt x="2831004" y="348104"/>
                </a:lnTo>
                <a:lnTo>
                  <a:pt x="2833906" y="347426"/>
                </a:lnTo>
                <a:lnTo>
                  <a:pt x="2845487" y="346059"/>
                </a:lnTo>
                <a:lnTo>
                  <a:pt x="2840810" y="345590"/>
                </a:lnTo>
                <a:lnTo>
                  <a:pt x="2847082" y="343771"/>
                </a:lnTo>
                <a:lnTo>
                  <a:pt x="2849160" y="343262"/>
                </a:lnTo>
                <a:lnTo>
                  <a:pt x="2863724" y="340338"/>
                </a:lnTo>
                <a:lnTo>
                  <a:pt x="2860304" y="340796"/>
                </a:lnTo>
                <a:lnTo>
                  <a:pt x="2856429" y="341482"/>
                </a:lnTo>
                <a:lnTo>
                  <a:pt x="2849160" y="343262"/>
                </a:lnTo>
                <a:lnTo>
                  <a:pt x="2838648" y="345372"/>
                </a:lnTo>
                <a:lnTo>
                  <a:pt x="2840810" y="345590"/>
                </a:lnTo>
                <a:lnTo>
                  <a:pt x="2836824" y="346745"/>
                </a:lnTo>
                <a:lnTo>
                  <a:pt x="2833906" y="347426"/>
                </a:lnTo>
                <a:lnTo>
                  <a:pt x="2826110" y="348347"/>
                </a:lnTo>
                <a:lnTo>
                  <a:pt x="2831004" y="348104"/>
                </a:lnTo>
                <a:lnTo>
                  <a:pt x="2827022" y="349034"/>
                </a:lnTo>
                <a:lnTo>
                  <a:pt x="2822462" y="349949"/>
                </a:lnTo>
                <a:lnTo>
                  <a:pt x="2818359" y="350636"/>
                </a:lnTo>
                <a:lnTo>
                  <a:pt x="2815167" y="350864"/>
                </a:lnTo>
                <a:lnTo>
                  <a:pt x="2813800" y="350636"/>
                </a:lnTo>
                <a:lnTo>
                  <a:pt x="2812888" y="350407"/>
                </a:lnTo>
                <a:lnTo>
                  <a:pt x="2811748" y="350178"/>
                </a:lnTo>
                <a:lnTo>
                  <a:pt x="2811292" y="349491"/>
                </a:lnTo>
                <a:lnTo>
                  <a:pt x="2810836" y="348805"/>
                </a:lnTo>
                <a:lnTo>
                  <a:pt x="2810836" y="347889"/>
                </a:lnTo>
                <a:lnTo>
                  <a:pt x="2811064" y="346974"/>
                </a:lnTo>
                <a:lnTo>
                  <a:pt x="2811748" y="345601"/>
                </a:lnTo>
                <a:lnTo>
                  <a:pt x="2812888" y="344228"/>
                </a:lnTo>
                <a:lnTo>
                  <a:pt x="2814028" y="342398"/>
                </a:lnTo>
                <a:lnTo>
                  <a:pt x="2805365" y="342626"/>
                </a:lnTo>
                <a:lnTo>
                  <a:pt x="2806733" y="342398"/>
                </a:lnTo>
                <a:lnTo>
                  <a:pt x="2800350" y="341711"/>
                </a:lnTo>
                <a:lnTo>
                  <a:pt x="2806277" y="340796"/>
                </a:lnTo>
                <a:lnTo>
                  <a:pt x="2811748" y="339880"/>
                </a:lnTo>
                <a:lnTo>
                  <a:pt x="2817447" y="339194"/>
                </a:lnTo>
                <a:lnTo>
                  <a:pt x="2823374" y="338736"/>
                </a:lnTo>
                <a:lnTo>
                  <a:pt x="2817903" y="336677"/>
                </a:lnTo>
                <a:lnTo>
                  <a:pt x="2829529" y="334618"/>
                </a:lnTo>
                <a:lnTo>
                  <a:pt x="2824970" y="333702"/>
                </a:lnTo>
                <a:lnTo>
                  <a:pt x="2832493" y="332329"/>
                </a:lnTo>
                <a:lnTo>
                  <a:pt x="2846170" y="335304"/>
                </a:lnTo>
                <a:lnTo>
                  <a:pt x="2855289" y="333931"/>
                </a:lnTo>
                <a:lnTo>
                  <a:pt x="2855745" y="334618"/>
                </a:lnTo>
                <a:lnTo>
                  <a:pt x="2854149" y="335304"/>
                </a:lnTo>
                <a:lnTo>
                  <a:pt x="2864408" y="336677"/>
                </a:lnTo>
                <a:lnTo>
                  <a:pt x="2866687" y="329812"/>
                </a:lnTo>
                <a:lnTo>
                  <a:pt x="2870791" y="327524"/>
                </a:lnTo>
                <a:lnTo>
                  <a:pt x="2870791" y="327066"/>
                </a:lnTo>
                <a:lnTo>
                  <a:pt x="2877174" y="327981"/>
                </a:lnTo>
                <a:lnTo>
                  <a:pt x="2875350" y="329126"/>
                </a:lnTo>
                <a:lnTo>
                  <a:pt x="2873754" y="332558"/>
                </a:lnTo>
                <a:lnTo>
                  <a:pt x="2879681" y="331414"/>
                </a:lnTo>
                <a:lnTo>
                  <a:pt x="2885152" y="330499"/>
                </a:lnTo>
                <a:lnTo>
                  <a:pt x="2887204" y="329812"/>
                </a:lnTo>
                <a:lnTo>
                  <a:pt x="2888572" y="328897"/>
                </a:lnTo>
                <a:lnTo>
                  <a:pt x="2889028" y="328439"/>
                </a:lnTo>
                <a:lnTo>
                  <a:pt x="2889484" y="327981"/>
                </a:lnTo>
                <a:lnTo>
                  <a:pt x="2889484" y="327524"/>
                </a:lnTo>
                <a:lnTo>
                  <a:pt x="2889256" y="327066"/>
                </a:lnTo>
                <a:lnTo>
                  <a:pt x="2908632" y="327066"/>
                </a:lnTo>
                <a:lnTo>
                  <a:pt x="2915471" y="327066"/>
                </a:lnTo>
                <a:lnTo>
                  <a:pt x="2915927" y="326837"/>
                </a:lnTo>
                <a:lnTo>
                  <a:pt x="2922538" y="325693"/>
                </a:lnTo>
                <a:lnTo>
                  <a:pt x="2925502" y="325464"/>
                </a:lnTo>
                <a:close/>
                <a:moveTo>
                  <a:pt x="2942545" y="323876"/>
                </a:moveTo>
                <a:lnTo>
                  <a:pt x="2944586" y="323876"/>
                </a:lnTo>
                <a:lnTo>
                  <a:pt x="2940050" y="325463"/>
                </a:lnTo>
                <a:lnTo>
                  <a:pt x="2942545" y="323876"/>
                </a:lnTo>
                <a:close/>
                <a:moveTo>
                  <a:pt x="3527425" y="320745"/>
                </a:moveTo>
                <a:lnTo>
                  <a:pt x="3527206" y="320943"/>
                </a:lnTo>
                <a:lnTo>
                  <a:pt x="3521075" y="322333"/>
                </a:lnTo>
                <a:lnTo>
                  <a:pt x="3527425" y="320745"/>
                </a:lnTo>
                <a:close/>
                <a:moveTo>
                  <a:pt x="3934920" y="320738"/>
                </a:moveTo>
                <a:lnTo>
                  <a:pt x="3941763" y="322326"/>
                </a:lnTo>
                <a:lnTo>
                  <a:pt x="3941216" y="322326"/>
                </a:lnTo>
                <a:lnTo>
                  <a:pt x="3933825" y="321532"/>
                </a:lnTo>
                <a:lnTo>
                  <a:pt x="3934920" y="320738"/>
                </a:lnTo>
                <a:close/>
                <a:moveTo>
                  <a:pt x="3024188" y="311175"/>
                </a:moveTo>
                <a:lnTo>
                  <a:pt x="3023530" y="311402"/>
                </a:lnTo>
                <a:lnTo>
                  <a:pt x="2997200" y="317525"/>
                </a:lnTo>
                <a:lnTo>
                  <a:pt x="3013656" y="312082"/>
                </a:lnTo>
                <a:lnTo>
                  <a:pt x="3024188" y="311175"/>
                </a:lnTo>
                <a:close/>
                <a:moveTo>
                  <a:pt x="3878134" y="305226"/>
                </a:moveTo>
                <a:lnTo>
                  <a:pt x="3886201" y="306187"/>
                </a:lnTo>
                <a:lnTo>
                  <a:pt x="3885707" y="306451"/>
                </a:lnTo>
                <a:lnTo>
                  <a:pt x="3876323" y="305658"/>
                </a:lnTo>
                <a:lnTo>
                  <a:pt x="3878134" y="305226"/>
                </a:lnTo>
                <a:close/>
                <a:moveTo>
                  <a:pt x="3875088" y="304863"/>
                </a:moveTo>
                <a:lnTo>
                  <a:pt x="3878546" y="305128"/>
                </a:lnTo>
                <a:lnTo>
                  <a:pt x="3878134" y="305226"/>
                </a:lnTo>
                <a:lnTo>
                  <a:pt x="3875088" y="304863"/>
                </a:lnTo>
                <a:close/>
                <a:moveTo>
                  <a:pt x="3945275" y="304863"/>
                </a:moveTo>
                <a:lnTo>
                  <a:pt x="3951288" y="306451"/>
                </a:lnTo>
                <a:lnTo>
                  <a:pt x="3950807" y="306451"/>
                </a:lnTo>
                <a:lnTo>
                  <a:pt x="3943350" y="305317"/>
                </a:lnTo>
                <a:lnTo>
                  <a:pt x="3945275" y="304863"/>
                </a:lnTo>
                <a:close/>
                <a:moveTo>
                  <a:pt x="3975268" y="303276"/>
                </a:moveTo>
                <a:lnTo>
                  <a:pt x="3979863" y="304863"/>
                </a:lnTo>
                <a:lnTo>
                  <a:pt x="3971925" y="304334"/>
                </a:lnTo>
                <a:lnTo>
                  <a:pt x="3975268" y="303276"/>
                </a:lnTo>
                <a:close/>
                <a:moveTo>
                  <a:pt x="3955422" y="303276"/>
                </a:moveTo>
                <a:lnTo>
                  <a:pt x="3963988" y="303673"/>
                </a:lnTo>
                <a:lnTo>
                  <a:pt x="3963757" y="304070"/>
                </a:lnTo>
                <a:lnTo>
                  <a:pt x="3957969" y="304864"/>
                </a:lnTo>
                <a:lnTo>
                  <a:pt x="3952875" y="304864"/>
                </a:lnTo>
                <a:lnTo>
                  <a:pt x="3955422" y="303276"/>
                </a:lnTo>
                <a:close/>
                <a:moveTo>
                  <a:pt x="3641732" y="293754"/>
                </a:moveTo>
                <a:lnTo>
                  <a:pt x="3646488" y="295124"/>
                </a:lnTo>
                <a:lnTo>
                  <a:pt x="3643770" y="299692"/>
                </a:lnTo>
                <a:lnTo>
                  <a:pt x="3628596" y="309513"/>
                </a:lnTo>
                <a:lnTo>
                  <a:pt x="3622708" y="312025"/>
                </a:lnTo>
                <a:lnTo>
                  <a:pt x="3583753" y="327099"/>
                </a:lnTo>
                <a:lnTo>
                  <a:pt x="3573335" y="332808"/>
                </a:lnTo>
                <a:lnTo>
                  <a:pt x="3567673" y="334179"/>
                </a:lnTo>
                <a:lnTo>
                  <a:pt x="3566994" y="340802"/>
                </a:lnTo>
                <a:lnTo>
                  <a:pt x="3566541" y="340802"/>
                </a:lnTo>
                <a:lnTo>
                  <a:pt x="3560199" y="340116"/>
                </a:lnTo>
                <a:lnTo>
                  <a:pt x="3560652" y="341487"/>
                </a:lnTo>
                <a:lnTo>
                  <a:pt x="3555217" y="342857"/>
                </a:lnTo>
                <a:lnTo>
                  <a:pt x="3568352" y="344456"/>
                </a:lnTo>
                <a:lnTo>
                  <a:pt x="3567900" y="344456"/>
                </a:lnTo>
                <a:lnTo>
                  <a:pt x="3567220" y="344456"/>
                </a:lnTo>
                <a:lnTo>
                  <a:pt x="3566767" y="344685"/>
                </a:lnTo>
                <a:lnTo>
                  <a:pt x="3566088" y="344913"/>
                </a:lnTo>
                <a:lnTo>
                  <a:pt x="3565635" y="344913"/>
                </a:lnTo>
                <a:lnTo>
                  <a:pt x="3564729" y="344913"/>
                </a:lnTo>
                <a:lnTo>
                  <a:pt x="3564049" y="344913"/>
                </a:lnTo>
                <a:lnTo>
                  <a:pt x="3563370" y="345141"/>
                </a:lnTo>
                <a:lnTo>
                  <a:pt x="3566994" y="345598"/>
                </a:lnTo>
                <a:lnTo>
                  <a:pt x="3567220" y="346512"/>
                </a:lnTo>
                <a:lnTo>
                  <a:pt x="3554764" y="348110"/>
                </a:lnTo>
                <a:lnTo>
                  <a:pt x="3559746" y="349252"/>
                </a:lnTo>
                <a:lnTo>
                  <a:pt x="3562011" y="350394"/>
                </a:lnTo>
                <a:lnTo>
                  <a:pt x="3562238" y="350623"/>
                </a:lnTo>
                <a:lnTo>
                  <a:pt x="3562011" y="350851"/>
                </a:lnTo>
                <a:lnTo>
                  <a:pt x="3560426" y="350851"/>
                </a:lnTo>
                <a:lnTo>
                  <a:pt x="3557708" y="351080"/>
                </a:lnTo>
                <a:lnTo>
                  <a:pt x="3554537" y="350851"/>
                </a:lnTo>
                <a:lnTo>
                  <a:pt x="3549102" y="350394"/>
                </a:lnTo>
                <a:lnTo>
                  <a:pt x="3552952" y="351308"/>
                </a:lnTo>
                <a:lnTo>
                  <a:pt x="3550234" y="351765"/>
                </a:lnTo>
                <a:lnTo>
                  <a:pt x="3553178" y="352221"/>
                </a:lnTo>
                <a:lnTo>
                  <a:pt x="3552046" y="352450"/>
                </a:lnTo>
                <a:lnTo>
                  <a:pt x="3550913" y="352678"/>
                </a:lnTo>
                <a:lnTo>
                  <a:pt x="3550461" y="353135"/>
                </a:lnTo>
                <a:lnTo>
                  <a:pt x="3550008" y="353592"/>
                </a:lnTo>
                <a:lnTo>
                  <a:pt x="3549555" y="354505"/>
                </a:lnTo>
                <a:lnTo>
                  <a:pt x="3549102" y="355191"/>
                </a:lnTo>
                <a:lnTo>
                  <a:pt x="3548649" y="355419"/>
                </a:lnTo>
                <a:lnTo>
                  <a:pt x="3547743" y="355647"/>
                </a:lnTo>
                <a:lnTo>
                  <a:pt x="3545931" y="356104"/>
                </a:lnTo>
                <a:lnTo>
                  <a:pt x="3542534" y="355875"/>
                </a:lnTo>
                <a:lnTo>
                  <a:pt x="3536872" y="355419"/>
                </a:lnTo>
                <a:lnTo>
                  <a:pt x="3542081" y="356104"/>
                </a:lnTo>
                <a:lnTo>
                  <a:pt x="3546837" y="357474"/>
                </a:lnTo>
                <a:lnTo>
                  <a:pt x="3551366" y="359073"/>
                </a:lnTo>
                <a:lnTo>
                  <a:pt x="3555896" y="361585"/>
                </a:lnTo>
                <a:lnTo>
                  <a:pt x="3551140" y="362727"/>
                </a:lnTo>
                <a:lnTo>
                  <a:pt x="3553858" y="362956"/>
                </a:lnTo>
                <a:lnTo>
                  <a:pt x="3554084" y="363413"/>
                </a:lnTo>
                <a:lnTo>
                  <a:pt x="3550234" y="364326"/>
                </a:lnTo>
                <a:lnTo>
                  <a:pt x="3553178" y="365925"/>
                </a:lnTo>
                <a:lnTo>
                  <a:pt x="3535513" y="365011"/>
                </a:lnTo>
                <a:lnTo>
                  <a:pt x="3538910" y="366381"/>
                </a:lnTo>
                <a:lnTo>
                  <a:pt x="3536645" y="367523"/>
                </a:lnTo>
                <a:lnTo>
                  <a:pt x="3536192" y="367980"/>
                </a:lnTo>
                <a:lnTo>
                  <a:pt x="3535739" y="368437"/>
                </a:lnTo>
                <a:lnTo>
                  <a:pt x="3535739" y="368666"/>
                </a:lnTo>
                <a:lnTo>
                  <a:pt x="3535966" y="369122"/>
                </a:lnTo>
                <a:lnTo>
                  <a:pt x="3536419" y="369579"/>
                </a:lnTo>
                <a:lnTo>
                  <a:pt x="3537098" y="369808"/>
                </a:lnTo>
                <a:lnTo>
                  <a:pt x="3539816" y="370264"/>
                </a:lnTo>
                <a:lnTo>
                  <a:pt x="3543440" y="370949"/>
                </a:lnTo>
                <a:lnTo>
                  <a:pt x="3547969" y="371406"/>
                </a:lnTo>
                <a:lnTo>
                  <a:pt x="3554084" y="371634"/>
                </a:lnTo>
                <a:lnTo>
                  <a:pt x="3551140" y="372777"/>
                </a:lnTo>
                <a:lnTo>
                  <a:pt x="3548196" y="373690"/>
                </a:lnTo>
                <a:lnTo>
                  <a:pt x="3547913" y="373762"/>
                </a:lnTo>
                <a:lnTo>
                  <a:pt x="3547743" y="373690"/>
                </a:lnTo>
                <a:lnTo>
                  <a:pt x="3544799" y="373005"/>
                </a:lnTo>
                <a:lnTo>
                  <a:pt x="3542081" y="372777"/>
                </a:lnTo>
                <a:lnTo>
                  <a:pt x="3539136" y="372319"/>
                </a:lnTo>
                <a:lnTo>
                  <a:pt x="3535966" y="372319"/>
                </a:lnTo>
                <a:lnTo>
                  <a:pt x="3533022" y="372548"/>
                </a:lnTo>
                <a:lnTo>
                  <a:pt x="3529851" y="373005"/>
                </a:lnTo>
                <a:lnTo>
                  <a:pt x="3533022" y="373690"/>
                </a:lnTo>
                <a:lnTo>
                  <a:pt x="3536419" y="374604"/>
                </a:lnTo>
                <a:lnTo>
                  <a:pt x="3539363" y="374832"/>
                </a:lnTo>
                <a:lnTo>
                  <a:pt x="3542534" y="374832"/>
                </a:lnTo>
                <a:lnTo>
                  <a:pt x="3545478" y="374375"/>
                </a:lnTo>
                <a:lnTo>
                  <a:pt x="3547913" y="373762"/>
                </a:lnTo>
                <a:lnTo>
                  <a:pt x="3550461" y="374832"/>
                </a:lnTo>
                <a:lnTo>
                  <a:pt x="3553405" y="375746"/>
                </a:lnTo>
                <a:lnTo>
                  <a:pt x="3544799" y="375974"/>
                </a:lnTo>
                <a:lnTo>
                  <a:pt x="3542081" y="376430"/>
                </a:lnTo>
                <a:lnTo>
                  <a:pt x="3540269" y="376659"/>
                </a:lnTo>
                <a:lnTo>
                  <a:pt x="3540042" y="376888"/>
                </a:lnTo>
                <a:lnTo>
                  <a:pt x="3540269" y="377116"/>
                </a:lnTo>
                <a:lnTo>
                  <a:pt x="3542081" y="377801"/>
                </a:lnTo>
                <a:lnTo>
                  <a:pt x="3545931" y="378486"/>
                </a:lnTo>
                <a:lnTo>
                  <a:pt x="3552499" y="379172"/>
                </a:lnTo>
                <a:lnTo>
                  <a:pt x="3547063" y="383282"/>
                </a:lnTo>
                <a:lnTo>
                  <a:pt x="3549102" y="385338"/>
                </a:lnTo>
                <a:lnTo>
                  <a:pt x="3531889" y="384881"/>
                </a:lnTo>
                <a:lnTo>
                  <a:pt x="3532342" y="385566"/>
                </a:lnTo>
                <a:lnTo>
                  <a:pt x="3532342" y="386178"/>
                </a:lnTo>
                <a:lnTo>
                  <a:pt x="3538520" y="385828"/>
                </a:lnTo>
                <a:lnTo>
                  <a:pt x="3542118" y="385828"/>
                </a:lnTo>
                <a:lnTo>
                  <a:pt x="3545042" y="385828"/>
                </a:lnTo>
                <a:lnTo>
                  <a:pt x="3546391" y="386058"/>
                </a:lnTo>
                <a:lnTo>
                  <a:pt x="3546841" y="386516"/>
                </a:lnTo>
                <a:lnTo>
                  <a:pt x="3547065" y="386745"/>
                </a:lnTo>
                <a:lnTo>
                  <a:pt x="3546841" y="387433"/>
                </a:lnTo>
                <a:lnTo>
                  <a:pt x="3546166" y="388121"/>
                </a:lnTo>
                <a:lnTo>
                  <a:pt x="3544592" y="389039"/>
                </a:lnTo>
                <a:lnTo>
                  <a:pt x="3540094" y="391332"/>
                </a:lnTo>
                <a:lnTo>
                  <a:pt x="3540994" y="391102"/>
                </a:lnTo>
                <a:lnTo>
                  <a:pt x="3541893" y="391102"/>
                </a:lnTo>
                <a:lnTo>
                  <a:pt x="3543018" y="390873"/>
                </a:lnTo>
                <a:lnTo>
                  <a:pt x="3544142" y="390873"/>
                </a:lnTo>
                <a:lnTo>
                  <a:pt x="3545266" y="390644"/>
                </a:lnTo>
                <a:lnTo>
                  <a:pt x="3546391" y="390185"/>
                </a:lnTo>
                <a:lnTo>
                  <a:pt x="3547290" y="390185"/>
                </a:lnTo>
                <a:lnTo>
                  <a:pt x="3548415" y="389956"/>
                </a:lnTo>
                <a:lnTo>
                  <a:pt x="3539869" y="393625"/>
                </a:lnTo>
                <a:lnTo>
                  <a:pt x="3552463" y="395000"/>
                </a:lnTo>
                <a:lnTo>
                  <a:pt x="3541219" y="397752"/>
                </a:lnTo>
                <a:lnTo>
                  <a:pt x="3550888" y="399128"/>
                </a:lnTo>
                <a:lnTo>
                  <a:pt x="3545266" y="399586"/>
                </a:lnTo>
                <a:lnTo>
                  <a:pt x="3550214" y="402797"/>
                </a:lnTo>
                <a:lnTo>
                  <a:pt x="3543018" y="402568"/>
                </a:lnTo>
                <a:lnTo>
                  <a:pt x="3549989" y="404861"/>
                </a:lnTo>
                <a:lnTo>
                  <a:pt x="3545266" y="405549"/>
                </a:lnTo>
                <a:lnTo>
                  <a:pt x="3548415" y="406007"/>
                </a:lnTo>
                <a:lnTo>
                  <a:pt x="3558534" y="411510"/>
                </a:lnTo>
                <a:lnTo>
                  <a:pt x="3559884" y="413116"/>
                </a:lnTo>
                <a:lnTo>
                  <a:pt x="3561458" y="414950"/>
                </a:lnTo>
                <a:lnTo>
                  <a:pt x="3563257" y="416326"/>
                </a:lnTo>
                <a:lnTo>
                  <a:pt x="3565056" y="417702"/>
                </a:lnTo>
                <a:lnTo>
                  <a:pt x="3569778" y="420453"/>
                </a:lnTo>
                <a:lnTo>
                  <a:pt x="3574725" y="422976"/>
                </a:lnTo>
                <a:lnTo>
                  <a:pt x="3580123" y="425269"/>
                </a:lnTo>
                <a:lnTo>
                  <a:pt x="3586194" y="427332"/>
                </a:lnTo>
                <a:lnTo>
                  <a:pt x="3592041" y="429167"/>
                </a:lnTo>
                <a:lnTo>
                  <a:pt x="3598338" y="430772"/>
                </a:lnTo>
                <a:lnTo>
                  <a:pt x="3604859" y="432148"/>
                </a:lnTo>
                <a:lnTo>
                  <a:pt x="3610931" y="433294"/>
                </a:lnTo>
                <a:lnTo>
                  <a:pt x="3622400" y="435358"/>
                </a:lnTo>
                <a:lnTo>
                  <a:pt x="3632294" y="436505"/>
                </a:lnTo>
                <a:lnTo>
                  <a:pt x="3639265" y="436964"/>
                </a:lnTo>
                <a:lnTo>
                  <a:pt x="3643313" y="437880"/>
                </a:lnTo>
                <a:lnTo>
                  <a:pt x="3642639" y="438798"/>
                </a:lnTo>
                <a:lnTo>
                  <a:pt x="3638366" y="440403"/>
                </a:lnTo>
                <a:lnTo>
                  <a:pt x="3628921" y="439944"/>
                </a:lnTo>
                <a:lnTo>
                  <a:pt x="3642414" y="441091"/>
                </a:lnTo>
                <a:lnTo>
                  <a:pt x="3617003" y="440861"/>
                </a:lnTo>
                <a:lnTo>
                  <a:pt x="3628022" y="443154"/>
                </a:lnTo>
                <a:lnTo>
                  <a:pt x="3627347" y="443613"/>
                </a:lnTo>
                <a:lnTo>
                  <a:pt x="3626223" y="443842"/>
                </a:lnTo>
                <a:lnTo>
                  <a:pt x="3623524" y="443842"/>
                </a:lnTo>
                <a:lnTo>
                  <a:pt x="3620601" y="444072"/>
                </a:lnTo>
                <a:lnTo>
                  <a:pt x="3617452" y="443842"/>
                </a:lnTo>
                <a:lnTo>
                  <a:pt x="3612505" y="443613"/>
                </a:lnTo>
                <a:lnTo>
                  <a:pt x="3611830" y="443613"/>
                </a:lnTo>
                <a:lnTo>
                  <a:pt x="3612505" y="444072"/>
                </a:lnTo>
                <a:lnTo>
                  <a:pt x="3604409" y="443384"/>
                </a:lnTo>
                <a:lnTo>
                  <a:pt x="3598563" y="444072"/>
                </a:lnTo>
                <a:lnTo>
                  <a:pt x="3597663" y="444760"/>
                </a:lnTo>
                <a:lnTo>
                  <a:pt x="3596539" y="445447"/>
                </a:lnTo>
                <a:lnTo>
                  <a:pt x="3594964" y="446135"/>
                </a:lnTo>
                <a:lnTo>
                  <a:pt x="3593390" y="446594"/>
                </a:lnTo>
                <a:lnTo>
                  <a:pt x="3589792" y="447282"/>
                </a:lnTo>
                <a:lnTo>
                  <a:pt x="3586194" y="447511"/>
                </a:lnTo>
                <a:lnTo>
                  <a:pt x="3583496" y="447740"/>
                </a:lnTo>
                <a:lnTo>
                  <a:pt x="3581922" y="447511"/>
                </a:lnTo>
                <a:lnTo>
                  <a:pt x="3581697" y="447511"/>
                </a:lnTo>
                <a:lnTo>
                  <a:pt x="3582371" y="447282"/>
                </a:lnTo>
                <a:lnTo>
                  <a:pt x="3585520" y="446823"/>
                </a:lnTo>
                <a:lnTo>
                  <a:pt x="3560333" y="446135"/>
                </a:lnTo>
                <a:lnTo>
                  <a:pt x="3551563" y="442008"/>
                </a:lnTo>
                <a:lnTo>
                  <a:pt x="3559434" y="440173"/>
                </a:lnTo>
                <a:lnTo>
                  <a:pt x="3555161" y="439256"/>
                </a:lnTo>
                <a:lnTo>
                  <a:pt x="3561683" y="438798"/>
                </a:lnTo>
                <a:lnTo>
                  <a:pt x="3544817" y="437193"/>
                </a:lnTo>
                <a:lnTo>
                  <a:pt x="3546841" y="432836"/>
                </a:lnTo>
                <a:lnTo>
                  <a:pt x="3534023" y="431231"/>
                </a:lnTo>
                <a:lnTo>
                  <a:pt x="3532448" y="432377"/>
                </a:lnTo>
                <a:lnTo>
                  <a:pt x="3532673" y="434441"/>
                </a:lnTo>
                <a:lnTo>
                  <a:pt x="3528401" y="432836"/>
                </a:lnTo>
                <a:lnTo>
                  <a:pt x="3529075" y="435588"/>
                </a:lnTo>
                <a:lnTo>
                  <a:pt x="3509736" y="434441"/>
                </a:lnTo>
                <a:lnTo>
                  <a:pt x="3512659" y="436046"/>
                </a:lnTo>
                <a:lnTo>
                  <a:pt x="3510410" y="436505"/>
                </a:lnTo>
                <a:lnTo>
                  <a:pt x="3506812" y="436505"/>
                </a:lnTo>
                <a:lnTo>
                  <a:pt x="3502315" y="436276"/>
                </a:lnTo>
                <a:lnTo>
                  <a:pt x="3497143" y="435358"/>
                </a:lnTo>
                <a:lnTo>
                  <a:pt x="3494669" y="434670"/>
                </a:lnTo>
                <a:lnTo>
                  <a:pt x="3492420" y="433982"/>
                </a:lnTo>
                <a:lnTo>
                  <a:pt x="3490171" y="433065"/>
                </a:lnTo>
                <a:lnTo>
                  <a:pt x="3488372" y="432148"/>
                </a:lnTo>
                <a:lnTo>
                  <a:pt x="3486798" y="430543"/>
                </a:lnTo>
                <a:lnTo>
                  <a:pt x="3485674" y="429167"/>
                </a:lnTo>
                <a:lnTo>
                  <a:pt x="3484549" y="427332"/>
                </a:lnTo>
                <a:lnTo>
                  <a:pt x="3484549" y="426415"/>
                </a:lnTo>
                <a:lnTo>
                  <a:pt x="3484325" y="425498"/>
                </a:lnTo>
                <a:lnTo>
                  <a:pt x="3487923" y="423663"/>
                </a:lnTo>
                <a:lnTo>
                  <a:pt x="3491521" y="422517"/>
                </a:lnTo>
                <a:lnTo>
                  <a:pt x="3495568" y="421829"/>
                </a:lnTo>
                <a:lnTo>
                  <a:pt x="3499391" y="421371"/>
                </a:lnTo>
                <a:lnTo>
                  <a:pt x="3497143" y="418160"/>
                </a:lnTo>
                <a:lnTo>
                  <a:pt x="3501190" y="415179"/>
                </a:lnTo>
                <a:lnTo>
                  <a:pt x="3494669" y="412428"/>
                </a:lnTo>
                <a:lnTo>
                  <a:pt x="3498042" y="410364"/>
                </a:lnTo>
                <a:lnTo>
                  <a:pt x="3498042" y="409217"/>
                </a:lnTo>
                <a:lnTo>
                  <a:pt x="3497817" y="409217"/>
                </a:lnTo>
                <a:lnTo>
                  <a:pt x="3493769" y="410593"/>
                </a:lnTo>
                <a:lnTo>
                  <a:pt x="3500516" y="407154"/>
                </a:lnTo>
                <a:lnTo>
                  <a:pt x="3482975" y="408300"/>
                </a:lnTo>
                <a:lnTo>
                  <a:pt x="3496693" y="402338"/>
                </a:lnTo>
                <a:lnTo>
                  <a:pt x="3487248" y="395688"/>
                </a:lnTo>
                <a:lnTo>
                  <a:pt x="3511310" y="387204"/>
                </a:lnTo>
                <a:lnTo>
                  <a:pt x="3526869" y="386420"/>
                </a:lnTo>
                <a:lnTo>
                  <a:pt x="3514450" y="386252"/>
                </a:lnTo>
                <a:lnTo>
                  <a:pt x="3496785" y="390591"/>
                </a:lnTo>
                <a:lnTo>
                  <a:pt x="3496785" y="388535"/>
                </a:lnTo>
                <a:lnTo>
                  <a:pt x="3497011" y="386708"/>
                </a:lnTo>
                <a:lnTo>
                  <a:pt x="3497917" y="385338"/>
                </a:lnTo>
                <a:lnTo>
                  <a:pt x="3499049" y="384196"/>
                </a:lnTo>
                <a:lnTo>
                  <a:pt x="3500408" y="382825"/>
                </a:lnTo>
                <a:lnTo>
                  <a:pt x="3502673" y="381912"/>
                </a:lnTo>
                <a:lnTo>
                  <a:pt x="3505391" y="381227"/>
                </a:lnTo>
                <a:lnTo>
                  <a:pt x="3508788" y="380085"/>
                </a:lnTo>
                <a:lnTo>
                  <a:pt x="3498823" y="381455"/>
                </a:lnTo>
                <a:lnTo>
                  <a:pt x="3491576" y="385338"/>
                </a:lnTo>
                <a:lnTo>
                  <a:pt x="3478213" y="383739"/>
                </a:lnTo>
                <a:lnTo>
                  <a:pt x="3493161" y="376202"/>
                </a:lnTo>
                <a:lnTo>
                  <a:pt x="3490217" y="375746"/>
                </a:lnTo>
                <a:lnTo>
                  <a:pt x="3495199" y="370949"/>
                </a:lnTo>
                <a:lnTo>
                  <a:pt x="3495426" y="370949"/>
                </a:lnTo>
                <a:lnTo>
                  <a:pt x="3508335" y="370949"/>
                </a:lnTo>
                <a:lnTo>
                  <a:pt x="3490217" y="369579"/>
                </a:lnTo>
                <a:lnTo>
                  <a:pt x="3501541" y="367980"/>
                </a:lnTo>
                <a:lnTo>
                  <a:pt x="3500182" y="367523"/>
                </a:lnTo>
                <a:lnTo>
                  <a:pt x="3499049" y="366838"/>
                </a:lnTo>
                <a:lnTo>
                  <a:pt x="3496332" y="366153"/>
                </a:lnTo>
                <a:lnTo>
                  <a:pt x="3493614" y="366153"/>
                </a:lnTo>
                <a:lnTo>
                  <a:pt x="3492255" y="365925"/>
                </a:lnTo>
                <a:lnTo>
                  <a:pt x="3491802" y="365925"/>
                </a:lnTo>
                <a:lnTo>
                  <a:pt x="3491802" y="365696"/>
                </a:lnTo>
                <a:lnTo>
                  <a:pt x="3493387" y="365239"/>
                </a:lnTo>
                <a:lnTo>
                  <a:pt x="3505391" y="362499"/>
                </a:lnTo>
                <a:lnTo>
                  <a:pt x="3503126" y="362956"/>
                </a:lnTo>
                <a:lnTo>
                  <a:pt x="3500861" y="363184"/>
                </a:lnTo>
                <a:lnTo>
                  <a:pt x="3499049" y="363413"/>
                </a:lnTo>
                <a:lnTo>
                  <a:pt x="3497011" y="363184"/>
                </a:lnTo>
                <a:lnTo>
                  <a:pt x="3494973" y="362956"/>
                </a:lnTo>
                <a:lnTo>
                  <a:pt x="3493161" y="362499"/>
                </a:lnTo>
                <a:lnTo>
                  <a:pt x="3491349" y="361814"/>
                </a:lnTo>
                <a:lnTo>
                  <a:pt x="3489311" y="360900"/>
                </a:lnTo>
                <a:lnTo>
                  <a:pt x="3503126" y="357474"/>
                </a:lnTo>
                <a:lnTo>
                  <a:pt x="3510373" y="356561"/>
                </a:lnTo>
                <a:lnTo>
                  <a:pt x="3489764" y="357246"/>
                </a:lnTo>
                <a:lnTo>
                  <a:pt x="3497917" y="352907"/>
                </a:lnTo>
                <a:lnTo>
                  <a:pt x="3492482" y="352907"/>
                </a:lnTo>
                <a:lnTo>
                  <a:pt x="3493161" y="352450"/>
                </a:lnTo>
                <a:lnTo>
                  <a:pt x="3479572" y="349024"/>
                </a:lnTo>
                <a:lnTo>
                  <a:pt x="3494746" y="347654"/>
                </a:lnTo>
                <a:lnTo>
                  <a:pt x="3491123" y="345598"/>
                </a:lnTo>
                <a:lnTo>
                  <a:pt x="3494520" y="343086"/>
                </a:lnTo>
                <a:lnTo>
                  <a:pt x="3505617" y="342857"/>
                </a:lnTo>
                <a:lnTo>
                  <a:pt x="3498596" y="340574"/>
                </a:lnTo>
                <a:lnTo>
                  <a:pt x="3504711" y="337148"/>
                </a:lnTo>
                <a:lnTo>
                  <a:pt x="3504938" y="336234"/>
                </a:lnTo>
                <a:lnTo>
                  <a:pt x="3505391" y="335549"/>
                </a:lnTo>
                <a:lnTo>
                  <a:pt x="3506976" y="333722"/>
                </a:lnTo>
                <a:lnTo>
                  <a:pt x="3509694" y="331667"/>
                </a:lnTo>
                <a:lnTo>
                  <a:pt x="3512865" y="330068"/>
                </a:lnTo>
                <a:lnTo>
                  <a:pt x="3516715" y="328012"/>
                </a:lnTo>
                <a:lnTo>
                  <a:pt x="3520792" y="326642"/>
                </a:lnTo>
                <a:lnTo>
                  <a:pt x="3525321" y="325272"/>
                </a:lnTo>
                <a:lnTo>
                  <a:pt x="3529851" y="324586"/>
                </a:lnTo>
                <a:lnTo>
                  <a:pt x="3524189" y="324586"/>
                </a:lnTo>
                <a:lnTo>
                  <a:pt x="3533248" y="321389"/>
                </a:lnTo>
                <a:lnTo>
                  <a:pt x="3532116" y="323216"/>
                </a:lnTo>
                <a:lnTo>
                  <a:pt x="3538910" y="321617"/>
                </a:lnTo>
                <a:lnTo>
                  <a:pt x="3539136" y="321617"/>
                </a:lnTo>
                <a:lnTo>
                  <a:pt x="3543213" y="320475"/>
                </a:lnTo>
                <a:lnTo>
                  <a:pt x="3558614" y="316136"/>
                </a:lnTo>
                <a:lnTo>
                  <a:pt x="3567673" y="313167"/>
                </a:lnTo>
                <a:lnTo>
                  <a:pt x="3576506" y="310198"/>
                </a:lnTo>
                <a:lnTo>
                  <a:pt x="3583980" y="307457"/>
                </a:lnTo>
                <a:lnTo>
                  <a:pt x="3588962" y="305402"/>
                </a:lnTo>
                <a:lnTo>
                  <a:pt x="3603004" y="301976"/>
                </a:lnTo>
                <a:lnTo>
                  <a:pt x="3599380" y="301291"/>
                </a:lnTo>
                <a:lnTo>
                  <a:pt x="3596663" y="300605"/>
                </a:lnTo>
                <a:lnTo>
                  <a:pt x="3594624" y="299920"/>
                </a:lnTo>
                <a:lnTo>
                  <a:pt x="3593492" y="299235"/>
                </a:lnTo>
                <a:lnTo>
                  <a:pt x="3593265" y="298779"/>
                </a:lnTo>
                <a:lnTo>
                  <a:pt x="3593265" y="298322"/>
                </a:lnTo>
                <a:lnTo>
                  <a:pt x="3593265" y="298093"/>
                </a:lnTo>
                <a:lnTo>
                  <a:pt x="3593718" y="297865"/>
                </a:lnTo>
                <a:lnTo>
                  <a:pt x="3594851" y="297408"/>
                </a:lnTo>
                <a:lnTo>
                  <a:pt x="3596889" y="296723"/>
                </a:lnTo>
                <a:lnTo>
                  <a:pt x="3599833" y="296266"/>
                </a:lnTo>
                <a:lnTo>
                  <a:pt x="3603457" y="295809"/>
                </a:lnTo>
                <a:lnTo>
                  <a:pt x="3612969" y="294896"/>
                </a:lnTo>
                <a:lnTo>
                  <a:pt x="3625652" y="294211"/>
                </a:lnTo>
                <a:lnTo>
                  <a:pt x="3641732" y="293754"/>
                </a:lnTo>
                <a:close/>
                <a:moveTo>
                  <a:pt x="3960284" y="293751"/>
                </a:moveTo>
                <a:lnTo>
                  <a:pt x="3963247" y="294104"/>
                </a:lnTo>
                <a:lnTo>
                  <a:pt x="3963035" y="294104"/>
                </a:lnTo>
                <a:lnTo>
                  <a:pt x="3961977" y="295514"/>
                </a:lnTo>
                <a:lnTo>
                  <a:pt x="3965575" y="296926"/>
                </a:lnTo>
                <a:lnTo>
                  <a:pt x="3959225" y="295162"/>
                </a:lnTo>
                <a:lnTo>
                  <a:pt x="3960284" y="293751"/>
                </a:lnTo>
                <a:close/>
                <a:moveTo>
                  <a:pt x="3967210" y="292162"/>
                </a:moveTo>
                <a:lnTo>
                  <a:pt x="3973280" y="292480"/>
                </a:lnTo>
                <a:lnTo>
                  <a:pt x="3973513" y="293750"/>
                </a:lnTo>
                <a:lnTo>
                  <a:pt x="3976412" y="293750"/>
                </a:lnTo>
                <a:lnTo>
                  <a:pt x="3970338" y="295338"/>
                </a:lnTo>
                <a:lnTo>
                  <a:pt x="3972271" y="293750"/>
                </a:lnTo>
                <a:lnTo>
                  <a:pt x="3973513" y="293750"/>
                </a:lnTo>
                <a:lnTo>
                  <a:pt x="3965575" y="292321"/>
                </a:lnTo>
                <a:lnTo>
                  <a:pt x="3967210" y="292162"/>
                </a:lnTo>
                <a:close/>
                <a:moveTo>
                  <a:pt x="3975100" y="290575"/>
                </a:moveTo>
                <a:lnTo>
                  <a:pt x="3975722" y="290575"/>
                </a:lnTo>
                <a:lnTo>
                  <a:pt x="3979863" y="291528"/>
                </a:lnTo>
                <a:lnTo>
                  <a:pt x="3979863" y="293750"/>
                </a:lnTo>
                <a:lnTo>
                  <a:pt x="3975100" y="290575"/>
                </a:lnTo>
                <a:close/>
                <a:moveTo>
                  <a:pt x="3956731" y="287401"/>
                </a:moveTo>
                <a:lnTo>
                  <a:pt x="3963988" y="288393"/>
                </a:lnTo>
                <a:lnTo>
                  <a:pt x="3954463" y="288989"/>
                </a:lnTo>
                <a:lnTo>
                  <a:pt x="3956731" y="287401"/>
                </a:lnTo>
                <a:close/>
                <a:moveTo>
                  <a:pt x="3881783" y="284226"/>
                </a:moveTo>
                <a:lnTo>
                  <a:pt x="3883026" y="285469"/>
                </a:lnTo>
                <a:lnTo>
                  <a:pt x="3889859" y="286504"/>
                </a:lnTo>
                <a:lnTo>
                  <a:pt x="3888617" y="287540"/>
                </a:lnTo>
                <a:lnTo>
                  <a:pt x="3892551" y="288989"/>
                </a:lnTo>
                <a:lnTo>
                  <a:pt x="3885511" y="287540"/>
                </a:lnTo>
                <a:lnTo>
                  <a:pt x="3882819" y="287954"/>
                </a:lnTo>
                <a:lnTo>
                  <a:pt x="3882198" y="287954"/>
                </a:lnTo>
                <a:lnTo>
                  <a:pt x="3878263" y="285676"/>
                </a:lnTo>
                <a:lnTo>
                  <a:pt x="3883233" y="286504"/>
                </a:lnTo>
                <a:lnTo>
                  <a:pt x="3879506" y="284434"/>
                </a:lnTo>
                <a:lnTo>
                  <a:pt x="3881783" y="284226"/>
                </a:lnTo>
                <a:close/>
                <a:moveTo>
                  <a:pt x="3222168" y="283834"/>
                </a:moveTo>
                <a:lnTo>
                  <a:pt x="3222631" y="284716"/>
                </a:lnTo>
                <a:lnTo>
                  <a:pt x="3211513" y="284937"/>
                </a:lnTo>
                <a:lnTo>
                  <a:pt x="3214756" y="284054"/>
                </a:lnTo>
                <a:lnTo>
                  <a:pt x="3222168" y="283834"/>
                </a:lnTo>
                <a:close/>
                <a:moveTo>
                  <a:pt x="3258107" y="282645"/>
                </a:moveTo>
                <a:lnTo>
                  <a:pt x="3260726" y="283174"/>
                </a:lnTo>
                <a:lnTo>
                  <a:pt x="3260488" y="283174"/>
                </a:lnTo>
                <a:lnTo>
                  <a:pt x="3255963" y="284233"/>
                </a:lnTo>
                <a:lnTo>
                  <a:pt x="3258107" y="282645"/>
                </a:lnTo>
                <a:close/>
                <a:moveTo>
                  <a:pt x="3970545" y="281050"/>
                </a:moveTo>
                <a:lnTo>
                  <a:pt x="3974893" y="283004"/>
                </a:lnTo>
                <a:lnTo>
                  <a:pt x="3971994" y="283736"/>
                </a:lnTo>
                <a:lnTo>
                  <a:pt x="3975100" y="284225"/>
                </a:lnTo>
                <a:lnTo>
                  <a:pt x="3965575" y="284225"/>
                </a:lnTo>
                <a:lnTo>
                  <a:pt x="3965989" y="282515"/>
                </a:lnTo>
                <a:lnTo>
                  <a:pt x="3970545" y="281050"/>
                </a:lnTo>
                <a:close/>
                <a:moveTo>
                  <a:pt x="3220547" y="280968"/>
                </a:moveTo>
                <a:lnTo>
                  <a:pt x="3221010" y="281409"/>
                </a:lnTo>
                <a:lnTo>
                  <a:pt x="3220547" y="281409"/>
                </a:lnTo>
                <a:lnTo>
                  <a:pt x="3219389" y="281629"/>
                </a:lnTo>
                <a:lnTo>
                  <a:pt x="3220547" y="281188"/>
                </a:lnTo>
                <a:lnTo>
                  <a:pt x="3220547" y="280968"/>
                </a:lnTo>
                <a:close/>
                <a:moveTo>
                  <a:pt x="3262923" y="279468"/>
                </a:moveTo>
                <a:lnTo>
                  <a:pt x="3267075" y="279468"/>
                </a:lnTo>
                <a:lnTo>
                  <a:pt x="3266831" y="279627"/>
                </a:lnTo>
                <a:lnTo>
                  <a:pt x="3257550" y="281057"/>
                </a:lnTo>
                <a:lnTo>
                  <a:pt x="3262923" y="279468"/>
                </a:lnTo>
                <a:close/>
                <a:moveTo>
                  <a:pt x="3278419" y="279468"/>
                </a:moveTo>
                <a:lnTo>
                  <a:pt x="3289300" y="279922"/>
                </a:lnTo>
                <a:lnTo>
                  <a:pt x="3288374" y="280375"/>
                </a:lnTo>
                <a:lnTo>
                  <a:pt x="3286291" y="281056"/>
                </a:lnTo>
                <a:lnTo>
                  <a:pt x="3283281" y="281963"/>
                </a:lnTo>
                <a:lnTo>
                  <a:pt x="3277493" y="282190"/>
                </a:lnTo>
                <a:lnTo>
                  <a:pt x="3267075" y="282643"/>
                </a:lnTo>
                <a:lnTo>
                  <a:pt x="3268001" y="282190"/>
                </a:lnTo>
                <a:lnTo>
                  <a:pt x="3271937" y="281509"/>
                </a:lnTo>
                <a:lnTo>
                  <a:pt x="3278419" y="279468"/>
                </a:lnTo>
                <a:close/>
                <a:moveTo>
                  <a:pt x="3217106" y="275572"/>
                </a:moveTo>
                <a:lnTo>
                  <a:pt x="3218245" y="276871"/>
                </a:lnTo>
                <a:lnTo>
                  <a:pt x="3205491" y="282500"/>
                </a:lnTo>
                <a:lnTo>
                  <a:pt x="3202758" y="283149"/>
                </a:lnTo>
                <a:lnTo>
                  <a:pt x="3191599" y="283582"/>
                </a:lnTo>
                <a:lnTo>
                  <a:pt x="3185677" y="284232"/>
                </a:lnTo>
                <a:lnTo>
                  <a:pt x="3184766" y="284232"/>
                </a:lnTo>
                <a:lnTo>
                  <a:pt x="3181350" y="283582"/>
                </a:lnTo>
                <a:lnTo>
                  <a:pt x="3202758" y="279469"/>
                </a:lnTo>
                <a:lnTo>
                  <a:pt x="3216423" y="276006"/>
                </a:lnTo>
                <a:lnTo>
                  <a:pt x="3217106" y="275572"/>
                </a:lnTo>
                <a:close/>
                <a:moveTo>
                  <a:pt x="3226671" y="274707"/>
                </a:moveTo>
                <a:lnTo>
                  <a:pt x="3231226" y="274707"/>
                </a:lnTo>
                <a:lnTo>
                  <a:pt x="3229859" y="276006"/>
                </a:lnTo>
                <a:lnTo>
                  <a:pt x="3235325" y="276222"/>
                </a:lnTo>
                <a:lnTo>
                  <a:pt x="3235098" y="276438"/>
                </a:lnTo>
                <a:lnTo>
                  <a:pt x="3228037" y="276871"/>
                </a:lnTo>
                <a:lnTo>
                  <a:pt x="3226671" y="274707"/>
                </a:lnTo>
                <a:close/>
                <a:moveTo>
                  <a:pt x="3868123" y="274701"/>
                </a:moveTo>
                <a:lnTo>
                  <a:pt x="3878263" y="275155"/>
                </a:lnTo>
                <a:lnTo>
                  <a:pt x="3878033" y="275155"/>
                </a:lnTo>
                <a:lnTo>
                  <a:pt x="3874346" y="275835"/>
                </a:lnTo>
                <a:lnTo>
                  <a:pt x="3869967" y="275609"/>
                </a:lnTo>
                <a:lnTo>
                  <a:pt x="3865819" y="276289"/>
                </a:lnTo>
                <a:lnTo>
                  <a:pt x="3865358" y="276289"/>
                </a:lnTo>
                <a:lnTo>
                  <a:pt x="3863975" y="276289"/>
                </a:lnTo>
                <a:lnTo>
                  <a:pt x="3868123" y="274701"/>
                </a:lnTo>
                <a:close/>
                <a:moveTo>
                  <a:pt x="3301237" y="271531"/>
                </a:moveTo>
                <a:lnTo>
                  <a:pt x="3302360" y="271531"/>
                </a:lnTo>
                <a:lnTo>
                  <a:pt x="3316288" y="271718"/>
                </a:lnTo>
                <a:lnTo>
                  <a:pt x="3315614" y="271905"/>
                </a:lnTo>
                <a:lnTo>
                  <a:pt x="3314491" y="272465"/>
                </a:lnTo>
                <a:lnTo>
                  <a:pt x="3313143" y="273212"/>
                </a:lnTo>
                <a:lnTo>
                  <a:pt x="3310897" y="273772"/>
                </a:lnTo>
                <a:lnTo>
                  <a:pt x="3308425" y="274146"/>
                </a:lnTo>
                <a:lnTo>
                  <a:pt x="3305505" y="274519"/>
                </a:lnTo>
                <a:lnTo>
                  <a:pt x="3301686" y="274706"/>
                </a:lnTo>
                <a:lnTo>
                  <a:pt x="3297418" y="274706"/>
                </a:lnTo>
                <a:lnTo>
                  <a:pt x="3292475" y="274333"/>
                </a:lnTo>
                <a:lnTo>
                  <a:pt x="3293149" y="274146"/>
                </a:lnTo>
                <a:lnTo>
                  <a:pt x="3297418" y="273399"/>
                </a:lnTo>
                <a:lnTo>
                  <a:pt x="3300787" y="271718"/>
                </a:lnTo>
                <a:lnTo>
                  <a:pt x="3301237" y="271531"/>
                </a:lnTo>
                <a:close/>
                <a:moveTo>
                  <a:pt x="3254596" y="269944"/>
                </a:moveTo>
                <a:lnTo>
                  <a:pt x="3250427" y="271046"/>
                </a:lnTo>
                <a:lnTo>
                  <a:pt x="3263398" y="270164"/>
                </a:lnTo>
                <a:lnTo>
                  <a:pt x="3256681" y="272149"/>
                </a:lnTo>
                <a:lnTo>
                  <a:pt x="3264556" y="270826"/>
                </a:lnTo>
                <a:lnTo>
                  <a:pt x="3276601" y="270826"/>
                </a:lnTo>
                <a:lnTo>
                  <a:pt x="3274053" y="271487"/>
                </a:lnTo>
                <a:lnTo>
                  <a:pt x="3260387" y="274794"/>
                </a:lnTo>
                <a:lnTo>
                  <a:pt x="3254133" y="277220"/>
                </a:lnTo>
                <a:lnTo>
                  <a:pt x="3249964" y="278102"/>
                </a:lnTo>
                <a:lnTo>
                  <a:pt x="3240699" y="281409"/>
                </a:lnTo>
                <a:lnTo>
                  <a:pt x="3248111" y="282732"/>
                </a:lnTo>
                <a:lnTo>
                  <a:pt x="3241625" y="283834"/>
                </a:lnTo>
                <a:lnTo>
                  <a:pt x="3233750" y="285818"/>
                </a:lnTo>
                <a:lnTo>
                  <a:pt x="3230507" y="280527"/>
                </a:lnTo>
                <a:lnTo>
                  <a:pt x="3232360" y="280306"/>
                </a:lnTo>
                <a:lnTo>
                  <a:pt x="3230275" y="280306"/>
                </a:lnTo>
                <a:lnTo>
                  <a:pt x="3229349" y="278102"/>
                </a:lnTo>
                <a:lnTo>
                  <a:pt x="3239540" y="277220"/>
                </a:lnTo>
                <a:lnTo>
                  <a:pt x="3246026" y="273692"/>
                </a:lnTo>
                <a:lnTo>
                  <a:pt x="3238382" y="273692"/>
                </a:lnTo>
                <a:lnTo>
                  <a:pt x="3249037" y="270385"/>
                </a:lnTo>
                <a:lnTo>
                  <a:pt x="3254596" y="269944"/>
                </a:lnTo>
                <a:close/>
                <a:moveTo>
                  <a:pt x="3323852" y="266770"/>
                </a:moveTo>
                <a:lnTo>
                  <a:pt x="3325813" y="266770"/>
                </a:lnTo>
                <a:lnTo>
                  <a:pt x="3325813" y="266997"/>
                </a:lnTo>
                <a:lnTo>
                  <a:pt x="3321050" y="268358"/>
                </a:lnTo>
                <a:lnTo>
                  <a:pt x="3323852" y="266770"/>
                </a:lnTo>
                <a:close/>
                <a:moveTo>
                  <a:pt x="3336044" y="266768"/>
                </a:moveTo>
                <a:lnTo>
                  <a:pt x="3336926" y="266768"/>
                </a:lnTo>
                <a:lnTo>
                  <a:pt x="3336926" y="267120"/>
                </a:lnTo>
                <a:lnTo>
                  <a:pt x="3332163" y="269942"/>
                </a:lnTo>
                <a:lnTo>
                  <a:pt x="3336044" y="266768"/>
                </a:lnTo>
                <a:close/>
                <a:moveTo>
                  <a:pt x="3314188" y="266768"/>
                </a:moveTo>
                <a:lnTo>
                  <a:pt x="3317875" y="266966"/>
                </a:lnTo>
                <a:lnTo>
                  <a:pt x="3311525" y="268356"/>
                </a:lnTo>
                <a:lnTo>
                  <a:pt x="3314188" y="266768"/>
                </a:lnTo>
                <a:close/>
                <a:moveTo>
                  <a:pt x="3255074" y="265182"/>
                </a:moveTo>
                <a:lnTo>
                  <a:pt x="3257551" y="265817"/>
                </a:lnTo>
                <a:lnTo>
                  <a:pt x="3252788" y="268356"/>
                </a:lnTo>
                <a:lnTo>
                  <a:pt x="3255074" y="265182"/>
                </a:lnTo>
                <a:close/>
                <a:moveTo>
                  <a:pt x="3325178" y="265181"/>
                </a:moveTo>
                <a:lnTo>
                  <a:pt x="3328565" y="265181"/>
                </a:lnTo>
                <a:lnTo>
                  <a:pt x="3322638" y="266768"/>
                </a:lnTo>
                <a:lnTo>
                  <a:pt x="3325178" y="265181"/>
                </a:lnTo>
                <a:close/>
                <a:moveTo>
                  <a:pt x="3352442" y="265180"/>
                </a:moveTo>
                <a:lnTo>
                  <a:pt x="3367088" y="267778"/>
                </a:lnTo>
                <a:lnTo>
                  <a:pt x="3366866" y="267778"/>
                </a:lnTo>
                <a:lnTo>
                  <a:pt x="3348004" y="269943"/>
                </a:lnTo>
                <a:lnTo>
                  <a:pt x="3349557" y="268644"/>
                </a:lnTo>
                <a:lnTo>
                  <a:pt x="3346450" y="267345"/>
                </a:lnTo>
                <a:lnTo>
                  <a:pt x="3352442" y="265180"/>
                </a:lnTo>
                <a:close/>
                <a:moveTo>
                  <a:pt x="3398094" y="262004"/>
                </a:moveTo>
                <a:lnTo>
                  <a:pt x="3408363" y="262870"/>
                </a:lnTo>
                <a:lnTo>
                  <a:pt x="3407917" y="263158"/>
                </a:lnTo>
                <a:lnTo>
                  <a:pt x="3406577" y="264313"/>
                </a:lnTo>
                <a:lnTo>
                  <a:pt x="3405907" y="264601"/>
                </a:lnTo>
                <a:lnTo>
                  <a:pt x="3404791" y="264890"/>
                </a:lnTo>
                <a:lnTo>
                  <a:pt x="3400996" y="265178"/>
                </a:lnTo>
                <a:lnTo>
                  <a:pt x="3394075" y="265178"/>
                </a:lnTo>
                <a:lnTo>
                  <a:pt x="3398094" y="262004"/>
                </a:lnTo>
                <a:close/>
                <a:moveTo>
                  <a:pt x="3390900" y="258830"/>
                </a:moveTo>
                <a:lnTo>
                  <a:pt x="3390220" y="259068"/>
                </a:lnTo>
                <a:lnTo>
                  <a:pt x="3386138" y="259782"/>
                </a:lnTo>
                <a:lnTo>
                  <a:pt x="3385911" y="259782"/>
                </a:lnTo>
                <a:lnTo>
                  <a:pt x="3385684" y="259782"/>
                </a:lnTo>
                <a:lnTo>
                  <a:pt x="3385457" y="259782"/>
                </a:lnTo>
                <a:lnTo>
                  <a:pt x="3385231" y="260021"/>
                </a:lnTo>
                <a:lnTo>
                  <a:pt x="3385004" y="260021"/>
                </a:lnTo>
                <a:lnTo>
                  <a:pt x="3377973" y="261926"/>
                </a:lnTo>
                <a:lnTo>
                  <a:pt x="3380241" y="263355"/>
                </a:lnTo>
                <a:lnTo>
                  <a:pt x="3365047" y="263593"/>
                </a:lnTo>
                <a:lnTo>
                  <a:pt x="3355975" y="261926"/>
                </a:lnTo>
                <a:lnTo>
                  <a:pt x="3368448" y="259306"/>
                </a:lnTo>
                <a:lnTo>
                  <a:pt x="3390900" y="258830"/>
                </a:lnTo>
                <a:close/>
                <a:moveTo>
                  <a:pt x="3365501" y="258830"/>
                </a:moveTo>
                <a:lnTo>
                  <a:pt x="3365501" y="259028"/>
                </a:lnTo>
                <a:lnTo>
                  <a:pt x="3357563" y="260418"/>
                </a:lnTo>
                <a:lnTo>
                  <a:pt x="3361950" y="259227"/>
                </a:lnTo>
                <a:lnTo>
                  <a:pt x="3365501" y="258830"/>
                </a:lnTo>
                <a:close/>
                <a:moveTo>
                  <a:pt x="3338740" y="257243"/>
                </a:moveTo>
                <a:lnTo>
                  <a:pt x="3344863" y="257243"/>
                </a:lnTo>
                <a:lnTo>
                  <a:pt x="3357563" y="257430"/>
                </a:lnTo>
                <a:lnTo>
                  <a:pt x="3357336" y="257803"/>
                </a:lnTo>
                <a:lnTo>
                  <a:pt x="3348265" y="259858"/>
                </a:lnTo>
                <a:lnTo>
                  <a:pt x="3343502" y="259671"/>
                </a:lnTo>
                <a:lnTo>
                  <a:pt x="3342996" y="259671"/>
                </a:lnTo>
                <a:lnTo>
                  <a:pt x="3328988" y="262005"/>
                </a:lnTo>
                <a:lnTo>
                  <a:pt x="3333975" y="260899"/>
                </a:lnTo>
                <a:lnTo>
                  <a:pt x="3318379" y="263406"/>
                </a:lnTo>
                <a:lnTo>
                  <a:pt x="3318147" y="263406"/>
                </a:lnTo>
                <a:lnTo>
                  <a:pt x="3317914" y="263406"/>
                </a:lnTo>
                <a:lnTo>
                  <a:pt x="3317682" y="263406"/>
                </a:lnTo>
                <a:lnTo>
                  <a:pt x="3317450" y="263406"/>
                </a:lnTo>
                <a:lnTo>
                  <a:pt x="3317218" y="263406"/>
                </a:lnTo>
                <a:lnTo>
                  <a:pt x="3316985" y="263406"/>
                </a:lnTo>
                <a:lnTo>
                  <a:pt x="3316753" y="263593"/>
                </a:lnTo>
                <a:lnTo>
                  <a:pt x="3316288" y="263593"/>
                </a:lnTo>
                <a:lnTo>
                  <a:pt x="3306763" y="263406"/>
                </a:lnTo>
                <a:lnTo>
                  <a:pt x="3315591" y="261538"/>
                </a:lnTo>
                <a:lnTo>
                  <a:pt x="3335338" y="260418"/>
                </a:lnTo>
                <a:lnTo>
                  <a:pt x="3334771" y="260722"/>
                </a:lnTo>
                <a:lnTo>
                  <a:pt x="3339508" y="259671"/>
                </a:lnTo>
                <a:lnTo>
                  <a:pt x="3338286" y="259671"/>
                </a:lnTo>
                <a:lnTo>
                  <a:pt x="3327854" y="260044"/>
                </a:lnTo>
                <a:lnTo>
                  <a:pt x="3308350" y="260418"/>
                </a:lnTo>
                <a:lnTo>
                  <a:pt x="3314474" y="259297"/>
                </a:lnTo>
                <a:lnTo>
                  <a:pt x="3320370" y="258363"/>
                </a:lnTo>
                <a:lnTo>
                  <a:pt x="3326493" y="257803"/>
                </a:lnTo>
                <a:lnTo>
                  <a:pt x="3332390" y="257430"/>
                </a:lnTo>
                <a:lnTo>
                  <a:pt x="3338740" y="257243"/>
                </a:lnTo>
                <a:close/>
                <a:moveTo>
                  <a:pt x="4006851" y="255661"/>
                </a:moveTo>
                <a:lnTo>
                  <a:pt x="4006851" y="256190"/>
                </a:lnTo>
                <a:lnTo>
                  <a:pt x="4005263" y="257249"/>
                </a:lnTo>
                <a:lnTo>
                  <a:pt x="4006851" y="255661"/>
                </a:lnTo>
                <a:close/>
                <a:moveTo>
                  <a:pt x="3362326" y="254067"/>
                </a:moveTo>
                <a:lnTo>
                  <a:pt x="3361627" y="254385"/>
                </a:lnTo>
                <a:lnTo>
                  <a:pt x="3352068" y="257242"/>
                </a:lnTo>
                <a:lnTo>
                  <a:pt x="3328988" y="256607"/>
                </a:lnTo>
                <a:lnTo>
                  <a:pt x="3362326" y="254067"/>
                </a:lnTo>
                <a:close/>
                <a:moveTo>
                  <a:pt x="3368488" y="254066"/>
                </a:moveTo>
                <a:lnTo>
                  <a:pt x="3375026" y="254066"/>
                </a:lnTo>
                <a:lnTo>
                  <a:pt x="3360738" y="255655"/>
                </a:lnTo>
                <a:lnTo>
                  <a:pt x="3368488" y="254066"/>
                </a:lnTo>
                <a:close/>
                <a:moveTo>
                  <a:pt x="3391756" y="251433"/>
                </a:moveTo>
                <a:lnTo>
                  <a:pt x="3391568" y="251532"/>
                </a:lnTo>
                <a:lnTo>
                  <a:pt x="3389952" y="251897"/>
                </a:lnTo>
                <a:lnTo>
                  <a:pt x="3391756" y="251433"/>
                </a:lnTo>
                <a:close/>
                <a:moveTo>
                  <a:pt x="3367088" y="250895"/>
                </a:moveTo>
                <a:lnTo>
                  <a:pt x="3366609" y="252085"/>
                </a:lnTo>
                <a:lnTo>
                  <a:pt x="3354388" y="254070"/>
                </a:lnTo>
                <a:lnTo>
                  <a:pt x="3357983" y="251292"/>
                </a:lnTo>
                <a:lnTo>
                  <a:pt x="3367088" y="250895"/>
                </a:lnTo>
                <a:close/>
                <a:moveTo>
                  <a:pt x="3349626" y="250893"/>
                </a:moveTo>
                <a:lnTo>
                  <a:pt x="3348927" y="251289"/>
                </a:lnTo>
                <a:lnTo>
                  <a:pt x="3327245" y="255656"/>
                </a:lnTo>
                <a:lnTo>
                  <a:pt x="3316288" y="255259"/>
                </a:lnTo>
                <a:lnTo>
                  <a:pt x="3331675" y="253671"/>
                </a:lnTo>
                <a:lnTo>
                  <a:pt x="3331908" y="253671"/>
                </a:lnTo>
                <a:lnTo>
                  <a:pt x="3332841" y="253473"/>
                </a:lnTo>
                <a:lnTo>
                  <a:pt x="3326546" y="252679"/>
                </a:lnTo>
                <a:lnTo>
                  <a:pt x="3334006" y="251289"/>
                </a:lnTo>
                <a:lnTo>
                  <a:pt x="3349626" y="250893"/>
                </a:lnTo>
                <a:close/>
                <a:moveTo>
                  <a:pt x="4429549" y="249311"/>
                </a:moveTo>
                <a:lnTo>
                  <a:pt x="4434417" y="249600"/>
                </a:lnTo>
                <a:lnTo>
                  <a:pt x="4435475" y="250899"/>
                </a:lnTo>
                <a:lnTo>
                  <a:pt x="4429125" y="249456"/>
                </a:lnTo>
                <a:lnTo>
                  <a:pt x="4429549" y="249311"/>
                </a:lnTo>
                <a:close/>
                <a:moveTo>
                  <a:pt x="4322903" y="248311"/>
                </a:moveTo>
                <a:lnTo>
                  <a:pt x="4330843" y="250577"/>
                </a:lnTo>
                <a:lnTo>
                  <a:pt x="4328754" y="250670"/>
                </a:lnTo>
                <a:lnTo>
                  <a:pt x="4322903" y="248311"/>
                </a:lnTo>
                <a:close/>
                <a:moveTo>
                  <a:pt x="4020966" y="248085"/>
                </a:moveTo>
                <a:lnTo>
                  <a:pt x="4044785" y="260775"/>
                </a:lnTo>
                <a:lnTo>
                  <a:pt x="4068377" y="273691"/>
                </a:lnTo>
                <a:lnTo>
                  <a:pt x="4092197" y="287061"/>
                </a:lnTo>
                <a:lnTo>
                  <a:pt x="4115562" y="300657"/>
                </a:lnTo>
                <a:lnTo>
                  <a:pt x="4139155" y="314480"/>
                </a:lnTo>
                <a:lnTo>
                  <a:pt x="4162520" y="328530"/>
                </a:lnTo>
                <a:lnTo>
                  <a:pt x="4185886" y="343033"/>
                </a:lnTo>
                <a:lnTo>
                  <a:pt x="4209024" y="357762"/>
                </a:lnTo>
                <a:lnTo>
                  <a:pt x="4232163" y="372944"/>
                </a:lnTo>
                <a:lnTo>
                  <a:pt x="4255075" y="388354"/>
                </a:lnTo>
                <a:lnTo>
                  <a:pt x="4277987" y="403989"/>
                </a:lnTo>
                <a:lnTo>
                  <a:pt x="4300672" y="419852"/>
                </a:lnTo>
                <a:lnTo>
                  <a:pt x="4323584" y="436167"/>
                </a:lnTo>
                <a:lnTo>
                  <a:pt x="4346269" y="452936"/>
                </a:lnTo>
                <a:lnTo>
                  <a:pt x="4368500" y="469705"/>
                </a:lnTo>
                <a:lnTo>
                  <a:pt x="4390958" y="486927"/>
                </a:lnTo>
                <a:lnTo>
                  <a:pt x="4413190" y="504376"/>
                </a:lnTo>
                <a:lnTo>
                  <a:pt x="4435421" y="522051"/>
                </a:lnTo>
                <a:lnTo>
                  <a:pt x="4457199" y="540180"/>
                </a:lnTo>
                <a:lnTo>
                  <a:pt x="4479430" y="558308"/>
                </a:lnTo>
                <a:lnTo>
                  <a:pt x="4500981" y="577116"/>
                </a:lnTo>
                <a:lnTo>
                  <a:pt x="4522985" y="595698"/>
                </a:lnTo>
                <a:lnTo>
                  <a:pt x="4544536" y="614959"/>
                </a:lnTo>
                <a:lnTo>
                  <a:pt x="4566087" y="634448"/>
                </a:lnTo>
                <a:lnTo>
                  <a:pt x="4587411" y="653936"/>
                </a:lnTo>
                <a:lnTo>
                  <a:pt x="4608508" y="674104"/>
                </a:lnTo>
                <a:lnTo>
                  <a:pt x="4629605" y="694272"/>
                </a:lnTo>
                <a:lnTo>
                  <a:pt x="4650702" y="714666"/>
                </a:lnTo>
                <a:lnTo>
                  <a:pt x="4671572" y="735514"/>
                </a:lnTo>
                <a:lnTo>
                  <a:pt x="4692215" y="756815"/>
                </a:lnTo>
                <a:lnTo>
                  <a:pt x="4712859" y="777889"/>
                </a:lnTo>
                <a:lnTo>
                  <a:pt x="4733275" y="799417"/>
                </a:lnTo>
                <a:lnTo>
                  <a:pt x="4723067" y="788993"/>
                </a:lnTo>
                <a:lnTo>
                  <a:pt x="4713313" y="779249"/>
                </a:lnTo>
                <a:lnTo>
                  <a:pt x="4703558" y="770411"/>
                </a:lnTo>
                <a:lnTo>
                  <a:pt x="4694030" y="761800"/>
                </a:lnTo>
                <a:lnTo>
                  <a:pt x="4684956" y="754322"/>
                </a:lnTo>
                <a:lnTo>
                  <a:pt x="4675882" y="747297"/>
                </a:lnTo>
                <a:lnTo>
                  <a:pt x="4667262" y="740726"/>
                </a:lnTo>
                <a:lnTo>
                  <a:pt x="4658415" y="735061"/>
                </a:lnTo>
                <a:lnTo>
                  <a:pt x="4650021" y="729849"/>
                </a:lnTo>
                <a:lnTo>
                  <a:pt x="4642082" y="725090"/>
                </a:lnTo>
                <a:lnTo>
                  <a:pt x="4634369" y="721238"/>
                </a:lnTo>
                <a:lnTo>
                  <a:pt x="4626883" y="717612"/>
                </a:lnTo>
                <a:lnTo>
                  <a:pt x="4619397" y="714666"/>
                </a:lnTo>
                <a:lnTo>
                  <a:pt x="4612364" y="712400"/>
                </a:lnTo>
                <a:lnTo>
                  <a:pt x="4605559" y="710134"/>
                </a:lnTo>
                <a:lnTo>
                  <a:pt x="4599207" y="708774"/>
                </a:lnTo>
                <a:lnTo>
                  <a:pt x="4593082" y="707415"/>
                </a:lnTo>
                <a:lnTo>
                  <a:pt x="4587184" y="706735"/>
                </a:lnTo>
                <a:lnTo>
                  <a:pt x="4581513" y="706508"/>
                </a:lnTo>
                <a:lnTo>
                  <a:pt x="4576522" y="706735"/>
                </a:lnTo>
                <a:lnTo>
                  <a:pt x="4571304" y="707188"/>
                </a:lnTo>
                <a:lnTo>
                  <a:pt x="4566767" y="707868"/>
                </a:lnTo>
                <a:lnTo>
                  <a:pt x="4562230" y="709228"/>
                </a:lnTo>
                <a:lnTo>
                  <a:pt x="4558374" y="710587"/>
                </a:lnTo>
                <a:lnTo>
                  <a:pt x="4554744" y="712400"/>
                </a:lnTo>
                <a:lnTo>
                  <a:pt x="4551341" y="714213"/>
                </a:lnTo>
                <a:lnTo>
                  <a:pt x="4548392" y="716479"/>
                </a:lnTo>
                <a:lnTo>
                  <a:pt x="4545897" y="718972"/>
                </a:lnTo>
                <a:lnTo>
                  <a:pt x="4543629" y="721464"/>
                </a:lnTo>
                <a:lnTo>
                  <a:pt x="4541587" y="724410"/>
                </a:lnTo>
                <a:lnTo>
                  <a:pt x="4540226" y="727583"/>
                </a:lnTo>
                <a:lnTo>
                  <a:pt x="4539092" y="730755"/>
                </a:lnTo>
                <a:lnTo>
                  <a:pt x="4538184" y="734154"/>
                </a:lnTo>
                <a:lnTo>
                  <a:pt x="4537730" y="737553"/>
                </a:lnTo>
                <a:lnTo>
                  <a:pt x="4537730" y="741179"/>
                </a:lnTo>
                <a:lnTo>
                  <a:pt x="4538184" y="744805"/>
                </a:lnTo>
                <a:lnTo>
                  <a:pt x="4539092" y="748430"/>
                </a:lnTo>
                <a:lnTo>
                  <a:pt x="4540226" y="752056"/>
                </a:lnTo>
                <a:lnTo>
                  <a:pt x="4541587" y="755682"/>
                </a:lnTo>
                <a:lnTo>
                  <a:pt x="4543855" y="759761"/>
                </a:lnTo>
                <a:lnTo>
                  <a:pt x="4546351" y="763386"/>
                </a:lnTo>
                <a:lnTo>
                  <a:pt x="4549300" y="767012"/>
                </a:lnTo>
                <a:lnTo>
                  <a:pt x="4552476" y="770638"/>
                </a:lnTo>
                <a:lnTo>
                  <a:pt x="4556332" y="774263"/>
                </a:lnTo>
                <a:lnTo>
                  <a:pt x="4560415" y="777662"/>
                </a:lnTo>
                <a:lnTo>
                  <a:pt x="4564952" y="781061"/>
                </a:lnTo>
                <a:lnTo>
                  <a:pt x="4570397" y="784234"/>
                </a:lnTo>
                <a:lnTo>
                  <a:pt x="4576068" y="787406"/>
                </a:lnTo>
                <a:lnTo>
                  <a:pt x="4581966" y="790126"/>
                </a:lnTo>
                <a:lnTo>
                  <a:pt x="4588318" y="792845"/>
                </a:lnTo>
                <a:lnTo>
                  <a:pt x="4595350" y="795338"/>
                </a:lnTo>
                <a:lnTo>
                  <a:pt x="4603063" y="797604"/>
                </a:lnTo>
                <a:lnTo>
                  <a:pt x="4611003" y="799417"/>
                </a:lnTo>
                <a:lnTo>
                  <a:pt x="4619397" y="801229"/>
                </a:lnTo>
                <a:lnTo>
                  <a:pt x="4628471" y="802589"/>
                </a:lnTo>
                <a:lnTo>
                  <a:pt x="4637998" y="803949"/>
                </a:lnTo>
                <a:lnTo>
                  <a:pt x="4648207" y="804629"/>
                </a:lnTo>
                <a:lnTo>
                  <a:pt x="4658642" y="805082"/>
                </a:lnTo>
                <a:lnTo>
                  <a:pt x="4669757" y="805082"/>
                </a:lnTo>
                <a:lnTo>
                  <a:pt x="4681327" y="804855"/>
                </a:lnTo>
                <a:lnTo>
                  <a:pt x="4693350" y="804175"/>
                </a:lnTo>
                <a:lnTo>
                  <a:pt x="4706280" y="803042"/>
                </a:lnTo>
                <a:lnTo>
                  <a:pt x="4719438" y="801456"/>
                </a:lnTo>
                <a:lnTo>
                  <a:pt x="4733275" y="799417"/>
                </a:lnTo>
                <a:lnTo>
                  <a:pt x="4626883" y="816412"/>
                </a:lnTo>
                <a:lnTo>
                  <a:pt x="4520490" y="832954"/>
                </a:lnTo>
                <a:lnTo>
                  <a:pt x="4414097" y="849270"/>
                </a:lnTo>
                <a:lnTo>
                  <a:pt x="4307251" y="865359"/>
                </a:lnTo>
                <a:lnTo>
                  <a:pt x="4200631" y="881221"/>
                </a:lnTo>
                <a:lnTo>
                  <a:pt x="4094238" y="896631"/>
                </a:lnTo>
                <a:lnTo>
                  <a:pt x="3987392" y="912266"/>
                </a:lnTo>
                <a:lnTo>
                  <a:pt x="3880999" y="927222"/>
                </a:lnTo>
                <a:lnTo>
                  <a:pt x="3742620" y="946937"/>
                </a:lnTo>
                <a:lnTo>
                  <a:pt x="3604242" y="966198"/>
                </a:lnTo>
                <a:lnTo>
                  <a:pt x="3593580" y="967785"/>
                </a:lnTo>
                <a:lnTo>
                  <a:pt x="3583825" y="969824"/>
                </a:lnTo>
                <a:lnTo>
                  <a:pt x="3567265" y="973450"/>
                </a:lnTo>
                <a:lnTo>
                  <a:pt x="3560233" y="975036"/>
                </a:lnTo>
                <a:lnTo>
                  <a:pt x="3553881" y="976169"/>
                </a:lnTo>
                <a:lnTo>
                  <a:pt x="3550932" y="976622"/>
                </a:lnTo>
                <a:lnTo>
                  <a:pt x="3548210" y="976849"/>
                </a:lnTo>
                <a:lnTo>
                  <a:pt x="3545714" y="976849"/>
                </a:lnTo>
                <a:lnTo>
                  <a:pt x="3542992" y="976622"/>
                </a:lnTo>
                <a:lnTo>
                  <a:pt x="3540497" y="976396"/>
                </a:lnTo>
                <a:lnTo>
                  <a:pt x="3538228" y="975716"/>
                </a:lnTo>
                <a:lnTo>
                  <a:pt x="3536187" y="974583"/>
                </a:lnTo>
                <a:lnTo>
                  <a:pt x="3533918" y="973676"/>
                </a:lnTo>
                <a:lnTo>
                  <a:pt x="3532103" y="972317"/>
                </a:lnTo>
                <a:lnTo>
                  <a:pt x="3529835" y="970504"/>
                </a:lnTo>
                <a:lnTo>
                  <a:pt x="3527793" y="968465"/>
                </a:lnTo>
                <a:lnTo>
                  <a:pt x="3525978" y="966198"/>
                </a:lnTo>
                <a:lnTo>
                  <a:pt x="3523937" y="963253"/>
                </a:lnTo>
                <a:lnTo>
                  <a:pt x="3522349" y="960080"/>
                </a:lnTo>
                <a:lnTo>
                  <a:pt x="3520307" y="956681"/>
                </a:lnTo>
                <a:lnTo>
                  <a:pt x="3518492" y="952829"/>
                </a:lnTo>
                <a:lnTo>
                  <a:pt x="3516451" y="948523"/>
                </a:lnTo>
                <a:lnTo>
                  <a:pt x="3514636" y="943538"/>
                </a:lnTo>
                <a:lnTo>
                  <a:pt x="3510552" y="932434"/>
                </a:lnTo>
                <a:lnTo>
                  <a:pt x="3495807" y="888926"/>
                </a:lnTo>
                <a:lnTo>
                  <a:pt x="3480608" y="845418"/>
                </a:lnTo>
                <a:lnTo>
                  <a:pt x="3459057" y="785367"/>
                </a:lnTo>
                <a:lnTo>
                  <a:pt x="3437280" y="725317"/>
                </a:lnTo>
                <a:lnTo>
                  <a:pt x="3414822" y="665719"/>
                </a:lnTo>
                <a:lnTo>
                  <a:pt x="3392137" y="606122"/>
                </a:lnTo>
                <a:lnTo>
                  <a:pt x="3396220" y="602723"/>
                </a:lnTo>
                <a:lnTo>
                  <a:pt x="3400757" y="599550"/>
                </a:lnTo>
                <a:lnTo>
                  <a:pt x="3405067" y="597284"/>
                </a:lnTo>
                <a:lnTo>
                  <a:pt x="3409604" y="595245"/>
                </a:lnTo>
                <a:lnTo>
                  <a:pt x="3414368" y="593658"/>
                </a:lnTo>
                <a:lnTo>
                  <a:pt x="3418905" y="592526"/>
                </a:lnTo>
                <a:lnTo>
                  <a:pt x="3423896" y="592072"/>
                </a:lnTo>
                <a:lnTo>
                  <a:pt x="3428433" y="591846"/>
                </a:lnTo>
                <a:lnTo>
                  <a:pt x="3433197" y="591846"/>
                </a:lnTo>
                <a:lnTo>
                  <a:pt x="3438187" y="592299"/>
                </a:lnTo>
                <a:lnTo>
                  <a:pt x="3442951" y="593205"/>
                </a:lnTo>
                <a:lnTo>
                  <a:pt x="3447715" y="594338"/>
                </a:lnTo>
                <a:lnTo>
                  <a:pt x="3452479" y="595698"/>
                </a:lnTo>
                <a:lnTo>
                  <a:pt x="3457016" y="597511"/>
                </a:lnTo>
                <a:lnTo>
                  <a:pt x="3461553" y="599324"/>
                </a:lnTo>
                <a:lnTo>
                  <a:pt x="3465863" y="601363"/>
                </a:lnTo>
                <a:lnTo>
                  <a:pt x="3456108" y="588220"/>
                </a:lnTo>
                <a:lnTo>
                  <a:pt x="3459738" y="580062"/>
                </a:lnTo>
                <a:lnTo>
                  <a:pt x="3454974" y="576663"/>
                </a:lnTo>
                <a:lnTo>
                  <a:pt x="3450437" y="573264"/>
                </a:lnTo>
                <a:lnTo>
                  <a:pt x="3442044" y="566466"/>
                </a:lnTo>
                <a:lnTo>
                  <a:pt x="3425937" y="553096"/>
                </a:lnTo>
                <a:lnTo>
                  <a:pt x="3417998" y="546978"/>
                </a:lnTo>
                <a:lnTo>
                  <a:pt x="3413914" y="543805"/>
                </a:lnTo>
                <a:lnTo>
                  <a:pt x="3409377" y="540859"/>
                </a:lnTo>
                <a:lnTo>
                  <a:pt x="3405067" y="537914"/>
                </a:lnTo>
                <a:lnTo>
                  <a:pt x="3400303" y="535194"/>
                </a:lnTo>
                <a:lnTo>
                  <a:pt x="3395086" y="532475"/>
                </a:lnTo>
                <a:lnTo>
                  <a:pt x="3389868" y="530209"/>
                </a:lnTo>
                <a:lnTo>
                  <a:pt x="3400530" y="530209"/>
                </a:lnTo>
                <a:lnTo>
                  <a:pt x="3412553" y="529982"/>
                </a:lnTo>
                <a:lnTo>
                  <a:pt x="3425257" y="529756"/>
                </a:lnTo>
                <a:lnTo>
                  <a:pt x="3431835" y="529756"/>
                </a:lnTo>
                <a:lnTo>
                  <a:pt x="3438187" y="529982"/>
                </a:lnTo>
                <a:lnTo>
                  <a:pt x="3444766" y="530209"/>
                </a:lnTo>
                <a:lnTo>
                  <a:pt x="3451118" y="530662"/>
                </a:lnTo>
                <a:lnTo>
                  <a:pt x="3457469" y="531569"/>
                </a:lnTo>
                <a:lnTo>
                  <a:pt x="3463368" y="532475"/>
                </a:lnTo>
                <a:lnTo>
                  <a:pt x="3469266" y="534288"/>
                </a:lnTo>
                <a:lnTo>
                  <a:pt x="3474937" y="536101"/>
                </a:lnTo>
                <a:lnTo>
                  <a:pt x="3477205" y="537234"/>
                </a:lnTo>
                <a:lnTo>
                  <a:pt x="3479928" y="538367"/>
                </a:lnTo>
                <a:lnTo>
                  <a:pt x="3482423" y="539953"/>
                </a:lnTo>
                <a:lnTo>
                  <a:pt x="3484692" y="541313"/>
                </a:lnTo>
                <a:lnTo>
                  <a:pt x="3469719" y="544938"/>
                </a:lnTo>
                <a:lnTo>
                  <a:pt x="3469493" y="544938"/>
                </a:lnTo>
                <a:lnTo>
                  <a:pt x="3469266" y="544938"/>
                </a:lnTo>
                <a:lnTo>
                  <a:pt x="3469039" y="544938"/>
                </a:lnTo>
                <a:lnTo>
                  <a:pt x="3468812" y="545165"/>
                </a:lnTo>
                <a:lnTo>
                  <a:pt x="3468585" y="545165"/>
                </a:lnTo>
                <a:lnTo>
                  <a:pt x="3468358" y="545165"/>
                </a:lnTo>
                <a:lnTo>
                  <a:pt x="3468131" y="545165"/>
                </a:lnTo>
                <a:lnTo>
                  <a:pt x="3454067" y="548564"/>
                </a:lnTo>
                <a:lnTo>
                  <a:pt x="3455428" y="552190"/>
                </a:lnTo>
                <a:lnTo>
                  <a:pt x="3452252" y="558535"/>
                </a:lnTo>
                <a:lnTo>
                  <a:pt x="3462233" y="561934"/>
                </a:lnTo>
                <a:lnTo>
                  <a:pt x="3466997" y="563520"/>
                </a:lnTo>
                <a:lnTo>
                  <a:pt x="3471988" y="564880"/>
                </a:lnTo>
                <a:lnTo>
                  <a:pt x="3476752" y="566013"/>
                </a:lnTo>
                <a:lnTo>
                  <a:pt x="3481742" y="566919"/>
                </a:lnTo>
                <a:lnTo>
                  <a:pt x="3486279" y="567599"/>
                </a:lnTo>
                <a:lnTo>
                  <a:pt x="3491270" y="568052"/>
                </a:lnTo>
                <a:lnTo>
                  <a:pt x="3496034" y="568279"/>
                </a:lnTo>
                <a:lnTo>
                  <a:pt x="3500571" y="568279"/>
                </a:lnTo>
                <a:lnTo>
                  <a:pt x="3505562" y="568052"/>
                </a:lnTo>
                <a:lnTo>
                  <a:pt x="3510326" y="567372"/>
                </a:lnTo>
                <a:lnTo>
                  <a:pt x="3515316" y="566466"/>
                </a:lnTo>
                <a:lnTo>
                  <a:pt x="3520307" y="565333"/>
                </a:lnTo>
                <a:lnTo>
                  <a:pt x="3525298" y="563746"/>
                </a:lnTo>
                <a:lnTo>
                  <a:pt x="3530288" y="561707"/>
                </a:lnTo>
                <a:lnTo>
                  <a:pt x="3518265" y="543579"/>
                </a:lnTo>
                <a:lnTo>
                  <a:pt x="3525298" y="541539"/>
                </a:lnTo>
                <a:lnTo>
                  <a:pt x="3532330" y="540180"/>
                </a:lnTo>
                <a:lnTo>
                  <a:pt x="3539589" y="539047"/>
                </a:lnTo>
                <a:lnTo>
                  <a:pt x="3546622" y="538593"/>
                </a:lnTo>
                <a:lnTo>
                  <a:pt x="3530969" y="533381"/>
                </a:lnTo>
                <a:lnTo>
                  <a:pt x="3533011" y="533155"/>
                </a:lnTo>
                <a:lnTo>
                  <a:pt x="3535506" y="532248"/>
                </a:lnTo>
                <a:lnTo>
                  <a:pt x="3540724" y="529982"/>
                </a:lnTo>
                <a:lnTo>
                  <a:pt x="3547075" y="526810"/>
                </a:lnTo>
                <a:lnTo>
                  <a:pt x="3553427" y="523411"/>
                </a:lnTo>
                <a:lnTo>
                  <a:pt x="3564770" y="516613"/>
                </a:lnTo>
                <a:lnTo>
                  <a:pt x="3570668" y="512987"/>
                </a:lnTo>
                <a:lnTo>
                  <a:pt x="3571121" y="512987"/>
                </a:lnTo>
                <a:lnTo>
                  <a:pt x="3571575" y="512987"/>
                </a:lnTo>
                <a:lnTo>
                  <a:pt x="3572029" y="512987"/>
                </a:lnTo>
                <a:lnTo>
                  <a:pt x="3572483" y="512534"/>
                </a:lnTo>
                <a:lnTo>
                  <a:pt x="3572936" y="512534"/>
                </a:lnTo>
                <a:lnTo>
                  <a:pt x="3573390" y="512534"/>
                </a:lnTo>
                <a:lnTo>
                  <a:pt x="3576339" y="512080"/>
                </a:lnTo>
                <a:lnTo>
                  <a:pt x="3579742" y="510494"/>
                </a:lnTo>
                <a:lnTo>
                  <a:pt x="3582691" y="509588"/>
                </a:lnTo>
                <a:lnTo>
                  <a:pt x="3584959" y="508455"/>
                </a:lnTo>
                <a:lnTo>
                  <a:pt x="3587228" y="508002"/>
                </a:lnTo>
                <a:lnTo>
                  <a:pt x="3590857" y="507322"/>
                </a:lnTo>
                <a:lnTo>
                  <a:pt x="3593353" y="507322"/>
                </a:lnTo>
                <a:lnTo>
                  <a:pt x="3595394" y="507322"/>
                </a:lnTo>
                <a:lnTo>
                  <a:pt x="3597663" y="507095"/>
                </a:lnTo>
                <a:lnTo>
                  <a:pt x="3598797" y="506869"/>
                </a:lnTo>
                <a:lnTo>
                  <a:pt x="3600385" y="506415"/>
                </a:lnTo>
                <a:lnTo>
                  <a:pt x="3601746" y="505282"/>
                </a:lnTo>
                <a:lnTo>
                  <a:pt x="3603788" y="504376"/>
                </a:lnTo>
                <a:lnTo>
                  <a:pt x="3596302" y="503243"/>
                </a:lnTo>
                <a:lnTo>
                  <a:pt x="3596226" y="503243"/>
                </a:lnTo>
                <a:lnTo>
                  <a:pt x="3597890" y="500750"/>
                </a:lnTo>
                <a:lnTo>
                  <a:pt x="3599931" y="498484"/>
                </a:lnTo>
                <a:lnTo>
                  <a:pt x="3601973" y="496445"/>
                </a:lnTo>
                <a:lnTo>
                  <a:pt x="3604242" y="494632"/>
                </a:lnTo>
                <a:lnTo>
                  <a:pt x="3606510" y="493046"/>
                </a:lnTo>
                <a:lnTo>
                  <a:pt x="3608552" y="491459"/>
                </a:lnTo>
                <a:lnTo>
                  <a:pt x="3610820" y="490553"/>
                </a:lnTo>
                <a:lnTo>
                  <a:pt x="3613089" y="489646"/>
                </a:lnTo>
                <a:lnTo>
                  <a:pt x="3615130" y="488740"/>
                </a:lnTo>
                <a:lnTo>
                  <a:pt x="3616945" y="488287"/>
                </a:lnTo>
                <a:lnTo>
                  <a:pt x="3618533" y="488060"/>
                </a:lnTo>
                <a:lnTo>
                  <a:pt x="3620121" y="488060"/>
                </a:lnTo>
                <a:lnTo>
                  <a:pt x="3621255" y="488287"/>
                </a:lnTo>
                <a:lnTo>
                  <a:pt x="3622163" y="488513"/>
                </a:lnTo>
                <a:lnTo>
                  <a:pt x="3623070" y="488967"/>
                </a:lnTo>
                <a:lnTo>
                  <a:pt x="3623297" y="489873"/>
                </a:lnTo>
                <a:lnTo>
                  <a:pt x="3623070" y="489873"/>
                </a:lnTo>
                <a:lnTo>
                  <a:pt x="3622616" y="489873"/>
                </a:lnTo>
                <a:lnTo>
                  <a:pt x="3622390" y="489873"/>
                </a:lnTo>
                <a:lnTo>
                  <a:pt x="3622163" y="489873"/>
                </a:lnTo>
                <a:lnTo>
                  <a:pt x="3621709" y="490100"/>
                </a:lnTo>
                <a:lnTo>
                  <a:pt x="3614904" y="491459"/>
                </a:lnTo>
                <a:lnTo>
                  <a:pt x="3623070" y="491459"/>
                </a:lnTo>
                <a:lnTo>
                  <a:pt x="3631237" y="504376"/>
                </a:lnTo>
                <a:lnTo>
                  <a:pt x="3625792" y="509135"/>
                </a:lnTo>
                <a:lnTo>
                  <a:pt x="3631690" y="508908"/>
                </a:lnTo>
                <a:lnTo>
                  <a:pt x="3637362" y="508455"/>
                </a:lnTo>
                <a:lnTo>
                  <a:pt x="3642806" y="507775"/>
                </a:lnTo>
                <a:lnTo>
                  <a:pt x="3645528" y="507322"/>
                </a:lnTo>
                <a:lnTo>
                  <a:pt x="3648024" y="506642"/>
                </a:lnTo>
                <a:lnTo>
                  <a:pt x="3650519" y="505735"/>
                </a:lnTo>
                <a:lnTo>
                  <a:pt x="3652788" y="504829"/>
                </a:lnTo>
                <a:lnTo>
                  <a:pt x="3655056" y="503696"/>
                </a:lnTo>
                <a:lnTo>
                  <a:pt x="3657325" y="502336"/>
                </a:lnTo>
                <a:lnTo>
                  <a:pt x="3659139" y="500750"/>
                </a:lnTo>
                <a:lnTo>
                  <a:pt x="3661181" y="498937"/>
                </a:lnTo>
                <a:lnTo>
                  <a:pt x="3662769" y="496898"/>
                </a:lnTo>
                <a:lnTo>
                  <a:pt x="3664584" y="494632"/>
                </a:lnTo>
                <a:lnTo>
                  <a:pt x="3670936" y="491913"/>
                </a:lnTo>
                <a:lnTo>
                  <a:pt x="3678195" y="489873"/>
                </a:lnTo>
                <a:lnTo>
                  <a:pt x="3685454" y="487834"/>
                </a:lnTo>
                <a:lnTo>
                  <a:pt x="3693167" y="486021"/>
                </a:lnTo>
                <a:lnTo>
                  <a:pt x="3708593" y="482848"/>
                </a:lnTo>
                <a:lnTo>
                  <a:pt x="3721977" y="480356"/>
                </a:lnTo>
                <a:lnTo>
                  <a:pt x="3722884" y="474011"/>
                </a:lnTo>
                <a:lnTo>
                  <a:pt x="3726287" y="474011"/>
                </a:lnTo>
                <a:lnTo>
                  <a:pt x="3729236" y="474464"/>
                </a:lnTo>
                <a:lnTo>
                  <a:pt x="3732185" y="474917"/>
                </a:lnTo>
                <a:lnTo>
                  <a:pt x="3734907" y="475370"/>
                </a:lnTo>
                <a:lnTo>
                  <a:pt x="3739898" y="477410"/>
                </a:lnTo>
                <a:lnTo>
                  <a:pt x="3744435" y="479223"/>
                </a:lnTo>
                <a:lnTo>
                  <a:pt x="3749199" y="481035"/>
                </a:lnTo>
                <a:lnTo>
                  <a:pt x="3751694" y="481715"/>
                </a:lnTo>
                <a:lnTo>
                  <a:pt x="3753963" y="482168"/>
                </a:lnTo>
                <a:lnTo>
                  <a:pt x="3756458" y="482622"/>
                </a:lnTo>
                <a:lnTo>
                  <a:pt x="3759180" y="482622"/>
                </a:lnTo>
                <a:lnTo>
                  <a:pt x="3761903" y="482168"/>
                </a:lnTo>
                <a:lnTo>
                  <a:pt x="3764398" y="481489"/>
                </a:lnTo>
                <a:lnTo>
                  <a:pt x="3757366" y="479223"/>
                </a:lnTo>
                <a:lnTo>
                  <a:pt x="3772111" y="470838"/>
                </a:lnTo>
                <a:lnTo>
                  <a:pt x="3736722" y="452936"/>
                </a:lnTo>
                <a:lnTo>
                  <a:pt x="3738991" y="447271"/>
                </a:lnTo>
                <a:lnTo>
                  <a:pt x="3754870" y="446138"/>
                </a:lnTo>
                <a:lnTo>
                  <a:pt x="3770296" y="445458"/>
                </a:lnTo>
                <a:lnTo>
                  <a:pt x="3786176" y="445005"/>
                </a:lnTo>
                <a:lnTo>
                  <a:pt x="3801601" y="445458"/>
                </a:lnTo>
                <a:lnTo>
                  <a:pt x="3817254" y="445912"/>
                </a:lnTo>
                <a:lnTo>
                  <a:pt x="3832907" y="446818"/>
                </a:lnTo>
                <a:lnTo>
                  <a:pt x="3848106" y="448178"/>
                </a:lnTo>
                <a:lnTo>
                  <a:pt x="3863305" y="450217"/>
                </a:lnTo>
                <a:lnTo>
                  <a:pt x="3874420" y="452483"/>
                </a:lnTo>
                <a:lnTo>
                  <a:pt x="3885309" y="454523"/>
                </a:lnTo>
                <a:lnTo>
                  <a:pt x="3896425" y="456335"/>
                </a:lnTo>
                <a:lnTo>
                  <a:pt x="3907767" y="457695"/>
                </a:lnTo>
                <a:lnTo>
                  <a:pt x="3919110" y="458828"/>
                </a:lnTo>
                <a:lnTo>
                  <a:pt x="3930225" y="459734"/>
                </a:lnTo>
                <a:lnTo>
                  <a:pt x="3941568" y="460414"/>
                </a:lnTo>
                <a:lnTo>
                  <a:pt x="3952910" y="460868"/>
                </a:lnTo>
                <a:lnTo>
                  <a:pt x="3937031" y="444325"/>
                </a:lnTo>
                <a:lnTo>
                  <a:pt x="3929999" y="445685"/>
                </a:lnTo>
                <a:lnTo>
                  <a:pt x="3926823" y="445685"/>
                </a:lnTo>
                <a:lnTo>
                  <a:pt x="3921605" y="444325"/>
                </a:lnTo>
                <a:lnTo>
                  <a:pt x="3916161" y="443419"/>
                </a:lnTo>
                <a:lnTo>
                  <a:pt x="3906179" y="442059"/>
                </a:lnTo>
                <a:lnTo>
                  <a:pt x="3896425" y="440473"/>
                </a:lnTo>
                <a:lnTo>
                  <a:pt x="3887578" y="438887"/>
                </a:lnTo>
                <a:lnTo>
                  <a:pt x="3883267" y="437527"/>
                </a:lnTo>
                <a:lnTo>
                  <a:pt x="3878730" y="436394"/>
                </a:lnTo>
                <a:lnTo>
                  <a:pt x="3878572" y="436336"/>
                </a:lnTo>
                <a:lnTo>
                  <a:pt x="3875088" y="436626"/>
                </a:lnTo>
                <a:lnTo>
                  <a:pt x="3875853" y="435335"/>
                </a:lnTo>
                <a:lnTo>
                  <a:pt x="3874420" y="434808"/>
                </a:lnTo>
                <a:lnTo>
                  <a:pt x="3870337" y="433222"/>
                </a:lnTo>
                <a:lnTo>
                  <a:pt x="3866481" y="430956"/>
                </a:lnTo>
                <a:lnTo>
                  <a:pt x="3862170" y="428690"/>
                </a:lnTo>
                <a:lnTo>
                  <a:pt x="3858314" y="425744"/>
                </a:lnTo>
                <a:lnTo>
                  <a:pt x="3854457" y="422118"/>
                </a:lnTo>
                <a:lnTo>
                  <a:pt x="3842434" y="418492"/>
                </a:lnTo>
                <a:lnTo>
                  <a:pt x="3836309" y="416226"/>
                </a:lnTo>
                <a:lnTo>
                  <a:pt x="3830184" y="413734"/>
                </a:lnTo>
                <a:lnTo>
                  <a:pt x="3824286" y="411241"/>
                </a:lnTo>
                <a:lnTo>
                  <a:pt x="3818388" y="408522"/>
                </a:lnTo>
                <a:lnTo>
                  <a:pt x="3812944" y="405349"/>
                </a:lnTo>
                <a:lnTo>
                  <a:pt x="3807726" y="401950"/>
                </a:lnTo>
                <a:lnTo>
                  <a:pt x="3814986" y="389034"/>
                </a:lnTo>
                <a:lnTo>
                  <a:pt x="3807953" y="381782"/>
                </a:lnTo>
                <a:lnTo>
                  <a:pt x="3801148" y="374531"/>
                </a:lnTo>
                <a:lnTo>
                  <a:pt x="3794342" y="366826"/>
                </a:lnTo>
                <a:lnTo>
                  <a:pt x="3787990" y="359348"/>
                </a:lnTo>
                <a:lnTo>
                  <a:pt x="3794342" y="359575"/>
                </a:lnTo>
                <a:lnTo>
                  <a:pt x="3801374" y="360028"/>
                </a:lnTo>
                <a:lnTo>
                  <a:pt x="3817708" y="361841"/>
                </a:lnTo>
                <a:lnTo>
                  <a:pt x="3836536" y="364333"/>
                </a:lnTo>
                <a:lnTo>
                  <a:pt x="3857180" y="367733"/>
                </a:lnTo>
                <a:lnTo>
                  <a:pt x="3868068" y="369545"/>
                </a:lnTo>
                <a:lnTo>
                  <a:pt x="3879184" y="371811"/>
                </a:lnTo>
                <a:lnTo>
                  <a:pt x="3890754" y="374078"/>
                </a:lnTo>
                <a:lnTo>
                  <a:pt x="3902096" y="376570"/>
                </a:lnTo>
                <a:lnTo>
                  <a:pt x="3911891" y="379016"/>
                </a:lnTo>
                <a:lnTo>
                  <a:pt x="3912531" y="380423"/>
                </a:lnTo>
                <a:lnTo>
                  <a:pt x="3914119" y="382689"/>
                </a:lnTo>
                <a:lnTo>
                  <a:pt x="3915934" y="385181"/>
                </a:lnTo>
                <a:lnTo>
                  <a:pt x="3918202" y="387221"/>
                </a:lnTo>
                <a:lnTo>
                  <a:pt x="3920698" y="389487"/>
                </a:lnTo>
                <a:lnTo>
                  <a:pt x="3923193" y="391526"/>
                </a:lnTo>
                <a:lnTo>
                  <a:pt x="3926142" y="393339"/>
                </a:lnTo>
                <a:lnTo>
                  <a:pt x="3929545" y="395378"/>
                </a:lnTo>
                <a:lnTo>
                  <a:pt x="3933175" y="396965"/>
                </a:lnTo>
                <a:lnTo>
                  <a:pt x="3936804" y="398778"/>
                </a:lnTo>
                <a:lnTo>
                  <a:pt x="3941114" y="400364"/>
                </a:lnTo>
                <a:lnTo>
                  <a:pt x="3945198" y="401950"/>
                </a:lnTo>
                <a:lnTo>
                  <a:pt x="3954498" y="404896"/>
                </a:lnTo>
                <a:lnTo>
                  <a:pt x="3964480" y="407389"/>
                </a:lnTo>
                <a:lnTo>
                  <a:pt x="3974915" y="409881"/>
                </a:lnTo>
                <a:lnTo>
                  <a:pt x="3985804" y="412147"/>
                </a:lnTo>
                <a:lnTo>
                  <a:pt x="3997373" y="413960"/>
                </a:lnTo>
                <a:lnTo>
                  <a:pt x="4009396" y="416000"/>
                </a:lnTo>
                <a:lnTo>
                  <a:pt x="4016034" y="416875"/>
                </a:lnTo>
                <a:lnTo>
                  <a:pt x="4020512" y="419399"/>
                </a:lnTo>
                <a:lnTo>
                  <a:pt x="4028905" y="424611"/>
                </a:lnTo>
                <a:lnTo>
                  <a:pt x="4032762" y="427330"/>
                </a:lnTo>
                <a:lnTo>
                  <a:pt x="4036618" y="430049"/>
                </a:lnTo>
                <a:lnTo>
                  <a:pt x="4040021" y="432995"/>
                </a:lnTo>
                <a:lnTo>
                  <a:pt x="4043424" y="435714"/>
                </a:lnTo>
                <a:lnTo>
                  <a:pt x="4046600" y="438660"/>
                </a:lnTo>
                <a:lnTo>
                  <a:pt x="4049549" y="441606"/>
                </a:lnTo>
                <a:lnTo>
                  <a:pt x="4052271" y="444552"/>
                </a:lnTo>
                <a:lnTo>
                  <a:pt x="4054539" y="447724"/>
                </a:lnTo>
                <a:lnTo>
                  <a:pt x="4056808" y="450897"/>
                </a:lnTo>
                <a:lnTo>
                  <a:pt x="4058623" y="454069"/>
                </a:lnTo>
                <a:lnTo>
                  <a:pt x="4060438" y="457242"/>
                </a:lnTo>
                <a:lnTo>
                  <a:pt x="4061799" y="460641"/>
                </a:lnTo>
                <a:lnTo>
                  <a:pt x="4063160" y="464040"/>
                </a:lnTo>
                <a:lnTo>
                  <a:pt x="4064067" y="467439"/>
                </a:lnTo>
                <a:lnTo>
                  <a:pt x="4064521" y="471065"/>
                </a:lnTo>
                <a:lnTo>
                  <a:pt x="4064748" y="474464"/>
                </a:lnTo>
                <a:lnTo>
                  <a:pt x="4068377" y="482168"/>
                </a:lnTo>
                <a:lnTo>
                  <a:pt x="4062479" y="484435"/>
                </a:lnTo>
                <a:lnTo>
                  <a:pt x="4056354" y="486474"/>
                </a:lnTo>
                <a:lnTo>
                  <a:pt x="4050229" y="488287"/>
                </a:lnTo>
                <a:lnTo>
                  <a:pt x="4044104" y="490100"/>
                </a:lnTo>
                <a:lnTo>
                  <a:pt x="4037979" y="491459"/>
                </a:lnTo>
                <a:lnTo>
                  <a:pt x="4032081" y="493046"/>
                </a:lnTo>
                <a:lnTo>
                  <a:pt x="4027733" y="493821"/>
                </a:lnTo>
                <a:lnTo>
                  <a:pt x="4038373" y="494858"/>
                </a:lnTo>
                <a:lnTo>
                  <a:pt x="4044497" y="493992"/>
                </a:lnTo>
                <a:lnTo>
                  <a:pt x="4051300" y="496806"/>
                </a:lnTo>
                <a:lnTo>
                  <a:pt x="4045107" y="498437"/>
                </a:lnTo>
                <a:lnTo>
                  <a:pt x="4046373" y="498484"/>
                </a:lnTo>
                <a:lnTo>
                  <a:pt x="4052725" y="498711"/>
                </a:lnTo>
                <a:lnTo>
                  <a:pt x="4065201" y="498711"/>
                </a:lnTo>
                <a:lnTo>
                  <a:pt x="4077678" y="498258"/>
                </a:lnTo>
                <a:lnTo>
                  <a:pt x="4089021" y="497578"/>
                </a:lnTo>
                <a:lnTo>
                  <a:pt x="4094238" y="497125"/>
                </a:lnTo>
                <a:lnTo>
                  <a:pt x="4098548" y="496445"/>
                </a:lnTo>
                <a:lnTo>
                  <a:pt x="4102405" y="495538"/>
                </a:lnTo>
                <a:lnTo>
                  <a:pt x="4105581" y="494858"/>
                </a:lnTo>
                <a:lnTo>
                  <a:pt x="4101044" y="488740"/>
                </a:lnTo>
                <a:lnTo>
                  <a:pt x="4109210" y="476957"/>
                </a:lnTo>
                <a:lnTo>
                  <a:pt x="4096960" y="465173"/>
                </a:lnTo>
                <a:lnTo>
                  <a:pt x="4096960" y="462907"/>
                </a:lnTo>
                <a:lnTo>
                  <a:pt x="4096507" y="460414"/>
                </a:lnTo>
                <a:lnTo>
                  <a:pt x="4095826" y="458375"/>
                </a:lnTo>
                <a:lnTo>
                  <a:pt x="4095146" y="456562"/>
                </a:lnTo>
                <a:lnTo>
                  <a:pt x="4094465" y="454749"/>
                </a:lnTo>
                <a:lnTo>
                  <a:pt x="4093331" y="453390"/>
                </a:lnTo>
                <a:lnTo>
                  <a:pt x="4092197" y="451803"/>
                </a:lnTo>
                <a:lnTo>
                  <a:pt x="4090835" y="450670"/>
                </a:lnTo>
                <a:lnTo>
                  <a:pt x="4089701" y="449764"/>
                </a:lnTo>
                <a:lnTo>
                  <a:pt x="4087886" y="448857"/>
                </a:lnTo>
                <a:lnTo>
                  <a:pt x="4084710" y="447045"/>
                </a:lnTo>
                <a:lnTo>
                  <a:pt x="4081081" y="445912"/>
                </a:lnTo>
                <a:lnTo>
                  <a:pt x="4077451" y="444552"/>
                </a:lnTo>
                <a:lnTo>
                  <a:pt x="4069738" y="442739"/>
                </a:lnTo>
                <a:lnTo>
                  <a:pt x="4065882" y="441379"/>
                </a:lnTo>
                <a:lnTo>
                  <a:pt x="4062025" y="440246"/>
                </a:lnTo>
                <a:lnTo>
                  <a:pt x="4058623" y="438660"/>
                </a:lnTo>
                <a:lnTo>
                  <a:pt x="4057035" y="437527"/>
                </a:lnTo>
                <a:lnTo>
                  <a:pt x="4055674" y="436394"/>
                </a:lnTo>
                <a:lnTo>
                  <a:pt x="4054313" y="435261"/>
                </a:lnTo>
                <a:lnTo>
                  <a:pt x="4052951" y="433675"/>
                </a:lnTo>
                <a:lnTo>
                  <a:pt x="4051817" y="432089"/>
                </a:lnTo>
                <a:lnTo>
                  <a:pt x="4050683" y="430276"/>
                </a:lnTo>
                <a:lnTo>
                  <a:pt x="4054766" y="428690"/>
                </a:lnTo>
                <a:lnTo>
                  <a:pt x="4059076" y="427103"/>
                </a:lnTo>
                <a:lnTo>
                  <a:pt x="4063160" y="426423"/>
                </a:lnTo>
                <a:lnTo>
                  <a:pt x="4067016" y="425970"/>
                </a:lnTo>
                <a:lnTo>
                  <a:pt x="4071099" y="425744"/>
                </a:lnTo>
                <a:lnTo>
                  <a:pt x="4074956" y="425744"/>
                </a:lnTo>
                <a:lnTo>
                  <a:pt x="4078812" y="426197"/>
                </a:lnTo>
                <a:lnTo>
                  <a:pt x="4082896" y="426877"/>
                </a:lnTo>
                <a:lnTo>
                  <a:pt x="4086752" y="427557"/>
                </a:lnTo>
                <a:lnTo>
                  <a:pt x="4090382" y="428916"/>
                </a:lnTo>
                <a:lnTo>
                  <a:pt x="4094238" y="430049"/>
                </a:lnTo>
                <a:lnTo>
                  <a:pt x="4098095" y="431182"/>
                </a:lnTo>
                <a:lnTo>
                  <a:pt x="4105581" y="434355"/>
                </a:lnTo>
                <a:lnTo>
                  <a:pt x="4113294" y="437754"/>
                </a:lnTo>
                <a:lnTo>
                  <a:pt x="4120780" y="440926"/>
                </a:lnTo>
                <a:lnTo>
                  <a:pt x="4128266" y="444099"/>
                </a:lnTo>
                <a:lnTo>
                  <a:pt x="4135752" y="446818"/>
                </a:lnTo>
                <a:lnTo>
                  <a:pt x="4139608" y="447951"/>
                </a:lnTo>
                <a:lnTo>
                  <a:pt x="4143692" y="449084"/>
                </a:lnTo>
                <a:lnTo>
                  <a:pt x="4147548" y="449537"/>
                </a:lnTo>
                <a:lnTo>
                  <a:pt x="4151404" y="449990"/>
                </a:lnTo>
                <a:lnTo>
                  <a:pt x="4155261" y="450217"/>
                </a:lnTo>
                <a:lnTo>
                  <a:pt x="4159117" y="449990"/>
                </a:lnTo>
                <a:lnTo>
                  <a:pt x="4163201" y="449537"/>
                </a:lnTo>
                <a:lnTo>
                  <a:pt x="4167284" y="448857"/>
                </a:lnTo>
                <a:lnTo>
                  <a:pt x="4171367" y="447498"/>
                </a:lnTo>
                <a:lnTo>
                  <a:pt x="4175451" y="445912"/>
                </a:lnTo>
                <a:lnTo>
                  <a:pt x="4173636" y="444325"/>
                </a:lnTo>
                <a:lnTo>
                  <a:pt x="4171821" y="443192"/>
                </a:lnTo>
                <a:lnTo>
                  <a:pt x="4169552" y="441606"/>
                </a:lnTo>
                <a:lnTo>
                  <a:pt x="4167284" y="440473"/>
                </a:lnTo>
                <a:lnTo>
                  <a:pt x="4164335" y="439340"/>
                </a:lnTo>
                <a:lnTo>
                  <a:pt x="4161159" y="438207"/>
                </a:lnTo>
                <a:lnTo>
                  <a:pt x="4154127" y="436167"/>
                </a:lnTo>
                <a:lnTo>
                  <a:pt x="4145960" y="434128"/>
                </a:lnTo>
                <a:lnTo>
                  <a:pt x="4137340" y="432542"/>
                </a:lnTo>
                <a:lnTo>
                  <a:pt x="4127585" y="430729"/>
                </a:lnTo>
                <a:lnTo>
                  <a:pt x="4117150" y="429143"/>
                </a:lnTo>
                <a:lnTo>
                  <a:pt x="4094919" y="426423"/>
                </a:lnTo>
                <a:lnTo>
                  <a:pt x="4070873" y="423478"/>
                </a:lnTo>
                <a:lnTo>
                  <a:pt x="4046373" y="420532"/>
                </a:lnTo>
                <a:lnTo>
                  <a:pt x="4021419" y="417586"/>
                </a:lnTo>
                <a:lnTo>
                  <a:pt x="4016034" y="416875"/>
                </a:lnTo>
                <a:lnTo>
                  <a:pt x="4011665" y="414413"/>
                </a:lnTo>
                <a:lnTo>
                  <a:pt x="4002137" y="409655"/>
                </a:lnTo>
                <a:lnTo>
                  <a:pt x="3992156" y="405123"/>
                </a:lnTo>
                <a:lnTo>
                  <a:pt x="3981720" y="400817"/>
                </a:lnTo>
                <a:lnTo>
                  <a:pt x="3970832" y="396738"/>
                </a:lnTo>
                <a:lnTo>
                  <a:pt x="3959716" y="392886"/>
                </a:lnTo>
                <a:lnTo>
                  <a:pt x="3948600" y="389260"/>
                </a:lnTo>
                <a:lnTo>
                  <a:pt x="3937031" y="385634"/>
                </a:lnTo>
                <a:lnTo>
                  <a:pt x="3925462" y="382462"/>
                </a:lnTo>
                <a:lnTo>
                  <a:pt x="3913892" y="379516"/>
                </a:lnTo>
                <a:lnTo>
                  <a:pt x="3911891" y="379016"/>
                </a:lnTo>
                <a:lnTo>
                  <a:pt x="3911397" y="377930"/>
                </a:lnTo>
                <a:lnTo>
                  <a:pt x="3910716" y="375211"/>
                </a:lnTo>
                <a:lnTo>
                  <a:pt x="3910036" y="372491"/>
                </a:lnTo>
                <a:lnTo>
                  <a:pt x="3910036" y="369545"/>
                </a:lnTo>
                <a:lnTo>
                  <a:pt x="3910489" y="366600"/>
                </a:lnTo>
                <a:lnTo>
                  <a:pt x="3911170" y="363427"/>
                </a:lnTo>
                <a:lnTo>
                  <a:pt x="3912304" y="360255"/>
                </a:lnTo>
                <a:lnTo>
                  <a:pt x="3887804" y="346205"/>
                </a:lnTo>
                <a:lnTo>
                  <a:pt x="3891661" y="347111"/>
                </a:lnTo>
                <a:lnTo>
                  <a:pt x="3895517" y="348244"/>
                </a:lnTo>
                <a:lnTo>
                  <a:pt x="3904138" y="350964"/>
                </a:lnTo>
                <a:lnTo>
                  <a:pt x="3912985" y="354136"/>
                </a:lnTo>
                <a:lnTo>
                  <a:pt x="3922513" y="357988"/>
                </a:lnTo>
                <a:lnTo>
                  <a:pt x="3942249" y="365920"/>
                </a:lnTo>
                <a:lnTo>
                  <a:pt x="3952230" y="369999"/>
                </a:lnTo>
                <a:lnTo>
                  <a:pt x="3962211" y="373851"/>
                </a:lnTo>
                <a:lnTo>
                  <a:pt x="3971739" y="377250"/>
                </a:lnTo>
                <a:lnTo>
                  <a:pt x="3981267" y="380196"/>
                </a:lnTo>
                <a:lnTo>
                  <a:pt x="3985577" y="381556"/>
                </a:lnTo>
                <a:lnTo>
                  <a:pt x="3989660" y="382235"/>
                </a:lnTo>
                <a:lnTo>
                  <a:pt x="3993970" y="382915"/>
                </a:lnTo>
                <a:lnTo>
                  <a:pt x="3997827" y="383368"/>
                </a:lnTo>
                <a:lnTo>
                  <a:pt x="4001683" y="383595"/>
                </a:lnTo>
                <a:lnTo>
                  <a:pt x="4005313" y="383368"/>
                </a:lnTo>
                <a:lnTo>
                  <a:pt x="4008716" y="382915"/>
                </a:lnTo>
                <a:lnTo>
                  <a:pt x="4011665" y="382235"/>
                </a:lnTo>
                <a:lnTo>
                  <a:pt x="4014387" y="380876"/>
                </a:lnTo>
                <a:lnTo>
                  <a:pt x="4016882" y="379516"/>
                </a:lnTo>
                <a:lnTo>
                  <a:pt x="4019378" y="377477"/>
                </a:lnTo>
                <a:lnTo>
                  <a:pt x="4021192" y="375211"/>
                </a:lnTo>
                <a:lnTo>
                  <a:pt x="4014387" y="372944"/>
                </a:lnTo>
                <a:lnTo>
                  <a:pt x="4010077" y="371811"/>
                </a:lnTo>
                <a:lnTo>
                  <a:pt x="4005540" y="370678"/>
                </a:lnTo>
                <a:lnTo>
                  <a:pt x="4000776" y="370225"/>
                </a:lnTo>
                <a:lnTo>
                  <a:pt x="3996239" y="370225"/>
                </a:lnTo>
                <a:lnTo>
                  <a:pt x="3991702" y="370225"/>
                </a:lnTo>
                <a:lnTo>
                  <a:pt x="3986711" y="370225"/>
                </a:lnTo>
                <a:lnTo>
                  <a:pt x="3977410" y="370678"/>
                </a:lnTo>
                <a:lnTo>
                  <a:pt x="3972873" y="370678"/>
                </a:lnTo>
                <a:lnTo>
                  <a:pt x="3968563" y="370452"/>
                </a:lnTo>
                <a:lnTo>
                  <a:pt x="3963799" y="369999"/>
                </a:lnTo>
                <a:lnTo>
                  <a:pt x="3959489" y="369319"/>
                </a:lnTo>
                <a:lnTo>
                  <a:pt x="3955179" y="367959"/>
                </a:lnTo>
                <a:lnTo>
                  <a:pt x="3952910" y="367053"/>
                </a:lnTo>
                <a:lnTo>
                  <a:pt x="3951096" y="366146"/>
                </a:lnTo>
                <a:lnTo>
                  <a:pt x="3948827" y="365013"/>
                </a:lnTo>
                <a:lnTo>
                  <a:pt x="3946786" y="363654"/>
                </a:lnTo>
                <a:lnTo>
                  <a:pt x="3944744" y="362067"/>
                </a:lnTo>
                <a:lnTo>
                  <a:pt x="3942702" y="360255"/>
                </a:lnTo>
                <a:lnTo>
                  <a:pt x="3946105" y="359348"/>
                </a:lnTo>
                <a:lnTo>
                  <a:pt x="3949508" y="358442"/>
                </a:lnTo>
                <a:lnTo>
                  <a:pt x="3956313" y="357082"/>
                </a:lnTo>
                <a:lnTo>
                  <a:pt x="3963119" y="355949"/>
                </a:lnTo>
                <a:lnTo>
                  <a:pt x="3969471" y="354589"/>
                </a:lnTo>
                <a:lnTo>
                  <a:pt x="3954498" y="352550"/>
                </a:lnTo>
                <a:lnTo>
                  <a:pt x="3957221" y="349378"/>
                </a:lnTo>
                <a:lnTo>
                  <a:pt x="3959943" y="346658"/>
                </a:lnTo>
                <a:lnTo>
                  <a:pt x="3962892" y="344392"/>
                </a:lnTo>
                <a:lnTo>
                  <a:pt x="3965841" y="342579"/>
                </a:lnTo>
                <a:lnTo>
                  <a:pt x="3968790" y="340993"/>
                </a:lnTo>
                <a:lnTo>
                  <a:pt x="3971739" y="339860"/>
                </a:lnTo>
                <a:lnTo>
                  <a:pt x="3974688" y="338954"/>
                </a:lnTo>
                <a:lnTo>
                  <a:pt x="3977410" y="338500"/>
                </a:lnTo>
                <a:lnTo>
                  <a:pt x="3980531" y="338278"/>
                </a:lnTo>
                <a:lnTo>
                  <a:pt x="3982855" y="338727"/>
                </a:lnTo>
                <a:lnTo>
                  <a:pt x="3989887" y="339633"/>
                </a:lnTo>
                <a:lnTo>
                  <a:pt x="3996919" y="340313"/>
                </a:lnTo>
                <a:lnTo>
                  <a:pt x="3997941" y="340410"/>
                </a:lnTo>
                <a:lnTo>
                  <a:pt x="4002364" y="341673"/>
                </a:lnTo>
                <a:lnTo>
                  <a:pt x="4015067" y="345752"/>
                </a:lnTo>
                <a:lnTo>
                  <a:pt x="4021419" y="347791"/>
                </a:lnTo>
                <a:lnTo>
                  <a:pt x="4027771" y="349378"/>
                </a:lnTo>
                <a:lnTo>
                  <a:pt x="4031174" y="349831"/>
                </a:lnTo>
                <a:lnTo>
                  <a:pt x="4034350" y="350284"/>
                </a:lnTo>
                <a:lnTo>
                  <a:pt x="4037526" y="350737"/>
                </a:lnTo>
                <a:lnTo>
                  <a:pt x="4040702" y="350964"/>
                </a:lnTo>
                <a:lnTo>
                  <a:pt x="4044104" y="350737"/>
                </a:lnTo>
                <a:lnTo>
                  <a:pt x="4047280" y="350057"/>
                </a:lnTo>
                <a:lnTo>
                  <a:pt x="4050456" y="349378"/>
                </a:lnTo>
                <a:lnTo>
                  <a:pt x="4053859" y="348471"/>
                </a:lnTo>
                <a:lnTo>
                  <a:pt x="4050456" y="347565"/>
                </a:lnTo>
                <a:lnTo>
                  <a:pt x="4046826" y="346432"/>
                </a:lnTo>
                <a:lnTo>
                  <a:pt x="4040021" y="344845"/>
                </a:lnTo>
                <a:lnTo>
                  <a:pt x="4032989" y="343486"/>
                </a:lnTo>
                <a:lnTo>
                  <a:pt x="4025729" y="342579"/>
                </a:lnTo>
                <a:lnTo>
                  <a:pt x="4018697" y="342126"/>
                </a:lnTo>
                <a:lnTo>
                  <a:pt x="4011211" y="341673"/>
                </a:lnTo>
                <a:lnTo>
                  <a:pt x="3997941" y="340410"/>
                </a:lnTo>
                <a:lnTo>
                  <a:pt x="3996012" y="339860"/>
                </a:lnTo>
                <a:lnTo>
                  <a:pt x="3989887" y="338727"/>
                </a:lnTo>
                <a:lnTo>
                  <a:pt x="3986711" y="338500"/>
                </a:lnTo>
                <a:lnTo>
                  <a:pt x="3983535" y="338274"/>
                </a:lnTo>
                <a:lnTo>
                  <a:pt x="3980586" y="338274"/>
                </a:lnTo>
                <a:lnTo>
                  <a:pt x="3980531" y="338278"/>
                </a:lnTo>
                <a:lnTo>
                  <a:pt x="3975822" y="337367"/>
                </a:lnTo>
                <a:lnTo>
                  <a:pt x="3969244" y="335328"/>
                </a:lnTo>
                <a:lnTo>
                  <a:pt x="3965841" y="334195"/>
                </a:lnTo>
                <a:lnTo>
                  <a:pt x="3962438" y="332835"/>
                </a:lnTo>
                <a:lnTo>
                  <a:pt x="3959262" y="331476"/>
                </a:lnTo>
                <a:lnTo>
                  <a:pt x="3956086" y="329663"/>
                </a:lnTo>
                <a:lnTo>
                  <a:pt x="3952910" y="327850"/>
                </a:lnTo>
                <a:lnTo>
                  <a:pt x="3949961" y="325810"/>
                </a:lnTo>
                <a:lnTo>
                  <a:pt x="3946786" y="323318"/>
                </a:lnTo>
                <a:lnTo>
                  <a:pt x="3943836" y="321052"/>
                </a:lnTo>
                <a:lnTo>
                  <a:pt x="3946105" y="319466"/>
                </a:lnTo>
                <a:lnTo>
                  <a:pt x="3948373" y="318332"/>
                </a:lnTo>
                <a:lnTo>
                  <a:pt x="3952910" y="315840"/>
                </a:lnTo>
                <a:lnTo>
                  <a:pt x="3958128" y="314027"/>
                </a:lnTo>
                <a:lnTo>
                  <a:pt x="3963572" y="311987"/>
                </a:lnTo>
                <a:lnTo>
                  <a:pt x="3969244" y="310628"/>
                </a:lnTo>
                <a:lnTo>
                  <a:pt x="3974915" y="309042"/>
                </a:lnTo>
                <a:lnTo>
                  <a:pt x="3986257" y="306549"/>
                </a:lnTo>
                <a:lnTo>
                  <a:pt x="3996693" y="304510"/>
                </a:lnTo>
                <a:lnTo>
                  <a:pt x="4001230" y="303603"/>
                </a:lnTo>
                <a:lnTo>
                  <a:pt x="4005540" y="302470"/>
                </a:lnTo>
                <a:lnTo>
                  <a:pt x="4008942" y="301337"/>
                </a:lnTo>
                <a:lnTo>
                  <a:pt x="4011892" y="300431"/>
                </a:lnTo>
                <a:lnTo>
                  <a:pt x="4012799" y="299524"/>
                </a:lnTo>
                <a:lnTo>
                  <a:pt x="4013706" y="298844"/>
                </a:lnTo>
                <a:lnTo>
                  <a:pt x="4014160" y="298165"/>
                </a:lnTo>
                <a:lnTo>
                  <a:pt x="4014614" y="297485"/>
                </a:lnTo>
                <a:lnTo>
                  <a:pt x="4012118" y="296352"/>
                </a:lnTo>
                <a:lnTo>
                  <a:pt x="4005767" y="296125"/>
                </a:lnTo>
                <a:lnTo>
                  <a:pt x="4000776" y="295899"/>
                </a:lnTo>
                <a:lnTo>
                  <a:pt x="3996466" y="295445"/>
                </a:lnTo>
                <a:lnTo>
                  <a:pt x="3992836" y="294766"/>
                </a:lnTo>
                <a:lnTo>
                  <a:pt x="3991702" y="294539"/>
                </a:lnTo>
                <a:lnTo>
                  <a:pt x="3991021" y="294086"/>
                </a:lnTo>
                <a:lnTo>
                  <a:pt x="3991021" y="293632"/>
                </a:lnTo>
                <a:lnTo>
                  <a:pt x="3991021" y="293406"/>
                </a:lnTo>
                <a:lnTo>
                  <a:pt x="3992156" y="292499"/>
                </a:lnTo>
                <a:lnTo>
                  <a:pt x="3993744" y="291820"/>
                </a:lnTo>
                <a:lnTo>
                  <a:pt x="3996466" y="291140"/>
                </a:lnTo>
                <a:lnTo>
                  <a:pt x="3984896" y="290460"/>
                </a:lnTo>
                <a:lnTo>
                  <a:pt x="3978998" y="290007"/>
                </a:lnTo>
                <a:lnTo>
                  <a:pt x="3974688" y="289327"/>
                </a:lnTo>
                <a:lnTo>
                  <a:pt x="3972873" y="289100"/>
                </a:lnTo>
                <a:lnTo>
                  <a:pt x="3971966" y="288647"/>
                </a:lnTo>
                <a:lnTo>
                  <a:pt x="3971512" y="288421"/>
                </a:lnTo>
                <a:lnTo>
                  <a:pt x="3971966" y="287967"/>
                </a:lnTo>
                <a:lnTo>
                  <a:pt x="3973100" y="287514"/>
                </a:lnTo>
                <a:lnTo>
                  <a:pt x="3975369" y="287287"/>
                </a:lnTo>
                <a:lnTo>
                  <a:pt x="3983082" y="286154"/>
                </a:lnTo>
                <a:lnTo>
                  <a:pt x="3978771" y="280716"/>
                </a:lnTo>
                <a:lnTo>
                  <a:pt x="3964707" y="278903"/>
                </a:lnTo>
                <a:lnTo>
                  <a:pt x="3978545" y="277090"/>
                </a:lnTo>
                <a:lnTo>
                  <a:pt x="3978998" y="275504"/>
                </a:lnTo>
                <a:lnTo>
                  <a:pt x="3979679" y="274371"/>
                </a:lnTo>
                <a:lnTo>
                  <a:pt x="3980586" y="273238"/>
                </a:lnTo>
                <a:lnTo>
                  <a:pt x="3981947" y="271652"/>
                </a:lnTo>
                <a:lnTo>
                  <a:pt x="3984896" y="269386"/>
                </a:lnTo>
                <a:lnTo>
                  <a:pt x="3988299" y="267120"/>
                </a:lnTo>
                <a:lnTo>
                  <a:pt x="3992156" y="265080"/>
                </a:lnTo>
                <a:lnTo>
                  <a:pt x="3995785" y="263267"/>
                </a:lnTo>
                <a:lnTo>
                  <a:pt x="4003044" y="259868"/>
                </a:lnTo>
                <a:lnTo>
                  <a:pt x="4006220" y="258282"/>
                </a:lnTo>
                <a:lnTo>
                  <a:pt x="4008716" y="257149"/>
                </a:lnTo>
                <a:lnTo>
                  <a:pt x="4010304" y="256243"/>
                </a:lnTo>
                <a:lnTo>
                  <a:pt x="4010757" y="255563"/>
                </a:lnTo>
                <a:lnTo>
                  <a:pt x="4010984" y="255109"/>
                </a:lnTo>
                <a:lnTo>
                  <a:pt x="4010757" y="254656"/>
                </a:lnTo>
                <a:lnTo>
                  <a:pt x="4010304" y="254430"/>
                </a:lnTo>
                <a:lnTo>
                  <a:pt x="4009623" y="253976"/>
                </a:lnTo>
                <a:lnTo>
                  <a:pt x="4008489" y="253750"/>
                </a:lnTo>
                <a:lnTo>
                  <a:pt x="4005086" y="253297"/>
                </a:lnTo>
                <a:lnTo>
                  <a:pt x="3999868" y="253070"/>
                </a:lnTo>
                <a:lnTo>
                  <a:pt x="4020512" y="248311"/>
                </a:lnTo>
                <a:lnTo>
                  <a:pt x="4020966" y="248085"/>
                </a:lnTo>
                <a:close/>
                <a:moveTo>
                  <a:pt x="4624388" y="247724"/>
                </a:moveTo>
                <a:lnTo>
                  <a:pt x="4625976" y="249313"/>
                </a:lnTo>
                <a:lnTo>
                  <a:pt x="4624706" y="248677"/>
                </a:lnTo>
                <a:lnTo>
                  <a:pt x="4624388" y="247724"/>
                </a:lnTo>
                <a:close/>
                <a:moveTo>
                  <a:pt x="3354388" y="247717"/>
                </a:moveTo>
                <a:lnTo>
                  <a:pt x="3353917" y="247944"/>
                </a:lnTo>
                <a:lnTo>
                  <a:pt x="3352974" y="248624"/>
                </a:lnTo>
                <a:lnTo>
                  <a:pt x="3352502" y="248851"/>
                </a:lnTo>
                <a:lnTo>
                  <a:pt x="3351323" y="249304"/>
                </a:lnTo>
                <a:lnTo>
                  <a:pt x="3347551" y="249531"/>
                </a:lnTo>
                <a:lnTo>
                  <a:pt x="3340242" y="249985"/>
                </a:lnTo>
                <a:lnTo>
                  <a:pt x="3330575" y="250892"/>
                </a:lnTo>
                <a:lnTo>
                  <a:pt x="3339770" y="248171"/>
                </a:lnTo>
                <a:lnTo>
                  <a:pt x="3354388" y="247717"/>
                </a:lnTo>
                <a:close/>
                <a:moveTo>
                  <a:pt x="3378200" y="247716"/>
                </a:moveTo>
                <a:lnTo>
                  <a:pt x="3377453" y="247981"/>
                </a:lnTo>
                <a:lnTo>
                  <a:pt x="3365500" y="249304"/>
                </a:lnTo>
                <a:lnTo>
                  <a:pt x="3371726" y="247981"/>
                </a:lnTo>
                <a:lnTo>
                  <a:pt x="3378200" y="247716"/>
                </a:lnTo>
                <a:close/>
                <a:moveTo>
                  <a:pt x="3408438" y="247716"/>
                </a:moveTo>
                <a:lnTo>
                  <a:pt x="3419936" y="248181"/>
                </a:lnTo>
                <a:lnTo>
                  <a:pt x="3420838" y="250039"/>
                </a:lnTo>
                <a:lnTo>
                  <a:pt x="3420838" y="250736"/>
                </a:lnTo>
                <a:lnTo>
                  <a:pt x="3420612" y="251433"/>
                </a:lnTo>
                <a:lnTo>
                  <a:pt x="3420161" y="251897"/>
                </a:lnTo>
                <a:lnTo>
                  <a:pt x="3419485" y="252595"/>
                </a:lnTo>
                <a:lnTo>
                  <a:pt x="3418132" y="253524"/>
                </a:lnTo>
                <a:lnTo>
                  <a:pt x="3415878" y="254221"/>
                </a:lnTo>
                <a:lnTo>
                  <a:pt x="3412947" y="254917"/>
                </a:lnTo>
                <a:lnTo>
                  <a:pt x="3409566" y="255847"/>
                </a:lnTo>
                <a:lnTo>
                  <a:pt x="3401224" y="257241"/>
                </a:lnTo>
                <a:lnTo>
                  <a:pt x="3382963" y="256079"/>
                </a:lnTo>
                <a:lnTo>
                  <a:pt x="3391568" y="251532"/>
                </a:lnTo>
                <a:lnTo>
                  <a:pt x="3408438" y="247716"/>
                </a:lnTo>
                <a:close/>
                <a:moveTo>
                  <a:pt x="4010621" y="246135"/>
                </a:moveTo>
                <a:lnTo>
                  <a:pt x="4014788" y="247723"/>
                </a:lnTo>
                <a:lnTo>
                  <a:pt x="4010025" y="247723"/>
                </a:lnTo>
                <a:lnTo>
                  <a:pt x="4010621" y="246135"/>
                </a:lnTo>
                <a:close/>
                <a:moveTo>
                  <a:pt x="3367088" y="246129"/>
                </a:moveTo>
                <a:lnTo>
                  <a:pt x="3366870" y="246835"/>
                </a:lnTo>
                <a:lnTo>
                  <a:pt x="3355975" y="249304"/>
                </a:lnTo>
                <a:lnTo>
                  <a:pt x="3360769" y="246835"/>
                </a:lnTo>
                <a:lnTo>
                  <a:pt x="3367088" y="246129"/>
                </a:lnTo>
                <a:close/>
                <a:moveTo>
                  <a:pt x="3405188" y="246129"/>
                </a:moveTo>
                <a:lnTo>
                  <a:pt x="3405188" y="246481"/>
                </a:lnTo>
                <a:lnTo>
                  <a:pt x="3386138" y="249304"/>
                </a:lnTo>
                <a:lnTo>
                  <a:pt x="3398532" y="246658"/>
                </a:lnTo>
                <a:lnTo>
                  <a:pt x="3405188" y="246129"/>
                </a:lnTo>
                <a:close/>
                <a:moveTo>
                  <a:pt x="3352801" y="244545"/>
                </a:moveTo>
                <a:lnTo>
                  <a:pt x="3348038" y="246133"/>
                </a:lnTo>
                <a:lnTo>
                  <a:pt x="3351372" y="244809"/>
                </a:lnTo>
                <a:lnTo>
                  <a:pt x="3352801" y="244545"/>
                </a:lnTo>
                <a:close/>
                <a:moveTo>
                  <a:pt x="3384550" y="244541"/>
                </a:moveTo>
                <a:lnTo>
                  <a:pt x="3384343" y="245136"/>
                </a:lnTo>
                <a:lnTo>
                  <a:pt x="3375025" y="246129"/>
                </a:lnTo>
                <a:lnTo>
                  <a:pt x="3376268" y="245930"/>
                </a:lnTo>
                <a:lnTo>
                  <a:pt x="3378131" y="245533"/>
                </a:lnTo>
                <a:lnTo>
                  <a:pt x="3384550" y="244541"/>
                </a:lnTo>
                <a:close/>
                <a:moveTo>
                  <a:pt x="4035937" y="244349"/>
                </a:moveTo>
                <a:lnTo>
                  <a:pt x="4037013" y="244746"/>
                </a:lnTo>
                <a:lnTo>
                  <a:pt x="4035162" y="244389"/>
                </a:lnTo>
                <a:lnTo>
                  <a:pt x="4035937" y="244349"/>
                </a:lnTo>
                <a:close/>
                <a:moveTo>
                  <a:pt x="4027757" y="242960"/>
                </a:moveTo>
                <a:lnTo>
                  <a:pt x="4035162" y="244389"/>
                </a:lnTo>
                <a:lnTo>
                  <a:pt x="4032062" y="244548"/>
                </a:lnTo>
                <a:lnTo>
                  <a:pt x="4036367" y="245738"/>
                </a:lnTo>
                <a:lnTo>
                  <a:pt x="4028834" y="246135"/>
                </a:lnTo>
                <a:lnTo>
                  <a:pt x="4028403" y="246135"/>
                </a:lnTo>
                <a:lnTo>
                  <a:pt x="4024313" y="244151"/>
                </a:lnTo>
                <a:lnTo>
                  <a:pt x="4027757" y="242960"/>
                </a:lnTo>
                <a:close/>
                <a:moveTo>
                  <a:pt x="3897842" y="242950"/>
                </a:moveTo>
                <a:lnTo>
                  <a:pt x="3902075" y="243268"/>
                </a:lnTo>
                <a:lnTo>
                  <a:pt x="3900429" y="244538"/>
                </a:lnTo>
                <a:lnTo>
                  <a:pt x="3895725" y="243585"/>
                </a:lnTo>
                <a:lnTo>
                  <a:pt x="3897842" y="242950"/>
                </a:lnTo>
                <a:close/>
                <a:moveTo>
                  <a:pt x="3912054" y="242950"/>
                </a:moveTo>
                <a:lnTo>
                  <a:pt x="3912281" y="242950"/>
                </a:lnTo>
                <a:lnTo>
                  <a:pt x="3913188" y="243744"/>
                </a:lnTo>
                <a:lnTo>
                  <a:pt x="3910920" y="244538"/>
                </a:lnTo>
                <a:lnTo>
                  <a:pt x="3910013" y="244538"/>
                </a:lnTo>
                <a:lnTo>
                  <a:pt x="3910013" y="243744"/>
                </a:lnTo>
                <a:lnTo>
                  <a:pt x="3910240" y="243744"/>
                </a:lnTo>
                <a:lnTo>
                  <a:pt x="3910694" y="243744"/>
                </a:lnTo>
                <a:lnTo>
                  <a:pt x="3910920" y="243744"/>
                </a:lnTo>
                <a:lnTo>
                  <a:pt x="3911147" y="243744"/>
                </a:lnTo>
                <a:lnTo>
                  <a:pt x="3911374" y="243744"/>
                </a:lnTo>
                <a:lnTo>
                  <a:pt x="3911601" y="243744"/>
                </a:lnTo>
                <a:lnTo>
                  <a:pt x="3911828" y="243744"/>
                </a:lnTo>
                <a:lnTo>
                  <a:pt x="3912054" y="243744"/>
                </a:lnTo>
                <a:lnTo>
                  <a:pt x="3912054" y="242950"/>
                </a:lnTo>
                <a:close/>
                <a:moveTo>
                  <a:pt x="4032250" y="241372"/>
                </a:moveTo>
                <a:lnTo>
                  <a:pt x="4032739" y="241372"/>
                </a:lnTo>
                <a:lnTo>
                  <a:pt x="4038112" y="243082"/>
                </a:lnTo>
                <a:lnTo>
                  <a:pt x="4038600" y="244547"/>
                </a:lnTo>
                <a:lnTo>
                  <a:pt x="4032250" y="241372"/>
                </a:lnTo>
                <a:close/>
                <a:moveTo>
                  <a:pt x="3357563" y="241367"/>
                </a:moveTo>
                <a:lnTo>
                  <a:pt x="3357563" y="241605"/>
                </a:lnTo>
                <a:lnTo>
                  <a:pt x="3357563" y="242081"/>
                </a:lnTo>
                <a:lnTo>
                  <a:pt x="3357093" y="242796"/>
                </a:lnTo>
                <a:lnTo>
                  <a:pt x="3356152" y="243510"/>
                </a:lnTo>
                <a:lnTo>
                  <a:pt x="3354976" y="243987"/>
                </a:lnTo>
                <a:lnTo>
                  <a:pt x="3352624" y="244463"/>
                </a:lnTo>
                <a:lnTo>
                  <a:pt x="3349802" y="245177"/>
                </a:lnTo>
                <a:lnTo>
                  <a:pt x="3345334" y="245654"/>
                </a:lnTo>
                <a:lnTo>
                  <a:pt x="3339924" y="246130"/>
                </a:lnTo>
                <a:lnTo>
                  <a:pt x="3341335" y="244939"/>
                </a:lnTo>
                <a:lnTo>
                  <a:pt x="3341100" y="244701"/>
                </a:lnTo>
                <a:lnTo>
                  <a:pt x="3338513" y="244463"/>
                </a:lnTo>
                <a:lnTo>
                  <a:pt x="3348861" y="241844"/>
                </a:lnTo>
                <a:lnTo>
                  <a:pt x="3357563" y="241367"/>
                </a:lnTo>
                <a:close/>
                <a:moveTo>
                  <a:pt x="4603971" y="240833"/>
                </a:moveTo>
                <a:lnTo>
                  <a:pt x="4610776" y="243779"/>
                </a:lnTo>
                <a:lnTo>
                  <a:pt x="4614195" y="245261"/>
                </a:lnTo>
                <a:lnTo>
                  <a:pt x="4608735" y="243099"/>
                </a:lnTo>
                <a:lnTo>
                  <a:pt x="4603971" y="240833"/>
                </a:lnTo>
                <a:close/>
                <a:moveTo>
                  <a:pt x="4299642" y="239786"/>
                </a:moveTo>
                <a:lnTo>
                  <a:pt x="4308860" y="241666"/>
                </a:lnTo>
                <a:lnTo>
                  <a:pt x="4311164" y="243546"/>
                </a:lnTo>
                <a:lnTo>
                  <a:pt x="4312316" y="245217"/>
                </a:lnTo>
                <a:lnTo>
                  <a:pt x="4313238" y="246262"/>
                </a:lnTo>
                <a:lnTo>
                  <a:pt x="4313238" y="246679"/>
                </a:lnTo>
                <a:lnTo>
                  <a:pt x="4312777" y="247097"/>
                </a:lnTo>
                <a:lnTo>
                  <a:pt x="4312086" y="247515"/>
                </a:lnTo>
                <a:lnTo>
                  <a:pt x="4310934" y="247724"/>
                </a:lnTo>
                <a:lnTo>
                  <a:pt x="4309090" y="247724"/>
                </a:lnTo>
                <a:lnTo>
                  <a:pt x="4307247" y="247724"/>
                </a:lnTo>
                <a:lnTo>
                  <a:pt x="4302638" y="247097"/>
                </a:lnTo>
                <a:lnTo>
                  <a:pt x="4297568" y="246053"/>
                </a:lnTo>
                <a:lnTo>
                  <a:pt x="4293190" y="244800"/>
                </a:lnTo>
                <a:lnTo>
                  <a:pt x="4289733" y="243755"/>
                </a:lnTo>
                <a:lnTo>
                  <a:pt x="4290655" y="243546"/>
                </a:lnTo>
                <a:lnTo>
                  <a:pt x="4284663" y="240622"/>
                </a:lnTo>
                <a:lnTo>
                  <a:pt x="4299642" y="239786"/>
                </a:lnTo>
                <a:close/>
                <a:moveTo>
                  <a:pt x="3995571" y="239786"/>
                </a:moveTo>
                <a:lnTo>
                  <a:pt x="3997326" y="241374"/>
                </a:lnTo>
                <a:lnTo>
                  <a:pt x="3992563" y="241374"/>
                </a:lnTo>
                <a:lnTo>
                  <a:pt x="3995571" y="239786"/>
                </a:lnTo>
                <a:close/>
                <a:moveTo>
                  <a:pt x="3398550" y="238195"/>
                </a:moveTo>
                <a:lnTo>
                  <a:pt x="3398838" y="238195"/>
                </a:lnTo>
                <a:lnTo>
                  <a:pt x="3392488" y="239782"/>
                </a:lnTo>
                <a:lnTo>
                  <a:pt x="3398550" y="238195"/>
                </a:lnTo>
                <a:close/>
                <a:moveTo>
                  <a:pt x="3443318" y="238191"/>
                </a:moveTo>
                <a:lnTo>
                  <a:pt x="3459163" y="240849"/>
                </a:lnTo>
                <a:lnTo>
                  <a:pt x="3457785" y="241292"/>
                </a:lnTo>
                <a:lnTo>
                  <a:pt x="3454341" y="242842"/>
                </a:lnTo>
                <a:lnTo>
                  <a:pt x="3450667" y="244171"/>
                </a:lnTo>
                <a:lnTo>
                  <a:pt x="3446074" y="245722"/>
                </a:lnTo>
                <a:lnTo>
                  <a:pt x="3440333" y="246829"/>
                </a:lnTo>
                <a:lnTo>
                  <a:pt x="3437347" y="247273"/>
                </a:lnTo>
                <a:lnTo>
                  <a:pt x="3434592" y="247494"/>
                </a:lnTo>
                <a:lnTo>
                  <a:pt x="3431606" y="247716"/>
                </a:lnTo>
                <a:lnTo>
                  <a:pt x="3428621" y="247494"/>
                </a:lnTo>
                <a:lnTo>
                  <a:pt x="3425636" y="247273"/>
                </a:lnTo>
                <a:lnTo>
                  <a:pt x="3422650" y="246608"/>
                </a:lnTo>
                <a:lnTo>
                  <a:pt x="3434821" y="243064"/>
                </a:lnTo>
                <a:lnTo>
                  <a:pt x="3438266" y="242399"/>
                </a:lnTo>
                <a:lnTo>
                  <a:pt x="3437347" y="239963"/>
                </a:lnTo>
                <a:lnTo>
                  <a:pt x="3443318" y="238191"/>
                </a:lnTo>
                <a:close/>
                <a:moveTo>
                  <a:pt x="4330700" y="236611"/>
                </a:moveTo>
                <a:lnTo>
                  <a:pt x="4335463" y="238199"/>
                </a:lnTo>
                <a:lnTo>
                  <a:pt x="4333876" y="238199"/>
                </a:lnTo>
                <a:lnTo>
                  <a:pt x="4330700" y="236611"/>
                </a:lnTo>
                <a:close/>
                <a:moveTo>
                  <a:pt x="3416301" y="235019"/>
                </a:moveTo>
                <a:lnTo>
                  <a:pt x="3416064" y="235752"/>
                </a:lnTo>
                <a:lnTo>
                  <a:pt x="3415827" y="236485"/>
                </a:lnTo>
                <a:lnTo>
                  <a:pt x="3415352" y="237217"/>
                </a:lnTo>
                <a:lnTo>
                  <a:pt x="3414404" y="237462"/>
                </a:lnTo>
                <a:lnTo>
                  <a:pt x="3412743" y="237706"/>
                </a:lnTo>
                <a:lnTo>
                  <a:pt x="3407050" y="237950"/>
                </a:lnTo>
                <a:lnTo>
                  <a:pt x="3395663" y="238194"/>
                </a:lnTo>
                <a:lnTo>
                  <a:pt x="3404678" y="235263"/>
                </a:lnTo>
                <a:lnTo>
                  <a:pt x="3416301" y="235019"/>
                </a:lnTo>
                <a:close/>
                <a:moveTo>
                  <a:pt x="4422775" y="230262"/>
                </a:moveTo>
                <a:lnTo>
                  <a:pt x="4423002" y="230262"/>
                </a:lnTo>
                <a:lnTo>
                  <a:pt x="4429125" y="231850"/>
                </a:lnTo>
                <a:lnTo>
                  <a:pt x="4422775" y="230262"/>
                </a:lnTo>
                <a:close/>
                <a:moveTo>
                  <a:pt x="3986610" y="230261"/>
                </a:moveTo>
                <a:lnTo>
                  <a:pt x="3989388" y="230856"/>
                </a:lnTo>
                <a:lnTo>
                  <a:pt x="3989388" y="231055"/>
                </a:lnTo>
                <a:lnTo>
                  <a:pt x="3984625" y="231849"/>
                </a:lnTo>
                <a:lnTo>
                  <a:pt x="3986610" y="230261"/>
                </a:lnTo>
                <a:close/>
                <a:moveTo>
                  <a:pt x="2172931" y="227100"/>
                </a:moveTo>
                <a:lnTo>
                  <a:pt x="2148505" y="236692"/>
                </a:lnTo>
                <a:lnTo>
                  <a:pt x="2116752" y="249387"/>
                </a:lnTo>
                <a:lnTo>
                  <a:pt x="2085000" y="262310"/>
                </a:lnTo>
                <a:lnTo>
                  <a:pt x="2053474" y="275685"/>
                </a:lnTo>
                <a:lnTo>
                  <a:pt x="2022175" y="289288"/>
                </a:lnTo>
                <a:lnTo>
                  <a:pt x="1990650" y="303344"/>
                </a:lnTo>
                <a:lnTo>
                  <a:pt x="1959577" y="317626"/>
                </a:lnTo>
                <a:lnTo>
                  <a:pt x="1928732" y="332135"/>
                </a:lnTo>
                <a:lnTo>
                  <a:pt x="1897887" y="346871"/>
                </a:lnTo>
                <a:lnTo>
                  <a:pt x="1868455" y="361472"/>
                </a:lnTo>
                <a:lnTo>
                  <a:pt x="1869083" y="361154"/>
                </a:lnTo>
                <a:lnTo>
                  <a:pt x="1901969" y="344831"/>
                </a:lnTo>
                <a:lnTo>
                  <a:pt x="1935083" y="328962"/>
                </a:lnTo>
                <a:lnTo>
                  <a:pt x="1968196" y="313546"/>
                </a:lnTo>
                <a:lnTo>
                  <a:pt x="2001309" y="298356"/>
                </a:lnTo>
                <a:lnTo>
                  <a:pt x="2034876" y="283620"/>
                </a:lnTo>
                <a:lnTo>
                  <a:pt x="2068443" y="269111"/>
                </a:lnTo>
                <a:lnTo>
                  <a:pt x="2102237" y="255055"/>
                </a:lnTo>
                <a:lnTo>
                  <a:pt x="2136257" y="241453"/>
                </a:lnTo>
                <a:lnTo>
                  <a:pt x="2170278" y="228077"/>
                </a:lnTo>
                <a:lnTo>
                  <a:pt x="2172931" y="227100"/>
                </a:lnTo>
                <a:close/>
                <a:moveTo>
                  <a:pt x="4578337" y="226784"/>
                </a:moveTo>
                <a:lnTo>
                  <a:pt x="4585142" y="226784"/>
                </a:lnTo>
                <a:lnTo>
                  <a:pt x="4591721" y="227010"/>
                </a:lnTo>
                <a:lnTo>
                  <a:pt x="4597619" y="227463"/>
                </a:lnTo>
                <a:lnTo>
                  <a:pt x="4602610" y="228143"/>
                </a:lnTo>
                <a:lnTo>
                  <a:pt x="4607147" y="229276"/>
                </a:lnTo>
                <a:lnTo>
                  <a:pt x="4608735" y="229730"/>
                </a:lnTo>
                <a:lnTo>
                  <a:pt x="4610096" y="230409"/>
                </a:lnTo>
                <a:lnTo>
                  <a:pt x="4611003" y="231089"/>
                </a:lnTo>
                <a:lnTo>
                  <a:pt x="4611684" y="231769"/>
                </a:lnTo>
                <a:lnTo>
                  <a:pt x="4613725" y="231543"/>
                </a:lnTo>
                <a:lnTo>
                  <a:pt x="4615994" y="231543"/>
                </a:lnTo>
                <a:lnTo>
                  <a:pt x="4618716" y="231543"/>
                </a:lnTo>
                <a:lnTo>
                  <a:pt x="4621438" y="231996"/>
                </a:lnTo>
                <a:lnTo>
                  <a:pt x="4626429" y="233129"/>
                </a:lnTo>
                <a:lnTo>
                  <a:pt x="4629753" y="233793"/>
                </a:lnTo>
                <a:lnTo>
                  <a:pt x="4631490" y="234604"/>
                </a:lnTo>
                <a:lnTo>
                  <a:pt x="4630739" y="234488"/>
                </a:lnTo>
                <a:lnTo>
                  <a:pt x="4623707" y="233129"/>
                </a:lnTo>
                <a:lnTo>
                  <a:pt x="4625748" y="234262"/>
                </a:lnTo>
                <a:lnTo>
                  <a:pt x="4620531" y="232675"/>
                </a:lnTo>
                <a:lnTo>
                  <a:pt x="4626202" y="234942"/>
                </a:lnTo>
                <a:lnTo>
                  <a:pt x="4632100" y="237208"/>
                </a:lnTo>
                <a:lnTo>
                  <a:pt x="4638225" y="238794"/>
                </a:lnTo>
                <a:lnTo>
                  <a:pt x="4644350" y="240607"/>
                </a:lnTo>
                <a:lnTo>
                  <a:pt x="4631490" y="234604"/>
                </a:lnTo>
                <a:lnTo>
                  <a:pt x="4633688" y="234942"/>
                </a:lnTo>
                <a:lnTo>
                  <a:pt x="4634142" y="234942"/>
                </a:lnTo>
                <a:lnTo>
                  <a:pt x="4633688" y="234715"/>
                </a:lnTo>
                <a:lnTo>
                  <a:pt x="4630966" y="234035"/>
                </a:lnTo>
                <a:lnTo>
                  <a:pt x="4629753" y="233793"/>
                </a:lnTo>
                <a:lnTo>
                  <a:pt x="4620077" y="229276"/>
                </a:lnTo>
                <a:lnTo>
                  <a:pt x="4622119" y="229276"/>
                </a:lnTo>
                <a:lnTo>
                  <a:pt x="4625068" y="229730"/>
                </a:lnTo>
                <a:lnTo>
                  <a:pt x="4633008" y="231543"/>
                </a:lnTo>
                <a:lnTo>
                  <a:pt x="4642762" y="234035"/>
                </a:lnTo>
                <a:lnTo>
                  <a:pt x="4652517" y="236981"/>
                </a:lnTo>
                <a:lnTo>
                  <a:pt x="4668396" y="241740"/>
                </a:lnTo>
                <a:lnTo>
                  <a:pt x="4671799" y="243099"/>
                </a:lnTo>
                <a:lnTo>
                  <a:pt x="4672026" y="243326"/>
                </a:lnTo>
                <a:lnTo>
                  <a:pt x="4670892" y="243099"/>
                </a:lnTo>
                <a:lnTo>
                  <a:pt x="4693803" y="249898"/>
                </a:lnTo>
                <a:lnTo>
                  <a:pt x="4683595" y="244912"/>
                </a:lnTo>
                <a:lnTo>
                  <a:pt x="4684276" y="244912"/>
                </a:lnTo>
                <a:lnTo>
                  <a:pt x="4705373" y="254203"/>
                </a:lnTo>
                <a:lnTo>
                  <a:pt x="4726924" y="263721"/>
                </a:lnTo>
                <a:lnTo>
                  <a:pt x="4772294" y="284115"/>
                </a:lnTo>
                <a:lnTo>
                  <a:pt x="4818798" y="305869"/>
                </a:lnTo>
                <a:lnTo>
                  <a:pt x="4866210" y="328303"/>
                </a:lnTo>
                <a:lnTo>
                  <a:pt x="4913395" y="350964"/>
                </a:lnTo>
                <a:lnTo>
                  <a:pt x="4959672" y="373398"/>
                </a:lnTo>
                <a:lnTo>
                  <a:pt x="5004135" y="395378"/>
                </a:lnTo>
                <a:lnTo>
                  <a:pt x="5046329" y="416226"/>
                </a:lnTo>
                <a:lnTo>
                  <a:pt x="5029769" y="408295"/>
                </a:lnTo>
                <a:lnTo>
                  <a:pt x="5020241" y="403536"/>
                </a:lnTo>
                <a:lnTo>
                  <a:pt x="5016385" y="401950"/>
                </a:lnTo>
                <a:lnTo>
                  <a:pt x="5016611" y="402177"/>
                </a:lnTo>
                <a:lnTo>
                  <a:pt x="5017519" y="402856"/>
                </a:lnTo>
                <a:lnTo>
                  <a:pt x="5030449" y="409655"/>
                </a:lnTo>
                <a:lnTo>
                  <a:pt x="5050639" y="420305"/>
                </a:lnTo>
                <a:lnTo>
                  <a:pt x="5070375" y="430502"/>
                </a:lnTo>
                <a:lnTo>
                  <a:pt x="5077634" y="434128"/>
                </a:lnTo>
                <a:lnTo>
                  <a:pt x="5081491" y="435941"/>
                </a:lnTo>
                <a:lnTo>
                  <a:pt x="5081944" y="436167"/>
                </a:lnTo>
                <a:lnTo>
                  <a:pt x="5081264" y="435714"/>
                </a:lnTo>
                <a:lnTo>
                  <a:pt x="5080658" y="435329"/>
                </a:lnTo>
                <a:lnTo>
                  <a:pt x="5095555" y="443872"/>
                </a:lnTo>
                <a:lnTo>
                  <a:pt x="5120282" y="457922"/>
                </a:lnTo>
                <a:lnTo>
                  <a:pt x="5144555" y="472651"/>
                </a:lnTo>
                <a:lnTo>
                  <a:pt x="5168601" y="487380"/>
                </a:lnTo>
                <a:lnTo>
                  <a:pt x="5192647" y="502336"/>
                </a:lnTo>
                <a:lnTo>
                  <a:pt x="5216466" y="517519"/>
                </a:lnTo>
                <a:lnTo>
                  <a:pt x="5240286" y="533155"/>
                </a:lnTo>
                <a:lnTo>
                  <a:pt x="5264105" y="548337"/>
                </a:lnTo>
                <a:lnTo>
                  <a:pt x="5287697" y="564200"/>
                </a:lnTo>
                <a:lnTo>
                  <a:pt x="5334882" y="595698"/>
                </a:lnTo>
                <a:lnTo>
                  <a:pt x="5428798" y="659148"/>
                </a:lnTo>
                <a:lnTo>
                  <a:pt x="5428345" y="662093"/>
                </a:lnTo>
                <a:lnTo>
                  <a:pt x="5427891" y="663453"/>
                </a:lnTo>
                <a:lnTo>
                  <a:pt x="5426983" y="664586"/>
                </a:lnTo>
                <a:lnTo>
                  <a:pt x="5426303" y="665946"/>
                </a:lnTo>
                <a:lnTo>
                  <a:pt x="5425622" y="666852"/>
                </a:lnTo>
                <a:lnTo>
                  <a:pt x="5424715" y="667759"/>
                </a:lnTo>
                <a:lnTo>
                  <a:pt x="5423581" y="668892"/>
                </a:lnTo>
                <a:lnTo>
                  <a:pt x="5422446" y="669571"/>
                </a:lnTo>
                <a:lnTo>
                  <a:pt x="5421312" y="670251"/>
                </a:lnTo>
                <a:lnTo>
                  <a:pt x="5418363" y="671158"/>
                </a:lnTo>
                <a:lnTo>
                  <a:pt x="5414734" y="671837"/>
                </a:lnTo>
                <a:lnTo>
                  <a:pt x="5410877" y="672064"/>
                </a:lnTo>
                <a:lnTo>
                  <a:pt x="5406113" y="674557"/>
                </a:lnTo>
                <a:lnTo>
                  <a:pt x="5401349" y="677050"/>
                </a:lnTo>
                <a:lnTo>
                  <a:pt x="5396812" y="678862"/>
                </a:lnTo>
                <a:lnTo>
                  <a:pt x="5392275" y="680222"/>
                </a:lnTo>
                <a:lnTo>
                  <a:pt x="5387965" y="680902"/>
                </a:lnTo>
                <a:lnTo>
                  <a:pt x="5383428" y="681128"/>
                </a:lnTo>
                <a:lnTo>
                  <a:pt x="5379345" y="680902"/>
                </a:lnTo>
                <a:lnTo>
                  <a:pt x="5375262" y="680222"/>
                </a:lnTo>
                <a:lnTo>
                  <a:pt x="5372881" y="679383"/>
                </a:lnTo>
                <a:lnTo>
                  <a:pt x="5355072" y="665946"/>
                </a:lnTo>
                <a:lnTo>
                  <a:pt x="5351112" y="663020"/>
                </a:lnTo>
                <a:lnTo>
                  <a:pt x="5348947" y="660281"/>
                </a:lnTo>
                <a:lnTo>
                  <a:pt x="5345544" y="655522"/>
                </a:lnTo>
                <a:lnTo>
                  <a:pt x="5319683" y="636487"/>
                </a:lnTo>
                <a:lnTo>
                  <a:pt x="5293596" y="617905"/>
                </a:lnTo>
                <a:lnTo>
                  <a:pt x="5267054" y="599550"/>
                </a:lnTo>
                <a:lnTo>
                  <a:pt x="5240513" y="581422"/>
                </a:lnTo>
                <a:lnTo>
                  <a:pt x="5213971" y="563520"/>
                </a:lnTo>
                <a:lnTo>
                  <a:pt x="5186976" y="545845"/>
                </a:lnTo>
                <a:lnTo>
                  <a:pt x="5159981" y="528396"/>
                </a:lnTo>
                <a:lnTo>
                  <a:pt x="5132986" y="511401"/>
                </a:lnTo>
                <a:lnTo>
                  <a:pt x="5105537" y="494405"/>
                </a:lnTo>
                <a:lnTo>
                  <a:pt x="5078315" y="477863"/>
                </a:lnTo>
                <a:lnTo>
                  <a:pt x="5050639" y="461321"/>
                </a:lnTo>
                <a:lnTo>
                  <a:pt x="5022963" y="445458"/>
                </a:lnTo>
                <a:lnTo>
                  <a:pt x="4995061" y="429596"/>
                </a:lnTo>
                <a:lnTo>
                  <a:pt x="4966931" y="413960"/>
                </a:lnTo>
                <a:lnTo>
                  <a:pt x="4938802" y="398778"/>
                </a:lnTo>
                <a:lnTo>
                  <a:pt x="4910672" y="383595"/>
                </a:lnTo>
                <a:lnTo>
                  <a:pt x="4882089" y="368866"/>
                </a:lnTo>
                <a:lnTo>
                  <a:pt x="4853506" y="354589"/>
                </a:lnTo>
                <a:lnTo>
                  <a:pt x="4824696" y="340087"/>
                </a:lnTo>
                <a:lnTo>
                  <a:pt x="4796113" y="326264"/>
                </a:lnTo>
                <a:lnTo>
                  <a:pt x="4767076" y="312441"/>
                </a:lnTo>
                <a:lnTo>
                  <a:pt x="4737812" y="299071"/>
                </a:lnTo>
                <a:lnTo>
                  <a:pt x="4708776" y="285928"/>
                </a:lnTo>
                <a:lnTo>
                  <a:pt x="4679285" y="273465"/>
                </a:lnTo>
                <a:lnTo>
                  <a:pt x="4634362" y="253999"/>
                </a:lnTo>
                <a:lnTo>
                  <a:pt x="4632881" y="253830"/>
                </a:lnTo>
                <a:lnTo>
                  <a:pt x="4625975" y="250899"/>
                </a:lnTo>
                <a:lnTo>
                  <a:pt x="4628478" y="251450"/>
                </a:lnTo>
                <a:lnTo>
                  <a:pt x="4614195" y="245261"/>
                </a:lnTo>
                <a:lnTo>
                  <a:pt x="4620758" y="247858"/>
                </a:lnTo>
                <a:lnTo>
                  <a:pt x="4630273" y="251844"/>
                </a:lnTo>
                <a:lnTo>
                  <a:pt x="4632643" y="252365"/>
                </a:lnTo>
                <a:lnTo>
                  <a:pt x="4635191" y="253890"/>
                </a:lnTo>
                <a:lnTo>
                  <a:pt x="4641401" y="256243"/>
                </a:lnTo>
                <a:lnTo>
                  <a:pt x="4646392" y="257829"/>
                </a:lnTo>
                <a:lnTo>
                  <a:pt x="4649794" y="258735"/>
                </a:lnTo>
                <a:lnTo>
                  <a:pt x="4650702" y="258735"/>
                </a:lnTo>
                <a:lnTo>
                  <a:pt x="4650929" y="258509"/>
                </a:lnTo>
                <a:lnTo>
                  <a:pt x="4650929" y="258282"/>
                </a:lnTo>
                <a:lnTo>
                  <a:pt x="4642762" y="255789"/>
                </a:lnTo>
                <a:lnTo>
                  <a:pt x="4638906" y="254430"/>
                </a:lnTo>
                <a:lnTo>
                  <a:pt x="4635730" y="253070"/>
                </a:lnTo>
                <a:lnTo>
                  <a:pt x="4634596" y="252390"/>
                </a:lnTo>
                <a:lnTo>
                  <a:pt x="4633915" y="251937"/>
                </a:lnTo>
                <a:lnTo>
                  <a:pt x="4633688" y="251484"/>
                </a:lnTo>
                <a:lnTo>
                  <a:pt x="4633915" y="251031"/>
                </a:lnTo>
                <a:lnTo>
                  <a:pt x="4634822" y="250804"/>
                </a:lnTo>
                <a:lnTo>
                  <a:pt x="4636183" y="250577"/>
                </a:lnTo>
                <a:lnTo>
                  <a:pt x="4641628" y="250804"/>
                </a:lnTo>
                <a:lnTo>
                  <a:pt x="4623707" y="245139"/>
                </a:lnTo>
                <a:lnTo>
                  <a:pt x="4606012" y="239474"/>
                </a:lnTo>
                <a:lnTo>
                  <a:pt x="4588545" y="233355"/>
                </a:lnTo>
                <a:lnTo>
                  <a:pt x="4571304" y="227010"/>
                </a:lnTo>
                <a:lnTo>
                  <a:pt x="4578337" y="226784"/>
                </a:lnTo>
                <a:close/>
                <a:moveTo>
                  <a:pt x="4538380" y="217080"/>
                </a:moveTo>
                <a:lnTo>
                  <a:pt x="4542842" y="218736"/>
                </a:lnTo>
                <a:lnTo>
                  <a:pt x="4543288" y="219150"/>
                </a:lnTo>
                <a:lnTo>
                  <a:pt x="4538380" y="218529"/>
                </a:lnTo>
                <a:lnTo>
                  <a:pt x="4538380" y="217701"/>
                </a:lnTo>
                <a:lnTo>
                  <a:pt x="4538380" y="217080"/>
                </a:lnTo>
                <a:close/>
                <a:moveTo>
                  <a:pt x="4206075" y="214774"/>
                </a:moveTo>
                <a:lnTo>
                  <a:pt x="4225584" y="218626"/>
                </a:lnTo>
                <a:lnTo>
                  <a:pt x="4235339" y="220665"/>
                </a:lnTo>
                <a:lnTo>
                  <a:pt x="4239876" y="222025"/>
                </a:lnTo>
                <a:lnTo>
                  <a:pt x="4244867" y="223385"/>
                </a:lnTo>
                <a:lnTo>
                  <a:pt x="4219913" y="222478"/>
                </a:lnTo>
                <a:lnTo>
                  <a:pt x="4229214" y="222931"/>
                </a:lnTo>
                <a:lnTo>
                  <a:pt x="4237381" y="223611"/>
                </a:lnTo>
                <a:lnTo>
                  <a:pt x="4241464" y="224064"/>
                </a:lnTo>
                <a:lnTo>
                  <a:pt x="4245094" y="224518"/>
                </a:lnTo>
                <a:lnTo>
                  <a:pt x="4248723" y="225198"/>
                </a:lnTo>
                <a:lnTo>
                  <a:pt x="4252126" y="226331"/>
                </a:lnTo>
                <a:lnTo>
                  <a:pt x="4255075" y="227463"/>
                </a:lnTo>
                <a:lnTo>
                  <a:pt x="4257797" y="228597"/>
                </a:lnTo>
                <a:lnTo>
                  <a:pt x="4260519" y="230409"/>
                </a:lnTo>
                <a:lnTo>
                  <a:pt x="4263015" y="232675"/>
                </a:lnTo>
                <a:lnTo>
                  <a:pt x="4265283" y="234942"/>
                </a:lnTo>
                <a:lnTo>
                  <a:pt x="4267325" y="237887"/>
                </a:lnTo>
                <a:lnTo>
                  <a:pt x="4269140" y="241287"/>
                </a:lnTo>
                <a:lnTo>
                  <a:pt x="4270501" y="245139"/>
                </a:lnTo>
                <a:lnTo>
                  <a:pt x="4272769" y="247405"/>
                </a:lnTo>
                <a:lnTo>
                  <a:pt x="4277760" y="253070"/>
                </a:lnTo>
                <a:lnTo>
                  <a:pt x="4291144" y="268026"/>
                </a:lnTo>
                <a:lnTo>
                  <a:pt x="4297269" y="274371"/>
                </a:lnTo>
                <a:lnTo>
                  <a:pt x="4299538" y="276864"/>
                </a:lnTo>
                <a:lnTo>
                  <a:pt x="4301352" y="278223"/>
                </a:lnTo>
                <a:lnTo>
                  <a:pt x="4301806" y="278676"/>
                </a:lnTo>
                <a:lnTo>
                  <a:pt x="4302487" y="278676"/>
                </a:lnTo>
                <a:lnTo>
                  <a:pt x="4302487" y="278450"/>
                </a:lnTo>
                <a:lnTo>
                  <a:pt x="4302487" y="277997"/>
                </a:lnTo>
                <a:lnTo>
                  <a:pt x="4301352" y="275957"/>
                </a:lnTo>
                <a:lnTo>
                  <a:pt x="4299311" y="272331"/>
                </a:lnTo>
                <a:lnTo>
                  <a:pt x="4313376" y="269386"/>
                </a:lnTo>
                <a:lnTo>
                  <a:pt x="4316098" y="263041"/>
                </a:lnTo>
                <a:lnTo>
                  <a:pt x="4316325" y="263041"/>
                </a:lnTo>
                <a:lnTo>
                  <a:pt x="4313829" y="261908"/>
                </a:lnTo>
                <a:lnTo>
                  <a:pt x="4317686" y="256243"/>
                </a:lnTo>
                <a:lnTo>
                  <a:pt x="4304075" y="258282"/>
                </a:lnTo>
                <a:lnTo>
                  <a:pt x="4299991" y="251937"/>
                </a:lnTo>
                <a:lnTo>
                  <a:pt x="4328754" y="250670"/>
                </a:lnTo>
                <a:lnTo>
                  <a:pt x="4335834" y="253523"/>
                </a:lnTo>
                <a:lnTo>
                  <a:pt x="4346496" y="257149"/>
                </a:lnTo>
                <a:lnTo>
                  <a:pt x="4354435" y="259188"/>
                </a:lnTo>
                <a:lnTo>
                  <a:pt x="4357384" y="260095"/>
                </a:lnTo>
                <a:lnTo>
                  <a:pt x="4359880" y="260548"/>
                </a:lnTo>
                <a:lnTo>
                  <a:pt x="4361468" y="260548"/>
                </a:lnTo>
                <a:lnTo>
                  <a:pt x="4362602" y="260321"/>
                </a:lnTo>
                <a:lnTo>
                  <a:pt x="4362829" y="259868"/>
                </a:lnTo>
                <a:lnTo>
                  <a:pt x="4363283" y="259642"/>
                </a:lnTo>
                <a:lnTo>
                  <a:pt x="4363283" y="258962"/>
                </a:lnTo>
                <a:lnTo>
                  <a:pt x="4363283" y="258509"/>
                </a:lnTo>
                <a:lnTo>
                  <a:pt x="4362375" y="257376"/>
                </a:lnTo>
                <a:lnTo>
                  <a:pt x="4361014" y="255563"/>
                </a:lnTo>
                <a:lnTo>
                  <a:pt x="4358972" y="253750"/>
                </a:lnTo>
                <a:lnTo>
                  <a:pt x="4356477" y="251484"/>
                </a:lnTo>
                <a:lnTo>
                  <a:pt x="4359426" y="250351"/>
                </a:lnTo>
                <a:lnTo>
                  <a:pt x="4362829" y="249671"/>
                </a:lnTo>
                <a:lnTo>
                  <a:pt x="4366005" y="248765"/>
                </a:lnTo>
                <a:lnTo>
                  <a:pt x="4369408" y="248311"/>
                </a:lnTo>
                <a:lnTo>
                  <a:pt x="4372810" y="248085"/>
                </a:lnTo>
                <a:lnTo>
                  <a:pt x="4375986" y="248085"/>
                </a:lnTo>
                <a:lnTo>
                  <a:pt x="4382792" y="248538"/>
                </a:lnTo>
                <a:lnTo>
                  <a:pt x="4389370" y="249444"/>
                </a:lnTo>
                <a:lnTo>
                  <a:pt x="4396176" y="250577"/>
                </a:lnTo>
                <a:lnTo>
                  <a:pt x="4409333" y="253297"/>
                </a:lnTo>
                <a:lnTo>
                  <a:pt x="4415912" y="254203"/>
                </a:lnTo>
                <a:lnTo>
                  <a:pt x="4422491" y="255109"/>
                </a:lnTo>
                <a:lnTo>
                  <a:pt x="4429069" y="255563"/>
                </a:lnTo>
                <a:lnTo>
                  <a:pt x="4432472" y="255563"/>
                </a:lnTo>
                <a:lnTo>
                  <a:pt x="4435648" y="255336"/>
                </a:lnTo>
                <a:lnTo>
                  <a:pt x="4438824" y="255109"/>
                </a:lnTo>
                <a:lnTo>
                  <a:pt x="4442226" y="254430"/>
                </a:lnTo>
                <a:lnTo>
                  <a:pt x="4445402" y="253750"/>
                </a:lnTo>
                <a:lnTo>
                  <a:pt x="4448578" y="252843"/>
                </a:lnTo>
                <a:lnTo>
                  <a:pt x="4451754" y="251257"/>
                </a:lnTo>
                <a:lnTo>
                  <a:pt x="4454930" y="249898"/>
                </a:lnTo>
                <a:lnTo>
                  <a:pt x="4458106" y="247858"/>
                </a:lnTo>
                <a:lnTo>
                  <a:pt x="4461282" y="245592"/>
                </a:lnTo>
                <a:lnTo>
                  <a:pt x="4430884" y="234262"/>
                </a:lnTo>
                <a:lnTo>
                  <a:pt x="4441773" y="238114"/>
                </a:lnTo>
                <a:lnTo>
                  <a:pt x="4451074" y="240607"/>
                </a:lnTo>
                <a:lnTo>
                  <a:pt x="4454930" y="241513"/>
                </a:lnTo>
                <a:lnTo>
                  <a:pt x="4458333" y="241966"/>
                </a:lnTo>
                <a:lnTo>
                  <a:pt x="4461282" y="242420"/>
                </a:lnTo>
                <a:lnTo>
                  <a:pt x="4463550" y="242420"/>
                </a:lnTo>
                <a:lnTo>
                  <a:pt x="4465592" y="242193"/>
                </a:lnTo>
                <a:lnTo>
                  <a:pt x="4467180" y="241740"/>
                </a:lnTo>
                <a:lnTo>
                  <a:pt x="4468314" y="241060"/>
                </a:lnTo>
                <a:lnTo>
                  <a:pt x="4468995" y="239927"/>
                </a:lnTo>
                <a:lnTo>
                  <a:pt x="4469222" y="238567"/>
                </a:lnTo>
                <a:lnTo>
                  <a:pt x="4468768" y="236981"/>
                </a:lnTo>
                <a:lnTo>
                  <a:pt x="4468087" y="234942"/>
                </a:lnTo>
                <a:lnTo>
                  <a:pt x="4466726" y="232902"/>
                </a:lnTo>
                <a:lnTo>
                  <a:pt x="4472398" y="233129"/>
                </a:lnTo>
                <a:lnTo>
                  <a:pt x="4478296" y="233582"/>
                </a:lnTo>
                <a:lnTo>
                  <a:pt x="4484194" y="234488"/>
                </a:lnTo>
                <a:lnTo>
                  <a:pt x="4490772" y="235621"/>
                </a:lnTo>
                <a:lnTo>
                  <a:pt x="4497124" y="237208"/>
                </a:lnTo>
                <a:lnTo>
                  <a:pt x="4503703" y="238567"/>
                </a:lnTo>
                <a:lnTo>
                  <a:pt x="4516180" y="242193"/>
                </a:lnTo>
                <a:lnTo>
                  <a:pt x="4527068" y="246045"/>
                </a:lnTo>
                <a:lnTo>
                  <a:pt x="4536143" y="248991"/>
                </a:lnTo>
                <a:lnTo>
                  <a:pt x="4541814" y="251710"/>
                </a:lnTo>
                <a:lnTo>
                  <a:pt x="4543629" y="252843"/>
                </a:lnTo>
                <a:lnTo>
                  <a:pt x="4543855" y="253070"/>
                </a:lnTo>
                <a:lnTo>
                  <a:pt x="4544082" y="253297"/>
                </a:lnTo>
                <a:lnTo>
                  <a:pt x="4549754" y="255336"/>
                </a:lnTo>
                <a:lnTo>
                  <a:pt x="4554971" y="257149"/>
                </a:lnTo>
                <a:lnTo>
                  <a:pt x="4560869" y="258735"/>
                </a:lnTo>
                <a:lnTo>
                  <a:pt x="4565633" y="260321"/>
                </a:lnTo>
                <a:lnTo>
                  <a:pt x="4567675" y="260548"/>
                </a:lnTo>
                <a:lnTo>
                  <a:pt x="4568582" y="260548"/>
                </a:lnTo>
                <a:lnTo>
                  <a:pt x="4568809" y="260321"/>
                </a:lnTo>
                <a:lnTo>
                  <a:pt x="4569263" y="260095"/>
                </a:lnTo>
                <a:lnTo>
                  <a:pt x="4568355" y="259188"/>
                </a:lnTo>
                <a:lnTo>
                  <a:pt x="4566994" y="258055"/>
                </a:lnTo>
                <a:lnTo>
                  <a:pt x="4564045" y="256243"/>
                </a:lnTo>
                <a:lnTo>
                  <a:pt x="4571985" y="258282"/>
                </a:lnTo>
                <a:lnTo>
                  <a:pt x="4580605" y="260775"/>
                </a:lnTo>
                <a:lnTo>
                  <a:pt x="4589679" y="263494"/>
                </a:lnTo>
                <a:lnTo>
                  <a:pt x="4598526" y="265987"/>
                </a:lnTo>
                <a:lnTo>
                  <a:pt x="4607827" y="268253"/>
                </a:lnTo>
                <a:lnTo>
                  <a:pt x="4612364" y="269386"/>
                </a:lnTo>
                <a:lnTo>
                  <a:pt x="4617128" y="270292"/>
                </a:lnTo>
                <a:lnTo>
                  <a:pt x="4621438" y="270972"/>
                </a:lnTo>
                <a:lnTo>
                  <a:pt x="4625748" y="271199"/>
                </a:lnTo>
                <a:lnTo>
                  <a:pt x="4630285" y="271425"/>
                </a:lnTo>
                <a:lnTo>
                  <a:pt x="4634596" y="271425"/>
                </a:lnTo>
                <a:lnTo>
                  <a:pt x="4622572" y="266893"/>
                </a:lnTo>
                <a:lnTo>
                  <a:pt x="4611003" y="262134"/>
                </a:lnTo>
                <a:lnTo>
                  <a:pt x="4599207" y="257376"/>
                </a:lnTo>
                <a:lnTo>
                  <a:pt x="4587864" y="252164"/>
                </a:lnTo>
                <a:lnTo>
                  <a:pt x="4614406" y="255789"/>
                </a:lnTo>
                <a:lnTo>
                  <a:pt x="4625975" y="257376"/>
                </a:lnTo>
                <a:lnTo>
                  <a:pt x="4626883" y="257376"/>
                </a:lnTo>
                <a:lnTo>
                  <a:pt x="4625748" y="257149"/>
                </a:lnTo>
                <a:lnTo>
                  <a:pt x="4619170" y="256243"/>
                </a:lnTo>
                <a:lnTo>
                  <a:pt x="4622572" y="253070"/>
                </a:lnTo>
                <a:lnTo>
                  <a:pt x="4629832" y="254430"/>
                </a:lnTo>
                <a:lnTo>
                  <a:pt x="4655012" y="264854"/>
                </a:lnTo>
                <a:lnTo>
                  <a:pt x="4679739" y="275504"/>
                </a:lnTo>
                <a:lnTo>
                  <a:pt x="4704465" y="286154"/>
                </a:lnTo>
                <a:lnTo>
                  <a:pt x="4729192" y="297485"/>
                </a:lnTo>
                <a:lnTo>
                  <a:pt x="4753692" y="308588"/>
                </a:lnTo>
                <a:lnTo>
                  <a:pt x="4777965" y="319919"/>
                </a:lnTo>
                <a:lnTo>
                  <a:pt x="4802465" y="331702"/>
                </a:lnTo>
                <a:lnTo>
                  <a:pt x="4826738" y="343259"/>
                </a:lnTo>
                <a:lnTo>
                  <a:pt x="4850784" y="355269"/>
                </a:lnTo>
                <a:lnTo>
                  <a:pt x="4874830" y="367733"/>
                </a:lnTo>
                <a:lnTo>
                  <a:pt x="4898876" y="379743"/>
                </a:lnTo>
                <a:lnTo>
                  <a:pt x="4922695" y="392433"/>
                </a:lnTo>
                <a:lnTo>
                  <a:pt x="4946515" y="405349"/>
                </a:lnTo>
                <a:lnTo>
                  <a:pt x="4970107" y="418039"/>
                </a:lnTo>
                <a:lnTo>
                  <a:pt x="4993700" y="431182"/>
                </a:lnTo>
                <a:lnTo>
                  <a:pt x="5017065" y="444552"/>
                </a:lnTo>
                <a:lnTo>
                  <a:pt x="5040431" y="457922"/>
                </a:lnTo>
                <a:lnTo>
                  <a:pt x="5063569" y="471518"/>
                </a:lnTo>
                <a:lnTo>
                  <a:pt x="5086708" y="485341"/>
                </a:lnTo>
                <a:lnTo>
                  <a:pt x="5109620" y="499617"/>
                </a:lnTo>
                <a:lnTo>
                  <a:pt x="5132532" y="513893"/>
                </a:lnTo>
                <a:lnTo>
                  <a:pt x="5155444" y="528169"/>
                </a:lnTo>
                <a:lnTo>
                  <a:pt x="5178129" y="542672"/>
                </a:lnTo>
                <a:lnTo>
                  <a:pt x="5200360" y="557628"/>
                </a:lnTo>
                <a:lnTo>
                  <a:pt x="5223045" y="572358"/>
                </a:lnTo>
                <a:lnTo>
                  <a:pt x="5245276" y="587767"/>
                </a:lnTo>
                <a:lnTo>
                  <a:pt x="5267508" y="602949"/>
                </a:lnTo>
                <a:lnTo>
                  <a:pt x="5289512" y="618359"/>
                </a:lnTo>
                <a:lnTo>
                  <a:pt x="5311517" y="633994"/>
                </a:lnTo>
                <a:lnTo>
                  <a:pt x="5333294" y="649857"/>
                </a:lnTo>
                <a:lnTo>
                  <a:pt x="5351112" y="663020"/>
                </a:lnTo>
                <a:lnTo>
                  <a:pt x="5351750" y="663827"/>
                </a:lnTo>
                <a:lnTo>
                  <a:pt x="5337604" y="653709"/>
                </a:lnTo>
                <a:lnTo>
                  <a:pt x="5321271" y="642605"/>
                </a:lnTo>
                <a:lnTo>
                  <a:pt x="5306753" y="633088"/>
                </a:lnTo>
                <a:lnTo>
                  <a:pt x="5294049" y="625610"/>
                </a:lnTo>
                <a:lnTo>
                  <a:pt x="5283160" y="619718"/>
                </a:lnTo>
                <a:lnTo>
                  <a:pt x="5278170" y="617226"/>
                </a:lnTo>
                <a:lnTo>
                  <a:pt x="5273860" y="615413"/>
                </a:lnTo>
                <a:lnTo>
                  <a:pt x="5270003" y="613600"/>
                </a:lnTo>
                <a:lnTo>
                  <a:pt x="5266373" y="612467"/>
                </a:lnTo>
                <a:lnTo>
                  <a:pt x="5262971" y="611334"/>
                </a:lnTo>
                <a:lnTo>
                  <a:pt x="5260249" y="610881"/>
                </a:lnTo>
                <a:lnTo>
                  <a:pt x="5257526" y="610201"/>
                </a:lnTo>
                <a:lnTo>
                  <a:pt x="5255712" y="610201"/>
                </a:lnTo>
                <a:lnTo>
                  <a:pt x="5253670" y="610201"/>
                </a:lnTo>
                <a:lnTo>
                  <a:pt x="5252309" y="610881"/>
                </a:lnTo>
                <a:lnTo>
                  <a:pt x="5251175" y="611560"/>
                </a:lnTo>
                <a:lnTo>
                  <a:pt x="5250494" y="612467"/>
                </a:lnTo>
                <a:lnTo>
                  <a:pt x="5250040" y="613373"/>
                </a:lnTo>
                <a:lnTo>
                  <a:pt x="5249813" y="614959"/>
                </a:lnTo>
                <a:lnTo>
                  <a:pt x="5249813" y="616319"/>
                </a:lnTo>
                <a:lnTo>
                  <a:pt x="5250267" y="618132"/>
                </a:lnTo>
                <a:lnTo>
                  <a:pt x="5250948" y="619945"/>
                </a:lnTo>
                <a:lnTo>
                  <a:pt x="5252082" y="621984"/>
                </a:lnTo>
                <a:lnTo>
                  <a:pt x="5253216" y="624024"/>
                </a:lnTo>
                <a:lnTo>
                  <a:pt x="5254577" y="626290"/>
                </a:lnTo>
                <a:lnTo>
                  <a:pt x="5257980" y="631275"/>
                </a:lnTo>
                <a:lnTo>
                  <a:pt x="5262744" y="636260"/>
                </a:lnTo>
                <a:lnTo>
                  <a:pt x="5267961" y="641699"/>
                </a:lnTo>
                <a:lnTo>
                  <a:pt x="5273860" y="647138"/>
                </a:lnTo>
                <a:lnTo>
                  <a:pt x="5280665" y="652803"/>
                </a:lnTo>
                <a:lnTo>
                  <a:pt x="5287924" y="658241"/>
                </a:lnTo>
                <a:lnTo>
                  <a:pt x="5295864" y="663227"/>
                </a:lnTo>
                <a:lnTo>
                  <a:pt x="5303804" y="668212"/>
                </a:lnTo>
                <a:lnTo>
                  <a:pt x="5308114" y="670251"/>
                </a:lnTo>
                <a:lnTo>
                  <a:pt x="5312424" y="672517"/>
                </a:lnTo>
                <a:lnTo>
                  <a:pt x="5316961" y="674330"/>
                </a:lnTo>
                <a:lnTo>
                  <a:pt x="5321271" y="676370"/>
                </a:lnTo>
                <a:lnTo>
                  <a:pt x="5325808" y="677956"/>
                </a:lnTo>
                <a:lnTo>
                  <a:pt x="5330572" y="679542"/>
                </a:lnTo>
                <a:lnTo>
                  <a:pt x="5335109" y="680902"/>
                </a:lnTo>
                <a:lnTo>
                  <a:pt x="5339873" y="682035"/>
                </a:lnTo>
                <a:lnTo>
                  <a:pt x="5344410" y="682941"/>
                </a:lnTo>
                <a:lnTo>
                  <a:pt x="5348947" y="683621"/>
                </a:lnTo>
                <a:lnTo>
                  <a:pt x="5353711" y="684074"/>
                </a:lnTo>
                <a:lnTo>
                  <a:pt x="5358248" y="684074"/>
                </a:lnTo>
                <a:lnTo>
                  <a:pt x="5362785" y="684074"/>
                </a:lnTo>
                <a:lnTo>
                  <a:pt x="5367549" y="683621"/>
                </a:lnTo>
                <a:lnTo>
                  <a:pt x="5372086" y="682941"/>
                </a:lnTo>
                <a:lnTo>
                  <a:pt x="5376396" y="682035"/>
                </a:lnTo>
                <a:lnTo>
                  <a:pt x="5360289" y="686114"/>
                </a:lnTo>
                <a:lnTo>
                  <a:pt x="5343729" y="690193"/>
                </a:lnTo>
                <a:lnTo>
                  <a:pt x="5327169" y="694045"/>
                </a:lnTo>
                <a:lnTo>
                  <a:pt x="5310609" y="697671"/>
                </a:lnTo>
                <a:lnTo>
                  <a:pt x="5277262" y="704922"/>
                </a:lnTo>
                <a:lnTo>
                  <a:pt x="5243915" y="711493"/>
                </a:lnTo>
                <a:lnTo>
                  <a:pt x="5210341" y="718065"/>
                </a:lnTo>
                <a:lnTo>
                  <a:pt x="5176994" y="724183"/>
                </a:lnTo>
                <a:lnTo>
                  <a:pt x="5110301" y="736420"/>
                </a:lnTo>
                <a:lnTo>
                  <a:pt x="5100773" y="738006"/>
                </a:lnTo>
                <a:lnTo>
                  <a:pt x="5090791" y="740272"/>
                </a:lnTo>
                <a:lnTo>
                  <a:pt x="5068560" y="745258"/>
                </a:lnTo>
                <a:lnTo>
                  <a:pt x="5044060" y="751149"/>
                </a:lnTo>
                <a:lnTo>
                  <a:pt x="5017519" y="757721"/>
                </a:lnTo>
                <a:lnTo>
                  <a:pt x="4989616" y="764519"/>
                </a:lnTo>
                <a:lnTo>
                  <a:pt x="4960579" y="771091"/>
                </a:lnTo>
                <a:lnTo>
                  <a:pt x="4945834" y="774263"/>
                </a:lnTo>
                <a:lnTo>
                  <a:pt x="4931089" y="777436"/>
                </a:lnTo>
                <a:lnTo>
                  <a:pt x="4916117" y="780382"/>
                </a:lnTo>
                <a:lnTo>
                  <a:pt x="4901371" y="783101"/>
                </a:lnTo>
                <a:lnTo>
                  <a:pt x="4886626" y="785594"/>
                </a:lnTo>
                <a:lnTo>
                  <a:pt x="4872108" y="787860"/>
                </a:lnTo>
                <a:lnTo>
                  <a:pt x="4857816" y="789446"/>
                </a:lnTo>
                <a:lnTo>
                  <a:pt x="4843751" y="791032"/>
                </a:lnTo>
                <a:lnTo>
                  <a:pt x="4829914" y="792165"/>
                </a:lnTo>
                <a:lnTo>
                  <a:pt x="4816529" y="792845"/>
                </a:lnTo>
                <a:lnTo>
                  <a:pt x="4803372" y="792845"/>
                </a:lnTo>
                <a:lnTo>
                  <a:pt x="4790895" y="792618"/>
                </a:lnTo>
                <a:lnTo>
                  <a:pt x="4784770" y="792165"/>
                </a:lnTo>
                <a:lnTo>
                  <a:pt x="4778872" y="791712"/>
                </a:lnTo>
                <a:lnTo>
                  <a:pt x="4773201" y="791032"/>
                </a:lnTo>
                <a:lnTo>
                  <a:pt x="4767530" y="790352"/>
                </a:lnTo>
                <a:lnTo>
                  <a:pt x="4762085" y="789219"/>
                </a:lnTo>
                <a:lnTo>
                  <a:pt x="4756641" y="788086"/>
                </a:lnTo>
                <a:lnTo>
                  <a:pt x="4751423" y="786953"/>
                </a:lnTo>
                <a:lnTo>
                  <a:pt x="4746660" y="785367"/>
                </a:lnTo>
                <a:lnTo>
                  <a:pt x="4742123" y="783781"/>
                </a:lnTo>
                <a:lnTo>
                  <a:pt x="4737359" y="781741"/>
                </a:lnTo>
                <a:lnTo>
                  <a:pt x="4733049" y="779928"/>
                </a:lnTo>
                <a:lnTo>
                  <a:pt x="4728965" y="777436"/>
                </a:lnTo>
                <a:lnTo>
                  <a:pt x="4725109" y="774943"/>
                </a:lnTo>
                <a:lnTo>
                  <a:pt x="4721479" y="772451"/>
                </a:lnTo>
                <a:lnTo>
                  <a:pt x="4718076" y="769731"/>
                </a:lnTo>
                <a:lnTo>
                  <a:pt x="4714901" y="766559"/>
                </a:lnTo>
                <a:lnTo>
                  <a:pt x="4695845" y="747297"/>
                </a:lnTo>
                <a:lnTo>
                  <a:pt x="4676790" y="728262"/>
                </a:lnTo>
                <a:lnTo>
                  <a:pt x="4657734" y="709454"/>
                </a:lnTo>
                <a:lnTo>
                  <a:pt x="4638452" y="690419"/>
                </a:lnTo>
                <a:lnTo>
                  <a:pt x="4618716" y="672064"/>
                </a:lnTo>
                <a:lnTo>
                  <a:pt x="4598980" y="653482"/>
                </a:lnTo>
                <a:lnTo>
                  <a:pt x="4579471" y="635354"/>
                </a:lnTo>
                <a:lnTo>
                  <a:pt x="4559281" y="617226"/>
                </a:lnTo>
                <a:lnTo>
                  <a:pt x="4539092" y="599324"/>
                </a:lnTo>
                <a:lnTo>
                  <a:pt x="4518675" y="581648"/>
                </a:lnTo>
                <a:lnTo>
                  <a:pt x="4498032" y="564200"/>
                </a:lnTo>
                <a:lnTo>
                  <a:pt x="4477388" y="546978"/>
                </a:lnTo>
                <a:lnTo>
                  <a:pt x="4456518" y="529756"/>
                </a:lnTo>
                <a:lnTo>
                  <a:pt x="4435648" y="512534"/>
                </a:lnTo>
                <a:lnTo>
                  <a:pt x="4414324" y="496218"/>
                </a:lnTo>
                <a:lnTo>
                  <a:pt x="4393000" y="479676"/>
                </a:lnTo>
                <a:lnTo>
                  <a:pt x="4371449" y="463360"/>
                </a:lnTo>
                <a:lnTo>
                  <a:pt x="4349898" y="447045"/>
                </a:lnTo>
                <a:lnTo>
                  <a:pt x="4327894" y="431182"/>
                </a:lnTo>
                <a:lnTo>
                  <a:pt x="4306116" y="415773"/>
                </a:lnTo>
                <a:lnTo>
                  <a:pt x="4283885" y="400137"/>
                </a:lnTo>
                <a:lnTo>
                  <a:pt x="4261427" y="385181"/>
                </a:lnTo>
                <a:lnTo>
                  <a:pt x="4239195" y="370225"/>
                </a:lnTo>
                <a:lnTo>
                  <a:pt x="4216510" y="355496"/>
                </a:lnTo>
                <a:lnTo>
                  <a:pt x="4193599" y="341220"/>
                </a:lnTo>
                <a:lnTo>
                  <a:pt x="4170914" y="326717"/>
                </a:lnTo>
                <a:lnTo>
                  <a:pt x="4147775" y="312894"/>
                </a:lnTo>
                <a:lnTo>
                  <a:pt x="4124636" y="299071"/>
                </a:lnTo>
                <a:lnTo>
                  <a:pt x="4101044" y="285701"/>
                </a:lnTo>
                <a:lnTo>
                  <a:pt x="4077678" y="272558"/>
                </a:lnTo>
                <a:lnTo>
                  <a:pt x="4053859" y="259868"/>
                </a:lnTo>
                <a:lnTo>
                  <a:pt x="4030040" y="247178"/>
                </a:lnTo>
                <a:lnTo>
                  <a:pt x="4032308" y="247631"/>
                </a:lnTo>
                <a:lnTo>
                  <a:pt x="4034350" y="247858"/>
                </a:lnTo>
                <a:lnTo>
                  <a:pt x="4036391" y="248085"/>
                </a:lnTo>
                <a:lnTo>
                  <a:pt x="4038206" y="248085"/>
                </a:lnTo>
                <a:lnTo>
                  <a:pt x="4040021" y="247858"/>
                </a:lnTo>
                <a:lnTo>
                  <a:pt x="4041609" y="247405"/>
                </a:lnTo>
                <a:lnTo>
                  <a:pt x="4044558" y="246272"/>
                </a:lnTo>
                <a:lnTo>
                  <a:pt x="4047507" y="244912"/>
                </a:lnTo>
                <a:lnTo>
                  <a:pt x="4047539" y="244899"/>
                </a:lnTo>
                <a:lnTo>
                  <a:pt x="4047862" y="244547"/>
                </a:lnTo>
                <a:lnTo>
                  <a:pt x="4048088" y="244671"/>
                </a:lnTo>
                <a:lnTo>
                  <a:pt x="4050229" y="243779"/>
                </a:lnTo>
                <a:lnTo>
                  <a:pt x="4052951" y="242420"/>
                </a:lnTo>
                <a:lnTo>
                  <a:pt x="4055674" y="241740"/>
                </a:lnTo>
                <a:lnTo>
                  <a:pt x="4061345" y="241287"/>
                </a:lnTo>
                <a:lnTo>
                  <a:pt x="4067470" y="240833"/>
                </a:lnTo>
                <a:lnTo>
                  <a:pt x="4073595" y="240833"/>
                </a:lnTo>
                <a:lnTo>
                  <a:pt x="4079493" y="241060"/>
                </a:lnTo>
                <a:lnTo>
                  <a:pt x="4050456" y="235621"/>
                </a:lnTo>
                <a:lnTo>
                  <a:pt x="4089474" y="231769"/>
                </a:lnTo>
                <a:lnTo>
                  <a:pt x="4082669" y="231996"/>
                </a:lnTo>
                <a:lnTo>
                  <a:pt x="4076090" y="231769"/>
                </a:lnTo>
                <a:lnTo>
                  <a:pt x="4069512" y="231089"/>
                </a:lnTo>
                <a:lnTo>
                  <a:pt x="4063160" y="229956"/>
                </a:lnTo>
                <a:lnTo>
                  <a:pt x="4079720" y="227463"/>
                </a:lnTo>
                <a:lnTo>
                  <a:pt x="4095826" y="225198"/>
                </a:lnTo>
                <a:lnTo>
                  <a:pt x="4103993" y="224518"/>
                </a:lnTo>
                <a:lnTo>
                  <a:pt x="4112159" y="223838"/>
                </a:lnTo>
                <a:lnTo>
                  <a:pt x="4120553" y="223385"/>
                </a:lnTo>
                <a:lnTo>
                  <a:pt x="4128946" y="223158"/>
                </a:lnTo>
                <a:lnTo>
                  <a:pt x="4134391" y="217946"/>
                </a:lnTo>
                <a:lnTo>
                  <a:pt x="4137113" y="217720"/>
                </a:lnTo>
                <a:lnTo>
                  <a:pt x="4140969" y="217493"/>
                </a:lnTo>
                <a:lnTo>
                  <a:pt x="4151631" y="217266"/>
                </a:lnTo>
                <a:lnTo>
                  <a:pt x="4178173" y="216813"/>
                </a:lnTo>
                <a:lnTo>
                  <a:pt x="4190876" y="216360"/>
                </a:lnTo>
                <a:lnTo>
                  <a:pt x="4200631" y="216133"/>
                </a:lnTo>
                <a:lnTo>
                  <a:pt x="4204034" y="215907"/>
                </a:lnTo>
                <a:lnTo>
                  <a:pt x="4206302" y="215680"/>
                </a:lnTo>
                <a:lnTo>
                  <a:pt x="4206756" y="215227"/>
                </a:lnTo>
                <a:lnTo>
                  <a:pt x="4206983" y="215227"/>
                </a:lnTo>
                <a:lnTo>
                  <a:pt x="4206075" y="214774"/>
                </a:lnTo>
                <a:close/>
                <a:moveTo>
                  <a:pt x="3636742" y="212799"/>
                </a:moveTo>
                <a:lnTo>
                  <a:pt x="3644900" y="213395"/>
                </a:lnTo>
                <a:lnTo>
                  <a:pt x="3644459" y="213692"/>
                </a:lnTo>
                <a:lnTo>
                  <a:pt x="3630789" y="217562"/>
                </a:lnTo>
                <a:lnTo>
                  <a:pt x="3629025" y="215181"/>
                </a:lnTo>
                <a:lnTo>
                  <a:pt x="3636742" y="212799"/>
                </a:lnTo>
                <a:close/>
                <a:moveTo>
                  <a:pt x="4475163" y="211213"/>
                </a:moveTo>
                <a:lnTo>
                  <a:pt x="4498976" y="215976"/>
                </a:lnTo>
                <a:lnTo>
                  <a:pt x="4497809" y="215749"/>
                </a:lnTo>
                <a:lnTo>
                  <a:pt x="4475163" y="211213"/>
                </a:lnTo>
                <a:close/>
                <a:moveTo>
                  <a:pt x="4177808" y="211212"/>
                </a:moveTo>
                <a:lnTo>
                  <a:pt x="4189413" y="212800"/>
                </a:lnTo>
                <a:lnTo>
                  <a:pt x="4189194" y="212800"/>
                </a:lnTo>
                <a:lnTo>
                  <a:pt x="4176713" y="211807"/>
                </a:lnTo>
                <a:lnTo>
                  <a:pt x="4177808" y="211212"/>
                </a:lnTo>
                <a:close/>
                <a:moveTo>
                  <a:pt x="4056127" y="211148"/>
                </a:moveTo>
                <a:lnTo>
                  <a:pt x="4062479" y="211148"/>
                </a:lnTo>
                <a:lnTo>
                  <a:pt x="4068831" y="211148"/>
                </a:lnTo>
                <a:lnTo>
                  <a:pt x="4075183" y="211601"/>
                </a:lnTo>
                <a:lnTo>
                  <a:pt x="4081308" y="212734"/>
                </a:lnTo>
                <a:lnTo>
                  <a:pt x="4079493" y="214774"/>
                </a:lnTo>
                <a:lnTo>
                  <a:pt x="4074049" y="217946"/>
                </a:lnTo>
                <a:lnTo>
                  <a:pt x="4042743" y="223385"/>
                </a:lnTo>
                <a:lnTo>
                  <a:pt x="4040021" y="219759"/>
                </a:lnTo>
                <a:lnTo>
                  <a:pt x="4036165" y="219759"/>
                </a:lnTo>
                <a:lnTo>
                  <a:pt x="4036165" y="219532"/>
                </a:lnTo>
                <a:lnTo>
                  <a:pt x="4037526" y="217040"/>
                </a:lnTo>
                <a:lnTo>
                  <a:pt x="4041836" y="211828"/>
                </a:lnTo>
                <a:lnTo>
                  <a:pt x="4046146" y="211375"/>
                </a:lnTo>
                <a:lnTo>
                  <a:pt x="4056127" y="211148"/>
                </a:lnTo>
                <a:close/>
                <a:moveTo>
                  <a:pt x="4521200" y="209625"/>
                </a:moveTo>
                <a:lnTo>
                  <a:pt x="4521423" y="209625"/>
                </a:lnTo>
                <a:lnTo>
                  <a:pt x="4522539" y="209625"/>
                </a:lnTo>
                <a:lnTo>
                  <a:pt x="4524101" y="209625"/>
                </a:lnTo>
                <a:lnTo>
                  <a:pt x="4528117" y="210039"/>
                </a:lnTo>
                <a:lnTo>
                  <a:pt x="4533471" y="210867"/>
                </a:lnTo>
                <a:lnTo>
                  <a:pt x="4539495" y="212110"/>
                </a:lnTo>
                <a:lnTo>
                  <a:pt x="4551766" y="215009"/>
                </a:lnTo>
                <a:lnTo>
                  <a:pt x="4562475" y="217701"/>
                </a:lnTo>
                <a:lnTo>
                  <a:pt x="4546858" y="217494"/>
                </a:lnTo>
                <a:lnTo>
                  <a:pt x="4541726" y="216872"/>
                </a:lnTo>
                <a:lnTo>
                  <a:pt x="4521200" y="209625"/>
                </a:lnTo>
                <a:close/>
                <a:moveTo>
                  <a:pt x="3836920" y="209622"/>
                </a:moveTo>
                <a:lnTo>
                  <a:pt x="3838576" y="209622"/>
                </a:lnTo>
                <a:lnTo>
                  <a:pt x="3833813" y="211210"/>
                </a:lnTo>
                <a:lnTo>
                  <a:pt x="3836920" y="209622"/>
                </a:lnTo>
                <a:close/>
                <a:moveTo>
                  <a:pt x="4094163" y="209621"/>
                </a:moveTo>
                <a:lnTo>
                  <a:pt x="4102101" y="209974"/>
                </a:lnTo>
                <a:lnTo>
                  <a:pt x="4100613" y="211209"/>
                </a:lnTo>
                <a:lnTo>
                  <a:pt x="4097884" y="210680"/>
                </a:lnTo>
                <a:lnTo>
                  <a:pt x="4097636" y="210151"/>
                </a:lnTo>
                <a:lnTo>
                  <a:pt x="4094163" y="209621"/>
                </a:lnTo>
                <a:close/>
                <a:moveTo>
                  <a:pt x="4497604" y="204864"/>
                </a:moveTo>
                <a:lnTo>
                  <a:pt x="4512695" y="208415"/>
                </a:lnTo>
                <a:lnTo>
                  <a:pt x="4513989" y="210086"/>
                </a:lnTo>
                <a:lnTo>
                  <a:pt x="4514851" y="211548"/>
                </a:lnTo>
                <a:lnTo>
                  <a:pt x="4514851" y="211966"/>
                </a:lnTo>
                <a:lnTo>
                  <a:pt x="4514851" y="212384"/>
                </a:lnTo>
                <a:lnTo>
                  <a:pt x="4514420" y="212593"/>
                </a:lnTo>
                <a:lnTo>
                  <a:pt x="4514204" y="212802"/>
                </a:lnTo>
                <a:lnTo>
                  <a:pt x="4513342" y="212802"/>
                </a:lnTo>
                <a:lnTo>
                  <a:pt x="4512264" y="212593"/>
                </a:lnTo>
                <a:lnTo>
                  <a:pt x="4510539" y="212175"/>
                </a:lnTo>
                <a:lnTo>
                  <a:pt x="4508815" y="211548"/>
                </a:lnTo>
                <a:lnTo>
                  <a:pt x="4505150" y="209877"/>
                </a:lnTo>
                <a:lnTo>
                  <a:pt x="4501269" y="208206"/>
                </a:lnTo>
                <a:lnTo>
                  <a:pt x="4498466" y="206326"/>
                </a:lnTo>
                <a:lnTo>
                  <a:pt x="4497819" y="205699"/>
                </a:lnTo>
                <a:lnTo>
                  <a:pt x="4497388" y="205282"/>
                </a:lnTo>
                <a:lnTo>
                  <a:pt x="4497604" y="204864"/>
                </a:lnTo>
                <a:close/>
                <a:moveTo>
                  <a:pt x="3936980" y="201835"/>
                </a:moveTo>
                <a:lnTo>
                  <a:pt x="3939941" y="202307"/>
                </a:lnTo>
                <a:lnTo>
                  <a:pt x="3941763" y="203723"/>
                </a:lnTo>
                <a:lnTo>
                  <a:pt x="3936980" y="201835"/>
                </a:lnTo>
                <a:close/>
                <a:moveTo>
                  <a:pt x="3823213" y="201685"/>
                </a:moveTo>
                <a:lnTo>
                  <a:pt x="3833813" y="203151"/>
                </a:lnTo>
                <a:lnTo>
                  <a:pt x="3833588" y="203701"/>
                </a:lnTo>
                <a:lnTo>
                  <a:pt x="3820732" y="206449"/>
                </a:lnTo>
                <a:lnTo>
                  <a:pt x="3823213" y="205716"/>
                </a:lnTo>
                <a:lnTo>
                  <a:pt x="3806973" y="205716"/>
                </a:lnTo>
                <a:lnTo>
                  <a:pt x="3796598" y="204250"/>
                </a:lnTo>
                <a:lnTo>
                  <a:pt x="3793666" y="204250"/>
                </a:lnTo>
                <a:lnTo>
                  <a:pt x="3792538" y="204250"/>
                </a:lnTo>
                <a:lnTo>
                  <a:pt x="3792538" y="204067"/>
                </a:lnTo>
                <a:lnTo>
                  <a:pt x="3792989" y="204067"/>
                </a:lnTo>
                <a:lnTo>
                  <a:pt x="3794794" y="203884"/>
                </a:lnTo>
                <a:lnTo>
                  <a:pt x="3803590" y="203151"/>
                </a:lnTo>
                <a:lnTo>
                  <a:pt x="3818927" y="202235"/>
                </a:lnTo>
                <a:lnTo>
                  <a:pt x="3823213" y="201685"/>
                </a:lnTo>
                <a:close/>
                <a:moveTo>
                  <a:pt x="4045405" y="201678"/>
                </a:moveTo>
                <a:lnTo>
                  <a:pt x="4045383" y="201685"/>
                </a:lnTo>
                <a:lnTo>
                  <a:pt x="4045167" y="201685"/>
                </a:lnTo>
                <a:lnTo>
                  <a:pt x="4044950" y="201685"/>
                </a:lnTo>
                <a:lnTo>
                  <a:pt x="4045405" y="201678"/>
                </a:lnTo>
                <a:close/>
                <a:moveTo>
                  <a:pt x="4050795" y="200097"/>
                </a:moveTo>
                <a:lnTo>
                  <a:pt x="4059238" y="201486"/>
                </a:lnTo>
                <a:lnTo>
                  <a:pt x="4045405" y="201678"/>
                </a:lnTo>
                <a:lnTo>
                  <a:pt x="4050795" y="200097"/>
                </a:lnTo>
                <a:close/>
                <a:moveTo>
                  <a:pt x="4037330" y="200097"/>
                </a:moveTo>
                <a:lnTo>
                  <a:pt x="4039950" y="200414"/>
                </a:lnTo>
                <a:lnTo>
                  <a:pt x="4040188" y="201685"/>
                </a:lnTo>
                <a:lnTo>
                  <a:pt x="4035425" y="200891"/>
                </a:lnTo>
                <a:lnTo>
                  <a:pt x="4036854" y="200891"/>
                </a:lnTo>
                <a:lnTo>
                  <a:pt x="4037330" y="200097"/>
                </a:lnTo>
                <a:close/>
                <a:moveTo>
                  <a:pt x="3906838" y="193747"/>
                </a:moveTo>
                <a:lnTo>
                  <a:pt x="3911363" y="193747"/>
                </a:lnTo>
                <a:lnTo>
                  <a:pt x="3911601" y="195335"/>
                </a:lnTo>
                <a:lnTo>
                  <a:pt x="3906838" y="193747"/>
                </a:lnTo>
                <a:close/>
                <a:moveTo>
                  <a:pt x="4473065" y="192484"/>
                </a:moveTo>
                <a:lnTo>
                  <a:pt x="4476059" y="192933"/>
                </a:lnTo>
                <a:lnTo>
                  <a:pt x="4476750" y="193607"/>
                </a:lnTo>
                <a:lnTo>
                  <a:pt x="4473065" y="192484"/>
                </a:lnTo>
                <a:close/>
                <a:moveTo>
                  <a:pt x="3748766" y="192162"/>
                </a:moveTo>
                <a:lnTo>
                  <a:pt x="3759201" y="192868"/>
                </a:lnTo>
                <a:lnTo>
                  <a:pt x="3758988" y="193221"/>
                </a:lnTo>
                <a:lnTo>
                  <a:pt x="3741738" y="193751"/>
                </a:lnTo>
                <a:lnTo>
                  <a:pt x="3748766" y="192162"/>
                </a:lnTo>
                <a:close/>
                <a:moveTo>
                  <a:pt x="3948158" y="192160"/>
                </a:moveTo>
                <a:lnTo>
                  <a:pt x="3951808" y="192385"/>
                </a:lnTo>
                <a:lnTo>
                  <a:pt x="3961616" y="195078"/>
                </a:lnTo>
                <a:lnTo>
                  <a:pt x="3973020" y="198894"/>
                </a:lnTo>
                <a:lnTo>
                  <a:pt x="3970967" y="195976"/>
                </a:lnTo>
                <a:lnTo>
                  <a:pt x="3972108" y="193058"/>
                </a:lnTo>
                <a:lnTo>
                  <a:pt x="3974845" y="193282"/>
                </a:lnTo>
                <a:lnTo>
                  <a:pt x="3994232" y="195528"/>
                </a:lnTo>
                <a:lnTo>
                  <a:pt x="4003812" y="195303"/>
                </a:lnTo>
                <a:lnTo>
                  <a:pt x="4019322" y="198221"/>
                </a:lnTo>
                <a:lnTo>
                  <a:pt x="4019550" y="199344"/>
                </a:lnTo>
                <a:lnTo>
                  <a:pt x="4007233" y="206303"/>
                </a:lnTo>
                <a:lnTo>
                  <a:pt x="3994232" y="208772"/>
                </a:lnTo>
                <a:lnTo>
                  <a:pt x="3984653" y="214385"/>
                </a:lnTo>
                <a:lnTo>
                  <a:pt x="3973248" y="211242"/>
                </a:lnTo>
                <a:lnTo>
                  <a:pt x="3968914" y="208548"/>
                </a:lnTo>
                <a:lnTo>
                  <a:pt x="3958194" y="204507"/>
                </a:lnTo>
                <a:lnTo>
                  <a:pt x="3956826" y="203833"/>
                </a:lnTo>
                <a:lnTo>
                  <a:pt x="3955685" y="203160"/>
                </a:lnTo>
                <a:lnTo>
                  <a:pt x="3962756" y="202487"/>
                </a:lnTo>
                <a:lnTo>
                  <a:pt x="3950667" y="200017"/>
                </a:lnTo>
                <a:lnTo>
                  <a:pt x="3952948" y="199119"/>
                </a:lnTo>
                <a:lnTo>
                  <a:pt x="3940175" y="194629"/>
                </a:lnTo>
                <a:lnTo>
                  <a:pt x="3940403" y="193956"/>
                </a:lnTo>
                <a:lnTo>
                  <a:pt x="3950439" y="195078"/>
                </a:lnTo>
                <a:lnTo>
                  <a:pt x="3946106" y="193282"/>
                </a:lnTo>
                <a:lnTo>
                  <a:pt x="3948158" y="192160"/>
                </a:lnTo>
                <a:close/>
                <a:moveTo>
                  <a:pt x="3861360" y="192160"/>
                </a:moveTo>
                <a:lnTo>
                  <a:pt x="3864321" y="192160"/>
                </a:lnTo>
                <a:lnTo>
                  <a:pt x="3867282" y="192396"/>
                </a:lnTo>
                <a:lnTo>
                  <a:pt x="3870015" y="192868"/>
                </a:lnTo>
                <a:lnTo>
                  <a:pt x="3872521" y="193576"/>
                </a:lnTo>
                <a:lnTo>
                  <a:pt x="3875254" y="194756"/>
                </a:lnTo>
                <a:lnTo>
                  <a:pt x="3877759" y="195700"/>
                </a:lnTo>
                <a:lnTo>
                  <a:pt x="3880037" y="196880"/>
                </a:lnTo>
                <a:lnTo>
                  <a:pt x="3876848" y="194992"/>
                </a:lnTo>
                <a:lnTo>
                  <a:pt x="3882087" y="194048"/>
                </a:lnTo>
                <a:lnTo>
                  <a:pt x="3877304" y="192632"/>
                </a:lnTo>
                <a:lnTo>
                  <a:pt x="3903953" y="192632"/>
                </a:lnTo>
                <a:lnTo>
                  <a:pt x="3903042" y="193104"/>
                </a:lnTo>
                <a:lnTo>
                  <a:pt x="3921719" y="199476"/>
                </a:lnTo>
                <a:lnTo>
                  <a:pt x="3915797" y="199712"/>
                </a:lnTo>
                <a:lnTo>
                  <a:pt x="3926503" y="200891"/>
                </a:lnTo>
                <a:lnTo>
                  <a:pt x="3937436" y="206319"/>
                </a:lnTo>
                <a:lnTo>
                  <a:pt x="3936980" y="206319"/>
                </a:lnTo>
                <a:lnTo>
                  <a:pt x="3920808" y="208679"/>
                </a:lnTo>
                <a:lnTo>
                  <a:pt x="3921264" y="207735"/>
                </a:lnTo>
                <a:lnTo>
                  <a:pt x="3907597" y="207499"/>
                </a:lnTo>
                <a:lnTo>
                  <a:pt x="3884365" y="209151"/>
                </a:lnTo>
                <a:lnTo>
                  <a:pt x="3877759" y="209623"/>
                </a:lnTo>
                <a:lnTo>
                  <a:pt x="3875937" y="209387"/>
                </a:lnTo>
                <a:lnTo>
                  <a:pt x="3873659" y="209387"/>
                </a:lnTo>
                <a:lnTo>
                  <a:pt x="3857943" y="206319"/>
                </a:lnTo>
                <a:lnTo>
                  <a:pt x="3851793" y="207027"/>
                </a:lnTo>
                <a:lnTo>
                  <a:pt x="3852021" y="206319"/>
                </a:lnTo>
                <a:lnTo>
                  <a:pt x="3838127" y="207499"/>
                </a:lnTo>
                <a:lnTo>
                  <a:pt x="3844960" y="201599"/>
                </a:lnTo>
                <a:lnTo>
                  <a:pt x="3836988" y="200656"/>
                </a:lnTo>
                <a:lnTo>
                  <a:pt x="3837899" y="199004"/>
                </a:lnTo>
                <a:lnTo>
                  <a:pt x="3837899" y="198060"/>
                </a:lnTo>
                <a:lnTo>
                  <a:pt x="3838127" y="197116"/>
                </a:lnTo>
                <a:lnTo>
                  <a:pt x="3839038" y="196644"/>
                </a:lnTo>
                <a:lnTo>
                  <a:pt x="3840177" y="196172"/>
                </a:lnTo>
                <a:lnTo>
                  <a:pt x="3842910" y="195700"/>
                </a:lnTo>
                <a:lnTo>
                  <a:pt x="3846099" y="195464"/>
                </a:lnTo>
                <a:lnTo>
                  <a:pt x="3850882" y="195464"/>
                </a:lnTo>
                <a:lnTo>
                  <a:pt x="3851566" y="195464"/>
                </a:lnTo>
                <a:lnTo>
                  <a:pt x="3850427" y="194992"/>
                </a:lnTo>
                <a:lnTo>
                  <a:pt x="3850655" y="194992"/>
                </a:lnTo>
                <a:lnTo>
                  <a:pt x="3858171" y="192632"/>
                </a:lnTo>
                <a:lnTo>
                  <a:pt x="3861360" y="192160"/>
                </a:lnTo>
                <a:close/>
                <a:moveTo>
                  <a:pt x="4392613" y="188989"/>
                </a:moveTo>
                <a:lnTo>
                  <a:pt x="4398963" y="189896"/>
                </a:lnTo>
                <a:lnTo>
                  <a:pt x="4405313" y="191030"/>
                </a:lnTo>
                <a:lnTo>
                  <a:pt x="4411436" y="192617"/>
                </a:lnTo>
                <a:lnTo>
                  <a:pt x="4417333" y="194659"/>
                </a:lnTo>
                <a:lnTo>
                  <a:pt x="4414611" y="194205"/>
                </a:lnTo>
                <a:lnTo>
                  <a:pt x="4413704" y="194205"/>
                </a:lnTo>
                <a:lnTo>
                  <a:pt x="4414385" y="194432"/>
                </a:lnTo>
                <a:lnTo>
                  <a:pt x="4416199" y="195339"/>
                </a:lnTo>
                <a:lnTo>
                  <a:pt x="4427538" y="199194"/>
                </a:lnTo>
                <a:lnTo>
                  <a:pt x="4430713" y="200102"/>
                </a:lnTo>
                <a:lnTo>
                  <a:pt x="4427992" y="199421"/>
                </a:lnTo>
                <a:lnTo>
                  <a:pt x="4392613" y="188989"/>
                </a:lnTo>
                <a:close/>
                <a:moveTo>
                  <a:pt x="3801257" y="184223"/>
                </a:moveTo>
                <a:lnTo>
                  <a:pt x="3803736" y="184443"/>
                </a:lnTo>
                <a:lnTo>
                  <a:pt x="3821989" y="186433"/>
                </a:lnTo>
                <a:lnTo>
                  <a:pt x="3841370" y="186433"/>
                </a:lnTo>
                <a:lnTo>
                  <a:pt x="3835736" y="188644"/>
                </a:lnTo>
                <a:lnTo>
                  <a:pt x="3851962" y="191296"/>
                </a:lnTo>
                <a:lnTo>
                  <a:pt x="3852863" y="192180"/>
                </a:lnTo>
                <a:lnTo>
                  <a:pt x="3851962" y="193949"/>
                </a:lnTo>
                <a:lnTo>
                  <a:pt x="3851286" y="193949"/>
                </a:lnTo>
                <a:lnTo>
                  <a:pt x="3840919" y="195275"/>
                </a:lnTo>
                <a:lnTo>
                  <a:pt x="3825595" y="200801"/>
                </a:lnTo>
                <a:lnTo>
                  <a:pt x="3804862" y="201685"/>
                </a:lnTo>
                <a:lnTo>
                  <a:pt x="3811623" y="200580"/>
                </a:lnTo>
                <a:lnTo>
                  <a:pt x="3799904" y="200580"/>
                </a:lnTo>
                <a:lnTo>
                  <a:pt x="3812299" y="198812"/>
                </a:lnTo>
                <a:lnTo>
                  <a:pt x="3796749" y="200138"/>
                </a:lnTo>
                <a:lnTo>
                  <a:pt x="3791566" y="201243"/>
                </a:lnTo>
                <a:lnTo>
                  <a:pt x="3800581" y="198591"/>
                </a:lnTo>
                <a:lnTo>
                  <a:pt x="3791792" y="199033"/>
                </a:lnTo>
                <a:lnTo>
                  <a:pt x="3796749" y="196822"/>
                </a:lnTo>
                <a:lnTo>
                  <a:pt x="3791341" y="193949"/>
                </a:lnTo>
                <a:lnTo>
                  <a:pt x="3781425" y="193286"/>
                </a:lnTo>
                <a:lnTo>
                  <a:pt x="3797876" y="185770"/>
                </a:lnTo>
                <a:lnTo>
                  <a:pt x="3791792" y="186212"/>
                </a:lnTo>
                <a:lnTo>
                  <a:pt x="3795172" y="184443"/>
                </a:lnTo>
                <a:lnTo>
                  <a:pt x="3801257" y="184223"/>
                </a:lnTo>
                <a:close/>
                <a:moveTo>
                  <a:pt x="4443585" y="182382"/>
                </a:moveTo>
                <a:lnTo>
                  <a:pt x="4450725" y="183280"/>
                </a:lnTo>
                <a:lnTo>
                  <a:pt x="4453489" y="184851"/>
                </a:lnTo>
                <a:lnTo>
                  <a:pt x="4457865" y="186199"/>
                </a:lnTo>
                <a:lnTo>
                  <a:pt x="4466156" y="188219"/>
                </a:lnTo>
                <a:lnTo>
                  <a:pt x="4472374" y="191362"/>
                </a:lnTo>
                <a:lnTo>
                  <a:pt x="4470992" y="191587"/>
                </a:lnTo>
                <a:lnTo>
                  <a:pt x="4443585" y="182382"/>
                </a:lnTo>
                <a:close/>
                <a:moveTo>
                  <a:pt x="4452938" y="181050"/>
                </a:moveTo>
                <a:lnTo>
                  <a:pt x="4466108" y="183545"/>
                </a:lnTo>
                <a:lnTo>
                  <a:pt x="4461718" y="181050"/>
                </a:lnTo>
                <a:lnTo>
                  <a:pt x="4476274" y="183318"/>
                </a:lnTo>
                <a:lnTo>
                  <a:pt x="4476043" y="182184"/>
                </a:lnTo>
                <a:lnTo>
                  <a:pt x="4486209" y="183318"/>
                </a:lnTo>
                <a:lnTo>
                  <a:pt x="4485978" y="182864"/>
                </a:lnTo>
                <a:lnTo>
                  <a:pt x="4498223" y="186493"/>
                </a:lnTo>
                <a:lnTo>
                  <a:pt x="4502151" y="188988"/>
                </a:lnTo>
                <a:lnTo>
                  <a:pt x="4473964" y="186493"/>
                </a:lnTo>
                <a:lnTo>
                  <a:pt x="4452938" y="181050"/>
                </a:lnTo>
                <a:close/>
                <a:moveTo>
                  <a:pt x="4403051" y="179464"/>
                </a:moveTo>
                <a:lnTo>
                  <a:pt x="4428385" y="182607"/>
                </a:lnTo>
                <a:lnTo>
                  <a:pt x="4428615" y="182157"/>
                </a:lnTo>
                <a:lnTo>
                  <a:pt x="4426773" y="180586"/>
                </a:lnTo>
                <a:lnTo>
                  <a:pt x="4426773" y="180362"/>
                </a:lnTo>
                <a:lnTo>
                  <a:pt x="4438519" y="181933"/>
                </a:lnTo>
                <a:lnTo>
                  <a:pt x="4465926" y="191137"/>
                </a:lnTo>
                <a:lnTo>
                  <a:pt x="4464301" y="190840"/>
                </a:lnTo>
                <a:lnTo>
                  <a:pt x="4463853" y="190689"/>
                </a:lnTo>
                <a:lnTo>
                  <a:pt x="4458786" y="189341"/>
                </a:lnTo>
                <a:lnTo>
                  <a:pt x="4453259" y="187770"/>
                </a:lnTo>
                <a:lnTo>
                  <a:pt x="4448192" y="186872"/>
                </a:lnTo>
                <a:lnTo>
                  <a:pt x="4442664" y="185974"/>
                </a:lnTo>
                <a:lnTo>
                  <a:pt x="4437137" y="185300"/>
                </a:lnTo>
                <a:lnTo>
                  <a:pt x="4434842" y="185021"/>
                </a:lnTo>
                <a:lnTo>
                  <a:pt x="4430227" y="183953"/>
                </a:lnTo>
                <a:lnTo>
                  <a:pt x="4432761" y="184627"/>
                </a:lnTo>
                <a:lnTo>
                  <a:pt x="4431609" y="184627"/>
                </a:lnTo>
                <a:lnTo>
                  <a:pt x="4434842" y="185021"/>
                </a:lnTo>
                <a:lnTo>
                  <a:pt x="4443816" y="187096"/>
                </a:lnTo>
                <a:lnTo>
                  <a:pt x="4464301" y="190840"/>
                </a:lnTo>
                <a:lnTo>
                  <a:pt x="4469150" y="192484"/>
                </a:lnTo>
                <a:lnTo>
                  <a:pt x="4473987" y="194055"/>
                </a:lnTo>
                <a:lnTo>
                  <a:pt x="4476520" y="195852"/>
                </a:lnTo>
                <a:lnTo>
                  <a:pt x="4470233" y="194373"/>
                </a:lnTo>
                <a:lnTo>
                  <a:pt x="4471453" y="194505"/>
                </a:lnTo>
                <a:lnTo>
                  <a:pt x="4469841" y="194280"/>
                </a:lnTo>
                <a:lnTo>
                  <a:pt x="4470233" y="194373"/>
                </a:lnTo>
                <a:lnTo>
                  <a:pt x="4465235" y="193831"/>
                </a:lnTo>
                <a:lnTo>
                  <a:pt x="4468689" y="198097"/>
                </a:lnTo>
                <a:lnTo>
                  <a:pt x="4457634" y="196750"/>
                </a:lnTo>
                <a:lnTo>
                  <a:pt x="4472144" y="201015"/>
                </a:lnTo>
                <a:lnTo>
                  <a:pt x="4472144" y="201689"/>
                </a:lnTo>
                <a:lnTo>
                  <a:pt x="4470071" y="201689"/>
                </a:lnTo>
                <a:lnTo>
                  <a:pt x="4467768" y="201464"/>
                </a:lnTo>
                <a:lnTo>
                  <a:pt x="4461780" y="201015"/>
                </a:lnTo>
                <a:lnTo>
                  <a:pt x="4454410" y="199893"/>
                </a:lnTo>
                <a:lnTo>
                  <a:pt x="4446810" y="198770"/>
                </a:lnTo>
                <a:lnTo>
                  <a:pt x="4432991" y="195852"/>
                </a:lnTo>
                <a:lnTo>
                  <a:pt x="4425161" y="194055"/>
                </a:lnTo>
                <a:lnTo>
                  <a:pt x="4426082" y="194055"/>
                </a:lnTo>
                <a:lnTo>
                  <a:pt x="4426542" y="193831"/>
                </a:lnTo>
                <a:lnTo>
                  <a:pt x="4410421" y="190239"/>
                </a:lnTo>
                <a:lnTo>
                  <a:pt x="4411112" y="190913"/>
                </a:lnTo>
                <a:lnTo>
                  <a:pt x="4404433" y="187994"/>
                </a:lnTo>
                <a:lnTo>
                  <a:pt x="4406736" y="188219"/>
                </a:lnTo>
                <a:lnTo>
                  <a:pt x="4399366" y="186872"/>
                </a:lnTo>
                <a:lnTo>
                  <a:pt x="4396602" y="186199"/>
                </a:lnTo>
                <a:lnTo>
                  <a:pt x="4394990" y="185525"/>
                </a:lnTo>
                <a:lnTo>
                  <a:pt x="4393838" y="184402"/>
                </a:lnTo>
                <a:lnTo>
                  <a:pt x="4389002" y="182831"/>
                </a:lnTo>
                <a:lnTo>
                  <a:pt x="4393378" y="183280"/>
                </a:lnTo>
                <a:lnTo>
                  <a:pt x="4387850" y="181484"/>
                </a:lnTo>
                <a:lnTo>
                  <a:pt x="4410651" y="184178"/>
                </a:lnTo>
                <a:lnTo>
                  <a:pt x="4423549" y="185750"/>
                </a:lnTo>
                <a:lnTo>
                  <a:pt x="4423876" y="185813"/>
                </a:lnTo>
                <a:lnTo>
                  <a:pt x="4427003" y="186423"/>
                </a:lnTo>
                <a:lnTo>
                  <a:pt x="4429537" y="186648"/>
                </a:lnTo>
                <a:lnTo>
                  <a:pt x="4429076" y="186423"/>
                </a:lnTo>
                <a:lnTo>
                  <a:pt x="4424072" y="185813"/>
                </a:lnTo>
                <a:lnTo>
                  <a:pt x="4423549" y="185750"/>
                </a:lnTo>
                <a:lnTo>
                  <a:pt x="4417791" y="184627"/>
                </a:lnTo>
                <a:lnTo>
                  <a:pt x="4412954" y="183505"/>
                </a:lnTo>
                <a:lnTo>
                  <a:pt x="4409730" y="182382"/>
                </a:lnTo>
                <a:lnTo>
                  <a:pt x="4408809" y="181933"/>
                </a:lnTo>
                <a:lnTo>
                  <a:pt x="4408809" y="181484"/>
                </a:lnTo>
                <a:lnTo>
                  <a:pt x="4408809" y="181260"/>
                </a:lnTo>
                <a:lnTo>
                  <a:pt x="4409730" y="181035"/>
                </a:lnTo>
                <a:lnTo>
                  <a:pt x="4411572" y="180811"/>
                </a:lnTo>
                <a:lnTo>
                  <a:pt x="4403051" y="179464"/>
                </a:lnTo>
                <a:close/>
                <a:moveTo>
                  <a:pt x="4437063" y="166763"/>
                </a:moveTo>
                <a:lnTo>
                  <a:pt x="4441826" y="168351"/>
                </a:lnTo>
                <a:lnTo>
                  <a:pt x="4440744" y="168124"/>
                </a:lnTo>
                <a:lnTo>
                  <a:pt x="4437280" y="167444"/>
                </a:lnTo>
                <a:lnTo>
                  <a:pt x="4437063" y="166763"/>
                </a:lnTo>
                <a:close/>
                <a:moveTo>
                  <a:pt x="2704869" y="70272"/>
                </a:moveTo>
                <a:lnTo>
                  <a:pt x="2691985" y="72729"/>
                </a:lnTo>
                <a:lnTo>
                  <a:pt x="2674056" y="76605"/>
                </a:lnTo>
                <a:lnTo>
                  <a:pt x="2656127" y="80937"/>
                </a:lnTo>
                <a:lnTo>
                  <a:pt x="2642410" y="84293"/>
                </a:lnTo>
                <a:lnTo>
                  <a:pt x="2666380" y="79031"/>
                </a:lnTo>
                <a:lnTo>
                  <a:pt x="2692793" y="72798"/>
                </a:lnTo>
                <a:lnTo>
                  <a:pt x="2704869" y="70272"/>
                </a:lnTo>
                <a:close/>
                <a:moveTo>
                  <a:pt x="2821346" y="67713"/>
                </a:moveTo>
                <a:lnTo>
                  <a:pt x="2826112" y="67713"/>
                </a:lnTo>
                <a:lnTo>
                  <a:pt x="2829289" y="67713"/>
                </a:lnTo>
                <a:lnTo>
                  <a:pt x="2830197" y="67941"/>
                </a:lnTo>
                <a:lnTo>
                  <a:pt x="2830651" y="68169"/>
                </a:lnTo>
                <a:lnTo>
                  <a:pt x="2796382" y="72273"/>
                </a:lnTo>
                <a:lnTo>
                  <a:pt x="2761885" y="76149"/>
                </a:lnTo>
                <a:lnTo>
                  <a:pt x="2727162" y="79797"/>
                </a:lnTo>
                <a:lnTo>
                  <a:pt x="2692893" y="82989"/>
                </a:lnTo>
                <a:lnTo>
                  <a:pt x="2711276" y="78429"/>
                </a:lnTo>
                <a:lnTo>
                  <a:pt x="2725573" y="77061"/>
                </a:lnTo>
                <a:lnTo>
                  <a:pt x="2743275" y="75009"/>
                </a:lnTo>
                <a:lnTo>
                  <a:pt x="2782311" y="71133"/>
                </a:lnTo>
                <a:lnTo>
                  <a:pt x="2800240" y="69309"/>
                </a:lnTo>
                <a:lnTo>
                  <a:pt x="2815218" y="68169"/>
                </a:lnTo>
                <a:lnTo>
                  <a:pt x="2821346" y="67713"/>
                </a:lnTo>
                <a:close/>
                <a:moveTo>
                  <a:pt x="3014027" y="44230"/>
                </a:moveTo>
                <a:lnTo>
                  <a:pt x="2945034" y="53578"/>
                </a:lnTo>
                <a:lnTo>
                  <a:pt x="2875587" y="62470"/>
                </a:lnTo>
                <a:lnTo>
                  <a:pt x="2860835" y="65661"/>
                </a:lnTo>
                <a:lnTo>
                  <a:pt x="2848807" y="68169"/>
                </a:lnTo>
                <a:lnTo>
                  <a:pt x="2839729" y="69765"/>
                </a:lnTo>
                <a:lnTo>
                  <a:pt x="2833601" y="70677"/>
                </a:lnTo>
                <a:lnTo>
                  <a:pt x="2831332" y="70677"/>
                </a:lnTo>
                <a:lnTo>
                  <a:pt x="2830197" y="70677"/>
                </a:lnTo>
                <a:lnTo>
                  <a:pt x="2829516" y="70449"/>
                </a:lnTo>
                <a:lnTo>
                  <a:pt x="2829516" y="70221"/>
                </a:lnTo>
                <a:lnTo>
                  <a:pt x="2829516" y="69765"/>
                </a:lnTo>
                <a:lnTo>
                  <a:pt x="2830424" y="69081"/>
                </a:lnTo>
                <a:lnTo>
                  <a:pt x="2831786" y="68397"/>
                </a:lnTo>
                <a:lnTo>
                  <a:pt x="2837006" y="65889"/>
                </a:lnTo>
                <a:lnTo>
                  <a:pt x="2841091" y="64066"/>
                </a:lnTo>
                <a:lnTo>
                  <a:pt x="2862878" y="61330"/>
                </a:lnTo>
                <a:lnTo>
                  <a:pt x="2884438" y="58366"/>
                </a:lnTo>
                <a:lnTo>
                  <a:pt x="2928012" y="52210"/>
                </a:lnTo>
                <a:lnTo>
                  <a:pt x="2949573" y="49474"/>
                </a:lnTo>
                <a:lnTo>
                  <a:pt x="2971360" y="47194"/>
                </a:lnTo>
                <a:lnTo>
                  <a:pt x="2982027" y="46054"/>
                </a:lnTo>
                <a:lnTo>
                  <a:pt x="2992920" y="45370"/>
                </a:lnTo>
                <a:lnTo>
                  <a:pt x="3003587" y="44686"/>
                </a:lnTo>
                <a:lnTo>
                  <a:pt x="3014027" y="44230"/>
                </a:lnTo>
                <a:close/>
                <a:moveTo>
                  <a:pt x="2906746" y="34573"/>
                </a:moveTo>
                <a:lnTo>
                  <a:pt x="2888610" y="37192"/>
                </a:lnTo>
                <a:lnTo>
                  <a:pt x="2855860" y="41955"/>
                </a:lnTo>
                <a:lnTo>
                  <a:pt x="2823110" y="47398"/>
                </a:lnTo>
                <a:lnTo>
                  <a:pt x="2790360" y="53294"/>
                </a:lnTo>
                <a:lnTo>
                  <a:pt x="2757838" y="59417"/>
                </a:lnTo>
                <a:lnTo>
                  <a:pt x="2725316" y="65994"/>
                </a:lnTo>
                <a:lnTo>
                  <a:pt x="2708496" y="69513"/>
                </a:lnTo>
                <a:lnTo>
                  <a:pt x="2709914" y="69309"/>
                </a:lnTo>
                <a:lnTo>
                  <a:pt x="2705794" y="70095"/>
                </a:lnTo>
                <a:lnTo>
                  <a:pt x="2696284" y="72266"/>
                </a:lnTo>
                <a:lnTo>
                  <a:pt x="2708552" y="69765"/>
                </a:lnTo>
                <a:lnTo>
                  <a:pt x="2721470" y="67541"/>
                </a:lnTo>
                <a:lnTo>
                  <a:pt x="2733885" y="65074"/>
                </a:lnTo>
                <a:lnTo>
                  <a:pt x="2770627" y="58046"/>
                </a:lnTo>
                <a:lnTo>
                  <a:pt x="2807369" y="51245"/>
                </a:lnTo>
                <a:lnTo>
                  <a:pt x="2844111" y="44897"/>
                </a:lnTo>
                <a:lnTo>
                  <a:pt x="2880854" y="39003"/>
                </a:lnTo>
                <a:lnTo>
                  <a:pt x="2901905" y="36015"/>
                </a:lnTo>
                <a:lnTo>
                  <a:pt x="2875183" y="40136"/>
                </a:lnTo>
                <a:lnTo>
                  <a:pt x="2835493" y="46711"/>
                </a:lnTo>
                <a:lnTo>
                  <a:pt x="2796256" y="53512"/>
                </a:lnTo>
                <a:lnTo>
                  <a:pt x="2756792" y="60767"/>
                </a:lnTo>
                <a:lnTo>
                  <a:pt x="2727573" y="66474"/>
                </a:lnTo>
                <a:lnTo>
                  <a:pt x="2739871" y="64293"/>
                </a:lnTo>
                <a:lnTo>
                  <a:pt x="2755758" y="61786"/>
                </a:lnTo>
                <a:lnTo>
                  <a:pt x="2740098" y="64977"/>
                </a:lnTo>
                <a:lnTo>
                  <a:pt x="2724439" y="67941"/>
                </a:lnTo>
                <a:lnTo>
                  <a:pt x="2708779" y="70677"/>
                </a:lnTo>
                <a:lnTo>
                  <a:pt x="2701038" y="71788"/>
                </a:lnTo>
                <a:lnTo>
                  <a:pt x="2683889" y="75276"/>
                </a:lnTo>
                <a:lnTo>
                  <a:pt x="2697369" y="72329"/>
                </a:lnTo>
                <a:lnTo>
                  <a:pt x="2697625" y="72278"/>
                </a:lnTo>
                <a:lnTo>
                  <a:pt x="2696261" y="72474"/>
                </a:lnTo>
                <a:lnTo>
                  <a:pt x="2693871" y="72817"/>
                </a:lnTo>
                <a:lnTo>
                  <a:pt x="2690974" y="73478"/>
                </a:lnTo>
                <a:lnTo>
                  <a:pt x="2679533" y="76162"/>
                </a:lnTo>
                <a:lnTo>
                  <a:pt x="2680386" y="75989"/>
                </a:lnTo>
                <a:lnTo>
                  <a:pt x="2683889" y="75276"/>
                </a:lnTo>
                <a:lnTo>
                  <a:pt x="2675378" y="77137"/>
                </a:lnTo>
                <a:lnTo>
                  <a:pt x="2671642" y="78014"/>
                </a:lnTo>
                <a:lnTo>
                  <a:pt x="2660976" y="80546"/>
                </a:lnTo>
                <a:lnTo>
                  <a:pt x="2667928" y="81393"/>
                </a:lnTo>
                <a:lnTo>
                  <a:pt x="2678368" y="80937"/>
                </a:lnTo>
                <a:lnTo>
                  <a:pt x="2689034" y="80481"/>
                </a:lnTo>
                <a:lnTo>
                  <a:pt x="2699474" y="79569"/>
                </a:lnTo>
                <a:lnTo>
                  <a:pt x="2709914" y="78429"/>
                </a:lnTo>
                <a:lnTo>
                  <a:pt x="2691531" y="83217"/>
                </a:lnTo>
                <a:lnTo>
                  <a:pt x="2678141" y="84585"/>
                </a:lnTo>
                <a:lnTo>
                  <a:pt x="2664978" y="85497"/>
                </a:lnTo>
                <a:lnTo>
                  <a:pt x="2658396" y="85725"/>
                </a:lnTo>
                <a:lnTo>
                  <a:pt x="2651815" y="85725"/>
                </a:lnTo>
                <a:lnTo>
                  <a:pt x="2645006" y="85725"/>
                </a:lnTo>
                <a:lnTo>
                  <a:pt x="2640564" y="85571"/>
                </a:lnTo>
                <a:lnTo>
                  <a:pt x="2633662" y="87312"/>
                </a:lnTo>
                <a:lnTo>
                  <a:pt x="2640497" y="85569"/>
                </a:lnTo>
                <a:lnTo>
                  <a:pt x="2638425" y="85497"/>
                </a:lnTo>
                <a:lnTo>
                  <a:pt x="2660439" y="80481"/>
                </a:lnTo>
                <a:lnTo>
                  <a:pt x="2660441" y="80481"/>
                </a:lnTo>
                <a:lnTo>
                  <a:pt x="2662571" y="79938"/>
                </a:lnTo>
                <a:lnTo>
                  <a:pt x="2661081" y="80264"/>
                </a:lnTo>
                <a:lnTo>
                  <a:pt x="2625246" y="88425"/>
                </a:lnTo>
                <a:lnTo>
                  <a:pt x="2589865" y="96813"/>
                </a:lnTo>
                <a:lnTo>
                  <a:pt x="2554030" y="105882"/>
                </a:lnTo>
                <a:lnTo>
                  <a:pt x="2518875" y="115177"/>
                </a:lnTo>
                <a:lnTo>
                  <a:pt x="2483267" y="124925"/>
                </a:lnTo>
                <a:lnTo>
                  <a:pt x="2448112" y="134900"/>
                </a:lnTo>
                <a:lnTo>
                  <a:pt x="2412958" y="145329"/>
                </a:lnTo>
                <a:lnTo>
                  <a:pt x="2378030" y="155984"/>
                </a:lnTo>
                <a:lnTo>
                  <a:pt x="2343102" y="167093"/>
                </a:lnTo>
                <a:lnTo>
                  <a:pt x="2308175" y="178655"/>
                </a:lnTo>
                <a:lnTo>
                  <a:pt x="2273700" y="190443"/>
                </a:lnTo>
                <a:lnTo>
                  <a:pt x="2239226" y="202686"/>
                </a:lnTo>
                <a:lnTo>
                  <a:pt x="2204752" y="215381"/>
                </a:lnTo>
                <a:lnTo>
                  <a:pt x="2172931" y="227100"/>
                </a:lnTo>
                <a:lnTo>
                  <a:pt x="2180257" y="224223"/>
                </a:lnTo>
                <a:lnTo>
                  <a:pt x="2212463" y="212434"/>
                </a:lnTo>
                <a:lnTo>
                  <a:pt x="2244443" y="200419"/>
                </a:lnTo>
                <a:lnTo>
                  <a:pt x="2276876" y="189083"/>
                </a:lnTo>
                <a:lnTo>
                  <a:pt x="2309309" y="178201"/>
                </a:lnTo>
                <a:lnTo>
                  <a:pt x="2341741" y="167093"/>
                </a:lnTo>
                <a:lnTo>
                  <a:pt x="2374401" y="156664"/>
                </a:lnTo>
                <a:lnTo>
                  <a:pt x="2407288" y="146689"/>
                </a:lnTo>
                <a:lnTo>
                  <a:pt x="2439947" y="136714"/>
                </a:lnTo>
                <a:lnTo>
                  <a:pt x="2472834" y="127192"/>
                </a:lnTo>
                <a:lnTo>
                  <a:pt x="2505947" y="118350"/>
                </a:lnTo>
                <a:lnTo>
                  <a:pt x="2539061" y="109509"/>
                </a:lnTo>
                <a:lnTo>
                  <a:pt x="2572174" y="101121"/>
                </a:lnTo>
                <a:lnTo>
                  <a:pt x="2605514" y="92732"/>
                </a:lnTo>
                <a:lnTo>
                  <a:pt x="2638509" y="85156"/>
                </a:lnTo>
                <a:lnTo>
                  <a:pt x="2639106" y="84357"/>
                </a:lnTo>
                <a:lnTo>
                  <a:pt x="2640013" y="83217"/>
                </a:lnTo>
                <a:lnTo>
                  <a:pt x="2641148" y="82305"/>
                </a:lnTo>
                <a:lnTo>
                  <a:pt x="2642510" y="81393"/>
                </a:lnTo>
                <a:lnTo>
                  <a:pt x="2645914" y="79569"/>
                </a:lnTo>
                <a:lnTo>
                  <a:pt x="2650226" y="78201"/>
                </a:lnTo>
                <a:lnTo>
                  <a:pt x="2654765" y="77061"/>
                </a:lnTo>
                <a:lnTo>
                  <a:pt x="2659758" y="75693"/>
                </a:lnTo>
                <a:lnTo>
                  <a:pt x="2665205" y="75009"/>
                </a:lnTo>
                <a:lnTo>
                  <a:pt x="2670879" y="74097"/>
                </a:lnTo>
                <a:lnTo>
                  <a:pt x="2682453" y="72501"/>
                </a:lnTo>
                <a:lnTo>
                  <a:pt x="2693347" y="71589"/>
                </a:lnTo>
                <a:lnTo>
                  <a:pt x="2702878" y="70449"/>
                </a:lnTo>
                <a:lnTo>
                  <a:pt x="2706737" y="69765"/>
                </a:lnTo>
                <a:lnTo>
                  <a:pt x="2708089" y="69571"/>
                </a:lnTo>
                <a:lnTo>
                  <a:pt x="2709850" y="69169"/>
                </a:lnTo>
                <a:lnTo>
                  <a:pt x="2740326" y="62592"/>
                </a:lnTo>
                <a:lnTo>
                  <a:pt x="2770574" y="56696"/>
                </a:lnTo>
                <a:lnTo>
                  <a:pt x="2801050" y="51026"/>
                </a:lnTo>
                <a:lnTo>
                  <a:pt x="2831525" y="45583"/>
                </a:lnTo>
                <a:lnTo>
                  <a:pt x="2862228" y="40821"/>
                </a:lnTo>
                <a:lnTo>
                  <a:pt x="2892931" y="36512"/>
                </a:lnTo>
                <a:lnTo>
                  <a:pt x="2906746" y="34573"/>
                </a:lnTo>
                <a:close/>
                <a:moveTo>
                  <a:pt x="2938462" y="29897"/>
                </a:moveTo>
                <a:lnTo>
                  <a:pt x="2922587" y="31661"/>
                </a:lnTo>
                <a:lnTo>
                  <a:pt x="2906712" y="33866"/>
                </a:lnTo>
                <a:lnTo>
                  <a:pt x="2922587" y="31441"/>
                </a:lnTo>
                <a:lnTo>
                  <a:pt x="2938462" y="29897"/>
                </a:lnTo>
                <a:close/>
                <a:moveTo>
                  <a:pt x="3179700" y="19835"/>
                </a:moveTo>
                <a:lnTo>
                  <a:pt x="3138849" y="26219"/>
                </a:lnTo>
                <a:lnTo>
                  <a:pt x="3097998" y="32147"/>
                </a:lnTo>
                <a:lnTo>
                  <a:pt x="3057147" y="38074"/>
                </a:lnTo>
                <a:lnTo>
                  <a:pt x="3016296" y="44002"/>
                </a:lnTo>
                <a:lnTo>
                  <a:pt x="3011984" y="41950"/>
                </a:lnTo>
                <a:lnTo>
                  <a:pt x="3021970" y="40582"/>
                </a:lnTo>
                <a:lnTo>
                  <a:pt x="3041261" y="37618"/>
                </a:lnTo>
                <a:lnTo>
                  <a:pt x="3061005" y="34427"/>
                </a:lnTo>
                <a:lnTo>
                  <a:pt x="3080750" y="31007"/>
                </a:lnTo>
                <a:lnTo>
                  <a:pt x="3100721" y="27815"/>
                </a:lnTo>
                <a:lnTo>
                  <a:pt x="3120466" y="24851"/>
                </a:lnTo>
                <a:lnTo>
                  <a:pt x="3130452" y="23711"/>
                </a:lnTo>
                <a:lnTo>
                  <a:pt x="3140210" y="22343"/>
                </a:lnTo>
                <a:lnTo>
                  <a:pt x="3149969" y="21431"/>
                </a:lnTo>
                <a:lnTo>
                  <a:pt x="3159728" y="20747"/>
                </a:lnTo>
                <a:lnTo>
                  <a:pt x="3169714" y="20063"/>
                </a:lnTo>
                <a:lnTo>
                  <a:pt x="3179700" y="19835"/>
                </a:lnTo>
                <a:close/>
                <a:moveTo>
                  <a:pt x="3122105" y="8370"/>
                </a:moveTo>
                <a:lnTo>
                  <a:pt x="3102368" y="10296"/>
                </a:lnTo>
                <a:lnTo>
                  <a:pt x="3072943" y="13382"/>
                </a:lnTo>
                <a:lnTo>
                  <a:pt x="3043065" y="16705"/>
                </a:lnTo>
                <a:lnTo>
                  <a:pt x="3013187" y="20503"/>
                </a:lnTo>
                <a:lnTo>
                  <a:pt x="3013015" y="20525"/>
                </a:lnTo>
                <a:lnTo>
                  <a:pt x="2988035" y="23923"/>
                </a:lnTo>
                <a:lnTo>
                  <a:pt x="2966018" y="26865"/>
                </a:lnTo>
                <a:lnTo>
                  <a:pt x="2954339" y="28574"/>
                </a:lnTo>
                <a:lnTo>
                  <a:pt x="2964225" y="27105"/>
                </a:lnTo>
                <a:lnTo>
                  <a:pt x="2961514" y="27467"/>
                </a:lnTo>
                <a:lnTo>
                  <a:pt x="2955617" y="28175"/>
                </a:lnTo>
                <a:lnTo>
                  <a:pt x="2954568" y="28345"/>
                </a:lnTo>
                <a:lnTo>
                  <a:pt x="2954339" y="28574"/>
                </a:lnTo>
                <a:lnTo>
                  <a:pt x="2954337" y="28576"/>
                </a:lnTo>
                <a:lnTo>
                  <a:pt x="2954338" y="28574"/>
                </a:lnTo>
                <a:lnTo>
                  <a:pt x="2954490" y="28358"/>
                </a:lnTo>
                <a:lnTo>
                  <a:pt x="2953828" y="28465"/>
                </a:lnTo>
                <a:lnTo>
                  <a:pt x="2953828" y="28617"/>
                </a:lnTo>
                <a:lnTo>
                  <a:pt x="2953828" y="28634"/>
                </a:lnTo>
                <a:lnTo>
                  <a:pt x="2954337" y="28574"/>
                </a:lnTo>
                <a:lnTo>
                  <a:pt x="2953828" y="28634"/>
                </a:lnTo>
                <a:lnTo>
                  <a:pt x="2953828" y="28645"/>
                </a:lnTo>
                <a:lnTo>
                  <a:pt x="2954338" y="28574"/>
                </a:lnTo>
                <a:lnTo>
                  <a:pt x="2953828" y="28647"/>
                </a:lnTo>
                <a:lnTo>
                  <a:pt x="2953828" y="28692"/>
                </a:lnTo>
                <a:lnTo>
                  <a:pt x="2953175" y="28739"/>
                </a:lnTo>
                <a:lnTo>
                  <a:pt x="2917596" y="33789"/>
                </a:lnTo>
                <a:lnTo>
                  <a:pt x="2901905" y="36015"/>
                </a:lnTo>
                <a:lnTo>
                  <a:pt x="2914874" y="34015"/>
                </a:lnTo>
                <a:lnTo>
                  <a:pt x="2953102" y="28745"/>
                </a:lnTo>
                <a:lnTo>
                  <a:pt x="2952557" y="28785"/>
                </a:lnTo>
                <a:lnTo>
                  <a:pt x="2923634" y="32203"/>
                </a:lnTo>
                <a:lnTo>
                  <a:pt x="2906746" y="34573"/>
                </a:lnTo>
                <a:lnTo>
                  <a:pt x="2921587" y="32430"/>
                </a:lnTo>
                <a:lnTo>
                  <a:pt x="2952539" y="28786"/>
                </a:lnTo>
                <a:lnTo>
                  <a:pt x="2946498" y="29227"/>
                </a:lnTo>
                <a:lnTo>
                  <a:pt x="2932112" y="30279"/>
                </a:lnTo>
                <a:lnTo>
                  <a:pt x="2934551" y="29945"/>
                </a:lnTo>
                <a:lnTo>
                  <a:pt x="2930525" y="30279"/>
                </a:lnTo>
                <a:lnTo>
                  <a:pt x="2931855" y="30060"/>
                </a:lnTo>
                <a:lnTo>
                  <a:pt x="2936170" y="29723"/>
                </a:lnTo>
                <a:lnTo>
                  <a:pt x="2955379" y="27088"/>
                </a:lnTo>
                <a:lnTo>
                  <a:pt x="2955449" y="26988"/>
                </a:lnTo>
                <a:lnTo>
                  <a:pt x="2955925" y="26988"/>
                </a:lnTo>
                <a:lnTo>
                  <a:pt x="2955896" y="27017"/>
                </a:lnTo>
                <a:lnTo>
                  <a:pt x="2963531" y="25970"/>
                </a:lnTo>
                <a:lnTo>
                  <a:pt x="2971385" y="25063"/>
                </a:lnTo>
                <a:lnTo>
                  <a:pt x="2975345" y="24587"/>
                </a:lnTo>
                <a:lnTo>
                  <a:pt x="2979073" y="23929"/>
                </a:lnTo>
                <a:lnTo>
                  <a:pt x="2979738" y="23929"/>
                </a:lnTo>
                <a:lnTo>
                  <a:pt x="2977228" y="24360"/>
                </a:lnTo>
                <a:lnTo>
                  <a:pt x="2994025" y="22341"/>
                </a:lnTo>
                <a:lnTo>
                  <a:pt x="2979009" y="24382"/>
                </a:lnTo>
                <a:lnTo>
                  <a:pt x="2975278" y="24987"/>
                </a:lnTo>
                <a:lnTo>
                  <a:pt x="2986421" y="23480"/>
                </a:lnTo>
                <a:lnTo>
                  <a:pt x="3003025" y="21265"/>
                </a:lnTo>
                <a:lnTo>
                  <a:pt x="3019399" y="19493"/>
                </a:lnTo>
                <a:lnTo>
                  <a:pt x="3021013" y="19050"/>
                </a:lnTo>
                <a:lnTo>
                  <a:pt x="3020612" y="19435"/>
                </a:lnTo>
                <a:lnTo>
                  <a:pt x="3040575" y="16943"/>
                </a:lnTo>
                <a:lnTo>
                  <a:pt x="3069547" y="13619"/>
                </a:lnTo>
                <a:lnTo>
                  <a:pt x="3098293" y="10533"/>
                </a:lnTo>
                <a:lnTo>
                  <a:pt x="3122105" y="8370"/>
                </a:lnTo>
                <a:close/>
                <a:moveTo>
                  <a:pt x="3145845" y="6369"/>
                </a:moveTo>
                <a:lnTo>
                  <a:pt x="3127039" y="7922"/>
                </a:lnTo>
                <a:lnTo>
                  <a:pt x="3122105" y="8370"/>
                </a:lnTo>
                <a:lnTo>
                  <a:pt x="3131566" y="7447"/>
                </a:lnTo>
                <a:lnTo>
                  <a:pt x="3145845" y="6369"/>
                </a:lnTo>
                <a:close/>
                <a:moveTo>
                  <a:pt x="3266300" y="3900"/>
                </a:moveTo>
                <a:lnTo>
                  <a:pt x="3253912" y="7067"/>
                </a:lnTo>
                <a:lnTo>
                  <a:pt x="3241657" y="9803"/>
                </a:lnTo>
                <a:lnTo>
                  <a:pt x="3228948" y="12539"/>
                </a:lnTo>
                <a:lnTo>
                  <a:pt x="3216239" y="14591"/>
                </a:lnTo>
                <a:lnTo>
                  <a:pt x="3203302" y="16415"/>
                </a:lnTo>
                <a:lnTo>
                  <a:pt x="3190820" y="17783"/>
                </a:lnTo>
                <a:lnTo>
                  <a:pt x="3177884" y="18467"/>
                </a:lnTo>
                <a:lnTo>
                  <a:pt x="3165175" y="18923"/>
                </a:lnTo>
                <a:lnTo>
                  <a:pt x="3177884" y="17099"/>
                </a:lnTo>
                <a:lnTo>
                  <a:pt x="3190366" y="14591"/>
                </a:lnTo>
                <a:lnTo>
                  <a:pt x="3215785" y="9803"/>
                </a:lnTo>
                <a:lnTo>
                  <a:pt x="3228267" y="7523"/>
                </a:lnTo>
                <a:lnTo>
                  <a:pt x="3240976" y="5927"/>
                </a:lnTo>
                <a:lnTo>
                  <a:pt x="3253685" y="4332"/>
                </a:lnTo>
                <a:lnTo>
                  <a:pt x="3260040" y="4104"/>
                </a:lnTo>
                <a:lnTo>
                  <a:pt x="3261999" y="4033"/>
                </a:lnTo>
                <a:lnTo>
                  <a:pt x="3266287" y="3900"/>
                </a:lnTo>
                <a:lnTo>
                  <a:pt x="3266300" y="3900"/>
                </a:lnTo>
                <a:close/>
                <a:moveTo>
                  <a:pt x="3180884" y="3697"/>
                </a:moveTo>
                <a:lnTo>
                  <a:pt x="3159860" y="5311"/>
                </a:lnTo>
                <a:lnTo>
                  <a:pt x="3145845" y="6369"/>
                </a:lnTo>
                <a:lnTo>
                  <a:pt x="3155785" y="5548"/>
                </a:lnTo>
                <a:lnTo>
                  <a:pt x="3180884" y="3697"/>
                </a:lnTo>
                <a:close/>
                <a:moveTo>
                  <a:pt x="3187700" y="3174"/>
                </a:moveTo>
                <a:lnTo>
                  <a:pt x="3184758" y="3412"/>
                </a:lnTo>
                <a:lnTo>
                  <a:pt x="3180884" y="3697"/>
                </a:lnTo>
                <a:lnTo>
                  <a:pt x="3183669" y="3484"/>
                </a:lnTo>
                <a:lnTo>
                  <a:pt x="3187700" y="3174"/>
                </a:lnTo>
                <a:close/>
                <a:moveTo>
                  <a:pt x="3243699" y="912"/>
                </a:moveTo>
                <a:lnTo>
                  <a:pt x="3243721" y="968"/>
                </a:lnTo>
                <a:lnTo>
                  <a:pt x="3233487" y="1368"/>
                </a:lnTo>
                <a:lnTo>
                  <a:pt x="3243699" y="912"/>
                </a:lnTo>
                <a:close/>
                <a:moveTo>
                  <a:pt x="3265714" y="0"/>
                </a:moveTo>
                <a:lnTo>
                  <a:pt x="3267075" y="3876"/>
                </a:lnTo>
                <a:lnTo>
                  <a:pt x="3266300" y="3900"/>
                </a:lnTo>
                <a:lnTo>
                  <a:pt x="3266394" y="3876"/>
                </a:lnTo>
                <a:lnTo>
                  <a:pt x="3261999" y="4033"/>
                </a:lnTo>
                <a:lnTo>
                  <a:pt x="3245061" y="4560"/>
                </a:lnTo>
                <a:lnTo>
                  <a:pt x="3243721" y="968"/>
                </a:lnTo>
                <a:lnTo>
                  <a:pt x="3256862" y="456"/>
                </a:lnTo>
                <a:lnTo>
                  <a:pt x="3265714" y="0"/>
                </a:lnTo>
                <a:close/>
              </a:path>
            </a:pathLst>
          </a:custGeom>
          <a:solidFill>
            <a:srgbClr val="4AD1EA">
              <a:alpha val="100000"/>
            </a:srgbClr>
          </a:solidFill>
          <a:ln w="9525">
            <a:noFill/>
          </a:ln>
        </p:spPr>
        <p:txBody>
          <a:bodyPr/>
          <a:lstStyle/>
          <a:p>
            <a:endParaRPr lang="zh-CN" altLang="en-US" noProof="1"/>
          </a:p>
        </p:txBody>
      </p:sp>
      <p:sp>
        <p:nvSpPr>
          <p:cNvPr id="9" name="椭圆 8"/>
          <p:cNvSpPr>
            <a:spLocks noChangeAspect="1"/>
          </p:cNvSpPr>
          <p:nvPr/>
        </p:nvSpPr>
        <p:spPr>
          <a:xfrm>
            <a:off x="5011738" y="2511425"/>
            <a:ext cx="2160587" cy="2160588"/>
          </a:xfrm>
          <a:prstGeom prst="ellipse">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椭圆 9"/>
          <p:cNvSpPr>
            <a:spLocks noChangeAspect="1"/>
          </p:cNvSpPr>
          <p:nvPr/>
        </p:nvSpPr>
        <p:spPr>
          <a:xfrm>
            <a:off x="4652963" y="2151063"/>
            <a:ext cx="2879725" cy="2879725"/>
          </a:xfrm>
          <a:prstGeom prst="ellipse">
            <a:avLst/>
          </a:prstGeom>
          <a:noFill/>
          <a:ln w="19050">
            <a:solidFill>
              <a:schemeClr val="bg1">
                <a:lumMod val="8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椭圆 10"/>
          <p:cNvSpPr>
            <a:spLocks noChangeAspect="1"/>
          </p:cNvSpPr>
          <p:nvPr/>
        </p:nvSpPr>
        <p:spPr>
          <a:xfrm rot="2700000">
            <a:off x="4793457" y="2288381"/>
            <a:ext cx="539750" cy="54133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椭圆 11"/>
          <p:cNvSpPr>
            <a:spLocks noChangeAspect="1"/>
          </p:cNvSpPr>
          <p:nvPr/>
        </p:nvSpPr>
        <p:spPr>
          <a:xfrm rot="2700000">
            <a:off x="6858794" y="2288381"/>
            <a:ext cx="539750" cy="541338"/>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椭圆 12"/>
          <p:cNvSpPr>
            <a:spLocks noChangeAspect="1"/>
          </p:cNvSpPr>
          <p:nvPr/>
        </p:nvSpPr>
        <p:spPr>
          <a:xfrm rot="2700000">
            <a:off x="6858794" y="4353719"/>
            <a:ext cx="539750" cy="541338"/>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椭圆 13"/>
          <p:cNvSpPr>
            <a:spLocks noChangeAspect="1"/>
          </p:cNvSpPr>
          <p:nvPr/>
        </p:nvSpPr>
        <p:spPr>
          <a:xfrm rot="2700000">
            <a:off x="4793457" y="4353719"/>
            <a:ext cx="539750" cy="541337"/>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15" name="直接连接符 14"/>
          <p:cNvCxnSpPr/>
          <p:nvPr/>
        </p:nvCxnSpPr>
        <p:spPr>
          <a:xfrm>
            <a:off x="4471988" y="1997075"/>
            <a:ext cx="360362" cy="360363"/>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直接连接符 15"/>
          <p:cNvCxnSpPr/>
          <p:nvPr/>
        </p:nvCxnSpPr>
        <p:spPr>
          <a:xfrm flipH="1">
            <a:off x="1333500" y="1997075"/>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直接连接符 16"/>
          <p:cNvCxnSpPr/>
          <p:nvPr/>
        </p:nvCxnSpPr>
        <p:spPr>
          <a:xfrm flipV="1">
            <a:off x="4471988" y="4826000"/>
            <a:ext cx="360362" cy="360363"/>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直接连接符 17"/>
          <p:cNvCxnSpPr/>
          <p:nvPr/>
        </p:nvCxnSpPr>
        <p:spPr>
          <a:xfrm flipH="1">
            <a:off x="1333500" y="5186363"/>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直接连接符 18"/>
          <p:cNvCxnSpPr/>
          <p:nvPr/>
        </p:nvCxnSpPr>
        <p:spPr>
          <a:xfrm flipH="1">
            <a:off x="7331075" y="2000250"/>
            <a:ext cx="358775" cy="360363"/>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直接连接符 19"/>
          <p:cNvCxnSpPr/>
          <p:nvPr/>
        </p:nvCxnSpPr>
        <p:spPr>
          <a:xfrm flipH="1">
            <a:off x="7689850" y="1997075"/>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1" name="直接连接符 20"/>
          <p:cNvCxnSpPr/>
          <p:nvPr/>
        </p:nvCxnSpPr>
        <p:spPr>
          <a:xfrm>
            <a:off x="7331075" y="4822825"/>
            <a:ext cx="358775" cy="358775"/>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2" name="直接连接符 21"/>
          <p:cNvCxnSpPr/>
          <p:nvPr/>
        </p:nvCxnSpPr>
        <p:spPr>
          <a:xfrm flipH="1">
            <a:off x="7689850" y="5181600"/>
            <a:ext cx="3138488" cy="0"/>
          </a:xfrm>
          <a:prstGeom prst="line">
            <a:avLst/>
          </a:prstGeom>
          <a:ln w="19050">
            <a:solidFill>
              <a:schemeClr val="bg1">
                <a:lumMod val="8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3" name="矩形 22"/>
          <p:cNvSpPr/>
          <p:nvPr/>
        </p:nvSpPr>
        <p:spPr>
          <a:xfrm>
            <a:off x="1333500" y="2154238"/>
            <a:ext cx="3138488" cy="739775"/>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24" name="矩形 23"/>
          <p:cNvSpPr/>
          <p:nvPr/>
        </p:nvSpPr>
        <p:spPr>
          <a:xfrm>
            <a:off x="1333500" y="4289425"/>
            <a:ext cx="3138488"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25" name="矩形 24"/>
          <p:cNvSpPr/>
          <p:nvPr/>
        </p:nvSpPr>
        <p:spPr>
          <a:xfrm>
            <a:off x="7713663" y="2154238"/>
            <a:ext cx="3136900" cy="739775"/>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26" name="矩形 25"/>
          <p:cNvSpPr/>
          <p:nvPr/>
        </p:nvSpPr>
        <p:spPr>
          <a:xfrm>
            <a:off x="7713663" y="4289425"/>
            <a:ext cx="3136900" cy="738188"/>
          </a:xfrm>
          <a:prstGeom prst="rect">
            <a:avLst/>
          </a:prstGeom>
        </p:spPr>
        <p:txBody>
          <a:bodyPr>
            <a:spAutoFit/>
          </a:bodyPr>
          <a:lstStyle/>
          <a:p>
            <a:pPr fontAlgn="auto">
              <a:spcBef>
                <a:spcPts val="0"/>
              </a:spcBef>
              <a:spcAft>
                <a:spcPts val="0"/>
              </a:spcAft>
              <a:buFontTx/>
              <a:buNone/>
              <a:defRPr/>
            </a:pPr>
            <a:r>
              <a:rPr lang="en-US" altLang="zh-CN" sz="1400" dirty="0">
                <a:solidFill>
                  <a:schemeClr val="tx1">
                    <a:lumMod val="65000"/>
                    <a:lumOff val="35000"/>
                  </a:schemeClr>
                </a:solidFill>
                <a:latin typeface="+mn-lt"/>
                <a:ea typeface="+mn-ea"/>
              </a:rPr>
              <a:t>Using default text is a simple way to create the appearance of content without having to create it. </a:t>
            </a:r>
            <a:endParaRPr lang="zh-CN" altLang="en-US" sz="1400" dirty="0">
              <a:solidFill>
                <a:schemeClr val="tx1">
                  <a:lumMod val="65000"/>
                  <a:lumOff val="35000"/>
                </a:schemeClr>
              </a:solidFill>
              <a:latin typeface="+mn-lt"/>
              <a:ea typeface="+mn-ea"/>
            </a:endParaRPr>
          </a:p>
        </p:txBody>
      </p:sp>
      <p:sp>
        <p:nvSpPr>
          <p:cNvPr id="27" name="文本框 26"/>
          <p:cNvSpPr txBox="1"/>
          <p:nvPr/>
        </p:nvSpPr>
        <p:spPr>
          <a:xfrm>
            <a:off x="1333500" y="1636713"/>
            <a:ext cx="2227263" cy="338137"/>
          </a:xfrm>
          <a:prstGeom prst="rect">
            <a:avLst/>
          </a:prstGeom>
          <a:noFill/>
        </p:spPr>
        <p:txBody>
          <a:bodyPr wrap="none">
            <a:spAutoFit/>
          </a:bodyPr>
          <a:lstStyle/>
          <a:p>
            <a:pPr fontAlgn="auto">
              <a:spcBef>
                <a:spcPts val="0"/>
              </a:spcBef>
              <a:spcAft>
                <a:spcPts val="0"/>
              </a:spcAft>
              <a:buFontTx/>
              <a:buNone/>
              <a:defRPr/>
            </a:pPr>
            <a:r>
              <a:rPr lang="en-US" altLang="zh-CN" sz="1600" dirty="0">
                <a:solidFill>
                  <a:schemeClr val="accent6"/>
                </a:solidFill>
                <a:latin typeface="+mn-lt"/>
                <a:ea typeface="+mn-ea"/>
              </a:rPr>
              <a:t>ADD YOUR TEXT HERE</a:t>
            </a:r>
            <a:endParaRPr lang="zh-CN" altLang="en-US" sz="1600" dirty="0">
              <a:solidFill>
                <a:schemeClr val="accent6"/>
              </a:solidFill>
              <a:latin typeface="+mn-lt"/>
              <a:ea typeface="+mn-ea"/>
            </a:endParaRPr>
          </a:p>
        </p:txBody>
      </p:sp>
      <p:sp>
        <p:nvSpPr>
          <p:cNvPr id="34839" name="文本框 27"/>
          <p:cNvSpPr txBox="1">
            <a:spLocks noChangeArrowheads="1"/>
          </p:cNvSpPr>
          <p:nvPr/>
        </p:nvSpPr>
        <p:spPr bwMode="auto">
          <a:xfrm>
            <a:off x="7713663" y="1636713"/>
            <a:ext cx="2225675"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YOUR TEXT HERE</a:t>
            </a:r>
            <a:endParaRPr lang="zh-CN" altLang="en-US" sz="1600">
              <a:solidFill>
                <a:srgbClr val="4AD1EA"/>
              </a:solidFill>
            </a:endParaRPr>
          </a:p>
        </p:txBody>
      </p:sp>
      <p:sp>
        <p:nvSpPr>
          <p:cNvPr id="29" name="文本框 28"/>
          <p:cNvSpPr txBox="1"/>
          <p:nvPr/>
        </p:nvSpPr>
        <p:spPr>
          <a:xfrm>
            <a:off x="7713663" y="5218113"/>
            <a:ext cx="2225675" cy="339725"/>
          </a:xfrm>
          <a:prstGeom prst="rect">
            <a:avLst/>
          </a:prstGeom>
          <a:noFill/>
        </p:spPr>
        <p:txBody>
          <a:bodyPr wrap="none">
            <a:spAutoFit/>
          </a:bodyPr>
          <a:lstStyle/>
          <a:p>
            <a:pPr fontAlgn="auto">
              <a:spcBef>
                <a:spcPts val="0"/>
              </a:spcBef>
              <a:spcAft>
                <a:spcPts val="0"/>
              </a:spcAft>
              <a:buFontTx/>
              <a:buNone/>
              <a:defRPr/>
            </a:pPr>
            <a:r>
              <a:rPr lang="en-US" altLang="zh-CN" sz="1600" dirty="0">
                <a:solidFill>
                  <a:schemeClr val="accent6"/>
                </a:solidFill>
                <a:latin typeface="+mn-lt"/>
                <a:ea typeface="+mn-ea"/>
              </a:rPr>
              <a:t>ADD YOUR TEXT HERE</a:t>
            </a:r>
            <a:endParaRPr lang="zh-CN" altLang="en-US" sz="1600" dirty="0">
              <a:solidFill>
                <a:schemeClr val="accent6"/>
              </a:solidFill>
              <a:latin typeface="+mn-lt"/>
              <a:ea typeface="+mn-ea"/>
            </a:endParaRPr>
          </a:p>
        </p:txBody>
      </p:sp>
      <p:sp>
        <p:nvSpPr>
          <p:cNvPr id="34841" name="文本框 29"/>
          <p:cNvSpPr txBox="1">
            <a:spLocks noChangeArrowheads="1"/>
          </p:cNvSpPr>
          <p:nvPr/>
        </p:nvSpPr>
        <p:spPr bwMode="auto">
          <a:xfrm>
            <a:off x="1333500" y="5218113"/>
            <a:ext cx="2227263"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YOUR TEXT HERE</a:t>
            </a:r>
            <a:endParaRPr lang="zh-CN" altLang="en-US" sz="1600">
              <a:solidFill>
                <a:srgbClr val="4AD1EA"/>
              </a:solidFill>
            </a:endParaRPr>
          </a:p>
        </p:txBody>
      </p:sp>
      <p:sp>
        <p:nvSpPr>
          <p:cNvPr id="31" name="KSO_Shape"/>
          <p:cNvSpPr>
            <a:spLocks noChangeAspect="1"/>
          </p:cNvSpPr>
          <p:nvPr/>
        </p:nvSpPr>
        <p:spPr>
          <a:xfrm>
            <a:off x="7000875" y="2439988"/>
            <a:ext cx="250825" cy="234950"/>
          </a:xfrm>
          <a:custGeom>
            <a:avLst/>
            <a:gdLst/>
            <a:ahLst/>
            <a:cxnLst/>
            <a:rect l="l" t="t" r="r" b="b"/>
            <a:pathLst>
              <a:path w="969654" h="903534">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2" name="KSO_Shape"/>
          <p:cNvSpPr>
            <a:spLocks noChangeAspect="1"/>
          </p:cNvSpPr>
          <p:nvPr/>
        </p:nvSpPr>
        <p:spPr>
          <a:xfrm>
            <a:off x="4919663" y="2438400"/>
            <a:ext cx="287337" cy="233363"/>
          </a:xfrm>
          <a:custGeom>
            <a:avLst/>
            <a:gdLst/>
            <a:ahLst/>
            <a:cxnLst/>
            <a:rect l="l" t="t" r="r" b="b"/>
            <a:pathLst>
              <a:path w="684048" h="556307">
                <a:moveTo>
                  <a:pt x="222901" y="383453"/>
                </a:moveTo>
                <a:cubicBezTo>
                  <a:pt x="218315" y="383977"/>
                  <a:pt x="213613" y="385281"/>
                  <a:pt x="209039" y="387420"/>
                </a:cubicBezTo>
                <a:cubicBezTo>
                  <a:pt x="190739" y="395979"/>
                  <a:pt x="181407" y="414680"/>
                  <a:pt x="188193" y="429191"/>
                </a:cubicBezTo>
                <a:cubicBezTo>
                  <a:pt x="194980" y="443702"/>
                  <a:pt x="215317" y="448527"/>
                  <a:pt x="233616" y="439969"/>
                </a:cubicBezTo>
                <a:cubicBezTo>
                  <a:pt x="251915" y="431410"/>
                  <a:pt x="261248" y="412709"/>
                  <a:pt x="254461" y="398198"/>
                </a:cubicBezTo>
                <a:cubicBezTo>
                  <a:pt x="249371" y="387315"/>
                  <a:pt x="236659" y="381879"/>
                  <a:pt x="222901" y="383453"/>
                </a:cubicBezTo>
                <a:close/>
                <a:moveTo>
                  <a:pt x="284035" y="369073"/>
                </a:moveTo>
                <a:cubicBezTo>
                  <a:pt x="281538" y="368297"/>
                  <a:pt x="278657" y="368441"/>
                  <a:pt x="275985" y="369691"/>
                </a:cubicBezTo>
                <a:cubicBezTo>
                  <a:pt x="270641" y="372190"/>
                  <a:pt x="268154" y="378164"/>
                  <a:pt x="270432" y="383034"/>
                </a:cubicBezTo>
                <a:cubicBezTo>
                  <a:pt x="272710" y="387904"/>
                  <a:pt x="278888" y="389825"/>
                  <a:pt x="284233" y="387325"/>
                </a:cubicBezTo>
                <a:cubicBezTo>
                  <a:pt x="289577" y="384826"/>
                  <a:pt x="292063" y="378852"/>
                  <a:pt x="289785" y="373982"/>
                </a:cubicBezTo>
                <a:cubicBezTo>
                  <a:pt x="288647" y="371547"/>
                  <a:pt x="286533" y="369850"/>
                  <a:pt x="284035" y="369073"/>
                </a:cubicBezTo>
                <a:close/>
                <a:moveTo>
                  <a:pt x="266604" y="297070"/>
                </a:moveTo>
                <a:cubicBezTo>
                  <a:pt x="319078" y="300338"/>
                  <a:pt x="362309" y="335548"/>
                  <a:pt x="367763" y="383070"/>
                </a:cubicBezTo>
                <a:cubicBezTo>
                  <a:pt x="373996" y="437381"/>
                  <a:pt x="328527" y="487207"/>
                  <a:pt x="266205" y="494360"/>
                </a:cubicBezTo>
                <a:cubicBezTo>
                  <a:pt x="203883" y="501513"/>
                  <a:pt x="148308" y="463284"/>
                  <a:pt x="142074" y="408972"/>
                </a:cubicBezTo>
                <a:cubicBezTo>
                  <a:pt x="135841" y="354661"/>
                  <a:pt x="181310" y="304835"/>
                  <a:pt x="243632" y="297682"/>
                </a:cubicBezTo>
                <a:cubicBezTo>
                  <a:pt x="251423" y="296788"/>
                  <a:pt x="259108" y="296603"/>
                  <a:pt x="266604" y="297070"/>
                </a:cubicBezTo>
                <a:close/>
                <a:moveTo>
                  <a:pt x="297042" y="252387"/>
                </a:moveTo>
                <a:cubicBezTo>
                  <a:pt x="283618" y="252176"/>
                  <a:pt x="269820" y="252839"/>
                  <a:pt x="255793" y="254449"/>
                </a:cubicBezTo>
                <a:cubicBezTo>
                  <a:pt x="143583" y="267328"/>
                  <a:pt x="59288" y="335880"/>
                  <a:pt x="67516" y="407566"/>
                </a:cubicBezTo>
                <a:cubicBezTo>
                  <a:pt x="75743" y="479252"/>
                  <a:pt x="173377" y="526925"/>
                  <a:pt x="285587" y="514046"/>
                </a:cubicBezTo>
                <a:cubicBezTo>
                  <a:pt x="397797" y="501168"/>
                  <a:pt x="482091" y="432615"/>
                  <a:pt x="473864" y="360929"/>
                </a:cubicBezTo>
                <a:cubicBezTo>
                  <a:pt x="466665" y="298204"/>
                  <a:pt x="391015" y="253864"/>
                  <a:pt x="297042" y="252387"/>
                </a:cubicBezTo>
                <a:close/>
                <a:moveTo>
                  <a:pt x="509416" y="97868"/>
                </a:moveTo>
                <a:cubicBezTo>
                  <a:pt x="544841" y="99182"/>
                  <a:pt x="588107" y="127580"/>
                  <a:pt x="590257" y="183051"/>
                </a:cubicBezTo>
                <a:cubicBezTo>
                  <a:pt x="592352" y="199448"/>
                  <a:pt x="588214" y="215684"/>
                  <a:pt x="579852" y="229407"/>
                </a:cubicBezTo>
                <a:lnTo>
                  <a:pt x="580228" y="229581"/>
                </a:lnTo>
                <a:cubicBezTo>
                  <a:pt x="580244" y="229743"/>
                  <a:pt x="580186" y="229872"/>
                  <a:pt x="580126" y="230000"/>
                </a:cubicBezTo>
                <a:lnTo>
                  <a:pt x="578707" y="232024"/>
                </a:lnTo>
                <a:cubicBezTo>
                  <a:pt x="578590" y="232839"/>
                  <a:pt x="578192" y="233485"/>
                  <a:pt x="577787" y="234126"/>
                </a:cubicBezTo>
                <a:lnTo>
                  <a:pt x="577385" y="233908"/>
                </a:lnTo>
                <a:cubicBezTo>
                  <a:pt x="572286" y="241165"/>
                  <a:pt x="563167" y="244302"/>
                  <a:pt x="554750" y="241632"/>
                </a:cubicBezTo>
                <a:lnTo>
                  <a:pt x="548315" y="238643"/>
                </a:lnTo>
                <a:cubicBezTo>
                  <a:pt x="539522" y="233101"/>
                  <a:pt x="536249" y="221620"/>
                  <a:pt x="540834" y="211750"/>
                </a:cubicBezTo>
                <a:lnTo>
                  <a:pt x="541088" y="211402"/>
                </a:lnTo>
                <a:lnTo>
                  <a:pt x="541243" y="211474"/>
                </a:lnTo>
                <a:cubicBezTo>
                  <a:pt x="549302" y="193084"/>
                  <a:pt x="546794" y="175359"/>
                  <a:pt x="541863" y="165391"/>
                </a:cubicBezTo>
                <a:cubicBezTo>
                  <a:pt x="534763" y="151042"/>
                  <a:pt x="514479" y="135118"/>
                  <a:pt x="480142" y="145181"/>
                </a:cubicBezTo>
                <a:lnTo>
                  <a:pt x="480025" y="144483"/>
                </a:lnTo>
                <a:cubicBezTo>
                  <a:pt x="471706" y="144624"/>
                  <a:pt x="464282" y="140887"/>
                  <a:pt x="461009" y="134412"/>
                </a:cubicBezTo>
                <a:lnTo>
                  <a:pt x="458966" y="128175"/>
                </a:lnTo>
                <a:cubicBezTo>
                  <a:pt x="457496" y="119354"/>
                  <a:pt x="463572" y="110158"/>
                  <a:pt x="473636" y="106144"/>
                </a:cubicBezTo>
                <a:lnTo>
                  <a:pt x="473571" y="105761"/>
                </a:lnTo>
                <a:cubicBezTo>
                  <a:pt x="485121" y="99922"/>
                  <a:pt x="497817" y="97438"/>
                  <a:pt x="509416" y="97868"/>
                </a:cubicBezTo>
                <a:close/>
                <a:moveTo>
                  <a:pt x="286518" y="82088"/>
                </a:moveTo>
                <a:cubicBezTo>
                  <a:pt x="376738" y="91976"/>
                  <a:pt x="317665" y="163994"/>
                  <a:pt x="337363" y="184000"/>
                </a:cubicBezTo>
                <a:cubicBezTo>
                  <a:pt x="387081" y="179119"/>
                  <a:pt x="437510" y="146098"/>
                  <a:pt x="486517" y="169358"/>
                </a:cubicBezTo>
                <a:cubicBezTo>
                  <a:pt x="533076" y="203014"/>
                  <a:pt x="494312" y="233925"/>
                  <a:pt x="501054" y="264835"/>
                </a:cubicBezTo>
                <a:cubicBezTo>
                  <a:pt x="649340" y="323962"/>
                  <a:pt x="585744" y="409170"/>
                  <a:pt x="562675" y="436725"/>
                </a:cubicBezTo>
                <a:cubicBezTo>
                  <a:pt x="354965" y="648778"/>
                  <a:pt x="45454" y="533772"/>
                  <a:pt x="10807" y="435328"/>
                </a:cubicBezTo>
                <a:cubicBezTo>
                  <a:pt x="-41075" y="330306"/>
                  <a:pt x="100878" y="89491"/>
                  <a:pt x="286518" y="82088"/>
                </a:cubicBezTo>
                <a:close/>
                <a:moveTo>
                  <a:pt x="489068" y="0"/>
                </a:moveTo>
                <a:cubicBezTo>
                  <a:pt x="596753" y="0"/>
                  <a:pt x="684048" y="87296"/>
                  <a:pt x="684048" y="194980"/>
                </a:cubicBezTo>
                <a:cubicBezTo>
                  <a:pt x="684048" y="216847"/>
                  <a:pt x="680448" y="237874"/>
                  <a:pt x="672966" y="257215"/>
                </a:cubicBezTo>
                <a:lnTo>
                  <a:pt x="672379" y="257003"/>
                </a:lnTo>
                <a:cubicBezTo>
                  <a:pt x="668967" y="265617"/>
                  <a:pt x="657523" y="269364"/>
                  <a:pt x="645725" y="265916"/>
                </a:cubicBezTo>
                <a:lnTo>
                  <a:pt x="637884" y="262819"/>
                </a:lnTo>
                <a:cubicBezTo>
                  <a:pt x="627530" y="257587"/>
                  <a:pt x="621785" y="247890"/>
                  <a:pt x="624308" y="239644"/>
                </a:cubicBezTo>
                <a:lnTo>
                  <a:pt x="623975" y="239524"/>
                </a:lnTo>
                <a:cubicBezTo>
                  <a:pt x="629260" y="225659"/>
                  <a:pt x="631774" y="210613"/>
                  <a:pt x="631774" y="194980"/>
                </a:cubicBezTo>
                <a:cubicBezTo>
                  <a:pt x="631774" y="116165"/>
                  <a:pt x="567883" y="52274"/>
                  <a:pt x="489068" y="52274"/>
                </a:cubicBezTo>
                <a:lnTo>
                  <a:pt x="469942" y="54202"/>
                </a:lnTo>
                <a:lnTo>
                  <a:pt x="469951" y="54239"/>
                </a:lnTo>
                <a:cubicBezTo>
                  <a:pt x="469861" y="54366"/>
                  <a:pt x="469744" y="54397"/>
                  <a:pt x="469627" y="54427"/>
                </a:cubicBezTo>
                <a:cubicBezTo>
                  <a:pt x="460634" y="56697"/>
                  <a:pt x="450861" y="49439"/>
                  <a:pt x="446718" y="37636"/>
                </a:cubicBezTo>
                <a:lnTo>
                  <a:pt x="444619" y="29323"/>
                </a:lnTo>
                <a:cubicBezTo>
                  <a:pt x="442667" y="16995"/>
                  <a:pt x="447797" y="5987"/>
                  <a:pt x="456757" y="3699"/>
                </a:cubicBezTo>
                <a:lnTo>
                  <a:pt x="456661" y="3267"/>
                </a:lnTo>
                <a:cubicBezTo>
                  <a:pt x="467135" y="923"/>
                  <a:pt x="477994" y="0"/>
                  <a:pt x="4890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4844" name="Freeform 16"/>
          <p:cNvSpPr>
            <a:spLocks noChangeAspect="1" noChangeArrowheads="1"/>
          </p:cNvSpPr>
          <p:nvPr/>
        </p:nvSpPr>
        <p:spPr bwMode="auto">
          <a:xfrm>
            <a:off x="4919663" y="4541838"/>
            <a:ext cx="285750" cy="233362"/>
          </a:xfrm>
          <a:custGeom>
            <a:avLst/>
            <a:gdLst>
              <a:gd name="T0" fmla="*/ 197 w 197"/>
              <a:gd name="T1" fmla="*/ 19 h 160"/>
              <a:gd name="T2" fmla="*/ 174 w 197"/>
              <a:gd name="T3" fmla="*/ 25 h 160"/>
              <a:gd name="T4" fmla="*/ 192 w 197"/>
              <a:gd name="T5" fmla="*/ 3 h 160"/>
              <a:gd name="T6" fmla="*/ 166 w 197"/>
              <a:gd name="T7" fmla="*/ 13 h 160"/>
              <a:gd name="T8" fmla="*/ 136 w 197"/>
              <a:gd name="T9" fmla="*/ 0 h 160"/>
              <a:gd name="T10" fmla="*/ 96 w 197"/>
              <a:gd name="T11" fmla="*/ 40 h 160"/>
              <a:gd name="T12" fmla="*/ 97 w 197"/>
              <a:gd name="T13" fmla="*/ 50 h 160"/>
              <a:gd name="T14" fmla="*/ 14 w 197"/>
              <a:gd name="T15" fmla="*/ 7 h 160"/>
              <a:gd name="T16" fmla="*/ 8 w 197"/>
              <a:gd name="T17" fmla="*/ 28 h 160"/>
              <a:gd name="T18" fmla="*/ 26 w 197"/>
              <a:gd name="T19" fmla="*/ 61 h 160"/>
              <a:gd name="T20" fmla="*/ 8 w 197"/>
              <a:gd name="T21" fmla="*/ 56 h 160"/>
              <a:gd name="T22" fmla="*/ 8 w 197"/>
              <a:gd name="T23" fmla="*/ 57 h 160"/>
              <a:gd name="T24" fmla="*/ 40 w 197"/>
              <a:gd name="T25" fmla="*/ 96 h 160"/>
              <a:gd name="T26" fmla="*/ 30 w 197"/>
              <a:gd name="T27" fmla="*/ 98 h 160"/>
              <a:gd name="T28" fmla="*/ 22 w 197"/>
              <a:gd name="T29" fmla="*/ 97 h 160"/>
              <a:gd name="T30" fmla="*/ 60 w 197"/>
              <a:gd name="T31" fmla="*/ 125 h 160"/>
              <a:gd name="T32" fmla="*/ 10 w 197"/>
              <a:gd name="T33" fmla="*/ 142 h 160"/>
              <a:gd name="T34" fmla="*/ 0 w 197"/>
              <a:gd name="T35" fmla="*/ 142 h 160"/>
              <a:gd name="T36" fmla="*/ 62 w 197"/>
              <a:gd name="T37" fmla="*/ 160 h 160"/>
              <a:gd name="T38" fmla="*/ 177 w 197"/>
              <a:gd name="T39" fmla="*/ 45 h 160"/>
              <a:gd name="T40" fmla="*/ 177 w 197"/>
              <a:gd name="T41" fmla="*/ 40 h 160"/>
              <a:gd name="T42" fmla="*/ 197 w 197"/>
              <a:gd name="T43"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7" h="160">
                <a:moveTo>
                  <a:pt x="197" y="19"/>
                </a:moveTo>
                <a:cubicBezTo>
                  <a:pt x="190" y="22"/>
                  <a:pt x="182" y="24"/>
                  <a:pt x="174" y="25"/>
                </a:cubicBezTo>
                <a:cubicBezTo>
                  <a:pt x="182" y="20"/>
                  <a:pt x="189" y="12"/>
                  <a:pt x="192" y="3"/>
                </a:cubicBezTo>
                <a:cubicBezTo>
                  <a:pt x="184" y="8"/>
                  <a:pt x="175" y="11"/>
                  <a:pt x="166" y="13"/>
                </a:cubicBezTo>
                <a:cubicBezTo>
                  <a:pt x="158" y="5"/>
                  <a:pt x="148" y="0"/>
                  <a:pt x="136" y="0"/>
                </a:cubicBezTo>
                <a:cubicBezTo>
                  <a:pt x="114" y="0"/>
                  <a:pt x="96" y="18"/>
                  <a:pt x="96" y="40"/>
                </a:cubicBezTo>
                <a:cubicBezTo>
                  <a:pt x="96" y="44"/>
                  <a:pt x="96" y="47"/>
                  <a:pt x="97" y="50"/>
                </a:cubicBezTo>
                <a:cubicBezTo>
                  <a:pt x="63" y="48"/>
                  <a:pt x="34" y="32"/>
                  <a:pt x="14" y="7"/>
                </a:cubicBezTo>
                <a:cubicBezTo>
                  <a:pt x="10" y="13"/>
                  <a:pt x="8" y="20"/>
                  <a:pt x="8" y="28"/>
                </a:cubicBezTo>
                <a:cubicBezTo>
                  <a:pt x="8" y="42"/>
                  <a:pt x="15" y="54"/>
                  <a:pt x="26" y="61"/>
                </a:cubicBezTo>
                <a:cubicBezTo>
                  <a:pt x="20" y="61"/>
                  <a:pt x="13" y="59"/>
                  <a:pt x="8" y="56"/>
                </a:cubicBezTo>
                <a:cubicBezTo>
                  <a:pt x="8" y="56"/>
                  <a:pt x="8" y="57"/>
                  <a:pt x="8" y="57"/>
                </a:cubicBezTo>
                <a:cubicBezTo>
                  <a:pt x="8" y="76"/>
                  <a:pt x="22" y="93"/>
                  <a:pt x="40" y="96"/>
                </a:cubicBezTo>
                <a:cubicBezTo>
                  <a:pt x="37" y="97"/>
                  <a:pt x="33" y="98"/>
                  <a:pt x="30" y="98"/>
                </a:cubicBezTo>
                <a:cubicBezTo>
                  <a:pt x="27" y="98"/>
                  <a:pt x="24" y="98"/>
                  <a:pt x="22" y="97"/>
                </a:cubicBezTo>
                <a:cubicBezTo>
                  <a:pt x="27" y="113"/>
                  <a:pt x="42" y="125"/>
                  <a:pt x="60" y="125"/>
                </a:cubicBezTo>
                <a:cubicBezTo>
                  <a:pt x="46" y="136"/>
                  <a:pt x="29" y="142"/>
                  <a:pt x="10" y="142"/>
                </a:cubicBezTo>
                <a:cubicBezTo>
                  <a:pt x="6" y="142"/>
                  <a:pt x="3" y="142"/>
                  <a:pt x="0" y="142"/>
                </a:cubicBezTo>
                <a:cubicBezTo>
                  <a:pt x="18" y="153"/>
                  <a:pt x="39" y="160"/>
                  <a:pt x="62" y="160"/>
                </a:cubicBezTo>
                <a:cubicBezTo>
                  <a:pt x="136" y="160"/>
                  <a:pt x="177" y="98"/>
                  <a:pt x="177" y="45"/>
                </a:cubicBezTo>
                <a:cubicBezTo>
                  <a:pt x="177" y="43"/>
                  <a:pt x="177" y="42"/>
                  <a:pt x="177" y="40"/>
                </a:cubicBezTo>
                <a:cubicBezTo>
                  <a:pt x="185" y="34"/>
                  <a:pt x="192" y="27"/>
                  <a:pt x="197"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4845" name="Freeform 24"/>
          <p:cNvSpPr>
            <a:spLocks noChangeAspect="1" noChangeArrowheads="1"/>
          </p:cNvSpPr>
          <p:nvPr/>
        </p:nvSpPr>
        <p:spPr bwMode="auto">
          <a:xfrm>
            <a:off x="7075488" y="4514850"/>
            <a:ext cx="109537" cy="233363"/>
          </a:xfrm>
          <a:custGeom>
            <a:avLst/>
            <a:gdLst>
              <a:gd name="T0" fmla="*/ 89 w 89"/>
              <a:gd name="T1" fmla="*/ 63 h 193"/>
              <a:gd name="T2" fmla="*/ 59 w 89"/>
              <a:gd name="T3" fmla="*/ 63 h 193"/>
              <a:gd name="T4" fmla="*/ 59 w 89"/>
              <a:gd name="T5" fmla="*/ 43 h 193"/>
              <a:gd name="T6" fmla="*/ 67 w 89"/>
              <a:gd name="T7" fmla="*/ 33 h 193"/>
              <a:gd name="T8" fmla="*/ 89 w 89"/>
              <a:gd name="T9" fmla="*/ 33 h 193"/>
              <a:gd name="T10" fmla="*/ 89 w 89"/>
              <a:gd name="T11" fmla="*/ 0 h 193"/>
              <a:gd name="T12" fmla="*/ 59 w 89"/>
              <a:gd name="T13" fmla="*/ 0 h 193"/>
              <a:gd name="T14" fmla="*/ 19 w 89"/>
              <a:gd name="T15" fmla="*/ 40 h 193"/>
              <a:gd name="T16" fmla="*/ 19 w 89"/>
              <a:gd name="T17" fmla="*/ 63 h 193"/>
              <a:gd name="T18" fmla="*/ 0 w 89"/>
              <a:gd name="T19" fmla="*/ 63 h 193"/>
              <a:gd name="T20" fmla="*/ 0 w 89"/>
              <a:gd name="T21" fmla="*/ 97 h 193"/>
              <a:gd name="T22" fmla="*/ 19 w 89"/>
              <a:gd name="T23" fmla="*/ 97 h 193"/>
              <a:gd name="T24" fmla="*/ 19 w 89"/>
              <a:gd name="T25" fmla="*/ 193 h 193"/>
              <a:gd name="T26" fmla="*/ 59 w 89"/>
              <a:gd name="T27" fmla="*/ 193 h 193"/>
              <a:gd name="T28" fmla="*/ 59 w 89"/>
              <a:gd name="T29" fmla="*/ 97 h 193"/>
              <a:gd name="T30" fmla="*/ 86 w 89"/>
              <a:gd name="T31" fmla="*/ 97 h 193"/>
              <a:gd name="T32" fmla="*/ 89 w 89"/>
              <a:gd name="T33"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93">
                <a:moveTo>
                  <a:pt x="89" y="63"/>
                </a:moveTo>
                <a:cubicBezTo>
                  <a:pt x="59" y="63"/>
                  <a:pt x="59" y="63"/>
                  <a:pt x="59" y="63"/>
                </a:cubicBezTo>
                <a:cubicBezTo>
                  <a:pt x="59" y="43"/>
                  <a:pt x="59" y="43"/>
                  <a:pt x="59" y="43"/>
                </a:cubicBezTo>
                <a:cubicBezTo>
                  <a:pt x="59" y="35"/>
                  <a:pt x="64" y="33"/>
                  <a:pt x="67" y="33"/>
                </a:cubicBezTo>
                <a:cubicBezTo>
                  <a:pt x="71" y="33"/>
                  <a:pt x="89" y="33"/>
                  <a:pt x="89" y="33"/>
                </a:cubicBezTo>
                <a:cubicBezTo>
                  <a:pt x="89" y="0"/>
                  <a:pt x="89" y="0"/>
                  <a:pt x="89" y="0"/>
                </a:cubicBezTo>
                <a:cubicBezTo>
                  <a:pt x="59" y="0"/>
                  <a:pt x="59" y="0"/>
                  <a:pt x="59" y="0"/>
                </a:cubicBezTo>
                <a:cubicBezTo>
                  <a:pt x="26" y="0"/>
                  <a:pt x="19" y="25"/>
                  <a:pt x="19" y="40"/>
                </a:cubicBezTo>
                <a:cubicBezTo>
                  <a:pt x="19" y="63"/>
                  <a:pt x="19" y="63"/>
                  <a:pt x="19" y="63"/>
                </a:cubicBezTo>
                <a:cubicBezTo>
                  <a:pt x="0" y="63"/>
                  <a:pt x="0" y="63"/>
                  <a:pt x="0" y="63"/>
                </a:cubicBezTo>
                <a:cubicBezTo>
                  <a:pt x="0" y="97"/>
                  <a:pt x="0" y="97"/>
                  <a:pt x="0" y="97"/>
                </a:cubicBezTo>
                <a:cubicBezTo>
                  <a:pt x="19" y="97"/>
                  <a:pt x="19" y="97"/>
                  <a:pt x="19" y="97"/>
                </a:cubicBezTo>
                <a:cubicBezTo>
                  <a:pt x="19" y="140"/>
                  <a:pt x="19" y="193"/>
                  <a:pt x="19" y="193"/>
                </a:cubicBezTo>
                <a:cubicBezTo>
                  <a:pt x="59" y="193"/>
                  <a:pt x="59" y="193"/>
                  <a:pt x="59" y="193"/>
                </a:cubicBezTo>
                <a:cubicBezTo>
                  <a:pt x="59" y="193"/>
                  <a:pt x="59" y="140"/>
                  <a:pt x="59" y="97"/>
                </a:cubicBezTo>
                <a:cubicBezTo>
                  <a:pt x="86" y="97"/>
                  <a:pt x="86" y="97"/>
                  <a:pt x="86" y="97"/>
                </a:cubicBezTo>
                <a:lnTo>
                  <a:pt x="89"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36866"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36867" name="Freeform 5"/>
          <p:cNvSpPr>
            <a:spLocks noChangeArrowheads="1"/>
          </p:cNvSpPr>
          <p:nvPr/>
        </p:nvSpPr>
        <p:spPr bwMode="auto">
          <a:xfrm>
            <a:off x="5554663" y="4824413"/>
            <a:ext cx="1114425" cy="990600"/>
          </a:xfrm>
          <a:custGeom>
            <a:avLst/>
            <a:gdLst>
              <a:gd name="T0" fmla="*/ 321 w 658"/>
              <a:gd name="T1" fmla="*/ 585 h 585"/>
              <a:gd name="T2" fmla="*/ 156 w 658"/>
              <a:gd name="T3" fmla="*/ 564 h 585"/>
              <a:gd name="T4" fmla="*/ 95 w 658"/>
              <a:gd name="T5" fmla="*/ 513 h 585"/>
              <a:gd name="T6" fmla="*/ 41 w 658"/>
              <a:gd name="T7" fmla="*/ 441 h 585"/>
              <a:gd name="T8" fmla="*/ 33 w 658"/>
              <a:gd name="T9" fmla="*/ 402 h 585"/>
              <a:gd name="T10" fmla="*/ 35 w 658"/>
              <a:gd name="T11" fmla="*/ 379 h 585"/>
              <a:gd name="T12" fmla="*/ 41 w 658"/>
              <a:gd name="T13" fmla="*/ 343 h 585"/>
              <a:gd name="T14" fmla="*/ 35 w 658"/>
              <a:gd name="T15" fmla="*/ 321 h 585"/>
              <a:gd name="T16" fmla="*/ 31 w 658"/>
              <a:gd name="T17" fmla="*/ 296 h 585"/>
              <a:gd name="T18" fmla="*/ 40 w 658"/>
              <a:gd name="T19" fmla="*/ 263 h 585"/>
              <a:gd name="T20" fmla="*/ 33 w 658"/>
              <a:gd name="T21" fmla="*/ 234 h 585"/>
              <a:gd name="T22" fmla="*/ 38 w 658"/>
              <a:gd name="T23" fmla="*/ 209 h 585"/>
              <a:gd name="T24" fmla="*/ 45 w 658"/>
              <a:gd name="T25" fmla="*/ 185 h 585"/>
              <a:gd name="T26" fmla="*/ 48 w 658"/>
              <a:gd name="T27" fmla="*/ 159 h 585"/>
              <a:gd name="T28" fmla="*/ 18 w 658"/>
              <a:gd name="T29" fmla="*/ 138 h 585"/>
              <a:gd name="T30" fmla="*/ 0 w 658"/>
              <a:gd name="T31" fmla="*/ 0 h 585"/>
              <a:gd name="T32" fmla="*/ 658 w 658"/>
              <a:gd name="T33" fmla="*/ 0 h 585"/>
              <a:gd name="T34" fmla="*/ 645 w 658"/>
              <a:gd name="T35" fmla="*/ 103 h 585"/>
              <a:gd name="T36" fmla="*/ 616 w 658"/>
              <a:gd name="T37" fmla="*/ 124 h 585"/>
              <a:gd name="T38" fmla="*/ 619 w 658"/>
              <a:gd name="T39" fmla="*/ 151 h 585"/>
              <a:gd name="T40" fmla="*/ 626 w 658"/>
              <a:gd name="T41" fmla="*/ 175 h 585"/>
              <a:gd name="T42" fmla="*/ 630 w 658"/>
              <a:gd name="T43" fmla="*/ 200 h 585"/>
              <a:gd name="T44" fmla="*/ 624 w 658"/>
              <a:gd name="T45" fmla="*/ 229 h 585"/>
              <a:gd name="T46" fmla="*/ 632 w 658"/>
              <a:gd name="T47" fmla="*/ 262 h 585"/>
              <a:gd name="T48" fmla="*/ 629 w 658"/>
              <a:gd name="T49" fmla="*/ 286 h 585"/>
              <a:gd name="T50" fmla="*/ 622 w 658"/>
              <a:gd name="T51" fmla="*/ 309 h 585"/>
              <a:gd name="T52" fmla="*/ 629 w 658"/>
              <a:gd name="T53" fmla="*/ 345 h 585"/>
              <a:gd name="T54" fmla="*/ 630 w 658"/>
              <a:gd name="T55" fmla="*/ 368 h 585"/>
              <a:gd name="T56" fmla="*/ 622 w 658"/>
              <a:gd name="T57" fmla="*/ 407 h 585"/>
              <a:gd name="T58" fmla="*/ 634 w 658"/>
              <a:gd name="T59" fmla="*/ 429 h 585"/>
              <a:gd name="T60" fmla="*/ 573 w 658"/>
              <a:gd name="T61" fmla="*/ 513 h 585"/>
              <a:gd name="T62" fmla="*/ 513 w 658"/>
              <a:gd name="T63" fmla="*/ 564 h 585"/>
              <a:gd name="T64" fmla="*/ 321 w 658"/>
              <a:gd name="T65"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58" h="585">
                <a:moveTo>
                  <a:pt x="321" y="585"/>
                </a:moveTo>
                <a:cubicBezTo>
                  <a:pt x="268" y="585"/>
                  <a:pt x="159" y="580"/>
                  <a:pt x="156" y="564"/>
                </a:cubicBezTo>
                <a:cubicBezTo>
                  <a:pt x="152" y="548"/>
                  <a:pt x="136" y="538"/>
                  <a:pt x="95" y="513"/>
                </a:cubicBezTo>
                <a:cubicBezTo>
                  <a:pt x="54" y="489"/>
                  <a:pt x="41" y="459"/>
                  <a:pt x="41" y="441"/>
                </a:cubicBezTo>
                <a:cubicBezTo>
                  <a:pt x="41" y="423"/>
                  <a:pt x="54" y="410"/>
                  <a:pt x="33" y="402"/>
                </a:cubicBezTo>
                <a:cubicBezTo>
                  <a:pt x="12" y="394"/>
                  <a:pt x="17" y="386"/>
                  <a:pt x="35" y="379"/>
                </a:cubicBezTo>
                <a:cubicBezTo>
                  <a:pt x="53" y="373"/>
                  <a:pt x="41" y="361"/>
                  <a:pt x="41" y="343"/>
                </a:cubicBezTo>
                <a:cubicBezTo>
                  <a:pt x="41" y="325"/>
                  <a:pt x="61" y="322"/>
                  <a:pt x="35" y="321"/>
                </a:cubicBezTo>
                <a:cubicBezTo>
                  <a:pt x="9" y="319"/>
                  <a:pt x="12" y="303"/>
                  <a:pt x="31" y="296"/>
                </a:cubicBezTo>
                <a:cubicBezTo>
                  <a:pt x="51" y="289"/>
                  <a:pt x="40" y="278"/>
                  <a:pt x="40" y="263"/>
                </a:cubicBezTo>
                <a:cubicBezTo>
                  <a:pt x="40" y="249"/>
                  <a:pt x="51" y="239"/>
                  <a:pt x="33" y="234"/>
                </a:cubicBezTo>
                <a:cubicBezTo>
                  <a:pt x="15" y="229"/>
                  <a:pt x="17" y="214"/>
                  <a:pt x="38" y="209"/>
                </a:cubicBezTo>
                <a:cubicBezTo>
                  <a:pt x="59" y="205"/>
                  <a:pt x="46" y="196"/>
                  <a:pt x="45" y="185"/>
                </a:cubicBezTo>
                <a:cubicBezTo>
                  <a:pt x="43" y="173"/>
                  <a:pt x="59" y="159"/>
                  <a:pt x="48" y="159"/>
                </a:cubicBezTo>
                <a:cubicBezTo>
                  <a:pt x="36" y="159"/>
                  <a:pt x="20" y="150"/>
                  <a:pt x="18" y="138"/>
                </a:cubicBezTo>
                <a:cubicBezTo>
                  <a:pt x="0" y="0"/>
                  <a:pt x="0" y="0"/>
                  <a:pt x="0" y="0"/>
                </a:cubicBezTo>
                <a:cubicBezTo>
                  <a:pt x="658" y="0"/>
                  <a:pt x="658" y="0"/>
                  <a:pt x="658" y="0"/>
                </a:cubicBezTo>
                <a:cubicBezTo>
                  <a:pt x="645" y="103"/>
                  <a:pt x="645" y="103"/>
                  <a:pt x="645" y="103"/>
                </a:cubicBezTo>
                <a:cubicBezTo>
                  <a:pt x="644" y="116"/>
                  <a:pt x="627" y="124"/>
                  <a:pt x="616" y="124"/>
                </a:cubicBezTo>
                <a:cubicBezTo>
                  <a:pt x="604" y="124"/>
                  <a:pt x="621" y="139"/>
                  <a:pt x="619" y="151"/>
                </a:cubicBezTo>
                <a:cubicBezTo>
                  <a:pt x="617" y="162"/>
                  <a:pt x="604" y="170"/>
                  <a:pt x="626" y="175"/>
                </a:cubicBezTo>
                <a:cubicBezTo>
                  <a:pt x="647" y="180"/>
                  <a:pt x="648" y="195"/>
                  <a:pt x="630" y="200"/>
                </a:cubicBezTo>
                <a:cubicBezTo>
                  <a:pt x="613" y="205"/>
                  <a:pt x="624" y="214"/>
                  <a:pt x="624" y="229"/>
                </a:cubicBezTo>
                <a:cubicBezTo>
                  <a:pt x="624" y="244"/>
                  <a:pt x="613" y="255"/>
                  <a:pt x="632" y="262"/>
                </a:cubicBezTo>
                <a:cubicBezTo>
                  <a:pt x="652" y="268"/>
                  <a:pt x="655" y="285"/>
                  <a:pt x="629" y="286"/>
                </a:cubicBezTo>
                <a:cubicBezTo>
                  <a:pt x="603" y="288"/>
                  <a:pt x="622" y="291"/>
                  <a:pt x="622" y="309"/>
                </a:cubicBezTo>
                <a:cubicBezTo>
                  <a:pt x="622" y="327"/>
                  <a:pt x="611" y="338"/>
                  <a:pt x="629" y="345"/>
                </a:cubicBezTo>
                <a:cubicBezTo>
                  <a:pt x="647" y="352"/>
                  <a:pt x="652" y="360"/>
                  <a:pt x="630" y="368"/>
                </a:cubicBezTo>
                <a:cubicBezTo>
                  <a:pt x="609" y="376"/>
                  <a:pt x="622" y="389"/>
                  <a:pt x="622" y="407"/>
                </a:cubicBezTo>
                <a:cubicBezTo>
                  <a:pt x="622" y="412"/>
                  <a:pt x="636" y="418"/>
                  <a:pt x="634" y="429"/>
                </a:cubicBezTo>
                <a:cubicBezTo>
                  <a:pt x="629" y="456"/>
                  <a:pt x="604" y="487"/>
                  <a:pt x="573" y="513"/>
                </a:cubicBezTo>
                <a:cubicBezTo>
                  <a:pt x="542" y="539"/>
                  <a:pt x="516" y="548"/>
                  <a:pt x="513" y="564"/>
                </a:cubicBezTo>
                <a:cubicBezTo>
                  <a:pt x="510" y="580"/>
                  <a:pt x="373" y="585"/>
                  <a:pt x="321" y="585"/>
                </a:cubicBez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68" name="Freeform 6"/>
          <p:cNvSpPr>
            <a:spLocks noChangeArrowheads="1"/>
          </p:cNvSpPr>
          <p:nvPr/>
        </p:nvSpPr>
        <p:spPr bwMode="auto">
          <a:xfrm>
            <a:off x="5791200" y="4824413"/>
            <a:ext cx="317500" cy="990600"/>
          </a:xfrm>
          <a:custGeom>
            <a:avLst/>
            <a:gdLst>
              <a:gd name="T0" fmla="*/ 90 w 187"/>
              <a:gd name="T1" fmla="*/ 585 h 585"/>
              <a:gd name="T2" fmla="*/ 43 w 187"/>
              <a:gd name="T3" fmla="*/ 564 h 585"/>
              <a:gd name="T4" fmla="*/ 25 w 187"/>
              <a:gd name="T5" fmla="*/ 513 h 585"/>
              <a:gd name="T6" fmla="*/ 10 w 187"/>
              <a:gd name="T7" fmla="*/ 441 h 585"/>
              <a:gd name="T8" fmla="*/ 8 w 187"/>
              <a:gd name="T9" fmla="*/ 402 h 585"/>
              <a:gd name="T10" fmla="*/ 8 w 187"/>
              <a:gd name="T11" fmla="*/ 379 h 585"/>
              <a:gd name="T12" fmla="*/ 10 w 187"/>
              <a:gd name="T13" fmla="*/ 343 h 585"/>
              <a:gd name="T14" fmla="*/ 8 w 187"/>
              <a:gd name="T15" fmla="*/ 321 h 585"/>
              <a:gd name="T16" fmla="*/ 7 w 187"/>
              <a:gd name="T17" fmla="*/ 296 h 585"/>
              <a:gd name="T18" fmla="*/ 9 w 187"/>
              <a:gd name="T19" fmla="*/ 263 h 585"/>
              <a:gd name="T20" fmla="*/ 8 w 187"/>
              <a:gd name="T21" fmla="*/ 234 h 585"/>
              <a:gd name="T22" fmla="*/ 9 w 187"/>
              <a:gd name="T23" fmla="*/ 209 h 585"/>
              <a:gd name="T24" fmla="*/ 11 w 187"/>
              <a:gd name="T25" fmla="*/ 185 h 585"/>
              <a:gd name="T26" fmla="*/ 12 w 187"/>
              <a:gd name="T27" fmla="*/ 159 h 585"/>
              <a:gd name="T28" fmla="*/ 3 w 187"/>
              <a:gd name="T29" fmla="*/ 138 h 585"/>
              <a:gd name="T30" fmla="*/ 6 w 187"/>
              <a:gd name="T31" fmla="*/ 98 h 585"/>
              <a:gd name="T32" fmla="*/ 6 w 187"/>
              <a:gd name="T33" fmla="*/ 48 h 585"/>
              <a:gd name="T34" fmla="*/ 1 w 187"/>
              <a:gd name="T35" fmla="*/ 0 h 585"/>
              <a:gd name="T36" fmla="*/ 187 w 187"/>
              <a:gd name="T37" fmla="*/ 0 h 585"/>
              <a:gd name="T38" fmla="*/ 185 w 187"/>
              <a:gd name="T39" fmla="*/ 25 h 585"/>
              <a:gd name="T40" fmla="*/ 181 w 187"/>
              <a:gd name="T41" fmla="*/ 64 h 585"/>
              <a:gd name="T42" fmla="*/ 183 w 187"/>
              <a:gd name="T43" fmla="*/ 103 h 585"/>
              <a:gd name="T44" fmla="*/ 175 w 187"/>
              <a:gd name="T45" fmla="*/ 124 h 585"/>
              <a:gd name="T46" fmla="*/ 176 w 187"/>
              <a:gd name="T47" fmla="*/ 151 h 585"/>
              <a:gd name="T48" fmla="*/ 178 w 187"/>
              <a:gd name="T49" fmla="*/ 175 h 585"/>
              <a:gd name="T50" fmla="*/ 179 w 187"/>
              <a:gd name="T51" fmla="*/ 200 h 585"/>
              <a:gd name="T52" fmla="*/ 177 w 187"/>
              <a:gd name="T53" fmla="*/ 229 h 585"/>
              <a:gd name="T54" fmla="*/ 180 w 187"/>
              <a:gd name="T55" fmla="*/ 262 h 585"/>
              <a:gd name="T56" fmla="*/ 179 w 187"/>
              <a:gd name="T57" fmla="*/ 286 h 585"/>
              <a:gd name="T58" fmla="*/ 177 w 187"/>
              <a:gd name="T59" fmla="*/ 309 h 585"/>
              <a:gd name="T60" fmla="*/ 179 w 187"/>
              <a:gd name="T61" fmla="*/ 345 h 585"/>
              <a:gd name="T62" fmla="*/ 179 w 187"/>
              <a:gd name="T63" fmla="*/ 368 h 585"/>
              <a:gd name="T64" fmla="*/ 177 w 187"/>
              <a:gd name="T65" fmla="*/ 407 h 585"/>
              <a:gd name="T66" fmla="*/ 180 w 187"/>
              <a:gd name="T67" fmla="*/ 429 h 585"/>
              <a:gd name="T68" fmla="*/ 163 w 187"/>
              <a:gd name="T69" fmla="*/ 513 h 585"/>
              <a:gd name="T70" fmla="*/ 145 w 187"/>
              <a:gd name="T71" fmla="*/ 564 h 585"/>
              <a:gd name="T72" fmla="*/ 90 w 187"/>
              <a:gd name="T73" fmla="*/ 585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7" h="585">
                <a:moveTo>
                  <a:pt x="90" y="585"/>
                </a:moveTo>
                <a:cubicBezTo>
                  <a:pt x="75" y="585"/>
                  <a:pt x="44" y="580"/>
                  <a:pt x="43" y="564"/>
                </a:cubicBezTo>
                <a:cubicBezTo>
                  <a:pt x="42" y="548"/>
                  <a:pt x="37" y="538"/>
                  <a:pt x="25" y="513"/>
                </a:cubicBezTo>
                <a:cubicBezTo>
                  <a:pt x="14" y="489"/>
                  <a:pt x="10" y="459"/>
                  <a:pt x="10" y="441"/>
                </a:cubicBezTo>
                <a:cubicBezTo>
                  <a:pt x="10" y="423"/>
                  <a:pt x="14" y="410"/>
                  <a:pt x="8" y="402"/>
                </a:cubicBezTo>
                <a:cubicBezTo>
                  <a:pt x="1" y="394"/>
                  <a:pt x="3" y="386"/>
                  <a:pt x="8" y="379"/>
                </a:cubicBezTo>
                <a:cubicBezTo>
                  <a:pt x="13" y="373"/>
                  <a:pt x="10" y="361"/>
                  <a:pt x="10" y="343"/>
                </a:cubicBezTo>
                <a:cubicBezTo>
                  <a:pt x="10" y="325"/>
                  <a:pt x="15" y="322"/>
                  <a:pt x="8" y="321"/>
                </a:cubicBezTo>
                <a:cubicBezTo>
                  <a:pt x="0" y="319"/>
                  <a:pt x="1" y="303"/>
                  <a:pt x="7" y="296"/>
                </a:cubicBezTo>
                <a:cubicBezTo>
                  <a:pt x="13" y="289"/>
                  <a:pt x="9" y="278"/>
                  <a:pt x="9" y="263"/>
                </a:cubicBezTo>
                <a:cubicBezTo>
                  <a:pt x="9" y="249"/>
                  <a:pt x="13" y="239"/>
                  <a:pt x="8" y="234"/>
                </a:cubicBezTo>
                <a:cubicBezTo>
                  <a:pt x="2" y="229"/>
                  <a:pt x="3" y="214"/>
                  <a:pt x="9" y="209"/>
                </a:cubicBezTo>
                <a:cubicBezTo>
                  <a:pt x="15" y="205"/>
                  <a:pt x="11" y="196"/>
                  <a:pt x="11" y="185"/>
                </a:cubicBezTo>
                <a:cubicBezTo>
                  <a:pt x="10" y="173"/>
                  <a:pt x="15" y="159"/>
                  <a:pt x="12" y="159"/>
                </a:cubicBezTo>
                <a:cubicBezTo>
                  <a:pt x="8" y="159"/>
                  <a:pt x="3" y="151"/>
                  <a:pt x="3" y="138"/>
                </a:cubicBezTo>
                <a:cubicBezTo>
                  <a:pt x="3" y="124"/>
                  <a:pt x="6" y="116"/>
                  <a:pt x="6" y="98"/>
                </a:cubicBezTo>
                <a:cubicBezTo>
                  <a:pt x="6" y="80"/>
                  <a:pt x="8" y="61"/>
                  <a:pt x="6" y="48"/>
                </a:cubicBezTo>
                <a:cubicBezTo>
                  <a:pt x="4" y="36"/>
                  <a:pt x="2" y="14"/>
                  <a:pt x="1" y="0"/>
                </a:cubicBezTo>
                <a:cubicBezTo>
                  <a:pt x="187" y="0"/>
                  <a:pt x="187" y="0"/>
                  <a:pt x="187" y="0"/>
                </a:cubicBezTo>
                <a:cubicBezTo>
                  <a:pt x="187" y="10"/>
                  <a:pt x="187" y="20"/>
                  <a:pt x="185" y="25"/>
                </a:cubicBezTo>
                <a:cubicBezTo>
                  <a:pt x="181" y="38"/>
                  <a:pt x="181" y="46"/>
                  <a:pt x="181" y="64"/>
                </a:cubicBezTo>
                <a:cubicBezTo>
                  <a:pt x="181" y="82"/>
                  <a:pt x="183" y="90"/>
                  <a:pt x="183" y="103"/>
                </a:cubicBezTo>
                <a:cubicBezTo>
                  <a:pt x="183" y="116"/>
                  <a:pt x="178" y="124"/>
                  <a:pt x="175" y="124"/>
                </a:cubicBezTo>
                <a:cubicBezTo>
                  <a:pt x="172" y="124"/>
                  <a:pt x="176" y="139"/>
                  <a:pt x="176" y="151"/>
                </a:cubicBezTo>
                <a:cubicBezTo>
                  <a:pt x="175" y="162"/>
                  <a:pt x="172" y="170"/>
                  <a:pt x="178" y="175"/>
                </a:cubicBezTo>
                <a:cubicBezTo>
                  <a:pt x="184" y="180"/>
                  <a:pt x="184" y="195"/>
                  <a:pt x="179" y="200"/>
                </a:cubicBezTo>
                <a:cubicBezTo>
                  <a:pt x="174" y="205"/>
                  <a:pt x="177" y="214"/>
                  <a:pt x="177" y="229"/>
                </a:cubicBezTo>
                <a:cubicBezTo>
                  <a:pt x="177" y="244"/>
                  <a:pt x="174" y="255"/>
                  <a:pt x="180" y="262"/>
                </a:cubicBezTo>
                <a:cubicBezTo>
                  <a:pt x="185" y="268"/>
                  <a:pt x="186" y="285"/>
                  <a:pt x="179" y="286"/>
                </a:cubicBezTo>
                <a:cubicBezTo>
                  <a:pt x="171" y="288"/>
                  <a:pt x="177" y="291"/>
                  <a:pt x="177" y="309"/>
                </a:cubicBezTo>
                <a:cubicBezTo>
                  <a:pt x="177" y="327"/>
                  <a:pt x="174" y="338"/>
                  <a:pt x="179" y="345"/>
                </a:cubicBezTo>
                <a:cubicBezTo>
                  <a:pt x="184" y="352"/>
                  <a:pt x="185" y="360"/>
                  <a:pt x="179" y="368"/>
                </a:cubicBezTo>
                <a:cubicBezTo>
                  <a:pt x="173" y="376"/>
                  <a:pt x="177" y="389"/>
                  <a:pt x="177" y="407"/>
                </a:cubicBezTo>
                <a:cubicBezTo>
                  <a:pt x="177" y="412"/>
                  <a:pt x="181" y="418"/>
                  <a:pt x="180" y="429"/>
                </a:cubicBezTo>
                <a:cubicBezTo>
                  <a:pt x="179" y="456"/>
                  <a:pt x="172" y="487"/>
                  <a:pt x="163" y="513"/>
                </a:cubicBezTo>
                <a:cubicBezTo>
                  <a:pt x="154" y="539"/>
                  <a:pt x="146" y="548"/>
                  <a:pt x="145" y="564"/>
                </a:cubicBezTo>
                <a:cubicBezTo>
                  <a:pt x="144" y="580"/>
                  <a:pt x="105" y="585"/>
                  <a:pt x="90" y="585"/>
                </a:cubicBezTo>
                <a:close/>
              </a:path>
            </a:pathLst>
          </a:custGeom>
          <a:solidFill>
            <a:srgbClr val="B1B1B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69" name="Oval 7"/>
          <p:cNvSpPr>
            <a:spLocks noChangeArrowheads="1"/>
          </p:cNvSpPr>
          <p:nvPr/>
        </p:nvSpPr>
        <p:spPr bwMode="auto">
          <a:xfrm>
            <a:off x="5992813" y="5805488"/>
            <a:ext cx="254000" cy="112712"/>
          </a:xfrm>
          <a:prstGeom prst="ellipse">
            <a:avLst/>
          </a:pr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870" name="Oval 8"/>
          <p:cNvSpPr>
            <a:spLocks noChangeArrowheads="1"/>
          </p:cNvSpPr>
          <p:nvPr/>
        </p:nvSpPr>
        <p:spPr bwMode="auto">
          <a:xfrm>
            <a:off x="5899150" y="5756275"/>
            <a:ext cx="442913" cy="123825"/>
          </a:xfrm>
          <a:prstGeom prst="ellipse">
            <a:avLst/>
          </a:prstGeom>
          <a:solidFill>
            <a:srgbClr val="575759"/>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871" name="Freeform 9"/>
          <p:cNvSpPr>
            <a:spLocks noChangeArrowheads="1"/>
          </p:cNvSpPr>
          <p:nvPr/>
        </p:nvSpPr>
        <p:spPr bwMode="auto">
          <a:xfrm>
            <a:off x="5838825" y="5791200"/>
            <a:ext cx="561975" cy="46038"/>
          </a:xfrm>
          <a:custGeom>
            <a:avLst/>
            <a:gdLst>
              <a:gd name="T0" fmla="*/ 153 w 332"/>
              <a:gd name="T1" fmla="*/ 27 h 27"/>
              <a:gd name="T2" fmla="*/ 2 w 332"/>
              <a:gd name="T3" fmla="*/ 8 h 27"/>
              <a:gd name="T4" fmla="*/ 0 w 332"/>
              <a:gd name="T5" fmla="*/ 1 h 27"/>
              <a:gd name="T6" fmla="*/ 152 w 332"/>
              <a:gd name="T7" fmla="*/ 14 h 27"/>
              <a:gd name="T8" fmla="*/ 332 w 332"/>
              <a:gd name="T9" fmla="*/ 0 h 27"/>
              <a:gd name="T10" fmla="*/ 330 w 332"/>
              <a:gd name="T11" fmla="*/ 8 h 27"/>
              <a:gd name="T12" fmla="*/ 153 w 332"/>
              <a:gd name="T13" fmla="*/ 27 h 27"/>
            </a:gdLst>
            <a:ahLst/>
            <a:cxnLst>
              <a:cxn ang="0">
                <a:pos x="T0" y="T1"/>
              </a:cxn>
              <a:cxn ang="0">
                <a:pos x="T2" y="T3"/>
              </a:cxn>
              <a:cxn ang="0">
                <a:pos x="T4" y="T5"/>
              </a:cxn>
              <a:cxn ang="0">
                <a:pos x="T6" y="T7"/>
              </a:cxn>
              <a:cxn ang="0">
                <a:pos x="T8" y="T9"/>
              </a:cxn>
              <a:cxn ang="0">
                <a:pos x="T10" y="T11"/>
              </a:cxn>
              <a:cxn ang="0">
                <a:pos x="T12" y="T13"/>
              </a:cxn>
            </a:cxnLst>
            <a:rect l="0" t="0" r="r" b="b"/>
            <a:pathLst>
              <a:path w="332" h="27">
                <a:moveTo>
                  <a:pt x="153" y="27"/>
                </a:moveTo>
                <a:cubicBezTo>
                  <a:pt x="105" y="27"/>
                  <a:pt x="5" y="23"/>
                  <a:pt x="2" y="8"/>
                </a:cubicBezTo>
                <a:cubicBezTo>
                  <a:pt x="2" y="6"/>
                  <a:pt x="1" y="4"/>
                  <a:pt x="0" y="1"/>
                </a:cubicBezTo>
                <a:cubicBezTo>
                  <a:pt x="31" y="11"/>
                  <a:pt x="110" y="14"/>
                  <a:pt x="152" y="14"/>
                </a:cubicBezTo>
                <a:cubicBezTo>
                  <a:pt x="196" y="14"/>
                  <a:pt x="297" y="11"/>
                  <a:pt x="332" y="0"/>
                </a:cubicBezTo>
                <a:cubicBezTo>
                  <a:pt x="331" y="3"/>
                  <a:pt x="330" y="6"/>
                  <a:pt x="330" y="8"/>
                </a:cubicBezTo>
                <a:cubicBezTo>
                  <a:pt x="327" y="23"/>
                  <a:pt x="201" y="27"/>
                  <a:pt x="153" y="27"/>
                </a:cubicBezTo>
                <a:close/>
              </a:path>
            </a:pathLst>
          </a:custGeom>
          <a:solidFill>
            <a:srgbClr val="4B4B4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2" name="Freeform 10"/>
          <p:cNvSpPr>
            <a:spLocks noChangeArrowheads="1"/>
          </p:cNvSpPr>
          <p:nvPr/>
        </p:nvSpPr>
        <p:spPr bwMode="auto">
          <a:xfrm>
            <a:off x="5608638" y="5105400"/>
            <a:ext cx="1028700" cy="76200"/>
          </a:xfrm>
          <a:custGeom>
            <a:avLst/>
            <a:gdLst>
              <a:gd name="T0" fmla="*/ 15 w 608"/>
              <a:gd name="T1" fmla="*/ 27 h 45"/>
              <a:gd name="T2" fmla="*/ 582 w 608"/>
              <a:gd name="T3" fmla="*/ 0 h 45"/>
              <a:gd name="T4" fmla="*/ 594 w 608"/>
              <a:gd name="T5" fmla="*/ 9 h 45"/>
              <a:gd name="T6" fmla="*/ 608 w 608"/>
              <a:gd name="T7" fmla="*/ 17 h 45"/>
              <a:gd name="T8" fmla="*/ 0 w 608"/>
              <a:gd name="T9" fmla="*/ 45 h 45"/>
              <a:gd name="T10" fmla="*/ 6 w 608"/>
              <a:gd name="T11" fmla="*/ 43 h 45"/>
              <a:gd name="T12" fmla="*/ 15 w 608"/>
              <a:gd name="T13" fmla="*/ 27 h 45"/>
            </a:gdLst>
            <a:ahLst/>
            <a:cxnLst>
              <a:cxn ang="0">
                <a:pos x="T0" y="T1"/>
              </a:cxn>
              <a:cxn ang="0">
                <a:pos x="T2" y="T3"/>
              </a:cxn>
              <a:cxn ang="0">
                <a:pos x="T4" y="T5"/>
              </a:cxn>
              <a:cxn ang="0">
                <a:pos x="T6" y="T7"/>
              </a:cxn>
              <a:cxn ang="0">
                <a:pos x="T8" y="T9"/>
              </a:cxn>
              <a:cxn ang="0">
                <a:pos x="T10" y="T11"/>
              </a:cxn>
              <a:cxn ang="0">
                <a:pos x="T12" y="T13"/>
              </a:cxn>
            </a:cxnLst>
            <a:rect l="0" t="0" r="r" b="b"/>
            <a:pathLst>
              <a:path w="608" h="45">
                <a:moveTo>
                  <a:pt x="15" y="27"/>
                </a:moveTo>
                <a:cubicBezTo>
                  <a:pt x="582" y="0"/>
                  <a:pt x="582" y="0"/>
                  <a:pt x="582" y="0"/>
                </a:cubicBezTo>
                <a:cubicBezTo>
                  <a:pt x="581" y="4"/>
                  <a:pt x="584" y="7"/>
                  <a:pt x="594" y="9"/>
                </a:cubicBezTo>
                <a:cubicBezTo>
                  <a:pt x="601" y="11"/>
                  <a:pt x="606" y="13"/>
                  <a:pt x="608" y="17"/>
                </a:cubicBezTo>
                <a:cubicBezTo>
                  <a:pt x="0" y="45"/>
                  <a:pt x="0" y="45"/>
                  <a:pt x="0" y="45"/>
                </a:cubicBezTo>
                <a:cubicBezTo>
                  <a:pt x="2" y="45"/>
                  <a:pt x="4" y="44"/>
                  <a:pt x="6" y="43"/>
                </a:cubicBezTo>
                <a:cubicBezTo>
                  <a:pt x="22" y="40"/>
                  <a:pt x="19" y="34"/>
                  <a:pt x="15" y="27"/>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3" name="Freeform 11"/>
          <p:cNvSpPr>
            <a:spLocks noChangeArrowheads="1"/>
          </p:cNvSpPr>
          <p:nvPr/>
        </p:nvSpPr>
        <p:spPr bwMode="auto">
          <a:xfrm>
            <a:off x="5589588" y="5021263"/>
            <a:ext cx="1044575" cy="77787"/>
          </a:xfrm>
          <a:custGeom>
            <a:avLst/>
            <a:gdLst>
              <a:gd name="T0" fmla="*/ 0 w 617"/>
              <a:gd name="T1" fmla="*/ 29 h 46"/>
              <a:gd name="T2" fmla="*/ 617 w 617"/>
              <a:gd name="T3" fmla="*/ 0 h 46"/>
              <a:gd name="T4" fmla="*/ 595 w 617"/>
              <a:gd name="T5" fmla="*/ 8 h 46"/>
              <a:gd name="T6" fmla="*/ 594 w 617"/>
              <a:gd name="T7" fmla="*/ 19 h 46"/>
              <a:gd name="T8" fmla="*/ 31 w 617"/>
              <a:gd name="T9" fmla="*/ 46 h 46"/>
              <a:gd name="T10" fmla="*/ 27 w 617"/>
              <a:gd name="T11" fmla="*/ 43 h 46"/>
              <a:gd name="T12" fmla="*/ 0 w 617"/>
              <a:gd name="T13" fmla="*/ 29 h 46"/>
            </a:gdLst>
            <a:ahLst/>
            <a:cxnLst>
              <a:cxn ang="0">
                <a:pos x="T0" y="T1"/>
              </a:cxn>
              <a:cxn ang="0">
                <a:pos x="T2" y="T3"/>
              </a:cxn>
              <a:cxn ang="0">
                <a:pos x="T4" y="T5"/>
              </a:cxn>
              <a:cxn ang="0">
                <a:pos x="T6" y="T7"/>
              </a:cxn>
              <a:cxn ang="0">
                <a:pos x="T8" y="T9"/>
              </a:cxn>
              <a:cxn ang="0">
                <a:pos x="T10" y="T11"/>
              </a:cxn>
              <a:cxn ang="0">
                <a:pos x="T12" y="T13"/>
              </a:cxn>
            </a:cxnLst>
            <a:rect l="0" t="0" r="r" b="b"/>
            <a:pathLst>
              <a:path w="617" h="46">
                <a:moveTo>
                  <a:pt x="0" y="29"/>
                </a:moveTo>
                <a:cubicBezTo>
                  <a:pt x="617" y="0"/>
                  <a:pt x="617" y="0"/>
                  <a:pt x="617" y="0"/>
                </a:cubicBezTo>
                <a:cubicBezTo>
                  <a:pt x="611" y="5"/>
                  <a:pt x="602" y="8"/>
                  <a:pt x="595" y="8"/>
                </a:cubicBezTo>
                <a:cubicBezTo>
                  <a:pt x="588" y="8"/>
                  <a:pt x="591" y="13"/>
                  <a:pt x="594" y="19"/>
                </a:cubicBezTo>
                <a:cubicBezTo>
                  <a:pt x="31" y="46"/>
                  <a:pt x="31" y="46"/>
                  <a:pt x="31" y="46"/>
                </a:cubicBezTo>
                <a:cubicBezTo>
                  <a:pt x="31" y="44"/>
                  <a:pt x="30" y="43"/>
                  <a:pt x="27" y="43"/>
                </a:cubicBezTo>
                <a:cubicBezTo>
                  <a:pt x="18" y="43"/>
                  <a:pt x="5" y="38"/>
                  <a:pt x="0" y="29"/>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4" name="Freeform 12"/>
          <p:cNvSpPr>
            <a:spLocks noChangeArrowheads="1"/>
          </p:cNvSpPr>
          <p:nvPr/>
        </p:nvSpPr>
        <p:spPr bwMode="auto">
          <a:xfrm>
            <a:off x="5611813" y="5175250"/>
            <a:ext cx="1000125" cy="76200"/>
          </a:xfrm>
          <a:custGeom>
            <a:avLst/>
            <a:gdLst>
              <a:gd name="T0" fmla="*/ 0 w 590"/>
              <a:gd name="T1" fmla="*/ 27 h 45"/>
              <a:gd name="T2" fmla="*/ 587 w 590"/>
              <a:gd name="T3" fmla="*/ 0 h 45"/>
              <a:gd name="T4" fmla="*/ 590 w 590"/>
              <a:gd name="T5" fmla="*/ 17 h 45"/>
              <a:gd name="T6" fmla="*/ 8 w 590"/>
              <a:gd name="T7" fmla="*/ 45 h 45"/>
              <a:gd name="T8" fmla="*/ 0 w 590"/>
              <a:gd name="T9" fmla="*/ 27 h 45"/>
            </a:gdLst>
            <a:ahLst/>
            <a:cxnLst>
              <a:cxn ang="0">
                <a:pos x="T0" y="T1"/>
              </a:cxn>
              <a:cxn ang="0">
                <a:pos x="T2" y="T3"/>
              </a:cxn>
              <a:cxn ang="0">
                <a:pos x="T4" y="T5"/>
              </a:cxn>
              <a:cxn ang="0">
                <a:pos x="T6" y="T7"/>
              </a:cxn>
              <a:cxn ang="0">
                <a:pos x="T8" y="T9"/>
              </a:cxn>
            </a:cxnLst>
            <a:rect l="0" t="0" r="r" b="b"/>
            <a:pathLst>
              <a:path w="590" h="45">
                <a:moveTo>
                  <a:pt x="0" y="27"/>
                </a:moveTo>
                <a:cubicBezTo>
                  <a:pt x="587" y="0"/>
                  <a:pt x="587" y="0"/>
                  <a:pt x="587" y="0"/>
                </a:cubicBezTo>
                <a:cubicBezTo>
                  <a:pt x="585" y="4"/>
                  <a:pt x="589" y="10"/>
                  <a:pt x="590" y="17"/>
                </a:cubicBezTo>
                <a:cubicBezTo>
                  <a:pt x="8" y="45"/>
                  <a:pt x="8" y="45"/>
                  <a:pt x="8" y="45"/>
                </a:cubicBezTo>
                <a:cubicBezTo>
                  <a:pt x="10" y="37"/>
                  <a:pt x="12" y="31"/>
                  <a:pt x="0" y="27"/>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5" name="Freeform 13"/>
          <p:cNvSpPr>
            <a:spLocks noChangeArrowheads="1"/>
          </p:cNvSpPr>
          <p:nvPr/>
        </p:nvSpPr>
        <p:spPr bwMode="auto">
          <a:xfrm>
            <a:off x="5621338" y="5241925"/>
            <a:ext cx="1011237" cy="76200"/>
          </a:xfrm>
          <a:custGeom>
            <a:avLst/>
            <a:gdLst>
              <a:gd name="T0" fmla="*/ 2 w 598"/>
              <a:gd name="T1" fmla="*/ 27 h 45"/>
              <a:gd name="T2" fmla="*/ 582 w 598"/>
              <a:gd name="T3" fmla="*/ 0 h 45"/>
              <a:gd name="T4" fmla="*/ 593 w 598"/>
              <a:gd name="T5" fmla="*/ 15 h 45"/>
              <a:gd name="T6" fmla="*/ 598 w 598"/>
              <a:gd name="T7" fmla="*/ 17 h 45"/>
              <a:gd name="T8" fmla="*/ 0 w 598"/>
              <a:gd name="T9" fmla="*/ 45 h 45"/>
              <a:gd name="T10" fmla="*/ 2 w 598"/>
              <a:gd name="T11" fmla="*/ 27 h 45"/>
            </a:gdLst>
            <a:ahLst/>
            <a:cxnLst>
              <a:cxn ang="0">
                <a:pos x="T0" y="T1"/>
              </a:cxn>
              <a:cxn ang="0">
                <a:pos x="T2" y="T3"/>
              </a:cxn>
              <a:cxn ang="0">
                <a:pos x="T4" y="T5"/>
              </a:cxn>
              <a:cxn ang="0">
                <a:pos x="T6" y="T7"/>
              </a:cxn>
              <a:cxn ang="0">
                <a:pos x="T8" y="T9"/>
              </a:cxn>
              <a:cxn ang="0">
                <a:pos x="T10" y="T11"/>
              </a:cxn>
            </a:cxnLst>
            <a:rect l="0" t="0" r="r" b="b"/>
            <a:pathLst>
              <a:path w="598" h="45">
                <a:moveTo>
                  <a:pt x="2" y="27"/>
                </a:moveTo>
                <a:cubicBezTo>
                  <a:pt x="582" y="0"/>
                  <a:pt x="582" y="0"/>
                  <a:pt x="582" y="0"/>
                </a:cubicBezTo>
                <a:cubicBezTo>
                  <a:pt x="581" y="6"/>
                  <a:pt x="582" y="11"/>
                  <a:pt x="593" y="15"/>
                </a:cubicBezTo>
                <a:cubicBezTo>
                  <a:pt x="595" y="15"/>
                  <a:pt x="597" y="16"/>
                  <a:pt x="598" y="17"/>
                </a:cubicBezTo>
                <a:cubicBezTo>
                  <a:pt x="0" y="45"/>
                  <a:pt x="0" y="45"/>
                  <a:pt x="0" y="45"/>
                </a:cubicBezTo>
                <a:cubicBezTo>
                  <a:pt x="6" y="40"/>
                  <a:pt x="4" y="34"/>
                  <a:pt x="2" y="27"/>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6" name="Freeform 14"/>
          <p:cNvSpPr>
            <a:spLocks noChangeArrowheads="1"/>
          </p:cNvSpPr>
          <p:nvPr/>
        </p:nvSpPr>
        <p:spPr bwMode="auto">
          <a:xfrm>
            <a:off x="5613400" y="5321300"/>
            <a:ext cx="995363" cy="74613"/>
          </a:xfrm>
          <a:custGeom>
            <a:avLst/>
            <a:gdLst>
              <a:gd name="T0" fmla="*/ 0 w 587"/>
              <a:gd name="T1" fmla="*/ 28 h 45"/>
              <a:gd name="T2" fmla="*/ 582 w 587"/>
              <a:gd name="T3" fmla="*/ 0 h 45"/>
              <a:gd name="T4" fmla="*/ 587 w 587"/>
              <a:gd name="T5" fmla="*/ 16 h 45"/>
              <a:gd name="T6" fmla="*/ 587 w 587"/>
              <a:gd name="T7" fmla="*/ 18 h 45"/>
              <a:gd name="T8" fmla="*/ 7 w 587"/>
              <a:gd name="T9" fmla="*/ 45 h 45"/>
              <a:gd name="T10" fmla="*/ 0 w 587"/>
              <a:gd name="T11" fmla="*/ 28 h 45"/>
            </a:gdLst>
            <a:ahLst/>
            <a:cxnLst>
              <a:cxn ang="0">
                <a:pos x="T0" y="T1"/>
              </a:cxn>
              <a:cxn ang="0">
                <a:pos x="T2" y="T3"/>
              </a:cxn>
              <a:cxn ang="0">
                <a:pos x="T4" y="T5"/>
              </a:cxn>
              <a:cxn ang="0">
                <a:pos x="T6" y="T7"/>
              </a:cxn>
              <a:cxn ang="0">
                <a:pos x="T8" y="T9"/>
              </a:cxn>
              <a:cxn ang="0">
                <a:pos x="T10" y="T11"/>
              </a:cxn>
            </a:cxnLst>
            <a:rect l="0" t="0" r="r" b="b"/>
            <a:pathLst>
              <a:path w="587" h="45">
                <a:moveTo>
                  <a:pt x="0" y="28"/>
                </a:moveTo>
                <a:cubicBezTo>
                  <a:pt x="582" y="0"/>
                  <a:pt x="582" y="0"/>
                  <a:pt x="582" y="0"/>
                </a:cubicBezTo>
                <a:cubicBezTo>
                  <a:pt x="584" y="3"/>
                  <a:pt x="587" y="8"/>
                  <a:pt x="587" y="16"/>
                </a:cubicBezTo>
                <a:cubicBezTo>
                  <a:pt x="587" y="17"/>
                  <a:pt x="587" y="17"/>
                  <a:pt x="587" y="18"/>
                </a:cubicBezTo>
                <a:cubicBezTo>
                  <a:pt x="7" y="45"/>
                  <a:pt x="7" y="45"/>
                  <a:pt x="7" y="45"/>
                </a:cubicBezTo>
                <a:cubicBezTo>
                  <a:pt x="10" y="32"/>
                  <a:pt x="23" y="29"/>
                  <a:pt x="0" y="28"/>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7" name="Freeform 15"/>
          <p:cNvSpPr>
            <a:spLocks noChangeArrowheads="1"/>
          </p:cNvSpPr>
          <p:nvPr/>
        </p:nvSpPr>
        <p:spPr bwMode="auto">
          <a:xfrm>
            <a:off x="5610225" y="5391150"/>
            <a:ext cx="1028700" cy="76200"/>
          </a:xfrm>
          <a:custGeom>
            <a:avLst/>
            <a:gdLst>
              <a:gd name="T0" fmla="*/ 11 w 608"/>
              <a:gd name="T1" fmla="*/ 27 h 45"/>
              <a:gd name="T2" fmla="*/ 586 w 608"/>
              <a:gd name="T3" fmla="*/ 0 h 45"/>
              <a:gd name="T4" fmla="*/ 596 w 608"/>
              <a:gd name="T5" fmla="*/ 10 h 45"/>
              <a:gd name="T6" fmla="*/ 608 w 608"/>
              <a:gd name="T7" fmla="*/ 16 h 45"/>
              <a:gd name="T8" fmla="*/ 0 w 608"/>
              <a:gd name="T9" fmla="*/ 45 h 45"/>
              <a:gd name="T10" fmla="*/ 2 w 608"/>
              <a:gd name="T11" fmla="*/ 44 h 45"/>
              <a:gd name="T12" fmla="*/ 11 w 608"/>
              <a:gd name="T13" fmla="*/ 27 h 45"/>
            </a:gdLst>
            <a:ahLst/>
            <a:cxnLst>
              <a:cxn ang="0">
                <a:pos x="T0" y="T1"/>
              </a:cxn>
              <a:cxn ang="0">
                <a:pos x="T2" y="T3"/>
              </a:cxn>
              <a:cxn ang="0">
                <a:pos x="T4" y="T5"/>
              </a:cxn>
              <a:cxn ang="0">
                <a:pos x="T6" y="T7"/>
              </a:cxn>
              <a:cxn ang="0">
                <a:pos x="T8" y="T9"/>
              </a:cxn>
              <a:cxn ang="0">
                <a:pos x="T10" y="T11"/>
              </a:cxn>
              <a:cxn ang="0">
                <a:pos x="T12" y="T13"/>
              </a:cxn>
            </a:cxnLst>
            <a:rect l="0" t="0" r="r" b="b"/>
            <a:pathLst>
              <a:path w="608" h="45">
                <a:moveTo>
                  <a:pt x="11" y="27"/>
                </a:moveTo>
                <a:cubicBezTo>
                  <a:pt x="586" y="0"/>
                  <a:pt x="586" y="0"/>
                  <a:pt x="586" y="0"/>
                </a:cubicBezTo>
                <a:cubicBezTo>
                  <a:pt x="586" y="4"/>
                  <a:pt x="589" y="7"/>
                  <a:pt x="596" y="10"/>
                </a:cubicBezTo>
                <a:cubicBezTo>
                  <a:pt x="601" y="12"/>
                  <a:pt x="606" y="14"/>
                  <a:pt x="608" y="16"/>
                </a:cubicBezTo>
                <a:cubicBezTo>
                  <a:pt x="0" y="45"/>
                  <a:pt x="0" y="45"/>
                  <a:pt x="0" y="45"/>
                </a:cubicBezTo>
                <a:cubicBezTo>
                  <a:pt x="0" y="45"/>
                  <a:pt x="1" y="45"/>
                  <a:pt x="2" y="44"/>
                </a:cubicBezTo>
                <a:cubicBezTo>
                  <a:pt x="13" y="40"/>
                  <a:pt x="13" y="35"/>
                  <a:pt x="11" y="27"/>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8" name="Freeform 16"/>
          <p:cNvSpPr>
            <a:spLocks noChangeArrowheads="1"/>
          </p:cNvSpPr>
          <p:nvPr/>
        </p:nvSpPr>
        <p:spPr bwMode="auto">
          <a:xfrm>
            <a:off x="5621338" y="5464175"/>
            <a:ext cx="984250" cy="76200"/>
          </a:xfrm>
          <a:custGeom>
            <a:avLst/>
            <a:gdLst>
              <a:gd name="T0" fmla="*/ 0 w 582"/>
              <a:gd name="T1" fmla="*/ 27 h 45"/>
              <a:gd name="T2" fmla="*/ 580 w 582"/>
              <a:gd name="T3" fmla="*/ 0 h 45"/>
              <a:gd name="T4" fmla="*/ 582 w 582"/>
              <a:gd name="T5" fmla="*/ 18 h 45"/>
              <a:gd name="T6" fmla="*/ 5 w 582"/>
              <a:gd name="T7" fmla="*/ 45 h 45"/>
              <a:gd name="T8" fmla="*/ 0 w 582"/>
              <a:gd name="T9" fmla="*/ 27 h 45"/>
            </a:gdLst>
            <a:ahLst/>
            <a:cxnLst>
              <a:cxn ang="0">
                <a:pos x="T0" y="T1"/>
              </a:cxn>
              <a:cxn ang="0">
                <a:pos x="T2" y="T3"/>
              </a:cxn>
              <a:cxn ang="0">
                <a:pos x="T4" y="T5"/>
              </a:cxn>
              <a:cxn ang="0">
                <a:pos x="T6" y="T7"/>
              </a:cxn>
              <a:cxn ang="0">
                <a:pos x="T8" y="T9"/>
              </a:cxn>
            </a:cxnLst>
            <a:rect l="0" t="0" r="r" b="b"/>
            <a:pathLst>
              <a:path w="582" h="45">
                <a:moveTo>
                  <a:pt x="0" y="27"/>
                </a:moveTo>
                <a:cubicBezTo>
                  <a:pt x="580" y="0"/>
                  <a:pt x="580" y="0"/>
                  <a:pt x="580" y="0"/>
                </a:cubicBezTo>
                <a:cubicBezTo>
                  <a:pt x="578" y="5"/>
                  <a:pt x="580" y="11"/>
                  <a:pt x="582" y="18"/>
                </a:cubicBezTo>
                <a:cubicBezTo>
                  <a:pt x="5" y="45"/>
                  <a:pt x="5" y="45"/>
                  <a:pt x="5" y="45"/>
                </a:cubicBezTo>
                <a:cubicBezTo>
                  <a:pt x="7" y="38"/>
                  <a:pt x="7" y="32"/>
                  <a:pt x="0" y="27"/>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79" name="Freeform 17"/>
          <p:cNvSpPr>
            <a:spLocks noChangeArrowheads="1"/>
          </p:cNvSpPr>
          <p:nvPr/>
        </p:nvSpPr>
        <p:spPr bwMode="auto">
          <a:xfrm>
            <a:off x="5635625" y="5568950"/>
            <a:ext cx="987425" cy="246063"/>
          </a:xfrm>
          <a:custGeom>
            <a:avLst/>
            <a:gdLst>
              <a:gd name="T0" fmla="*/ 273 w 583"/>
              <a:gd name="T1" fmla="*/ 145 h 145"/>
              <a:gd name="T2" fmla="*/ 108 w 583"/>
              <a:gd name="T3" fmla="*/ 124 h 145"/>
              <a:gd name="T4" fmla="*/ 47 w 583"/>
              <a:gd name="T5" fmla="*/ 73 h 145"/>
              <a:gd name="T6" fmla="*/ 0 w 583"/>
              <a:gd name="T7" fmla="*/ 27 h 145"/>
              <a:gd name="T8" fmla="*/ 583 w 583"/>
              <a:gd name="T9" fmla="*/ 0 h 145"/>
              <a:gd name="T10" fmla="*/ 525 w 583"/>
              <a:gd name="T11" fmla="*/ 73 h 145"/>
              <a:gd name="T12" fmla="*/ 465 w 583"/>
              <a:gd name="T13" fmla="*/ 124 h 145"/>
              <a:gd name="T14" fmla="*/ 273 w 583"/>
              <a:gd name="T15" fmla="*/ 145 h 1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83" h="145">
                <a:moveTo>
                  <a:pt x="273" y="145"/>
                </a:moveTo>
                <a:cubicBezTo>
                  <a:pt x="220" y="145"/>
                  <a:pt x="111" y="140"/>
                  <a:pt x="108" y="124"/>
                </a:cubicBezTo>
                <a:cubicBezTo>
                  <a:pt x="104" y="108"/>
                  <a:pt x="88" y="98"/>
                  <a:pt x="47" y="73"/>
                </a:cubicBezTo>
                <a:cubicBezTo>
                  <a:pt x="23" y="59"/>
                  <a:pt x="8" y="42"/>
                  <a:pt x="0" y="27"/>
                </a:cubicBezTo>
                <a:cubicBezTo>
                  <a:pt x="583" y="0"/>
                  <a:pt x="583" y="0"/>
                  <a:pt x="583" y="0"/>
                </a:cubicBezTo>
                <a:cubicBezTo>
                  <a:pt x="575" y="24"/>
                  <a:pt x="552" y="51"/>
                  <a:pt x="525" y="73"/>
                </a:cubicBezTo>
                <a:cubicBezTo>
                  <a:pt x="494" y="99"/>
                  <a:pt x="468" y="108"/>
                  <a:pt x="465" y="124"/>
                </a:cubicBezTo>
                <a:cubicBezTo>
                  <a:pt x="462" y="140"/>
                  <a:pt x="325" y="145"/>
                  <a:pt x="273" y="145"/>
                </a:cubicBezTo>
                <a:close/>
              </a:path>
            </a:pathLst>
          </a:custGeom>
          <a:solidFill>
            <a:srgbClr val="6C6C6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0" name="Freeform 18"/>
          <p:cNvSpPr>
            <a:spLocks noChangeArrowheads="1"/>
          </p:cNvSpPr>
          <p:nvPr/>
        </p:nvSpPr>
        <p:spPr bwMode="auto">
          <a:xfrm>
            <a:off x="5811838" y="5594350"/>
            <a:ext cx="285750" cy="220663"/>
          </a:xfrm>
          <a:custGeom>
            <a:avLst/>
            <a:gdLst>
              <a:gd name="T0" fmla="*/ 60 w 169"/>
              <a:gd name="T1" fmla="*/ 125 h 130"/>
              <a:gd name="T2" fmla="*/ 25 w 169"/>
              <a:gd name="T3" fmla="*/ 59 h 130"/>
              <a:gd name="T4" fmla="*/ 0 w 169"/>
              <a:gd name="T5" fmla="*/ 7 h 130"/>
              <a:gd name="T6" fmla="*/ 166 w 169"/>
              <a:gd name="T7" fmla="*/ 0 h 130"/>
              <a:gd name="T8" fmla="*/ 168 w 169"/>
              <a:gd name="T9" fmla="*/ 59 h 130"/>
              <a:gd name="T10" fmla="*/ 167 w 169"/>
              <a:gd name="T11" fmla="*/ 127 h 130"/>
              <a:gd name="T12" fmla="*/ 167 w 169"/>
              <a:gd name="T13" fmla="*/ 130 h 130"/>
              <a:gd name="T14" fmla="*/ 60 w 169"/>
              <a:gd name="T15" fmla="*/ 125 h 13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9" h="130">
                <a:moveTo>
                  <a:pt x="60" y="125"/>
                </a:moveTo>
                <a:cubicBezTo>
                  <a:pt x="53" y="104"/>
                  <a:pt x="45" y="91"/>
                  <a:pt x="25" y="59"/>
                </a:cubicBezTo>
                <a:cubicBezTo>
                  <a:pt x="15" y="43"/>
                  <a:pt x="7" y="25"/>
                  <a:pt x="0" y="7"/>
                </a:cubicBezTo>
                <a:cubicBezTo>
                  <a:pt x="166" y="0"/>
                  <a:pt x="166" y="0"/>
                  <a:pt x="166" y="0"/>
                </a:cubicBezTo>
                <a:cubicBezTo>
                  <a:pt x="168" y="20"/>
                  <a:pt x="169" y="41"/>
                  <a:pt x="168" y="59"/>
                </a:cubicBezTo>
                <a:cubicBezTo>
                  <a:pt x="167" y="94"/>
                  <a:pt x="162" y="105"/>
                  <a:pt x="167" y="127"/>
                </a:cubicBezTo>
                <a:cubicBezTo>
                  <a:pt x="167" y="128"/>
                  <a:pt x="167" y="129"/>
                  <a:pt x="167" y="130"/>
                </a:cubicBezTo>
                <a:cubicBezTo>
                  <a:pt x="139" y="130"/>
                  <a:pt x="95" y="129"/>
                  <a:pt x="60" y="125"/>
                </a:cubicBez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1" name="Freeform 19"/>
          <p:cNvSpPr>
            <a:spLocks noChangeArrowheads="1"/>
          </p:cNvSpPr>
          <p:nvPr/>
        </p:nvSpPr>
        <p:spPr bwMode="auto">
          <a:xfrm>
            <a:off x="6264275" y="4824413"/>
            <a:ext cx="404813" cy="212725"/>
          </a:xfrm>
          <a:custGeom>
            <a:avLst/>
            <a:gdLst>
              <a:gd name="T0" fmla="*/ 0 w 239"/>
              <a:gd name="T1" fmla="*/ 0 h 126"/>
              <a:gd name="T2" fmla="*/ 239 w 239"/>
              <a:gd name="T3" fmla="*/ 0 h 126"/>
              <a:gd name="T4" fmla="*/ 226 w 239"/>
              <a:gd name="T5" fmla="*/ 103 h 126"/>
              <a:gd name="T6" fmla="*/ 197 w 239"/>
              <a:gd name="T7" fmla="*/ 124 h 126"/>
              <a:gd name="T8" fmla="*/ 0 w 239"/>
              <a:gd name="T9" fmla="*/ 126 h 126"/>
              <a:gd name="T10" fmla="*/ 0 w 239"/>
              <a:gd name="T11" fmla="*/ 0 h 126"/>
            </a:gdLst>
            <a:ahLst/>
            <a:cxnLst>
              <a:cxn ang="0">
                <a:pos x="T0" y="T1"/>
              </a:cxn>
              <a:cxn ang="0">
                <a:pos x="T2" y="T3"/>
              </a:cxn>
              <a:cxn ang="0">
                <a:pos x="T4" y="T5"/>
              </a:cxn>
              <a:cxn ang="0">
                <a:pos x="T6" y="T7"/>
              </a:cxn>
              <a:cxn ang="0">
                <a:pos x="T8" y="T9"/>
              </a:cxn>
              <a:cxn ang="0">
                <a:pos x="T10" y="T11"/>
              </a:cxn>
            </a:cxnLst>
            <a:rect l="0" t="0" r="r" b="b"/>
            <a:pathLst>
              <a:path w="239" h="126">
                <a:moveTo>
                  <a:pt x="0" y="0"/>
                </a:moveTo>
                <a:cubicBezTo>
                  <a:pt x="239" y="0"/>
                  <a:pt x="239" y="0"/>
                  <a:pt x="239" y="0"/>
                </a:cubicBezTo>
                <a:cubicBezTo>
                  <a:pt x="226" y="103"/>
                  <a:pt x="226" y="103"/>
                  <a:pt x="226" y="103"/>
                </a:cubicBezTo>
                <a:cubicBezTo>
                  <a:pt x="225" y="116"/>
                  <a:pt x="208" y="124"/>
                  <a:pt x="197" y="124"/>
                </a:cubicBezTo>
                <a:cubicBezTo>
                  <a:pt x="0" y="126"/>
                  <a:pt x="0" y="126"/>
                  <a:pt x="0" y="126"/>
                </a:cubicBezTo>
                <a:lnTo>
                  <a:pt x="0" y="0"/>
                </a:lnTo>
                <a:close/>
              </a:path>
            </a:pathLst>
          </a:custGeom>
          <a:solidFill>
            <a:srgbClr val="93939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2" name="Freeform 20"/>
          <p:cNvSpPr>
            <a:spLocks noChangeArrowheads="1"/>
          </p:cNvSpPr>
          <p:nvPr/>
        </p:nvSpPr>
        <p:spPr bwMode="auto">
          <a:xfrm>
            <a:off x="6267450" y="4824413"/>
            <a:ext cx="401638" cy="211137"/>
          </a:xfrm>
          <a:custGeom>
            <a:avLst/>
            <a:gdLst>
              <a:gd name="T0" fmla="*/ 0 w 237"/>
              <a:gd name="T1" fmla="*/ 0 h 125"/>
              <a:gd name="T2" fmla="*/ 237 w 237"/>
              <a:gd name="T3" fmla="*/ 0 h 125"/>
              <a:gd name="T4" fmla="*/ 224 w 237"/>
              <a:gd name="T5" fmla="*/ 103 h 125"/>
              <a:gd name="T6" fmla="*/ 195 w 237"/>
              <a:gd name="T7" fmla="*/ 124 h 125"/>
              <a:gd name="T8" fmla="*/ 1 w 237"/>
              <a:gd name="T9" fmla="*/ 125 h 125"/>
              <a:gd name="T10" fmla="*/ 0 w 237"/>
              <a:gd name="T11" fmla="*/ 0 h 125"/>
            </a:gdLst>
            <a:ahLst/>
            <a:cxnLst>
              <a:cxn ang="0">
                <a:pos x="T0" y="T1"/>
              </a:cxn>
              <a:cxn ang="0">
                <a:pos x="T2" y="T3"/>
              </a:cxn>
              <a:cxn ang="0">
                <a:pos x="T4" y="T5"/>
              </a:cxn>
              <a:cxn ang="0">
                <a:pos x="T6" y="T7"/>
              </a:cxn>
              <a:cxn ang="0">
                <a:pos x="T8" y="T9"/>
              </a:cxn>
              <a:cxn ang="0">
                <a:pos x="T10" y="T11"/>
              </a:cxn>
            </a:cxnLst>
            <a:rect l="0" t="0" r="r" b="b"/>
            <a:pathLst>
              <a:path w="237" h="125">
                <a:moveTo>
                  <a:pt x="0" y="0"/>
                </a:moveTo>
                <a:cubicBezTo>
                  <a:pt x="79" y="0"/>
                  <a:pt x="158" y="0"/>
                  <a:pt x="237" y="0"/>
                </a:cubicBezTo>
                <a:cubicBezTo>
                  <a:pt x="233" y="35"/>
                  <a:pt x="228" y="69"/>
                  <a:pt x="224" y="103"/>
                </a:cubicBezTo>
                <a:cubicBezTo>
                  <a:pt x="223" y="116"/>
                  <a:pt x="206" y="124"/>
                  <a:pt x="195" y="124"/>
                </a:cubicBezTo>
                <a:cubicBezTo>
                  <a:pt x="130" y="125"/>
                  <a:pt x="66" y="125"/>
                  <a:pt x="1" y="125"/>
                </a:cubicBezTo>
                <a:cubicBezTo>
                  <a:pt x="1" y="84"/>
                  <a:pt x="1" y="42"/>
                  <a:pt x="0" y="0"/>
                </a:cubicBezTo>
                <a:close/>
              </a:path>
            </a:pathLst>
          </a:custGeom>
          <a:solidFill>
            <a:srgbClr val="94949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3" name="Freeform 21"/>
          <p:cNvSpPr>
            <a:spLocks noChangeArrowheads="1"/>
          </p:cNvSpPr>
          <p:nvPr/>
        </p:nvSpPr>
        <p:spPr bwMode="auto">
          <a:xfrm>
            <a:off x="6272213" y="4824413"/>
            <a:ext cx="396875" cy="211137"/>
          </a:xfrm>
          <a:custGeom>
            <a:avLst/>
            <a:gdLst>
              <a:gd name="T0" fmla="*/ 0 w 234"/>
              <a:gd name="T1" fmla="*/ 0 h 125"/>
              <a:gd name="T2" fmla="*/ 234 w 234"/>
              <a:gd name="T3" fmla="*/ 0 h 125"/>
              <a:gd name="T4" fmla="*/ 221 w 234"/>
              <a:gd name="T5" fmla="*/ 103 h 125"/>
              <a:gd name="T6" fmla="*/ 192 w 234"/>
              <a:gd name="T7" fmla="*/ 124 h 125"/>
              <a:gd name="T8" fmla="*/ 1 w 234"/>
              <a:gd name="T9" fmla="*/ 125 h 125"/>
              <a:gd name="T10" fmla="*/ 0 w 234"/>
              <a:gd name="T11" fmla="*/ 0 h 125"/>
            </a:gdLst>
            <a:ahLst/>
            <a:cxnLst>
              <a:cxn ang="0">
                <a:pos x="T0" y="T1"/>
              </a:cxn>
              <a:cxn ang="0">
                <a:pos x="T2" y="T3"/>
              </a:cxn>
              <a:cxn ang="0">
                <a:pos x="T4" y="T5"/>
              </a:cxn>
              <a:cxn ang="0">
                <a:pos x="T6" y="T7"/>
              </a:cxn>
              <a:cxn ang="0">
                <a:pos x="T8" y="T9"/>
              </a:cxn>
              <a:cxn ang="0">
                <a:pos x="T10" y="T11"/>
              </a:cxn>
            </a:cxnLst>
            <a:rect l="0" t="0" r="r" b="b"/>
            <a:pathLst>
              <a:path w="234" h="125">
                <a:moveTo>
                  <a:pt x="0" y="0"/>
                </a:moveTo>
                <a:cubicBezTo>
                  <a:pt x="78" y="0"/>
                  <a:pt x="156" y="0"/>
                  <a:pt x="234" y="0"/>
                </a:cubicBezTo>
                <a:cubicBezTo>
                  <a:pt x="230" y="35"/>
                  <a:pt x="225" y="69"/>
                  <a:pt x="221" y="103"/>
                </a:cubicBezTo>
                <a:cubicBezTo>
                  <a:pt x="220" y="116"/>
                  <a:pt x="204" y="124"/>
                  <a:pt x="192" y="124"/>
                </a:cubicBezTo>
                <a:cubicBezTo>
                  <a:pt x="128" y="124"/>
                  <a:pt x="65" y="124"/>
                  <a:pt x="1" y="125"/>
                </a:cubicBezTo>
                <a:cubicBezTo>
                  <a:pt x="1" y="83"/>
                  <a:pt x="0" y="42"/>
                  <a:pt x="0" y="0"/>
                </a:cubicBezTo>
                <a:close/>
              </a:path>
            </a:pathLst>
          </a:custGeom>
          <a:solidFill>
            <a:srgbClr val="94949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4" name="Freeform 22"/>
          <p:cNvSpPr>
            <a:spLocks noChangeArrowheads="1"/>
          </p:cNvSpPr>
          <p:nvPr/>
        </p:nvSpPr>
        <p:spPr bwMode="auto">
          <a:xfrm>
            <a:off x="6276975" y="4824413"/>
            <a:ext cx="392113" cy="209550"/>
          </a:xfrm>
          <a:custGeom>
            <a:avLst/>
            <a:gdLst>
              <a:gd name="T0" fmla="*/ 0 w 231"/>
              <a:gd name="T1" fmla="*/ 0 h 124"/>
              <a:gd name="T2" fmla="*/ 231 w 231"/>
              <a:gd name="T3" fmla="*/ 0 h 124"/>
              <a:gd name="T4" fmla="*/ 218 w 231"/>
              <a:gd name="T5" fmla="*/ 103 h 124"/>
              <a:gd name="T6" fmla="*/ 190 w 231"/>
              <a:gd name="T7" fmla="*/ 124 h 124"/>
              <a:gd name="T8" fmla="*/ 0 w 231"/>
              <a:gd name="T9" fmla="*/ 124 h 124"/>
              <a:gd name="T10" fmla="*/ 0 w 231"/>
              <a:gd name="T11" fmla="*/ 0 h 124"/>
            </a:gdLst>
            <a:ahLst/>
            <a:cxnLst>
              <a:cxn ang="0">
                <a:pos x="T0" y="T1"/>
              </a:cxn>
              <a:cxn ang="0">
                <a:pos x="T2" y="T3"/>
              </a:cxn>
              <a:cxn ang="0">
                <a:pos x="T4" y="T5"/>
              </a:cxn>
              <a:cxn ang="0">
                <a:pos x="T6" y="T7"/>
              </a:cxn>
              <a:cxn ang="0">
                <a:pos x="T8" y="T9"/>
              </a:cxn>
              <a:cxn ang="0">
                <a:pos x="T10" y="T11"/>
              </a:cxn>
            </a:cxnLst>
            <a:rect l="0" t="0" r="r" b="b"/>
            <a:pathLst>
              <a:path w="231" h="124">
                <a:moveTo>
                  <a:pt x="0" y="0"/>
                </a:moveTo>
                <a:cubicBezTo>
                  <a:pt x="77" y="0"/>
                  <a:pt x="154" y="0"/>
                  <a:pt x="231" y="0"/>
                </a:cubicBezTo>
                <a:cubicBezTo>
                  <a:pt x="227" y="35"/>
                  <a:pt x="222" y="69"/>
                  <a:pt x="218" y="103"/>
                </a:cubicBezTo>
                <a:cubicBezTo>
                  <a:pt x="217" y="116"/>
                  <a:pt x="201" y="124"/>
                  <a:pt x="190" y="124"/>
                </a:cubicBezTo>
                <a:cubicBezTo>
                  <a:pt x="127" y="124"/>
                  <a:pt x="63" y="124"/>
                  <a:pt x="0" y="124"/>
                </a:cubicBezTo>
                <a:cubicBezTo>
                  <a:pt x="0" y="83"/>
                  <a:pt x="0" y="42"/>
                  <a:pt x="0" y="0"/>
                </a:cubicBezTo>
                <a:close/>
              </a:path>
            </a:pathLst>
          </a:custGeom>
          <a:solidFill>
            <a:srgbClr val="95959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5" name="Freeform 23"/>
          <p:cNvSpPr>
            <a:spLocks noChangeArrowheads="1"/>
          </p:cNvSpPr>
          <p:nvPr/>
        </p:nvSpPr>
        <p:spPr bwMode="auto">
          <a:xfrm>
            <a:off x="6283325" y="4824413"/>
            <a:ext cx="385763" cy="209550"/>
          </a:xfrm>
          <a:custGeom>
            <a:avLst/>
            <a:gdLst>
              <a:gd name="T0" fmla="*/ 0 w 228"/>
              <a:gd name="T1" fmla="*/ 0 h 124"/>
              <a:gd name="T2" fmla="*/ 228 w 228"/>
              <a:gd name="T3" fmla="*/ 0 h 124"/>
              <a:gd name="T4" fmla="*/ 215 w 228"/>
              <a:gd name="T5" fmla="*/ 103 h 124"/>
              <a:gd name="T6" fmla="*/ 187 w 228"/>
              <a:gd name="T7" fmla="*/ 124 h 124"/>
              <a:gd name="T8" fmla="*/ 0 w 228"/>
              <a:gd name="T9" fmla="*/ 123 h 124"/>
              <a:gd name="T10" fmla="*/ 0 w 228"/>
              <a:gd name="T11" fmla="*/ 0 h 124"/>
            </a:gdLst>
            <a:ahLst/>
            <a:cxnLst>
              <a:cxn ang="0">
                <a:pos x="T0" y="T1"/>
              </a:cxn>
              <a:cxn ang="0">
                <a:pos x="T2" y="T3"/>
              </a:cxn>
              <a:cxn ang="0">
                <a:pos x="T4" y="T5"/>
              </a:cxn>
              <a:cxn ang="0">
                <a:pos x="T6" y="T7"/>
              </a:cxn>
              <a:cxn ang="0">
                <a:pos x="T8" y="T9"/>
              </a:cxn>
              <a:cxn ang="0">
                <a:pos x="T10" y="T11"/>
              </a:cxn>
            </a:cxnLst>
            <a:rect l="0" t="0" r="r" b="b"/>
            <a:pathLst>
              <a:path w="228" h="124">
                <a:moveTo>
                  <a:pt x="0" y="0"/>
                </a:moveTo>
                <a:cubicBezTo>
                  <a:pt x="76" y="0"/>
                  <a:pt x="152" y="0"/>
                  <a:pt x="228" y="0"/>
                </a:cubicBezTo>
                <a:cubicBezTo>
                  <a:pt x="224" y="35"/>
                  <a:pt x="219" y="69"/>
                  <a:pt x="215" y="103"/>
                </a:cubicBezTo>
                <a:cubicBezTo>
                  <a:pt x="214" y="116"/>
                  <a:pt x="198" y="124"/>
                  <a:pt x="187" y="124"/>
                </a:cubicBezTo>
                <a:cubicBezTo>
                  <a:pt x="125" y="124"/>
                  <a:pt x="62" y="123"/>
                  <a:pt x="0" y="123"/>
                </a:cubicBezTo>
                <a:cubicBezTo>
                  <a:pt x="0" y="82"/>
                  <a:pt x="0" y="41"/>
                  <a:pt x="0" y="0"/>
                </a:cubicBezTo>
                <a:close/>
              </a:path>
            </a:pathLst>
          </a:custGeom>
          <a:solidFill>
            <a:srgbClr val="95959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6" name="Freeform 24"/>
          <p:cNvSpPr>
            <a:spLocks noChangeArrowheads="1"/>
          </p:cNvSpPr>
          <p:nvPr/>
        </p:nvSpPr>
        <p:spPr bwMode="auto">
          <a:xfrm>
            <a:off x="6288088" y="4824413"/>
            <a:ext cx="381000" cy="209550"/>
          </a:xfrm>
          <a:custGeom>
            <a:avLst/>
            <a:gdLst>
              <a:gd name="T0" fmla="*/ 0 w 225"/>
              <a:gd name="T1" fmla="*/ 0 h 124"/>
              <a:gd name="T2" fmla="*/ 225 w 225"/>
              <a:gd name="T3" fmla="*/ 0 h 124"/>
              <a:gd name="T4" fmla="*/ 212 w 225"/>
              <a:gd name="T5" fmla="*/ 103 h 124"/>
              <a:gd name="T6" fmla="*/ 184 w 225"/>
              <a:gd name="T7" fmla="*/ 124 h 124"/>
              <a:gd name="T8" fmla="*/ 0 w 225"/>
              <a:gd name="T9" fmla="*/ 122 h 124"/>
              <a:gd name="T10" fmla="*/ 0 w 225"/>
              <a:gd name="T11" fmla="*/ 0 h 124"/>
            </a:gdLst>
            <a:ahLst/>
            <a:cxnLst>
              <a:cxn ang="0">
                <a:pos x="T0" y="T1"/>
              </a:cxn>
              <a:cxn ang="0">
                <a:pos x="T2" y="T3"/>
              </a:cxn>
              <a:cxn ang="0">
                <a:pos x="T4" y="T5"/>
              </a:cxn>
              <a:cxn ang="0">
                <a:pos x="T6" y="T7"/>
              </a:cxn>
              <a:cxn ang="0">
                <a:pos x="T8" y="T9"/>
              </a:cxn>
              <a:cxn ang="0">
                <a:pos x="T10" y="T11"/>
              </a:cxn>
            </a:cxnLst>
            <a:rect l="0" t="0" r="r" b="b"/>
            <a:pathLst>
              <a:path w="225" h="124">
                <a:moveTo>
                  <a:pt x="0" y="0"/>
                </a:moveTo>
                <a:cubicBezTo>
                  <a:pt x="75" y="0"/>
                  <a:pt x="150" y="0"/>
                  <a:pt x="225" y="0"/>
                </a:cubicBezTo>
                <a:cubicBezTo>
                  <a:pt x="221" y="35"/>
                  <a:pt x="216" y="69"/>
                  <a:pt x="212" y="103"/>
                </a:cubicBezTo>
                <a:cubicBezTo>
                  <a:pt x="211" y="116"/>
                  <a:pt x="195" y="124"/>
                  <a:pt x="184" y="124"/>
                </a:cubicBezTo>
                <a:cubicBezTo>
                  <a:pt x="123" y="123"/>
                  <a:pt x="61" y="123"/>
                  <a:pt x="0" y="122"/>
                </a:cubicBezTo>
                <a:cubicBezTo>
                  <a:pt x="0" y="82"/>
                  <a:pt x="0" y="41"/>
                  <a:pt x="0" y="0"/>
                </a:cubicBezTo>
                <a:close/>
              </a:path>
            </a:pathLst>
          </a:custGeom>
          <a:solidFill>
            <a:srgbClr val="96969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7" name="Freeform 25"/>
          <p:cNvSpPr>
            <a:spLocks noChangeArrowheads="1"/>
          </p:cNvSpPr>
          <p:nvPr/>
        </p:nvSpPr>
        <p:spPr bwMode="auto">
          <a:xfrm>
            <a:off x="6292850" y="4824413"/>
            <a:ext cx="376238" cy="209550"/>
          </a:xfrm>
          <a:custGeom>
            <a:avLst/>
            <a:gdLst>
              <a:gd name="T0" fmla="*/ 0 w 222"/>
              <a:gd name="T1" fmla="*/ 0 h 124"/>
              <a:gd name="T2" fmla="*/ 222 w 222"/>
              <a:gd name="T3" fmla="*/ 0 h 124"/>
              <a:gd name="T4" fmla="*/ 209 w 222"/>
              <a:gd name="T5" fmla="*/ 103 h 124"/>
              <a:gd name="T6" fmla="*/ 181 w 222"/>
              <a:gd name="T7" fmla="*/ 124 h 124"/>
              <a:gd name="T8" fmla="*/ 0 w 222"/>
              <a:gd name="T9" fmla="*/ 121 h 124"/>
              <a:gd name="T10" fmla="*/ 0 w 222"/>
              <a:gd name="T11" fmla="*/ 0 h 124"/>
            </a:gdLst>
            <a:ahLst/>
            <a:cxnLst>
              <a:cxn ang="0">
                <a:pos x="T0" y="T1"/>
              </a:cxn>
              <a:cxn ang="0">
                <a:pos x="T2" y="T3"/>
              </a:cxn>
              <a:cxn ang="0">
                <a:pos x="T4" y="T5"/>
              </a:cxn>
              <a:cxn ang="0">
                <a:pos x="T6" y="T7"/>
              </a:cxn>
              <a:cxn ang="0">
                <a:pos x="T8" y="T9"/>
              </a:cxn>
              <a:cxn ang="0">
                <a:pos x="T10" y="T11"/>
              </a:cxn>
            </a:cxnLst>
            <a:rect l="0" t="0" r="r" b="b"/>
            <a:pathLst>
              <a:path w="222" h="124">
                <a:moveTo>
                  <a:pt x="0" y="0"/>
                </a:moveTo>
                <a:cubicBezTo>
                  <a:pt x="74" y="0"/>
                  <a:pt x="148" y="0"/>
                  <a:pt x="222" y="0"/>
                </a:cubicBezTo>
                <a:cubicBezTo>
                  <a:pt x="218" y="35"/>
                  <a:pt x="213" y="69"/>
                  <a:pt x="209" y="103"/>
                </a:cubicBezTo>
                <a:cubicBezTo>
                  <a:pt x="208" y="116"/>
                  <a:pt x="192" y="124"/>
                  <a:pt x="181" y="124"/>
                </a:cubicBezTo>
                <a:cubicBezTo>
                  <a:pt x="121" y="123"/>
                  <a:pt x="60" y="122"/>
                  <a:pt x="0" y="121"/>
                </a:cubicBezTo>
                <a:cubicBezTo>
                  <a:pt x="0" y="81"/>
                  <a:pt x="0" y="41"/>
                  <a:pt x="0" y="0"/>
                </a:cubicBezTo>
                <a:close/>
              </a:path>
            </a:pathLst>
          </a:custGeom>
          <a:solidFill>
            <a:srgbClr val="97979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8" name="Freeform 26"/>
          <p:cNvSpPr>
            <a:spLocks noChangeArrowheads="1"/>
          </p:cNvSpPr>
          <p:nvPr/>
        </p:nvSpPr>
        <p:spPr bwMode="auto">
          <a:xfrm>
            <a:off x="6296025" y="4824413"/>
            <a:ext cx="373063" cy="209550"/>
          </a:xfrm>
          <a:custGeom>
            <a:avLst/>
            <a:gdLst>
              <a:gd name="T0" fmla="*/ 0 w 220"/>
              <a:gd name="T1" fmla="*/ 0 h 124"/>
              <a:gd name="T2" fmla="*/ 220 w 220"/>
              <a:gd name="T3" fmla="*/ 0 h 124"/>
              <a:gd name="T4" fmla="*/ 207 w 220"/>
              <a:gd name="T5" fmla="*/ 103 h 124"/>
              <a:gd name="T6" fmla="*/ 180 w 220"/>
              <a:gd name="T7" fmla="*/ 124 h 124"/>
              <a:gd name="T8" fmla="*/ 1 w 220"/>
              <a:gd name="T9" fmla="*/ 120 h 124"/>
              <a:gd name="T10" fmla="*/ 0 w 220"/>
              <a:gd name="T11" fmla="*/ 0 h 124"/>
            </a:gdLst>
            <a:ahLst/>
            <a:cxnLst>
              <a:cxn ang="0">
                <a:pos x="T0" y="T1"/>
              </a:cxn>
              <a:cxn ang="0">
                <a:pos x="T2" y="T3"/>
              </a:cxn>
              <a:cxn ang="0">
                <a:pos x="T4" y="T5"/>
              </a:cxn>
              <a:cxn ang="0">
                <a:pos x="T6" y="T7"/>
              </a:cxn>
              <a:cxn ang="0">
                <a:pos x="T8" y="T9"/>
              </a:cxn>
              <a:cxn ang="0">
                <a:pos x="T10" y="T11"/>
              </a:cxn>
            </a:cxnLst>
            <a:rect l="0" t="0" r="r" b="b"/>
            <a:pathLst>
              <a:path w="220" h="124">
                <a:moveTo>
                  <a:pt x="0" y="0"/>
                </a:moveTo>
                <a:cubicBezTo>
                  <a:pt x="74" y="0"/>
                  <a:pt x="147" y="0"/>
                  <a:pt x="220" y="0"/>
                </a:cubicBezTo>
                <a:cubicBezTo>
                  <a:pt x="216" y="35"/>
                  <a:pt x="211" y="69"/>
                  <a:pt x="207" y="103"/>
                </a:cubicBezTo>
                <a:cubicBezTo>
                  <a:pt x="206" y="116"/>
                  <a:pt x="190" y="123"/>
                  <a:pt x="180" y="124"/>
                </a:cubicBezTo>
                <a:cubicBezTo>
                  <a:pt x="120" y="123"/>
                  <a:pt x="60" y="122"/>
                  <a:pt x="1" y="120"/>
                </a:cubicBezTo>
                <a:cubicBezTo>
                  <a:pt x="1" y="80"/>
                  <a:pt x="1" y="40"/>
                  <a:pt x="0" y="0"/>
                </a:cubicBezTo>
                <a:close/>
              </a:path>
            </a:pathLst>
          </a:custGeom>
          <a:solidFill>
            <a:srgbClr val="97979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89" name="Freeform 27"/>
          <p:cNvSpPr>
            <a:spLocks noChangeArrowheads="1"/>
          </p:cNvSpPr>
          <p:nvPr/>
        </p:nvSpPr>
        <p:spPr bwMode="auto">
          <a:xfrm>
            <a:off x="6300788" y="4824413"/>
            <a:ext cx="368300" cy="209550"/>
          </a:xfrm>
          <a:custGeom>
            <a:avLst/>
            <a:gdLst>
              <a:gd name="T0" fmla="*/ 0 w 217"/>
              <a:gd name="T1" fmla="*/ 0 h 124"/>
              <a:gd name="T2" fmla="*/ 217 w 217"/>
              <a:gd name="T3" fmla="*/ 0 h 124"/>
              <a:gd name="T4" fmla="*/ 204 w 217"/>
              <a:gd name="T5" fmla="*/ 103 h 124"/>
              <a:gd name="T6" fmla="*/ 177 w 217"/>
              <a:gd name="T7" fmla="*/ 124 h 124"/>
              <a:gd name="T8" fmla="*/ 0 w 217"/>
              <a:gd name="T9" fmla="*/ 120 h 124"/>
              <a:gd name="T10" fmla="*/ 0 w 217"/>
              <a:gd name="T11" fmla="*/ 0 h 124"/>
            </a:gdLst>
            <a:ahLst/>
            <a:cxnLst>
              <a:cxn ang="0">
                <a:pos x="T0" y="T1"/>
              </a:cxn>
              <a:cxn ang="0">
                <a:pos x="T2" y="T3"/>
              </a:cxn>
              <a:cxn ang="0">
                <a:pos x="T4" y="T5"/>
              </a:cxn>
              <a:cxn ang="0">
                <a:pos x="T6" y="T7"/>
              </a:cxn>
              <a:cxn ang="0">
                <a:pos x="T8" y="T9"/>
              </a:cxn>
              <a:cxn ang="0">
                <a:pos x="T10" y="T11"/>
              </a:cxn>
            </a:cxnLst>
            <a:rect l="0" t="0" r="r" b="b"/>
            <a:pathLst>
              <a:path w="217" h="124">
                <a:moveTo>
                  <a:pt x="0" y="0"/>
                </a:moveTo>
                <a:cubicBezTo>
                  <a:pt x="73" y="0"/>
                  <a:pt x="145" y="0"/>
                  <a:pt x="217" y="0"/>
                </a:cubicBezTo>
                <a:cubicBezTo>
                  <a:pt x="213" y="35"/>
                  <a:pt x="208" y="69"/>
                  <a:pt x="204" y="103"/>
                </a:cubicBezTo>
                <a:cubicBezTo>
                  <a:pt x="203" y="115"/>
                  <a:pt x="188" y="123"/>
                  <a:pt x="177" y="124"/>
                </a:cubicBezTo>
                <a:cubicBezTo>
                  <a:pt x="118" y="122"/>
                  <a:pt x="59" y="121"/>
                  <a:pt x="0" y="120"/>
                </a:cubicBezTo>
                <a:cubicBezTo>
                  <a:pt x="0" y="80"/>
                  <a:pt x="0" y="40"/>
                  <a:pt x="0" y="0"/>
                </a:cubicBezTo>
                <a:close/>
              </a:path>
            </a:pathLst>
          </a:custGeom>
          <a:solidFill>
            <a:srgbClr val="98989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0" name="Freeform 28"/>
          <p:cNvSpPr>
            <a:spLocks noChangeArrowheads="1"/>
          </p:cNvSpPr>
          <p:nvPr/>
        </p:nvSpPr>
        <p:spPr bwMode="auto">
          <a:xfrm>
            <a:off x="6307138" y="4824413"/>
            <a:ext cx="361950" cy="209550"/>
          </a:xfrm>
          <a:custGeom>
            <a:avLst/>
            <a:gdLst>
              <a:gd name="T0" fmla="*/ 0 w 214"/>
              <a:gd name="T1" fmla="*/ 0 h 124"/>
              <a:gd name="T2" fmla="*/ 214 w 214"/>
              <a:gd name="T3" fmla="*/ 0 h 124"/>
              <a:gd name="T4" fmla="*/ 201 w 214"/>
              <a:gd name="T5" fmla="*/ 103 h 124"/>
              <a:gd name="T6" fmla="*/ 174 w 214"/>
              <a:gd name="T7" fmla="*/ 124 h 124"/>
              <a:gd name="T8" fmla="*/ 0 w 214"/>
              <a:gd name="T9" fmla="*/ 119 h 124"/>
              <a:gd name="T10" fmla="*/ 0 w 214"/>
              <a:gd name="T11" fmla="*/ 0 h 124"/>
            </a:gdLst>
            <a:ahLst/>
            <a:cxnLst>
              <a:cxn ang="0">
                <a:pos x="T0" y="T1"/>
              </a:cxn>
              <a:cxn ang="0">
                <a:pos x="T2" y="T3"/>
              </a:cxn>
              <a:cxn ang="0">
                <a:pos x="T4" y="T5"/>
              </a:cxn>
              <a:cxn ang="0">
                <a:pos x="T6" y="T7"/>
              </a:cxn>
              <a:cxn ang="0">
                <a:pos x="T8" y="T9"/>
              </a:cxn>
              <a:cxn ang="0">
                <a:pos x="T10" y="T11"/>
              </a:cxn>
            </a:cxnLst>
            <a:rect l="0" t="0" r="r" b="b"/>
            <a:pathLst>
              <a:path w="214" h="124">
                <a:moveTo>
                  <a:pt x="0" y="0"/>
                </a:moveTo>
                <a:cubicBezTo>
                  <a:pt x="71" y="0"/>
                  <a:pt x="143" y="0"/>
                  <a:pt x="214" y="0"/>
                </a:cubicBezTo>
                <a:cubicBezTo>
                  <a:pt x="210" y="35"/>
                  <a:pt x="205" y="69"/>
                  <a:pt x="201" y="103"/>
                </a:cubicBezTo>
                <a:cubicBezTo>
                  <a:pt x="200" y="115"/>
                  <a:pt x="185" y="123"/>
                  <a:pt x="174" y="124"/>
                </a:cubicBezTo>
                <a:cubicBezTo>
                  <a:pt x="116" y="122"/>
                  <a:pt x="58" y="120"/>
                  <a:pt x="0" y="119"/>
                </a:cubicBezTo>
                <a:cubicBezTo>
                  <a:pt x="0" y="79"/>
                  <a:pt x="0" y="40"/>
                  <a:pt x="0" y="0"/>
                </a:cubicBezTo>
                <a:close/>
              </a:path>
            </a:pathLst>
          </a:custGeom>
          <a:solidFill>
            <a:srgbClr val="99999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1" name="Freeform 29"/>
          <p:cNvSpPr>
            <a:spLocks noChangeArrowheads="1"/>
          </p:cNvSpPr>
          <p:nvPr/>
        </p:nvSpPr>
        <p:spPr bwMode="auto">
          <a:xfrm>
            <a:off x="6310313" y="4824413"/>
            <a:ext cx="358775" cy="207962"/>
          </a:xfrm>
          <a:custGeom>
            <a:avLst/>
            <a:gdLst>
              <a:gd name="T0" fmla="*/ 0 w 211"/>
              <a:gd name="T1" fmla="*/ 0 h 123"/>
              <a:gd name="T2" fmla="*/ 211 w 211"/>
              <a:gd name="T3" fmla="*/ 0 h 123"/>
              <a:gd name="T4" fmla="*/ 198 w 211"/>
              <a:gd name="T5" fmla="*/ 103 h 123"/>
              <a:gd name="T6" fmla="*/ 171 w 211"/>
              <a:gd name="T7" fmla="*/ 123 h 123"/>
              <a:gd name="T8" fmla="*/ 0 w 211"/>
              <a:gd name="T9" fmla="*/ 118 h 123"/>
              <a:gd name="T10" fmla="*/ 0 w 211"/>
              <a:gd name="T11" fmla="*/ 0 h 123"/>
            </a:gdLst>
            <a:ahLst/>
            <a:cxnLst>
              <a:cxn ang="0">
                <a:pos x="T0" y="T1"/>
              </a:cxn>
              <a:cxn ang="0">
                <a:pos x="T2" y="T3"/>
              </a:cxn>
              <a:cxn ang="0">
                <a:pos x="T4" y="T5"/>
              </a:cxn>
              <a:cxn ang="0">
                <a:pos x="T6" y="T7"/>
              </a:cxn>
              <a:cxn ang="0">
                <a:pos x="T8" y="T9"/>
              </a:cxn>
              <a:cxn ang="0">
                <a:pos x="T10" y="T11"/>
              </a:cxn>
            </a:cxnLst>
            <a:rect l="0" t="0" r="r" b="b"/>
            <a:pathLst>
              <a:path w="211" h="123">
                <a:moveTo>
                  <a:pt x="0" y="0"/>
                </a:moveTo>
                <a:cubicBezTo>
                  <a:pt x="70" y="0"/>
                  <a:pt x="141" y="0"/>
                  <a:pt x="211" y="0"/>
                </a:cubicBezTo>
                <a:cubicBezTo>
                  <a:pt x="207" y="35"/>
                  <a:pt x="202" y="69"/>
                  <a:pt x="198" y="103"/>
                </a:cubicBezTo>
                <a:cubicBezTo>
                  <a:pt x="197" y="115"/>
                  <a:pt x="182" y="123"/>
                  <a:pt x="171" y="123"/>
                </a:cubicBezTo>
                <a:cubicBezTo>
                  <a:pt x="114" y="122"/>
                  <a:pt x="57" y="120"/>
                  <a:pt x="0" y="118"/>
                </a:cubicBezTo>
                <a:cubicBezTo>
                  <a:pt x="0" y="79"/>
                  <a:pt x="0" y="40"/>
                  <a:pt x="0" y="0"/>
                </a:cubicBezTo>
                <a:close/>
              </a:path>
            </a:pathLst>
          </a:custGeom>
          <a:solidFill>
            <a:srgbClr val="99999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2" name="Freeform 30"/>
          <p:cNvSpPr>
            <a:spLocks noChangeArrowheads="1"/>
          </p:cNvSpPr>
          <p:nvPr/>
        </p:nvSpPr>
        <p:spPr bwMode="auto">
          <a:xfrm>
            <a:off x="6316663" y="4824413"/>
            <a:ext cx="352425" cy="207962"/>
          </a:xfrm>
          <a:custGeom>
            <a:avLst/>
            <a:gdLst>
              <a:gd name="T0" fmla="*/ 0 w 208"/>
              <a:gd name="T1" fmla="*/ 0 h 123"/>
              <a:gd name="T2" fmla="*/ 208 w 208"/>
              <a:gd name="T3" fmla="*/ 0 h 123"/>
              <a:gd name="T4" fmla="*/ 195 w 208"/>
              <a:gd name="T5" fmla="*/ 103 h 123"/>
              <a:gd name="T6" fmla="*/ 169 w 208"/>
              <a:gd name="T7" fmla="*/ 123 h 123"/>
              <a:gd name="T8" fmla="*/ 0 w 208"/>
              <a:gd name="T9" fmla="*/ 117 h 123"/>
              <a:gd name="T10" fmla="*/ 0 w 208"/>
              <a:gd name="T11" fmla="*/ 0 h 123"/>
            </a:gdLst>
            <a:ahLst/>
            <a:cxnLst>
              <a:cxn ang="0">
                <a:pos x="T0" y="T1"/>
              </a:cxn>
              <a:cxn ang="0">
                <a:pos x="T2" y="T3"/>
              </a:cxn>
              <a:cxn ang="0">
                <a:pos x="T4" y="T5"/>
              </a:cxn>
              <a:cxn ang="0">
                <a:pos x="T6" y="T7"/>
              </a:cxn>
              <a:cxn ang="0">
                <a:pos x="T8" y="T9"/>
              </a:cxn>
              <a:cxn ang="0">
                <a:pos x="T10" y="T11"/>
              </a:cxn>
            </a:cxnLst>
            <a:rect l="0" t="0" r="r" b="b"/>
            <a:pathLst>
              <a:path w="208" h="123">
                <a:moveTo>
                  <a:pt x="0" y="0"/>
                </a:moveTo>
                <a:cubicBezTo>
                  <a:pt x="69" y="0"/>
                  <a:pt x="139" y="0"/>
                  <a:pt x="208" y="0"/>
                </a:cubicBezTo>
                <a:cubicBezTo>
                  <a:pt x="204" y="35"/>
                  <a:pt x="199" y="69"/>
                  <a:pt x="195" y="103"/>
                </a:cubicBezTo>
                <a:cubicBezTo>
                  <a:pt x="194" y="115"/>
                  <a:pt x="179" y="123"/>
                  <a:pt x="169" y="123"/>
                </a:cubicBezTo>
                <a:cubicBezTo>
                  <a:pt x="112" y="121"/>
                  <a:pt x="56" y="119"/>
                  <a:pt x="0" y="117"/>
                </a:cubicBezTo>
                <a:cubicBezTo>
                  <a:pt x="0" y="78"/>
                  <a:pt x="0" y="39"/>
                  <a:pt x="0" y="0"/>
                </a:cubicBezTo>
                <a:close/>
              </a:path>
            </a:pathLst>
          </a:custGeom>
          <a:solidFill>
            <a:srgbClr val="9A9A9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3" name="Freeform 31"/>
          <p:cNvSpPr>
            <a:spLocks noChangeArrowheads="1"/>
          </p:cNvSpPr>
          <p:nvPr/>
        </p:nvSpPr>
        <p:spPr bwMode="auto">
          <a:xfrm>
            <a:off x="6319838" y="4824413"/>
            <a:ext cx="349250" cy="207962"/>
          </a:xfrm>
          <a:custGeom>
            <a:avLst/>
            <a:gdLst>
              <a:gd name="T0" fmla="*/ 1 w 206"/>
              <a:gd name="T1" fmla="*/ 0 h 123"/>
              <a:gd name="T2" fmla="*/ 206 w 206"/>
              <a:gd name="T3" fmla="*/ 0 h 123"/>
              <a:gd name="T4" fmla="*/ 193 w 206"/>
              <a:gd name="T5" fmla="*/ 103 h 123"/>
              <a:gd name="T6" fmla="*/ 167 w 206"/>
              <a:gd name="T7" fmla="*/ 123 h 123"/>
              <a:gd name="T8" fmla="*/ 0 w 206"/>
              <a:gd name="T9" fmla="*/ 116 h 123"/>
              <a:gd name="T10" fmla="*/ 1 w 206"/>
              <a:gd name="T11" fmla="*/ 0 h 123"/>
            </a:gdLst>
            <a:ahLst/>
            <a:cxnLst>
              <a:cxn ang="0">
                <a:pos x="T0" y="T1"/>
              </a:cxn>
              <a:cxn ang="0">
                <a:pos x="T2" y="T3"/>
              </a:cxn>
              <a:cxn ang="0">
                <a:pos x="T4" y="T5"/>
              </a:cxn>
              <a:cxn ang="0">
                <a:pos x="T6" y="T7"/>
              </a:cxn>
              <a:cxn ang="0">
                <a:pos x="T8" y="T9"/>
              </a:cxn>
              <a:cxn ang="0">
                <a:pos x="T10" y="T11"/>
              </a:cxn>
            </a:cxnLst>
            <a:rect l="0" t="0" r="r" b="b"/>
            <a:pathLst>
              <a:path w="206" h="123">
                <a:moveTo>
                  <a:pt x="1" y="0"/>
                </a:moveTo>
                <a:cubicBezTo>
                  <a:pt x="69" y="0"/>
                  <a:pt x="137" y="0"/>
                  <a:pt x="206" y="0"/>
                </a:cubicBezTo>
                <a:cubicBezTo>
                  <a:pt x="202" y="35"/>
                  <a:pt x="197" y="69"/>
                  <a:pt x="193" y="103"/>
                </a:cubicBezTo>
                <a:cubicBezTo>
                  <a:pt x="192" y="115"/>
                  <a:pt x="177" y="123"/>
                  <a:pt x="167" y="123"/>
                </a:cubicBezTo>
                <a:cubicBezTo>
                  <a:pt x="111" y="121"/>
                  <a:pt x="56" y="119"/>
                  <a:pt x="0" y="116"/>
                </a:cubicBezTo>
                <a:cubicBezTo>
                  <a:pt x="0" y="78"/>
                  <a:pt x="1" y="39"/>
                  <a:pt x="1" y="0"/>
                </a:cubicBezTo>
                <a:close/>
              </a:path>
            </a:pathLst>
          </a:custGeom>
          <a:solidFill>
            <a:srgbClr val="9A9A9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4" name="Freeform 32"/>
          <p:cNvSpPr>
            <a:spLocks noChangeArrowheads="1"/>
          </p:cNvSpPr>
          <p:nvPr/>
        </p:nvSpPr>
        <p:spPr bwMode="auto">
          <a:xfrm>
            <a:off x="6324600" y="4824413"/>
            <a:ext cx="344488" cy="207962"/>
          </a:xfrm>
          <a:custGeom>
            <a:avLst/>
            <a:gdLst>
              <a:gd name="T0" fmla="*/ 1 w 203"/>
              <a:gd name="T1" fmla="*/ 0 h 123"/>
              <a:gd name="T2" fmla="*/ 203 w 203"/>
              <a:gd name="T3" fmla="*/ 0 h 123"/>
              <a:gd name="T4" fmla="*/ 190 w 203"/>
              <a:gd name="T5" fmla="*/ 103 h 123"/>
              <a:gd name="T6" fmla="*/ 164 w 203"/>
              <a:gd name="T7" fmla="*/ 123 h 123"/>
              <a:gd name="T8" fmla="*/ 0 w 203"/>
              <a:gd name="T9" fmla="*/ 115 h 123"/>
              <a:gd name="T10" fmla="*/ 1 w 203"/>
              <a:gd name="T11" fmla="*/ 0 h 123"/>
            </a:gdLst>
            <a:ahLst/>
            <a:cxnLst>
              <a:cxn ang="0">
                <a:pos x="T0" y="T1"/>
              </a:cxn>
              <a:cxn ang="0">
                <a:pos x="T2" y="T3"/>
              </a:cxn>
              <a:cxn ang="0">
                <a:pos x="T4" y="T5"/>
              </a:cxn>
              <a:cxn ang="0">
                <a:pos x="T6" y="T7"/>
              </a:cxn>
              <a:cxn ang="0">
                <a:pos x="T8" y="T9"/>
              </a:cxn>
              <a:cxn ang="0">
                <a:pos x="T10" y="T11"/>
              </a:cxn>
            </a:cxnLst>
            <a:rect l="0" t="0" r="r" b="b"/>
            <a:pathLst>
              <a:path w="203" h="123">
                <a:moveTo>
                  <a:pt x="1" y="0"/>
                </a:moveTo>
                <a:cubicBezTo>
                  <a:pt x="68" y="0"/>
                  <a:pt x="135" y="0"/>
                  <a:pt x="203" y="0"/>
                </a:cubicBezTo>
                <a:cubicBezTo>
                  <a:pt x="199" y="35"/>
                  <a:pt x="194" y="69"/>
                  <a:pt x="190" y="103"/>
                </a:cubicBezTo>
                <a:cubicBezTo>
                  <a:pt x="189" y="115"/>
                  <a:pt x="175" y="122"/>
                  <a:pt x="164" y="123"/>
                </a:cubicBezTo>
                <a:cubicBezTo>
                  <a:pt x="110" y="121"/>
                  <a:pt x="55" y="118"/>
                  <a:pt x="0" y="115"/>
                </a:cubicBezTo>
                <a:cubicBezTo>
                  <a:pt x="0" y="77"/>
                  <a:pt x="0" y="39"/>
                  <a:pt x="1" y="0"/>
                </a:cubicBezTo>
                <a:close/>
              </a:path>
            </a:pathLst>
          </a:custGeom>
          <a:solidFill>
            <a:srgbClr val="9B9B9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5" name="Freeform 33"/>
          <p:cNvSpPr>
            <a:spLocks noChangeArrowheads="1"/>
          </p:cNvSpPr>
          <p:nvPr/>
        </p:nvSpPr>
        <p:spPr bwMode="auto">
          <a:xfrm>
            <a:off x="6330950" y="4824413"/>
            <a:ext cx="338138" cy="207962"/>
          </a:xfrm>
          <a:custGeom>
            <a:avLst/>
            <a:gdLst>
              <a:gd name="T0" fmla="*/ 0 w 200"/>
              <a:gd name="T1" fmla="*/ 0 h 123"/>
              <a:gd name="T2" fmla="*/ 200 w 200"/>
              <a:gd name="T3" fmla="*/ 0 h 123"/>
              <a:gd name="T4" fmla="*/ 187 w 200"/>
              <a:gd name="T5" fmla="*/ 103 h 123"/>
              <a:gd name="T6" fmla="*/ 162 w 200"/>
              <a:gd name="T7" fmla="*/ 123 h 123"/>
              <a:gd name="T8" fmla="*/ 0 w 200"/>
              <a:gd name="T9" fmla="*/ 115 h 123"/>
              <a:gd name="T10" fmla="*/ 0 w 200"/>
              <a:gd name="T11" fmla="*/ 0 h 123"/>
            </a:gdLst>
            <a:ahLst/>
            <a:cxnLst>
              <a:cxn ang="0">
                <a:pos x="T0" y="T1"/>
              </a:cxn>
              <a:cxn ang="0">
                <a:pos x="T2" y="T3"/>
              </a:cxn>
              <a:cxn ang="0">
                <a:pos x="T4" y="T5"/>
              </a:cxn>
              <a:cxn ang="0">
                <a:pos x="T6" y="T7"/>
              </a:cxn>
              <a:cxn ang="0">
                <a:pos x="T8" y="T9"/>
              </a:cxn>
              <a:cxn ang="0">
                <a:pos x="T10" y="T11"/>
              </a:cxn>
            </a:cxnLst>
            <a:rect l="0" t="0" r="r" b="b"/>
            <a:pathLst>
              <a:path w="200" h="123">
                <a:moveTo>
                  <a:pt x="0" y="0"/>
                </a:moveTo>
                <a:cubicBezTo>
                  <a:pt x="67" y="0"/>
                  <a:pt x="133" y="0"/>
                  <a:pt x="200" y="0"/>
                </a:cubicBezTo>
                <a:cubicBezTo>
                  <a:pt x="196" y="35"/>
                  <a:pt x="191" y="69"/>
                  <a:pt x="187" y="103"/>
                </a:cubicBezTo>
                <a:cubicBezTo>
                  <a:pt x="186" y="115"/>
                  <a:pt x="172" y="122"/>
                  <a:pt x="162" y="123"/>
                </a:cubicBezTo>
                <a:cubicBezTo>
                  <a:pt x="108" y="120"/>
                  <a:pt x="54" y="117"/>
                  <a:pt x="0" y="115"/>
                </a:cubicBezTo>
                <a:cubicBezTo>
                  <a:pt x="0" y="76"/>
                  <a:pt x="0" y="38"/>
                  <a:pt x="0" y="0"/>
                </a:cubicBezTo>
                <a:close/>
              </a:path>
            </a:pathLst>
          </a:custGeom>
          <a:solidFill>
            <a:srgbClr val="9C9C9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6" name="Freeform 34"/>
          <p:cNvSpPr>
            <a:spLocks noChangeArrowheads="1"/>
          </p:cNvSpPr>
          <p:nvPr/>
        </p:nvSpPr>
        <p:spPr bwMode="auto">
          <a:xfrm>
            <a:off x="6334125" y="4824413"/>
            <a:ext cx="334963" cy="207962"/>
          </a:xfrm>
          <a:custGeom>
            <a:avLst/>
            <a:gdLst>
              <a:gd name="T0" fmla="*/ 0 w 197"/>
              <a:gd name="T1" fmla="*/ 0 h 123"/>
              <a:gd name="T2" fmla="*/ 197 w 197"/>
              <a:gd name="T3" fmla="*/ 0 h 123"/>
              <a:gd name="T4" fmla="*/ 184 w 197"/>
              <a:gd name="T5" fmla="*/ 103 h 123"/>
              <a:gd name="T6" fmla="*/ 159 w 197"/>
              <a:gd name="T7" fmla="*/ 123 h 123"/>
              <a:gd name="T8" fmla="*/ 0 w 197"/>
              <a:gd name="T9" fmla="*/ 114 h 123"/>
              <a:gd name="T10" fmla="*/ 0 w 197"/>
              <a:gd name="T11" fmla="*/ 0 h 123"/>
            </a:gdLst>
            <a:ahLst/>
            <a:cxnLst>
              <a:cxn ang="0">
                <a:pos x="T0" y="T1"/>
              </a:cxn>
              <a:cxn ang="0">
                <a:pos x="T2" y="T3"/>
              </a:cxn>
              <a:cxn ang="0">
                <a:pos x="T4" y="T5"/>
              </a:cxn>
              <a:cxn ang="0">
                <a:pos x="T6" y="T7"/>
              </a:cxn>
              <a:cxn ang="0">
                <a:pos x="T8" y="T9"/>
              </a:cxn>
              <a:cxn ang="0">
                <a:pos x="T10" y="T11"/>
              </a:cxn>
            </a:cxnLst>
            <a:rect l="0" t="0" r="r" b="b"/>
            <a:pathLst>
              <a:path w="197" h="123">
                <a:moveTo>
                  <a:pt x="0" y="0"/>
                </a:moveTo>
                <a:cubicBezTo>
                  <a:pt x="66" y="0"/>
                  <a:pt x="131" y="0"/>
                  <a:pt x="197" y="0"/>
                </a:cubicBezTo>
                <a:cubicBezTo>
                  <a:pt x="193" y="35"/>
                  <a:pt x="188" y="69"/>
                  <a:pt x="184" y="103"/>
                </a:cubicBezTo>
                <a:cubicBezTo>
                  <a:pt x="183" y="115"/>
                  <a:pt x="169" y="122"/>
                  <a:pt x="159" y="123"/>
                </a:cubicBezTo>
                <a:cubicBezTo>
                  <a:pt x="106" y="120"/>
                  <a:pt x="53" y="117"/>
                  <a:pt x="0" y="114"/>
                </a:cubicBezTo>
                <a:cubicBezTo>
                  <a:pt x="0" y="76"/>
                  <a:pt x="0" y="38"/>
                  <a:pt x="0" y="0"/>
                </a:cubicBezTo>
                <a:close/>
              </a:path>
            </a:pathLst>
          </a:custGeom>
          <a:solidFill>
            <a:srgbClr val="9C9C9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7" name="Freeform 35"/>
          <p:cNvSpPr>
            <a:spLocks noChangeArrowheads="1"/>
          </p:cNvSpPr>
          <p:nvPr/>
        </p:nvSpPr>
        <p:spPr bwMode="auto">
          <a:xfrm>
            <a:off x="6337300" y="4824413"/>
            <a:ext cx="331788" cy="207962"/>
          </a:xfrm>
          <a:custGeom>
            <a:avLst/>
            <a:gdLst>
              <a:gd name="T0" fmla="*/ 1 w 195"/>
              <a:gd name="T1" fmla="*/ 0 h 123"/>
              <a:gd name="T2" fmla="*/ 195 w 195"/>
              <a:gd name="T3" fmla="*/ 0 h 123"/>
              <a:gd name="T4" fmla="*/ 182 w 195"/>
              <a:gd name="T5" fmla="*/ 103 h 123"/>
              <a:gd name="T6" fmla="*/ 157 w 195"/>
              <a:gd name="T7" fmla="*/ 123 h 123"/>
              <a:gd name="T8" fmla="*/ 0 w 195"/>
              <a:gd name="T9" fmla="*/ 113 h 123"/>
              <a:gd name="T10" fmla="*/ 1 w 195"/>
              <a:gd name="T11" fmla="*/ 0 h 123"/>
            </a:gdLst>
            <a:ahLst/>
            <a:cxnLst>
              <a:cxn ang="0">
                <a:pos x="T0" y="T1"/>
              </a:cxn>
              <a:cxn ang="0">
                <a:pos x="T2" y="T3"/>
              </a:cxn>
              <a:cxn ang="0">
                <a:pos x="T4" y="T5"/>
              </a:cxn>
              <a:cxn ang="0">
                <a:pos x="T6" y="T7"/>
              </a:cxn>
              <a:cxn ang="0">
                <a:pos x="T8" y="T9"/>
              </a:cxn>
              <a:cxn ang="0">
                <a:pos x="T10" y="T11"/>
              </a:cxn>
            </a:cxnLst>
            <a:rect l="0" t="0" r="r" b="b"/>
            <a:pathLst>
              <a:path w="195" h="123">
                <a:moveTo>
                  <a:pt x="1" y="0"/>
                </a:moveTo>
                <a:cubicBezTo>
                  <a:pt x="66" y="0"/>
                  <a:pt x="130" y="0"/>
                  <a:pt x="195" y="0"/>
                </a:cubicBezTo>
                <a:cubicBezTo>
                  <a:pt x="191" y="35"/>
                  <a:pt x="186" y="69"/>
                  <a:pt x="182" y="103"/>
                </a:cubicBezTo>
                <a:cubicBezTo>
                  <a:pt x="181" y="115"/>
                  <a:pt x="167" y="122"/>
                  <a:pt x="157" y="123"/>
                </a:cubicBezTo>
                <a:cubicBezTo>
                  <a:pt x="105" y="119"/>
                  <a:pt x="53" y="116"/>
                  <a:pt x="0" y="113"/>
                </a:cubicBezTo>
                <a:cubicBezTo>
                  <a:pt x="1" y="75"/>
                  <a:pt x="1" y="38"/>
                  <a:pt x="1" y="0"/>
                </a:cubicBezTo>
                <a:close/>
              </a:path>
            </a:pathLst>
          </a:custGeom>
          <a:solidFill>
            <a:srgbClr val="9D9DA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8" name="Freeform 36"/>
          <p:cNvSpPr>
            <a:spLocks noChangeArrowheads="1"/>
          </p:cNvSpPr>
          <p:nvPr/>
        </p:nvSpPr>
        <p:spPr bwMode="auto">
          <a:xfrm>
            <a:off x="6343650" y="4824413"/>
            <a:ext cx="325438" cy="207962"/>
          </a:xfrm>
          <a:custGeom>
            <a:avLst/>
            <a:gdLst>
              <a:gd name="T0" fmla="*/ 1 w 192"/>
              <a:gd name="T1" fmla="*/ 0 h 123"/>
              <a:gd name="T2" fmla="*/ 192 w 192"/>
              <a:gd name="T3" fmla="*/ 0 h 123"/>
              <a:gd name="T4" fmla="*/ 179 w 192"/>
              <a:gd name="T5" fmla="*/ 103 h 123"/>
              <a:gd name="T6" fmla="*/ 154 w 192"/>
              <a:gd name="T7" fmla="*/ 123 h 123"/>
              <a:gd name="T8" fmla="*/ 0 w 192"/>
              <a:gd name="T9" fmla="*/ 112 h 123"/>
              <a:gd name="T10" fmla="*/ 1 w 192"/>
              <a:gd name="T11" fmla="*/ 0 h 123"/>
            </a:gdLst>
            <a:ahLst/>
            <a:cxnLst>
              <a:cxn ang="0">
                <a:pos x="T0" y="T1"/>
              </a:cxn>
              <a:cxn ang="0">
                <a:pos x="T2" y="T3"/>
              </a:cxn>
              <a:cxn ang="0">
                <a:pos x="T4" y="T5"/>
              </a:cxn>
              <a:cxn ang="0">
                <a:pos x="T6" y="T7"/>
              </a:cxn>
              <a:cxn ang="0">
                <a:pos x="T8" y="T9"/>
              </a:cxn>
              <a:cxn ang="0">
                <a:pos x="T10" y="T11"/>
              </a:cxn>
            </a:cxnLst>
            <a:rect l="0" t="0" r="r" b="b"/>
            <a:pathLst>
              <a:path w="192" h="123">
                <a:moveTo>
                  <a:pt x="1" y="0"/>
                </a:moveTo>
                <a:cubicBezTo>
                  <a:pt x="65" y="0"/>
                  <a:pt x="128" y="0"/>
                  <a:pt x="192" y="0"/>
                </a:cubicBezTo>
                <a:cubicBezTo>
                  <a:pt x="188" y="35"/>
                  <a:pt x="183" y="69"/>
                  <a:pt x="179" y="103"/>
                </a:cubicBezTo>
                <a:cubicBezTo>
                  <a:pt x="178" y="115"/>
                  <a:pt x="164" y="122"/>
                  <a:pt x="154" y="123"/>
                </a:cubicBezTo>
                <a:cubicBezTo>
                  <a:pt x="103" y="119"/>
                  <a:pt x="52" y="116"/>
                  <a:pt x="0" y="112"/>
                </a:cubicBezTo>
                <a:cubicBezTo>
                  <a:pt x="0" y="75"/>
                  <a:pt x="1" y="38"/>
                  <a:pt x="1" y="0"/>
                </a:cubicBezTo>
                <a:close/>
              </a:path>
            </a:pathLst>
          </a:custGeom>
          <a:solidFill>
            <a:srgbClr val="9D9DA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899" name="Freeform 37"/>
          <p:cNvSpPr>
            <a:spLocks noChangeArrowheads="1"/>
          </p:cNvSpPr>
          <p:nvPr/>
        </p:nvSpPr>
        <p:spPr bwMode="auto">
          <a:xfrm>
            <a:off x="6348413" y="4824413"/>
            <a:ext cx="320675" cy="207962"/>
          </a:xfrm>
          <a:custGeom>
            <a:avLst/>
            <a:gdLst>
              <a:gd name="T0" fmla="*/ 1 w 189"/>
              <a:gd name="T1" fmla="*/ 0 h 123"/>
              <a:gd name="T2" fmla="*/ 189 w 189"/>
              <a:gd name="T3" fmla="*/ 0 h 123"/>
              <a:gd name="T4" fmla="*/ 176 w 189"/>
              <a:gd name="T5" fmla="*/ 103 h 123"/>
              <a:gd name="T6" fmla="*/ 152 w 189"/>
              <a:gd name="T7" fmla="*/ 123 h 123"/>
              <a:gd name="T8" fmla="*/ 0 w 189"/>
              <a:gd name="T9" fmla="*/ 111 h 123"/>
              <a:gd name="T10" fmla="*/ 1 w 189"/>
              <a:gd name="T11" fmla="*/ 0 h 123"/>
            </a:gdLst>
            <a:ahLst/>
            <a:cxnLst>
              <a:cxn ang="0">
                <a:pos x="T0" y="T1"/>
              </a:cxn>
              <a:cxn ang="0">
                <a:pos x="T2" y="T3"/>
              </a:cxn>
              <a:cxn ang="0">
                <a:pos x="T4" y="T5"/>
              </a:cxn>
              <a:cxn ang="0">
                <a:pos x="T6" y="T7"/>
              </a:cxn>
              <a:cxn ang="0">
                <a:pos x="T8" y="T9"/>
              </a:cxn>
              <a:cxn ang="0">
                <a:pos x="T10" y="T11"/>
              </a:cxn>
            </a:cxnLst>
            <a:rect l="0" t="0" r="r" b="b"/>
            <a:pathLst>
              <a:path w="189" h="123">
                <a:moveTo>
                  <a:pt x="1" y="0"/>
                </a:moveTo>
                <a:cubicBezTo>
                  <a:pt x="63" y="0"/>
                  <a:pt x="126" y="0"/>
                  <a:pt x="189" y="0"/>
                </a:cubicBezTo>
                <a:cubicBezTo>
                  <a:pt x="185" y="35"/>
                  <a:pt x="180" y="69"/>
                  <a:pt x="176" y="103"/>
                </a:cubicBezTo>
                <a:cubicBezTo>
                  <a:pt x="175" y="114"/>
                  <a:pt x="161" y="122"/>
                  <a:pt x="152" y="123"/>
                </a:cubicBezTo>
                <a:cubicBezTo>
                  <a:pt x="101" y="119"/>
                  <a:pt x="51" y="115"/>
                  <a:pt x="0" y="111"/>
                </a:cubicBezTo>
                <a:cubicBezTo>
                  <a:pt x="0" y="74"/>
                  <a:pt x="1" y="37"/>
                  <a:pt x="1" y="0"/>
                </a:cubicBezTo>
                <a:close/>
              </a:path>
            </a:pathLst>
          </a:custGeom>
          <a:solidFill>
            <a:srgbClr val="9E9EA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0" name="Freeform 38"/>
          <p:cNvSpPr>
            <a:spLocks noChangeArrowheads="1"/>
          </p:cNvSpPr>
          <p:nvPr/>
        </p:nvSpPr>
        <p:spPr bwMode="auto">
          <a:xfrm>
            <a:off x="6353175" y="4824413"/>
            <a:ext cx="315913" cy="207962"/>
          </a:xfrm>
          <a:custGeom>
            <a:avLst/>
            <a:gdLst>
              <a:gd name="T0" fmla="*/ 1 w 186"/>
              <a:gd name="T1" fmla="*/ 0 h 123"/>
              <a:gd name="T2" fmla="*/ 186 w 186"/>
              <a:gd name="T3" fmla="*/ 0 h 123"/>
              <a:gd name="T4" fmla="*/ 173 w 186"/>
              <a:gd name="T5" fmla="*/ 103 h 123"/>
              <a:gd name="T6" fmla="*/ 149 w 186"/>
              <a:gd name="T7" fmla="*/ 123 h 123"/>
              <a:gd name="T8" fmla="*/ 0 w 186"/>
              <a:gd name="T9" fmla="*/ 110 h 123"/>
              <a:gd name="T10" fmla="*/ 1 w 186"/>
              <a:gd name="T11" fmla="*/ 0 h 123"/>
            </a:gdLst>
            <a:ahLst/>
            <a:cxnLst>
              <a:cxn ang="0">
                <a:pos x="T0" y="T1"/>
              </a:cxn>
              <a:cxn ang="0">
                <a:pos x="T2" y="T3"/>
              </a:cxn>
              <a:cxn ang="0">
                <a:pos x="T4" y="T5"/>
              </a:cxn>
              <a:cxn ang="0">
                <a:pos x="T6" y="T7"/>
              </a:cxn>
              <a:cxn ang="0">
                <a:pos x="T8" y="T9"/>
              </a:cxn>
              <a:cxn ang="0">
                <a:pos x="T10" y="T11"/>
              </a:cxn>
            </a:cxnLst>
            <a:rect l="0" t="0" r="r" b="b"/>
            <a:pathLst>
              <a:path w="186" h="123">
                <a:moveTo>
                  <a:pt x="1" y="0"/>
                </a:moveTo>
                <a:cubicBezTo>
                  <a:pt x="62" y="0"/>
                  <a:pt x="124" y="0"/>
                  <a:pt x="186" y="0"/>
                </a:cubicBezTo>
                <a:cubicBezTo>
                  <a:pt x="182" y="35"/>
                  <a:pt x="177" y="69"/>
                  <a:pt x="173" y="103"/>
                </a:cubicBezTo>
                <a:cubicBezTo>
                  <a:pt x="172" y="114"/>
                  <a:pt x="159" y="122"/>
                  <a:pt x="149" y="123"/>
                </a:cubicBezTo>
                <a:cubicBezTo>
                  <a:pt x="99" y="118"/>
                  <a:pt x="49" y="114"/>
                  <a:pt x="0" y="110"/>
                </a:cubicBezTo>
                <a:cubicBezTo>
                  <a:pt x="0" y="74"/>
                  <a:pt x="0" y="37"/>
                  <a:pt x="1" y="0"/>
                </a:cubicBezTo>
                <a:close/>
              </a:path>
            </a:pathLst>
          </a:custGeom>
          <a:solidFill>
            <a:srgbClr val="9F9FA2"/>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1" name="Freeform 39"/>
          <p:cNvSpPr>
            <a:spLocks noChangeArrowheads="1"/>
          </p:cNvSpPr>
          <p:nvPr/>
        </p:nvSpPr>
        <p:spPr bwMode="auto">
          <a:xfrm>
            <a:off x="6356350" y="4824413"/>
            <a:ext cx="312738" cy="206375"/>
          </a:xfrm>
          <a:custGeom>
            <a:avLst/>
            <a:gdLst>
              <a:gd name="T0" fmla="*/ 1 w 184"/>
              <a:gd name="T1" fmla="*/ 0 h 122"/>
              <a:gd name="T2" fmla="*/ 184 w 184"/>
              <a:gd name="T3" fmla="*/ 0 h 122"/>
              <a:gd name="T4" fmla="*/ 171 w 184"/>
              <a:gd name="T5" fmla="*/ 103 h 122"/>
              <a:gd name="T6" fmla="*/ 147 w 184"/>
              <a:gd name="T7" fmla="*/ 122 h 122"/>
              <a:gd name="T8" fmla="*/ 0 w 184"/>
              <a:gd name="T9" fmla="*/ 109 h 122"/>
              <a:gd name="T10" fmla="*/ 1 w 184"/>
              <a:gd name="T11" fmla="*/ 0 h 122"/>
            </a:gdLst>
            <a:ahLst/>
            <a:cxnLst>
              <a:cxn ang="0">
                <a:pos x="T0" y="T1"/>
              </a:cxn>
              <a:cxn ang="0">
                <a:pos x="T2" y="T3"/>
              </a:cxn>
              <a:cxn ang="0">
                <a:pos x="T4" y="T5"/>
              </a:cxn>
              <a:cxn ang="0">
                <a:pos x="T6" y="T7"/>
              </a:cxn>
              <a:cxn ang="0">
                <a:pos x="T8" y="T9"/>
              </a:cxn>
              <a:cxn ang="0">
                <a:pos x="T10" y="T11"/>
              </a:cxn>
            </a:cxnLst>
            <a:rect l="0" t="0" r="r" b="b"/>
            <a:pathLst>
              <a:path w="184" h="122">
                <a:moveTo>
                  <a:pt x="1" y="0"/>
                </a:moveTo>
                <a:cubicBezTo>
                  <a:pt x="62" y="0"/>
                  <a:pt x="123" y="0"/>
                  <a:pt x="184" y="0"/>
                </a:cubicBezTo>
                <a:cubicBezTo>
                  <a:pt x="180" y="35"/>
                  <a:pt x="175" y="69"/>
                  <a:pt x="171" y="103"/>
                </a:cubicBezTo>
                <a:cubicBezTo>
                  <a:pt x="170" y="114"/>
                  <a:pt x="157" y="121"/>
                  <a:pt x="147" y="122"/>
                </a:cubicBezTo>
                <a:cubicBezTo>
                  <a:pt x="98" y="118"/>
                  <a:pt x="49" y="114"/>
                  <a:pt x="0" y="109"/>
                </a:cubicBezTo>
                <a:cubicBezTo>
                  <a:pt x="1" y="73"/>
                  <a:pt x="1" y="37"/>
                  <a:pt x="1" y="0"/>
                </a:cubicBezTo>
                <a:close/>
              </a:path>
            </a:pathLst>
          </a:custGeom>
          <a:solidFill>
            <a:srgbClr val="9F9FA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2" name="Freeform 40"/>
          <p:cNvSpPr>
            <a:spLocks noChangeArrowheads="1"/>
          </p:cNvSpPr>
          <p:nvPr/>
        </p:nvSpPr>
        <p:spPr bwMode="auto">
          <a:xfrm>
            <a:off x="6361113" y="4824413"/>
            <a:ext cx="307975" cy="206375"/>
          </a:xfrm>
          <a:custGeom>
            <a:avLst/>
            <a:gdLst>
              <a:gd name="T0" fmla="*/ 1 w 181"/>
              <a:gd name="T1" fmla="*/ 0 h 122"/>
              <a:gd name="T2" fmla="*/ 181 w 181"/>
              <a:gd name="T3" fmla="*/ 0 h 122"/>
              <a:gd name="T4" fmla="*/ 168 w 181"/>
              <a:gd name="T5" fmla="*/ 103 h 122"/>
              <a:gd name="T6" fmla="*/ 144 w 181"/>
              <a:gd name="T7" fmla="*/ 122 h 122"/>
              <a:gd name="T8" fmla="*/ 0 w 181"/>
              <a:gd name="T9" fmla="*/ 109 h 122"/>
              <a:gd name="T10" fmla="*/ 1 w 181"/>
              <a:gd name="T11" fmla="*/ 0 h 122"/>
            </a:gdLst>
            <a:ahLst/>
            <a:cxnLst>
              <a:cxn ang="0">
                <a:pos x="T0" y="T1"/>
              </a:cxn>
              <a:cxn ang="0">
                <a:pos x="T2" y="T3"/>
              </a:cxn>
              <a:cxn ang="0">
                <a:pos x="T4" y="T5"/>
              </a:cxn>
              <a:cxn ang="0">
                <a:pos x="T6" y="T7"/>
              </a:cxn>
              <a:cxn ang="0">
                <a:pos x="T8" y="T9"/>
              </a:cxn>
              <a:cxn ang="0">
                <a:pos x="T10" y="T11"/>
              </a:cxn>
            </a:cxnLst>
            <a:rect l="0" t="0" r="r" b="b"/>
            <a:pathLst>
              <a:path w="181" h="122">
                <a:moveTo>
                  <a:pt x="1" y="0"/>
                </a:moveTo>
                <a:cubicBezTo>
                  <a:pt x="61" y="0"/>
                  <a:pt x="121" y="0"/>
                  <a:pt x="181" y="0"/>
                </a:cubicBezTo>
                <a:cubicBezTo>
                  <a:pt x="177" y="35"/>
                  <a:pt x="172" y="69"/>
                  <a:pt x="168" y="103"/>
                </a:cubicBezTo>
                <a:cubicBezTo>
                  <a:pt x="167" y="114"/>
                  <a:pt x="154" y="121"/>
                  <a:pt x="144" y="122"/>
                </a:cubicBezTo>
                <a:cubicBezTo>
                  <a:pt x="96" y="118"/>
                  <a:pt x="48" y="113"/>
                  <a:pt x="0" y="109"/>
                </a:cubicBezTo>
                <a:cubicBezTo>
                  <a:pt x="1" y="73"/>
                  <a:pt x="1" y="36"/>
                  <a:pt x="1" y="0"/>
                </a:cubicBezTo>
                <a:close/>
              </a:path>
            </a:pathLst>
          </a:custGeom>
          <a:solidFill>
            <a:srgbClr val="A0A0A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3" name="Freeform 41"/>
          <p:cNvSpPr>
            <a:spLocks noChangeArrowheads="1"/>
          </p:cNvSpPr>
          <p:nvPr/>
        </p:nvSpPr>
        <p:spPr bwMode="auto">
          <a:xfrm>
            <a:off x="6367463" y="4824413"/>
            <a:ext cx="301625" cy="206375"/>
          </a:xfrm>
          <a:custGeom>
            <a:avLst/>
            <a:gdLst>
              <a:gd name="T0" fmla="*/ 1 w 178"/>
              <a:gd name="T1" fmla="*/ 0 h 122"/>
              <a:gd name="T2" fmla="*/ 178 w 178"/>
              <a:gd name="T3" fmla="*/ 0 h 122"/>
              <a:gd name="T4" fmla="*/ 165 w 178"/>
              <a:gd name="T5" fmla="*/ 103 h 122"/>
              <a:gd name="T6" fmla="*/ 142 w 178"/>
              <a:gd name="T7" fmla="*/ 122 h 122"/>
              <a:gd name="T8" fmla="*/ 0 w 178"/>
              <a:gd name="T9" fmla="*/ 108 h 122"/>
              <a:gd name="T10" fmla="*/ 1 w 178"/>
              <a:gd name="T11" fmla="*/ 0 h 122"/>
            </a:gdLst>
            <a:ahLst/>
            <a:cxnLst>
              <a:cxn ang="0">
                <a:pos x="T0" y="T1"/>
              </a:cxn>
              <a:cxn ang="0">
                <a:pos x="T2" y="T3"/>
              </a:cxn>
              <a:cxn ang="0">
                <a:pos x="T4" y="T5"/>
              </a:cxn>
              <a:cxn ang="0">
                <a:pos x="T6" y="T7"/>
              </a:cxn>
              <a:cxn ang="0">
                <a:pos x="T8" y="T9"/>
              </a:cxn>
              <a:cxn ang="0">
                <a:pos x="T10" y="T11"/>
              </a:cxn>
            </a:cxnLst>
            <a:rect l="0" t="0" r="r" b="b"/>
            <a:pathLst>
              <a:path w="178" h="122">
                <a:moveTo>
                  <a:pt x="1" y="0"/>
                </a:moveTo>
                <a:cubicBezTo>
                  <a:pt x="60" y="0"/>
                  <a:pt x="119" y="0"/>
                  <a:pt x="178" y="0"/>
                </a:cubicBezTo>
                <a:cubicBezTo>
                  <a:pt x="174" y="35"/>
                  <a:pt x="169" y="69"/>
                  <a:pt x="165" y="103"/>
                </a:cubicBezTo>
                <a:cubicBezTo>
                  <a:pt x="164" y="114"/>
                  <a:pt x="151" y="121"/>
                  <a:pt x="142" y="122"/>
                </a:cubicBezTo>
                <a:cubicBezTo>
                  <a:pt x="94" y="117"/>
                  <a:pt x="47" y="113"/>
                  <a:pt x="0" y="108"/>
                </a:cubicBezTo>
                <a:cubicBezTo>
                  <a:pt x="0" y="72"/>
                  <a:pt x="1" y="36"/>
                  <a:pt x="1" y="0"/>
                </a:cubicBezTo>
                <a:close/>
              </a:path>
            </a:pathLst>
          </a:custGeom>
          <a:solidFill>
            <a:srgbClr val="A1A1A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4" name="Freeform 42"/>
          <p:cNvSpPr>
            <a:spLocks noChangeArrowheads="1"/>
          </p:cNvSpPr>
          <p:nvPr/>
        </p:nvSpPr>
        <p:spPr bwMode="auto">
          <a:xfrm>
            <a:off x="6372225" y="4824413"/>
            <a:ext cx="296863" cy="206375"/>
          </a:xfrm>
          <a:custGeom>
            <a:avLst/>
            <a:gdLst>
              <a:gd name="T0" fmla="*/ 1 w 175"/>
              <a:gd name="T1" fmla="*/ 0 h 122"/>
              <a:gd name="T2" fmla="*/ 175 w 175"/>
              <a:gd name="T3" fmla="*/ 0 h 122"/>
              <a:gd name="T4" fmla="*/ 162 w 175"/>
              <a:gd name="T5" fmla="*/ 103 h 122"/>
              <a:gd name="T6" fmla="*/ 139 w 175"/>
              <a:gd name="T7" fmla="*/ 122 h 122"/>
              <a:gd name="T8" fmla="*/ 0 w 175"/>
              <a:gd name="T9" fmla="*/ 107 h 122"/>
              <a:gd name="T10" fmla="*/ 1 w 175"/>
              <a:gd name="T11" fmla="*/ 0 h 122"/>
            </a:gdLst>
            <a:ahLst/>
            <a:cxnLst>
              <a:cxn ang="0">
                <a:pos x="T0" y="T1"/>
              </a:cxn>
              <a:cxn ang="0">
                <a:pos x="T2" y="T3"/>
              </a:cxn>
              <a:cxn ang="0">
                <a:pos x="T4" y="T5"/>
              </a:cxn>
              <a:cxn ang="0">
                <a:pos x="T6" y="T7"/>
              </a:cxn>
              <a:cxn ang="0">
                <a:pos x="T8" y="T9"/>
              </a:cxn>
              <a:cxn ang="0">
                <a:pos x="T10" y="T11"/>
              </a:cxn>
            </a:cxnLst>
            <a:rect l="0" t="0" r="r" b="b"/>
            <a:pathLst>
              <a:path w="175" h="122">
                <a:moveTo>
                  <a:pt x="1" y="0"/>
                </a:moveTo>
                <a:cubicBezTo>
                  <a:pt x="59" y="0"/>
                  <a:pt x="117" y="0"/>
                  <a:pt x="175" y="0"/>
                </a:cubicBezTo>
                <a:cubicBezTo>
                  <a:pt x="171" y="35"/>
                  <a:pt x="166" y="69"/>
                  <a:pt x="162" y="103"/>
                </a:cubicBezTo>
                <a:cubicBezTo>
                  <a:pt x="161" y="114"/>
                  <a:pt x="148" y="121"/>
                  <a:pt x="139" y="122"/>
                </a:cubicBezTo>
                <a:cubicBezTo>
                  <a:pt x="93" y="117"/>
                  <a:pt x="46" y="112"/>
                  <a:pt x="0" y="107"/>
                </a:cubicBezTo>
                <a:cubicBezTo>
                  <a:pt x="0" y="71"/>
                  <a:pt x="1" y="36"/>
                  <a:pt x="1" y="0"/>
                </a:cubicBezTo>
                <a:close/>
              </a:path>
            </a:pathLst>
          </a:custGeom>
          <a:solidFill>
            <a:srgbClr val="A1A1A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5" name="Freeform 43"/>
          <p:cNvSpPr>
            <a:spLocks noChangeArrowheads="1"/>
          </p:cNvSpPr>
          <p:nvPr/>
        </p:nvSpPr>
        <p:spPr bwMode="auto">
          <a:xfrm>
            <a:off x="6376988" y="4824413"/>
            <a:ext cx="292100" cy="206375"/>
          </a:xfrm>
          <a:custGeom>
            <a:avLst/>
            <a:gdLst>
              <a:gd name="T0" fmla="*/ 1 w 172"/>
              <a:gd name="T1" fmla="*/ 0 h 122"/>
              <a:gd name="T2" fmla="*/ 172 w 172"/>
              <a:gd name="T3" fmla="*/ 0 h 122"/>
              <a:gd name="T4" fmla="*/ 159 w 172"/>
              <a:gd name="T5" fmla="*/ 103 h 122"/>
              <a:gd name="T6" fmla="*/ 136 w 172"/>
              <a:gd name="T7" fmla="*/ 122 h 122"/>
              <a:gd name="T8" fmla="*/ 0 w 172"/>
              <a:gd name="T9" fmla="*/ 106 h 122"/>
              <a:gd name="T10" fmla="*/ 1 w 172"/>
              <a:gd name="T11" fmla="*/ 0 h 122"/>
            </a:gdLst>
            <a:ahLst/>
            <a:cxnLst>
              <a:cxn ang="0">
                <a:pos x="T0" y="T1"/>
              </a:cxn>
              <a:cxn ang="0">
                <a:pos x="T2" y="T3"/>
              </a:cxn>
              <a:cxn ang="0">
                <a:pos x="T4" y="T5"/>
              </a:cxn>
              <a:cxn ang="0">
                <a:pos x="T6" y="T7"/>
              </a:cxn>
              <a:cxn ang="0">
                <a:pos x="T8" y="T9"/>
              </a:cxn>
              <a:cxn ang="0">
                <a:pos x="T10" y="T11"/>
              </a:cxn>
            </a:cxnLst>
            <a:rect l="0" t="0" r="r" b="b"/>
            <a:pathLst>
              <a:path w="172" h="122">
                <a:moveTo>
                  <a:pt x="1" y="0"/>
                </a:moveTo>
                <a:cubicBezTo>
                  <a:pt x="58" y="0"/>
                  <a:pt x="115" y="0"/>
                  <a:pt x="172" y="0"/>
                </a:cubicBezTo>
                <a:cubicBezTo>
                  <a:pt x="168" y="35"/>
                  <a:pt x="163" y="69"/>
                  <a:pt x="159" y="103"/>
                </a:cubicBezTo>
                <a:cubicBezTo>
                  <a:pt x="158" y="114"/>
                  <a:pt x="145" y="121"/>
                  <a:pt x="136" y="122"/>
                </a:cubicBezTo>
                <a:cubicBezTo>
                  <a:pt x="91" y="117"/>
                  <a:pt x="45" y="111"/>
                  <a:pt x="0" y="106"/>
                </a:cubicBezTo>
                <a:cubicBezTo>
                  <a:pt x="0" y="71"/>
                  <a:pt x="0" y="36"/>
                  <a:pt x="1" y="0"/>
                </a:cubicBezTo>
                <a:close/>
              </a:path>
            </a:pathLst>
          </a:custGeom>
          <a:solidFill>
            <a:srgbClr val="A2A2A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6" name="Freeform 44"/>
          <p:cNvSpPr>
            <a:spLocks noChangeArrowheads="1"/>
          </p:cNvSpPr>
          <p:nvPr/>
        </p:nvSpPr>
        <p:spPr bwMode="auto">
          <a:xfrm>
            <a:off x="6380163" y="4824413"/>
            <a:ext cx="288925" cy="206375"/>
          </a:xfrm>
          <a:custGeom>
            <a:avLst/>
            <a:gdLst>
              <a:gd name="T0" fmla="*/ 2 w 170"/>
              <a:gd name="T1" fmla="*/ 0 h 122"/>
              <a:gd name="T2" fmla="*/ 170 w 170"/>
              <a:gd name="T3" fmla="*/ 0 h 122"/>
              <a:gd name="T4" fmla="*/ 157 w 170"/>
              <a:gd name="T5" fmla="*/ 103 h 122"/>
              <a:gd name="T6" fmla="*/ 135 w 170"/>
              <a:gd name="T7" fmla="*/ 122 h 122"/>
              <a:gd name="T8" fmla="*/ 0 w 170"/>
              <a:gd name="T9" fmla="*/ 105 h 122"/>
              <a:gd name="T10" fmla="*/ 2 w 170"/>
              <a:gd name="T11" fmla="*/ 0 h 122"/>
            </a:gdLst>
            <a:ahLst/>
            <a:cxnLst>
              <a:cxn ang="0">
                <a:pos x="T0" y="T1"/>
              </a:cxn>
              <a:cxn ang="0">
                <a:pos x="T2" y="T3"/>
              </a:cxn>
              <a:cxn ang="0">
                <a:pos x="T4" y="T5"/>
              </a:cxn>
              <a:cxn ang="0">
                <a:pos x="T6" y="T7"/>
              </a:cxn>
              <a:cxn ang="0">
                <a:pos x="T8" y="T9"/>
              </a:cxn>
              <a:cxn ang="0">
                <a:pos x="T10" y="T11"/>
              </a:cxn>
            </a:cxnLst>
            <a:rect l="0" t="0" r="r" b="b"/>
            <a:pathLst>
              <a:path w="170" h="122">
                <a:moveTo>
                  <a:pt x="2" y="0"/>
                </a:moveTo>
                <a:cubicBezTo>
                  <a:pt x="58" y="0"/>
                  <a:pt x="114" y="0"/>
                  <a:pt x="170" y="0"/>
                </a:cubicBezTo>
                <a:cubicBezTo>
                  <a:pt x="166" y="35"/>
                  <a:pt x="161" y="69"/>
                  <a:pt x="157" y="103"/>
                </a:cubicBezTo>
                <a:cubicBezTo>
                  <a:pt x="156" y="114"/>
                  <a:pt x="144" y="121"/>
                  <a:pt x="135" y="122"/>
                </a:cubicBezTo>
                <a:cubicBezTo>
                  <a:pt x="90" y="116"/>
                  <a:pt x="45" y="111"/>
                  <a:pt x="0" y="105"/>
                </a:cubicBezTo>
                <a:cubicBezTo>
                  <a:pt x="1" y="70"/>
                  <a:pt x="1" y="35"/>
                  <a:pt x="2" y="0"/>
                </a:cubicBezTo>
                <a:close/>
              </a:path>
            </a:pathLst>
          </a:custGeom>
          <a:solidFill>
            <a:srgbClr val="A2A2A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7" name="Freeform 45"/>
          <p:cNvSpPr>
            <a:spLocks noChangeArrowheads="1"/>
          </p:cNvSpPr>
          <p:nvPr/>
        </p:nvSpPr>
        <p:spPr bwMode="auto">
          <a:xfrm>
            <a:off x="6386513" y="4824413"/>
            <a:ext cx="282575" cy="206375"/>
          </a:xfrm>
          <a:custGeom>
            <a:avLst/>
            <a:gdLst>
              <a:gd name="T0" fmla="*/ 2 w 167"/>
              <a:gd name="T1" fmla="*/ 0 h 122"/>
              <a:gd name="T2" fmla="*/ 167 w 167"/>
              <a:gd name="T3" fmla="*/ 0 h 122"/>
              <a:gd name="T4" fmla="*/ 154 w 167"/>
              <a:gd name="T5" fmla="*/ 103 h 122"/>
              <a:gd name="T6" fmla="*/ 132 w 167"/>
              <a:gd name="T7" fmla="*/ 122 h 122"/>
              <a:gd name="T8" fmla="*/ 0 w 167"/>
              <a:gd name="T9" fmla="*/ 104 h 122"/>
              <a:gd name="T10" fmla="*/ 2 w 167"/>
              <a:gd name="T11" fmla="*/ 0 h 122"/>
            </a:gdLst>
            <a:ahLst/>
            <a:cxnLst>
              <a:cxn ang="0">
                <a:pos x="T0" y="T1"/>
              </a:cxn>
              <a:cxn ang="0">
                <a:pos x="T2" y="T3"/>
              </a:cxn>
              <a:cxn ang="0">
                <a:pos x="T4" y="T5"/>
              </a:cxn>
              <a:cxn ang="0">
                <a:pos x="T6" y="T7"/>
              </a:cxn>
              <a:cxn ang="0">
                <a:pos x="T8" y="T9"/>
              </a:cxn>
              <a:cxn ang="0">
                <a:pos x="T10" y="T11"/>
              </a:cxn>
            </a:cxnLst>
            <a:rect l="0" t="0" r="r" b="b"/>
            <a:pathLst>
              <a:path w="167" h="122">
                <a:moveTo>
                  <a:pt x="2" y="0"/>
                </a:moveTo>
                <a:cubicBezTo>
                  <a:pt x="57" y="0"/>
                  <a:pt x="112" y="0"/>
                  <a:pt x="167" y="0"/>
                </a:cubicBezTo>
                <a:cubicBezTo>
                  <a:pt x="163" y="35"/>
                  <a:pt x="158" y="69"/>
                  <a:pt x="154" y="103"/>
                </a:cubicBezTo>
                <a:cubicBezTo>
                  <a:pt x="153" y="114"/>
                  <a:pt x="141" y="121"/>
                  <a:pt x="132" y="122"/>
                </a:cubicBezTo>
                <a:cubicBezTo>
                  <a:pt x="88" y="116"/>
                  <a:pt x="44" y="110"/>
                  <a:pt x="0" y="104"/>
                </a:cubicBezTo>
                <a:cubicBezTo>
                  <a:pt x="1" y="70"/>
                  <a:pt x="1" y="35"/>
                  <a:pt x="2" y="0"/>
                </a:cubicBezTo>
                <a:close/>
              </a:path>
            </a:pathLst>
          </a:custGeom>
          <a:solidFill>
            <a:srgbClr val="A3A3A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8" name="Freeform 46"/>
          <p:cNvSpPr>
            <a:spLocks noChangeArrowheads="1"/>
          </p:cNvSpPr>
          <p:nvPr/>
        </p:nvSpPr>
        <p:spPr bwMode="auto">
          <a:xfrm>
            <a:off x="6391275" y="4824413"/>
            <a:ext cx="277813" cy="206375"/>
          </a:xfrm>
          <a:custGeom>
            <a:avLst/>
            <a:gdLst>
              <a:gd name="T0" fmla="*/ 1 w 164"/>
              <a:gd name="T1" fmla="*/ 0 h 122"/>
              <a:gd name="T2" fmla="*/ 164 w 164"/>
              <a:gd name="T3" fmla="*/ 0 h 122"/>
              <a:gd name="T4" fmla="*/ 151 w 164"/>
              <a:gd name="T5" fmla="*/ 103 h 122"/>
              <a:gd name="T6" fmla="*/ 129 w 164"/>
              <a:gd name="T7" fmla="*/ 122 h 122"/>
              <a:gd name="T8" fmla="*/ 0 w 164"/>
              <a:gd name="T9" fmla="*/ 104 h 122"/>
              <a:gd name="T10" fmla="*/ 1 w 164"/>
              <a:gd name="T11" fmla="*/ 0 h 122"/>
            </a:gdLst>
            <a:ahLst/>
            <a:cxnLst>
              <a:cxn ang="0">
                <a:pos x="T0" y="T1"/>
              </a:cxn>
              <a:cxn ang="0">
                <a:pos x="T2" y="T3"/>
              </a:cxn>
              <a:cxn ang="0">
                <a:pos x="T4" y="T5"/>
              </a:cxn>
              <a:cxn ang="0">
                <a:pos x="T6" y="T7"/>
              </a:cxn>
              <a:cxn ang="0">
                <a:pos x="T8" y="T9"/>
              </a:cxn>
              <a:cxn ang="0">
                <a:pos x="T10" y="T11"/>
              </a:cxn>
            </a:cxnLst>
            <a:rect l="0" t="0" r="r" b="b"/>
            <a:pathLst>
              <a:path w="164" h="122">
                <a:moveTo>
                  <a:pt x="1" y="0"/>
                </a:moveTo>
                <a:cubicBezTo>
                  <a:pt x="56" y="0"/>
                  <a:pt x="110" y="0"/>
                  <a:pt x="164" y="0"/>
                </a:cubicBezTo>
                <a:cubicBezTo>
                  <a:pt x="160" y="35"/>
                  <a:pt x="155" y="69"/>
                  <a:pt x="151" y="103"/>
                </a:cubicBezTo>
                <a:cubicBezTo>
                  <a:pt x="150" y="114"/>
                  <a:pt x="138" y="120"/>
                  <a:pt x="129" y="122"/>
                </a:cubicBezTo>
                <a:cubicBezTo>
                  <a:pt x="86" y="116"/>
                  <a:pt x="43" y="110"/>
                  <a:pt x="0" y="104"/>
                </a:cubicBezTo>
                <a:cubicBezTo>
                  <a:pt x="0" y="69"/>
                  <a:pt x="1" y="35"/>
                  <a:pt x="1" y="0"/>
                </a:cubicBezTo>
                <a:close/>
              </a:path>
            </a:pathLst>
          </a:custGeom>
          <a:solidFill>
            <a:srgbClr val="A4A4A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09" name="Freeform 47"/>
          <p:cNvSpPr>
            <a:spLocks noChangeArrowheads="1"/>
          </p:cNvSpPr>
          <p:nvPr/>
        </p:nvSpPr>
        <p:spPr bwMode="auto">
          <a:xfrm>
            <a:off x="6396038" y="4824413"/>
            <a:ext cx="273050" cy="206375"/>
          </a:xfrm>
          <a:custGeom>
            <a:avLst/>
            <a:gdLst>
              <a:gd name="T0" fmla="*/ 1 w 161"/>
              <a:gd name="T1" fmla="*/ 0 h 122"/>
              <a:gd name="T2" fmla="*/ 161 w 161"/>
              <a:gd name="T3" fmla="*/ 0 h 122"/>
              <a:gd name="T4" fmla="*/ 148 w 161"/>
              <a:gd name="T5" fmla="*/ 103 h 122"/>
              <a:gd name="T6" fmla="*/ 126 w 161"/>
              <a:gd name="T7" fmla="*/ 122 h 122"/>
              <a:gd name="T8" fmla="*/ 0 w 161"/>
              <a:gd name="T9" fmla="*/ 103 h 122"/>
              <a:gd name="T10" fmla="*/ 1 w 161"/>
              <a:gd name="T11" fmla="*/ 0 h 122"/>
            </a:gdLst>
            <a:ahLst/>
            <a:cxnLst>
              <a:cxn ang="0">
                <a:pos x="T0" y="T1"/>
              </a:cxn>
              <a:cxn ang="0">
                <a:pos x="T2" y="T3"/>
              </a:cxn>
              <a:cxn ang="0">
                <a:pos x="T4" y="T5"/>
              </a:cxn>
              <a:cxn ang="0">
                <a:pos x="T6" y="T7"/>
              </a:cxn>
              <a:cxn ang="0">
                <a:pos x="T8" y="T9"/>
              </a:cxn>
              <a:cxn ang="0">
                <a:pos x="T10" y="T11"/>
              </a:cxn>
            </a:cxnLst>
            <a:rect l="0" t="0" r="r" b="b"/>
            <a:pathLst>
              <a:path w="161" h="122">
                <a:moveTo>
                  <a:pt x="1" y="0"/>
                </a:moveTo>
                <a:cubicBezTo>
                  <a:pt x="54" y="0"/>
                  <a:pt x="108" y="0"/>
                  <a:pt x="161" y="0"/>
                </a:cubicBezTo>
                <a:cubicBezTo>
                  <a:pt x="157" y="35"/>
                  <a:pt x="152" y="69"/>
                  <a:pt x="148" y="103"/>
                </a:cubicBezTo>
                <a:cubicBezTo>
                  <a:pt x="147" y="113"/>
                  <a:pt x="135" y="120"/>
                  <a:pt x="126" y="122"/>
                </a:cubicBezTo>
                <a:cubicBezTo>
                  <a:pt x="84" y="115"/>
                  <a:pt x="42" y="109"/>
                  <a:pt x="0" y="103"/>
                </a:cubicBezTo>
                <a:cubicBezTo>
                  <a:pt x="0" y="69"/>
                  <a:pt x="1" y="35"/>
                  <a:pt x="1" y="0"/>
                </a:cubicBezTo>
                <a:close/>
              </a:path>
            </a:pathLst>
          </a:custGeom>
          <a:solidFill>
            <a:srgbClr val="A4A4A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0" name="Freeform 48"/>
          <p:cNvSpPr>
            <a:spLocks noChangeArrowheads="1"/>
          </p:cNvSpPr>
          <p:nvPr/>
        </p:nvSpPr>
        <p:spPr bwMode="auto">
          <a:xfrm>
            <a:off x="6399213" y="4824413"/>
            <a:ext cx="269875" cy="204787"/>
          </a:xfrm>
          <a:custGeom>
            <a:avLst/>
            <a:gdLst>
              <a:gd name="T0" fmla="*/ 2 w 159"/>
              <a:gd name="T1" fmla="*/ 0 h 121"/>
              <a:gd name="T2" fmla="*/ 159 w 159"/>
              <a:gd name="T3" fmla="*/ 0 h 121"/>
              <a:gd name="T4" fmla="*/ 146 w 159"/>
              <a:gd name="T5" fmla="*/ 103 h 121"/>
              <a:gd name="T6" fmla="*/ 125 w 159"/>
              <a:gd name="T7" fmla="*/ 121 h 121"/>
              <a:gd name="T8" fmla="*/ 0 w 159"/>
              <a:gd name="T9" fmla="*/ 102 h 121"/>
              <a:gd name="T10" fmla="*/ 2 w 159"/>
              <a:gd name="T11" fmla="*/ 0 h 121"/>
            </a:gdLst>
            <a:ahLst/>
            <a:cxnLst>
              <a:cxn ang="0">
                <a:pos x="T0" y="T1"/>
              </a:cxn>
              <a:cxn ang="0">
                <a:pos x="T2" y="T3"/>
              </a:cxn>
              <a:cxn ang="0">
                <a:pos x="T4" y="T5"/>
              </a:cxn>
              <a:cxn ang="0">
                <a:pos x="T6" y="T7"/>
              </a:cxn>
              <a:cxn ang="0">
                <a:pos x="T8" y="T9"/>
              </a:cxn>
              <a:cxn ang="0">
                <a:pos x="T10" y="T11"/>
              </a:cxn>
            </a:cxnLst>
            <a:rect l="0" t="0" r="r" b="b"/>
            <a:pathLst>
              <a:path w="159" h="121">
                <a:moveTo>
                  <a:pt x="2" y="0"/>
                </a:moveTo>
                <a:cubicBezTo>
                  <a:pt x="54" y="0"/>
                  <a:pt x="107" y="0"/>
                  <a:pt x="159" y="0"/>
                </a:cubicBezTo>
                <a:cubicBezTo>
                  <a:pt x="155" y="35"/>
                  <a:pt x="150" y="69"/>
                  <a:pt x="146" y="103"/>
                </a:cubicBezTo>
                <a:cubicBezTo>
                  <a:pt x="145" y="113"/>
                  <a:pt x="133" y="120"/>
                  <a:pt x="125" y="121"/>
                </a:cubicBezTo>
                <a:cubicBezTo>
                  <a:pt x="83" y="115"/>
                  <a:pt x="42" y="108"/>
                  <a:pt x="0" y="102"/>
                </a:cubicBezTo>
                <a:cubicBezTo>
                  <a:pt x="1" y="68"/>
                  <a:pt x="2" y="34"/>
                  <a:pt x="2" y="0"/>
                </a:cubicBezTo>
                <a:close/>
              </a:path>
            </a:pathLst>
          </a:custGeom>
          <a:solidFill>
            <a:srgbClr val="A5A5A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1" name="Freeform 49"/>
          <p:cNvSpPr>
            <a:spLocks noChangeArrowheads="1"/>
          </p:cNvSpPr>
          <p:nvPr/>
        </p:nvSpPr>
        <p:spPr bwMode="auto">
          <a:xfrm>
            <a:off x="6403975" y="4824413"/>
            <a:ext cx="265113" cy="204787"/>
          </a:xfrm>
          <a:custGeom>
            <a:avLst/>
            <a:gdLst>
              <a:gd name="T0" fmla="*/ 2 w 156"/>
              <a:gd name="T1" fmla="*/ 0 h 121"/>
              <a:gd name="T2" fmla="*/ 156 w 156"/>
              <a:gd name="T3" fmla="*/ 0 h 121"/>
              <a:gd name="T4" fmla="*/ 143 w 156"/>
              <a:gd name="T5" fmla="*/ 103 h 121"/>
              <a:gd name="T6" fmla="*/ 122 w 156"/>
              <a:gd name="T7" fmla="*/ 121 h 121"/>
              <a:gd name="T8" fmla="*/ 0 w 156"/>
              <a:gd name="T9" fmla="*/ 101 h 121"/>
              <a:gd name="T10" fmla="*/ 2 w 156"/>
              <a:gd name="T11" fmla="*/ 0 h 121"/>
            </a:gdLst>
            <a:ahLst/>
            <a:cxnLst>
              <a:cxn ang="0">
                <a:pos x="T0" y="T1"/>
              </a:cxn>
              <a:cxn ang="0">
                <a:pos x="T2" y="T3"/>
              </a:cxn>
              <a:cxn ang="0">
                <a:pos x="T4" y="T5"/>
              </a:cxn>
              <a:cxn ang="0">
                <a:pos x="T6" y="T7"/>
              </a:cxn>
              <a:cxn ang="0">
                <a:pos x="T8" y="T9"/>
              </a:cxn>
              <a:cxn ang="0">
                <a:pos x="T10" y="T11"/>
              </a:cxn>
            </a:cxnLst>
            <a:rect l="0" t="0" r="r" b="b"/>
            <a:pathLst>
              <a:path w="156" h="121">
                <a:moveTo>
                  <a:pt x="2" y="0"/>
                </a:moveTo>
                <a:cubicBezTo>
                  <a:pt x="53" y="0"/>
                  <a:pt x="105" y="0"/>
                  <a:pt x="156" y="0"/>
                </a:cubicBezTo>
                <a:cubicBezTo>
                  <a:pt x="152" y="35"/>
                  <a:pt x="147" y="69"/>
                  <a:pt x="143" y="103"/>
                </a:cubicBezTo>
                <a:cubicBezTo>
                  <a:pt x="142" y="113"/>
                  <a:pt x="131" y="120"/>
                  <a:pt x="122" y="121"/>
                </a:cubicBezTo>
                <a:cubicBezTo>
                  <a:pt x="81" y="115"/>
                  <a:pt x="41" y="108"/>
                  <a:pt x="0" y="101"/>
                </a:cubicBezTo>
                <a:cubicBezTo>
                  <a:pt x="1" y="68"/>
                  <a:pt x="1" y="34"/>
                  <a:pt x="2" y="0"/>
                </a:cubicBezTo>
                <a:close/>
              </a:path>
            </a:pathLst>
          </a:custGeom>
          <a:solidFill>
            <a:srgbClr val="A6A6A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2" name="Freeform 50"/>
          <p:cNvSpPr>
            <a:spLocks noChangeArrowheads="1"/>
          </p:cNvSpPr>
          <p:nvPr/>
        </p:nvSpPr>
        <p:spPr bwMode="auto">
          <a:xfrm>
            <a:off x="6410325" y="4824413"/>
            <a:ext cx="258763" cy="204787"/>
          </a:xfrm>
          <a:custGeom>
            <a:avLst/>
            <a:gdLst>
              <a:gd name="T0" fmla="*/ 2 w 153"/>
              <a:gd name="T1" fmla="*/ 0 h 121"/>
              <a:gd name="T2" fmla="*/ 153 w 153"/>
              <a:gd name="T3" fmla="*/ 0 h 121"/>
              <a:gd name="T4" fmla="*/ 140 w 153"/>
              <a:gd name="T5" fmla="*/ 103 h 121"/>
              <a:gd name="T6" fmla="*/ 119 w 153"/>
              <a:gd name="T7" fmla="*/ 121 h 121"/>
              <a:gd name="T8" fmla="*/ 0 w 153"/>
              <a:gd name="T9" fmla="*/ 100 h 121"/>
              <a:gd name="T10" fmla="*/ 2 w 153"/>
              <a:gd name="T11" fmla="*/ 0 h 121"/>
            </a:gdLst>
            <a:ahLst/>
            <a:cxnLst>
              <a:cxn ang="0">
                <a:pos x="T0" y="T1"/>
              </a:cxn>
              <a:cxn ang="0">
                <a:pos x="T2" y="T3"/>
              </a:cxn>
              <a:cxn ang="0">
                <a:pos x="T4" y="T5"/>
              </a:cxn>
              <a:cxn ang="0">
                <a:pos x="T6" y="T7"/>
              </a:cxn>
              <a:cxn ang="0">
                <a:pos x="T8" y="T9"/>
              </a:cxn>
              <a:cxn ang="0">
                <a:pos x="T10" y="T11"/>
              </a:cxn>
            </a:cxnLst>
            <a:rect l="0" t="0" r="r" b="b"/>
            <a:pathLst>
              <a:path w="153" h="121">
                <a:moveTo>
                  <a:pt x="2" y="0"/>
                </a:moveTo>
                <a:cubicBezTo>
                  <a:pt x="52" y="0"/>
                  <a:pt x="102" y="0"/>
                  <a:pt x="153" y="0"/>
                </a:cubicBezTo>
                <a:cubicBezTo>
                  <a:pt x="149" y="35"/>
                  <a:pt x="144" y="69"/>
                  <a:pt x="140" y="103"/>
                </a:cubicBezTo>
                <a:cubicBezTo>
                  <a:pt x="139" y="113"/>
                  <a:pt x="128" y="120"/>
                  <a:pt x="119" y="121"/>
                </a:cubicBezTo>
                <a:cubicBezTo>
                  <a:pt x="79" y="114"/>
                  <a:pt x="40" y="107"/>
                  <a:pt x="0" y="100"/>
                </a:cubicBezTo>
                <a:cubicBezTo>
                  <a:pt x="1" y="67"/>
                  <a:pt x="1" y="34"/>
                  <a:pt x="2" y="0"/>
                </a:cubicBezTo>
                <a:close/>
              </a:path>
            </a:pathLst>
          </a:custGeom>
          <a:solidFill>
            <a:srgbClr val="A6A6A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3" name="Freeform 51"/>
          <p:cNvSpPr>
            <a:spLocks noChangeArrowheads="1"/>
          </p:cNvSpPr>
          <p:nvPr/>
        </p:nvSpPr>
        <p:spPr bwMode="auto">
          <a:xfrm>
            <a:off x="6415088" y="4824413"/>
            <a:ext cx="254000" cy="204787"/>
          </a:xfrm>
          <a:custGeom>
            <a:avLst/>
            <a:gdLst>
              <a:gd name="T0" fmla="*/ 2 w 150"/>
              <a:gd name="T1" fmla="*/ 0 h 121"/>
              <a:gd name="T2" fmla="*/ 150 w 150"/>
              <a:gd name="T3" fmla="*/ 0 h 121"/>
              <a:gd name="T4" fmla="*/ 137 w 150"/>
              <a:gd name="T5" fmla="*/ 103 h 121"/>
              <a:gd name="T6" fmla="*/ 116 w 150"/>
              <a:gd name="T7" fmla="*/ 121 h 121"/>
              <a:gd name="T8" fmla="*/ 0 w 150"/>
              <a:gd name="T9" fmla="*/ 99 h 121"/>
              <a:gd name="T10" fmla="*/ 2 w 150"/>
              <a:gd name="T11" fmla="*/ 0 h 121"/>
            </a:gdLst>
            <a:ahLst/>
            <a:cxnLst>
              <a:cxn ang="0">
                <a:pos x="T0" y="T1"/>
              </a:cxn>
              <a:cxn ang="0">
                <a:pos x="T2" y="T3"/>
              </a:cxn>
              <a:cxn ang="0">
                <a:pos x="T4" y="T5"/>
              </a:cxn>
              <a:cxn ang="0">
                <a:pos x="T6" y="T7"/>
              </a:cxn>
              <a:cxn ang="0">
                <a:pos x="T8" y="T9"/>
              </a:cxn>
              <a:cxn ang="0">
                <a:pos x="T10" y="T11"/>
              </a:cxn>
            </a:cxnLst>
            <a:rect l="0" t="0" r="r" b="b"/>
            <a:pathLst>
              <a:path w="150" h="121">
                <a:moveTo>
                  <a:pt x="2" y="0"/>
                </a:moveTo>
                <a:cubicBezTo>
                  <a:pt x="51" y="0"/>
                  <a:pt x="100" y="0"/>
                  <a:pt x="150" y="0"/>
                </a:cubicBezTo>
                <a:cubicBezTo>
                  <a:pt x="146" y="35"/>
                  <a:pt x="141" y="69"/>
                  <a:pt x="137" y="103"/>
                </a:cubicBezTo>
                <a:cubicBezTo>
                  <a:pt x="136" y="113"/>
                  <a:pt x="125" y="120"/>
                  <a:pt x="116" y="121"/>
                </a:cubicBezTo>
                <a:cubicBezTo>
                  <a:pt x="77" y="114"/>
                  <a:pt x="39" y="107"/>
                  <a:pt x="0" y="99"/>
                </a:cubicBezTo>
                <a:cubicBezTo>
                  <a:pt x="0" y="66"/>
                  <a:pt x="1" y="33"/>
                  <a:pt x="2" y="0"/>
                </a:cubicBezTo>
                <a:close/>
              </a:path>
            </a:pathLst>
          </a:custGeom>
          <a:solidFill>
            <a:srgbClr val="A7A7A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4" name="Freeform 52"/>
          <p:cNvSpPr>
            <a:spLocks noChangeArrowheads="1"/>
          </p:cNvSpPr>
          <p:nvPr/>
        </p:nvSpPr>
        <p:spPr bwMode="auto">
          <a:xfrm>
            <a:off x="6418263" y="4824413"/>
            <a:ext cx="250825" cy="204787"/>
          </a:xfrm>
          <a:custGeom>
            <a:avLst/>
            <a:gdLst>
              <a:gd name="T0" fmla="*/ 2 w 148"/>
              <a:gd name="T1" fmla="*/ 0 h 121"/>
              <a:gd name="T2" fmla="*/ 148 w 148"/>
              <a:gd name="T3" fmla="*/ 0 h 121"/>
              <a:gd name="T4" fmla="*/ 135 w 148"/>
              <a:gd name="T5" fmla="*/ 103 h 121"/>
              <a:gd name="T6" fmla="*/ 115 w 148"/>
              <a:gd name="T7" fmla="*/ 121 h 121"/>
              <a:gd name="T8" fmla="*/ 0 w 148"/>
              <a:gd name="T9" fmla="*/ 99 h 121"/>
              <a:gd name="T10" fmla="*/ 2 w 148"/>
              <a:gd name="T11" fmla="*/ 0 h 121"/>
            </a:gdLst>
            <a:ahLst/>
            <a:cxnLst>
              <a:cxn ang="0">
                <a:pos x="T0" y="T1"/>
              </a:cxn>
              <a:cxn ang="0">
                <a:pos x="T2" y="T3"/>
              </a:cxn>
              <a:cxn ang="0">
                <a:pos x="T4" y="T5"/>
              </a:cxn>
              <a:cxn ang="0">
                <a:pos x="T6" y="T7"/>
              </a:cxn>
              <a:cxn ang="0">
                <a:pos x="T8" y="T9"/>
              </a:cxn>
              <a:cxn ang="0">
                <a:pos x="T10" y="T11"/>
              </a:cxn>
            </a:cxnLst>
            <a:rect l="0" t="0" r="r" b="b"/>
            <a:pathLst>
              <a:path w="148" h="121">
                <a:moveTo>
                  <a:pt x="2" y="0"/>
                </a:moveTo>
                <a:cubicBezTo>
                  <a:pt x="51" y="0"/>
                  <a:pt x="99" y="0"/>
                  <a:pt x="148" y="0"/>
                </a:cubicBezTo>
                <a:cubicBezTo>
                  <a:pt x="144" y="35"/>
                  <a:pt x="139" y="69"/>
                  <a:pt x="135" y="103"/>
                </a:cubicBezTo>
                <a:cubicBezTo>
                  <a:pt x="134" y="113"/>
                  <a:pt x="123" y="120"/>
                  <a:pt x="115" y="121"/>
                </a:cubicBezTo>
                <a:cubicBezTo>
                  <a:pt x="77" y="114"/>
                  <a:pt x="39" y="106"/>
                  <a:pt x="0" y="99"/>
                </a:cubicBezTo>
                <a:cubicBezTo>
                  <a:pt x="1" y="66"/>
                  <a:pt x="2" y="33"/>
                  <a:pt x="2" y="0"/>
                </a:cubicBezTo>
                <a:close/>
              </a:path>
            </a:pathLst>
          </a:custGeom>
          <a:solidFill>
            <a:srgbClr val="A7A7A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5" name="Freeform 53"/>
          <p:cNvSpPr>
            <a:spLocks noChangeArrowheads="1"/>
          </p:cNvSpPr>
          <p:nvPr/>
        </p:nvSpPr>
        <p:spPr bwMode="auto">
          <a:xfrm>
            <a:off x="6423025" y="4824413"/>
            <a:ext cx="246063" cy="204787"/>
          </a:xfrm>
          <a:custGeom>
            <a:avLst/>
            <a:gdLst>
              <a:gd name="T0" fmla="*/ 2 w 145"/>
              <a:gd name="T1" fmla="*/ 0 h 121"/>
              <a:gd name="T2" fmla="*/ 145 w 145"/>
              <a:gd name="T3" fmla="*/ 0 h 121"/>
              <a:gd name="T4" fmla="*/ 132 w 145"/>
              <a:gd name="T5" fmla="*/ 103 h 121"/>
              <a:gd name="T6" fmla="*/ 112 w 145"/>
              <a:gd name="T7" fmla="*/ 121 h 121"/>
              <a:gd name="T8" fmla="*/ 0 w 145"/>
              <a:gd name="T9" fmla="*/ 98 h 121"/>
              <a:gd name="T10" fmla="*/ 2 w 145"/>
              <a:gd name="T11" fmla="*/ 0 h 121"/>
            </a:gdLst>
            <a:ahLst/>
            <a:cxnLst>
              <a:cxn ang="0">
                <a:pos x="T0" y="T1"/>
              </a:cxn>
              <a:cxn ang="0">
                <a:pos x="T2" y="T3"/>
              </a:cxn>
              <a:cxn ang="0">
                <a:pos x="T4" y="T5"/>
              </a:cxn>
              <a:cxn ang="0">
                <a:pos x="T6" y="T7"/>
              </a:cxn>
              <a:cxn ang="0">
                <a:pos x="T8" y="T9"/>
              </a:cxn>
              <a:cxn ang="0">
                <a:pos x="T10" y="T11"/>
              </a:cxn>
            </a:cxnLst>
            <a:rect l="0" t="0" r="r" b="b"/>
            <a:pathLst>
              <a:path w="145" h="121">
                <a:moveTo>
                  <a:pt x="2" y="0"/>
                </a:moveTo>
                <a:cubicBezTo>
                  <a:pt x="50" y="0"/>
                  <a:pt x="97" y="0"/>
                  <a:pt x="145" y="0"/>
                </a:cubicBezTo>
                <a:cubicBezTo>
                  <a:pt x="141" y="35"/>
                  <a:pt x="136" y="69"/>
                  <a:pt x="132" y="103"/>
                </a:cubicBezTo>
                <a:cubicBezTo>
                  <a:pt x="131" y="113"/>
                  <a:pt x="120" y="119"/>
                  <a:pt x="112" y="121"/>
                </a:cubicBezTo>
                <a:cubicBezTo>
                  <a:pt x="75" y="113"/>
                  <a:pt x="37" y="105"/>
                  <a:pt x="0" y="98"/>
                </a:cubicBezTo>
                <a:cubicBezTo>
                  <a:pt x="1" y="65"/>
                  <a:pt x="2" y="33"/>
                  <a:pt x="2" y="0"/>
                </a:cubicBezTo>
                <a:close/>
              </a:path>
            </a:pathLst>
          </a:custGeom>
          <a:solidFill>
            <a:srgbClr val="A8A8A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6" name="Freeform 54"/>
          <p:cNvSpPr>
            <a:spLocks noChangeArrowheads="1"/>
          </p:cNvSpPr>
          <p:nvPr/>
        </p:nvSpPr>
        <p:spPr bwMode="auto">
          <a:xfrm>
            <a:off x="6427788" y="4824413"/>
            <a:ext cx="241300" cy="204787"/>
          </a:xfrm>
          <a:custGeom>
            <a:avLst/>
            <a:gdLst>
              <a:gd name="T0" fmla="*/ 2 w 142"/>
              <a:gd name="T1" fmla="*/ 0 h 121"/>
              <a:gd name="T2" fmla="*/ 142 w 142"/>
              <a:gd name="T3" fmla="*/ 0 h 121"/>
              <a:gd name="T4" fmla="*/ 129 w 142"/>
              <a:gd name="T5" fmla="*/ 103 h 121"/>
              <a:gd name="T6" fmla="*/ 109 w 142"/>
              <a:gd name="T7" fmla="*/ 121 h 121"/>
              <a:gd name="T8" fmla="*/ 0 w 142"/>
              <a:gd name="T9" fmla="*/ 97 h 121"/>
              <a:gd name="T10" fmla="*/ 2 w 142"/>
              <a:gd name="T11" fmla="*/ 0 h 121"/>
            </a:gdLst>
            <a:ahLst/>
            <a:cxnLst>
              <a:cxn ang="0">
                <a:pos x="T0" y="T1"/>
              </a:cxn>
              <a:cxn ang="0">
                <a:pos x="T2" y="T3"/>
              </a:cxn>
              <a:cxn ang="0">
                <a:pos x="T4" y="T5"/>
              </a:cxn>
              <a:cxn ang="0">
                <a:pos x="T6" y="T7"/>
              </a:cxn>
              <a:cxn ang="0">
                <a:pos x="T8" y="T9"/>
              </a:cxn>
              <a:cxn ang="0">
                <a:pos x="T10" y="T11"/>
              </a:cxn>
            </a:cxnLst>
            <a:rect l="0" t="0" r="r" b="b"/>
            <a:pathLst>
              <a:path w="142" h="121">
                <a:moveTo>
                  <a:pt x="2" y="0"/>
                </a:moveTo>
                <a:cubicBezTo>
                  <a:pt x="49" y="0"/>
                  <a:pt x="95" y="0"/>
                  <a:pt x="142" y="0"/>
                </a:cubicBezTo>
                <a:cubicBezTo>
                  <a:pt x="138" y="35"/>
                  <a:pt x="133" y="69"/>
                  <a:pt x="129" y="103"/>
                </a:cubicBezTo>
                <a:cubicBezTo>
                  <a:pt x="128" y="113"/>
                  <a:pt x="117" y="119"/>
                  <a:pt x="109" y="121"/>
                </a:cubicBezTo>
                <a:cubicBezTo>
                  <a:pt x="73" y="113"/>
                  <a:pt x="36" y="105"/>
                  <a:pt x="0" y="97"/>
                </a:cubicBezTo>
                <a:cubicBezTo>
                  <a:pt x="1" y="65"/>
                  <a:pt x="1" y="33"/>
                  <a:pt x="2" y="0"/>
                </a:cubicBezTo>
                <a:close/>
              </a:path>
            </a:pathLst>
          </a:custGeom>
          <a:solidFill>
            <a:srgbClr val="A9A9A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7" name="Freeform 55"/>
          <p:cNvSpPr>
            <a:spLocks noChangeArrowheads="1"/>
          </p:cNvSpPr>
          <p:nvPr/>
        </p:nvSpPr>
        <p:spPr bwMode="auto">
          <a:xfrm>
            <a:off x="6434138" y="4824413"/>
            <a:ext cx="234950" cy="204787"/>
          </a:xfrm>
          <a:custGeom>
            <a:avLst/>
            <a:gdLst>
              <a:gd name="T0" fmla="*/ 2 w 139"/>
              <a:gd name="T1" fmla="*/ 0 h 121"/>
              <a:gd name="T2" fmla="*/ 139 w 139"/>
              <a:gd name="T3" fmla="*/ 0 h 121"/>
              <a:gd name="T4" fmla="*/ 126 w 139"/>
              <a:gd name="T5" fmla="*/ 103 h 121"/>
              <a:gd name="T6" fmla="*/ 106 w 139"/>
              <a:gd name="T7" fmla="*/ 121 h 121"/>
              <a:gd name="T8" fmla="*/ 0 w 139"/>
              <a:gd name="T9" fmla="*/ 96 h 121"/>
              <a:gd name="T10" fmla="*/ 2 w 139"/>
              <a:gd name="T11" fmla="*/ 0 h 121"/>
            </a:gdLst>
            <a:ahLst/>
            <a:cxnLst>
              <a:cxn ang="0">
                <a:pos x="T0" y="T1"/>
              </a:cxn>
              <a:cxn ang="0">
                <a:pos x="T2" y="T3"/>
              </a:cxn>
              <a:cxn ang="0">
                <a:pos x="T4" y="T5"/>
              </a:cxn>
              <a:cxn ang="0">
                <a:pos x="T6" y="T7"/>
              </a:cxn>
              <a:cxn ang="0">
                <a:pos x="T8" y="T9"/>
              </a:cxn>
              <a:cxn ang="0">
                <a:pos x="T10" y="T11"/>
              </a:cxn>
            </a:cxnLst>
            <a:rect l="0" t="0" r="r" b="b"/>
            <a:pathLst>
              <a:path w="139" h="121">
                <a:moveTo>
                  <a:pt x="2" y="0"/>
                </a:moveTo>
                <a:cubicBezTo>
                  <a:pt x="48" y="0"/>
                  <a:pt x="93" y="0"/>
                  <a:pt x="139" y="0"/>
                </a:cubicBezTo>
                <a:cubicBezTo>
                  <a:pt x="135" y="35"/>
                  <a:pt x="130" y="69"/>
                  <a:pt x="126" y="103"/>
                </a:cubicBezTo>
                <a:cubicBezTo>
                  <a:pt x="125" y="113"/>
                  <a:pt x="115" y="119"/>
                  <a:pt x="106" y="121"/>
                </a:cubicBezTo>
                <a:cubicBezTo>
                  <a:pt x="71" y="113"/>
                  <a:pt x="35" y="104"/>
                  <a:pt x="0" y="96"/>
                </a:cubicBezTo>
                <a:cubicBezTo>
                  <a:pt x="1" y="64"/>
                  <a:pt x="1" y="32"/>
                  <a:pt x="2" y="0"/>
                </a:cubicBezTo>
                <a:close/>
              </a:path>
            </a:pathLst>
          </a:custGeom>
          <a:solidFill>
            <a:srgbClr val="A9A9A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8" name="Freeform 56"/>
          <p:cNvSpPr>
            <a:spLocks noChangeArrowheads="1"/>
          </p:cNvSpPr>
          <p:nvPr/>
        </p:nvSpPr>
        <p:spPr bwMode="auto">
          <a:xfrm>
            <a:off x="6438900" y="4824413"/>
            <a:ext cx="230188" cy="204787"/>
          </a:xfrm>
          <a:custGeom>
            <a:avLst/>
            <a:gdLst>
              <a:gd name="T0" fmla="*/ 2 w 136"/>
              <a:gd name="T1" fmla="*/ 0 h 121"/>
              <a:gd name="T2" fmla="*/ 136 w 136"/>
              <a:gd name="T3" fmla="*/ 0 h 121"/>
              <a:gd name="T4" fmla="*/ 123 w 136"/>
              <a:gd name="T5" fmla="*/ 103 h 121"/>
              <a:gd name="T6" fmla="*/ 104 w 136"/>
              <a:gd name="T7" fmla="*/ 121 h 121"/>
              <a:gd name="T8" fmla="*/ 0 w 136"/>
              <a:gd name="T9" fmla="*/ 95 h 121"/>
              <a:gd name="T10" fmla="*/ 2 w 136"/>
              <a:gd name="T11" fmla="*/ 0 h 121"/>
            </a:gdLst>
            <a:ahLst/>
            <a:cxnLst>
              <a:cxn ang="0">
                <a:pos x="T0" y="T1"/>
              </a:cxn>
              <a:cxn ang="0">
                <a:pos x="T2" y="T3"/>
              </a:cxn>
              <a:cxn ang="0">
                <a:pos x="T4" y="T5"/>
              </a:cxn>
              <a:cxn ang="0">
                <a:pos x="T6" y="T7"/>
              </a:cxn>
              <a:cxn ang="0">
                <a:pos x="T8" y="T9"/>
              </a:cxn>
              <a:cxn ang="0">
                <a:pos x="T10" y="T11"/>
              </a:cxn>
            </a:cxnLst>
            <a:rect l="0" t="0" r="r" b="b"/>
            <a:pathLst>
              <a:path w="136" h="121">
                <a:moveTo>
                  <a:pt x="2" y="0"/>
                </a:moveTo>
                <a:cubicBezTo>
                  <a:pt x="46" y="0"/>
                  <a:pt x="91" y="0"/>
                  <a:pt x="136" y="0"/>
                </a:cubicBezTo>
                <a:cubicBezTo>
                  <a:pt x="132" y="35"/>
                  <a:pt x="127" y="69"/>
                  <a:pt x="123" y="103"/>
                </a:cubicBezTo>
                <a:cubicBezTo>
                  <a:pt x="122" y="113"/>
                  <a:pt x="112" y="119"/>
                  <a:pt x="104" y="121"/>
                </a:cubicBezTo>
                <a:cubicBezTo>
                  <a:pt x="69" y="112"/>
                  <a:pt x="34" y="104"/>
                  <a:pt x="0" y="95"/>
                </a:cubicBezTo>
                <a:cubicBezTo>
                  <a:pt x="0" y="64"/>
                  <a:pt x="1" y="32"/>
                  <a:pt x="2" y="0"/>
                </a:cubicBezTo>
                <a:close/>
              </a:path>
            </a:pathLst>
          </a:custGeom>
          <a:solidFill>
            <a:srgbClr val="AAAAA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19" name="Freeform 57"/>
          <p:cNvSpPr>
            <a:spLocks noChangeArrowheads="1"/>
          </p:cNvSpPr>
          <p:nvPr/>
        </p:nvSpPr>
        <p:spPr bwMode="auto">
          <a:xfrm>
            <a:off x="6440488" y="4824413"/>
            <a:ext cx="228600" cy="204787"/>
          </a:xfrm>
          <a:custGeom>
            <a:avLst/>
            <a:gdLst>
              <a:gd name="T0" fmla="*/ 3 w 134"/>
              <a:gd name="T1" fmla="*/ 0 h 121"/>
              <a:gd name="T2" fmla="*/ 134 w 134"/>
              <a:gd name="T3" fmla="*/ 0 h 121"/>
              <a:gd name="T4" fmla="*/ 121 w 134"/>
              <a:gd name="T5" fmla="*/ 103 h 121"/>
              <a:gd name="T6" fmla="*/ 102 w 134"/>
              <a:gd name="T7" fmla="*/ 121 h 121"/>
              <a:gd name="T8" fmla="*/ 0 w 134"/>
              <a:gd name="T9" fmla="*/ 94 h 121"/>
              <a:gd name="T10" fmla="*/ 3 w 134"/>
              <a:gd name="T11" fmla="*/ 0 h 121"/>
            </a:gdLst>
            <a:ahLst/>
            <a:cxnLst>
              <a:cxn ang="0">
                <a:pos x="T0" y="T1"/>
              </a:cxn>
              <a:cxn ang="0">
                <a:pos x="T2" y="T3"/>
              </a:cxn>
              <a:cxn ang="0">
                <a:pos x="T4" y="T5"/>
              </a:cxn>
              <a:cxn ang="0">
                <a:pos x="T6" y="T7"/>
              </a:cxn>
              <a:cxn ang="0">
                <a:pos x="T8" y="T9"/>
              </a:cxn>
              <a:cxn ang="0">
                <a:pos x="T10" y="T11"/>
              </a:cxn>
            </a:cxnLst>
            <a:rect l="0" t="0" r="r" b="b"/>
            <a:pathLst>
              <a:path w="134" h="121">
                <a:moveTo>
                  <a:pt x="3" y="0"/>
                </a:moveTo>
                <a:cubicBezTo>
                  <a:pt x="46" y="0"/>
                  <a:pt x="90" y="0"/>
                  <a:pt x="134" y="0"/>
                </a:cubicBezTo>
                <a:cubicBezTo>
                  <a:pt x="130" y="35"/>
                  <a:pt x="125" y="69"/>
                  <a:pt x="121" y="103"/>
                </a:cubicBezTo>
                <a:cubicBezTo>
                  <a:pt x="120" y="113"/>
                  <a:pt x="110" y="119"/>
                  <a:pt x="102" y="121"/>
                </a:cubicBezTo>
                <a:cubicBezTo>
                  <a:pt x="68" y="112"/>
                  <a:pt x="34" y="103"/>
                  <a:pt x="0" y="94"/>
                </a:cubicBezTo>
                <a:cubicBezTo>
                  <a:pt x="1" y="63"/>
                  <a:pt x="2" y="32"/>
                  <a:pt x="3" y="0"/>
                </a:cubicBezTo>
                <a:close/>
              </a:path>
            </a:pathLst>
          </a:custGeom>
          <a:solidFill>
            <a:srgbClr val="AAAAA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0" name="Freeform 58"/>
          <p:cNvSpPr>
            <a:spLocks noChangeArrowheads="1"/>
          </p:cNvSpPr>
          <p:nvPr/>
        </p:nvSpPr>
        <p:spPr bwMode="auto">
          <a:xfrm>
            <a:off x="6446838" y="4824413"/>
            <a:ext cx="222250" cy="201612"/>
          </a:xfrm>
          <a:custGeom>
            <a:avLst/>
            <a:gdLst>
              <a:gd name="T0" fmla="*/ 3 w 131"/>
              <a:gd name="T1" fmla="*/ 0 h 120"/>
              <a:gd name="T2" fmla="*/ 131 w 131"/>
              <a:gd name="T3" fmla="*/ 0 h 120"/>
              <a:gd name="T4" fmla="*/ 118 w 131"/>
              <a:gd name="T5" fmla="*/ 103 h 120"/>
              <a:gd name="T6" fmla="*/ 99 w 131"/>
              <a:gd name="T7" fmla="*/ 120 h 120"/>
              <a:gd name="T8" fmla="*/ 0 w 131"/>
              <a:gd name="T9" fmla="*/ 94 h 120"/>
              <a:gd name="T10" fmla="*/ 3 w 131"/>
              <a:gd name="T11" fmla="*/ 0 h 120"/>
            </a:gdLst>
            <a:ahLst/>
            <a:cxnLst>
              <a:cxn ang="0">
                <a:pos x="T0" y="T1"/>
              </a:cxn>
              <a:cxn ang="0">
                <a:pos x="T2" y="T3"/>
              </a:cxn>
              <a:cxn ang="0">
                <a:pos x="T4" y="T5"/>
              </a:cxn>
              <a:cxn ang="0">
                <a:pos x="T6" y="T7"/>
              </a:cxn>
              <a:cxn ang="0">
                <a:pos x="T8" y="T9"/>
              </a:cxn>
              <a:cxn ang="0">
                <a:pos x="T10" y="T11"/>
              </a:cxn>
            </a:cxnLst>
            <a:rect l="0" t="0" r="r" b="b"/>
            <a:pathLst>
              <a:path w="131" h="120">
                <a:moveTo>
                  <a:pt x="3" y="0"/>
                </a:moveTo>
                <a:cubicBezTo>
                  <a:pt x="45" y="0"/>
                  <a:pt x="88" y="0"/>
                  <a:pt x="131" y="0"/>
                </a:cubicBezTo>
                <a:cubicBezTo>
                  <a:pt x="127" y="35"/>
                  <a:pt x="122" y="69"/>
                  <a:pt x="118" y="103"/>
                </a:cubicBezTo>
                <a:cubicBezTo>
                  <a:pt x="117" y="112"/>
                  <a:pt x="107" y="119"/>
                  <a:pt x="99" y="120"/>
                </a:cubicBezTo>
                <a:cubicBezTo>
                  <a:pt x="66" y="111"/>
                  <a:pt x="33" y="103"/>
                  <a:pt x="0" y="94"/>
                </a:cubicBezTo>
                <a:cubicBezTo>
                  <a:pt x="1" y="62"/>
                  <a:pt x="2" y="31"/>
                  <a:pt x="3" y="0"/>
                </a:cubicBezTo>
                <a:close/>
              </a:path>
            </a:pathLst>
          </a:custGeom>
          <a:solidFill>
            <a:srgbClr val="ABABA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1" name="Freeform 59"/>
          <p:cNvSpPr>
            <a:spLocks noChangeArrowheads="1"/>
          </p:cNvSpPr>
          <p:nvPr/>
        </p:nvSpPr>
        <p:spPr bwMode="auto">
          <a:xfrm>
            <a:off x="6451600" y="4824413"/>
            <a:ext cx="217488" cy="201612"/>
          </a:xfrm>
          <a:custGeom>
            <a:avLst/>
            <a:gdLst>
              <a:gd name="T0" fmla="*/ 2 w 128"/>
              <a:gd name="T1" fmla="*/ 0 h 120"/>
              <a:gd name="T2" fmla="*/ 128 w 128"/>
              <a:gd name="T3" fmla="*/ 0 h 120"/>
              <a:gd name="T4" fmla="*/ 115 w 128"/>
              <a:gd name="T5" fmla="*/ 103 h 120"/>
              <a:gd name="T6" fmla="*/ 97 w 128"/>
              <a:gd name="T7" fmla="*/ 120 h 120"/>
              <a:gd name="T8" fmla="*/ 0 w 128"/>
              <a:gd name="T9" fmla="*/ 93 h 120"/>
              <a:gd name="T10" fmla="*/ 2 w 128"/>
              <a:gd name="T11" fmla="*/ 0 h 120"/>
            </a:gdLst>
            <a:ahLst/>
            <a:cxnLst>
              <a:cxn ang="0">
                <a:pos x="T0" y="T1"/>
              </a:cxn>
              <a:cxn ang="0">
                <a:pos x="T2" y="T3"/>
              </a:cxn>
              <a:cxn ang="0">
                <a:pos x="T4" y="T5"/>
              </a:cxn>
              <a:cxn ang="0">
                <a:pos x="T6" y="T7"/>
              </a:cxn>
              <a:cxn ang="0">
                <a:pos x="T8" y="T9"/>
              </a:cxn>
              <a:cxn ang="0">
                <a:pos x="T10" y="T11"/>
              </a:cxn>
            </a:cxnLst>
            <a:rect l="0" t="0" r="r" b="b"/>
            <a:pathLst>
              <a:path w="128" h="120">
                <a:moveTo>
                  <a:pt x="2" y="0"/>
                </a:moveTo>
                <a:cubicBezTo>
                  <a:pt x="44" y="0"/>
                  <a:pt x="86" y="0"/>
                  <a:pt x="128" y="0"/>
                </a:cubicBezTo>
                <a:cubicBezTo>
                  <a:pt x="124" y="35"/>
                  <a:pt x="119" y="69"/>
                  <a:pt x="115" y="103"/>
                </a:cubicBezTo>
                <a:cubicBezTo>
                  <a:pt x="114" y="112"/>
                  <a:pt x="104" y="119"/>
                  <a:pt x="97" y="120"/>
                </a:cubicBezTo>
                <a:cubicBezTo>
                  <a:pt x="64" y="111"/>
                  <a:pt x="32" y="102"/>
                  <a:pt x="0" y="93"/>
                </a:cubicBezTo>
                <a:cubicBezTo>
                  <a:pt x="1" y="62"/>
                  <a:pt x="2" y="31"/>
                  <a:pt x="2" y="0"/>
                </a:cubicBezTo>
                <a:close/>
              </a:path>
            </a:pathLst>
          </a:custGeom>
          <a:solidFill>
            <a:srgbClr val="ACACA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2" name="Freeform 60"/>
          <p:cNvSpPr>
            <a:spLocks noChangeArrowheads="1"/>
          </p:cNvSpPr>
          <p:nvPr/>
        </p:nvSpPr>
        <p:spPr bwMode="auto">
          <a:xfrm>
            <a:off x="6457950" y="4824413"/>
            <a:ext cx="211138" cy="201612"/>
          </a:xfrm>
          <a:custGeom>
            <a:avLst/>
            <a:gdLst>
              <a:gd name="T0" fmla="*/ 2 w 125"/>
              <a:gd name="T1" fmla="*/ 0 h 120"/>
              <a:gd name="T2" fmla="*/ 125 w 125"/>
              <a:gd name="T3" fmla="*/ 0 h 120"/>
              <a:gd name="T4" fmla="*/ 112 w 125"/>
              <a:gd name="T5" fmla="*/ 103 h 120"/>
              <a:gd name="T6" fmla="*/ 94 w 125"/>
              <a:gd name="T7" fmla="*/ 120 h 120"/>
              <a:gd name="T8" fmla="*/ 0 w 125"/>
              <a:gd name="T9" fmla="*/ 92 h 120"/>
              <a:gd name="T10" fmla="*/ 2 w 125"/>
              <a:gd name="T11" fmla="*/ 0 h 120"/>
            </a:gdLst>
            <a:ahLst/>
            <a:cxnLst>
              <a:cxn ang="0">
                <a:pos x="T0" y="T1"/>
              </a:cxn>
              <a:cxn ang="0">
                <a:pos x="T2" y="T3"/>
              </a:cxn>
              <a:cxn ang="0">
                <a:pos x="T4" y="T5"/>
              </a:cxn>
              <a:cxn ang="0">
                <a:pos x="T6" y="T7"/>
              </a:cxn>
              <a:cxn ang="0">
                <a:pos x="T8" y="T9"/>
              </a:cxn>
              <a:cxn ang="0">
                <a:pos x="T10" y="T11"/>
              </a:cxn>
            </a:cxnLst>
            <a:rect l="0" t="0" r="r" b="b"/>
            <a:pathLst>
              <a:path w="125" h="120">
                <a:moveTo>
                  <a:pt x="2" y="0"/>
                </a:moveTo>
                <a:cubicBezTo>
                  <a:pt x="43" y="0"/>
                  <a:pt x="84" y="0"/>
                  <a:pt x="125" y="0"/>
                </a:cubicBezTo>
                <a:cubicBezTo>
                  <a:pt x="121" y="35"/>
                  <a:pt x="116" y="69"/>
                  <a:pt x="112" y="103"/>
                </a:cubicBezTo>
                <a:cubicBezTo>
                  <a:pt x="111" y="112"/>
                  <a:pt x="101" y="118"/>
                  <a:pt x="94" y="120"/>
                </a:cubicBezTo>
                <a:cubicBezTo>
                  <a:pt x="62" y="111"/>
                  <a:pt x="31" y="101"/>
                  <a:pt x="0" y="92"/>
                </a:cubicBezTo>
                <a:cubicBezTo>
                  <a:pt x="0" y="61"/>
                  <a:pt x="1" y="31"/>
                  <a:pt x="2" y="0"/>
                </a:cubicBezTo>
                <a:close/>
              </a:path>
            </a:pathLst>
          </a:custGeom>
          <a:solidFill>
            <a:srgbClr val="ACACB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3" name="Freeform 61"/>
          <p:cNvSpPr>
            <a:spLocks noChangeArrowheads="1"/>
          </p:cNvSpPr>
          <p:nvPr/>
        </p:nvSpPr>
        <p:spPr bwMode="auto">
          <a:xfrm>
            <a:off x="6461125" y="4824413"/>
            <a:ext cx="207963" cy="201612"/>
          </a:xfrm>
          <a:custGeom>
            <a:avLst/>
            <a:gdLst>
              <a:gd name="T0" fmla="*/ 3 w 123"/>
              <a:gd name="T1" fmla="*/ 0 h 120"/>
              <a:gd name="T2" fmla="*/ 123 w 123"/>
              <a:gd name="T3" fmla="*/ 0 h 120"/>
              <a:gd name="T4" fmla="*/ 110 w 123"/>
              <a:gd name="T5" fmla="*/ 103 h 120"/>
              <a:gd name="T6" fmla="*/ 92 w 123"/>
              <a:gd name="T7" fmla="*/ 120 h 120"/>
              <a:gd name="T8" fmla="*/ 0 w 123"/>
              <a:gd name="T9" fmla="*/ 91 h 120"/>
              <a:gd name="T10" fmla="*/ 3 w 123"/>
              <a:gd name="T11" fmla="*/ 0 h 120"/>
            </a:gdLst>
            <a:ahLst/>
            <a:cxnLst>
              <a:cxn ang="0">
                <a:pos x="T0" y="T1"/>
              </a:cxn>
              <a:cxn ang="0">
                <a:pos x="T2" y="T3"/>
              </a:cxn>
              <a:cxn ang="0">
                <a:pos x="T4" y="T5"/>
              </a:cxn>
              <a:cxn ang="0">
                <a:pos x="T6" y="T7"/>
              </a:cxn>
              <a:cxn ang="0">
                <a:pos x="T8" y="T9"/>
              </a:cxn>
              <a:cxn ang="0">
                <a:pos x="T10" y="T11"/>
              </a:cxn>
            </a:cxnLst>
            <a:rect l="0" t="0" r="r" b="b"/>
            <a:pathLst>
              <a:path w="123" h="120">
                <a:moveTo>
                  <a:pt x="3" y="0"/>
                </a:moveTo>
                <a:cubicBezTo>
                  <a:pt x="43" y="0"/>
                  <a:pt x="83" y="0"/>
                  <a:pt x="123" y="0"/>
                </a:cubicBezTo>
                <a:cubicBezTo>
                  <a:pt x="119" y="35"/>
                  <a:pt x="114" y="69"/>
                  <a:pt x="110" y="103"/>
                </a:cubicBezTo>
                <a:cubicBezTo>
                  <a:pt x="109" y="112"/>
                  <a:pt x="100" y="118"/>
                  <a:pt x="92" y="120"/>
                </a:cubicBezTo>
                <a:cubicBezTo>
                  <a:pt x="62" y="110"/>
                  <a:pt x="31" y="101"/>
                  <a:pt x="0" y="91"/>
                </a:cubicBezTo>
                <a:cubicBezTo>
                  <a:pt x="1" y="61"/>
                  <a:pt x="2" y="31"/>
                  <a:pt x="3" y="0"/>
                </a:cubicBezTo>
                <a:close/>
              </a:path>
            </a:pathLst>
          </a:custGeom>
          <a:solidFill>
            <a:srgbClr val="ADADB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4" name="Freeform 62"/>
          <p:cNvSpPr>
            <a:spLocks noChangeArrowheads="1"/>
          </p:cNvSpPr>
          <p:nvPr/>
        </p:nvSpPr>
        <p:spPr bwMode="auto">
          <a:xfrm>
            <a:off x="6464300" y="4824413"/>
            <a:ext cx="204788" cy="201612"/>
          </a:xfrm>
          <a:custGeom>
            <a:avLst/>
            <a:gdLst>
              <a:gd name="T0" fmla="*/ 3 w 120"/>
              <a:gd name="T1" fmla="*/ 0 h 120"/>
              <a:gd name="T2" fmla="*/ 120 w 120"/>
              <a:gd name="T3" fmla="*/ 0 h 120"/>
              <a:gd name="T4" fmla="*/ 107 w 120"/>
              <a:gd name="T5" fmla="*/ 103 h 120"/>
              <a:gd name="T6" fmla="*/ 89 w 120"/>
              <a:gd name="T7" fmla="*/ 120 h 120"/>
              <a:gd name="T8" fmla="*/ 0 w 120"/>
              <a:gd name="T9" fmla="*/ 90 h 120"/>
              <a:gd name="T10" fmla="*/ 3 w 120"/>
              <a:gd name="T11" fmla="*/ 0 h 120"/>
            </a:gdLst>
            <a:ahLst/>
            <a:cxnLst>
              <a:cxn ang="0">
                <a:pos x="T0" y="T1"/>
              </a:cxn>
              <a:cxn ang="0">
                <a:pos x="T2" y="T3"/>
              </a:cxn>
              <a:cxn ang="0">
                <a:pos x="T4" y="T5"/>
              </a:cxn>
              <a:cxn ang="0">
                <a:pos x="T6" y="T7"/>
              </a:cxn>
              <a:cxn ang="0">
                <a:pos x="T8" y="T9"/>
              </a:cxn>
              <a:cxn ang="0">
                <a:pos x="T10" y="T11"/>
              </a:cxn>
            </a:cxnLst>
            <a:rect l="0" t="0" r="r" b="b"/>
            <a:pathLst>
              <a:path w="120" h="120">
                <a:moveTo>
                  <a:pt x="3" y="0"/>
                </a:moveTo>
                <a:cubicBezTo>
                  <a:pt x="42" y="0"/>
                  <a:pt x="81" y="0"/>
                  <a:pt x="120" y="0"/>
                </a:cubicBezTo>
                <a:cubicBezTo>
                  <a:pt x="116" y="35"/>
                  <a:pt x="111" y="69"/>
                  <a:pt x="107" y="103"/>
                </a:cubicBezTo>
                <a:cubicBezTo>
                  <a:pt x="106" y="112"/>
                  <a:pt x="97" y="118"/>
                  <a:pt x="89" y="120"/>
                </a:cubicBezTo>
                <a:cubicBezTo>
                  <a:pt x="60" y="110"/>
                  <a:pt x="30" y="100"/>
                  <a:pt x="0" y="90"/>
                </a:cubicBezTo>
                <a:cubicBezTo>
                  <a:pt x="1" y="60"/>
                  <a:pt x="2" y="30"/>
                  <a:pt x="3" y="0"/>
                </a:cubicBezTo>
                <a:close/>
              </a:path>
            </a:pathLst>
          </a:custGeom>
          <a:solidFill>
            <a:srgbClr val="AEAEB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5" name="Freeform 63"/>
          <p:cNvSpPr>
            <a:spLocks noChangeArrowheads="1"/>
          </p:cNvSpPr>
          <p:nvPr/>
        </p:nvSpPr>
        <p:spPr bwMode="auto">
          <a:xfrm>
            <a:off x="6470650" y="4824413"/>
            <a:ext cx="198438" cy="201612"/>
          </a:xfrm>
          <a:custGeom>
            <a:avLst/>
            <a:gdLst>
              <a:gd name="T0" fmla="*/ 3 w 117"/>
              <a:gd name="T1" fmla="*/ 0 h 120"/>
              <a:gd name="T2" fmla="*/ 117 w 117"/>
              <a:gd name="T3" fmla="*/ 0 h 120"/>
              <a:gd name="T4" fmla="*/ 104 w 117"/>
              <a:gd name="T5" fmla="*/ 103 h 120"/>
              <a:gd name="T6" fmla="*/ 87 w 117"/>
              <a:gd name="T7" fmla="*/ 120 h 120"/>
              <a:gd name="T8" fmla="*/ 0 w 117"/>
              <a:gd name="T9" fmla="*/ 89 h 120"/>
              <a:gd name="T10" fmla="*/ 3 w 117"/>
              <a:gd name="T11" fmla="*/ 0 h 120"/>
            </a:gdLst>
            <a:ahLst/>
            <a:cxnLst>
              <a:cxn ang="0">
                <a:pos x="T0" y="T1"/>
              </a:cxn>
              <a:cxn ang="0">
                <a:pos x="T2" y="T3"/>
              </a:cxn>
              <a:cxn ang="0">
                <a:pos x="T4" y="T5"/>
              </a:cxn>
              <a:cxn ang="0">
                <a:pos x="T6" y="T7"/>
              </a:cxn>
              <a:cxn ang="0">
                <a:pos x="T8" y="T9"/>
              </a:cxn>
              <a:cxn ang="0">
                <a:pos x="T10" y="T11"/>
              </a:cxn>
            </a:cxnLst>
            <a:rect l="0" t="0" r="r" b="b"/>
            <a:pathLst>
              <a:path w="117" h="120">
                <a:moveTo>
                  <a:pt x="3" y="0"/>
                </a:moveTo>
                <a:cubicBezTo>
                  <a:pt x="41" y="0"/>
                  <a:pt x="79" y="0"/>
                  <a:pt x="117" y="0"/>
                </a:cubicBezTo>
                <a:cubicBezTo>
                  <a:pt x="113" y="35"/>
                  <a:pt x="108" y="69"/>
                  <a:pt x="104" y="103"/>
                </a:cubicBezTo>
                <a:cubicBezTo>
                  <a:pt x="103" y="112"/>
                  <a:pt x="94" y="118"/>
                  <a:pt x="87" y="120"/>
                </a:cubicBezTo>
                <a:cubicBezTo>
                  <a:pt x="58" y="110"/>
                  <a:pt x="29" y="100"/>
                  <a:pt x="0" y="89"/>
                </a:cubicBezTo>
                <a:cubicBezTo>
                  <a:pt x="1" y="60"/>
                  <a:pt x="2" y="30"/>
                  <a:pt x="3" y="0"/>
                </a:cubicBezTo>
                <a:close/>
              </a:path>
            </a:pathLst>
          </a:custGeom>
          <a:solidFill>
            <a:srgbClr val="AEAEB2"/>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6" name="Freeform 64"/>
          <p:cNvSpPr>
            <a:spLocks noChangeArrowheads="1"/>
          </p:cNvSpPr>
          <p:nvPr/>
        </p:nvSpPr>
        <p:spPr bwMode="auto">
          <a:xfrm>
            <a:off x="6475413" y="4824413"/>
            <a:ext cx="193675" cy="201612"/>
          </a:xfrm>
          <a:custGeom>
            <a:avLst/>
            <a:gdLst>
              <a:gd name="T0" fmla="*/ 3 w 114"/>
              <a:gd name="T1" fmla="*/ 0 h 120"/>
              <a:gd name="T2" fmla="*/ 114 w 114"/>
              <a:gd name="T3" fmla="*/ 0 h 120"/>
              <a:gd name="T4" fmla="*/ 101 w 114"/>
              <a:gd name="T5" fmla="*/ 103 h 120"/>
              <a:gd name="T6" fmla="*/ 84 w 114"/>
              <a:gd name="T7" fmla="*/ 120 h 120"/>
              <a:gd name="T8" fmla="*/ 0 w 114"/>
              <a:gd name="T9" fmla="*/ 88 h 120"/>
              <a:gd name="T10" fmla="*/ 3 w 114"/>
              <a:gd name="T11" fmla="*/ 0 h 120"/>
            </a:gdLst>
            <a:ahLst/>
            <a:cxnLst>
              <a:cxn ang="0">
                <a:pos x="T0" y="T1"/>
              </a:cxn>
              <a:cxn ang="0">
                <a:pos x="T2" y="T3"/>
              </a:cxn>
              <a:cxn ang="0">
                <a:pos x="T4" y="T5"/>
              </a:cxn>
              <a:cxn ang="0">
                <a:pos x="T6" y="T7"/>
              </a:cxn>
              <a:cxn ang="0">
                <a:pos x="T8" y="T9"/>
              </a:cxn>
              <a:cxn ang="0">
                <a:pos x="T10" y="T11"/>
              </a:cxn>
            </a:cxnLst>
            <a:rect l="0" t="0" r="r" b="b"/>
            <a:pathLst>
              <a:path w="114" h="120">
                <a:moveTo>
                  <a:pt x="3" y="0"/>
                </a:moveTo>
                <a:cubicBezTo>
                  <a:pt x="40" y="0"/>
                  <a:pt x="77" y="0"/>
                  <a:pt x="114" y="0"/>
                </a:cubicBezTo>
                <a:cubicBezTo>
                  <a:pt x="110" y="35"/>
                  <a:pt x="105" y="69"/>
                  <a:pt x="101" y="103"/>
                </a:cubicBezTo>
                <a:cubicBezTo>
                  <a:pt x="100" y="112"/>
                  <a:pt x="91" y="118"/>
                  <a:pt x="84" y="120"/>
                </a:cubicBezTo>
                <a:cubicBezTo>
                  <a:pt x="56" y="109"/>
                  <a:pt x="28" y="99"/>
                  <a:pt x="0" y="88"/>
                </a:cubicBezTo>
                <a:cubicBezTo>
                  <a:pt x="1" y="59"/>
                  <a:pt x="2" y="30"/>
                  <a:pt x="3" y="0"/>
                </a:cubicBezTo>
                <a:close/>
              </a:path>
            </a:pathLst>
          </a:custGeom>
          <a:solidFill>
            <a:srgbClr val="AFAFB2"/>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7" name="Freeform 65"/>
          <p:cNvSpPr>
            <a:spLocks noChangeArrowheads="1"/>
          </p:cNvSpPr>
          <p:nvPr/>
        </p:nvSpPr>
        <p:spPr bwMode="auto">
          <a:xfrm>
            <a:off x="6480175" y="4824413"/>
            <a:ext cx="188913" cy="201612"/>
          </a:xfrm>
          <a:custGeom>
            <a:avLst/>
            <a:gdLst>
              <a:gd name="T0" fmla="*/ 3 w 112"/>
              <a:gd name="T1" fmla="*/ 0 h 120"/>
              <a:gd name="T2" fmla="*/ 112 w 112"/>
              <a:gd name="T3" fmla="*/ 0 h 120"/>
              <a:gd name="T4" fmla="*/ 99 w 112"/>
              <a:gd name="T5" fmla="*/ 103 h 120"/>
              <a:gd name="T6" fmla="*/ 82 w 112"/>
              <a:gd name="T7" fmla="*/ 120 h 120"/>
              <a:gd name="T8" fmla="*/ 0 w 112"/>
              <a:gd name="T9" fmla="*/ 88 h 120"/>
              <a:gd name="T10" fmla="*/ 3 w 112"/>
              <a:gd name="T11" fmla="*/ 0 h 120"/>
            </a:gdLst>
            <a:ahLst/>
            <a:cxnLst>
              <a:cxn ang="0">
                <a:pos x="T0" y="T1"/>
              </a:cxn>
              <a:cxn ang="0">
                <a:pos x="T2" y="T3"/>
              </a:cxn>
              <a:cxn ang="0">
                <a:pos x="T4" y="T5"/>
              </a:cxn>
              <a:cxn ang="0">
                <a:pos x="T6" y="T7"/>
              </a:cxn>
              <a:cxn ang="0">
                <a:pos x="T8" y="T9"/>
              </a:cxn>
              <a:cxn ang="0">
                <a:pos x="T10" y="T11"/>
              </a:cxn>
            </a:cxnLst>
            <a:rect l="0" t="0" r="r" b="b"/>
            <a:pathLst>
              <a:path w="112" h="120">
                <a:moveTo>
                  <a:pt x="3" y="0"/>
                </a:moveTo>
                <a:cubicBezTo>
                  <a:pt x="40" y="0"/>
                  <a:pt x="76" y="0"/>
                  <a:pt x="112" y="0"/>
                </a:cubicBezTo>
                <a:cubicBezTo>
                  <a:pt x="108" y="35"/>
                  <a:pt x="103" y="69"/>
                  <a:pt x="99" y="103"/>
                </a:cubicBezTo>
                <a:cubicBezTo>
                  <a:pt x="98" y="112"/>
                  <a:pt x="89" y="118"/>
                  <a:pt x="82" y="120"/>
                </a:cubicBezTo>
                <a:cubicBezTo>
                  <a:pt x="55" y="109"/>
                  <a:pt x="28" y="98"/>
                  <a:pt x="0" y="88"/>
                </a:cubicBezTo>
                <a:cubicBezTo>
                  <a:pt x="1" y="59"/>
                  <a:pt x="2" y="29"/>
                  <a:pt x="3" y="0"/>
                </a:cubicBezTo>
                <a:close/>
              </a:path>
            </a:pathLst>
          </a:custGeom>
          <a:solidFill>
            <a:srgbClr val="AFAFB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8" name="Freeform 66"/>
          <p:cNvSpPr>
            <a:spLocks noChangeArrowheads="1"/>
          </p:cNvSpPr>
          <p:nvPr/>
        </p:nvSpPr>
        <p:spPr bwMode="auto">
          <a:xfrm>
            <a:off x="6483350" y="4824413"/>
            <a:ext cx="185738" cy="201612"/>
          </a:xfrm>
          <a:custGeom>
            <a:avLst/>
            <a:gdLst>
              <a:gd name="T0" fmla="*/ 3 w 109"/>
              <a:gd name="T1" fmla="*/ 0 h 120"/>
              <a:gd name="T2" fmla="*/ 109 w 109"/>
              <a:gd name="T3" fmla="*/ 0 h 120"/>
              <a:gd name="T4" fmla="*/ 96 w 109"/>
              <a:gd name="T5" fmla="*/ 103 h 120"/>
              <a:gd name="T6" fmla="*/ 79 w 109"/>
              <a:gd name="T7" fmla="*/ 120 h 120"/>
              <a:gd name="T8" fmla="*/ 0 w 109"/>
              <a:gd name="T9" fmla="*/ 87 h 120"/>
              <a:gd name="T10" fmla="*/ 3 w 109"/>
              <a:gd name="T11" fmla="*/ 0 h 120"/>
            </a:gdLst>
            <a:ahLst/>
            <a:cxnLst>
              <a:cxn ang="0">
                <a:pos x="T0" y="T1"/>
              </a:cxn>
              <a:cxn ang="0">
                <a:pos x="T2" y="T3"/>
              </a:cxn>
              <a:cxn ang="0">
                <a:pos x="T4" y="T5"/>
              </a:cxn>
              <a:cxn ang="0">
                <a:pos x="T6" y="T7"/>
              </a:cxn>
              <a:cxn ang="0">
                <a:pos x="T8" y="T9"/>
              </a:cxn>
              <a:cxn ang="0">
                <a:pos x="T10" y="T11"/>
              </a:cxn>
            </a:cxnLst>
            <a:rect l="0" t="0" r="r" b="b"/>
            <a:pathLst>
              <a:path w="109" h="120">
                <a:moveTo>
                  <a:pt x="3" y="0"/>
                </a:moveTo>
                <a:cubicBezTo>
                  <a:pt x="38" y="0"/>
                  <a:pt x="74" y="0"/>
                  <a:pt x="109" y="0"/>
                </a:cubicBezTo>
                <a:cubicBezTo>
                  <a:pt x="105" y="35"/>
                  <a:pt x="100" y="69"/>
                  <a:pt x="96" y="103"/>
                </a:cubicBezTo>
                <a:cubicBezTo>
                  <a:pt x="95" y="112"/>
                  <a:pt x="87" y="118"/>
                  <a:pt x="79" y="120"/>
                </a:cubicBezTo>
                <a:cubicBezTo>
                  <a:pt x="53" y="109"/>
                  <a:pt x="27" y="98"/>
                  <a:pt x="0" y="87"/>
                </a:cubicBezTo>
                <a:cubicBezTo>
                  <a:pt x="1" y="58"/>
                  <a:pt x="2" y="29"/>
                  <a:pt x="3" y="0"/>
                </a:cubicBezTo>
                <a:close/>
              </a:path>
            </a:pathLst>
          </a:custGeom>
          <a:solidFill>
            <a:srgbClr val="B0B0B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29" name="Freeform 67"/>
          <p:cNvSpPr>
            <a:spLocks noChangeArrowheads="1"/>
          </p:cNvSpPr>
          <p:nvPr/>
        </p:nvSpPr>
        <p:spPr bwMode="auto">
          <a:xfrm>
            <a:off x="6488113" y="4824413"/>
            <a:ext cx="180975" cy="201612"/>
          </a:xfrm>
          <a:custGeom>
            <a:avLst/>
            <a:gdLst>
              <a:gd name="T0" fmla="*/ 3 w 106"/>
              <a:gd name="T1" fmla="*/ 0 h 120"/>
              <a:gd name="T2" fmla="*/ 106 w 106"/>
              <a:gd name="T3" fmla="*/ 0 h 120"/>
              <a:gd name="T4" fmla="*/ 93 w 106"/>
              <a:gd name="T5" fmla="*/ 103 h 120"/>
              <a:gd name="T6" fmla="*/ 77 w 106"/>
              <a:gd name="T7" fmla="*/ 120 h 120"/>
              <a:gd name="T8" fmla="*/ 0 w 106"/>
              <a:gd name="T9" fmla="*/ 86 h 120"/>
              <a:gd name="T10" fmla="*/ 3 w 106"/>
              <a:gd name="T11" fmla="*/ 0 h 120"/>
            </a:gdLst>
            <a:ahLst/>
            <a:cxnLst>
              <a:cxn ang="0">
                <a:pos x="T0" y="T1"/>
              </a:cxn>
              <a:cxn ang="0">
                <a:pos x="T2" y="T3"/>
              </a:cxn>
              <a:cxn ang="0">
                <a:pos x="T4" y="T5"/>
              </a:cxn>
              <a:cxn ang="0">
                <a:pos x="T6" y="T7"/>
              </a:cxn>
              <a:cxn ang="0">
                <a:pos x="T8" y="T9"/>
              </a:cxn>
              <a:cxn ang="0">
                <a:pos x="T10" y="T11"/>
              </a:cxn>
            </a:cxnLst>
            <a:rect l="0" t="0" r="r" b="b"/>
            <a:pathLst>
              <a:path w="106" h="120">
                <a:moveTo>
                  <a:pt x="3" y="0"/>
                </a:moveTo>
                <a:cubicBezTo>
                  <a:pt x="37" y="0"/>
                  <a:pt x="72" y="0"/>
                  <a:pt x="106" y="0"/>
                </a:cubicBezTo>
                <a:cubicBezTo>
                  <a:pt x="102" y="35"/>
                  <a:pt x="97" y="69"/>
                  <a:pt x="93" y="103"/>
                </a:cubicBezTo>
                <a:cubicBezTo>
                  <a:pt x="92" y="112"/>
                  <a:pt x="84" y="117"/>
                  <a:pt x="77" y="120"/>
                </a:cubicBezTo>
                <a:cubicBezTo>
                  <a:pt x="51" y="108"/>
                  <a:pt x="26" y="97"/>
                  <a:pt x="0" y="86"/>
                </a:cubicBezTo>
                <a:cubicBezTo>
                  <a:pt x="1" y="57"/>
                  <a:pt x="2" y="29"/>
                  <a:pt x="3" y="0"/>
                </a:cubicBezTo>
                <a:close/>
              </a:path>
            </a:pathLst>
          </a:custGeom>
          <a:solidFill>
            <a:srgbClr val="B1B1B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0" name="Freeform 68"/>
          <p:cNvSpPr>
            <a:spLocks noChangeArrowheads="1"/>
          </p:cNvSpPr>
          <p:nvPr/>
        </p:nvSpPr>
        <p:spPr bwMode="auto">
          <a:xfrm>
            <a:off x="6494463" y="4824413"/>
            <a:ext cx="174625" cy="201612"/>
          </a:xfrm>
          <a:custGeom>
            <a:avLst/>
            <a:gdLst>
              <a:gd name="T0" fmla="*/ 3 w 103"/>
              <a:gd name="T1" fmla="*/ 0 h 119"/>
              <a:gd name="T2" fmla="*/ 103 w 103"/>
              <a:gd name="T3" fmla="*/ 0 h 119"/>
              <a:gd name="T4" fmla="*/ 90 w 103"/>
              <a:gd name="T5" fmla="*/ 103 h 119"/>
              <a:gd name="T6" fmla="*/ 74 w 103"/>
              <a:gd name="T7" fmla="*/ 119 h 119"/>
              <a:gd name="T8" fmla="*/ 0 w 103"/>
              <a:gd name="T9" fmla="*/ 85 h 119"/>
              <a:gd name="T10" fmla="*/ 3 w 103"/>
              <a:gd name="T11" fmla="*/ 0 h 119"/>
            </a:gdLst>
            <a:ahLst/>
            <a:cxnLst>
              <a:cxn ang="0">
                <a:pos x="T0" y="T1"/>
              </a:cxn>
              <a:cxn ang="0">
                <a:pos x="T2" y="T3"/>
              </a:cxn>
              <a:cxn ang="0">
                <a:pos x="T4" y="T5"/>
              </a:cxn>
              <a:cxn ang="0">
                <a:pos x="T6" y="T7"/>
              </a:cxn>
              <a:cxn ang="0">
                <a:pos x="T8" y="T9"/>
              </a:cxn>
              <a:cxn ang="0">
                <a:pos x="T10" y="T11"/>
              </a:cxn>
            </a:cxnLst>
            <a:rect l="0" t="0" r="r" b="b"/>
            <a:pathLst>
              <a:path w="103" h="119">
                <a:moveTo>
                  <a:pt x="3" y="0"/>
                </a:moveTo>
                <a:cubicBezTo>
                  <a:pt x="36" y="0"/>
                  <a:pt x="70" y="0"/>
                  <a:pt x="103" y="0"/>
                </a:cubicBezTo>
                <a:cubicBezTo>
                  <a:pt x="99" y="35"/>
                  <a:pt x="94" y="69"/>
                  <a:pt x="90" y="103"/>
                </a:cubicBezTo>
                <a:cubicBezTo>
                  <a:pt x="89" y="111"/>
                  <a:pt x="81" y="117"/>
                  <a:pt x="74" y="119"/>
                </a:cubicBezTo>
                <a:cubicBezTo>
                  <a:pt x="49" y="108"/>
                  <a:pt x="24" y="97"/>
                  <a:pt x="0" y="85"/>
                </a:cubicBezTo>
                <a:cubicBezTo>
                  <a:pt x="1" y="57"/>
                  <a:pt x="2" y="29"/>
                  <a:pt x="3" y="0"/>
                </a:cubicBezTo>
                <a:close/>
              </a:path>
            </a:pathLst>
          </a:custGeom>
          <a:solidFill>
            <a:srgbClr val="B1B1B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1" name="Freeform 69"/>
          <p:cNvSpPr>
            <a:spLocks noChangeArrowheads="1"/>
          </p:cNvSpPr>
          <p:nvPr/>
        </p:nvSpPr>
        <p:spPr bwMode="auto">
          <a:xfrm>
            <a:off x="6499225" y="4824413"/>
            <a:ext cx="169863" cy="201612"/>
          </a:xfrm>
          <a:custGeom>
            <a:avLst/>
            <a:gdLst>
              <a:gd name="T0" fmla="*/ 3 w 100"/>
              <a:gd name="T1" fmla="*/ 0 h 119"/>
              <a:gd name="T2" fmla="*/ 100 w 100"/>
              <a:gd name="T3" fmla="*/ 0 h 119"/>
              <a:gd name="T4" fmla="*/ 87 w 100"/>
              <a:gd name="T5" fmla="*/ 103 h 119"/>
              <a:gd name="T6" fmla="*/ 71 w 100"/>
              <a:gd name="T7" fmla="*/ 119 h 119"/>
              <a:gd name="T8" fmla="*/ 0 w 100"/>
              <a:gd name="T9" fmla="*/ 84 h 119"/>
              <a:gd name="T10" fmla="*/ 3 w 100"/>
              <a:gd name="T11" fmla="*/ 0 h 119"/>
            </a:gdLst>
            <a:ahLst/>
            <a:cxnLst>
              <a:cxn ang="0">
                <a:pos x="T0" y="T1"/>
              </a:cxn>
              <a:cxn ang="0">
                <a:pos x="T2" y="T3"/>
              </a:cxn>
              <a:cxn ang="0">
                <a:pos x="T4" y="T5"/>
              </a:cxn>
              <a:cxn ang="0">
                <a:pos x="T6" y="T7"/>
              </a:cxn>
              <a:cxn ang="0">
                <a:pos x="T8" y="T9"/>
              </a:cxn>
              <a:cxn ang="0">
                <a:pos x="T10" y="T11"/>
              </a:cxn>
            </a:cxnLst>
            <a:rect l="0" t="0" r="r" b="b"/>
            <a:pathLst>
              <a:path w="100" h="119">
                <a:moveTo>
                  <a:pt x="3" y="0"/>
                </a:moveTo>
                <a:cubicBezTo>
                  <a:pt x="35" y="0"/>
                  <a:pt x="67" y="0"/>
                  <a:pt x="100" y="0"/>
                </a:cubicBezTo>
                <a:cubicBezTo>
                  <a:pt x="96" y="35"/>
                  <a:pt x="91" y="69"/>
                  <a:pt x="87" y="103"/>
                </a:cubicBezTo>
                <a:cubicBezTo>
                  <a:pt x="86" y="111"/>
                  <a:pt x="78" y="117"/>
                  <a:pt x="71" y="119"/>
                </a:cubicBezTo>
                <a:cubicBezTo>
                  <a:pt x="47" y="108"/>
                  <a:pt x="23" y="96"/>
                  <a:pt x="0" y="84"/>
                </a:cubicBezTo>
                <a:cubicBezTo>
                  <a:pt x="1" y="56"/>
                  <a:pt x="2" y="28"/>
                  <a:pt x="3" y="0"/>
                </a:cubicBezTo>
                <a:close/>
              </a:path>
            </a:pathLst>
          </a:custGeom>
          <a:solidFill>
            <a:srgbClr val="B2B2B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2" name="Freeform 70"/>
          <p:cNvSpPr>
            <a:spLocks noChangeArrowheads="1"/>
          </p:cNvSpPr>
          <p:nvPr/>
        </p:nvSpPr>
        <p:spPr bwMode="auto">
          <a:xfrm>
            <a:off x="6503988" y="4824413"/>
            <a:ext cx="165100" cy="201612"/>
          </a:xfrm>
          <a:custGeom>
            <a:avLst/>
            <a:gdLst>
              <a:gd name="T0" fmla="*/ 4 w 98"/>
              <a:gd name="T1" fmla="*/ 0 h 119"/>
              <a:gd name="T2" fmla="*/ 98 w 98"/>
              <a:gd name="T3" fmla="*/ 0 h 119"/>
              <a:gd name="T4" fmla="*/ 85 w 98"/>
              <a:gd name="T5" fmla="*/ 103 h 119"/>
              <a:gd name="T6" fmla="*/ 70 w 98"/>
              <a:gd name="T7" fmla="*/ 119 h 119"/>
              <a:gd name="T8" fmla="*/ 0 w 98"/>
              <a:gd name="T9" fmla="*/ 83 h 119"/>
              <a:gd name="T10" fmla="*/ 4 w 98"/>
              <a:gd name="T11" fmla="*/ 0 h 119"/>
            </a:gdLst>
            <a:ahLst/>
            <a:cxnLst>
              <a:cxn ang="0">
                <a:pos x="T0" y="T1"/>
              </a:cxn>
              <a:cxn ang="0">
                <a:pos x="T2" y="T3"/>
              </a:cxn>
              <a:cxn ang="0">
                <a:pos x="T4" y="T5"/>
              </a:cxn>
              <a:cxn ang="0">
                <a:pos x="T6" y="T7"/>
              </a:cxn>
              <a:cxn ang="0">
                <a:pos x="T8" y="T9"/>
              </a:cxn>
              <a:cxn ang="0">
                <a:pos x="T10" y="T11"/>
              </a:cxn>
            </a:cxnLst>
            <a:rect l="0" t="0" r="r" b="b"/>
            <a:pathLst>
              <a:path w="98" h="119">
                <a:moveTo>
                  <a:pt x="4" y="0"/>
                </a:moveTo>
                <a:cubicBezTo>
                  <a:pt x="35" y="0"/>
                  <a:pt x="66" y="0"/>
                  <a:pt x="98" y="0"/>
                </a:cubicBezTo>
                <a:cubicBezTo>
                  <a:pt x="94" y="35"/>
                  <a:pt x="89" y="69"/>
                  <a:pt x="85" y="103"/>
                </a:cubicBezTo>
                <a:cubicBezTo>
                  <a:pt x="84" y="111"/>
                  <a:pt x="76" y="117"/>
                  <a:pt x="70" y="119"/>
                </a:cubicBezTo>
                <a:cubicBezTo>
                  <a:pt x="46" y="107"/>
                  <a:pt x="23" y="95"/>
                  <a:pt x="0" y="83"/>
                </a:cubicBezTo>
                <a:cubicBezTo>
                  <a:pt x="1" y="56"/>
                  <a:pt x="3" y="28"/>
                  <a:pt x="4" y="0"/>
                </a:cubicBezTo>
                <a:close/>
              </a:path>
            </a:pathLst>
          </a:custGeom>
          <a:solidFill>
            <a:srgbClr val="B2B2B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3" name="Freeform 71"/>
          <p:cNvSpPr>
            <a:spLocks noChangeArrowheads="1"/>
          </p:cNvSpPr>
          <p:nvPr/>
        </p:nvSpPr>
        <p:spPr bwMode="auto">
          <a:xfrm>
            <a:off x="6507163" y="4824413"/>
            <a:ext cx="161925" cy="201612"/>
          </a:xfrm>
          <a:custGeom>
            <a:avLst/>
            <a:gdLst>
              <a:gd name="T0" fmla="*/ 3 w 95"/>
              <a:gd name="T1" fmla="*/ 0 h 119"/>
              <a:gd name="T2" fmla="*/ 95 w 95"/>
              <a:gd name="T3" fmla="*/ 0 h 119"/>
              <a:gd name="T4" fmla="*/ 82 w 95"/>
              <a:gd name="T5" fmla="*/ 103 h 119"/>
              <a:gd name="T6" fmla="*/ 67 w 95"/>
              <a:gd name="T7" fmla="*/ 119 h 119"/>
              <a:gd name="T8" fmla="*/ 0 w 95"/>
              <a:gd name="T9" fmla="*/ 83 h 119"/>
              <a:gd name="T10" fmla="*/ 3 w 95"/>
              <a:gd name="T11" fmla="*/ 0 h 119"/>
            </a:gdLst>
            <a:ahLst/>
            <a:cxnLst>
              <a:cxn ang="0">
                <a:pos x="T0" y="T1"/>
              </a:cxn>
              <a:cxn ang="0">
                <a:pos x="T2" y="T3"/>
              </a:cxn>
              <a:cxn ang="0">
                <a:pos x="T4" y="T5"/>
              </a:cxn>
              <a:cxn ang="0">
                <a:pos x="T6" y="T7"/>
              </a:cxn>
              <a:cxn ang="0">
                <a:pos x="T8" y="T9"/>
              </a:cxn>
              <a:cxn ang="0">
                <a:pos x="T10" y="T11"/>
              </a:cxn>
            </a:cxnLst>
            <a:rect l="0" t="0" r="r" b="b"/>
            <a:pathLst>
              <a:path w="95" h="119">
                <a:moveTo>
                  <a:pt x="3" y="0"/>
                </a:moveTo>
                <a:cubicBezTo>
                  <a:pt x="34" y="0"/>
                  <a:pt x="64" y="0"/>
                  <a:pt x="95" y="0"/>
                </a:cubicBezTo>
                <a:cubicBezTo>
                  <a:pt x="91" y="35"/>
                  <a:pt x="86" y="69"/>
                  <a:pt x="82" y="103"/>
                </a:cubicBezTo>
                <a:cubicBezTo>
                  <a:pt x="81" y="111"/>
                  <a:pt x="73" y="117"/>
                  <a:pt x="67" y="119"/>
                </a:cubicBezTo>
                <a:cubicBezTo>
                  <a:pt x="45" y="107"/>
                  <a:pt x="22" y="95"/>
                  <a:pt x="0" y="83"/>
                </a:cubicBezTo>
                <a:cubicBezTo>
                  <a:pt x="1" y="55"/>
                  <a:pt x="2" y="28"/>
                  <a:pt x="3" y="0"/>
                </a:cubicBezTo>
                <a:close/>
              </a:path>
            </a:pathLst>
          </a:custGeom>
          <a:solidFill>
            <a:srgbClr val="B3B3B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4" name="Freeform 72"/>
          <p:cNvSpPr>
            <a:spLocks noChangeArrowheads="1"/>
          </p:cNvSpPr>
          <p:nvPr/>
        </p:nvSpPr>
        <p:spPr bwMode="auto">
          <a:xfrm>
            <a:off x="6511925" y="4824413"/>
            <a:ext cx="157163" cy="201612"/>
          </a:xfrm>
          <a:custGeom>
            <a:avLst/>
            <a:gdLst>
              <a:gd name="T0" fmla="*/ 3 w 92"/>
              <a:gd name="T1" fmla="*/ 0 h 119"/>
              <a:gd name="T2" fmla="*/ 92 w 92"/>
              <a:gd name="T3" fmla="*/ 0 h 119"/>
              <a:gd name="T4" fmla="*/ 79 w 92"/>
              <a:gd name="T5" fmla="*/ 103 h 119"/>
              <a:gd name="T6" fmla="*/ 64 w 92"/>
              <a:gd name="T7" fmla="*/ 119 h 119"/>
              <a:gd name="T8" fmla="*/ 0 w 92"/>
              <a:gd name="T9" fmla="*/ 82 h 119"/>
              <a:gd name="T10" fmla="*/ 3 w 92"/>
              <a:gd name="T11" fmla="*/ 0 h 119"/>
            </a:gdLst>
            <a:ahLst/>
            <a:cxnLst>
              <a:cxn ang="0">
                <a:pos x="T0" y="T1"/>
              </a:cxn>
              <a:cxn ang="0">
                <a:pos x="T2" y="T3"/>
              </a:cxn>
              <a:cxn ang="0">
                <a:pos x="T4" y="T5"/>
              </a:cxn>
              <a:cxn ang="0">
                <a:pos x="T6" y="T7"/>
              </a:cxn>
              <a:cxn ang="0">
                <a:pos x="T8" y="T9"/>
              </a:cxn>
              <a:cxn ang="0">
                <a:pos x="T10" y="T11"/>
              </a:cxn>
            </a:cxnLst>
            <a:rect l="0" t="0" r="r" b="b"/>
            <a:pathLst>
              <a:path w="92" h="119">
                <a:moveTo>
                  <a:pt x="3" y="0"/>
                </a:moveTo>
                <a:cubicBezTo>
                  <a:pt x="33" y="0"/>
                  <a:pt x="62" y="0"/>
                  <a:pt x="92" y="0"/>
                </a:cubicBezTo>
                <a:cubicBezTo>
                  <a:pt x="88" y="35"/>
                  <a:pt x="83" y="69"/>
                  <a:pt x="79" y="103"/>
                </a:cubicBezTo>
                <a:cubicBezTo>
                  <a:pt x="78" y="111"/>
                  <a:pt x="71" y="117"/>
                  <a:pt x="64" y="119"/>
                </a:cubicBezTo>
                <a:cubicBezTo>
                  <a:pt x="43" y="107"/>
                  <a:pt x="21" y="94"/>
                  <a:pt x="0" y="82"/>
                </a:cubicBezTo>
                <a:cubicBezTo>
                  <a:pt x="1" y="55"/>
                  <a:pt x="2" y="28"/>
                  <a:pt x="3" y="0"/>
                </a:cubicBezTo>
                <a:close/>
              </a:path>
            </a:pathLst>
          </a:custGeom>
          <a:solidFill>
            <a:srgbClr val="B4B4B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5" name="Freeform 73"/>
          <p:cNvSpPr>
            <a:spLocks noChangeArrowheads="1"/>
          </p:cNvSpPr>
          <p:nvPr/>
        </p:nvSpPr>
        <p:spPr bwMode="auto">
          <a:xfrm>
            <a:off x="6518275" y="4824413"/>
            <a:ext cx="150813" cy="201612"/>
          </a:xfrm>
          <a:custGeom>
            <a:avLst/>
            <a:gdLst>
              <a:gd name="T0" fmla="*/ 3 w 89"/>
              <a:gd name="T1" fmla="*/ 0 h 119"/>
              <a:gd name="T2" fmla="*/ 89 w 89"/>
              <a:gd name="T3" fmla="*/ 0 h 119"/>
              <a:gd name="T4" fmla="*/ 76 w 89"/>
              <a:gd name="T5" fmla="*/ 103 h 119"/>
              <a:gd name="T6" fmla="*/ 61 w 89"/>
              <a:gd name="T7" fmla="*/ 119 h 119"/>
              <a:gd name="T8" fmla="*/ 0 w 89"/>
              <a:gd name="T9" fmla="*/ 81 h 119"/>
              <a:gd name="T10" fmla="*/ 3 w 89"/>
              <a:gd name="T11" fmla="*/ 0 h 119"/>
            </a:gdLst>
            <a:ahLst/>
            <a:cxnLst>
              <a:cxn ang="0">
                <a:pos x="T0" y="T1"/>
              </a:cxn>
              <a:cxn ang="0">
                <a:pos x="T2" y="T3"/>
              </a:cxn>
              <a:cxn ang="0">
                <a:pos x="T4" y="T5"/>
              </a:cxn>
              <a:cxn ang="0">
                <a:pos x="T6" y="T7"/>
              </a:cxn>
              <a:cxn ang="0">
                <a:pos x="T8" y="T9"/>
              </a:cxn>
              <a:cxn ang="0">
                <a:pos x="T10" y="T11"/>
              </a:cxn>
            </a:cxnLst>
            <a:rect l="0" t="0" r="r" b="b"/>
            <a:pathLst>
              <a:path w="89" h="119">
                <a:moveTo>
                  <a:pt x="3" y="0"/>
                </a:moveTo>
                <a:cubicBezTo>
                  <a:pt x="32" y="0"/>
                  <a:pt x="60" y="0"/>
                  <a:pt x="89" y="0"/>
                </a:cubicBezTo>
                <a:cubicBezTo>
                  <a:pt x="85" y="35"/>
                  <a:pt x="80" y="69"/>
                  <a:pt x="76" y="103"/>
                </a:cubicBezTo>
                <a:cubicBezTo>
                  <a:pt x="75" y="111"/>
                  <a:pt x="68" y="117"/>
                  <a:pt x="61" y="119"/>
                </a:cubicBezTo>
                <a:cubicBezTo>
                  <a:pt x="41" y="106"/>
                  <a:pt x="20" y="94"/>
                  <a:pt x="0" y="81"/>
                </a:cubicBezTo>
                <a:cubicBezTo>
                  <a:pt x="1" y="54"/>
                  <a:pt x="2" y="27"/>
                  <a:pt x="3" y="0"/>
                </a:cubicBezTo>
                <a:close/>
              </a:path>
            </a:pathLst>
          </a:custGeom>
          <a:solidFill>
            <a:srgbClr val="B4B4B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6" name="Freeform 74"/>
          <p:cNvSpPr>
            <a:spLocks noChangeArrowheads="1"/>
          </p:cNvSpPr>
          <p:nvPr/>
        </p:nvSpPr>
        <p:spPr bwMode="auto">
          <a:xfrm>
            <a:off x="6521450" y="4824413"/>
            <a:ext cx="147638" cy="201612"/>
          </a:xfrm>
          <a:custGeom>
            <a:avLst/>
            <a:gdLst>
              <a:gd name="T0" fmla="*/ 4 w 87"/>
              <a:gd name="T1" fmla="*/ 0 h 119"/>
              <a:gd name="T2" fmla="*/ 87 w 87"/>
              <a:gd name="T3" fmla="*/ 0 h 119"/>
              <a:gd name="T4" fmla="*/ 74 w 87"/>
              <a:gd name="T5" fmla="*/ 103 h 119"/>
              <a:gd name="T6" fmla="*/ 60 w 87"/>
              <a:gd name="T7" fmla="*/ 119 h 119"/>
              <a:gd name="T8" fmla="*/ 0 w 87"/>
              <a:gd name="T9" fmla="*/ 80 h 119"/>
              <a:gd name="T10" fmla="*/ 4 w 87"/>
              <a:gd name="T11" fmla="*/ 0 h 119"/>
            </a:gdLst>
            <a:ahLst/>
            <a:cxnLst>
              <a:cxn ang="0">
                <a:pos x="T0" y="T1"/>
              </a:cxn>
              <a:cxn ang="0">
                <a:pos x="T2" y="T3"/>
              </a:cxn>
              <a:cxn ang="0">
                <a:pos x="T4" y="T5"/>
              </a:cxn>
              <a:cxn ang="0">
                <a:pos x="T6" y="T7"/>
              </a:cxn>
              <a:cxn ang="0">
                <a:pos x="T8" y="T9"/>
              </a:cxn>
              <a:cxn ang="0">
                <a:pos x="T10" y="T11"/>
              </a:cxn>
            </a:cxnLst>
            <a:rect l="0" t="0" r="r" b="b"/>
            <a:pathLst>
              <a:path w="87" h="119">
                <a:moveTo>
                  <a:pt x="4" y="0"/>
                </a:moveTo>
                <a:cubicBezTo>
                  <a:pt x="32" y="0"/>
                  <a:pt x="59" y="0"/>
                  <a:pt x="87" y="0"/>
                </a:cubicBezTo>
                <a:cubicBezTo>
                  <a:pt x="83" y="35"/>
                  <a:pt x="78" y="69"/>
                  <a:pt x="74" y="103"/>
                </a:cubicBezTo>
                <a:cubicBezTo>
                  <a:pt x="73" y="111"/>
                  <a:pt x="66" y="116"/>
                  <a:pt x="60" y="119"/>
                </a:cubicBezTo>
                <a:cubicBezTo>
                  <a:pt x="40" y="106"/>
                  <a:pt x="20" y="93"/>
                  <a:pt x="0" y="80"/>
                </a:cubicBezTo>
                <a:cubicBezTo>
                  <a:pt x="2" y="54"/>
                  <a:pt x="3" y="27"/>
                  <a:pt x="4" y="0"/>
                </a:cubicBezTo>
                <a:close/>
              </a:path>
            </a:pathLst>
          </a:custGeom>
          <a:solidFill>
            <a:srgbClr val="B5B5B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7" name="Freeform 75"/>
          <p:cNvSpPr>
            <a:spLocks noChangeArrowheads="1"/>
          </p:cNvSpPr>
          <p:nvPr/>
        </p:nvSpPr>
        <p:spPr bwMode="auto">
          <a:xfrm>
            <a:off x="6526213" y="4824413"/>
            <a:ext cx="142875" cy="201612"/>
          </a:xfrm>
          <a:custGeom>
            <a:avLst/>
            <a:gdLst>
              <a:gd name="T0" fmla="*/ 4 w 84"/>
              <a:gd name="T1" fmla="*/ 0 h 119"/>
              <a:gd name="T2" fmla="*/ 84 w 84"/>
              <a:gd name="T3" fmla="*/ 0 h 119"/>
              <a:gd name="T4" fmla="*/ 71 w 84"/>
              <a:gd name="T5" fmla="*/ 103 h 119"/>
              <a:gd name="T6" fmla="*/ 57 w 84"/>
              <a:gd name="T7" fmla="*/ 119 h 119"/>
              <a:gd name="T8" fmla="*/ 0 w 84"/>
              <a:gd name="T9" fmla="*/ 79 h 119"/>
              <a:gd name="T10" fmla="*/ 4 w 84"/>
              <a:gd name="T11" fmla="*/ 0 h 119"/>
            </a:gdLst>
            <a:ahLst/>
            <a:cxnLst>
              <a:cxn ang="0">
                <a:pos x="T0" y="T1"/>
              </a:cxn>
              <a:cxn ang="0">
                <a:pos x="T2" y="T3"/>
              </a:cxn>
              <a:cxn ang="0">
                <a:pos x="T4" y="T5"/>
              </a:cxn>
              <a:cxn ang="0">
                <a:pos x="T6" y="T7"/>
              </a:cxn>
              <a:cxn ang="0">
                <a:pos x="T8" y="T9"/>
              </a:cxn>
              <a:cxn ang="0">
                <a:pos x="T10" y="T11"/>
              </a:cxn>
            </a:cxnLst>
            <a:rect l="0" t="0" r="r" b="b"/>
            <a:pathLst>
              <a:path w="84" h="119">
                <a:moveTo>
                  <a:pt x="4" y="0"/>
                </a:moveTo>
                <a:cubicBezTo>
                  <a:pt x="31" y="0"/>
                  <a:pt x="57" y="0"/>
                  <a:pt x="84" y="0"/>
                </a:cubicBezTo>
                <a:cubicBezTo>
                  <a:pt x="80" y="35"/>
                  <a:pt x="75" y="69"/>
                  <a:pt x="71" y="103"/>
                </a:cubicBezTo>
                <a:cubicBezTo>
                  <a:pt x="70" y="111"/>
                  <a:pt x="63" y="116"/>
                  <a:pt x="57" y="119"/>
                </a:cubicBezTo>
                <a:cubicBezTo>
                  <a:pt x="38" y="106"/>
                  <a:pt x="19" y="92"/>
                  <a:pt x="0" y="79"/>
                </a:cubicBezTo>
                <a:cubicBezTo>
                  <a:pt x="1" y="53"/>
                  <a:pt x="3" y="27"/>
                  <a:pt x="4" y="0"/>
                </a:cubicBezTo>
                <a:close/>
              </a:path>
            </a:pathLst>
          </a:custGeom>
          <a:solidFill>
            <a:srgbClr val="B6B6B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8" name="Freeform 76"/>
          <p:cNvSpPr>
            <a:spLocks noChangeArrowheads="1"/>
          </p:cNvSpPr>
          <p:nvPr/>
        </p:nvSpPr>
        <p:spPr bwMode="auto">
          <a:xfrm>
            <a:off x="6530975" y="4824413"/>
            <a:ext cx="138113" cy="201612"/>
          </a:xfrm>
          <a:custGeom>
            <a:avLst/>
            <a:gdLst>
              <a:gd name="T0" fmla="*/ 4 w 81"/>
              <a:gd name="T1" fmla="*/ 0 h 119"/>
              <a:gd name="T2" fmla="*/ 81 w 81"/>
              <a:gd name="T3" fmla="*/ 0 h 119"/>
              <a:gd name="T4" fmla="*/ 68 w 81"/>
              <a:gd name="T5" fmla="*/ 103 h 119"/>
              <a:gd name="T6" fmla="*/ 54 w 81"/>
              <a:gd name="T7" fmla="*/ 119 h 119"/>
              <a:gd name="T8" fmla="*/ 0 w 81"/>
              <a:gd name="T9" fmla="*/ 78 h 119"/>
              <a:gd name="T10" fmla="*/ 4 w 81"/>
              <a:gd name="T11" fmla="*/ 0 h 119"/>
            </a:gdLst>
            <a:ahLst/>
            <a:cxnLst>
              <a:cxn ang="0">
                <a:pos x="T0" y="T1"/>
              </a:cxn>
              <a:cxn ang="0">
                <a:pos x="T2" y="T3"/>
              </a:cxn>
              <a:cxn ang="0">
                <a:pos x="T4" y="T5"/>
              </a:cxn>
              <a:cxn ang="0">
                <a:pos x="T6" y="T7"/>
              </a:cxn>
              <a:cxn ang="0">
                <a:pos x="T8" y="T9"/>
              </a:cxn>
              <a:cxn ang="0">
                <a:pos x="T10" y="T11"/>
              </a:cxn>
            </a:cxnLst>
            <a:rect l="0" t="0" r="r" b="b"/>
            <a:pathLst>
              <a:path w="81" h="119">
                <a:moveTo>
                  <a:pt x="4" y="0"/>
                </a:moveTo>
                <a:cubicBezTo>
                  <a:pt x="29" y="0"/>
                  <a:pt x="55" y="0"/>
                  <a:pt x="81" y="0"/>
                </a:cubicBezTo>
                <a:cubicBezTo>
                  <a:pt x="77" y="35"/>
                  <a:pt x="72" y="69"/>
                  <a:pt x="68" y="103"/>
                </a:cubicBezTo>
                <a:cubicBezTo>
                  <a:pt x="67" y="111"/>
                  <a:pt x="60" y="116"/>
                  <a:pt x="54" y="119"/>
                </a:cubicBezTo>
                <a:cubicBezTo>
                  <a:pt x="36" y="105"/>
                  <a:pt x="18" y="92"/>
                  <a:pt x="0" y="78"/>
                </a:cubicBezTo>
                <a:cubicBezTo>
                  <a:pt x="1" y="52"/>
                  <a:pt x="2" y="26"/>
                  <a:pt x="4" y="0"/>
                </a:cubicBezTo>
                <a:close/>
              </a:path>
            </a:pathLst>
          </a:custGeom>
          <a:solidFill>
            <a:srgbClr val="B6B6B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39" name="Freeform 77"/>
          <p:cNvSpPr>
            <a:spLocks noChangeArrowheads="1"/>
          </p:cNvSpPr>
          <p:nvPr/>
        </p:nvSpPr>
        <p:spPr bwMode="auto">
          <a:xfrm>
            <a:off x="6535738" y="4824413"/>
            <a:ext cx="133350" cy="200025"/>
          </a:xfrm>
          <a:custGeom>
            <a:avLst/>
            <a:gdLst>
              <a:gd name="T0" fmla="*/ 4 w 78"/>
              <a:gd name="T1" fmla="*/ 0 h 118"/>
              <a:gd name="T2" fmla="*/ 78 w 78"/>
              <a:gd name="T3" fmla="*/ 0 h 118"/>
              <a:gd name="T4" fmla="*/ 65 w 78"/>
              <a:gd name="T5" fmla="*/ 103 h 118"/>
              <a:gd name="T6" fmla="*/ 51 w 78"/>
              <a:gd name="T7" fmla="*/ 118 h 118"/>
              <a:gd name="T8" fmla="*/ 0 w 78"/>
              <a:gd name="T9" fmla="*/ 78 h 118"/>
              <a:gd name="T10" fmla="*/ 4 w 78"/>
              <a:gd name="T11" fmla="*/ 0 h 118"/>
            </a:gdLst>
            <a:ahLst/>
            <a:cxnLst>
              <a:cxn ang="0">
                <a:pos x="T0" y="T1"/>
              </a:cxn>
              <a:cxn ang="0">
                <a:pos x="T2" y="T3"/>
              </a:cxn>
              <a:cxn ang="0">
                <a:pos x="T4" y="T5"/>
              </a:cxn>
              <a:cxn ang="0">
                <a:pos x="T6" y="T7"/>
              </a:cxn>
              <a:cxn ang="0">
                <a:pos x="T8" y="T9"/>
              </a:cxn>
              <a:cxn ang="0">
                <a:pos x="T10" y="T11"/>
              </a:cxn>
            </a:cxnLst>
            <a:rect l="0" t="0" r="r" b="b"/>
            <a:pathLst>
              <a:path w="78" h="118">
                <a:moveTo>
                  <a:pt x="4" y="0"/>
                </a:moveTo>
                <a:cubicBezTo>
                  <a:pt x="28" y="0"/>
                  <a:pt x="53" y="0"/>
                  <a:pt x="78" y="0"/>
                </a:cubicBezTo>
                <a:cubicBezTo>
                  <a:pt x="74" y="35"/>
                  <a:pt x="69" y="69"/>
                  <a:pt x="65" y="103"/>
                </a:cubicBezTo>
                <a:cubicBezTo>
                  <a:pt x="64" y="111"/>
                  <a:pt x="58" y="116"/>
                  <a:pt x="51" y="118"/>
                </a:cubicBezTo>
                <a:cubicBezTo>
                  <a:pt x="34" y="105"/>
                  <a:pt x="17" y="91"/>
                  <a:pt x="0" y="78"/>
                </a:cubicBezTo>
                <a:cubicBezTo>
                  <a:pt x="1" y="52"/>
                  <a:pt x="2" y="26"/>
                  <a:pt x="4" y="0"/>
                </a:cubicBezTo>
                <a:close/>
              </a:path>
            </a:pathLst>
          </a:custGeom>
          <a:solidFill>
            <a:srgbClr val="B7B7B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0" name="Freeform 78"/>
          <p:cNvSpPr>
            <a:spLocks noChangeArrowheads="1"/>
          </p:cNvSpPr>
          <p:nvPr/>
        </p:nvSpPr>
        <p:spPr bwMode="auto">
          <a:xfrm>
            <a:off x="6540500" y="4824413"/>
            <a:ext cx="128588" cy="200025"/>
          </a:xfrm>
          <a:custGeom>
            <a:avLst/>
            <a:gdLst>
              <a:gd name="T0" fmla="*/ 4 w 76"/>
              <a:gd name="T1" fmla="*/ 0 h 118"/>
              <a:gd name="T2" fmla="*/ 76 w 76"/>
              <a:gd name="T3" fmla="*/ 0 h 118"/>
              <a:gd name="T4" fmla="*/ 63 w 76"/>
              <a:gd name="T5" fmla="*/ 103 h 118"/>
              <a:gd name="T6" fmla="*/ 50 w 76"/>
              <a:gd name="T7" fmla="*/ 118 h 118"/>
              <a:gd name="T8" fmla="*/ 0 w 76"/>
              <a:gd name="T9" fmla="*/ 77 h 118"/>
              <a:gd name="T10" fmla="*/ 4 w 76"/>
              <a:gd name="T11" fmla="*/ 0 h 118"/>
            </a:gdLst>
            <a:ahLst/>
            <a:cxnLst>
              <a:cxn ang="0">
                <a:pos x="T0" y="T1"/>
              </a:cxn>
              <a:cxn ang="0">
                <a:pos x="T2" y="T3"/>
              </a:cxn>
              <a:cxn ang="0">
                <a:pos x="T4" y="T5"/>
              </a:cxn>
              <a:cxn ang="0">
                <a:pos x="T6" y="T7"/>
              </a:cxn>
              <a:cxn ang="0">
                <a:pos x="T8" y="T9"/>
              </a:cxn>
              <a:cxn ang="0">
                <a:pos x="T10" y="T11"/>
              </a:cxn>
            </a:cxnLst>
            <a:rect l="0" t="0" r="r" b="b"/>
            <a:pathLst>
              <a:path w="76" h="118">
                <a:moveTo>
                  <a:pt x="4" y="0"/>
                </a:moveTo>
                <a:cubicBezTo>
                  <a:pt x="28" y="0"/>
                  <a:pt x="52" y="0"/>
                  <a:pt x="76" y="0"/>
                </a:cubicBezTo>
                <a:cubicBezTo>
                  <a:pt x="72" y="35"/>
                  <a:pt x="67" y="69"/>
                  <a:pt x="63" y="103"/>
                </a:cubicBezTo>
                <a:cubicBezTo>
                  <a:pt x="62" y="110"/>
                  <a:pt x="56" y="116"/>
                  <a:pt x="50" y="118"/>
                </a:cubicBezTo>
                <a:cubicBezTo>
                  <a:pt x="33" y="105"/>
                  <a:pt x="17" y="91"/>
                  <a:pt x="0" y="77"/>
                </a:cubicBezTo>
                <a:cubicBezTo>
                  <a:pt x="2" y="51"/>
                  <a:pt x="3" y="26"/>
                  <a:pt x="4" y="0"/>
                </a:cubicBezTo>
                <a:close/>
              </a:path>
            </a:pathLst>
          </a:custGeom>
          <a:solidFill>
            <a:srgbClr val="B7B7B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1" name="Freeform 79"/>
          <p:cNvSpPr>
            <a:spLocks noChangeArrowheads="1"/>
          </p:cNvSpPr>
          <p:nvPr/>
        </p:nvSpPr>
        <p:spPr bwMode="auto">
          <a:xfrm>
            <a:off x="6545263" y="4824413"/>
            <a:ext cx="123825" cy="200025"/>
          </a:xfrm>
          <a:custGeom>
            <a:avLst/>
            <a:gdLst>
              <a:gd name="T0" fmla="*/ 4 w 73"/>
              <a:gd name="T1" fmla="*/ 0 h 118"/>
              <a:gd name="T2" fmla="*/ 73 w 73"/>
              <a:gd name="T3" fmla="*/ 0 h 118"/>
              <a:gd name="T4" fmla="*/ 60 w 73"/>
              <a:gd name="T5" fmla="*/ 103 h 118"/>
              <a:gd name="T6" fmla="*/ 47 w 73"/>
              <a:gd name="T7" fmla="*/ 118 h 118"/>
              <a:gd name="T8" fmla="*/ 0 w 73"/>
              <a:gd name="T9" fmla="*/ 76 h 118"/>
              <a:gd name="T10" fmla="*/ 4 w 73"/>
              <a:gd name="T11" fmla="*/ 0 h 118"/>
            </a:gdLst>
            <a:ahLst/>
            <a:cxnLst>
              <a:cxn ang="0">
                <a:pos x="T0" y="T1"/>
              </a:cxn>
              <a:cxn ang="0">
                <a:pos x="T2" y="T3"/>
              </a:cxn>
              <a:cxn ang="0">
                <a:pos x="T4" y="T5"/>
              </a:cxn>
              <a:cxn ang="0">
                <a:pos x="T6" y="T7"/>
              </a:cxn>
              <a:cxn ang="0">
                <a:pos x="T8" y="T9"/>
              </a:cxn>
              <a:cxn ang="0">
                <a:pos x="T10" y="T11"/>
              </a:cxn>
            </a:cxnLst>
            <a:rect l="0" t="0" r="r" b="b"/>
            <a:pathLst>
              <a:path w="73" h="118">
                <a:moveTo>
                  <a:pt x="4" y="0"/>
                </a:moveTo>
                <a:cubicBezTo>
                  <a:pt x="27" y="0"/>
                  <a:pt x="50" y="0"/>
                  <a:pt x="73" y="0"/>
                </a:cubicBezTo>
                <a:cubicBezTo>
                  <a:pt x="69" y="35"/>
                  <a:pt x="64" y="69"/>
                  <a:pt x="60" y="103"/>
                </a:cubicBezTo>
                <a:cubicBezTo>
                  <a:pt x="59" y="110"/>
                  <a:pt x="53" y="116"/>
                  <a:pt x="47" y="118"/>
                </a:cubicBezTo>
                <a:cubicBezTo>
                  <a:pt x="31" y="104"/>
                  <a:pt x="16" y="90"/>
                  <a:pt x="0" y="76"/>
                </a:cubicBezTo>
                <a:cubicBezTo>
                  <a:pt x="2" y="51"/>
                  <a:pt x="3" y="26"/>
                  <a:pt x="4" y="0"/>
                </a:cubicBezTo>
                <a:close/>
              </a:path>
            </a:pathLst>
          </a:custGeom>
          <a:solidFill>
            <a:srgbClr val="B8B8B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2" name="Freeform 80"/>
          <p:cNvSpPr>
            <a:spLocks noChangeArrowheads="1"/>
          </p:cNvSpPr>
          <p:nvPr/>
        </p:nvSpPr>
        <p:spPr bwMode="auto">
          <a:xfrm>
            <a:off x="6550025" y="4824413"/>
            <a:ext cx="119063" cy="200025"/>
          </a:xfrm>
          <a:custGeom>
            <a:avLst/>
            <a:gdLst>
              <a:gd name="T0" fmla="*/ 4 w 70"/>
              <a:gd name="T1" fmla="*/ 0 h 118"/>
              <a:gd name="T2" fmla="*/ 70 w 70"/>
              <a:gd name="T3" fmla="*/ 0 h 118"/>
              <a:gd name="T4" fmla="*/ 57 w 70"/>
              <a:gd name="T5" fmla="*/ 103 h 118"/>
              <a:gd name="T6" fmla="*/ 44 w 70"/>
              <a:gd name="T7" fmla="*/ 118 h 118"/>
              <a:gd name="T8" fmla="*/ 0 w 70"/>
              <a:gd name="T9" fmla="*/ 75 h 118"/>
              <a:gd name="T10" fmla="*/ 4 w 70"/>
              <a:gd name="T11" fmla="*/ 0 h 118"/>
            </a:gdLst>
            <a:ahLst/>
            <a:cxnLst>
              <a:cxn ang="0">
                <a:pos x="T0" y="T1"/>
              </a:cxn>
              <a:cxn ang="0">
                <a:pos x="T2" y="T3"/>
              </a:cxn>
              <a:cxn ang="0">
                <a:pos x="T4" y="T5"/>
              </a:cxn>
              <a:cxn ang="0">
                <a:pos x="T6" y="T7"/>
              </a:cxn>
              <a:cxn ang="0">
                <a:pos x="T8" y="T9"/>
              </a:cxn>
              <a:cxn ang="0">
                <a:pos x="T10" y="T11"/>
              </a:cxn>
            </a:cxnLst>
            <a:rect l="0" t="0" r="r" b="b"/>
            <a:pathLst>
              <a:path w="70" h="118">
                <a:moveTo>
                  <a:pt x="4" y="0"/>
                </a:moveTo>
                <a:cubicBezTo>
                  <a:pt x="26" y="0"/>
                  <a:pt x="48" y="0"/>
                  <a:pt x="70" y="0"/>
                </a:cubicBezTo>
                <a:cubicBezTo>
                  <a:pt x="66" y="35"/>
                  <a:pt x="61" y="69"/>
                  <a:pt x="57" y="103"/>
                </a:cubicBezTo>
                <a:cubicBezTo>
                  <a:pt x="56" y="110"/>
                  <a:pt x="50" y="116"/>
                  <a:pt x="44" y="118"/>
                </a:cubicBezTo>
                <a:cubicBezTo>
                  <a:pt x="29" y="104"/>
                  <a:pt x="15" y="89"/>
                  <a:pt x="0" y="75"/>
                </a:cubicBezTo>
                <a:cubicBezTo>
                  <a:pt x="1" y="50"/>
                  <a:pt x="3" y="25"/>
                  <a:pt x="4" y="0"/>
                </a:cubicBezTo>
                <a:close/>
              </a:path>
            </a:pathLst>
          </a:custGeom>
          <a:solidFill>
            <a:srgbClr val="B9B9BC"/>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3" name="Freeform 81"/>
          <p:cNvSpPr>
            <a:spLocks noChangeArrowheads="1"/>
          </p:cNvSpPr>
          <p:nvPr/>
        </p:nvSpPr>
        <p:spPr bwMode="auto">
          <a:xfrm>
            <a:off x="6554788" y="4824413"/>
            <a:ext cx="114300" cy="200025"/>
          </a:xfrm>
          <a:custGeom>
            <a:avLst/>
            <a:gdLst>
              <a:gd name="T0" fmla="*/ 4 w 67"/>
              <a:gd name="T1" fmla="*/ 0 h 118"/>
              <a:gd name="T2" fmla="*/ 67 w 67"/>
              <a:gd name="T3" fmla="*/ 0 h 118"/>
              <a:gd name="T4" fmla="*/ 54 w 67"/>
              <a:gd name="T5" fmla="*/ 103 h 118"/>
              <a:gd name="T6" fmla="*/ 41 w 67"/>
              <a:gd name="T7" fmla="*/ 118 h 118"/>
              <a:gd name="T8" fmla="*/ 0 w 67"/>
              <a:gd name="T9" fmla="*/ 74 h 118"/>
              <a:gd name="T10" fmla="*/ 4 w 67"/>
              <a:gd name="T11" fmla="*/ 0 h 118"/>
            </a:gdLst>
            <a:ahLst/>
            <a:cxnLst>
              <a:cxn ang="0">
                <a:pos x="T0" y="T1"/>
              </a:cxn>
              <a:cxn ang="0">
                <a:pos x="T2" y="T3"/>
              </a:cxn>
              <a:cxn ang="0">
                <a:pos x="T4" y="T5"/>
              </a:cxn>
              <a:cxn ang="0">
                <a:pos x="T6" y="T7"/>
              </a:cxn>
              <a:cxn ang="0">
                <a:pos x="T8" y="T9"/>
              </a:cxn>
              <a:cxn ang="0">
                <a:pos x="T10" y="T11"/>
              </a:cxn>
            </a:cxnLst>
            <a:rect l="0" t="0" r="r" b="b"/>
            <a:pathLst>
              <a:path w="67" h="118">
                <a:moveTo>
                  <a:pt x="4" y="0"/>
                </a:moveTo>
                <a:cubicBezTo>
                  <a:pt x="25" y="0"/>
                  <a:pt x="46" y="0"/>
                  <a:pt x="67" y="0"/>
                </a:cubicBezTo>
                <a:cubicBezTo>
                  <a:pt x="63" y="35"/>
                  <a:pt x="58" y="69"/>
                  <a:pt x="54" y="103"/>
                </a:cubicBezTo>
                <a:cubicBezTo>
                  <a:pt x="53" y="110"/>
                  <a:pt x="47" y="115"/>
                  <a:pt x="41" y="118"/>
                </a:cubicBezTo>
                <a:cubicBezTo>
                  <a:pt x="28" y="103"/>
                  <a:pt x="14" y="89"/>
                  <a:pt x="0" y="74"/>
                </a:cubicBezTo>
                <a:cubicBezTo>
                  <a:pt x="1" y="50"/>
                  <a:pt x="3" y="25"/>
                  <a:pt x="4" y="0"/>
                </a:cubicBezTo>
                <a:close/>
              </a:path>
            </a:pathLst>
          </a:custGeom>
          <a:solidFill>
            <a:srgbClr val="B9B9B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4" name="Freeform 82"/>
          <p:cNvSpPr>
            <a:spLocks noChangeArrowheads="1"/>
          </p:cNvSpPr>
          <p:nvPr/>
        </p:nvSpPr>
        <p:spPr bwMode="auto">
          <a:xfrm>
            <a:off x="6557963" y="4824413"/>
            <a:ext cx="111125" cy="200025"/>
          </a:xfrm>
          <a:custGeom>
            <a:avLst/>
            <a:gdLst>
              <a:gd name="T0" fmla="*/ 5 w 65"/>
              <a:gd name="T1" fmla="*/ 0 h 118"/>
              <a:gd name="T2" fmla="*/ 65 w 65"/>
              <a:gd name="T3" fmla="*/ 0 h 118"/>
              <a:gd name="T4" fmla="*/ 52 w 65"/>
              <a:gd name="T5" fmla="*/ 103 h 118"/>
              <a:gd name="T6" fmla="*/ 40 w 65"/>
              <a:gd name="T7" fmla="*/ 118 h 118"/>
              <a:gd name="T8" fmla="*/ 0 w 65"/>
              <a:gd name="T9" fmla="*/ 73 h 118"/>
              <a:gd name="T10" fmla="*/ 5 w 65"/>
              <a:gd name="T11" fmla="*/ 0 h 118"/>
            </a:gdLst>
            <a:ahLst/>
            <a:cxnLst>
              <a:cxn ang="0">
                <a:pos x="T0" y="T1"/>
              </a:cxn>
              <a:cxn ang="0">
                <a:pos x="T2" y="T3"/>
              </a:cxn>
              <a:cxn ang="0">
                <a:pos x="T4" y="T5"/>
              </a:cxn>
              <a:cxn ang="0">
                <a:pos x="T6" y="T7"/>
              </a:cxn>
              <a:cxn ang="0">
                <a:pos x="T8" y="T9"/>
              </a:cxn>
              <a:cxn ang="0">
                <a:pos x="T10" y="T11"/>
              </a:cxn>
            </a:cxnLst>
            <a:rect l="0" t="0" r="r" b="b"/>
            <a:pathLst>
              <a:path w="65" h="118">
                <a:moveTo>
                  <a:pt x="5" y="0"/>
                </a:moveTo>
                <a:cubicBezTo>
                  <a:pt x="25" y="0"/>
                  <a:pt x="45" y="0"/>
                  <a:pt x="65" y="0"/>
                </a:cubicBezTo>
                <a:cubicBezTo>
                  <a:pt x="61" y="35"/>
                  <a:pt x="56" y="69"/>
                  <a:pt x="52" y="103"/>
                </a:cubicBezTo>
                <a:cubicBezTo>
                  <a:pt x="51" y="110"/>
                  <a:pt x="45" y="115"/>
                  <a:pt x="40" y="118"/>
                </a:cubicBezTo>
                <a:cubicBezTo>
                  <a:pt x="27" y="103"/>
                  <a:pt x="14" y="88"/>
                  <a:pt x="0" y="73"/>
                </a:cubicBezTo>
                <a:cubicBezTo>
                  <a:pt x="2" y="49"/>
                  <a:pt x="3" y="25"/>
                  <a:pt x="5" y="0"/>
                </a:cubicBezTo>
                <a:close/>
              </a:path>
            </a:pathLst>
          </a:custGeom>
          <a:solidFill>
            <a:srgbClr val="BABAB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5" name="Freeform 83"/>
          <p:cNvSpPr>
            <a:spLocks noChangeArrowheads="1"/>
          </p:cNvSpPr>
          <p:nvPr/>
        </p:nvSpPr>
        <p:spPr bwMode="auto">
          <a:xfrm>
            <a:off x="6564313" y="4824413"/>
            <a:ext cx="104775" cy="200025"/>
          </a:xfrm>
          <a:custGeom>
            <a:avLst/>
            <a:gdLst>
              <a:gd name="T0" fmla="*/ 5 w 62"/>
              <a:gd name="T1" fmla="*/ 0 h 118"/>
              <a:gd name="T2" fmla="*/ 62 w 62"/>
              <a:gd name="T3" fmla="*/ 0 h 118"/>
              <a:gd name="T4" fmla="*/ 49 w 62"/>
              <a:gd name="T5" fmla="*/ 103 h 118"/>
              <a:gd name="T6" fmla="*/ 37 w 62"/>
              <a:gd name="T7" fmla="*/ 118 h 118"/>
              <a:gd name="T8" fmla="*/ 0 w 62"/>
              <a:gd name="T9" fmla="*/ 73 h 118"/>
              <a:gd name="T10" fmla="*/ 5 w 62"/>
              <a:gd name="T11" fmla="*/ 0 h 118"/>
            </a:gdLst>
            <a:ahLst/>
            <a:cxnLst>
              <a:cxn ang="0">
                <a:pos x="T0" y="T1"/>
              </a:cxn>
              <a:cxn ang="0">
                <a:pos x="T2" y="T3"/>
              </a:cxn>
              <a:cxn ang="0">
                <a:pos x="T4" y="T5"/>
              </a:cxn>
              <a:cxn ang="0">
                <a:pos x="T6" y="T7"/>
              </a:cxn>
              <a:cxn ang="0">
                <a:pos x="T8" y="T9"/>
              </a:cxn>
              <a:cxn ang="0">
                <a:pos x="T10" y="T11"/>
              </a:cxn>
            </a:cxnLst>
            <a:rect l="0" t="0" r="r" b="b"/>
            <a:pathLst>
              <a:path w="62" h="118">
                <a:moveTo>
                  <a:pt x="5" y="0"/>
                </a:moveTo>
                <a:cubicBezTo>
                  <a:pt x="24" y="0"/>
                  <a:pt x="43" y="0"/>
                  <a:pt x="62" y="0"/>
                </a:cubicBezTo>
                <a:cubicBezTo>
                  <a:pt x="58" y="35"/>
                  <a:pt x="53" y="69"/>
                  <a:pt x="49" y="103"/>
                </a:cubicBezTo>
                <a:cubicBezTo>
                  <a:pt x="48" y="110"/>
                  <a:pt x="43" y="115"/>
                  <a:pt x="37" y="118"/>
                </a:cubicBezTo>
                <a:cubicBezTo>
                  <a:pt x="25" y="103"/>
                  <a:pt x="13" y="88"/>
                  <a:pt x="0" y="73"/>
                </a:cubicBezTo>
                <a:cubicBezTo>
                  <a:pt x="2" y="48"/>
                  <a:pt x="3" y="24"/>
                  <a:pt x="5" y="0"/>
                </a:cubicBezTo>
                <a:close/>
              </a:path>
            </a:pathLst>
          </a:custGeom>
          <a:solidFill>
            <a:srgbClr val="BBBBB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6" name="Freeform 84"/>
          <p:cNvSpPr>
            <a:spLocks noChangeArrowheads="1"/>
          </p:cNvSpPr>
          <p:nvPr/>
        </p:nvSpPr>
        <p:spPr bwMode="auto">
          <a:xfrm>
            <a:off x="6569075" y="4824413"/>
            <a:ext cx="100013" cy="200025"/>
          </a:xfrm>
          <a:custGeom>
            <a:avLst/>
            <a:gdLst>
              <a:gd name="T0" fmla="*/ 4 w 59"/>
              <a:gd name="T1" fmla="*/ 0 h 118"/>
              <a:gd name="T2" fmla="*/ 59 w 59"/>
              <a:gd name="T3" fmla="*/ 0 h 118"/>
              <a:gd name="T4" fmla="*/ 46 w 59"/>
              <a:gd name="T5" fmla="*/ 103 h 118"/>
              <a:gd name="T6" fmla="*/ 34 w 59"/>
              <a:gd name="T7" fmla="*/ 118 h 118"/>
              <a:gd name="T8" fmla="*/ 0 w 59"/>
              <a:gd name="T9" fmla="*/ 72 h 118"/>
              <a:gd name="T10" fmla="*/ 4 w 59"/>
              <a:gd name="T11" fmla="*/ 0 h 118"/>
            </a:gdLst>
            <a:ahLst/>
            <a:cxnLst>
              <a:cxn ang="0">
                <a:pos x="T0" y="T1"/>
              </a:cxn>
              <a:cxn ang="0">
                <a:pos x="T2" y="T3"/>
              </a:cxn>
              <a:cxn ang="0">
                <a:pos x="T4" y="T5"/>
              </a:cxn>
              <a:cxn ang="0">
                <a:pos x="T6" y="T7"/>
              </a:cxn>
              <a:cxn ang="0">
                <a:pos x="T8" y="T9"/>
              </a:cxn>
              <a:cxn ang="0">
                <a:pos x="T10" y="T11"/>
              </a:cxn>
            </a:cxnLst>
            <a:rect l="0" t="0" r="r" b="b"/>
            <a:pathLst>
              <a:path w="59" h="118">
                <a:moveTo>
                  <a:pt x="4" y="0"/>
                </a:moveTo>
                <a:cubicBezTo>
                  <a:pt x="23" y="0"/>
                  <a:pt x="41" y="0"/>
                  <a:pt x="59" y="0"/>
                </a:cubicBezTo>
                <a:cubicBezTo>
                  <a:pt x="55" y="35"/>
                  <a:pt x="50" y="69"/>
                  <a:pt x="46" y="103"/>
                </a:cubicBezTo>
                <a:cubicBezTo>
                  <a:pt x="45" y="110"/>
                  <a:pt x="40" y="115"/>
                  <a:pt x="34" y="118"/>
                </a:cubicBezTo>
                <a:cubicBezTo>
                  <a:pt x="23" y="102"/>
                  <a:pt x="11" y="87"/>
                  <a:pt x="0" y="72"/>
                </a:cubicBezTo>
                <a:cubicBezTo>
                  <a:pt x="1" y="48"/>
                  <a:pt x="3" y="24"/>
                  <a:pt x="4" y="0"/>
                </a:cubicBezTo>
                <a:close/>
              </a:path>
            </a:pathLst>
          </a:custGeom>
          <a:solidFill>
            <a:srgbClr val="BBBBBF"/>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7" name="Freeform 85"/>
          <p:cNvSpPr>
            <a:spLocks noChangeArrowheads="1"/>
          </p:cNvSpPr>
          <p:nvPr/>
        </p:nvSpPr>
        <p:spPr bwMode="auto">
          <a:xfrm>
            <a:off x="6573838" y="4824413"/>
            <a:ext cx="95250" cy="200025"/>
          </a:xfrm>
          <a:custGeom>
            <a:avLst/>
            <a:gdLst>
              <a:gd name="T0" fmla="*/ 4 w 56"/>
              <a:gd name="T1" fmla="*/ 0 h 118"/>
              <a:gd name="T2" fmla="*/ 56 w 56"/>
              <a:gd name="T3" fmla="*/ 0 h 118"/>
              <a:gd name="T4" fmla="*/ 43 w 56"/>
              <a:gd name="T5" fmla="*/ 103 h 118"/>
              <a:gd name="T6" fmla="*/ 32 w 56"/>
              <a:gd name="T7" fmla="*/ 118 h 118"/>
              <a:gd name="T8" fmla="*/ 0 w 56"/>
              <a:gd name="T9" fmla="*/ 71 h 118"/>
              <a:gd name="T10" fmla="*/ 4 w 56"/>
              <a:gd name="T11" fmla="*/ 0 h 118"/>
            </a:gdLst>
            <a:ahLst/>
            <a:cxnLst>
              <a:cxn ang="0">
                <a:pos x="T0" y="T1"/>
              </a:cxn>
              <a:cxn ang="0">
                <a:pos x="T2" y="T3"/>
              </a:cxn>
              <a:cxn ang="0">
                <a:pos x="T4" y="T5"/>
              </a:cxn>
              <a:cxn ang="0">
                <a:pos x="T6" y="T7"/>
              </a:cxn>
              <a:cxn ang="0">
                <a:pos x="T8" y="T9"/>
              </a:cxn>
              <a:cxn ang="0">
                <a:pos x="T10" y="T11"/>
              </a:cxn>
            </a:cxnLst>
            <a:rect l="0" t="0" r="r" b="b"/>
            <a:pathLst>
              <a:path w="56" h="118">
                <a:moveTo>
                  <a:pt x="4" y="0"/>
                </a:moveTo>
                <a:cubicBezTo>
                  <a:pt x="21" y="0"/>
                  <a:pt x="39" y="0"/>
                  <a:pt x="56" y="0"/>
                </a:cubicBezTo>
                <a:cubicBezTo>
                  <a:pt x="52" y="35"/>
                  <a:pt x="47" y="69"/>
                  <a:pt x="43" y="103"/>
                </a:cubicBezTo>
                <a:cubicBezTo>
                  <a:pt x="42" y="110"/>
                  <a:pt x="37" y="115"/>
                  <a:pt x="32" y="118"/>
                </a:cubicBezTo>
                <a:cubicBezTo>
                  <a:pt x="21" y="102"/>
                  <a:pt x="10" y="86"/>
                  <a:pt x="0" y="71"/>
                </a:cubicBezTo>
                <a:cubicBezTo>
                  <a:pt x="1" y="47"/>
                  <a:pt x="3" y="24"/>
                  <a:pt x="4" y="0"/>
                </a:cubicBezTo>
                <a:close/>
              </a:path>
            </a:pathLst>
          </a:custGeom>
          <a:solidFill>
            <a:srgbClr val="BCBCC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8" name="Freeform 86"/>
          <p:cNvSpPr>
            <a:spLocks noChangeArrowheads="1"/>
          </p:cNvSpPr>
          <p:nvPr/>
        </p:nvSpPr>
        <p:spPr bwMode="auto">
          <a:xfrm>
            <a:off x="6578600" y="4824413"/>
            <a:ext cx="90488" cy="200025"/>
          </a:xfrm>
          <a:custGeom>
            <a:avLst/>
            <a:gdLst>
              <a:gd name="T0" fmla="*/ 4 w 53"/>
              <a:gd name="T1" fmla="*/ 0 h 118"/>
              <a:gd name="T2" fmla="*/ 53 w 53"/>
              <a:gd name="T3" fmla="*/ 0 h 118"/>
              <a:gd name="T4" fmla="*/ 40 w 53"/>
              <a:gd name="T5" fmla="*/ 103 h 118"/>
              <a:gd name="T6" fmla="*/ 29 w 53"/>
              <a:gd name="T7" fmla="*/ 118 h 118"/>
              <a:gd name="T8" fmla="*/ 0 w 53"/>
              <a:gd name="T9" fmla="*/ 70 h 118"/>
              <a:gd name="T10" fmla="*/ 4 w 53"/>
              <a:gd name="T11" fmla="*/ 0 h 118"/>
            </a:gdLst>
            <a:ahLst/>
            <a:cxnLst>
              <a:cxn ang="0">
                <a:pos x="T0" y="T1"/>
              </a:cxn>
              <a:cxn ang="0">
                <a:pos x="T2" y="T3"/>
              </a:cxn>
              <a:cxn ang="0">
                <a:pos x="T4" y="T5"/>
              </a:cxn>
              <a:cxn ang="0">
                <a:pos x="T6" y="T7"/>
              </a:cxn>
              <a:cxn ang="0">
                <a:pos x="T8" y="T9"/>
              </a:cxn>
              <a:cxn ang="0">
                <a:pos x="T10" y="T11"/>
              </a:cxn>
            </a:cxnLst>
            <a:rect l="0" t="0" r="r" b="b"/>
            <a:pathLst>
              <a:path w="53" h="118">
                <a:moveTo>
                  <a:pt x="4" y="0"/>
                </a:moveTo>
                <a:cubicBezTo>
                  <a:pt x="20" y="0"/>
                  <a:pt x="37" y="0"/>
                  <a:pt x="53" y="0"/>
                </a:cubicBezTo>
                <a:cubicBezTo>
                  <a:pt x="49" y="35"/>
                  <a:pt x="44" y="69"/>
                  <a:pt x="40" y="103"/>
                </a:cubicBezTo>
                <a:cubicBezTo>
                  <a:pt x="39" y="110"/>
                  <a:pt x="34" y="115"/>
                  <a:pt x="29" y="118"/>
                </a:cubicBezTo>
                <a:cubicBezTo>
                  <a:pt x="19" y="102"/>
                  <a:pt x="9" y="86"/>
                  <a:pt x="0" y="70"/>
                </a:cubicBezTo>
                <a:cubicBezTo>
                  <a:pt x="1" y="47"/>
                  <a:pt x="3" y="24"/>
                  <a:pt x="4" y="0"/>
                </a:cubicBezTo>
                <a:close/>
              </a:path>
            </a:pathLst>
          </a:custGeom>
          <a:solidFill>
            <a:srgbClr val="BCBCC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49" name="Freeform 87"/>
          <p:cNvSpPr>
            <a:spLocks noChangeArrowheads="1"/>
          </p:cNvSpPr>
          <p:nvPr/>
        </p:nvSpPr>
        <p:spPr bwMode="auto">
          <a:xfrm>
            <a:off x="6581775" y="4824413"/>
            <a:ext cx="87313" cy="198437"/>
          </a:xfrm>
          <a:custGeom>
            <a:avLst/>
            <a:gdLst>
              <a:gd name="T0" fmla="*/ 5 w 51"/>
              <a:gd name="T1" fmla="*/ 0 h 117"/>
              <a:gd name="T2" fmla="*/ 51 w 51"/>
              <a:gd name="T3" fmla="*/ 0 h 117"/>
              <a:gd name="T4" fmla="*/ 38 w 51"/>
              <a:gd name="T5" fmla="*/ 103 h 117"/>
              <a:gd name="T6" fmla="*/ 27 w 51"/>
              <a:gd name="T7" fmla="*/ 117 h 117"/>
              <a:gd name="T8" fmla="*/ 0 w 51"/>
              <a:gd name="T9" fmla="*/ 69 h 117"/>
              <a:gd name="T10" fmla="*/ 5 w 51"/>
              <a:gd name="T11" fmla="*/ 0 h 117"/>
            </a:gdLst>
            <a:ahLst/>
            <a:cxnLst>
              <a:cxn ang="0">
                <a:pos x="T0" y="T1"/>
              </a:cxn>
              <a:cxn ang="0">
                <a:pos x="T2" y="T3"/>
              </a:cxn>
              <a:cxn ang="0">
                <a:pos x="T4" y="T5"/>
              </a:cxn>
              <a:cxn ang="0">
                <a:pos x="T6" y="T7"/>
              </a:cxn>
              <a:cxn ang="0">
                <a:pos x="T8" y="T9"/>
              </a:cxn>
              <a:cxn ang="0">
                <a:pos x="T10" y="T11"/>
              </a:cxn>
            </a:cxnLst>
            <a:rect l="0" t="0" r="r" b="b"/>
            <a:pathLst>
              <a:path w="51" h="117">
                <a:moveTo>
                  <a:pt x="5" y="0"/>
                </a:moveTo>
                <a:cubicBezTo>
                  <a:pt x="20" y="0"/>
                  <a:pt x="36" y="0"/>
                  <a:pt x="51" y="0"/>
                </a:cubicBezTo>
                <a:cubicBezTo>
                  <a:pt x="47" y="35"/>
                  <a:pt x="42" y="69"/>
                  <a:pt x="38" y="103"/>
                </a:cubicBezTo>
                <a:cubicBezTo>
                  <a:pt x="37" y="110"/>
                  <a:pt x="32" y="115"/>
                  <a:pt x="27" y="117"/>
                </a:cubicBezTo>
                <a:cubicBezTo>
                  <a:pt x="18" y="101"/>
                  <a:pt x="9" y="85"/>
                  <a:pt x="0" y="69"/>
                </a:cubicBezTo>
                <a:cubicBezTo>
                  <a:pt x="2" y="46"/>
                  <a:pt x="3" y="23"/>
                  <a:pt x="5" y="0"/>
                </a:cubicBezTo>
                <a:close/>
              </a:path>
            </a:pathLst>
          </a:custGeom>
          <a:solidFill>
            <a:srgbClr val="BDBDC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0" name="Freeform 88"/>
          <p:cNvSpPr>
            <a:spLocks noChangeArrowheads="1"/>
          </p:cNvSpPr>
          <p:nvPr/>
        </p:nvSpPr>
        <p:spPr bwMode="auto">
          <a:xfrm>
            <a:off x="6588125" y="4824413"/>
            <a:ext cx="80963" cy="198437"/>
          </a:xfrm>
          <a:custGeom>
            <a:avLst/>
            <a:gdLst>
              <a:gd name="T0" fmla="*/ 5 w 48"/>
              <a:gd name="T1" fmla="*/ 0 h 117"/>
              <a:gd name="T2" fmla="*/ 48 w 48"/>
              <a:gd name="T3" fmla="*/ 0 h 117"/>
              <a:gd name="T4" fmla="*/ 35 w 48"/>
              <a:gd name="T5" fmla="*/ 103 h 117"/>
              <a:gd name="T6" fmla="*/ 24 w 48"/>
              <a:gd name="T7" fmla="*/ 117 h 117"/>
              <a:gd name="T8" fmla="*/ 0 w 48"/>
              <a:gd name="T9" fmla="*/ 68 h 117"/>
              <a:gd name="T10" fmla="*/ 5 w 48"/>
              <a:gd name="T11" fmla="*/ 0 h 117"/>
            </a:gdLst>
            <a:ahLst/>
            <a:cxnLst>
              <a:cxn ang="0">
                <a:pos x="T0" y="T1"/>
              </a:cxn>
              <a:cxn ang="0">
                <a:pos x="T2" y="T3"/>
              </a:cxn>
              <a:cxn ang="0">
                <a:pos x="T4" y="T5"/>
              </a:cxn>
              <a:cxn ang="0">
                <a:pos x="T6" y="T7"/>
              </a:cxn>
              <a:cxn ang="0">
                <a:pos x="T8" y="T9"/>
              </a:cxn>
              <a:cxn ang="0">
                <a:pos x="T10" y="T11"/>
              </a:cxn>
            </a:cxnLst>
            <a:rect l="0" t="0" r="r" b="b"/>
            <a:pathLst>
              <a:path w="48" h="117">
                <a:moveTo>
                  <a:pt x="5" y="0"/>
                </a:moveTo>
                <a:cubicBezTo>
                  <a:pt x="19" y="0"/>
                  <a:pt x="33" y="0"/>
                  <a:pt x="48" y="0"/>
                </a:cubicBezTo>
                <a:cubicBezTo>
                  <a:pt x="44" y="35"/>
                  <a:pt x="39" y="69"/>
                  <a:pt x="35" y="103"/>
                </a:cubicBezTo>
                <a:cubicBezTo>
                  <a:pt x="34" y="110"/>
                  <a:pt x="29" y="114"/>
                  <a:pt x="24" y="117"/>
                </a:cubicBezTo>
                <a:cubicBezTo>
                  <a:pt x="16" y="101"/>
                  <a:pt x="8" y="85"/>
                  <a:pt x="0" y="68"/>
                </a:cubicBezTo>
                <a:cubicBezTo>
                  <a:pt x="2" y="46"/>
                  <a:pt x="3" y="23"/>
                  <a:pt x="5" y="0"/>
                </a:cubicBezTo>
                <a:close/>
              </a:path>
            </a:pathLst>
          </a:custGeom>
          <a:solidFill>
            <a:srgbClr val="BEBEC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1" name="Freeform 89"/>
          <p:cNvSpPr>
            <a:spLocks noChangeArrowheads="1"/>
          </p:cNvSpPr>
          <p:nvPr/>
        </p:nvSpPr>
        <p:spPr bwMode="auto">
          <a:xfrm>
            <a:off x="6591300" y="4824413"/>
            <a:ext cx="77788" cy="198437"/>
          </a:xfrm>
          <a:custGeom>
            <a:avLst/>
            <a:gdLst>
              <a:gd name="T0" fmla="*/ 5 w 45"/>
              <a:gd name="T1" fmla="*/ 0 h 117"/>
              <a:gd name="T2" fmla="*/ 45 w 45"/>
              <a:gd name="T3" fmla="*/ 0 h 117"/>
              <a:gd name="T4" fmla="*/ 32 w 45"/>
              <a:gd name="T5" fmla="*/ 103 h 117"/>
              <a:gd name="T6" fmla="*/ 22 w 45"/>
              <a:gd name="T7" fmla="*/ 117 h 117"/>
              <a:gd name="T8" fmla="*/ 0 w 45"/>
              <a:gd name="T9" fmla="*/ 67 h 117"/>
              <a:gd name="T10" fmla="*/ 5 w 45"/>
              <a:gd name="T11" fmla="*/ 0 h 117"/>
            </a:gdLst>
            <a:ahLst/>
            <a:cxnLst>
              <a:cxn ang="0">
                <a:pos x="T0" y="T1"/>
              </a:cxn>
              <a:cxn ang="0">
                <a:pos x="T2" y="T3"/>
              </a:cxn>
              <a:cxn ang="0">
                <a:pos x="T4" y="T5"/>
              </a:cxn>
              <a:cxn ang="0">
                <a:pos x="T6" y="T7"/>
              </a:cxn>
              <a:cxn ang="0">
                <a:pos x="T8" y="T9"/>
              </a:cxn>
              <a:cxn ang="0">
                <a:pos x="T10" y="T11"/>
              </a:cxn>
            </a:cxnLst>
            <a:rect l="0" t="0" r="r" b="b"/>
            <a:pathLst>
              <a:path w="45" h="117">
                <a:moveTo>
                  <a:pt x="5" y="0"/>
                </a:moveTo>
                <a:cubicBezTo>
                  <a:pt x="18" y="0"/>
                  <a:pt x="31" y="0"/>
                  <a:pt x="45" y="0"/>
                </a:cubicBezTo>
                <a:cubicBezTo>
                  <a:pt x="41" y="35"/>
                  <a:pt x="36" y="69"/>
                  <a:pt x="32" y="103"/>
                </a:cubicBezTo>
                <a:cubicBezTo>
                  <a:pt x="31" y="109"/>
                  <a:pt x="27" y="114"/>
                  <a:pt x="22" y="117"/>
                </a:cubicBezTo>
                <a:cubicBezTo>
                  <a:pt x="14" y="101"/>
                  <a:pt x="7" y="84"/>
                  <a:pt x="0" y="67"/>
                </a:cubicBezTo>
                <a:cubicBezTo>
                  <a:pt x="1" y="45"/>
                  <a:pt x="3" y="23"/>
                  <a:pt x="5" y="0"/>
                </a:cubicBezTo>
                <a:close/>
              </a:path>
            </a:pathLst>
          </a:custGeom>
          <a:solidFill>
            <a:srgbClr val="BEBEC2"/>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2" name="Freeform 90"/>
          <p:cNvSpPr>
            <a:spLocks noChangeArrowheads="1"/>
          </p:cNvSpPr>
          <p:nvPr/>
        </p:nvSpPr>
        <p:spPr bwMode="auto">
          <a:xfrm>
            <a:off x="6597650" y="4824413"/>
            <a:ext cx="71438" cy="198437"/>
          </a:xfrm>
          <a:custGeom>
            <a:avLst/>
            <a:gdLst>
              <a:gd name="T0" fmla="*/ 5 w 42"/>
              <a:gd name="T1" fmla="*/ 0 h 117"/>
              <a:gd name="T2" fmla="*/ 42 w 42"/>
              <a:gd name="T3" fmla="*/ 0 h 117"/>
              <a:gd name="T4" fmla="*/ 29 w 42"/>
              <a:gd name="T5" fmla="*/ 103 h 117"/>
              <a:gd name="T6" fmla="*/ 19 w 42"/>
              <a:gd name="T7" fmla="*/ 117 h 117"/>
              <a:gd name="T8" fmla="*/ 0 w 42"/>
              <a:gd name="T9" fmla="*/ 67 h 117"/>
              <a:gd name="T10" fmla="*/ 5 w 42"/>
              <a:gd name="T11" fmla="*/ 0 h 117"/>
            </a:gdLst>
            <a:ahLst/>
            <a:cxnLst>
              <a:cxn ang="0">
                <a:pos x="T0" y="T1"/>
              </a:cxn>
              <a:cxn ang="0">
                <a:pos x="T2" y="T3"/>
              </a:cxn>
              <a:cxn ang="0">
                <a:pos x="T4" y="T5"/>
              </a:cxn>
              <a:cxn ang="0">
                <a:pos x="T6" y="T7"/>
              </a:cxn>
              <a:cxn ang="0">
                <a:pos x="T8" y="T9"/>
              </a:cxn>
              <a:cxn ang="0">
                <a:pos x="T10" y="T11"/>
              </a:cxn>
            </a:cxnLst>
            <a:rect l="0" t="0" r="r" b="b"/>
            <a:pathLst>
              <a:path w="42" h="117">
                <a:moveTo>
                  <a:pt x="5" y="0"/>
                </a:moveTo>
                <a:cubicBezTo>
                  <a:pt x="17" y="0"/>
                  <a:pt x="29" y="0"/>
                  <a:pt x="42" y="0"/>
                </a:cubicBezTo>
                <a:cubicBezTo>
                  <a:pt x="38" y="35"/>
                  <a:pt x="33" y="69"/>
                  <a:pt x="29" y="103"/>
                </a:cubicBezTo>
                <a:cubicBezTo>
                  <a:pt x="28" y="109"/>
                  <a:pt x="24" y="114"/>
                  <a:pt x="19" y="117"/>
                </a:cubicBezTo>
                <a:cubicBezTo>
                  <a:pt x="12" y="100"/>
                  <a:pt x="6" y="83"/>
                  <a:pt x="0" y="67"/>
                </a:cubicBezTo>
                <a:cubicBezTo>
                  <a:pt x="1" y="45"/>
                  <a:pt x="3" y="22"/>
                  <a:pt x="5" y="0"/>
                </a:cubicBezTo>
                <a:close/>
              </a:path>
            </a:pathLst>
          </a:custGeom>
          <a:solidFill>
            <a:srgbClr val="BFBFC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3" name="Freeform 91"/>
          <p:cNvSpPr>
            <a:spLocks noChangeArrowheads="1"/>
          </p:cNvSpPr>
          <p:nvPr/>
        </p:nvSpPr>
        <p:spPr bwMode="auto">
          <a:xfrm>
            <a:off x="6600825" y="4824413"/>
            <a:ext cx="68263" cy="198437"/>
          </a:xfrm>
          <a:custGeom>
            <a:avLst/>
            <a:gdLst>
              <a:gd name="T0" fmla="*/ 5 w 40"/>
              <a:gd name="T1" fmla="*/ 0 h 117"/>
              <a:gd name="T2" fmla="*/ 40 w 40"/>
              <a:gd name="T3" fmla="*/ 0 h 117"/>
              <a:gd name="T4" fmla="*/ 27 w 40"/>
              <a:gd name="T5" fmla="*/ 103 h 117"/>
              <a:gd name="T6" fmla="*/ 17 w 40"/>
              <a:gd name="T7" fmla="*/ 117 h 117"/>
              <a:gd name="T8" fmla="*/ 0 w 40"/>
              <a:gd name="T9" fmla="*/ 66 h 117"/>
              <a:gd name="T10" fmla="*/ 5 w 40"/>
              <a:gd name="T11" fmla="*/ 0 h 117"/>
            </a:gdLst>
            <a:ahLst/>
            <a:cxnLst>
              <a:cxn ang="0">
                <a:pos x="T0" y="T1"/>
              </a:cxn>
              <a:cxn ang="0">
                <a:pos x="T2" y="T3"/>
              </a:cxn>
              <a:cxn ang="0">
                <a:pos x="T4" y="T5"/>
              </a:cxn>
              <a:cxn ang="0">
                <a:pos x="T6" y="T7"/>
              </a:cxn>
              <a:cxn ang="0">
                <a:pos x="T8" y="T9"/>
              </a:cxn>
              <a:cxn ang="0">
                <a:pos x="T10" y="T11"/>
              </a:cxn>
            </a:cxnLst>
            <a:rect l="0" t="0" r="r" b="b"/>
            <a:pathLst>
              <a:path w="40" h="117">
                <a:moveTo>
                  <a:pt x="5" y="0"/>
                </a:moveTo>
                <a:cubicBezTo>
                  <a:pt x="17" y="0"/>
                  <a:pt x="28" y="0"/>
                  <a:pt x="40" y="0"/>
                </a:cubicBezTo>
                <a:cubicBezTo>
                  <a:pt x="36" y="35"/>
                  <a:pt x="31" y="69"/>
                  <a:pt x="27" y="103"/>
                </a:cubicBezTo>
                <a:cubicBezTo>
                  <a:pt x="26" y="109"/>
                  <a:pt x="22" y="114"/>
                  <a:pt x="17" y="117"/>
                </a:cubicBezTo>
                <a:cubicBezTo>
                  <a:pt x="12" y="100"/>
                  <a:pt x="6" y="83"/>
                  <a:pt x="0" y="66"/>
                </a:cubicBezTo>
                <a:cubicBezTo>
                  <a:pt x="2" y="44"/>
                  <a:pt x="4" y="22"/>
                  <a:pt x="5" y="0"/>
                </a:cubicBezTo>
                <a:close/>
              </a:path>
            </a:pathLst>
          </a:custGeom>
          <a:solidFill>
            <a:srgbClr val="BFBFC3"/>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4" name="Freeform 92"/>
          <p:cNvSpPr>
            <a:spLocks noChangeArrowheads="1"/>
          </p:cNvSpPr>
          <p:nvPr/>
        </p:nvSpPr>
        <p:spPr bwMode="auto">
          <a:xfrm>
            <a:off x="6605588" y="4824413"/>
            <a:ext cx="63500" cy="198437"/>
          </a:xfrm>
          <a:custGeom>
            <a:avLst/>
            <a:gdLst>
              <a:gd name="T0" fmla="*/ 5 w 37"/>
              <a:gd name="T1" fmla="*/ 0 h 117"/>
              <a:gd name="T2" fmla="*/ 37 w 37"/>
              <a:gd name="T3" fmla="*/ 0 h 117"/>
              <a:gd name="T4" fmla="*/ 24 w 37"/>
              <a:gd name="T5" fmla="*/ 103 h 117"/>
              <a:gd name="T6" fmla="*/ 14 w 37"/>
              <a:gd name="T7" fmla="*/ 117 h 117"/>
              <a:gd name="T8" fmla="*/ 0 w 37"/>
              <a:gd name="T9" fmla="*/ 65 h 117"/>
              <a:gd name="T10" fmla="*/ 5 w 37"/>
              <a:gd name="T11" fmla="*/ 0 h 117"/>
            </a:gdLst>
            <a:ahLst/>
            <a:cxnLst>
              <a:cxn ang="0">
                <a:pos x="T0" y="T1"/>
              </a:cxn>
              <a:cxn ang="0">
                <a:pos x="T2" y="T3"/>
              </a:cxn>
              <a:cxn ang="0">
                <a:pos x="T4" y="T5"/>
              </a:cxn>
              <a:cxn ang="0">
                <a:pos x="T6" y="T7"/>
              </a:cxn>
              <a:cxn ang="0">
                <a:pos x="T8" y="T9"/>
              </a:cxn>
              <a:cxn ang="0">
                <a:pos x="T10" y="T11"/>
              </a:cxn>
            </a:cxnLst>
            <a:rect l="0" t="0" r="r" b="b"/>
            <a:pathLst>
              <a:path w="37" h="117">
                <a:moveTo>
                  <a:pt x="5" y="0"/>
                </a:moveTo>
                <a:cubicBezTo>
                  <a:pt x="16" y="0"/>
                  <a:pt x="26" y="0"/>
                  <a:pt x="37" y="0"/>
                </a:cubicBezTo>
                <a:cubicBezTo>
                  <a:pt x="33" y="35"/>
                  <a:pt x="28" y="69"/>
                  <a:pt x="24" y="103"/>
                </a:cubicBezTo>
                <a:cubicBezTo>
                  <a:pt x="23" y="109"/>
                  <a:pt x="19" y="114"/>
                  <a:pt x="14" y="117"/>
                </a:cubicBezTo>
                <a:cubicBezTo>
                  <a:pt x="10" y="100"/>
                  <a:pt x="5" y="82"/>
                  <a:pt x="0" y="65"/>
                </a:cubicBezTo>
                <a:cubicBezTo>
                  <a:pt x="2" y="43"/>
                  <a:pt x="4" y="22"/>
                  <a:pt x="5" y="0"/>
                </a:cubicBezTo>
                <a:close/>
              </a:path>
            </a:pathLst>
          </a:custGeom>
          <a:solidFill>
            <a:srgbClr val="C0C0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5" name="Freeform 93"/>
          <p:cNvSpPr>
            <a:spLocks noChangeArrowheads="1"/>
          </p:cNvSpPr>
          <p:nvPr/>
        </p:nvSpPr>
        <p:spPr bwMode="auto">
          <a:xfrm>
            <a:off x="6611938" y="4824413"/>
            <a:ext cx="57150" cy="198437"/>
          </a:xfrm>
          <a:custGeom>
            <a:avLst/>
            <a:gdLst>
              <a:gd name="T0" fmla="*/ 5 w 34"/>
              <a:gd name="T1" fmla="*/ 0 h 117"/>
              <a:gd name="T2" fmla="*/ 34 w 34"/>
              <a:gd name="T3" fmla="*/ 0 h 117"/>
              <a:gd name="T4" fmla="*/ 21 w 34"/>
              <a:gd name="T5" fmla="*/ 103 h 117"/>
              <a:gd name="T6" fmla="*/ 12 w 34"/>
              <a:gd name="T7" fmla="*/ 117 h 117"/>
              <a:gd name="T8" fmla="*/ 0 w 34"/>
              <a:gd name="T9" fmla="*/ 64 h 117"/>
              <a:gd name="T10" fmla="*/ 5 w 34"/>
              <a:gd name="T11" fmla="*/ 0 h 117"/>
            </a:gdLst>
            <a:ahLst/>
            <a:cxnLst>
              <a:cxn ang="0">
                <a:pos x="T0" y="T1"/>
              </a:cxn>
              <a:cxn ang="0">
                <a:pos x="T2" y="T3"/>
              </a:cxn>
              <a:cxn ang="0">
                <a:pos x="T4" y="T5"/>
              </a:cxn>
              <a:cxn ang="0">
                <a:pos x="T6" y="T7"/>
              </a:cxn>
              <a:cxn ang="0">
                <a:pos x="T8" y="T9"/>
              </a:cxn>
              <a:cxn ang="0">
                <a:pos x="T10" y="T11"/>
              </a:cxn>
            </a:cxnLst>
            <a:rect l="0" t="0" r="r" b="b"/>
            <a:pathLst>
              <a:path w="34" h="117">
                <a:moveTo>
                  <a:pt x="5" y="0"/>
                </a:moveTo>
                <a:cubicBezTo>
                  <a:pt x="15" y="0"/>
                  <a:pt x="24" y="0"/>
                  <a:pt x="34" y="0"/>
                </a:cubicBezTo>
                <a:cubicBezTo>
                  <a:pt x="30" y="35"/>
                  <a:pt x="25" y="69"/>
                  <a:pt x="21" y="103"/>
                </a:cubicBezTo>
                <a:cubicBezTo>
                  <a:pt x="20" y="109"/>
                  <a:pt x="16" y="114"/>
                  <a:pt x="12" y="117"/>
                </a:cubicBezTo>
                <a:cubicBezTo>
                  <a:pt x="8" y="99"/>
                  <a:pt x="4" y="82"/>
                  <a:pt x="0" y="64"/>
                </a:cubicBezTo>
                <a:cubicBezTo>
                  <a:pt x="2" y="43"/>
                  <a:pt x="3" y="22"/>
                  <a:pt x="5" y="0"/>
                </a:cubicBezTo>
                <a:close/>
              </a:path>
            </a:pathLst>
          </a:custGeom>
          <a:solidFill>
            <a:srgbClr val="C1C1C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6" name="Freeform 94"/>
          <p:cNvSpPr>
            <a:spLocks noChangeArrowheads="1"/>
          </p:cNvSpPr>
          <p:nvPr/>
        </p:nvSpPr>
        <p:spPr bwMode="auto">
          <a:xfrm>
            <a:off x="6615113" y="4824413"/>
            <a:ext cx="53975" cy="198437"/>
          </a:xfrm>
          <a:custGeom>
            <a:avLst/>
            <a:gdLst>
              <a:gd name="T0" fmla="*/ 5 w 31"/>
              <a:gd name="T1" fmla="*/ 0 h 117"/>
              <a:gd name="T2" fmla="*/ 31 w 31"/>
              <a:gd name="T3" fmla="*/ 0 h 117"/>
              <a:gd name="T4" fmla="*/ 18 w 31"/>
              <a:gd name="T5" fmla="*/ 103 h 117"/>
              <a:gd name="T6" fmla="*/ 9 w 31"/>
              <a:gd name="T7" fmla="*/ 117 h 117"/>
              <a:gd name="T8" fmla="*/ 0 w 31"/>
              <a:gd name="T9" fmla="*/ 63 h 117"/>
              <a:gd name="T10" fmla="*/ 5 w 31"/>
              <a:gd name="T11" fmla="*/ 0 h 117"/>
            </a:gdLst>
            <a:ahLst/>
            <a:cxnLst>
              <a:cxn ang="0">
                <a:pos x="T0" y="T1"/>
              </a:cxn>
              <a:cxn ang="0">
                <a:pos x="T2" y="T3"/>
              </a:cxn>
              <a:cxn ang="0">
                <a:pos x="T4" y="T5"/>
              </a:cxn>
              <a:cxn ang="0">
                <a:pos x="T6" y="T7"/>
              </a:cxn>
              <a:cxn ang="0">
                <a:pos x="T8" y="T9"/>
              </a:cxn>
              <a:cxn ang="0">
                <a:pos x="T10" y="T11"/>
              </a:cxn>
            </a:cxnLst>
            <a:rect l="0" t="0" r="r" b="b"/>
            <a:pathLst>
              <a:path w="31" h="117">
                <a:moveTo>
                  <a:pt x="5" y="0"/>
                </a:moveTo>
                <a:cubicBezTo>
                  <a:pt x="14" y="0"/>
                  <a:pt x="22" y="0"/>
                  <a:pt x="31" y="0"/>
                </a:cubicBezTo>
                <a:cubicBezTo>
                  <a:pt x="27" y="35"/>
                  <a:pt x="22" y="69"/>
                  <a:pt x="18" y="103"/>
                </a:cubicBezTo>
                <a:cubicBezTo>
                  <a:pt x="17" y="109"/>
                  <a:pt x="14" y="114"/>
                  <a:pt x="9" y="117"/>
                </a:cubicBezTo>
                <a:cubicBezTo>
                  <a:pt x="6" y="99"/>
                  <a:pt x="3" y="81"/>
                  <a:pt x="0" y="63"/>
                </a:cubicBezTo>
                <a:cubicBezTo>
                  <a:pt x="1" y="42"/>
                  <a:pt x="3" y="21"/>
                  <a:pt x="5" y="0"/>
                </a:cubicBezTo>
                <a:close/>
              </a:path>
            </a:pathLst>
          </a:custGeom>
          <a:solidFill>
            <a:srgbClr val="C1C1C5"/>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7" name="Freeform 95"/>
          <p:cNvSpPr>
            <a:spLocks noChangeArrowheads="1"/>
          </p:cNvSpPr>
          <p:nvPr/>
        </p:nvSpPr>
        <p:spPr bwMode="auto">
          <a:xfrm>
            <a:off x="6619875" y="4824413"/>
            <a:ext cx="49213" cy="198437"/>
          </a:xfrm>
          <a:custGeom>
            <a:avLst/>
            <a:gdLst>
              <a:gd name="T0" fmla="*/ 6 w 29"/>
              <a:gd name="T1" fmla="*/ 0 h 117"/>
              <a:gd name="T2" fmla="*/ 29 w 29"/>
              <a:gd name="T3" fmla="*/ 0 h 117"/>
              <a:gd name="T4" fmla="*/ 16 w 29"/>
              <a:gd name="T5" fmla="*/ 103 h 117"/>
              <a:gd name="T6" fmla="*/ 7 w 29"/>
              <a:gd name="T7" fmla="*/ 117 h 117"/>
              <a:gd name="T8" fmla="*/ 0 w 29"/>
              <a:gd name="T9" fmla="*/ 62 h 117"/>
              <a:gd name="T10" fmla="*/ 6 w 29"/>
              <a:gd name="T11" fmla="*/ 0 h 117"/>
            </a:gdLst>
            <a:ahLst/>
            <a:cxnLst>
              <a:cxn ang="0">
                <a:pos x="T0" y="T1"/>
              </a:cxn>
              <a:cxn ang="0">
                <a:pos x="T2" y="T3"/>
              </a:cxn>
              <a:cxn ang="0">
                <a:pos x="T4" y="T5"/>
              </a:cxn>
              <a:cxn ang="0">
                <a:pos x="T6" y="T7"/>
              </a:cxn>
              <a:cxn ang="0">
                <a:pos x="T8" y="T9"/>
              </a:cxn>
              <a:cxn ang="0">
                <a:pos x="T10" y="T11"/>
              </a:cxn>
            </a:cxnLst>
            <a:rect l="0" t="0" r="r" b="b"/>
            <a:pathLst>
              <a:path w="29" h="117">
                <a:moveTo>
                  <a:pt x="6" y="0"/>
                </a:moveTo>
                <a:cubicBezTo>
                  <a:pt x="13" y="0"/>
                  <a:pt x="21" y="0"/>
                  <a:pt x="29" y="0"/>
                </a:cubicBezTo>
                <a:cubicBezTo>
                  <a:pt x="25" y="35"/>
                  <a:pt x="20" y="69"/>
                  <a:pt x="16" y="103"/>
                </a:cubicBezTo>
                <a:cubicBezTo>
                  <a:pt x="15" y="109"/>
                  <a:pt x="12" y="113"/>
                  <a:pt x="7" y="117"/>
                </a:cubicBezTo>
                <a:cubicBezTo>
                  <a:pt x="5" y="99"/>
                  <a:pt x="3" y="81"/>
                  <a:pt x="0" y="62"/>
                </a:cubicBezTo>
                <a:cubicBezTo>
                  <a:pt x="2" y="42"/>
                  <a:pt x="4" y="21"/>
                  <a:pt x="6" y="0"/>
                </a:cubicBezTo>
                <a:close/>
              </a:path>
            </a:pathLst>
          </a:custGeom>
          <a:solidFill>
            <a:srgbClr val="C2C2C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8" name="Freeform 96"/>
          <p:cNvSpPr>
            <a:spLocks noChangeArrowheads="1"/>
          </p:cNvSpPr>
          <p:nvPr/>
        </p:nvSpPr>
        <p:spPr bwMode="auto">
          <a:xfrm>
            <a:off x="6624638" y="4824413"/>
            <a:ext cx="44450" cy="198437"/>
          </a:xfrm>
          <a:custGeom>
            <a:avLst/>
            <a:gdLst>
              <a:gd name="T0" fmla="*/ 6 w 26"/>
              <a:gd name="T1" fmla="*/ 0 h 117"/>
              <a:gd name="T2" fmla="*/ 26 w 26"/>
              <a:gd name="T3" fmla="*/ 0 h 117"/>
              <a:gd name="T4" fmla="*/ 13 w 26"/>
              <a:gd name="T5" fmla="*/ 103 h 117"/>
              <a:gd name="T6" fmla="*/ 5 w 26"/>
              <a:gd name="T7" fmla="*/ 117 h 117"/>
              <a:gd name="T8" fmla="*/ 0 w 26"/>
              <a:gd name="T9" fmla="*/ 62 h 117"/>
              <a:gd name="T10" fmla="*/ 6 w 26"/>
              <a:gd name="T11" fmla="*/ 0 h 117"/>
            </a:gdLst>
            <a:ahLst/>
            <a:cxnLst>
              <a:cxn ang="0">
                <a:pos x="T0" y="T1"/>
              </a:cxn>
              <a:cxn ang="0">
                <a:pos x="T2" y="T3"/>
              </a:cxn>
              <a:cxn ang="0">
                <a:pos x="T4" y="T5"/>
              </a:cxn>
              <a:cxn ang="0">
                <a:pos x="T6" y="T7"/>
              </a:cxn>
              <a:cxn ang="0">
                <a:pos x="T8" y="T9"/>
              </a:cxn>
              <a:cxn ang="0">
                <a:pos x="T10" y="T11"/>
              </a:cxn>
            </a:cxnLst>
            <a:rect l="0" t="0" r="r" b="b"/>
            <a:pathLst>
              <a:path w="26" h="117">
                <a:moveTo>
                  <a:pt x="6" y="0"/>
                </a:moveTo>
                <a:cubicBezTo>
                  <a:pt x="12" y="0"/>
                  <a:pt x="19" y="0"/>
                  <a:pt x="26" y="0"/>
                </a:cubicBezTo>
                <a:cubicBezTo>
                  <a:pt x="22" y="35"/>
                  <a:pt x="17" y="69"/>
                  <a:pt x="13" y="103"/>
                </a:cubicBezTo>
                <a:cubicBezTo>
                  <a:pt x="13" y="109"/>
                  <a:pt x="9" y="113"/>
                  <a:pt x="5" y="117"/>
                </a:cubicBezTo>
                <a:cubicBezTo>
                  <a:pt x="3" y="98"/>
                  <a:pt x="2" y="80"/>
                  <a:pt x="0" y="62"/>
                </a:cubicBezTo>
                <a:cubicBezTo>
                  <a:pt x="2" y="41"/>
                  <a:pt x="4" y="21"/>
                  <a:pt x="6" y="0"/>
                </a:cubicBezTo>
                <a:close/>
              </a:path>
            </a:pathLst>
          </a:custGeom>
          <a:solidFill>
            <a:srgbClr val="C3C3C6"/>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59" name="Freeform 97"/>
          <p:cNvSpPr>
            <a:spLocks noChangeArrowheads="1"/>
          </p:cNvSpPr>
          <p:nvPr/>
        </p:nvSpPr>
        <p:spPr bwMode="auto">
          <a:xfrm>
            <a:off x="6629400" y="4824413"/>
            <a:ext cx="39688" cy="196850"/>
          </a:xfrm>
          <a:custGeom>
            <a:avLst/>
            <a:gdLst>
              <a:gd name="T0" fmla="*/ 5 w 23"/>
              <a:gd name="T1" fmla="*/ 0 h 116"/>
              <a:gd name="T2" fmla="*/ 23 w 23"/>
              <a:gd name="T3" fmla="*/ 0 h 116"/>
              <a:gd name="T4" fmla="*/ 10 w 23"/>
              <a:gd name="T5" fmla="*/ 103 h 116"/>
              <a:gd name="T6" fmla="*/ 2 w 23"/>
              <a:gd name="T7" fmla="*/ 116 h 116"/>
              <a:gd name="T8" fmla="*/ 0 w 23"/>
              <a:gd name="T9" fmla="*/ 61 h 116"/>
              <a:gd name="T10" fmla="*/ 5 w 23"/>
              <a:gd name="T11" fmla="*/ 0 h 116"/>
            </a:gdLst>
            <a:ahLst/>
            <a:cxnLst>
              <a:cxn ang="0">
                <a:pos x="T0" y="T1"/>
              </a:cxn>
              <a:cxn ang="0">
                <a:pos x="T2" y="T3"/>
              </a:cxn>
              <a:cxn ang="0">
                <a:pos x="T4" y="T5"/>
              </a:cxn>
              <a:cxn ang="0">
                <a:pos x="T6" y="T7"/>
              </a:cxn>
              <a:cxn ang="0">
                <a:pos x="T8" y="T9"/>
              </a:cxn>
              <a:cxn ang="0">
                <a:pos x="T10" y="T11"/>
              </a:cxn>
            </a:cxnLst>
            <a:rect l="0" t="0" r="r" b="b"/>
            <a:pathLst>
              <a:path w="23" h="116">
                <a:moveTo>
                  <a:pt x="5" y="0"/>
                </a:moveTo>
                <a:cubicBezTo>
                  <a:pt x="11" y="0"/>
                  <a:pt x="17" y="0"/>
                  <a:pt x="23" y="0"/>
                </a:cubicBezTo>
                <a:cubicBezTo>
                  <a:pt x="19" y="35"/>
                  <a:pt x="14" y="69"/>
                  <a:pt x="10" y="103"/>
                </a:cubicBezTo>
                <a:cubicBezTo>
                  <a:pt x="10" y="109"/>
                  <a:pt x="6" y="113"/>
                  <a:pt x="2" y="116"/>
                </a:cubicBezTo>
                <a:cubicBezTo>
                  <a:pt x="1" y="98"/>
                  <a:pt x="1" y="79"/>
                  <a:pt x="0" y="61"/>
                </a:cubicBezTo>
                <a:cubicBezTo>
                  <a:pt x="2" y="41"/>
                  <a:pt x="4" y="21"/>
                  <a:pt x="5" y="0"/>
                </a:cubicBezTo>
                <a:close/>
              </a:path>
            </a:pathLst>
          </a:custGeom>
          <a:solidFill>
            <a:srgbClr val="C3C3C7"/>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0" name="Freeform 98"/>
          <p:cNvSpPr>
            <a:spLocks noChangeArrowheads="1"/>
          </p:cNvSpPr>
          <p:nvPr/>
        </p:nvSpPr>
        <p:spPr bwMode="auto">
          <a:xfrm>
            <a:off x="6632575" y="4824413"/>
            <a:ext cx="36513" cy="196850"/>
          </a:xfrm>
          <a:custGeom>
            <a:avLst/>
            <a:gdLst>
              <a:gd name="T0" fmla="*/ 6 w 21"/>
              <a:gd name="T1" fmla="*/ 0 h 116"/>
              <a:gd name="T2" fmla="*/ 21 w 21"/>
              <a:gd name="T3" fmla="*/ 0 h 116"/>
              <a:gd name="T4" fmla="*/ 8 w 21"/>
              <a:gd name="T5" fmla="*/ 103 h 116"/>
              <a:gd name="T6" fmla="*/ 0 w 21"/>
              <a:gd name="T7" fmla="*/ 116 h 116"/>
              <a:gd name="T8" fmla="*/ 1 w 21"/>
              <a:gd name="T9" fmla="*/ 60 h 116"/>
              <a:gd name="T10" fmla="*/ 6 w 21"/>
              <a:gd name="T11" fmla="*/ 0 h 116"/>
            </a:gdLst>
            <a:ahLst/>
            <a:cxnLst>
              <a:cxn ang="0">
                <a:pos x="T0" y="T1"/>
              </a:cxn>
              <a:cxn ang="0">
                <a:pos x="T2" y="T3"/>
              </a:cxn>
              <a:cxn ang="0">
                <a:pos x="T4" y="T5"/>
              </a:cxn>
              <a:cxn ang="0">
                <a:pos x="T6" y="T7"/>
              </a:cxn>
              <a:cxn ang="0">
                <a:pos x="T8" y="T9"/>
              </a:cxn>
              <a:cxn ang="0">
                <a:pos x="T10" y="T11"/>
              </a:cxn>
            </a:cxnLst>
            <a:rect l="0" t="0" r="r" b="b"/>
            <a:pathLst>
              <a:path w="21" h="116">
                <a:moveTo>
                  <a:pt x="6" y="0"/>
                </a:moveTo>
                <a:cubicBezTo>
                  <a:pt x="11" y="0"/>
                  <a:pt x="16" y="0"/>
                  <a:pt x="21" y="0"/>
                </a:cubicBezTo>
                <a:cubicBezTo>
                  <a:pt x="17" y="35"/>
                  <a:pt x="12" y="69"/>
                  <a:pt x="8" y="103"/>
                </a:cubicBezTo>
                <a:cubicBezTo>
                  <a:pt x="8" y="109"/>
                  <a:pt x="4" y="113"/>
                  <a:pt x="0" y="116"/>
                </a:cubicBezTo>
                <a:cubicBezTo>
                  <a:pt x="0" y="98"/>
                  <a:pt x="1" y="79"/>
                  <a:pt x="1" y="60"/>
                </a:cubicBezTo>
                <a:cubicBezTo>
                  <a:pt x="3" y="40"/>
                  <a:pt x="4" y="20"/>
                  <a:pt x="6" y="0"/>
                </a:cubicBezTo>
                <a:close/>
              </a:path>
            </a:pathLst>
          </a:custGeom>
          <a:solidFill>
            <a:srgbClr val="C4C4C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1" name="Freeform 99"/>
          <p:cNvSpPr>
            <a:spLocks noChangeArrowheads="1"/>
          </p:cNvSpPr>
          <p:nvPr/>
        </p:nvSpPr>
        <p:spPr bwMode="auto">
          <a:xfrm>
            <a:off x="6632575" y="4824413"/>
            <a:ext cx="36513" cy="196850"/>
          </a:xfrm>
          <a:custGeom>
            <a:avLst/>
            <a:gdLst>
              <a:gd name="T0" fmla="*/ 9 w 21"/>
              <a:gd name="T1" fmla="*/ 0 h 116"/>
              <a:gd name="T2" fmla="*/ 21 w 21"/>
              <a:gd name="T3" fmla="*/ 0 h 116"/>
              <a:gd name="T4" fmla="*/ 8 w 21"/>
              <a:gd name="T5" fmla="*/ 103 h 116"/>
              <a:gd name="T6" fmla="*/ 0 w 21"/>
              <a:gd name="T7" fmla="*/ 116 h 116"/>
              <a:gd name="T8" fmla="*/ 4 w 21"/>
              <a:gd name="T9" fmla="*/ 59 h 116"/>
              <a:gd name="T10" fmla="*/ 9 w 21"/>
              <a:gd name="T11" fmla="*/ 0 h 116"/>
            </a:gdLst>
            <a:ahLst/>
            <a:cxnLst>
              <a:cxn ang="0">
                <a:pos x="T0" y="T1"/>
              </a:cxn>
              <a:cxn ang="0">
                <a:pos x="T2" y="T3"/>
              </a:cxn>
              <a:cxn ang="0">
                <a:pos x="T4" y="T5"/>
              </a:cxn>
              <a:cxn ang="0">
                <a:pos x="T6" y="T7"/>
              </a:cxn>
              <a:cxn ang="0">
                <a:pos x="T8" y="T9"/>
              </a:cxn>
              <a:cxn ang="0">
                <a:pos x="T10" y="T11"/>
              </a:cxn>
            </a:cxnLst>
            <a:rect l="0" t="0" r="r" b="b"/>
            <a:pathLst>
              <a:path w="21" h="116">
                <a:moveTo>
                  <a:pt x="9" y="0"/>
                </a:moveTo>
                <a:cubicBezTo>
                  <a:pt x="13" y="0"/>
                  <a:pt x="17" y="0"/>
                  <a:pt x="21" y="0"/>
                </a:cubicBezTo>
                <a:cubicBezTo>
                  <a:pt x="17" y="35"/>
                  <a:pt x="12" y="69"/>
                  <a:pt x="8" y="103"/>
                </a:cubicBezTo>
                <a:cubicBezTo>
                  <a:pt x="8" y="108"/>
                  <a:pt x="4" y="113"/>
                  <a:pt x="0" y="116"/>
                </a:cubicBezTo>
                <a:cubicBezTo>
                  <a:pt x="1" y="97"/>
                  <a:pt x="2" y="78"/>
                  <a:pt x="4" y="59"/>
                </a:cubicBezTo>
                <a:cubicBezTo>
                  <a:pt x="5" y="40"/>
                  <a:pt x="7" y="20"/>
                  <a:pt x="9" y="0"/>
                </a:cubicBezTo>
                <a:close/>
              </a:path>
            </a:pathLst>
          </a:custGeom>
          <a:solidFill>
            <a:srgbClr val="C4C4C8"/>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2" name="Freeform 100"/>
          <p:cNvSpPr>
            <a:spLocks noChangeArrowheads="1"/>
          </p:cNvSpPr>
          <p:nvPr/>
        </p:nvSpPr>
        <p:spPr bwMode="auto">
          <a:xfrm>
            <a:off x="6634163" y="4824413"/>
            <a:ext cx="34925" cy="196850"/>
          </a:xfrm>
          <a:custGeom>
            <a:avLst/>
            <a:gdLst>
              <a:gd name="T0" fmla="*/ 11 w 20"/>
              <a:gd name="T1" fmla="*/ 0 h 116"/>
              <a:gd name="T2" fmla="*/ 20 w 20"/>
              <a:gd name="T3" fmla="*/ 0 h 116"/>
              <a:gd name="T4" fmla="*/ 7 w 20"/>
              <a:gd name="T5" fmla="*/ 103 h 116"/>
              <a:gd name="T6" fmla="*/ 0 w 20"/>
              <a:gd name="T7" fmla="*/ 116 h 116"/>
              <a:gd name="T8" fmla="*/ 11 w 20"/>
              <a:gd name="T9" fmla="*/ 0 h 116"/>
            </a:gdLst>
            <a:ahLst/>
            <a:cxnLst>
              <a:cxn ang="0">
                <a:pos x="T0" y="T1"/>
              </a:cxn>
              <a:cxn ang="0">
                <a:pos x="T2" y="T3"/>
              </a:cxn>
              <a:cxn ang="0">
                <a:pos x="T4" y="T5"/>
              </a:cxn>
              <a:cxn ang="0">
                <a:pos x="T6" y="T7"/>
              </a:cxn>
              <a:cxn ang="0">
                <a:pos x="T8" y="T9"/>
              </a:cxn>
            </a:cxnLst>
            <a:rect l="0" t="0" r="r" b="b"/>
            <a:pathLst>
              <a:path w="20" h="116">
                <a:moveTo>
                  <a:pt x="11" y="0"/>
                </a:moveTo>
                <a:cubicBezTo>
                  <a:pt x="20" y="0"/>
                  <a:pt x="20" y="0"/>
                  <a:pt x="20" y="0"/>
                </a:cubicBezTo>
                <a:cubicBezTo>
                  <a:pt x="7" y="103"/>
                  <a:pt x="7" y="103"/>
                  <a:pt x="7" y="103"/>
                </a:cubicBezTo>
                <a:cubicBezTo>
                  <a:pt x="7" y="108"/>
                  <a:pt x="4" y="113"/>
                  <a:pt x="0" y="116"/>
                </a:cubicBezTo>
                <a:lnTo>
                  <a:pt x="11" y="0"/>
                </a:lnTo>
                <a:close/>
              </a:path>
            </a:pathLst>
          </a:custGeom>
          <a:solidFill>
            <a:srgbClr val="C5C5C9"/>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3" name="Freeform 101"/>
          <p:cNvSpPr>
            <a:spLocks noChangeArrowheads="1"/>
          </p:cNvSpPr>
          <p:nvPr/>
        </p:nvSpPr>
        <p:spPr bwMode="auto">
          <a:xfrm>
            <a:off x="4229100" y="5207000"/>
            <a:ext cx="1187450" cy="468313"/>
          </a:xfrm>
          <a:custGeom>
            <a:avLst/>
            <a:gdLst>
              <a:gd name="T0" fmla="*/ 0 w 804"/>
              <a:gd name="T1" fmla="*/ 0 h 317"/>
              <a:gd name="T2" fmla="*/ 804 w 804"/>
              <a:gd name="T3" fmla="*/ 0 h 317"/>
              <a:gd name="T4" fmla="*/ 804 w 804"/>
              <a:gd name="T5" fmla="*/ 317 h 317"/>
              <a:gd name="T6" fmla="*/ 0 w 804"/>
              <a:gd name="T7" fmla="*/ 317 h 317"/>
              <a:gd name="T8" fmla="*/ 84 w 804"/>
              <a:gd name="T9" fmla="*/ 173 h 317"/>
              <a:gd name="T10" fmla="*/ 0 w 804"/>
              <a:gd name="T11" fmla="*/ 0 h 317"/>
            </a:gdLst>
            <a:ahLst/>
            <a:cxnLst>
              <a:cxn ang="0">
                <a:pos x="T0" y="T1"/>
              </a:cxn>
              <a:cxn ang="0">
                <a:pos x="T2" y="T3"/>
              </a:cxn>
              <a:cxn ang="0">
                <a:pos x="T4" y="T5"/>
              </a:cxn>
              <a:cxn ang="0">
                <a:pos x="T6" y="T7"/>
              </a:cxn>
              <a:cxn ang="0">
                <a:pos x="T8" y="T9"/>
              </a:cxn>
              <a:cxn ang="0">
                <a:pos x="T10" y="T11"/>
              </a:cxn>
            </a:cxnLst>
            <a:rect l="0" t="0" r="r" b="b"/>
            <a:pathLst>
              <a:path w="804" h="317">
                <a:moveTo>
                  <a:pt x="0" y="0"/>
                </a:moveTo>
                <a:lnTo>
                  <a:pt x="804" y="0"/>
                </a:lnTo>
                <a:lnTo>
                  <a:pt x="804" y="317"/>
                </a:lnTo>
                <a:lnTo>
                  <a:pt x="0" y="317"/>
                </a:lnTo>
                <a:lnTo>
                  <a:pt x="84" y="173"/>
                </a:lnTo>
                <a:lnTo>
                  <a:pt x="0" y="0"/>
                </a:lnTo>
                <a:close/>
              </a:path>
            </a:pathLst>
          </a:custGeom>
          <a:solidFill>
            <a:srgbClr val="D1DEE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4" name="Freeform 102"/>
          <p:cNvSpPr>
            <a:spLocks noChangeArrowheads="1"/>
          </p:cNvSpPr>
          <p:nvPr/>
        </p:nvSpPr>
        <p:spPr bwMode="auto">
          <a:xfrm>
            <a:off x="4673600" y="5207000"/>
            <a:ext cx="742950" cy="468313"/>
          </a:xfrm>
          <a:custGeom>
            <a:avLst/>
            <a:gdLst>
              <a:gd name="T0" fmla="*/ 0 w 503"/>
              <a:gd name="T1" fmla="*/ 0 h 317"/>
              <a:gd name="T2" fmla="*/ 503 w 503"/>
              <a:gd name="T3" fmla="*/ 0 h 317"/>
              <a:gd name="T4" fmla="*/ 503 w 503"/>
              <a:gd name="T5" fmla="*/ 317 h 317"/>
              <a:gd name="T6" fmla="*/ 0 w 503"/>
              <a:gd name="T7" fmla="*/ 132 h 317"/>
              <a:gd name="T8" fmla="*/ 0 w 503"/>
              <a:gd name="T9" fmla="*/ 0 h 317"/>
            </a:gdLst>
            <a:ahLst/>
            <a:cxnLst>
              <a:cxn ang="0">
                <a:pos x="T0" y="T1"/>
              </a:cxn>
              <a:cxn ang="0">
                <a:pos x="T2" y="T3"/>
              </a:cxn>
              <a:cxn ang="0">
                <a:pos x="T4" y="T5"/>
              </a:cxn>
              <a:cxn ang="0">
                <a:pos x="T6" y="T7"/>
              </a:cxn>
              <a:cxn ang="0">
                <a:pos x="T8" y="T9"/>
              </a:cxn>
            </a:cxnLst>
            <a:rect l="0" t="0" r="r" b="b"/>
            <a:pathLst>
              <a:path w="503" h="317">
                <a:moveTo>
                  <a:pt x="0" y="0"/>
                </a:moveTo>
                <a:lnTo>
                  <a:pt x="503" y="0"/>
                </a:lnTo>
                <a:lnTo>
                  <a:pt x="503" y="317"/>
                </a:lnTo>
                <a:lnTo>
                  <a:pt x="0" y="132"/>
                </a:lnTo>
                <a:lnTo>
                  <a:pt x="0" y="0"/>
                </a:lnTo>
                <a:close/>
              </a:path>
            </a:pathLst>
          </a:custGeom>
          <a:solidFill>
            <a:srgbClr val="9EACB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5" name="Freeform 103"/>
          <p:cNvSpPr>
            <a:spLocks noChangeArrowheads="1"/>
          </p:cNvSpPr>
          <p:nvPr/>
        </p:nvSpPr>
        <p:spPr bwMode="auto">
          <a:xfrm>
            <a:off x="6773863" y="5207000"/>
            <a:ext cx="1190625" cy="468313"/>
          </a:xfrm>
          <a:custGeom>
            <a:avLst/>
            <a:gdLst>
              <a:gd name="T0" fmla="*/ 805 w 805"/>
              <a:gd name="T1" fmla="*/ 0 h 317"/>
              <a:gd name="T2" fmla="*/ 0 w 805"/>
              <a:gd name="T3" fmla="*/ 0 h 317"/>
              <a:gd name="T4" fmla="*/ 0 w 805"/>
              <a:gd name="T5" fmla="*/ 317 h 317"/>
              <a:gd name="T6" fmla="*/ 805 w 805"/>
              <a:gd name="T7" fmla="*/ 317 h 317"/>
              <a:gd name="T8" fmla="*/ 722 w 805"/>
              <a:gd name="T9" fmla="*/ 173 h 317"/>
              <a:gd name="T10" fmla="*/ 805 w 805"/>
              <a:gd name="T11" fmla="*/ 0 h 317"/>
            </a:gdLst>
            <a:ahLst/>
            <a:cxnLst>
              <a:cxn ang="0">
                <a:pos x="T0" y="T1"/>
              </a:cxn>
              <a:cxn ang="0">
                <a:pos x="T2" y="T3"/>
              </a:cxn>
              <a:cxn ang="0">
                <a:pos x="T4" y="T5"/>
              </a:cxn>
              <a:cxn ang="0">
                <a:pos x="T6" y="T7"/>
              </a:cxn>
              <a:cxn ang="0">
                <a:pos x="T8" y="T9"/>
              </a:cxn>
              <a:cxn ang="0">
                <a:pos x="T10" y="T11"/>
              </a:cxn>
            </a:cxnLst>
            <a:rect l="0" t="0" r="r" b="b"/>
            <a:pathLst>
              <a:path w="805" h="317">
                <a:moveTo>
                  <a:pt x="805" y="0"/>
                </a:moveTo>
                <a:lnTo>
                  <a:pt x="0" y="0"/>
                </a:lnTo>
                <a:lnTo>
                  <a:pt x="0" y="317"/>
                </a:lnTo>
                <a:lnTo>
                  <a:pt x="805" y="317"/>
                </a:lnTo>
                <a:lnTo>
                  <a:pt x="722" y="173"/>
                </a:lnTo>
                <a:lnTo>
                  <a:pt x="805" y="0"/>
                </a:lnTo>
                <a:close/>
              </a:path>
            </a:pathLst>
          </a:custGeom>
          <a:solidFill>
            <a:srgbClr val="D1DEEB"/>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6" name="Freeform 104"/>
          <p:cNvSpPr>
            <a:spLocks noChangeArrowheads="1"/>
          </p:cNvSpPr>
          <p:nvPr/>
        </p:nvSpPr>
        <p:spPr bwMode="auto">
          <a:xfrm>
            <a:off x="6773863" y="5207000"/>
            <a:ext cx="742950" cy="468313"/>
          </a:xfrm>
          <a:custGeom>
            <a:avLst/>
            <a:gdLst>
              <a:gd name="T0" fmla="*/ 503 w 503"/>
              <a:gd name="T1" fmla="*/ 0 h 317"/>
              <a:gd name="T2" fmla="*/ 0 w 503"/>
              <a:gd name="T3" fmla="*/ 0 h 317"/>
              <a:gd name="T4" fmla="*/ 0 w 503"/>
              <a:gd name="T5" fmla="*/ 317 h 317"/>
              <a:gd name="T6" fmla="*/ 503 w 503"/>
              <a:gd name="T7" fmla="*/ 132 h 317"/>
              <a:gd name="T8" fmla="*/ 503 w 503"/>
              <a:gd name="T9" fmla="*/ 0 h 317"/>
            </a:gdLst>
            <a:ahLst/>
            <a:cxnLst>
              <a:cxn ang="0">
                <a:pos x="T0" y="T1"/>
              </a:cxn>
              <a:cxn ang="0">
                <a:pos x="T2" y="T3"/>
              </a:cxn>
              <a:cxn ang="0">
                <a:pos x="T4" y="T5"/>
              </a:cxn>
              <a:cxn ang="0">
                <a:pos x="T6" y="T7"/>
              </a:cxn>
              <a:cxn ang="0">
                <a:pos x="T8" y="T9"/>
              </a:cxn>
            </a:cxnLst>
            <a:rect l="0" t="0" r="r" b="b"/>
            <a:pathLst>
              <a:path w="503" h="317">
                <a:moveTo>
                  <a:pt x="503" y="0"/>
                </a:moveTo>
                <a:lnTo>
                  <a:pt x="0" y="0"/>
                </a:lnTo>
                <a:lnTo>
                  <a:pt x="0" y="317"/>
                </a:lnTo>
                <a:lnTo>
                  <a:pt x="503" y="132"/>
                </a:lnTo>
                <a:lnTo>
                  <a:pt x="503" y="0"/>
                </a:lnTo>
                <a:close/>
              </a:path>
            </a:pathLst>
          </a:custGeom>
          <a:solidFill>
            <a:srgbClr val="9EACB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7" name="Rectangle 105"/>
          <p:cNvSpPr>
            <a:spLocks noChangeArrowheads="1"/>
          </p:cNvSpPr>
          <p:nvPr/>
        </p:nvSpPr>
        <p:spPr bwMode="auto">
          <a:xfrm>
            <a:off x="4703763" y="4919663"/>
            <a:ext cx="2789237" cy="471487"/>
          </a:xfrm>
          <a:prstGeom prst="rect">
            <a:avLst/>
          </a:prstGeom>
          <a:solidFill>
            <a:srgbClr val="D1DEEB"/>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6968" name="Freeform 106"/>
          <p:cNvSpPr>
            <a:spLocks noEditPoints="1" noChangeArrowheads="1"/>
          </p:cNvSpPr>
          <p:nvPr/>
        </p:nvSpPr>
        <p:spPr bwMode="auto">
          <a:xfrm>
            <a:off x="7556500" y="5311775"/>
            <a:ext cx="241300" cy="257175"/>
          </a:xfrm>
          <a:custGeom>
            <a:avLst/>
            <a:gdLst>
              <a:gd name="T0" fmla="*/ 88 w 142"/>
              <a:gd name="T1" fmla="*/ 34 h 152"/>
              <a:gd name="T2" fmla="*/ 101 w 142"/>
              <a:gd name="T3" fmla="*/ 62 h 152"/>
              <a:gd name="T4" fmla="*/ 88 w 142"/>
              <a:gd name="T5" fmla="*/ 98 h 152"/>
              <a:gd name="T6" fmla="*/ 106 w 142"/>
              <a:gd name="T7" fmla="*/ 90 h 152"/>
              <a:gd name="T8" fmla="*/ 88 w 142"/>
              <a:gd name="T9" fmla="*/ 140 h 152"/>
              <a:gd name="T10" fmla="*/ 89 w 142"/>
              <a:gd name="T11" fmla="*/ 119 h 152"/>
              <a:gd name="T12" fmla="*/ 94 w 142"/>
              <a:gd name="T13" fmla="*/ 136 h 152"/>
              <a:gd name="T14" fmla="*/ 88 w 142"/>
              <a:gd name="T15" fmla="*/ 140 h 152"/>
              <a:gd name="T16" fmla="*/ 94 w 142"/>
              <a:gd name="T17" fmla="*/ 29 h 152"/>
              <a:gd name="T18" fmla="*/ 107 w 142"/>
              <a:gd name="T19" fmla="*/ 12 h 152"/>
              <a:gd name="T20" fmla="*/ 101 w 142"/>
              <a:gd name="T21" fmla="*/ 8 h 152"/>
              <a:gd name="T22" fmla="*/ 94 w 142"/>
              <a:gd name="T23" fmla="*/ 29 h 152"/>
              <a:gd name="T24" fmla="*/ 117 w 142"/>
              <a:gd name="T25" fmla="*/ 57 h 152"/>
              <a:gd name="T26" fmla="*/ 136 w 142"/>
              <a:gd name="T27" fmla="*/ 48 h 152"/>
              <a:gd name="T28" fmla="*/ 138 w 142"/>
              <a:gd name="T29" fmla="*/ 55 h 152"/>
              <a:gd name="T30" fmla="*/ 121 w 142"/>
              <a:gd name="T31" fmla="*/ 60 h 152"/>
              <a:gd name="T32" fmla="*/ 135 w 142"/>
              <a:gd name="T33" fmla="*/ 106 h 152"/>
              <a:gd name="T34" fmla="*/ 114 w 142"/>
              <a:gd name="T35" fmla="*/ 99 h 152"/>
              <a:gd name="T36" fmla="*/ 118 w 142"/>
              <a:gd name="T37" fmla="*/ 92 h 152"/>
              <a:gd name="T38" fmla="*/ 88 w 142"/>
              <a:gd name="T39" fmla="*/ 34 h 152"/>
              <a:gd name="T40" fmla="*/ 69 w 142"/>
              <a:gd name="T41" fmla="*/ 39 h 152"/>
              <a:gd name="T42" fmla="*/ 88 w 142"/>
              <a:gd name="T43" fmla="*/ 44 h 152"/>
              <a:gd name="T44" fmla="*/ 69 w 142"/>
              <a:gd name="T45" fmla="*/ 122 h 152"/>
              <a:gd name="T46" fmla="*/ 88 w 142"/>
              <a:gd name="T47" fmla="*/ 107 h 152"/>
              <a:gd name="T48" fmla="*/ 72 w 142"/>
              <a:gd name="T49" fmla="*/ 103 h 152"/>
              <a:gd name="T50" fmla="*/ 69 w 142"/>
              <a:gd name="T51" fmla="*/ 104 h 152"/>
              <a:gd name="T52" fmla="*/ 88 w 142"/>
              <a:gd name="T53" fmla="*/ 117 h 152"/>
              <a:gd name="T54" fmla="*/ 87 w 142"/>
              <a:gd name="T55" fmla="*/ 138 h 152"/>
              <a:gd name="T56" fmla="*/ 84 w 142"/>
              <a:gd name="T57" fmla="*/ 116 h 152"/>
              <a:gd name="T58" fmla="*/ 69 w 142"/>
              <a:gd name="T59" fmla="*/ 30 h 152"/>
              <a:gd name="T60" fmla="*/ 35 w 142"/>
              <a:gd name="T61" fmla="*/ 90 h 152"/>
              <a:gd name="T62" fmla="*/ 22 w 142"/>
              <a:gd name="T63" fmla="*/ 139 h 152"/>
              <a:gd name="T64" fmla="*/ 32 w 142"/>
              <a:gd name="T65" fmla="*/ 147 h 152"/>
              <a:gd name="T66" fmla="*/ 69 w 142"/>
              <a:gd name="T67" fmla="*/ 122 h 152"/>
              <a:gd name="T68" fmla="*/ 69 w 142"/>
              <a:gd name="T69" fmla="*/ 105 h 152"/>
              <a:gd name="T70" fmla="*/ 35 w 142"/>
              <a:gd name="T71" fmla="*/ 108 h 152"/>
              <a:gd name="T72" fmla="*/ 43 w 142"/>
              <a:gd name="T73" fmla="*/ 88 h 152"/>
              <a:gd name="T74" fmla="*/ 62 w 142"/>
              <a:gd name="T75" fmla="*/ 40 h 152"/>
              <a:gd name="T76" fmla="*/ 69 w 142"/>
              <a:gd name="T77" fmla="*/ 30 h 152"/>
              <a:gd name="T78" fmla="*/ 22 w 142"/>
              <a:gd name="T79" fmla="*/ 82 h 152"/>
              <a:gd name="T80" fmla="*/ 23 w 142"/>
              <a:gd name="T81" fmla="*/ 89 h 152"/>
              <a:gd name="T82" fmla="*/ 22 w 142"/>
              <a:gd name="T83" fmla="*/ 48 h 152"/>
              <a:gd name="T84" fmla="*/ 28 w 142"/>
              <a:gd name="T85" fmla="*/ 43 h 152"/>
              <a:gd name="T86" fmla="*/ 29 w 142"/>
              <a:gd name="T87" fmla="*/ 48 h 152"/>
              <a:gd name="T88" fmla="*/ 22 w 142"/>
              <a:gd name="T89" fmla="*/ 48 h 152"/>
              <a:gd name="T90" fmla="*/ 53 w 142"/>
              <a:gd name="T91" fmla="*/ 23 h 152"/>
              <a:gd name="T92" fmla="*/ 60 w 142"/>
              <a:gd name="T93" fmla="*/ 21 h 152"/>
              <a:gd name="T94" fmla="*/ 50 w 142"/>
              <a:gd name="T95" fmla="*/ 1 h 152"/>
              <a:gd name="T96" fmla="*/ 53 w 142"/>
              <a:gd name="T97" fmla="*/ 23 h 152"/>
              <a:gd name="T98" fmla="*/ 20 w 142"/>
              <a:gd name="T99" fmla="*/ 118 h 152"/>
              <a:gd name="T100" fmla="*/ 22 w 142"/>
              <a:gd name="T101" fmla="*/ 115 h 152"/>
              <a:gd name="T102" fmla="*/ 22 w 142"/>
              <a:gd name="T103" fmla="*/ 48 h 152"/>
              <a:gd name="T104" fmla="*/ 7 w 142"/>
              <a:gd name="T105" fmla="*/ 36 h 152"/>
              <a:gd name="T106" fmla="*/ 22 w 142"/>
              <a:gd name="T107" fmla="*/ 40 h 152"/>
              <a:gd name="T108" fmla="*/ 22 w 142"/>
              <a:gd name="T109" fmla="*/ 89 h 152"/>
              <a:gd name="T110" fmla="*/ 1 w 142"/>
              <a:gd name="T111" fmla="*/ 92 h 152"/>
              <a:gd name="T112" fmla="*/ 21 w 142"/>
              <a:gd name="T113" fmla="*/ 82 h 152"/>
              <a:gd name="T114" fmla="*/ 22 w 142"/>
              <a:gd name="T115" fmla="*/ 82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2" h="152">
                <a:moveTo>
                  <a:pt x="90" y="35"/>
                </a:moveTo>
                <a:cubicBezTo>
                  <a:pt x="89" y="35"/>
                  <a:pt x="89" y="34"/>
                  <a:pt x="88" y="34"/>
                </a:cubicBezTo>
                <a:cubicBezTo>
                  <a:pt x="88" y="44"/>
                  <a:pt x="88" y="44"/>
                  <a:pt x="88" y="44"/>
                </a:cubicBezTo>
                <a:cubicBezTo>
                  <a:pt x="95" y="48"/>
                  <a:pt x="99" y="54"/>
                  <a:pt x="101" y="62"/>
                </a:cubicBezTo>
                <a:cubicBezTo>
                  <a:pt x="104" y="69"/>
                  <a:pt x="103" y="78"/>
                  <a:pt x="99" y="86"/>
                </a:cubicBezTo>
                <a:cubicBezTo>
                  <a:pt x="96" y="91"/>
                  <a:pt x="92" y="95"/>
                  <a:pt x="88" y="98"/>
                </a:cubicBezTo>
                <a:cubicBezTo>
                  <a:pt x="88" y="107"/>
                  <a:pt x="88" y="107"/>
                  <a:pt x="88" y="107"/>
                </a:cubicBezTo>
                <a:cubicBezTo>
                  <a:pt x="96" y="104"/>
                  <a:pt x="102" y="98"/>
                  <a:pt x="106" y="90"/>
                </a:cubicBezTo>
                <a:cubicBezTo>
                  <a:pt x="117" y="70"/>
                  <a:pt x="110" y="46"/>
                  <a:pt x="90" y="35"/>
                </a:cubicBezTo>
                <a:close/>
                <a:moveTo>
                  <a:pt x="88" y="140"/>
                </a:moveTo>
                <a:cubicBezTo>
                  <a:pt x="88" y="117"/>
                  <a:pt x="88" y="117"/>
                  <a:pt x="88" y="117"/>
                </a:cubicBezTo>
                <a:cubicBezTo>
                  <a:pt x="89" y="118"/>
                  <a:pt x="89" y="118"/>
                  <a:pt x="89" y="119"/>
                </a:cubicBezTo>
                <a:cubicBezTo>
                  <a:pt x="89" y="119"/>
                  <a:pt x="89" y="119"/>
                  <a:pt x="89" y="119"/>
                </a:cubicBezTo>
                <a:cubicBezTo>
                  <a:pt x="94" y="136"/>
                  <a:pt x="94" y="136"/>
                  <a:pt x="94" y="136"/>
                </a:cubicBezTo>
                <a:cubicBezTo>
                  <a:pt x="95" y="138"/>
                  <a:pt x="94" y="140"/>
                  <a:pt x="92" y="141"/>
                </a:cubicBezTo>
                <a:cubicBezTo>
                  <a:pt x="90" y="141"/>
                  <a:pt x="89" y="141"/>
                  <a:pt x="88" y="140"/>
                </a:cubicBezTo>
                <a:close/>
                <a:moveTo>
                  <a:pt x="94" y="29"/>
                </a:moveTo>
                <a:cubicBezTo>
                  <a:pt x="94" y="29"/>
                  <a:pt x="94" y="29"/>
                  <a:pt x="94" y="29"/>
                </a:cubicBezTo>
                <a:cubicBezTo>
                  <a:pt x="95" y="30"/>
                  <a:pt x="98" y="29"/>
                  <a:pt x="99" y="28"/>
                </a:cubicBezTo>
                <a:cubicBezTo>
                  <a:pt x="107" y="12"/>
                  <a:pt x="107" y="12"/>
                  <a:pt x="107" y="12"/>
                </a:cubicBezTo>
                <a:cubicBezTo>
                  <a:pt x="108" y="10"/>
                  <a:pt x="108" y="8"/>
                  <a:pt x="106" y="7"/>
                </a:cubicBezTo>
                <a:cubicBezTo>
                  <a:pt x="104" y="6"/>
                  <a:pt x="102" y="6"/>
                  <a:pt x="101" y="8"/>
                </a:cubicBezTo>
                <a:cubicBezTo>
                  <a:pt x="92" y="24"/>
                  <a:pt x="92" y="24"/>
                  <a:pt x="92" y="24"/>
                </a:cubicBezTo>
                <a:cubicBezTo>
                  <a:pt x="91" y="26"/>
                  <a:pt x="92" y="28"/>
                  <a:pt x="94" y="29"/>
                </a:cubicBezTo>
                <a:close/>
                <a:moveTo>
                  <a:pt x="121" y="60"/>
                </a:moveTo>
                <a:cubicBezTo>
                  <a:pt x="119" y="60"/>
                  <a:pt x="117" y="59"/>
                  <a:pt x="117" y="57"/>
                </a:cubicBezTo>
                <a:cubicBezTo>
                  <a:pt x="116" y="55"/>
                  <a:pt x="117" y="53"/>
                  <a:pt x="119" y="53"/>
                </a:cubicBezTo>
                <a:cubicBezTo>
                  <a:pt x="136" y="48"/>
                  <a:pt x="136" y="48"/>
                  <a:pt x="136" y="48"/>
                </a:cubicBezTo>
                <a:cubicBezTo>
                  <a:pt x="138" y="47"/>
                  <a:pt x="140" y="48"/>
                  <a:pt x="141" y="50"/>
                </a:cubicBezTo>
                <a:cubicBezTo>
                  <a:pt x="142" y="52"/>
                  <a:pt x="140" y="54"/>
                  <a:pt x="138" y="55"/>
                </a:cubicBezTo>
                <a:cubicBezTo>
                  <a:pt x="121" y="60"/>
                  <a:pt x="121" y="60"/>
                  <a:pt x="121" y="60"/>
                </a:cubicBezTo>
                <a:cubicBezTo>
                  <a:pt x="121" y="60"/>
                  <a:pt x="121" y="60"/>
                  <a:pt x="121" y="60"/>
                </a:cubicBezTo>
                <a:close/>
                <a:moveTo>
                  <a:pt x="134" y="101"/>
                </a:moveTo>
                <a:cubicBezTo>
                  <a:pt x="135" y="102"/>
                  <a:pt x="136" y="104"/>
                  <a:pt x="135" y="106"/>
                </a:cubicBezTo>
                <a:cubicBezTo>
                  <a:pt x="134" y="108"/>
                  <a:pt x="132" y="108"/>
                  <a:pt x="130" y="107"/>
                </a:cubicBezTo>
                <a:cubicBezTo>
                  <a:pt x="114" y="99"/>
                  <a:pt x="114" y="99"/>
                  <a:pt x="114" y="99"/>
                </a:cubicBezTo>
                <a:cubicBezTo>
                  <a:pt x="112" y="98"/>
                  <a:pt x="112" y="95"/>
                  <a:pt x="113" y="94"/>
                </a:cubicBezTo>
                <a:cubicBezTo>
                  <a:pt x="114" y="92"/>
                  <a:pt x="116" y="91"/>
                  <a:pt x="118" y="92"/>
                </a:cubicBezTo>
                <a:cubicBezTo>
                  <a:pt x="134" y="101"/>
                  <a:pt x="134" y="101"/>
                  <a:pt x="134" y="101"/>
                </a:cubicBezTo>
                <a:close/>
                <a:moveTo>
                  <a:pt x="88" y="34"/>
                </a:moveTo>
                <a:cubicBezTo>
                  <a:pt x="82" y="31"/>
                  <a:pt x="75" y="30"/>
                  <a:pt x="69" y="30"/>
                </a:cubicBezTo>
                <a:cubicBezTo>
                  <a:pt x="69" y="39"/>
                  <a:pt x="69" y="39"/>
                  <a:pt x="69" y="39"/>
                </a:cubicBezTo>
                <a:cubicBezTo>
                  <a:pt x="75" y="38"/>
                  <a:pt x="81" y="40"/>
                  <a:pt x="86" y="42"/>
                </a:cubicBezTo>
                <a:cubicBezTo>
                  <a:pt x="87" y="43"/>
                  <a:pt x="87" y="43"/>
                  <a:pt x="88" y="44"/>
                </a:cubicBezTo>
                <a:cubicBezTo>
                  <a:pt x="88" y="34"/>
                  <a:pt x="88" y="34"/>
                  <a:pt x="88" y="34"/>
                </a:cubicBezTo>
                <a:close/>
                <a:moveTo>
                  <a:pt x="69" y="122"/>
                </a:moveTo>
                <a:cubicBezTo>
                  <a:pt x="75" y="111"/>
                  <a:pt x="75" y="111"/>
                  <a:pt x="75" y="111"/>
                </a:cubicBezTo>
                <a:cubicBezTo>
                  <a:pt x="79" y="110"/>
                  <a:pt x="84" y="109"/>
                  <a:pt x="88" y="107"/>
                </a:cubicBezTo>
                <a:cubicBezTo>
                  <a:pt x="88" y="98"/>
                  <a:pt x="88" y="98"/>
                  <a:pt x="88" y="98"/>
                </a:cubicBezTo>
                <a:cubicBezTo>
                  <a:pt x="83" y="101"/>
                  <a:pt x="78" y="102"/>
                  <a:pt x="72" y="103"/>
                </a:cubicBezTo>
                <a:cubicBezTo>
                  <a:pt x="72" y="103"/>
                  <a:pt x="72" y="103"/>
                  <a:pt x="72" y="103"/>
                </a:cubicBezTo>
                <a:cubicBezTo>
                  <a:pt x="71" y="103"/>
                  <a:pt x="70" y="103"/>
                  <a:pt x="69" y="104"/>
                </a:cubicBezTo>
                <a:cubicBezTo>
                  <a:pt x="69" y="122"/>
                  <a:pt x="69" y="122"/>
                  <a:pt x="69" y="122"/>
                </a:cubicBezTo>
                <a:close/>
                <a:moveTo>
                  <a:pt x="88" y="117"/>
                </a:moveTo>
                <a:cubicBezTo>
                  <a:pt x="88" y="140"/>
                  <a:pt x="88" y="140"/>
                  <a:pt x="88" y="140"/>
                </a:cubicBezTo>
                <a:cubicBezTo>
                  <a:pt x="88" y="140"/>
                  <a:pt x="87" y="139"/>
                  <a:pt x="87" y="138"/>
                </a:cubicBezTo>
                <a:cubicBezTo>
                  <a:pt x="82" y="121"/>
                  <a:pt x="82" y="121"/>
                  <a:pt x="82" y="121"/>
                </a:cubicBezTo>
                <a:cubicBezTo>
                  <a:pt x="81" y="119"/>
                  <a:pt x="82" y="117"/>
                  <a:pt x="84" y="116"/>
                </a:cubicBezTo>
                <a:cubicBezTo>
                  <a:pt x="86" y="116"/>
                  <a:pt x="87" y="116"/>
                  <a:pt x="88" y="117"/>
                </a:cubicBezTo>
                <a:close/>
                <a:moveTo>
                  <a:pt x="69" y="30"/>
                </a:moveTo>
                <a:cubicBezTo>
                  <a:pt x="55" y="31"/>
                  <a:pt x="42" y="39"/>
                  <a:pt x="35" y="51"/>
                </a:cubicBezTo>
                <a:cubicBezTo>
                  <a:pt x="28" y="64"/>
                  <a:pt x="29" y="78"/>
                  <a:pt x="35" y="90"/>
                </a:cubicBezTo>
                <a:cubicBezTo>
                  <a:pt x="22" y="115"/>
                  <a:pt x="22" y="115"/>
                  <a:pt x="22" y="115"/>
                </a:cubicBezTo>
                <a:cubicBezTo>
                  <a:pt x="22" y="139"/>
                  <a:pt x="22" y="139"/>
                  <a:pt x="22" y="139"/>
                </a:cubicBezTo>
                <a:cubicBezTo>
                  <a:pt x="23" y="141"/>
                  <a:pt x="25" y="143"/>
                  <a:pt x="28" y="145"/>
                </a:cubicBezTo>
                <a:cubicBezTo>
                  <a:pt x="32" y="147"/>
                  <a:pt x="32" y="147"/>
                  <a:pt x="32" y="147"/>
                </a:cubicBezTo>
                <a:cubicBezTo>
                  <a:pt x="42" y="152"/>
                  <a:pt x="54" y="149"/>
                  <a:pt x="59" y="139"/>
                </a:cubicBezTo>
                <a:cubicBezTo>
                  <a:pt x="69" y="122"/>
                  <a:pt x="69" y="122"/>
                  <a:pt x="69" y="122"/>
                </a:cubicBezTo>
                <a:cubicBezTo>
                  <a:pt x="69" y="104"/>
                  <a:pt x="69" y="104"/>
                  <a:pt x="69" y="104"/>
                </a:cubicBezTo>
                <a:cubicBezTo>
                  <a:pt x="69" y="105"/>
                  <a:pt x="69" y="105"/>
                  <a:pt x="69" y="105"/>
                </a:cubicBezTo>
                <a:cubicBezTo>
                  <a:pt x="60" y="121"/>
                  <a:pt x="60" y="121"/>
                  <a:pt x="60" y="121"/>
                </a:cubicBezTo>
                <a:cubicBezTo>
                  <a:pt x="35" y="108"/>
                  <a:pt x="35" y="108"/>
                  <a:pt x="35" y="108"/>
                </a:cubicBezTo>
                <a:cubicBezTo>
                  <a:pt x="44" y="92"/>
                  <a:pt x="44" y="92"/>
                  <a:pt x="44" y="92"/>
                </a:cubicBezTo>
                <a:cubicBezTo>
                  <a:pt x="44" y="90"/>
                  <a:pt x="44" y="89"/>
                  <a:pt x="43" y="88"/>
                </a:cubicBezTo>
                <a:cubicBezTo>
                  <a:pt x="38" y="78"/>
                  <a:pt x="37" y="66"/>
                  <a:pt x="43" y="55"/>
                </a:cubicBezTo>
                <a:cubicBezTo>
                  <a:pt x="47" y="48"/>
                  <a:pt x="54" y="42"/>
                  <a:pt x="62" y="40"/>
                </a:cubicBezTo>
                <a:cubicBezTo>
                  <a:pt x="64" y="39"/>
                  <a:pt x="66" y="39"/>
                  <a:pt x="69" y="39"/>
                </a:cubicBezTo>
                <a:cubicBezTo>
                  <a:pt x="69" y="30"/>
                  <a:pt x="69" y="30"/>
                  <a:pt x="69" y="30"/>
                </a:cubicBezTo>
                <a:close/>
                <a:moveTo>
                  <a:pt x="22" y="89"/>
                </a:moveTo>
                <a:cubicBezTo>
                  <a:pt x="22" y="82"/>
                  <a:pt x="22" y="82"/>
                  <a:pt x="22" y="82"/>
                </a:cubicBezTo>
                <a:cubicBezTo>
                  <a:pt x="23" y="82"/>
                  <a:pt x="25" y="83"/>
                  <a:pt x="25" y="84"/>
                </a:cubicBezTo>
                <a:cubicBezTo>
                  <a:pt x="26" y="86"/>
                  <a:pt x="25" y="88"/>
                  <a:pt x="23" y="89"/>
                </a:cubicBezTo>
                <a:cubicBezTo>
                  <a:pt x="22" y="89"/>
                  <a:pt x="22" y="89"/>
                  <a:pt x="22" y="89"/>
                </a:cubicBezTo>
                <a:close/>
                <a:moveTo>
                  <a:pt x="22" y="48"/>
                </a:moveTo>
                <a:cubicBezTo>
                  <a:pt x="22" y="40"/>
                  <a:pt x="22" y="40"/>
                  <a:pt x="22" y="40"/>
                </a:cubicBezTo>
                <a:cubicBezTo>
                  <a:pt x="28" y="43"/>
                  <a:pt x="28" y="43"/>
                  <a:pt x="28" y="43"/>
                </a:cubicBezTo>
                <a:cubicBezTo>
                  <a:pt x="29" y="44"/>
                  <a:pt x="30" y="46"/>
                  <a:pt x="29" y="48"/>
                </a:cubicBezTo>
                <a:cubicBezTo>
                  <a:pt x="29" y="48"/>
                  <a:pt x="29" y="48"/>
                  <a:pt x="29" y="48"/>
                </a:cubicBezTo>
                <a:cubicBezTo>
                  <a:pt x="28" y="50"/>
                  <a:pt x="26" y="51"/>
                  <a:pt x="24" y="50"/>
                </a:cubicBezTo>
                <a:cubicBezTo>
                  <a:pt x="22" y="48"/>
                  <a:pt x="22" y="48"/>
                  <a:pt x="22" y="48"/>
                </a:cubicBezTo>
                <a:close/>
                <a:moveTo>
                  <a:pt x="53" y="23"/>
                </a:moveTo>
                <a:cubicBezTo>
                  <a:pt x="53" y="23"/>
                  <a:pt x="53" y="23"/>
                  <a:pt x="53" y="23"/>
                </a:cubicBezTo>
                <a:cubicBezTo>
                  <a:pt x="53" y="25"/>
                  <a:pt x="55" y="26"/>
                  <a:pt x="57" y="25"/>
                </a:cubicBezTo>
                <a:cubicBezTo>
                  <a:pt x="59" y="25"/>
                  <a:pt x="61" y="23"/>
                  <a:pt x="60" y="21"/>
                </a:cubicBezTo>
                <a:cubicBezTo>
                  <a:pt x="55" y="3"/>
                  <a:pt x="55" y="3"/>
                  <a:pt x="55" y="3"/>
                </a:cubicBezTo>
                <a:cubicBezTo>
                  <a:pt x="54" y="1"/>
                  <a:pt x="52" y="0"/>
                  <a:pt x="50" y="1"/>
                </a:cubicBezTo>
                <a:cubicBezTo>
                  <a:pt x="48" y="1"/>
                  <a:pt x="47" y="3"/>
                  <a:pt x="48" y="5"/>
                </a:cubicBezTo>
                <a:lnTo>
                  <a:pt x="53" y="23"/>
                </a:lnTo>
                <a:close/>
                <a:moveTo>
                  <a:pt x="22" y="115"/>
                </a:moveTo>
                <a:cubicBezTo>
                  <a:pt x="20" y="118"/>
                  <a:pt x="20" y="118"/>
                  <a:pt x="20" y="118"/>
                </a:cubicBezTo>
                <a:cubicBezTo>
                  <a:pt x="16" y="125"/>
                  <a:pt x="17" y="133"/>
                  <a:pt x="22" y="139"/>
                </a:cubicBezTo>
                <a:cubicBezTo>
                  <a:pt x="22" y="115"/>
                  <a:pt x="22" y="115"/>
                  <a:pt x="22" y="115"/>
                </a:cubicBezTo>
                <a:close/>
                <a:moveTo>
                  <a:pt x="22" y="40"/>
                </a:moveTo>
                <a:cubicBezTo>
                  <a:pt x="22" y="48"/>
                  <a:pt x="22" y="48"/>
                  <a:pt x="22" y="48"/>
                </a:cubicBezTo>
                <a:cubicBezTo>
                  <a:pt x="8" y="41"/>
                  <a:pt x="8" y="41"/>
                  <a:pt x="8" y="41"/>
                </a:cubicBezTo>
                <a:cubicBezTo>
                  <a:pt x="6" y="40"/>
                  <a:pt x="6" y="38"/>
                  <a:pt x="7" y="36"/>
                </a:cubicBezTo>
                <a:cubicBezTo>
                  <a:pt x="8" y="34"/>
                  <a:pt x="10" y="33"/>
                  <a:pt x="12" y="34"/>
                </a:cubicBezTo>
                <a:cubicBezTo>
                  <a:pt x="22" y="40"/>
                  <a:pt x="22" y="40"/>
                  <a:pt x="22" y="40"/>
                </a:cubicBezTo>
                <a:close/>
                <a:moveTo>
                  <a:pt x="22" y="82"/>
                </a:moveTo>
                <a:cubicBezTo>
                  <a:pt x="22" y="89"/>
                  <a:pt x="22" y="89"/>
                  <a:pt x="22" y="89"/>
                </a:cubicBezTo>
                <a:cubicBezTo>
                  <a:pt x="6" y="94"/>
                  <a:pt x="6" y="94"/>
                  <a:pt x="6" y="94"/>
                </a:cubicBezTo>
                <a:cubicBezTo>
                  <a:pt x="4" y="95"/>
                  <a:pt x="1" y="94"/>
                  <a:pt x="1" y="92"/>
                </a:cubicBezTo>
                <a:cubicBezTo>
                  <a:pt x="0" y="90"/>
                  <a:pt x="1" y="88"/>
                  <a:pt x="3" y="87"/>
                </a:cubicBezTo>
                <a:cubicBezTo>
                  <a:pt x="21" y="82"/>
                  <a:pt x="21" y="82"/>
                  <a:pt x="21" y="82"/>
                </a:cubicBezTo>
                <a:cubicBezTo>
                  <a:pt x="21" y="82"/>
                  <a:pt x="21" y="82"/>
                  <a:pt x="21" y="82"/>
                </a:cubicBezTo>
                <a:cubicBezTo>
                  <a:pt x="21" y="82"/>
                  <a:pt x="21" y="82"/>
                  <a:pt x="22" y="82"/>
                </a:cubicBezTo>
                <a:close/>
              </a:path>
            </a:pathLst>
          </a:custGeom>
          <a:solidFill>
            <a:srgbClr val="2D3E5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69" name="Freeform 107"/>
          <p:cNvSpPr>
            <a:spLocks noEditPoints="1" noChangeArrowheads="1"/>
          </p:cNvSpPr>
          <p:nvPr/>
        </p:nvSpPr>
        <p:spPr bwMode="auto">
          <a:xfrm>
            <a:off x="4400550" y="5311775"/>
            <a:ext cx="238125" cy="257175"/>
          </a:xfrm>
          <a:custGeom>
            <a:avLst/>
            <a:gdLst>
              <a:gd name="T0" fmla="*/ 122 w 141"/>
              <a:gd name="T1" fmla="*/ 118 h 152"/>
              <a:gd name="T2" fmla="*/ 120 w 141"/>
              <a:gd name="T3" fmla="*/ 115 h 152"/>
              <a:gd name="T4" fmla="*/ 120 w 141"/>
              <a:gd name="T5" fmla="*/ 82 h 152"/>
              <a:gd name="T6" fmla="*/ 121 w 141"/>
              <a:gd name="T7" fmla="*/ 82 h 152"/>
              <a:gd name="T8" fmla="*/ 141 w 141"/>
              <a:gd name="T9" fmla="*/ 92 h 152"/>
              <a:gd name="T10" fmla="*/ 120 w 141"/>
              <a:gd name="T11" fmla="*/ 89 h 152"/>
              <a:gd name="T12" fmla="*/ 120 w 141"/>
              <a:gd name="T13" fmla="*/ 40 h 152"/>
              <a:gd name="T14" fmla="*/ 135 w 141"/>
              <a:gd name="T15" fmla="*/ 36 h 152"/>
              <a:gd name="T16" fmla="*/ 120 w 141"/>
              <a:gd name="T17" fmla="*/ 48 h 152"/>
              <a:gd name="T18" fmla="*/ 106 w 141"/>
              <a:gd name="T19" fmla="*/ 51 h 152"/>
              <a:gd name="T20" fmla="*/ 120 w 141"/>
              <a:gd name="T21" fmla="*/ 115 h 152"/>
              <a:gd name="T22" fmla="*/ 114 w 141"/>
              <a:gd name="T23" fmla="*/ 145 h 152"/>
              <a:gd name="T24" fmla="*/ 82 w 141"/>
              <a:gd name="T25" fmla="*/ 139 h 152"/>
              <a:gd name="T26" fmla="*/ 73 w 141"/>
              <a:gd name="T27" fmla="*/ 104 h 152"/>
              <a:gd name="T28" fmla="*/ 82 w 141"/>
              <a:gd name="T29" fmla="*/ 121 h 152"/>
              <a:gd name="T30" fmla="*/ 98 w 141"/>
              <a:gd name="T31" fmla="*/ 92 h 152"/>
              <a:gd name="T32" fmla="*/ 99 w 141"/>
              <a:gd name="T33" fmla="*/ 55 h 152"/>
              <a:gd name="T34" fmla="*/ 73 w 141"/>
              <a:gd name="T35" fmla="*/ 39 h 152"/>
              <a:gd name="T36" fmla="*/ 120 w 141"/>
              <a:gd name="T37" fmla="*/ 40 h 152"/>
              <a:gd name="T38" fmla="*/ 113 w 141"/>
              <a:gd name="T39" fmla="*/ 48 h 152"/>
              <a:gd name="T40" fmla="*/ 118 w 141"/>
              <a:gd name="T41" fmla="*/ 50 h 152"/>
              <a:gd name="T42" fmla="*/ 120 w 141"/>
              <a:gd name="T43" fmla="*/ 40 h 152"/>
              <a:gd name="T44" fmla="*/ 116 w 141"/>
              <a:gd name="T45" fmla="*/ 84 h 152"/>
              <a:gd name="T46" fmla="*/ 120 w 141"/>
              <a:gd name="T47" fmla="*/ 89 h 152"/>
              <a:gd name="T48" fmla="*/ 89 w 141"/>
              <a:gd name="T49" fmla="*/ 23 h 152"/>
              <a:gd name="T50" fmla="*/ 84 w 141"/>
              <a:gd name="T51" fmla="*/ 25 h 152"/>
              <a:gd name="T52" fmla="*/ 87 w 141"/>
              <a:gd name="T53" fmla="*/ 3 h 152"/>
              <a:gd name="T54" fmla="*/ 94 w 141"/>
              <a:gd name="T55" fmla="*/ 5 h 152"/>
              <a:gd name="T56" fmla="*/ 54 w 141"/>
              <a:gd name="T57" fmla="*/ 34 h 152"/>
              <a:gd name="T58" fmla="*/ 73 w 141"/>
              <a:gd name="T59" fmla="*/ 39 h 152"/>
              <a:gd name="T60" fmla="*/ 54 w 141"/>
              <a:gd name="T61" fmla="*/ 44 h 152"/>
              <a:gd name="T62" fmla="*/ 73 w 141"/>
              <a:gd name="T63" fmla="*/ 122 h 152"/>
              <a:gd name="T64" fmla="*/ 54 w 141"/>
              <a:gd name="T65" fmla="*/ 107 h 152"/>
              <a:gd name="T66" fmla="*/ 70 w 141"/>
              <a:gd name="T67" fmla="*/ 103 h 152"/>
              <a:gd name="T68" fmla="*/ 73 w 141"/>
              <a:gd name="T69" fmla="*/ 104 h 152"/>
              <a:gd name="T70" fmla="*/ 54 w 141"/>
              <a:gd name="T71" fmla="*/ 140 h 152"/>
              <a:gd name="T72" fmla="*/ 60 w 141"/>
              <a:gd name="T73" fmla="*/ 121 h 152"/>
              <a:gd name="T74" fmla="*/ 54 w 141"/>
              <a:gd name="T75" fmla="*/ 117 h 152"/>
              <a:gd name="T76" fmla="*/ 52 w 141"/>
              <a:gd name="T77" fmla="*/ 35 h 152"/>
              <a:gd name="T78" fmla="*/ 54 w 141"/>
              <a:gd name="T79" fmla="*/ 44 h 152"/>
              <a:gd name="T80" fmla="*/ 43 w 141"/>
              <a:gd name="T81" fmla="*/ 86 h 152"/>
              <a:gd name="T82" fmla="*/ 54 w 141"/>
              <a:gd name="T83" fmla="*/ 107 h 152"/>
              <a:gd name="T84" fmla="*/ 52 w 141"/>
              <a:gd name="T85" fmla="*/ 35 h 152"/>
              <a:gd name="T86" fmla="*/ 54 w 141"/>
              <a:gd name="T87" fmla="*/ 140 h 152"/>
              <a:gd name="T88" fmla="*/ 47 w 141"/>
              <a:gd name="T89" fmla="*/ 136 h 152"/>
              <a:gd name="T90" fmla="*/ 53 w 141"/>
              <a:gd name="T91" fmla="*/ 119 h 152"/>
              <a:gd name="T92" fmla="*/ 48 w 141"/>
              <a:gd name="T93" fmla="*/ 29 h 152"/>
              <a:gd name="T94" fmla="*/ 43 w 141"/>
              <a:gd name="T95" fmla="*/ 28 h 152"/>
              <a:gd name="T96" fmla="*/ 36 w 141"/>
              <a:gd name="T97" fmla="*/ 7 h 152"/>
              <a:gd name="T98" fmla="*/ 50 w 141"/>
              <a:gd name="T99" fmla="*/ 24 h 152"/>
              <a:gd name="T100" fmla="*/ 21 w 141"/>
              <a:gd name="T101" fmla="*/ 60 h 152"/>
              <a:gd name="T102" fmla="*/ 23 w 141"/>
              <a:gd name="T103" fmla="*/ 53 h 152"/>
              <a:gd name="T104" fmla="*/ 1 w 141"/>
              <a:gd name="T105" fmla="*/ 50 h 152"/>
              <a:gd name="T106" fmla="*/ 21 w 141"/>
              <a:gd name="T107" fmla="*/ 60 h 152"/>
              <a:gd name="T108" fmla="*/ 8 w 141"/>
              <a:gd name="T109" fmla="*/ 101 h 152"/>
              <a:gd name="T110" fmla="*/ 12 w 141"/>
              <a:gd name="T111" fmla="*/ 107 h 152"/>
              <a:gd name="T112" fmla="*/ 29 w 141"/>
              <a:gd name="T113" fmla="*/ 94 h 152"/>
              <a:gd name="T114" fmla="*/ 8 w 141"/>
              <a:gd name="T115" fmla="*/ 10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1" h="152">
                <a:moveTo>
                  <a:pt x="120" y="115"/>
                </a:moveTo>
                <a:cubicBezTo>
                  <a:pt x="122" y="118"/>
                  <a:pt x="122" y="118"/>
                  <a:pt x="122" y="118"/>
                </a:cubicBezTo>
                <a:cubicBezTo>
                  <a:pt x="126" y="125"/>
                  <a:pt x="125" y="133"/>
                  <a:pt x="120" y="139"/>
                </a:cubicBezTo>
                <a:cubicBezTo>
                  <a:pt x="120" y="115"/>
                  <a:pt x="120" y="115"/>
                  <a:pt x="120" y="115"/>
                </a:cubicBezTo>
                <a:close/>
                <a:moveTo>
                  <a:pt x="120" y="89"/>
                </a:moveTo>
                <a:cubicBezTo>
                  <a:pt x="120" y="82"/>
                  <a:pt x="120" y="82"/>
                  <a:pt x="120" y="82"/>
                </a:cubicBezTo>
                <a:cubicBezTo>
                  <a:pt x="120" y="82"/>
                  <a:pt x="121" y="82"/>
                  <a:pt x="121" y="82"/>
                </a:cubicBezTo>
                <a:cubicBezTo>
                  <a:pt x="121" y="82"/>
                  <a:pt x="121" y="82"/>
                  <a:pt x="121" y="82"/>
                </a:cubicBezTo>
                <a:cubicBezTo>
                  <a:pt x="138" y="87"/>
                  <a:pt x="138" y="87"/>
                  <a:pt x="138" y="87"/>
                </a:cubicBezTo>
                <a:cubicBezTo>
                  <a:pt x="140" y="88"/>
                  <a:pt x="141" y="90"/>
                  <a:pt x="141" y="92"/>
                </a:cubicBezTo>
                <a:cubicBezTo>
                  <a:pt x="140" y="94"/>
                  <a:pt x="138" y="95"/>
                  <a:pt x="136" y="94"/>
                </a:cubicBezTo>
                <a:cubicBezTo>
                  <a:pt x="120" y="89"/>
                  <a:pt x="120" y="89"/>
                  <a:pt x="120" y="89"/>
                </a:cubicBezTo>
                <a:close/>
                <a:moveTo>
                  <a:pt x="120" y="48"/>
                </a:moveTo>
                <a:cubicBezTo>
                  <a:pt x="120" y="40"/>
                  <a:pt x="120" y="40"/>
                  <a:pt x="120" y="40"/>
                </a:cubicBezTo>
                <a:cubicBezTo>
                  <a:pt x="130" y="34"/>
                  <a:pt x="130" y="34"/>
                  <a:pt x="130" y="34"/>
                </a:cubicBezTo>
                <a:cubicBezTo>
                  <a:pt x="132" y="33"/>
                  <a:pt x="134" y="34"/>
                  <a:pt x="135" y="36"/>
                </a:cubicBezTo>
                <a:cubicBezTo>
                  <a:pt x="136" y="38"/>
                  <a:pt x="135" y="40"/>
                  <a:pt x="133" y="41"/>
                </a:cubicBezTo>
                <a:lnTo>
                  <a:pt x="120" y="48"/>
                </a:lnTo>
                <a:close/>
                <a:moveTo>
                  <a:pt x="73" y="30"/>
                </a:moveTo>
                <a:cubicBezTo>
                  <a:pt x="86" y="31"/>
                  <a:pt x="99" y="39"/>
                  <a:pt x="106" y="51"/>
                </a:cubicBezTo>
                <a:cubicBezTo>
                  <a:pt x="113" y="64"/>
                  <a:pt x="113" y="78"/>
                  <a:pt x="107" y="90"/>
                </a:cubicBezTo>
                <a:cubicBezTo>
                  <a:pt x="120" y="115"/>
                  <a:pt x="120" y="115"/>
                  <a:pt x="120" y="115"/>
                </a:cubicBezTo>
                <a:cubicBezTo>
                  <a:pt x="120" y="139"/>
                  <a:pt x="120" y="139"/>
                  <a:pt x="120" y="139"/>
                </a:cubicBezTo>
                <a:cubicBezTo>
                  <a:pt x="118" y="141"/>
                  <a:pt x="116" y="143"/>
                  <a:pt x="114" y="145"/>
                </a:cubicBezTo>
                <a:cubicBezTo>
                  <a:pt x="109" y="147"/>
                  <a:pt x="109" y="147"/>
                  <a:pt x="109" y="147"/>
                </a:cubicBezTo>
                <a:cubicBezTo>
                  <a:pt x="100" y="152"/>
                  <a:pt x="88" y="149"/>
                  <a:pt x="82" y="139"/>
                </a:cubicBezTo>
                <a:cubicBezTo>
                  <a:pt x="73" y="122"/>
                  <a:pt x="73" y="122"/>
                  <a:pt x="73" y="122"/>
                </a:cubicBezTo>
                <a:cubicBezTo>
                  <a:pt x="73" y="104"/>
                  <a:pt x="73" y="104"/>
                  <a:pt x="73" y="104"/>
                </a:cubicBezTo>
                <a:cubicBezTo>
                  <a:pt x="73" y="105"/>
                  <a:pt x="73" y="105"/>
                  <a:pt x="73" y="105"/>
                </a:cubicBezTo>
                <a:cubicBezTo>
                  <a:pt x="82" y="121"/>
                  <a:pt x="82" y="121"/>
                  <a:pt x="82" y="121"/>
                </a:cubicBezTo>
                <a:cubicBezTo>
                  <a:pt x="107" y="108"/>
                  <a:pt x="107" y="108"/>
                  <a:pt x="107" y="108"/>
                </a:cubicBezTo>
                <a:cubicBezTo>
                  <a:pt x="98" y="92"/>
                  <a:pt x="98" y="92"/>
                  <a:pt x="98" y="92"/>
                </a:cubicBezTo>
                <a:cubicBezTo>
                  <a:pt x="97" y="90"/>
                  <a:pt x="97" y="89"/>
                  <a:pt x="98" y="88"/>
                </a:cubicBezTo>
                <a:cubicBezTo>
                  <a:pt x="104" y="78"/>
                  <a:pt x="105" y="66"/>
                  <a:pt x="99" y="55"/>
                </a:cubicBezTo>
                <a:cubicBezTo>
                  <a:pt x="95" y="48"/>
                  <a:pt x="88" y="42"/>
                  <a:pt x="80" y="40"/>
                </a:cubicBezTo>
                <a:cubicBezTo>
                  <a:pt x="78" y="39"/>
                  <a:pt x="75" y="39"/>
                  <a:pt x="73" y="39"/>
                </a:cubicBezTo>
                <a:cubicBezTo>
                  <a:pt x="73" y="30"/>
                  <a:pt x="73" y="30"/>
                  <a:pt x="73" y="30"/>
                </a:cubicBezTo>
                <a:close/>
                <a:moveTo>
                  <a:pt x="120" y="40"/>
                </a:moveTo>
                <a:cubicBezTo>
                  <a:pt x="114" y="43"/>
                  <a:pt x="114" y="43"/>
                  <a:pt x="114" y="43"/>
                </a:cubicBezTo>
                <a:cubicBezTo>
                  <a:pt x="112" y="44"/>
                  <a:pt x="112" y="46"/>
                  <a:pt x="113" y="48"/>
                </a:cubicBezTo>
                <a:cubicBezTo>
                  <a:pt x="113" y="48"/>
                  <a:pt x="113" y="48"/>
                  <a:pt x="113" y="48"/>
                </a:cubicBezTo>
                <a:cubicBezTo>
                  <a:pt x="114" y="50"/>
                  <a:pt x="116" y="51"/>
                  <a:pt x="118" y="50"/>
                </a:cubicBezTo>
                <a:cubicBezTo>
                  <a:pt x="120" y="48"/>
                  <a:pt x="120" y="48"/>
                  <a:pt x="120" y="48"/>
                </a:cubicBezTo>
                <a:cubicBezTo>
                  <a:pt x="120" y="40"/>
                  <a:pt x="120" y="40"/>
                  <a:pt x="120" y="40"/>
                </a:cubicBezTo>
                <a:close/>
                <a:moveTo>
                  <a:pt x="120" y="82"/>
                </a:moveTo>
                <a:cubicBezTo>
                  <a:pt x="118" y="82"/>
                  <a:pt x="117" y="83"/>
                  <a:pt x="116" y="84"/>
                </a:cubicBezTo>
                <a:cubicBezTo>
                  <a:pt x="116" y="86"/>
                  <a:pt x="117" y="88"/>
                  <a:pt x="119" y="89"/>
                </a:cubicBezTo>
                <a:cubicBezTo>
                  <a:pt x="120" y="89"/>
                  <a:pt x="120" y="89"/>
                  <a:pt x="120" y="89"/>
                </a:cubicBezTo>
                <a:cubicBezTo>
                  <a:pt x="120" y="82"/>
                  <a:pt x="120" y="82"/>
                  <a:pt x="120" y="82"/>
                </a:cubicBezTo>
                <a:close/>
                <a:moveTo>
                  <a:pt x="89" y="23"/>
                </a:moveTo>
                <a:cubicBezTo>
                  <a:pt x="89" y="23"/>
                  <a:pt x="89" y="23"/>
                  <a:pt x="89" y="23"/>
                </a:cubicBezTo>
                <a:cubicBezTo>
                  <a:pt x="88" y="25"/>
                  <a:pt x="86" y="26"/>
                  <a:pt x="84" y="25"/>
                </a:cubicBezTo>
                <a:cubicBezTo>
                  <a:pt x="82" y="25"/>
                  <a:pt x="81" y="23"/>
                  <a:pt x="82" y="21"/>
                </a:cubicBezTo>
                <a:cubicBezTo>
                  <a:pt x="87" y="3"/>
                  <a:pt x="87" y="3"/>
                  <a:pt x="87" y="3"/>
                </a:cubicBezTo>
                <a:cubicBezTo>
                  <a:pt x="87" y="1"/>
                  <a:pt x="90" y="0"/>
                  <a:pt x="92" y="1"/>
                </a:cubicBezTo>
                <a:cubicBezTo>
                  <a:pt x="94" y="1"/>
                  <a:pt x="95" y="3"/>
                  <a:pt x="94" y="5"/>
                </a:cubicBezTo>
                <a:lnTo>
                  <a:pt x="89" y="23"/>
                </a:lnTo>
                <a:close/>
                <a:moveTo>
                  <a:pt x="54" y="34"/>
                </a:moveTo>
                <a:cubicBezTo>
                  <a:pt x="60" y="31"/>
                  <a:pt x="66" y="30"/>
                  <a:pt x="73" y="30"/>
                </a:cubicBezTo>
                <a:cubicBezTo>
                  <a:pt x="73" y="39"/>
                  <a:pt x="73" y="39"/>
                  <a:pt x="73" y="39"/>
                </a:cubicBezTo>
                <a:cubicBezTo>
                  <a:pt x="67" y="38"/>
                  <a:pt x="61" y="40"/>
                  <a:pt x="56" y="42"/>
                </a:cubicBezTo>
                <a:cubicBezTo>
                  <a:pt x="55" y="43"/>
                  <a:pt x="54" y="43"/>
                  <a:pt x="54" y="44"/>
                </a:cubicBezTo>
                <a:cubicBezTo>
                  <a:pt x="54" y="34"/>
                  <a:pt x="54" y="34"/>
                  <a:pt x="54" y="34"/>
                </a:cubicBezTo>
                <a:close/>
                <a:moveTo>
                  <a:pt x="73" y="122"/>
                </a:moveTo>
                <a:cubicBezTo>
                  <a:pt x="67" y="111"/>
                  <a:pt x="67" y="111"/>
                  <a:pt x="67" y="111"/>
                </a:cubicBezTo>
                <a:cubicBezTo>
                  <a:pt x="62" y="110"/>
                  <a:pt x="58" y="109"/>
                  <a:pt x="54" y="107"/>
                </a:cubicBezTo>
                <a:cubicBezTo>
                  <a:pt x="54" y="98"/>
                  <a:pt x="54" y="98"/>
                  <a:pt x="54" y="98"/>
                </a:cubicBezTo>
                <a:cubicBezTo>
                  <a:pt x="58" y="101"/>
                  <a:pt x="64" y="102"/>
                  <a:pt x="70" y="103"/>
                </a:cubicBezTo>
                <a:cubicBezTo>
                  <a:pt x="70" y="103"/>
                  <a:pt x="70" y="103"/>
                  <a:pt x="70" y="103"/>
                </a:cubicBezTo>
                <a:cubicBezTo>
                  <a:pt x="71" y="103"/>
                  <a:pt x="72" y="103"/>
                  <a:pt x="73" y="104"/>
                </a:cubicBezTo>
                <a:cubicBezTo>
                  <a:pt x="73" y="122"/>
                  <a:pt x="73" y="122"/>
                  <a:pt x="73" y="122"/>
                </a:cubicBezTo>
                <a:close/>
                <a:moveTo>
                  <a:pt x="54" y="140"/>
                </a:moveTo>
                <a:cubicBezTo>
                  <a:pt x="54" y="140"/>
                  <a:pt x="54" y="139"/>
                  <a:pt x="55" y="138"/>
                </a:cubicBezTo>
                <a:cubicBezTo>
                  <a:pt x="60" y="121"/>
                  <a:pt x="60" y="121"/>
                  <a:pt x="60" y="121"/>
                </a:cubicBezTo>
                <a:cubicBezTo>
                  <a:pt x="60" y="119"/>
                  <a:pt x="59" y="117"/>
                  <a:pt x="57" y="116"/>
                </a:cubicBezTo>
                <a:cubicBezTo>
                  <a:pt x="56" y="116"/>
                  <a:pt x="55" y="116"/>
                  <a:pt x="54" y="117"/>
                </a:cubicBezTo>
                <a:lnTo>
                  <a:pt x="54" y="140"/>
                </a:lnTo>
                <a:close/>
                <a:moveTo>
                  <a:pt x="52" y="35"/>
                </a:moveTo>
                <a:cubicBezTo>
                  <a:pt x="52" y="35"/>
                  <a:pt x="53" y="34"/>
                  <a:pt x="54" y="34"/>
                </a:cubicBezTo>
                <a:cubicBezTo>
                  <a:pt x="54" y="44"/>
                  <a:pt x="54" y="44"/>
                  <a:pt x="54" y="44"/>
                </a:cubicBezTo>
                <a:cubicBezTo>
                  <a:pt x="47" y="48"/>
                  <a:pt x="42" y="54"/>
                  <a:pt x="40" y="62"/>
                </a:cubicBezTo>
                <a:cubicBezTo>
                  <a:pt x="38" y="69"/>
                  <a:pt x="39" y="78"/>
                  <a:pt x="43" y="86"/>
                </a:cubicBezTo>
                <a:cubicBezTo>
                  <a:pt x="45" y="91"/>
                  <a:pt x="49" y="95"/>
                  <a:pt x="54" y="98"/>
                </a:cubicBezTo>
                <a:cubicBezTo>
                  <a:pt x="54" y="107"/>
                  <a:pt x="54" y="107"/>
                  <a:pt x="54" y="107"/>
                </a:cubicBezTo>
                <a:cubicBezTo>
                  <a:pt x="46" y="104"/>
                  <a:pt x="40" y="98"/>
                  <a:pt x="35" y="90"/>
                </a:cubicBezTo>
                <a:cubicBezTo>
                  <a:pt x="25" y="70"/>
                  <a:pt x="32" y="46"/>
                  <a:pt x="52" y="35"/>
                </a:cubicBezTo>
                <a:close/>
                <a:moveTo>
                  <a:pt x="54" y="117"/>
                </a:moveTo>
                <a:cubicBezTo>
                  <a:pt x="54" y="140"/>
                  <a:pt x="54" y="140"/>
                  <a:pt x="54" y="140"/>
                </a:cubicBezTo>
                <a:cubicBezTo>
                  <a:pt x="53" y="141"/>
                  <a:pt x="51" y="141"/>
                  <a:pt x="50" y="141"/>
                </a:cubicBezTo>
                <a:cubicBezTo>
                  <a:pt x="48" y="140"/>
                  <a:pt x="47" y="138"/>
                  <a:pt x="47" y="136"/>
                </a:cubicBezTo>
                <a:cubicBezTo>
                  <a:pt x="53" y="119"/>
                  <a:pt x="53" y="119"/>
                  <a:pt x="53" y="119"/>
                </a:cubicBezTo>
                <a:cubicBezTo>
                  <a:pt x="53" y="119"/>
                  <a:pt x="53" y="119"/>
                  <a:pt x="53" y="119"/>
                </a:cubicBezTo>
                <a:cubicBezTo>
                  <a:pt x="53" y="118"/>
                  <a:pt x="53" y="118"/>
                  <a:pt x="54" y="117"/>
                </a:cubicBezTo>
                <a:close/>
                <a:moveTo>
                  <a:pt x="48" y="29"/>
                </a:moveTo>
                <a:cubicBezTo>
                  <a:pt x="48" y="29"/>
                  <a:pt x="48" y="29"/>
                  <a:pt x="48" y="29"/>
                </a:cubicBezTo>
                <a:cubicBezTo>
                  <a:pt x="46" y="30"/>
                  <a:pt x="44" y="29"/>
                  <a:pt x="43" y="28"/>
                </a:cubicBezTo>
                <a:cubicBezTo>
                  <a:pt x="34" y="12"/>
                  <a:pt x="34" y="12"/>
                  <a:pt x="34" y="12"/>
                </a:cubicBezTo>
                <a:cubicBezTo>
                  <a:pt x="33" y="10"/>
                  <a:pt x="34" y="8"/>
                  <a:pt x="36" y="7"/>
                </a:cubicBezTo>
                <a:cubicBezTo>
                  <a:pt x="38" y="6"/>
                  <a:pt x="40" y="6"/>
                  <a:pt x="41" y="8"/>
                </a:cubicBezTo>
                <a:cubicBezTo>
                  <a:pt x="50" y="24"/>
                  <a:pt x="50" y="24"/>
                  <a:pt x="50" y="24"/>
                </a:cubicBezTo>
                <a:cubicBezTo>
                  <a:pt x="51" y="26"/>
                  <a:pt x="50" y="28"/>
                  <a:pt x="48" y="29"/>
                </a:cubicBezTo>
                <a:close/>
                <a:moveTo>
                  <a:pt x="21" y="60"/>
                </a:moveTo>
                <a:cubicBezTo>
                  <a:pt x="23" y="60"/>
                  <a:pt x="25" y="59"/>
                  <a:pt x="25" y="57"/>
                </a:cubicBezTo>
                <a:cubicBezTo>
                  <a:pt x="26" y="55"/>
                  <a:pt x="25" y="53"/>
                  <a:pt x="23" y="53"/>
                </a:cubicBezTo>
                <a:cubicBezTo>
                  <a:pt x="5" y="48"/>
                  <a:pt x="5" y="48"/>
                  <a:pt x="5" y="48"/>
                </a:cubicBezTo>
                <a:cubicBezTo>
                  <a:pt x="3" y="47"/>
                  <a:pt x="1" y="48"/>
                  <a:pt x="1" y="50"/>
                </a:cubicBezTo>
                <a:cubicBezTo>
                  <a:pt x="0" y="52"/>
                  <a:pt x="1" y="54"/>
                  <a:pt x="3" y="55"/>
                </a:cubicBezTo>
                <a:cubicBezTo>
                  <a:pt x="21" y="60"/>
                  <a:pt x="21" y="60"/>
                  <a:pt x="21" y="60"/>
                </a:cubicBezTo>
                <a:cubicBezTo>
                  <a:pt x="21" y="60"/>
                  <a:pt x="21" y="60"/>
                  <a:pt x="21" y="60"/>
                </a:cubicBezTo>
                <a:close/>
                <a:moveTo>
                  <a:pt x="8" y="101"/>
                </a:moveTo>
                <a:cubicBezTo>
                  <a:pt x="6" y="102"/>
                  <a:pt x="6" y="104"/>
                  <a:pt x="7" y="106"/>
                </a:cubicBezTo>
                <a:cubicBezTo>
                  <a:pt x="8" y="108"/>
                  <a:pt x="10" y="108"/>
                  <a:pt x="12" y="107"/>
                </a:cubicBezTo>
                <a:cubicBezTo>
                  <a:pt x="27" y="99"/>
                  <a:pt x="27" y="99"/>
                  <a:pt x="27" y="99"/>
                </a:cubicBezTo>
                <a:cubicBezTo>
                  <a:pt x="29" y="98"/>
                  <a:pt x="30" y="95"/>
                  <a:pt x="29" y="94"/>
                </a:cubicBezTo>
                <a:cubicBezTo>
                  <a:pt x="28" y="92"/>
                  <a:pt x="26" y="91"/>
                  <a:pt x="24" y="92"/>
                </a:cubicBezTo>
                <a:cubicBezTo>
                  <a:pt x="8" y="101"/>
                  <a:pt x="8" y="101"/>
                  <a:pt x="8" y="101"/>
                </a:cubicBezTo>
                <a:close/>
              </a:path>
            </a:pathLst>
          </a:custGeom>
          <a:solidFill>
            <a:srgbClr val="2D3E5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0" name="Freeform 108"/>
          <p:cNvSpPr>
            <a:spLocks noChangeArrowheads="1"/>
          </p:cNvSpPr>
          <p:nvPr/>
        </p:nvSpPr>
        <p:spPr bwMode="auto">
          <a:xfrm>
            <a:off x="6042025" y="4306888"/>
            <a:ext cx="138113" cy="409575"/>
          </a:xfrm>
          <a:custGeom>
            <a:avLst/>
            <a:gdLst>
              <a:gd name="T0" fmla="*/ 29 w 93"/>
              <a:gd name="T1" fmla="*/ 226 h 277"/>
              <a:gd name="T2" fmla="*/ 56 w 93"/>
              <a:gd name="T3" fmla="*/ 277 h 277"/>
              <a:gd name="T4" fmla="*/ 80 w 93"/>
              <a:gd name="T5" fmla="*/ 273 h 277"/>
              <a:gd name="T6" fmla="*/ 93 w 93"/>
              <a:gd name="T7" fmla="*/ 217 h 277"/>
              <a:gd name="T8" fmla="*/ 64 w 93"/>
              <a:gd name="T9" fmla="*/ 0 h 277"/>
              <a:gd name="T10" fmla="*/ 0 w 93"/>
              <a:gd name="T11" fmla="*/ 9 h 277"/>
              <a:gd name="T12" fmla="*/ 29 w 93"/>
              <a:gd name="T13" fmla="*/ 226 h 277"/>
            </a:gdLst>
            <a:ahLst/>
            <a:cxnLst>
              <a:cxn ang="0">
                <a:pos x="T0" y="T1"/>
              </a:cxn>
              <a:cxn ang="0">
                <a:pos x="T2" y="T3"/>
              </a:cxn>
              <a:cxn ang="0">
                <a:pos x="T4" y="T5"/>
              </a:cxn>
              <a:cxn ang="0">
                <a:pos x="T6" y="T7"/>
              </a:cxn>
              <a:cxn ang="0">
                <a:pos x="T8" y="T9"/>
              </a:cxn>
              <a:cxn ang="0">
                <a:pos x="T10" y="T11"/>
              </a:cxn>
              <a:cxn ang="0">
                <a:pos x="T12" y="T13"/>
              </a:cxn>
            </a:cxnLst>
            <a:rect l="0" t="0" r="r" b="b"/>
            <a:pathLst>
              <a:path w="93" h="277">
                <a:moveTo>
                  <a:pt x="29" y="226"/>
                </a:moveTo>
                <a:lnTo>
                  <a:pt x="56" y="277"/>
                </a:lnTo>
                <a:lnTo>
                  <a:pt x="80" y="273"/>
                </a:lnTo>
                <a:lnTo>
                  <a:pt x="93" y="217"/>
                </a:lnTo>
                <a:lnTo>
                  <a:pt x="64" y="0"/>
                </a:lnTo>
                <a:lnTo>
                  <a:pt x="0" y="9"/>
                </a:lnTo>
                <a:lnTo>
                  <a:pt x="29" y="226"/>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1" name="Freeform 109"/>
          <p:cNvSpPr>
            <a:spLocks noChangeArrowheads="1"/>
          </p:cNvSpPr>
          <p:nvPr/>
        </p:nvSpPr>
        <p:spPr bwMode="auto">
          <a:xfrm>
            <a:off x="6032500" y="4232275"/>
            <a:ext cx="106363" cy="127000"/>
          </a:xfrm>
          <a:custGeom>
            <a:avLst/>
            <a:gdLst>
              <a:gd name="T0" fmla="*/ 6 w 64"/>
              <a:gd name="T1" fmla="*/ 48 h 74"/>
              <a:gd name="T2" fmla="*/ 37 w 64"/>
              <a:gd name="T3" fmla="*/ 72 h 74"/>
              <a:gd name="T4" fmla="*/ 38 w 64"/>
              <a:gd name="T5" fmla="*/ 72 h 74"/>
              <a:gd name="T6" fmla="*/ 62 w 64"/>
              <a:gd name="T7" fmla="*/ 41 h 74"/>
              <a:gd name="T8" fmla="*/ 58 w 64"/>
              <a:gd name="T9" fmla="*/ 15 h 74"/>
              <a:gd name="T10" fmla="*/ 29 w 64"/>
              <a:gd name="T11" fmla="*/ 7 h 74"/>
              <a:gd name="T12" fmla="*/ 28 w 64"/>
              <a:gd name="T13" fmla="*/ 7 h 74"/>
              <a:gd name="T14" fmla="*/ 2 w 64"/>
              <a:gd name="T15" fmla="*/ 23 h 74"/>
              <a:gd name="T16" fmla="*/ 6 w 64"/>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4" h="74">
                <a:moveTo>
                  <a:pt x="6" y="48"/>
                </a:moveTo>
                <a:cubicBezTo>
                  <a:pt x="8" y="64"/>
                  <a:pt x="22" y="74"/>
                  <a:pt x="37" y="72"/>
                </a:cubicBezTo>
                <a:cubicBezTo>
                  <a:pt x="38" y="72"/>
                  <a:pt x="38" y="72"/>
                  <a:pt x="38" y="72"/>
                </a:cubicBezTo>
                <a:cubicBezTo>
                  <a:pt x="53" y="70"/>
                  <a:pt x="64" y="56"/>
                  <a:pt x="62" y="41"/>
                </a:cubicBezTo>
                <a:cubicBezTo>
                  <a:pt x="58" y="15"/>
                  <a:pt x="58" y="15"/>
                  <a:pt x="58" y="15"/>
                </a:cubicBezTo>
                <a:cubicBezTo>
                  <a:pt x="56" y="0"/>
                  <a:pt x="44" y="5"/>
                  <a:pt x="29" y="7"/>
                </a:cubicBezTo>
                <a:cubicBezTo>
                  <a:pt x="28" y="7"/>
                  <a:pt x="28" y="7"/>
                  <a:pt x="28" y="7"/>
                </a:cubicBezTo>
                <a:cubicBezTo>
                  <a:pt x="13" y="9"/>
                  <a:pt x="0" y="8"/>
                  <a:pt x="2" y="23"/>
                </a:cubicBezTo>
                <a:lnTo>
                  <a:pt x="6" y="48"/>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2" name="Freeform 110"/>
          <p:cNvSpPr>
            <a:spLocks noChangeArrowheads="1"/>
          </p:cNvSpPr>
          <p:nvPr/>
        </p:nvSpPr>
        <p:spPr bwMode="auto">
          <a:xfrm>
            <a:off x="6032500" y="4279900"/>
            <a:ext cx="119063" cy="114300"/>
          </a:xfrm>
          <a:custGeom>
            <a:avLst/>
            <a:gdLst>
              <a:gd name="T0" fmla="*/ 9 w 80"/>
              <a:gd name="T1" fmla="*/ 77 h 77"/>
              <a:gd name="T2" fmla="*/ 80 w 80"/>
              <a:gd name="T3" fmla="*/ 68 h 77"/>
              <a:gd name="T4" fmla="*/ 71 w 80"/>
              <a:gd name="T5" fmla="*/ 0 h 77"/>
              <a:gd name="T6" fmla="*/ 0 w 80"/>
              <a:gd name="T7" fmla="*/ 9 h 77"/>
              <a:gd name="T8" fmla="*/ 9 w 80"/>
              <a:gd name="T9" fmla="*/ 77 h 77"/>
            </a:gdLst>
            <a:ahLst/>
            <a:cxnLst>
              <a:cxn ang="0">
                <a:pos x="T0" y="T1"/>
              </a:cxn>
              <a:cxn ang="0">
                <a:pos x="T2" y="T3"/>
              </a:cxn>
              <a:cxn ang="0">
                <a:pos x="T4" y="T5"/>
              </a:cxn>
              <a:cxn ang="0">
                <a:pos x="T6" y="T7"/>
              </a:cxn>
              <a:cxn ang="0">
                <a:pos x="T8" y="T9"/>
              </a:cxn>
            </a:cxnLst>
            <a:rect l="0" t="0" r="r" b="b"/>
            <a:pathLst>
              <a:path w="80" h="77">
                <a:moveTo>
                  <a:pt x="9" y="77"/>
                </a:moveTo>
                <a:lnTo>
                  <a:pt x="80" y="68"/>
                </a:lnTo>
                <a:lnTo>
                  <a:pt x="71" y="0"/>
                </a:lnTo>
                <a:lnTo>
                  <a:pt x="0" y="9"/>
                </a:lnTo>
                <a:lnTo>
                  <a:pt x="9" y="77"/>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3" name="Freeform 111"/>
          <p:cNvSpPr>
            <a:spLocks noChangeArrowheads="1"/>
          </p:cNvSpPr>
          <p:nvPr/>
        </p:nvSpPr>
        <p:spPr bwMode="auto">
          <a:xfrm>
            <a:off x="6124575" y="4700588"/>
            <a:ext cx="36513" cy="57150"/>
          </a:xfrm>
          <a:custGeom>
            <a:avLst/>
            <a:gdLst>
              <a:gd name="T0" fmla="*/ 21 w 21"/>
              <a:gd name="T1" fmla="*/ 5 h 34"/>
              <a:gd name="T2" fmla="*/ 16 w 21"/>
              <a:gd name="T3" fmla="*/ 26 h 34"/>
              <a:gd name="T4" fmla="*/ 0 w 21"/>
              <a:gd name="T5" fmla="*/ 9 h 34"/>
              <a:gd name="T6" fmla="*/ 21 w 21"/>
              <a:gd name="T7" fmla="*/ 5 h 34"/>
            </a:gdLst>
            <a:ahLst/>
            <a:cxnLst>
              <a:cxn ang="0">
                <a:pos x="T0" y="T1"/>
              </a:cxn>
              <a:cxn ang="0">
                <a:pos x="T2" y="T3"/>
              </a:cxn>
              <a:cxn ang="0">
                <a:pos x="T4" y="T5"/>
              </a:cxn>
              <a:cxn ang="0">
                <a:pos x="T6" y="T7"/>
              </a:cxn>
            </a:cxnLst>
            <a:rect l="0" t="0" r="r" b="b"/>
            <a:pathLst>
              <a:path w="21" h="34">
                <a:moveTo>
                  <a:pt x="21" y="5"/>
                </a:moveTo>
                <a:cubicBezTo>
                  <a:pt x="21" y="5"/>
                  <a:pt x="18" y="21"/>
                  <a:pt x="16" y="26"/>
                </a:cubicBezTo>
                <a:cubicBezTo>
                  <a:pt x="15" y="31"/>
                  <a:pt x="12" y="34"/>
                  <a:pt x="0" y="9"/>
                </a:cubicBezTo>
                <a:cubicBezTo>
                  <a:pt x="0" y="9"/>
                  <a:pt x="8" y="0"/>
                  <a:pt x="21" y="5"/>
                </a:cubicBez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4" name="Freeform 112"/>
          <p:cNvSpPr>
            <a:spLocks noChangeArrowheads="1"/>
          </p:cNvSpPr>
          <p:nvPr/>
        </p:nvSpPr>
        <p:spPr bwMode="auto">
          <a:xfrm>
            <a:off x="5900738" y="4303713"/>
            <a:ext cx="138112" cy="407987"/>
          </a:xfrm>
          <a:custGeom>
            <a:avLst/>
            <a:gdLst>
              <a:gd name="T0" fmla="*/ 30 w 94"/>
              <a:gd name="T1" fmla="*/ 226 h 276"/>
              <a:gd name="T2" fmla="*/ 56 w 94"/>
              <a:gd name="T3" fmla="*/ 276 h 276"/>
              <a:gd name="T4" fmla="*/ 80 w 94"/>
              <a:gd name="T5" fmla="*/ 273 h 276"/>
              <a:gd name="T6" fmla="*/ 94 w 94"/>
              <a:gd name="T7" fmla="*/ 217 h 276"/>
              <a:gd name="T8" fmla="*/ 64 w 94"/>
              <a:gd name="T9" fmla="*/ 0 h 276"/>
              <a:gd name="T10" fmla="*/ 0 w 94"/>
              <a:gd name="T11" fmla="*/ 9 h 276"/>
              <a:gd name="T12" fmla="*/ 30 w 94"/>
              <a:gd name="T13" fmla="*/ 226 h 276"/>
            </a:gdLst>
            <a:ahLst/>
            <a:cxnLst>
              <a:cxn ang="0">
                <a:pos x="T0" y="T1"/>
              </a:cxn>
              <a:cxn ang="0">
                <a:pos x="T2" y="T3"/>
              </a:cxn>
              <a:cxn ang="0">
                <a:pos x="T4" y="T5"/>
              </a:cxn>
              <a:cxn ang="0">
                <a:pos x="T6" y="T7"/>
              </a:cxn>
              <a:cxn ang="0">
                <a:pos x="T8" y="T9"/>
              </a:cxn>
              <a:cxn ang="0">
                <a:pos x="T10" y="T11"/>
              </a:cxn>
              <a:cxn ang="0">
                <a:pos x="T12" y="T13"/>
              </a:cxn>
            </a:cxnLst>
            <a:rect l="0" t="0" r="r" b="b"/>
            <a:pathLst>
              <a:path w="94" h="276">
                <a:moveTo>
                  <a:pt x="30" y="226"/>
                </a:moveTo>
                <a:lnTo>
                  <a:pt x="56" y="276"/>
                </a:lnTo>
                <a:lnTo>
                  <a:pt x="80" y="273"/>
                </a:lnTo>
                <a:lnTo>
                  <a:pt x="94" y="217"/>
                </a:lnTo>
                <a:lnTo>
                  <a:pt x="64" y="0"/>
                </a:lnTo>
                <a:lnTo>
                  <a:pt x="0" y="9"/>
                </a:lnTo>
                <a:lnTo>
                  <a:pt x="30" y="226"/>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5" name="Freeform 113"/>
          <p:cNvSpPr>
            <a:spLocks noChangeArrowheads="1"/>
          </p:cNvSpPr>
          <p:nvPr/>
        </p:nvSpPr>
        <p:spPr bwMode="auto">
          <a:xfrm>
            <a:off x="5891213" y="4230688"/>
            <a:ext cx="106362" cy="127000"/>
          </a:xfrm>
          <a:custGeom>
            <a:avLst/>
            <a:gdLst>
              <a:gd name="T0" fmla="*/ 5 w 63"/>
              <a:gd name="T1" fmla="*/ 48 h 74"/>
              <a:gd name="T2" fmla="*/ 36 w 63"/>
              <a:gd name="T3" fmla="*/ 72 h 74"/>
              <a:gd name="T4" fmla="*/ 37 w 63"/>
              <a:gd name="T5" fmla="*/ 72 h 74"/>
              <a:gd name="T6" fmla="*/ 61 w 63"/>
              <a:gd name="T7" fmla="*/ 40 h 74"/>
              <a:gd name="T8" fmla="*/ 58 w 63"/>
              <a:gd name="T9" fmla="*/ 15 h 74"/>
              <a:gd name="T10" fmla="*/ 28 w 63"/>
              <a:gd name="T11" fmla="*/ 6 h 74"/>
              <a:gd name="T12" fmla="*/ 28 w 63"/>
              <a:gd name="T13" fmla="*/ 6 h 74"/>
              <a:gd name="T14" fmla="*/ 2 w 63"/>
              <a:gd name="T15" fmla="*/ 22 h 74"/>
              <a:gd name="T16" fmla="*/ 5 w 63"/>
              <a:gd name="T1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74">
                <a:moveTo>
                  <a:pt x="5" y="48"/>
                </a:moveTo>
                <a:cubicBezTo>
                  <a:pt x="7" y="63"/>
                  <a:pt x="21" y="74"/>
                  <a:pt x="36" y="72"/>
                </a:cubicBezTo>
                <a:cubicBezTo>
                  <a:pt x="37" y="72"/>
                  <a:pt x="37" y="72"/>
                  <a:pt x="37" y="72"/>
                </a:cubicBezTo>
                <a:cubicBezTo>
                  <a:pt x="52" y="70"/>
                  <a:pt x="63" y="56"/>
                  <a:pt x="61" y="40"/>
                </a:cubicBezTo>
                <a:cubicBezTo>
                  <a:pt x="58" y="15"/>
                  <a:pt x="58" y="15"/>
                  <a:pt x="58" y="15"/>
                </a:cubicBezTo>
                <a:cubicBezTo>
                  <a:pt x="56" y="0"/>
                  <a:pt x="44" y="4"/>
                  <a:pt x="28" y="6"/>
                </a:cubicBezTo>
                <a:cubicBezTo>
                  <a:pt x="28" y="6"/>
                  <a:pt x="28" y="6"/>
                  <a:pt x="28" y="6"/>
                </a:cubicBezTo>
                <a:cubicBezTo>
                  <a:pt x="12" y="9"/>
                  <a:pt x="0" y="7"/>
                  <a:pt x="2" y="22"/>
                </a:cubicBezTo>
                <a:lnTo>
                  <a:pt x="5" y="48"/>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6" name="Freeform 114"/>
          <p:cNvSpPr>
            <a:spLocks noChangeArrowheads="1"/>
          </p:cNvSpPr>
          <p:nvPr/>
        </p:nvSpPr>
        <p:spPr bwMode="auto">
          <a:xfrm>
            <a:off x="5891213" y="4276725"/>
            <a:ext cx="119062" cy="114300"/>
          </a:xfrm>
          <a:custGeom>
            <a:avLst/>
            <a:gdLst>
              <a:gd name="T0" fmla="*/ 9 w 80"/>
              <a:gd name="T1" fmla="*/ 77 h 77"/>
              <a:gd name="T2" fmla="*/ 80 w 80"/>
              <a:gd name="T3" fmla="*/ 67 h 77"/>
              <a:gd name="T4" fmla="*/ 71 w 80"/>
              <a:gd name="T5" fmla="*/ 0 h 77"/>
              <a:gd name="T6" fmla="*/ 0 w 80"/>
              <a:gd name="T7" fmla="*/ 9 h 77"/>
              <a:gd name="T8" fmla="*/ 9 w 80"/>
              <a:gd name="T9" fmla="*/ 77 h 77"/>
            </a:gdLst>
            <a:ahLst/>
            <a:cxnLst>
              <a:cxn ang="0">
                <a:pos x="T0" y="T1"/>
              </a:cxn>
              <a:cxn ang="0">
                <a:pos x="T2" y="T3"/>
              </a:cxn>
              <a:cxn ang="0">
                <a:pos x="T4" y="T5"/>
              </a:cxn>
              <a:cxn ang="0">
                <a:pos x="T6" y="T7"/>
              </a:cxn>
              <a:cxn ang="0">
                <a:pos x="T8" y="T9"/>
              </a:cxn>
            </a:cxnLst>
            <a:rect l="0" t="0" r="r" b="b"/>
            <a:pathLst>
              <a:path w="80" h="77">
                <a:moveTo>
                  <a:pt x="9" y="77"/>
                </a:moveTo>
                <a:lnTo>
                  <a:pt x="80" y="67"/>
                </a:lnTo>
                <a:lnTo>
                  <a:pt x="71" y="0"/>
                </a:lnTo>
                <a:lnTo>
                  <a:pt x="0" y="9"/>
                </a:lnTo>
                <a:lnTo>
                  <a:pt x="9" y="77"/>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7" name="Freeform 115"/>
          <p:cNvSpPr>
            <a:spLocks noChangeArrowheads="1"/>
          </p:cNvSpPr>
          <p:nvPr/>
        </p:nvSpPr>
        <p:spPr bwMode="auto">
          <a:xfrm>
            <a:off x="5983288" y="4697413"/>
            <a:ext cx="36512" cy="58737"/>
          </a:xfrm>
          <a:custGeom>
            <a:avLst/>
            <a:gdLst>
              <a:gd name="T0" fmla="*/ 22 w 22"/>
              <a:gd name="T1" fmla="*/ 5 h 35"/>
              <a:gd name="T2" fmla="*/ 17 w 22"/>
              <a:gd name="T3" fmla="*/ 26 h 35"/>
              <a:gd name="T4" fmla="*/ 0 w 22"/>
              <a:gd name="T5" fmla="*/ 9 h 35"/>
              <a:gd name="T6" fmla="*/ 22 w 22"/>
              <a:gd name="T7" fmla="*/ 5 h 35"/>
            </a:gdLst>
            <a:ahLst/>
            <a:cxnLst>
              <a:cxn ang="0">
                <a:pos x="T0" y="T1"/>
              </a:cxn>
              <a:cxn ang="0">
                <a:pos x="T2" y="T3"/>
              </a:cxn>
              <a:cxn ang="0">
                <a:pos x="T4" y="T5"/>
              </a:cxn>
              <a:cxn ang="0">
                <a:pos x="T6" y="T7"/>
              </a:cxn>
            </a:cxnLst>
            <a:rect l="0" t="0" r="r" b="b"/>
            <a:pathLst>
              <a:path w="22" h="35">
                <a:moveTo>
                  <a:pt x="22" y="5"/>
                </a:moveTo>
                <a:cubicBezTo>
                  <a:pt x="22" y="5"/>
                  <a:pt x="18" y="21"/>
                  <a:pt x="17" y="26"/>
                </a:cubicBezTo>
                <a:cubicBezTo>
                  <a:pt x="15" y="31"/>
                  <a:pt x="12" y="35"/>
                  <a:pt x="0" y="9"/>
                </a:cubicBezTo>
                <a:cubicBezTo>
                  <a:pt x="0" y="9"/>
                  <a:pt x="8" y="0"/>
                  <a:pt x="22" y="5"/>
                </a:cubicBez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8" name="Freeform 116"/>
          <p:cNvSpPr>
            <a:spLocks noChangeArrowheads="1"/>
          </p:cNvSpPr>
          <p:nvPr/>
        </p:nvSpPr>
        <p:spPr bwMode="auto">
          <a:xfrm>
            <a:off x="5880100" y="4310063"/>
            <a:ext cx="33338" cy="204787"/>
          </a:xfrm>
          <a:custGeom>
            <a:avLst/>
            <a:gdLst>
              <a:gd name="T0" fmla="*/ 15 w 20"/>
              <a:gd name="T1" fmla="*/ 0 h 122"/>
              <a:gd name="T2" fmla="*/ 0 w 20"/>
              <a:gd name="T3" fmla="*/ 15 h 122"/>
              <a:gd name="T4" fmla="*/ 13 w 20"/>
              <a:gd name="T5" fmla="*/ 114 h 122"/>
              <a:gd name="T6" fmla="*/ 20 w 20"/>
              <a:gd name="T7" fmla="*/ 121 h 122"/>
              <a:gd name="T8" fmla="*/ 9 w 20"/>
              <a:gd name="T9" fmla="*/ 43 h 122"/>
              <a:gd name="T10" fmla="*/ 14 w 20"/>
              <a:gd name="T11" fmla="*/ 33 h 122"/>
              <a:gd name="T12" fmla="*/ 15 w 20"/>
              <a:gd name="T13" fmla="*/ 0 h 122"/>
            </a:gdLst>
            <a:ahLst/>
            <a:cxnLst>
              <a:cxn ang="0">
                <a:pos x="T0" y="T1"/>
              </a:cxn>
              <a:cxn ang="0">
                <a:pos x="T2" y="T3"/>
              </a:cxn>
              <a:cxn ang="0">
                <a:pos x="T4" y="T5"/>
              </a:cxn>
              <a:cxn ang="0">
                <a:pos x="T6" y="T7"/>
              </a:cxn>
              <a:cxn ang="0">
                <a:pos x="T8" y="T9"/>
              </a:cxn>
              <a:cxn ang="0">
                <a:pos x="T10" y="T11"/>
              </a:cxn>
              <a:cxn ang="0">
                <a:pos x="T12" y="T13"/>
              </a:cxn>
            </a:cxnLst>
            <a:rect l="0" t="0" r="r" b="b"/>
            <a:pathLst>
              <a:path w="20" h="122">
                <a:moveTo>
                  <a:pt x="15" y="0"/>
                </a:moveTo>
                <a:cubicBezTo>
                  <a:pt x="15" y="0"/>
                  <a:pt x="1" y="9"/>
                  <a:pt x="0" y="15"/>
                </a:cubicBezTo>
                <a:cubicBezTo>
                  <a:pt x="0" y="21"/>
                  <a:pt x="13" y="114"/>
                  <a:pt x="13" y="114"/>
                </a:cubicBezTo>
                <a:cubicBezTo>
                  <a:pt x="13" y="114"/>
                  <a:pt x="11" y="122"/>
                  <a:pt x="20" y="121"/>
                </a:cubicBezTo>
                <a:cubicBezTo>
                  <a:pt x="9" y="43"/>
                  <a:pt x="9" y="43"/>
                  <a:pt x="9" y="43"/>
                </a:cubicBezTo>
                <a:cubicBezTo>
                  <a:pt x="14" y="33"/>
                  <a:pt x="14" y="33"/>
                  <a:pt x="14" y="33"/>
                </a:cubicBezTo>
                <a:cubicBezTo>
                  <a:pt x="15" y="0"/>
                  <a:pt x="15" y="0"/>
                  <a:pt x="15" y="0"/>
                </a:cubicBez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79" name="Freeform 117"/>
          <p:cNvSpPr>
            <a:spLocks noChangeArrowheads="1"/>
          </p:cNvSpPr>
          <p:nvPr/>
        </p:nvSpPr>
        <p:spPr bwMode="auto">
          <a:xfrm>
            <a:off x="6261100" y="4243388"/>
            <a:ext cx="609600" cy="274637"/>
          </a:xfrm>
          <a:custGeom>
            <a:avLst/>
            <a:gdLst>
              <a:gd name="T0" fmla="*/ 208 w 413"/>
              <a:gd name="T1" fmla="*/ 186 h 186"/>
              <a:gd name="T2" fmla="*/ 413 w 413"/>
              <a:gd name="T3" fmla="*/ 93 h 186"/>
              <a:gd name="T4" fmla="*/ 203 w 413"/>
              <a:gd name="T5" fmla="*/ 0 h 186"/>
              <a:gd name="T6" fmla="*/ 0 w 413"/>
              <a:gd name="T7" fmla="*/ 90 h 186"/>
              <a:gd name="T8" fmla="*/ 208 w 413"/>
              <a:gd name="T9" fmla="*/ 186 h 186"/>
            </a:gdLst>
            <a:ahLst/>
            <a:cxnLst>
              <a:cxn ang="0">
                <a:pos x="T0" y="T1"/>
              </a:cxn>
              <a:cxn ang="0">
                <a:pos x="T2" y="T3"/>
              </a:cxn>
              <a:cxn ang="0">
                <a:pos x="T4" y="T5"/>
              </a:cxn>
              <a:cxn ang="0">
                <a:pos x="T6" y="T7"/>
              </a:cxn>
              <a:cxn ang="0">
                <a:pos x="T8" y="T9"/>
              </a:cxn>
            </a:cxnLst>
            <a:rect l="0" t="0" r="r" b="b"/>
            <a:pathLst>
              <a:path w="413" h="186">
                <a:moveTo>
                  <a:pt x="208" y="186"/>
                </a:moveTo>
                <a:lnTo>
                  <a:pt x="413" y="93"/>
                </a:lnTo>
                <a:lnTo>
                  <a:pt x="203" y="0"/>
                </a:lnTo>
                <a:lnTo>
                  <a:pt x="0" y="90"/>
                </a:lnTo>
                <a:lnTo>
                  <a:pt x="208" y="186"/>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0" name="Rectangle 118"/>
          <p:cNvSpPr>
            <a:spLocks noChangeArrowheads="1"/>
          </p:cNvSpPr>
          <p:nvPr/>
        </p:nvSpPr>
        <p:spPr bwMode="auto">
          <a:xfrm>
            <a:off x="6267450" y="4371975"/>
            <a:ext cx="19050" cy="201613"/>
          </a:xfrm>
          <a:prstGeom prst="rect">
            <a:avLst/>
          </a:prstGeom>
          <a:solidFill>
            <a:srgbClr val="FF8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6981" name="Oval 119"/>
          <p:cNvSpPr>
            <a:spLocks noChangeArrowheads="1"/>
          </p:cNvSpPr>
          <p:nvPr/>
        </p:nvSpPr>
        <p:spPr bwMode="auto">
          <a:xfrm>
            <a:off x="6246813" y="4549775"/>
            <a:ext cx="60325" cy="61913"/>
          </a:xfrm>
          <a:prstGeom prst="ellipse">
            <a:avLst/>
          </a:pr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982" name="Freeform 120"/>
          <p:cNvSpPr>
            <a:spLocks noChangeArrowheads="1"/>
          </p:cNvSpPr>
          <p:nvPr/>
        </p:nvSpPr>
        <p:spPr bwMode="auto">
          <a:xfrm>
            <a:off x="6270625" y="4583113"/>
            <a:ext cx="42863" cy="134937"/>
          </a:xfrm>
          <a:custGeom>
            <a:avLst/>
            <a:gdLst>
              <a:gd name="T0" fmla="*/ 12 w 26"/>
              <a:gd name="T1" fmla="*/ 4 h 79"/>
              <a:gd name="T2" fmla="*/ 20 w 26"/>
              <a:gd name="T3" fmla="*/ 79 h 79"/>
              <a:gd name="T4" fmla="*/ 0 w 26"/>
              <a:gd name="T5" fmla="*/ 79 h 79"/>
              <a:gd name="T6" fmla="*/ 0 w 26"/>
              <a:gd name="T7" fmla="*/ 0 h 79"/>
              <a:gd name="T8" fmla="*/ 12 w 26"/>
              <a:gd name="T9" fmla="*/ 4 h 79"/>
            </a:gdLst>
            <a:ahLst/>
            <a:cxnLst>
              <a:cxn ang="0">
                <a:pos x="T0" y="T1"/>
              </a:cxn>
              <a:cxn ang="0">
                <a:pos x="T2" y="T3"/>
              </a:cxn>
              <a:cxn ang="0">
                <a:pos x="T4" y="T5"/>
              </a:cxn>
              <a:cxn ang="0">
                <a:pos x="T6" y="T7"/>
              </a:cxn>
              <a:cxn ang="0">
                <a:pos x="T8" y="T9"/>
              </a:cxn>
            </a:cxnLst>
            <a:rect l="0" t="0" r="r" b="b"/>
            <a:pathLst>
              <a:path w="26" h="79">
                <a:moveTo>
                  <a:pt x="12" y="4"/>
                </a:moveTo>
                <a:cubicBezTo>
                  <a:pt x="12" y="4"/>
                  <a:pt x="26" y="33"/>
                  <a:pt x="20" y="79"/>
                </a:cubicBezTo>
                <a:cubicBezTo>
                  <a:pt x="0" y="79"/>
                  <a:pt x="0" y="79"/>
                  <a:pt x="0" y="79"/>
                </a:cubicBezTo>
                <a:cubicBezTo>
                  <a:pt x="0" y="0"/>
                  <a:pt x="0" y="0"/>
                  <a:pt x="0" y="0"/>
                </a:cubicBezTo>
                <a:cubicBezTo>
                  <a:pt x="0" y="0"/>
                  <a:pt x="12" y="6"/>
                  <a:pt x="12" y="4"/>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3" name="Freeform 121"/>
          <p:cNvSpPr>
            <a:spLocks noChangeArrowheads="1"/>
          </p:cNvSpPr>
          <p:nvPr/>
        </p:nvSpPr>
        <p:spPr bwMode="auto">
          <a:xfrm>
            <a:off x="6237288" y="4583113"/>
            <a:ext cx="44450" cy="134937"/>
          </a:xfrm>
          <a:custGeom>
            <a:avLst/>
            <a:gdLst>
              <a:gd name="T0" fmla="*/ 14 w 26"/>
              <a:gd name="T1" fmla="*/ 4 h 79"/>
              <a:gd name="T2" fmla="*/ 5 w 26"/>
              <a:gd name="T3" fmla="*/ 79 h 79"/>
              <a:gd name="T4" fmla="*/ 26 w 26"/>
              <a:gd name="T5" fmla="*/ 79 h 79"/>
              <a:gd name="T6" fmla="*/ 26 w 26"/>
              <a:gd name="T7" fmla="*/ 0 h 79"/>
              <a:gd name="T8" fmla="*/ 14 w 26"/>
              <a:gd name="T9" fmla="*/ 4 h 79"/>
            </a:gdLst>
            <a:ahLst/>
            <a:cxnLst>
              <a:cxn ang="0">
                <a:pos x="T0" y="T1"/>
              </a:cxn>
              <a:cxn ang="0">
                <a:pos x="T2" y="T3"/>
              </a:cxn>
              <a:cxn ang="0">
                <a:pos x="T4" y="T5"/>
              </a:cxn>
              <a:cxn ang="0">
                <a:pos x="T6" y="T7"/>
              </a:cxn>
              <a:cxn ang="0">
                <a:pos x="T8" y="T9"/>
              </a:cxn>
            </a:cxnLst>
            <a:rect l="0" t="0" r="r" b="b"/>
            <a:pathLst>
              <a:path w="26" h="79">
                <a:moveTo>
                  <a:pt x="14" y="4"/>
                </a:moveTo>
                <a:cubicBezTo>
                  <a:pt x="14" y="4"/>
                  <a:pt x="0" y="33"/>
                  <a:pt x="5" y="79"/>
                </a:cubicBezTo>
                <a:cubicBezTo>
                  <a:pt x="26" y="79"/>
                  <a:pt x="26" y="79"/>
                  <a:pt x="26" y="79"/>
                </a:cubicBezTo>
                <a:cubicBezTo>
                  <a:pt x="26" y="0"/>
                  <a:pt x="26" y="0"/>
                  <a:pt x="26" y="0"/>
                </a:cubicBezTo>
                <a:cubicBezTo>
                  <a:pt x="26" y="0"/>
                  <a:pt x="14" y="6"/>
                  <a:pt x="14" y="4"/>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4" name="Freeform 122"/>
          <p:cNvSpPr>
            <a:spLocks noChangeArrowheads="1"/>
          </p:cNvSpPr>
          <p:nvPr/>
        </p:nvSpPr>
        <p:spPr bwMode="auto">
          <a:xfrm>
            <a:off x="6396038" y="4462463"/>
            <a:ext cx="354012" cy="261937"/>
          </a:xfrm>
          <a:custGeom>
            <a:avLst/>
            <a:gdLst>
              <a:gd name="T0" fmla="*/ 0 w 209"/>
              <a:gd name="T1" fmla="*/ 0 h 156"/>
              <a:gd name="T2" fmla="*/ 105 w 209"/>
              <a:gd name="T3" fmla="*/ 50 h 156"/>
              <a:gd name="T4" fmla="*/ 209 w 209"/>
              <a:gd name="T5" fmla="*/ 0 h 156"/>
              <a:gd name="T6" fmla="*/ 209 w 209"/>
              <a:gd name="T7" fmla="*/ 121 h 156"/>
              <a:gd name="T8" fmla="*/ 108 w 209"/>
              <a:gd name="T9" fmla="*/ 156 h 156"/>
              <a:gd name="T10" fmla="*/ 108 w 209"/>
              <a:gd name="T11" fmla="*/ 156 h 156"/>
              <a:gd name="T12" fmla="*/ 105 w 209"/>
              <a:gd name="T13" fmla="*/ 156 h 156"/>
              <a:gd name="T14" fmla="*/ 102 w 209"/>
              <a:gd name="T15" fmla="*/ 156 h 156"/>
              <a:gd name="T16" fmla="*/ 102 w 209"/>
              <a:gd name="T17" fmla="*/ 156 h 156"/>
              <a:gd name="T18" fmla="*/ 0 w 209"/>
              <a:gd name="T19" fmla="*/ 121 h 156"/>
              <a:gd name="T20" fmla="*/ 0 w 209"/>
              <a:gd name="T21"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9" h="156">
                <a:moveTo>
                  <a:pt x="0" y="0"/>
                </a:moveTo>
                <a:cubicBezTo>
                  <a:pt x="0" y="1"/>
                  <a:pt x="88" y="42"/>
                  <a:pt x="105" y="50"/>
                </a:cubicBezTo>
                <a:cubicBezTo>
                  <a:pt x="122" y="42"/>
                  <a:pt x="209" y="1"/>
                  <a:pt x="209" y="0"/>
                </a:cubicBezTo>
                <a:cubicBezTo>
                  <a:pt x="209" y="121"/>
                  <a:pt x="209" y="121"/>
                  <a:pt x="209" y="121"/>
                </a:cubicBezTo>
                <a:cubicBezTo>
                  <a:pt x="181" y="150"/>
                  <a:pt x="125" y="155"/>
                  <a:pt x="108" y="156"/>
                </a:cubicBezTo>
                <a:cubicBezTo>
                  <a:pt x="108" y="156"/>
                  <a:pt x="108" y="156"/>
                  <a:pt x="108" y="156"/>
                </a:cubicBezTo>
                <a:cubicBezTo>
                  <a:pt x="108" y="156"/>
                  <a:pt x="107" y="156"/>
                  <a:pt x="105" y="156"/>
                </a:cubicBezTo>
                <a:cubicBezTo>
                  <a:pt x="103" y="156"/>
                  <a:pt x="102" y="156"/>
                  <a:pt x="102" y="156"/>
                </a:cubicBezTo>
                <a:cubicBezTo>
                  <a:pt x="102" y="156"/>
                  <a:pt x="102" y="156"/>
                  <a:pt x="102" y="156"/>
                </a:cubicBezTo>
                <a:cubicBezTo>
                  <a:pt x="84" y="155"/>
                  <a:pt x="29" y="150"/>
                  <a:pt x="0" y="121"/>
                </a:cubicBezTo>
                <a:lnTo>
                  <a:pt x="0" y="0"/>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5" name="Freeform 123"/>
          <p:cNvSpPr>
            <a:spLocks noEditPoints="1" noChangeArrowheads="1"/>
          </p:cNvSpPr>
          <p:nvPr/>
        </p:nvSpPr>
        <p:spPr bwMode="auto">
          <a:xfrm>
            <a:off x="7018338" y="2566988"/>
            <a:ext cx="369887" cy="388937"/>
          </a:xfrm>
          <a:custGeom>
            <a:avLst/>
            <a:gdLst>
              <a:gd name="T0" fmla="*/ 73 w 219"/>
              <a:gd name="T1" fmla="*/ 111 h 230"/>
              <a:gd name="T2" fmla="*/ 78 w 219"/>
              <a:gd name="T3" fmla="*/ 98 h 230"/>
              <a:gd name="T4" fmla="*/ 78 w 219"/>
              <a:gd name="T5" fmla="*/ 44 h 230"/>
              <a:gd name="T6" fmla="*/ 73 w 219"/>
              <a:gd name="T7" fmla="*/ 37 h 230"/>
              <a:gd name="T8" fmla="*/ 72 w 219"/>
              <a:gd name="T9" fmla="*/ 37 h 230"/>
              <a:gd name="T10" fmla="*/ 72 w 219"/>
              <a:gd name="T11" fmla="*/ 13 h 230"/>
              <a:gd name="T12" fmla="*/ 73 w 219"/>
              <a:gd name="T13" fmla="*/ 13 h 230"/>
              <a:gd name="T14" fmla="*/ 73 w 219"/>
              <a:gd name="T15" fmla="*/ 12 h 230"/>
              <a:gd name="T16" fmla="*/ 106 w 219"/>
              <a:gd name="T17" fmla="*/ 0 h 230"/>
              <a:gd name="T18" fmla="*/ 138 w 219"/>
              <a:gd name="T19" fmla="*/ 12 h 230"/>
              <a:gd name="T20" fmla="*/ 138 w 219"/>
              <a:gd name="T21" fmla="*/ 13 h 230"/>
              <a:gd name="T22" fmla="*/ 139 w 219"/>
              <a:gd name="T23" fmla="*/ 13 h 230"/>
              <a:gd name="T24" fmla="*/ 139 w 219"/>
              <a:gd name="T25" fmla="*/ 37 h 230"/>
              <a:gd name="T26" fmla="*/ 138 w 219"/>
              <a:gd name="T27" fmla="*/ 37 h 230"/>
              <a:gd name="T28" fmla="*/ 129 w 219"/>
              <a:gd name="T29" fmla="*/ 44 h 230"/>
              <a:gd name="T30" fmla="*/ 129 w 219"/>
              <a:gd name="T31" fmla="*/ 98 h 230"/>
              <a:gd name="T32" fmla="*/ 136 w 219"/>
              <a:gd name="T33" fmla="*/ 111 h 230"/>
              <a:gd name="T34" fmla="*/ 188 w 219"/>
              <a:gd name="T35" fmla="*/ 211 h 230"/>
              <a:gd name="T36" fmla="*/ 105 w 219"/>
              <a:gd name="T37" fmla="*/ 229 h 230"/>
              <a:gd name="T38" fmla="*/ 51 w 219"/>
              <a:gd name="T39" fmla="*/ 224 h 230"/>
              <a:gd name="T40" fmla="*/ 51 w 219"/>
              <a:gd name="T41" fmla="*/ 209 h 230"/>
              <a:gd name="T42" fmla="*/ 75 w 219"/>
              <a:gd name="T43" fmla="*/ 212 h 230"/>
              <a:gd name="T44" fmla="*/ 75 w 219"/>
              <a:gd name="T45" fmla="*/ 212 h 230"/>
              <a:gd name="T46" fmla="*/ 51 w 219"/>
              <a:gd name="T47" fmla="*/ 203 h 230"/>
              <a:gd name="T48" fmla="*/ 51 w 219"/>
              <a:gd name="T49" fmla="*/ 156 h 230"/>
              <a:gd name="T50" fmla="*/ 70 w 219"/>
              <a:gd name="T51" fmla="*/ 133 h 230"/>
              <a:gd name="T52" fmla="*/ 51 w 219"/>
              <a:gd name="T53" fmla="*/ 150 h 230"/>
              <a:gd name="T54" fmla="*/ 51 w 219"/>
              <a:gd name="T55" fmla="*/ 132 h 230"/>
              <a:gd name="T56" fmla="*/ 73 w 219"/>
              <a:gd name="T57" fmla="*/ 111 h 230"/>
              <a:gd name="T58" fmla="*/ 51 w 219"/>
              <a:gd name="T59" fmla="*/ 224 h 230"/>
              <a:gd name="T60" fmla="*/ 22 w 219"/>
              <a:gd name="T61" fmla="*/ 211 h 230"/>
              <a:gd name="T62" fmla="*/ 51 w 219"/>
              <a:gd name="T63" fmla="*/ 132 h 230"/>
              <a:gd name="T64" fmla="*/ 51 w 219"/>
              <a:gd name="T65" fmla="*/ 150 h 230"/>
              <a:gd name="T66" fmla="*/ 27 w 219"/>
              <a:gd name="T67" fmla="*/ 189 h 230"/>
              <a:gd name="T68" fmla="*/ 51 w 219"/>
              <a:gd name="T69" fmla="*/ 209 h 230"/>
              <a:gd name="T70" fmla="*/ 51 w 219"/>
              <a:gd name="T71" fmla="*/ 224 h 230"/>
              <a:gd name="T72" fmla="*/ 51 w 219"/>
              <a:gd name="T73" fmla="*/ 156 h 230"/>
              <a:gd name="T74" fmla="*/ 38 w 219"/>
              <a:gd name="T75" fmla="*/ 187 h 230"/>
              <a:gd name="T76" fmla="*/ 51 w 219"/>
              <a:gd name="T77" fmla="*/ 203 h 230"/>
              <a:gd name="T78" fmla="*/ 51 w 219"/>
              <a:gd name="T79" fmla="*/ 15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9" h="230">
                <a:moveTo>
                  <a:pt x="73" y="111"/>
                </a:moveTo>
                <a:cubicBezTo>
                  <a:pt x="73" y="111"/>
                  <a:pt x="78" y="108"/>
                  <a:pt x="78" y="98"/>
                </a:cubicBezTo>
                <a:cubicBezTo>
                  <a:pt x="78" y="89"/>
                  <a:pt x="78" y="55"/>
                  <a:pt x="78" y="44"/>
                </a:cubicBezTo>
                <a:cubicBezTo>
                  <a:pt x="75" y="42"/>
                  <a:pt x="73" y="40"/>
                  <a:pt x="73" y="37"/>
                </a:cubicBezTo>
                <a:cubicBezTo>
                  <a:pt x="72" y="37"/>
                  <a:pt x="72" y="37"/>
                  <a:pt x="72" y="37"/>
                </a:cubicBezTo>
                <a:cubicBezTo>
                  <a:pt x="72" y="13"/>
                  <a:pt x="72" y="13"/>
                  <a:pt x="72" y="13"/>
                </a:cubicBezTo>
                <a:cubicBezTo>
                  <a:pt x="73" y="13"/>
                  <a:pt x="73" y="13"/>
                  <a:pt x="73" y="13"/>
                </a:cubicBezTo>
                <a:cubicBezTo>
                  <a:pt x="73" y="13"/>
                  <a:pt x="73" y="13"/>
                  <a:pt x="73" y="12"/>
                </a:cubicBezTo>
                <a:cubicBezTo>
                  <a:pt x="73" y="6"/>
                  <a:pt x="87" y="0"/>
                  <a:pt x="106" y="0"/>
                </a:cubicBezTo>
                <a:cubicBezTo>
                  <a:pt x="124" y="0"/>
                  <a:pt x="138" y="6"/>
                  <a:pt x="138" y="12"/>
                </a:cubicBezTo>
                <a:cubicBezTo>
                  <a:pt x="138" y="13"/>
                  <a:pt x="138" y="13"/>
                  <a:pt x="138" y="13"/>
                </a:cubicBezTo>
                <a:cubicBezTo>
                  <a:pt x="139" y="13"/>
                  <a:pt x="139" y="13"/>
                  <a:pt x="139" y="13"/>
                </a:cubicBezTo>
                <a:cubicBezTo>
                  <a:pt x="139" y="37"/>
                  <a:pt x="139" y="37"/>
                  <a:pt x="139" y="37"/>
                </a:cubicBezTo>
                <a:cubicBezTo>
                  <a:pt x="138" y="37"/>
                  <a:pt x="138" y="37"/>
                  <a:pt x="138" y="37"/>
                </a:cubicBezTo>
                <a:cubicBezTo>
                  <a:pt x="138" y="40"/>
                  <a:pt x="136" y="42"/>
                  <a:pt x="129" y="44"/>
                </a:cubicBezTo>
                <a:cubicBezTo>
                  <a:pt x="129" y="56"/>
                  <a:pt x="129" y="89"/>
                  <a:pt x="129" y="98"/>
                </a:cubicBezTo>
                <a:cubicBezTo>
                  <a:pt x="129" y="108"/>
                  <a:pt x="136" y="111"/>
                  <a:pt x="136" y="111"/>
                </a:cubicBezTo>
                <a:cubicBezTo>
                  <a:pt x="148" y="118"/>
                  <a:pt x="219" y="190"/>
                  <a:pt x="188" y="211"/>
                </a:cubicBezTo>
                <a:cubicBezTo>
                  <a:pt x="161" y="230"/>
                  <a:pt x="114" y="230"/>
                  <a:pt x="105" y="229"/>
                </a:cubicBezTo>
                <a:cubicBezTo>
                  <a:pt x="99" y="229"/>
                  <a:pt x="74" y="230"/>
                  <a:pt x="51" y="224"/>
                </a:cubicBezTo>
                <a:cubicBezTo>
                  <a:pt x="51" y="209"/>
                  <a:pt x="51" y="209"/>
                  <a:pt x="51" y="209"/>
                </a:cubicBezTo>
                <a:cubicBezTo>
                  <a:pt x="63" y="212"/>
                  <a:pt x="75" y="212"/>
                  <a:pt x="75" y="212"/>
                </a:cubicBezTo>
                <a:cubicBezTo>
                  <a:pt x="75" y="212"/>
                  <a:pt x="75" y="212"/>
                  <a:pt x="75" y="212"/>
                </a:cubicBezTo>
                <a:cubicBezTo>
                  <a:pt x="75" y="212"/>
                  <a:pt x="61" y="209"/>
                  <a:pt x="51" y="203"/>
                </a:cubicBezTo>
                <a:cubicBezTo>
                  <a:pt x="51" y="156"/>
                  <a:pt x="51" y="156"/>
                  <a:pt x="51" y="156"/>
                </a:cubicBezTo>
                <a:cubicBezTo>
                  <a:pt x="60" y="144"/>
                  <a:pt x="70" y="133"/>
                  <a:pt x="70" y="133"/>
                </a:cubicBezTo>
                <a:cubicBezTo>
                  <a:pt x="70" y="133"/>
                  <a:pt x="61" y="140"/>
                  <a:pt x="51" y="150"/>
                </a:cubicBezTo>
                <a:cubicBezTo>
                  <a:pt x="51" y="132"/>
                  <a:pt x="51" y="132"/>
                  <a:pt x="51" y="132"/>
                </a:cubicBezTo>
                <a:cubicBezTo>
                  <a:pt x="61" y="121"/>
                  <a:pt x="69" y="113"/>
                  <a:pt x="73" y="111"/>
                </a:cubicBezTo>
                <a:close/>
                <a:moveTo>
                  <a:pt x="51" y="224"/>
                </a:moveTo>
                <a:cubicBezTo>
                  <a:pt x="41" y="221"/>
                  <a:pt x="30" y="217"/>
                  <a:pt x="22" y="211"/>
                </a:cubicBezTo>
                <a:cubicBezTo>
                  <a:pt x="0" y="196"/>
                  <a:pt x="28" y="157"/>
                  <a:pt x="51" y="132"/>
                </a:cubicBezTo>
                <a:cubicBezTo>
                  <a:pt x="51" y="150"/>
                  <a:pt x="51" y="150"/>
                  <a:pt x="51" y="150"/>
                </a:cubicBezTo>
                <a:cubicBezTo>
                  <a:pt x="39" y="161"/>
                  <a:pt x="27" y="177"/>
                  <a:pt x="27" y="189"/>
                </a:cubicBezTo>
                <a:cubicBezTo>
                  <a:pt x="27" y="200"/>
                  <a:pt x="39" y="206"/>
                  <a:pt x="51" y="209"/>
                </a:cubicBezTo>
                <a:cubicBezTo>
                  <a:pt x="51" y="224"/>
                  <a:pt x="51" y="224"/>
                  <a:pt x="51" y="224"/>
                </a:cubicBezTo>
                <a:close/>
                <a:moveTo>
                  <a:pt x="51" y="156"/>
                </a:moveTo>
                <a:cubicBezTo>
                  <a:pt x="44" y="167"/>
                  <a:pt x="37" y="178"/>
                  <a:pt x="38" y="187"/>
                </a:cubicBezTo>
                <a:cubicBezTo>
                  <a:pt x="39" y="194"/>
                  <a:pt x="44" y="199"/>
                  <a:pt x="51" y="203"/>
                </a:cubicBezTo>
                <a:lnTo>
                  <a:pt x="51" y="156"/>
                </a:ln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6" name="Oval 124"/>
          <p:cNvSpPr>
            <a:spLocks noChangeArrowheads="1"/>
          </p:cNvSpPr>
          <p:nvPr/>
        </p:nvSpPr>
        <p:spPr bwMode="auto">
          <a:xfrm>
            <a:off x="4910138" y="2474913"/>
            <a:ext cx="109537" cy="109537"/>
          </a:xfrm>
          <a:prstGeom prst="ellipse">
            <a:avLst/>
          </a:pr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987" name="Freeform 125"/>
          <p:cNvSpPr>
            <a:spLocks noChangeArrowheads="1"/>
          </p:cNvSpPr>
          <p:nvPr/>
        </p:nvSpPr>
        <p:spPr bwMode="auto">
          <a:xfrm>
            <a:off x="4808538" y="2557463"/>
            <a:ext cx="171450" cy="360362"/>
          </a:xfrm>
          <a:custGeom>
            <a:avLst/>
            <a:gdLst>
              <a:gd name="T0" fmla="*/ 102 w 102"/>
              <a:gd name="T1" fmla="*/ 5 h 213"/>
              <a:gd name="T2" fmla="*/ 34 w 102"/>
              <a:gd name="T3" fmla="*/ 183 h 213"/>
              <a:gd name="T4" fmla="*/ 3 w 102"/>
              <a:gd name="T5" fmla="*/ 213 h 213"/>
              <a:gd name="T6" fmla="*/ 80 w 102"/>
              <a:gd name="T7" fmla="*/ 0 h 213"/>
              <a:gd name="T8" fmla="*/ 102 w 102"/>
              <a:gd name="T9" fmla="*/ 5 h 213"/>
            </a:gdLst>
            <a:ahLst/>
            <a:cxnLst>
              <a:cxn ang="0">
                <a:pos x="T0" y="T1"/>
              </a:cxn>
              <a:cxn ang="0">
                <a:pos x="T2" y="T3"/>
              </a:cxn>
              <a:cxn ang="0">
                <a:pos x="T4" y="T5"/>
              </a:cxn>
              <a:cxn ang="0">
                <a:pos x="T6" y="T7"/>
              </a:cxn>
              <a:cxn ang="0">
                <a:pos x="T8" y="T9"/>
              </a:cxn>
            </a:cxnLst>
            <a:rect l="0" t="0" r="r" b="b"/>
            <a:pathLst>
              <a:path w="102" h="213">
                <a:moveTo>
                  <a:pt x="102" y="5"/>
                </a:moveTo>
                <a:cubicBezTo>
                  <a:pt x="102" y="7"/>
                  <a:pt x="34" y="183"/>
                  <a:pt x="34" y="183"/>
                </a:cubicBezTo>
                <a:cubicBezTo>
                  <a:pt x="34" y="183"/>
                  <a:pt x="6" y="213"/>
                  <a:pt x="3" y="213"/>
                </a:cubicBezTo>
                <a:cubicBezTo>
                  <a:pt x="0" y="213"/>
                  <a:pt x="80" y="0"/>
                  <a:pt x="80" y="0"/>
                </a:cubicBezTo>
                <a:lnTo>
                  <a:pt x="102" y="5"/>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8" name="Freeform 126"/>
          <p:cNvSpPr>
            <a:spLocks noChangeArrowheads="1"/>
          </p:cNvSpPr>
          <p:nvPr/>
        </p:nvSpPr>
        <p:spPr bwMode="auto">
          <a:xfrm>
            <a:off x="4946650" y="2557463"/>
            <a:ext cx="184150" cy="352425"/>
          </a:xfrm>
          <a:custGeom>
            <a:avLst/>
            <a:gdLst>
              <a:gd name="T0" fmla="*/ 1 w 125"/>
              <a:gd name="T1" fmla="*/ 10 h 239"/>
              <a:gd name="T2" fmla="*/ 91 w 125"/>
              <a:gd name="T3" fmla="*/ 206 h 239"/>
              <a:gd name="T4" fmla="*/ 125 w 125"/>
              <a:gd name="T5" fmla="*/ 239 h 239"/>
              <a:gd name="T6" fmla="*/ 116 w 125"/>
              <a:gd name="T7" fmla="*/ 194 h 239"/>
              <a:gd name="T8" fmla="*/ 27 w 125"/>
              <a:gd name="T9" fmla="*/ 0 h 239"/>
              <a:gd name="T10" fmla="*/ 0 w 125"/>
              <a:gd name="T11" fmla="*/ 8 h 239"/>
              <a:gd name="T12" fmla="*/ 1 w 125"/>
              <a:gd name="T13" fmla="*/ 10 h 239"/>
            </a:gdLst>
            <a:ahLst/>
            <a:cxnLst>
              <a:cxn ang="0">
                <a:pos x="T0" y="T1"/>
              </a:cxn>
              <a:cxn ang="0">
                <a:pos x="T2" y="T3"/>
              </a:cxn>
              <a:cxn ang="0">
                <a:pos x="T4" y="T5"/>
              </a:cxn>
              <a:cxn ang="0">
                <a:pos x="T6" y="T7"/>
              </a:cxn>
              <a:cxn ang="0">
                <a:pos x="T8" y="T9"/>
              </a:cxn>
              <a:cxn ang="0">
                <a:pos x="T10" y="T11"/>
              </a:cxn>
              <a:cxn ang="0">
                <a:pos x="T12" y="T13"/>
              </a:cxn>
            </a:cxnLst>
            <a:rect l="0" t="0" r="r" b="b"/>
            <a:pathLst>
              <a:path w="125" h="239">
                <a:moveTo>
                  <a:pt x="1" y="10"/>
                </a:moveTo>
                <a:lnTo>
                  <a:pt x="91" y="206"/>
                </a:lnTo>
                <a:lnTo>
                  <a:pt x="125" y="239"/>
                </a:lnTo>
                <a:lnTo>
                  <a:pt x="116" y="194"/>
                </a:lnTo>
                <a:lnTo>
                  <a:pt x="27" y="0"/>
                </a:lnTo>
                <a:lnTo>
                  <a:pt x="0" y="8"/>
                </a:lnTo>
                <a:lnTo>
                  <a:pt x="1" y="10"/>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89" name="Freeform 127"/>
          <p:cNvSpPr>
            <a:spLocks noChangeArrowheads="1"/>
          </p:cNvSpPr>
          <p:nvPr/>
        </p:nvSpPr>
        <p:spPr bwMode="auto">
          <a:xfrm>
            <a:off x="4949825" y="2436813"/>
            <a:ext cx="20638" cy="60325"/>
          </a:xfrm>
          <a:custGeom>
            <a:avLst/>
            <a:gdLst>
              <a:gd name="T0" fmla="*/ 0 w 12"/>
              <a:gd name="T1" fmla="*/ 30 h 36"/>
              <a:gd name="T2" fmla="*/ 6 w 12"/>
              <a:gd name="T3" fmla="*/ 36 h 36"/>
              <a:gd name="T4" fmla="*/ 12 w 12"/>
              <a:gd name="T5" fmla="*/ 30 h 36"/>
              <a:gd name="T6" fmla="*/ 12 w 12"/>
              <a:gd name="T7" fmla="*/ 6 h 36"/>
              <a:gd name="T8" fmla="*/ 6 w 12"/>
              <a:gd name="T9" fmla="*/ 0 h 36"/>
              <a:gd name="T10" fmla="*/ 0 w 12"/>
              <a:gd name="T11" fmla="*/ 6 h 36"/>
              <a:gd name="T12" fmla="*/ 0 w 12"/>
              <a:gd name="T13" fmla="*/ 30 h 36"/>
            </a:gdLst>
            <a:ahLst/>
            <a:cxnLst>
              <a:cxn ang="0">
                <a:pos x="T0" y="T1"/>
              </a:cxn>
              <a:cxn ang="0">
                <a:pos x="T2" y="T3"/>
              </a:cxn>
              <a:cxn ang="0">
                <a:pos x="T4" y="T5"/>
              </a:cxn>
              <a:cxn ang="0">
                <a:pos x="T6" y="T7"/>
              </a:cxn>
              <a:cxn ang="0">
                <a:pos x="T8" y="T9"/>
              </a:cxn>
              <a:cxn ang="0">
                <a:pos x="T10" y="T11"/>
              </a:cxn>
              <a:cxn ang="0">
                <a:pos x="T12" y="T13"/>
              </a:cxn>
            </a:cxnLst>
            <a:rect l="0" t="0" r="r" b="b"/>
            <a:pathLst>
              <a:path w="12" h="36">
                <a:moveTo>
                  <a:pt x="0" y="30"/>
                </a:moveTo>
                <a:cubicBezTo>
                  <a:pt x="0" y="33"/>
                  <a:pt x="3" y="36"/>
                  <a:pt x="6" y="36"/>
                </a:cubicBezTo>
                <a:cubicBezTo>
                  <a:pt x="9" y="36"/>
                  <a:pt x="12" y="33"/>
                  <a:pt x="12" y="30"/>
                </a:cubicBezTo>
                <a:cubicBezTo>
                  <a:pt x="12" y="6"/>
                  <a:pt x="12" y="6"/>
                  <a:pt x="12" y="6"/>
                </a:cubicBezTo>
                <a:cubicBezTo>
                  <a:pt x="12" y="3"/>
                  <a:pt x="9" y="0"/>
                  <a:pt x="6" y="0"/>
                </a:cubicBezTo>
                <a:cubicBezTo>
                  <a:pt x="3" y="0"/>
                  <a:pt x="0" y="3"/>
                  <a:pt x="0" y="6"/>
                </a:cubicBezTo>
                <a:lnTo>
                  <a:pt x="0" y="30"/>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0" name="Freeform 128"/>
          <p:cNvSpPr>
            <a:spLocks noEditPoints="1" noChangeArrowheads="1"/>
          </p:cNvSpPr>
          <p:nvPr/>
        </p:nvSpPr>
        <p:spPr bwMode="auto">
          <a:xfrm>
            <a:off x="5678488" y="2170113"/>
            <a:ext cx="176212" cy="473075"/>
          </a:xfrm>
          <a:custGeom>
            <a:avLst/>
            <a:gdLst>
              <a:gd name="T0" fmla="*/ 52 w 104"/>
              <a:gd name="T1" fmla="*/ 0 h 280"/>
              <a:gd name="T2" fmla="*/ 104 w 104"/>
              <a:gd name="T3" fmla="*/ 140 h 280"/>
              <a:gd name="T4" fmla="*/ 52 w 104"/>
              <a:gd name="T5" fmla="*/ 280 h 280"/>
              <a:gd name="T6" fmla="*/ 52 w 104"/>
              <a:gd name="T7" fmla="*/ 280 h 280"/>
              <a:gd name="T8" fmla="*/ 52 w 104"/>
              <a:gd name="T9" fmla="*/ 257 h 280"/>
              <a:gd name="T10" fmla="*/ 52 w 104"/>
              <a:gd name="T11" fmla="*/ 257 h 280"/>
              <a:gd name="T12" fmla="*/ 52 w 104"/>
              <a:gd name="T13" fmla="*/ 257 h 280"/>
              <a:gd name="T14" fmla="*/ 95 w 104"/>
              <a:gd name="T15" fmla="*/ 140 h 280"/>
              <a:gd name="T16" fmla="*/ 52 w 104"/>
              <a:gd name="T17" fmla="*/ 23 h 280"/>
              <a:gd name="T18" fmla="*/ 52 w 104"/>
              <a:gd name="T19" fmla="*/ 23 h 280"/>
              <a:gd name="T20" fmla="*/ 52 w 104"/>
              <a:gd name="T21" fmla="*/ 0 h 280"/>
              <a:gd name="T22" fmla="*/ 52 w 104"/>
              <a:gd name="T23" fmla="*/ 280 h 280"/>
              <a:gd name="T24" fmla="*/ 0 w 104"/>
              <a:gd name="T25" fmla="*/ 140 h 280"/>
              <a:gd name="T26" fmla="*/ 52 w 104"/>
              <a:gd name="T27" fmla="*/ 0 h 280"/>
              <a:gd name="T28" fmla="*/ 52 w 104"/>
              <a:gd name="T29" fmla="*/ 23 h 280"/>
              <a:gd name="T30" fmla="*/ 9 w 104"/>
              <a:gd name="T31" fmla="*/ 140 h 280"/>
              <a:gd name="T32" fmla="*/ 52 w 104"/>
              <a:gd name="T33" fmla="*/ 257 h 280"/>
              <a:gd name="T34" fmla="*/ 52 w 104"/>
              <a:gd name="T35" fmla="*/ 28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4" h="280">
                <a:moveTo>
                  <a:pt x="52" y="0"/>
                </a:moveTo>
                <a:cubicBezTo>
                  <a:pt x="81" y="0"/>
                  <a:pt x="104" y="63"/>
                  <a:pt x="104" y="140"/>
                </a:cubicBezTo>
                <a:cubicBezTo>
                  <a:pt x="104" y="217"/>
                  <a:pt x="81" y="280"/>
                  <a:pt x="52" y="280"/>
                </a:cubicBezTo>
                <a:cubicBezTo>
                  <a:pt x="52" y="280"/>
                  <a:pt x="52" y="280"/>
                  <a:pt x="52" y="280"/>
                </a:cubicBezTo>
                <a:cubicBezTo>
                  <a:pt x="52" y="257"/>
                  <a:pt x="52" y="257"/>
                  <a:pt x="52" y="257"/>
                </a:cubicBezTo>
                <a:cubicBezTo>
                  <a:pt x="52" y="257"/>
                  <a:pt x="52" y="257"/>
                  <a:pt x="52" y="257"/>
                </a:cubicBezTo>
                <a:cubicBezTo>
                  <a:pt x="52" y="257"/>
                  <a:pt x="52" y="257"/>
                  <a:pt x="52" y="257"/>
                </a:cubicBezTo>
                <a:cubicBezTo>
                  <a:pt x="76" y="257"/>
                  <a:pt x="95" y="205"/>
                  <a:pt x="95" y="140"/>
                </a:cubicBezTo>
                <a:cubicBezTo>
                  <a:pt x="95" y="75"/>
                  <a:pt x="76" y="23"/>
                  <a:pt x="52" y="23"/>
                </a:cubicBezTo>
                <a:cubicBezTo>
                  <a:pt x="52" y="23"/>
                  <a:pt x="52" y="23"/>
                  <a:pt x="52" y="23"/>
                </a:cubicBezTo>
                <a:cubicBezTo>
                  <a:pt x="52" y="0"/>
                  <a:pt x="52" y="0"/>
                  <a:pt x="52" y="0"/>
                </a:cubicBezTo>
                <a:close/>
                <a:moveTo>
                  <a:pt x="52" y="280"/>
                </a:moveTo>
                <a:cubicBezTo>
                  <a:pt x="24" y="280"/>
                  <a:pt x="0" y="217"/>
                  <a:pt x="0" y="140"/>
                </a:cubicBezTo>
                <a:cubicBezTo>
                  <a:pt x="0" y="63"/>
                  <a:pt x="24" y="0"/>
                  <a:pt x="52" y="0"/>
                </a:cubicBezTo>
                <a:cubicBezTo>
                  <a:pt x="52" y="23"/>
                  <a:pt x="52" y="23"/>
                  <a:pt x="52" y="23"/>
                </a:cubicBezTo>
                <a:cubicBezTo>
                  <a:pt x="28" y="23"/>
                  <a:pt x="9" y="75"/>
                  <a:pt x="9" y="140"/>
                </a:cubicBezTo>
                <a:cubicBezTo>
                  <a:pt x="9" y="205"/>
                  <a:pt x="28" y="257"/>
                  <a:pt x="52" y="257"/>
                </a:cubicBezTo>
                <a:lnTo>
                  <a:pt x="52" y="280"/>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1" name="Freeform 129"/>
          <p:cNvSpPr>
            <a:spLocks noEditPoints="1" noChangeArrowheads="1"/>
          </p:cNvSpPr>
          <p:nvPr/>
        </p:nvSpPr>
        <p:spPr bwMode="auto">
          <a:xfrm>
            <a:off x="5529263" y="2320925"/>
            <a:ext cx="474662" cy="173038"/>
          </a:xfrm>
          <a:custGeom>
            <a:avLst/>
            <a:gdLst>
              <a:gd name="T0" fmla="*/ 140 w 280"/>
              <a:gd name="T1" fmla="*/ 0 h 103"/>
              <a:gd name="T2" fmla="*/ 140 w 280"/>
              <a:gd name="T3" fmla="*/ 0 h 103"/>
              <a:gd name="T4" fmla="*/ 280 w 280"/>
              <a:gd name="T5" fmla="*/ 51 h 103"/>
              <a:gd name="T6" fmla="*/ 140 w 280"/>
              <a:gd name="T7" fmla="*/ 103 h 103"/>
              <a:gd name="T8" fmla="*/ 140 w 280"/>
              <a:gd name="T9" fmla="*/ 103 h 103"/>
              <a:gd name="T10" fmla="*/ 140 w 280"/>
              <a:gd name="T11" fmla="*/ 94 h 103"/>
              <a:gd name="T12" fmla="*/ 140 w 280"/>
              <a:gd name="T13" fmla="*/ 94 h 103"/>
              <a:gd name="T14" fmla="*/ 257 w 280"/>
              <a:gd name="T15" fmla="*/ 51 h 103"/>
              <a:gd name="T16" fmla="*/ 257 w 280"/>
              <a:gd name="T17" fmla="*/ 51 h 103"/>
              <a:gd name="T18" fmla="*/ 140 w 280"/>
              <a:gd name="T19" fmla="*/ 8 h 103"/>
              <a:gd name="T20" fmla="*/ 140 w 280"/>
              <a:gd name="T21" fmla="*/ 8 h 103"/>
              <a:gd name="T22" fmla="*/ 140 w 280"/>
              <a:gd name="T23" fmla="*/ 0 h 103"/>
              <a:gd name="T24" fmla="*/ 0 w 280"/>
              <a:gd name="T25" fmla="*/ 51 h 103"/>
              <a:gd name="T26" fmla="*/ 140 w 280"/>
              <a:gd name="T27" fmla="*/ 0 h 103"/>
              <a:gd name="T28" fmla="*/ 140 w 280"/>
              <a:gd name="T29" fmla="*/ 8 h 103"/>
              <a:gd name="T30" fmla="*/ 23 w 280"/>
              <a:gd name="T31" fmla="*/ 51 h 103"/>
              <a:gd name="T32" fmla="*/ 140 w 280"/>
              <a:gd name="T33" fmla="*/ 94 h 103"/>
              <a:gd name="T34" fmla="*/ 140 w 280"/>
              <a:gd name="T35" fmla="*/ 103 h 103"/>
              <a:gd name="T36" fmla="*/ 0 w 280"/>
              <a:gd name="T37" fmla="*/ 51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0" h="103">
                <a:moveTo>
                  <a:pt x="140" y="0"/>
                </a:moveTo>
                <a:cubicBezTo>
                  <a:pt x="140" y="0"/>
                  <a:pt x="140" y="0"/>
                  <a:pt x="140" y="0"/>
                </a:cubicBezTo>
                <a:cubicBezTo>
                  <a:pt x="217" y="0"/>
                  <a:pt x="280" y="23"/>
                  <a:pt x="280" y="51"/>
                </a:cubicBezTo>
                <a:cubicBezTo>
                  <a:pt x="280" y="80"/>
                  <a:pt x="217" y="103"/>
                  <a:pt x="140" y="103"/>
                </a:cubicBezTo>
                <a:cubicBezTo>
                  <a:pt x="140" y="103"/>
                  <a:pt x="140" y="103"/>
                  <a:pt x="140" y="103"/>
                </a:cubicBezTo>
                <a:cubicBezTo>
                  <a:pt x="140" y="94"/>
                  <a:pt x="140" y="94"/>
                  <a:pt x="140" y="94"/>
                </a:cubicBezTo>
                <a:cubicBezTo>
                  <a:pt x="140" y="94"/>
                  <a:pt x="140" y="94"/>
                  <a:pt x="140" y="94"/>
                </a:cubicBezTo>
                <a:cubicBezTo>
                  <a:pt x="205" y="94"/>
                  <a:pt x="257" y="75"/>
                  <a:pt x="257" y="51"/>
                </a:cubicBezTo>
                <a:cubicBezTo>
                  <a:pt x="257" y="51"/>
                  <a:pt x="257" y="51"/>
                  <a:pt x="257" y="51"/>
                </a:cubicBezTo>
                <a:cubicBezTo>
                  <a:pt x="257" y="27"/>
                  <a:pt x="205" y="8"/>
                  <a:pt x="140" y="8"/>
                </a:cubicBezTo>
                <a:cubicBezTo>
                  <a:pt x="140" y="8"/>
                  <a:pt x="140" y="8"/>
                  <a:pt x="140" y="8"/>
                </a:cubicBezTo>
                <a:lnTo>
                  <a:pt x="140" y="0"/>
                </a:lnTo>
                <a:close/>
                <a:moveTo>
                  <a:pt x="0" y="51"/>
                </a:moveTo>
                <a:cubicBezTo>
                  <a:pt x="0" y="23"/>
                  <a:pt x="63" y="0"/>
                  <a:pt x="140" y="0"/>
                </a:cubicBezTo>
                <a:cubicBezTo>
                  <a:pt x="140" y="8"/>
                  <a:pt x="140" y="8"/>
                  <a:pt x="140" y="8"/>
                </a:cubicBezTo>
                <a:cubicBezTo>
                  <a:pt x="75" y="8"/>
                  <a:pt x="23" y="27"/>
                  <a:pt x="23" y="51"/>
                </a:cubicBezTo>
                <a:cubicBezTo>
                  <a:pt x="23" y="75"/>
                  <a:pt x="75" y="94"/>
                  <a:pt x="140" y="94"/>
                </a:cubicBezTo>
                <a:cubicBezTo>
                  <a:pt x="140" y="103"/>
                  <a:pt x="140" y="103"/>
                  <a:pt x="140" y="103"/>
                </a:cubicBezTo>
                <a:cubicBezTo>
                  <a:pt x="63" y="103"/>
                  <a:pt x="0" y="80"/>
                  <a:pt x="0" y="51"/>
                </a:cubicBez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2" name="Freeform 130"/>
          <p:cNvSpPr>
            <a:spLocks noEditPoints="1" noChangeArrowheads="1"/>
          </p:cNvSpPr>
          <p:nvPr/>
        </p:nvSpPr>
        <p:spPr bwMode="auto">
          <a:xfrm>
            <a:off x="5564188" y="2211388"/>
            <a:ext cx="403225" cy="388937"/>
          </a:xfrm>
          <a:custGeom>
            <a:avLst/>
            <a:gdLst>
              <a:gd name="T0" fmla="*/ 119 w 238"/>
              <a:gd name="T1" fmla="*/ 47 h 230"/>
              <a:gd name="T2" fmla="*/ 155 w 238"/>
              <a:gd name="T3" fmla="*/ 79 h 230"/>
              <a:gd name="T4" fmla="*/ 218 w 238"/>
              <a:gd name="T5" fmla="*/ 214 h 230"/>
              <a:gd name="T6" fmla="*/ 119 w 238"/>
              <a:gd name="T7" fmla="*/ 184 h 230"/>
              <a:gd name="T8" fmla="*/ 119 w 238"/>
              <a:gd name="T9" fmla="*/ 172 h 230"/>
              <a:gd name="T10" fmla="*/ 202 w 238"/>
              <a:gd name="T11" fmla="*/ 198 h 230"/>
              <a:gd name="T12" fmla="*/ 202 w 238"/>
              <a:gd name="T13" fmla="*/ 198 h 230"/>
              <a:gd name="T14" fmla="*/ 150 w 238"/>
              <a:gd name="T15" fmla="*/ 85 h 230"/>
              <a:gd name="T16" fmla="*/ 119 w 238"/>
              <a:gd name="T17" fmla="*/ 58 h 230"/>
              <a:gd name="T18" fmla="*/ 119 w 238"/>
              <a:gd name="T19" fmla="*/ 47 h 230"/>
              <a:gd name="T20" fmla="*/ 20 w 238"/>
              <a:gd name="T21" fmla="*/ 16 h 230"/>
              <a:gd name="T22" fmla="*/ 119 w 238"/>
              <a:gd name="T23" fmla="*/ 47 h 230"/>
              <a:gd name="T24" fmla="*/ 119 w 238"/>
              <a:gd name="T25" fmla="*/ 58 h 230"/>
              <a:gd name="T26" fmla="*/ 36 w 238"/>
              <a:gd name="T27" fmla="*/ 32 h 230"/>
              <a:gd name="T28" fmla="*/ 88 w 238"/>
              <a:gd name="T29" fmla="*/ 146 h 230"/>
              <a:gd name="T30" fmla="*/ 119 w 238"/>
              <a:gd name="T31" fmla="*/ 172 h 230"/>
              <a:gd name="T32" fmla="*/ 119 w 238"/>
              <a:gd name="T33" fmla="*/ 184 h 230"/>
              <a:gd name="T34" fmla="*/ 83 w 238"/>
              <a:gd name="T35" fmla="*/ 152 h 230"/>
              <a:gd name="T36" fmla="*/ 20 w 238"/>
              <a:gd name="T37" fmla="*/ 16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30">
                <a:moveTo>
                  <a:pt x="119" y="47"/>
                </a:moveTo>
                <a:cubicBezTo>
                  <a:pt x="131" y="56"/>
                  <a:pt x="143" y="67"/>
                  <a:pt x="155" y="79"/>
                </a:cubicBezTo>
                <a:cubicBezTo>
                  <a:pt x="210" y="133"/>
                  <a:pt x="238" y="194"/>
                  <a:pt x="218" y="214"/>
                </a:cubicBezTo>
                <a:cubicBezTo>
                  <a:pt x="202" y="230"/>
                  <a:pt x="162" y="216"/>
                  <a:pt x="119" y="184"/>
                </a:cubicBezTo>
                <a:cubicBezTo>
                  <a:pt x="119" y="172"/>
                  <a:pt x="119" y="172"/>
                  <a:pt x="119" y="172"/>
                </a:cubicBezTo>
                <a:cubicBezTo>
                  <a:pt x="155" y="200"/>
                  <a:pt x="189" y="211"/>
                  <a:pt x="202" y="198"/>
                </a:cubicBezTo>
                <a:cubicBezTo>
                  <a:pt x="202" y="198"/>
                  <a:pt x="202" y="198"/>
                  <a:pt x="202" y="198"/>
                </a:cubicBezTo>
                <a:cubicBezTo>
                  <a:pt x="219" y="181"/>
                  <a:pt x="195" y="130"/>
                  <a:pt x="150" y="85"/>
                </a:cubicBezTo>
                <a:cubicBezTo>
                  <a:pt x="139" y="74"/>
                  <a:pt x="129" y="65"/>
                  <a:pt x="119" y="58"/>
                </a:cubicBezTo>
                <a:lnTo>
                  <a:pt x="119" y="47"/>
                </a:lnTo>
                <a:close/>
                <a:moveTo>
                  <a:pt x="20" y="16"/>
                </a:moveTo>
                <a:cubicBezTo>
                  <a:pt x="36" y="0"/>
                  <a:pt x="76" y="14"/>
                  <a:pt x="119" y="47"/>
                </a:cubicBezTo>
                <a:cubicBezTo>
                  <a:pt x="119" y="58"/>
                  <a:pt x="119" y="58"/>
                  <a:pt x="119" y="58"/>
                </a:cubicBezTo>
                <a:cubicBezTo>
                  <a:pt x="83" y="30"/>
                  <a:pt x="49" y="19"/>
                  <a:pt x="36" y="32"/>
                </a:cubicBezTo>
                <a:cubicBezTo>
                  <a:pt x="19" y="49"/>
                  <a:pt x="43" y="100"/>
                  <a:pt x="88" y="146"/>
                </a:cubicBezTo>
                <a:cubicBezTo>
                  <a:pt x="99" y="156"/>
                  <a:pt x="109" y="165"/>
                  <a:pt x="119" y="172"/>
                </a:cubicBezTo>
                <a:cubicBezTo>
                  <a:pt x="119" y="184"/>
                  <a:pt x="119" y="184"/>
                  <a:pt x="119" y="184"/>
                </a:cubicBezTo>
                <a:cubicBezTo>
                  <a:pt x="107" y="174"/>
                  <a:pt x="95" y="164"/>
                  <a:pt x="83" y="152"/>
                </a:cubicBezTo>
                <a:cubicBezTo>
                  <a:pt x="28" y="97"/>
                  <a:pt x="0" y="36"/>
                  <a:pt x="20" y="16"/>
                </a:cubicBez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3" name="Freeform 131"/>
          <p:cNvSpPr>
            <a:spLocks noEditPoints="1" noChangeArrowheads="1"/>
          </p:cNvSpPr>
          <p:nvPr/>
        </p:nvSpPr>
        <p:spPr bwMode="auto">
          <a:xfrm>
            <a:off x="5564188" y="2211388"/>
            <a:ext cx="403225" cy="388937"/>
          </a:xfrm>
          <a:custGeom>
            <a:avLst/>
            <a:gdLst>
              <a:gd name="T0" fmla="*/ 119 w 238"/>
              <a:gd name="T1" fmla="*/ 47 h 230"/>
              <a:gd name="T2" fmla="*/ 218 w 238"/>
              <a:gd name="T3" fmla="*/ 16 h 230"/>
              <a:gd name="T4" fmla="*/ 155 w 238"/>
              <a:gd name="T5" fmla="*/ 152 h 230"/>
              <a:gd name="T6" fmla="*/ 119 w 238"/>
              <a:gd name="T7" fmla="*/ 184 h 230"/>
              <a:gd name="T8" fmla="*/ 119 w 238"/>
              <a:gd name="T9" fmla="*/ 172 h 230"/>
              <a:gd name="T10" fmla="*/ 150 w 238"/>
              <a:gd name="T11" fmla="*/ 146 h 230"/>
              <a:gd name="T12" fmla="*/ 202 w 238"/>
              <a:gd name="T13" fmla="*/ 32 h 230"/>
              <a:gd name="T14" fmla="*/ 202 w 238"/>
              <a:gd name="T15" fmla="*/ 32 h 230"/>
              <a:gd name="T16" fmla="*/ 119 w 238"/>
              <a:gd name="T17" fmla="*/ 58 h 230"/>
              <a:gd name="T18" fmla="*/ 119 w 238"/>
              <a:gd name="T19" fmla="*/ 47 h 230"/>
              <a:gd name="T20" fmla="*/ 20 w 238"/>
              <a:gd name="T21" fmla="*/ 214 h 230"/>
              <a:gd name="T22" fmla="*/ 83 w 238"/>
              <a:gd name="T23" fmla="*/ 79 h 230"/>
              <a:gd name="T24" fmla="*/ 119 w 238"/>
              <a:gd name="T25" fmla="*/ 47 h 230"/>
              <a:gd name="T26" fmla="*/ 119 w 238"/>
              <a:gd name="T27" fmla="*/ 58 h 230"/>
              <a:gd name="T28" fmla="*/ 88 w 238"/>
              <a:gd name="T29" fmla="*/ 85 h 230"/>
              <a:gd name="T30" fmla="*/ 36 w 238"/>
              <a:gd name="T31" fmla="*/ 198 h 230"/>
              <a:gd name="T32" fmla="*/ 119 w 238"/>
              <a:gd name="T33" fmla="*/ 172 h 230"/>
              <a:gd name="T34" fmla="*/ 119 w 238"/>
              <a:gd name="T35" fmla="*/ 184 h 230"/>
              <a:gd name="T36" fmla="*/ 20 w 238"/>
              <a:gd name="T37" fmla="*/ 214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8" h="230">
                <a:moveTo>
                  <a:pt x="119" y="47"/>
                </a:moveTo>
                <a:cubicBezTo>
                  <a:pt x="162" y="14"/>
                  <a:pt x="202" y="0"/>
                  <a:pt x="218" y="16"/>
                </a:cubicBezTo>
                <a:cubicBezTo>
                  <a:pt x="238" y="36"/>
                  <a:pt x="210" y="97"/>
                  <a:pt x="155" y="152"/>
                </a:cubicBezTo>
                <a:cubicBezTo>
                  <a:pt x="143" y="164"/>
                  <a:pt x="131" y="174"/>
                  <a:pt x="119" y="184"/>
                </a:cubicBezTo>
                <a:cubicBezTo>
                  <a:pt x="119" y="172"/>
                  <a:pt x="119" y="172"/>
                  <a:pt x="119" y="172"/>
                </a:cubicBezTo>
                <a:cubicBezTo>
                  <a:pt x="129" y="165"/>
                  <a:pt x="139" y="156"/>
                  <a:pt x="150" y="146"/>
                </a:cubicBezTo>
                <a:cubicBezTo>
                  <a:pt x="195" y="100"/>
                  <a:pt x="219" y="49"/>
                  <a:pt x="202" y="32"/>
                </a:cubicBezTo>
                <a:cubicBezTo>
                  <a:pt x="202" y="32"/>
                  <a:pt x="202" y="32"/>
                  <a:pt x="202" y="32"/>
                </a:cubicBezTo>
                <a:cubicBezTo>
                  <a:pt x="189" y="19"/>
                  <a:pt x="155" y="30"/>
                  <a:pt x="119" y="58"/>
                </a:cubicBezTo>
                <a:lnTo>
                  <a:pt x="119" y="47"/>
                </a:lnTo>
                <a:close/>
                <a:moveTo>
                  <a:pt x="20" y="214"/>
                </a:moveTo>
                <a:cubicBezTo>
                  <a:pt x="0" y="194"/>
                  <a:pt x="28" y="133"/>
                  <a:pt x="83" y="79"/>
                </a:cubicBezTo>
                <a:cubicBezTo>
                  <a:pt x="95" y="67"/>
                  <a:pt x="107" y="56"/>
                  <a:pt x="119" y="47"/>
                </a:cubicBezTo>
                <a:cubicBezTo>
                  <a:pt x="119" y="58"/>
                  <a:pt x="119" y="58"/>
                  <a:pt x="119" y="58"/>
                </a:cubicBezTo>
                <a:cubicBezTo>
                  <a:pt x="109" y="65"/>
                  <a:pt x="99" y="74"/>
                  <a:pt x="88" y="85"/>
                </a:cubicBezTo>
                <a:cubicBezTo>
                  <a:pt x="43" y="130"/>
                  <a:pt x="19" y="181"/>
                  <a:pt x="36" y="198"/>
                </a:cubicBezTo>
                <a:cubicBezTo>
                  <a:pt x="49" y="211"/>
                  <a:pt x="83" y="200"/>
                  <a:pt x="119" y="172"/>
                </a:cubicBezTo>
                <a:cubicBezTo>
                  <a:pt x="119" y="184"/>
                  <a:pt x="119" y="184"/>
                  <a:pt x="119" y="184"/>
                </a:cubicBezTo>
                <a:cubicBezTo>
                  <a:pt x="76" y="216"/>
                  <a:pt x="36" y="230"/>
                  <a:pt x="20" y="214"/>
                </a:cubicBez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4" name="Oval 132"/>
          <p:cNvSpPr>
            <a:spLocks noChangeArrowheads="1"/>
          </p:cNvSpPr>
          <p:nvPr/>
        </p:nvSpPr>
        <p:spPr bwMode="auto">
          <a:xfrm>
            <a:off x="5729288" y="2368550"/>
            <a:ext cx="71437" cy="74613"/>
          </a:xfrm>
          <a:prstGeom prst="ellipse">
            <a:avLst/>
          </a:pr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endParaRPr lang="zh-CN" altLang="en-US"/>
          </a:p>
        </p:txBody>
      </p:sp>
      <p:sp>
        <p:nvSpPr>
          <p:cNvPr id="36995" name="Freeform 133"/>
          <p:cNvSpPr>
            <a:spLocks noEditPoints="1" noChangeArrowheads="1"/>
          </p:cNvSpPr>
          <p:nvPr/>
        </p:nvSpPr>
        <p:spPr bwMode="auto">
          <a:xfrm>
            <a:off x="5043488" y="2036763"/>
            <a:ext cx="198437" cy="377825"/>
          </a:xfrm>
          <a:custGeom>
            <a:avLst/>
            <a:gdLst>
              <a:gd name="T0" fmla="*/ 135 w 135"/>
              <a:gd name="T1" fmla="*/ 0 h 256"/>
              <a:gd name="T2" fmla="*/ 135 w 135"/>
              <a:gd name="T3" fmla="*/ 256 h 256"/>
              <a:gd name="T4" fmla="*/ 79 w 135"/>
              <a:gd name="T5" fmla="*/ 256 h 256"/>
              <a:gd name="T6" fmla="*/ 79 w 135"/>
              <a:gd name="T7" fmla="*/ 221 h 256"/>
              <a:gd name="T8" fmla="*/ 115 w 135"/>
              <a:gd name="T9" fmla="*/ 221 h 256"/>
              <a:gd name="T10" fmla="*/ 115 w 135"/>
              <a:gd name="T11" fmla="*/ 99 h 256"/>
              <a:gd name="T12" fmla="*/ 79 w 135"/>
              <a:gd name="T13" fmla="*/ 161 h 256"/>
              <a:gd name="T14" fmla="*/ 79 w 135"/>
              <a:gd name="T15" fmla="*/ 106 h 256"/>
              <a:gd name="T16" fmla="*/ 135 w 135"/>
              <a:gd name="T17" fmla="*/ 0 h 256"/>
              <a:gd name="T18" fmla="*/ 79 w 135"/>
              <a:gd name="T19" fmla="*/ 256 h 256"/>
              <a:gd name="T20" fmla="*/ 0 w 135"/>
              <a:gd name="T21" fmla="*/ 256 h 256"/>
              <a:gd name="T22" fmla="*/ 79 w 135"/>
              <a:gd name="T23" fmla="*/ 106 h 256"/>
              <a:gd name="T24" fmla="*/ 79 w 135"/>
              <a:gd name="T25" fmla="*/ 161 h 256"/>
              <a:gd name="T26" fmla="*/ 45 w 135"/>
              <a:gd name="T27" fmla="*/ 221 h 256"/>
              <a:gd name="T28" fmla="*/ 79 w 135"/>
              <a:gd name="T29" fmla="*/ 221 h 256"/>
              <a:gd name="T30" fmla="*/ 79 w 135"/>
              <a:gd name="T31" fmla="*/ 256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5" h="256">
                <a:moveTo>
                  <a:pt x="135" y="0"/>
                </a:moveTo>
                <a:lnTo>
                  <a:pt x="135" y="256"/>
                </a:lnTo>
                <a:lnTo>
                  <a:pt x="79" y="256"/>
                </a:lnTo>
                <a:lnTo>
                  <a:pt x="79" y="221"/>
                </a:lnTo>
                <a:lnTo>
                  <a:pt x="115" y="221"/>
                </a:lnTo>
                <a:lnTo>
                  <a:pt x="115" y="99"/>
                </a:lnTo>
                <a:lnTo>
                  <a:pt x="79" y="161"/>
                </a:lnTo>
                <a:lnTo>
                  <a:pt x="79" y="106"/>
                </a:lnTo>
                <a:lnTo>
                  <a:pt x="135" y="0"/>
                </a:lnTo>
                <a:close/>
                <a:moveTo>
                  <a:pt x="79" y="256"/>
                </a:moveTo>
                <a:lnTo>
                  <a:pt x="0" y="256"/>
                </a:lnTo>
                <a:lnTo>
                  <a:pt x="79" y="106"/>
                </a:lnTo>
                <a:lnTo>
                  <a:pt x="79" y="161"/>
                </a:lnTo>
                <a:lnTo>
                  <a:pt x="45" y="221"/>
                </a:lnTo>
                <a:lnTo>
                  <a:pt x="79" y="221"/>
                </a:lnTo>
                <a:lnTo>
                  <a:pt x="79" y="256"/>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6" name="Rectangle 134"/>
          <p:cNvSpPr>
            <a:spLocks noChangeArrowheads="1"/>
          </p:cNvSpPr>
          <p:nvPr/>
        </p:nvSpPr>
        <p:spPr bwMode="auto">
          <a:xfrm>
            <a:off x="5292725" y="2033588"/>
            <a:ext cx="50800" cy="371475"/>
          </a:xfrm>
          <a:prstGeom prst="rect">
            <a:avLst/>
          </a:prstGeom>
          <a:solidFill>
            <a:srgbClr val="EDCD2D"/>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6997" name="Freeform 135"/>
          <p:cNvSpPr>
            <a:spLocks noEditPoints="1" noChangeArrowheads="1"/>
          </p:cNvSpPr>
          <p:nvPr/>
        </p:nvSpPr>
        <p:spPr bwMode="auto">
          <a:xfrm>
            <a:off x="6543675" y="3892550"/>
            <a:ext cx="436563" cy="317500"/>
          </a:xfrm>
          <a:custGeom>
            <a:avLst/>
            <a:gdLst>
              <a:gd name="T0" fmla="*/ 213 w 258"/>
              <a:gd name="T1" fmla="*/ 180 h 188"/>
              <a:gd name="T2" fmla="*/ 198 w 258"/>
              <a:gd name="T3" fmla="*/ 175 h 188"/>
              <a:gd name="T4" fmla="*/ 199 w 258"/>
              <a:gd name="T5" fmla="*/ 175 h 188"/>
              <a:gd name="T6" fmla="*/ 198 w 258"/>
              <a:gd name="T7" fmla="*/ 133 h 188"/>
              <a:gd name="T8" fmla="*/ 217 w 258"/>
              <a:gd name="T9" fmla="*/ 125 h 188"/>
              <a:gd name="T10" fmla="*/ 226 w 258"/>
              <a:gd name="T11" fmla="*/ 96 h 188"/>
              <a:gd name="T12" fmla="*/ 198 w 258"/>
              <a:gd name="T13" fmla="*/ 77 h 188"/>
              <a:gd name="T14" fmla="*/ 215 w 258"/>
              <a:gd name="T15" fmla="*/ 50 h 188"/>
              <a:gd name="T16" fmla="*/ 198 w 258"/>
              <a:gd name="T17" fmla="*/ 40 h 188"/>
              <a:gd name="T18" fmla="*/ 181 w 258"/>
              <a:gd name="T19" fmla="*/ 9 h 188"/>
              <a:gd name="T20" fmla="*/ 198 w 258"/>
              <a:gd name="T21" fmla="*/ 40 h 188"/>
              <a:gd name="T22" fmla="*/ 181 w 258"/>
              <a:gd name="T23" fmla="*/ 53 h 188"/>
              <a:gd name="T24" fmla="*/ 181 w 258"/>
              <a:gd name="T25" fmla="*/ 23 h 188"/>
              <a:gd name="T26" fmla="*/ 198 w 258"/>
              <a:gd name="T27" fmla="*/ 186 h 188"/>
              <a:gd name="T28" fmla="*/ 181 w 258"/>
              <a:gd name="T29" fmla="*/ 175 h 188"/>
              <a:gd name="T30" fmla="*/ 198 w 258"/>
              <a:gd name="T31" fmla="*/ 186 h 188"/>
              <a:gd name="T32" fmla="*/ 198 w 258"/>
              <a:gd name="T33" fmla="*/ 86 h 188"/>
              <a:gd name="T34" fmla="*/ 189 w 258"/>
              <a:gd name="T35" fmla="*/ 115 h 188"/>
              <a:gd name="T36" fmla="*/ 198 w 258"/>
              <a:gd name="T37" fmla="*/ 133 h 188"/>
              <a:gd name="T38" fmla="*/ 181 w 258"/>
              <a:gd name="T39" fmla="*/ 64 h 188"/>
              <a:gd name="T40" fmla="*/ 198 w 258"/>
              <a:gd name="T41" fmla="*/ 77 h 188"/>
              <a:gd name="T42" fmla="*/ 181 w 258"/>
              <a:gd name="T43" fmla="*/ 9 h 188"/>
              <a:gd name="T44" fmla="*/ 180 w 258"/>
              <a:gd name="T45" fmla="*/ 21 h 188"/>
              <a:gd name="T46" fmla="*/ 167 w 258"/>
              <a:gd name="T47" fmla="*/ 5 h 188"/>
              <a:gd name="T48" fmla="*/ 167 w 258"/>
              <a:gd name="T49" fmla="*/ 184 h 188"/>
              <a:gd name="T50" fmla="*/ 168 w 258"/>
              <a:gd name="T51" fmla="*/ 164 h 188"/>
              <a:gd name="T52" fmla="*/ 181 w 258"/>
              <a:gd name="T53" fmla="*/ 188 h 188"/>
              <a:gd name="T54" fmla="*/ 181 w 258"/>
              <a:gd name="T55" fmla="*/ 53 h 188"/>
              <a:gd name="T56" fmla="*/ 181 w 258"/>
              <a:gd name="T57" fmla="*/ 132 h 188"/>
              <a:gd name="T58" fmla="*/ 167 w 258"/>
              <a:gd name="T59" fmla="*/ 146 h 188"/>
              <a:gd name="T60" fmla="*/ 174 w 258"/>
              <a:gd name="T61" fmla="*/ 40 h 188"/>
              <a:gd name="T62" fmla="*/ 55 w 258"/>
              <a:gd name="T63" fmla="*/ 26 h 188"/>
              <a:gd name="T64" fmla="*/ 167 w 258"/>
              <a:gd name="T65" fmla="*/ 14 h 188"/>
              <a:gd name="T66" fmla="*/ 161 w 258"/>
              <a:gd name="T67" fmla="*/ 15 h 188"/>
              <a:gd name="T68" fmla="*/ 167 w 258"/>
              <a:gd name="T69" fmla="*/ 42 h 188"/>
              <a:gd name="T70" fmla="*/ 167 w 258"/>
              <a:gd name="T71" fmla="*/ 162 h 188"/>
              <a:gd name="T72" fmla="*/ 92 w 258"/>
              <a:gd name="T73" fmla="*/ 145 h 188"/>
              <a:gd name="T74" fmla="*/ 55 w 258"/>
              <a:gd name="T75" fmla="*/ 124 h 188"/>
              <a:gd name="T76" fmla="*/ 67 w 258"/>
              <a:gd name="T77" fmla="*/ 121 h 188"/>
              <a:gd name="T78" fmla="*/ 55 w 258"/>
              <a:gd name="T79" fmla="*/ 68 h 188"/>
              <a:gd name="T80" fmla="*/ 5 w 258"/>
              <a:gd name="T81" fmla="*/ 104 h 188"/>
              <a:gd name="T82" fmla="*/ 55 w 258"/>
              <a:gd name="T83" fmla="*/ 26 h 188"/>
              <a:gd name="T84" fmla="*/ 42 w 258"/>
              <a:gd name="T85" fmla="*/ 71 h 188"/>
              <a:gd name="T86" fmla="*/ 55 w 258"/>
              <a:gd name="T87" fmla="*/ 124 h 188"/>
              <a:gd name="T88" fmla="*/ 5 w 258"/>
              <a:gd name="T89" fmla="*/ 10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8" h="188">
                <a:moveTo>
                  <a:pt x="198" y="17"/>
                </a:moveTo>
                <a:cubicBezTo>
                  <a:pt x="258" y="55"/>
                  <a:pt x="248" y="159"/>
                  <a:pt x="213" y="180"/>
                </a:cubicBezTo>
                <a:cubicBezTo>
                  <a:pt x="208" y="183"/>
                  <a:pt x="203" y="185"/>
                  <a:pt x="198" y="186"/>
                </a:cubicBezTo>
                <a:cubicBezTo>
                  <a:pt x="198" y="175"/>
                  <a:pt x="198" y="175"/>
                  <a:pt x="198" y="175"/>
                </a:cubicBezTo>
                <a:cubicBezTo>
                  <a:pt x="199" y="175"/>
                  <a:pt x="199" y="175"/>
                  <a:pt x="199" y="175"/>
                </a:cubicBezTo>
                <a:cubicBezTo>
                  <a:pt x="199" y="175"/>
                  <a:pt x="199" y="175"/>
                  <a:pt x="199" y="175"/>
                </a:cubicBezTo>
                <a:cubicBezTo>
                  <a:pt x="211" y="169"/>
                  <a:pt x="215" y="155"/>
                  <a:pt x="209" y="144"/>
                </a:cubicBezTo>
                <a:cubicBezTo>
                  <a:pt x="207" y="139"/>
                  <a:pt x="203" y="135"/>
                  <a:pt x="198" y="133"/>
                </a:cubicBezTo>
                <a:cubicBezTo>
                  <a:pt x="198" y="125"/>
                  <a:pt x="198" y="125"/>
                  <a:pt x="198" y="125"/>
                </a:cubicBezTo>
                <a:cubicBezTo>
                  <a:pt x="204" y="128"/>
                  <a:pt x="211" y="128"/>
                  <a:pt x="217" y="125"/>
                </a:cubicBezTo>
                <a:cubicBezTo>
                  <a:pt x="217" y="125"/>
                  <a:pt x="217" y="125"/>
                  <a:pt x="217" y="125"/>
                </a:cubicBezTo>
                <a:cubicBezTo>
                  <a:pt x="228" y="120"/>
                  <a:pt x="232" y="107"/>
                  <a:pt x="226" y="96"/>
                </a:cubicBezTo>
                <a:cubicBezTo>
                  <a:pt x="221" y="86"/>
                  <a:pt x="209" y="81"/>
                  <a:pt x="198" y="86"/>
                </a:cubicBezTo>
                <a:cubicBezTo>
                  <a:pt x="198" y="77"/>
                  <a:pt x="198" y="77"/>
                  <a:pt x="198" y="77"/>
                </a:cubicBezTo>
                <a:cubicBezTo>
                  <a:pt x="201" y="78"/>
                  <a:pt x="204" y="77"/>
                  <a:pt x="207" y="76"/>
                </a:cubicBezTo>
                <a:cubicBezTo>
                  <a:pt x="216" y="71"/>
                  <a:pt x="220" y="60"/>
                  <a:pt x="215" y="50"/>
                </a:cubicBezTo>
                <a:cubicBezTo>
                  <a:pt x="215" y="50"/>
                  <a:pt x="215" y="50"/>
                  <a:pt x="215" y="50"/>
                </a:cubicBezTo>
                <a:cubicBezTo>
                  <a:pt x="212" y="44"/>
                  <a:pt x="205" y="40"/>
                  <a:pt x="198" y="40"/>
                </a:cubicBezTo>
                <a:lnTo>
                  <a:pt x="198" y="17"/>
                </a:lnTo>
                <a:close/>
                <a:moveTo>
                  <a:pt x="181" y="9"/>
                </a:moveTo>
                <a:cubicBezTo>
                  <a:pt x="187" y="11"/>
                  <a:pt x="193" y="14"/>
                  <a:pt x="198" y="17"/>
                </a:cubicBezTo>
                <a:cubicBezTo>
                  <a:pt x="198" y="40"/>
                  <a:pt x="198" y="40"/>
                  <a:pt x="198" y="40"/>
                </a:cubicBezTo>
                <a:cubicBezTo>
                  <a:pt x="196" y="40"/>
                  <a:pt x="193" y="40"/>
                  <a:pt x="190" y="42"/>
                </a:cubicBezTo>
                <a:cubicBezTo>
                  <a:pt x="185" y="44"/>
                  <a:pt x="182" y="48"/>
                  <a:pt x="181" y="53"/>
                </a:cubicBezTo>
                <a:cubicBezTo>
                  <a:pt x="181" y="32"/>
                  <a:pt x="181" y="32"/>
                  <a:pt x="181" y="32"/>
                </a:cubicBezTo>
                <a:cubicBezTo>
                  <a:pt x="182" y="29"/>
                  <a:pt x="182" y="26"/>
                  <a:pt x="181" y="23"/>
                </a:cubicBezTo>
                <a:cubicBezTo>
                  <a:pt x="181" y="9"/>
                  <a:pt x="181" y="9"/>
                  <a:pt x="181" y="9"/>
                </a:cubicBezTo>
                <a:close/>
                <a:moveTo>
                  <a:pt x="198" y="186"/>
                </a:moveTo>
                <a:cubicBezTo>
                  <a:pt x="192" y="188"/>
                  <a:pt x="186" y="188"/>
                  <a:pt x="181" y="188"/>
                </a:cubicBezTo>
                <a:cubicBezTo>
                  <a:pt x="181" y="175"/>
                  <a:pt x="181" y="175"/>
                  <a:pt x="181" y="175"/>
                </a:cubicBezTo>
                <a:cubicBezTo>
                  <a:pt x="186" y="178"/>
                  <a:pt x="193" y="178"/>
                  <a:pt x="198" y="175"/>
                </a:cubicBezTo>
                <a:cubicBezTo>
                  <a:pt x="198" y="186"/>
                  <a:pt x="198" y="186"/>
                  <a:pt x="198" y="186"/>
                </a:cubicBezTo>
                <a:close/>
                <a:moveTo>
                  <a:pt x="198" y="77"/>
                </a:moveTo>
                <a:cubicBezTo>
                  <a:pt x="198" y="86"/>
                  <a:pt x="198" y="86"/>
                  <a:pt x="198" y="86"/>
                </a:cubicBezTo>
                <a:cubicBezTo>
                  <a:pt x="198" y="86"/>
                  <a:pt x="198" y="86"/>
                  <a:pt x="198" y="87"/>
                </a:cubicBezTo>
                <a:cubicBezTo>
                  <a:pt x="187" y="92"/>
                  <a:pt x="183" y="105"/>
                  <a:pt x="189" y="115"/>
                </a:cubicBezTo>
                <a:cubicBezTo>
                  <a:pt x="191" y="120"/>
                  <a:pt x="194" y="123"/>
                  <a:pt x="198" y="125"/>
                </a:cubicBezTo>
                <a:cubicBezTo>
                  <a:pt x="198" y="133"/>
                  <a:pt x="198" y="133"/>
                  <a:pt x="198" y="133"/>
                </a:cubicBezTo>
                <a:cubicBezTo>
                  <a:pt x="193" y="130"/>
                  <a:pt x="187" y="130"/>
                  <a:pt x="181" y="132"/>
                </a:cubicBezTo>
                <a:cubicBezTo>
                  <a:pt x="181" y="64"/>
                  <a:pt x="181" y="64"/>
                  <a:pt x="181" y="64"/>
                </a:cubicBezTo>
                <a:cubicBezTo>
                  <a:pt x="181" y="65"/>
                  <a:pt x="181" y="66"/>
                  <a:pt x="182" y="67"/>
                </a:cubicBezTo>
                <a:cubicBezTo>
                  <a:pt x="185" y="74"/>
                  <a:pt x="192" y="77"/>
                  <a:pt x="198" y="77"/>
                </a:cubicBezTo>
                <a:close/>
                <a:moveTo>
                  <a:pt x="167" y="5"/>
                </a:moveTo>
                <a:cubicBezTo>
                  <a:pt x="172" y="6"/>
                  <a:pt x="176" y="7"/>
                  <a:pt x="181" y="9"/>
                </a:cubicBezTo>
                <a:cubicBezTo>
                  <a:pt x="181" y="23"/>
                  <a:pt x="181" y="23"/>
                  <a:pt x="181" y="23"/>
                </a:cubicBezTo>
                <a:cubicBezTo>
                  <a:pt x="180" y="23"/>
                  <a:pt x="180" y="22"/>
                  <a:pt x="180" y="21"/>
                </a:cubicBezTo>
                <a:cubicBezTo>
                  <a:pt x="177" y="16"/>
                  <a:pt x="172" y="14"/>
                  <a:pt x="167" y="14"/>
                </a:cubicBezTo>
                <a:cubicBezTo>
                  <a:pt x="167" y="5"/>
                  <a:pt x="167" y="5"/>
                  <a:pt x="167" y="5"/>
                </a:cubicBezTo>
                <a:close/>
                <a:moveTo>
                  <a:pt x="181" y="188"/>
                </a:moveTo>
                <a:cubicBezTo>
                  <a:pt x="176" y="187"/>
                  <a:pt x="172" y="186"/>
                  <a:pt x="167" y="184"/>
                </a:cubicBezTo>
                <a:cubicBezTo>
                  <a:pt x="167" y="162"/>
                  <a:pt x="167" y="162"/>
                  <a:pt x="167" y="162"/>
                </a:cubicBezTo>
                <a:cubicBezTo>
                  <a:pt x="168" y="163"/>
                  <a:pt x="168" y="163"/>
                  <a:pt x="168" y="164"/>
                </a:cubicBezTo>
                <a:cubicBezTo>
                  <a:pt x="171" y="170"/>
                  <a:pt x="176" y="173"/>
                  <a:pt x="181" y="175"/>
                </a:cubicBezTo>
                <a:cubicBezTo>
                  <a:pt x="181" y="188"/>
                  <a:pt x="181" y="188"/>
                  <a:pt x="181" y="188"/>
                </a:cubicBezTo>
                <a:close/>
                <a:moveTo>
                  <a:pt x="181" y="32"/>
                </a:moveTo>
                <a:cubicBezTo>
                  <a:pt x="181" y="53"/>
                  <a:pt x="181" y="53"/>
                  <a:pt x="181" y="53"/>
                </a:cubicBezTo>
                <a:cubicBezTo>
                  <a:pt x="180" y="57"/>
                  <a:pt x="180" y="60"/>
                  <a:pt x="181" y="64"/>
                </a:cubicBezTo>
                <a:cubicBezTo>
                  <a:pt x="181" y="132"/>
                  <a:pt x="181" y="132"/>
                  <a:pt x="181" y="132"/>
                </a:cubicBezTo>
                <a:cubicBezTo>
                  <a:pt x="180" y="133"/>
                  <a:pt x="179" y="133"/>
                  <a:pt x="179" y="133"/>
                </a:cubicBezTo>
                <a:cubicBezTo>
                  <a:pt x="173" y="136"/>
                  <a:pt x="169" y="141"/>
                  <a:pt x="167" y="146"/>
                </a:cubicBezTo>
                <a:cubicBezTo>
                  <a:pt x="167" y="42"/>
                  <a:pt x="167" y="42"/>
                  <a:pt x="167" y="42"/>
                </a:cubicBezTo>
                <a:cubicBezTo>
                  <a:pt x="169" y="42"/>
                  <a:pt x="172" y="41"/>
                  <a:pt x="174" y="40"/>
                </a:cubicBezTo>
                <a:cubicBezTo>
                  <a:pt x="177" y="39"/>
                  <a:pt x="179" y="36"/>
                  <a:pt x="181" y="32"/>
                </a:cubicBezTo>
                <a:close/>
                <a:moveTo>
                  <a:pt x="55" y="26"/>
                </a:moveTo>
                <a:cubicBezTo>
                  <a:pt x="102" y="5"/>
                  <a:pt x="139" y="0"/>
                  <a:pt x="167" y="5"/>
                </a:cubicBezTo>
                <a:cubicBezTo>
                  <a:pt x="167" y="14"/>
                  <a:pt x="167" y="14"/>
                  <a:pt x="167" y="14"/>
                </a:cubicBezTo>
                <a:cubicBezTo>
                  <a:pt x="165" y="13"/>
                  <a:pt x="163" y="14"/>
                  <a:pt x="161" y="15"/>
                </a:cubicBezTo>
                <a:cubicBezTo>
                  <a:pt x="161" y="15"/>
                  <a:pt x="161" y="15"/>
                  <a:pt x="161" y="15"/>
                </a:cubicBezTo>
                <a:cubicBezTo>
                  <a:pt x="154" y="18"/>
                  <a:pt x="151" y="27"/>
                  <a:pt x="155" y="34"/>
                </a:cubicBezTo>
                <a:cubicBezTo>
                  <a:pt x="157" y="39"/>
                  <a:pt x="162" y="42"/>
                  <a:pt x="167" y="42"/>
                </a:cubicBezTo>
                <a:cubicBezTo>
                  <a:pt x="167" y="146"/>
                  <a:pt x="167" y="146"/>
                  <a:pt x="167" y="146"/>
                </a:cubicBezTo>
                <a:cubicBezTo>
                  <a:pt x="166" y="151"/>
                  <a:pt x="165" y="156"/>
                  <a:pt x="167" y="162"/>
                </a:cubicBezTo>
                <a:cubicBezTo>
                  <a:pt x="167" y="184"/>
                  <a:pt x="167" y="184"/>
                  <a:pt x="167" y="184"/>
                </a:cubicBezTo>
                <a:cubicBezTo>
                  <a:pt x="141" y="173"/>
                  <a:pt x="120" y="142"/>
                  <a:pt x="92" y="145"/>
                </a:cubicBezTo>
                <a:cubicBezTo>
                  <a:pt x="79" y="146"/>
                  <a:pt x="66" y="147"/>
                  <a:pt x="55" y="146"/>
                </a:cubicBezTo>
                <a:cubicBezTo>
                  <a:pt x="55" y="124"/>
                  <a:pt x="55" y="124"/>
                  <a:pt x="55" y="124"/>
                </a:cubicBezTo>
                <a:cubicBezTo>
                  <a:pt x="59" y="124"/>
                  <a:pt x="63" y="123"/>
                  <a:pt x="67" y="121"/>
                </a:cubicBezTo>
                <a:cubicBezTo>
                  <a:pt x="67" y="121"/>
                  <a:pt x="67" y="121"/>
                  <a:pt x="67" y="121"/>
                </a:cubicBezTo>
                <a:cubicBezTo>
                  <a:pt x="81" y="114"/>
                  <a:pt x="86" y="97"/>
                  <a:pt x="79" y="84"/>
                </a:cubicBezTo>
                <a:cubicBezTo>
                  <a:pt x="75" y="74"/>
                  <a:pt x="65" y="68"/>
                  <a:pt x="55" y="68"/>
                </a:cubicBezTo>
                <a:lnTo>
                  <a:pt x="55" y="26"/>
                </a:lnTo>
                <a:close/>
                <a:moveTo>
                  <a:pt x="5" y="104"/>
                </a:moveTo>
                <a:cubicBezTo>
                  <a:pt x="0" y="59"/>
                  <a:pt x="45" y="31"/>
                  <a:pt x="45" y="31"/>
                </a:cubicBezTo>
                <a:cubicBezTo>
                  <a:pt x="48" y="29"/>
                  <a:pt x="51" y="28"/>
                  <a:pt x="55" y="26"/>
                </a:cubicBezTo>
                <a:cubicBezTo>
                  <a:pt x="55" y="68"/>
                  <a:pt x="55" y="68"/>
                  <a:pt x="55" y="68"/>
                </a:cubicBezTo>
                <a:cubicBezTo>
                  <a:pt x="50" y="68"/>
                  <a:pt x="46" y="69"/>
                  <a:pt x="42" y="71"/>
                </a:cubicBezTo>
                <a:cubicBezTo>
                  <a:pt x="28" y="78"/>
                  <a:pt x="23" y="95"/>
                  <a:pt x="30" y="109"/>
                </a:cubicBezTo>
                <a:cubicBezTo>
                  <a:pt x="35" y="118"/>
                  <a:pt x="44" y="124"/>
                  <a:pt x="55" y="124"/>
                </a:cubicBezTo>
                <a:cubicBezTo>
                  <a:pt x="55" y="146"/>
                  <a:pt x="55" y="146"/>
                  <a:pt x="55" y="146"/>
                </a:cubicBezTo>
                <a:cubicBezTo>
                  <a:pt x="29" y="144"/>
                  <a:pt x="9" y="134"/>
                  <a:pt x="5" y="104"/>
                </a:cubicBez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8" name="Freeform 136"/>
          <p:cNvSpPr>
            <a:spLocks noChangeArrowheads="1"/>
          </p:cNvSpPr>
          <p:nvPr/>
        </p:nvSpPr>
        <p:spPr bwMode="auto">
          <a:xfrm>
            <a:off x="5357813" y="4210050"/>
            <a:ext cx="390525" cy="392113"/>
          </a:xfrm>
          <a:custGeom>
            <a:avLst/>
            <a:gdLst>
              <a:gd name="T0" fmla="*/ 61 w 230"/>
              <a:gd name="T1" fmla="*/ 12 h 231"/>
              <a:gd name="T2" fmla="*/ 15 w 230"/>
              <a:gd name="T3" fmla="*/ 103 h 231"/>
              <a:gd name="T4" fmla="*/ 128 w 230"/>
              <a:gd name="T5" fmla="*/ 217 h 231"/>
              <a:gd name="T6" fmla="*/ 218 w 230"/>
              <a:gd name="T7" fmla="*/ 172 h 231"/>
              <a:gd name="T8" fmla="*/ 230 w 230"/>
              <a:gd name="T9" fmla="*/ 181 h 231"/>
              <a:gd name="T10" fmla="*/ 128 w 230"/>
              <a:gd name="T11" fmla="*/ 231 h 231"/>
              <a:gd name="T12" fmla="*/ 0 w 230"/>
              <a:gd name="T13" fmla="*/ 103 h 231"/>
              <a:gd name="T14" fmla="*/ 52 w 230"/>
              <a:gd name="T15" fmla="*/ 0 h 231"/>
              <a:gd name="T16" fmla="*/ 61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61" y="12"/>
                </a:moveTo>
                <a:cubicBezTo>
                  <a:pt x="33" y="33"/>
                  <a:pt x="15" y="66"/>
                  <a:pt x="15" y="103"/>
                </a:cubicBezTo>
                <a:cubicBezTo>
                  <a:pt x="15" y="166"/>
                  <a:pt x="66" y="217"/>
                  <a:pt x="128" y="217"/>
                </a:cubicBezTo>
                <a:cubicBezTo>
                  <a:pt x="165" y="217"/>
                  <a:pt x="198" y="199"/>
                  <a:pt x="218" y="172"/>
                </a:cubicBezTo>
                <a:cubicBezTo>
                  <a:pt x="230" y="181"/>
                  <a:pt x="230" y="181"/>
                  <a:pt x="230" y="181"/>
                </a:cubicBezTo>
                <a:cubicBezTo>
                  <a:pt x="206" y="212"/>
                  <a:pt x="170" y="231"/>
                  <a:pt x="128" y="231"/>
                </a:cubicBezTo>
                <a:cubicBezTo>
                  <a:pt x="57" y="231"/>
                  <a:pt x="0" y="174"/>
                  <a:pt x="0" y="103"/>
                </a:cubicBezTo>
                <a:cubicBezTo>
                  <a:pt x="0" y="61"/>
                  <a:pt x="21" y="24"/>
                  <a:pt x="52" y="0"/>
                </a:cubicBezTo>
                <a:lnTo>
                  <a:pt x="61" y="12"/>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6999" name="Freeform 137"/>
          <p:cNvSpPr>
            <a:spLocks noEditPoints="1" noChangeArrowheads="1"/>
          </p:cNvSpPr>
          <p:nvPr/>
        </p:nvSpPr>
        <p:spPr bwMode="auto">
          <a:xfrm>
            <a:off x="5400675" y="4217988"/>
            <a:ext cx="342900" cy="342900"/>
          </a:xfrm>
          <a:custGeom>
            <a:avLst/>
            <a:gdLst>
              <a:gd name="T0" fmla="*/ 101 w 203"/>
              <a:gd name="T1" fmla="*/ 0 h 203"/>
              <a:gd name="T2" fmla="*/ 203 w 203"/>
              <a:gd name="T3" fmla="*/ 102 h 203"/>
              <a:gd name="T4" fmla="*/ 101 w 203"/>
              <a:gd name="T5" fmla="*/ 203 h 203"/>
              <a:gd name="T6" fmla="*/ 101 w 203"/>
              <a:gd name="T7" fmla="*/ 203 h 203"/>
              <a:gd name="T8" fmla="*/ 101 w 203"/>
              <a:gd name="T9" fmla="*/ 199 h 203"/>
              <a:gd name="T10" fmla="*/ 101 w 203"/>
              <a:gd name="T11" fmla="*/ 199 h 203"/>
              <a:gd name="T12" fmla="*/ 101 w 203"/>
              <a:gd name="T13" fmla="*/ 199 h 203"/>
              <a:gd name="T14" fmla="*/ 198 w 203"/>
              <a:gd name="T15" fmla="*/ 102 h 203"/>
              <a:gd name="T16" fmla="*/ 101 w 203"/>
              <a:gd name="T17" fmla="*/ 5 h 203"/>
              <a:gd name="T18" fmla="*/ 101 w 203"/>
              <a:gd name="T19" fmla="*/ 5 h 203"/>
              <a:gd name="T20" fmla="*/ 101 w 203"/>
              <a:gd name="T21" fmla="*/ 0 h 203"/>
              <a:gd name="T22" fmla="*/ 101 w 203"/>
              <a:gd name="T23" fmla="*/ 203 h 203"/>
              <a:gd name="T24" fmla="*/ 0 w 203"/>
              <a:gd name="T25" fmla="*/ 102 h 203"/>
              <a:gd name="T26" fmla="*/ 101 w 203"/>
              <a:gd name="T27" fmla="*/ 0 h 203"/>
              <a:gd name="T28" fmla="*/ 101 w 203"/>
              <a:gd name="T29" fmla="*/ 5 h 203"/>
              <a:gd name="T30" fmla="*/ 5 w 203"/>
              <a:gd name="T31" fmla="*/ 102 h 203"/>
              <a:gd name="T32" fmla="*/ 101 w 203"/>
              <a:gd name="T33" fmla="*/ 199 h 203"/>
              <a:gd name="T34" fmla="*/ 101 w 203"/>
              <a:gd name="T3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1" y="0"/>
                </a:moveTo>
                <a:cubicBezTo>
                  <a:pt x="157" y="0"/>
                  <a:pt x="203" y="46"/>
                  <a:pt x="203" y="102"/>
                </a:cubicBezTo>
                <a:cubicBezTo>
                  <a:pt x="203" y="158"/>
                  <a:pt x="157" y="203"/>
                  <a:pt x="101" y="203"/>
                </a:cubicBezTo>
                <a:cubicBezTo>
                  <a:pt x="101" y="203"/>
                  <a:pt x="101" y="203"/>
                  <a:pt x="101" y="203"/>
                </a:cubicBezTo>
                <a:cubicBezTo>
                  <a:pt x="101" y="199"/>
                  <a:pt x="101" y="199"/>
                  <a:pt x="101" y="199"/>
                </a:cubicBezTo>
                <a:cubicBezTo>
                  <a:pt x="101" y="199"/>
                  <a:pt x="101" y="199"/>
                  <a:pt x="101" y="199"/>
                </a:cubicBezTo>
                <a:cubicBezTo>
                  <a:pt x="101" y="199"/>
                  <a:pt x="101" y="199"/>
                  <a:pt x="101" y="199"/>
                </a:cubicBezTo>
                <a:cubicBezTo>
                  <a:pt x="155" y="199"/>
                  <a:pt x="198" y="155"/>
                  <a:pt x="198" y="102"/>
                </a:cubicBezTo>
                <a:cubicBezTo>
                  <a:pt x="198" y="48"/>
                  <a:pt x="155" y="5"/>
                  <a:pt x="101" y="5"/>
                </a:cubicBezTo>
                <a:cubicBezTo>
                  <a:pt x="101" y="5"/>
                  <a:pt x="101" y="5"/>
                  <a:pt x="101" y="5"/>
                </a:cubicBezTo>
                <a:cubicBezTo>
                  <a:pt x="101" y="0"/>
                  <a:pt x="101" y="0"/>
                  <a:pt x="101" y="0"/>
                </a:cubicBezTo>
                <a:close/>
                <a:moveTo>
                  <a:pt x="101" y="203"/>
                </a:moveTo>
                <a:cubicBezTo>
                  <a:pt x="45" y="203"/>
                  <a:pt x="0" y="158"/>
                  <a:pt x="0" y="102"/>
                </a:cubicBezTo>
                <a:cubicBezTo>
                  <a:pt x="0" y="46"/>
                  <a:pt x="45" y="0"/>
                  <a:pt x="101" y="0"/>
                </a:cubicBezTo>
                <a:cubicBezTo>
                  <a:pt x="101" y="5"/>
                  <a:pt x="101" y="5"/>
                  <a:pt x="101" y="5"/>
                </a:cubicBezTo>
                <a:cubicBezTo>
                  <a:pt x="48" y="5"/>
                  <a:pt x="5" y="48"/>
                  <a:pt x="5" y="102"/>
                </a:cubicBezTo>
                <a:cubicBezTo>
                  <a:pt x="5" y="155"/>
                  <a:pt x="48" y="199"/>
                  <a:pt x="101" y="199"/>
                </a:cubicBezTo>
                <a:lnTo>
                  <a:pt x="101" y="203"/>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0" name="Freeform 138"/>
          <p:cNvSpPr>
            <a:spLocks noChangeArrowheads="1"/>
          </p:cNvSpPr>
          <p:nvPr/>
        </p:nvSpPr>
        <p:spPr bwMode="auto">
          <a:xfrm>
            <a:off x="5367338" y="4224338"/>
            <a:ext cx="385762" cy="338137"/>
          </a:xfrm>
          <a:custGeom>
            <a:avLst/>
            <a:gdLst>
              <a:gd name="T0" fmla="*/ 162 w 227"/>
              <a:gd name="T1" fmla="*/ 16 h 200"/>
              <a:gd name="T2" fmla="*/ 166 w 227"/>
              <a:gd name="T3" fmla="*/ 24 h 200"/>
              <a:gd name="T4" fmla="*/ 170 w 227"/>
              <a:gd name="T5" fmla="*/ 29 h 200"/>
              <a:gd name="T6" fmla="*/ 174 w 227"/>
              <a:gd name="T7" fmla="*/ 26 h 200"/>
              <a:gd name="T8" fmla="*/ 175 w 227"/>
              <a:gd name="T9" fmla="*/ 33 h 200"/>
              <a:gd name="T10" fmla="*/ 185 w 227"/>
              <a:gd name="T11" fmla="*/ 35 h 200"/>
              <a:gd name="T12" fmla="*/ 192 w 227"/>
              <a:gd name="T13" fmla="*/ 41 h 200"/>
              <a:gd name="T14" fmla="*/ 200 w 227"/>
              <a:gd name="T15" fmla="*/ 54 h 200"/>
              <a:gd name="T16" fmla="*/ 206 w 227"/>
              <a:gd name="T17" fmla="*/ 62 h 200"/>
              <a:gd name="T18" fmla="*/ 201 w 227"/>
              <a:gd name="T19" fmla="*/ 67 h 200"/>
              <a:gd name="T20" fmla="*/ 200 w 227"/>
              <a:gd name="T21" fmla="*/ 70 h 200"/>
              <a:gd name="T22" fmla="*/ 205 w 227"/>
              <a:gd name="T23" fmla="*/ 66 h 200"/>
              <a:gd name="T24" fmla="*/ 209 w 227"/>
              <a:gd name="T25" fmla="*/ 61 h 200"/>
              <a:gd name="T26" fmla="*/ 211 w 227"/>
              <a:gd name="T27" fmla="*/ 69 h 200"/>
              <a:gd name="T28" fmla="*/ 210 w 227"/>
              <a:gd name="T29" fmla="*/ 84 h 200"/>
              <a:gd name="T30" fmla="*/ 203 w 227"/>
              <a:gd name="T31" fmla="*/ 80 h 200"/>
              <a:gd name="T32" fmla="*/ 195 w 227"/>
              <a:gd name="T33" fmla="*/ 89 h 200"/>
              <a:gd name="T34" fmla="*/ 186 w 227"/>
              <a:gd name="T35" fmla="*/ 98 h 200"/>
              <a:gd name="T36" fmla="*/ 177 w 227"/>
              <a:gd name="T37" fmla="*/ 106 h 200"/>
              <a:gd name="T38" fmla="*/ 166 w 227"/>
              <a:gd name="T39" fmla="*/ 117 h 200"/>
              <a:gd name="T40" fmla="*/ 170 w 227"/>
              <a:gd name="T41" fmla="*/ 135 h 200"/>
              <a:gd name="T42" fmla="*/ 178 w 227"/>
              <a:gd name="T43" fmla="*/ 156 h 200"/>
              <a:gd name="T44" fmla="*/ 176 w 227"/>
              <a:gd name="T45" fmla="*/ 170 h 200"/>
              <a:gd name="T46" fmla="*/ 181 w 227"/>
              <a:gd name="T47" fmla="*/ 171 h 200"/>
              <a:gd name="T48" fmla="*/ 195 w 227"/>
              <a:gd name="T49" fmla="*/ 148 h 200"/>
              <a:gd name="T50" fmla="*/ 211 w 227"/>
              <a:gd name="T51" fmla="*/ 113 h 200"/>
              <a:gd name="T52" fmla="*/ 216 w 227"/>
              <a:gd name="T53" fmla="*/ 87 h 200"/>
              <a:gd name="T54" fmla="*/ 154 w 227"/>
              <a:gd name="T55" fmla="*/ 184 h 200"/>
              <a:gd name="T56" fmla="*/ 138 w 227"/>
              <a:gd name="T57" fmla="*/ 181 h 200"/>
              <a:gd name="T58" fmla="*/ 117 w 227"/>
              <a:gd name="T59" fmla="*/ 179 h 200"/>
              <a:gd name="T60" fmla="*/ 119 w 227"/>
              <a:gd name="T61" fmla="*/ 187 h 200"/>
              <a:gd name="T62" fmla="*/ 107 w 227"/>
              <a:gd name="T63" fmla="*/ 186 h 200"/>
              <a:gd name="T64" fmla="*/ 89 w 227"/>
              <a:gd name="T65" fmla="*/ 184 h 200"/>
              <a:gd name="T66" fmla="*/ 90 w 227"/>
              <a:gd name="T67" fmla="*/ 3 h 200"/>
              <a:gd name="T68" fmla="*/ 30 w 227"/>
              <a:gd name="T69" fmla="*/ 64 h 200"/>
              <a:gd name="T70" fmla="*/ 39 w 227"/>
              <a:gd name="T71" fmla="*/ 59 h 200"/>
              <a:gd name="T72" fmla="*/ 46 w 227"/>
              <a:gd name="T73" fmla="*/ 75 h 200"/>
              <a:gd name="T74" fmla="*/ 57 w 227"/>
              <a:gd name="T75" fmla="*/ 60 h 200"/>
              <a:gd name="T76" fmla="*/ 53 w 227"/>
              <a:gd name="T77" fmla="*/ 75 h 200"/>
              <a:gd name="T78" fmla="*/ 41 w 227"/>
              <a:gd name="T79" fmla="*/ 79 h 200"/>
              <a:gd name="T80" fmla="*/ 46 w 227"/>
              <a:gd name="T81" fmla="*/ 101 h 200"/>
              <a:gd name="T82" fmla="*/ 52 w 227"/>
              <a:gd name="T83" fmla="*/ 123 h 200"/>
              <a:gd name="T84" fmla="*/ 59 w 227"/>
              <a:gd name="T85" fmla="*/ 138 h 200"/>
              <a:gd name="T86" fmla="*/ 80 w 227"/>
              <a:gd name="T87" fmla="*/ 155 h 200"/>
              <a:gd name="T88" fmla="*/ 86 w 227"/>
              <a:gd name="T89" fmla="*/ 139 h 200"/>
              <a:gd name="T90" fmla="*/ 85 w 227"/>
              <a:gd name="T91" fmla="*/ 121 h 200"/>
              <a:gd name="T92" fmla="*/ 93 w 227"/>
              <a:gd name="T93" fmla="*/ 101 h 200"/>
              <a:gd name="T94" fmla="*/ 102 w 227"/>
              <a:gd name="T95" fmla="*/ 90 h 200"/>
              <a:gd name="T96" fmla="*/ 128 w 227"/>
              <a:gd name="T97" fmla="*/ 91 h 200"/>
              <a:gd name="T98" fmla="*/ 138 w 227"/>
              <a:gd name="T99" fmla="*/ 77 h 200"/>
              <a:gd name="T100" fmla="*/ 127 w 227"/>
              <a:gd name="T101" fmla="*/ 50 h 200"/>
              <a:gd name="T102" fmla="*/ 108 w 227"/>
              <a:gd name="T103" fmla="*/ 42 h 200"/>
              <a:gd name="T104" fmla="*/ 97 w 227"/>
              <a:gd name="T105" fmla="*/ 47 h 200"/>
              <a:gd name="T106" fmla="*/ 81 w 227"/>
              <a:gd name="T107" fmla="*/ 47 h 200"/>
              <a:gd name="T108" fmla="*/ 65 w 227"/>
              <a:gd name="T109" fmla="*/ 44 h 200"/>
              <a:gd name="T110" fmla="*/ 80 w 227"/>
              <a:gd name="T111" fmla="*/ 38 h 200"/>
              <a:gd name="T112" fmla="*/ 81 w 227"/>
              <a:gd name="T113" fmla="*/ 32 h 200"/>
              <a:gd name="T114" fmla="*/ 100 w 227"/>
              <a:gd name="T115" fmla="*/ 33 h 200"/>
              <a:gd name="T116" fmla="*/ 117 w 227"/>
              <a:gd name="T117" fmla="*/ 38 h 200"/>
              <a:gd name="T118" fmla="*/ 120 w 227"/>
              <a:gd name="T119" fmla="*/ 21 h 200"/>
              <a:gd name="T120" fmla="*/ 131 w 227"/>
              <a:gd name="T121" fmla="*/ 11 h 200"/>
              <a:gd name="T122" fmla="*/ 119 w 227"/>
              <a:gd name="T123"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7" h="200">
                <a:moveTo>
                  <a:pt x="135" y="1"/>
                </a:moveTo>
                <a:cubicBezTo>
                  <a:pt x="135" y="1"/>
                  <a:pt x="169" y="5"/>
                  <a:pt x="192" y="32"/>
                </a:cubicBezTo>
                <a:cubicBezTo>
                  <a:pt x="192" y="32"/>
                  <a:pt x="174" y="13"/>
                  <a:pt x="163" y="13"/>
                </a:cubicBezTo>
                <a:cubicBezTo>
                  <a:pt x="161" y="14"/>
                  <a:pt x="161" y="14"/>
                  <a:pt x="161" y="14"/>
                </a:cubicBezTo>
                <a:cubicBezTo>
                  <a:pt x="161" y="14"/>
                  <a:pt x="161" y="15"/>
                  <a:pt x="162" y="16"/>
                </a:cubicBezTo>
                <a:cubicBezTo>
                  <a:pt x="162" y="16"/>
                  <a:pt x="163" y="18"/>
                  <a:pt x="163" y="18"/>
                </a:cubicBezTo>
                <a:cubicBezTo>
                  <a:pt x="163" y="19"/>
                  <a:pt x="163" y="20"/>
                  <a:pt x="163" y="20"/>
                </a:cubicBezTo>
                <a:cubicBezTo>
                  <a:pt x="164" y="22"/>
                  <a:pt x="164" y="22"/>
                  <a:pt x="164" y="22"/>
                </a:cubicBezTo>
                <a:cubicBezTo>
                  <a:pt x="164" y="22"/>
                  <a:pt x="165" y="22"/>
                  <a:pt x="165" y="22"/>
                </a:cubicBezTo>
                <a:cubicBezTo>
                  <a:pt x="165" y="23"/>
                  <a:pt x="166" y="23"/>
                  <a:pt x="166" y="24"/>
                </a:cubicBezTo>
                <a:cubicBezTo>
                  <a:pt x="166" y="24"/>
                  <a:pt x="166" y="25"/>
                  <a:pt x="166" y="25"/>
                </a:cubicBezTo>
                <a:cubicBezTo>
                  <a:pt x="166" y="27"/>
                  <a:pt x="166" y="27"/>
                  <a:pt x="166" y="27"/>
                </a:cubicBezTo>
                <a:cubicBezTo>
                  <a:pt x="166" y="29"/>
                  <a:pt x="166" y="29"/>
                  <a:pt x="166" y="29"/>
                </a:cubicBezTo>
                <a:cubicBezTo>
                  <a:pt x="168" y="29"/>
                  <a:pt x="168" y="29"/>
                  <a:pt x="168" y="29"/>
                </a:cubicBezTo>
                <a:cubicBezTo>
                  <a:pt x="168" y="29"/>
                  <a:pt x="169" y="30"/>
                  <a:pt x="170" y="29"/>
                </a:cubicBezTo>
                <a:cubicBezTo>
                  <a:pt x="171" y="29"/>
                  <a:pt x="171" y="28"/>
                  <a:pt x="171" y="28"/>
                </a:cubicBezTo>
                <a:cubicBezTo>
                  <a:pt x="169" y="26"/>
                  <a:pt x="169" y="26"/>
                  <a:pt x="169" y="26"/>
                </a:cubicBezTo>
                <a:cubicBezTo>
                  <a:pt x="169" y="26"/>
                  <a:pt x="169" y="26"/>
                  <a:pt x="169" y="26"/>
                </a:cubicBezTo>
                <a:cubicBezTo>
                  <a:pt x="170" y="25"/>
                  <a:pt x="170" y="24"/>
                  <a:pt x="171" y="24"/>
                </a:cubicBezTo>
                <a:cubicBezTo>
                  <a:pt x="172" y="25"/>
                  <a:pt x="174" y="26"/>
                  <a:pt x="174" y="26"/>
                </a:cubicBezTo>
                <a:cubicBezTo>
                  <a:pt x="175" y="27"/>
                  <a:pt x="175" y="27"/>
                  <a:pt x="175" y="27"/>
                </a:cubicBezTo>
                <a:cubicBezTo>
                  <a:pt x="175" y="27"/>
                  <a:pt x="176" y="29"/>
                  <a:pt x="176" y="29"/>
                </a:cubicBezTo>
                <a:cubicBezTo>
                  <a:pt x="175" y="29"/>
                  <a:pt x="175" y="30"/>
                  <a:pt x="175" y="30"/>
                </a:cubicBezTo>
                <a:cubicBezTo>
                  <a:pt x="175" y="30"/>
                  <a:pt x="174" y="30"/>
                  <a:pt x="174" y="31"/>
                </a:cubicBezTo>
                <a:cubicBezTo>
                  <a:pt x="174" y="32"/>
                  <a:pt x="175" y="33"/>
                  <a:pt x="175" y="33"/>
                </a:cubicBezTo>
                <a:cubicBezTo>
                  <a:pt x="175" y="33"/>
                  <a:pt x="175" y="33"/>
                  <a:pt x="176" y="33"/>
                </a:cubicBezTo>
                <a:cubicBezTo>
                  <a:pt x="178" y="33"/>
                  <a:pt x="179" y="33"/>
                  <a:pt x="179" y="32"/>
                </a:cubicBezTo>
                <a:cubicBezTo>
                  <a:pt x="180" y="32"/>
                  <a:pt x="181" y="32"/>
                  <a:pt x="181" y="32"/>
                </a:cubicBezTo>
                <a:cubicBezTo>
                  <a:pt x="182" y="32"/>
                  <a:pt x="182" y="33"/>
                  <a:pt x="182" y="33"/>
                </a:cubicBezTo>
                <a:cubicBezTo>
                  <a:pt x="183" y="33"/>
                  <a:pt x="185" y="35"/>
                  <a:pt x="185" y="35"/>
                </a:cubicBezTo>
                <a:cubicBezTo>
                  <a:pt x="185" y="35"/>
                  <a:pt x="186" y="35"/>
                  <a:pt x="186" y="35"/>
                </a:cubicBezTo>
                <a:cubicBezTo>
                  <a:pt x="186" y="36"/>
                  <a:pt x="187" y="38"/>
                  <a:pt x="187" y="38"/>
                </a:cubicBezTo>
                <a:cubicBezTo>
                  <a:pt x="187" y="38"/>
                  <a:pt x="187" y="39"/>
                  <a:pt x="189" y="39"/>
                </a:cubicBezTo>
                <a:cubicBezTo>
                  <a:pt x="190" y="39"/>
                  <a:pt x="191" y="40"/>
                  <a:pt x="191" y="40"/>
                </a:cubicBezTo>
                <a:cubicBezTo>
                  <a:pt x="192" y="41"/>
                  <a:pt x="192" y="41"/>
                  <a:pt x="192" y="41"/>
                </a:cubicBezTo>
                <a:cubicBezTo>
                  <a:pt x="192" y="41"/>
                  <a:pt x="193" y="42"/>
                  <a:pt x="193" y="43"/>
                </a:cubicBezTo>
                <a:cubicBezTo>
                  <a:pt x="194" y="44"/>
                  <a:pt x="197" y="46"/>
                  <a:pt x="197" y="46"/>
                </a:cubicBezTo>
                <a:cubicBezTo>
                  <a:pt x="197" y="46"/>
                  <a:pt x="198" y="47"/>
                  <a:pt x="199" y="48"/>
                </a:cubicBezTo>
                <a:cubicBezTo>
                  <a:pt x="199" y="49"/>
                  <a:pt x="199" y="51"/>
                  <a:pt x="199" y="51"/>
                </a:cubicBezTo>
                <a:cubicBezTo>
                  <a:pt x="200" y="52"/>
                  <a:pt x="200" y="53"/>
                  <a:pt x="200" y="54"/>
                </a:cubicBezTo>
                <a:cubicBezTo>
                  <a:pt x="200" y="55"/>
                  <a:pt x="201" y="56"/>
                  <a:pt x="201" y="56"/>
                </a:cubicBezTo>
                <a:cubicBezTo>
                  <a:pt x="202" y="57"/>
                  <a:pt x="203" y="57"/>
                  <a:pt x="203" y="57"/>
                </a:cubicBezTo>
                <a:cubicBezTo>
                  <a:pt x="203" y="57"/>
                  <a:pt x="205" y="58"/>
                  <a:pt x="206" y="59"/>
                </a:cubicBezTo>
                <a:cubicBezTo>
                  <a:pt x="207" y="59"/>
                  <a:pt x="207" y="60"/>
                  <a:pt x="207" y="61"/>
                </a:cubicBezTo>
                <a:cubicBezTo>
                  <a:pt x="207" y="61"/>
                  <a:pt x="206" y="62"/>
                  <a:pt x="206" y="62"/>
                </a:cubicBezTo>
                <a:cubicBezTo>
                  <a:pt x="205" y="62"/>
                  <a:pt x="204" y="62"/>
                  <a:pt x="204" y="62"/>
                </a:cubicBezTo>
                <a:cubicBezTo>
                  <a:pt x="204" y="62"/>
                  <a:pt x="204" y="64"/>
                  <a:pt x="204" y="64"/>
                </a:cubicBezTo>
                <a:cubicBezTo>
                  <a:pt x="204" y="65"/>
                  <a:pt x="205" y="66"/>
                  <a:pt x="204" y="66"/>
                </a:cubicBezTo>
                <a:cubicBezTo>
                  <a:pt x="203" y="66"/>
                  <a:pt x="202" y="67"/>
                  <a:pt x="202" y="67"/>
                </a:cubicBezTo>
                <a:cubicBezTo>
                  <a:pt x="201" y="67"/>
                  <a:pt x="201" y="67"/>
                  <a:pt x="201" y="67"/>
                </a:cubicBezTo>
                <a:cubicBezTo>
                  <a:pt x="199" y="68"/>
                  <a:pt x="199" y="68"/>
                  <a:pt x="199" y="68"/>
                </a:cubicBezTo>
                <a:cubicBezTo>
                  <a:pt x="198" y="69"/>
                  <a:pt x="198" y="69"/>
                  <a:pt x="198" y="69"/>
                </a:cubicBezTo>
                <a:cubicBezTo>
                  <a:pt x="198" y="69"/>
                  <a:pt x="198" y="70"/>
                  <a:pt x="198" y="70"/>
                </a:cubicBezTo>
                <a:cubicBezTo>
                  <a:pt x="199" y="71"/>
                  <a:pt x="199" y="71"/>
                  <a:pt x="200" y="71"/>
                </a:cubicBezTo>
                <a:cubicBezTo>
                  <a:pt x="200" y="71"/>
                  <a:pt x="200" y="71"/>
                  <a:pt x="200" y="70"/>
                </a:cubicBezTo>
                <a:cubicBezTo>
                  <a:pt x="200" y="70"/>
                  <a:pt x="200" y="69"/>
                  <a:pt x="201" y="69"/>
                </a:cubicBezTo>
                <a:cubicBezTo>
                  <a:pt x="202" y="69"/>
                  <a:pt x="203" y="70"/>
                  <a:pt x="203" y="69"/>
                </a:cubicBezTo>
                <a:cubicBezTo>
                  <a:pt x="203" y="69"/>
                  <a:pt x="204" y="69"/>
                  <a:pt x="205" y="69"/>
                </a:cubicBezTo>
                <a:cubicBezTo>
                  <a:pt x="205" y="68"/>
                  <a:pt x="205" y="69"/>
                  <a:pt x="205" y="68"/>
                </a:cubicBezTo>
                <a:cubicBezTo>
                  <a:pt x="205" y="67"/>
                  <a:pt x="205" y="66"/>
                  <a:pt x="205" y="66"/>
                </a:cubicBezTo>
                <a:cubicBezTo>
                  <a:pt x="205" y="65"/>
                  <a:pt x="206" y="64"/>
                  <a:pt x="206" y="64"/>
                </a:cubicBezTo>
                <a:cubicBezTo>
                  <a:pt x="207" y="64"/>
                  <a:pt x="206" y="65"/>
                  <a:pt x="207" y="64"/>
                </a:cubicBezTo>
                <a:cubicBezTo>
                  <a:pt x="207" y="64"/>
                  <a:pt x="208" y="63"/>
                  <a:pt x="208" y="63"/>
                </a:cubicBezTo>
                <a:cubicBezTo>
                  <a:pt x="209" y="63"/>
                  <a:pt x="209" y="64"/>
                  <a:pt x="209" y="63"/>
                </a:cubicBezTo>
                <a:cubicBezTo>
                  <a:pt x="209" y="62"/>
                  <a:pt x="209" y="61"/>
                  <a:pt x="209" y="61"/>
                </a:cubicBezTo>
                <a:cubicBezTo>
                  <a:pt x="209" y="60"/>
                  <a:pt x="208" y="59"/>
                  <a:pt x="208" y="59"/>
                </a:cubicBezTo>
                <a:cubicBezTo>
                  <a:pt x="208" y="58"/>
                  <a:pt x="208" y="55"/>
                  <a:pt x="208" y="55"/>
                </a:cubicBezTo>
                <a:cubicBezTo>
                  <a:pt x="208" y="55"/>
                  <a:pt x="211" y="61"/>
                  <a:pt x="212" y="66"/>
                </a:cubicBezTo>
                <a:cubicBezTo>
                  <a:pt x="212" y="66"/>
                  <a:pt x="211" y="66"/>
                  <a:pt x="211" y="67"/>
                </a:cubicBezTo>
                <a:cubicBezTo>
                  <a:pt x="211" y="68"/>
                  <a:pt x="211" y="68"/>
                  <a:pt x="211" y="69"/>
                </a:cubicBezTo>
                <a:cubicBezTo>
                  <a:pt x="211" y="70"/>
                  <a:pt x="211" y="70"/>
                  <a:pt x="211" y="72"/>
                </a:cubicBezTo>
                <a:cubicBezTo>
                  <a:pt x="211" y="75"/>
                  <a:pt x="210" y="75"/>
                  <a:pt x="211" y="76"/>
                </a:cubicBezTo>
                <a:cubicBezTo>
                  <a:pt x="211" y="77"/>
                  <a:pt x="211" y="78"/>
                  <a:pt x="211" y="79"/>
                </a:cubicBezTo>
                <a:cubicBezTo>
                  <a:pt x="212" y="80"/>
                  <a:pt x="211" y="82"/>
                  <a:pt x="211" y="83"/>
                </a:cubicBezTo>
                <a:cubicBezTo>
                  <a:pt x="210" y="83"/>
                  <a:pt x="210" y="83"/>
                  <a:pt x="210" y="84"/>
                </a:cubicBezTo>
                <a:cubicBezTo>
                  <a:pt x="209" y="84"/>
                  <a:pt x="211" y="86"/>
                  <a:pt x="209" y="84"/>
                </a:cubicBezTo>
                <a:cubicBezTo>
                  <a:pt x="208" y="82"/>
                  <a:pt x="208" y="81"/>
                  <a:pt x="208" y="81"/>
                </a:cubicBezTo>
                <a:cubicBezTo>
                  <a:pt x="207" y="81"/>
                  <a:pt x="207" y="81"/>
                  <a:pt x="207" y="81"/>
                </a:cubicBezTo>
                <a:cubicBezTo>
                  <a:pt x="207" y="81"/>
                  <a:pt x="207" y="79"/>
                  <a:pt x="205" y="80"/>
                </a:cubicBezTo>
                <a:cubicBezTo>
                  <a:pt x="204" y="80"/>
                  <a:pt x="204" y="80"/>
                  <a:pt x="203" y="80"/>
                </a:cubicBezTo>
                <a:cubicBezTo>
                  <a:pt x="203" y="81"/>
                  <a:pt x="204" y="82"/>
                  <a:pt x="203" y="83"/>
                </a:cubicBezTo>
                <a:cubicBezTo>
                  <a:pt x="202" y="83"/>
                  <a:pt x="200" y="82"/>
                  <a:pt x="199" y="82"/>
                </a:cubicBezTo>
                <a:cubicBezTo>
                  <a:pt x="199" y="82"/>
                  <a:pt x="198" y="82"/>
                  <a:pt x="198" y="83"/>
                </a:cubicBezTo>
                <a:cubicBezTo>
                  <a:pt x="197" y="84"/>
                  <a:pt x="197" y="86"/>
                  <a:pt x="196" y="86"/>
                </a:cubicBezTo>
                <a:cubicBezTo>
                  <a:pt x="195" y="86"/>
                  <a:pt x="196" y="88"/>
                  <a:pt x="195" y="89"/>
                </a:cubicBezTo>
                <a:cubicBezTo>
                  <a:pt x="195" y="90"/>
                  <a:pt x="193" y="90"/>
                  <a:pt x="192" y="90"/>
                </a:cubicBezTo>
                <a:cubicBezTo>
                  <a:pt x="192" y="90"/>
                  <a:pt x="190" y="91"/>
                  <a:pt x="189" y="91"/>
                </a:cubicBezTo>
                <a:cubicBezTo>
                  <a:pt x="189" y="91"/>
                  <a:pt x="189" y="92"/>
                  <a:pt x="188" y="93"/>
                </a:cubicBezTo>
                <a:cubicBezTo>
                  <a:pt x="187" y="93"/>
                  <a:pt x="186" y="95"/>
                  <a:pt x="186" y="95"/>
                </a:cubicBezTo>
                <a:cubicBezTo>
                  <a:pt x="186" y="95"/>
                  <a:pt x="186" y="98"/>
                  <a:pt x="186" y="98"/>
                </a:cubicBezTo>
                <a:cubicBezTo>
                  <a:pt x="187" y="99"/>
                  <a:pt x="186" y="100"/>
                  <a:pt x="186" y="100"/>
                </a:cubicBezTo>
                <a:cubicBezTo>
                  <a:pt x="185" y="100"/>
                  <a:pt x="183" y="101"/>
                  <a:pt x="183" y="101"/>
                </a:cubicBezTo>
                <a:cubicBezTo>
                  <a:pt x="183" y="101"/>
                  <a:pt x="184" y="102"/>
                  <a:pt x="182" y="103"/>
                </a:cubicBezTo>
                <a:cubicBezTo>
                  <a:pt x="180" y="103"/>
                  <a:pt x="179" y="104"/>
                  <a:pt x="178" y="104"/>
                </a:cubicBezTo>
                <a:cubicBezTo>
                  <a:pt x="178" y="105"/>
                  <a:pt x="179" y="106"/>
                  <a:pt x="177" y="106"/>
                </a:cubicBezTo>
                <a:cubicBezTo>
                  <a:pt x="175" y="106"/>
                  <a:pt x="173" y="105"/>
                  <a:pt x="173" y="106"/>
                </a:cubicBezTo>
                <a:cubicBezTo>
                  <a:pt x="172" y="107"/>
                  <a:pt x="172" y="108"/>
                  <a:pt x="170" y="109"/>
                </a:cubicBezTo>
                <a:cubicBezTo>
                  <a:pt x="167" y="111"/>
                  <a:pt x="167" y="111"/>
                  <a:pt x="166" y="112"/>
                </a:cubicBezTo>
                <a:cubicBezTo>
                  <a:pt x="165" y="112"/>
                  <a:pt x="164" y="112"/>
                  <a:pt x="165" y="114"/>
                </a:cubicBezTo>
                <a:cubicBezTo>
                  <a:pt x="165" y="115"/>
                  <a:pt x="165" y="117"/>
                  <a:pt x="166" y="117"/>
                </a:cubicBezTo>
                <a:cubicBezTo>
                  <a:pt x="167" y="118"/>
                  <a:pt x="168" y="121"/>
                  <a:pt x="169" y="121"/>
                </a:cubicBezTo>
                <a:cubicBezTo>
                  <a:pt x="169" y="122"/>
                  <a:pt x="170" y="124"/>
                  <a:pt x="169" y="125"/>
                </a:cubicBezTo>
                <a:cubicBezTo>
                  <a:pt x="169" y="126"/>
                  <a:pt x="168" y="127"/>
                  <a:pt x="168" y="128"/>
                </a:cubicBezTo>
                <a:cubicBezTo>
                  <a:pt x="168" y="129"/>
                  <a:pt x="168" y="131"/>
                  <a:pt x="168" y="132"/>
                </a:cubicBezTo>
                <a:cubicBezTo>
                  <a:pt x="169" y="133"/>
                  <a:pt x="170" y="135"/>
                  <a:pt x="170" y="135"/>
                </a:cubicBezTo>
                <a:cubicBezTo>
                  <a:pt x="170" y="135"/>
                  <a:pt x="168" y="136"/>
                  <a:pt x="169" y="138"/>
                </a:cubicBezTo>
                <a:cubicBezTo>
                  <a:pt x="170" y="139"/>
                  <a:pt x="172" y="140"/>
                  <a:pt x="173" y="141"/>
                </a:cubicBezTo>
                <a:cubicBezTo>
                  <a:pt x="174" y="141"/>
                  <a:pt x="176" y="143"/>
                  <a:pt x="176" y="143"/>
                </a:cubicBezTo>
                <a:cubicBezTo>
                  <a:pt x="176" y="143"/>
                  <a:pt x="176" y="146"/>
                  <a:pt x="176" y="147"/>
                </a:cubicBezTo>
                <a:cubicBezTo>
                  <a:pt x="176" y="148"/>
                  <a:pt x="180" y="154"/>
                  <a:pt x="178" y="156"/>
                </a:cubicBezTo>
                <a:cubicBezTo>
                  <a:pt x="177" y="157"/>
                  <a:pt x="177" y="158"/>
                  <a:pt x="177" y="159"/>
                </a:cubicBezTo>
                <a:cubicBezTo>
                  <a:pt x="178" y="160"/>
                  <a:pt x="178" y="160"/>
                  <a:pt x="178" y="161"/>
                </a:cubicBezTo>
                <a:cubicBezTo>
                  <a:pt x="179" y="162"/>
                  <a:pt x="181" y="161"/>
                  <a:pt x="180" y="163"/>
                </a:cubicBezTo>
                <a:cubicBezTo>
                  <a:pt x="178" y="165"/>
                  <a:pt x="178" y="166"/>
                  <a:pt x="177" y="167"/>
                </a:cubicBezTo>
                <a:cubicBezTo>
                  <a:pt x="176" y="168"/>
                  <a:pt x="176" y="169"/>
                  <a:pt x="176" y="170"/>
                </a:cubicBezTo>
                <a:cubicBezTo>
                  <a:pt x="175" y="171"/>
                  <a:pt x="174" y="173"/>
                  <a:pt x="173" y="174"/>
                </a:cubicBezTo>
                <a:cubicBezTo>
                  <a:pt x="172" y="174"/>
                  <a:pt x="171" y="175"/>
                  <a:pt x="171" y="176"/>
                </a:cubicBezTo>
                <a:cubicBezTo>
                  <a:pt x="171" y="177"/>
                  <a:pt x="168" y="180"/>
                  <a:pt x="171" y="178"/>
                </a:cubicBezTo>
                <a:cubicBezTo>
                  <a:pt x="174" y="176"/>
                  <a:pt x="171" y="178"/>
                  <a:pt x="175" y="175"/>
                </a:cubicBezTo>
                <a:cubicBezTo>
                  <a:pt x="179" y="172"/>
                  <a:pt x="180" y="173"/>
                  <a:pt x="181" y="171"/>
                </a:cubicBezTo>
                <a:cubicBezTo>
                  <a:pt x="183" y="169"/>
                  <a:pt x="180" y="176"/>
                  <a:pt x="183" y="168"/>
                </a:cubicBezTo>
                <a:cubicBezTo>
                  <a:pt x="186" y="160"/>
                  <a:pt x="187" y="161"/>
                  <a:pt x="188" y="160"/>
                </a:cubicBezTo>
                <a:cubicBezTo>
                  <a:pt x="189" y="158"/>
                  <a:pt x="188" y="160"/>
                  <a:pt x="190" y="156"/>
                </a:cubicBezTo>
                <a:cubicBezTo>
                  <a:pt x="192" y="152"/>
                  <a:pt x="190" y="154"/>
                  <a:pt x="192" y="152"/>
                </a:cubicBezTo>
                <a:cubicBezTo>
                  <a:pt x="194" y="149"/>
                  <a:pt x="194" y="153"/>
                  <a:pt x="195" y="148"/>
                </a:cubicBezTo>
                <a:cubicBezTo>
                  <a:pt x="196" y="144"/>
                  <a:pt x="196" y="147"/>
                  <a:pt x="198" y="142"/>
                </a:cubicBezTo>
                <a:cubicBezTo>
                  <a:pt x="199" y="137"/>
                  <a:pt x="197" y="136"/>
                  <a:pt x="199" y="134"/>
                </a:cubicBezTo>
                <a:cubicBezTo>
                  <a:pt x="202" y="132"/>
                  <a:pt x="202" y="133"/>
                  <a:pt x="203" y="131"/>
                </a:cubicBezTo>
                <a:cubicBezTo>
                  <a:pt x="204" y="129"/>
                  <a:pt x="203" y="131"/>
                  <a:pt x="205" y="127"/>
                </a:cubicBezTo>
                <a:cubicBezTo>
                  <a:pt x="208" y="122"/>
                  <a:pt x="211" y="121"/>
                  <a:pt x="211" y="113"/>
                </a:cubicBezTo>
                <a:cubicBezTo>
                  <a:pt x="211" y="106"/>
                  <a:pt x="211" y="104"/>
                  <a:pt x="211" y="104"/>
                </a:cubicBezTo>
                <a:cubicBezTo>
                  <a:pt x="211" y="104"/>
                  <a:pt x="214" y="101"/>
                  <a:pt x="213" y="97"/>
                </a:cubicBezTo>
                <a:cubicBezTo>
                  <a:pt x="212" y="93"/>
                  <a:pt x="211" y="94"/>
                  <a:pt x="212" y="93"/>
                </a:cubicBezTo>
                <a:cubicBezTo>
                  <a:pt x="212" y="91"/>
                  <a:pt x="213" y="92"/>
                  <a:pt x="214" y="90"/>
                </a:cubicBezTo>
                <a:cubicBezTo>
                  <a:pt x="215" y="88"/>
                  <a:pt x="215" y="88"/>
                  <a:pt x="216" y="87"/>
                </a:cubicBezTo>
                <a:cubicBezTo>
                  <a:pt x="216" y="86"/>
                  <a:pt x="217" y="84"/>
                  <a:pt x="217" y="84"/>
                </a:cubicBezTo>
                <a:cubicBezTo>
                  <a:pt x="218" y="85"/>
                  <a:pt x="218" y="85"/>
                  <a:pt x="218" y="85"/>
                </a:cubicBezTo>
                <a:cubicBezTo>
                  <a:pt x="218" y="85"/>
                  <a:pt x="227" y="183"/>
                  <a:pt x="130" y="197"/>
                </a:cubicBezTo>
                <a:cubicBezTo>
                  <a:pt x="130" y="197"/>
                  <a:pt x="152" y="192"/>
                  <a:pt x="154" y="188"/>
                </a:cubicBezTo>
                <a:cubicBezTo>
                  <a:pt x="154" y="188"/>
                  <a:pt x="155" y="184"/>
                  <a:pt x="154" y="184"/>
                </a:cubicBezTo>
                <a:cubicBezTo>
                  <a:pt x="153" y="184"/>
                  <a:pt x="151" y="184"/>
                  <a:pt x="150" y="183"/>
                </a:cubicBezTo>
                <a:cubicBezTo>
                  <a:pt x="149" y="182"/>
                  <a:pt x="147" y="181"/>
                  <a:pt x="147" y="181"/>
                </a:cubicBezTo>
                <a:cubicBezTo>
                  <a:pt x="147" y="182"/>
                  <a:pt x="147" y="182"/>
                  <a:pt x="147" y="182"/>
                </a:cubicBezTo>
                <a:cubicBezTo>
                  <a:pt x="147" y="182"/>
                  <a:pt x="148" y="183"/>
                  <a:pt x="144" y="182"/>
                </a:cubicBezTo>
                <a:cubicBezTo>
                  <a:pt x="139" y="181"/>
                  <a:pt x="139" y="182"/>
                  <a:pt x="138" y="181"/>
                </a:cubicBezTo>
                <a:cubicBezTo>
                  <a:pt x="136" y="180"/>
                  <a:pt x="134" y="177"/>
                  <a:pt x="133" y="179"/>
                </a:cubicBezTo>
                <a:cubicBezTo>
                  <a:pt x="132" y="181"/>
                  <a:pt x="134" y="180"/>
                  <a:pt x="132" y="181"/>
                </a:cubicBezTo>
                <a:cubicBezTo>
                  <a:pt x="130" y="182"/>
                  <a:pt x="126" y="181"/>
                  <a:pt x="126" y="181"/>
                </a:cubicBezTo>
                <a:cubicBezTo>
                  <a:pt x="126" y="181"/>
                  <a:pt x="120" y="181"/>
                  <a:pt x="119" y="180"/>
                </a:cubicBezTo>
                <a:cubicBezTo>
                  <a:pt x="118" y="180"/>
                  <a:pt x="118" y="178"/>
                  <a:pt x="117" y="179"/>
                </a:cubicBezTo>
                <a:cubicBezTo>
                  <a:pt x="116" y="179"/>
                  <a:pt x="115" y="181"/>
                  <a:pt x="115" y="181"/>
                </a:cubicBezTo>
                <a:cubicBezTo>
                  <a:pt x="119" y="183"/>
                  <a:pt x="119" y="183"/>
                  <a:pt x="119" y="183"/>
                </a:cubicBezTo>
                <a:cubicBezTo>
                  <a:pt x="122" y="185"/>
                  <a:pt x="122" y="185"/>
                  <a:pt x="122" y="185"/>
                </a:cubicBezTo>
                <a:cubicBezTo>
                  <a:pt x="122" y="185"/>
                  <a:pt x="124" y="186"/>
                  <a:pt x="123" y="187"/>
                </a:cubicBezTo>
                <a:cubicBezTo>
                  <a:pt x="121" y="187"/>
                  <a:pt x="120" y="187"/>
                  <a:pt x="119" y="187"/>
                </a:cubicBezTo>
                <a:cubicBezTo>
                  <a:pt x="117" y="188"/>
                  <a:pt x="113" y="191"/>
                  <a:pt x="112" y="189"/>
                </a:cubicBezTo>
                <a:cubicBezTo>
                  <a:pt x="111" y="187"/>
                  <a:pt x="111" y="187"/>
                  <a:pt x="110" y="185"/>
                </a:cubicBezTo>
                <a:cubicBezTo>
                  <a:pt x="110" y="184"/>
                  <a:pt x="110" y="183"/>
                  <a:pt x="108" y="183"/>
                </a:cubicBezTo>
                <a:cubicBezTo>
                  <a:pt x="107" y="183"/>
                  <a:pt x="105" y="183"/>
                  <a:pt x="105" y="183"/>
                </a:cubicBezTo>
                <a:cubicBezTo>
                  <a:pt x="107" y="186"/>
                  <a:pt x="107" y="186"/>
                  <a:pt x="107" y="186"/>
                </a:cubicBezTo>
                <a:cubicBezTo>
                  <a:pt x="107" y="186"/>
                  <a:pt x="104" y="186"/>
                  <a:pt x="103" y="186"/>
                </a:cubicBezTo>
                <a:cubicBezTo>
                  <a:pt x="101" y="186"/>
                  <a:pt x="101" y="188"/>
                  <a:pt x="100" y="186"/>
                </a:cubicBezTo>
                <a:cubicBezTo>
                  <a:pt x="98" y="185"/>
                  <a:pt x="98" y="185"/>
                  <a:pt x="96" y="185"/>
                </a:cubicBezTo>
                <a:cubicBezTo>
                  <a:pt x="94" y="184"/>
                  <a:pt x="92" y="184"/>
                  <a:pt x="91" y="184"/>
                </a:cubicBezTo>
                <a:cubicBezTo>
                  <a:pt x="91" y="184"/>
                  <a:pt x="89" y="184"/>
                  <a:pt x="89" y="184"/>
                </a:cubicBezTo>
                <a:cubicBezTo>
                  <a:pt x="88" y="184"/>
                  <a:pt x="84" y="187"/>
                  <a:pt x="84" y="186"/>
                </a:cubicBezTo>
                <a:cubicBezTo>
                  <a:pt x="83" y="186"/>
                  <a:pt x="79" y="186"/>
                  <a:pt x="79" y="186"/>
                </a:cubicBezTo>
                <a:cubicBezTo>
                  <a:pt x="79" y="186"/>
                  <a:pt x="90" y="197"/>
                  <a:pt x="114" y="197"/>
                </a:cubicBezTo>
                <a:cubicBezTo>
                  <a:pt x="114" y="197"/>
                  <a:pt x="60" y="200"/>
                  <a:pt x="30" y="147"/>
                </a:cubicBezTo>
                <a:cubicBezTo>
                  <a:pt x="0" y="94"/>
                  <a:pt x="21" y="27"/>
                  <a:pt x="90" y="3"/>
                </a:cubicBezTo>
                <a:cubicBezTo>
                  <a:pt x="90" y="3"/>
                  <a:pt x="38" y="22"/>
                  <a:pt x="24" y="72"/>
                </a:cubicBezTo>
                <a:cubicBezTo>
                  <a:pt x="25" y="73"/>
                  <a:pt x="25" y="73"/>
                  <a:pt x="25" y="73"/>
                </a:cubicBezTo>
                <a:cubicBezTo>
                  <a:pt x="26" y="72"/>
                  <a:pt x="26" y="72"/>
                  <a:pt x="27" y="70"/>
                </a:cubicBezTo>
                <a:cubicBezTo>
                  <a:pt x="29" y="68"/>
                  <a:pt x="28" y="68"/>
                  <a:pt x="29" y="66"/>
                </a:cubicBezTo>
                <a:cubicBezTo>
                  <a:pt x="30" y="65"/>
                  <a:pt x="29" y="66"/>
                  <a:pt x="30" y="64"/>
                </a:cubicBezTo>
                <a:cubicBezTo>
                  <a:pt x="32" y="63"/>
                  <a:pt x="32" y="63"/>
                  <a:pt x="33" y="62"/>
                </a:cubicBezTo>
                <a:cubicBezTo>
                  <a:pt x="34" y="61"/>
                  <a:pt x="35" y="58"/>
                  <a:pt x="35" y="57"/>
                </a:cubicBezTo>
                <a:cubicBezTo>
                  <a:pt x="36" y="56"/>
                  <a:pt x="38" y="56"/>
                  <a:pt x="39" y="56"/>
                </a:cubicBezTo>
                <a:cubicBezTo>
                  <a:pt x="40" y="55"/>
                  <a:pt x="40" y="54"/>
                  <a:pt x="40" y="55"/>
                </a:cubicBezTo>
                <a:cubicBezTo>
                  <a:pt x="40" y="57"/>
                  <a:pt x="39" y="59"/>
                  <a:pt x="39" y="59"/>
                </a:cubicBezTo>
                <a:cubicBezTo>
                  <a:pt x="39" y="62"/>
                  <a:pt x="39" y="62"/>
                  <a:pt x="39" y="62"/>
                </a:cubicBezTo>
                <a:cubicBezTo>
                  <a:pt x="39" y="62"/>
                  <a:pt x="37" y="66"/>
                  <a:pt x="37" y="67"/>
                </a:cubicBezTo>
                <a:cubicBezTo>
                  <a:pt x="37" y="68"/>
                  <a:pt x="38" y="70"/>
                  <a:pt x="38" y="70"/>
                </a:cubicBezTo>
                <a:cubicBezTo>
                  <a:pt x="38" y="70"/>
                  <a:pt x="39" y="73"/>
                  <a:pt x="40" y="73"/>
                </a:cubicBezTo>
                <a:cubicBezTo>
                  <a:pt x="41" y="74"/>
                  <a:pt x="46" y="75"/>
                  <a:pt x="46" y="75"/>
                </a:cubicBezTo>
                <a:cubicBezTo>
                  <a:pt x="46" y="75"/>
                  <a:pt x="48" y="73"/>
                  <a:pt x="49" y="71"/>
                </a:cubicBezTo>
                <a:cubicBezTo>
                  <a:pt x="50" y="70"/>
                  <a:pt x="53" y="69"/>
                  <a:pt x="53" y="69"/>
                </a:cubicBezTo>
                <a:cubicBezTo>
                  <a:pt x="54" y="68"/>
                  <a:pt x="52" y="66"/>
                  <a:pt x="54" y="65"/>
                </a:cubicBezTo>
                <a:cubicBezTo>
                  <a:pt x="55" y="63"/>
                  <a:pt x="54" y="63"/>
                  <a:pt x="56" y="62"/>
                </a:cubicBezTo>
                <a:cubicBezTo>
                  <a:pt x="57" y="60"/>
                  <a:pt x="57" y="60"/>
                  <a:pt x="57" y="60"/>
                </a:cubicBezTo>
                <a:cubicBezTo>
                  <a:pt x="57" y="60"/>
                  <a:pt x="62" y="59"/>
                  <a:pt x="60" y="61"/>
                </a:cubicBezTo>
                <a:cubicBezTo>
                  <a:pt x="59" y="63"/>
                  <a:pt x="60" y="66"/>
                  <a:pt x="59" y="66"/>
                </a:cubicBezTo>
                <a:cubicBezTo>
                  <a:pt x="58" y="66"/>
                  <a:pt x="57" y="65"/>
                  <a:pt x="57" y="67"/>
                </a:cubicBezTo>
                <a:cubicBezTo>
                  <a:pt x="56" y="69"/>
                  <a:pt x="55" y="70"/>
                  <a:pt x="55" y="71"/>
                </a:cubicBezTo>
                <a:cubicBezTo>
                  <a:pt x="54" y="72"/>
                  <a:pt x="54" y="75"/>
                  <a:pt x="53" y="75"/>
                </a:cubicBezTo>
                <a:cubicBezTo>
                  <a:pt x="52" y="75"/>
                  <a:pt x="49" y="75"/>
                  <a:pt x="50" y="76"/>
                </a:cubicBezTo>
                <a:cubicBezTo>
                  <a:pt x="50" y="77"/>
                  <a:pt x="51" y="79"/>
                  <a:pt x="50" y="79"/>
                </a:cubicBezTo>
                <a:cubicBezTo>
                  <a:pt x="48" y="80"/>
                  <a:pt x="48" y="81"/>
                  <a:pt x="47" y="80"/>
                </a:cubicBezTo>
                <a:cubicBezTo>
                  <a:pt x="46" y="80"/>
                  <a:pt x="46" y="81"/>
                  <a:pt x="45" y="80"/>
                </a:cubicBezTo>
                <a:cubicBezTo>
                  <a:pt x="43" y="79"/>
                  <a:pt x="41" y="79"/>
                  <a:pt x="41" y="79"/>
                </a:cubicBezTo>
                <a:cubicBezTo>
                  <a:pt x="41" y="79"/>
                  <a:pt x="39" y="81"/>
                  <a:pt x="39" y="82"/>
                </a:cubicBezTo>
                <a:cubicBezTo>
                  <a:pt x="39" y="82"/>
                  <a:pt x="40" y="86"/>
                  <a:pt x="40" y="86"/>
                </a:cubicBezTo>
                <a:cubicBezTo>
                  <a:pt x="42" y="90"/>
                  <a:pt x="42" y="90"/>
                  <a:pt x="42" y="90"/>
                </a:cubicBezTo>
                <a:cubicBezTo>
                  <a:pt x="42" y="90"/>
                  <a:pt x="42" y="97"/>
                  <a:pt x="43" y="97"/>
                </a:cubicBezTo>
                <a:cubicBezTo>
                  <a:pt x="44" y="97"/>
                  <a:pt x="45" y="100"/>
                  <a:pt x="46" y="101"/>
                </a:cubicBezTo>
                <a:cubicBezTo>
                  <a:pt x="47" y="101"/>
                  <a:pt x="47" y="106"/>
                  <a:pt x="47" y="106"/>
                </a:cubicBezTo>
                <a:cubicBezTo>
                  <a:pt x="49" y="108"/>
                  <a:pt x="49" y="108"/>
                  <a:pt x="49" y="108"/>
                </a:cubicBezTo>
                <a:cubicBezTo>
                  <a:pt x="49" y="108"/>
                  <a:pt x="49" y="112"/>
                  <a:pt x="49" y="113"/>
                </a:cubicBezTo>
                <a:cubicBezTo>
                  <a:pt x="49" y="114"/>
                  <a:pt x="48" y="117"/>
                  <a:pt x="49" y="119"/>
                </a:cubicBezTo>
                <a:cubicBezTo>
                  <a:pt x="49" y="121"/>
                  <a:pt x="52" y="123"/>
                  <a:pt x="52" y="123"/>
                </a:cubicBezTo>
                <a:cubicBezTo>
                  <a:pt x="52" y="123"/>
                  <a:pt x="48" y="126"/>
                  <a:pt x="50" y="127"/>
                </a:cubicBezTo>
                <a:cubicBezTo>
                  <a:pt x="52" y="127"/>
                  <a:pt x="54" y="130"/>
                  <a:pt x="54" y="131"/>
                </a:cubicBezTo>
                <a:cubicBezTo>
                  <a:pt x="55" y="131"/>
                  <a:pt x="55" y="133"/>
                  <a:pt x="56" y="133"/>
                </a:cubicBezTo>
                <a:cubicBezTo>
                  <a:pt x="57" y="133"/>
                  <a:pt x="59" y="133"/>
                  <a:pt x="59" y="134"/>
                </a:cubicBezTo>
                <a:cubicBezTo>
                  <a:pt x="59" y="135"/>
                  <a:pt x="59" y="138"/>
                  <a:pt x="59" y="138"/>
                </a:cubicBezTo>
                <a:cubicBezTo>
                  <a:pt x="63" y="143"/>
                  <a:pt x="63" y="143"/>
                  <a:pt x="63" y="143"/>
                </a:cubicBezTo>
                <a:cubicBezTo>
                  <a:pt x="67" y="147"/>
                  <a:pt x="67" y="147"/>
                  <a:pt x="67" y="147"/>
                </a:cubicBezTo>
                <a:cubicBezTo>
                  <a:pt x="67" y="147"/>
                  <a:pt x="67" y="149"/>
                  <a:pt x="68" y="149"/>
                </a:cubicBezTo>
                <a:cubicBezTo>
                  <a:pt x="70" y="150"/>
                  <a:pt x="74" y="152"/>
                  <a:pt x="75" y="152"/>
                </a:cubicBezTo>
                <a:cubicBezTo>
                  <a:pt x="76" y="153"/>
                  <a:pt x="79" y="155"/>
                  <a:pt x="80" y="155"/>
                </a:cubicBezTo>
                <a:cubicBezTo>
                  <a:pt x="81" y="155"/>
                  <a:pt x="80" y="158"/>
                  <a:pt x="81" y="155"/>
                </a:cubicBezTo>
                <a:cubicBezTo>
                  <a:pt x="83" y="151"/>
                  <a:pt x="82" y="153"/>
                  <a:pt x="84" y="150"/>
                </a:cubicBezTo>
                <a:cubicBezTo>
                  <a:pt x="85" y="146"/>
                  <a:pt x="85" y="149"/>
                  <a:pt x="85" y="146"/>
                </a:cubicBezTo>
                <a:cubicBezTo>
                  <a:pt x="85" y="143"/>
                  <a:pt x="85" y="146"/>
                  <a:pt x="85" y="143"/>
                </a:cubicBezTo>
                <a:cubicBezTo>
                  <a:pt x="85" y="141"/>
                  <a:pt x="84" y="142"/>
                  <a:pt x="86" y="139"/>
                </a:cubicBezTo>
                <a:cubicBezTo>
                  <a:pt x="87" y="136"/>
                  <a:pt x="87" y="137"/>
                  <a:pt x="89" y="135"/>
                </a:cubicBezTo>
                <a:cubicBezTo>
                  <a:pt x="91" y="134"/>
                  <a:pt x="92" y="135"/>
                  <a:pt x="91" y="132"/>
                </a:cubicBezTo>
                <a:cubicBezTo>
                  <a:pt x="90" y="129"/>
                  <a:pt x="90" y="132"/>
                  <a:pt x="90" y="129"/>
                </a:cubicBezTo>
                <a:cubicBezTo>
                  <a:pt x="89" y="126"/>
                  <a:pt x="90" y="126"/>
                  <a:pt x="88" y="125"/>
                </a:cubicBezTo>
                <a:cubicBezTo>
                  <a:pt x="86" y="123"/>
                  <a:pt x="85" y="123"/>
                  <a:pt x="85" y="121"/>
                </a:cubicBezTo>
                <a:cubicBezTo>
                  <a:pt x="85" y="119"/>
                  <a:pt x="85" y="118"/>
                  <a:pt x="86" y="117"/>
                </a:cubicBezTo>
                <a:cubicBezTo>
                  <a:pt x="86" y="116"/>
                  <a:pt x="88" y="114"/>
                  <a:pt x="88" y="114"/>
                </a:cubicBezTo>
                <a:cubicBezTo>
                  <a:pt x="88" y="113"/>
                  <a:pt x="88" y="113"/>
                  <a:pt x="90" y="111"/>
                </a:cubicBezTo>
                <a:cubicBezTo>
                  <a:pt x="91" y="109"/>
                  <a:pt x="92" y="108"/>
                  <a:pt x="92" y="108"/>
                </a:cubicBezTo>
                <a:cubicBezTo>
                  <a:pt x="92" y="108"/>
                  <a:pt x="93" y="103"/>
                  <a:pt x="93" y="101"/>
                </a:cubicBezTo>
                <a:cubicBezTo>
                  <a:pt x="93" y="99"/>
                  <a:pt x="93" y="102"/>
                  <a:pt x="93" y="99"/>
                </a:cubicBezTo>
                <a:cubicBezTo>
                  <a:pt x="92" y="96"/>
                  <a:pt x="92" y="95"/>
                  <a:pt x="92" y="95"/>
                </a:cubicBezTo>
                <a:cubicBezTo>
                  <a:pt x="92" y="95"/>
                  <a:pt x="95" y="92"/>
                  <a:pt x="97" y="92"/>
                </a:cubicBezTo>
                <a:cubicBezTo>
                  <a:pt x="98" y="93"/>
                  <a:pt x="98" y="95"/>
                  <a:pt x="100" y="93"/>
                </a:cubicBezTo>
                <a:cubicBezTo>
                  <a:pt x="102" y="92"/>
                  <a:pt x="101" y="90"/>
                  <a:pt x="102" y="90"/>
                </a:cubicBezTo>
                <a:cubicBezTo>
                  <a:pt x="103" y="89"/>
                  <a:pt x="104" y="89"/>
                  <a:pt x="105" y="90"/>
                </a:cubicBezTo>
                <a:cubicBezTo>
                  <a:pt x="107" y="91"/>
                  <a:pt x="109" y="91"/>
                  <a:pt x="111" y="92"/>
                </a:cubicBezTo>
                <a:cubicBezTo>
                  <a:pt x="113" y="93"/>
                  <a:pt x="114" y="93"/>
                  <a:pt x="117" y="93"/>
                </a:cubicBezTo>
                <a:cubicBezTo>
                  <a:pt x="120" y="93"/>
                  <a:pt x="123" y="94"/>
                  <a:pt x="125" y="92"/>
                </a:cubicBezTo>
                <a:cubicBezTo>
                  <a:pt x="127" y="91"/>
                  <a:pt x="127" y="93"/>
                  <a:pt x="128" y="91"/>
                </a:cubicBezTo>
                <a:cubicBezTo>
                  <a:pt x="129" y="88"/>
                  <a:pt x="128" y="88"/>
                  <a:pt x="130" y="87"/>
                </a:cubicBezTo>
                <a:cubicBezTo>
                  <a:pt x="132" y="86"/>
                  <a:pt x="133" y="87"/>
                  <a:pt x="133" y="85"/>
                </a:cubicBezTo>
                <a:cubicBezTo>
                  <a:pt x="133" y="83"/>
                  <a:pt x="132" y="83"/>
                  <a:pt x="134" y="82"/>
                </a:cubicBezTo>
                <a:cubicBezTo>
                  <a:pt x="135" y="80"/>
                  <a:pt x="133" y="82"/>
                  <a:pt x="135" y="80"/>
                </a:cubicBezTo>
                <a:cubicBezTo>
                  <a:pt x="138" y="77"/>
                  <a:pt x="139" y="79"/>
                  <a:pt x="138" y="77"/>
                </a:cubicBezTo>
                <a:cubicBezTo>
                  <a:pt x="137" y="75"/>
                  <a:pt x="136" y="76"/>
                  <a:pt x="136" y="73"/>
                </a:cubicBezTo>
                <a:cubicBezTo>
                  <a:pt x="136" y="70"/>
                  <a:pt x="132" y="74"/>
                  <a:pt x="135" y="69"/>
                </a:cubicBezTo>
                <a:cubicBezTo>
                  <a:pt x="137" y="63"/>
                  <a:pt x="138" y="64"/>
                  <a:pt x="135" y="60"/>
                </a:cubicBezTo>
                <a:cubicBezTo>
                  <a:pt x="133" y="56"/>
                  <a:pt x="130" y="55"/>
                  <a:pt x="130" y="54"/>
                </a:cubicBezTo>
                <a:cubicBezTo>
                  <a:pt x="129" y="53"/>
                  <a:pt x="128" y="50"/>
                  <a:pt x="127" y="50"/>
                </a:cubicBezTo>
                <a:cubicBezTo>
                  <a:pt x="126" y="49"/>
                  <a:pt x="127" y="48"/>
                  <a:pt x="125" y="49"/>
                </a:cubicBezTo>
                <a:cubicBezTo>
                  <a:pt x="123" y="49"/>
                  <a:pt x="120" y="48"/>
                  <a:pt x="119" y="46"/>
                </a:cubicBezTo>
                <a:cubicBezTo>
                  <a:pt x="118" y="45"/>
                  <a:pt x="116" y="43"/>
                  <a:pt x="115" y="43"/>
                </a:cubicBezTo>
                <a:cubicBezTo>
                  <a:pt x="114" y="42"/>
                  <a:pt x="114" y="43"/>
                  <a:pt x="112" y="42"/>
                </a:cubicBezTo>
                <a:cubicBezTo>
                  <a:pt x="110" y="42"/>
                  <a:pt x="110" y="42"/>
                  <a:pt x="108" y="42"/>
                </a:cubicBezTo>
                <a:cubicBezTo>
                  <a:pt x="107" y="42"/>
                  <a:pt x="110" y="42"/>
                  <a:pt x="106" y="42"/>
                </a:cubicBezTo>
                <a:cubicBezTo>
                  <a:pt x="102" y="41"/>
                  <a:pt x="103" y="41"/>
                  <a:pt x="102" y="41"/>
                </a:cubicBezTo>
                <a:cubicBezTo>
                  <a:pt x="101" y="41"/>
                  <a:pt x="101" y="41"/>
                  <a:pt x="100" y="41"/>
                </a:cubicBezTo>
                <a:cubicBezTo>
                  <a:pt x="98" y="42"/>
                  <a:pt x="98" y="38"/>
                  <a:pt x="98" y="42"/>
                </a:cubicBezTo>
                <a:cubicBezTo>
                  <a:pt x="98" y="45"/>
                  <a:pt x="100" y="47"/>
                  <a:pt x="97" y="47"/>
                </a:cubicBezTo>
                <a:cubicBezTo>
                  <a:pt x="94" y="47"/>
                  <a:pt x="97" y="47"/>
                  <a:pt x="94" y="47"/>
                </a:cubicBezTo>
                <a:cubicBezTo>
                  <a:pt x="91" y="47"/>
                  <a:pt x="92" y="48"/>
                  <a:pt x="90" y="48"/>
                </a:cubicBezTo>
                <a:cubicBezTo>
                  <a:pt x="89" y="49"/>
                  <a:pt x="88" y="50"/>
                  <a:pt x="86" y="50"/>
                </a:cubicBezTo>
                <a:cubicBezTo>
                  <a:pt x="84" y="50"/>
                  <a:pt x="87" y="53"/>
                  <a:pt x="84" y="50"/>
                </a:cubicBezTo>
                <a:cubicBezTo>
                  <a:pt x="81" y="47"/>
                  <a:pt x="87" y="46"/>
                  <a:pt x="81" y="47"/>
                </a:cubicBezTo>
                <a:cubicBezTo>
                  <a:pt x="76" y="47"/>
                  <a:pt x="75" y="49"/>
                  <a:pt x="74" y="48"/>
                </a:cubicBezTo>
                <a:cubicBezTo>
                  <a:pt x="73" y="48"/>
                  <a:pt x="73" y="49"/>
                  <a:pt x="71" y="47"/>
                </a:cubicBezTo>
                <a:cubicBezTo>
                  <a:pt x="68" y="46"/>
                  <a:pt x="68" y="46"/>
                  <a:pt x="67" y="47"/>
                </a:cubicBezTo>
                <a:cubicBezTo>
                  <a:pt x="66" y="47"/>
                  <a:pt x="66" y="49"/>
                  <a:pt x="65" y="47"/>
                </a:cubicBezTo>
                <a:cubicBezTo>
                  <a:pt x="64" y="45"/>
                  <a:pt x="63" y="46"/>
                  <a:pt x="65" y="44"/>
                </a:cubicBezTo>
                <a:cubicBezTo>
                  <a:pt x="68" y="43"/>
                  <a:pt x="69" y="45"/>
                  <a:pt x="70" y="43"/>
                </a:cubicBezTo>
                <a:cubicBezTo>
                  <a:pt x="70" y="41"/>
                  <a:pt x="67" y="41"/>
                  <a:pt x="70" y="41"/>
                </a:cubicBezTo>
                <a:cubicBezTo>
                  <a:pt x="73" y="40"/>
                  <a:pt x="72" y="40"/>
                  <a:pt x="74" y="40"/>
                </a:cubicBezTo>
                <a:cubicBezTo>
                  <a:pt x="77" y="39"/>
                  <a:pt x="79" y="42"/>
                  <a:pt x="79" y="40"/>
                </a:cubicBezTo>
                <a:cubicBezTo>
                  <a:pt x="80" y="38"/>
                  <a:pt x="84" y="41"/>
                  <a:pt x="80" y="38"/>
                </a:cubicBezTo>
                <a:cubicBezTo>
                  <a:pt x="76" y="34"/>
                  <a:pt x="78" y="33"/>
                  <a:pt x="75" y="33"/>
                </a:cubicBezTo>
                <a:cubicBezTo>
                  <a:pt x="73" y="34"/>
                  <a:pt x="73" y="36"/>
                  <a:pt x="72" y="35"/>
                </a:cubicBezTo>
                <a:cubicBezTo>
                  <a:pt x="70" y="34"/>
                  <a:pt x="67" y="33"/>
                  <a:pt x="70" y="31"/>
                </a:cubicBezTo>
                <a:cubicBezTo>
                  <a:pt x="73" y="29"/>
                  <a:pt x="71" y="29"/>
                  <a:pt x="74" y="28"/>
                </a:cubicBezTo>
                <a:cubicBezTo>
                  <a:pt x="77" y="27"/>
                  <a:pt x="80" y="33"/>
                  <a:pt x="81" y="32"/>
                </a:cubicBezTo>
                <a:cubicBezTo>
                  <a:pt x="83" y="32"/>
                  <a:pt x="83" y="31"/>
                  <a:pt x="84" y="31"/>
                </a:cubicBezTo>
                <a:cubicBezTo>
                  <a:pt x="85" y="32"/>
                  <a:pt x="85" y="34"/>
                  <a:pt x="85" y="36"/>
                </a:cubicBezTo>
                <a:cubicBezTo>
                  <a:pt x="86" y="38"/>
                  <a:pt x="84" y="39"/>
                  <a:pt x="87" y="37"/>
                </a:cubicBezTo>
                <a:cubicBezTo>
                  <a:pt x="90" y="36"/>
                  <a:pt x="84" y="36"/>
                  <a:pt x="90" y="34"/>
                </a:cubicBezTo>
                <a:cubicBezTo>
                  <a:pt x="97" y="31"/>
                  <a:pt x="99" y="32"/>
                  <a:pt x="100" y="33"/>
                </a:cubicBezTo>
                <a:cubicBezTo>
                  <a:pt x="101" y="34"/>
                  <a:pt x="103" y="34"/>
                  <a:pt x="103" y="34"/>
                </a:cubicBezTo>
                <a:cubicBezTo>
                  <a:pt x="104" y="35"/>
                  <a:pt x="101" y="37"/>
                  <a:pt x="104" y="35"/>
                </a:cubicBezTo>
                <a:cubicBezTo>
                  <a:pt x="107" y="33"/>
                  <a:pt x="110" y="36"/>
                  <a:pt x="110" y="36"/>
                </a:cubicBezTo>
                <a:cubicBezTo>
                  <a:pt x="110" y="36"/>
                  <a:pt x="110" y="35"/>
                  <a:pt x="112" y="36"/>
                </a:cubicBezTo>
                <a:cubicBezTo>
                  <a:pt x="113" y="37"/>
                  <a:pt x="115" y="38"/>
                  <a:pt x="117" y="38"/>
                </a:cubicBezTo>
                <a:cubicBezTo>
                  <a:pt x="118" y="37"/>
                  <a:pt x="121" y="38"/>
                  <a:pt x="118" y="35"/>
                </a:cubicBezTo>
                <a:cubicBezTo>
                  <a:pt x="116" y="32"/>
                  <a:pt x="118" y="33"/>
                  <a:pt x="114" y="32"/>
                </a:cubicBezTo>
                <a:cubicBezTo>
                  <a:pt x="110" y="30"/>
                  <a:pt x="104" y="30"/>
                  <a:pt x="109" y="29"/>
                </a:cubicBezTo>
                <a:cubicBezTo>
                  <a:pt x="114" y="28"/>
                  <a:pt x="106" y="28"/>
                  <a:pt x="113" y="24"/>
                </a:cubicBezTo>
                <a:cubicBezTo>
                  <a:pt x="120" y="21"/>
                  <a:pt x="120" y="25"/>
                  <a:pt x="120" y="21"/>
                </a:cubicBezTo>
                <a:cubicBezTo>
                  <a:pt x="120" y="17"/>
                  <a:pt x="120" y="16"/>
                  <a:pt x="122" y="17"/>
                </a:cubicBezTo>
                <a:cubicBezTo>
                  <a:pt x="123" y="17"/>
                  <a:pt x="127" y="18"/>
                  <a:pt x="129" y="18"/>
                </a:cubicBezTo>
                <a:cubicBezTo>
                  <a:pt x="130" y="18"/>
                  <a:pt x="129" y="20"/>
                  <a:pt x="132" y="18"/>
                </a:cubicBezTo>
                <a:cubicBezTo>
                  <a:pt x="135" y="16"/>
                  <a:pt x="136" y="19"/>
                  <a:pt x="135" y="16"/>
                </a:cubicBezTo>
                <a:cubicBezTo>
                  <a:pt x="134" y="13"/>
                  <a:pt x="133" y="13"/>
                  <a:pt x="131" y="11"/>
                </a:cubicBezTo>
                <a:cubicBezTo>
                  <a:pt x="130" y="9"/>
                  <a:pt x="130" y="3"/>
                  <a:pt x="125" y="6"/>
                </a:cubicBezTo>
                <a:cubicBezTo>
                  <a:pt x="121" y="8"/>
                  <a:pt x="123" y="7"/>
                  <a:pt x="119" y="8"/>
                </a:cubicBezTo>
                <a:cubicBezTo>
                  <a:pt x="115" y="8"/>
                  <a:pt x="113" y="7"/>
                  <a:pt x="113" y="6"/>
                </a:cubicBezTo>
                <a:cubicBezTo>
                  <a:pt x="113" y="6"/>
                  <a:pt x="118" y="4"/>
                  <a:pt x="118" y="4"/>
                </a:cubicBezTo>
                <a:cubicBezTo>
                  <a:pt x="118" y="4"/>
                  <a:pt x="119" y="4"/>
                  <a:pt x="119" y="3"/>
                </a:cubicBezTo>
                <a:cubicBezTo>
                  <a:pt x="118" y="3"/>
                  <a:pt x="117" y="1"/>
                  <a:pt x="117" y="1"/>
                </a:cubicBezTo>
                <a:cubicBezTo>
                  <a:pt x="119" y="0"/>
                  <a:pt x="119" y="0"/>
                  <a:pt x="119" y="0"/>
                </a:cubicBezTo>
                <a:cubicBezTo>
                  <a:pt x="119" y="0"/>
                  <a:pt x="132" y="0"/>
                  <a:pt x="135" y="1"/>
                </a:cubicBez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1" name="Freeform 139"/>
          <p:cNvSpPr>
            <a:spLocks noChangeArrowheads="1"/>
          </p:cNvSpPr>
          <p:nvPr/>
        </p:nvSpPr>
        <p:spPr bwMode="auto">
          <a:xfrm>
            <a:off x="5551488" y="4591050"/>
            <a:ext cx="111125" cy="128588"/>
          </a:xfrm>
          <a:custGeom>
            <a:avLst/>
            <a:gdLst>
              <a:gd name="T0" fmla="*/ 20 w 66"/>
              <a:gd name="T1" fmla="*/ 4 h 76"/>
              <a:gd name="T2" fmla="*/ 20 w 66"/>
              <a:gd name="T3" fmla="*/ 28 h 76"/>
              <a:gd name="T4" fmla="*/ 40 w 66"/>
              <a:gd name="T5" fmla="*/ 44 h 76"/>
              <a:gd name="T6" fmla="*/ 64 w 66"/>
              <a:gd name="T7" fmla="*/ 63 h 76"/>
              <a:gd name="T8" fmla="*/ 0 w 66"/>
              <a:gd name="T9" fmla="*/ 76 h 76"/>
              <a:gd name="T10" fmla="*/ 0 w 66"/>
              <a:gd name="T11" fmla="*/ 0 h 76"/>
              <a:gd name="T12" fmla="*/ 20 w 66"/>
              <a:gd name="T13" fmla="*/ 4 h 76"/>
            </a:gdLst>
            <a:ahLst/>
            <a:cxnLst>
              <a:cxn ang="0">
                <a:pos x="T0" y="T1"/>
              </a:cxn>
              <a:cxn ang="0">
                <a:pos x="T2" y="T3"/>
              </a:cxn>
              <a:cxn ang="0">
                <a:pos x="T4" y="T5"/>
              </a:cxn>
              <a:cxn ang="0">
                <a:pos x="T6" y="T7"/>
              </a:cxn>
              <a:cxn ang="0">
                <a:pos x="T8" y="T9"/>
              </a:cxn>
              <a:cxn ang="0">
                <a:pos x="T10" y="T11"/>
              </a:cxn>
              <a:cxn ang="0">
                <a:pos x="T12" y="T13"/>
              </a:cxn>
            </a:cxnLst>
            <a:rect l="0" t="0" r="r" b="b"/>
            <a:pathLst>
              <a:path w="66" h="76">
                <a:moveTo>
                  <a:pt x="20" y="4"/>
                </a:moveTo>
                <a:cubicBezTo>
                  <a:pt x="20" y="28"/>
                  <a:pt x="20" y="28"/>
                  <a:pt x="20" y="28"/>
                </a:cubicBezTo>
                <a:cubicBezTo>
                  <a:pt x="20" y="28"/>
                  <a:pt x="26" y="39"/>
                  <a:pt x="40" y="44"/>
                </a:cubicBezTo>
                <a:cubicBezTo>
                  <a:pt x="53" y="49"/>
                  <a:pt x="66" y="56"/>
                  <a:pt x="64" y="63"/>
                </a:cubicBezTo>
                <a:cubicBezTo>
                  <a:pt x="63" y="70"/>
                  <a:pt x="47" y="76"/>
                  <a:pt x="0" y="76"/>
                </a:cubicBezTo>
                <a:cubicBezTo>
                  <a:pt x="0" y="0"/>
                  <a:pt x="0" y="0"/>
                  <a:pt x="0" y="0"/>
                </a:cubicBezTo>
                <a:lnTo>
                  <a:pt x="20" y="4"/>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2" name="Freeform 140"/>
          <p:cNvSpPr>
            <a:spLocks noChangeArrowheads="1"/>
          </p:cNvSpPr>
          <p:nvPr/>
        </p:nvSpPr>
        <p:spPr bwMode="auto">
          <a:xfrm>
            <a:off x="5457825" y="4591050"/>
            <a:ext cx="104775" cy="128588"/>
          </a:xfrm>
          <a:custGeom>
            <a:avLst/>
            <a:gdLst>
              <a:gd name="T0" fmla="*/ 48 w 62"/>
              <a:gd name="T1" fmla="*/ 4 h 76"/>
              <a:gd name="T2" fmla="*/ 48 w 62"/>
              <a:gd name="T3" fmla="*/ 28 h 76"/>
              <a:gd name="T4" fmla="*/ 30 w 62"/>
              <a:gd name="T5" fmla="*/ 44 h 76"/>
              <a:gd name="T6" fmla="*/ 1 w 62"/>
              <a:gd name="T7" fmla="*/ 63 h 76"/>
              <a:gd name="T8" fmla="*/ 62 w 62"/>
              <a:gd name="T9" fmla="*/ 76 h 76"/>
              <a:gd name="T10" fmla="*/ 62 w 62"/>
              <a:gd name="T11" fmla="*/ 0 h 76"/>
              <a:gd name="T12" fmla="*/ 48 w 62"/>
              <a:gd name="T13" fmla="*/ 4 h 76"/>
            </a:gdLst>
            <a:ahLst/>
            <a:cxnLst>
              <a:cxn ang="0">
                <a:pos x="T0" y="T1"/>
              </a:cxn>
              <a:cxn ang="0">
                <a:pos x="T2" y="T3"/>
              </a:cxn>
              <a:cxn ang="0">
                <a:pos x="T4" y="T5"/>
              </a:cxn>
              <a:cxn ang="0">
                <a:pos x="T6" y="T7"/>
              </a:cxn>
              <a:cxn ang="0">
                <a:pos x="T8" y="T9"/>
              </a:cxn>
              <a:cxn ang="0">
                <a:pos x="T10" y="T11"/>
              </a:cxn>
              <a:cxn ang="0">
                <a:pos x="T12" y="T13"/>
              </a:cxn>
            </a:cxnLst>
            <a:rect l="0" t="0" r="r" b="b"/>
            <a:pathLst>
              <a:path w="62" h="76">
                <a:moveTo>
                  <a:pt x="48" y="4"/>
                </a:moveTo>
                <a:cubicBezTo>
                  <a:pt x="48" y="28"/>
                  <a:pt x="48" y="28"/>
                  <a:pt x="48" y="28"/>
                </a:cubicBezTo>
                <a:cubicBezTo>
                  <a:pt x="48" y="28"/>
                  <a:pt x="43" y="39"/>
                  <a:pt x="30" y="44"/>
                </a:cubicBezTo>
                <a:cubicBezTo>
                  <a:pt x="17" y="49"/>
                  <a:pt x="0" y="56"/>
                  <a:pt x="1" y="63"/>
                </a:cubicBezTo>
                <a:cubicBezTo>
                  <a:pt x="3" y="70"/>
                  <a:pt x="28" y="76"/>
                  <a:pt x="62" y="76"/>
                </a:cubicBezTo>
                <a:cubicBezTo>
                  <a:pt x="62" y="0"/>
                  <a:pt x="62" y="0"/>
                  <a:pt x="62" y="0"/>
                </a:cubicBezTo>
                <a:lnTo>
                  <a:pt x="48" y="4"/>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3" name="Freeform 141"/>
          <p:cNvSpPr>
            <a:spLocks noChangeArrowheads="1"/>
          </p:cNvSpPr>
          <p:nvPr/>
        </p:nvSpPr>
        <p:spPr bwMode="auto">
          <a:xfrm>
            <a:off x="5357813" y="4210050"/>
            <a:ext cx="390525" cy="392113"/>
          </a:xfrm>
          <a:custGeom>
            <a:avLst/>
            <a:gdLst>
              <a:gd name="T0" fmla="*/ 61 w 230"/>
              <a:gd name="T1" fmla="*/ 12 h 231"/>
              <a:gd name="T2" fmla="*/ 15 w 230"/>
              <a:gd name="T3" fmla="*/ 103 h 231"/>
              <a:gd name="T4" fmla="*/ 128 w 230"/>
              <a:gd name="T5" fmla="*/ 217 h 231"/>
              <a:gd name="T6" fmla="*/ 218 w 230"/>
              <a:gd name="T7" fmla="*/ 172 h 231"/>
              <a:gd name="T8" fmla="*/ 230 w 230"/>
              <a:gd name="T9" fmla="*/ 181 h 231"/>
              <a:gd name="T10" fmla="*/ 128 w 230"/>
              <a:gd name="T11" fmla="*/ 231 h 231"/>
              <a:gd name="T12" fmla="*/ 0 w 230"/>
              <a:gd name="T13" fmla="*/ 103 h 231"/>
              <a:gd name="T14" fmla="*/ 52 w 230"/>
              <a:gd name="T15" fmla="*/ 0 h 231"/>
              <a:gd name="T16" fmla="*/ 61 w 230"/>
              <a:gd name="T17" fmla="*/ 12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0" h="231">
                <a:moveTo>
                  <a:pt x="61" y="12"/>
                </a:moveTo>
                <a:cubicBezTo>
                  <a:pt x="33" y="33"/>
                  <a:pt x="15" y="66"/>
                  <a:pt x="15" y="103"/>
                </a:cubicBezTo>
                <a:cubicBezTo>
                  <a:pt x="15" y="166"/>
                  <a:pt x="66" y="217"/>
                  <a:pt x="128" y="217"/>
                </a:cubicBezTo>
                <a:cubicBezTo>
                  <a:pt x="165" y="217"/>
                  <a:pt x="198" y="199"/>
                  <a:pt x="218" y="172"/>
                </a:cubicBezTo>
                <a:cubicBezTo>
                  <a:pt x="230" y="181"/>
                  <a:pt x="230" y="181"/>
                  <a:pt x="230" y="181"/>
                </a:cubicBezTo>
                <a:cubicBezTo>
                  <a:pt x="206" y="212"/>
                  <a:pt x="170" y="231"/>
                  <a:pt x="128" y="231"/>
                </a:cubicBezTo>
                <a:cubicBezTo>
                  <a:pt x="57" y="231"/>
                  <a:pt x="0" y="174"/>
                  <a:pt x="0" y="103"/>
                </a:cubicBezTo>
                <a:cubicBezTo>
                  <a:pt x="0" y="61"/>
                  <a:pt x="21" y="24"/>
                  <a:pt x="52" y="0"/>
                </a:cubicBezTo>
                <a:lnTo>
                  <a:pt x="61" y="12"/>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4" name="Freeform 142"/>
          <p:cNvSpPr>
            <a:spLocks noEditPoints="1" noChangeArrowheads="1"/>
          </p:cNvSpPr>
          <p:nvPr/>
        </p:nvSpPr>
        <p:spPr bwMode="auto">
          <a:xfrm>
            <a:off x="5400675" y="4217988"/>
            <a:ext cx="342900" cy="342900"/>
          </a:xfrm>
          <a:custGeom>
            <a:avLst/>
            <a:gdLst>
              <a:gd name="T0" fmla="*/ 101 w 203"/>
              <a:gd name="T1" fmla="*/ 0 h 203"/>
              <a:gd name="T2" fmla="*/ 203 w 203"/>
              <a:gd name="T3" fmla="*/ 102 h 203"/>
              <a:gd name="T4" fmla="*/ 101 w 203"/>
              <a:gd name="T5" fmla="*/ 203 h 203"/>
              <a:gd name="T6" fmla="*/ 101 w 203"/>
              <a:gd name="T7" fmla="*/ 203 h 203"/>
              <a:gd name="T8" fmla="*/ 101 w 203"/>
              <a:gd name="T9" fmla="*/ 199 h 203"/>
              <a:gd name="T10" fmla="*/ 101 w 203"/>
              <a:gd name="T11" fmla="*/ 199 h 203"/>
              <a:gd name="T12" fmla="*/ 101 w 203"/>
              <a:gd name="T13" fmla="*/ 199 h 203"/>
              <a:gd name="T14" fmla="*/ 198 w 203"/>
              <a:gd name="T15" fmla="*/ 102 h 203"/>
              <a:gd name="T16" fmla="*/ 101 w 203"/>
              <a:gd name="T17" fmla="*/ 5 h 203"/>
              <a:gd name="T18" fmla="*/ 101 w 203"/>
              <a:gd name="T19" fmla="*/ 5 h 203"/>
              <a:gd name="T20" fmla="*/ 101 w 203"/>
              <a:gd name="T21" fmla="*/ 0 h 203"/>
              <a:gd name="T22" fmla="*/ 101 w 203"/>
              <a:gd name="T23" fmla="*/ 203 h 203"/>
              <a:gd name="T24" fmla="*/ 0 w 203"/>
              <a:gd name="T25" fmla="*/ 102 h 203"/>
              <a:gd name="T26" fmla="*/ 101 w 203"/>
              <a:gd name="T27" fmla="*/ 0 h 203"/>
              <a:gd name="T28" fmla="*/ 101 w 203"/>
              <a:gd name="T29" fmla="*/ 5 h 203"/>
              <a:gd name="T30" fmla="*/ 5 w 203"/>
              <a:gd name="T31" fmla="*/ 102 h 203"/>
              <a:gd name="T32" fmla="*/ 101 w 203"/>
              <a:gd name="T33" fmla="*/ 199 h 203"/>
              <a:gd name="T34" fmla="*/ 101 w 203"/>
              <a:gd name="T35"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3" h="203">
                <a:moveTo>
                  <a:pt x="101" y="0"/>
                </a:moveTo>
                <a:cubicBezTo>
                  <a:pt x="157" y="0"/>
                  <a:pt x="203" y="46"/>
                  <a:pt x="203" y="102"/>
                </a:cubicBezTo>
                <a:cubicBezTo>
                  <a:pt x="203" y="158"/>
                  <a:pt x="157" y="203"/>
                  <a:pt x="101" y="203"/>
                </a:cubicBezTo>
                <a:cubicBezTo>
                  <a:pt x="101" y="203"/>
                  <a:pt x="101" y="203"/>
                  <a:pt x="101" y="203"/>
                </a:cubicBezTo>
                <a:cubicBezTo>
                  <a:pt x="101" y="199"/>
                  <a:pt x="101" y="199"/>
                  <a:pt x="101" y="199"/>
                </a:cubicBezTo>
                <a:cubicBezTo>
                  <a:pt x="101" y="199"/>
                  <a:pt x="101" y="199"/>
                  <a:pt x="101" y="199"/>
                </a:cubicBezTo>
                <a:cubicBezTo>
                  <a:pt x="101" y="199"/>
                  <a:pt x="101" y="199"/>
                  <a:pt x="101" y="199"/>
                </a:cubicBezTo>
                <a:cubicBezTo>
                  <a:pt x="155" y="199"/>
                  <a:pt x="198" y="155"/>
                  <a:pt x="198" y="102"/>
                </a:cubicBezTo>
                <a:cubicBezTo>
                  <a:pt x="198" y="48"/>
                  <a:pt x="155" y="5"/>
                  <a:pt x="101" y="5"/>
                </a:cubicBezTo>
                <a:cubicBezTo>
                  <a:pt x="101" y="5"/>
                  <a:pt x="101" y="5"/>
                  <a:pt x="101" y="5"/>
                </a:cubicBezTo>
                <a:cubicBezTo>
                  <a:pt x="101" y="0"/>
                  <a:pt x="101" y="0"/>
                  <a:pt x="101" y="0"/>
                </a:cubicBezTo>
                <a:close/>
                <a:moveTo>
                  <a:pt x="101" y="203"/>
                </a:moveTo>
                <a:cubicBezTo>
                  <a:pt x="45" y="203"/>
                  <a:pt x="0" y="158"/>
                  <a:pt x="0" y="102"/>
                </a:cubicBezTo>
                <a:cubicBezTo>
                  <a:pt x="0" y="46"/>
                  <a:pt x="45" y="0"/>
                  <a:pt x="101" y="0"/>
                </a:cubicBezTo>
                <a:cubicBezTo>
                  <a:pt x="101" y="5"/>
                  <a:pt x="101" y="5"/>
                  <a:pt x="101" y="5"/>
                </a:cubicBezTo>
                <a:cubicBezTo>
                  <a:pt x="48" y="5"/>
                  <a:pt x="5" y="48"/>
                  <a:pt x="5" y="102"/>
                </a:cubicBezTo>
                <a:cubicBezTo>
                  <a:pt x="5" y="155"/>
                  <a:pt x="48" y="199"/>
                  <a:pt x="101" y="199"/>
                </a:cubicBezTo>
                <a:lnTo>
                  <a:pt x="101" y="203"/>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5" name="Freeform 143"/>
          <p:cNvSpPr>
            <a:spLocks noChangeArrowheads="1"/>
          </p:cNvSpPr>
          <p:nvPr/>
        </p:nvSpPr>
        <p:spPr bwMode="auto">
          <a:xfrm>
            <a:off x="5367338" y="4224338"/>
            <a:ext cx="385762" cy="338137"/>
          </a:xfrm>
          <a:custGeom>
            <a:avLst/>
            <a:gdLst>
              <a:gd name="T0" fmla="*/ 162 w 227"/>
              <a:gd name="T1" fmla="*/ 16 h 200"/>
              <a:gd name="T2" fmla="*/ 166 w 227"/>
              <a:gd name="T3" fmla="*/ 24 h 200"/>
              <a:gd name="T4" fmla="*/ 170 w 227"/>
              <a:gd name="T5" fmla="*/ 29 h 200"/>
              <a:gd name="T6" fmla="*/ 174 w 227"/>
              <a:gd name="T7" fmla="*/ 26 h 200"/>
              <a:gd name="T8" fmla="*/ 175 w 227"/>
              <a:gd name="T9" fmla="*/ 33 h 200"/>
              <a:gd name="T10" fmla="*/ 185 w 227"/>
              <a:gd name="T11" fmla="*/ 35 h 200"/>
              <a:gd name="T12" fmla="*/ 192 w 227"/>
              <a:gd name="T13" fmla="*/ 41 h 200"/>
              <a:gd name="T14" fmla="*/ 200 w 227"/>
              <a:gd name="T15" fmla="*/ 54 h 200"/>
              <a:gd name="T16" fmla="*/ 206 w 227"/>
              <a:gd name="T17" fmla="*/ 62 h 200"/>
              <a:gd name="T18" fmla="*/ 201 w 227"/>
              <a:gd name="T19" fmla="*/ 67 h 200"/>
              <a:gd name="T20" fmla="*/ 200 w 227"/>
              <a:gd name="T21" fmla="*/ 70 h 200"/>
              <a:gd name="T22" fmla="*/ 205 w 227"/>
              <a:gd name="T23" fmla="*/ 66 h 200"/>
              <a:gd name="T24" fmla="*/ 209 w 227"/>
              <a:gd name="T25" fmla="*/ 61 h 200"/>
              <a:gd name="T26" fmla="*/ 211 w 227"/>
              <a:gd name="T27" fmla="*/ 69 h 200"/>
              <a:gd name="T28" fmla="*/ 210 w 227"/>
              <a:gd name="T29" fmla="*/ 84 h 200"/>
              <a:gd name="T30" fmla="*/ 203 w 227"/>
              <a:gd name="T31" fmla="*/ 80 h 200"/>
              <a:gd name="T32" fmla="*/ 195 w 227"/>
              <a:gd name="T33" fmla="*/ 89 h 200"/>
              <a:gd name="T34" fmla="*/ 186 w 227"/>
              <a:gd name="T35" fmla="*/ 98 h 200"/>
              <a:gd name="T36" fmla="*/ 177 w 227"/>
              <a:gd name="T37" fmla="*/ 106 h 200"/>
              <a:gd name="T38" fmla="*/ 166 w 227"/>
              <a:gd name="T39" fmla="*/ 117 h 200"/>
              <a:gd name="T40" fmla="*/ 170 w 227"/>
              <a:gd name="T41" fmla="*/ 135 h 200"/>
              <a:gd name="T42" fmla="*/ 178 w 227"/>
              <a:gd name="T43" fmla="*/ 156 h 200"/>
              <a:gd name="T44" fmla="*/ 176 w 227"/>
              <a:gd name="T45" fmla="*/ 170 h 200"/>
              <a:gd name="T46" fmla="*/ 181 w 227"/>
              <a:gd name="T47" fmla="*/ 171 h 200"/>
              <a:gd name="T48" fmla="*/ 195 w 227"/>
              <a:gd name="T49" fmla="*/ 148 h 200"/>
              <a:gd name="T50" fmla="*/ 211 w 227"/>
              <a:gd name="T51" fmla="*/ 113 h 200"/>
              <a:gd name="T52" fmla="*/ 216 w 227"/>
              <a:gd name="T53" fmla="*/ 87 h 200"/>
              <a:gd name="T54" fmla="*/ 154 w 227"/>
              <a:gd name="T55" fmla="*/ 184 h 200"/>
              <a:gd name="T56" fmla="*/ 138 w 227"/>
              <a:gd name="T57" fmla="*/ 181 h 200"/>
              <a:gd name="T58" fmla="*/ 117 w 227"/>
              <a:gd name="T59" fmla="*/ 179 h 200"/>
              <a:gd name="T60" fmla="*/ 119 w 227"/>
              <a:gd name="T61" fmla="*/ 187 h 200"/>
              <a:gd name="T62" fmla="*/ 107 w 227"/>
              <a:gd name="T63" fmla="*/ 186 h 200"/>
              <a:gd name="T64" fmla="*/ 89 w 227"/>
              <a:gd name="T65" fmla="*/ 184 h 200"/>
              <a:gd name="T66" fmla="*/ 90 w 227"/>
              <a:gd name="T67" fmla="*/ 3 h 200"/>
              <a:gd name="T68" fmla="*/ 30 w 227"/>
              <a:gd name="T69" fmla="*/ 64 h 200"/>
              <a:gd name="T70" fmla="*/ 39 w 227"/>
              <a:gd name="T71" fmla="*/ 59 h 200"/>
              <a:gd name="T72" fmla="*/ 46 w 227"/>
              <a:gd name="T73" fmla="*/ 75 h 200"/>
              <a:gd name="T74" fmla="*/ 57 w 227"/>
              <a:gd name="T75" fmla="*/ 60 h 200"/>
              <a:gd name="T76" fmla="*/ 53 w 227"/>
              <a:gd name="T77" fmla="*/ 75 h 200"/>
              <a:gd name="T78" fmla="*/ 41 w 227"/>
              <a:gd name="T79" fmla="*/ 79 h 200"/>
              <a:gd name="T80" fmla="*/ 46 w 227"/>
              <a:gd name="T81" fmla="*/ 101 h 200"/>
              <a:gd name="T82" fmla="*/ 52 w 227"/>
              <a:gd name="T83" fmla="*/ 123 h 200"/>
              <a:gd name="T84" fmla="*/ 59 w 227"/>
              <a:gd name="T85" fmla="*/ 138 h 200"/>
              <a:gd name="T86" fmla="*/ 80 w 227"/>
              <a:gd name="T87" fmla="*/ 155 h 200"/>
              <a:gd name="T88" fmla="*/ 86 w 227"/>
              <a:gd name="T89" fmla="*/ 139 h 200"/>
              <a:gd name="T90" fmla="*/ 85 w 227"/>
              <a:gd name="T91" fmla="*/ 121 h 200"/>
              <a:gd name="T92" fmla="*/ 93 w 227"/>
              <a:gd name="T93" fmla="*/ 101 h 200"/>
              <a:gd name="T94" fmla="*/ 102 w 227"/>
              <a:gd name="T95" fmla="*/ 90 h 200"/>
              <a:gd name="T96" fmla="*/ 128 w 227"/>
              <a:gd name="T97" fmla="*/ 91 h 200"/>
              <a:gd name="T98" fmla="*/ 138 w 227"/>
              <a:gd name="T99" fmla="*/ 77 h 200"/>
              <a:gd name="T100" fmla="*/ 127 w 227"/>
              <a:gd name="T101" fmla="*/ 50 h 200"/>
              <a:gd name="T102" fmla="*/ 108 w 227"/>
              <a:gd name="T103" fmla="*/ 42 h 200"/>
              <a:gd name="T104" fmla="*/ 97 w 227"/>
              <a:gd name="T105" fmla="*/ 47 h 200"/>
              <a:gd name="T106" fmla="*/ 81 w 227"/>
              <a:gd name="T107" fmla="*/ 47 h 200"/>
              <a:gd name="T108" fmla="*/ 65 w 227"/>
              <a:gd name="T109" fmla="*/ 44 h 200"/>
              <a:gd name="T110" fmla="*/ 80 w 227"/>
              <a:gd name="T111" fmla="*/ 38 h 200"/>
              <a:gd name="T112" fmla="*/ 81 w 227"/>
              <a:gd name="T113" fmla="*/ 32 h 200"/>
              <a:gd name="T114" fmla="*/ 100 w 227"/>
              <a:gd name="T115" fmla="*/ 33 h 200"/>
              <a:gd name="T116" fmla="*/ 117 w 227"/>
              <a:gd name="T117" fmla="*/ 38 h 200"/>
              <a:gd name="T118" fmla="*/ 120 w 227"/>
              <a:gd name="T119" fmla="*/ 21 h 200"/>
              <a:gd name="T120" fmla="*/ 131 w 227"/>
              <a:gd name="T121" fmla="*/ 11 h 200"/>
              <a:gd name="T122" fmla="*/ 119 w 227"/>
              <a:gd name="T123" fmla="*/ 3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7" h="200">
                <a:moveTo>
                  <a:pt x="135" y="1"/>
                </a:moveTo>
                <a:cubicBezTo>
                  <a:pt x="135" y="1"/>
                  <a:pt x="169" y="5"/>
                  <a:pt x="192" y="32"/>
                </a:cubicBezTo>
                <a:cubicBezTo>
                  <a:pt x="192" y="32"/>
                  <a:pt x="174" y="13"/>
                  <a:pt x="163" y="13"/>
                </a:cubicBezTo>
                <a:cubicBezTo>
                  <a:pt x="161" y="14"/>
                  <a:pt x="161" y="14"/>
                  <a:pt x="161" y="14"/>
                </a:cubicBezTo>
                <a:cubicBezTo>
                  <a:pt x="161" y="14"/>
                  <a:pt x="161" y="15"/>
                  <a:pt x="162" y="16"/>
                </a:cubicBezTo>
                <a:cubicBezTo>
                  <a:pt x="162" y="16"/>
                  <a:pt x="163" y="18"/>
                  <a:pt x="163" y="18"/>
                </a:cubicBezTo>
                <a:cubicBezTo>
                  <a:pt x="163" y="19"/>
                  <a:pt x="163" y="20"/>
                  <a:pt x="163" y="20"/>
                </a:cubicBezTo>
                <a:cubicBezTo>
                  <a:pt x="164" y="22"/>
                  <a:pt x="164" y="22"/>
                  <a:pt x="164" y="22"/>
                </a:cubicBezTo>
                <a:cubicBezTo>
                  <a:pt x="164" y="22"/>
                  <a:pt x="165" y="22"/>
                  <a:pt x="165" y="22"/>
                </a:cubicBezTo>
                <a:cubicBezTo>
                  <a:pt x="165" y="23"/>
                  <a:pt x="166" y="23"/>
                  <a:pt x="166" y="24"/>
                </a:cubicBezTo>
                <a:cubicBezTo>
                  <a:pt x="166" y="24"/>
                  <a:pt x="166" y="25"/>
                  <a:pt x="166" y="25"/>
                </a:cubicBezTo>
                <a:cubicBezTo>
                  <a:pt x="166" y="27"/>
                  <a:pt x="166" y="27"/>
                  <a:pt x="166" y="27"/>
                </a:cubicBezTo>
                <a:cubicBezTo>
                  <a:pt x="166" y="29"/>
                  <a:pt x="166" y="29"/>
                  <a:pt x="166" y="29"/>
                </a:cubicBezTo>
                <a:cubicBezTo>
                  <a:pt x="168" y="29"/>
                  <a:pt x="168" y="29"/>
                  <a:pt x="168" y="29"/>
                </a:cubicBezTo>
                <a:cubicBezTo>
                  <a:pt x="168" y="29"/>
                  <a:pt x="169" y="30"/>
                  <a:pt x="170" y="29"/>
                </a:cubicBezTo>
                <a:cubicBezTo>
                  <a:pt x="171" y="29"/>
                  <a:pt x="171" y="28"/>
                  <a:pt x="171" y="28"/>
                </a:cubicBezTo>
                <a:cubicBezTo>
                  <a:pt x="169" y="26"/>
                  <a:pt x="169" y="26"/>
                  <a:pt x="169" y="26"/>
                </a:cubicBezTo>
                <a:cubicBezTo>
                  <a:pt x="169" y="26"/>
                  <a:pt x="169" y="26"/>
                  <a:pt x="169" y="26"/>
                </a:cubicBezTo>
                <a:cubicBezTo>
                  <a:pt x="170" y="25"/>
                  <a:pt x="170" y="24"/>
                  <a:pt x="171" y="24"/>
                </a:cubicBezTo>
                <a:cubicBezTo>
                  <a:pt x="172" y="25"/>
                  <a:pt x="174" y="26"/>
                  <a:pt x="174" y="26"/>
                </a:cubicBezTo>
                <a:cubicBezTo>
                  <a:pt x="175" y="27"/>
                  <a:pt x="175" y="27"/>
                  <a:pt x="175" y="27"/>
                </a:cubicBezTo>
                <a:cubicBezTo>
                  <a:pt x="175" y="27"/>
                  <a:pt x="176" y="29"/>
                  <a:pt x="176" y="29"/>
                </a:cubicBezTo>
                <a:cubicBezTo>
                  <a:pt x="175" y="29"/>
                  <a:pt x="175" y="30"/>
                  <a:pt x="175" y="30"/>
                </a:cubicBezTo>
                <a:cubicBezTo>
                  <a:pt x="175" y="30"/>
                  <a:pt x="174" y="30"/>
                  <a:pt x="174" y="31"/>
                </a:cubicBezTo>
                <a:cubicBezTo>
                  <a:pt x="174" y="32"/>
                  <a:pt x="175" y="33"/>
                  <a:pt x="175" y="33"/>
                </a:cubicBezTo>
                <a:cubicBezTo>
                  <a:pt x="175" y="33"/>
                  <a:pt x="175" y="33"/>
                  <a:pt x="176" y="33"/>
                </a:cubicBezTo>
                <a:cubicBezTo>
                  <a:pt x="178" y="33"/>
                  <a:pt x="179" y="33"/>
                  <a:pt x="179" y="32"/>
                </a:cubicBezTo>
                <a:cubicBezTo>
                  <a:pt x="180" y="32"/>
                  <a:pt x="181" y="32"/>
                  <a:pt x="181" y="32"/>
                </a:cubicBezTo>
                <a:cubicBezTo>
                  <a:pt x="182" y="32"/>
                  <a:pt x="182" y="33"/>
                  <a:pt x="182" y="33"/>
                </a:cubicBezTo>
                <a:cubicBezTo>
                  <a:pt x="183" y="33"/>
                  <a:pt x="185" y="35"/>
                  <a:pt x="185" y="35"/>
                </a:cubicBezTo>
                <a:cubicBezTo>
                  <a:pt x="185" y="35"/>
                  <a:pt x="186" y="35"/>
                  <a:pt x="186" y="35"/>
                </a:cubicBezTo>
                <a:cubicBezTo>
                  <a:pt x="186" y="36"/>
                  <a:pt x="187" y="38"/>
                  <a:pt x="187" y="38"/>
                </a:cubicBezTo>
                <a:cubicBezTo>
                  <a:pt x="187" y="38"/>
                  <a:pt x="187" y="39"/>
                  <a:pt x="189" y="39"/>
                </a:cubicBezTo>
                <a:cubicBezTo>
                  <a:pt x="190" y="39"/>
                  <a:pt x="191" y="40"/>
                  <a:pt x="191" y="40"/>
                </a:cubicBezTo>
                <a:cubicBezTo>
                  <a:pt x="192" y="41"/>
                  <a:pt x="192" y="41"/>
                  <a:pt x="192" y="41"/>
                </a:cubicBezTo>
                <a:cubicBezTo>
                  <a:pt x="192" y="41"/>
                  <a:pt x="193" y="42"/>
                  <a:pt x="193" y="43"/>
                </a:cubicBezTo>
                <a:cubicBezTo>
                  <a:pt x="194" y="44"/>
                  <a:pt x="197" y="46"/>
                  <a:pt x="197" y="46"/>
                </a:cubicBezTo>
                <a:cubicBezTo>
                  <a:pt x="197" y="46"/>
                  <a:pt x="198" y="47"/>
                  <a:pt x="199" y="48"/>
                </a:cubicBezTo>
                <a:cubicBezTo>
                  <a:pt x="199" y="49"/>
                  <a:pt x="199" y="51"/>
                  <a:pt x="199" y="51"/>
                </a:cubicBezTo>
                <a:cubicBezTo>
                  <a:pt x="200" y="52"/>
                  <a:pt x="200" y="53"/>
                  <a:pt x="200" y="54"/>
                </a:cubicBezTo>
                <a:cubicBezTo>
                  <a:pt x="200" y="55"/>
                  <a:pt x="201" y="56"/>
                  <a:pt x="201" y="56"/>
                </a:cubicBezTo>
                <a:cubicBezTo>
                  <a:pt x="202" y="57"/>
                  <a:pt x="203" y="57"/>
                  <a:pt x="203" y="57"/>
                </a:cubicBezTo>
                <a:cubicBezTo>
                  <a:pt x="203" y="57"/>
                  <a:pt x="205" y="58"/>
                  <a:pt x="206" y="59"/>
                </a:cubicBezTo>
                <a:cubicBezTo>
                  <a:pt x="207" y="59"/>
                  <a:pt x="207" y="60"/>
                  <a:pt x="207" y="61"/>
                </a:cubicBezTo>
                <a:cubicBezTo>
                  <a:pt x="207" y="61"/>
                  <a:pt x="206" y="62"/>
                  <a:pt x="206" y="62"/>
                </a:cubicBezTo>
                <a:cubicBezTo>
                  <a:pt x="205" y="62"/>
                  <a:pt x="204" y="62"/>
                  <a:pt x="204" y="62"/>
                </a:cubicBezTo>
                <a:cubicBezTo>
                  <a:pt x="204" y="62"/>
                  <a:pt x="204" y="64"/>
                  <a:pt x="204" y="64"/>
                </a:cubicBezTo>
                <a:cubicBezTo>
                  <a:pt x="204" y="65"/>
                  <a:pt x="205" y="66"/>
                  <a:pt x="204" y="66"/>
                </a:cubicBezTo>
                <a:cubicBezTo>
                  <a:pt x="203" y="66"/>
                  <a:pt x="202" y="67"/>
                  <a:pt x="202" y="67"/>
                </a:cubicBezTo>
                <a:cubicBezTo>
                  <a:pt x="201" y="67"/>
                  <a:pt x="201" y="67"/>
                  <a:pt x="201" y="67"/>
                </a:cubicBezTo>
                <a:cubicBezTo>
                  <a:pt x="199" y="68"/>
                  <a:pt x="199" y="68"/>
                  <a:pt x="199" y="68"/>
                </a:cubicBezTo>
                <a:cubicBezTo>
                  <a:pt x="198" y="69"/>
                  <a:pt x="198" y="69"/>
                  <a:pt x="198" y="69"/>
                </a:cubicBezTo>
                <a:cubicBezTo>
                  <a:pt x="198" y="69"/>
                  <a:pt x="198" y="70"/>
                  <a:pt x="198" y="70"/>
                </a:cubicBezTo>
                <a:cubicBezTo>
                  <a:pt x="199" y="71"/>
                  <a:pt x="199" y="71"/>
                  <a:pt x="200" y="71"/>
                </a:cubicBezTo>
                <a:cubicBezTo>
                  <a:pt x="200" y="71"/>
                  <a:pt x="200" y="71"/>
                  <a:pt x="200" y="70"/>
                </a:cubicBezTo>
                <a:cubicBezTo>
                  <a:pt x="200" y="70"/>
                  <a:pt x="200" y="69"/>
                  <a:pt x="201" y="69"/>
                </a:cubicBezTo>
                <a:cubicBezTo>
                  <a:pt x="202" y="69"/>
                  <a:pt x="203" y="70"/>
                  <a:pt x="203" y="69"/>
                </a:cubicBezTo>
                <a:cubicBezTo>
                  <a:pt x="203" y="69"/>
                  <a:pt x="204" y="69"/>
                  <a:pt x="205" y="69"/>
                </a:cubicBezTo>
                <a:cubicBezTo>
                  <a:pt x="205" y="68"/>
                  <a:pt x="205" y="69"/>
                  <a:pt x="205" y="68"/>
                </a:cubicBezTo>
                <a:cubicBezTo>
                  <a:pt x="205" y="67"/>
                  <a:pt x="205" y="66"/>
                  <a:pt x="205" y="66"/>
                </a:cubicBezTo>
                <a:cubicBezTo>
                  <a:pt x="205" y="65"/>
                  <a:pt x="206" y="64"/>
                  <a:pt x="206" y="64"/>
                </a:cubicBezTo>
                <a:cubicBezTo>
                  <a:pt x="207" y="64"/>
                  <a:pt x="206" y="65"/>
                  <a:pt x="207" y="64"/>
                </a:cubicBezTo>
                <a:cubicBezTo>
                  <a:pt x="207" y="64"/>
                  <a:pt x="208" y="63"/>
                  <a:pt x="208" y="63"/>
                </a:cubicBezTo>
                <a:cubicBezTo>
                  <a:pt x="209" y="63"/>
                  <a:pt x="209" y="64"/>
                  <a:pt x="209" y="63"/>
                </a:cubicBezTo>
                <a:cubicBezTo>
                  <a:pt x="209" y="62"/>
                  <a:pt x="209" y="61"/>
                  <a:pt x="209" y="61"/>
                </a:cubicBezTo>
                <a:cubicBezTo>
                  <a:pt x="209" y="60"/>
                  <a:pt x="208" y="59"/>
                  <a:pt x="208" y="59"/>
                </a:cubicBezTo>
                <a:cubicBezTo>
                  <a:pt x="208" y="58"/>
                  <a:pt x="208" y="55"/>
                  <a:pt x="208" y="55"/>
                </a:cubicBezTo>
                <a:cubicBezTo>
                  <a:pt x="208" y="55"/>
                  <a:pt x="211" y="61"/>
                  <a:pt x="212" y="66"/>
                </a:cubicBezTo>
                <a:cubicBezTo>
                  <a:pt x="212" y="66"/>
                  <a:pt x="211" y="66"/>
                  <a:pt x="211" y="67"/>
                </a:cubicBezTo>
                <a:cubicBezTo>
                  <a:pt x="211" y="68"/>
                  <a:pt x="211" y="68"/>
                  <a:pt x="211" y="69"/>
                </a:cubicBezTo>
                <a:cubicBezTo>
                  <a:pt x="211" y="70"/>
                  <a:pt x="211" y="70"/>
                  <a:pt x="211" y="72"/>
                </a:cubicBezTo>
                <a:cubicBezTo>
                  <a:pt x="211" y="75"/>
                  <a:pt x="210" y="75"/>
                  <a:pt x="211" y="76"/>
                </a:cubicBezTo>
                <a:cubicBezTo>
                  <a:pt x="211" y="77"/>
                  <a:pt x="211" y="78"/>
                  <a:pt x="211" y="79"/>
                </a:cubicBezTo>
                <a:cubicBezTo>
                  <a:pt x="212" y="80"/>
                  <a:pt x="211" y="82"/>
                  <a:pt x="211" y="83"/>
                </a:cubicBezTo>
                <a:cubicBezTo>
                  <a:pt x="210" y="83"/>
                  <a:pt x="210" y="83"/>
                  <a:pt x="210" y="84"/>
                </a:cubicBezTo>
                <a:cubicBezTo>
                  <a:pt x="209" y="84"/>
                  <a:pt x="211" y="86"/>
                  <a:pt x="209" y="84"/>
                </a:cubicBezTo>
                <a:cubicBezTo>
                  <a:pt x="208" y="82"/>
                  <a:pt x="208" y="81"/>
                  <a:pt x="208" y="81"/>
                </a:cubicBezTo>
                <a:cubicBezTo>
                  <a:pt x="207" y="81"/>
                  <a:pt x="207" y="81"/>
                  <a:pt x="207" y="81"/>
                </a:cubicBezTo>
                <a:cubicBezTo>
                  <a:pt x="207" y="81"/>
                  <a:pt x="207" y="79"/>
                  <a:pt x="205" y="80"/>
                </a:cubicBezTo>
                <a:cubicBezTo>
                  <a:pt x="204" y="80"/>
                  <a:pt x="204" y="80"/>
                  <a:pt x="203" y="80"/>
                </a:cubicBezTo>
                <a:cubicBezTo>
                  <a:pt x="203" y="81"/>
                  <a:pt x="204" y="82"/>
                  <a:pt x="203" y="83"/>
                </a:cubicBezTo>
                <a:cubicBezTo>
                  <a:pt x="202" y="83"/>
                  <a:pt x="200" y="82"/>
                  <a:pt x="199" y="82"/>
                </a:cubicBezTo>
                <a:cubicBezTo>
                  <a:pt x="199" y="82"/>
                  <a:pt x="198" y="82"/>
                  <a:pt x="198" y="83"/>
                </a:cubicBezTo>
                <a:cubicBezTo>
                  <a:pt x="197" y="84"/>
                  <a:pt x="197" y="86"/>
                  <a:pt x="196" y="86"/>
                </a:cubicBezTo>
                <a:cubicBezTo>
                  <a:pt x="195" y="86"/>
                  <a:pt x="196" y="88"/>
                  <a:pt x="195" y="89"/>
                </a:cubicBezTo>
                <a:cubicBezTo>
                  <a:pt x="195" y="90"/>
                  <a:pt x="193" y="90"/>
                  <a:pt x="192" y="90"/>
                </a:cubicBezTo>
                <a:cubicBezTo>
                  <a:pt x="192" y="90"/>
                  <a:pt x="190" y="91"/>
                  <a:pt x="189" y="91"/>
                </a:cubicBezTo>
                <a:cubicBezTo>
                  <a:pt x="189" y="91"/>
                  <a:pt x="189" y="92"/>
                  <a:pt x="188" y="93"/>
                </a:cubicBezTo>
                <a:cubicBezTo>
                  <a:pt x="187" y="93"/>
                  <a:pt x="186" y="95"/>
                  <a:pt x="186" y="95"/>
                </a:cubicBezTo>
                <a:cubicBezTo>
                  <a:pt x="186" y="95"/>
                  <a:pt x="186" y="98"/>
                  <a:pt x="186" y="98"/>
                </a:cubicBezTo>
                <a:cubicBezTo>
                  <a:pt x="187" y="99"/>
                  <a:pt x="186" y="100"/>
                  <a:pt x="186" y="100"/>
                </a:cubicBezTo>
                <a:cubicBezTo>
                  <a:pt x="185" y="100"/>
                  <a:pt x="183" y="101"/>
                  <a:pt x="183" y="101"/>
                </a:cubicBezTo>
                <a:cubicBezTo>
                  <a:pt x="183" y="101"/>
                  <a:pt x="184" y="102"/>
                  <a:pt x="182" y="103"/>
                </a:cubicBezTo>
                <a:cubicBezTo>
                  <a:pt x="180" y="103"/>
                  <a:pt x="179" y="104"/>
                  <a:pt x="178" y="104"/>
                </a:cubicBezTo>
                <a:cubicBezTo>
                  <a:pt x="178" y="105"/>
                  <a:pt x="179" y="106"/>
                  <a:pt x="177" y="106"/>
                </a:cubicBezTo>
                <a:cubicBezTo>
                  <a:pt x="175" y="106"/>
                  <a:pt x="173" y="105"/>
                  <a:pt x="173" y="106"/>
                </a:cubicBezTo>
                <a:cubicBezTo>
                  <a:pt x="172" y="107"/>
                  <a:pt x="172" y="108"/>
                  <a:pt x="170" y="109"/>
                </a:cubicBezTo>
                <a:cubicBezTo>
                  <a:pt x="167" y="111"/>
                  <a:pt x="167" y="111"/>
                  <a:pt x="166" y="112"/>
                </a:cubicBezTo>
                <a:cubicBezTo>
                  <a:pt x="165" y="112"/>
                  <a:pt x="164" y="112"/>
                  <a:pt x="165" y="114"/>
                </a:cubicBezTo>
                <a:cubicBezTo>
                  <a:pt x="165" y="115"/>
                  <a:pt x="165" y="117"/>
                  <a:pt x="166" y="117"/>
                </a:cubicBezTo>
                <a:cubicBezTo>
                  <a:pt x="167" y="118"/>
                  <a:pt x="168" y="121"/>
                  <a:pt x="169" y="121"/>
                </a:cubicBezTo>
                <a:cubicBezTo>
                  <a:pt x="169" y="122"/>
                  <a:pt x="170" y="124"/>
                  <a:pt x="169" y="125"/>
                </a:cubicBezTo>
                <a:cubicBezTo>
                  <a:pt x="169" y="126"/>
                  <a:pt x="168" y="127"/>
                  <a:pt x="168" y="128"/>
                </a:cubicBezTo>
                <a:cubicBezTo>
                  <a:pt x="168" y="129"/>
                  <a:pt x="168" y="131"/>
                  <a:pt x="168" y="132"/>
                </a:cubicBezTo>
                <a:cubicBezTo>
                  <a:pt x="169" y="133"/>
                  <a:pt x="170" y="135"/>
                  <a:pt x="170" y="135"/>
                </a:cubicBezTo>
                <a:cubicBezTo>
                  <a:pt x="170" y="135"/>
                  <a:pt x="168" y="136"/>
                  <a:pt x="169" y="138"/>
                </a:cubicBezTo>
                <a:cubicBezTo>
                  <a:pt x="170" y="139"/>
                  <a:pt x="172" y="140"/>
                  <a:pt x="173" y="141"/>
                </a:cubicBezTo>
                <a:cubicBezTo>
                  <a:pt x="174" y="141"/>
                  <a:pt x="176" y="143"/>
                  <a:pt x="176" y="143"/>
                </a:cubicBezTo>
                <a:cubicBezTo>
                  <a:pt x="176" y="143"/>
                  <a:pt x="176" y="146"/>
                  <a:pt x="176" y="147"/>
                </a:cubicBezTo>
                <a:cubicBezTo>
                  <a:pt x="176" y="148"/>
                  <a:pt x="180" y="154"/>
                  <a:pt x="178" y="156"/>
                </a:cubicBezTo>
                <a:cubicBezTo>
                  <a:pt x="177" y="157"/>
                  <a:pt x="177" y="158"/>
                  <a:pt x="177" y="159"/>
                </a:cubicBezTo>
                <a:cubicBezTo>
                  <a:pt x="178" y="160"/>
                  <a:pt x="178" y="160"/>
                  <a:pt x="178" y="161"/>
                </a:cubicBezTo>
                <a:cubicBezTo>
                  <a:pt x="179" y="162"/>
                  <a:pt x="181" y="161"/>
                  <a:pt x="180" y="163"/>
                </a:cubicBezTo>
                <a:cubicBezTo>
                  <a:pt x="178" y="165"/>
                  <a:pt x="178" y="166"/>
                  <a:pt x="177" y="167"/>
                </a:cubicBezTo>
                <a:cubicBezTo>
                  <a:pt x="176" y="168"/>
                  <a:pt x="176" y="169"/>
                  <a:pt x="176" y="170"/>
                </a:cubicBezTo>
                <a:cubicBezTo>
                  <a:pt x="175" y="171"/>
                  <a:pt x="174" y="173"/>
                  <a:pt x="173" y="174"/>
                </a:cubicBezTo>
                <a:cubicBezTo>
                  <a:pt x="172" y="174"/>
                  <a:pt x="171" y="175"/>
                  <a:pt x="171" y="176"/>
                </a:cubicBezTo>
                <a:cubicBezTo>
                  <a:pt x="171" y="177"/>
                  <a:pt x="168" y="180"/>
                  <a:pt x="171" y="178"/>
                </a:cubicBezTo>
                <a:cubicBezTo>
                  <a:pt x="174" y="176"/>
                  <a:pt x="171" y="178"/>
                  <a:pt x="175" y="175"/>
                </a:cubicBezTo>
                <a:cubicBezTo>
                  <a:pt x="179" y="172"/>
                  <a:pt x="180" y="173"/>
                  <a:pt x="181" y="171"/>
                </a:cubicBezTo>
                <a:cubicBezTo>
                  <a:pt x="183" y="169"/>
                  <a:pt x="180" y="176"/>
                  <a:pt x="183" y="168"/>
                </a:cubicBezTo>
                <a:cubicBezTo>
                  <a:pt x="186" y="160"/>
                  <a:pt x="187" y="161"/>
                  <a:pt x="188" y="160"/>
                </a:cubicBezTo>
                <a:cubicBezTo>
                  <a:pt x="189" y="158"/>
                  <a:pt x="188" y="160"/>
                  <a:pt x="190" y="156"/>
                </a:cubicBezTo>
                <a:cubicBezTo>
                  <a:pt x="192" y="152"/>
                  <a:pt x="190" y="154"/>
                  <a:pt x="192" y="152"/>
                </a:cubicBezTo>
                <a:cubicBezTo>
                  <a:pt x="194" y="149"/>
                  <a:pt x="194" y="153"/>
                  <a:pt x="195" y="148"/>
                </a:cubicBezTo>
                <a:cubicBezTo>
                  <a:pt x="196" y="144"/>
                  <a:pt x="196" y="147"/>
                  <a:pt x="198" y="142"/>
                </a:cubicBezTo>
                <a:cubicBezTo>
                  <a:pt x="199" y="137"/>
                  <a:pt x="197" y="136"/>
                  <a:pt x="199" y="134"/>
                </a:cubicBezTo>
                <a:cubicBezTo>
                  <a:pt x="202" y="132"/>
                  <a:pt x="202" y="133"/>
                  <a:pt x="203" y="131"/>
                </a:cubicBezTo>
                <a:cubicBezTo>
                  <a:pt x="204" y="129"/>
                  <a:pt x="203" y="131"/>
                  <a:pt x="205" y="127"/>
                </a:cubicBezTo>
                <a:cubicBezTo>
                  <a:pt x="208" y="122"/>
                  <a:pt x="211" y="121"/>
                  <a:pt x="211" y="113"/>
                </a:cubicBezTo>
                <a:cubicBezTo>
                  <a:pt x="211" y="106"/>
                  <a:pt x="211" y="104"/>
                  <a:pt x="211" y="104"/>
                </a:cubicBezTo>
                <a:cubicBezTo>
                  <a:pt x="211" y="104"/>
                  <a:pt x="214" y="101"/>
                  <a:pt x="213" y="97"/>
                </a:cubicBezTo>
                <a:cubicBezTo>
                  <a:pt x="212" y="93"/>
                  <a:pt x="211" y="94"/>
                  <a:pt x="212" y="93"/>
                </a:cubicBezTo>
                <a:cubicBezTo>
                  <a:pt x="212" y="91"/>
                  <a:pt x="213" y="92"/>
                  <a:pt x="214" y="90"/>
                </a:cubicBezTo>
                <a:cubicBezTo>
                  <a:pt x="215" y="88"/>
                  <a:pt x="215" y="88"/>
                  <a:pt x="216" y="87"/>
                </a:cubicBezTo>
                <a:cubicBezTo>
                  <a:pt x="216" y="86"/>
                  <a:pt x="217" y="84"/>
                  <a:pt x="217" y="84"/>
                </a:cubicBezTo>
                <a:cubicBezTo>
                  <a:pt x="218" y="85"/>
                  <a:pt x="218" y="85"/>
                  <a:pt x="218" y="85"/>
                </a:cubicBezTo>
                <a:cubicBezTo>
                  <a:pt x="218" y="85"/>
                  <a:pt x="227" y="183"/>
                  <a:pt x="130" y="197"/>
                </a:cubicBezTo>
                <a:cubicBezTo>
                  <a:pt x="130" y="197"/>
                  <a:pt x="152" y="192"/>
                  <a:pt x="154" y="188"/>
                </a:cubicBezTo>
                <a:cubicBezTo>
                  <a:pt x="154" y="188"/>
                  <a:pt x="155" y="184"/>
                  <a:pt x="154" y="184"/>
                </a:cubicBezTo>
                <a:cubicBezTo>
                  <a:pt x="153" y="184"/>
                  <a:pt x="151" y="184"/>
                  <a:pt x="150" y="183"/>
                </a:cubicBezTo>
                <a:cubicBezTo>
                  <a:pt x="149" y="182"/>
                  <a:pt x="147" y="181"/>
                  <a:pt x="147" y="181"/>
                </a:cubicBezTo>
                <a:cubicBezTo>
                  <a:pt x="147" y="182"/>
                  <a:pt x="147" y="182"/>
                  <a:pt x="147" y="182"/>
                </a:cubicBezTo>
                <a:cubicBezTo>
                  <a:pt x="147" y="182"/>
                  <a:pt x="148" y="183"/>
                  <a:pt x="144" y="182"/>
                </a:cubicBezTo>
                <a:cubicBezTo>
                  <a:pt x="139" y="181"/>
                  <a:pt x="139" y="182"/>
                  <a:pt x="138" y="181"/>
                </a:cubicBezTo>
                <a:cubicBezTo>
                  <a:pt x="136" y="180"/>
                  <a:pt x="134" y="177"/>
                  <a:pt x="133" y="179"/>
                </a:cubicBezTo>
                <a:cubicBezTo>
                  <a:pt x="132" y="181"/>
                  <a:pt x="134" y="180"/>
                  <a:pt x="132" y="181"/>
                </a:cubicBezTo>
                <a:cubicBezTo>
                  <a:pt x="130" y="182"/>
                  <a:pt x="126" y="181"/>
                  <a:pt x="126" y="181"/>
                </a:cubicBezTo>
                <a:cubicBezTo>
                  <a:pt x="126" y="181"/>
                  <a:pt x="120" y="181"/>
                  <a:pt x="119" y="180"/>
                </a:cubicBezTo>
                <a:cubicBezTo>
                  <a:pt x="118" y="180"/>
                  <a:pt x="118" y="178"/>
                  <a:pt x="117" y="179"/>
                </a:cubicBezTo>
                <a:cubicBezTo>
                  <a:pt x="116" y="179"/>
                  <a:pt x="115" y="181"/>
                  <a:pt x="115" y="181"/>
                </a:cubicBezTo>
                <a:cubicBezTo>
                  <a:pt x="119" y="183"/>
                  <a:pt x="119" y="183"/>
                  <a:pt x="119" y="183"/>
                </a:cubicBezTo>
                <a:cubicBezTo>
                  <a:pt x="122" y="185"/>
                  <a:pt x="122" y="185"/>
                  <a:pt x="122" y="185"/>
                </a:cubicBezTo>
                <a:cubicBezTo>
                  <a:pt x="122" y="185"/>
                  <a:pt x="124" y="186"/>
                  <a:pt x="123" y="187"/>
                </a:cubicBezTo>
                <a:cubicBezTo>
                  <a:pt x="121" y="187"/>
                  <a:pt x="120" y="187"/>
                  <a:pt x="119" y="187"/>
                </a:cubicBezTo>
                <a:cubicBezTo>
                  <a:pt x="117" y="188"/>
                  <a:pt x="113" y="191"/>
                  <a:pt x="112" y="189"/>
                </a:cubicBezTo>
                <a:cubicBezTo>
                  <a:pt x="111" y="187"/>
                  <a:pt x="111" y="187"/>
                  <a:pt x="110" y="185"/>
                </a:cubicBezTo>
                <a:cubicBezTo>
                  <a:pt x="110" y="184"/>
                  <a:pt x="110" y="183"/>
                  <a:pt x="108" y="183"/>
                </a:cubicBezTo>
                <a:cubicBezTo>
                  <a:pt x="107" y="183"/>
                  <a:pt x="105" y="183"/>
                  <a:pt x="105" y="183"/>
                </a:cubicBezTo>
                <a:cubicBezTo>
                  <a:pt x="107" y="186"/>
                  <a:pt x="107" y="186"/>
                  <a:pt x="107" y="186"/>
                </a:cubicBezTo>
                <a:cubicBezTo>
                  <a:pt x="107" y="186"/>
                  <a:pt x="104" y="186"/>
                  <a:pt x="103" y="186"/>
                </a:cubicBezTo>
                <a:cubicBezTo>
                  <a:pt x="101" y="186"/>
                  <a:pt x="101" y="188"/>
                  <a:pt x="100" y="186"/>
                </a:cubicBezTo>
                <a:cubicBezTo>
                  <a:pt x="98" y="185"/>
                  <a:pt x="98" y="185"/>
                  <a:pt x="96" y="185"/>
                </a:cubicBezTo>
                <a:cubicBezTo>
                  <a:pt x="94" y="184"/>
                  <a:pt x="92" y="184"/>
                  <a:pt x="91" y="184"/>
                </a:cubicBezTo>
                <a:cubicBezTo>
                  <a:pt x="91" y="184"/>
                  <a:pt x="89" y="184"/>
                  <a:pt x="89" y="184"/>
                </a:cubicBezTo>
                <a:cubicBezTo>
                  <a:pt x="88" y="184"/>
                  <a:pt x="84" y="187"/>
                  <a:pt x="84" y="186"/>
                </a:cubicBezTo>
                <a:cubicBezTo>
                  <a:pt x="83" y="186"/>
                  <a:pt x="79" y="186"/>
                  <a:pt x="79" y="186"/>
                </a:cubicBezTo>
                <a:cubicBezTo>
                  <a:pt x="79" y="186"/>
                  <a:pt x="90" y="197"/>
                  <a:pt x="114" y="197"/>
                </a:cubicBezTo>
                <a:cubicBezTo>
                  <a:pt x="114" y="197"/>
                  <a:pt x="60" y="200"/>
                  <a:pt x="30" y="147"/>
                </a:cubicBezTo>
                <a:cubicBezTo>
                  <a:pt x="0" y="94"/>
                  <a:pt x="21" y="27"/>
                  <a:pt x="90" y="3"/>
                </a:cubicBezTo>
                <a:cubicBezTo>
                  <a:pt x="90" y="3"/>
                  <a:pt x="38" y="22"/>
                  <a:pt x="24" y="72"/>
                </a:cubicBezTo>
                <a:cubicBezTo>
                  <a:pt x="25" y="73"/>
                  <a:pt x="25" y="73"/>
                  <a:pt x="25" y="73"/>
                </a:cubicBezTo>
                <a:cubicBezTo>
                  <a:pt x="26" y="72"/>
                  <a:pt x="26" y="72"/>
                  <a:pt x="27" y="70"/>
                </a:cubicBezTo>
                <a:cubicBezTo>
                  <a:pt x="29" y="68"/>
                  <a:pt x="28" y="68"/>
                  <a:pt x="29" y="66"/>
                </a:cubicBezTo>
                <a:cubicBezTo>
                  <a:pt x="30" y="65"/>
                  <a:pt x="29" y="66"/>
                  <a:pt x="30" y="64"/>
                </a:cubicBezTo>
                <a:cubicBezTo>
                  <a:pt x="32" y="63"/>
                  <a:pt x="32" y="63"/>
                  <a:pt x="33" y="62"/>
                </a:cubicBezTo>
                <a:cubicBezTo>
                  <a:pt x="34" y="61"/>
                  <a:pt x="35" y="58"/>
                  <a:pt x="35" y="57"/>
                </a:cubicBezTo>
                <a:cubicBezTo>
                  <a:pt x="36" y="56"/>
                  <a:pt x="38" y="56"/>
                  <a:pt x="39" y="56"/>
                </a:cubicBezTo>
                <a:cubicBezTo>
                  <a:pt x="40" y="55"/>
                  <a:pt x="40" y="54"/>
                  <a:pt x="40" y="55"/>
                </a:cubicBezTo>
                <a:cubicBezTo>
                  <a:pt x="40" y="57"/>
                  <a:pt x="39" y="59"/>
                  <a:pt x="39" y="59"/>
                </a:cubicBezTo>
                <a:cubicBezTo>
                  <a:pt x="39" y="62"/>
                  <a:pt x="39" y="62"/>
                  <a:pt x="39" y="62"/>
                </a:cubicBezTo>
                <a:cubicBezTo>
                  <a:pt x="39" y="62"/>
                  <a:pt x="37" y="66"/>
                  <a:pt x="37" y="67"/>
                </a:cubicBezTo>
                <a:cubicBezTo>
                  <a:pt x="37" y="68"/>
                  <a:pt x="38" y="70"/>
                  <a:pt x="38" y="70"/>
                </a:cubicBezTo>
                <a:cubicBezTo>
                  <a:pt x="38" y="70"/>
                  <a:pt x="39" y="73"/>
                  <a:pt x="40" y="73"/>
                </a:cubicBezTo>
                <a:cubicBezTo>
                  <a:pt x="41" y="74"/>
                  <a:pt x="46" y="75"/>
                  <a:pt x="46" y="75"/>
                </a:cubicBezTo>
                <a:cubicBezTo>
                  <a:pt x="46" y="75"/>
                  <a:pt x="48" y="73"/>
                  <a:pt x="49" y="71"/>
                </a:cubicBezTo>
                <a:cubicBezTo>
                  <a:pt x="50" y="70"/>
                  <a:pt x="53" y="69"/>
                  <a:pt x="53" y="69"/>
                </a:cubicBezTo>
                <a:cubicBezTo>
                  <a:pt x="54" y="68"/>
                  <a:pt x="52" y="66"/>
                  <a:pt x="54" y="65"/>
                </a:cubicBezTo>
                <a:cubicBezTo>
                  <a:pt x="55" y="63"/>
                  <a:pt x="54" y="63"/>
                  <a:pt x="56" y="62"/>
                </a:cubicBezTo>
                <a:cubicBezTo>
                  <a:pt x="57" y="60"/>
                  <a:pt x="57" y="60"/>
                  <a:pt x="57" y="60"/>
                </a:cubicBezTo>
                <a:cubicBezTo>
                  <a:pt x="57" y="60"/>
                  <a:pt x="62" y="59"/>
                  <a:pt x="60" y="61"/>
                </a:cubicBezTo>
                <a:cubicBezTo>
                  <a:pt x="59" y="63"/>
                  <a:pt x="60" y="66"/>
                  <a:pt x="59" y="66"/>
                </a:cubicBezTo>
                <a:cubicBezTo>
                  <a:pt x="58" y="66"/>
                  <a:pt x="57" y="65"/>
                  <a:pt x="57" y="67"/>
                </a:cubicBezTo>
                <a:cubicBezTo>
                  <a:pt x="56" y="69"/>
                  <a:pt x="55" y="70"/>
                  <a:pt x="55" y="71"/>
                </a:cubicBezTo>
                <a:cubicBezTo>
                  <a:pt x="54" y="72"/>
                  <a:pt x="54" y="75"/>
                  <a:pt x="53" y="75"/>
                </a:cubicBezTo>
                <a:cubicBezTo>
                  <a:pt x="52" y="75"/>
                  <a:pt x="49" y="75"/>
                  <a:pt x="50" y="76"/>
                </a:cubicBezTo>
                <a:cubicBezTo>
                  <a:pt x="50" y="77"/>
                  <a:pt x="51" y="79"/>
                  <a:pt x="50" y="79"/>
                </a:cubicBezTo>
                <a:cubicBezTo>
                  <a:pt x="48" y="80"/>
                  <a:pt x="48" y="81"/>
                  <a:pt x="47" y="80"/>
                </a:cubicBezTo>
                <a:cubicBezTo>
                  <a:pt x="46" y="80"/>
                  <a:pt x="46" y="81"/>
                  <a:pt x="45" y="80"/>
                </a:cubicBezTo>
                <a:cubicBezTo>
                  <a:pt x="43" y="79"/>
                  <a:pt x="41" y="79"/>
                  <a:pt x="41" y="79"/>
                </a:cubicBezTo>
                <a:cubicBezTo>
                  <a:pt x="41" y="79"/>
                  <a:pt x="39" y="81"/>
                  <a:pt x="39" y="82"/>
                </a:cubicBezTo>
                <a:cubicBezTo>
                  <a:pt x="39" y="82"/>
                  <a:pt x="40" y="86"/>
                  <a:pt x="40" y="86"/>
                </a:cubicBezTo>
                <a:cubicBezTo>
                  <a:pt x="42" y="90"/>
                  <a:pt x="42" y="90"/>
                  <a:pt x="42" y="90"/>
                </a:cubicBezTo>
                <a:cubicBezTo>
                  <a:pt x="42" y="90"/>
                  <a:pt x="42" y="97"/>
                  <a:pt x="43" y="97"/>
                </a:cubicBezTo>
                <a:cubicBezTo>
                  <a:pt x="44" y="97"/>
                  <a:pt x="45" y="100"/>
                  <a:pt x="46" y="101"/>
                </a:cubicBezTo>
                <a:cubicBezTo>
                  <a:pt x="47" y="101"/>
                  <a:pt x="47" y="106"/>
                  <a:pt x="47" y="106"/>
                </a:cubicBezTo>
                <a:cubicBezTo>
                  <a:pt x="49" y="108"/>
                  <a:pt x="49" y="108"/>
                  <a:pt x="49" y="108"/>
                </a:cubicBezTo>
                <a:cubicBezTo>
                  <a:pt x="49" y="108"/>
                  <a:pt x="49" y="112"/>
                  <a:pt x="49" y="113"/>
                </a:cubicBezTo>
                <a:cubicBezTo>
                  <a:pt x="49" y="114"/>
                  <a:pt x="48" y="117"/>
                  <a:pt x="49" y="119"/>
                </a:cubicBezTo>
                <a:cubicBezTo>
                  <a:pt x="49" y="121"/>
                  <a:pt x="52" y="123"/>
                  <a:pt x="52" y="123"/>
                </a:cubicBezTo>
                <a:cubicBezTo>
                  <a:pt x="52" y="123"/>
                  <a:pt x="48" y="126"/>
                  <a:pt x="50" y="127"/>
                </a:cubicBezTo>
                <a:cubicBezTo>
                  <a:pt x="52" y="127"/>
                  <a:pt x="54" y="130"/>
                  <a:pt x="54" y="131"/>
                </a:cubicBezTo>
                <a:cubicBezTo>
                  <a:pt x="55" y="131"/>
                  <a:pt x="55" y="133"/>
                  <a:pt x="56" y="133"/>
                </a:cubicBezTo>
                <a:cubicBezTo>
                  <a:pt x="57" y="133"/>
                  <a:pt x="59" y="133"/>
                  <a:pt x="59" y="134"/>
                </a:cubicBezTo>
                <a:cubicBezTo>
                  <a:pt x="59" y="135"/>
                  <a:pt x="59" y="138"/>
                  <a:pt x="59" y="138"/>
                </a:cubicBezTo>
                <a:cubicBezTo>
                  <a:pt x="63" y="143"/>
                  <a:pt x="63" y="143"/>
                  <a:pt x="63" y="143"/>
                </a:cubicBezTo>
                <a:cubicBezTo>
                  <a:pt x="67" y="147"/>
                  <a:pt x="67" y="147"/>
                  <a:pt x="67" y="147"/>
                </a:cubicBezTo>
                <a:cubicBezTo>
                  <a:pt x="67" y="147"/>
                  <a:pt x="67" y="149"/>
                  <a:pt x="68" y="149"/>
                </a:cubicBezTo>
                <a:cubicBezTo>
                  <a:pt x="70" y="150"/>
                  <a:pt x="74" y="152"/>
                  <a:pt x="75" y="152"/>
                </a:cubicBezTo>
                <a:cubicBezTo>
                  <a:pt x="76" y="153"/>
                  <a:pt x="79" y="155"/>
                  <a:pt x="80" y="155"/>
                </a:cubicBezTo>
                <a:cubicBezTo>
                  <a:pt x="81" y="155"/>
                  <a:pt x="80" y="158"/>
                  <a:pt x="81" y="155"/>
                </a:cubicBezTo>
                <a:cubicBezTo>
                  <a:pt x="83" y="151"/>
                  <a:pt x="82" y="153"/>
                  <a:pt x="84" y="150"/>
                </a:cubicBezTo>
                <a:cubicBezTo>
                  <a:pt x="85" y="146"/>
                  <a:pt x="85" y="149"/>
                  <a:pt x="85" y="146"/>
                </a:cubicBezTo>
                <a:cubicBezTo>
                  <a:pt x="85" y="143"/>
                  <a:pt x="85" y="146"/>
                  <a:pt x="85" y="143"/>
                </a:cubicBezTo>
                <a:cubicBezTo>
                  <a:pt x="85" y="141"/>
                  <a:pt x="84" y="142"/>
                  <a:pt x="86" y="139"/>
                </a:cubicBezTo>
                <a:cubicBezTo>
                  <a:pt x="87" y="136"/>
                  <a:pt x="87" y="137"/>
                  <a:pt x="89" y="135"/>
                </a:cubicBezTo>
                <a:cubicBezTo>
                  <a:pt x="91" y="134"/>
                  <a:pt x="92" y="135"/>
                  <a:pt x="91" y="132"/>
                </a:cubicBezTo>
                <a:cubicBezTo>
                  <a:pt x="90" y="129"/>
                  <a:pt x="90" y="132"/>
                  <a:pt x="90" y="129"/>
                </a:cubicBezTo>
                <a:cubicBezTo>
                  <a:pt x="89" y="126"/>
                  <a:pt x="90" y="126"/>
                  <a:pt x="88" y="125"/>
                </a:cubicBezTo>
                <a:cubicBezTo>
                  <a:pt x="86" y="123"/>
                  <a:pt x="85" y="123"/>
                  <a:pt x="85" y="121"/>
                </a:cubicBezTo>
                <a:cubicBezTo>
                  <a:pt x="85" y="119"/>
                  <a:pt x="85" y="118"/>
                  <a:pt x="86" y="117"/>
                </a:cubicBezTo>
                <a:cubicBezTo>
                  <a:pt x="86" y="116"/>
                  <a:pt x="88" y="114"/>
                  <a:pt x="88" y="114"/>
                </a:cubicBezTo>
                <a:cubicBezTo>
                  <a:pt x="88" y="113"/>
                  <a:pt x="88" y="113"/>
                  <a:pt x="90" y="111"/>
                </a:cubicBezTo>
                <a:cubicBezTo>
                  <a:pt x="91" y="109"/>
                  <a:pt x="92" y="108"/>
                  <a:pt x="92" y="108"/>
                </a:cubicBezTo>
                <a:cubicBezTo>
                  <a:pt x="92" y="108"/>
                  <a:pt x="93" y="103"/>
                  <a:pt x="93" y="101"/>
                </a:cubicBezTo>
                <a:cubicBezTo>
                  <a:pt x="93" y="99"/>
                  <a:pt x="93" y="102"/>
                  <a:pt x="93" y="99"/>
                </a:cubicBezTo>
                <a:cubicBezTo>
                  <a:pt x="92" y="96"/>
                  <a:pt x="92" y="95"/>
                  <a:pt x="92" y="95"/>
                </a:cubicBezTo>
                <a:cubicBezTo>
                  <a:pt x="92" y="95"/>
                  <a:pt x="95" y="92"/>
                  <a:pt x="97" y="92"/>
                </a:cubicBezTo>
                <a:cubicBezTo>
                  <a:pt x="98" y="93"/>
                  <a:pt x="98" y="95"/>
                  <a:pt x="100" y="93"/>
                </a:cubicBezTo>
                <a:cubicBezTo>
                  <a:pt x="102" y="92"/>
                  <a:pt x="101" y="90"/>
                  <a:pt x="102" y="90"/>
                </a:cubicBezTo>
                <a:cubicBezTo>
                  <a:pt x="103" y="89"/>
                  <a:pt x="104" y="89"/>
                  <a:pt x="105" y="90"/>
                </a:cubicBezTo>
                <a:cubicBezTo>
                  <a:pt x="107" y="91"/>
                  <a:pt x="109" y="91"/>
                  <a:pt x="111" y="92"/>
                </a:cubicBezTo>
                <a:cubicBezTo>
                  <a:pt x="113" y="93"/>
                  <a:pt x="114" y="93"/>
                  <a:pt x="117" y="93"/>
                </a:cubicBezTo>
                <a:cubicBezTo>
                  <a:pt x="120" y="93"/>
                  <a:pt x="123" y="94"/>
                  <a:pt x="125" y="92"/>
                </a:cubicBezTo>
                <a:cubicBezTo>
                  <a:pt x="127" y="91"/>
                  <a:pt x="127" y="93"/>
                  <a:pt x="128" y="91"/>
                </a:cubicBezTo>
                <a:cubicBezTo>
                  <a:pt x="129" y="88"/>
                  <a:pt x="128" y="88"/>
                  <a:pt x="130" y="87"/>
                </a:cubicBezTo>
                <a:cubicBezTo>
                  <a:pt x="132" y="86"/>
                  <a:pt x="133" y="87"/>
                  <a:pt x="133" y="85"/>
                </a:cubicBezTo>
                <a:cubicBezTo>
                  <a:pt x="133" y="83"/>
                  <a:pt x="132" y="83"/>
                  <a:pt x="134" y="82"/>
                </a:cubicBezTo>
                <a:cubicBezTo>
                  <a:pt x="135" y="80"/>
                  <a:pt x="133" y="82"/>
                  <a:pt x="135" y="80"/>
                </a:cubicBezTo>
                <a:cubicBezTo>
                  <a:pt x="138" y="77"/>
                  <a:pt x="139" y="79"/>
                  <a:pt x="138" y="77"/>
                </a:cubicBezTo>
                <a:cubicBezTo>
                  <a:pt x="137" y="75"/>
                  <a:pt x="136" y="76"/>
                  <a:pt x="136" y="73"/>
                </a:cubicBezTo>
                <a:cubicBezTo>
                  <a:pt x="136" y="70"/>
                  <a:pt x="132" y="74"/>
                  <a:pt x="135" y="69"/>
                </a:cubicBezTo>
                <a:cubicBezTo>
                  <a:pt x="137" y="63"/>
                  <a:pt x="138" y="64"/>
                  <a:pt x="135" y="60"/>
                </a:cubicBezTo>
                <a:cubicBezTo>
                  <a:pt x="133" y="56"/>
                  <a:pt x="130" y="55"/>
                  <a:pt x="130" y="54"/>
                </a:cubicBezTo>
                <a:cubicBezTo>
                  <a:pt x="129" y="53"/>
                  <a:pt x="128" y="50"/>
                  <a:pt x="127" y="50"/>
                </a:cubicBezTo>
                <a:cubicBezTo>
                  <a:pt x="126" y="49"/>
                  <a:pt x="127" y="48"/>
                  <a:pt x="125" y="49"/>
                </a:cubicBezTo>
                <a:cubicBezTo>
                  <a:pt x="123" y="49"/>
                  <a:pt x="120" y="48"/>
                  <a:pt x="119" y="46"/>
                </a:cubicBezTo>
                <a:cubicBezTo>
                  <a:pt x="118" y="45"/>
                  <a:pt x="116" y="43"/>
                  <a:pt x="115" y="43"/>
                </a:cubicBezTo>
                <a:cubicBezTo>
                  <a:pt x="114" y="42"/>
                  <a:pt x="114" y="43"/>
                  <a:pt x="112" y="42"/>
                </a:cubicBezTo>
                <a:cubicBezTo>
                  <a:pt x="110" y="42"/>
                  <a:pt x="110" y="42"/>
                  <a:pt x="108" y="42"/>
                </a:cubicBezTo>
                <a:cubicBezTo>
                  <a:pt x="107" y="42"/>
                  <a:pt x="110" y="42"/>
                  <a:pt x="106" y="42"/>
                </a:cubicBezTo>
                <a:cubicBezTo>
                  <a:pt x="102" y="41"/>
                  <a:pt x="103" y="41"/>
                  <a:pt x="102" y="41"/>
                </a:cubicBezTo>
                <a:cubicBezTo>
                  <a:pt x="101" y="41"/>
                  <a:pt x="101" y="41"/>
                  <a:pt x="100" y="41"/>
                </a:cubicBezTo>
                <a:cubicBezTo>
                  <a:pt x="98" y="42"/>
                  <a:pt x="98" y="38"/>
                  <a:pt x="98" y="42"/>
                </a:cubicBezTo>
                <a:cubicBezTo>
                  <a:pt x="98" y="45"/>
                  <a:pt x="100" y="47"/>
                  <a:pt x="97" y="47"/>
                </a:cubicBezTo>
                <a:cubicBezTo>
                  <a:pt x="94" y="47"/>
                  <a:pt x="97" y="47"/>
                  <a:pt x="94" y="47"/>
                </a:cubicBezTo>
                <a:cubicBezTo>
                  <a:pt x="91" y="47"/>
                  <a:pt x="92" y="48"/>
                  <a:pt x="90" y="48"/>
                </a:cubicBezTo>
                <a:cubicBezTo>
                  <a:pt x="89" y="49"/>
                  <a:pt x="88" y="50"/>
                  <a:pt x="86" y="50"/>
                </a:cubicBezTo>
                <a:cubicBezTo>
                  <a:pt x="84" y="50"/>
                  <a:pt x="87" y="53"/>
                  <a:pt x="84" y="50"/>
                </a:cubicBezTo>
                <a:cubicBezTo>
                  <a:pt x="81" y="47"/>
                  <a:pt x="87" y="46"/>
                  <a:pt x="81" y="47"/>
                </a:cubicBezTo>
                <a:cubicBezTo>
                  <a:pt x="76" y="47"/>
                  <a:pt x="75" y="49"/>
                  <a:pt x="74" y="48"/>
                </a:cubicBezTo>
                <a:cubicBezTo>
                  <a:pt x="73" y="48"/>
                  <a:pt x="73" y="49"/>
                  <a:pt x="71" y="47"/>
                </a:cubicBezTo>
                <a:cubicBezTo>
                  <a:pt x="68" y="46"/>
                  <a:pt x="68" y="46"/>
                  <a:pt x="67" y="47"/>
                </a:cubicBezTo>
                <a:cubicBezTo>
                  <a:pt x="66" y="47"/>
                  <a:pt x="66" y="49"/>
                  <a:pt x="65" y="47"/>
                </a:cubicBezTo>
                <a:cubicBezTo>
                  <a:pt x="64" y="45"/>
                  <a:pt x="63" y="46"/>
                  <a:pt x="65" y="44"/>
                </a:cubicBezTo>
                <a:cubicBezTo>
                  <a:pt x="68" y="43"/>
                  <a:pt x="69" y="45"/>
                  <a:pt x="70" y="43"/>
                </a:cubicBezTo>
                <a:cubicBezTo>
                  <a:pt x="70" y="41"/>
                  <a:pt x="67" y="41"/>
                  <a:pt x="70" y="41"/>
                </a:cubicBezTo>
                <a:cubicBezTo>
                  <a:pt x="73" y="40"/>
                  <a:pt x="72" y="40"/>
                  <a:pt x="74" y="40"/>
                </a:cubicBezTo>
                <a:cubicBezTo>
                  <a:pt x="77" y="39"/>
                  <a:pt x="79" y="42"/>
                  <a:pt x="79" y="40"/>
                </a:cubicBezTo>
                <a:cubicBezTo>
                  <a:pt x="80" y="38"/>
                  <a:pt x="84" y="41"/>
                  <a:pt x="80" y="38"/>
                </a:cubicBezTo>
                <a:cubicBezTo>
                  <a:pt x="76" y="34"/>
                  <a:pt x="78" y="33"/>
                  <a:pt x="75" y="33"/>
                </a:cubicBezTo>
                <a:cubicBezTo>
                  <a:pt x="73" y="34"/>
                  <a:pt x="73" y="36"/>
                  <a:pt x="72" y="35"/>
                </a:cubicBezTo>
                <a:cubicBezTo>
                  <a:pt x="70" y="34"/>
                  <a:pt x="67" y="33"/>
                  <a:pt x="70" y="31"/>
                </a:cubicBezTo>
                <a:cubicBezTo>
                  <a:pt x="73" y="29"/>
                  <a:pt x="71" y="29"/>
                  <a:pt x="74" y="28"/>
                </a:cubicBezTo>
                <a:cubicBezTo>
                  <a:pt x="77" y="27"/>
                  <a:pt x="80" y="33"/>
                  <a:pt x="81" y="32"/>
                </a:cubicBezTo>
                <a:cubicBezTo>
                  <a:pt x="83" y="32"/>
                  <a:pt x="83" y="31"/>
                  <a:pt x="84" y="31"/>
                </a:cubicBezTo>
                <a:cubicBezTo>
                  <a:pt x="85" y="32"/>
                  <a:pt x="85" y="34"/>
                  <a:pt x="85" y="36"/>
                </a:cubicBezTo>
                <a:cubicBezTo>
                  <a:pt x="86" y="38"/>
                  <a:pt x="84" y="39"/>
                  <a:pt x="87" y="37"/>
                </a:cubicBezTo>
                <a:cubicBezTo>
                  <a:pt x="90" y="36"/>
                  <a:pt x="84" y="36"/>
                  <a:pt x="90" y="34"/>
                </a:cubicBezTo>
                <a:cubicBezTo>
                  <a:pt x="97" y="31"/>
                  <a:pt x="99" y="32"/>
                  <a:pt x="100" y="33"/>
                </a:cubicBezTo>
                <a:cubicBezTo>
                  <a:pt x="101" y="34"/>
                  <a:pt x="103" y="34"/>
                  <a:pt x="103" y="34"/>
                </a:cubicBezTo>
                <a:cubicBezTo>
                  <a:pt x="104" y="35"/>
                  <a:pt x="101" y="37"/>
                  <a:pt x="104" y="35"/>
                </a:cubicBezTo>
                <a:cubicBezTo>
                  <a:pt x="107" y="33"/>
                  <a:pt x="110" y="36"/>
                  <a:pt x="110" y="36"/>
                </a:cubicBezTo>
                <a:cubicBezTo>
                  <a:pt x="110" y="36"/>
                  <a:pt x="110" y="35"/>
                  <a:pt x="112" y="36"/>
                </a:cubicBezTo>
                <a:cubicBezTo>
                  <a:pt x="113" y="37"/>
                  <a:pt x="115" y="38"/>
                  <a:pt x="117" y="38"/>
                </a:cubicBezTo>
                <a:cubicBezTo>
                  <a:pt x="118" y="37"/>
                  <a:pt x="121" y="38"/>
                  <a:pt x="118" y="35"/>
                </a:cubicBezTo>
                <a:cubicBezTo>
                  <a:pt x="116" y="32"/>
                  <a:pt x="118" y="33"/>
                  <a:pt x="114" y="32"/>
                </a:cubicBezTo>
                <a:cubicBezTo>
                  <a:pt x="110" y="30"/>
                  <a:pt x="104" y="30"/>
                  <a:pt x="109" y="29"/>
                </a:cubicBezTo>
                <a:cubicBezTo>
                  <a:pt x="114" y="28"/>
                  <a:pt x="106" y="28"/>
                  <a:pt x="113" y="24"/>
                </a:cubicBezTo>
                <a:cubicBezTo>
                  <a:pt x="120" y="21"/>
                  <a:pt x="120" y="25"/>
                  <a:pt x="120" y="21"/>
                </a:cubicBezTo>
                <a:cubicBezTo>
                  <a:pt x="120" y="17"/>
                  <a:pt x="120" y="16"/>
                  <a:pt x="122" y="17"/>
                </a:cubicBezTo>
                <a:cubicBezTo>
                  <a:pt x="123" y="17"/>
                  <a:pt x="127" y="18"/>
                  <a:pt x="129" y="18"/>
                </a:cubicBezTo>
                <a:cubicBezTo>
                  <a:pt x="130" y="18"/>
                  <a:pt x="129" y="20"/>
                  <a:pt x="132" y="18"/>
                </a:cubicBezTo>
                <a:cubicBezTo>
                  <a:pt x="135" y="16"/>
                  <a:pt x="136" y="19"/>
                  <a:pt x="135" y="16"/>
                </a:cubicBezTo>
                <a:cubicBezTo>
                  <a:pt x="134" y="13"/>
                  <a:pt x="133" y="13"/>
                  <a:pt x="131" y="11"/>
                </a:cubicBezTo>
                <a:cubicBezTo>
                  <a:pt x="130" y="9"/>
                  <a:pt x="130" y="3"/>
                  <a:pt x="125" y="6"/>
                </a:cubicBezTo>
                <a:cubicBezTo>
                  <a:pt x="121" y="8"/>
                  <a:pt x="123" y="7"/>
                  <a:pt x="119" y="8"/>
                </a:cubicBezTo>
                <a:cubicBezTo>
                  <a:pt x="115" y="8"/>
                  <a:pt x="113" y="7"/>
                  <a:pt x="113" y="6"/>
                </a:cubicBezTo>
                <a:cubicBezTo>
                  <a:pt x="113" y="6"/>
                  <a:pt x="118" y="4"/>
                  <a:pt x="118" y="4"/>
                </a:cubicBezTo>
                <a:cubicBezTo>
                  <a:pt x="118" y="4"/>
                  <a:pt x="119" y="4"/>
                  <a:pt x="119" y="3"/>
                </a:cubicBezTo>
                <a:cubicBezTo>
                  <a:pt x="118" y="3"/>
                  <a:pt x="117" y="1"/>
                  <a:pt x="117" y="1"/>
                </a:cubicBezTo>
                <a:cubicBezTo>
                  <a:pt x="119" y="0"/>
                  <a:pt x="119" y="0"/>
                  <a:pt x="119" y="0"/>
                </a:cubicBezTo>
                <a:cubicBezTo>
                  <a:pt x="119" y="0"/>
                  <a:pt x="132" y="0"/>
                  <a:pt x="135" y="1"/>
                </a:cubicBez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6" name="Freeform 144"/>
          <p:cNvSpPr>
            <a:spLocks noEditPoints="1" noChangeArrowheads="1"/>
          </p:cNvSpPr>
          <p:nvPr/>
        </p:nvSpPr>
        <p:spPr bwMode="auto">
          <a:xfrm>
            <a:off x="6891338" y="2247900"/>
            <a:ext cx="263525" cy="255588"/>
          </a:xfrm>
          <a:custGeom>
            <a:avLst/>
            <a:gdLst>
              <a:gd name="T0" fmla="*/ 77 w 155"/>
              <a:gd name="T1" fmla="*/ 0 h 151"/>
              <a:gd name="T2" fmla="*/ 153 w 155"/>
              <a:gd name="T3" fmla="*/ 71 h 151"/>
              <a:gd name="T4" fmla="*/ 82 w 155"/>
              <a:gd name="T5" fmla="*/ 151 h 151"/>
              <a:gd name="T6" fmla="*/ 77 w 155"/>
              <a:gd name="T7" fmla="*/ 151 h 151"/>
              <a:gd name="T8" fmla="*/ 77 w 155"/>
              <a:gd name="T9" fmla="*/ 137 h 151"/>
              <a:gd name="T10" fmla="*/ 81 w 155"/>
              <a:gd name="T11" fmla="*/ 137 h 151"/>
              <a:gd name="T12" fmla="*/ 81 w 155"/>
              <a:gd name="T13" fmla="*/ 137 h 151"/>
              <a:gd name="T14" fmla="*/ 139 w 155"/>
              <a:gd name="T15" fmla="*/ 72 h 151"/>
              <a:gd name="T16" fmla="*/ 77 w 155"/>
              <a:gd name="T17" fmla="*/ 14 h 151"/>
              <a:gd name="T18" fmla="*/ 77 w 155"/>
              <a:gd name="T19" fmla="*/ 0 h 151"/>
              <a:gd name="T20" fmla="*/ 73 w 155"/>
              <a:gd name="T21" fmla="*/ 0 h 151"/>
              <a:gd name="T22" fmla="*/ 77 w 155"/>
              <a:gd name="T23" fmla="*/ 0 h 151"/>
              <a:gd name="T24" fmla="*/ 77 w 155"/>
              <a:gd name="T25" fmla="*/ 14 h 151"/>
              <a:gd name="T26" fmla="*/ 74 w 155"/>
              <a:gd name="T27" fmla="*/ 14 h 151"/>
              <a:gd name="T28" fmla="*/ 16 w 155"/>
              <a:gd name="T29" fmla="*/ 79 h 151"/>
              <a:gd name="T30" fmla="*/ 77 w 155"/>
              <a:gd name="T31" fmla="*/ 137 h 151"/>
              <a:gd name="T32" fmla="*/ 77 w 155"/>
              <a:gd name="T33" fmla="*/ 151 h 151"/>
              <a:gd name="T34" fmla="*/ 2 w 155"/>
              <a:gd name="T35" fmla="*/ 80 h 151"/>
              <a:gd name="T36" fmla="*/ 73 w 155"/>
              <a:gd name="T3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55" h="151">
                <a:moveTo>
                  <a:pt x="77" y="0"/>
                </a:moveTo>
                <a:cubicBezTo>
                  <a:pt x="117" y="0"/>
                  <a:pt x="151" y="31"/>
                  <a:pt x="153" y="71"/>
                </a:cubicBezTo>
                <a:cubicBezTo>
                  <a:pt x="155" y="113"/>
                  <a:pt x="123" y="149"/>
                  <a:pt x="82" y="151"/>
                </a:cubicBezTo>
                <a:cubicBezTo>
                  <a:pt x="80" y="151"/>
                  <a:pt x="79" y="151"/>
                  <a:pt x="77" y="151"/>
                </a:cubicBezTo>
                <a:cubicBezTo>
                  <a:pt x="77" y="137"/>
                  <a:pt x="77" y="137"/>
                  <a:pt x="77" y="137"/>
                </a:cubicBezTo>
                <a:cubicBezTo>
                  <a:pt x="79" y="137"/>
                  <a:pt x="80" y="137"/>
                  <a:pt x="81" y="137"/>
                </a:cubicBezTo>
                <a:cubicBezTo>
                  <a:pt x="81" y="137"/>
                  <a:pt x="81" y="137"/>
                  <a:pt x="81" y="137"/>
                </a:cubicBezTo>
                <a:cubicBezTo>
                  <a:pt x="115" y="135"/>
                  <a:pt x="141" y="106"/>
                  <a:pt x="139" y="72"/>
                </a:cubicBezTo>
                <a:cubicBezTo>
                  <a:pt x="137" y="39"/>
                  <a:pt x="110" y="14"/>
                  <a:pt x="77" y="14"/>
                </a:cubicBezTo>
                <a:lnTo>
                  <a:pt x="77" y="0"/>
                </a:lnTo>
                <a:close/>
                <a:moveTo>
                  <a:pt x="73" y="0"/>
                </a:moveTo>
                <a:cubicBezTo>
                  <a:pt x="75" y="0"/>
                  <a:pt x="76" y="0"/>
                  <a:pt x="77" y="0"/>
                </a:cubicBezTo>
                <a:cubicBezTo>
                  <a:pt x="77" y="14"/>
                  <a:pt x="77" y="14"/>
                  <a:pt x="77" y="14"/>
                </a:cubicBezTo>
                <a:cubicBezTo>
                  <a:pt x="76" y="14"/>
                  <a:pt x="75" y="14"/>
                  <a:pt x="74" y="14"/>
                </a:cubicBezTo>
                <a:cubicBezTo>
                  <a:pt x="40" y="16"/>
                  <a:pt x="14" y="45"/>
                  <a:pt x="16" y="79"/>
                </a:cubicBezTo>
                <a:cubicBezTo>
                  <a:pt x="18" y="112"/>
                  <a:pt x="45" y="137"/>
                  <a:pt x="77" y="137"/>
                </a:cubicBezTo>
                <a:cubicBezTo>
                  <a:pt x="77" y="151"/>
                  <a:pt x="77" y="151"/>
                  <a:pt x="77" y="151"/>
                </a:cubicBezTo>
                <a:cubicBezTo>
                  <a:pt x="38" y="151"/>
                  <a:pt x="4" y="120"/>
                  <a:pt x="2" y="80"/>
                </a:cubicBezTo>
                <a:cubicBezTo>
                  <a:pt x="0" y="38"/>
                  <a:pt x="32" y="2"/>
                  <a:pt x="73" y="0"/>
                </a:cubicBez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7" name="Freeform 145"/>
          <p:cNvSpPr>
            <a:spLocks noChangeArrowheads="1"/>
          </p:cNvSpPr>
          <p:nvPr/>
        </p:nvSpPr>
        <p:spPr bwMode="auto">
          <a:xfrm>
            <a:off x="7011988" y="2489200"/>
            <a:ext cx="41275" cy="127000"/>
          </a:xfrm>
          <a:custGeom>
            <a:avLst/>
            <a:gdLst>
              <a:gd name="T0" fmla="*/ 5 w 28"/>
              <a:gd name="T1" fmla="*/ 86 h 86"/>
              <a:gd name="T2" fmla="*/ 28 w 28"/>
              <a:gd name="T3" fmla="*/ 85 h 86"/>
              <a:gd name="T4" fmla="*/ 23 w 28"/>
              <a:gd name="T5" fmla="*/ 0 h 86"/>
              <a:gd name="T6" fmla="*/ 0 w 28"/>
              <a:gd name="T7" fmla="*/ 1 h 86"/>
              <a:gd name="T8" fmla="*/ 5 w 28"/>
              <a:gd name="T9" fmla="*/ 86 h 86"/>
            </a:gdLst>
            <a:ahLst/>
            <a:cxnLst>
              <a:cxn ang="0">
                <a:pos x="T0" y="T1"/>
              </a:cxn>
              <a:cxn ang="0">
                <a:pos x="T2" y="T3"/>
              </a:cxn>
              <a:cxn ang="0">
                <a:pos x="T4" y="T5"/>
              </a:cxn>
              <a:cxn ang="0">
                <a:pos x="T6" y="T7"/>
              </a:cxn>
              <a:cxn ang="0">
                <a:pos x="T8" y="T9"/>
              </a:cxn>
            </a:cxnLst>
            <a:rect l="0" t="0" r="r" b="b"/>
            <a:pathLst>
              <a:path w="28" h="86">
                <a:moveTo>
                  <a:pt x="5" y="86"/>
                </a:moveTo>
                <a:lnTo>
                  <a:pt x="28" y="85"/>
                </a:lnTo>
                <a:lnTo>
                  <a:pt x="23" y="0"/>
                </a:lnTo>
                <a:lnTo>
                  <a:pt x="0" y="1"/>
                </a:lnTo>
                <a:lnTo>
                  <a:pt x="5" y="86"/>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8" name="Freeform 146"/>
          <p:cNvSpPr>
            <a:spLocks noChangeArrowheads="1"/>
          </p:cNvSpPr>
          <p:nvPr/>
        </p:nvSpPr>
        <p:spPr bwMode="auto">
          <a:xfrm>
            <a:off x="7004050" y="2527300"/>
            <a:ext cx="63500" cy="174625"/>
          </a:xfrm>
          <a:custGeom>
            <a:avLst/>
            <a:gdLst>
              <a:gd name="T0" fmla="*/ 5 w 38"/>
              <a:gd name="T1" fmla="*/ 87 h 103"/>
              <a:gd name="T2" fmla="*/ 22 w 38"/>
              <a:gd name="T3" fmla="*/ 103 h 103"/>
              <a:gd name="T4" fmla="*/ 37 w 38"/>
              <a:gd name="T5" fmla="*/ 86 h 103"/>
              <a:gd name="T6" fmla="*/ 33 w 38"/>
              <a:gd name="T7" fmla="*/ 16 h 103"/>
              <a:gd name="T8" fmla="*/ 16 w 38"/>
              <a:gd name="T9" fmla="*/ 1 h 103"/>
              <a:gd name="T10" fmla="*/ 1 w 38"/>
              <a:gd name="T11" fmla="*/ 18 h 103"/>
              <a:gd name="T12" fmla="*/ 5 w 38"/>
              <a:gd name="T13" fmla="*/ 87 h 103"/>
            </a:gdLst>
            <a:ahLst/>
            <a:cxnLst>
              <a:cxn ang="0">
                <a:pos x="T0" y="T1"/>
              </a:cxn>
              <a:cxn ang="0">
                <a:pos x="T2" y="T3"/>
              </a:cxn>
              <a:cxn ang="0">
                <a:pos x="T4" y="T5"/>
              </a:cxn>
              <a:cxn ang="0">
                <a:pos x="T6" y="T7"/>
              </a:cxn>
              <a:cxn ang="0">
                <a:pos x="T8" y="T9"/>
              </a:cxn>
              <a:cxn ang="0">
                <a:pos x="T10" y="T11"/>
              </a:cxn>
              <a:cxn ang="0">
                <a:pos x="T12" y="T13"/>
              </a:cxn>
            </a:cxnLst>
            <a:rect l="0" t="0" r="r" b="b"/>
            <a:pathLst>
              <a:path w="38" h="103">
                <a:moveTo>
                  <a:pt x="5" y="87"/>
                </a:moveTo>
                <a:cubicBezTo>
                  <a:pt x="5" y="96"/>
                  <a:pt x="13" y="103"/>
                  <a:pt x="22" y="103"/>
                </a:cubicBezTo>
                <a:cubicBezTo>
                  <a:pt x="31" y="102"/>
                  <a:pt x="38" y="95"/>
                  <a:pt x="37" y="86"/>
                </a:cubicBezTo>
                <a:cubicBezTo>
                  <a:pt x="33" y="16"/>
                  <a:pt x="33" y="16"/>
                  <a:pt x="33" y="16"/>
                </a:cubicBezTo>
                <a:cubicBezTo>
                  <a:pt x="33" y="7"/>
                  <a:pt x="25" y="0"/>
                  <a:pt x="16" y="1"/>
                </a:cubicBezTo>
                <a:cubicBezTo>
                  <a:pt x="7" y="1"/>
                  <a:pt x="0" y="9"/>
                  <a:pt x="1" y="18"/>
                </a:cubicBezTo>
                <a:lnTo>
                  <a:pt x="5" y="87"/>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09" name="Freeform 147"/>
          <p:cNvSpPr>
            <a:spLocks noChangeArrowheads="1"/>
          </p:cNvSpPr>
          <p:nvPr/>
        </p:nvSpPr>
        <p:spPr bwMode="auto">
          <a:xfrm>
            <a:off x="5886450" y="1689100"/>
            <a:ext cx="406400" cy="374650"/>
          </a:xfrm>
          <a:custGeom>
            <a:avLst/>
            <a:gdLst>
              <a:gd name="T0" fmla="*/ 123 w 240"/>
              <a:gd name="T1" fmla="*/ 221 h 221"/>
              <a:gd name="T2" fmla="*/ 240 w 240"/>
              <a:gd name="T3" fmla="*/ 219 h 221"/>
              <a:gd name="T4" fmla="*/ 240 w 240"/>
              <a:gd name="T5" fmla="*/ 44 h 221"/>
              <a:gd name="T6" fmla="*/ 120 w 240"/>
              <a:gd name="T7" fmla="*/ 44 h 221"/>
              <a:gd name="T8" fmla="*/ 0 w 240"/>
              <a:gd name="T9" fmla="*/ 44 h 221"/>
              <a:gd name="T10" fmla="*/ 0 w 240"/>
              <a:gd name="T11" fmla="*/ 220 h 221"/>
              <a:gd name="T12" fmla="*/ 123 w 240"/>
              <a:gd name="T13" fmla="*/ 221 h 221"/>
            </a:gdLst>
            <a:ahLst/>
            <a:cxnLst>
              <a:cxn ang="0">
                <a:pos x="T0" y="T1"/>
              </a:cxn>
              <a:cxn ang="0">
                <a:pos x="T2" y="T3"/>
              </a:cxn>
              <a:cxn ang="0">
                <a:pos x="T4" y="T5"/>
              </a:cxn>
              <a:cxn ang="0">
                <a:pos x="T6" y="T7"/>
              </a:cxn>
              <a:cxn ang="0">
                <a:pos x="T8" y="T9"/>
              </a:cxn>
              <a:cxn ang="0">
                <a:pos x="T10" y="T11"/>
              </a:cxn>
              <a:cxn ang="0">
                <a:pos x="T12" y="T13"/>
              </a:cxn>
            </a:cxnLst>
            <a:rect l="0" t="0" r="r" b="b"/>
            <a:pathLst>
              <a:path w="240" h="221">
                <a:moveTo>
                  <a:pt x="123" y="221"/>
                </a:moveTo>
                <a:cubicBezTo>
                  <a:pt x="123" y="221"/>
                  <a:pt x="164" y="179"/>
                  <a:pt x="240" y="219"/>
                </a:cubicBezTo>
                <a:cubicBezTo>
                  <a:pt x="240" y="44"/>
                  <a:pt x="240" y="44"/>
                  <a:pt x="240" y="44"/>
                </a:cubicBezTo>
                <a:cubicBezTo>
                  <a:pt x="240" y="44"/>
                  <a:pt x="163" y="0"/>
                  <a:pt x="120" y="44"/>
                </a:cubicBezTo>
                <a:cubicBezTo>
                  <a:pt x="0" y="44"/>
                  <a:pt x="0" y="44"/>
                  <a:pt x="0" y="44"/>
                </a:cubicBezTo>
                <a:cubicBezTo>
                  <a:pt x="0" y="220"/>
                  <a:pt x="0" y="220"/>
                  <a:pt x="0" y="220"/>
                </a:cubicBezTo>
                <a:lnTo>
                  <a:pt x="123" y="221"/>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0" name="Freeform 148"/>
          <p:cNvSpPr>
            <a:spLocks noEditPoints="1" noChangeArrowheads="1"/>
          </p:cNvSpPr>
          <p:nvPr/>
        </p:nvSpPr>
        <p:spPr bwMode="auto">
          <a:xfrm>
            <a:off x="5918200" y="3759200"/>
            <a:ext cx="496888" cy="409575"/>
          </a:xfrm>
          <a:custGeom>
            <a:avLst/>
            <a:gdLst>
              <a:gd name="T0" fmla="*/ 270 w 293"/>
              <a:gd name="T1" fmla="*/ 0 h 242"/>
              <a:gd name="T2" fmla="*/ 293 w 293"/>
              <a:gd name="T3" fmla="*/ 146 h 242"/>
              <a:gd name="T4" fmla="*/ 176 w 293"/>
              <a:gd name="T5" fmla="*/ 170 h 242"/>
              <a:gd name="T6" fmla="*/ 218 w 293"/>
              <a:gd name="T7" fmla="*/ 192 h 242"/>
              <a:gd name="T8" fmla="*/ 241 w 293"/>
              <a:gd name="T9" fmla="*/ 218 h 242"/>
              <a:gd name="T10" fmla="*/ 147 w 293"/>
              <a:gd name="T11" fmla="*/ 242 h 242"/>
              <a:gd name="T12" fmla="*/ 257 w 293"/>
              <a:gd name="T13" fmla="*/ 154 h 242"/>
              <a:gd name="T14" fmla="*/ 276 w 293"/>
              <a:gd name="T15" fmla="*/ 135 h 242"/>
              <a:gd name="T16" fmla="*/ 257 w 293"/>
              <a:gd name="T17" fmla="*/ 15 h 242"/>
              <a:gd name="T18" fmla="*/ 147 w 293"/>
              <a:gd name="T19" fmla="*/ 0 h 242"/>
              <a:gd name="T20" fmla="*/ 118 w 293"/>
              <a:gd name="T21" fmla="*/ 192 h 242"/>
              <a:gd name="T22" fmla="*/ 94 w 293"/>
              <a:gd name="T23" fmla="*/ 170 h 242"/>
              <a:gd name="T24" fmla="*/ 147 w 293"/>
              <a:gd name="T25" fmla="*/ 154 h 242"/>
              <a:gd name="T26" fmla="*/ 94 w 293"/>
              <a:gd name="T27" fmla="*/ 242 h 242"/>
              <a:gd name="T28" fmla="*/ 114 w 293"/>
              <a:gd name="T29" fmla="*/ 213 h 242"/>
              <a:gd name="T30" fmla="*/ 114 w 293"/>
              <a:gd name="T31" fmla="*/ 204 h 242"/>
              <a:gd name="T32" fmla="*/ 94 w 293"/>
              <a:gd name="T33" fmla="*/ 192 h 242"/>
              <a:gd name="T34" fmla="*/ 147 w 293"/>
              <a:gd name="T35" fmla="*/ 0 h 242"/>
              <a:gd name="T36" fmla="*/ 94 w 293"/>
              <a:gd name="T37" fmla="*/ 15 h 242"/>
              <a:gd name="T38" fmla="*/ 75 w 293"/>
              <a:gd name="T39" fmla="*/ 192 h 242"/>
              <a:gd name="T40" fmla="*/ 94 w 293"/>
              <a:gd name="T41" fmla="*/ 204 h 242"/>
              <a:gd name="T42" fmla="*/ 70 w 293"/>
              <a:gd name="T43" fmla="*/ 209 h 242"/>
              <a:gd name="T44" fmla="*/ 74 w 293"/>
              <a:gd name="T45" fmla="*/ 213 h 242"/>
              <a:gd name="T46" fmla="*/ 94 w 293"/>
              <a:gd name="T47" fmla="*/ 242 h 242"/>
              <a:gd name="T48" fmla="*/ 51 w 293"/>
              <a:gd name="T49" fmla="*/ 218 h 242"/>
              <a:gd name="T50" fmla="*/ 75 w 293"/>
              <a:gd name="T51" fmla="*/ 192 h 242"/>
              <a:gd name="T52" fmla="*/ 24 w 293"/>
              <a:gd name="T53" fmla="*/ 170 h 242"/>
              <a:gd name="T54" fmla="*/ 0 w 293"/>
              <a:gd name="T55" fmla="*/ 23 h 242"/>
              <a:gd name="T56" fmla="*/ 94 w 293"/>
              <a:gd name="T57" fmla="*/ 0 h 242"/>
              <a:gd name="T58" fmla="*/ 37 w 293"/>
              <a:gd name="T59" fmla="*/ 15 h 242"/>
              <a:gd name="T60" fmla="*/ 18 w 293"/>
              <a:gd name="T61" fmla="*/ 135 h 242"/>
              <a:gd name="T62" fmla="*/ 94 w 293"/>
              <a:gd name="T63" fmla="*/ 154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93" h="242">
                <a:moveTo>
                  <a:pt x="147" y="0"/>
                </a:moveTo>
                <a:cubicBezTo>
                  <a:pt x="270" y="0"/>
                  <a:pt x="270" y="0"/>
                  <a:pt x="270" y="0"/>
                </a:cubicBezTo>
                <a:cubicBezTo>
                  <a:pt x="283" y="0"/>
                  <a:pt x="293" y="10"/>
                  <a:pt x="293" y="23"/>
                </a:cubicBezTo>
                <a:cubicBezTo>
                  <a:pt x="293" y="146"/>
                  <a:pt x="293" y="146"/>
                  <a:pt x="293" y="146"/>
                </a:cubicBezTo>
                <a:cubicBezTo>
                  <a:pt x="293" y="159"/>
                  <a:pt x="283" y="170"/>
                  <a:pt x="270" y="170"/>
                </a:cubicBezTo>
                <a:cubicBezTo>
                  <a:pt x="176" y="170"/>
                  <a:pt x="176" y="170"/>
                  <a:pt x="176" y="170"/>
                </a:cubicBezTo>
                <a:cubicBezTo>
                  <a:pt x="176" y="192"/>
                  <a:pt x="176" y="192"/>
                  <a:pt x="176" y="192"/>
                </a:cubicBezTo>
                <a:cubicBezTo>
                  <a:pt x="218" y="192"/>
                  <a:pt x="218" y="192"/>
                  <a:pt x="218" y="192"/>
                </a:cubicBezTo>
                <a:cubicBezTo>
                  <a:pt x="231" y="192"/>
                  <a:pt x="241" y="202"/>
                  <a:pt x="241" y="215"/>
                </a:cubicBezTo>
                <a:cubicBezTo>
                  <a:pt x="241" y="218"/>
                  <a:pt x="241" y="218"/>
                  <a:pt x="241" y="218"/>
                </a:cubicBezTo>
                <a:cubicBezTo>
                  <a:pt x="241" y="231"/>
                  <a:pt x="231" y="242"/>
                  <a:pt x="218" y="242"/>
                </a:cubicBezTo>
                <a:cubicBezTo>
                  <a:pt x="147" y="242"/>
                  <a:pt x="147" y="242"/>
                  <a:pt x="147" y="242"/>
                </a:cubicBezTo>
                <a:cubicBezTo>
                  <a:pt x="147" y="154"/>
                  <a:pt x="147" y="154"/>
                  <a:pt x="147" y="154"/>
                </a:cubicBezTo>
                <a:cubicBezTo>
                  <a:pt x="257" y="154"/>
                  <a:pt x="257" y="154"/>
                  <a:pt x="257" y="154"/>
                </a:cubicBezTo>
                <a:cubicBezTo>
                  <a:pt x="257" y="154"/>
                  <a:pt x="257" y="154"/>
                  <a:pt x="257" y="154"/>
                </a:cubicBezTo>
                <a:cubicBezTo>
                  <a:pt x="267" y="154"/>
                  <a:pt x="276" y="145"/>
                  <a:pt x="276" y="135"/>
                </a:cubicBezTo>
                <a:cubicBezTo>
                  <a:pt x="276" y="35"/>
                  <a:pt x="276" y="35"/>
                  <a:pt x="276" y="35"/>
                </a:cubicBezTo>
                <a:cubicBezTo>
                  <a:pt x="276" y="24"/>
                  <a:pt x="267" y="15"/>
                  <a:pt x="257" y="15"/>
                </a:cubicBezTo>
                <a:cubicBezTo>
                  <a:pt x="147" y="15"/>
                  <a:pt x="147" y="15"/>
                  <a:pt x="147" y="15"/>
                </a:cubicBezTo>
                <a:lnTo>
                  <a:pt x="147" y="0"/>
                </a:lnTo>
                <a:close/>
                <a:moveTo>
                  <a:pt x="94" y="192"/>
                </a:moveTo>
                <a:cubicBezTo>
                  <a:pt x="118" y="192"/>
                  <a:pt x="118" y="192"/>
                  <a:pt x="118" y="192"/>
                </a:cubicBezTo>
                <a:cubicBezTo>
                  <a:pt x="118" y="170"/>
                  <a:pt x="118" y="170"/>
                  <a:pt x="118" y="170"/>
                </a:cubicBezTo>
                <a:cubicBezTo>
                  <a:pt x="94" y="170"/>
                  <a:pt x="94" y="170"/>
                  <a:pt x="94" y="170"/>
                </a:cubicBezTo>
                <a:cubicBezTo>
                  <a:pt x="94" y="154"/>
                  <a:pt x="94" y="154"/>
                  <a:pt x="94" y="154"/>
                </a:cubicBezTo>
                <a:cubicBezTo>
                  <a:pt x="147" y="154"/>
                  <a:pt x="147" y="154"/>
                  <a:pt x="147" y="154"/>
                </a:cubicBezTo>
                <a:cubicBezTo>
                  <a:pt x="147" y="242"/>
                  <a:pt x="147" y="242"/>
                  <a:pt x="147" y="242"/>
                </a:cubicBezTo>
                <a:cubicBezTo>
                  <a:pt x="94" y="242"/>
                  <a:pt x="94" y="242"/>
                  <a:pt x="94" y="242"/>
                </a:cubicBezTo>
                <a:cubicBezTo>
                  <a:pt x="94" y="213"/>
                  <a:pt x="94" y="213"/>
                  <a:pt x="94" y="213"/>
                </a:cubicBezTo>
                <a:cubicBezTo>
                  <a:pt x="114" y="213"/>
                  <a:pt x="114" y="213"/>
                  <a:pt x="114" y="213"/>
                </a:cubicBezTo>
                <a:cubicBezTo>
                  <a:pt x="116" y="213"/>
                  <a:pt x="118" y="211"/>
                  <a:pt x="118" y="209"/>
                </a:cubicBezTo>
                <a:cubicBezTo>
                  <a:pt x="118" y="206"/>
                  <a:pt x="116" y="204"/>
                  <a:pt x="114" y="204"/>
                </a:cubicBezTo>
                <a:cubicBezTo>
                  <a:pt x="94" y="204"/>
                  <a:pt x="94" y="204"/>
                  <a:pt x="94" y="204"/>
                </a:cubicBezTo>
                <a:cubicBezTo>
                  <a:pt x="94" y="192"/>
                  <a:pt x="94" y="192"/>
                  <a:pt x="94" y="192"/>
                </a:cubicBezTo>
                <a:close/>
                <a:moveTo>
                  <a:pt x="94" y="0"/>
                </a:moveTo>
                <a:cubicBezTo>
                  <a:pt x="147" y="0"/>
                  <a:pt x="147" y="0"/>
                  <a:pt x="147" y="0"/>
                </a:cubicBezTo>
                <a:cubicBezTo>
                  <a:pt x="147" y="15"/>
                  <a:pt x="147" y="15"/>
                  <a:pt x="147" y="15"/>
                </a:cubicBezTo>
                <a:cubicBezTo>
                  <a:pt x="94" y="15"/>
                  <a:pt x="94" y="15"/>
                  <a:pt x="94" y="15"/>
                </a:cubicBezTo>
                <a:lnTo>
                  <a:pt x="94" y="0"/>
                </a:lnTo>
                <a:close/>
                <a:moveTo>
                  <a:pt x="75" y="192"/>
                </a:moveTo>
                <a:cubicBezTo>
                  <a:pt x="94" y="192"/>
                  <a:pt x="94" y="192"/>
                  <a:pt x="94" y="192"/>
                </a:cubicBezTo>
                <a:cubicBezTo>
                  <a:pt x="94" y="204"/>
                  <a:pt x="94" y="204"/>
                  <a:pt x="94" y="204"/>
                </a:cubicBezTo>
                <a:cubicBezTo>
                  <a:pt x="74" y="204"/>
                  <a:pt x="74" y="204"/>
                  <a:pt x="74" y="204"/>
                </a:cubicBezTo>
                <a:cubicBezTo>
                  <a:pt x="72" y="204"/>
                  <a:pt x="70" y="206"/>
                  <a:pt x="70" y="209"/>
                </a:cubicBezTo>
                <a:cubicBezTo>
                  <a:pt x="70" y="211"/>
                  <a:pt x="72" y="213"/>
                  <a:pt x="74" y="213"/>
                </a:cubicBezTo>
                <a:cubicBezTo>
                  <a:pt x="74" y="213"/>
                  <a:pt x="74" y="213"/>
                  <a:pt x="74" y="213"/>
                </a:cubicBezTo>
                <a:cubicBezTo>
                  <a:pt x="94" y="213"/>
                  <a:pt x="94" y="213"/>
                  <a:pt x="94" y="213"/>
                </a:cubicBezTo>
                <a:cubicBezTo>
                  <a:pt x="94" y="242"/>
                  <a:pt x="94" y="242"/>
                  <a:pt x="94" y="242"/>
                </a:cubicBezTo>
                <a:cubicBezTo>
                  <a:pt x="75" y="242"/>
                  <a:pt x="75" y="242"/>
                  <a:pt x="75" y="242"/>
                </a:cubicBezTo>
                <a:cubicBezTo>
                  <a:pt x="62" y="242"/>
                  <a:pt x="51" y="231"/>
                  <a:pt x="51" y="218"/>
                </a:cubicBezTo>
                <a:cubicBezTo>
                  <a:pt x="51" y="215"/>
                  <a:pt x="51" y="215"/>
                  <a:pt x="51" y="215"/>
                </a:cubicBezTo>
                <a:cubicBezTo>
                  <a:pt x="51" y="202"/>
                  <a:pt x="62" y="192"/>
                  <a:pt x="75" y="192"/>
                </a:cubicBezTo>
                <a:close/>
                <a:moveTo>
                  <a:pt x="94" y="170"/>
                </a:moveTo>
                <a:cubicBezTo>
                  <a:pt x="24" y="170"/>
                  <a:pt x="24" y="170"/>
                  <a:pt x="24" y="170"/>
                </a:cubicBezTo>
                <a:cubicBezTo>
                  <a:pt x="11" y="170"/>
                  <a:pt x="0" y="159"/>
                  <a:pt x="0" y="146"/>
                </a:cubicBezTo>
                <a:cubicBezTo>
                  <a:pt x="0" y="23"/>
                  <a:pt x="0" y="23"/>
                  <a:pt x="0" y="23"/>
                </a:cubicBezTo>
                <a:cubicBezTo>
                  <a:pt x="0" y="10"/>
                  <a:pt x="11" y="0"/>
                  <a:pt x="24" y="0"/>
                </a:cubicBezTo>
                <a:cubicBezTo>
                  <a:pt x="94" y="0"/>
                  <a:pt x="94" y="0"/>
                  <a:pt x="94" y="0"/>
                </a:cubicBezTo>
                <a:cubicBezTo>
                  <a:pt x="94" y="15"/>
                  <a:pt x="94" y="15"/>
                  <a:pt x="94" y="15"/>
                </a:cubicBezTo>
                <a:cubicBezTo>
                  <a:pt x="37" y="15"/>
                  <a:pt x="37" y="15"/>
                  <a:pt x="37" y="15"/>
                </a:cubicBezTo>
                <a:cubicBezTo>
                  <a:pt x="26" y="15"/>
                  <a:pt x="18" y="24"/>
                  <a:pt x="18" y="35"/>
                </a:cubicBezTo>
                <a:cubicBezTo>
                  <a:pt x="18" y="135"/>
                  <a:pt x="18" y="135"/>
                  <a:pt x="18" y="135"/>
                </a:cubicBezTo>
                <a:cubicBezTo>
                  <a:pt x="18" y="145"/>
                  <a:pt x="26" y="154"/>
                  <a:pt x="37" y="154"/>
                </a:cubicBezTo>
                <a:cubicBezTo>
                  <a:pt x="94" y="154"/>
                  <a:pt x="94" y="154"/>
                  <a:pt x="94" y="154"/>
                </a:cubicBezTo>
                <a:lnTo>
                  <a:pt x="94" y="170"/>
                </a:lnTo>
                <a:close/>
              </a:path>
            </a:pathLst>
          </a:custGeom>
          <a:solidFill>
            <a:srgbClr val="7CBE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1" name="Freeform 149"/>
          <p:cNvSpPr>
            <a:spLocks noEditPoints="1" noChangeArrowheads="1"/>
          </p:cNvSpPr>
          <p:nvPr/>
        </p:nvSpPr>
        <p:spPr bwMode="auto">
          <a:xfrm>
            <a:off x="4900613" y="2940050"/>
            <a:ext cx="636587" cy="741363"/>
          </a:xfrm>
          <a:custGeom>
            <a:avLst/>
            <a:gdLst>
              <a:gd name="T0" fmla="*/ 68 w 376"/>
              <a:gd name="T1" fmla="*/ 93 h 438"/>
              <a:gd name="T2" fmla="*/ 109 w 376"/>
              <a:gd name="T3" fmla="*/ 69 h 438"/>
              <a:gd name="T4" fmla="*/ 101 w 376"/>
              <a:gd name="T5" fmla="*/ 98 h 438"/>
              <a:gd name="T6" fmla="*/ 124 w 376"/>
              <a:gd name="T7" fmla="*/ 88 h 438"/>
              <a:gd name="T8" fmla="*/ 116 w 376"/>
              <a:gd name="T9" fmla="*/ 116 h 438"/>
              <a:gd name="T10" fmla="*/ 140 w 376"/>
              <a:gd name="T11" fmla="*/ 106 h 438"/>
              <a:gd name="T12" fmla="*/ 131 w 376"/>
              <a:gd name="T13" fmla="*/ 135 h 438"/>
              <a:gd name="T14" fmla="*/ 155 w 376"/>
              <a:gd name="T15" fmla="*/ 125 h 438"/>
              <a:gd name="T16" fmla="*/ 129 w 376"/>
              <a:gd name="T17" fmla="*/ 168 h 438"/>
              <a:gd name="T18" fmla="*/ 170 w 376"/>
              <a:gd name="T19" fmla="*/ 144 h 438"/>
              <a:gd name="T20" fmla="*/ 162 w 376"/>
              <a:gd name="T21" fmla="*/ 173 h 438"/>
              <a:gd name="T22" fmla="*/ 186 w 376"/>
              <a:gd name="T23" fmla="*/ 163 h 438"/>
              <a:gd name="T24" fmla="*/ 177 w 376"/>
              <a:gd name="T25" fmla="*/ 191 h 438"/>
              <a:gd name="T26" fmla="*/ 201 w 376"/>
              <a:gd name="T27" fmla="*/ 181 h 438"/>
              <a:gd name="T28" fmla="*/ 193 w 376"/>
              <a:gd name="T29" fmla="*/ 210 h 438"/>
              <a:gd name="T30" fmla="*/ 217 w 376"/>
              <a:gd name="T31" fmla="*/ 200 h 438"/>
              <a:gd name="T32" fmla="*/ 191 w 376"/>
              <a:gd name="T33" fmla="*/ 243 h 438"/>
              <a:gd name="T34" fmla="*/ 232 w 376"/>
              <a:gd name="T35" fmla="*/ 219 h 438"/>
              <a:gd name="T36" fmla="*/ 223 w 376"/>
              <a:gd name="T37" fmla="*/ 248 h 438"/>
              <a:gd name="T38" fmla="*/ 247 w 376"/>
              <a:gd name="T39" fmla="*/ 238 h 438"/>
              <a:gd name="T40" fmla="*/ 239 w 376"/>
              <a:gd name="T41" fmla="*/ 267 h 438"/>
              <a:gd name="T42" fmla="*/ 263 w 376"/>
              <a:gd name="T43" fmla="*/ 256 h 438"/>
              <a:gd name="T44" fmla="*/ 254 w 376"/>
              <a:gd name="T45" fmla="*/ 285 h 438"/>
              <a:gd name="T46" fmla="*/ 278 w 376"/>
              <a:gd name="T47" fmla="*/ 275 h 438"/>
              <a:gd name="T48" fmla="*/ 252 w 376"/>
              <a:gd name="T49" fmla="*/ 318 h 438"/>
              <a:gd name="T50" fmla="*/ 293 w 376"/>
              <a:gd name="T51" fmla="*/ 294 h 438"/>
              <a:gd name="T52" fmla="*/ 285 w 376"/>
              <a:gd name="T53" fmla="*/ 323 h 438"/>
              <a:gd name="T54" fmla="*/ 309 w 376"/>
              <a:gd name="T55" fmla="*/ 313 h 438"/>
              <a:gd name="T56" fmla="*/ 300 w 376"/>
              <a:gd name="T57" fmla="*/ 342 h 438"/>
              <a:gd name="T58" fmla="*/ 324 w 376"/>
              <a:gd name="T59" fmla="*/ 332 h 438"/>
              <a:gd name="T60" fmla="*/ 315 w 376"/>
              <a:gd name="T61" fmla="*/ 360 h 438"/>
              <a:gd name="T62" fmla="*/ 339 w 376"/>
              <a:gd name="T63" fmla="*/ 350 h 438"/>
              <a:gd name="T64" fmla="*/ 313 w 376"/>
              <a:gd name="T65" fmla="*/ 393 h 438"/>
              <a:gd name="T66" fmla="*/ 355 w 376"/>
              <a:gd name="T67" fmla="*/ 369 h 438"/>
              <a:gd name="T68" fmla="*/ 323 w 376"/>
              <a:gd name="T69" fmla="*/ 438 h 438"/>
              <a:gd name="T70" fmla="*/ 52 w 376"/>
              <a:gd name="T71" fmla="*/ 60 h 438"/>
              <a:gd name="T72" fmla="*/ 62 w 376"/>
              <a:gd name="T73" fmla="*/ 38 h 438"/>
              <a:gd name="T74" fmla="*/ 52 w 376"/>
              <a:gd name="T75" fmla="*/ 1 h 438"/>
              <a:gd name="T76" fmla="*/ 104 w 376"/>
              <a:gd name="T77" fmla="*/ 63 h 438"/>
              <a:gd name="T78" fmla="*/ 0 w 376"/>
              <a:gd name="T79" fmla="*/ 43 h 438"/>
              <a:gd name="T80" fmla="*/ 52 w 376"/>
              <a:gd name="T81" fmla="*/ 33 h 438"/>
              <a:gd name="T82" fmla="*/ 42 w 376"/>
              <a:gd name="T83" fmla="*/ 55 h 438"/>
              <a:gd name="T84" fmla="*/ 52 w 376"/>
              <a:gd name="T85" fmla="*/ 60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76" h="438">
                <a:moveTo>
                  <a:pt x="104" y="63"/>
                </a:moveTo>
                <a:cubicBezTo>
                  <a:pt x="68" y="93"/>
                  <a:pt x="68" y="93"/>
                  <a:pt x="68" y="93"/>
                </a:cubicBezTo>
                <a:cubicBezTo>
                  <a:pt x="73" y="99"/>
                  <a:pt x="73" y="99"/>
                  <a:pt x="73" y="99"/>
                </a:cubicBezTo>
                <a:cubicBezTo>
                  <a:pt x="109" y="69"/>
                  <a:pt x="109" y="69"/>
                  <a:pt x="109" y="69"/>
                </a:cubicBezTo>
                <a:cubicBezTo>
                  <a:pt x="120" y="82"/>
                  <a:pt x="120" y="82"/>
                  <a:pt x="120" y="82"/>
                </a:cubicBezTo>
                <a:cubicBezTo>
                  <a:pt x="101" y="98"/>
                  <a:pt x="101" y="98"/>
                  <a:pt x="101" y="98"/>
                </a:cubicBezTo>
                <a:cubicBezTo>
                  <a:pt x="105" y="103"/>
                  <a:pt x="105" y="103"/>
                  <a:pt x="105" y="103"/>
                </a:cubicBezTo>
                <a:cubicBezTo>
                  <a:pt x="124" y="88"/>
                  <a:pt x="124" y="88"/>
                  <a:pt x="124" y="88"/>
                </a:cubicBezTo>
                <a:cubicBezTo>
                  <a:pt x="135" y="101"/>
                  <a:pt x="135" y="101"/>
                  <a:pt x="135" y="101"/>
                </a:cubicBezTo>
                <a:cubicBezTo>
                  <a:pt x="116" y="116"/>
                  <a:pt x="116" y="116"/>
                  <a:pt x="116" y="116"/>
                </a:cubicBezTo>
                <a:cubicBezTo>
                  <a:pt x="121" y="122"/>
                  <a:pt x="121" y="122"/>
                  <a:pt x="121" y="122"/>
                </a:cubicBezTo>
                <a:cubicBezTo>
                  <a:pt x="140" y="106"/>
                  <a:pt x="140" y="106"/>
                  <a:pt x="140" y="106"/>
                </a:cubicBezTo>
                <a:cubicBezTo>
                  <a:pt x="150" y="119"/>
                  <a:pt x="150" y="119"/>
                  <a:pt x="150" y="119"/>
                </a:cubicBezTo>
                <a:cubicBezTo>
                  <a:pt x="131" y="135"/>
                  <a:pt x="131" y="135"/>
                  <a:pt x="131" y="135"/>
                </a:cubicBezTo>
                <a:cubicBezTo>
                  <a:pt x="136" y="141"/>
                  <a:pt x="136" y="141"/>
                  <a:pt x="136" y="141"/>
                </a:cubicBezTo>
                <a:cubicBezTo>
                  <a:pt x="155" y="125"/>
                  <a:pt x="155" y="125"/>
                  <a:pt x="155" y="125"/>
                </a:cubicBezTo>
                <a:cubicBezTo>
                  <a:pt x="166" y="138"/>
                  <a:pt x="166" y="138"/>
                  <a:pt x="166" y="138"/>
                </a:cubicBezTo>
                <a:cubicBezTo>
                  <a:pt x="129" y="168"/>
                  <a:pt x="129" y="168"/>
                  <a:pt x="129" y="168"/>
                </a:cubicBezTo>
                <a:cubicBezTo>
                  <a:pt x="134" y="174"/>
                  <a:pt x="134" y="174"/>
                  <a:pt x="134" y="174"/>
                </a:cubicBezTo>
                <a:cubicBezTo>
                  <a:pt x="170" y="144"/>
                  <a:pt x="170" y="144"/>
                  <a:pt x="170" y="144"/>
                </a:cubicBezTo>
                <a:cubicBezTo>
                  <a:pt x="181" y="157"/>
                  <a:pt x="181" y="157"/>
                  <a:pt x="181" y="157"/>
                </a:cubicBezTo>
                <a:cubicBezTo>
                  <a:pt x="162" y="173"/>
                  <a:pt x="162" y="173"/>
                  <a:pt x="162" y="173"/>
                </a:cubicBezTo>
                <a:cubicBezTo>
                  <a:pt x="167" y="178"/>
                  <a:pt x="167" y="178"/>
                  <a:pt x="167" y="178"/>
                </a:cubicBezTo>
                <a:cubicBezTo>
                  <a:pt x="186" y="163"/>
                  <a:pt x="186" y="163"/>
                  <a:pt x="186" y="163"/>
                </a:cubicBezTo>
                <a:cubicBezTo>
                  <a:pt x="197" y="176"/>
                  <a:pt x="197" y="176"/>
                  <a:pt x="197" y="176"/>
                </a:cubicBezTo>
                <a:cubicBezTo>
                  <a:pt x="177" y="191"/>
                  <a:pt x="177" y="191"/>
                  <a:pt x="177" y="191"/>
                </a:cubicBezTo>
                <a:cubicBezTo>
                  <a:pt x="182" y="197"/>
                  <a:pt x="182" y="197"/>
                  <a:pt x="182" y="197"/>
                </a:cubicBezTo>
                <a:cubicBezTo>
                  <a:pt x="201" y="181"/>
                  <a:pt x="201" y="181"/>
                  <a:pt x="201" y="181"/>
                </a:cubicBezTo>
                <a:cubicBezTo>
                  <a:pt x="212" y="194"/>
                  <a:pt x="212" y="194"/>
                  <a:pt x="212" y="194"/>
                </a:cubicBezTo>
                <a:cubicBezTo>
                  <a:pt x="193" y="210"/>
                  <a:pt x="193" y="210"/>
                  <a:pt x="193" y="210"/>
                </a:cubicBezTo>
                <a:cubicBezTo>
                  <a:pt x="197" y="216"/>
                  <a:pt x="197" y="216"/>
                  <a:pt x="197" y="216"/>
                </a:cubicBezTo>
                <a:cubicBezTo>
                  <a:pt x="217" y="200"/>
                  <a:pt x="217" y="200"/>
                  <a:pt x="217" y="200"/>
                </a:cubicBezTo>
                <a:cubicBezTo>
                  <a:pt x="227" y="213"/>
                  <a:pt x="227" y="213"/>
                  <a:pt x="227" y="213"/>
                </a:cubicBezTo>
                <a:cubicBezTo>
                  <a:pt x="191" y="243"/>
                  <a:pt x="191" y="243"/>
                  <a:pt x="191" y="243"/>
                </a:cubicBezTo>
                <a:cubicBezTo>
                  <a:pt x="195" y="249"/>
                  <a:pt x="195" y="249"/>
                  <a:pt x="195" y="249"/>
                </a:cubicBezTo>
                <a:cubicBezTo>
                  <a:pt x="232" y="219"/>
                  <a:pt x="232" y="219"/>
                  <a:pt x="232" y="219"/>
                </a:cubicBezTo>
                <a:cubicBezTo>
                  <a:pt x="243" y="232"/>
                  <a:pt x="243" y="232"/>
                  <a:pt x="243" y="232"/>
                </a:cubicBezTo>
                <a:cubicBezTo>
                  <a:pt x="223" y="248"/>
                  <a:pt x="223" y="248"/>
                  <a:pt x="223" y="248"/>
                </a:cubicBezTo>
                <a:cubicBezTo>
                  <a:pt x="228" y="253"/>
                  <a:pt x="228" y="253"/>
                  <a:pt x="228" y="253"/>
                </a:cubicBezTo>
                <a:cubicBezTo>
                  <a:pt x="247" y="238"/>
                  <a:pt x="247" y="238"/>
                  <a:pt x="247" y="238"/>
                </a:cubicBezTo>
                <a:cubicBezTo>
                  <a:pt x="258" y="251"/>
                  <a:pt x="258" y="251"/>
                  <a:pt x="258" y="251"/>
                </a:cubicBezTo>
                <a:cubicBezTo>
                  <a:pt x="239" y="267"/>
                  <a:pt x="239" y="267"/>
                  <a:pt x="239" y="267"/>
                </a:cubicBezTo>
                <a:cubicBezTo>
                  <a:pt x="243" y="272"/>
                  <a:pt x="243" y="272"/>
                  <a:pt x="243" y="272"/>
                </a:cubicBezTo>
                <a:cubicBezTo>
                  <a:pt x="263" y="256"/>
                  <a:pt x="263" y="256"/>
                  <a:pt x="263" y="256"/>
                </a:cubicBezTo>
                <a:cubicBezTo>
                  <a:pt x="273" y="270"/>
                  <a:pt x="273" y="270"/>
                  <a:pt x="273" y="270"/>
                </a:cubicBezTo>
                <a:cubicBezTo>
                  <a:pt x="254" y="285"/>
                  <a:pt x="254" y="285"/>
                  <a:pt x="254" y="285"/>
                </a:cubicBezTo>
                <a:cubicBezTo>
                  <a:pt x="259" y="291"/>
                  <a:pt x="259" y="291"/>
                  <a:pt x="259" y="291"/>
                </a:cubicBezTo>
                <a:cubicBezTo>
                  <a:pt x="278" y="275"/>
                  <a:pt x="278" y="275"/>
                  <a:pt x="278" y="275"/>
                </a:cubicBezTo>
                <a:cubicBezTo>
                  <a:pt x="289" y="288"/>
                  <a:pt x="289" y="288"/>
                  <a:pt x="289" y="288"/>
                </a:cubicBezTo>
                <a:cubicBezTo>
                  <a:pt x="252" y="318"/>
                  <a:pt x="252" y="318"/>
                  <a:pt x="252" y="318"/>
                </a:cubicBezTo>
                <a:cubicBezTo>
                  <a:pt x="257" y="324"/>
                  <a:pt x="257" y="324"/>
                  <a:pt x="257" y="324"/>
                </a:cubicBezTo>
                <a:cubicBezTo>
                  <a:pt x="293" y="294"/>
                  <a:pt x="293" y="294"/>
                  <a:pt x="293" y="294"/>
                </a:cubicBezTo>
                <a:cubicBezTo>
                  <a:pt x="304" y="307"/>
                  <a:pt x="304" y="307"/>
                  <a:pt x="304" y="307"/>
                </a:cubicBezTo>
                <a:cubicBezTo>
                  <a:pt x="285" y="323"/>
                  <a:pt x="285" y="323"/>
                  <a:pt x="285" y="323"/>
                </a:cubicBezTo>
                <a:cubicBezTo>
                  <a:pt x="289" y="329"/>
                  <a:pt x="289" y="329"/>
                  <a:pt x="289" y="329"/>
                </a:cubicBezTo>
                <a:cubicBezTo>
                  <a:pt x="309" y="313"/>
                  <a:pt x="309" y="313"/>
                  <a:pt x="309" y="313"/>
                </a:cubicBezTo>
                <a:cubicBezTo>
                  <a:pt x="319" y="326"/>
                  <a:pt x="319" y="326"/>
                  <a:pt x="319" y="326"/>
                </a:cubicBezTo>
                <a:cubicBezTo>
                  <a:pt x="300" y="342"/>
                  <a:pt x="300" y="342"/>
                  <a:pt x="300" y="342"/>
                </a:cubicBezTo>
                <a:cubicBezTo>
                  <a:pt x="305" y="347"/>
                  <a:pt x="305" y="347"/>
                  <a:pt x="305" y="347"/>
                </a:cubicBezTo>
                <a:cubicBezTo>
                  <a:pt x="324" y="332"/>
                  <a:pt x="324" y="332"/>
                  <a:pt x="324" y="332"/>
                </a:cubicBezTo>
                <a:cubicBezTo>
                  <a:pt x="335" y="345"/>
                  <a:pt x="335" y="345"/>
                  <a:pt x="335" y="345"/>
                </a:cubicBezTo>
                <a:cubicBezTo>
                  <a:pt x="315" y="360"/>
                  <a:pt x="315" y="360"/>
                  <a:pt x="315" y="360"/>
                </a:cubicBezTo>
                <a:cubicBezTo>
                  <a:pt x="320" y="366"/>
                  <a:pt x="320" y="366"/>
                  <a:pt x="320" y="366"/>
                </a:cubicBezTo>
                <a:cubicBezTo>
                  <a:pt x="339" y="350"/>
                  <a:pt x="339" y="350"/>
                  <a:pt x="339" y="350"/>
                </a:cubicBezTo>
                <a:cubicBezTo>
                  <a:pt x="350" y="363"/>
                  <a:pt x="350" y="363"/>
                  <a:pt x="350" y="363"/>
                </a:cubicBezTo>
                <a:cubicBezTo>
                  <a:pt x="313" y="393"/>
                  <a:pt x="313" y="393"/>
                  <a:pt x="313" y="393"/>
                </a:cubicBezTo>
                <a:cubicBezTo>
                  <a:pt x="318" y="399"/>
                  <a:pt x="318" y="399"/>
                  <a:pt x="318" y="399"/>
                </a:cubicBezTo>
                <a:cubicBezTo>
                  <a:pt x="355" y="369"/>
                  <a:pt x="355" y="369"/>
                  <a:pt x="355" y="369"/>
                </a:cubicBezTo>
                <a:cubicBezTo>
                  <a:pt x="376" y="395"/>
                  <a:pt x="376" y="395"/>
                  <a:pt x="376" y="395"/>
                </a:cubicBezTo>
                <a:cubicBezTo>
                  <a:pt x="323" y="438"/>
                  <a:pt x="323" y="438"/>
                  <a:pt x="323" y="438"/>
                </a:cubicBezTo>
                <a:cubicBezTo>
                  <a:pt x="52" y="107"/>
                  <a:pt x="52" y="107"/>
                  <a:pt x="52" y="107"/>
                </a:cubicBezTo>
                <a:cubicBezTo>
                  <a:pt x="52" y="60"/>
                  <a:pt x="52" y="60"/>
                  <a:pt x="52" y="60"/>
                </a:cubicBezTo>
                <a:cubicBezTo>
                  <a:pt x="55" y="60"/>
                  <a:pt x="58" y="59"/>
                  <a:pt x="61" y="57"/>
                </a:cubicBezTo>
                <a:cubicBezTo>
                  <a:pt x="66" y="52"/>
                  <a:pt x="67" y="44"/>
                  <a:pt x="62" y="38"/>
                </a:cubicBezTo>
                <a:cubicBezTo>
                  <a:pt x="60" y="35"/>
                  <a:pt x="56" y="33"/>
                  <a:pt x="52" y="33"/>
                </a:cubicBezTo>
                <a:cubicBezTo>
                  <a:pt x="52" y="1"/>
                  <a:pt x="52" y="1"/>
                  <a:pt x="52" y="1"/>
                </a:cubicBezTo>
                <a:cubicBezTo>
                  <a:pt x="53" y="0"/>
                  <a:pt x="53" y="0"/>
                  <a:pt x="53" y="0"/>
                </a:cubicBezTo>
                <a:lnTo>
                  <a:pt x="104" y="63"/>
                </a:lnTo>
                <a:close/>
                <a:moveTo>
                  <a:pt x="52" y="107"/>
                </a:moveTo>
                <a:cubicBezTo>
                  <a:pt x="0" y="43"/>
                  <a:pt x="0" y="43"/>
                  <a:pt x="0" y="43"/>
                </a:cubicBezTo>
                <a:cubicBezTo>
                  <a:pt x="52" y="1"/>
                  <a:pt x="52" y="1"/>
                  <a:pt x="52" y="1"/>
                </a:cubicBezTo>
                <a:cubicBezTo>
                  <a:pt x="52" y="33"/>
                  <a:pt x="52" y="33"/>
                  <a:pt x="52" y="33"/>
                </a:cubicBezTo>
                <a:cubicBezTo>
                  <a:pt x="49" y="33"/>
                  <a:pt x="46" y="34"/>
                  <a:pt x="44" y="36"/>
                </a:cubicBezTo>
                <a:cubicBezTo>
                  <a:pt x="38" y="41"/>
                  <a:pt x="37" y="49"/>
                  <a:pt x="42" y="55"/>
                </a:cubicBezTo>
                <a:cubicBezTo>
                  <a:pt x="42" y="55"/>
                  <a:pt x="42" y="55"/>
                  <a:pt x="42" y="55"/>
                </a:cubicBezTo>
                <a:cubicBezTo>
                  <a:pt x="44" y="58"/>
                  <a:pt x="48" y="60"/>
                  <a:pt x="52" y="60"/>
                </a:cubicBezTo>
                <a:lnTo>
                  <a:pt x="52" y="107"/>
                </a:ln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2" name="Freeform 150"/>
          <p:cNvSpPr>
            <a:spLocks noEditPoints="1" noChangeArrowheads="1"/>
          </p:cNvSpPr>
          <p:nvPr/>
        </p:nvSpPr>
        <p:spPr bwMode="auto">
          <a:xfrm>
            <a:off x="4781550" y="3157538"/>
            <a:ext cx="273050" cy="538162"/>
          </a:xfrm>
          <a:custGeom>
            <a:avLst/>
            <a:gdLst>
              <a:gd name="T0" fmla="*/ 128 w 162"/>
              <a:gd name="T1" fmla="*/ 168 h 318"/>
              <a:gd name="T2" fmla="*/ 162 w 162"/>
              <a:gd name="T3" fmla="*/ 258 h 318"/>
              <a:gd name="T4" fmla="*/ 147 w 162"/>
              <a:gd name="T5" fmla="*/ 318 h 318"/>
              <a:gd name="T6" fmla="*/ 128 w 162"/>
              <a:gd name="T7" fmla="*/ 305 h 318"/>
              <a:gd name="T8" fmla="*/ 128 w 162"/>
              <a:gd name="T9" fmla="*/ 299 h 318"/>
              <a:gd name="T10" fmla="*/ 129 w 162"/>
              <a:gd name="T11" fmla="*/ 301 h 318"/>
              <a:gd name="T12" fmla="*/ 149 w 162"/>
              <a:gd name="T13" fmla="*/ 293 h 318"/>
              <a:gd name="T14" fmla="*/ 158 w 162"/>
              <a:gd name="T15" fmla="*/ 258 h 318"/>
              <a:gd name="T16" fmla="*/ 158 w 162"/>
              <a:gd name="T17" fmla="*/ 258 h 318"/>
              <a:gd name="T18" fmla="*/ 156 w 162"/>
              <a:gd name="T19" fmla="*/ 255 h 318"/>
              <a:gd name="T20" fmla="*/ 143 w 162"/>
              <a:gd name="T21" fmla="*/ 249 h 318"/>
              <a:gd name="T22" fmla="*/ 136 w 162"/>
              <a:gd name="T23" fmla="*/ 261 h 318"/>
              <a:gd name="T24" fmla="*/ 128 w 162"/>
              <a:gd name="T25" fmla="*/ 256 h 318"/>
              <a:gd name="T26" fmla="*/ 128 w 162"/>
              <a:gd name="T27" fmla="*/ 168 h 318"/>
              <a:gd name="T28" fmla="*/ 96 w 162"/>
              <a:gd name="T29" fmla="*/ 284 h 318"/>
              <a:gd name="T30" fmla="*/ 42 w 162"/>
              <a:gd name="T31" fmla="*/ 143 h 318"/>
              <a:gd name="T32" fmla="*/ 41 w 162"/>
              <a:gd name="T33" fmla="*/ 143 h 318"/>
              <a:gd name="T34" fmla="*/ 41 w 162"/>
              <a:gd name="T35" fmla="*/ 135 h 318"/>
              <a:gd name="T36" fmla="*/ 48 w 162"/>
              <a:gd name="T37" fmla="*/ 136 h 318"/>
              <a:gd name="T38" fmla="*/ 64 w 162"/>
              <a:gd name="T39" fmla="*/ 130 h 318"/>
              <a:gd name="T40" fmla="*/ 64 w 162"/>
              <a:gd name="T41" fmla="*/ 130 h 318"/>
              <a:gd name="T42" fmla="*/ 56 w 162"/>
              <a:gd name="T43" fmla="*/ 124 h 318"/>
              <a:gd name="T44" fmla="*/ 41 w 162"/>
              <a:gd name="T45" fmla="*/ 85 h 318"/>
              <a:gd name="T46" fmla="*/ 41 w 162"/>
              <a:gd name="T47" fmla="*/ 59 h 318"/>
              <a:gd name="T48" fmla="*/ 77 w 162"/>
              <a:gd name="T49" fmla="*/ 45 h 318"/>
              <a:gd name="T50" fmla="*/ 88 w 162"/>
              <a:gd name="T51" fmla="*/ 51 h 318"/>
              <a:gd name="T52" fmla="*/ 110 w 162"/>
              <a:gd name="T53" fmla="*/ 108 h 318"/>
              <a:gd name="T54" fmla="*/ 108 w 162"/>
              <a:gd name="T55" fmla="*/ 117 h 318"/>
              <a:gd name="T56" fmla="*/ 128 w 162"/>
              <a:gd name="T57" fmla="*/ 168 h 318"/>
              <a:gd name="T58" fmla="*/ 128 w 162"/>
              <a:gd name="T59" fmla="*/ 256 h 318"/>
              <a:gd name="T60" fmla="*/ 124 w 162"/>
              <a:gd name="T61" fmla="*/ 257 h 318"/>
              <a:gd name="T62" fmla="*/ 117 w 162"/>
              <a:gd name="T63" fmla="*/ 268 h 318"/>
              <a:gd name="T64" fmla="*/ 104 w 162"/>
              <a:gd name="T65" fmla="*/ 264 h 318"/>
              <a:gd name="T66" fmla="*/ 98 w 162"/>
              <a:gd name="T67" fmla="*/ 278 h 318"/>
              <a:gd name="T68" fmla="*/ 100 w 162"/>
              <a:gd name="T69" fmla="*/ 281 h 318"/>
              <a:gd name="T70" fmla="*/ 128 w 162"/>
              <a:gd name="T71" fmla="*/ 299 h 318"/>
              <a:gd name="T72" fmla="*/ 128 w 162"/>
              <a:gd name="T73" fmla="*/ 305 h 318"/>
              <a:gd name="T74" fmla="*/ 96 w 162"/>
              <a:gd name="T75" fmla="*/ 284 h 318"/>
              <a:gd name="T76" fmla="*/ 41 w 162"/>
              <a:gd name="T77" fmla="*/ 0 h 318"/>
              <a:gd name="T78" fmla="*/ 41 w 162"/>
              <a:gd name="T79" fmla="*/ 57 h 318"/>
              <a:gd name="T80" fmla="*/ 74 w 162"/>
              <a:gd name="T81" fmla="*/ 36 h 318"/>
              <a:gd name="T82" fmla="*/ 68 w 162"/>
              <a:gd name="T83" fmla="*/ 21 h 318"/>
              <a:gd name="T84" fmla="*/ 41 w 162"/>
              <a:gd name="T85" fmla="*/ 0 h 318"/>
              <a:gd name="T86" fmla="*/ 41 w 162"/>
              <a:gd name="T87" fmla="*/ 143 h 318"/>
              <a:gd name="T88" fmla="*/ 34 w 162"/>
              <a:gd name="T89" fmla="*/ 137 h 318"/>
              <a:gd name="T90" fmla="*/ 12 w 162"/>
              <a:gd name="T91" fmla="*/ 80 h 318"/>
              <a:gd name="T92" fmla="*/ 16 w 162"/>
              <a:gd name="T93" fmla="*/ 68 h 318"/>
              <a:gd name="T94" fmla="*/ 7 w 162"/>
              <a:gd name="T95" fmla="*/ 45 h 318"/>
              <a:gd name="T96" fmla="*/ 26 w 162"/>
              <a:gd name="T97" fmla="*/ 2 h 318"/>
              <a:gd name="T98" fmla="*/ 41 w 162"/>
              <a:gd name="T99" fmla="*/ 0 h 318"/>
              <a:gd name="T100" fmla="*/ 41 w 162"/>
              <a:gd name="T101" fmla="*/ 57 h 318"/>
              <a:gd name="T102" fmla="*/ 36 w 162"/>
              <a:gd name="T103" fmla="*/ 60 h 318"/>
              <a:gd name="T104" fmla="*/ 41 w 162"/>
              <a:gd name="T105" fmla="*/ 59 h 318"/>
              <a:gd name="T106" fmla="*/ 41 w 162"/>
              <a:gd name="T107" fmla="*/ 85 h 318"/>
              <a:gd name="T108" fmla="*/ 37 w 162"/>
              <a:gd name="T109" fmla="*/ 74 h 318"/>
              <a:gd name="T110" fmla="*/ 39 w 162"/>
              <a:gd name="T111" fmla="*/ 65 h 318"/>
              <a:gd name="T112" fmla="*/ 23 w 162"/>
              <a:gd name="T113" fmla="*/ 71 h 318"/>
              <a:gd name="T114" fmla="*/ 18 w 162"/>
              <a:gd name="T115" fmla="*/ 82 h 318"/>
              <a:gd name="T116" fmla="*/ 37 w 162"/>
              <a:gd name="T117" fmla="*/ 131 h 318"/>
              <a:gd name="T118" fmla="*/ 41 w 162"/>
              <a:gd name="T119" fmla="*/ 135 h 318"/>
              <a:gd name="T120" fmla="*/ 41 w 162"/>
              <a:gd name="T121" fmla="*/ 143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2" h="318">
                <a:moveTo>
                  <a:pt x="128" y="168"/>
                </a:moveTo>
                <a:cubicBezTo>
                  <a:pt x="162" y="258"/>
                  <a:pt x="162" y="258"/>
                  <a:pt x="162" y="258"/>
                </a:cubicBezTo>
                <a:cubicBezTo>
                  <a:pt x="147" y="318"/>
                  <a:pt x="147" y="318"/>
                  <a:pt x="147" y="318"/>
                </a:cubicBezTo>
                <a:cubicBezTo>
                  <a:pt x="128" y="305"/>
                  <a:pt x="128" y="305"/>
                  <a:pt x="128" y="305"/>
                </a:cubicBezTo>
                <a:cubicBezTo>
                  <a:pt x="128" y="299"/>
                  <a:pt x="128" y="299"/>
                  <a:pt x="128" y="299"/>
                </a:cubicBezTo>
                <a:cubicBezTo>
                  <a:pt x="129" y="301"/>
                  <a:pt x="129" y="301"/>
                  <a:pt x="129" y="301"/>
                </a:cubicBezTo>
                <a:cubicBezTo>
                  <a:pt x="149" y="293"/>
                  <a:pt x="149" y="293"/>
                  <a:pt x="149" y="293"/>
                </a:cubicBezTo>
                <a:cubicBezTo>
                  <a:pt x="158" y="258"/>
                  <a:pt x="158" y="258"/>
                  <a:pt x="158" y="258"/>
                </a:cubicBezTo>
                <a:cubicBezTo>
                  <a:pt x="158" y="258"/>
                  <a:pt x="158" y="258"/>
                  <a:pt x="158" y="258"/>
                </a:cubicBezTo>
                <a:cubicBezTo>
                  <a:pt x="156" y="255"/>
                  <a:pt x="156" y="255"/>
                  <a:pt x="156" y="255"/>
                </a:cubicBezTo>
                <a:cubicBezTo>
                  <a:pt x="154" y="250"/>
                  <a:pt x="148" y="247"/>
                  <a:pt x="143" y="249"/>
                </a:cubicBezTo>
                <a:cubicBezTo>
                  <a:pt x="138" y="251"/>
                  <a:pt x="135" y="256"/>
                  <a:pt x="136" y="261"/>
                </a:cubicBezTo>
                <a:cubicBezTo>
                  <a:pt x="134" y="258"/>
                  <a:pt x="131" y="256"/>
                  <a:pt x="128" y="256"/>
                </a:cubicBezTo>
                <a:lnTo>
                  <a:pt x="128" y="168"/>
                </a:lnTo>
                <a:close/>
                <a:moveTo>
                  <a:pt x="96" y="284"/>
                </a:moveTo>
                <a:cubicBezTo>
                  <a:pt x="42" y="143"/>
                  <a:pt x="42" y="143"/>
                  <a:pt x="42" y="143"/>
                </a:cubicBezTo>
                <a:cubicBezTo>
                  <a:pt x="41" y="143"/>
                  <a:pt x="41" y="143"/>
                  <a:pt x="41" y="143"/>
                </a:cubicBezTo>
                <a:cubicBezTo>
                  <a:pt x="41" y="135"/>
                  <a:pt x="41" y="135"/>
                  <a:pt x="41" y="135"/>
                </a:cubicBezTo>
                <a:cubicBezTo>
                  <a:pt x="43" y="137"/>
                  <a:pt x="46" y="137"/>
                  <a:pt x="48" y="136"/>
                </a:cubicBezTo>
                <a:cubicBezTo>
                  <a:pt x="64" y="130"/>
                  <a:pt x="64" y="130"/>
                  <a:pt x="64" y="130"/>
                </a:cubicBezTo>
                <a:cubicBezTo>
                  <a:pt x="64" y="130"/>
                  <a:pt x="64" y="130"/>
                  <a:pt x="64" y="130"/>
                </a:cubicBezTo>
                <a:cubicBezTo>
                  <a:pt x="61" y="130"/>
                  <a:pt x="58" y="128"/>
                  <a:pt x="56" y="124"/>
                </a:cubicBezTo>
                <a:cubicBezTo>
                  <a:pt x="41" y="85"/>
                  <a:pt x="41" y="85"/>
                  <a:pt x="41" y="85"/>
                </a:cubicBezTo>
                <a:cubicBezTo>
                  <a:pt x="41" y="59"/>
                  <a:pt x="41" y="59"/>
                  <a:pt x="41" y="59"/>
                </a:cubicBezTo>
                <a:cubicBezTo>
                  <a:pt x="77" y="45"/>
                  <a:pt x="77" y="45"/>
                  <a:pt x="77" y="45"/>
                </a:cubicBezTo>
                <a:cubicBezTo>
                  <a:pt x="82" y="44"/>
                  <a:pt x="86" y="46"/>
                  <a:pt x="88" y="51"/>
                </a:cubicBezTo>
                <a:cubicBezTo>
                  <a:pt x="110" y="108"/>
                  <a:pt x="110" y="108"/>
                  <a:pt x="110" y="108"/>
                </a:cubicBezTo>
                <a:cubicBezTo>
                  <a:pt x="111" y="111"/>
                  <a:pt x="110" y="115"/>
                  <a:pt x="108" y="117"/>
                </a:cubicBezTo>
                <a:cubicBezTo>
                  <a:pt x="128" y="168"/>
                  <a:pt x="128" y="168"/>
                  <a:pt x="128" y="168"/>
                </a:cubicBezTo>
                <a:cubicBezTo>
                  <a:pt x="128" y="256"/>
                  <a:pt x="128" y="256"/>
                  <a:pt x="128" y="256"/>
                </a:cubicBezTo>
                <a:cubicBezTo>
                  <a:pt x="126" y="256"/>
                  <a:pt x="125" y="256"/>
                  <a:pt x="124" y="257"/>
                </a:cubicBezTo>
                <a:cubicBezTo>
                  <a:pt x="119" y="258"/>
                  <a:pt x="116" y="263"/>
                  <a:pt x="117" y="268"/>
                </a:cubicBezTo>
                <a:cubicBezTo>
                  <a:pt x="114" y="264"/>
                  <a:pt x="109" y="262"/>
                  <a:pt x="104" y="264"/>
                </a:cubicBezTo>
                <a:cubicBezTo>
                  <a:pt x="99" y="266"/>
                  <a:pt x="96" y="272"/>
                  <a:pt x="98" y="278"/>
                </a:cubicBezTo>
                <a:cubicBezTo>
                  <a:pt x="100" y="281"/>
                  <a:pt x="100" y="281"/>
                  <a:pt x="100" y="281"/>
                </a:cubicBezTo>
                <a:cubicBezTo>
                  <a:pt x="128" y="299"/>
                  <a:pt x="128" y="299"/>
                  <a:pt x="128" y="299"/>
                </a:cubicBezTo>
                <a:cubicBezTo>
                  <a:pt x="128" y="305"/>
                  <a:pt x="128" y="305"/>
                  <a:pt x="128" y="305"/>
                </a:cubicBezTo>
                <a:cubicBezTo>
                  <a:pt x="96" y="284"/>
                  <a:pt x="96" y="284"/>
                  <a:pt x="96" y="284"/>
                </a:cubicBezTo>
                <a:close/>
                <a:moveTo>
                  <a:pt x="41" y="0"/>
                </a:moveTo>
                <a:cubicBezTo>
                  <a:pt x="41" y="57"/>
                  <a:pt x="41" y="57"/>
                  <a:pt x="41" y="57"/>
                </a:cubicBezTo>
                <a:cubicBezTo>
                  <a:pt x="74" y="36"/>
                  <a:pt x="74" y="36"/>
                  <a:pt x="74" y="36"/>
                </a:cubicBezTo>
                <a:cubicBezTo>
                  <a:pt x="68" y="21"/>
                  <a:pt x="68" y="21"/>
                  <a:pt x="68" y="21"/>
                </a:cubicBezTo>
                <a:cubicBezTo>
                  <a:pt x="64" y="9"/>
                  <a:pt x="53" y="2"/>
                  <a:pt x="41" y="0"/>
                </a:cubicBezTo>
                <a:close/>
                <a:moveTo>
                  <a:pt x="41" y="143"/>
                </a:moveTo>
                <a:cubicBezTo>
                  <a:pt x="38" y="142"/>
                  <a:pt x="35" y="140"/>
                  <a:pt x="34" y="137"/>
                </a:cubicBezTo>
                <a:cubicBezTo>
                  <a:pt x="12" y="80"/>
                  <a:pt x="12" y="80"/>
                  <a:pt x="12" y="80"/>
                </a:cubicBezTo>
                <a:cubicBezTo>
                  <a:pt x="10" y="76"/>
                  <a:pt x="12" y="71"/>
                  <a:pt x="16" y="68"/>
                </a:cubicBezTo>
                <a:cubicBezTo>
                  <a:pt x="7" y="45"/>
                  <a:pt x="7" y="45"/>
                  <a:pt x="7" y="45"/>
                </a:cubicBezTo>
                <a:cubicBezTo>
                  <a:pt x="0" y="28"/>
                  <a:pt x="9" y="9"/>
                  <a:pt x="26" y="2"/>
                </a:cubicBezTo>
                <a:cubicBezTo>
                  <a:pt x="31" y="0"/>
                  <a:pt x="36" y="0"/>
                  <a:pt x="41" y="0"/>
                </a:cubicBezTo>
                <a:cubicBezTo>
                  <a:pt x="41" y="57"/>
                  <a:pt x="41" y="57"/>
                  <a:pt x="41" y="57"/>
                </a:cubicBezTo>
                <a:cubicBezTo>
                  <a:pt x="36" y="60"/>
                  <a:pt x="36" y="60"/>
                  <a:pt x="36" y="60"/>
                </a:cubicBezTo>
                <a:cubicBezTo>
                  <a:pt x="41" y="59"/>
                  <a:pt x="41" y="59"/>
                  <a:pt x="41" y="59"/>
                </a:cubicBezTo>
                <a:cubicBezTo>
                  <a:pt x="41" y="85"/>
                  <a:pt x="41" y="85"/>
                  <a:pt x="41" y="85"/>
                </a:cubicBezTo>
                <a:cubicBezTo>
                  <a:pt x="37" y="74"/>
                  <a:pt x="37" y="74"/>
                  <a:pt x="37" y="74"/>
                </a:cubicBezTo>
                <a:cubicBezTo>
                  <a:pt x="36" y="71"/>
                  <a:pt x="37" y="67"/>
                  <a:pt x="39" y="65"/>
                </a:cubicBezTo>
                <a:cubicBezTo>
                  <a:pt x="23" y="71"/>
                  <a:pt x="23" y="71"/>
                  <a:pt x="23" y="71"/>
                </a:cubicBezTo>
                <a:cubicBezTo>
                  <a:pt x="19" y="73"/>
                  <a:pt x="17" y="78"/>
                  <a:pt x="18" y="82"/>
                </a:cubicBezTo>
                <a:cubicBezTo>
                  <a:pt x="37" y="131"/>
                  <a:pt x="37" y="131"/>
                  <a:pt x="37" y="131"/>
                </a:cubicBezTo>
                <a:cubicBezTo>
                  <a:pt x="38" y="133"/>
                  <a:pt x="39" y="135"/>
                  <a:pt x="41" y="135"/>
                </a:cubicBezTo>
                <a:lnTo>
                  <a:pt x="41" y="143"/>
                </a:ln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3" name="Freeform 151"/>
          <p:cNvSpPr>
            <a:spLocks noEditPoints="1" noChangeArrowheads="1"/>
          </p:cNvSpPr>
          <p:nvPr/>
        </p:nvSpPr>
        <p:spPr bwMode="auto">
          <a:xfrm>
            <a:off x="5564188" y="3224213"/>
            <a:ext cx="450850" cy="452437"/>
          </a:xfrm>
          <a:custGeom>
            <a:avLst/>
            <a:gdLst>
              <a:gd name="T0" fmla="*/ 133 w 266"/>
              <a:gd name="T1" fmla="*/ 0 h 267"/>
              <a:gd name="T2" fmla="*/ 133 w 266"/>
              <a:gd name="T3" fmla="*/ 0 h 267"/>
              <a:gd name="T4" fmla="*/ 266 w 266"/>
              <a:gd name="T5" fmla="*/ 133 h 267"/>
              <a:gd name="T6" fmla="*/ 133 w 266"/>
              <a:gd name="T7" fmla="*/ 267 h 267"/>
              <a:gd name="T8" fmla="*/ 133 w 266"/>
              <a:gd name="T9" fmla="*/ 267 h 267"/>
              <a:gd name="T10" fmla="*/ 133 w 266"/>
              <a:gd name="T11" fmla="*/ 232 h 267"/>
              <a:gd name="T12" fmla="*/ 133 w 266"/>
              <a:gd name="T13" fmla="*/ 232 h 267"/>
              <a:gd name="T14" fmla="*/ 149 w 266"/>
              <a:gd name="T15" fmla="*/ 243 h 267"/>
              <a:gd name="T16" fmla="*/ 242 w 266"/>
              <a:gd name="T17" fmla="*/ 150 h 267"/>
              <a:gd name="T18" fmla="*/ 231 w 266"/>
              <a:gd name="T19" fmla="*/ 133 h 267"/>
              <a:gd name="T20" fmla="*/ 242 w 266"/>
              <a:gd name="T21" fmla="*/ 117 h 267"/>
              <a:gd name="T22" fmla="*/ 149 w 266"/>
              <a:gd name="T23" fmla="*/ 24 h 267"/>
              <a:gd name="T24" fmla="*/ 133 w 266"/>
              <a:gd name="T25" fmla="*/ 35 h 267"/>
              <a:gd name="T26" fmla="*/ 133 w 266"/>
              <a:gd name="T27" fmla="*/ 35 h 267"/>
              <a:gd name="T28" fmla="*/ 133 w 266"/>
              <a:gd name="T29" fmla="*/ 0 h 267"/>
              <a:gd name="T30" fmla="*/ 133 w 266"/>
              <a:gd name="T31" fmla="*/ 0 h 267"/>
              <a:gd name="T32" fmla="*/ 133 w 266"/>
              <a:gd name="T33" fmla="*/ 0 h 267"/>
              <a:gd name="T34" fmla="*/ 133 w 266"/>
              <a:gd name="T35" fmla="*/ 35 h 267"/>
              <a:gd name="T36" fmla="*/ 117 w 266"/>
              <a:gd name="T37" fmla="*/ 24 h 267"/>
              <a:gd name="T38" fmla="*/ 24 w 266"/>
              <a:gd name="T39" fmla="*/ 117 h 267"/>
              <a:gd name="T40" fmla="*/ 35 w 266"/>
              <a:gd name="T41" fmla="*/ 133 h 267"/>
              <a:gd name="T42" fmla="*/ 24 w 266"/>
              <a:gd name="T43" fmla="*/ 150 h 267"/>
              <a:gd name="T44" fmla="*/ 117 w 266"/>
              <a:gd name="T45" fmla="*/ 243 h 267"/>
              <a:gd name="T46" fmla="*/ 117 w 266"/>
              <a:gd name="T47" fmla="*/ 243 h 267"/>
              <a:gd name="T48" fmla="*/ 133 w 266"/>
              <a:gd name="T49" fmla="*/ 232 h 267"/>
              <a:gd name="T50" fmla="*/ 133 w 266"/>
              <a:gd name="T51" fmla="*/ 267 h 267"/>
              <a:gd name="T52" fmla="*/ 133 w 266"/>
              <a:gd name="T53" fmla="*/ 267 h 267"/>
              <a:gd name="T54" fmla="*/ 0 w 266"/>
              <a:gd name="T55" fmla="*/ 133 h 267"/>
              <a:gd name="T56" fmla="*/ 133 w 266"/>
              <a:gd name="T57"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66" h="267">
                <a:moveTo>
                  <a:pt x="133" y="0"/>
                </a:moveTo>
                <a:cubicBezTo>
                  <a:pt x="133" y="0"/>
                  <a:pt x="133" y="0"/>
                  <a:pt x="133" y="0"/>
                </a:cubicBezTo>
                <a:cubicBezTo>
                  <a:pt x="206" y="0"/>
                  <a:pt x="266" y="60"/>
                  <a:pt x="266" y="133"/>
                </a:cubicBezTo>
                <a:cubicBezTo>
                  <a:pt x="266" y="207"/>
                  <a:pt x="206" y="267"/>
                  <a:pt x="133" y="267"/>
                </a:cubicBezTo>
                <a:cubicBezTo>
                  <a:pt x="133" y="267"/>
                  <a:pt x="133" y="267"/>
                  <a:pt x="133" y="267"/>
                </a:cubicBezTo>
                <a:cubicBezTo>
                  <a:pt x="133" y="232"/>
                  <a:pt x="133" y="232"/>
                  <a:pt x="133" y="232"/>
                </a:cubicBezTo>
                <a:cubicBezTo>
                  <a:pt x="133" y="232"/>
                  <a:pt x="133" y="232"/>
                  <a:pt x="133" y="232"/>
                </a:cubicBezTo>
                <a:cubicBezTo>
                  <a:pt x="140" y="232"/>
                  <a:pt x="147" y="236"/>
                  <a:pt x="149" y="243"/>
                </a:cubicBezTo>
                <a:cubicBezTo>
                  <a:pt x="197" y="236"/>
                  <a:pt x="235" y="198"/>
                  <a:pt x="242" y="150"/>
                </a:cubicBezTo>
                <a:cubicBezTo>
                  <a:pt x="236" y="147"/>
                  <a:pt x="231" y="141"/>
                  <a:pt x="231" y="133"/>
                </a:cubicBezTo>
                <a:cubicBezTo>
                  <a:pt x="231" y="126"/>
                  <a:pt x="236" y="120"/>
                  <a:pt x="242" y="117"/>
                </a:cubicBezTo>
                <a:cubicBezTo>
                  <a:pt x="235" y="69"/>
                  <a:pt x="197" y="31"/>
                  <a:pt x="149" y="24"/>
                </a:cubicBezTo>
                <a:cubicBezTo>
                  <a:pt x="147" y="31"/>
                  <a:pt x="140" y="35"/>
                  <a:pt x="133" y="35"/>
                </a:cubicBezTo>
                <a:cubicBezTo>
                  <a:pt x="133" y="35"/>
                  <a:pt x="133" y="35"/>
                  <a:pt x="133" y="35"/>
                </a:cubicBezTo>
                <a:lnTo>
                  <a:pt x="133" y="0"/>
                </a:lnTo>
                <a:close/>
                <a:moveTo>
                  <a:pt x="133" y="0"/>
                </a:moveTo>
                <a:cubicBezTo>
                  <a:pt x="133" y="0"/>
                  <a:pt x="133" y="0"/>
                  <a:pt x="133" y="0"/>
                </a:cubicBezTo>
                <a:cubicBezTo>
                  <a:pt x="133" y="35"/>
                  <a:pt x="133" y="35"/>
                  <a:pt x="133" y="35"/>
                </a:cubicBezTo>
                <a:cubicBezTo>
                  <a:pt x="125" y="35"/>
                  <a:pt x="119" y="31"/>
                  <a:pt x="117" y="24"/>
                </a:cubicBezTo>
                <a:cubicBezTo>
                  <a:pt x="69" y="31"/>
                  <a:pt x="31" y="69"/>
                  <a:pt x="24" y="117"/>
                </a:cubicBezTo>
                <a:cubicBezTo>
                  <a:pt x="30" y="120"/>
                  <a:pt x="35" y="126"/>
                  <a:pt x="35" y="133"/>
                </a:cubicBezTo>
                <a:cubicBezTo>
                  <a:pt x="35" y="141"/>
                  <a:pt x="30" y="147"/>
                  <a:pt x="24" y="150"/>
                </a:cubicBezTo>
                <a:cubicBezTo>
                  <a:pt x="31" y="198"/>
                  <a:pt x="69" y="236"/>
                  <a:pt x="117" y="243"/>
                </a:cubicBezTo>
                <a:cubicBezTo>
                  <a:pt x="117" y="243"/>
                  <a:pt x="117" y="243"/>
                  <a:pt x="117" y="243"/>
                </a:cubicBezTo>
                <a:cubicBezTo>
                  <a:pt x="119" y="236"/>
                  <a:pt x="125" y="232"/>
                  <a:pt x="133" y="232"/>
                </a:cubicBezTo>
                <a:cubicBezTo>
                  <a:pt x="133" y="267"/>
                  <a:pt x="133" y="267"/>
                  <a:pt x="133" y="267"/>
                </a:cubicBezTo>
                <a:cubicBezTo>
                  <a:pt x="133" y="267"/>
                  <a:pt x="133" y="267"/>
                  <a:pt x="133" y="267"/>
                </a:cubicBezTo>
                <a:cubicBezTo>
                  <a:pt x="59" y="267"/>
                  <a:pt x="0" y="207"/>
                  <a:pt x="0" y="133"/>
                </a:cubicBezTo>
                <a:cubicBezTo>
                  <a:pt x="0" y="60"/>
                  <a:pt x="59" y="0"/>
                  <a:pt x="133" y="0"/>
                </a:cubicBez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4" name="Freeform 152"/>
          <p:cNvSpPr>
            <a:spLocks noChangeArrowheads="1"/>
          </p:cNvSpPr>
          <p:nvPr/>
        </p:nvSpPr>
        <p:spPr bwMode="auto">
          <a:xfrm>
            <a:off x="5707063" y="3368675"/>
            <a:ext cx="225425" cy="117475"/>
          </a:xfrm>
          <a:custGeom>
            <a:avLst/>
            <a:gdLst>
              <a:gd name="T0" fmla="*/ 9 w 133"/>
              <a:gd name="T1" fmla="*/ 0 h 70"/>
              <a:gd name="T2" fmla="*/ 40 w 133"/>
              <a:gd name="T3" fmla="*/ 31 h 70"/>
              <a:gd name="T4" fmla="*/ 49 w 133"/>
              <a:gd name="T5" fmla="*/ 29 h 70"/>
              <a:gd name="T6" fmla="*/ 68 w 133"/>
              <a:gd name="T7" fmla="*/ 43 h 70"/>
              <a:gd name="T8" fmla="*/ 133 w 133"/>
              <a:gd name="T9" fmla="*/ 43 h 70"/>
              <a:gd name="T10" fmla="*/ 133 w 133"/>
              <a:gd name="T11" fmla="*/ 56 h 70"/>
              <a:gd name="T12" fmla="*/ 68 w 133"/>
              <a:gd name="T13" fmla="*/ 56 h 70"/>
              <a:gd name="T14" fmla="*/ 49 w 133"/>
              <a:gd name="T15" fmla="*/ 70 h 70"/>
              <a:gd name="T16" fmla="*/ 28 w 133"/>
              <a:gd name="T17" fmla="*/ 49 h 70"/>
              <a:gd name="T18" fmla="*/ 30 w 133"/>
              <a:gd name="T19" fmla="*/ 40 h 70"/>
              <a:gd name="T20" fmla="*/ 0 w 133"/>
              <a:gd name="T21" fmla="*/ 10 h 70"/>
              <a:gd name="T22" fmla="*/ 9 w 133"/>
              <a:gd name="T2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70">
                <a:moveTo>
                  <a:pt x="9" y="0"/>
                </a:moveTo>
                <a:cubicBezTo>
                  <a:pt x="40" y="31"/>
                  <a:pt x="40" y="31"/>
                  <a:pt x="40" y="31"/>
                </a:cubicBezTo>
                <a:cubicBezTo>
                  <a:pt x="43" y="29"/>
                  <a:pt x="46" y="29"/>
                  <a:pt x="49" y="29"/>
                </a:cubicBezTo>
                <a:cubicBezTo>
                  <a:pt x="58" y="29"/>
                  <a:pt x="66" y="35"/>
                  <a:pt x="68" y="43"/>
                </a:cubicBezTo>
                <a:cubicBezTo>
                  <a:pt x="133" y="43"/>
                  <a:pt x="133" y="43"/>
                  <a:pt x="133" y="43"/>
                </a:cubicBezTo>
                <a:cubicBezTo>
                  <a:pt x="133" y="56"/>
                  <a:pt x="133" y="56"/>
                  <a:pt x="133" y="56"/>
                </a:cubicBezTo>
                <a:cubicBezTo>
                  <a:pt x="68" y="56"/>
                  <a:pt x="68" y="56"/>
                  <a:pt x="68" y="56"/>
                </a:cubicBezTo>
                <a:cubicBezTo>
                  <a:pt x="66" y="64"/>
                  <a:pt x="58" y="70"/>
                  <a:pt x="49" y="70"/>
                </a:cubicBezTo>
                <a:cubicBezTo>
                  <a:pt x="37" y="70"/>
                  <a:pt x="28" y="61"/>
                  <a:pt x="28" y="49"/>
                </a:cubicBezTo>
                <a:cubicBezTo>
                  <a:pt x="28" y="46"/>
                  <a:pt x="29" y="43"/>
                  <a:pt x="30" y="40"/>
                </a:cubicBezTo>
                <a:cubicBezTo>
                  <a:pt x="0" y="10"/>
                  <a:pt x="0" y="10"/>
                  <a:pt x="0" y="10"/>
                </a:cubicBezTo>
                <a:lnTo>
                  <a:pt x="9" y="0"/>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5" name="Freeform 153"/>
          <p:cNvSpPr>
            <a:spLocks noChangeArrowheads="1"/>
          </p:cNvSpPr>
          <p:nvPr/>
        </p:nvSpPr>
        <p:spPr bwMode="auto">
          <a:xfrm>
            <a:off x="5481638" y="3875088"/>
            <a:ext cx="352425" cy="265112"/>
          </a:xfrm>
          <a:custGeom>
            <a:avLst/>
            <a:gdLst>
              <a:gd name="T0" fmla="*/ 63 w 208"/>
              <a:gd name="T1" fmla="*/ 0 h 156"/>
              <a:gd name="T2" fmla="*/ 104 w 208"/>
              <a:gd name="T3" fmla="*/ 15 h 156"/>
              <a:gd name="T4" fmla="*/ 146 w 208"/>
              <a:gd name="T5" fmla="*/ 0 h 156"/>
              <a:gd name="T6" fmla="*/ 208 w 208"/>
              <a:gd name="T7" fmla="*/ 60 h 156"/>
              <a:gd name="T8" fmla="*/ 101 w 208"/>
              <a:gd name="T9" fmla="*/ 156 h 156"/>
              <a:gd name="T10" fmla="*/ 0 w 208"/>
              <a:gd name="T11" fmla="*/ 60 h 156"/>
              <a:gd name="T12" fmla="*/ 63 w 208"/>
              <a:gd name="T13" fmla="*/ 0 h 156"/>
            </a:gdLst>
            <a:ahLst/>
            <a:cxnLst>
              <a:cxn ang="0">
                <a:pos x="T0" y="T1"/>
              </a:cxn>
              <a:cxn ang="0">
                <a:pos x="T2" y="T3"/>
              </a:cxn>
              <a:cxn ang="0">
                <a:pos x="T4" y="T5"/>
              </a:cxn>
              <a:cxn ang="0">
                <a:pos x="T6" y="T7"/>
              </a:cxn>
              <a:cxn ang="0">
                <a:pos x="T8" y="T9"/>
              </a:cxn>
              <a:cxn ang="0">
                <a:pos x="T10" y="T11"/>
              </a:cxn>
              <a:cxn ang="0">
                <a:pos x="T12" y="T13"/>
              </a:cxn>
            </a:cxnLst>
            <a:rect l="0" t="0" r="r" b="b"/>
            <a:pathLst>
              <a:path w="208" h="156">
                <a:moveTo>
                  <a:pt x="63" y="0"/>
                </a:moveTo>
                <a:cubicBezTo>
                  <a:pt x="79" y="0"/>
                  <a:pt x="93" y="5"/>
                  <a:pt x="104" y="15"/>
                </a:cubicBezTo>
                <a:cubicBezTo>
                  <a:pt x="115" y="5"/>
                  <a:pt x="130" y="0"/>
                  <a:pt x="146" y="0"/>
                </a:cubicBezTo>
                <a:cubicBezTo>
                  <a:pt x="180" y="0"/>
                  <a:pt x="208" y="27"/>
                  <a:pt x="208" y="60"/>
                </a:cubicBezTo>
                <a:cubicBezTo>
                  <a:pt x="208" y="98"/>
                  <a:pt x="177" y="156"/>
                  <a:pt x="101" y="156"/>
                </a:cubicBezTo>
                <a:cubicBezTo>
                  <a:pt x="23" y="156"/>
                  <a:pt x="0" y="94"/>
                  <a:pt x="0" y="60"/>
                </a:cubicBezTo>
                <a:cubicBezTo>
                  <a:pt x="0" y="27"/>
                  <a:pt x="28" y="0"/>
                  <a:pt x="63" y="0"/>
                </a:cubicBez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6" name="Freeform 154"/>
          <p:cNvSpPr>
            <a:spLocks noChangeArrowheads="1"/>
          </p:cNvSpPr>
          <p:nvPr/>
        </p:nvSpPr>
        <p:spPr bwMode="auto">
          <a:xfrm>
            <a:off x="5581650" y="3805238"/>
            <a:ext cx="95250" cy="123825"/>
          </a:xfrm>
          <a:custGeom>
            <a:avLst/>
            <a:gdLst>
              <a:gd name="T0" fmla="*/ 44 w 56"/>
              <a:gd name="T1" fmla="*/ 72 h 72"/>
              <a:gd name="T2" fmla="*/ 29 w 56"/>
              <a:gd name="T3" fmla="*/ 0 h 72"/>
              <a:gd name="T4" fmla="*/ 0 w 56"/>
              <a:gd name="T5" fmla="*/ 5 h 72"/>
              <a:gd name="T6" fmla="*/ 44 w 56"/>
              <a:gd name="T7" fmla="*/ 72 h 72"/>
            </a:gdLst>
            <a:ahLst/>
            <a:cxnLst>
              <a:cxn ang="0">
                <a:pos x="T0" y="T1"/>
              </a:cxn>
              <a:cxn ang="0">
                <a:pos x="T2" y="T3"/>
              </a:cxn>
              <a:cxn ang="0">
                <a:pos x="T4" y="T5"/>
              </a:cxn>
              <a:cxn ang="0">
                <a:pos x="T6" y="T7"/>
              </a:cxn>
            </a:cxnLst>
            <a:rect l="0" t="0" r="r" b="b"/>
            <a:pathLst>
              <a:path w="56" h="72">
                <a:moveTo>
                  <a:pt x="44" y="72"/>
                </a:moveTo>
                <a:cubicBezTo>
                  <a:pt x="56" y="47"/>
                  <a:pt x="49" y="19"/>
                  <a:pt x="29" y="0"/>
                </a:cubicBezTo>
                <a:cubicBezTo>
                  <a:pt x="0" y="5"/>
                  <a:pt x="0" y="5"/>
                  <a:pt x="0" y="5"/>
                </a:cubicBezTo>
                <a:cubicBezTo>
                  <a:pt x="27" y="21"/>
                  <a:pt x="44" y="37"/>
                  <a:pt x="44" y="72"/>
                </a:cubicBez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7" name="Freeform 155"/>
          <p:cNvSpPr>
            <a:spLocks noChangeArrowheads="1"/>
          </p:cNvSpPr>
          <p:nvPr/>
        </p:nvSpPr>
        <p:spPr bwMode="auto">
          <a:xfrm>
            <a:off x="6394450" y="1809750"/>
            <a:ext cx="530225" cy="428625"/>
          </a:xfrm>
          <a:custGeom>
            <a:avLst/>
            <a:gdLst>
              <a:gd name="T0" fmla="*/ 0 w 313"/>
              <a:gd name="T1" fmla="*/ 86 h 253"/>
              <a:gd name="T2" fmla="*/ 7 w 313"/>
              <a:gd name="T3" fmla="*/ 75 h 253"/>
              <a:gd name="T4" fmla="*/ 233 w 313"/>
              <a:gd name="T5" fmla="*/ 226 h 253"/>
              <a:gd name="T6" fmla="*/ 284 w 313"/>
              <a:gd name="T7" fmla="*/ 213 h 253"/>
              <a:gd name="T8" fmla="*/ 277 w 313"/>
              <a:gd name="T9" fmla="*/ 161 h 253"/>
              <a:gd name="T10" fmla="*/ 51 w 313"/>
              <a:gd name="T11" fmla="*/ 10 h 253"/>
              <a:gd name="T12" fmla="*/ 58 w 313"/>
              <a:gd name="T13" fmla="*/ 0 h 253"/>
              <a:gd name="T14" fmla="*/ 287 w 313"/>
              <a:gd name="T15" fmla="*/ 153 h 253"/>
              <a:gd name="T16" fmla="*/ 297 w 313"/>
              <a:gd name="T17" fmla="*/ 221 h 253"/>
              <a:gd name="T18" fmla="*/ 229 w 313"/>
              <a:gd name="T19" fmla="*/ 238 h 253"/>
              <a:gd name="T20" fmla="*/ 0 w 313"/>
              <a:gd name="T21" fmla="*/ 86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3" h="253">
                <a:moveTo>
                  <a:pt x="0" y="86"/>
                </a:moveTo>
                <a:cubicBezTo>
                  <a:pt x="7" y="75"/>
                  <a:pt x="7" y="75"/>
                  <a:pt x="7" y="75"/>
                </a:cubicBezTo>
                <a:cubicBezTo>
                  <a:pt x="233" y="226"/>
                  <a:pt x="233" y="226"/>
                  <a:pt x="233" y="226"/>
                </a:cubicBezTo>
                <a:cubicBezTo>
                  <a:pt x="250" y="237"/>
                  <a:pt x="272" y="231"/>
                  <a:pt x="284" y="213"/>
                </a:cubicBezTo>
                <a:cubicBezTo>
                  <a:pt x="296" y="195"/>
                  <a:pt x="293" y="172"/>
                  <a:pt x="277" y="161"/>
                </a:cubicBezTo>
                <a:cubicBezTo>
                  <a:pt x="51" y="10"/>
                  <a:pt x="51" y="10"/>
                  <a:pt x="51" y="10"/>
                </a:cubicBezTo>
                <a:cubicBezTo>
                  <a:pt x="58" y="0"/>
                  <a:pt x="58" y="0"/>
                  <a:pt x="58" y="0"/>
                </a:cubicBezTo>
                <a:cubicBezTo>
                  <a:pt x="287" y="153"/>
                  <a:pt x="287" y="153"/>
                  <a:pt x="287" y="153"/>
                </a:cubicBezTo>
                <a:cubicBezTo>
                  <a:pt x="308" y="167"/>
                  <a:pt x="313" y="198"/>
                  <a:pt x="297" y="221"/>
                </a:cubicBezTo>
                <a:cubicBezTo>
                  <a:pt x="281" y="245"/>
                  <a:pt x="251" y="253"/>
                  <a:pt x="229" y="238"/>
                </a:cubicBezTo>
                <a:lnTo>
                  <a:pt x="0" y="86"/>
                </a:lnTo>
                <a:close/>
              </a:path>
            </a:pathLst>
          </a:custGeom>
          <a:solidFill>
            <a:srgbClr val="099B8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8" name="Freeform 156"/>
          <p:cNvSpPr>
            <a:spLocks noChangeArrowheads="1"/>
          </p:cNvSpPr>
          <p:nvPr/>
        </p:nvSpPr>
        <p:spPr bwMode="auto">
          <a:xfrm>
            <a:off x="6375400" y="1785938"/>
            <a:ext cx="146050" cy="198437"/>
          </a:xfrm>
          <a:custGeom>
            <a:avLst/>
            <a:gdLst>
              <a:gd name="T0" fmla="*/ 6 w 86"/>
              <a:gd name="T1" fmla="*/ 115 h 117"/>
              <a:gd name="T2" fmla="*/ 19 w 86"/>
              <a:gd name="T3" fmla="*/ 112 h 117"/>
              <a:gd name="T4" fmla="*/ 83 w 86"/>
              <a:gd name="T5" fmla="*/ 16 h 117"/>
              <a:gd name="T6" fmla="*/ 80 w 86"/>
              <a:gd name="T7" fmla="*/ 3 h 117"/>
              <a:gd name="T8" fmla="*/ 68 w 86"/>
              <a:gd name="T9" fmla="*/ 5 h 117"/>
              <a:gd name="T10" fmla="*/ 3 w 86"/>
              <a:gd name="T11" fmla="*/ 102 h 117"/>
              <a:gd name="T12" fmla="*/ 6 w 86"/>
              <a:gd name="T13" fmla="*/ 115 h 117"/>
            </a:gdLst>
            <a:ahLst/>
            <a:cxnLst>
              <a:cxn ang="0">
                <a:pos x="T0" y="T1"/>
              </a:cxn>
              <a:cxn ang="0">
                <a:pos x="T2" y="T3"/>
              </a:cxn>
              <a:cxn ang="0">
                <a:pos x="T4" y="T5"/>
              </a:cxn>
              <a:cxn ang="0">
                <a:pos x="T6" y="T7"/>
              </a:cxn>
              <a:cxn ang="0">
                <a:pos x="T8" y="T9"/>
              </a:cxn>
              <a:cxn ang="0">
                <a:pos x="T10" y="T11"/>
              </a:cxn>
              <a:cxn ang="0">
                <a:pos x="T12" y="T13"/>
              </a:cxn>
            </a:cxnLst>
            <a:rect l="0" t="0" r="r" b="b"/>
            <a:pathLst>
              <a:path w="86" h="117">
                <a:moveTo>
                  <a:pt x="6" y="115"/>
                </a:moveTo>
                <a:cubicBezTo>
                  <a:pt x="10" y="117"/>
                  <a:pt x="16" y="116"/>
                  <a:pt x="19" y="112"/>
                </a:cubicBezTo>
                <a:cubicBezTo>
                  <a:pt x="83" y="16"/>
                  <a:pt x="83" y="16"/>
                  <a:pt x="83" y="16"/>
                </a:cubicBezTo>
                <a:cubicBezTo>
                  <a:pt x="86" y="11"/>
                  <a:pt x="85" y="6"/>
                  <a:pt x="80" y="3"/>
                </a:cubicBezTo>
                <a:cubicBezTo>
                  <a:pt x="76" y="0"/>
                  <a:pt x="70" y="1"/>
                  <a:pt x="68" y="5"/>
                </a:cubicBezTo>
                <a:cubicBezTo>
                  <a:pt x="3" y="102"/>
                  <a:pt x="3" y="102"/>
                  <a:pt x="3" y="102"/>
                </a:cubicBezTo>
                <a:cubicBezTo>
                  <a:pt x="0" y="106"/>
                  <a:pt x="1" y="112"/>
                  <a:pt x="6" y="115"/>
                </a:cubicBezTo>
                <a:close/>
              </a:path>
            </a:pathLst>
          </a:custGeom>
          <a:solidFill>
            <a:srgbClr val="099B8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19" name="Freeform 157"/>
          <p:cNvSpPr>
            <a:spLocks noChangeArrowheads="1"/>
          </p:cNvSpPr>
          <p:nvPr/>
        </p:nvSpPr>
        <p:spPr bwMode="auto">
          <a:xfrm>
            <a:off x="6456363" y="1920875"/>
            <a:ext cx="396875" cy="261938"/>
          </a:xfrm>
          <a:custGeom>
            <a:avLst/>
            <a:gdLst>
              <a:gd name="T0" fmla="*/ 0 w 235"/>
              <a:gd name="T1" fmla="*/ 14 h 154"/>
              <a:gd name="T2" fmla="*/ 8 w 235"/>
              <a:gd name="T3" fmla="*/ 0 h 154"/>
              <a:gd name="T4" fmla="*/ 210 w 235"/>
              <a:gd name="T5" fmla="*/ 135 h 154"/>
              <a:gd name="T6" fmla="*/ 235 w 235"/>
              <a:gd name="T7" fmla="*/ 137 h 154"/>
              <a:gd name="T8" fmla="*/ 234 w 235"/>
              <a:gd name="T9" fmla="*/ 138 h 154"/>
              <a:gd name="T10" fmla="*/ 199 w 235"/>
              <a:gd name="T11" fmla="*/ 147 h 154"/>
              <a:gd name="T12" fmla="*/ 0 w 235"/>
              <a:gd name="T13" fmla="*/ 14 h 154"/>
            </a:gdLst>
            <a:ahLst/>
            <a:cxnLst>
              <a:cxn ang="0">
                <a:pos x="T0" y="T1"/>
              </a:cxn>
              <a:cxn ang="0">
                <a:pos x="T2" y="T3"/>
              </a:cxn>
              <a:cxn ang="0">
                <a:pos x="T4" y="T5"/>
              </a:cxn>
              <a:cxn ang="0">
                <a:pos x="T6" y="T7"/>
              </a:cxn>
              <a:cxn ang="0">
                <a:pos x="T8" y="T9"/>
              </a:cxn>
              <a:cxn ang="0">
                <a:pos x="T10" y="T11"/>
              </a:cxn>
              <a:cxn ang="0">
                <a:pos x="T12" y="T13"/>
              </a:cxn>
            </a:cxnLst>
            <a:rect l="0" t="0" r="r" b="b"/>
            <a:pathLst>
              <a:path w="235" h="154">
                <a:moveTo>
                  <a:pt x="0" y="14"/>
                </a:moveTo>
                <a:cubicBezTo>
                  <a:pt x="8" y="0"/>
                  <a:pt x="8" y="0"/>
                  <a:pt x="8" y="0"/>
                </a:cubicBezTo>
                <a:cubicBezTo>
                  <a:pt x="210" y="135"/>
                  <a:pt x="210" y="135"/>
                  <a:pt x="210" y="135"/>
                </a:cubicBezTo>
                <a:cubicBezTo>
                  <a:pt x="218" y="140"/>
                  <a:pt x="227" y="140"/>
                  <a:pt x="235" y="137"/>
                </a:cubicBezTo>
                <a:cubicBezTo>
                  <a:pt x="235" y="137"/>
                  <a:pt x="235" y="138"/>
                  <a:pt x="234" y="138"/>
                </a:cubicBezTo>
                <a:cubicBezTo>
                  <a:pt x="226" y="150"/>
                  <a:pt x="210" y="154"/>
                  <a:pt x="199" y="147"/>
                </a:cubicBezTo>
                <a:lnTo>
                  <a:pt x="0" y="14"/>
                </a:lnTo>
                <a:close/>
              </a:path>
            </a:pathLst>
          </a:custGeom>
          <a:solidFill>
            <a:srgbClr val="099B8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20" name="Freeform 158"/>
          <p:cNvSpPr>
            <a:spLocks noEditPoints="1" noChangeArrowheads="1"/>
          </p:cNvSpPr>
          <p:nvPr/>
        </p:nvSpPr>
        <p:spPr bwMode="auto">
          <a:xfrm>
            <a:off x="5087938" y="3676650"/>
            <a:ext cx="300037" cy="523875"/>
          </a:xfrm>
          <a:custGeom>
            <a:avLst/>
            <a:gdLst>
              <a:gd name="T0" fmla="*/ 106 w 177"/>
              <a:gd name="T1" fmla="*/ 262 h 309"/>
              <a:gd name="T2" fmla="*/ 129 w 177"/>
              <a:gd name="T3" fmla="*/ 279 h 309"/>
              <a:gd name="T4" fmla="*/ 112 w 177"/>
              <a:gd name="T5" fmla="*/ 308 h 309"/>
              <a:gd name="T6" fmla="*/ 106 w 177"/>
              <a:gd name="T7" fmla="*/ 309 h 309"/>
              <a:gd name="T8" fmla="*/ 106 w 177"/>
              <a:gd name="T9" fmla="*/ 262 h 309"/>
              <a:gd name="T10" fmla="*/ 106 w 177"/>
              <a:gd name="T11" fmla="*/ 242 h 309"/>
              <a:gd name="T12" fmla="*/ 106 w 177"/>
              <a:gd name="T13" fmla="*/ 106 h 309"/>
              <a:gd name="T14" fmla="*/ 129 w 177"/>
              <a:gd name="T15" fmla="*/ 141 h 309"/>
              <a:gd name="T16" fmla="*/ 139 w 177"/>
              <a:gd name="T17" fmla="*/ 181 h 309"/>
              <a:gd name="T18" fmla="*/ 170 w 177"/>
              <a:gd name="T19" fmla="*/ 197 h 309"/>
              <a:gd name="T20" fmla="*/ 177 w 177"/>
              <a:gd name="T21" fmla="*/ 223 h 309"/>
              <a:gd name="T22" fmla="*/ 106 w 177"/>
              <a:gd name="T23" fmla="*/ 242 h 309"/>
              <a:gd name="T24" fmla="*/ 100 w 177"/>
              <a:gd name="T25" fmla="*/ 262 h 309"/>
              <a:gd name="T26" fmla="*/ 106 w 177"/>
              <a:gd name="T27" fmla="*/ 262 h 309"/>
              <a:gd name="T28" fmla="*/ 106 w 177"/>
              <a:gd name="T29" fmla="*/ 309 h 309"/>
              <a:gd name="T30" fmla="*/ 83 w 177"/>
              <a:gd name="T31" fmla="*/ 291 h 309"/>
              <a:gd name="T32" fmla="*/ 100 w 177"/>
              <a:gd name="T33" fmla="*/ 262 h 309"/>
              <a:gd name="T34" fmla="*/ 106 w 177"/>
              <a:gd name="T35" fmla="*/ 106 h 309"/>
              <a:gd name="T36" fmla="*/ 72 w 177"/>
              <a:gd name="T37" fmla="*/ 95 h 309"/>
              <a:gd name="T38" fmla="*/ 51 w 177"/>
              <a:gd name="T39" fmla="*/ 16 h 309"/>
              <a:gd name="T40" fmla="*/ 29 w 177"/>
              <a:gd name="T41" fmla="*/ 3 h 309"/>
              <a:gd name="T42" fmla="*/ 15 w 177"/>
              <a:gd name="T43" fmla="*/ 25 h 309"/>
              <a:gd name="T44" fmla="*/ 36 w 177"/>
              <a:gd name="T45" fmla="*/ 104 h 309"/>
              <a:gd name="T46" fmla="*/ 8 w 177"/>
              <a:gd name="T47" fmla="*/ 173 h 309"/>
              <a:gd name="T48" fmla="*/ 19 w 177"/>
              <a:gd name="T49" fmla="*/ 212 h 309"/>
              <a:gd name="T50" fmla="*/ 19 w 177"/>
              <a:gd name="T51" fmla="*/ 212 h 309"/>
              <a:gd name="T52" fmla="*/ 0 w 177"/>
              <a:gd name="T53" fmla="*/ 241 h 309"/>
              <a:gd name="T54" fmla="*/ 7 w 177"/>
              <a:gd name="T55" fmla="*/ 268 h 309"/>
              <a:gd name="T56" fmla="*/ 106 w 177"/>
              <a:gd name="T57" fmla="*/ 242 h 309"/>
              <a:gd name="T58" fmla="*/ 106 w 177"/>
              <a:gd name="T59" fmla="*/ 106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77" h="309">
                <a:moveTo>
                  <a:pt x="106" y="262"/>
                </a:moveTo>
                <a:cubicBezTo>
                  <a:pt x="117" y="262"/>
                  <a:pt x="127" y="269"/>
                  <a:pt x="129" y="279"/>
                </a:cubicBezTo>
                <a:cubicBezTo>
                  <a:pt x="133" y="292"/>
                  <a:pt x="125" y="305"/>
                  <a:pt x="112" y="308"/>
                </a:cubicBezTo>
                <a:cubicBezTo>
                  <a:pt x="110" y="309"/>
                  <a:pt x="108" y="309"/>
                  <a:pt x="106" y="309"/>
                </a:cubicBezTo>
                <a:cubicBezTo>
                  <a:pt x="106" y="262"/>
                  <a:pt x="106" y="262"/>
                  <a:pt x="106" y="262"/>
                </a:cubicBezTo>
                <a:close/>
                <a:moveTo>
                  <a:pt x="106" y="242"/>
                </a:moveTo>
                <a:cubicBezTo>
                  <a:pt x="106" y="106"/>
                  <a:pt x="106" y="106"/>
                  <a:pt x="106" y="106"/>
                </a:cubicBezTo>
                <a:cubicBezTo>
                  <a:pt x="117" y="114"/>
                  <a:pt x="125" y="125"/>
                  <a:pt x="129" y="141"/>
                </a:cubicBezTo>
                <a:cubicBezTo>
                  <a:pt x="129" y="141"/>
                  <a:pt x="135" y="165"/>
                  <a:pt x="139" y="181"/>
                </a:cubicBezTo>
                <a:cubicBezTo>
                  <a:pt x="144" y="199"/>
                  <a:pt x="170" y="197"/>
                  <a:pt x="170" y="197"/>
                </a:cubicBezTo>
                <a:cubicBezTo>
                  <a:pt x="177" y="223"/>
                  <a:pt x="177" y="223"/>
                  <a:pt x="177" y="223"/>
                </a:cubicBezTo>
                <a:lnTo>
                  <a:pt x="106" y="242"/>
                </a:lnTo>
                <a:close/>
                <a:moveTo>
                  <a:pt x="100" y="262"/>
                </a:moveTo>
                <a:cubicBezTo>
                  <a:pt x="102" y="262"/>
                  <a:pt x="104" y="262"/>
                  <a:pt x="106" y="262"/>
                </a:cubicBezTo>
                <a:cubicBezTo>
                  <a:pt x="106" y="309"/>
                  <a:pt x="106" y="309"/>
                  <a:pt x="106" y="309"/>
                </a:cubicBezTo>
                <a:cubicBezTo>
                  <a:pt x="96" y="309"/>
                  <a:pt x="86" y="302"/>
                  <a:pt x="83" y="291"/>
                </a:cubicBezTo>
                <a:cubicBezTo>
                  <a:pt x="80" y="279"/>
                  <a:pt x="88" y="266"/>
                  <a:pt x="100" y="262"/>
                </a:cubicBezTo>
                <a:close/>
                <a:moveTo>
                  <a:pt x="106" y="106"/>
                </a:moveTo>
                <a:cubicBezTo>
                  <a:pt x="96" y="99"/>
                  <a:pt x="84" y="95"/>
                  <a:pt x="72" y="95"/>
                </a:cubicBezTo>
                <a:cubicBezTo>
                  <a:pt x="51" y="16"/>
                  <a:pt x="51" y="16"/>
                  <a:pt x="51" y="16"/>
                </a:cubicBezTo>
                <a:cubicBezTo>
                  <a:pt x="48" y="6"/>
                  <a:pt x="38" y="0"/>
                  <a:pt x="29" y="3"/>
                </a:cubicBezTo>
                <a:cubicBezTo>
                  <a:pt x="19" y="5"/>
                  <a:pt x="13" y="16"/>
                  <a:pt x="15" y="25"/>
                </a:cubicBezTo>
                <a:cubicBezTo>
                  <a:pt x="36" y="104"/>
                  <a:pt x="36" y="104"/>
                  <a:pt x="36" y="104"/>
                </a:cubicBezTo>
                <a:cubicBezTo>
                  <a:pt x="14" y="117"/>
                  <a:pt x="0" y="141"/>
                  <a:pt x="8" y="173"/>
                </a:cubicBezTo>
                <a:cubicBezTo>
                  <a:pt x="8" y="173"/>
                  <a:pt x="15" y="198"/>
                  <a:pt x="19" y="212"/>
                </a:cubicBezTo>
                <a:cubicBezTo>
                  <a:pt x="19" y="212"/>
                  <a:pt x="19" y="212"/>
                  <a:pt x="19" y="212"/>
                </a:cubicBezTo>
                <a:cubicBezTo>
                  <a:pt x="23" y="230"/>
                  <a:pt x="0" y="241"/>
                  <a:pt x="0" y="241"/>
                </a:cubicBezTo>
                <a:cubicBezTo>
                  <a:pt x="7" y="268"/>
                  <a:pt x="7" y="268"/>
                  <a:pt x="7" y="268"/>
                </a:cubicBezTo>
                <a:cubicBezTo>
                  <a:pt x="106" y="242"/>
                  <a:pt x="106" y="242"/>
                  <a:pt x="106" y="242"/>
                </a:cubicBezTo>
                <a:lnTo>
                  <a:pt x="106" y="106"/>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21" name="Freeform 159"/>
          <p:cNvSpPr>
            <a:spLocks noEditPoints="1" noChangeArrowheads="1"/>
          </p:cNvSpPr>
          <p:nvPr/>
        </p:nvSpPr>
        <p:spPr bwMode="auto">
          <a:xfrm>
            <a:off x="6956425" y="3000375"/>
            <a:ext cx="431800" cy="468313"/>
          </a:xfrm>
          <a:custGeom>
            <a:avLst/>
            <a:gdLst>
              <a:gd name="T0" fmla="*/ 198 w 255"/>
              <a:gd name="T1" fmla="*/ 127 h 277"/>
              <a:gd name="T2" fmla="*/ 191 w 255"/>
              <a:gd name="T3" fmla="*/ 96 h 277"/>
              <a:gd name="T4" fmla="*/ 191 w 255"/>
              <a:gd name="T5" fmla="*/ 184 h 277"/>
              <a:gd name="T6" fmla="*/ 195 w 255"/>
              <a:gd name="T7" fmla="*/ 186 h 277"/>
              <a:gd name="T8" fmla="*/ 218 w 255"/>
              <a:gd name="T9" fmla="*/ 218 h 277"/>
              <a:gd name="T10" fmla="*/ 191 w 255"/>
              <a:gd name="T11" fmla="*/ 201 h 277"/>
              <a:gd name="T12" fmla="*/ 191 w 255"/>
              <a:gd name="T13" fmla="*/ 54 h 277"/>
              <a:gd name="T14" fmla="*/ 218 w 255"/>
              <a:gd name="T15" fmla="*/ 37 h 277"/>
              <a:gd name="T16" fmla="*/ 195 w 255"/>
              <a:gd name="T17" fmla="*/ 69 h 277"/>
              <a:gd name="T18" fmla="*/ 191 w 255"/>
              <a:gd name="T19" fmla="*/ 71 h 277"/>
              <a:gd name="T20" fmla="*/ 210 w 255"/>
              <a:gd name="T21" fmla="*/ 127 h 277"/>
              <a:gd name="T22" fmla="*/ 248 w 255"/>
              <a:gd name="T23" fmla="*/ 121 h 277"/>
              <a:gd name="T24" fmla="*/ 248 w 255"/>
              <a:gd name="T25" fmla="*/ 134 h 277"/>
              <a:gd name="T26" fmla="*/ 210 w 255"/>
              <a:gd name="T27" fmla="*/ 127 h 277"/>
              <a:gd name="T28" fmla="*/ 191 w 255"/>
              <a:gd name="T29" fmla="*/ 96 h 277"/>
              <a:gd name="T30" fmla="*/ 166 w 255"/>
              <a:gd name="T31" fmla="*/ 186 h 277"/>
              <a:gd name="T32" fmla="*/ 132 w 255"/>
              <a:gd name="T33" fmla="*/ 277 h 277"/>
              <a:gd name="T34" fmla="*/ 128 w 255"/>
              <a:gd name="T35" fmla="*/ 214 h 277"/>
              <a:gd name="T36" fmla="*/ 152 w 255"/>
              <a:gd name="T37" fmla="*/ 182 h 277"/>
              <a:gd name="T38" fmla="*/ 184 w 255"/>
              <a:gd name="T39" fmla="*/ 127 h 277"/>
              <a:gd name="T40" fmla="*/ 128 w 255"/>
              <a:gd name="T41" fmla="*/ 71 h 277"/>
              <a:gd name="T42" fmla="*/ 128 w 255"/>
              <a:gd name="T43" fmla="*/ 57 h 277"/>
              <a:gd name="T44" fmla="*/ 191 w 255"/>
              <a:gd name="T45" fmla="*/ 54 h 277"/>
              <a:gd name="T46" fmla="*/ 186 w 255"/>
              <a:gd name="T47" fmla="*/ 69 h 277"/>
              <a:gd name="T48" fmla="*/ 191 w 255"/>
              <a:gd name="T49" fmla="*/ 54 h 277"/>
              <a:gd name="T50" fmla="*/ 186 w 255"/>
              <a:gd name="T51" fmla="*/ 186 h 277"/>
              <a:gd name="T52" fmla="*/ 191 w 255"/>
              <a:gd name="T53" fmla="*/ 201 h 277"/>
              <a:gd name="T54" fmla="*/ 128 w 255"/>
              <a:gd name="T55" fmla="*/ 44 h 277"/>
              <a:gd name="T56" fmla="*/ 134 w 255"/>
              <a:gd name="T57" fmla="*/ 6 h 277"/>
              <a:gd name="T58" fmla="*/ 128 w 255"/>
              <a:gd name="T59" fmla="*/ 44 h 277"/>
              <a:gd name="T60" fmla="*/ 123 w 255"/>
              <a:gd name="T61" fmla="*/ 277 h 277"/>
              <a:gd name="T62" fmla="*/ 88 w 255"/>
              <a:gd name="T63" fmla="*/ 186 h 277"/>
              <a:gd name="T64" fmla="*/ 64 w 255"/>
              <a:gd name="T65" fmla="*/ 97 h 277"/>
              <a:gd name="T66" fmla="*/ 128 w 255"/>
              <a:gd name="T67" fmla="*/ 71 h 277"/>
              <a:gd name="T68" fmla="*/ 72 w 255"/>
              <a:gd name="T69" fmla="*/ 127 h 277"/>
              <a:gd name="T70" fmla="*/ 99 w 255"/>
              <a:gd name="T71" fmla="*/ 175 h 277"/>
              <a:gd name="T72" fmla="*/ 103 w 255"/>
              <a:gd name="T73" fmla="*/ 214 h 277"/>
              <a:gd name="T74" fmla="*/ 128 w 255"/>
              <a:gd name="T75" fmla="*/ 277 h 277"/>
              <a:gd name="T76" fmla="*/ 128 w 255"/>
              <a:gd name="T77" fmla="*/ 44 h 277"/>
              <a:gd name="T78" fmla="*/ 127 w 255"/>
              <a:gd name="T79" fmla="*/ 44 h 277"/>
              <a:gd name="T80" fmla="*/ 121 w 255"/>
              <a:gd name="T81" fmla="*/ 6 h 277"/>
              <a:gd name="T82" fmla="*/ 128 w 255"/>
              <a:gd name="T83" fmla="*/ 0 h 277"/>
              <a:gd name="T84" fmla="*/ 69 w 255"/>
              <a:gd name="T85" fmla="*/ 195 h 277"/>
              <a:gd name="T86" fmla="*/ 64 w 255"/>
              <a:gd name="T87" fmla="*/ 184 h 277"/>
              <a:gd name="T88" fmla="*/ 64 w 255"/>
              <a:gd name="T89" fmla="*/ 71 h 277"/>
              <a:gd name="T90" fmla="*/ 69 w 255"/>
              <a:gd name="T91" fmla="*/ 60 h 277"/>
              <a:gd name="T92" fmla="*/ 64 w 255"/>
              <a:gd name="T93" fmla="*/ 71 h 277"/>
              <a:gd name="T94" fmla="*/ 57 w 255"/>
              <a:gd name="T95" fmla="*/ 127 h 277"/>
              <a:gd name="T96" fmla="*/ 64 w 255"/>
              <a:gd name="T97" fmla="*/ 157 h 277"/>
              <a:gd name="T98" fmla="*/ 64 w 255"/>
              <a:gd name="T99" fmla="*/ 71 h 277"/>
              <a:gd name="T100" fmla="*/ 59 w 255"/>
              <a:gd name="T101" fmla="*/ 69 h 277"/>
              <a:gd name="T102" fmla="*/ 37 w 255"/>
              <a:gd name="T103" fmla="*/ 37 h 277"/>
              <a:gd name="T104" fmla="*/ 64 w 255"/>
              <a:gd name="T105" fmla="*/ 55 h 277"/>
              <a:gd name="T106" fmla="*/ 64 w 255"/>
              <a:gd name="T107" fmla="*/ 200 h 277"/>
              <a:gd name="T108" fmla="*/ 37 w 255"/>
              <a:gd name="T109" fmla="*/ 218 h 277"/>
              <a:gd name="T110" fmla="*/ 59 w 255"/>
              <a:gd name="T111" fmla="*/ 186 h 277"/>
              <a:gd name="T112" fmla="*/ 64 w 255"/>
              <a:gd name="T113" fmla="*/ 184 h 277"/>
              <a:gd name="T114" fmla="*/ 6 w 255"/>
              <a:gd name="T115" fmla="*/ 121 h 277"/>
              <a:gd name="T116" fmla="*/ 44 w 255"/>
              <a:gd name="T117" fmla="*/ 127 h 277"/>
              <a:gd name="T118" fmla="*/ 6 w 255"/>
              <a:gd name="T119" fmla="*/ 134 h 277"/>
              <a:gd name="T120" fmla="*/ 6 w 255"/>
              <a:gd name="T121" fmla="*/ 121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5" h="277">
                <a:moveTo>
                  <a:pt x="191" y="96"/>
                </a:moveTo>
                <a:cubicBezTo>
                  <a:pt x="196" y="106"/>
                  <a:pt x="198" y="116"/>
                  <a:pt x="198" y="127"/>
                </a:cubicBezTo>
                <a:cubicBezTo>
                  <a:pt x="198" y="138"/>
                  <a:pt x="196" y="149"/>
                  <a:pt x="191" y="158"/>
                </a:cubicBezTo>
                <a:cubicBezTo>
                  <a:pt x="191" y="96"/>
                  <a:pt x="191" y="96"/>
                  <a:pt x="191" y="96"/>
                </a:cubicBezTo>
                <a:close/>
                <a:moveTo>
                  <a:pt x="191" y="201"/>
                </a:moveTo>
                <a:cubicBezTo>
                  <a:pt x="191" y="184"/>
                  <a:pt x="191" y="184"/>
                  <a:pt x="191" y="184"/>
                </a:cubicBezTo>
                <a:cubicBezTo>
                  <a:pt x="193" y="184"/>
                  <a:pt x="194" y="185"/>
                  <a:pt x="195" y="186"/>
                </a:cubicBezTo>
                <a:cubicBezTo>
                  <a:pt x="195" y="186"/>
                  <a:pt x="195" y="186"/>
                  <a:pt x="195" y="186"/>
                </a:cubicBezTo>
                <a:cubicBezTo>
                  <a:pt x="218" y="208"/>
                  <a:pt x="218" y="208"/>
                  <a:pt x="218" y="208"/>
                </a:cubicBezTo>
                <a:cubicBezTo>
                  <a:pt x="220" y="211"/>
                  <a:pt x="220" y="215"/>
                  <a:pt x="218" y="218"/>
                </a:cubicBezTo>
                <a:cubicBezTo>
                  <a:pt x="215" y="220"/>
                  <a:pt x="211" y="220"/>
                  <a:pt x="208" y="218"/>
                </a:cubicBezTo>
                <a:cubicBezTo>
                  <a:pt x="191" y="201"/>
                  <a:pt x="191" y="201"/>
                  <a:pt x="191" y="201"/>
                </a:cubicBezTo>
                <a:close/>
                <a:moveTo>
                  <a:pt x="191" y="71"/>
                </a:moveTo>
                <a:cubicBezTo>
                  <a:pt x="191" y="54"/>
                  <a:pt x="191" y="54"/>
                  <a:pt x="191" y="54"/>
                </a:cubicBezTo>
                <a:cubicBezTo>
                  <a:pt x="208" y="37"/>
                  <a:pt x="208" y="37"/>
                  <a:pt x="208" y="37"/>
                </a:cubicBezTo>
                <a:cubicBezTo>
                  <a:pt x="211" y="35"/>
                  <a:pt x="215" y="35"/>
                  <a:pt x="218" y="37"/>
                </a:cubicBezTo>
                <a:cubicBezTo>
                  <a:pt x="220" y="40"/>
                  <a:pt x="220" y="44"/>
                  <a:pt x="218" y="47"/>
                </a:cubicBezTo>
                <a:cubicBezTo>
                  <a:pt x="195" y="69"/>
                  <a:pt x="195" y="69"/>
                  <a:pt x="195" y="69"/>
                </a:cubicBezTo>
                <a:cubicBezTo>
                  <a:pt x="195" y="69"/>
                  <a:pt x="195" y="69"/>
                  <a:pt x="195" y="69"/>
                </a:cubicBezTo>
                <a:cubicBezTo>
                  <a:pt x="194" y="70"/>
                  <a:pt x="193" y="71"/>
                  <a:pt x="191" y="71"/>
                </a:cubicBezTo>
                <a:close/>
                <a:moveTo>
                  <a:pt x="210" y="127"/>
                </a:moveTo>
                <a:cubicBezTo>
                  <a:pt x="210" y="127"/>
                  <a:pt x="210" y="127"/>
                  <a:pt x="210" y="127"/>
                </a:cubicBezTo>
                <a:cubicBezTo>
                  <a:pt x="210" y="124"/>
                  <a:pt x="213" y="121"/>
                  <a:pt x="217" y="121"/>
                </a:cubicBezTo>
                <a:cubicBezTo>
                  <a:pt x="248" y="121"/>
                  <a:pt x="248" y="121"/>
                  <a:pt x="248" y="121"/>
                </a:cubicBezTo>
                <a:cubicBezTo>
                  <a:pt x="252" y="121"/>
                  <a:pt x="255" y="124"/>
                  <a:pt x="255" y="127"/>
                </a:cubicBezTo>
                <a:cubicBezTo>
                  <a:pt x="255" y="131"/>
                  <a:pt x="252" y="134"/>
                  <a:pt x="248" y="134"/>
                </a:cubicBezTo>
                <a:cubicBezTo>
                  <a:pt x="217" y="134"/>
                  <a:pt x="217" y="134"/>
                  <a:pt x="217" y="134"/>
                </a:cubicBezTo>
                <a:cubicBezTo>
                  <a:pt x="213" y="134"/>
                  <a:pt x="210" y="131"/>
                  <a:pt x="210" y="127"/>
                </a:cubicBezTo>
                <a:close/>
                <a:moveTo>
                  <a:pt x="128" y="57"/>
                </a:moveTo>
                <a:cubicBezTo>
                  <a:pt x="156" y="57"/>
                  <a:pt x="180" y="73"/>
                  <a:pt x="191" y="96"/>
                </a:cubicBezTo>
                <a:cubicBezTo>
                  <a:pt x="191" y="158"/>
                  <a:pt x="191" y="158"/>
                  <a:pt x="191" y="158"/>
                </a:cubicBezTo>
                <a:cubicBezTo>
                  <a:pt x="186" y="170"/>
                  <a:pt x="177" y="179"/>
                  <a:pt x="166" y="186"/>
                </a:cubicBezTo>
                <a:cubicBezTo>
                  <a:pt x="166" y="242"/>
                  <a:pt x="166" y="242"/>
                  <a:pt x="166" y="242"/>
                </a:cubicBezTo>
                <a:cubicBezTo>
                  <a:pt x="166" y="261"/>
                  <a:pt x="151" y="277"/>
                  <a:pt x="132" y="277"/>
                </a:cubicBezTo>
                <a:cubicBezTo>
                  <a:pt x="128" y="277"/>
                  <a:pt x="128" y="277"/>
                  <a:pt x="128" y="277"/>
                </a:cubicBezTo>
                <a:cubicBezTo>
                  <a:pt x="128" y="214"/>
                  <a:pt x="128" y="214"/>
                  <a:pt x="128" y="214"/>
                </a:cubicBezTo>
                <a:cubicBezTo>
                  <a:pt x="152" y="214"/>
                  <a:pt x="152" y="214"/>
                  <a:pt x="152" y="214"/>
                </a:cubicBezTo>
                <a:cubicBezTo>
                  <a:pt x="152" y="182"/>
                  <a:pt x="152" y="182"/>
                  <a:pt x="152" y="182"/>
                </a:cubicBezTo>
                <a:cubicBezTo>
                  <a:pt x="152" y="180"/>
                  <a:pt x="153" y="177"/>
                  <a:pt x="156" y="176"/>
                </a:cubicBezTo>
                <a:cubicBezTo>
                  <a:pt x="172" y="166"/>
                  <a:pt x="184" y="148"/>
                  <a:pt x="184" y="127"/>
                </a:cubicBezTo>
                <a:cubicBezTo>
                  <a:pt x="184" y="112"/>
                  <a:pt x="178" y="98"/>
                  <a:pt x="167" y="88"/>
                </a:cubicBezTo>
                <a:cubicBezTo>
                  <a:pt x="157" y="78"/>
                  <a:pt x="143" y="71"/>
                  <a:pt x="128" y="71"/>
                </a:cubicBezTo>
                <a:cubicBezTo>
                  <a:pt x="128" y="71"/>
                  <a:pt x="128" y="71"/>
                  <a:pt x="128" y="71"/>
                </a:cubicBezTo>
                <a:cubicBezTo>
                  <a:pt x="128" y="57"/>
                  <a:pt x="128" y="57"/>
                  <a:pt x="128" y="57"/>
                </a:cubicBezTo>
                <a:cubicBezTo>
                  <a:pt x="128" y="57"/>
                  <a:pt x="128" y="57"/>
                  <a:pt x="128" y="57"/>
                </a:cubicBezTo>
                <a:close/>
                <a:moveTo>
                  <a:pt x="191" y="54"/>
                </a:moveTo>
                <a:cubicBezTo>
                  <a:pt x="186" y="60"/>
                  <a:pt x="186" y="60"/>
                  <a:pt x="186" y="60"/>
                </a:cubicBezTo>
                <a:cubicBezTo>
                  <a:pt x="183" y="62"/>
                  <a:pt x="183" y="66"/>
                  <a:pt x="186" y="69"/>
                </a:cubicBezTo>
                <a:cubicBezTo>
                  <a:pt x="187" y="70"/>
                  <a:pt x="189" y="71"/>
                  <a:pt x="191" y="71"/>
                </a:cubicBezTo>
                <a:cubicBezTo>
                  <a:pt x="191" y="54"/>
                  <a:pt x="191" y="54"/>
                  <a:pt x="191" y="54"/>
                </a:cubicBezTo>
                <a:close/>
                <a:moveTo>
                  <a:pt x="191" y="184"/>
                </a:moveTo>
                <a:cubicBezTo>
                  <a:pt x="189" y="184"/>
                  <a:pt x="187" y="185"/>
                  <a:pt x="186" y="186"/>
                </a:cubicBezTo>
                <a:cubicBezTo>
                  <a:pt x="183" y="189"/>
                  <a:pt x="183" y="193"/>
                  <a:pt x="186" y="195"/>
                </a:cubicBezTo>
                <a:cubicBezTo>
                  <a:pt x="191" y="201"/>
                  <a:pt x="191" y="201"/>
                  <a:pt x="191" y="201"/>
                </a:cubicBezTo>
                <a:cubicBezTo>
                  <a:pt x="191" y="184"/>
                  <a:pt x="191" y="184"/>
                  <a:pt x="191" y="184"/>
                </a:cubicBezTo>
                <a:close/>
                <a:moveTo>
                  <a:pt x="128" y="44"/>
                </a:moveTo>
                <a:cubicBezTo>
                  <a:pt x="128" y="0"/>
                  <a:pt x="128" y="0"/>
                  <a:pt x="128" y="0"/>
                </a:cubicBezTo>
                <a:cubicBezTo>
                  <a:pt x="131" y="0"/>
                  <a:pt x="134" y="3"/>
                  <a:pt x="134" y="6"/>
                </a:cubicBezTo>
                <a:cubicBezTo>
                  <a:pt x="134" y="38"/>
                  <a:pt x="134" y="38"/>
                  <a:pt x="134" y="38"/>
                </a:cubicBezTo>
                <a:cubicBezTo>
                  <a:pt x="134" y="41"/>
                  <a:pt x="131" y="44"/>
                  <a:pt x="128" y="44"/>
                </a:cubicBezTo>
                <a:close/>
                <a:moveTo>
                  <a:pt x="128" y="277"/>
                </a:moveTo>
                <a:cubicBezTo>
                  <a:pt x="123" y="277"/>
                  <a:pt x="123" y="277"/>
                  <a:pt x="123" y="277"/>
                </a:cubicBezTo>
                <a:cubicBezTo>
                  <a:pt x="104" y="277"/>
                  <a:pt x="88" y="261"/>
                  <a:pt x="88" y="242"/>
                </a:cubicBezTo>
                <a:cubicBezTo>
                  <a:pt x="88" y="186"/>
                  <a:pt x="88" y="186"/>
                  <a:pt x="88" y="186"/>
                </a:cubicBezTo>
                <a:cubicBezTo>
                  <a:pt x="78" y="178"/>
                  <a:pt x="69" y="169"/>
                  <a:pt x="64" y="157"/>
                </a:cubicBezTo>
                <a:cubicBezTo>
                  <a:pt x="64" y="97"/>
                  <a:pt x="64" y="97"/>
                  <a:pt x="64" y="97"/>
                </a:cubicBezTo>
                <a:cubicBezTo>
                  <a:pt x="75" y="73"/>
                  <a:pt x="100" y="57"/>
                  <a:pt x="128" y="57"/>
                </a:cubicBezTo>
                <a:cubicBezTo>
                  <a:pt x="128" y="71"/>
                  <a:pt x="128" y="71"/>
                  <a:pt x="128" y="71"/>
                </a:cubicBezTo>
                <a:cubicBezTo>
                  <a:pt x="112" y="71"/>
                  <a:pt x="98" y="78"/>
                  <a:pt x="88" y="88"/>
                </a:cubicBezTo>
                <a:cubicBezTo>
                  <a:pt x="78" y="98"/>
                  <a:pt x="72" y="112"/>
                  <a:pt x="72" y="127"/>
                </a:cubicBezTo>
                <a:cubicBezTo>
                  <a:pt x="72" y="148"/>
                  <a:pt x="83" y="166"/>
                  <a:pt x="99" y="175"/>
                </a:cubicBezTo>
                <a:cubicBezTo>
                  <a:pt x="99" y="175"/>
                  <a:pt x="99" y="175"/>
                  <a:pt x="99" y="175"/>
                </a:cubicBezTo>
                <a:cubicBezTo>
                  <a:pt x="101" y="177"/>
                  <a:pt x="103" y="179"/>
                  <a:pt x="103" y="182"/>
                </a:cubicBezTo>
                <a:cubicBezTo>
                  <a:pt x="103" y="214"/>
                  <a:pt x="103" y="214"/>
                  <a:pt x="103" y="214"/>
                </a:cubicBezTo>
                <a:cubicBezTo>
                  <a:pt x="128" y="214"/>
                  <a:pt x="128" y="214"/>
                  <a:pt x="128" y="214"/>
                </a:cubicBezTo>
                <a:cubicBezTo>
                  <a:pt x="128" y="277"/>
                  <a:pt x="128" y="277"/>
                  <a:pt x="128" y="277"/>
                </a:cubicBezTo>
                <a:close/>
                <a:moveTo>
                  <a:pt x="128" y="0"/>
                </a:moveTo>
                <a:cubicBezTo>
                  <a:pt x="128" y="44"/>
                  <a:pt x="128" y="44"/>
                  <a:pt x="128" y="44"/>
                </a:cubicBezTo>
                <a:cubicBezTo>
                  <a:pt x="128" y="44"/>
                  <a:pt x="128" y="44"/>
                  <a:pt x="127" y="44"/>
                </a:cubicBezTo>
                <a:cubicBezTo>
                  <a:pt x="127" y="44"/>
                  <a:pt x="127" y="44"/>
                  <a:pt x="127" y="44"/>
                </a:cubicBezTo>
                <a:cubicBezTo>
                  <a:pt x="124" y="44"/>
                  <a:pt x="121" y="42"/>
                  <a:pt x="121" y="38"/>
                </a:cubicBezTo>
                <a:cubicBezTo>
                  <a:pt x="121" y="6"/>
                  <a:pt x="121" y="6"/>
                  <a:pt x="121" y="6"/>
                </a:cubicBezTo>
                <a:cubicBezTo>
                  <a:pt x="121" y="3"/>
                  <a:pt x="124" y="0"/>
                  <a:pt x="127" y="0"/>
                </a:cubicBezTo>
                <a:cubicBezTo>
                  <a:pt x="128" y="0"/>
                  <a:pt x="128" y="0"/>
                  <a:pt x="128" y="0"/>
                </a:cubicBezTo>
                <a:close/>
                <a:moveTo>
                  <a:pt x="64" y="200"/>
                </a:moveTo>
                <a:cubicBezTo>
                  <a:pt x="69" y="195"/>
                  <a:pt x="69" y="195"/>
                  <a:pt x="69" y="195"/>
                </a:cubicBezTo>
                <a:cubicBezTo>
                  <a:pt x="71" y="193"/>
                  <a:pt x="71" y="189"/>
                  <a:pt x="69" y="186"/>
                </a:cubicBezTo>
                <a:cubicBezTo>
                  <a:pt x="67" y="185"/>
                  <a:pt x="66" y="184"/>
                  <a:pt x="64" y="184"/>
                </a:cubicBezTo>
                <a:cubicBezTo>
                  <a:pt x="64" y="200"/>
                  <a:pt x="64" y="200"/>
                  <a:pt x="64" y="200"/>
                </a:cubicBezTo>
                <a:close/>
                <a:moveTo>
                  <a:pt x="64" y="71"/>
                </a:moveTo>
                <a:cubicBezTo>
                  <a:pt x="66" y="71"/>
                  <a:pt x="67" y="70"/>
                  <a:pt x="69" y="69"/>
                </a:cubicBezTo>
                <a:cubicBezTo>
                  <a:pt x="71" y="66"/>
                  <a:pt x="71" y="62"/>
                  <a:pt x="69" y="60"/>
                </a:cubicBezTo>
                <a:cubicBezTo>
                  <a:pt x="64" y="55"/>
                  <a:pt x="64" y="55"/>
                  <a:pt x="64" y="55"/>
                </a:cubicBezTo>
                <a:lnTo>
                  <a:pt x="64" y="71"/>
                </a:lnTo>
                <a:close/>
                <a:moveTo>
                  <a:pt x="64" y="157"/>
                </a:moveTo>
                <a:cubicBezTo>
                  <a:pt x="60" y="148"/>
                  <a:pt x="57" y="138"/>
                  <a:pt x="57" y="127"/>
                </a:cubicBezTo>
                <a:cubicBezTo>
                  <a:pt x="57" y="117"/>
                  <a:pt x="60" y="107"/>
                  <a:pt x="64" y="97"/>
                </a:cubicBezTo>
                <a:cubicBezTo>
                  <a:pt x="64" y="157"/>
                  <a:pt x="64" y="157"/>
                  <a:pt x="64" y="157"/>
                </a:cubicBezTo>
                <a:close/>
                <a:moveTo>
                  <a:pt x="64" y="55"/>
                </a:moveTo>
                <a:cubicBezTo>
                  <a:pt x="64" y="71"/>
                  <a:pt x="64" y="71"/>
                  <a:pt x="64" y="71"/>
                </a:cubicBezTo>
                <a:cubicBezTo>
                  <a:pt x="62" y="71"/>
                  <a:pt x="61" y="70"/>
                  <a:pt x="59" y="69"/>
                </a:cubicBezTo>
                <a:cubicBezTo>
                  <a:pt x="59" y="69"/>
                  <a:pt x="59" y="69"/>
                  <a:pt x="59" y="69"/>
                </a:cubicBezTo>
                <a:cubicBezTo>
                  <a:pt x="37" y="47"/>
                  <a:pt x="37" y="47"/>
                  <a:pt x="37" y="47"/>
                </a:cubicBezTo>
                <a:cubicBezTo>
                  <a:pt x="35" y="44"/>
                  <a:pt x="35" y="40"/>
                  <a:pt x="37" y="37"/>
                </a:cubicBezTo>
                <a:cubicBezTo>
                  <a:pt x="40" y="35"/>
                  <a:pt x="44" y="35"/>
                  <a:pt x="46" y="37"/>
                </a:cubicBezTo>
                <a:cubicBezTo>
                  <a:pt x="64" y="55"/>
                  <a:pt x="64" y="55"/>
                  <a:pt x="64" y="55"/>
                </a:cubicBezTo>
                <a:close/>
                <a:moveTo>
                  <a:pt x="64" y="184"/>
                </a:moveTo>
                <a:cubicBezTo>
                  <a:pt x="64" y="200"/>
                  <a:pt x="64" y="200"/>
                  <a:pt x="64" y="200"/>
                </a:cubicBezTo>
                <a:cubicBezTo>
                  <a:pt x="46" y="218"/>
                  <a:pt x="46" y="218"/>
                  <a:pt x="46" y="218"/>
                </a:cubicBezTo>
                <a:cubicBezTo>
                  <a:pt x="44" y="220"/>
                  <a:pt x="40" y="220"/>
                  <a:pt x="37" y="218"/>
                </a:cubicBezTo>
                <a:cubicBezTo>
                  <a:pt x="35" y="215"/>
                  <a:pt x="35" y="211"/>
                  <a:pt x="37" y="208"/>
                </a:cubicBezTo>
                <a:cubicBezTo>
                  <a:pt x="59" y="186"/>
                  <a:pt x="59" y="186"/>
                  <a:pt x="59" y="186"/>
                </a:cubicBezTo>
                <a:cubicBezTo>
                  <a:pt x="59" y="186"/>
                  <a:pt x="59" y="186"/>
                  <a:pt x="59" y="186"/>
                </a:cubicBezTo>
                <a:cubicBezTo>
                  <a:pt x="61" y="185"/>
                  <a:pt x="62" y="184"/>
                  <a:pt x="64" y="184"/>
                </a:cubicBezTo>
                <a:close/>
                <a:moveTo>
                  <a:pt x="6" y="121"/>
                </a:moveTo>
                <a:cubicBezTo>
                  <a:pt x="6" y="121"/>
                  <a:pt x="6" y="121"/>
                  <a:pt x="6" y="121"/>
                </a:cubicBezTo>
                <a:cubicBezTo>
                  <a:pt x="38" y="121"/>
                  <a:pt x="38" y="121"/>
                  <a:pt x="38" y="121"/>
                </a:cubicBezTo>
                <a:cubicBezTo>
                  <a:pt x="41" y="121"/>
                  <a:pt x="44" y="124"/>
                  <a:pt x="44" y="127"/>
                </a:cubicBezTo>
                <a:cubicBezTo>
                  <a:pt x="44" y="131"/>
                  <a:pt x="41" y="134"/>
                  <a:pt x="38" y="134"/>
                </a:cubicBezTo>
                <a:cubicBezTo>
                  <a:pt x="6" y="134"/>
                  <a:pt x="6" y="134"/>
                  <a:pt x="6" y="134"/>
                </a:cubicBezTo>
                <a:cubicBezTo>
                  <a:pt x="3" y="134"/>
                  <a:pt x="0" y="131"/>
                  <a:pt x="0" y="127"/>
                </a:cubicBezTo>
                <a:cubicBezTo>
                  <a:pt x="0" y="124"/>
                  <a:pt x="3" y="121"/>
                  <a:pt x="6" y="121"/>
                </a:cubicBez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22" name="Freeform 160"/>
          <p:cNvSpPr>
            <a:spLocks noEditPoints="1" noChangeArrowheads="1"/>
          </p:cNvSpPr>
          <p:nvPr/>
        </p:nvSpPr>
        <p:spPr bwMode="auto">
          <a:xfrm>
            <a:off x="5386388" y="1782763"/>
            <a:ext cx="411162" cy="403225"/>
          </a:xfrm>
          <a:custGeom>
            <a:avLst/>
            <a:gdLst>
              <a:gd name="T0" fmla="*/ 155 w 244"/>
              <a:gd name="T1" fmla="*/ 25 h 238"/>
              <a:gd name="T2" fmla="*/ 153 w 244"/>
              <a:gd name="T3" fmla="*/ 7 h 238"/>
              <a:gd name="T4" fmla="*/ 237 w 244"/>
              <a:gd name="T5" fmla="*/ 131 h 238"/>
              <a:gd name="T6" fmla="*/ 143 w 244"/>
              <a:gd name="T7" fmla="*/ 211 h 238"/>
              <a:gd name="T8" fmla="*/ 215 w 244"/>
              <a:gd name="T9" fmla="*/ 117 h 238"/>
              <a:gd name="T10" fmla="*/ 213 w 244"/>
              <a:gd name="T11" fmla="*/ 113 h 238"/>
              <a:gd name="T12" fmla="*/ 143 w 244"/>
              <a:gd name="T13" fmla="*/ 129 h 238"/>
              <a:gd name="T14" fmla="*/ 204 w 244"/>
              <a:gd name="T15" fmla="*/ 93 h 238"/>
              <a:gd name="T16" fmla="*/ 143 w 244"/>
              <a:gd name="T17" fmla="*/ 124 h 238"/>
              <a:gd name="T18" fmla="*/ 192 w 244"/>
              <a:gd name="T19" fmla="*/ 75 h 238"/>
              <a:gd name="T20" fmla="*/ 190 w 244"/>
              <a:gd name="T21" fmla="*/ 71 h 238"/>
              <a:gd name="T22" fmla="*/ 143 w 244"/>
              <a:gd name="T23" fmla="*/ 74 h 238"/>
              <a:gd name="T24" fmla="*/ 181 w 244"/>
              <a:gd name="T25" fmla="*/ 51 h 238"/>
              <a:gd name="T26" fmla="*/ 143 w 244"/>
              <a:gd name="T27" fmla="*/ 69 h 238"/>
              <a:gd name="T28" fmla="*/ 11 w 244"/>
              <a:gd name="T29" fmla="*/ 86 h 238"/>
              <a:gd name="T30" fmla="*/ 25 w 244"/>
              <a:gd name="T31" fmla="*/ 97 h 238"/>
              <a:gd name="T32" fmla="*/ 23 w 244"/>
              <a:gd name="T33" fmla="*/ 79 h 238"/>
              <a:gd name="T34" fmla="*/ 38 w 244"/>
              <a:gd name="T35" fmla="*/ 79 h 238"/>
              <a:gd name="T36" fmla="*/ 55 w 244"/>
              <a:gd name="T37" fmla="*/ 69 h 238"/>
              <a:gd name="T38" fmla="*/ 63 w 244"/>
              <a:gd name="T39" fmla="*/ 57 h 238"/>
              <a:gd name="T40" fmla="*/ 77 w 244"/>
              <a:gd name="T41" fmla="*/ 68 h 238"/>
              <a:gd name="T42" fmla="*/ 75 w 244"/>
              <a:gd name="T43" fmla="*/ 50 h 238"/>
              <a:gd name="T44" fmla="*/ 90 w 244"/>
              <a:gd name="T45" fmla="*/ 50 h 238"/>
              <a:gd name="T46" fmla="*/ 107 w 244"/>
              <a:gd name="T47" fmla="*/ 40 h 238"/>
              <a:gd name="T48" fmla="*/ 115 w 244"/>
              <a:gd name="T49" fmla="*/ 28 h 238"/>
              <a:gd name="T50" fmla="*/ 129 w 244"/>
              <a:gd name="T51" fmla="*/ 39 h 238"/>
              <a:gd name="T52" fmla="*/ 127 w 244"/>
              <a:gd name="T53" fmla="*/ 21 h 238"/>
              <a:gd name="T54" fmla="*/ 142 w 244"/>
              <a:gd name="T55" fmla="*/ 21 h 238"/>
              <a:gd name="T56" fmla="*/ 143 w 244"/>
              <a:gd name="T57" fmla="*/ 69 h 238"/>
              <a:gd name="T58" fmla="*/ 34 w 244"/>
              <a:gd name="T59" fmla="*/ 132 h 238"/>
              <a:gd name="T60" fmla="*/ 37 w 244"/>
              <a:gd name="T61" fmla="*/ 133 h 238"/>
              <a:gd name="T62" fmla="*/ 143 w 244"/>
              <a:gd name="T63" fmla="*/ 97 h 238"/>
              <a:gd name="T64" fmla="*/ 46 w 244"/>
              <a:gd name="T65" fmla="*/ 153 h 238"/>
              <a:gd name="T66" fmla="*/ 49 w 244"/>
              <a:gd name="T67" fmla="*/ 154 h 238"/>
              <a:gd name="T68" fmla="*/ 143 w 244"/>
              <a:gd name="T69" fmla="*/ 124 h 238"/>
              <a:gd name="T70" fmla="*/ 58 w 244"/>
              <a:gd name="T71" fmla="*/ 174 h 238"/>
              <a:gd name="T72" fmla="*/ 61 w 244"/>
              <a:gd name="T73" fmla="*/ 175 h 238"/>
              <a:gd name="T74" fmla="*/ 143 w 244"/>
              <a:gd name="T75" fmla="*/ 152 h 238"/>
              <a:gd name="T76" fmla="*/ 69 w 244"/>
              <a:gd name="T77" fmla="*/ 195 h 238"/>
              <a:gd name="T78" fmla="*/ 72 w 244"/>
              <a:gd name="T79" fmla="*/ 196 h 238"/>
              <a:gd name="T80" fmla="*/ 143 w 244"/>
              <a:gd name="T81" fmla="*/ 211 h 238"/>
              <a:gd name="T82" fmla="*/ 72 w 244"/>
              <a:gd name="T83" fmla="*/ 222 h 238"/>
              <a:gd name="T84" fmla="*/ 11 w 244"/>
              <a:gd name="T85" fmla="*/ 86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44" h="238">
                <a:moveTo>
                  <a:pt x="143" y="23"/>
                </a:moveTo>
                <a:cubicBezTo>
                  <a:pt x="146" y="26"/>
                  <a:pt x="151" y="27"/>
                  <a:pt x="155" y="25"/>
                </a:cubicBezTo>
                <a:cubicBezTo>
                  <a:pt x="159" y="22"/>
                  <a:pt x="161" y="16"/>
                  <a:pt x="159" y="12"/>
                </a:cubicBezTo>
                <a:cubicBezTo>
                  <a:pt x="157" y="9"/>
                  <a:pt x="155" y="8"/>
                  <a:pt x="153" y="7"/>
                </a:cubicBezTo>
                <a:cubicBezTo>
                  <a:pt x="165" y="0"/>
                  <a:pt x="165" y="0"/>
                  <a:pt x="165" y="0"/>
                </a:cubicBezTo>
                <a:cubicBezTo>
                  <a:pt x="237" y="131"/>
                  <a:pt x="237" y="131"/>
                  <a:pt x="237" y="131"/>
                </a:cubicBezTo>
                <a:cubicBezTo>
                  <a:pt x="244" y="143"/>
                  <a:pt x="239" y="157"/>
                  <a:pt x="228" y="164"/>
                </a:cubicBezTo>
                <a:cubicBezTo>
                  <a:pt x="143" y="211"/>
                  <a:pt x="143" y="211"/>
                  <a:pt x="143" y="211"/>
                </a:cubicBezTo>
                <a:cubicBezTo>
                  <a:pt x="143" y="157"/>
                  <a:pt x="143" y="157"/>
                  <a:pt x="143" y="157"/>
                </a:cubicBezTo>
                <a:cubicBezTo>
                  <a:pt x="215" y="117"/>
                  <a:pt x="215" y="117"/>
                  <a:pt x="215" y="117"/>
                </a:cubicBezTo>
                <a:cubicBezTo>
                  <a:pt x="216" y="116"/>
                  <a:pt x="216" y="115"/>
                  <a:pt x="216" y="114"/>
                </a:cubicBezTo>
                <a:cubicBezTo>
                  <a:pt x="215" y="113"/>
                  <a:pt x="214" y="112"/>
                  <a:pt x="213" y="113"/>
                </a:cubicBezTo>
                <a:cubicBezTo>
                  <a:pt x="143" y="152"/>
                  <a:pt x="143" y="152"/>
                  <a:pt x="143" y="152"/>
                </a:cubicBezTo>
                <a:cubicBezTo>
                  <a:pt x="143" y="129"/>
                  <a:pt x="143" y="129"/>
                  <a:pt x="143" y="129"/>
                </a:cubicBezTo>
                <a:cubicBezTo>
                  <a:pt x="203" y="96"/>
                  <a:pt x="203" y="96"/>
                  <a:pt x="203" y="96"/>
                </a:cubicBezTo>
                <a:cubicBezTo>
                  <a:pt x="204" y="95"/>
                  <a:pt x="205" y="94"/>
                  <a:pt x="204" y="93"/>
                </a:cubicBezTo>
                <a:cubicBezTo>
                  <a:pt x="204" y="92"/>
                  <a:pt x="202" y="91"/>
                  <a:pt x="201" y="92"/>
                </a:cubicBezTo>
                <a:cubicBezTo>
                  <a:pt x="143" y="124"/>
                  <a:pt x="143" y="124"/>
                  <a:pt x="143" y="124"/>
                </a:cubicBezTo>
                <a:cubicBezTo>
                  <a:pt x="143" y="102"/>
                  <a:pt x="143" y="102"/>
                  <a:pt x="143" y="102"/>
                </a:cubicBezTo>
                <a:cubicBezTo>
                  <a:pt x="192" y="75"/>
                  <a:pt x="192" y="75"/>
                  <a:pt x="192" y="75"/>
                </a:cubicBezTo>
                <a:cubicBezTo>
                  <a:pt x="193" y="74"/>
                  <a:pt x="193" y="73"/>
                  <a:pt x="193" y="72"/>
                </a:cubicBezTo>
                <a:cubicBezTo>
                  <a:pt x="192" y="71"/>
                  <a:pt x="191" y="70"/>
                  <a:pt x="190" y="71"/>
                </a:cubicBezTo>
                <a:cubicBezTo>
                  <a:pt x="143" y="97"/>
                  <a:pt x="143" y="97"/>
                  <a:pt x="143" y="97"/>
                </a:cubicBezTo>
                <a:cubicBezTo>
                  <a:pt x="143" y="74"/>
                  <a:pt x="143" y="74"/>
                  <a:pt x="143" y="74"/>
                </a:cubicBezTo>
                <a:cubicBezTo>
                  <a:pt x="180" y="54"/>
                  <a:pt x="180" y="54"/>
                  <a:pt x="180" y="54"/>
                </a:cubicBezTo>
                <a:cubicBezTo>
                  <a:pt x="181" y="53"/>
                  <a:pt x="182" y="52"/>
                  <a:pt x="181" y="51"/>
                </a:cubicBezTo>
                <a:cubicBezTo>
                  <a:pt x="180" y="50"/>
                  <a:pt x="179" y="49"/>
                  <a:pt x="178" y="50"/>
                </a:cubicBezTo>
                <a:cubicBezTo>
                  <a:pt x="143" y="69"/>
                  <a:pt x="143" y="69"/>
                  <a:pt x="143" y="69"/>
                </a:cubicBezTo>
                <a:lnTo>
                  <a:pt x="143" y="23"/>
                </a:lnTo>
                <a:close/>
                <a:moveTo>
                  <a:pt x="11" y="86"/>
                </a:moveTo>
                <a:cubicBezTo>
                  <a:pt x="10" y="88"/>
                  <a:pt x="11" y="91"/>
                  <a:pt x="12" y="93"/>
                </a:cubicBezTo>
                <a:cubicBezTo>
                  <a:pt x="14" y="98"/>
                  <a:pt x="20" y="99"/>
                  <a:pt x="25" y="97"/>
                </a:cubicBezTo>
                <a:cubicBezTo>
                  <a:pt x="30" y="94"/>
                  <a:pt x="31" y="88"/>
                  <a:pt x="29" y="84"/>
                </a:cubicBezTo>
                <a:cubicBezTo>
                  <a:pt x="28" y="81"/>
                  <a:pt x="25" y="80"/>
                  <a:pt x="23" y="79"/>
                </a:cubicBezTo>
                <a:cubicBezTo>
                  <a:pt x="37" y="71"/>
                  <a:pt x="37" y="71"/>
                  <a:pt x="37" y="71"/>
                </a:cubicBezTo>
                <a:cubicBezTo>
                  <a:pt x="36" y="74"/>
                  <a:pt x="36" y="76"/>
                  <a:pt x="38" y="79"/>
                </a:cubicBezTo>
                <a:cubicBezTo>
                  <a:pt x="40" y="83"/>
                  <a:pt x="46" y="85"/>
                  <a:pt x="51" y="82"/>
                </a:cubicBezTo>
                <a:cubicBezTo>
                  <a:pt x="56" y="80"/>
                  <a:pt x="57" y="74"/>
                  <a:pt x="55" y="69"/>
                </a:cubicBezTo>
                <a:cubicBezTo>
                  <a:pt x="53" y="67"/>
                  <a:pt x="51" y="65"/>
                  <a:pt x="49" y="65"/>
                </a:cubicBezTo>
                <a:cubicBezTo>
                  <a:pt x="63" y="57"/>
                  <a:pt x="63" y="57"/>
                  <a:pt x="63" y="57"/>
                </a:cubicBezTo>
                <a:cubicBezTo>
                  <a:pt x="62" y="59"/>
                  <a:pt x="63" y="62"/>
                  <a:pt x="64" y="64"/>
                </a:cubicBezTo>
                <a:cubicBezTo>
                  <a:pt x="66" y="69"/>
                  <a:pt x="72" y="71"/>
                  <a:pt x="77" y="68"/>
                </a:cubicBezTo>
                <a:cubicBezTo>
                  <a:pt x="82" y="65"/>
                  <a:pt x="83" y="59"/>
                  <a:pt x="81" y="55"/>
                </a:cubicBezTo>
                <a:cubicBezTo>
                  <a:pt x="80" y="52"/>
                  <a:pt x="77" y="51"/>
                  <a:pt x="75" y="50"/>
                </a:cubicBezTo>
                <a:cubicBezTo>
                  <a:pt x="89" y="42"/>
                  <a:pt x="89" y="42"/>
                  <a:pt x="89" y="42"/>
                </a:cubicBezTo>
                <a:cubicBezTo>
                  <a:pt x="88" y="45"/>
                  <a:pt x="88" y="47"/>
                  <a:pt x="90" y="50"/>
                </a:cubicBezTo>
                <a:cubicBezTo>
                  <a:pt x="92" y="54"/>
                  <a:pt x="98" y="56"/>
                  <a:pt x="103" y="54"/>
                </a:cubicBezTo>
                <a:cubicBezTo>
                  <a:pt x="108" y="51"/>
                  <a:pt x="109" y="45"/>
                  <a:pt x="107" y="40"/>
                </a:cubicBezTo>
                <a:cubicBezTo>
                  <a:pt x="105" y="38"/>
                  <a:pt x="103" y="36"/>
                  <a:pt x="101" y="36"/>
                </a:cubicBezTo>
                <a:cubicBezTo>
                  <a:pt x="115" y="28"/>
                  <a:pt x="115" y="28"/>
                  <a:pt x="115" y="28"/>
                </a:cubicBezTo>
                <a:cubicBezTo>
                  <a:pt x="114" y="30"/>
                  <a:pt x="114" y="33"/>
                  <a:pt x="116" y="35"/>
                </a:cubicBezTo>
                <a:cubicBezTo>
                  <a:pt x="118" y="40"/>
                  <a:pt x="124" y="42"/>
                  <a:pt x="129" y="39"/>
                </a:cubicBezTo>
                <a:cubicBezTo>
                  <a:pt x="134" y="37"/>
                  <a:pt x="135" y="31"/>
                  <a:pt x="133" y="26"/>
                </a:cubicBezTo>
                <a:cubicBezTo>
                  <a:pt x="131" y="24"/>
                  <a:pt x="129" y="22"/>
                  <a:pt x="127" y="21"/>
                </a:cubicBezTo>
                <a:cubicBezTo>
                  <a:pt x="141" y="14"/>
                  <a:pt x="141" y="14"/>
                  <a:pt x="141" y="14"/>
                </a:cubicBezTo>
                <a:cubicBezTo>
                  <a:pt x="140" y="16"/>
                  <a:pt x="140" y="19"/>
                  <a:pt x="142" y="21"/>
                </a:cubicBezTo>
                <a:cubicBezTo>
                  <a:pt x="142" y="22"/>
                  <a:pt x="142" y="22"/>
                  <a:pt x="143" y="23"/>
                </a:cubicBezTo>
                <a:cubicBezTo>
                  <a:pt x="143" y="69"/>
                  <a:pt x="143" y="69"/>
                  <a:pt x="143" y="69"/>
                </a:cubicBezTo>
                <a:cubicBezTo>
                  <a:pt x="35" y="129"/>
                  <a:pt x="35" y="129"/>
                  <a:pt x="35" y="129"/>
                </a:cubicBezTo>
                <a:cubicBezTo>
                  <a:pt x="34" y="129"/>
                  <a:pt x="34" y="131"/>
                  <a:pt x="34" y="132"/>
                </a:cubicBezTo>
                <a:cubicBezTo>
                  <a:pt x="35" y="133"/>
                  <a:pt x="36" y="133"/>
                  <a:pt x="37" y="133"/>
                </a:cubicBezTo>
                <a:cubicBezTo>
                  <a:pt x="37" y="133"/>
                  <a:pt x="37" y="133"/>
                  <a:pt x="37" y="133"/>
                </a:cubicBezTo>
                <a:cubicBezTo>
                  <a:pt x="143" y="74"/>
                  <a:pt x="143" y="74"/>
                  <a:pt x="143" y="74"/>
                </a:cubicBezTo>
                <a:cubicBezTo>
                  <a:pt x="143" y="97"/>
                  <a:pt x="143" y="97"/>
                  <a:pt x="143" y="97"/>
                </a:cubicBezTo>
                <a:cubicBezTo>
                  <a:pt x="47" y="150"/>
                  <a:pt x="47" y="150"/>
                  <a:pt x="47" y="150"/>
                </a:cubicBezTo>
                <a:cubicBezTo>
                  <a:pt x="46" y="150"/>
                  <a:pt x="45" y="152"/>
                  <a:pt x="46" y="153"/>
                </a:cubicBezTo>
                <a:cubicBezTo>
                  <a:pt x="47" y="154"/>
                  <a:pt x="48" y="154"/>
                  <a:pt x="49" y="154"/>
                </a:cubicBezTo>
                <a:cubicBezTo>
                  <a:pt x="49" y="154"/>
                  <a:pt x="49" y="154"/>
                  <a:pt x="49" y="154"/>
                </a:cubicBezTo>
                <a:cubicBezTo>
                  <a:pt x="143" y="102"/>
                  <a:pt x="143" y="102"/>
                  <a:pt x="143" y="102"/>
                </a:cubicBezTo>
                <a:cubicBezTo>
                  <a:pt x="143" y="124"/>
                  <a:pt x="143" y="124"/>
                  <a:pt x="143" y="124"/>
                </a:cubicBezTo>
                <a:cubicBezTo>
                  <a:pt x="59" y="171"/>
                  <a:pt x="59" y="171"/>
                  <a:pt x="59" y="171"/>
                </a:cubicBezTo>
                <a:cubicBezTo>
                  <a:pt x="57" y="171"/>
                  <a:pt x="57" y="173"/>
                  <a:pt x="58" y="174"/>
                </a:cubicBezTo>
                <a:cubicBezTo>
                  <a:pt x="58" y="175"/>
                  <a:pt x="60" y="175"/>
                  <a:pt x="61" y="175"/>
                </a:cubicBezTo>
                <a:cubicBezTo>
                  <a:pt x="61" y="175"/>
                  <a:pt x="61" y="175"/>
                  <a:pt x="61" y="175"/>
                </a:cubicBezTo>
                <a:cubicBezTo>
                  <a:pt x="143" y="129"/>
                  <a:pt x="143" y="129"/>
                  <a:pt x="143" y="129"/>
                </a:cubicBezTo>
                <a:cubicBezTo>
                  <a:pt x="143" y="152"/>
                  <a:pt x="143" y="152"/>
                  <a:pt x="143" y="152"/>
                </a:cubicBezTo>
                <a:cubicBezTo>
                  <a:pt x="70" y="192"/>
                  <a:pt x="70" y="192"/>
                  <a:pt x="70" y="192"/>
                </a:cubicBezTo>
                <a:cubicBezTo>
                  <a:pt x="69" y="193"/>
                  <a:pt x="69" y="194"/>
                  <a:pt x="69" y="195"/>
                </a:cubicBezTo>
                <a:cubicBezTo>
                  <a:pt x="70" y="196"/>
                  <a:pt x="71" y="196"/>
                  <a:pt x="72" y="196"/>
                </a:cubicBezTo>
                <a:cubicBezTo>
                  <a:pt x="72" y="196"/>
                  <a:pt x="72" y="196"/>
                  <a:pt x="72" y="196"/>
                </a:cubicBezTo>
                <a:cubicBezTo>
                  <a:pt x="143" y="157"/>
                  <a:pt x="143" y="157"/>
                  <a:pt x="143" y="157"/>
                </a:cubicBezTo>
                <a:cubicBezTo>
                  <a:pt x="143" y="211"/>
                  <a:pt x="143" y="211"/>
                  <a:pt x="143" y="211"/>
                </a:cubicBezTo>
                <a:cubicBezTo>
                  <a:pt x="105" y="232"/>
                  <a:pt x="105" y="232"/>
                  <a:pt x="105" y="232"/>
                </a:cubicBezTo>
                <a:cubicBezTo>
                  <a:pt x="93" y="238"/>
                  <a:pt x="79" y="234"/>
                  <a:pt x="72" y="222"/>
                </a:cubicBezTo>
                <a:cubicBezTo>
                  <a:pt x="0" y="92"/>
                  <a:pt x="0" y="92"/>
                  <a:pt x="0" y="92"/>
                </a:cubicBezTo>
                <a:lnTo>
                  <a:pt x="11" y="86"/>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23" name="Freeform 161"/>
          <p:cNvSpPr>
            <a:spLocks noEditPoints="1" noChangeArrowheads="1"/>
          </p:cNvSpPr>
          <p:nvPr/>
        </p:nvSpPr>
        <p:spPr bwMode="auto">
          <a:xfrm>
            <a:off x="6807200" y="3479800"/>
            <a:ext cx="398463" cy="404813"/>
          </a:xfrm>
          <a:custGeom>
            <a:avLst/>
            <a:gdLst>
              <a:gd name="T0" fmla="*/ 167 w 235"/>
              <a:gd name="T1" fmla="*/ 222 h 239"/>
              <a:gd name="T2" fmla="*/ 171 w 235"/>
              <a:gd name="T3" fmla="*/ 168 h 239"/>
              <a:gd name="T4" fmla="*/ 173 w 235"/>
              <a:gd name="T5" fmla="*/ 154 h 239"/>
              <a:gd name="T6" fmla="*/ 164 w 235"/>
              <a:gd name="T7" fmla="*/ 124 h 239"/>
              <a:gd name="T8" fmla="*/ 209 w 235"/>
              <a:gd name="T9" fmla="*/ 90 h 239"/>
              <a:gd name="T10" fmla="*/ 136 w 235"/>
              <a:gd name="T11" fmla="*/ 19 h 239"/>
              <a:gd name="T12" fmla="*/ 136 w 235"/>
              <a:gd name="T13" fmla="*/ 19 h 239"/>
              <a:gd name="T14" fmla="*/ 146 w 235"/>
              <a:gd name="T15" fmla="*/ 213 h 239"/>
              <a:gd name="T16" fmla="*/ 136 w 235"/>
              <a:gd name="T17" fmla="*/ 184 h 239"/>
              <a:gd name="T18" fmla="*/ 164 w 235"/>
              <a:gd name="T19" fmla="*/ 227 h 239"/>
              <a:gd name="T20" fmla="*/ 149 w 235"/>
              <a:gd name="T21" fmla="*/ 122 h 239"/>
              <a:gd name="T22" fmla="*/ 164 w 235"/>
              <a:gd name="T23" fmla="*/ 149 h 239"/>
              <a:gd name="T24" fmla="*/ 136 w 235"/>
              <a:gd name="T25" fmla="*/ 125 h 239"/>
              <a:gd name="T26" fmla="*/ 136 w 235"/>
              <a:gd name="T27" fmla="*/ 94 h 239"/>
              <a:gd name="T28" fmla="*/ 136 w 235"/>
              <a:gd name="T29" fmla="*/ 42 h 239"/>
              <a:gd name="T30" fmla="*/ 132 w 235"/>
              <a:gd name="T31" fmla="*/ 235 h 239"/>
              <a:gd name="T32" fmla="*/ 112 w 235"/>
              <a:gd name="T33" fmla="*/ 173 h 239"/>
              <a:gd name="T34" fmla="*/ 126 w 235"/>
              <a:gd name="T35" fmla="*/ 147 h 239"/>
              <a:gd name="T36" fmla="*/ 128 w 235"/>
              <a:gd name="T37" fmla="*/ 133 h 239"/>
              <a:gd name="T38" fmla="*/ 135 w 235"/>
              <a:gd name="T39" fmla="*/ 152 h 239"/>
              <a:gd name="T40" fmla="*/ 136 w 235"/>
              <a:gd name="T41" fmla="*/ 173 h 239"/>
              <a:gd name="T42" fmla="*/ 115 w 235"/>
              <a:gd name="T43" fmla="*/ 194 h 239"/>
              <a:gd name="T44" fmla="*/ 136 w 235"/>
              <a:gd name="T45" fmla="*/ 237 h 239"/>
              <a:gd name="T46" fmla="*/ 112 w 235"/>
              <a:gd name="T47" fmla="*/ 83 h 239"/>
              <a:gd name="T48" fmla="*/ 112 w 235"/>
              <a:gd name="T49" fmla="*/ 30 h 239"/>
              <a:gd name="T50" fmla="*/ 103 w 235"/>
              <a:gd name="T51" fmla="*/ 3 h 239"/>
              <a:gd name="T52" fmla="*/ 101 w 235"/>
              <a:gd name="T53" fmla="*/ 192 h 239"/>
              <a:gd name="T54" fmla="*/ 112 w 235"/>
              <a:gd name="T55" fmla="*/ 83 h 239"/>
              <a:gd name="T56" fmla="*/ 98 w 235"/>
              <a:gd name="T57" fmla="*/ 114 h 239"/>
              <a:gd name="T58" fmla="*/ 112 w 235"/>
              <a:gd name="T59" fmla="*/ 136 h 239"/>
              <a:gd name="T60" fmla="*/ 95 w 235"/>
              <a:gd name="T61" fmla="*/ 96 h 239"/>
              <a:gd name="T62" fmla="*/ 112 w 235"/>
              <a:gd name="T63" fmla="*/ 83 h 239"/>
              <a:gd name="T64" fmla="*/ 91 w 235"/>
              <a:gd name="T65" fmla="*/ 162 h 239"/>
              <a:gd name="T66" fmla="*/ 76 w 235"/>
              <a:gd name="T67" fmla="*/ 209 h 239"/>
              <a:gd name="T68" fmla="*/ 76 w 235"/>
              <a:gd name="T69" fmla="*/ 5 h 239"/>
              <a:gd name="T70" fmla="*/ 76 w 235"/>
              <a:gd name="T71" fmla="*/ 41 h 239"/>
              <a:gd name="T72" fmla="*/ 76 w 235"/>
              <a:gd name="T73" fmla="*/ 83 h 239"/>
              <a:gd name="T74" fmla="*/ 91 w 235"/>
              <a:gd name="T75" fmla="*/ 104 h 239"/>
              <a:gd name="T76" fmla="*/ 84 w 235"/>
              <a:gd name="T77" fmla="*/ 143 h 239"/>
              <a:gd name="T78" fmla="*/ 82 w 235"/>
              <a:gd name="T79" fmla="*/ 158 h 239"/>
              <a:gd name="T80" fmla="*/ 81 w 235"/>
              <a:gd name="T81" fmla="*/ 126 h 239"/>
              <a:gd name="T82" fmla="*/ 83 w 235"/>
              <a:gd name="T83" fmla="*/ 112 h 239"/>
              <a:gd name="T84" fmla="*/ 67 w 235"/>
              <a:gd name="T85" fmla="*/ 205 h 239"/>
              <a:gd name="T86" fmla="*/ 67 w 235"/>
              <a:gd name="T87" fmla="*/ 140 h 239"/>
              <a:gd name="T88" fmla="*/ 76 w 235"/>
              <a:gd name="T89" fmla="*/ 161 h 239"/>
              <a:gd name="T90" fmla="*/ 76 w 235"/>
              <a:gd name="T91" fmla="*/ 180 h 239"/>
              <a:gd name="T92" fmla="*/ 76 w 235"/>
              <a:gd name="T93" fmla="*/ 5 h 239"/>
              <a:gd name="T94" fmla="*/ 76 w 235"/>
              <a:gd name="T95" fmla="*/ 66 h 239"/>
              <a:gd name="T96" fmla="*/ 76 w 235"/>
              <a:gd name="T97" fmla="*/ 108 h 239"/>
              <a:gd name="T98" fmla="*/ 76 w 235"/>
              <a:gd name="T99" fmla="*/ 108 h 239"/>
              <a:gd name="T100" fmla="*/ 55 w 235"/>
              <a:gd name="T101" fmla="*/ 171 h 239"/>
              <a:gd name="T102" fmla="*/ 46 w 235"/>
              <a:gd name="T103" fmla="*/ 61 h 239"/>
              <a:gd name="T104" fmla="*/ 59 w 235"/>
              <a:gd name="T105" fmla="*/ 80 h 239"/>
              <a:gd name="T106" fmla="*/ 67 w 235"/>
              <a:gd name="T107" fmla="*/ 104 h 239"/>
              <a:gd name="T108" fmla="*/ 46 w 235"/>
              <a:gd name="T109" fmla="*/ 61 h 239"/>
              <a:gd name="T110" fmla="*/ 46 w 235"/>
              <a:gd name="T111" fmla="*/ 141 h 239"/>
              <a:gd name="T112" fmla="*/ 19 w 235"/>
              <a:gd name="T113" fmla="*/ 182 h 239"/>
              <a:gd name="T114" fmla="*/ 45 w 235"/>
              <a:gd name="T115" fmla="*/ 109 h 239"/>
              <a:gd name="T116" fmla="*/ 46 w 235"/>
              <a:gd name="T117" fmla="*/ 130 h 239"/>
              <a:gd name="T118" fmla="*/ 25 w 235"/>
              <a:gd name="T119" fmla="*/ 152 h 239"/>
              <a:gd name="T120" fmla="*/ 46 w 235"/>
              <a:gd name="T121" fmla="*/ 195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5" h="239">
                <a:moveTo>
                  <a:pt x="164" y="32"/>
                </a:moveTo>
                <a:cubicBezTo>
                  <a:pt x="216" y="56"/>
                  <a:pt x="216" y="56"/>
                  <a:pt x="216" y="56"/>
                </a:cubicBezTo>
                <a:cubicBezTo>
                  <a:pt x="229" y="62"/>
                  <a:pt x="235" y="78"/>
                  <a:pt x="228" y="91"/>
                </a:cubicBezTo>
                <a:cubicBezTo>
                  <a:pt x="167" y="222"/>
                  <a:pt x="167" y="222"/>
                  <a:pt x="167" y="222"/>
                </a:cubicBezTo>
                <a:cubicBezTo>
                  <a:pt x="166" y="224"/>
                  <a:pt x="165" y="226"/>
                  <a:pt x="164" y="227"/>
                </a:cubicBezTo>
                <a:cubicBezTo>
                  <a:pt x="164" y="183"/>
                  <a:pt x="164" y="183"/>
                  <a:pt x="164" y="183"/>
                </a:cubicBezTo>
                <a:cubicBezTo>
                  <a:pt x="165" y="182"/>
                  <a:pt x="165" y="182"/>
                  <a:pt x="165" y="181"/>
                </a:cubicBezTo>
                <a:cubicBezTo>
                  <a:pt x="171" y="168"/>
                  <a:pt x="171" y="168"/>
                  <a:pt x="171" y="168"/>
                </a:cubicBezTo>
                <a:cubicBezTo>
                  <a:pt x="172" y="166"/>
                  <a:pt x="171" y="164"/>
                  <a:pt x="169" y="163"/>
                </a:cubicBezTo>
                <a:cubicBezTo>
                  <a:pt x="164" y="160"/>
                  <a:pt x="164" y="160"/>
                  <a:pt x="164" y="160"/>
                </a:cubicBezTo>
                <a:cubicBezTo>
                  <a:pt x="164" y="149"/>
                  <a:pt x="164" y="149"/>
                  <a:pt x="164" y="149"/>
                </a:cubicBezTo>
                <a:cubicBezTo>
                  <a:pt x="173" y="154"/>
                  <a:pt x="173" y="154"/>
                  <a:pt x="173" y="154"/>
                </a:cubicBezTo>
                <a:cubicBezTo>
                  <a:pt x="176" y="155"/>
                  <a:pt x="178" y="154"/>
                  <a:pt x="179" y="152"/>
                </a:cubicBezTo>
                <a:cubicBezTo>
                  <a:pt x="185" y="139"/>
                  <a:pt x="185" y="139"/>
                  <a:pt x="185" y="139"/>
                </a:cubicBezTo>
                <a:cubicBezTo>
                  <a:pt x="186" y="137"/>
                  <a:pt x="185" y="134"/>
                  <a:pt x="183" y="133"/>
                </a:cubicBezTo>
                <a:cubicBezTo>
                  <a:pt x="164" y="124"/>
                  <a:pt x="164" y="124"/>
                  <a:pt x="164" y="124"/>
                </a:cubicBezTo>
                <a:cubicBezTo>
                  <a:pt x="164" y="107"/>
                  <a:pt x="164" y="107"/>
                  <a:pt x="164" y="107"/>
                </a:cubicBezTo>
                <a:cubicBezTo>
                  <a:pt x="183" y="116"/>
                  <a:pt x="183" y="116"/>
                  <a:pt x="183" y="116"/>
                </a:cubicBezTo>
                <a:cubicBezTo>
                  <a:pt x="189" y="119"/>
                  <a:pt x="197" y="116"/>
                  <a:pt x="200" y="110"/>
                </a:cubicBezTo>
                <a:cubicBezTo>
                  <a:pt x="209" y="90"/>
                  <a:pt x="209" y="90"/>
                  <a:pt x="209" y="90"/>
                </a:cubicBezTo>
                <a:cubicBezTo>
                  <a:pt x="212" y="84"/>
                  <a:pt x="209" y="76"/>
                  <a:pt x="203" y="73"/>
                </a:cubicBezTo>
                <a:cubicBezTo>
                  <a:pt x="164" y="55"/>
                  <a:pt x="164" y="55"/>
                  <a:pt x="164" y="55"/>
                </a:cubicBezTo>
                <a:lnTo>
                  <a:pt x="164" y="32"/>
                </a:lnTo>
                <a:close/>
                <a:moveTo>
                  <a:pt x="136" y="19"/>
                </a:moveTo>
                <a:cubicBezTo>
                  <a:pt x="164" y="32"/>
                  <a:pt x="164" y="32"/>
                  <a:pt x="164" y="32"/>
                </a:cubicBezTo>
                <a:cubicBezTo>
                  <a:pt x="164" y="55"/>
                  <a:pt x="164" y="55"/>
                  <a:pt x="164" y="55"/>
                </a:cubicBezTo>
                <a:cubicBezTo>
                  <a:pt x="136" y="42"/>
                  <a:pt x="136" y="42"/>
                  <a:pt x="136" y="42"/>
                </a:cubicBezTo>
                <a:cubicBezTo>
                  <a:pt x="136" y="19"/>
                  <a:pt x="136" y="19"/>
                  <a:pt x="136" y="19"/>
                </a:cubicBezTo>
                <a:close/>
                <a:moveTo>
                  <a:pt x="164" y="227"/>
                </a:moveTo>
                <a:cubicBezTo>
                  <a:pt x="158" y="236"/>
                  <a:pt x="147" y="239"/>
                  <a:pt x="136" y="237"/>
                </a:cubicBezTo>
                <a:cubicBezTo>
                  <a:pt x="136" y="209"/>
                  <a:pt x="136" y="209"/>
                  <a:pt x="136" y="209"/>
                </a:cubicBezTo>
                <a:cubicBezTo>
                  <a:pt x="146" y="213"/>
                  <a:pt x="146" y="213"/>
                  <a:pt x="146" y="213"/>
                </a:cubicBezTo>
                <a:cubicBezTo>
                  <a:pt x="148" y="214"/>
                  <a:pt x="150" y="213"/>
                  <a:pt x="151" y="211"/>
                </a:cubicBezTo>
                <a:cubicBezTo>
                  <a:pt x="157" y="198"/>
                  <a:pt x="157" y="198"/>
                  <a:pt x="157" y="198"/>
                </a:cubicBezTo>
                <a:cubicBezTo>
                  <a:pt x="158" y="196"/>
                  <a:pt x="158" y="193"/>
                  <a:pt x="155" y="192"/>
                </a:cubicBezTo>
                <a:cubicBezTo>
                  <a:pt x="136" y="184"/>
                  <a:pt x="136" y="184"/>
                  <a:pt x="136" y="184"/>
                </a:cubicBezTo>
                <a:cubicBezTo>
                  <a:pt x="136" y="173"/>
                  <a:pt x="136" y="173"/>
                  <a:pt x="136" y="173"/>
                </a:cubicBezTo>
                <a:cubicBezTo>
                  <a:pt x="160" y="183"/>
                  <a:pt x="160" y="183"/>
                  <a:pt x="160" y="183"/>
                </a:cubicBezTo>
                <a:cubicBezTo>
                  <a:pt x="161" y="184"/>
                  <a:pt x="163" y="184"/>
                  <a:pt x="164" y="183"/>
                </a:cubicBezTo>
                <a:cubicBezTo>
                  <a:pt x="164" y="227"/>
                  <a:pt x="164" y="227"/>
                  <a:pt x="164" y="227"/>
                </a:cubicBezTo>
                <a:close/>
                <a:moveTo>
                  <a:pt x="164" y="107"/>
                </a:moveTo>
                <a:cubicBezTo>
                  <a:pt x="164" y="124"/>
                  <a:pt x="164" y="124"/>
                  <a:pt x="164" y="124"/>
                </a:cubicBezTo>
                <a:cubicBezTo>
                  <a:pt x="155" y="120"/>
                  <a:pt x="155" y="120"/>
                  <a:pt x="155" y="120"/>
                </a:cubicBezTo>
                <a:cubicBezTo>
                  <a:pt x="153" y="119"/>
                  <a:pt x="150" y="120"/>
                  <a:pt x="149" y="122"/>
                </a:cubicBezTo>
                <a:cubicBezTo>
                  <a:pt x="143" y="135"/>
                  <a:pt x="143" y="135"/>
                  <a:pt x="143" y="135"/>
                </a:cubicBezTo>
                <a:cubicBezTo>
                  <a:pt x="143" y="135"/>
                  <a:pt x="143" y="135"/>
                  <a:pt x="143" y="135"/>
                </a:cubicBezTo>
                <a:cubicBezTo>
                  <a:pt x="142" y="137"/>
                  <a:pt x="143" y="140"/>
                  <a:pt x="145" y="141"/>
                </a:cubicBezTo>
                <a:cubicBezTo>
                  <a:pt x="164" y="149"/>
                  <a:pt x="164" y="149"/>
                  <a:pt x="164" y="149"/>
                </a:cubicBezTo>
                <a:cubicBezTo>
                  <a:pt x="164" y="160"/>
                  <a:pt x="164" y="160"/>
                  <a:pt x="164" y="160"/>
                </a:cubicBezTo>
                <a:cubicBezTo>
                  <a:pt x="141" y="149"/>
                  <a:pt x="141" y="149"/>
                  <a:pt x="141" y="149"/>
                </a:cubicBezTo>
                <a:cubicBezTo>
                  <a:pt x="140" y="149"/>
                  <a:pt x="138" y="149"/>
                  <a:pt x="136" y="150"/>
                </a:cubicBezTo>
                <a:cubicBezTo>
                  <a:pt x="136" y="125"/>
                  <a:pt x="136" y="125"/>
                  <a:pt x="136" y="125"/>
                </a:cubicBezTo>
                <a:cubicBezTo>
                  <a:pt x="140" y="118"/>
                  <a:pt x="140" y="118"/>
                  <a:pt x="140" y="118"/>
                </a:cubicBezTo>
                <a:cubicBezTo>
                  <a:pt x="141" y="116"/>
                  <a:pt x="140" y="113"/>
                  <a:pt x="138" y="112"/>
                </a:cubicBezTo>
                <a:cubicBezTo>
                  <a:pt x="136" y="111"/>
                  <a:pt x="136" y="111"/>
                  <a:pt x="136" y="111"/>
                </a:cubicBezTo>
                <a:cubicBezTo>
                  <a:pt x="136" y="94"/>
                  <a:pt x="136" y="94"/>
                  <a:pt x="136" y="94"/>
                </a:cubicBezTo>
                <a:lnTo>
                  <a:pt x="164" y="107"/>
                </a:lnTo>
                <a:close/>
                <a:moveTo>
                  <a:pt x="112" y="7"/>
                </a:moveTo>
                <a:cubicBezTo>
                  <a:pt x="136" y="19"/>
                  <a:pt x="136" y="19"/>
                  <a:pt x="136" y="19"/>
                </a:cubicBezTo>
                <a:cubicBezTo>
                  <a:pt x="136" y="42"/>
                  <a:pt x="136" y="42"/>
                  <a:pt x="136" y="42"/>
                </a:cubicBezTo>
                <a:cubicBezTo>
                  <a:pt x="112" y="30"/>
                  <a:pt x="112" y="30"/>
                  <a:pt x="112" y="30"/>
                </a:cubicBezTo>
                <a:cubicBezTo>
                  <a:pt x="112" y="7"/>
                  <a:pt x="112" y="7"/>
                  <a:pt x="112" y="7"/>
                </a:cubicBezTo>
                <a:close/>
                <a:moveTo>
                  <a:pt x="136" y="237"/>
                </a:moveTo>
                <a:cubicBezTo>
                  <a:pt x="135" y="236"/>
                  <a:pt x="133" y="236"/>
                  <a:pt x="132" y="235"/>
                </a:cubicBezTo>
                <a:cubicBezTo>
                  <a:pt x="112" y="226"/>
                  <a:pt x="112" y="226"/>
                  <a:pt x="112" y="226"/>
                </a:cubicBezTo>
                <a:cubicBezTo>
                  <a:pt x="112" y="177"/>
                  <a:pt x="112" y="177"/>
                  <a:pt x="112" y="177"/>
                </a:cubicBezTo>
                <a:cubicBezTo>
                  <a:pt x="112" y="177"/>
                  <a:pt x="112" y="177"/>
                  <a:pt x="112" y="177"/>
                </a:cubicBezTo>
                <a:cubicBezTo>
                  <a:pt x="113" y="175"/>
                  <a:pt x="113" y="174"/>
                  <a:pt x="112" y="173"/>
                </a:cubicBezTo>
                <a:cubicBezTo>
                  <a:pt x="112" y="161"/>
                  <a:pt x="112" y="161"/>
                  <a:pt x="112" y="161"/>
                </a:cubicBezTo>
                <a:cubicBezTo>
                  <a:pt x="114" y="162"/>
                  <a:pt x="114" y="162"/>
                  <a:pt x="114" y="162"/>
                </a:cubicBezTo>
                <a:cubicBezTo>
                  <a:pt x="116" y="163"/>
                  <a:pt x="119" y="162"/>
                  <a:pt x="120" y="160"/>
                </a:cubicBezTo>
                <a:cubicBezTo>
                  <a:pt x="126" y="147"/>
                  <a:pt x="126" y="147"/>
                  <a:pt x="126" y="147"/>
                </a:cubicBezTo>
                <a:cubicBezTo>
                  <a:pt x="127" y="145"/>
                  <a:pt x="126" y="142"/>
                  <a:pt x="124" y="141"/>
                </a:cubicBezTo>
                <a:cubicBezTo>
                  <a:pt x="112" y="136"/>
                  <a:pt x="112" y="136"/>
                  <a:pt x="112" y="136"/>
                </a:cubicBezTo>
                <a:cubicBezTo>
                  <a:pt x="112" y="125"/>
                  <a:pt x="112" y="125"/>
                  <a:pt x="112" y="125"/>
                </a:cubicBezTo>
                <a:cubicBezTo>
                  <a:pt x="128" y="133"/>
                  <a:pt x="128" y="133"/>
                  <a:pt x="128" y="133"/>
                </a:cubicBezTo>
                <a:cubicBezTo>
                  <a:pt x="130" y="134"/>
                  <a:pt x="133" y="133"/>
                  <a:pt x="134" y="130"/>
                </a:cubicBezTo>
                <a:cubicBezTo>
                  <a:pt x="136" y="125"/>
                  <a:pt x="136" y="125"/>
                  <a:pt x="136" y="125"/>
                </a:cubicBezTo>
                <a:cubicBezTo>
                  <a:pt x="136" y="150"/>
                  <a:pt x="136" y="150"/>
                  <a:pt x="136" y="150"/>
                </a:cubicBezTo>
                <a:cubicBezTo>
                  <a:pt x="136" y="151"/>
                  <a:pt x="136" y="151"/>
                  <a:pt x="135" y="152"/>
                </a:cubicBezTo>
                <a:cubicBezTo>
                  <a:pt x="129" y="164"/>
                  <a:pt x="129" y="164"/>
                  <a:pt x="129" y="164"/>
                </a:cubicBezTo>
                <a:cubicBezTo>
                  <a:pt x="129" y="164"/>
                  <a:pt x="129" y="164"/>
                  <a:pt x="129" y="164"/>
                </a:cubicBezTo>
                <a:cubicBezTo>
                  <a:pt x="128" y="167"/>
                  <a:pt x="129" y="169"/>
                  <a:pt x="131" y="170"/>
                </a:cubicBezTo>
                <a:cubicBezTo>
                  <a:pt x="136" y="173"/>
                  <a:pt x="136" y="173"/>
                  <a:pt x="136" y="173"/>
                </a:cubicBezTo>
                <a:cubicBezTo>
                  <a:pt x="136" y="184"/>
                  <a:pt x="136" y="184"/>
                  <a:pt x="136" y="184"/>
                </a:cubicBezTo>
                <a:cubicBezTo>
                  <a:pt x="127" y="179"/>
                  <a:pt x="127" y="179"/>
                  <a:pt x="127" y="179"/>
                </a:cubicBezTo>
                <a:cubicBezTo>
                  <a:pt x="125" y="178"/>
                  <a:pt x="123" y="179"/>
                  <a:pt x="122" y="181"/>
                </a:cubicBezTo>
                <a:cubicBezTo>
                  <a:pt x="115" y="194"/>
                  <a:pt x="115" y="194"/>
                  <a:pt x="115" y="194"/>
                </a:cubicBezTo>
                <a:cubicBezTo>
                  <a:pt x="115" y="194"/>
                  <a:pt x="115" y="194"/>
                  <a:pt x="115" y="194"/>
                </a:cubicBezTo>
                <a:cubicBezTo>
                  <a:pt x="115" y="196"/>
                  <a:pt x="115" y="199"/>
                  <a:pt x="118" y="200"/>
                </a:cubicBezTo>
                <a:cubicBezTo>
                  <a:pt x="136" y="209"/>
                  <a:pt x="136" y="209"/>
                  <a:pt x="136" y="209"/>
                </a:cubicBezTo>
                <a:cubicBezTo>
                  <a:pt x="136" y="237"/>
                  <a:pt x="136" y="237"/>
                  <a:pt x="136" y="237"/>
                </a:cubicBezTo>
                <a:close/>
                <a:moveTo>
                  <a:pt x="136" y="94"/>
                </a:moveTo>
                <a:cubicBezTo>
                  <a:pt x="136" y="111"/>
                  <a:pt x="136" y="111"/>
                  <a:pt x="136" y="111"/>
                </a:cubicBezTo>
                <a:cubicBezTo>
                  <a:pt x="112" y="100"/>
                  <a:pt x="112" y="100"/>
                  <a:pt x="112" y="100"/>
                </a:cubicBezTo>
                <a:cubicBezTo>
                  <a:pt x="112" y="83"/>
                  <a:pt x="112" y="83"/>
                  <a:pt x="112" y="83"/>
                </a:cubicBezTo>
                <a:lnTo>
                  <a:pt x="136" y="94"/>
                </a:lnTo>
                <a:close/>
                <a:moveTo>
                  <a:pt x="103" y="3"/>
                </a:moveTo>
                <a:cubicBezTo>
                  <a:pt x="112" y="7"/>
                  <a:pt x="112" y="7"/>
                  <a:pt x="112" y="7"/>
                </a:cubicBezTo>
                <a:cubicBezTo>
                  <a:pt x="112" y="30"/>
                  <a:pt x="112" y="30"/>
                  <a:pt x="112" y="30"/>
                </a:cubicBezTo>
                <a:cubicBezTo>
                  <a:pt x="98" y="24"/>
                  <a:pt x="98" y="24"/>
                  <a:pt x="98" y="24"/>
                </a:cubicBezTo>
                <a:cubicBezTo>
                  <a:pt x="96" y="23"/>
                  <a:pt x="94" y="23"/>
                  <a:pt x="91" y="23"/>
                </a:cubicBezTo>
                <a:cubicBezTo>
                  <a:pt x="91" y="0"/>
                  <a:pt x="91" y="0"/>
                  <a:pt x="91" y="0"/>
                </a:cubicBezTo>
                <a:cubicBezTo>
                  <a:pt x="95" y="0"/>
                  <a:pt x="99" y="1"/>
                  <a:pt x="103" y="3"/>
                </a:cubicBezTo>
                <a:close/>
                <a:moveTo>
                  <a:pt x="112" y="226"/>
                </a:moveTo>
                <a:cubicBezTo>
                  <a:pt x="91" y="216"/>
                  <a:pt x="91" y="216"/>
                  <a:pt x="91" y="216"/>
                </a:cubicBezTo>
                <a:cubicBezTo>
                  <a:pt x="91" y="187"/>
                  <a:pt x="91" y="187"/>
                  <a:pt x="91" y="187"/>
                </a:cubicBezTo>
                <a:cubicBezTo>
                  <a:pt x="101" y="192"/>
                  <a:pt x="101" y="192"/>
                  <a:pt x="101" y="192"/>
                </a:cubicBezTo>
                <a:cubicBezTo>
                  <a:pt x="103" y="193"/>
                  <a:pt x="105" y="192"/>
                  <a:pt x="106" y="190"/>
                </a:cubicBezTo>
                <a:cubicBezTo>
                  <a:pt x="112" y="177"/>
                  <a:pt x="112" y="177"/>
                  <a:pt x="112" y="177"/>
                </a:cubicBezTo>
                <a:cubicBezTo>
                  <a:pt x="112" y="226"/>
                  <a:pt x="112" y="226"/>
                  <a:pt x="112" y="226"/>
                </a:cubicBezTo>
                <a:close/>
                <a:moveTo>
                  <a:pt x="112" y="83"/>
                </a:moveTo>
                <a:cubicBezTo>
                  <a:pt x="112" y="100"/>
                  <a:pt x="112" y="100"/>
                  <a:pt x="112" y="100"/>
                </a:cubicBezTo>
                <a:cubicBezTo>
                  <a:pt x="110" y="99"/>
                  <a:pt x="110" y="99"/>
                  <a:pt x="110" y="99"/>
                </a:cubicBezTo>
                <a:cubicBezTo>
                  <a:pt x="107" y="98"/>
                  <a:pt x="105" y="99"/>
                  <a:pt x="104" y="101"/>
                </a:cubicBezTo>
                <a:cubicBezTo>
                  <a:pt x="98" y="114"/>
                  <a:pt x="98" y="114"/>
                  <a:pt x="98" y="114"/>
                </a:cubicBezTo>
                <a:cubicBezTo>
                  <a:pt x="98" y="114"/>
                  <a:pt x="98" y="114"/>
                  <a:pt x="98" y="114"/>
                </a:cubicBezTo>
                <a:cubicBezTo>
                  <a:pt x="97" y="116"/>
                  <a:pt x="98" y="118"/>
                  <a:pt x="100" y="119"/>
                </a:cubicBezTo>
                <a:cubicBezTo>
                  <a:pt x="112" y="125"/>
                  <a:pt x="112" y="125"/>
                  <a:pt x="112" y="125"/>
                </a:cubicBezTo>
                <a:cubicBezTo>
                  <a:pt x="112" y="136"/>
                  <a:pt x="112" y="136"/>
                  <a:pt x="112" y="136"/>
                </a:cubicBezTo>
                <a:cubicBezTo>
                  <a:pt x="96" y="128"/>
                  <a:pt x="96" y="128"/>
                  <a:pt x="96" y="128"/>
                </a:cubicBezTo>
                <a:cubicBezTo>
                  <a:pt x="94" y="127"/>
                  <a:pt x="92" y="128"/>
                  <a:pt x="91" y="129"/>
                </a:cubicBezTo>
                <a:cubicBezTo>
                  <a:pt x="91" y="104"/>
                  <a:pt x="91" y="104"/>
                  <a:pt x="91" y="104"/>
                </a:cubicBezTo>
                <a:cubicBezTo>
                  <a:pt x="95" y="96"/>
                  <a:pt x="95" y="96"/>
                  <a:pt x="95" y="96"/>
                </a:cubicBezTo>
                <a:cubicBezTo>
                  <a:pt x="96" y="94"/>
                  <a:pt x="95" y="92"/>
                  <a:pt x="93" y="91"/>
                </a:cubicBezTo>
                <a:cubicBezTo>
                  <a:pt x="91" y="90"/>
                  <a:pt x="91" y="90"/>
                  <a:pt x="91" y="90"/>
                </a:cubicBezTo>
                <a:cubicBezTo>
                  <a:pt x="91" y="73"/>
                  <a:pt x="91" y="73"/>
                  <a:pt x="91" y="73"/>
                </a:cubicBezTo>
                <a:cubicBezTo>
                  <a:pt x="112" y="83"/>
                  <a:pt x="112" y="83"/>
                  <a:pt x="112" y="83"/>
                </a:cubicBezTo>
                <a:close/>
                <a:moveTo>
                  <a:pt x="112" y="161"/>
                </a:moveTo>
                <a:cubicBezTo>
                  <a:pt x="112" y="173"/>
                  <a:pt x="112" y="173"/>
                  <a:pt x="112" y="173"/>
                </a:cubicBezTo>
                <a:cubicBezTo>
                  <a:pt x="112" y="172"/>
                  <a:pt x="111" y="172"/>
                  <a:pt x="110" y="171"/>
                </a:cubicBezTo>
                <a:cubicBezTo>
                  <a:pt x="91" y="162"/>
                  <a:pt x="91" y="162"/>
                  <a:pt x="91" y="162"/>
                </a:cubicBezTo>
                <a:cubicBezTo>
                  <a:pt x="91" y="151"/>
                  <a:pt x="91" y="151"/>
                  <a:pt x="91" y="151"/>
                </a:cubicBezTo>
                <a:lnTo>
                  <a:pt x="112" y="161"/>
                </a:lnTo>
                <a:close/>
                <a:moveTo>
                  <a:pt x="91" y="216"/>
                </a:moveTo>
                <a:cubicBezTo>
                  <a:pt x="76" y="209"/>
                  <a:pt x="76" y="209"/>
                  <a:pt x="76" y="209"/>
                </a:cubicBezTo>
                <a:cubicBezTo>
                  <a:pt x="76" y="180"/>
                  <a:pt x="76" y="180"/>
                  <a:pt x="76" y="180"/>
                </a:cubicBezTo>
                <a:cubicBezTo>
                  <a:pt x="91" y="187"/>
                  <a:pt x="91" y="187"/>
                  <a:pt x="91" y="187"/>
                </a:cubicBezTo>
                <a:cubicBezTo>
                  <a:pt x="91" y="216"/>
                  <a:pt x="91" y="216"/>
                  <a:pt x="91" y="216"/>
                </a:cubicBezTo>
                <a:close/>
                <a:moveTo>
                  <a:pt x="76" y="5"/>
                </a:moveTo>
                <a:cubicBezTo>
                  <a:pt x="80" y="2"/>
                  <a:pt x="86" y="0"/>
                  <a:pt x="91" y="0"/>
                </a:cubicBezTo>
                <a:cubicBezTo>
                  <a:pt x="91" y="23"/>
                  <a:pt x="91" y="23"/>
                  <a:pt x="91" y="23"/>
                </a:cubicBezTo>
                <a:cubicBezTo>
                  <a:pt x="87" y="23"/>
                  <a:pt x="83" y="26"/>
                  <a:pt x="81" y="30"/>
                </a:cubicBezTo>
                <a:cubicBezTo>
                  <a:pt x="76" y="41"/>
                  <a:pt x="76" y="41"/>
                  <a:pt x="76" y="41"/>
                </a:cubicBezTo>
                <a:cubicBezTo>
                  <a:pt x="76" y="5"/>
                  <a:pt x="76" y="5"/>
                  <a:pt x="76" y="5"/>
                </a:cubicBezTo>
                <a:close/>
                <a:moveTo>
                  <a:pt x="91" y="73"/>
                </a:moveTo>
                <a:cubicBezTo>
                  <a:pt x="91" y="90"/>
                  <a:pt x="91" y="90"/>
                  <a:pt x="91" y="90"/>
                </a:cubicBezTo>
                <a:cubicBezTo>
                  <a:pt x="76" y="83"/>
                  <a:pt x="76" y="83"/>
                  <a:pt x="76" y="83"/>
                </a:cubicBezTo>
                <a:cubicBezTo>
                  <a:pt x="76" y="66"/>
                  <a:pt x="76" y="66"/>
                  <a:pt x="76" y="66"/>
                </a:cubicBezTo>
                <a:cubicBezTo>
                  <a:pt x="77" y="66"/>
                  <a:pt x="77" y="67"/>
                  <a:pt x="78" y="67"/>
                </a:cubicBezTo>
                <a:cubicBezTo>
                  <a:pt x="91" y="73"/>
                  <a:pt x="91" y="73"/>
                  <a:pt x="91" y="73"/>
                </a:cubicBezTo>
                <a:close/>
                <a:moveTo>
                  <a:pt x="91" y="104"/>
                </a:moveTo>
                <a:cubicBezTo>
                  <a:pt x="91" y="129"/>
                  <a:pt x="91" y="129"/>
                  <a:pt x="91" y="129"/>
                </a:cubicBezTo>
                <a:cubicBezTo>
                  <a:pt x="91" y="129"/>
                  <a:pt x="90" y="130"/>
                  <a:pt x="90" y="130"/>
                </a:cubicBezTo>
                <a:cubicBezTo>
                  <a:pt x="84" y="143"/>
                  <a:pt x="84" y="143"/>
                  <a:pt x="84" y="143"/>
                </a:cubicBezTo>
                <a:cubicBezTo>
                  <a:pt x="84" y="143"/>
                  <a:pt x="84" y="143"/>
                  <a:pt x="84" y="143"/>
                </a:cubicBezTo>
                <a:cubicBezTo>
                  <a:pt x="83" y="146"/>
                  <a:pt x="84" y="148"/>
                  <a:pt x="86" y="149"/>
                </a:cubicBezTo>
                <a:cubicBezTo>
                  <a:pt x="91" y="151"/>
                  <a:pt x="91" y="151"/>
                  <a:pt x="91" y="151"/>
                </a:cubicBezTo>
                <a:cubicBezTo>
                  <a:pt x="91" y="162"/>
                  <a:pt x="91" y="162"/>
                  <a:pt x="91" y="162"/>
                </a:cubicBezTo>
                <a:cubicBezTo>
                  <a:pt x="82" y="158"/>
                  <a:pt x="82" y="158"/>
                  <a:pt x="82" y="158"/>
                </a:cubicBezTo>
                <a:cubicBezTo>
                  <a:pt x="80" y="157"/>
                  <a:pt x="77" y="158"/>
                  <a:pt x="76" y="160"/>
                </a:cubicBezTo>
                <a:cubicBezTo>
                  <a:pt x="76" y="161"/>
                  <a:pt x="76" y="161"/>
                  <a:pt x="76" y="161"/>
                </a:cubicBezTo>
                <a:cubicBezTo>
                  <a:pt x="76" y="137"/>
                  <a:pt x="76" y="137"/>
                  <a:pt x="76" y="137"/>
                </a:cubicBezTo>
                <a:cubicBezTo>
                  <a:pt x="81" y="126"/>
                  <a:pt x="81" y="126"/>
                  <a:pt x="81" y="126"/>
                </a:cubicBezTo>
                <a:cubicBezTo>
                  <a:pt x="82" y="124"/>
                  <a:pt x="81" y="121"/>
                  <a:pt x="79" y="120"/>
                </a:cubicBezTo>
                <a:cubicBezTo>
                  <a:pt x="76" y="119"/>
                  <a:pt x="76" y="119"/>
                  <a:pt x="76" y="119"/>
                </a:cubicBezTo>
                <a:cubicBezTo>
                  <a:pt x="76" y="108"/>
                  <a:pt x="76" y="108"/>
                  <a:pt x="76" y="108"/>
                </a:cubicBezTo>
                <a:cubicBezTo>
                  <a:pt x="83" y="112"/>
                  <a:pt x="83" y="112"/>
                  <a:pt x="83" y="112"/>
                </a:cubicBezTo>
                <a:cubicBezTo>
                  <a:pt x="85" y="113"/>
                  <a:pt x="88" y="111"/>
                  <a:pt x="89" y="109"/>
                </a:cubicBezTo>
                <a:lnTo>
                  <a:pt x="91" y="104"/>
                </a:lnTo>
                <a:close/>
                <a:moveTo>
                  <a:pt x="76" y="209"/>
                </a:moveTo>
                <a:cubicBezTo>
                  <a:pt x="67" y="205"/>
                  <a:pt x="67" y="205"/>
                  <a:pt x="67" y="205"/>
                </a:cubicBezTo>
                <a:cubicBezTo>
                  <a:pt x="67" y="156"/>
                  <a:pt x="67" y="156"/>
                  <a:pt x="67" y="156"/>
                </a:cubicBezTo>
                <a:cubicBezTo>
                  <a:pt x="67" y="156"/>
                  <a:pt x="67" y="156"/>
                  <a:pt x="67" y="156"/>
                </a:cubicBezTo>
                <a:cubicBezTo>
                  <a:pt x="68" y="154"/>
                  <a:pt x="68" y="153"/>
                  <a:pt x="67" y="152"/>
                </a:cubicBezTo>
                <a:cubicBezTo>
                  <a:pt x="67" y="140"/>
                  <a:pt x="67" y="140"/>
                  <a:pt x="67" y="140"/>
                </a:cubicBezTo>
                <a:cubicBezTo>
                  <a:pt x="69" y="141"/>
                  <a:pt x="69" y="141"/>
                  <a:pt x="69" y="141"/>
                </a:cubicBezTo>
                <a:cubicBezTo>
                  <a:pt x="71" y="142"/>
                  <a:pt x="74" y="141"/>
                  <a:pt x="75" y="139"/>
                </a:cubicBezTo>
                <a:cubicBezTo>
                  <a:pt x="76" y="137"/>
                  <a:pt x="76" y="137"/>
                  <a:pt x="76" y="137"/>
                </a:cubicBezTo>
                <a:cubicBezTo>
                  <a:pt x="76" y="161"/>
                  <a:pt x="76" y="161"/>
                  <a:pt x="76" y="161"/>
                </a:cubicBezTo>
                <a:cubicBezTo>
                  <a:pt x="70" y="173"/>
                  <a:pt x="70" y="173"/>
                  <a:pt x="70" y="173"/>
                </a:cubicBezTo>
                <a:cubicBezTo>
                  <a:pt x="70" y="173"/>
                  <a:pt x="70" y="173"/>
                  <a:pt x="70" y="173"/>
                </a:cubicBezTo>
                <a:cubicBezTo>
                  <a:pt x="69" y="175"/>
                  <a:pt x="70" y="178"/>
                  <a:pt x="72" y="179"/>
                </a:cubicBezTo>
                <a:cubicBezTo>
                  <a:pt x="76" y="180"/>
                  <a:pt x="76" y="180"/>
                  <a:pt x="76" y="180"/>
                </a:cubicBezTo>
                <a:cubicBezTo>
                  <a:pt x="76" y="209"/>
                  <a:pt x="76" y="209"/>
                  <a:pt x="76" y="209"/>
                </a:cubicBezTo>
                <a:close/>
                <a:moveTo>
                  <a:pt x="67" y="16"/>
                </a:moveTo>
                <a:cubicBezTo>
                  <a:pt x="67" y="16"/>
                  <a:pt x="67" y="16"/>
                  <a:pt x="67" y="16"/>
                </a:cubicBezTo>
                <a:cubicBezTo>
                  <a:pt x="69" y="11"/>
                  <a:pt x="72" y="8"/>
                  <a:pt x="76" y="5"/>
                </a:cubicBezTo>
                <a:cubicBezTo>
                  <a:pt x="76" y="41"/>
                  <a:pt x="76" y="41"/>
                  <a:pt x="76" y="41"/>
                </a:cubicBezTo>
                <a:cubicBezTo>
                  <a:pt x="72" y="50"/>
                  <a:pt x="72" y="50"/>
                  <a:pt x="72" y="50"/>
                </a:cubicBezTo>
                <a:cubicBezTo>
                  <a:pt x="72" y="50"/>
                  <a:pt x="72" y="50"/>
                  <a:pt x="72" y="50"/>
                </a:cubicBezTo>
                <a:cubicBezTo>
                  <a:pt x="69" y="55"/>
                  <a:pt x="71" y="62"/>
                  <a:pt x="76" y="66"/>
                </a:cubicBezTo>
                <a:cubicBezTo>
                  <a:pt x="76" y="83"/>
                  <a:pt x="76" y="83"/>
                  <a:pt x="76" y="83"/>
                </a:cubicBezTo>
                <a:cubicBezTo>
                  <a:pt x="67" y="79"/>
                  <a:pt x="67" y="79"/>
                  <a:pt x="67" y="79"/>
                </a:cubicBezTo>
                <a:cubicBezTo>
                  <a:pt x="67" y="16"/>
                  <a:pt x="67" y="16"/>
                  <a:pt x="67" y="16"/>
                </a:cubicBezTo>
                <a:close/>
                <a:moveTo>
                  <a:pt x="76" y="108"/>
                </a:moveTo>
                <a:cubicBezTo>
                  <a:pt x="76" y="119"/>
                  <a:pt x="76" y="119"/>
                  <a:pt x="76" y="119"/>
                </a:cubicBezTo>
                <a:cubicBezTo>
                  <a:pt x="67" y="115"/>
                  <a:pt x="67" y="115"/>
                  <a:pt x="67" y="115"/>
                </a:cubicBezTo>
                <a:cubicBezTo>
                  <a:pt x="67" y="104"/>
                  <a:pt x="67" y="104"/>
                  <a:pt x="67" y="104"/>
                </a:cubicBezTo>
                <a:lnTo>
                  <a:pt x="76" y="108"/>
                </a:lnTo>
                <a:close/>
                <a:moveTo>
                  <a:pt x="67" y="205"/>
                </a:moveTo>
                <a:cubicBezTo>
                  <a:pt x="46" y="195"/>
                  <a:pt x="46" y="195"/>
                  <a:pt x="46" y="195"/>
                </a:cubicBezTo>
                <a:cubicBezTo>
                  <a:pt x="46" y="166"/>
                  <a:pt x="46" y="166"/>
                  <a:pt x="46" y="166"/>
                </a:cubicBezTo>
                <a:cubicBezTo>
                  <a:pt x="55" y="171"/>
                  <a:pt x="55" y="171"/>
                  <a:pt x="55" y="171"/>
                </a:cubicBezTo>
                <a:cubicBezTo>
                  <a:pt x="58" y="172"/>
                  <a:pt x="60" y="171"/>
                  <a:pt x="61" y="169"/>
                </a:cubicBezTo>
                <a:cubicBezTo>
                  <a:pt x="67" y="156"/>
                  <a:pt x="67" y="156"/>
                  <a:pt x="67" y="156"/>
                </a:cubicBezTo>
                <a:cubicBezTo>
                  <a:pt x="67" y="205"/>
                  <a:pt x="67" y="205"/>
                  <a:pt x="67" y="205"/>
                </a:cubicBezTo>
                <a:close/>
                <a:moveTo>
                  <a:pt x="46" y="61"/>
                </a:moveTo>
                <a:cubicBezTo>
                  <a:pt x="67" y="16"/>
                  <a:pt x="67" y="16"/>
                  <a:pt x="67" y="16"/>
                </a:cubicBezTo>
                <a:cubicBezTo>
                  <a:pt x="67" y="79"/>
                  <a:pt x="67" y="79"/>
                  <a:pt x="67" y="79"/>
                </a:cubicBezTo>
                <a:cubicBezTo>
                  <a:pt x="64" y="78"/>
                  <a:pt x="64" y="78"/>
                  <a:pt x="64" y="78"/>
                </a:cubicBezTo>
                <a:cubicBezTo>
                  <a:pt x="62" y="77"/>
                  <a:pt x="60" y="78"/>
                  <a:pt x="59" y="80"/>
                </a:cubicBezTo>
                <a:cubicBezTo>
                  <a:pt x="53" y="93"/>
                  <a:pt x="53" y="93"/>
                  <a:pt x="53" y="93"/>
                </a:cubicBezTo>
                <a:cubicBezTo>
                  <a:pt x="53" y="93"/>
                  <a:pt x="53" y="93"/>
                  <a:pt x="53" y="93"/>
                </a:cubicBezTo>
                <a:cubicBezTo>
                  <a:pt x="52" y="95"/>
                  <a:pt x="53" y="97"/>
                  <a:pt x="55" y="98"/>
                </a:cubicBezTo>
                <a:cubicBezTo>
                  <a:pt x="67" y="104"/>
                  <a:pt x="67" y="104"/>
                  <a:pt x="67" y="104"/>
                </a:cubicBezTo>
                <a:cubicBezTo>
                  <a:pt x="67" y="115"/>
                  <a:pt x="67" y="115"/>
                  <a:pt x="67" y="115"/>
                </a:cubicBezTo>
                <a:cubicBezTo>
                  <a:pt x="51" y="107"/>
                  <a:pt x="51" y="107"/>
                  <a:pt x="51" y="107"/>
                </a:cubicBezTo>
                <a:cubicBezTo>
                  <a:pt x="49" y="106"/>
                  <a:pt x="47" y="107"/>
                  <a:pt x="46" y="108"/>
                </a:cubicBezTo>
                <a:cubicBezTo>
                  <a:pt x="46" y="61"/>
                  <a:pt x="46" y="61"/>
                  <a:pt x="46" y="61"/>
                </a:cubicBezTo>
                <a:close/>
                <a:moveTo>
                  <a:pt x="67" y="140"/>
                </a:moveTo>
                <a:cubicBezTo>
                  <a:pt x="67" y="152"/>
                  <a:pt x="67" y="152"/>
                  <a:pt x="67" y="152"/>
                </a:cubicBezTo>
                <a:cubicBezTo>
                  <a:pt x="66" y="151"/>
                  <a:pt x="66" y="151"/>
                  <a:pt x="65" y="150"/>
                </a:cubicBezTo>
                <a:cubicBezTo>
                  <a:pt x="46" y="141"/>
                  <a:pt x="46" y="141"/>
                  <a:pt x="46" y="141"/>
                </a:cubicBezTo>
                <a:cubicBezTo>
                  <a:pt x="46" y="130"/>
                  <a:pt x="46" y="130"/>
                  <a:pt x="46" y="130"/>
                </a:cubicBezTo>
                <a:lnTo>
                  <a:pt x="67" y="140"/>
                </a:lnTo>
                <a:close/>
                <a:moveTo>
                  <a:pt x="46" y="195"/>
                </a:moveTo>
                <a:cubicBezTo>
                  <a:pt x="19" y="182"/>
                  <a:pt x="19" y="182"/>
                  <a:pt x="19" y="182"/>
                </a:cubicBezTo>
                <a:cubicBezTo>
                  <a:pt x="5" y="176"/>
                  <a:pt x="0" y="160"/>
                  <a:pt x="6" y="147"/>
                </a:cubicBezTo>
                <a:cubicBezTo>
                  <a:pt x="46" y="61"/>
                  <a:pt x="46" y="61"/>
                  <a:pt x="46" y="61"/>
                </a:cubicBezTo>
                <a:cubicBezTo>
                  <a:pt x="46" y="108"/>
                  <a:pt x="46" y="108"/>
                  <a:pt x="46" y="108"/>
                </a:cubicBezTo>
                <a:cubicBezTo>
                  <a:pt x="46" y="108"/>
                  <a:pt x="45" y="109"/>
                  <a:pt x="45" y="109"/>
                </a:cubicBezTo>
                <a:cubicBezTo>
                  <a:pt x="39" y="122"/>
                  <a:pt x="39" y="122"/>
                  <a:pt x="39" y="122"/>
                </a:cubicBezTo>
                <a:cubicBezTo>
                  <a:pt x="39" y="122"/>
                  <a:pt x="39" y="122"/>
                  <a:pt x="39" y="122"/>
                </a:cubicBezTo>
                <a:cubicBezTo>
                  <a:pt x="38" y="124"/>
                  <a:pt x="39" y="127"/>
                  <a:pt x="41" y="128"/>
                </a:cubicBezTo>
                <a:cubicBezTo>
                  <a:pt x="46" y="130"/>
                  <a:pt x="46" y="130"/>
                  <a:pt x="46" y="130"/>
                </a:cubicBezTo>
                <a:cubicBezTo>
                  <a:pt x="46" y="141"/>
                  <a:pt x="46" y="141"/>
                  <a:pt x="46" y="141"/>
                </a:cubicBezTo>
                <a:cubicBezTo>
                  <a:pt x="37" y="137"/>
                  <a:pt x="37" y="137"/>
                  <a:pt x="37" y="137"/>
                </a:cubicBezTo>
                <a:cubicBezTo>
                  <a:pt x="35" y="136"/>
                  <a:pt x="32" y="137"/>
                  <a:pt x="31" y="139"/>
                </a:cubicBezTo>
                <a:cubicBezTo>
                  <a:pt x="25" y="152"/>
                  <a:pt x="25" y="152"/>
                  <a:pt x="25" y="152"/>
                </a:cubicBezTo>
                <a:cubicBezTo>
                  <a:pt x="25" y="152"/>
                  <a:pt x="25" y="152"/>
                  <a:pt x="25" y="152"/>
                </a:cubicBezTo>
                <a:cubicBezTo>
                  <a:pt x="24" y="154"/>
                  <a:pt x="25" y="156"/>
                  <a:pt x="27" y="157"/>
                </a:cubicBezTo>
                <a:cubicBezTo>
                  <a:pt x="46" y="166"/>
                  <a:pt x="46" y="166"/>
                  <a:pt x="46" y="166"/>
                </a:cubicBezTo>
                <a:lnTo>
                  <a:pt x="46" y="195"/>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24" name="Rectangle 162"/>
          <p:cNvSpPr>
            <a:spLocks noChangeArrowheads="1"/>
          </p:cNvSpPr>
          <p:nvPr/>
        </p:nvSpPr>
        <p:spPr bwMode="auto">
          <a:xfrm>
            <a:off x="5208588" y="3082925"/>
            <a:ext cx="487362" cy="25400"/>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25" name="Rectangle 163"/>
          <p:cNvSpPr>
            <a:spLocks noChangeArrowheads="1"/>
          </p:cNvSpPr>
          <p:nvPr/>
        </p:nvSpPr>
        <p:spPr bwMode="auto">
          <a:xfrm>
            <a:off x="5229225" y="3033713"/>
            <a:ext cx="447675" cy="25400"/>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26" name="Rectangle 164"/>
          <p:cNvSpPr>
            <a:spLocks noChangeArrowheads="1"/>
          </p:cNvSpPr>
          <p:nvPr/>
        </p:nvSpPr>
        <p:spPr bwMode="auto">
          <a:xfrm>
            <a:off x="5405438" y="2984500"/>
            <a:ext cx="93662" cy="23813"/>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27" name="Rectangle 165"/>
          <p:cNvSpPr>
            <a:spLocks noChangeArrowheads="1"/>
          </p:cNvSpPr>
          <p:nvPr/>
        </p:nvSpPr>
        <p:spPr bwMode="auto">
          <a:xfrm>
            <a:off x="5422900" y="2801938"/>
            <a:ext cx="60325" cy="198437"/>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28" name="Rectangle 166"/>
          <p:cNvSpPr>
            <a:spLocks noChangeArrowheads="1"/>
          </p:cNvSpPr>
          <p:nvPr/>
        </p:nvSpPr>
        <p:spPr bwMode="auto">
          <a:xfrm>
            <a:off x="5405438" y="2792413"/>
            <a:ext cx="93662" cy="23812"/>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29" name="Rectangle 167"/>
          <p:cNvSpPr>
            <a:spLocks noChangeArrowheads="1"/>
          </p:cNvSpPr>
          <p:nvPr/>
        </p:nvSpPr>
        <p:spPr bwMode="auto">
          <a:xfrm>
            <a:off x="5262563" y="2984500"/>
            <a:ext cx="95250" cy="23813"/>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0" name="Rectangle 168"/>
          <p:cNvSpPr>
            <a:spLocks noChangeArrowheads="1"/>
          </p:cNvSpPr>
          <p:nvPr/>
        </p:nvSpPr>
        <p:spPr bwMode="auto">
          <a:xfrm>
            <a:off x="5280025" y="2801938"/>
            <a:ext cx="61913" cy="198437"/>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1" name="Rectangle 169"/>
          <p:cNvSpPr>
            <a:spLocks noChangeArrowheads="1"/>
          </p:cNvSpPr>
          <p:nvPr/>
        </p:nvSpPr>
        <p:spPr bwMode="auto">
          <a:xfrm>
            <a:off x="5262563" y="2792413"/>
            <a:ext cx="95250" cy="23812"/>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2" name="Rectangle 170"/>
          <p:cNvSpPr>
            <a:spLocks noChangeArrowheads="1"/>
          </p:cNvSpPr>
          <p:nvPr/>
        </p:nvSpPr>
        <p:spPr bwMode="auto">
          <a:xfrm>
            <a:off x="5546725" y="2984500"/>
            <a:ext cx="96838" cy="23813"/>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3" name="Rectangle 171"/>
          <p:cNvSpPr>
            <a:spLocks noChangeArrowheads="1"/>
          </p:cNvSpPr>
          <p:nvPr/>
        </p:nvSpPr>
        <p:spPr bwMode="auto">
          <a:xfrm>
            <a:off x="5564188" y="2801938"/>
            <a:ext cx="60325" cy="198437"/>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4" name="Rectangle 172"/>
          <p:cNvSpPr>
            <a:spLocks noChangeArrowheads="1"/>
          </p:cNvSpPr>
          <p:nvPr/>
        </p:nvSpPr>
        <p:spPr bwMode="auto">
          <a:xfrm>
            <a:off x="5546725" y="2792413"/>
            <a:ext cx="96838" cy="23812"/>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5" name="Rectangle 173"/>
          <p:cNvSpPr>
            <a:spLocks noChangeArrowheads="1"/>
          </p:cNvSpPr>
          <p:nvPr/>
        </p:nvSpPr>
        <p:spPr bwMode="auto">
          <a:xfrm>
            <a:off x="5229225" y="2736850"/>
            <a:ext cx="447675" cy="26988"/>
          </a:xfrm>
          <a:prstGeom prst="rect">
            <a:avLst/>
          </a:prstGeom>
          <a:solidFill>
            <a:srgbClr val="5ABBC4"/>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37036" name="Freeform 174"/>
          <p:cNvSpPr>
            <a:spLocks noChangeArrowheads="1"/>
          </p:cNvSpPr>
          <p:nvPr/>
        </p:nvSpPr>
        <p:spPr bwMode="auto">
          <a:xfrm>
            <a:off x="5229225" y="2595563"/>
            <a:ext cx="447675" cy="141287"/>
          </a:xfrm>
          <a:custGeom>
            <a:avLst/>
            <a:gdLst>
              <a:gd name="T0" fmla="*/ 151 w 303"/>
              <a:gd name="T1" fmla="*/ 0 h 96"/>
              <a:gd name="T2" fmla="*/ 0 w 303"/>
              <a:gd name="T3" fmla="*/ 96 h 96"/>
              <a:gd name="T4" fmla="*/ 303 w 303"/>
              <a:gd name="T5" fmla="*/ 96 h 96"/>
              <a:gd name="T6" fmla="*/ 151 w 303"/>
              <a:gd name="T7" fmla="*/ 0 h 96"/>
            </a:gdLst>
            <a:ahLst/>
            <a:cxnLst>
              <a:cxn ang="0">
                <a:pos x="T0" y="T1"/>
              </a:cxn>
              <a:cxn ang="0">
                <a:pos x="T2" y="T3"/>
              </a:cxn>
              <a:cxn ang="0">
                <a:pos x="T4" y="T5"/>
              </a:cxn>
              <a:cxn ang="0">
                <a:pos x="T6" y="T7"/>
              </a:cxn>
            </a:cxnLst>
            <a:rect l="0" t="0" r="r" b="b"/>
            <a:pathLst>
              <a:path w="303" h="96">
                <a:moveTo>
                  <a:pt x="151" y="0"/>
                </a:moveTo>
                <a:lnTo>
                  <a:pt x="0" y="96"/>
                </a:lnTo>
                <a:lnTo>
                  <a:pt x="303" y="96"/>
                </a:lnTo>
                <a:lnTo>
                  <a:pt x="151" y="0"/>
                </a:ln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37" name="Freeform 175"/>
          <p:cNvSpPr>
            <a:spLocks noEditPoints="1" noChangeArrowheads="1"/>
          </p:cNvSpPr>
          <p:nvPr/>
        </p:nvSpPr>
        <p:spPr bwMode="auto">
          <a:xfrm>
            <a:off x="6286500" y="2724150"/>
            <a:ext cx="620713" cy="406400"/>
          </a:xfrm>
          <a:custGeom>
            <a:avLst/>
            <a:gdLst>
              <a:gd name="T0" fmla="*/ 367 w 367"/>
              <a:gd name="T1" fmla="*/ 0 h 240"/>
              <a:gd name="T2" fmla="*/ 285 w 367"/>
              <a:gd name="T3" fmla="*/ 27 h 240"/>
              <a:gd name="T4" fmla="*/ 285 w 367"/>
              <a:gd name="T5" fmla="*/ 155 h 240"/>
              <a:gd name="T6" fmla="*/ 305 w 367"/>
              <a:gd name="T7" fmla="*/ 143 h 240"/>
              <a:gd name="T8" fmla="*/ 305 w 367"/>
              <a:gd name="T9" fmla="*/ 87 h 240"/>
              <a:gd name="T10" fmla="*/ 294 w 367"/>
              <a:gd name="T11" fmla="*/ 87 h 240"/>
              <a:gd name="T12" fmla="*/ 294 w 367"/>
              <a:gd name="T13" fmla="*/ 63 h 240"/>
              <a:gd name="T14" fmla="*/ 305 w 367"/>
              <a:gd name="T15" fmla="*/ 63 h 240"/>
              <a:gd name="T16" fmla="*/ 330 w 367"/>
              <a:gd name="T17" fmla="*/ 63 h 240"/>
              <a:gd name="T18" fmla="*/ 341 w 367"/>
              <a:gd name="T19" fmla="*/ 63 h 240"/>
              <a:gd name="T20" fmla="*/ 341 w 367"/>
              <a:gd name="T21" fmla="*/ 87 h 240"/>
              <a:gd name="T22" fmla="*/ 330 w 367"/>
              <a:gd name="T23" fmla="*/ 87 h 240"/>
              <a:gd name="T24" fmla="*/ 330 w 367"/>
              <a:gd name="T25" fmla="*/ 143 h 240"/>
              <a:gd name="T26" fmla="*/ 285 w 367"/>
              <a:gd name="T27" fmla="*/ 176 h 240"/>
              <a:gd name="T28" fmla="*/ 285 w 367"/>
              <a:gd name="T29" fmla="*/ 213 h 240"/>
              <a:gd name="T30" fmla="*/ 367 w 367"/>
              <a:gd name="T31" fmla="*/ 240 h 240"/>
              <a:gd name="T32" fmla="*/ 367 w 367"/>
              <a:gd name="T33" fmla="*/ 0 h 240"/>
              <a:gd name="T34" fmla="*/ 285 w 367"/>
              <a:gd name="T35" fmla="*/ 27 h 240"/>
              <a:gd name="T36" fmla="*/ 0 w 367"/>
              <a:gd name="T37" fmla="*/ 120 h 240"/>
              <a:gd name="T38" fmla="*/ 285 w 367"/>
              <a:gd name="T39" fmla="*/ 213 h 240"/>
              <a:gd name="T40" fmla="*/ 285 w 367"/>
              <a:gd name="T41" fmla="*/ 176 h 240"/>
              <a:gd name="T42" fmla="*/ 240 w 367"/>
              <a:gd name="T43" fmla="*/ 143 h 240"/>
              <a:gd name="T44" fmla="*/ 240 w 367"/>
              <a:gd name="T45" fmla="*/ 87 h 240"/>
              <a:gd name="T46" fmla="*/ 229 w 367"/>
              <a:gd name="T47" fmla="*/ 87 h 240"/>
              <a:gd name="T48" fmla="*/ 229 w 367"/>
              <a:gd name="T49" fmla="*/ 63 h 240"/>
              <a:gd name="T50" fmla="*/ 240 w 367"/>
              <a:gd name="T51" fmla="*/ 63 h 240"/>
              <a:gd name="T52" fmla="*/ 265 w 367"/>
              <a:gd name="T53" fmla="*/ 63 h 240"/>
              <a:gd name="T54" fmla="*/ 277 w 367"/>
              <a:gd name="T55" fmla="*/ 63 h 240"/>
              <a:gd name="T56" fmla="*/ 277 w 367"/>
              <a:gd name="T57" fmla="*/ 87 h 240"/>
              <a:gd name="T58" fmla="*/ 265 w 367"/>
              <a:gd name="T59" fmla="*/ 87 h 240"/>
              <a:gd name="T60" fmla="*/ 265 w 367"/>
              <a:gd name="T61" fmla="*/ 143 h 240"/>
              <a:gd name="T62" fmla="*/ 285 w 367"/>
              <a:gd name="T63" fmla="*/ 155 h 240"/>
              <a:gd name="T64" fmla="*/ 285 w 367"/>
              <a:gd name="T65" fmla="*/ 27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240">
                <a:moveTo>
                  <a:pt x="367" y="0"/>
                </a:moveTo>
                <a:cubicBezTo>
                  <a:pt x="285" y="27"/>
                  <a:pt x="285" y="27"/>
                  <a:pt x="285" y="27"/>
                </a:cubicBezTo>
                <a:cubicBezTo>
                  <a:pt x="285" y="155"/>
                  <a:pt x="285" y="155"/>
                  <a:pt x="285" y="155"/>
                </a:cubicBezTo>
                <a:cubicBezTo>
                  <a:pt x="296" y="155"/>
                  <a:pt x="305" y="150"/>
                  <a:pt x="305" y="143"/>
                </a:cubicBezTo>
                <a:cubicBezTo>
                  <a:pt x="305" y="87"/>
                  <a:pt x="305" y="87"/>
                  <a:pt x="305" y="87"/>
                </a:cubicBezTo>
                <a:cubicBezTo>
                  <a:pt x="294" y="87"/>
                  <a:pt x="294" y="87"/>
                  <a:pt x="294" y="87"/>
                </a:cubicBezTo>
                <a:cubicBezTo>
                  <a:pt x="294" y="63"/>
                  <a:pt x="294" y="63"/>
                  <a:pt x="294" y="63"/>
                </a:cubicBezTo>
                <a:cubicBezTo>
                  <a:pt x="305" y="63"/>
                  <a:pt x="305" y="63"/>
                  <a:pt x="305" y="63"/>
                </a:cubicBezTo>
                <a:cubicBezTo>
                  <a:pt x="330" y="63"/>
                  <a:pt x="330" y="63"/>
                  <a:pt x="330" y="63"/>
                </a:cubicBezTo>
                <a:cubicBezTo>
                  <a:pt x="341" y="63"/>
                  <a:pt x="341" y="63"/>
                  <a:pt x="341" y="63"/>
                </a:cubicBezTo>
                <a:cubicBezTo>
                  <a:pt x="341" y="87"/>
                  <a:pt x="341" y="87"/>
                  <a:pt x="341" y="87"/>
                </a:cubicBezTo>
                <a:cubicBezTo>
                  <a:pt x="330" y="87"/>
                  <a:pt x="330" y="87"/>
                  <a:pt x="330" y="87"/>
                </a:cubicBezTo>
                <a:cubicBezTo>
                  <a:pt x="330" y="143"/>
                  <a:pt x="330" y="143"/>
                  <a:pt x="330" y="143"/>
                </a:cubicBezTo>
                <a:cubicBezTo>
                  <a:pt x="330" y="161"/>
                  <a:pt x="310" y="176"/>
                  <a:pt x="285" y="176"/>
                </a:cubicBezTo>
                <a:cubicBezTo>
                  <a:pt x="285" y="213"/>
                  <a:pt x="285" y="213"/>
                  <a:pt x="285" y="213"/>
                </a:cubicBezTo>
                <a:cubicBezTo>
                  <a:pt x="367" y="240"/>
                  <a:pt x="367" y="240"/>
                  <a:pt x="367" y="240"/>
                </a:cubicBezTo>
                <a:lnTo>
                  <a:pt x="367" y="0"/>
                </a:lnTo>
                <a:close/>
                <a:moveTo>
                  <a:pt x="285" y="27"/>
                </a:moveTo>
                <a:cubicBezTo>
                  <a:pt x="0" y="120"/>
                  <a:pt x="0" y="120"/>
                  <a:pt x="0" y="120"/>
                </a:cubicBezTo>
                <a:cubicBezTo>
                  <a:pt x="285" y="213"/>
                  <a:pt x="285" y="213"/>
                  <a:pt x="285" y="213"/>
                </a:cubicBezTo>
                <a:cubicBezTo>
                  <a:pt x="285" y="176"/>
                  <a:pt x="285" y="176"/>
                  <a:pt x="285" y="176"/>
                </a:cubicBezTo>
                <a:cubicBezTo>
                  <a:pt x="260" y="176"/>
                  <a:pt x="240" y="161"/>
                  <a:pt x="240" y="143"/>
                </a:cubicBezTo>
                <a:cubicBezTo>
                  <a:pt x="240" y="87"/>
                  <a:pt x="240" y="87"/>
                  <a:pt x="240" y="87"/>
                </a:cubicBezTo>
                <a:cubicBezTo>
                  <a:pt x="229" y="87"/>
                  <a:pt x="229" y="87"/>
                  <a:pt x="229" y="87"/>
                </a:cubicBezTo>
                <a:cubicBezTo>
                  <a:pt x="229" y="63"/>
                  <a:pt x="229" y="63"/>
                  <a:pt x="229" y="63"/>
                </a:cubicBezTo>
                <a:cubicBezTo>
                  <a:pt x="240" y="63"/>
                  <a:pt x="240" y="63"/>
                  <a:pt x="240" y="63"/>
                </a:cubicBezTo>
                <a:cubicBezTo>
                  <a:pt x="265" y="63"/>
                  <a:pt x="265" y="63"/>
                  <a:pt x="265" y="63"/>
                </a:cubicBezTo>
                <a:cubicBezTo>
                  <a:pt x="277" y="63"/>
                  <a:pt x="277" y="63"/>
                  <a:pt x="277" y="63"/>
                </a:cubicBezTo>
                <a:cubicBezTo>
                  <a:pt x="277" y="87"/>
                  <a:pt x="277" y="87"/>
                  <a:pt x="277" y="87"/>
                </a:cubicBezTo>
                <a:cubicBezTo>
                  <a:pt x="265" y="87"/>
                  <a:pt x="265" y="87"/>
                  <a:pt x="265" y="87"/>
                </a:cubicBezTo>
                <a:cubicBezTo>
                  <a:pt x="265" y="143"/>
                  <a:pt x="265" y="143"/>
                  <a:pt x="265" y="143"/>
                </a:cubicBezTo>
                <a:cubicBezTo>
                  <a:pt x="265" y="150"/>
                  <a:pt x="274" y="155"/>
                  <a:pt x="285" y="155"/>
                </a:cubicBezTo>
                <a:lnTo>
                  <a:pt x="285" y="27"/>
                </a:lnTo>
                <a:close/>
              </a:path>
            </a:pathLst>
          </a:custGeom>
          <a:solidFill>
            <a:srgbClr val="EDCD2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38" name="Freeform 176"/>
          <p:cNvSpPr>
            <a:spLocks noEditPoints="1" noChangeArrowheads="1"/>
          </p:cNvSpPr>
          <p:nvPr/>
        </p:nvSpPr>
        <p:spPr bwMode="auto">
          <a:xfrm>
            <a:off x="5389563" y="3167063"/>
            <a:ext cx="146050" cy="255587"/>
          </a:xfrm>
          <a:custGeom>
            <a:avLst/>
            <a:gdLst>
              <a:gd name="T0" fmla="*/ 52 w 86"/>
              <a:gd name="T1" fmla="*/ 128 h 151"/>
              <a:gd name="T2" fmla="*/ 63 w 86"/>
              <a:gd name="T3" fmla="*/ 136 h 151"/>
              <a:gd name="T4" fmla="*/ 55 w 86"/>
              <a:gd name="T5" fmla="*/ 151 h 151"/>
              <a:gd name="T6" fmla="*/ 52 w 86"/>
              <a:gd name="T7" fmla="*/ 151 h 151"/>
              <a:gd name="T8" fmla="*/ 52 w 86"/>
              <a:gd name="T9" fmla="*/ 128 h 151"/>
              <a:gd name="T10" fmla="*/ 52 w 86"/>
              <a:gd name="T11" fmla="*/ 118 h 151"/>
              <a:gd name="T12" fmla="*/ 52 w 86"/>
              <a:gd name="T13" fmla="*/ 52 h 151"/>
              <a:gd name="T14" fmla="*/ 63 w 86"/>
              <a:gd name="T15" fmla="*/ 69 h 151"/>
              <a:gd name="T16" fmla="*/ 68 w 86"/>
              <a:gd name="T17" fmla="*/ 88 h 151"/>
              <a:gd name="T18" fmla="*/ 83 w 86"/>
              <a:gd name="T19" fmla="*/ 96 h 151"/>
              <a:gd name="T20" fmla="*/ 86 w 86"/>
              <a:gd name="T21" fmla="*/ 109 h 151"/>
              <a:gd name="T22" fmla="*/ 52 w 86"/>
              <a:gd name="T23" fmla="*/ 118 h 151"/>
              <a:gd name="T24" fmla="*/ 49 w 86"/>
              <a:gd name="T25" fmla="*/ 128 h 151"/>
              <a:gd name="T26" fmla="*/ 52 w 86"/>
              <a:gd name="T27" fmla="*/ 128 h 151"/>
              <a:gd name="T28" fmla="*/ 52 w 86"/>
              <a:gd name="T29" fmla="*/ 151 h 151"/>
              <a:gd name="T30" fmla="*/ 41 w 86"/>
              <a:gd name="T31" fmla="*/ 142 h 151"/>
              <a:gd name="T32" fmla="*/ 49 w 86"/>
              <a:gd name="T33" fmla="*/ 128 h 151"/>
              <a:gd name="T34" fmla="*/ 52 w 86"/>
              <a:gd name="T35" fmla="*/ 52 h 151"/>
              <a:gd name="T36" fmla="*/ 35 w 86"/>
              <a:gd name="T37" fmla="*/ 47 h 151"/>
              <a:gd name="T38" fmla="*/ 25 w 86"/>
              <a:gd name="T39" fmla="*/ 8 h 151"/>
              <a:gd name="T40" fmla="*/ 14 w 86"/>
              <a:gd name="T41" fmla="*/ 2 h 151"/>
              <a:gd name="T42" fmla="*/ 8 w 86"/>
              <a:gd name="T43" fmla="*/ 13 h 151"/>
              <a:gd name="T44" fmla="*/ 18 w 86"/>
              <a:gd name="T45" fmla="*/ 51 h 151"/>
              <a:gd name="T46" fmla="*/ 4 w 86"/>
              <a:gd name="T47" fmla="*/ 84 h 151"/>
              <a:gd name="T48" fmla="*/ 9 w 86"/>
              <a:gd name="T49" fmla="*/ 104 h 151"/>
              <a:gd name="T50" fmla="*/ 9 w 86"/>
              <a:gd name="T51" fmla="*/ 104 h 151"/>
              <a:gd name="T52" fmla="*/ 0 w 86"/>
              <a:gd name="T53" fmla="*/ 118 h 151"/>
              <a:gd name="T54" fmla="*/ 4 w 86"/>
              <a:gd name="T55" fmla="*/ 131 h 151"/>
              <a:gd name="T56" fmla="*/ 52 w 86"/>
              <a:gd name="T57" fmla="*/ 118 h 151"/>
              <a:gd name="T58" fmla="*/ 52 w 86"/>
              <a:gd name="T59" fmla="*/ 52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51">
                <a:moveTo>
                  <a:pt x="52" y="128"/>
                </a:moveTo>
                <a:cubicBezTo>
                  <a:pt x="57" y="128"/>
                  <a:pt x="62" y="131"/>
                  <a:pt x="63" y="136"/>
                </a:cubicBezTo>
                <a:cubicBezTo>
                  <a:pt x="65" y="143"/>
                  <a:pt x="61" y="149"/>
                  <a:pt x="55" y="151"/>
                </a:cubicBezTo>
                <a:cubicBezTo>
                  <a:pt x="54" y="151"/>
                  <a:pt x="53" y="151"/>
                  <a:pt x="52" y="151"/>
                </a:cubicBezTo>
                <a:cubicBezTo>
                  <a:pt x="52" y="128"/>
                  <a:pt x="52" y="128"/>
                  <a:pt x="52" y="128"/>
                </a:cubicBezTo>
                <a:close/>
                <a:moveTo>
                  <a:pt x="52" y="118"/>
                </a:moveTo>
                <a:cubicBezTo>
                  <a:pt x="52" y="52"/>
                  <a:pt x="52" y="52"/>
                  <a:pt x="52" y="52"/>
                </a:cubicBezTo>
                <a:cubicBezTo>
                  <a:pt x="57" y="56"/>
                  <a:pt x="61" y="61"/>
                  <a:pt x="63" y="69"/>
                </a:cubicBezTo>
                <a:cubicBezTo>
                  <a:pt x="63" y="69"/>
                  <a:pt x="66" y="81"/>
                  <a:pt x="68" y="88"/>
                </a:cubicBezTo>
                <a:cubicBezTo>
                  <a:pt x="70" y="97"/>
                  <a:pt x="83" y="96"/>
                  <a:pt x="83" y="96"/>
                </a:cubicBezTo>
                <a:cubicBezTo>
                  <a:pt x="86" y="109"/>
                  <a:pt x="86" y="109"/>
                  <a:pt x="86" y="109"/>
                </a:cubicBezTo>
                <a:lnTo>
                  <a:pt x="52" y="118"/>
                </a:lnTo>
                <a:close/>
                <a:moveTo>
                  <a:pt x="49" y="128"/>
                </a:moveTo>
                <a:cubicBezTo>
                  <a:pt x="50" y="128"/>
                  <a:pt x="51" y="128"/>
                  <a:pt x="52" y="128"/>
                </a:cubicBezTo>
                <a:cubicBezTo>
                  <a:pt x="52" y="151"/>
                  <a:pt x="52" y="151"/>
                  <a:pt x="52" y="151"/>
                </a:cubicBezTo>
                <a:cubicBezTo>
                  <a:pt x="47" y="151"/>
                  <a:pt x="42" y="148"/>
                  <a:pt x="41" y="142"/>
                </a:cubicBezTo>
                <a:cubicBezTo>
                  <a:pt x="39" y="136"/>
                  <a:pt x="43" y="130"/>
                  <a:pt x="49" y="128"/>
                </a:cubicBezTo>
                <a:close/>
                <a:moveTo>
                  <a:pt x="52" y="52"/>
                </a:moveTo>
                <a:cubicBezTo>
                  <a:pt x="47" y="48"/>
                  <a:pt x="41" y="47"/>
                  <a:pt x="35" y="47"/>
                </a:cubicBezTo>
                <a:cubicBezTo>
                  <a:pt x="25" y="8"/>
                  <a:pt x="25" y="8"/>
                  <a:pt x="25" y="8"/>
                </a:cubicBezTo>
                <a:cubicBezTo>
                  <a:pt x="24" y="3"/>
                  <a:pt x="19" y="0"/>
                  <a:pt x="14" y="2"/>
                </a:cubicBezTo>
                <a:cubicBezTo>
                  <a:pt x="9" y="3"/>
                  <a:pt x="6" y="8"/>
                  <a:pt x="8" y="13"/>
                </a:cubicBezTo>
                <a:cubicBezTo>
                  <a:pt x="18" y="51"/>
                  <a:pt x="18" y="51"/>
                  <a:pt x="18" y="51"/>
                </a:cubicBezTo>
                <a:cubicBezTo>
                  <a:pt x="7" y="57"/>
                  <a:pt x="0" y="69"/>
                  <a:pt x="4" y="84"/>
                </a:cubicBezTo>
                <a:cubicBezTo>
                  <a:pt x="4" y="84"/>
                  <a:pt x="7" y="97"/>
                  <a:pt x="9" y="104"/>
                </a:cubicBezTo>
                <a:cubicBezTo>
                  <a:pt x="9" y="104"/>
                  <a:pt x="9" y="104"/>
                  <a:pt x="9" y="104"/>
                </a:cubicBezTo>
                <a:cubicBezTo>
                  <a:pt x="12" y="112"/>
                  <a:pt x="0" y="118"/>
                  <a:pt x="0" y="118"/>
                </a:cubicBezTo>
                <a:cubicBezTo>
                  <a:pt x="4" y="131"/>
                  <a:pt x="4" y="131"/>
                  <a:pt x="4" y="131"/>
                </a:cubicBezTo>
                <a:cubicBezTo>
                  <a:pt x="52" y="118"/>
                  <a:pt x="52" y="118"/>
                  <a:pt x="52" y="118"/>
                </a:cubicBezTo>
                <a:lnTo>
                  <a:pt x="52" y="52"/>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39" name="Freeform 177"/>
          <p:cNvSpPr>
            <a:spLocks noEditPoints="1" noChangeArrowheads="1"/>
          </p:cNvSpPr>
          <p:nvPr/>
        </p:nvSpPr>
        <p:spPr bwMode="auto">
          <a:xfrm>
            <a:off x="6519863" y="2298700"/>
            <a:ext cx="290512" cy="358775"/>
          </a:xfrm>
          <a:custGeom>
            <a:avLst/>
            <a:gdLst>
              <a:gd name="T0" fmla="*/ 172 w 172"/>
              <a:gd name="T1" fmla="*/ 10 h 212"/>
              <a:gd name="T2" fmla="*/ 121 w 172"/>
              <a:gd name="T3" fmla="*/ 37 h 212"/>
              <a:gd name="T4" fmla="*/ 143 w 172"/>
              <a:gd name="T5" fmla="*/ 212 h 212"/>
              <a:gd name="T6" fmla="*/ 124 w 172"/>
              <a:gd name="T7" fmla="*/ 166 h 212"/>
              <a:gd name="T8" fmla="*/ 131 w 172"/>
              <a:gd name="T9" fmla="*/ 109 h 212"/>
              <a:gd name="T10" fmla="*/ 121 w 172"/>
              <a:gd name="T11" fmla="*/ 87 h 212"/>
              <a:gd name="T12" fmla="*/ 129 w 172"/>
              <a:gd name="T13" fmla="*/ 147 h 212"/>
              <a:gd name="T14" fmla="*/ 127 w 172"/>
              <a:gd name="T15" fmla="*/ 117 h 212"/>
              <a:gd name="T16" fmla="*/ 121 w 172"/>
              <a:gd name="T17" fmla="*/ 156 h 212"/>
              <a:gd name="T18" fmla="*/ 121 w 172"/>
              <a:gd name="T19" fmla="*/ 10 h 212"/>
              <a:gd name="T20" fmla="*/ 98 w 172"/>
              <a:gd name="T21" fmla="*/ 37 h 212"/>
              <a:gd name="T22" fmla="*/ 110 w 172"/>
              <a:gd name="T23" fmla="*/ 88 h 212"/>
              <a:gd name="T24" fmla="*/ 100 w 172"/>
              <a:gd name="T25" fmla="*/ 82 h 212"/>
              <a:gd name="T26" fmla="*/ 121 w 172"/>
              <a:gd name="T27" fmla="*/ 212 h 212"/>
              <a:gd name="T28" fmla="*/ 101 w 172"/>
              <a:gd name="T29" fmla="*/ 164 h 212"/>
              <a:gd name="T30" fmla="*/ 121 w 172"/>
              <a:gd name="T31" fmla="*/ 212 h 212"/>
              <a:gd name="T32" fmla="*/ 113 w 172"/>
              <a:gd name="T33" fmla="*/ 148 h 212"/>
              <a:gd name="T34" fmla="*/ 121 w 172"/>
              <a:gd name="T35" fmla="*/ 156 h 212"/>
              <a:gd name="T36" fmla="*/ 98 w 172"/>
              <a:gd name="T37" fmla="*/ 0 h 212"/>
              <a:gd name="T38" fmla="*/ 71 w 172"/>
              <a:gd name="T39" fmla="*/ 0 h 212"/>
              <a:gd name="T40" fmla="*/ 98 w 172"/>
              <a:gd name="T41" fmla="*/ 81 h 212"/>
              <a:gd name="T42" fmla="*/ 71 w 172"/>
              <a:gd name="T43" fmla="*/ 37 h 212"/>
              <a:gd name="T44" fmla="*/ 71 w 172"/>
              <a:gd name="T45" fmla="*/ 167 h 212"/>
              <a:gd name="T46" fmla="*/ 98 w 172"/>
              <a:gd name="T47" fmla="*/ 142 h 212"/>
              <a:gd name="T48" fmla="*/ 98 w 172"/>
              <a:gd name="T49" fmla="*/ 161 h 212"/>
              <a:gd name="T50" fmla="*/ 74 w 172"/>
              <a:gd name="T51" fmla="*/ 125 h 212"/>
              <a:gd name="T52" fmla="*/ 71 w 172"/>
              <a:gd name="T53" fmla="*/ 118 h 212"/>
              <a:gd name="T54" fmla="*/ 71 w 172"/>
              <a:gd name="T55" fmla="*/ 98 h 212"/>
              <a:gd name="T56" fmla="*/ 71 w 172"/>
              <a:gd name="T57" fmla="*/ 0 h 212"/>
              <a:gd name="T58" fmla="*/ 60 w 172"/>
              <a:gd name="T59" fmla="*/ 0 h 212"/>
              <a:gd name="T60" fmla="*/ 71 w 172"/>
              <a:gd name="T61" fmla="*/ 89 h 212"/>
              <a:gd name="T62" fmla="*/ 60 w 172"/>
              <a:gd name="T63" fmla="*/ 37 h 212"/>
              <a:gd name="T64" fmla="*/ 60 w 172"/>
              <a:gd name="T65" fmla="*/ 121 h 212"/>
              <a:gd name="T66" fmla="*/ 65 w 172"/>
              <a:gd name="T67" fmla="*/ 167 h 212"/>
              <a:gd name="T68" fmla="*/ 71 w 172"/>
              <a:gd name="T69" fmla="*/ 98 h 212"/>
              <a:gd name="T70" fmla="*/ 71 w 172"/>
              <a:gd name="T71" fmla="*/ 98 h 212"/>
              <a:gd name="T72" fmla="*/ 60 w 172"/>
              <a:gd name="T73" fmla="*/ 10 h 212"/>
              <a:gd name="T74" fmla="*/ 12 w 172"/>
              <a:gd name="T75" fmla="*/ 23 h 212"/>
              <a:gd name="T76" fmla="*/ 60 w 172"/>
              <a:gd name="T77" fmla="*/ 101 h 212"/>
              <a:gd name="T78" fmla="*/ 28 w 172"/>
              <a:gd name="T79" fmla="*/ 118 h 212"/>
              <a:gd name="T80" fmla="*/ 29 w 172"/>
              <a:gd name="T81" fmla="*/ 135 h 212"/>
              <a:gd name="T82" fmla="*/ 34 w 172"/>
              <a:gd name="T83" fmla="*/ 128 h 212"/>
              <a:gd name="T84" fmla="*/ 47 w 172"/>
              <a:gd name="T85" fmla="*/ 121 h 212"/>
              <a:gd name="T86" fmla="*/ 36 w 172"/>
              <a:gd name="T87" fmla="*/ 179 h 212"/>
              <a:gd name="T88" fmla="*/ 45 w 172"/>
              <a:gd name="T89" fmla="*/ 163 h 212"/>
              <a:gd name="T90" fmla="*/ 60 w 172"/>
              <a:gd name="T91" fmla="*/ 212 h 212"/>
              <a:gd name="T92" fmla="*/ 0 w 172"/>
              <a:gd name="T93" fmla="*/ 29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2" h="212">
                <a:moveTo>
                  <a:pt x="121" y="0"/>
                </a:moveTo>
                <a:cubicBezTo>
                  <a:pt x="172" y="0"/>
                  <a:pt x="172" y="0"/>
                  <a:pt x="172" y="0"/>
                </a:cubicBezTo>
                <a:cubicBezTo>
                  <a:pt x="172" y="10"/>
                  <a:pt x="172" y="10"/>
                  <a:pt x="172" y="10"/>
                </a:cubicBezTo>
                <a:cubicBezTo>
                  <a:pt x="121" y="10"/>
                  <a:pt x="121" y="10"/>
                  <a:pt x="121" y="10"/>
                </a:cubicBezTo>
                <a:cubicBezTo>
                  <a:pt x="121" y="0"/>
                  <a:pt x="121" y="0"/>
                  <a:pt x="121" y="0"/>
                </a:cubicBezTo>
                <a:close/>
                <a:moveTo>
                  <a:pt x="121" y="37"/>
                </a:moveTo>
                <a:cubicBezTo>
                  <a:pt x="172" y="37"/>
                  <a:pt x="172" y="37"/>
                  <a:pt x="172" y="37"/>
                </a:cubicBezTo>
                <a:cubicBezTo>
                  <a:pt x="172" y="183"/>
                  <a:pt x="172" y="183"/>
                  <a:pt x="172" y="183"/>
                </a:cubicBezTo>
                <a:cubicBezTo>
                  <a:pt x="172" y="199"/>
                  <a:pt x="159" y="212"/>
                  <a:pt x="143" y="212"/>
                </a:cubicBezTo>
                <a:cubicBezTo>
                  <a:pt x="121" y="212"/>
                  <a:pt x="121" y="212"/>
                  <a:pt x="121" y="212"/>
                </a:cubicBezTo>
                <a:cubicBezTo>
                  <a:pt x="121" y="167"/>
                  <a:pt x="121" y="167"/>
                  <a:pt x="121" y="167"/>
                </a:cubicBezTo>
                <a:cubicBezTo>
                  <a:pt x="122" y="166"/>
                  <a:pt x="123" y="166"/>
                  <a:pt x="124" y="166"/>
                </a:cubicBezTo>
                <a:cubicBezTo>
                  <a:pt x="130" y="163"/>
                  <a:pt x="134" y="159"/>
                  <a:pt x="138" y="153"/>
                </a:cubicBezTo>
                <a:cubicBezTo>
                  <a:pt x="142" y="146"/>
                  <a:pt x="144" y="137"/>
                  <a:pt x="144" y="129"/>
                </a:cubicBezTo>
                <a:cubicBezTo>
                  <a:pt x="144" y="115"/>
                  <a:pt x="140" y="109"/>
                  <a:pt x="131" y="109"/>
                </a:cubicBezTo>
                <a:cubicBezTo>
                  <a:pt x="128" y="109"/>
                  <a:pt x="125" y="110"/>
                  <a:pt x="121" y="112"/>
                </a:cubicBezTo>
                <a:cubicBezTo>
                  <a:pt x="127" y="86"/>
                  <a:pt x="127" y="86"/>
                  <a:pt x="127" y="86"/>
                </a:cubicBezTo>
                <a:cubicBezTo>
                  <a:pt x="121" y="87"/>
                  <a:pt x="121" y="87"/>
                  <a:pt x="121" y="87"/>
                </a:cubicBezTo>
                <a:cubicBezTo>
                  <a:pt x="121" y="37"/>
                  <a:pt x="121" y="37"/>
                  <a:pt x="121" y="37"/>
                </a:cubicBezTo>
                <a:close/>
                <a:moveTo>
                  <a:pt x="121" y="156"/>
                </a:moveTo>
                <a:cubicBezTo>
                  <a:pt x="123" y="156"/>
                  <a:pt x="126" y="152"/>
                  <a:pt x="129" y="147"/>
                </a:cubicBezTo>
                <a:cubicBezTo>
                  <a:pt x="131" y="141"/>
                  <a:pt x="133" y="135"/>
                  <a:pt x="133" y="129"/>
                </a:cubicBezTo>
                <a:cubicBezTo>
                  <a:pt x="133" y="124"/>
                  <a:pt x="132" y="120"/>
                  <a:pt x="129" y="118"/>
                </a:cubicBezTo>
                <a:cubicBezTo>
                  <a:pt x="129" y="117"/>
                  <a:pt x="128" y="117"/>
                  <a:pt x="127" y="117"/>
                </a:cubicBezTo>
                <a:cubicBezTo>
                  <a:pt x="126" y="117"/>
                  <a:pt x="124" y="117"/>
                  <a:pt x="123" y="117"/>
                </a:cubicBezTo>
                <a:cubicBezTo>
                  <a:pt x="122" y="118"/>
                  <a:pt x="121" y="118"/>
                  <a:pt x="121" y="118"/>
                </a:cubicBezTo>
                <a:lnTo>
                  <a:pt x="121" y="156"/>
                </a:lnTo>
                <a:close/>
                <a:moveTo>
                  <a:pt x="98" y="0"/>
                </a:moveTo>
                <a:cubicBezTo>
                  <a:pt x="121" y="0"/>
                  <a:pt x="121" y="0"/>
                  <a:pt x="121" y="0"/>
                </a:cubicBezTo>
                <a:cubicBezTo>
                  <a:pt x="121" y="10"/>
                  <a:pt x="121" y="10"/>
                  <a:pt x="121" y="10"/>
                </a:cubicBezTo>
                <a:cubicBezTo>
                  <a:pt x="98" y="10"/>
                  <a:pt x="98" y="10"/>
                  <a:pt x="98" y="10"/>
                </a:cubicBezTo>
                <a:cubicBezTo>
                  <a:pt x="98" y="0"/>
                  <a:pt x="98" y="0"/>
                  <a:pt x="98" y="0"/>
                </a:cubicBezTo>
                <a:close/>
                <a:moveTo>
                  <a:pt x="98" y="37"/>
                </a:moveTo>
                <a:cubicBezTo>
                  <a:pt x="121" y="37"/>
                  <a:pt x="121" y="37"/>
                  <a:pt x="121" y="37"/>
                </a:cubicBezTo>
                <a:cubicBezTo>
                  <a:pt x="121" y="87"/>
                  <a:pt x="121" y="87"/>
                  <a:pt x="121" y="87"/>
                </a:cubicBezTo>
                <a:cubicBezTo>
                  <a:pt x="110" y="88"/>
                  <a:pt x="110" y="88"/>
                  <a:pt x="110" y="88"/>
                </a:cubicBezTo>
                <a:cubicBezTo>
                  <a:pt x="98" y="142"/>
                  <a:pt x="98" y="142"/>
                  <a:pt x="98" y="142"/>
                </a:cubicBezTo>
                <a:cubicBezTo>
                  <a:pt x="98" y="90"/>
                  <a:pt x="98" y="90"/>
                  <a:pt x="98" y="90"/>
                </a:cubicBezTo>
                <a:cubicBezTo>
                  <a:pt x="100" y="82"/>
                  <a:pt x="100" y="82"/>
                  <a:pt x="100" y="82"/>
                </a:cubicBezTo>
                <a:cubicBezTo>
                  <a:pt x="100" y="81"/>
                  <a:pt x="99" y="81"/>
                  <a:pt x="98" y="81"/>
                </a:cubicBezTo>
                <a:cubicBezTo>
                  <a:pt x="98" y="37"/>
                  <a:pt x="98" y="37"/>
                  <a:pt x="98" y="37"/>
                </a:cubicBezTo>
                <a:close/>
                <a:moveTo>
                  <a:pt x="121" y="212"/>
                </a:moveTo>
                <a:cubicBezTo>
                  <a:pt x="98" y="212"/>
                  <a:pt x="98" y="212"/>
                  <a:pt x="98" y="212"/>
                </a:cubicBezTo>
                <a:cubicBezTo>
                  <a:pt x="98" y="161"/>
                  <a:pt x="98" y="161"/>
                  <a:pt x="98" y="161"/>
                </a:cubicBezTo>
                <a:cubicBezTo>
                  <a:pt x="99" y="162"/>
                  <a:pt x="100" y="163"/>
                  <a:pt x="101" y="164"/>
                </a:cubicBezTo>
                <a:cubicBezTo>
                  <a:pt x="103" y="166"/>
                  <a:pt x="107" y="168"/>
                  <a:pt x="112" y="168"/>
                </a:cubicBezTo>
                <a:cubicBezTo>
                  <a:pt x="115" y="168"/>
                  <a:pt x="118" y="167"/>
                  <a:pt x="121" y="167"/>
                </a:cubicBezTo>
                <a:cubicBezTo>
                  <a:pt x="121" y="212"/>
                  <a:pt x="121" y="212"/>
                  <a:pt x="121" y="212"/>
                </a:cubicBezTo>
                <a:close/>
                <a:moveTo>
                  <a:pt x="121" y="118"/>
                </a:moveTo>
                <a:cubicBezTo>
                  <a:pt x="120" y="119"/>
                  <a:pt x="120" y="119"/>
                  <a:pt x="120" y="119"/>
                </a:cubicBezTo>
                <a:cubicBezTo>
                  <a:pt x="113" y="148"/>
                  <a:pt x="113" y="148"/>
                  <a:pt x="113" y="148"/>
                </a:cubicBezTo>
                <a:cubicBezTo>
                  <a:pt x="113" y="149"/>
                  <a:pt x="113" y="150"/>
                  <a:pt x="113" y="151"/>
                </a:cubicBezTo>
                <a:cubicBezTo>
                  <a:pt x="113" y="155"/>
                  <a:pt x="115" y="156"/>
                  <a:pt x="119" y="156"/>
                </a:cubicBezTo>
                <a:cubicBezTo>
                  <a:pt x="120" y="156"/>
                  <a:pt x="120" y="156"/>
                  <a:pt x="121" y="156"/>
                </a:cubicBezTo>
                <a:lnTo>
                  <a:pt x="121" y="118"/>
                </a:lnTo>
                <a:close/>
                <a:moveTo>
                  <a:pt x="71" y="0"/>
                </a:moveTo>
                <a:cubicBezTo>
                  <a:pt x="98" y="0"/>
                  <a:pt x="98" y="0"/>
                  <a:pt x="98" y="0"/>
                </a:cubicBezTo>
                <a:cubicBezTo>
                  <a:pt x="98" y="10"/>
                  <a:pt x="98" y="10"/>
                  <a:pt x="98" y="10"/>
                </a:cubicBezTo>
                <a:cubicBezTo>
                  <a:pt x="71" y="10"/>
                  <a:pt x="71" y="10"/>
                  <a:pt x="71" y="10"/>
                </a:cubicBezTo>
                <a:cubicBezTo>
                  <a:pt x="71" y="0"/>
                  <a:pt x="71" y="0"/>
                  <a:pt x="71" y="0"/>
                </a:cubicBezTo>
                <a:close/>
                <a:moveTo>
                  <a:pt x="71" y="37"/>
                </a:moveTo>
                <a:cubicBezTo>
                  <a:pt x="98" y="37"/>
                  <a:pt x="98" y="37"/>
                  <a:pt x="98" y="37"/>
                </a:cubicBezTo>
                <a:cubicBezTo>
                  <a:pt x="98" y="81"/>
                  <a:pt x="98" y="81"/>
                  <a:pt x="98" y="81"/>
                </a:cubicBezTo>
                <a:cubicBezTo>
                  <a:pt x="96" y="80"/>
                  <a:pt x="94" y="80"/>
                  <a:pt x="91" y="80"/>
                </a:cubicBezTo>
                <a:cubicBezTo>
                  <a:pt x="85" y="80"/>
                  <a:pt x="78" y="83"/>
                  <a:pt x="71" y="89"/>
                </a:cubicBezTo>
                <a:cubicBezTo>
                  <a:pt x="71" y="37"/>
                  <a:pt x="71" y="37"/>
                  <a:pt x="71" y="37"/>
                </a:cubicBezTo>
                <a:close/>
                <a:moveTo>
                  <a:pt x="98" y="212"/>
                </a:moveTo>
                <a:cubicBezTo>
                  <a:pt x="71" y="212"/>
                  <a:pt x="71" y="212"/>
                  <a:pt x="71" y="212"/>
                </a:cubicBezTo>
                <a:cubicBezTo>
                  <a:pt x="71" y="167"/>
                  <a:pt x="71" y="167"/>
                  <a:pt x="71" y="167"/>
                </a:cubicBezTo>
                <a:cubicBezTo>
                  <a:pt x="82" y="167"/>
                  <a:pt x="82" y="167"/>
                  <a:pt x="82" y="167"/>
                </a:cubicBezTo>
                <a:cubicBezTo>
                  <a:pt x="98" y="90"/>
                  <a:pt x="98" y="90"/>
                  <a:pt x="98" y="90"/>
                </a:cubicBezTo>
                <a:cubicBezTo>
                  <a:pt x="98" y="142"/>
                  <a:pt x="98" y="142"/>
                  <a:pt x="98" y="142"/>
                </a:cubicBezTo>
                <a:cubicBezTo>
                  <a:pt x="97" y="146"/>
                  <a:pt x="97" y="146"/>
                  <a:pt x="97" y="146"/>
                </a:cubicBezTo>
                <a:cubicBezTo>
                  <a:pt x="97" y="149"/>
                  <a:pt x="97" y="151"/>
                  <a:pt x="97" y="153"/>
                </a:cubicBezTo>
                <a:cubicBezTo>
                  <a:pt x="97" y="156"/>
                  <a:pt x="97" y="159"/>
                  <a:pt x="98" y="161"/>
                </a:cubicBezTo>
                <a:cubicBezTo>
                  <a:pt x="98" y="212"/>
                  <a:pt x="98" y="212"/>
                  <a:pt x="98" y="212"/>
                </a:cubicBezTo>
                <a:close/>
                <a:moveTo>
                  <a:pt x="71" y="137"/>
                </a:moveTo>
                <a:cubicBezTo>
                  <a:pt x="74" y="125"/>
                  <a:pt x="74" y="125"/>
                  <a:pt x="74" y="125"/>
                </a:cubicBezTo>
                <a:cubicBezTo>
                  <a:pt x="73" y="125"/>
                  <a:pt x="72" y="124"/>
                  <a:pt x="71" y="124"/>
                </a:cubicBezTo>
                <a:cubicBezTo>
                  <a:pt x="71" y="137"/>
                  <a:pt x="71" y="137"/>
                  <a:pt x="71" y="137"/>
                </a:cubicBezTo>
                <a:close/>
                <a:moveTo>
                  <a:pt x="71" y="118"/>
                </a:moveTo>
                <a:cubicBezTo>
                  <a:pt x="73" y="119"/>
                  <a:pt x="74" y="119"/>
                  <a:pt x="75" y="120"/>
                </a:cubicBezTo>
                <a:cubicBezTo>
                  <a:pt x="82" y="88"/>
                  <a:pt x="82" y="88"/>
                  <a:pt x="82" y="88"/>
                </a:cubicBezTo>
                <a:cubicBezTo>
                  <a:pt x="79" y="90"/>
                  <a:pt x="75" y="93"/>
                  <a:pt x="71" y="98"/>
                </a:cubicBezTo>
                <a:lnTo>
                  <a:pt x="71" y="118"/>
                </a:lnTo>
                <a:close/>
                <a:moveTo>
                  <a:pt x="60" y="0"/>
                </a:moveTo>
                <a:cubicBezTo>
                  <a:pt x="71" y="0"/>
                  <a:pt x="71" y="0"/>
                  <a:pt x="71" y="0"/>
                </a:cubicBezTo>
                <a:cubicBezTo>
                  <a:pt x="71" y="10"/>
                  <a:pt x="71" y="10"/>
                  <a:pt x="71" y="10"/>
                </a:cubicBezTo>
                <a:cubicBezTo>
                  <a:pt x="60" y="10"/>
                  <a:pt x="60" y="10"/>
                  <a:pt x="60" y="10"/>
                </a:cubicBezTo>
                <a:cubicBezTo>
                  <a:pt x="60" y="0"/>
                  <a:pt x="60" y="0"/>
                  <a:pt x="60" y="0"/>
                </a:cubicBezTo>
                <a:close/>
                <a:moveTo>
                  <a:pt x="60" y="37"/>
                </a:moveTo>
                <a:cubicBezTo>
                  <a:pt x="71" y="37"/>
                  <a:pt x="71" y="37"/>
                  <a:pt x="71" y="37"/>
                </a:cubicBezTo>
                <a:cubicBezTo>
                  <a:pt x="71" y="89"/>
                  <a:pt x="71" y="89"/>
                  <a:pt x="71" y="89"/>
                </a:cubicBezTo>
                <a:cubicBezTo>
                  <a:pt x="71" y="89"/>
                  <a:pt x="71" y="89"/>
                  <a:pt x="71" y="90"/>
                </a:cubicBezTo>
                <a:cubicBezTo>
                  <a:pt x="67" y="93"/>
                  <a:pt x="64" y="97"/>
                  <a:pt x="60" y="101"/>
                </a:cubicBezTo>
                <a:cubicBezTo>
                  <a:pt x="60" y="37"/>
                  <a:pt x="60" y="37"/>
                  <a:pt x="60" y="37"/>
                </a:cubicBezTo>
                <a:close/>
                <a:moveTo>
                  <a:pt x="71" y="212"/>
                </a:moveTo>
                <a:cubicBezTo>
                  <a:pt x="60" y="212"/>
                  <a:pt x="60" y="212"/>
                  <a:pt x="60" y="212"/>
                </a:cubicBezTo>
                <a:cubicBezTo>
                  <a:pt x="60" y="121"/>
                  <a:pt x="60" y="121"/>
                  <a:pt x="60" y="121"/>
                </a:cubicBezTo>
                <a:cubicBezTo>
                  <a:pt x="64" y="121"/>
                  <a:pt x="68" y="122"/>
                  <a:pt x="71" y="124"/>
                </a:cubicBezTo>
                <a:cubicBezTo>
                  <a:pt x="71" y="137"/>
                  <a:pt x="71" y="137"/>
                  <a:pt x="71" y="137"/>
                </a:cubicBezTo>
                <a:cubicBezTo>
                  <a:pt x="65" y="167"/>
                  <a:pt x="65" y="167"/>
                  <a:pt x="65" y="167"/>
                </a:cubicBezTo>
                <a:cubicBezTo>
                  <a:pt x="71" y="167"/>
                  <a:pt x="71" y="167"/>
                  <a:pt x="71" y="167"/>
                </a:cubicBezTo>
                <a:cubicBezTo>
                  <a:pt x="71" y="212"/>
                  <a:pt x="71" y="212"/>
                  <a:pt x="71" y="212"/>
                </a:cubicBezTo>
                <a:close/>
                <a:moveTo>
                  <a:pt x="71" y="98"/>
                </a:moveTo>
                <a:cubicBezTo>
                  <a:pt x="68" y="103"/>
                  <a:pt x="65" y="109"/>
                  <a:pt x="61" y="116"/>
                </a:cubicBezTo>
                <a:cubicBezTo>
                  <a:pt x="65" y="117"/>
                  <a:pt x="68" y="117"/>
                  <a:pt x="71" y="118"/>
                </a:cubicBezTo>
                <a:lnTo>
                  <a:pt x="71" y="98"/>
                </a:lnTo>
                <a:close/>
                <a:moveTo>
                  <a:pt x="29" y="0"/>
                </a:moveTo>
                <a:cubicBezTo>
                  <a:pt x="60" y="0"/>
                  <a:pt x="60" y="0"/>
                  <a:pt x="60" y="0"/>
                </a:cubicBezTo>
                <a:cubicBezTo>
                  <a:pt x="60" y="10"/>
                  <a:pt x="60" y="10"/>
                  <a:pt x="60" y="10"/>
                </a:cubicBezTo>
                <a:cubicBezTo>
                  <a:pt x="26" y="10"/>
                  <a:pt x="26" y="10"/>
                  <a:pt x="26" y="10"/>
                </a:cubicBezTo>
                <a:cubicBezTo>
                  <a:pt x="18" y="10"/>
                  <a:pt x="12" y="16"/>
                  <a:pt x="12" y="23"/>
                </a:cubicBezTo>
                <a:cubicBezTo>
                  <a:pt x="12" y="23"/>
                  <a:pt x="12" y="23"/>
                  <a:pt x="12" y="23"/>
                </a:cubicBezTo>
                <a:cubicBezTo>
                  <a:pt x="12" y="31"/>
                  <a:pt x="18" y="37"/>
                  <a:pt x="26" y="37"/>
                </a:cubicBezTo>
                <a:cubicBezTo>
                  <a:pt x="60" y="37"/>
                  <a:pt x="60" y="37"/>
                  <a:pt x="60" y="37"/>
                </a:cubicBezTo>
                <a:cubicBezTo>
                  <a:pt x="60" y="101"/>
                  <a:pt x="60" y="101"/>
                  <a:pt x="60" y="101"/>
                </a:cubicBezTo>
                <a:cubicBezTo>
                  <a:pt x="57" y="105"/>
                  <a:pt x="54" y="109"/>
                  <a:pt x="51" y="114"/>
                </a:cubicBezTo>
                <a:cubicBezTo>
                  <a:pt x="48" y="114"/>
                  <a:pt x="46" y="114"/>
                  <a:pt x="45" y="114"/>
                </a:cubicBezTo>
                <a:cubicBezTo>
                  <a:pt x="38" y="114"/>
                  <a:pt x="32" y="115"/>
                  <a:pt x="28" y="118"/>
                </a:cubicBezTo>
                <a:cubicBezTo>
                  <a:pt x="23" y="121"/>
                  <a:pt x="21" y="124"/>
                  <a:pt x="21" y="128"/>
                </a:cubicBezTo>
                <a:cubicBezTo>
                  <a:pt x="21" y="130"/>
                  <a:pt x="22" y="132"/>
                  <a:pt x="23" y="133"/>
                </a:cubicBezTo>
                <a:cubicBezTo>
                  <a:pt x="24" y="134"/>
                  <a:pt x="26" y="135"/>
                  <a:pt x="29" y="135"/>
                </a:cubicBezTo>
                <a:cubicBezTo>
                  <a:pt x="30" y="135"/>
                  <a:pt x="31" y="135"/>
                  <a:pt x="33" y="134"/>
                </a:cubicBezTo>
                <a:cubicBezTo>
                  <a:pt x="34" y="133"/>
                  <a:pt x="35" y="132"/>
                  <a:pt x="35" y="131"/>
                </a:cubicBezTo>
                <a:cubicBezTo>
                  <a:pt x="35" y="130"/>
                  <a:pt x="34" y="129"/>
                  <a:pt x="34" y="128"/>
                </a:cubicBezTo>
                <a:cubicBezTo>
                  <a:pt x="34" y="127"/>
                  <a:pt x="33" y="127"/>
                  <a:pt x="33" y="127"/>
                </a:cubicBezTo>
                <a:cubicBezTo>
                  <a:pt x="34" y="125"/>
                  <a:pt x="35" y="123"/>
                  <a:pt x="38" y="122"/>
                </a:cubicBezTo>
                <a:cubicBezTo>
                  <a:pt x="40" y="122"/>
                  <a:pt x="43" y="121"/>
                  <a:pt x="47" y="121"/>
                </a:cubicBezTo>
                <a:cubicBezTo>
                  <a:pt x="44" y="125"/>
                  <a:pt x="42" y="130"/>
                  <a:pt x="40" y="134"/>
                </a:cubicBezTo>
                <a:cubicBezTo>
                  <a:pt x="33" y="149"/>
                  <a:pt x="30" y="160"/>
                  <a:pt x="30" y="168"/>
                </a:cubicBezTo>
                <a:cubicBezTo>
                  <a:pt x="30" y="173"/>
                  <a:pt x="32" y="177"/>
                  <a:pt x="36" y="179"/>
                </a:cubicBezTo>
                <a:cubicBezTo>
                  <a:pt x="37" y="180"/>
                  <a:pt x="41" y="180"/>
                  <a:pt x="45" y="180"/>
                </a:cubicBezTo>
                <a:cubicBezTo>
                  <a:pt x="44" y="179"/>
                  <a:pt x="44" y="177"/>
                  <a:pt x="44" y="174"/>
                </a:cubicBezTo>
                <a:cubicBezTo>
                  <a:pt x="44" y="171"/>
                  <a:pt x="44" y="167"/>
                  <a:pt x="45" y="163"/>
                </a:cubicBezTo>
                <a:cubicBezTo>
                  <a:pt x="47" y="150"/>
                  <a:pt x="52" y="136"/>
                  <a:pt x="59" y="121"/>
                </a:cubicBezTo>
                <a:cubicBezTo>
                  <a:pt x="59" y="121"/>
                  <a:pt x="60" y="121"/>
                  <a:pt x="60" y="121"/>
                </a:cubicBezTo>
                <a:cubicBezTo>
                  <a:pt x="60" y="212"/>
                  <a:pt x="60" y="212"/>
                  <a:pt x="60" y="212"/>
                </a:cubicBezTo>
                <a:cubicBezTo>
                  <a:pt x="29" y="212"/>
                  <a:pt x="29" y="212"/>
                  <a:pt x="29" y="212"/>
                </a:cubicBezTo>
                <a:cubicBezTo>
                  <a:pt x="13" y="212"/>
                  <a:pt x="0" y="199"/>
                  <a:pt x="0" y="183"/>
                </a:cubicBezTo>
                <a:cubicBezTo>
                  <a:pt x="0" y="29"/>
                  <a:pt x="0" y="29"/>
                  <a:pt x="0" y="29"/>
                </a:cubicBezTo>
                <a:cubicBezTo>
                  <a:pt x="0" y="13"/>
                  <a:pt x="13" y="0"/>
                  <a:pt x="29" y="0"/>
                </a:cubicBez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0" name="Freeform 178"/>
          <p:cNvSpPr>
            <a:spLocks noEditPoints="1" noChangeArrowheads="1"/>
          </p:cNvSpPr>
          <p:nvPr/>
        </p:nvSpPr>
        <p:spPr bwMode="auto">
          <a:xfrm>
            <a:off x="5800725" y="2673350"/>
            <a:ext cx="442913" cy="444500"/>
          </a:xfrm>
          <a:custGeom>
            <a:avLst/>
            <a:gdLst>
              <a:gd name="T0" fmla="*/ 249 w 261"/>
              <a:gd name="T1" fmla="*/ 221 h 263"/>
              <a:gd name="T2" fmla="*/ 261 w 261"/>
              <a:gd name="T3" fmla="*/ 70 h 263"/>
              <a:gd name="T4" fmla="*/ 249 w 261"/>
              <a:gd name="T5" fmla="*/ 71 h 263"/>
              <a:gd name="T6" fmla="*/ 249 w 261"/>
              <a:gd name="T7" fmla="*/ 155 h 263"/>
              <a:gd name="T8" fmla="*/ 226 w 261"/>
              <a:gd name="T9" fmla="*/ 180 h 263"/>
              <a:gd name="T10" fmla="*/ 209 w 261"/>
              <a:gd name="T11" fmla="*/ 263 h 263"/>
              <a:gd name="T12" fmla="*/ 209 w 261"/>
              <a:gd name="T13" fmla="*/ 263 h 263"/>
              <a:gd name="T14" fmla="*/ 209 w 261"/>
              <a:gd name="T15" fmla="*/ 15 h 263"/>
              <a:gd name="T16" fmla="*/ 194 w 261"/>
              <a:gd name="T17" fmla="*/ 21 h 263"/>
              <a:gd name="T18" fmla="*/ 194 w 261"/>
              <a:gd name="T19" fmla="*/ 171 h 263"/>
              <a:gd name="T20" fmla="*/ 194 w 261"/>
              <a:gd name="T21" fmla="*/ 50 h 263"/>
              <a:gd name="T22" fmla="*/ 194 w 261"/>
              <a:gd name="T23" fmla="*/ 189 h 263"/>
              <a:gd name="T24" fmla="*/ 194 w 261"/>
              <a:gd name="T25" fmla="*/ 257 h 263"/>
              <a:gd name="T26" fmla="*/ 186 w 261"/>
              <a:gd name="T27" fmla="*/ 29 h 263"/>
              <a:gd name="T28" fmla="*/ 170 w 261"/>
              <a:gd name="T29" fmla="*/ 37 h 263"/>
              <a:gd name="T30" fmla="*/ 194 w 261"/>
              <a:gd name="T31" fmla="*/ 9 h 263"/>
              <a:gd name="T32" fmla="*/ 194 w 261"/>
              <a:gd name="T33" fmla="*/ 50 h 263"/>
              <a:gd name="T34" fmla="*/ 194 w 261"/>
              <a:gd name="T35" fmla="*/ 221 h 263"/>
              <a:gd name="T36" fmla="*/ 168 w 261"/>
              <a:gd name="T37" fmla="*/ 187 h 263"/>
              <a:gd name="T38" fmla="*/ 168 w 261"/>
              <a:gd name="T39" fmla="*/ 160 h 263"/>
              <a:gd name="T40" fmla="*/ 194 w 261"/>
              <a:gd name="T41" fmla="*/ 120 h 263"/>
              <a:gd name="T42" fmla="*/ 194 w 261"/>
              <a:gd name="T43" fmla="*/ 232 h 263"/>
              <a:gd name="T44" fmla="*/ 168 w 261"/>
              <a:gd name="T45" fmla="*/ 44 h 263"/>
              <a:gd name="T46" fmla="*/ 168 w 261"/>
              <a:gd name="T47" fmla="*/ 71 h 263"/>
              <a:gd name="T48" fmla="*/ 132 w 261"/>
              <a:gd name="T49" fmla="*/ 148 h 263"/>
              <a:gd name="T50" fmla="*/ 132 w 261"/>
              <a:gd name="T51" fmla="*/ 168 h 263"/>
              <a:gd name="T52" fmla="*/ 132 w 261"/>
              <a:gd name="T53" fmla="*/ 187 h 263"/>
              <a:gd name="T54" fmla="*/ 132 w 261"/>
              <a:gd name="T55" fmla="*/ 221 h 263"/>
              <a:gd name="T56" fmla="*/ 93 w 261"/>
              <a:gd name="T57" fmla="*/ 21 h 263"/>
              <a:gd name="T58" fmla="*/ 93 w 261"/>
              <a:gd name="T59" fmla="*/ 44 h 263"/>
              <a:gd name="T60" fmla="*/ 94 w 261"/>
              <a:gd name="T61" fmla="*/ 160 h 263"/>
              <a:gd name="T62" fmla="*/ 132 w 261"/>
              <a:gd name="T63" fmla="*/ 179 h 263"/>
              <a:gd name="T64" fmla="*/ 132 w 261"/>
              <a:gd name="T65" fmla="*/ 221 h 263"/>
              <a:gd name="T66" fmla="*/ 93 w 261"/>
              <a:gd name="T67" fmla="*/ 71 h 263"/>
              <a:gd name="T68" fmla="*/ 91 w 261"/>
              <a:gd name="T69" fmla="*/ 37 h 263"/>
              <a:gd name="T70" fmla="*/ 75 w 261"/>
              <a:gd name="T71" fmla="*/ 29 h 263"/>
              <a:gd name="T72" fmla="*/ 91 w 261"/>
              <a:gd name="T73" fmla="*/ 21 h 263"/>
              <a:gd name="T74" fmla="*/ 93 w 261"/>
              <a:gd name="T75" fmla="*/ 50 h 263"/>
              <a:gd name="T76" fmla="*/ 69 w 261"/>
              <a:gd name="T77" fmla="*/ 180 h 263"/>
              <a:gd name="T78" fmla="*/ 66 w 261"/>
              <a:gd name="T79" fmla="*/ 232 h 263"/>
              <a:gd name="T80" fmla="*/ 66 w 261"/>
              <a:gd name="T81" fmla="*/ 21 h 263"/>
              <a:gd name="T82" fmla="*/ 52 w 261"/>
              <a:gd name="T83" fmla="*/ 15 h 263"/>
              <a:gd name="T84" fmla="*/ 60 w 261"/>
              <a:gd name="T85" fmla="*/ 120 h 263"/>
              <a:gd name="T86" fmla="*/ 66 w 261"/>
              <a:gd name="T87" fmla="*/ 50 h 263"/>
              <a:gd name="T88" fmla="*/ 66 w 261"/>
              <a:gd name="T89" fmla="*/ 189 h 263"/>
              <a:gd name="T90" fmla="*/ 52 w 261"/>
              <a:gd name="T91" fmla="*/ 232 h 263"/>
              <a:gd name="T92" fmla="*/ 52 w 261"/>
              <a:gd name="T93" fmla="*/ 15 h 263"/>
              <a:gd name="T94" fmla="*/ 52 w 261"/>
              <a:gd name="T95" fmla="*/ 197 h 263"/>
              <a:gd name="T96" fmla="*/ 27 w 261"/>
              <a:gd name="T97" fmla="*/ 147 h 263"/>
              <a:gd name="T98" fmla="*/ 48 w 261"/>
              <a:gd name="T99" fmla="*/ 263 h 263"/>
              <a:gd name="T100" fmla="*/ 15 w 261"/>
              <a:gd name="T101" fmla="*/ 111 h 263"/>
              <a:gd name="T102" fmla="*/ 12 w 261"/>
              <a:gd name="T103" fmla="*/ 114 h 263"/>
              <a:gd name="T104" fmla="*/ 4 w 261"/>
              <a:gd name="T105" fmla="*/ 67 h 263"/>
              <a:gd name="T106" fmla="*/ 9 w 261"/>
              <a:gd name="T107" fmla="*/ 221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1" h="263">
                <a:moveTo>
                  <a:pt x="249" y="221"/>
                </a:moveTo>
                <a:cubicBezTo>
                  <a:pt x="249" y="155"/>
                  <a:pt x="249" y="155"/>
                  <a:pt x="249" y="155"/>
                </a:cubicBezTo>
                <a:cubicBezTo>
                  <a:pt x="251" y="158"/>
                  <a:pt x="252" y="161"/>
                  <a:pt x="252" y="164"/>
                </a:cubicBezTo>
                <a:cubicBezTo>
                  <a:pt x="252" y="221"/>
                  <a:pt x="252" y="221"/>
                  <a:pt x="252" y="221"/>
                </a:cubicBezTo>
                <a:cubicBezTo>
                  <a:pt x="249" y="221"/>
                  <a:pt x="249" y="221"/>
                  <a:pt x="249" y="221"/>
                </a:cubicBezTo>
                <a:close/>
                <a:moveTo>
                  <a:pt x="249" y="114"/>
                </a:moveTo>
                <a:cubicBezTo>
                  <a:pt x="249" y="71"/>
                  <a:pt x="249" y="71"/>
                  <a:pt x="249" y="71"/>
                </a:cubicBezTo>
                <a:cubicBezTo>
                  <a:pt x="249" y="70"/>
                  <a:pt x="250" y="70"/>
                  <a:pt x="250" y="70"/>
                </a:cubicBezTo>
                <a:cubicBezTo>
                  <a:pt x="257" y="67"/>
                  <a:pt x="257" y="67"/>
                  <a:pt x="257" y="67"/>
                </a:cubicBezTo>
                <a:cubicBezTo>
                  <a:pt x="259" y="66"/>
                  <a:pt x="261" y="68"/>
                  <a:pt x="261" y="70"/>
                </a:cubicBezTo>
                <a:cubicBezTo>
                  <a:pt x="261" y="105"/>
                  <a:pt x="261" y="105"/>
                  <a:pt x="261" y="105"/>
                </a:cubicBezTo>
                <a:cubicBezTo>
                  <a:pt x="261" y="107"/>
                  <a:pt x="259" y="110"/>
                  <a:pt x="257" y="111"/>
                </a:cubicBezTo>
                <a:cubicBezTo>
                  <a:pt x="250" y="114"/>
                  <a:pt x="250" y="114"/>
                  <a:pt x="250" y="114"/>
                </a:cubicBezTo>
                <a:cubicBezTo>
                  <a:pt x="250" y="114"/>
                  <a:pt x="249" y="114"/>
                  <a:pt x="249" y="114"/>
                </a:cubicBezTo>
                <a:close/>
                <a:moveTo>
                  <a:pt x="249" y="71"/>
                </a:moveTo>
                <a:cubicBezTo>
                  <a:pt x="249" y="114"/>
                  <a:pt x="249" y="114"/>
                  <a:pt x="249" y="114"/>
                </a:cubicBezTo>
                <a:cubicBezTo>
                  <a:pt x="247" y="114"/>
                  <a:pt x="246" y="113"/>
                  <a:pt x="246" y="111"/>
                </a:cubicBezTo>
                <a:cubicBezTo>
                  <a:pt x="246" y="76"/>
                  <a:pt x="246" y="76"/>
                  <a:pt x="246" y="76"/>
                </a:cubicBezTo>
                <a:cubicBezTo>
                  <a:pt x="246" y="74"/>
                  <a:pt x="247" y="72"/>
                  <a:pt x="249" y="71"/>
                </a:cubicBezTo>
                <a:close/>
                <a:moveTo>
                  <a:pt x="249" y="155"/>
                </a:moveTo>
                <a:cubicBezTo>
                  <a:pt x="246" y="150"/>
                  <a:pt x="240" y="147"/>
                  <a:pt x="234" y="147"/>
                </a:cubicBezTo>
                <a:cubicBezTo>
                  <a:pt x="234" y="50"/>
                  <a:pt x="234" y="50"/>
                  <a:pt x="234" y="50"/>
                </a:cubicBezTo>
                <a:cubicBezTo>
                  <a:pt x="209" y="50"/>
                  <a:pt x="209" y="50"/>
                  <a:pt x="209" y="50"/>
                </a:cubicBezTo>
                <a:cubicBezTo>
                  <a:pt x="209" y="163"/>
                  <a:pt x="209" y="163"/>
                  <a:pt x="209" y="163"/>
                </a:cubicBezTo>
                <a:cubicBezTo>
                  <a:pt x="219" y="163"/>
                  <a:pt x="226" y="171"/>
                  <a:pt x="226" y="180"/>
                </a:cubicBezTo>
                <a:cubicBezTo>
                  <a:pt x="226" y="190"/>
                  <a:pt x="219" y="197"/>
                  <a:pt x="209" y="197"/>
                </a:cubicBezTo>
                <a:cubicBezTo>
                  <a:pt x="209" y="221"/>
                  <a:pt x="209" y="221"/>
                  <a:pt x="209" y="221"/>
                </a:cubicBezTo>
                <a:cubicBezTo>
                  <a:pt x="249" y="221"/>
                  <a:pt x="249" y="221"/>
                  <a:pt x="249" y="221"/>
                </a:cubicBezTo>
                <a:cubicBezTo>
                  <a:pt x="249" y="155"/>
                  <a:pt x="249" y="155"/>
                  <a:pt x="249" y="155"/>
                </a:cubicBezTo>
                <a:close/>
                <a:moveTo>
                  <a:pt x="209" y="263"/>
                </a:moveTo>
                <a:cubicBezTo>
                  <a:pt x="209" y="232"/>
                  <a:pt x="209" y="232"/>
                  <a:pt x="209" y="232"/>
                </a:cubicBezTo>
                <a:cubicBezTo>
                  <a:pt x="226" y="232"/>
                  <a:pt x="226" y="232"/>
                  <a:pt x="226" y="232"/>
                </a:cubicBezTo>
                <a:cubicBezTo>
                  <a:pt x="226" y="250"/>
                  <a:pt x="226" y="250"/>
                  <a:pt x="226" y="250"/>
                </a:cubicBezTo>
                <a:cubicBezTo>
                  <a:pt x="226" y="257"/>
                  <a:pt x="220" y="263"/>
                  <a:pt x="213" y="263"/>
                </a:cubicBezTo>
                <a:cubicBezTo>
                  <a:pt x="209" y="263"/>
                  <a:pt x="209" y="263"/>
                  <a:pt x="209" y="263"/>
                </a:cubicBezTo>
                <a:close/>
                <a:moveTo>
                  <a:pt x="209" y="44"/>
                </a:moveTo>
                <a:cubicBezTo>
                  <a:pt x="209" y="15"/>
                  <a:pt x="209" y="15"/>
                  <a:pt x="209" y="15"/>
                </a:cubicBezTo>
                <a:cubicBezTo>
                  <a:pt x="225" y="23"/>
                  <a:pt x="234" y="33"/>
                  <a:pt x="234" y="44"/>
                </a:cubicBezTo>
                <a:lnTo>
                  <a:pt x="209" y="44"/>
                </a:lnTo>
                <a:close/>
                <a:moveTo>
                  <a:pt x="209" y="15"/>
                </a:moveTo>
                <a:cubicBezTo>
                  <a:pt x="209" y="44"/>
                  <a:pt x="209" y="44"/>
                  <a:pt x="209" y="44"/>
                </a:cubicBezTo>
                <a:cubicBezTo>
                  <a:pt x="194" y="44"/>
                  <a:pt x="194" y="44"/>
                  <a:pt x="194" y="44"/>
                </a:cubicBezTo>
                <a:cubicBezTo>
                  <a:pt x="194" y="37"/>
                  <a:pt x="194" y="37"/>
                  <a:pt x="194" y="37"/>
                </a:cubicBezTo>
                <a:cubicBezTo>
                  <a:pt x="199" y="37"/>
                  <a:pt x="203" y="33"/>
                  <a:pt x="203" y="29"/>
                </a:cubicBezTo>
                <a:cubicBezTo>
                  <a:pt x="203" y="24"/>
                  <a:pt x="199" y="21"/>
                  <a:pt x="194" y="21"/>
                </a:cubicBezTo>
                <a:cubicBezTo>
                  <a:pt x="194" y="9"/>
                  <a:pt x="194" y="9"/>
                  <a:pt x="194" y="9"/>
                </a:cubicBezTo>
                <a:cubicBezTo>
                  <a:pt x="200" y="11"/>
                  <a:pt x="205" y="13"/>
                  <a:pt x="209" y="15"/>
                </a:cubicBezTo>
                <a:close/>
                <a:moveTo>
                  <a:pt x="209" y="50"/>
                </a:moveTo>
                <a:cubicBezTo>
                  <a:pt x="209" y="163"/>
                  <a:pt x="209" y="163"/>
                  <a:pt x="209" y="163"/>
                </a:cubicBezTo>
                <a:cubicBezTo>
                  <a:pt x="203" y="163"/>
                  <a:pt x="197" y="166"/>
                  <a:pt x="194" y="171"/>
                </a:cubicBezTo>
                <a:cubicBezTo>
                  <a:pt x="194" y="120"/>
                  <a:pt x="194" y="120"/>
                  <a:pt x="194" y="120"/>
                </a:cubicBezTo>
                <a:cubicBezTo>
                  <a:pt x="201" y="120"/>
                  <a:pt x="201" y="120"/>
                  <a:pt x="201" y="120"/>
                </a:cubicBezTo>
                <a:cubicBezTo>
                  <a:pt x="201" y="71"/>
                  <a:pt x="201" y="71"/>
                  <a:pt x="201" y="71"/>
                </a:cubicBezTo>
                <a:cubicBezTo>
                  <a:pt x="194" y="71"/>
                  <a:pt x="194" y="71"/>
                  <a:pt x="194" y="71"/>
                </a:cubicBezTo>
                <a:cubicBezTo>
                  <a:pt x="194" y="50"/>
                  <a:pt x="194" y="50"/>
                  <a:pt x="194" y="50"/>
                </a:cubicBezTo>
                <a:cubicBezTo>
                  <a:pt x="209" y="50"/>
                  <a:pt x="209" y="50"/>
                  <a:pt x="209" y="50"/>
                </a:cubicBezTo>
                <a:close/>
                <a:moveTo>
                  <a:pt x="209" y="197"/>
                </a:moveTo>
                <a:cubicBezTo>
                  <a:pt x="209" y="221"/>
                  <a:pt x="209" y="221"/>
                  <a:pt x="209" y="221"/>
                </a:cubicBezTo>
                <a:cubicBezTo>
                  <a:pt x="194" y="221"/>
                  <a:pt x="194" y="221"/>
                  <a:pt x="194" y="221"/>
                </a:cubicBezTo>
                <a:cubicBezTo>
                  <a:pt x="194" y="189"/>
                  <a:pt x="194" y="189"/>
                  <a:pt x="194" y="189"/>
                </a:cubicBezTo>
                <a:cubicBezTo>
                  <a:pt x="197" y="194"/>
                  <a:pt x="203" y="197"/>
                  <a:pt x="209" y="197"/>
                </a:cubicBezTo>
                <a:close/>
                <a:moveTo>
                  <a:pt x="209" y="232"/>
                </a:moveTo>
                <a:cubicBezTo>
                  <a:pt x="209" y="263"/>
                  <a:pt x="209" y="263"/>
                  <a:pt x="209" y="263"/>
                </a:cubicBezTo>
                <a:cubicBezTo>
                  <a:pt x="205" y="263"/>
                  <a:pt x="205" y="263"/>
                  <a:pt x="205" y="263"/>
                </a:cubicBezTo>
                <a:cubicBezTo>
                  <a:pt x="201" y="263"/>
                  <a:pt x="197" y="261"/>
                  <a:pt x="194" y="257"/>
                </a:cubicBezTo>
                <a:cubicBezTo>
                  <a:pt x="194" y="232"/>
                  <a:pt x="194" y="232"/>
                  <a:pt x="194" y="232"/>
                </a:cubicBezTo>
                <a:lnTo>
                  <a:pt x="209" y="232"/>
                </a:lnTo>
                <a:close/>
                <a:moveTo>
                  <a:pt x="194" y="9"/>
                </a:moveTo>
                <a:cubicBezTo>
                  <a:pt x="194" y="21"/>
                  <a:pt x="194" y="21"/>
                  <a:pt x="194" y="21"/>
                </a:cubicBezTo>
                <a:cubicBezTo>
                  <a:pt x="190" y="21"/>
                  <a:pt x="186" y="24"/>
                  <a:pt x="186" y="29"/>
                </a:cubicBezTo>
                <a:cubicBezTo>
                  <a:pt x="186" y="33"/>
                  <a:pt x="190" y="37"/>
                  <a:pt x="194" y="37"/>
                </a:cubicBezTo>
                <a:cubicBezTo>
                  <a:pt x="194" y="44"/>
                  <a:pt x="194" y="44"/>
                  <a:pt x="194" y="44"/>
                </a:cubicBezTo>
                <a:cubicBezTo>
                  <a:pt x="168" y="44"/>
                  <a:pt x="168" y="44"/>
                  <a:pt x="168" y="44"/>
                </a:cubicBezTo>
                <a:cubicBezTo>
                  <a:pt x="168" y="37"/>
                  <a:pt x="168" y="37"/>
                  <a:pt x="168" y="37"/>
                </a:cubicBezTo>
                <a:cubicBezTo>
                  <a:pt x="169" y="37"/>
                  <a:pt x="170" y="37"/>
                  <a:pt x="170" y="37"/>
                </a:cubicBezTo>
                <a:cubicBezTo>
                  <a:pt x="175" y="37"/>
                  <a:pt x="179" y="33"/>
                  <a:pt x="179" y="29"/>
                </a:cubicBezTo>
                <a:cubicBezTo>
                  <a:pt x="179" y="24"/>
                  <a:pt x="175" y="21"/>
                  <a:pt x="170" y="21"/>
                </a:cubicBezTo>
                <a:cubicBezTo>
                  <a:pt x="170" y="21"/>
                  <a:pt x="169" y="21"/>
                  <a:pt x="168" y="21"/>
                </a:cubicBezTo>
                <a:cubicBezTo>
                  <a:pt x="168" y="3"/>
                  <a:pt x="168" y="3"/>
                  <a:pt x="168" y="3"/>
                </a:cubicBezTo>
                <a:cubicBezTo>
                  <a:pt x="178" y="5"/>
                  <a:pt x="186" y="7"/>
                  <a:pt x="194" y="9"/>
                </a:cubicBezTo>
                <a:close/>
                <a:moveTo>
                  <a:pt x="194" y="50"/>
                </a:moveTo>
                <a:cubicBezTo>
                  <a:pt x="194" y="71"/>
                  <a:pt x="194" y="71"/>
                  <a:pt x="194" y="71"/>
                </a:cubicBezTo>
                <a:cubicBezTo>
                  <a:pt x="168" y="71"/>
                  <a:pt x="168" y="71"/>
                  <a:pt x="168" y="71"/>
                </a:cubicBezTo>
                <a:cubicBezTo>
                  <a:pt x="168" y="50"/>
                  <a:pt x="168" y="50"/>
                  <a:pt x="168" y="50"/>
                </a:cubicBezTo>
                <a:cubicBezTo>
                  <a:pt x="194" y="50"/>
                  <a:pt x="194" y="50"/>
                  <a:pt x="194" y="50"/>
                </a:cubicBezTo>
                <a:close/>
                <a:moveTo>
                  <a:pt x="194" y="120"/>
                </a:moveTo>
                <a:cubicBezTo>
                  <a:pt x="194" y="171"/>
                  <a:pt x="194" y="171"/>
                  <a:pt x="194" y="171"/>
                </a:cubicBezTo>
                <a:cubicBezTo>
                  <a:pt x="193" y="174"/>
                  <a:pt x="192" y="177"/>
                  <a:pt x="192" y="180"/>
                </a:cubicBezTo>
                <a:cubicBezTo>
                  <a:pt x="192" y="183"/>
                  <a:pt x="193" y="186"/>
                  <a:pt x="194" y="189"/>
                </a:cubicBezTo>
                <a:cubicBezTo>
                  <a:pt x="194" y="221"/>
                  <a:pt x="194" y="221"/>
                  <a:pt x="194" y="221"/>
                </a:cubicBezTo>
                <a:cubicBezTo>
                  <a:pt x="168" y="221"/>
                  <a:pt x="168" y="221"/>
                  <a:pt x="168" y="221"/>
                </a:cubicBezTo>
                <a:cubicBezTo>
                  <a:pt x="168" y="199"/>
                  <a:pt x="168" y="199"/>
                  <a:pt x="168" y="199"/>
                </a:cubicBezTo>
                <a:cubicBezTo>
                  <a:pt x="169" y="199"/>
                  <a:pt x="169" y="199"/>
                  <a:pt x="169" y="199"/>
                </a:cubicBezTo>
                <a:cubicBezTo>
                  <a:pt x="169" y="187"/>
                  <a:pt x="169" y="187"/>
                  <a:pt x="169" y="187"/>
                </a:cubicBezTo>
                <a:cubicBezTo>
                  <a:pt x="168" y="187"/>
                  <a:pt x="168" y="187"/>
                  <a:pt x="168" y="187"/>
                </a:cubicBezTo>
                <a:cubicBezTo>
                  <a:pt x="168" y="179"/>
                  <a:pt x="168" y="179"/>
                  <a:pt x="168" y="179"/>
                </a:cubicBezTo>
                <a:cubicBezTo>
                  <a:pt x="169" y="179"/>
                  <a:pt x="169" y="179"/>
                  <a:pt x="169" y="179"/>
                </a:cubicBezTo>
                <a:cubicBezTo>
                  <a:pt x="169" y="168"/>
                  <a:pt x="169" y="168"/>
                  <a:pt x="169" y="168"/>
                </a:cubicBezTo>
                <a:cubicBezTo>
                  <a:pt x="168" y="168"/>
                  <a:pt x="168" y="168"/>
                  <a:pt x="168" y="168"/>
                </a:cubicBezTo>
                <a:cubicBezTo>
                  <a:pt x="168" y="160"/>
                  <a:pt x="168" y="160"/>
                  <a:pt x="168" y="160"/>
                </a:cubicBezTo>
                <a:cubicBezTo>
                  <a:pt x="169" y="160"/>
                  <a:pt x="169" y="160"/>
                  <a:pt x="169" y="160"/>
                </a:cubicBezTo>
                <a:cubicBezTo>
                  <a:pt x="169" y="148"/>
                  <a:pt x="169" y="148"/>
                  <a:pt x="169" y="148"/>
                </a:cubicBezTo>
                <a:cubicBezTo>
                  <a:pt x="168" y="148"/>
                  <a:pt x="168" y="148"/>
                  <a:pt x="168" y="148"/>
                </a:cubicBezTo>
                <a:cubicBezTo>
                  <a:pt x="168" y="120"/>
                  <a:pt x="168" y="120"/>
                  <a:pt x="168" y="120"/>
                </a:cubicBezTo>
                <a:cubicBezTo>
                  <a:pt x="194" y="120"/>
                  <a:pt x="194" y="120"/>
                  <a:pt x="194" y="120"/>
                </a:cubicBezTo>
                <a:close/>
                <a:moveTo>
                  <a:pt x="194" y="232"/>
                </a:moveTo>
                <a:cubicBezTo>
                  <a:pt x="194" y="257"/>
                  <a:pt x="194" y="257"/>
                  <a:pt x="194" y="257"/>
                </a:cubicBezTo>
                <a:cubicBezTo>
                  <a:pt x="193" y="255"/>
                  <a:pt x="192" y="252"/>
                  <a:pt x="192" y="250"/>
                </a:cubicBezTo>
                <a:cubicBezTo>
                  <a:pt x="192" y="232"/>
                  <a:pt x="192" y="232"/>
                  <a:pt x="192" y="232"/>
                </a:cubicBezTo>
                <a:lnTo>
                  <a:pt x="194" y="232"/>
                </a:lnTo>
                <a:close/>
                <a:moveTo>
                  <a:pt x="168" y="3"/>
                </a:moveTo>
                <a:cubicBezTo>
                  <a:pt x="168" y="21"/>
                  <a:pt x="168" y="21"/>
                  <a:pt x="168" y="21"/>
                </a:cubicBezTo>
                <a:cubicBezTo>
                  <a:pt x="165" y="22"/>
                  <a:pt x="162" y="25"/>
                  <a:pt x="162" y="29"/>
                </a:cubicBezTo>
                <a:cubicBezTo>
                  <a:pt x="162" y="33"/>
                  <a:pt x="165" y="36"/>
                  <a:pt x="168" y="37"/>
                </a:cubicBezTo>
                <a:cubicBezTo>
                  <a:pt x="168" y="44"/>
                  <a:pt x="168" y="44"/>
                  <a:pt x="168" y="44"/>
                </a:cubicBezTo>
                <a:cubicBezTo>
                  <a:pt x="132" y="44"/>
                  <a:pt x="132" y="44"/>
                  <a:pt x="132" y="44"/>
                </a:cubicBezTo>
                <a:cubicBezTo>
                  <a:pt x="132" y="0"/>
                  <a:pt x="132" y="0"/>
                  <a:pt x="132" y="0"/>
                </a:cubicBezTo>
                <a:cubicBezTo>
                  <a:pt x="144" y="0"/>
                  <a:pt x="157" y="1"/>
                  <a:pt x="168" y="3"/>
                </a:cubicBezTo>
                <a:close/>
                <a:moveTo>
                  <a:pt x="168" y="50"/>
                </a:moveTo>
                <a:cubicBezTo>
                  <a:pt x="168" y="71"/>
                  <a:pt x="168" y="71"/>
                  <a:pt x="168" y="71"/>
                </a:cubicBezTo>
                <a:cubicBezTo>
                  <a:pt x="135" y="71"/>
                  <a:pt x="135" y="71"/>
                  <a:pt x="135" y="71"/>
                </a:cubicBezTo>
                <a:cubicBezTo>
                  <a:pt x="135" y="120"/>
                  <a:pt x="135" y="120"/>
                  <a:pt x="135" y="120"/>
                </a:cubicBezTo>
                <a:cubicBezTo>
                  <a:pt x="168" y="120"/>
                  <a:pt x="168" y="120"/>
                  <a:pt x="168" y="120"/>
                </a:cubicBezTo>
                <a:cubicBezTo>
                  <a:pt x="168" y="148"/>
                  <a:pt x="168" y="148"/>
                  <a:pt x="168" y="148"/>
                </a:cubicBezTo>
                <a:cubicBezTo>
                  <a:pt x="132" y="148"/>
                  <a:pt x="132" y="148"/>
                  <a:pt x="132" y="148"/>
                </a:cubicBezTo>
                <a:cubicBezTo>
                  <a:pt x="132" y="50"/>
                  <a:pt x="132" y="50"/>
                  <a:pt x="132" y="50"/>
                </a:cubicBezTo>
                <a:cubicBezTo>
                  <a:pt x="168" y="50"/>
                  <a:pt x="168" y="50"/>
                  <a:pt x="168" y="50"/>
                </a:cubicBezTo>
                <a:close/>
                <a:moveTo>
                  <a:pt x="168" y="160"/>
                </a:moveTo>
                <a:cubicBezTo>
                  <a:pt x="168" y="168"/>
                  <a:pt x="168" y="168"/>
                  <a:pt x="168" y="168"/>
                </a:cubicBezTo>
                <a:cubicBezTo>
                  <a:pt x="132" y="168"/>
                  <a:pt x="132" y="168"/>
                  <a:pt x="132" y="168"/>
                </a:cubicBezTo>
                <a:cubicBezTo>
                  <a:pt x="132" y="160"/>
                  <a:pt x="132" y="160"/>
                  <a:pt x="132" y="160"/>
                </a:cubicBezTo>
                <a:cubicBezTo>
                  <a:pt x="168" y="160"/>
                  <a:pt x="168" y="160"/>
                  <a:pt x="168" y="160"/>
                </a:cubicBezTo>
                <a:close/>
                <a:moveTo>
                  <a:pt x="168" y="179"/>
                </a:moveTo>
                <a:cubicBezTo>
                  <a:pt x="168" y="187"/>
                  <a:pt x="168" y="187"/>
                  <a:pt x="168" y="187"/>
                </a:cubicBezTo>
                <a:cubicBezTo>
                  <a:pt x="132" y="187"/>
                  <a:pt x="132" y="187"/>
                  <a:pt x="132" y="187"/>
                </a:cubicBezTo>
                <a:cubicBezTo>
                  <a:pt x="132" y="179"/>
                  <a:pt x="132" y="179"/>
                  <a:pt x="132" y="179"/>
                </a:cubicBezTo>
                <a:cubicBezTo>
                  <a:pt x="168" y="179"/>
                  <a:pt x="168" y="179"/>
                  <a:pt x="168" y="179"/>
                </a:cubicBezTo>
                <a:close/>
                <a:moveTo>
                  <a:pt x="168" y="199"/>
                </a:moveTo>
                <a:cubicBezTo>
                  <a:pt x="168" y="221"/>
                  <a:pt x="168" y="221"/>
                  <a:pt x="168" y="221"/>
                </a:cubicBezTo>
                <a:cubicBezTo>
                  <a:pt x="132" y="221"/>
                  <a:pt x="132" y="221"/>
                  <a:pt x="132" y="221"/>
                </a:cubicBezTo>
                <a:cubicBezTo>
                  <a:pt x="132" y="199"/>
                  <a:pt x="132" y="199"/>
                  <a:pt x="132" y="199"/>
                </a:cubicBezTo>
                <a:lnTo>
                  <a:pt x="168" y="199"/>
                </a:lnTo>
                <a:close/>
                <a:moveTo>
                  <a:pt x="93" y="37"/>
                </a:moveTo>
                <a:cubicBezTo>
                  <a:pt x="96" y="36"/>
                  <a:pt x="99" y="33"/>
                  <a:pt x="99" y="29"/>
                </a:cubicBezTo>
                <a:cubicBezTo>
                  <a:pt x="99" y="25"/>
                  <a:pt x="96" y="22"/>
                  <a:pt x="93" y="21"/>
                </a:cubicBezTo>
                <a:cubicBezTo>
                  <a:pt x="93" y="3"/>
                  <a:pt x="93" y="3"/>
                  <a:pt x="93" y="3"/>
                </a:cubicBezTo>
                <a:cubicBezTo>
                  <a:pt x="104" y="1"/>
                  <a:pt x="117" y="0"/>
                  <a:pt x="130" y="0"/>
                </a:cubicBezTo>
                <a:cubicBezTo>
                  <a:pt x="132" y="0"/>
                  <a:pt x="132" y="0"/>
                  <a:pt x="132" y="0"/>
                </a:cubicBezTo>
                <a:cubicBezTo>
                  <a:pt x="132" y="44"/>
                  <a:pt x="132" y="44"/>
                  <a:pt x="132" y="44"/>
                </a:cubicBezTo>
                <a:cubicBezTo>
                  <a:pt x="93" y="44"/>
                  <a:pt x="93" y="44"/>
                  <a:pt x="93" y="44"/>
                </a:cubicBezTo>
                <a:cubicBezTo>
                  <a:pt x="93" y="37"/>
                  <a:pt x="93" y="37"/>
                  <a:pt x="93" y="37"/>
                </a:cubicBezTo>
                <a:close/>
                <a:moveTo>
                  <a:pt x="132" y="50"/>
                </a:moveTo>
                <a:cubicBezTo>
                  <a:pt x="132" y="148"/>
                  <a:pt x="132" y="148"/>
                  <a:pt x="132" y="148"/>
                </a:cubicBezTo>
                <a:cubicBezTo>
                  <a:pt x="94" y="148"/>
                  <a:pt x="94" y="148"/>
                  <a:pt x="94" y="148"/>
                </a:cubicBezTo>
                <a:cubicBezTo>
                  <a:pt x="94" y="160"/>
                  <a:pt x="94" y="160"/>
                  <a:pt x="94" y="160"/>
                </a:cubicBezTo>
                <a:cubicBezTo>
                  <a:pt x="132" y="160"/>
                  <a:pt x="132" y="160"/>
                  <a:pt x="132" y="160"/>
                </a:cubicBezTo>
                <a:cubicBezTo>
                  <a:pt x="132" y="168"/>
                  <a:pt x="132" y="168"/>
                  <a:pt x="132" y="168"/>
                </a:cubicBezTo>
                <a:cubicBezTo>
                  <a:pt x="94" y="168"/>
                  <a:pt x="94" y="168"/>
                  <a:pt x="94" y="168"/>
                </a:cubicBezTo>
                <a:cubicBezTo>
                  <a:pt x="94" y="179"/>
                  <a:pt x="94" y="179"/>
                  <a:pt x="94" y="179"/>
                </a:cubicBezTo>
                <a:cubicBezTo>
                  <a:pt x="132" y="179"/>
                  <a:pt x="132" y="179"/>
                  <a:pt x="132" y="179"/>
                </a:cubicBezTo>
                <a:cubicBezTo>
                  <a:pt x="132" y="187"/>
                  <a:pt x="132" y="187"/>
                  <a:pt x="132" y="187"/>
                </a:cubicBezTo>
                <a:cubicBezTo>
                  <a:pt x="94" y="187"/>
                  <a:pt x="94" y="187"/>
                  <a:pt x="94" y="187"/>
                </a:cubicBezTo>
                <a:cubicBezTo>
                  <a:pt x="94" y="199"/>
                  <a:pt x="94" y="199"/>
                  <a:pt x="94" y="199"/>
                </a:cubicBezTo>
                <a:cubicBezTo>
                  <a:pt x="132" y="199"/>
                  <a:pt x="132" y="199"/>
                  <a:pt x="132" y="199"/>
                </a:cubicBezTo>
                <a:cubicBezTo>
                  <a:pt x="132" y="221"/>
                  <a:pt x="132" y="221"/>
                  <a:pt x="132" y="221"/>
                </a:cubicBezTo>
                <a:cubicBezTo>
                  <a:pt x="93" y="221"/>
                  <a:pt x="93" y="221"/>
                  <a:pt x="93" y="221"/>
                </a:cubicBezTo>
                <a:cubicBezTo>
                  <a:pt x="93" y="120"/>
                  <a:pt x="93" y="120"/>
                  <a:pt x="93" y="120"/>
                </a:cubicBezTo>
                <a:cubicBezTo>
                  <a:pt x="126" y="120"/>
                  <a:pt x="126" y="120"/>
                  <a:pt x="126" y="120"/>
                </a:cubicBezTo>
                <a:cubicBezTo>
                  <a:pt x="126" y="71"/>
                  <a:pt x="126" y="71"/>
                  <a:pt x="126" y="71"/>
                </a:cubicBezTo>
                <a:cubicBezTo>
                  <a:pt x="93" y="71"/>
                  <a:pt x="93" y="71"/>
                  <a:pt x="93" y="71"/>
                </a:cubicBezTo>
                <a:cubicBezTo>
                  <a:pt x="93" y="50"/>
                  <a:pt x="93" y="50"/>
                  <a:pt x="93" y="50"/>
                </a:cubicBezTo>
                <a:lnTo>
                  <a:pt x="132" y="50"/>
                </a:lnTo>
                <a:close/>
                <a:moveTo>
                  <a:pt x="91" y="21"/>
                </a:moveTo>
                <a:cubicBezTo>
                  <a:pt x="86" y="21"/>
                  <a:pt x="82" y="24"/>
                  <a:pt x="82" y="29"/>
                </a:cubicBezTo>
                <a:cubicBezTo>
                  <a:pt x="82" y="33"/>
                  <a:pt x="86" y="37"/>
                  <a:pt x="91" y="37"/>
                </a:cubicBezTo>
                <a:cubicBezTo>
                  <a:pt x="91" y="37"/>
                  <a:pt x="92" y="37"/>
                  <a:pt x="93" y="37"/>
                </a:cubicBezTo>
                <a:cubicBezTo>
                  <a:pt x="93" y="44"/>
                  <a:pt x="93" y="44"/>
                  <a:pt x="93" y="44"/>
                </a:cubicBezTo>
                <a:cubicBezTo>
                  <a:pt x="66" y="44"/>
                  <a:pt x="66" y="44"/>
                  <a:pt x="66" y="44"/>
                </a:cubicBezTo>
                <a:cubicBezTo>
                  <a:pt x="66" y="37"/>
                  <a:pt x="66" y="37"/>
                  <a:pt x="66" y="37"/>
                </a:cubicBezTo>
                <a:cubicBezTo>
                  <a:pt x="71" y="37"/>
                  <a:pt x="75" y="33"/>
                  <a:pt x="75" y="29"/>
                </a:cubicBezTo>
                <a:cubicBezTo>
                  <a:pt x="75" y="24"/>
                  <a:pt x="71" y="21"/>
                  <a:pt x="66" y="21"/>
                </a:cubicBezTo>
                <a:cubicBezTo>
                  <a:pt x="66" y="9"/>
                  <a:pt x="66" y="9"/>
                  <a:pt x="66" y="9"/>
                </a:cubicBezTo>
                <a:cubicBezTo>
                  <a:pt x="74" y="7"/>
                  <a:pt x="83" y="5"/>
                  <a:pt x="93" y="3"/>
                </a:cubicBezTo>
                <a:cubicBezTo>
                  <a:pt x="93" y="21"/>
                  <a:pt x="93" y="21"/>
                  <a:pt x="93" y="21"/>
                </a:cubicBezTo>
                <a:cubicBezTo>
                  <a:pt x="92" y="21"/>
                  <a:pt x="91" y="21"/>
                  <a:pt x="91" y="21"/>
                </a:cubicBezTo>
                <a:close/>
                <a:moveTo>
                  <a:pt x="93" y="50"/>
                </a:moveTo>
                <a:cubicBezTo>
                  <a:pt x="93" y="71"/>
                  <a:pt x="93" y="71"/>
                  <a:pt x="93" y="71"/>
                </a:cubicBezTo>
                <a:cubicBezTo>
                  <a:pt x="66" y="71"/>
                  <a:pt x="66" y="71"/>
                  <a:pt x="66" y="71"/>
                </a:cubicBezTo>
                <a:cubicBezTo>
                  <a:pt x="66" y="50"/>
                  <a:pt x="66" y="50"/>
                  <a:pt x="66" y="50"/>
                </a:cubicBezTo>
                <a:cubicBezTo>
                  <a:pt x="93" y="50"/>
                  <a:pt x="93" y="50"/>
                  <a:pt x="93" y="50"/>
                </a:cubicBezTo>
                <a:close/>
                <a:moveTo>
                  <a:pt x="93" y="120"/>
                </a:moveTo>
                <a:cubicBezTo>
                  <a:pt x="93" y="221"/>
                  <a:pt x="93" y="221"/>
                  <a:pt x="93" y="221"/>
                </a:cubicBezTo>
                <a:cubicBezTo>
                  <a:pt x="66" y="221"/>
                  <a:pt x="66" y="221"/>
                  <a:pt x="66" y="221"/>
                </a:cubicBezTo>
                <a:cubicBezTo>
                  <a:pt x="66" y="189"/>
                  <a:pt x="66" y="189"/>
                  <a:pt x="66" y="189"/>
                </a:cubicBezTo>
                <a:cubicBezTo>
                  <a:pt x="68" y="186"/>
                  <a:pt x="69" y="183"/>
                  <a:pt x="69" y="180"/>
                </a:cubicBezTo>
                <a:cubicBezTo>
                  <a:pt x="69" y="177"/>
                  <a:pt x="68" y="174"/>
                  <a:pt x="66" y="171"/>
                </a:cubicBezTo>
                <a:cubicBezTo>
                  <a:pt x="66" y="120"/>
                  <a:pt x="66" y="120"/>
                  <a:pt x="66" y="120"/>
                </a:cubicBezTo>
                <a:cubicBezTo>
                  <a:pt x="93" y="120"/>
                  <a:pt x="93" y="120"/>
                  <a:pt x="93" y="120"/>
                </a:cubicBezTo>
                <a:close/>
                <a:moveTo>
                  <a:pt x="66" y="257"/>
                </a:moveTo>
                <a:cubicBezTo>
                  <a:pt x="66" y="232"/>
                  <a:pt x="66" y="232"/>
                  <a:pt x="66" y="232"/>
                </a:cubicBezTo>
                <a:cubicBezTo>
                  <a:pt x="69" y="232"/>
                  <a:pt x="69" y="232"/>
                  <a:pt x="69" y="232"/>
                </a:cubicBezTo>
                <a:cubicBezTo>
                  <a:pt x="69" y="250"/>
                  <a:pt x="69" y="250"/>
                  <a:pt x="69" y="250"/>
                </a:cubicBezTo>
                <a:cubicBezTo>
                  <a:pt x="69" y="252"/>
                  <a:pt x="68" y="255"/>
                  <a:pt x="66" y="257"/>
                </a:cubicBezTo>
                <a:close/>
                <a:moveTo>
                  <a:pt x="66" y="9"/>
                </a:moveTo>
                <a:cubicBezTo>
                  <a:pt x="66" y="21"/>
                  <a:pt x="66" y="21"/>
                  <a:pt x="66" y="21"/>
                </a:cubicBezTo>
                <a:cubicBezTo>
                  <a:pt x="62" y="21"/>
                  <a:pt x="58" y="24"/>
                  <a:pt x="58" y="29"/>
                </a:cubicBezTo>
                <a:cubicBezTo>
                  <a:pt x="58" y="33"/>
                  <a:pt x="62" y="37"/>
                  <a:pt x="66" y="37"/>
                </a:cubicBezTo>
                <a:cubicBezTo>
                  <a:pt x="66" y="44"/>
                  <a:pt x="66" y="44"/>
                  <a:pt x="66" y="44"/>
                </a:cubicBezTo>
                <a:cubicBezTo>
                  <a:pt x="52" y="44"/>
                  <a:pt x="52" y="44"/>
                  <a:pt x="52" y="44"/>
                </a:cubicBezTo>
                <a:cubicBezTo>
                  <a:pt x="52" y="15"/>
                  <a:pt x="52" y="15"/>
                  <a:pt x="52" y="15"/>
                </a:cubicBezTo>
                <a:cubicBezTo>
                  <a:pt x="56" y="13"/>
                  <a:pt x="61" y="11"/>
                  <a:pt x="66" y="9"/>
                </a:cubicBezTo>
                <a:close/>
                <a:moveTo>
                  <a:pt x="66" y="50"/>
                </a:moveTo>
                <a:cubicBezTo>
                  <a:pt x="66" y="71"/>
                  <a:pt x="66" y="71"/>
                  <a:pt x="66" y="71"/>
                </a:cubicBezTo>
                <a:cubicBezTo>
                  <a:pt x="60" y="71"/>
                  <a:pt x="60" y="71"/>
                  <a:pt x="60" y="71"/>
                </a:cubicBezTo>
                <a:cubicBezTo>
                  <a:pt x="60" y="120"/>
                  <a:pt x="60" y="120"/>
                  <a:pt x="60" y="120"/>
                </a:cubicBezTo>
                <a:cubicBezTo>
                  <a:pt x="66" y="120"/>
                  <a:pt x="66" y="120"/>
                  <a:pt x="66" y="120"/>
                </a:cubicBezTo>
                <a:cubicBezTo>
                  <a:pt x="66" y="171"/>
                  <a:pt x="66" y="171"/>
                  <a:pt x="66" y="171"/>
                </a:cubicBezTo>
                <a:cubicBezTo>
                  <a:pt x="63" y="166"/>
                  <a:pt x="58" y="163"/>
                  <a:pt x="52" y="163"/>
                </a:cubicBezTo>
                <a:cubicBezTo>
                  <a:pt x="52" y="50"/>
                  <a:pt x="52" y="50"/>
                  <a:pt x="52" y="50"/>
                </a:cubicBezTo>
                <a:cubicBezTo>
                  <a:pt x="66" y="50"/>
                  <a:pt x="66" y="50"/>
                  <a:pt x="66" y="50"/>
                </a:cubicBezTo>
                <a:close/>
                <a:moveTo>
                  <a:pt x="66" y="189"/>
                </a:moveTo>
                <a:cubicBezTo>
                  <a:pt x="66" y="221"/>
                  <a:pt x="66" y="221"/>
                  <a:pt x="66" y="221"/>
                </a:cubicBezTo>
                <a:cubicBezTo>
                  <a:pt x="52" y="221"/>
                  <a:pt x="52" y="221"/>
                  <a:pt x="52" y="221"/>
                </a:cubicBezTo>
                <a:cubicBezTo>
                  <a:pt x="52" y="197"/>
                  <a:pt x="52" y="197"/>
                  <a:pt x="52" y="197"/>
                </a:cubicBezTo>
                <a:cubicBezTo>
                  <a:pt x="58" y="197"/>
                  <a:pt x="63" y="194"/>
                  <a:pt x="66" y="189"/>
                </a:cubicBezTo>
                <a:close/>
                <a:moveTo>
                  <a:pt x="66" y="232"/>
                </a:moveTo>
                <a:cubicBezTo>
                  <a:pt x="66" y="257"/>
                  <a:pt x="66" y="257"/>
                  <a:pt x="66" y="257"/>
                </a:cubicBezTo>
                <a:cubicBezTo>
                  <a:pt x="64" y="261"/>
                  <a:pt x="60" y="263"/>
                  <a:pt x="55" y="263"/>
                </a:cubicBezTo>
                <a:cubicBezTo>
                  <a:pt x="52" y="263"/>
                  <a:pt x="52" y="263"/>
                  <a:pt x="52" y="263"/>
                </a:cubicBezTo>
                <a:cubicBezTo>
                  <a:pt x="52" y="232"/>
                  <a:pt x="52" y="232"/>
                  <a:pt x="52" y="232"/>
                </a:cubicBezTo>
                <a:lnTo>
                  <a:pt x="66" y="232"/>
                </a:lnTo>
                <a:close/>
                <a:moveTo>
                  <a:pt x="52" y="15"/>
                </a:moveTo>
                <a:cubicBezTo>
                  <a:pt x="52" y="44"/>
                  <a:pt x="52" y="44"/>
                  <a:pt x="52" y="44"/>
                </a:cubicBezTo>
                <a:cubicBezTo>
                  <a:pt x="27" y="44"/>
                  <a:pt x="27" y="44"/>
                  <a:pt x="27" y="44"/>
                </a:cubicBezTo>
                <a:cubicBezTo>
                  <a:pt x="27" y="33"/>
                  <a:pt x="36" y="23"/>
                  <a:pt x="52" y="15"/>
                </a:cubicBezTo>
                <a:close/>
                <a:moveTo>
                  <a:pt x="52" y="50"/>
                </a:moveTo>
                <a:cubicBezTo>
                  <a:pt x="52" y="163"/>
                  <a:pt x="52" y="163"/>
                  <a:pt x="52" y="163"/>
                </a:cubicBezTo>
                <a:cubicBezTo>
                  <a:pt x="52" y="163"/>
                  <a:pt x="52" y="163"/>
                  <a:pt x="52" y="163"/>
                </a:cubicBezTo>
                <a:cubicBezTo>
                  <a:pt x="42" y="163"/>
                  <a:pt x="35" y="171"/>
                  <a:pt x="35" y="180"/>
                </a:cubicBezTo>
                <a:cubicBezTo>
                  <a:pt x="35" y="190"/>
                  <a:pt x="42" y="197"/>
                  <a:pt x="52" y="197"/>
                </a:cubicBezTo>
                <a:cubicBezTo>
                  <a:pt x="52" y="197"/>
                  <a:pt x="52" y="197"/>
                  <a:pt x="52" y="197"/>
                </a:cubicBezTo>
                <a:cubicBezTo>
                  <a:pt x="52" y="221"/>
                  <a:pt x="52" y="221"/>
                  <a:pt x="52" y="221"/>
                </a:cubicBezTo>
                <a:cubicBezTo>
                  <a:pt x="12" y="221"/>
                  <a:pt x="12" y="221"/>
                  <a:pt x="12" y="221"/>
                </a:cubicBezTo>
                <a:cubicBezTo>
                  <a:pt x="12" y="155"/>
                  <a:pt x="12" y="155"/>
                  <a:pt x="12" y="155"/>
                </a:cubicBezTo>
                <a:cubicBezTo>
                  <a:pt x="15" y="150"/>
                  <a:pt x="20" y="147"/>
                  <a:pt x="27" y="147"/>
                </a:cubicBezTo>
                <a:cubicBezTo>
                  <a:pt x="27" y="50"/>
                  <a:pt x="27" y="50"/>
                  <a:pt x="27" y="50"/>
                </a:cubicBezTo>
                <a:cubicBezTo>
                  <a:pt x="52" y="50"/>
                  <a:pt x="52" y="50"/>
                  <a:pt x="52" y="50"/>
                </a:cubicBezTo>
                <a:close/>
                <a:moveTo>
                  <a:pt x="52" y="232"/>
                </a:moveTo>
                <a:cubicBezTo>
                  <a:pt x="52" y="263"/>
                  <a:pt x="52" y="263"/>
                  <a:pt x="52" y="263"/>
                </a:cubicBezTo>
                <a:cubicBezTo>
                  <a:pt x="48" y="263"/>
                  <a:pt x="48" y="263"/>
                  <a:pt x="48" y="263"/>
                </a:cubicBezTo>
                <a:cubicBezTo>
                  <a:pt x="41" y="263"/>
                  <a:pt x="35" y="257"/>
                  <a:pt x="35" y="250"/>
                </a:cubicBezTo>
                <a:cubicBezTo>
                  <a:pt x="35" y="232"/>
                  <a:pt x="35" y="232"/>
                  <a:pt x="35" y="232"/>
                </a:cubicBezTo>
                <a:cubicBezTo>
                  <a:pt x="52" y="232"/>
                  <a:pt x="52" y="232"/>
                  <a:pt x="52" y="232"/>
                </a:cubicBezTo>
                <a:close/>
                <a:moveTo>
                  <a:pt x="12" y="114"/>
                </a:moveTo>
                <a:cubicBezTo>
                  <a:pt x="14" y="114"/>
                  <a:pt x="15" y="113"/>
                  <a:pt x="15" y="111"/>
                </a:cubicBezTo>
                <a:cubicBezTo>
                  <a:pt x="15" y="76"/>
                  <a:pt x="15" y="76"/>
                  <a:pt x="15" y="76"/>
                </a:cubicBezTo>
                <a:cubicBezTo>
                  <a:pt x="15" y="74"/>
                  <a:pt x="14" y="72"/>
                  <a:pt x="12" y="71"/>
                </a:cubicBezTo>
                <a:lnTo>
                  <a:pt x="12" y="114"/>
                </a:lnTo>
                <a:close/>
                <a:moveTo>
                  <a:pt x="12" y="71"/>
                </a:moveTo>
                <a:cubicBezTo>
                  <a:pt x="12" y="114"/>
                  <a:pt x="12" y="114"/>
                  <a:pt x="12" y="114"/>
                </a:cubicBezTo>
                <a:cubicBezTo>
                  <a:pt x="12" y="114"/>
                  <a:pt x="11" y="114"/>
                  <a:pt x="11" y="114"/>
                </a:cubicBezTo>
                <a:cubicBezTo>
                  <a:pt x="4" y="111"/>
                  <a:pt x="4" y="111"/>
                  <a:pt x="4" y="111"/>
                </a:cubicBezTo>
                <a:cubicBezTo>
                  <a:pt x="2" y="110"/>
                  <a:pt x="0" y="107"/>
                  <a:pt x="0" y="105"/>
                </a:cubicBezTo>
                <a:cubicBezTo>
                  <a:pt x="0" y="70"/>
                  <a:pt x="0" y="70"/>
                  <a:pt x="0" y="70"/>
                </a:cubicBezTo>
                <a:cubicBezTo>
                  <a:pt x="0" y="68"/>
                  <a:pt x="2" y="66"/>
                  <a:pt x="4" y="67"/>
                </a:cubicBezTo>
                <a:cubicBezTo>
                  <a:pt x="11" y="70"/>
                  <a:pt x="11" y="70"/>
                  <a:pt x="11" y="70"/>
                </a:cubicBezTo>
                <a:cubicBezTo>
                  <a:pt x="11" y="70"/>
                  <a:pt x="12" y="70"/>
                  <a:pt x="12" y="71"/>
                </a:cubicBezTo>
                <a:close/>
                <a:moveTo>
                  <a:pt x="12" y="155"/>
                </a:moveTo>
                <a:cubicBezTo>
                  <a:pt x="12" y="221"/>
                  <a:pt x="12" y="221"/>
                  <a:pt x="12" y="221"/>
                </a:cubicBezTo>
                <a:cubicBezTo>
                  <a:pt x="9" y="221"/>
                  <a:pt x="9" y="221"/>
                  <a:pt x="9" y="221"/>
                </a:cubicBezTo>
                <a:cubicBezTo>
                  <a:pt x="9" y="164"/>
                  <a:pt x="9" y="164"/>
                  <a:pt x="9" y="164"/>
                </a:cubicBezTo>
                <a:cubicBezTo>
                  <a:pt x="9" y="161"/>
                  <a:pt x="10" y="158"/>
                  <a:pt x="12" y="155"/>
                </a:cubicBez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1" name="Freeform 179"/>
          <p:cNvSpPr>
            <a:spLocks noEditPoints="1" noChangeArrowheads="1"/>
          </p:cNvSpPr>
          <p:nvPr/>
        </p:nvSpPr>
        <p:spPr bwMode="auto">
          <a:xfrm>
            <a:off x="6127750" y="3244850"/>
            <a:ext cx="500063" cy="381000"/>
          </a:xfrm>
          <a:custGeom>
            <a:avLst/>
            <a:gdLst>
              <a:gd name="T0" fmla="*/ 272 w 295"/>
              <a:gd name="T1" fmla="*/ 0 h 224"/>
              <a:gd name="T2" fmla="*/ 278 w 295"/>
              <a:gd name="T3" fmla="*/ 35 h 224"/>
              <a:gd name="T4" fmla="*/ 225 w 295"/>
              <a:gd name="T5" fmla="*/ 224 h 224"/>
              <a:gd name="T6" fmla="*/ 249 w 295"/>
              <a:gd name="T7" fmla="*/ 189 h 224"/>
              <a:gd name="T8" fmla="*/ 249 w 295"/>
              <a:gd name="T9" fmla="*/ 30 h 224"/>
              <a:gd name="T10" fmla="*/ 225 w 295"/>
              <a:gd name="T11" fmla="*/ 195 h 224"/>
              <a:gd name="T12" fmla="*/ 225 w 295"/>
              <a:gd name="T13" fmla="*/ 16 h 224"/>
              <a:gd name="T14" fmla="*/ 225 w 295"/>
              <a:gd name="T15" fmla="*/ 208 h 224"/>
              <a:gd name="T16" fmla="*/ 225 w 295"/>
              <a:gd name="T17" fmla="*/ 179 h 224"/>
              <a:gd name="T18" fmla="*/ 225 w 295"/>
              <a:gd name="T19" fmla="*/ 195 h 224"/>
              <a:gd name="T20" fmla="*/ 201 w 295"/>
              <a:gd name="T21" fmla="*/ 128 h 224"/>
              <a:gd name="T22" fmla="*/ 203 w 295"/>
              <a:gd name="T23" fmla="*/ 98 h 224"/>
              <a:gd name="T24" fmla="*/ 195 w 295"/>
              <a:gd name="T25" fmla="*/ 68 h 224"/>
              <a:gd name="T26" fmla="*/ 188 w 295"/>
              <a:gd name="T27" fmla="*/ 129 h 224"/>
              <a:gd name="T28" fmla="*/ 188 w 295"/>
              <a:gd name="T29" fmla="*/ 101 h 224"/>
              <a:gd name="T30" fmla="*/ 190 w 295"/>
              <a:gd name="T31" fmla="*/ 76 h 224"/>
              <a:gd name="T32" fmla="*/ 188 w 295"/>
              <a:gd name="T33" fmla="*/ 0 h 224"/>
              <a:gd name="T34" fmla="*/ 188 w 295"/>
              <a:gd name="T35" fmla="*/ 0 h 224"/>
              <a:gd name="T36" fmla="*/ 148 w 295"/>
              <a:gd name="T37" fmla="*/ 208 h 224"/>
              <a:gd name="T38" fmla="*/ 182 w 295"/>
              <a:gd name="T39" fmla="*/ 67 h 224"/>
              <a:gd name="T40" fmla="*/ 168 w 295"/>
              <a:gd name="T41" fmla="*/ 109 h 224"/>
              <a:gd name="T42" fmla="*/ 188 w 295"/>
              <a:gd name="T43" fmla="*/ 195 h 224"/>
              <a:gd name="T44" fmla="*/ 148 w 295"/>
              <a:gd name="T45" fmla="*/ 126 h 224"/>
              <a:gd name="T46" fmla="*/ 148 w 295"/>
              <a:gd name="T47" fmla="*/ 107 h 224"/>
              <a:gd name="T48" fmla="*/ 184 w 295"/>
              <a:gd name="T49" fmla="*/ 71 h 224"/>
              <a:gd name="T50" fmla="*/ 188 w 295"/>
              <a:gd name="T51" fmla="*/ 91 h 224"/>
              <a:gd name="T52" fmla="*/ 180 w 295"/>
              <a:gd name="T53" fmla="*/ 117 h 224"/>
              <a:gd name="T54" fmla="*/ 188 w 295"/>
              <a:gd name="T55" fmla="*/ 101 h 224"/>
              <a:gd name="T56" fmla="*/ 148 w 295"/>
              <a:gd name="T57" fmla="*/ 16 h 224"/>
              <a:gd name="T58" fmla="*/ 148 w 295"/>
              <a:gd name="T59" fmla="*/ 208 h 224"/>
              <a:gd name="T60" fmla="*/ 148 w 295"/>
              <a:gd name="T61" fmla="*/ 107 h 224"/>
              <a:gd name="T62" fmla="*/ 127 w 295"/>
              <a:gd name="T63" fmla="*/ 121 h 224"/>
              <a:gd name="T64" fmla="*/ 148 w 295"/>
              <a:gd name="T65" fmla="*/ 137 h 224"/>
              <a:gd name="T66" fmla="*/ 103 w 295"/>
              <a:gd name="T67" fmla="*/ 157 h 224"/>
              <a:gd name="T68" fmla="*/ 110 w 295"/>
              <a:gd name="T69" fmla="*/ 113 h 224"/>
              <a:gd name="T70" fmla="*/ 101 w 295"/>
              <a:gd name="T71" fmla="*/ 93 h 224"/>
              <a:gd name="T72" fmla="*/ 111 w 295"/>
              <a:gd name="T73" fmla="*/ 97 h 224"/>
              <a:gd name="T74" fmla="*/ 100 w 295"/>
              <a:gd name="T75" fmla="*/ 88 h 224"/>
              <a:gd name="T76" fmla="*/ 102 w 295"/>
              <a:gd name="T77" fmla="*/ 150 h 224"/>
              <a:gd name="T78" fmla="*/ 100 w 295"/>
              <a:gd name="T79" fmla="*/ 124 h 224"/>
              <a:gd name="T80" fmla="*/ 0 w 295"/>
              <a:gd name="T81" fmla="*/ 24 h 224"/>
              <a:gd name="T82" fmla="*/ 100 w 295"/>
              <a:gd name="T83" fmla="*/ 208 h 224"/>
              <a:gd name="T84" fmla="*/ 18 w 295"/>
              <a:gd name="T85" fmla="*/ 35 h 224"/>
              <a:gd name="T86" fmla="*/ 100 w 295"/>
              <a:gd name="T87" fmla="*/ 30 h 224"/>
              <a:gd name="T88" fmla="*/ 79 w 295"/>
              <a:gd name="T89" fmla="*/ 129 h 224"/>
              <a:gd name="T90" fmla="*/ 100 w 295"/>
              <a:gd name="T91" fmla="*/ 158 h 224"/>
              <a:gd name="T92" fmla="*/ 31 w 295"/>
              <a:gd name="T93" fmla="*/ 45 h 224"/>
              <a:gd name="T94" fmla="*/ 100 w 295"/>
              <a:gd name="T95" fmla="*/ 115 h 224"/>
              <a:gd name="T96" fmla="*/ 100 w 295"/>
              <a:gd name="T97" fmla="*/ 124 h 224"/>
              <a:gd name="T98" fmla="*/ 92 w 295"/>
              <a:gd name="T99" fmla="*/ 133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5" h="224">
                <a:moveTo>
                  <a:pt x="272" y="224"/>
                </a:moveTo>
                <a:cubicBezTo>
                  <a:pt x="285" y="224"/>
                  <a:pt x="295" y="214"/>
                  <a:pt x="295" y="201"/>
                </a:cubicBezTo>
                <a:cubicBezTo>
                  <a:pt x="295" y="24"/>
                  <a:pt x="295" y="24"/>
                  <a:pt x="295" y="24"/>
                </a:cubicBezTo>
                <a:cubicBezTo>
                  <a:pt x="295" y="11"/>
                  <a:pt x="285" y="0"/>
                  <a:pt x="272" y="0"/>
                </a:cubicBezTo>
                <a:cubicBezTo>
                  <a:pt x="225" y="0"/>
                  <a:pt x="225" y="0"/>
                  <a:pt x="225" y="0"/>
                </a:cubicBezTo>
                <a:cubicBezTo>
                  <a:pt x="225" y="16"/>
                  <a:pt x="225" y="16"/>
                  <a:pt x="225" y="16"/>
                </a:cubicBezTo>
                <a:cubicBezTo>
                  <a:pt x="258" y="16"/>
                  <a:pt x="258" y="16"/>
                  <a:pt x="258" y="16"/>
                </a:cubicBezTo>
                <a:cubicBezTo>
                  <a:pt x="269" y="16"/>
                  <a:pt x="278" y="25"/>
                  <a:pt x="278" y="35"/>
                </a:cubicBezTo>
                <a:cubicBezTo>
                  <a:pt x="278" y="189"/>
                  <a:pt x="278" y="189"/>
                  <a:pt x="278" y="189"/>
                </a:cubicBezTo>
                <a:cubicBezTo>
                  <a:pt x="278" y="200"/>
                  <a:pt x="269" y="208"/>
                  <a:pt x="258" y="208"/>
                </a:cubicBezTo>
                <a:cubicBezTo>
                  <a:pt x="225" y="208"/>
                  <a:pt x="225" y="208"/>
                  <a:pt x="225" y="208"/>
                </a:cubicBezTo>
                <a:cubicBezTo>
                  <a:pt x="225" y="224"/>
                  <a:pt x="225" y="224"/>
                  <a:pt x="225" y="224"/>
                </a:cubicBezTo>
                <a:cubicBezTo>
                  <a:pt x="272" y="224"/>
                  <a:pt x="272" y="224"/>
                  <a:pt x="272" y="224"/>
                </a:cubicBezTo>
                <a:close/>
                <a:moveTo>
                  <a:pt x="225" y="195"/>
                </a:moveTo>
                <a:cubicBezTo>
                  <a:pt x="225" y="189"/>
                  <a:pt x="225" y="189"/>
                  <a:pt x="225" y="189"/>
                </a:cubicBezTo>
                <a:cubicBezTo>
                  <a:pt x="249" y="189"/>
                  <a:pt x="249" y="189"/>
                  <a:pt x="249" y="189"/>
                </a:cubicBezTo>
                <a:cubicBezTo>
                  <a:pt x="249" y="179"/>
                  <a:pt x="249" y="179"/>
                  <a:pt x="249" y="179"/>
                </a:cubicBezTo>
                <a:cubicBezTo>
                  <a:pt x="225" y="179"/>
                  <a:pt x="225" y="179"/>
                  <a:pt x="225" y="179"/>
                </a:cubicBezTo>
                <a:cubicBezTo>
                  <a:pt x="225" y="30"/>
                  <a:pt x="225" y="30"/>
                  <a:pt x="225" y="30"/>
                </a:cubicBezTo>
                <a:cubicBezTo>
                  <a:pt x="249" y="30"/>
                  <a:pt x="249" y="30"/>
                  <a:pt x="249" y="30"/>
                </a:cubicBezTo>
                <a:cubicBezTo>
                  <a:pt x="258" y="30"/>
                  <a:pt x="265" y="37"/>
                  <a:pt x="265" y="45"/>
                </a:cubicBezTo>
                <a:cubicBezTo>
                  <a:pt x="265" y="179"/>
                  <a:pt x="265" y="179"/>
                  <a:pt x="265" y="179"/>
                </a:cubicBezTo>
                <a:cubicBezTo>
                  <a:pt x="265" y="188"/>
                  <a:pt x="258" y="195"/>
                  <a:pt x="249" y="195"/>
                </a:cubicBezTo>
                <a:lnTo>
                  <a:pt x="225" y="195"/>
                </a:lnTo>
                <a:close/>
                <a:moveTo>
                  <a:pt x="225" y="0"/>
                </a:moveTo>
                <a:cubicBezTo>
                  <a:pt x="188" y="0"/>
                  <a:pt x="188" y="0"/>
                  <a:pt x="188" y="0"/>
                </a:cubicBezTo>
                <a:cubicBezTo>
                  <a:pt x="188" y="16"/>
                  <a:pt x="188" y="16"/>
                  <a:pt x="188" y="16"/>
                </a:cubicBezTo>
                <a:cubicBezTo>
                  <a:pt x="225" y="16"/>
                  <a:pt x="225" y="16"/>
                  <a:pt x="225" y="16"/>
                </a:cubicBezTo>
                <a:cubicBezTo>
                  <a:pt x="225" y="0"/>
                  <a:pt x="225" y="0"/>
                  <a:pt x="225" y="0"/>
                </a:cubicBezTo>
                <a:close/>
                <a:moveTo>
                  <a:pt x="188" y="224"/>
                </a:moveTo>
                <a:cubicBezTo>
                  <a:pt x="225" y="224"/>
                  <a:pt x="225" y="224"/>
                  <a:pt x="225" y="224"/>
                </a:cubicBezTo>
                <a:cubicBezTo>
                  <a:pt x="225" y="208"/>
                  <a:pt x="225" y="208"/>
                  <a:pt x="225" y="208"/>
                </a:cubicBezTo>
                <a:cubicBezTo>
                  <a:pt x="188" y="208"/>
                  <a:pt x="188" y="208"/>
                  <a:pt x="188" y="208"/>
                </a:cubicBezTo>
                <a:cubicBezTo>
                  <a:pt x="188" y="224"/>
                  <a:pt x="188" y="224"/>
                  <a:pt x="188" y="224"/>
                </a:cubicBezTo>
                <a:close/>
                <a:moveTo>
                  <a:pt x="225" y="30"/>
                </a:moveTo>
                <a:cubicBezTo>
                  <a:pt x="225" y="179"/>
                  <a:pt x="225" y="179"/>
                  <a:pt x="225" y="179"/>
                </a:cubicBezTo>
                <a:cubicBezTo>
                  <a:pt x="200" y="179"/>
                  <a:pt x="200" y="179"/>
                  <a:pt x="200" y="179"/>
                </a:cubicBezTo>
                <a:cubicBezTo>
                  <a:pt x="200" y="189"/>
                  <a:pt x="200" y="189"/>
                  <a:pt x="200" y="189"/>
                </a:cubicBezTo>
                <a:cubicBezTo>
                  <a:pt x="225" y="189"/>
                  <a:pt x="225" y="189"/>
                  <a:pt x="225" y="189"/>
                </a:cubicBezTo>
                <a:cubicBezTo>
                  <a:pt x="225" y="195"/>
                  <a:pt x="225" y="195"/>
                  <a:pt x="225" y="195"/>
                </a:cubicBezTo>
                <a:cubicBezTo>
                  <a:pt x="188" y="195"/>
                  <a:pt x="188" y="195"/>
                  <a:pt x="188" y="195"/>
                </a:cubicBezTo>
                <a:cubicBezTo>
                  <a:pt x="188" y="135"/>
                  <a:pt x="188" y="135"/>
                  <a:pt x="188" y="135"/>
                </a:cubicBezTo>
                <a:cubicBezTo>
                  <a:pt x="188" y="135"/>
                  <a:pt x="189" y="135"/>
                  <a:pt x="190" y="135"/>
                </a:cubicBezTo>
                <a:cubicBezTo>
                  <a:pt x="194" y="134"/>
                  <a:pt x="198" y="131"/>
                  <a:pt x="201" y="128"/>
                </a:cubicBezTo>
                <a:cubicBezTo>
                  <a:pt x="204" y="125"/>
                  <a:pt x="206" y="121"/>
                  <a:pt x="208" y="117"/>
                </a:cubicBezTo>
                <a:cubicBezTo>
                  <a:pt x="208" y="115"/>
                  <a:pt x="208" y="113"/>
                  <a:pt x="208" y="111"/>
                </a:cubicBezTo>
                <a:cubicBezTo>
                  <a:pt x="209" y="109"/>
                  <a:pt x="208" y="107"/>
                  <a:pt x="208" y="105"/>
                </a:cubicBezTo>
                <a:cubicBezTo>
                  <a:pt x="207" y="102"/>
                  <a:pt x="206" y="100"/>
                  <a:pt x="203" y="98"/>
                </a:cubicBezTo>
                <a:cubicBezTo>
                  <a:pt x="201" y="96"/>
                  <a:pt x="198" y="95"/>
                  <a:pt x="194" y="95"/>
                </a:cubicBezTo>
                <a:cubicBezTo>
                  <a:pt x="198" y="92"/>
                  <a:pt x="200" y="88"/>
                  <a:pt x="201" y="85"/>
                </a:cubicBezTo>
                <a:cubicBezTo>
                  <a:pt x="202" y="82"/>
                  <a:pt x="203" y="78"/>
                  <a:pt x="202" y="75"/>
                </a:cubicBezTo>
                <a:cubicBezTo>
                  <a:pt x="201" y="72"/>
                  <a:pt x="199" y="69"/>
                  <a:pt x="195" y="68"/>
                </a:cubicBezTo>
                <a:cubicBezTo>
                  <a:pt x="193" y="67"/>
                  <a:pt x="191" y="66"/>
                  <a:pt x="188" y="66"/>
                </a:cubicBezTo>
                <a:cubicBezTo>
                  <a:pt x="188" y="30"/>
                  <a:pt x="188" y="30"/>
                  <a:pt x="188" y="30"/>
                </a:cubicBezTo>
                <a:cubicBezTo>
                  <a:pt x="225" y="30"/>
                  <a:pt x="225" y="30"/>
                  <a:pt x="225" y="30"/>
                </a:cubicBezTo>
                <a:close/>
                <a:moveTo>
                  <a:pt x="188" y="129"/>
                </a:moveTo>
                <a:cubicBezTo>
                  <a:pt x="188" y="129"/>
                  <a:pt x="188" y="129"/>
                  <a:pt x="188" y="129"/>
                </a:cubicBezTo>
                <a:cubicBezTo>
                  <a:pt x="191" y="128"/>
                  <a:pt x="193" y="126"/>
                  <a:pt x="195" y="122"/>
                </a:cubicBezTo>
                <a:cubicBezTo>
                  <a:pt x="196" y="119"/>
                  <a:pt x="196" y="115"/>
                  <a:pt x="195" y="111"/>
                </a:cubicBezTo>
                <a:cubicBezTo>
                  <a:pt x="194" y="107"/>
                  <a:pt x="191" y="103"/>
                  <a:pt x="188" y="101"/>
                </a:cubicBezTo>
                <a:cubicBezTo>
                  <a:pt x="188" y="129"/>
                  <a:pt x="188" y="129"/>
                  <a:pt x="188" y="129"/>
                </a:cubicBezTo>
                <a:close/>
                <a:moveTo>
                  <a:pt x="188" y="91"/>
                </a:moveTo>
                <a:cubicBezTo>
                  <a:pt x="190" y="88"/>
                  <a:pt x="191" y="84"/>
                  <a:pt x="191" y="80"/>
                </a:cubicBezTo>
                <a:cubicBezTo>
                  <a:pt x="191" y="79"/>
                  <a:pt x="191" y="77"/>
                  <a:pt x="190" y="76"/>
                </a:cubicBezTo>
                <a:cubicBezTo>
                  <a:pt x="190" y="74"/>
                  <a:pt x="189" y="73"/>
                  <a:pt x="188" y="72"/>
                </a:cubicBezTo>
                <a:cubicBezTo>
                  <a:pt x="188" y="72"/>
                  <a:pt x="188" y="72"/>
                  <a:pt x="188" y="71"/>
                </a:cubicBezTo>
                <a:lnTo>
                  <a:pt x="188" y="91"/>
                </a:lnTo>
                <a:close/>
                <a:moveTo>
                  <a:pt x="188" y="0"/>
                </a:moveTo>
                <a:cubicBezTo>
                  <a:pt x="148" y="0"/>
                  <a:pt x="148" y="0"/>
                  <a:pt x="148" y="0"/>
                </a:cubicBezTo>
                <a:cubicBezTo>
                  <a:pt x="148" y="16"/>
                  <a:pt x="148" y="16"/>
                  <a:pt x="148" y="16"/>
                </a:cubicBezTo>
                <a:cubicBezTo>
                  <a:pt x="188" y="16"/>
                  <a:pt x="188" y="16"/>
                  <a:pt x="188" y="16"/>
                </a:cubicBezTo>
                <a:cubicBezTo>
                  <a:pt x="188" y="0"/>
                  <a:pt x="188" y="0"/>
                  <a:pt x="188" y="0"/>
                </a:cubicBezTo>
                <a:close/>
                <a:moveTo>
                  <a:pt x="148" y="224"/>
                </a:moveTo>
                <a:cubicBezTo>
                  <a:pt x="188" y="224"/>
                  <a:pt x="188" y="224"/>
                  <a:pt x="188" y="224"/>
                </a:cubicBezTo>
                <a:cubicBezTo>
                  <a:pt x="188" y="208"/>
                  <a:pt x="188" y="208"/>
                  <a:pt x="188" y="208"/>
                </a:cubicBezTo>
                <a:cubicBezTo>
                  <a:pt x="148" y="208"/>
                  <a:pt x="148" y="208"/>
                  <a:pt x="148" y="208"/>
                </a:cubicBezTo>
                <a:cubicBezTo>
                  <a:pt x="148" y="224"/>
                  <a:pt x="148" y="224"/>
                  <a:pt x="148" y="224"/>
                </a:cubicBezTo>
                <a:close/>
                <a:moveTo>
                  <a:pt x="188" y="30"/>
                </a:moveTo>
                <a:cubicBezTo>
                  <a:pt x="188" y="66"/>
                  <a:pt x="188" y="66"/>
                  <a:pt x="188" y="66"/>
                </a:cubicBezTo>
                <a:cubicBezTo>
                  <a:pt x="186" y="66"/>
                  <a:pt x="184" y="67"/>
                  <a:pt x="182" y="67"/>
                </a:cubicBezTo>
                <a:cubicBezTo>
                  <a:pt x="177" y="69"/>
                  <a:pt x="173" y="71"/>
                  <a:pt x="170" y="76"/>
                </a:cubicBezTo>
                <a:cubicBezTo>
                  <a:pt x="167" y="80"/>
                  <a:pt x="166" y="85"/>
                  <a:pt x="167" y="89"/>
                </a:cubicBezTo>
                <a:cubicBezTo>
                  <a:pt x="169" y="94"/>
                  <a:pt x="172" y="97"/>
                  <a:pt x="178" y="99"/>
                </a:cubicBezTo>
                <a:cubicBezTo>
                  <a:pt x="173" y="102"/>
                  <a:pt x="170" y="105"/>
                  <a:pt x="168" y="109"/>
                </a:cubicBezTo>
                <a:cubicBezTo>
                  <a:pt x="166" y="114"/>
                  <a:pt x="166" y="118"/>
                  <a:pt x="167" y="122"/>
                </a:cubicBezTo>
                <a:cubicBezTo>
                  <a:pt x="168" y="127"/>
                  <a:pt x="171" y="130"/>
                  <a:pt x="175" y="133"/>
                </a:cubicBezTo>
                <a:cubicBezTo>
                  <a:pt x="179" y="135"/>
                  <a:pt x="183" y="136"/>
                  <a:pt x="188" y="135"/>
                </a:cubicBezTo>
                <a:cubicBezTo>
                  <a:pt x="188" y="195"/>
                  <a:pt x="188" y="195"/>
                  <a:pt x="188" y="195"/>
                </a:cubicBezTo>
                <a:cubicBezTo>
                  <a:pt x="148" y="195"/>
                  <a:pt x="148" y="195"/>
                  <a:pt x="148" y="195"/>
                </a:cubicBezTo>
                <a:cubicBezTo>
                  <a:pt x="148" y="137"/>
                  <a:pt x="148" y="137"/>
                  <a:pt x="148" y="137"/>
                </a:cubicBezTo>
                <a:cubicBezTo>
                  <a:pt x="149" y="137"/>
                  <a:pt x="149" y="137"/>
                  <a:pt x="149" y="137"/>
                </a:cubicBezTo>
                <a:cubicBezTo>
                  <a:pt x="148" y="126"/>
                  <a:pt x="148" y="126"/>
                  <a:pt x="148" y="126"/>
                </a:cubicBezTo>
                <a:cubicBezTo>
                  <a:pt x="160" y="123"/>
                  <a:pt x="160" y="123"/>
                  <a:pt x="160" y="123"/>
                </a:cubicBezTo>
                <a:cubicBezTo>
                  <a:pt x="159" y="113"/>
                  <a:pt x="159" y="113"/>
                  <a:pt x="159" y="113"/>
                </a:cubicBezTo>
                <a:cubicBezTo>
                  <a:pt x="148" y="116"/>
                  <a:pt x="148" y="116"/>
                  <a:pt x="148" y="116"/>
                </a:cubicBezTo>
                <a:cubicBezTo>
                  <a:pt x="148" y="107"/>
                  <a:pt x="148" y="107"/>
                  <a:pt x="148" y="107"/>
                </a:cubicBezTo>
                <a:cubicBezTo>
                  <a:pt x="148" y="30"/>
                  <a:pt x="148" y="30"/>
                  <a:pt x="148" y="30"/>
                </a:cubicBezTo>
                <a:cubicBezTo>
                  <a:pt x="188" y="30"/>
                  <a:pt x="188" y="30"/>
                  <a:pt x="188" y="30"/>
                </a:cubicBezTo>
                <a:close/>
                <a:moveTo>
                  <a:pt x="188" y="71"/>
                </a:moveTo>
                <a:cubicBezTo>
                  <a:pt x="187" y="71"/>
                  <a:pt x="186" y="71"/>
                  <a:pt x="184" y="71"/>
                </a:cubicBezTo>
                <a:cubicBezTo>
                  <a:pt x="182" y="72"/>
                  <a:pt x="180" y="73"/>
                  <a:pt x="179" y="76"/>
                </a:cubicBezTo>
                <a:cubicBezTo>
                  <a:pt x="178" y="79"/>
                  <a:pt x="177" y="81"/>
                  <a:pt x="178" y="84"/>
                </a:cubicBezTo>
                <a:cubicBezTo>
                  <a:pt x="179" y="89"/>
                  <a:pt x="182" y="92"/>
                  <a:pt x="186" y="94"/>
                </a:cubicBezTo>
                <a:cubicBezTo>
                  <a:pt x="186" y="93"/>
                  <a:pt x="187" y="92"/>
                  <a:pt x="188" y="91"/>
                </a:cubicBezTo>
                <a:cubicBezTo>
                  <a:pt x="188" y="71"/>
                  <a:pt x="188" y="71"/>
                  <a:pt x="188" y="71"/>
                </a:cubicBezTo>
                <a:close/>
                <a:moveTo>
                  <a:pt x="188" y="101"/>
                </a:moveTo>
                <a:cubicBezTo>
                  <a:pt x="187" y="100"/>
                  <a:pt x="187" y="100"/>
                  <a:pt x="186" y="100"/>
                </a:cubicBezTo>
                <a:cubicBezTo>
                  <a:pt x="182" y="105"/>
                  <a:pt x="180" y="110"/>
                  <a:pt x="180" y="117"/>
                </a:cubicBezTo>
                <a:cubicBezTo>
                  <a:pt x="180" y="118"/>
                  <a:pt x="180" y="120"/>
                  <a:pt x="180" y="121"/>
                </a:cubicBezTo>
                <a:cubicBezTo>
                  <a:pt x="181" y="124"/>
                  <a:pt x="182" y="126"/>
                  <a:pt x="184" y="127"/>
                </a:cubicBezTo>
                <a:cubicBezTo>
                  <a:pt x="185" y="128"/>
                  <a:pt x="186" y="129"/>
                  <a:pt x="188" y="129"/>
                </a:cubicBezTo>
                <a:lnTo>
                  <a:pt x="188" y="101"/>
                </a:lnTo>
                <a:close/>
                <a:moveTo>
                  <a:pt x="148" y="0"/>
                </a:moveTo>
                <a:cubicBezTo>
                  <a:pt x="100" y="0"/>
                  <a:pt x="100" y="0"/>
                  <a:pt x="100" y="0"/>
                </a:cubicBezTo>
                <a:cubicBezTo>
                  <a:pt x="100" y="16"/>
                  <a:pt x="100" y="16"/>
                  <a:pt x="100" y="16"/>
                </a:cubicBezTo>
                <a:cubicBezTo>
                  <a:pt x="148" y="16"/>
                  <a:pt x="148" y="16"/>
                  <a:pt x="148" y="16"/>
                </a:cubicBezTo>
                <a:cubicBezTo>
                  <a:pt x="148" y="0"/>
                  <a:pt x="148" y="0"/>
                  <a:pt x="148" y="0"/>
                </a:cubicBezTo>
                <a:close/>
                <a:moveTo>
                  <a:pt x="100" y="224"/>
                </a:moveTo>
                <a:cubicBezTo>
                  <a:pt x="148" y="224"/>
                  <a:pt x="148" y="224"/>
                  <a:pt x="148" y="224"/>
                </a:cubicBezTo>
                <a:cubicBezTo>
                  <a:pt x="148" y="208"/>
                  <a:pt x="148" y="208"/>
                  <a:pt x="148" y="208"/>
                </a:cubicBezTo>
                <a:cubicBezTo>
                  <a:pt x="100" y="208"/>
                  <a:pt x="100" y="208"/>
                  <a:pt x="100" y="208"/>
                </a:cubicBezTo>
                <a:cubicBezTo>
                  <a:pt x="100" y="224"/>
                  <a:pt x="100" y="224"/>
                  <a:pt x="100" y="224"/>
                </a:cubicBezTo>
                <a:close/>
                <a:moveTo>
                  <a:pt x="148" y="30"/>
                </a:moveTo>
                <a:cubicBezTo>
                  <a:pt x="148" y="107"/>
                  <a:pt x="148" y="107"/>
                  <a:pt x="148" y="107"/>
                </a:cubicBezTo>
                <a:cubicBezTo>
                  <a:pt x="148" y="105"/>
                  <a:pt x="148" y="105"/>
                  <a:pt x="148" y="105"/>
                </a:cubicBezTo>
                <a:cubicBezTo>
                  <a:pt x="138" y="107"/>
                  <a:pt x="138" y="107"/>
                  <a:pt x="138" y="107"/>
                </a:cubicBezTo>
                <a:cubicBezTo>
                  <a:pt x="138" y="118"/>
                  <a:pt x="138" y="118"/>
                  <a:pt x="138" y="118"/>
                </a:cubicBezTo>
                <a:cubicBezTo>
                  <a:pt x="127" y="121"/>
                  <a:pt x="127" y="121"/>
                  <a:pt x="127" y="121"/>
                </a:cubicBezTo>
                <a:cubicBezTo>
                  <a:pt x="128" y="131"/>
                  <a:pt x="128" y="131"/>
                  <a:pt x="128" y="131"/>
                </a:cubicBezTo>
                <a:cubicBezTo>
                  <a:pt x="139" y="128"/>
                  <a:pt x="139" y="128"/>
                  <a:pt x="139" y="128"/>
                </a:cubicBezTo>
                <a:cubicBezTo>
                  <a:pt x="139" y="140"/>
                  <a:pt x="139" y="140"/>
                  <a:pt x="139" y="140"/>
                </a:cubicBezTo>
                <a:cubicBezTo>
                  <a:pt x="148" y="137"/>
                  <a:pt x="148" y="137"/>
                  <a:pt x="148" y="137"/>
                </a:cubicBezTo>
                <a:cubicBezTo>
                  <a:pt x="148" y="195"/>
                  <a:pt x="148" y="195"/>
                  <a:pt x="148" y="195"/>
                </a:cubicBezTo>
                <a:cubicBezTo>
                  <a:pt x="100" y="195"/>
                  <a:pt x="100" y="195"/>
                  <a:pt x="100" y="195"/>
                </a:cubicBezTo>
                <a:cubicBezTo>
                  <a:pt x="100" y="158"/>
                  <a:pt x="100" y="158"/>
                  <a:pt x="100" y="158"/>
                </a:cubicBezTo>
                <a:cubicBezTo>
                  <a:pt x="101" y="157"/>
                  <a:pt x="102" y="157"/>
                  <a:pt x="103" y="157"/>
                </a:cubicBezTo>
                <a:cubicBezTo>
                  <a:pt x="109" y="155"/>
                  <a:pt x="114" y="151"/>
                  <a:pt x="117" y="145"/>
                </a:cubicBezTo>
                <a:cubicBezTo>
                  <a:pt x="121" y="139"/>
                  <a:pt x="121" y="132"/>
                  <a:pt x="120" y="125"/>
                </a:cubicBezTo>
                <a:cubicBezTo>
                  <a:pt x="119" y="121"/>
                  <a:pt x="117" y="118"/>
                  <a:pt x="114" y="116"/>
                </a:cubicBezTo>
                <a:cubicBezTo>
                  <a:pt x="113" y="115"/>
                  <a:pt x="112" y="114"/>
                  <a:pt x="110" y="113"/>
                </a:cubicBezTo>
                <a:cubicBezTo>
                  <a:pt x="108" y="113"/>
                  <a:pt x="106" y="113"/>
                  <a:pt x="103" y="114"/>
                </a:cubicBezTo>
                <a:cubicBezTo>
                  <a:pt x="102" y="114"/>
                  <a:pt x="101" y="115"/>
                  <a:pt x="100" y="115"/>
                </a:cubicBezTo>
                <a:cubicBezTo>
                  <a:pt x="100" y="94"/>
                  <a:pt x="100" y="94"/>
                  <a:pt x="100" y="94"/>
                </a:cubicBezTo>
                <a:cubicBezTo>
                  <a:pt x="100" y="94"/>
                  <a:pt x="101" y="93"/>
                  <a:pt x="101" y="93"/>
                </a:cubicBezTo>
                <a:cubicBezTo>
                  <a:pt x="102" y="93"/>
                  <a:pt x="103" y="93"/>
                  <a:pt x="104" y="94"/>
                </a:cubicBezTo>
                <a:cubicBezTo>
                  <a:pt x="105" y="95"/>
                  <a:pt x="106" y="96"/>
                  <a:pt x="106" y="97"/>
                </a:cubicBezTo>
                <a:cubicBezTo>
                  <a:pt x="107" y="98"/>
                  <a:pt x="107" y="99"/>
                  <a:pt x="106" y="100"/>
                </a:cubicBezTo>
                <a:cubicBezTo>
                  <a:pt x="108" y="100"/>
                  <a:pt x="110" y="99"/>
                  <a:pt x="111" y="97"/>
                </a:cubicBezTo>
                <a:cubicBezTo>
                  <a:pt x="112" y="96"/>
                  <a:pt x="112" y="94"/>
                  <a:pt x="112" y="92"/>
                </a:cubicBezTo>
                <a:cubicBezTo>
                  <a:pt x="112" y="91"/>
                  <a:pt x="110" y="89"/>
                  <a:pt x="108" y="88"/>
                </a:cubicBezTo>
                <a:cubicBezTo>
                  <a:pt x="106" y="87"/>
                  <a:pt x="103" y="87"/>
                  <a:pt x="100" y="88"/>
                </a:cubicBezTo>
                <a:cubicBezTo>
                  <a:pt x="100" y="88"/>
                  <a:pt x="100" y="88"/>
                  <a:pt x="100" y="88"/>
                </a:cubicBezTo>
                <a:cubicBezTo>
                  <a:pt x="100" y="30"/>
                  <a:pt x="100" y="30"/>
                  <a:pt x="100" y="30"/>
                </a:cubicBezTo>
                <a:cubicBezTo>
                  <a:pt x="148" y="30"/>
                  <a:pt x="148" y="30"/>
                  <a:pt x="148" y="30"/>
                </a:cubicBezTo>
                <a:close/>
                <a:moveTo>
                  <a:pt x="100" y="150"/>
                </a:moveTo>
                <a:cubicBezTo>
                  <a:pt x="101" y="150"/>
                  <a:pt x="101" y="150"/>
                  <a:pt x="102" y="150"/>
                </a:cubicBezTo>
                <a:cubicBezTo>
                  <a:pt x="105" y="149"/>
                  <a:pt x="108" y="147"/>
                  <a:pt x="109" y="142"/>
                </a:cubicBezTo>
                <a:cubicBezTo>
                  <a:pt x="111" y="138"/>
                  <a:pt x="111" y="133"/>
                  <a:pt x="110" y="129"/>
                </a:cubicBezTo>
                <a:cubicBezTo>
                  <a:pt x="109" y="123"/>
                  <a:pt x="106" y="121"/>
                  <a:pt x="103" y="121"/>
                </a:cubicBezTo>
                <a:cubicBezTo>
                  <a:pt x="102" y="122"/>
                  <a:pt x="101" y="122"/>
                  <a:pt x="100" y="124"/>
                </a:cubicBezTo>
                <a:lnTo>
                  <a:pt x="100" y="150"/>
                </a:lnTo>
                <a:close/>
                <a:moveTo>
                  <a:pt x="100" y="0"/>
                </a:moveTo>
                <a:cubicBezTo>
                  <a:pt x="24" y="0"/>
                  <a:pt x="24" y="0"/>
                  <a:pt x="24" y="0"/>
                </a:cubicBezTo>
                <a:cubicBezTo>
                  <a:pt x="11" y="0"/>
                  <a:pt x="0" y="11"/>
                  <a:pt x="0" y="24"/>
                </a:cubicBezTo>
                <a:cubicBezTo>
                  <a:pt x="0" y="201"/>
                  <a:pt x="0" y="201"/>
                  <a:pt x="0" y="201"/>
                </a:cubicBezTo>
                <a:cubicBezTo>
                  <a:pt x="0" y="214"/>
                  <a:pt x="11" y="224"/>
                  <a:pt x="24" y="224"/>
                </a:cubicBezTo>
                <a:cubicBezTo>
                  <a:pt x="100" y="224"/>
                  <a:pt x="100" y="224"/>
                  <a:pt x="100" y="224"/>
                </a:cubicBezTo>
                <a:cubicBezTo>
                  <a:pt x="100" y="208"/>
                  <a:pt x="100" y="208"/>
                  <a:pt x="100" y="208"/>
                </a:cubicBezTo>
                <a:cubicBezTo>
                  <a:pt x="37" y="208"/>
                  <a:pt x="37" y="208"/>
                  <a:pt x="37" y="208"/>
                </a:cubicBezTo>
                <a:cubicBezTo>
                  <a:pt x="37" y="208"/>
                  <a:pt x="37" y="208"/>
                  <a:pt x="37" y="208"/>
                </a:cubicBezTo>
                <a:cubicBezTo>
                  <a:pt x="26" y="208"/>
                  <a:pt x="18" y="200"/>
                  <a:pt x="18" y="189"/>
                </a:cubicBezTo>
                <a:cubicBezTo>
                  <a:pt x="18" y="35"/>
                  <a:pt x="18" y="35"/>
                  <a:pt x="18" y="35"/>
                </a:cubicBezTo>
                <a:cubicBezTo>
                  <a:pt x="18" y="25"/>
                  <a:pt x="26" y="16"/>
                  <a:pt x="37" y="16"/>
                </a:cubicBezTo>
                <a:cubicBezTo>
                  <a:pt x="100" y="16"/>
                  <a:pt x="100" y="16"/>
                  <a:pt x="100" y="16"/>
                </a:cubicBezTo>
                <a:cubicBezTo>
                  <a:pt x="100" y="0"/>
                  <a:pt x="100" y="0"/>
                  <a:pt x="100" y="0"/>
                </a:cubicBezTo>
                <a:close/>
                <a:moveTo>
                  <a:pt x="100" y="30"/>
                </a:moveTo>
                <a:cubicBezTo>
                  <a:pt x="100" y="88"/>
                  <a:pt x="100" y="88"/>
                  <a:pt x="100" y="88"/>
                </a:cubicBezTo>
                <a:cubicBezTo>
                  <a:pt x="94" y="90"/>
                  <a:pt x="89" y="93"/>
                  <a:pt x="86" y="98"/>
                </a:cubicBezTo>
                <a:cubicBezTo>
                  <a:pt x="82" y="103"/>
                  <a:pt x="80" y="109"/>
                  <a:pt x="79" y="117"/>
                </a:cubicBezTo>
                <a:cubicBezTo>
                  <a:pt x="79" y="120"/>
                  <a:pt x="79" y="125"/>
                  <a:pt x="79" y="129"/>
                </a:cubicBezTo>
                <a:cubicBezTo>
                  <a:pt x="80" y="134"/>
                  <a:pt x="80" y="139"/>
                  <a:pt x="81" y="143"/>
                </a:cubicBezTo>
                <a:cubicBezTo>
                  <a:pt x="82" y="144"/>
                  <a:pt x="82" y="144"/>
                  <a:pt x="82" y="144"/>
                </a:cubicBezTo>
                <a:cubicBezTo>
                  <a:pt x="82" y="147"/>
                  <a:pt x="83" y="149"/>
                  <a:pt x="84" y="151"/>
                </a:cubicBezTo>
                <a:cubicBezTo>
                  <a:pt x="87" y="156"/>
                  <a:pt x="92" y="159"/>
                  <a:pt x="100" y="158"/>
                </a:cubicBezTo>
                <a:cubicBezTo>
                  <a:pt x="100" y="195"/>
                  <a:pt x="100" y="195"/>
                  <a:pt x="100" y="195"/>
                </a:cubicBezTo>
                <a:cubicBezTo>
                  <a:pt x="46" y="195"/>
                  <a:pt x="46" y="195"/>
                  <a:pt x="46" y="195"/>
                </a:cubicBezTo>
                <a:cubicBezTo>
                  <a:pt x="38" y="195"/>
                  <a:pt x="31" y="188"/>
                  <a:pt x="31" y="179"/>
                </a:cubicBezTo>
                <a:cubicBezTo>
                  <a:pt x="31" y="45"/>
                  <a:pt x="31" y="45"/>
                  <a:pt x="31" y="45"/>
                </a:cubicBezTo>
                <a:cubicBezTo>
                  <a:pt x="31" y="37"/>
                  <a:pt x="38" y="30"/>
                  <a:pt x="46" y="30"/>
                </a:cubicBezTo>
                <a:cubicBezTo>
                  <a:pt x="100" y="30"/>
                  <a:pt x="100" y="30"/>
                  <a:pt x="100" y="30"/>
                </a:cubicBezTo>
                <a:close/>
                <a:moveTo>
                  <a:pt x="100" y="94"/>
                </a:moveTo>
                <a:cubicBezTo>
                  <a:pt x="100" y="115"/>
                  <a:pt x="100" y="115"/>
                  <a:pt x="100" y="115"/>
                </a:cubicBezTo>
                <a:cubicBezTo>
                  <a:pt x="99" y="116"/>
                  <a:pt x="97" y="117"/>
                  <a:pt x="96" y="118"/>
                </a:cubicBezTo>
                <a:cubicBezTo>
                  <a:pt x="94" y="120"/>
                  <a:pt x="94" y="123"/>
                  <a:pt x="94" y="126"/>
                </a:cubicBezTo>
                <a:cubicBezTo>
                  <a:pt x="95" y="127"/>
                  <a:pt x="96" y="128"/>
                  <a:pt x="97" y="130"/>
                </a:cubicBezTo>
                <a:cubicBezTo>
                  <a:pt x="98" y="127"/>
                  <a:pt x="99" y="125"/>
                  <a:pt x="100" y="124"/>
                </a:cubicBezTo>
                <a:cubicBezTo>
                  <a:pt x="100" y="150"/>
                  <a:pt x="100" y="150"/>
                  <a:pt x="100" y="150"/>
                </a:cubicBezTo>
                <a:cubicBezTo>
                  <a:pt x="99" y="150"/>
                  <a:pt x="98" y="150"/>
                  <a:pt x="97" y="149"/>
                </a:cubicBezTo>
                <a:cubicBezTo>
                  <a:pt x="96" y="148"/>
                  <a:pt x="94" y="146"/>
                  <a:pt x="94" y="143"/>
                </a:cubicBezTo>
                <a:cubicBezTo>
                  <a:pt x="93" y="141"/>
                  <a:pt x="92" y="138"/>
                  <a:pt x="92" y="133"/>
                </a:cubicBezTo>
                <a:cubicBezTo>
                  <a:pt x="91" y="129"/>
                  <a:pt x="91" y="124"/>
                  <a:pt x="91" y="120"/>
                </a:cubicBezTo>
                <a:cubicBezTo>
                  <a:pt x="91" y="111"/>
                  <a:pt x="92" y="105"/>
                  <a:pt x="94" y="101"/>
                </a:cubicBezTo>
                <a:cubicBezTo>
                  <a:pt x="95" y="97"/>
                  <a:pt x="97" y="95"/>
                  <a:pt x="100" y="94"/>
                </a:cubicBezTo>
                <a:close/>
              </a:path>
            </a:pathLst>
          </a:custGeom>
          <a:solidFill>
            <a:srgbClr val="F2463D"/>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2" name="Freeform 180"/>
          <p:cNvSpPr>
            <a:spLocks noChangeArrowheads="1"/>
          </p:cNvSpPr>
          <p:nvPr/>
        </p:nvSpPr>
        <p:spPr bwMode="auto">
          <a:xfrm>
            <a:off x="6300788" y="2692400"/>
            <a:ext cx="166687" cy="123825"/>
          </a:xfrm>
          <a:custGeom>
            <a:avLst/>
            <a:gdLst>
              <a:gd name="T0" fmla="*/ 29 w 98"/>
              <a:gd name="T1" fmla="*/ 0 h 74"/>
              <a:gd name="T2" fmla="*/ 49 w 98"/>
              <a:gd name="T3" fmla="*/ 7 h 74"/>
              <a:gd name="T4" fmla="*/ 69 w 98"/>
              <a:gd name="T5" fmla="*/ 0 h 74"/>
              <a:gd name="T6" fmla="*/ 98 w 98"/>
              <a:gd name="T7" fmla="*/ 28 h 74"/>
              <a:gd name="T8" fmla="*/ 47 w 98"/>
              <a:gd name="T9" fmla="*/ 74 h 74"/>
              <a:gd name="T10" fmla="*/ 0 w 98"/>
              <a:gd name="T11" fmla="*/ 28 h 74"/>
              <a:gd name="T12" fmla="*/ 29 w 98"/>
              <a:gd name="T13" fmla="*/ 0 h 74"/>
            </a:gdLst>
            <a:ahLst/>
            <a:cxnLst>
              <a:cxn ang="0">
                <a:pos x="T0" y="T1"/>
              </a:cxn>
              <a:cxn ang="0">
                <a:pos x="T2" y="T3"/>
              </a:cxn>
              <a:cxn ang="0">
                <a:pos x="T4" y="T5"/>
              </a:cxn>
              <a:cxn ang="0">
                <a:pos x="T6" y="T7"/>
              </a:cxn>
              <a:cxn ang="0">
                <a:pos x="T8" y="T9"/>
              </a:cxn>
              <a:cxn ang="0">
                <a:pos x="T10" y="T11"/>
              </a:cxn>
              <a:cxn ang="0">
                <a:pos x="T12" y="T13"/>
              </a:cxn>
            </a:cxnLst>
            <a:rect l="0" t="0" r="r" b="b"/>
            <a:pathLst>
              <a:path w="98" h="74">
                <a:moveTo>
                  <a:pt x="29" y="0"/>
                </a:moveTo>
                <a:cubicBezTo>
                  <a:pt x="37" y="0"/>
                  <a:pt x="44" y="3"/>
                  <a:pt x="49" y="7"/>
                </a:cubicBezTo>
                <a:cubicBezTo>
                  <a:pt x="54" y="3"/>
                  <a:pt x="61" y="0"/>
                  <a:pt x="69" y="0"/>
                </a:cubicBezTo>
                <a:cubicBezTo>
                  <a:pt x="85" y="0"/>
                  <a:pt x="98" y="13"/>
                  <a:pt x="98" y="28"/>
                </a:cubicBezTo>
                <a:cubicBezTo>
                  <a:pt x="98" y="46"/>
                  <a:pt x="83" y="74"/>
                  <a:pt x="47" y="74"/>
                </a:cubicBezTo>
                <a:cubicBezTo>
                  <a:pt x="11" y="74"/>
                  <a:pt x="0" y="45"/>
                  <a:pt x="0" y="28"/>
                </a:cubicBezTo>
                <a:cubicBezTo>
                  <a:pt x="0" y="13"/>
                  <a:pt x="13" y="0"/>
                  <a:pt x="29" y="0"/>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3" name="Freeform 181"/>
          <p:cNvSpPr>
            <a:spLocks noChangeArrowheads="1"/>
          </p:cNvSpPr>
          <p:nvPr/>
        </p:nvSpPr>
        <p:spPr bwMode="auto">
          <a:xfrm>
            <a:off x="6346825" y="2660650"/>
            <a:ext cx="46038" cy="57150"/>
          </a:xfrm>
          <a:custGeom>
            <a:avLst/>
            <a:gdLst>
              <a:gd name="T0" fmla="*/ 21 w 27"/>
              <a:gd name="T1" fmla="*/ 34 h 34"/>
              <a:gd name="T2" fmla="*/ 14 w 27"/>
              <a:gd name="T3" fmla="*/ 0 h 34"/>
              <a:gd name="T4" fmla="*/ 0 w 27"/>
              <a:gd name="T5" fmla="*/ 2 h 34"/>
              <a:gd name="T6" fmla="*/ 21 w 27"/>
              <a:gd name="T7" fmla="*/ 34 h 34"/>
            </a:gdLst>
            <a:ahLst/>
            <a:cxnLst>
              <a:cxn ang="0">
                <a:pos x="T0" y="T1"/>
              </a:cxn>
              <a:cxn ang="0">
                <a:pos x="T2" y="T3"/>
              </a:cxn>
              <a:cxn ang="0">
                <a:pos x="T4" y="T5"/>
              </a:cxn>
              <a:cxn ang="0">
                <a:pos x="T6" y="T7"/>
              </a:cxn>
            </a:cxnLst>
            <a:rect l="0" t="0" r="r" b="b"/>
            <a:pathLst>
              <a:path w="27" h="34">
                <a:moveTo>
                  <a:pt x="21" y="34"/>
                </a:moveTo>
                <a:cubicBezTo>
                  <a:pt x="27" y="22"/>
                  <a:pt x="24" y="9"/>
                  <a:pt x="14" y="0"/>
                </a:cubicBezTo>
                <a:cubicBezTo>
                  <a:pt x="0" y="2"/>
                  <a:pt x="0" y="2"/>
                  <a:pt x="0" y="2"/>
                </a:cubicBezTo>
                <a:cubicBezTo>
                  <a:pt x="14" y="10"/>
                  <a:pt x="22" y="17"/>
                  <a:pt x="21" y="34"/>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4" name="Freeform 182"/>
          <p:cNvSpPr>
            <a:spLocks noEditPoints="1" noChangeArrowheads="1"/>
          </p:cNvSpPr>
          <p:nvPr/>
        </p:nvSpPr>
        <p:spPr bwMode="auto">
          <a:xfrm>
            <a:off x="6477000" y="3698875"/>
            <a:ext cx="177800" cy="241300"/>
          </a:xfrm>
          <a:custGeom>
            <a:avLst/>
            <a:gdLst>
              <a:gd name="T0" fmla="*/ 76 w 104"/>
              <a:gd name="T1" fmla="*/ 67 h 142"/>
              <a:gd name="T2" fmla="*/ 92 w 104"/>
              <a:gd name="T3" fmla="*/ 42 h 142"/>
              <a:gd name="T4" fmla="*/ 92 w 104"/>
              <a:gd name="T5" fmla="*/ 36 h 142"/>
              <a:gd name="T6" fmla="*/ 98 w 104"/>
              <a:gd name="T7" fmla="*/ 26 h 142"/>
              <a:gd name="T8" fmla="*/ 94 w 104"/>
              <a:gd name="T9" fmla="*/ 4 h 142"/>
              <a:gd name="T10" fmla="*/ 76 w 104"/>
              <a:gd name="T11" fmla="*/ 4 h 142"/>
              <a:gd name="T12" fmla="*/ 76 w 104"/>
              <a:gd name="T13" fmla="*/ 23 h 142"/>
              <a:gd name="T14" fmla="*/ 83 w 104"/>
              <a:gd name="T15" fmla="*/ 30 h 142"/>
              <a:gd name="T16" fmla="*/ 76 w 104"/>
              <a:gd name="T17" fmla="*/ 26 h 142"/>
              <a:gd name="T18" fmla="*/ 76 w 104"/>
              <a:gd name="T19" fmla="*/ 45 h 142"/>
              <a:gd name="T20" fmla="*/ 81 w 104"/>
              <a:gd name="T21" fmla="*/ 37 h 142"/>
              <a:gd name="T22" fmla="*/ 81 w 104"/>
              <a:gd name="T23" fmla="*/ 32 h 142"/>
              <a:gd name="T24" fmla="*/ 88 w 104"/>
              <a:gd name="T25" fmla="*/ 37 h 142"/>
              <a:gd name="T26" fmla="*/ 89 w 104"/>
              <a:gd name="T27" fmla="*/ 43 h 142"/>
              <a:gd name="T28" fmla="*/ 76 w 104"/>
              <a:gd name="T29" fmla="*/ 62 h 142"/>
              <a:gd name="T30" fmla="*/ 76 w 104"/>
              <a:gd name="T31" fmla="*/ 67 h 142"/>
              <a:gd name="T32" fmla="*/ 30 w 104"/>
              <a:gd name="T33" fmla="*/ 131 h 142"/>
              <a:gd name="T34" fmla="*/ 71 w 104"/>
              <a:gd name="T35" fmla="*/ 70 h 142"/>
              <a:gd name="T36" fmla="*/ 75 w 104"/>
              <a:gd name="T37" fmla="*/ 67 h 142"/>
              <a:gd name="T38" fmla="*/ 76 w 104"/>
              <a:gd name="T39" fmla="*/ 67 h 142"/>
              <a:gd name="T40" fmla="*/ 76 w 104"/>
              <a:gd name="T41" fmla="*/ 62 h 142"/>
              <a:gd name="T42" fmla="*/ 74 w 104"/>
              <a:gd name="T43" fmla="*/ 64 h 142"/>
              <a:gd name="T44" fmla="*/ 69 w 104"/>
              <a:gd name="T45" fmla="*/ 65 h 142"/>
              <a:gd name="T46" fmla="*/ 62 w 104"/>
              <a:gd name="T47" fmla="*/ 61 h 142"/>
              <a:gd name="T48" fmla="*/ 62 w 104"/>
              <a:gd name="T49" fmla="*/ 61 h 142"/>
              <a:gd name="T50" fmla="*/ 66 w 104"/>
              <a:gd name="T51" fmla="*/ 59 h 142"/>
              <a:gd name="T52" fmla="*/ 76 w 104"/>
              <a:gd name="T53" fmla="*/ 45 h 142"/>
              <a:gd name="T54" fmla="*/ 76 w 104"/>
              <a:gd name="T55" fmla="*/ 26 h 142"/>
              <a:gd name="T56" fmla="*/ 65 w 104"/>
              <a:gd name="T57" fmla="*/ 18 h 142"/>
              <a:gd name="T58" fmla="*/ 59 w 104"/>
              <a:gd name="T59" fmla="*/ 20 h 142"/>
              <a:gd name="T60" fmla="*/ 42 w 104"/>
              <a:gd name="T61" fmla="*/ 45 h 142"/>
              <a:gd name="T62" fmla="*/ 42 w 104"/>
              <a:gd name="T63" fmla="*/ 50 h 142"/>
              <a:gd name="T64" fmla="*/ 16 w 104"/>
              <a:gd name="T65" fmla="*/ 88 h 142"/>
              <a:gd name="T66" fmla="*/ 16 w 104"/>
              <a:gd name="T67" fmla="*/ 114 h 142"/>
              <a:gd name="T68" fmla="*/ 19 w 104"/>
              <a:gd name="T69" fmla="*/ 115 h 142"/>
              <a:gd name="T70" fmla="*/ 21 w 104"/>
              <a:gd name="T71" fmla="*/ 121 h 142"/>
              <a:gd name="T72" fmla="*/ 28 w 104"/>
              <a:gd name="T73" fmla="*/ 121 h 142"/>
              <a:gd name="T74" fmla="*/ 29 w 104"/>
              <a:gd name="T75" fmla="*/ 128 h 142"/>
              <a:gd name="T76" fmla="*/ 28 w 104"/>
              <a:gd name="T77" fmla="*/ 129 h 142"/>
              <a:gd name="T78" fmla="*/ 16 w 104"/>
              <a:gd name="T79" fmla="*/ 134 h 142"/>
              <a:gd name="T80" fmla="*/ 16 w 104"/>
              <a:gd name="T81" fmla="*/ 136 h 142"/>
              <a:gd name="T82" fmla="*/ 30 w 104"/>
              <a:gd name="T83" fmla="*/ 131 h 142"/>
              <a:gd name="T84" fmla="*/ 76 w 104"/>
              <a:gd name="T85" fmla="*/ 4 h 142"/>
              <a:gd name="T86" fmla="*/ 76 w 104"/>
              <a:gd name="T87" fmla="*/ 23 h 142"/>
              <a:gd name="T88" fmla="*/ 67 w 104"/>
              <a:gd name="T89" fmla="*/ 14 h 142"/>
              <a:gd name="T90" fmla="*/ 71 w 104"/>
              <a:gd name="T91" fmla="*/ 8 h 142"/>
              <a:gd name="T92" fmla="*/ 76 w 104"/>
              <a:gd name="T93" fmla="*/ 4 h 142"/>
              <a:gd name="T94" fmla="*/ 16 w 104"/>
              <a:gd name="T95" fmla="*/ 88 h 142"/>
              <a:gd name="T96" fmla="*/ 0 w 104"/>
              <a:gd name="T97" fmla="*/ 112 h 142"/>
              <a:gd name="T98" fmla="*/ 1 w 104"/>
              <a:gd name="T99" fmla="*/ 142 h 142"/>
              <a:gd name="T100" fmla="*/ 16 w 104"/>
              <a:gd name="T101" fmla="*/ 136 h 142"/>
              <a:gd name="T102" fmla="*/ 16 w 104"/>
              <a:gd name="T103" fmla="*/ 134 h 142"/>
              <a:gd name="T104" fmla="*/ 12 w 104"/>
              <a:gd name="T105" fmla="*/ 136 h 142"/>
              <a:gd name="T106" fmla="*/ 3 w 104"/>
              <a:gd name="T107" fmla="*/ 130 h 142"/>
              <a:gd name="T108" fmla="*/ 3 w 104"/>
              <a:gd name="T109" fmla="*/ 112 h 142"/>
              <a:gd name="T110" fmla="*/ 3 w 104"/>
              <a:gd name="T111" fmla="*/ 112 h 142"/>
              <a:gd name="T112" fmla="*/ 4 w 104"/>
              <a:gd name="T113" fmla="*/ 111 h 142"/>
              <a:gd name="T114" fmla="*/ 11 w 104"/>
              <a:gd name="T115" fmla="*/ 109 h 142"/>
              <a:gd name="T116" fmla="*/ 13 w 104"/>
              <a:gd name="T117" fmla="*/ 116 h 142"/>
              <a:gd name="T118" fmla="*/ 16 w 104"/>
              <a:gd name="T119" fmla="*/ 114 h 142"/>
              <a:gd name="T120" fmla="*/ 16 w 104"/>
              <a:gd name="T121" fmla="*/ 8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4" h="142">
                <a:moveTo>
                  <a:pt x="76" y="67"/>
                </a:moveTo>
                <a:cubicBezTo>
                  <a:pt x="92" y="42"/>
                  <a:pt x="92" y="42"/>
                  <a:pt x="92" y="42"/>
                </a:cubicBezTo>
                <a:cubicBezTo>
                  <a:pt x="93" y="40"/>
                  <a:pt x="93" y="38"/>
                  <a:pt x="92" y="36"/>
                </a:cubicBezTo>
                <a:cubicBezTo>
                  <a:pt x="98" y="26"/>
                  <a:pt x="98" y="26"/>
                  <a:pt x="98" y="26"/>
                </a:cubicBezTo>
                <a:cubicBezTo>
                  <a:pt x="104" y="19"/>
                  <a:pt x="101" y="9"/>
                  <a:pt x="94" y="4"/>
                </a:cubicBezTo>
                <a:cubicBezTo>
                  <a:pt x="88" y="0"/>
                  <a:pt x="81" y="0"/>
                  <a:pt x="76" y="4"/>
                </a:cubicBezTo>
                <a:cubicBezTo>
                  <a:pt x="76" y="23"/>
                  <a:pt x="76" y="23"/>
                  <a:pt x="76" y="23"/>
                </a:cubicBezTo>
                <a:cubicBezTo>
                  <a:pt x="83" y="30"/>
                  <a:pt x="83" y="30"/>
                  <a:pt x="83" y="30"/>
                </a:cubicBezTo>
                <a:cubicBezTo>
                  <a:pt x="76" y="26"/>
                  <a:pt x="76" y="26"/>
                  <a:pt x="76" y="26"/>
                </a:cubicBezTo>
                <a:cubicBezTo>
                  <a:pt x="76" y="45"/>
                  <a:pt x="76" y="45"/>
                  <a:pt x="76" y="45"/>
                </a:cubicBezTo>
                <a:cubicBezTo>
                  <a:pt x="81" y="37"/>
                  <a:pt x="81" y="37"/>
                  <a:pt x="81" y="37"/>
                </a:cubicBezTo>
                <a:cubicBezTo>
                  <a:pt x="82" y="35"/>
                  <a:pt x="82" y="34"/>
                  <a:pt x="81" y="32"/>
                </a:cubicBezTo>
                <a:cubicBezTo>
                  <a:pt x="88" y="37"/>
                  <a:pt x="88" y="37"/>
                  <a:pt x="88" y="37"/>
                </a:cubicBezTo>
                <a:cubicBezTo>
                  <a:pt x="90" y="38"/>
                  <a:pt x="90" y="41"/>
                  <a:pt x="89" y="43"/>
                </a:cubicBezTo>
                <a:cubicBezTo>
                  <a:pt x="76" y="62"/>
                  <a:pt x="76" y="62"/>
                  <a:pt x="76" y="62"/>
                </a:cubicBezTo>
                <a:lnTo>
                  <a:pt x="76" y="67"/>
                </a:lnTo>
                <a:close/>
                <a:moveTo>
                  <a:pt x="30" y="131"/>
                </a:moveTo>
                <a:cubicBezTo>
                  <a:pt x="71" y="70"/>
                  <a:pt x="71" y="70"/>
                  <a:pt x="71" y="70"/>
                </a:cubicBezTo>
                <a:cubicBezTo>
                  <a:pt x="73" y="70"/>
                  <a:pt x="74" y="69"/>
                  <a:pt x="75" y="67"/>
                </a:cubicBezTo>
                <a:cubicBezTo>
                  <a:pt x="76" y="67"/>
                  <a:pt x="76" y="67"/>
                  <a:pt x="76" y="67"/>
                </a:cubicBezTo>
                <a:cubicBezTo>
                  <a:pt x="76" y="62"/>
                  <a:pt x="76" y="62"/>
                  <a:pt x="76" y="62"/>
                </a:cubicBezTo>
                <a:cubicBezTo>
                  <a:pt x="74" y="64"/>
                  <a:pt x="74" y="64"/>
                  <a:pt x="74" y="64"/>
                </a:cubicBezTo>
                <a:cubicBezTo>
                  <a:pt x="73" y="66"/>
                  <a:pt x="71" y="67"/>
                  <a:pt x="69" y="65"/>
                </a:cubicBezTo>
                <a:cubicBezTo>
                  <a:pt x="62" y="61"/>
                  <a:pt x="62" y="61"/>
                  <a:pt x="62" y="61"/>
                </a:cubicBezTo>
                <a:cubicBezTo>
                  <a:pt x="62" y="61"/>
                  <a:pt x="62" y="61"/>
                  <a:pt x="62" y="61"/>
                </a:cubicBezTo>
                <a:cubicBezTo>
                  <a:pt x="63" y="61"/>
                  <a:pt x="65" y="60"/>
                  <a:pt x="66" y="59"/>
                </a:cubicBezTo>
                <a:cubicBezTo>
                  <a:pt x="76" y="45"/>
                  <a:pt x="76" y="45"/>
                  <a:pt x="76" y="45"/>
                </a:cubicBezTo>
                <a:cubicBezTo>
                  <a:pt x="76" y="26"/>
                  <a:pt x="76" y="26"/>
                  <a:pt x="76" y="26"/>
                </a:cubicBezTo>
                <a:cubicBezTo>
                  <a:pt x="65" y="18"/>
                  <a:pt x="65" y="18"/>
                  <a:pt x="65" y="18"/>
                </a:cubicBezTo>
                <a:cubicBezTo>
                  <a:pt x="63" y="17"/>
                  <a:pt x="60" y="18"/>
                  <a:pt x="59" y="20"/>
                </a:cubicBezTo>
                <a:cubicBezTo>
                  <a:pt x="42" y="45"/>
                  <a:pt x="42" y="45"/>
                  <a:pt x="42" y="45"/>
                </a:cubicBezTo>
                <a:cubicBezTo>
                  <a:pt x="41" y="47"/>
                  <a:pt x="41" y="48"/>
                  <a:pt x="42" y="50"/>
                </a:cubicBezTo>
                <a:cubicBezTo>
                  <a:pt x="16" y="88"/>
                  <a:pt x="16" y="88"/>
                  <a:pt x="16" y="88"/>
                </a:cubicBezTo>
                <a:cubicBezTo>
                  <a:pt x="16" y="114"/>
                  <a:pt x="16" y="114"/>
                  <a:pt x="16" y="114"/>
                </a:cubicBezTo>
                <a:cubicBezTo>
                  <a:pt x="17" y="114"/>
                  <a:pt x="18" y="114"/>
                  <a:pt x="19" y="115"/>
                </a:cubicBezTo>
                <a:cubicBezTo>
                  <a:pt x="21" y="116"/>
                  <a:pt x="22" y="119"/>
                  <a:pt x="21" y="121"/>
                </a:cubicBezTo>
                <a:cubicBezTo>
                  <a:pt x="23" y="120"/>
                  <a:pt x="26" y="119"/>
                  <a:pt x="28" y="121"/>
                </a:cubicBezTo>
                <a:cubicBezTo>
                  <a:pt x="30" y="122"/>
                  <a:pt x="31" y="126"/>
                  <a:pt x="29" y="128"/>
                </a:cubicBezTo>
                <a:cubicBezTo>
                  <a:pt x="28" y="129"/>
                  <a:pt x="28" y="129"/>
                  <a:pt x="28" y="129"/>
                </a:cubicBezTo>
                <a:cubicBezTo>
                  <a:pt x="16" y="134"/>
                  <a:pt x="16" y="134"/>
                  <a:pt x="16" y="134"/>
                </a:cubicBezTo>
                <a:cubicBezTo>
                  <a:pt x="16" y="136"/>
                  <a:pt x="16" y="136"/>
                  <a:pt x="16" y="136"/>
                </a:cubicBezTo>
                <a:cubicBezTo>
                  <a:pt x="30" y="131"/>
                  <a:pt x="30" y="131"/>
                  <a:pt x="30" y="131"/>
                </a:cubicBezTo>
                <a:close/>
                <a:moveTo>
                  <a:pt x="76" y="4"/>
                </a:moveTo>
                <a:cubicBezTo>
                  <a:pt x="76" y="23"/>
                  <a:pt x="76" y="23"/>
                  <a:pt x="76" y="23"/>
                </a:cubicBezTo>
                <a:cubicBezTo>
                  <a:pt x="67" y="14"/>
                  <a:pt x="67" y="14"/>
                  <a:pt x="67" y="14"/>
                </a:cubicBezTo>
                <a:cubicBezTo>
                  <a:pt x="71" y="8"/>
                  <a:pt x="71" y="8"/>
                  <a:pt x="71" y="8"/>
                </a:cubicBezTo>
                <a:cubicBezTo>
                  <a:pt x="73" y="6"/>
                  <a:pt x="74" y="5"/>
                  <a:pt x="76" y="4"/>
                </a:cubicBezTo>
                <a:close/>
                <a:moveTo>
                  <a:pt x="16" y="88"/>
                </a:moveTo>
                <a:cubicBezTo>
                  <a:pt x="0" y="112"/>
                  <a:pt x="0" y="112"/>
                  <a:pt x="0" y="112"/>
                </a:cubicBezTo>
                <a:cubicBezTo>
                  <a:pt x="1" y="142"/>
                  <a:pt x="1" y="142"/>
                  <a:pt x="1" y="142"/>
                </a:cubicBezTo>
                <a:cubicBezTo>
                  <a:pt x="16" y="136"/>
                  <a:pt x="16" y="136"/>
                  <a:pt x="16" y="136"/>
                </a:cubicBezTo>
                <a:cubicBezTo>
                  <a:pt x="16" y="134"/>
                  <a:pt x="16" y="134"/>
                  <a:pt x="16" y="134"/>
                </a:cubicBezTo>
                <a:cubicBezTo>
                  <a:pt x="12" y="136"/>
                  <a:pt x="12" y="136"/>
                  <a:pt x="12" y="136"/>
                </a:cubicBezTo>
                <a:cubicBezTo>
                  <a:pt x="3" y="130"/>
                  <a:pt x="3" y="130"/>
                  <a:pt x="3" y="130"/>
                </a:cubicBezTo>
                <a:cubicBezTo>
                  <a:pt x="3" y="112"/>
                  <a:pt x="3" y="112"/>
                  <a:pt x="3" y="112"/>
                </a:cubicBezTo>
                <a:cubicBezTo>
                  <a:pt x="3" y="112"/>
                  <a:pt x="3" y="112"/>
                  <a:pt x="3" y="112"/>
                </a:cubicBezTo>
                <a:cubicBezTo>
                  <a:pt x="4" y="111"/>
                  <a:pt x="4" y="111"/>
                  <a:pt x="4" y="111"/>
                </a:cubicBezTo>
                <a:cubicBezTo>
                  <a:pt x="5" y="109"/>
                  <a:pt x="9" y="108"/>
                  <a:pt x="11" y="109"/>
                </a:cubicBezTo>
                <a:cubicBezTo>
                  <a:pt x="13" y="111"/>
                  <a:pt x="14" y="113"/>
                  <a:pt x="13" y="116"/>
                </a:cubicBezTo>
                <a:cubicBezTo>
                  <a:pt x="14" y="115"/>
                  <a:pt x="15" y="114"/>
                  <a:pt x="16" y="114"/>
                </a:cubicBezTo>
                <a:lnTo>
                  <a:pt x="16" y="88"/>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5" name="Freeform 183"/>
          <p:cNvSpPr>
            <a:spLocks noEditPoints="1" noChangeArrowheads="1"/>
          </p:cNvSpPr>
          <p:nvPr/>
        </p:nvSpPr>
        <p:spPr bwMode="auto">
          <a:xfrm>
            <a:off x="5086350" y="2452688"/>
            <a:ext cx="220663" cy="239712"/>
          </a:xfrm>
          <a:custGeom>
            <a:avLst/>
            <a:gdLst>
              <a:gd name="T0" fmla="*/ 102 w 130"/>
              <a:gd name="T1" fmla="*/ 65 h 141"/>
              <a:gd name="T2" fmla="*/ 98 w 130"/>
              <a:gd name="T3" fmla="*/ 49 h 141"/>
              <a:gd name="T4" fmla="*/ 98 w 130"/>
              <a:gd name="T5" fmla="*/ 94 h 141"/>
              <a:gd name="T6" fmla="*/ 100 w 130"/>
              <a:gd name="T7" fmla="*/ 95 h 141"/>
              <a:gd name="T8" fmla="*/ 111 w 130"/>
              <a:gd name="T9" fmla="*/ 111 h 141"/>
              <a:gd name="T10" fmla="*/ 98 w 130"/>
              <a:gd name="T11" fmla="*/ 102 h 141"/>
              <a:gd name="T12" fmla="*/ 98 w 130"/>
              <a:gd name="T13" fmla="*/ 27 h 141"/>
              <a:gd name="T14" fmla="*/ 111 w 130"/>
              <a:gd name="T15" fmla="*/ 19 h 141"/>
              <a:gd name="T16" fmla="*/ 100 w 130"/>
              <a:gd name="T17" fmla="*/ 35 h 141"/>
              <a:gd name="T18" fmla="*/ 98 w 130"/>
              <a:gd name="T19" fmla="*/ 36 h 141"/>
              <a:gd name="T20" fmla="*/ 108 w 130"/>
              <a:gd name="T21" fmla="*/ 65 h 141"/>
              <a:gd name="T22" fmla="*/ 127 w 130"/>
              <a:gd name="T23" fmla="*/ 62 h 141"/>
              <a:gd name="T24" fmla="*/ 127 w 130"/>
              <a:gd name="T25" fmla="*/ 68 h 141"/>
              <a:gd name="T26" fmla="*/ 108 w 130"/>
              <a:gd name="T27" fmla="*/ 65 h 141"/>
              <a:gd name="T28" fmla="*/ 98 w 130"/>
              <a:gd name="T29" fmla="*/ 49 h 141"/>
              <a:gd name="T30" fmla="*/ 85 w 130"/>
              <a:gd name="T31" fmla="*/ 95 h 141"/>
              <a:gd name="T32" fmla="*/ 67 w 130"/>
              <a:gd name="T33" fmla="*/ 141 h 141"/>
              <a:gd name="T34" fmla="*/ 65 w 130"/>
              <a:gd name="T35" fmla="*/ 109 h 141"/>
              <a:gd name="T36" fmla="*/ 78 w 130"/>
              <a:gd name="T37" fmla="*/ 93 h 141"/>
              <a:gd name="T38" fmla="*/ 94 w 130"/>
              <a:gd name="T39" fmla="*/ 65 h 141"/>
              <a:gd name="T40" fmla="*/ 65 w 130"/>
              <a:gd name="T41" fmla="*/ 36 h 141"/>
              <a:gd name="T42" fmla="*/ 65 w 130"/>
              <a:gd name="T43" fmla="*/ 29 h 141"/>
              <a:gd name="T44" fmla="*/ 98 w 130"/>
              <a:gd name="T45" fmla="*/ 27 h 141"/>
              <a:gd name="T46" fmla="*/ 95 w 130"/>
              <a:gd name="T47" fmla="*/ 35 h 141"/>
              <a:gd name="T48" fmla="*/ 98 w 130"/>
              <a:gd name="T49" fmla="*/ 27 h 141"/>
              <a:gd name="T50" fmla="*/ 95 w 130"/>
              <a:gd name="T51" fmla="*/ 95 h 141"/>
              <a:gd name="T52" fmla="*/ 98 w 130"/>
              <a:gd name="T53" fmla="*/ 102 h 141"/>
              <a:gd name="T54" fmla="*/ 65 w 130"/>
              <a:gd name="T55" fmla="*/ 22 h 141"/>
              <a:gd name="T56" fmla="*/ 68 w 130"/>
              <a:gd name="T57" fmla="*/ 3 h 141"/>
              <a:gd name="T58" fmla="*/ 65 w 130"/>
              <a:gd name="T59" fmla="*/ 22 h 141"/>
              <a:gd name="T60" fmla="*/ 63 w 130"/>
              <a:gd name="T61" fmla="*/ 141 h 141"/>
              <a:gd name="T62" fmla="*/ 45 w 130"/>
              <a:gd name="T63" fmla="*/ 95 h 141"/>
              <a:gd name="T64" fmla="*/ 33 w 130"/>
              <a:gd name="T65" fmla="*/ 50 h 141"/>
              <a:gd name="T66" fmla="*/ 65 w 130"/>
              <a:gd name="T67" fmla="*/ 36 h 141"/>
              <a:gd name="T68" fmla="*/ 37 w 130"/>
              <a:gd name="T69" fmla="*/ 65 h 141"/>
              <a:gd name="T70" fmla="*/ 51 w 130"/>
              <a:gd name="T71" fmla="*/ 89 h 141"/>
              <a:gd name="T72" fmla="*/ 52 w 130"/>
              <a:gd name="T73" fmla="*/ 109 h 141"/>
              <a:gd name="T74" fmla="*/ 65 w 130"/>
              <a:gd name="T75" fmla="*/ 141 h 141"/>
              <a:gd name="T76" fmla="*/ 65 w 130"/>
              <a:gd name="T77" fmla="*/ 22 h 141"/>
              <a:gd name="T78" fmla="*/ 65 w 130"/>
              <a:gd name="T79" fmla="*/ 22 h 141"/>
              <a:gd name="T80" fmla="*/ 62 w 130"/>
              <a:gd name="T81" fmla="*/ 3 h 141"/>
              <a:gd name="T82" fmla="*/ 65 w 130"/>
              <a:gd name="T83" fmla="*/ 0 h 141"/>
              <a:gd name="T84" fmla="*/ 35 w 130"/>
              <a:gd name="T85" fmla="*/ 100 h 141"/>
              <a:gd name="T86" fmla="*/ 33 w 130"/>
              <a:gd name="T87" fmla="*/ 94 h 141"/>
              <a:gd name="T88" fmla="*/ 33 w 130"/>
              <a:gd name="T89" fmla="*/ 36 h 141"/>
              <a:gd name="T90" fmla="*/ 35 w 130"/>
              <a:gd name="T91" fmla="*/ 30 h 141"/>
              <a:gd name="T92" fmla="*/ 33 w 130"/>
              <a:gd name="T93" fmla="*/ 36 h 141"/>
              <a:gd name="T94" fmla="*/ 29 w 130"/>
              <a:gd name="T95" fmla="*/ 65 h 141"/>
              <a:gd name="T96" fmla="*/ 33 w 130"/>
              <a:gd name="T97" fmla="*/ 80 h 141"/>
              <a:gd name="T98" fmla="*/ 33 w 130"/>
              <a:gd name="T99" fmla="*/ 36 h 141"/>
              <a:gd name="T100" fmla="*/ 30 w 130"/>
              <a:gd name="T101" fmla="*/ 35 h 141"/>
              <a:gd name="T102" fmla="*/ 19 w 130"/>
              <a:gd name="T103" fmla="*/ 19 h 141"/>
              <a:gd name="T104" fmla="*/ 33 w 130"/>
              <a:gd name="T105" fmla="*/ 28 h 141"/>
              <a:gd name="T106" fmla="*/ 33 w 130"/>
              <a:gd name="T107" fmla="*/ 102 h 141"/>
              <a:gd name="T108" fmla="*/ 19 w 130"/>
              <a:gd name="T109" fmla="*/ 111 h 141"/>
              <a:gd name="T110" fmla="*/ 30 w 130"/>
              <a:gd name="T111" fmla="*/ 95 h 141"/>
              <a:gd name="T112" fmla="*/ 33 w 130"/>
              <a:gd name="T113" fmla="*/ 94 h 141"/>
              <a:gd name="T114" fmla="*/ 3 w 130"/>
              <a:gd name="T115" fmla="*/ 62 h 141"/>
              <a:gd name="T116" fmla="*/ 23 w 130"/>
              <a:gd name="T117" fmla="*/ 65 h 141"/>
              <a:gd name="T118" fmla="*/ 3 w 130"/>
              <a:gd name="T119" fmla="*/ 68 h 141"/>
              <a:gd name="T120" fmla="*/ 3 w 130"/>
              <a:gd name="T121" fmla="*/ 62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0" h="141">
                <a:moveTo>
                  <a:pt x="98" y="49"/>
                </a:moveTo>
                <a:cubicBezTo>
                  <a:pt x="100" y="54"/>
                  <a:pt x="102" y="59"/>
                  <a:pt x="102" y="65"/>
                </a:cubicBezTo>
                <a:cubicBezTo>
                  <a:pt x="102" y="71"/>
                  <a:pt x="100" y="76"/>
                  <a:pt x="98" y="81"/>
                </a:cubicBezTo>
                <a:cubicBezTo>
                  <a:pt x="98" y="49"/>
                  <a:pt x="98" y="49"/>
                  <a:pt x="98" y="49"/>
                </a:cubicBezTo>
                <a:close/>
                <a:moveTo>
                  <a:pt x="98" y="102"/>
                </a:moveTo>
                <a:cubicBezTo>
                  <a:pt x="98" y="94"/>
                  <a:pt x="98" y="94"/>
                  <a:pt x="98" y="94"/>
                </a:cubicBezTo>
                <a:cubicBezTo>
                  <a:pt x="99" y="94"/>
                  <a:pt x="99" y="94"/>
                  <a:pt x="100" y="95"/>
                </a:cubicBezTo>
                <a:cubicBezTo>
                  <a:pt x="100" y="95"/>
                  <a:pt x="100" y="95"/>
                  <a:pt x="100" y="95"/>
                </a:cubicBezTo>
                <a:cubicBezTo>
                  <a:pt x="111" y="106"/>
                  <a:pt x="111" y="106"/>
                  <a:pt x="111" y="106"/>
                </a:cubicBezTo>
                <a:cubicBezTo>
                  <a:pt x="113" y="108"/>
                  <a:pt x="113" y="110"/>
                  <a:pt x="111" y="111"/>
                </a:cubicBezTo>
                <a:cubicBezTo>
                  <a:pt x="110" y="112"/>
                  <a:pt x="108" y="112"/>
                  <a:pt x="107" y="111"/>
                </a:cubicBezTo>
                <a:cubicBezTo>
                  <a:pt x="98" y="102"/>
                  <a:pt x="98" y="102"/>
                  <a:pt x="98" y="102"/>
                </a:cubicBezTo>
                <a:close/>
                <a:moveTo>
                  <a:pt x="98" y="36"/>
                </a:moveTo>
                <a:cubicBezTo>
                  <a:pt x="98" y="27"/>
                  <a:pt x="98" y="27"/>
                  <a:pt x="98" y="27"/>
                </a:cubicBezTo>
                <a:cubicBezTo>
                  <a:pt x="107" y="19"/>
                  <a:pt x="107" y="19"/>
                  <a:pt x="107" y="19"/>
                </a:cubicBezTo>
                <a:cubicBezTo>
                  <a:pt x="108" y="17"/>
                  <a:pt x="110" y="17"/>
                  <a:pt x="111" y="19"/>
                </a:cubicBezTo>
                <a:cubicBezTo>
                  <a:pt x="113" y="20"/>
                  <a:pt x="113" y="22"/>
                  <a:pt x="111" y="23"/>
                </a:cubicBezTo>
                <a:cubicBezTo>
                  <a:pt x="100" y="35"/>
                  <a:pt x="100" y="35"/>
                  <a:pt x="100" y="35"/>
                </a:cubicBezTo>
                <a:cubicBezTo>
                  <a:pt x="100" y="35"/>
                  <a:pt x="100" y="35"/>
                  <a:pt x="100" y="35"/>
                </a:cubicBezTo>
                <a:cubicBezTo>
                  <a:pt x="99" y="35"/>
                  <a:pt x="99" y="36"/>
                  <a:pt x="98" y="36"/>
                </a:cubicBezTo>
                <a:close/>
                <a:moveTo>
                  <a:pt x="108" y="65"/>
                </a:moveTo>
                <a:cubicBezTo>
                  <a:pt x="108" y="65"/>
                  <a:pt x="108" y="65"/>
                  <a:pt x="108" y="65"/>
                </a:cubicBezTo>
                <a:cubicBezTo>
                  <a:pt x="108" y="63"/>
                  <a:pt x="109" y="62"/>
                  <a:pt x="111" y="62"/>
                </a:cubicBezTo>
                <a:cubicBezTo>
                  <a:pt x="127" y="62"/>
                  <a:pt x="127" y="62"/>
                  <a:pt x="127" y="62"/>
                </a:cubicBezTo>
                <a:cubicBezTo>
                  <a:pt x="129" y="62"/>
                  <a:pt x="130" y="63"/>
                  <a:pt x="130" y="65"/>
                </a:cubicBezTo>
                <a:cubicBezTo>
                  <a:pt x="130" y="67"/>
                  <a:pt x="129" y="68"/>
                  <a:pt x="127" y="68"/>
                </a:cubicBezTo>
                <a:cubicBezTo>
                  <a:pt x="111" y="68"/>
                  <a:pt x="111" y="68"/>
                  <a:pt x="111" y="68"/>
                </a:cubicBezTo>
                <a:cubicBezTo>
                  <a:pt x="109" y="68"/>
                  <a:pt x="108" y="67"/>
                  <a:pt x="108" y="65"/>
                </a:cubicBezTo>
                <a:close/>
                <a:moveTo>
                  <a:pt x="65" y="29"/>
                </a:moveTo>
                <a:cubicBezTo>
                  <a:pt x="80" y="29"/>
                  <a:pt x="92" y="37"/>
                  <a:pt x="98" y="49"/>
                </a:cubicBezTo>
                <a:cubicBezTo>
                  <a:pt x="98" y="81"/>
                  <a:pt x="98" y="81"/>
                  <a:pt x="98" y="81"/>
                </a:cubicBezTo>
                <a:cubicBezTo>
                  <a:pt x="95" y="87"/>
                  <a:pt x="91" y="92"/>
                  <a:pt x="85" y="95"/>
                </a:cubicBezTo>
                <a:cubicBezTo>
                  <a:pt x="85" y="123"/>
                  <a:pt x="85" y="123"/>
                  <a:pt x="85" y="123"/>
                </a:cubicBezTo>
                <a:cubicBezTo>
                  <a:pt x="85" y="133"/>
                  <a:pt x="77" y="141"/>
                  <a:pt x="67" y="141"/>
                </a:cubicBezTo>
                <a:cubicBezTo>
                  <a:pt x="65" y="141"/>
                  <a:pt x="65" y="141"/>
                  <a:pt x="65" y="141"/>
                </a:cubicBezTo>
                <a:cubicBezTo>
                  <a:pt x="65" y="109"/>
                  <a:pt x="65" y="109"/>
                  <a:pt x="65" y="109"/>
                </a:cubicBezTo>
                <a:cubicBezTo>
                  <a:pt x="78" y="109"/>
                  <a:pt x="78" y="109"/>
                  <a:pt x="78" y="109"/>
                </a:cubicBezTo>
                <a:cubicBezTo>
                  <a:pt x="78" y="93"/>
                  <a:pt x="78" y="93"/>
                  <a:pt x="78" y="93"/>
                </a:cubicBezTo>
                <a:cubicBezTo>
                  <a:pt x="78" y="92"/>
                  <a:pt x="78" y="90"/>
                  <a:pt x="80" y="90"/>
                </a:cubicBezTo>
                <a:cubicBezTo>
                  <a:pt x="88" y="85"/>
                  <a:pt x="94" y="76"/>
                  <a:pt x="94" y="65"/>
                </a:cubicBezTo>
                <a:cubicBezTo>
                  <a:pt x="94" y="57"/>
                  <a:pt x="91" y="50"/>
                  <a:pt x="86" y="45"/>
                </a:cubicBezTo>
                <a:cubicBezTo>
                  <a:pt x="80" y="39"/>
                  <a:pt x="73" y="36"/>
                  <a:pt x="65" y="36"/>
                </a:cubicBezTo>
                <a:cubicBezTo>
                  <a:pt x="65" y="36"/>
                  <a:pt x="65" y="36"/>
                  <a:pt x="65" y="36"/>
                </a:cubicBezTo>
                <a:cubicBezTo>
                  <a:pt x="65" y="29"/>
                  <a:pt x="65" y="29"/>
                  <a:pt x="65" y="29"/>
                </a:cubicBezTo>
                <a:cubicBezTo>
                  <a:pt x="65" y="29"/>
                  <a:pt x="65" y="29"/>
                  <a:pt x="65" y="29"/>
                </a:cubicBezTo>
                <a:close/>
                <a:moveTo>
                  <a:pt x="98" y="27"/>
                </a:moveTo>
                <a:cubicBezTo>
                  <a:pt x="95" y="30"/>
                  <a:pt x="95" y="30"/>
                  <a:pt x="95" y="30"/>
                </a:cubicBezTo>
                <a:cubicBezTo>
                  <a:pt x="94" y="31"/>
                  <a:pt x="94" y="34"/>
                  <a:pt x="95" y="35"/>
                </a:cubicBezTo>
                <a:cubicBezTo>
                  <a:pt x="96" y="36"/>
                  <a:pt x="97" y="36"/>
                  <a:pt x="98" y="36"/>
                </a:cubicBezTo>
                <a:cubicBezTo>
                  <a:pt x="98" y="27"/>
                  <a:pt x="98" y="27"/>
                  <a:pt x="98" y="27"/>
                </a:cubicBezTo>
                <a:close/>
                <a:moveTo>
                  <a:pt x="98" y="94"/>
                </a:moveTo>
                <a:cubicBezTo>
                  <a:pt x="97" y="94"/>
                  <a:pt x="96" y="94"/>
                  <a:pt x="95" y="95"/>
                </a:cubicBezTo>
                <a:cubicBezTo>
                  <a:pt x="94" y="96"/>
                  <a:pt x="94" y="98"/>
                  <a:pt x="95" y="100"/>
                </a:cubicBezTo>
                <a:cubicBezTo>
                  <a:pt x="98" y="102"/>
                  <a:pt x="98" y="102"/>
                  <a:pt x="98" y="102"/>
                </a:cubicBezTo>
                <a:cubicBezTo>
                  <a:pt x="98" y="94"/>
                  <a:pt x="98" y="94"/>
                  <a:pt x="98" y="94"/>
                </a:cubicBezTo>
                <a:close/>
                <a:moveTo>
                  <a:pt x="65" y="22"/>
                </a:moveTo>
                <a:cubicBezTo>
                  <a:pt x="65" y="0"/>
                  <a:pt x="65" y="0"/>
                  <a:pt x="65" y="0"/>
                </a:cubicBezTo>
                <a:cubicBezTo>
                  <a:pt x="67" y="0"/>
                  <a:pt x="68" y="1"/>
                  <a:pt x="68" y="3"/>
                </a:cubicBezTo>
                <a:cubicBezTo>
                  <a:pt x="68" y="19"/>
                  <a:pt x="68" y="19"/>
                  <a:pt x="68" y="19"/>
                </a:cubicBezTo>
                <a:cubicBezTo>
                  <a:pt x="68" y="21"/>
                  <a:pt x="67" y="22"/>
                  <a:pt x="65" y="22"/>
                </a:cubicBezTo>
                <a:close/>
                <a:moveTo>
                  <a:pt x="65" y="141"/>
                </a:moveTo>
                <a:cubicBezTo>
                  <a:pt x="63" y="141"/>
                  <a:pt x="63" y="141"/>
                  <a:pt x="63" y="141"/>
                </a:cubicBezTo>
                <a:cubicBezTo>
                  <a:pt x="53" y="141"/>
                  <a:pt x="45" y="133"/>
                  <a:pt x="45" y="123"/>
                </a:cubicBezTo>
                <a:cubicBezTo>
                  <a:pt x="45" y="95"/>
                  <a:pt x="45" y="95"/>
                  <a:pt x="45" y="95"/>
                </a:cubicBezTo>
                <a:cubicBezTo>
                  <a:pt x="40" y="91"/>
                  <a:pt x="35" y="86"/>
                  <a:pt x="33" y="80"/>
                </a:cubicBezTo>
                <a:cubicBezTo>
                  <a:pt x="33" y="50"/>
                  <a:pt x="33" y="50"/>
                  <a:pt x="33" y="50"/>
                </a:cubicBezTo>
                <a:cubicBezTo>
                  <a:pt x="38" y="37"/>
                  <a:pt x="51" y="29"/>
                  <a:pt x="65" y="29"/>
                </a:cubicBezTo>
                <a:cubicBezTo>
                  <a:pt x="65" y="36"/>
                  <a:pt x="65" y="36"/>
                  <a:pt x="65" y="36"/>
                </a:cubicBezTo>
                <a:cubicBezTo>
                  <a:pt x="57" y="36"/>
                  <a:pt x="50" y="39"/>
                  <a:pt x="45" y="45"/>
                </a:cubicBezTo>
                <a:cubicBezTo>
                  <a:pt x="40" y="50"/>
                  <a:pt x="37" y="57"/>
                  <a:pt x="37" y="65"/>
                </a:cubicBezTo>
                <a:cubicBezTo>
                  <a:pt x="37" y="75"/>
                  <a:pt x="42" y="84"/>
                  <a:pt x="51" y="89"/>
                </a:cubicBezTo>
                <a:cubicBezTo>
                  <a:pt x="51" y="89"/>
                  <a:pt x="51" y="89"/>
                  <a:pt x="51" y="89"/>
                </a:cubicBezTo>
                <a:cubicBezTo>
                  <a:pt x="52" y="90"/>
                  <a:pt x="52" y="91"/>
                  <a:pt x="52" y="93"/>
                </a:cubicBezTo>
                <a:cubicBezTo>
                  <a:pt x="52" y="109"/>
                  <a:pt x="52" y="109"/>
                  <a:pt x="52" y="109"/>
                </a:cubicBezTo>
                <a:cubicBezTo>
                  <a:pt x="65" y="109"/>
                  <a:pt x="65" y="109"/>
                  <a:pt x="65" y="109"/>
                </a:cubicBezTo>
                <a:cubicBezTo>
                  <a:pt x="65" y="141"/>
                  <a:pt x="65" y="141"/>
                  <a:pt x="65" y="141"/>
                </a:cubicBezTo>
                <a:close/>
                <a:moveTo>
                  <a:pt x="65" y="0"/>
                </a:moveTo>
                <a:cubicBezTo>
                  <a:pt x="65" y="22"/>
                  <a:pt x="65" y="22"/>
                  <a:pt x="65" y="22"/>
                </a:cubicBezTo>
                <a:cubicBezTo>
                  <a:pt x="65" y="22"/>
                  <a:pt x="65" y="22"/>
                  <a:pt x="65" y="22"/>
                </a:cubicBezTo>
                <a:cubicBezTo>
                  <a:pt x="65" y="22"/>
                  <a:pt x="65" y="22"/>
                  <a:pt x="65" y="22"/>
                </a:cubicBezTo>
                <a:cubicBezTo>
                  <a:pt x="63" y="22"/>
                  <a:pt x="62" y="21"/>
                  <a:pt x="62" y="19"/>
                </a:cubicBezTo>
                <a:cubicBezTo>
                  <a:pt x="62" y="3"/>
                  <a:pt x="62" y="3"/>
                  <a:pt x="62" y="3"/>
                </a:cubicBezTo>
                <a:cubicBezTo>
                  <a:pt x="62" y="1"/>
                  <a:pt x="63" y="0"/>
                  <a:pt x="65" y="0"/>
                </a:cubicBezTo>
                <a:cubicBezTo>
                  <a:pt x="65" y="0"/>
                  <a:pt x="65" y="0"/>
                  <a:pt x="65" y="0"/>
                </a:cubicBezTo>
                <a:close/>
                <a:moveTo>
                  <a:pt x="33" y="102"/>
                </a:moveTo>
                <a:cubicBezTo>
                  <a:pt x="35" y="100"/>
                  <a:pt x="35" y="100"/>
                  <a:pt x="35" y="100"/>
                </a:cubicBezTo>
                <a:cubicBezTo>
                  <a:pt x="36" y="98"/>
                  <a:pt x="36" y="96"/>
                  <a:pt x="35" y="95"/>
                </a:cubicBezTo>
                <a:cubicBezTo>
                  <a:pt x="34" y="94"/>
                  <a:pt x="34" y="94"/>
                  <a:pt x="33" y="94"/>
                </a:cubicBezTo>
                <a:cubicBezTo>
                  <a:pt x="33" y="102"/>
                  <a:pt x="33" y="102"/>
                  <a:pt x="33" y="102"/>
                </a:cubicBezTo>
                <a:close/>
                <a:moveTo>
                  <a:pt x="33" y="36"/>
                </a:moveTo>
                <a:cubicBezTo>
                  <a:pt x="34" y="36"/>
                  <a:pt x="34" y="35"/>
                  <a:pt x="35" y="35"/>
                </a:cubicBezTo>
                <a:cubicBezTo>
                  <a:pt x="36" y="34"/>
                  <a:pt x="36" y="31"/>
                  <a:pt x="35" y="30"/>
                </a:cubicBezTo>
                <a:cubicBezTo>
                  <a:pt x="33" y="28"/>
                  <a:pt x="33" y="28"/>
                  <a:pt x="33" y="28"/>
                </a:cubicBezTo>
                <a:lnTo>
                  <a:pt x="33" y="36"/>
                </a:lnTo>
                <a:close/>
                <a:moveTo>
                  <a:pt x="33" y="80"/>
                </a:moveTo>
                <a:cubicBezTo>
                  <a:pt x="30" y="75"/>
                  <a:pt x="29" y="70"/>
                  <a:pt x="29" y="65"/>
                </a:cubicBezTo>
                <a:cubicBezTo>
                  <a:pt x="29" y="59"/>
                  <a:pt x="30" y="54"/>
                  <a:pt x="33" y="50"/>
                </a:cubicBezTo>
                <a:cubicBezTo>
                  <a:pt x="33" y="80"/>
                  <a:pt x="33" y="80"/>
                  <a:pt x="33" y="80"/>
                </a:cubicBezTo>
                <a:close/>
                <a:moveTo>
                  <a:pt x="33" y="28"/>
                </a:moveTo>
                <a:cubicBezTo>
                  <a:pt x="33" y="36"/>
                  <a:pt x="33" y="36"/>
                  <a:pt x="33" y="36"/>
                </a:cubicBezTo>
                <a:cubicBezTo>
                  <a:pt x="32" y="36"/>
                  <a:pt x="31" y="35"/>
                  <a:pt x="30" y="35"/>
                </a:cubicBezTo>
                <a:cubicBezTo>
                  <a:pt x="30" y="35"/>
                  <a:pt x="30" y="35"/>
                  <a:pt x="30" y="35"/>
                </a:cubicBezTo>
                <a:cubicBezTo>
                  <a:pt x="19" y="23"/>
                  <a:pt x="19" y="23"/>
                  <a:pt x="19" y="23"/>
                </a:cubicBezTo>
                <a:cubicBezTo>
                  <a:pt x="18" y="22"/>
                  <a:pt x="18" y="20"/>
                  <a:pt x="19" y="19"/>
                </a:cubicBezTo>
                <a:cubicBezTo>
                  <a:pt x="20" y="17"/>
                  <a:pt x="22" y="17"/>
                  <a:pt x="24" y="19"/>
                </a:cubicBezTo>
                <a:cubicBezTo>
                  <a:pt x="33" y="28"/>
                  <a:pt x="33" y="28"/>
                  <a:pt x="33" y="28"/>
                </a:cubicBezTo>
                <a:close/>
                <a:moveTo>
                  <a:pt x="33" y="94"/>
                </a:moveTo>
                <a:cubicBezTo>
                  <a:pt x="33" y="102"/>
                  <a:pt x="33" y="102"/>
                  <a:pt x="33" y="102"/>
                </a:cubicBezTo>
                <a:cubicBezTo>
                  <a:pt x="24" y="111"/>
                  <a:pt x="24" y="111"/>
                  <a:pt x="24" y="111"/>
                </a:cubicBezTo>
                <a:cubicBezTo>
                  <a:pt x="22" y="112"/>
                  <a:pt x="20" y="112"/>
                  <a:pt x="19" y="111"/>
                </a:cubicBezTo>
                <a:cubicBezTo>
                  <a:pt x="18" y="110"/>
                  <a:pt x="18" y="108"/>
                  <a:pt x="19" y="106"/>
                </a:cubicBezTo>
                <a:cubicBezTo>
                  <a:pt x="30" y="95"/>
                  <a:pt x="30" y="95"/>
                  <a:pt x="30" y="95"/>
                </a:cubicBezTo>
                <a:cubicBezTo>
                  <a:pt x="30" y="95"/>
                  <a:pt x="30" y="95"/>
                  <a:pt x="30" y="95"/>
                </a:cubicBezTo>
                <a:cubicBezTo>
                  <a:pt x="31" y="94"/>
                  <a:pt x="32" y="94"/>
                  <a:pt x="33" y="94"/>
                </a:cubicBezTo>
                <a:close/>
                <a:moveTo>
                  <a:pt x="3" y="62"/>
                </a:moveTo>
                <a:cubicBezTo>
                  <a:pt x="3" y="62"/>
                  <a:pt x="3" y="62"/>
                  <a:pt x="3" y="62"/>
                </a:cubicBezTo>
                <a:cubicBezTo>
                  <a:pt x="19" y="62"/>
                  <a:pt x="19" y="62"/>
                  <a:pt x="19" y="62"/>
                </a:cubicBezTo>
                <a:cubicBezTo>
                  <a:pt x="21" y="62"/>
                  <a:pt x="23" y="63"/>
                  <a:pt x="23" y="65"/>
                </a:cubicBezTo>
                <a:cubicBezTo>
                  <a:pt x="23" y="67"/>
                  <a:pt x="21" y="68"/>
                  <a:pt x="19" y="68"/>
                </a:cubicBezTo>
                <a:cubicBezTo>
                  <a:pt x="3" y="68"/>
                  <a:pt x="3" y="68"/>
                  <a:pt x="3" y="68"/>
                </a:cubicBezTo>
                <a:cubicBezTo>
                  <a:pt x="1" y="68"/>
                  <a:pt x="0" y="67"/>
                  <a:pt x="0" y="65"/>
                </a:cubicBezTo>
                <a:cubicBezTo>
                  <a:pt x="0" y="63"/>
                  <a:pt x="1" y="62"/>
                  <a:pt x="3" y="62"/>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6" name="Freeform 184"/>
          <p:cNvSpPr>
            <a:spLocks noEditPoints="1" noChangeArrowheads="1"/>
          </p:cNvSpPr>
          <p:nvPr/>
        </p:nvSpPr>
        <p:spPr bwMode="auto">
          <a:xfrm>
            <a:off x="6075363" y="2127250"/>
            <a:ext cx="328612" cy="477838"/>
          </a:xfrm>
          <a:custGeom>
            <a:avLst/>
            <a:gdLst>
              <a:gd name="T0" fmla="*/ 128 w 195"/>
              <a:gd name="T1" fmla="*/ 15 h 282"/>
              <a:gd name="T2" fmla="*/ 97 w 195"/>
              <a:gd name="T3" fmla="*/ 5 h 282"/>
              <a:gd name="T4" fmla="*/ 97 w 195"/>
              <a:gd name="T5" fmla="*/ 112 h 282"/>
              <a:gd name="T6" fmla="*/ 103 w 195"/>
              <a:gd name="T7" fmla="*/ 93 h 282"/>
              <a:gd name="T8" fmla="*/ 162 w 195"/>
              <a:gd name="T9" fmla="*/ 157 h 282"/>
              <a:gd name="T10" fmla="*/ 97 w 195"/>
              <a:gd name="T11" fmla="*/ 222 h 282"/>
              <a:gd name="T12" fmla="*/ 97 w 195"/>
              <a:gd name="T13" fmla="*/ 222 h 282"/>
              <a:gd name="T14" fmla="*/ 97 w 195"/>
              <a:gd name="T15" fmla="*/ 242 h 282"/>
              <a:gd name="T16" fmla="*/ 110 w 195"/>
              <a:gd name="T17" fmla="*/ 255 h 282"/>
              <a:gd name="T18" fmla="*/ 97 w 195"/>
              <a:gd name="T19" fmla="*/ 269 h 282"/>
              <a:gd name="T20" fmla="*/ 97 w 195"/>
              <a:gd name="T21" fmla="*/ 282 h 282"/>
              <a:gd name="T22" fmla="*/ 168 w 195"/>
              <a:gd name="T23" fmla="*/ 282 h 282"/>
              <a:gd name="T24" fmla="*/ 168 w 195"/>
              <a:gd name="T25" fmla="*/ 267 h 282"/>
              <a:gd name="T26" fmla="*/ 134 w 195"/>
              <a:gd name="T27" fmla="*/ 248 h 282"/>
              <a:gd name="T28" fmla="*/ 195 w 195"/>
              <a:gd name="T29" fmla="*/ 157 h 282"/>
              <a:gd name="T30" fmla="*/ 113 w 195"/>
              <a:gd name="T31" fmla="*/ 61 h 282"/>
              <a:gd name="T32" fmla="*/ 128 w 195"/>
              <a:gd name="T33" fmla="*/ 15 h 282"/>
              <a:gd name="T34" fmla="*/ 97 w 195"/>
              <a:gd name="T35" fmla="*/ 5 h 282"/>
              <a:gd name="T36" fmla="*/ 82 w 195"/>
              <a:gd name="T37" fmla="*/ 0 h 282"/>
              <a:gd name="T38" fmla="*/ 41 w 195"/>
              <a:gd name="T39" fmla="*/ 129 h 282"/>
              <a:gd name="T40" fmla="*/ 87 w 195"/>
              <a:gd name="T41" fmla="*/ 144 h 282"/>
              <a:gd name="T42" fmla="*/ 97 w 195"/>
              <a:gd name="T43" fmla="*/ 112 h 282"/>
              <a:gd name="T44" fmla="*/ 97 w 195"/>
              <a:gd name="T45" fmla="*/ 5 h 282"/>
              <a:gd name="T46" fmla="*/ 97 w 195"/>
              <a:gd name="T47" fmla="*/ 222 h 282"/>
              <a:gd name="T48" fmla="*/ 59 w 195"/>
              <a:gd name="T49" fmla="*/ 210 h 282"/>
              <a:gd name="T50" fmla="*/ 88 w 195"/>
              <a:gd name="T51" fmla="*/ 210 h 282"/>
              <a:gd name="T52" fmla="*/ 88 w 195"/>
              <a:gd name="T53" fmla="*/ 192 h 282"/>
              <a:gd name="T54" fmla="*/ 43 w 195"/>
              <a:gd name="T55" fmla="*/ 192 h 282"/>
              <a:gd name="T56" fmla="*/ 7 w 195"/>
              <a:gd name="T57" fmla="*/ 192 h 282"/>
              <a:gd name="T58" fmla="*/ 0 w 195"/>
              <a:gd name="T59" fmla="*/ 192 h 282"/>
              <a:gd name="T60" fmla="*/ 0 w 195"/>
              <a:gd name="T61" fmla="*/ 210 h 282"/>
              <a:gd name="T62" fmla="*/ 16 w 195"/>
              <a:gd name="T63" fmla="*/ 210 h 282"/>
              <a:gd name="T64" fmla="*/ 61 w 195"/>
              <a:gd name="T65" fmla="*/ 248 h 282"/>
              <a:gd name="T66" fmla="*/ 26 w 195"/>
              <a:gd name="T67" fmla="*/ 267 h 282"/>
              <a:gd name="T68" fmla="*/ 26 w 195"/>
              <a:gd name="T69" fmla="*/ 282 h 282"/>
              <a:gd name="T70" fmla="*/ 97 w 195"/>
              <a:gd name="T71" fmla="*/ 282 h 282"/>
              <a:gd name="T72" fmla="*/ 97 w 195"/>
              <a:gd name="T73" fmla="*/ 269 h 282"/>
              <a:gd name="T74" fmla="*/ 84 w 195"/>
              <a:gd name="T75" fmla="*/ 255 h 282"/>
              <a:gd name="T76" fmla="*/ 97 w 195"/>
              <a:gd name="T77" fmla="*/ 242 h 282"/>
              <a:gd name="T78" fmla="*/ 97 w 195"/>
              <a:gd name="T79" fmla="*/ 22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 h="282">
                <a:moveTo>
                  <a:pt x="128" y="15"/>
                </a:moveTo>
                <a:cubicBezTo>
                  <a:pt x="97" y="5"/>
                  <a:pt x="97" y="5"/>
                  <a:pt x="97" y="5"/>
                </a:cubicBezTo>
                <a:cubicBezTo>
                  <a:pt x="97" y="112"/>
                  <a:pt x="97" y="112"/>
                  <a:pt x="97" y="112"/>
                </a:cubicBezTo>
                <a:cubicBezTo>
                  <a:pt x="103" y="93"/>
                  <a:pt x="103" y="93"/>
                  <a:pt x="103" y="93"/>
                </a:cubicBezTo>
                <a:cubicBezTo>
                  <a:pt x="136" y="95"/>
                  <a:pt x="162" y="123"/>
                  <a:pt x="162" y="157"/>
                </a:cubicBezTo>
                <a:cubicBezTo>
                  <a:pt x="162" y="193"/>
                  <a:pt x="133" y="222"/>
                  <a:pt x="97" y="222"/>
                </a:cubicBezTo>
                <a:cubicBezTo>
                  <a:pt x="97" y="222"/>
                  <a:pt x="97" y="222"/>
                  <a:pt x="97" y="222"/>
                </a:cubicBezTo>
                <a:cubicBezTo>
                  <a:pt x="97" y="242"/>
                  <a:pt x="97" y="242"/>
                  <a:pt x="97" y="242"/>
                </a:cubicBezTo>
                <a:cubicBezTo>
                  <a:pt x="104" y="242"/>
                  <a:pt x="110" y="248"/>
                  <a:pt x="110" y="255"/>
                </a:cubicBezTo>
                <a:cubicBezTo>
                  <a:pt x="110" y="263"/>
                  <a:pt x="104" y="269"/>
                  <a:pt x="97" y="269"/>
                </a:cubicBezTo>
                <a:cubicBezTo>
                  <a:pt x="97" y="282"/>
                  <a:pt x="97" y="282"/>
                  <a:pt x="97" y="282"/>
                </a:cubicBezTo>
                <a:cubicBezTo>
                  <a:pt x="168" y="282"/>
                  <a:pt x="168" y="282"/>
                  <a:pt x="168" y="282"/>
                </a:cubicBezTo>
                <a:cubicBezTo>
                  <a:pt x="168" y="267"/>
                  <a:pt x="168" y="267"/>
                  <a:pt x="168" y="267"/>
                </a:cubicBezTo>
                <a:cubicBezTo>
                  <a:pt x="168" y="258"/>
                  <a:pt x="154" y="251"/>
                  <a:pt x="134" y="248"/>
                </a:cubicBezTo>
                <a:cubicBezTo>
                  <a:pt x="170" y="233"/>
                  <a:pt x="195" y="198"/>
                  <a:pt x="195" y="157"/>
                </a:cubicBezTo>
                <a:cubicBezTo>
                  <a:pt x="195" y="109"/>
                  <a:pt x="160" y="69"/>
                  <a:pt x="113" y="61"/>
                </a:cubicBezTo>
                <a:lnTo>
                  <a:pt x="128" y="15"/>
                </a:lnTo>
                <a:close/>
                <a:moveTo>
                  <a:pt x="97" y="5"/>
                </a:moveTo>
                <a:cubicBezTo>
                  <a:pt x="82" y="0"/>
                  <a:pt x="82" y="0"/>
                  <a:pt x="82" y="0"/>
                </a:cubicBezTo>
                <a:cubicBezTo>
                  <a:pt x="41" y="129"/>
                  <a:pt x="41" y="129"/>
                  <a:pt x="41" y="129"/>
                </a:cubicBezTo>
                <a:cubicBezTo>
                  <a:pt x="87" y="144"/>
                  <a:pt x="87" y="144"/>
                  <a:pt x="87" y="144"/>
                </a:cubicBezTo>
                <a:cubicBezTo>
                  <a:pt x="97" y="112"/>
                  <a:pt x="97" y="112"/>
                  <a:pt x="97" y="112"/>
                </a:cubicBezTo>
                <a:cubicBezTo>
                  <a:pt x="97" y="5"/>
                  <a:pt x="97" y="5"/>
                  <a:pt x="97" y="5"/>
                </a:cubicBezTo>
                <a:close/>
                <a:moveTo>
                  <a:pt x="97" y="222"/>
                </a:moveTo>
                <a:cubicBezTo>
                  <a:pt x="83" y="222"/>
                  <a:pt x="70" y="218"/>
                  <a:pt x="59" y="210"/>
                </a:cubicBezTo>
                <a:cubicBezTo>
                  <a:pt x="88" y="210"/>
                  <a:pt x="88" y="210"/>
                  <a:pt x="88" y="210"/>
                </a:cubicBezTo>
                <a:cubicBezTo>
                  <a:pt x="88" y="192"/>
                  <a:pt x="88" y="192"/>
                  <a:pt x="88" y="192"/>
                </a:cubicBezTo>
                <a:cubicBezTo>
                  <a:pt x="43" y="192"/>
                  <a:pt x="43" y="192"/>
                  <a:pt x="43" y="192"/>
                </a:cubicBezTo>
                <a:cubicBezTo>
                  <a:pt x="7" y="192"/>
                  <a:pt x="7" y="192"/>
                  <a:pt x="7" y="192"/>
                </a:cubicBezTo>
                <a:cubicBezTo>
                  <a:pt x="0" y="192"/>
                  <a:pt x="0" y="192"/>
                  <a:pt x="0" y="192"/>
                </a:cubicBezTo>
                <a:cubicBezTo>
                  <a:pt x="0" y="210"/>
                  <a:pt x="0" y="210"/>
                  <a:pt x="0" y="210"/>
                </a:cubicBezTo>
                <a:cubicBezTo>
                  <a:pt x="16" y="210"/>
                  <a:pt x="16" y="210"/>
                  <a:pt x="16" y="210"/>
                </a:cubicBezTo>
                <a:cubicBezTo>
                  <a:pt x="26" y="227"/>
                  <a:pt x="42" y="240"/>
                  <a:pt x="61" y="248"/>
                </a:cubicBezTo>
                <a:cubicBezTo>
                  <a:pt x="41" y="251"/>
                  <a:pt x="26" y="258"/>
                  <a:pt x="26" y="267"/>
                </a:cubicBezTo>
                <a:cubicBezTo>
                  <a:pt x="26" y="282"/>
                  <a:pt x="26" y="282"/>
                  <a:pt x="26" y="282"/>
                </a:cubicBezTo>
                <a:cubicBezTo>
                  <a:pt x="97" y="282"/>
                  <a:pt x="97" y="282"/>
                  <a:pt x="97" y="282"/>
                </a:cubicBezTo>
                <a:cubicBezTo>
                  <a:pt x="97" y="269"/>
                  <a:pt x="97" y="269"/>
                  <a:pt x="97" y="269"/>
                </a:cubicBezTo>
                <a:cubicBezTo>
                  <a:pt x="90" y="269"/>
                  <a:pt x="84" y="263"/>
                  <a:pt x="84" y="255"/>
                </a:cubicBezTo>
                <a:cubicBezTo>
                  <a:pt x="84" y="248"/>
                  <a:pt x="90" y="242"/>
                  <a:pt x="97" y="242"/>
                </a:cubicBezTo>
                <a:lnTo>
                  <a:pt x="97" y="222"/>
                </a:ln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7" name="Freeform 185"/>
          <p:cNvSpPr>
            <a:spLocks noEditPoints="1" noChangeArrowheads="1"/>
          </p:cNvSpPr>
          <p:nvPr/>
        </p:nvSpPr>
        <p:spPr bwMode="auto">
          <a:xfrm>
            <a:off x="6332538" y="2062163"/>
            <a:ext cx="190500" cy="168275"/>
          </a:xfrm>
          <a:custGeom>
            <a:avLst/>
            <a:gdLst>
              <a:gd name="T0" fmla="*/ 56 w 113"/>
              <a:gd name="T1" fmla="*/ 0 h 99"/>
              <a:gd name="T2" fmla="*/ 75 w 113"/>
              <a:gd name="T3" fmla="*/ 3 h 99"/>
              <a:gd name="T4" fmla="*/ 103 w 113"/>
              <a:gd name="T5" fmla="*/ 68 h 99"/>
              <a:gd name="T6" fmla="*/ 56 w 113"/>
              <a:gd name="T7" fmla="*/ 99 h 99"/>
              <a:gd name="T8" fmla="*/ 56 w 113"/>
              <a:gd name="T9" fmla="*/ 90 h 99"/>
              <a:gd name="T10" fmla="*/ 94 w 113"/>
              <a:gd name="T11" fmla="*/ 64 h 99"/>
              <a:gd name="T12" fmla="*/ 94 w 113"/>
              <a:gd name="T13" fmla="*/ 64 h 99"/>
              <a:gd name="T14" fmla="*/ 71 w 113"/>
              <a:gd name="T15" fmla="*/ 12 h 99"/>
              <a:gd name="T16" fmla="*/ 56 w 113"/>
              <a:gd name="T17" fmla="*/ 9 h 99"/>
              <a:gd name="T18" fmla="*/ 56 w 113"/>
              <a:gd name="T19" fmla="*/ 0 h 99"/>
              <a:gd name="T20" fmla="*/ 10 w 113"/>
              <a:gd name="T21" fmla="*/ 31 h 99"/>
              <a:gd name="T22" fmla="*/ 56 w 113"/>
              <a:gd name="T23" fmla="*/ 0 h 99"/>
              <a:gd name="T24" fmla="*/ 56 w 113"/>
              <a:gd name="T25" fmla="*/ 9 h 99"/>
              <a:gd name="T26" fmla="*/ 19 w 113"/>
              <a:gd name="T27" fmla="*/ 34 h 99"/>
              <a:gd name="T28" fmla="*/ 41 w 113"/>
              <a:gd name="T29" fmla="*/ 87 h 99"/>
              <a:gd name="T30" fmla="*/ 56 w 113"/>
              <a:gd name="T31" fmla="*/ 90 h 99"/>
              <a:gd name="T32" fmla="*/ 56 w 113"/>
              <a:gd name="T33" fmla="*/ 99 h 99"/>
              <a:gd name="T34" fmla="*/ 38 w 113"/>
              <a:gd name="T35" fmla="*/ 96 h 99"/>
              <a:gd name="T36" fmla="*/ 10 w 113"/>
              <a:gd name="T37" fmla="*/ 31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3" h="99">
                <a:moveTo>
                  <a:pt x="56" y="0"/>
                </a:moveTo>
                <a:cubicBezTo>
                  <a:pt x="62" y="0"/>
                  <a:pt x="69" y="1"/>
                  <a:pt x="75" y="3"/>
                </a:cubicBezTo>
                <a:cubicBezTo>
                  <a:pt x="100" y="13"/>
                  <a:pt x="113" y="42"/>
                  <a:pt x="103" y="68"/>
                </a:cubicBezTo>
                <a:cubicBezTo>
                  <a:pt x="95" y="87"/>
                  <a:pt x="76" y="99"/>
                  <a:pt x="56" y="99"/>
                </a:cubicBezTo>
                <a:cubicBezTo>
                  <a:pt x="56" y="90"/>
                  <a:pt x="56" y="90"/>
                  <a:pt x="56" y="90"/>
                </a:cubicBezTo>
                <a:cubicBezTo>
                  <a:pt x="72" y="90"/>
                  <a:pt x="88" y="80"/>
                  <a:pt x="94" y="64"/>
                </a:cubicBezTo>
                <a:cubicBezTo>
                  <a:pt x="94" y="64"/>
                  <a:pt x="94" y="64"/>
                  <a:pt x="94" y="64"/>
                </a:cubicBezTo>
                <a:cubicBezTo>
                  <a:pt x="102" y="44"/>
                  <a:pt x="92" y="20"/>
                  <a:pt x="71" y="12"/>
                </a:cubicBezTo>
                <a:cubicBezTo>
                  <a:pt x="66" y="10"/>
                  <a:pt x="61" y="9"/>
                  <a:pt x="56" y="9"/>
                </a:cubicBezTo>
                <a:lnTo>
                  <a:pt x="56" y="0"/>
                </a:lnTo>
                <a:close/>
                <a:moveTo>
                  <a:pt x="10" y="31"/>
                </a:moveTo>
                <a:cubicBezTo>
                  <a:pt x="18" y="11"/>
                  <a:pt x="36" y="0"/>
                  <a:pt x="56" y="0"/>
                </a:cubicBezTo>
                <a:cubicBezTo>
                  <a:pt x="56" y="9"/>
                  <a:pt x="56" y="9"/>
                  <a:pt x="56" y="9"/>
                </a:cubicBezTo>
                <a:cubicBezTo>
                  <a:pt x="40" y="9"/>
                  <a:pt x="25" y="18"/>
                  <a:pt x="19" y="34"/>
                </a:cubicBezTo>
                <a:cubicBezTo>
                  <a:pt x="10" y="55"/>
                  <a:pt x="20" y="79"/>
                  <a:pt x="41" y="87"/>
                </a:cubicBezTo>
                <a:cubicBezTo>
                  <a:pt x="46" y="89"/>
                  <a:pt x="51" y="90"/>
                  <a:pt x="56" y="90"/>
                </a:cubicBezTo>
                <a:cubicBezTo>
                  <a:pt x="56" y="99"/>
                  <a:pt x="56" y="99"/>
                  <a:pt x="56" y="99"/>
                </a:cubicBezTo>
                <a:cubicBezTo>
                  <a:pt x="50" y="99"/>
                  <a:pt x="44" y="98"/>
                  <a:pt x="38" y="96"/>
                </a:cubicBezTo>
                <a:cubicBezTo>
                  <a:pt x="12" y="86"/>
                  <a:pt x="0" y="56"/>
                  <a:pt x="10" y="31"/>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8" name="Freeform 186"/>
          <p:cNvSpPr>
            <a:spLocks noChangeArrowheads="1"/>
          </p:cNvSpPr>
          <p:nvPr/>
        </p:nvSpPr>
        <p:spPr bwMode="auto">
          <a:xfrm>
            <a:off x="6492875" y="2163763"/>
            <a:ext cx="84138" cy="49212"/>
          </a:xfrm>
          <a:custGeom>
            <a:avLst/>
            <a:gdLst>
              <a:gd name="T0" fmla="*/ 51 w 57"/>
              <a:gd name="T1" fmla="*/ 34 h 34"/>
              <a:gd name="T2" fmla="*/ 57 w 57"/>
              <a:gd name="T3" fmla="*/ 21 h 34"/>
              <a:gd name="T4" fmla="*/ 5 w 57"/>
              <a:gd name="T5" fmla="*/ 0 h 34"/>
              <a:gd name="T6" fmla="*/ 0 w 57"/>
              <a:gd name="T7" fmla="*/ 14 h 34"/>
              <a:gd name="T8" fmla="*/ 51 w 57"/>
              <a:gd name="T9" fmla="*/ 34 h 34"/>
            </a:gdLst>
            <a:ahLst/>
            <a:cxnLst>
              <a:cxn ang="0">
                <a:pos x="T0" y="T1"/>
              </a:cxn>
              <a:cxn ang="0">
                <a:pos x="T2" y="T3"/>
              </a:cxn>
              <a:cxn ang="0">
                <a:pos x="T4" y="T5"/>
              </a:cxn>
              <a:cxn ang="0">
                <a:pos x="T6" y="T7"/>
              </a:cxn>
              <a:cxn ang="0">
                <a:pos x="T8" y="T9"/>
              </a:cxn>
            </a:cxnLst>
            <a:rect l="0" t="0" r="r" b="b"/>
            <a:pathLst>
              <a:path w="57" h="34">
                <a:moveTo>
                  <a:pt x="51" y="34"/>
                </a:moveTo>
                <a:lnTo>
                  <a:pt x="57" y="21"/>
                </a:lnTo>
                <a:lnTo>
                  <a:pt x="5" y="0"/>
                </a:lnTo>
                <a:lnTo>
                  <a:pt x="0" y="14"/>
                </a:lnTo>
                <a:lnTo>
                  <a:pt x="51" y="34"/>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49" name="Freeform 187"/>
          <p:cNvSpPr>
            <a:spLocks noChangeArrowheads="1"/>
          </p:cNvSpPr>
          <p:nvPr/>
        </p:nvSpPr>
        <p:spPr bwMode="auto">
          <a:xfrm>
            <a:off x="6518275" y="2170113"/>
            <a:ext cx="114300" cy="69850"/>
          </a:xfrm>
          <a:custGeom>
            <a:avLst/>
            <a:gdLst>
              <a:gd name="T0" fmla="*/ 50 w 67"/>
              <a:gd name="T1" fmla="*/ 40 h 42"/>
              <a:gd name="T2" fmla="*/ 64 w 67"/>
              <a:gd name="T3" fmla="*/ 34 h 42"/>
              <a:gd name="T4" fmla="*/ 58 w 67"/>
              <a:gd name="T5" fmla="*/ 20 h 42"/>
              <a:gd name="T6" fmla="*/ 16 w 67"/>
              <a:gd name="T7" fmla="*/ 3 h 42"/>
              <a:gd name="T8" fmla="*/ 2 w 67"/>
              <a:gd name="T9" fmla="*/ 9 h 42"/>
              <a:gd name="T10" fmla="*/ 8 w 67"/>
              <a:gd name="T11" fmla="*/ 23 h 42"/>
              <a:gd name="T12" fmla="*/ 50 w 67"/>
              <a:gd name="T13" fmla="*/ 40 h 42"/>
            </a:gdLst>
            <a:ahLst/>
            <a:cxnLst>
              <a:cxn ang="0">
                <a:pos x="T0" y="T1"/>
              </a:cxn>
              <a:cxn ang="0">
                <a:pos x="T2" y="T3"/>
              </a:cxn>
              <a:cxn ang="0">
                <a:pos x="T4" y="T5"/>
              </a:cxn>
              <a:cxn ang="0">
                <a:pos x="T6" y="T7"/>
              </a:cxn>
              <a:cxn ang="0">
                <a:pos x="T8" y="T9"/>
              </a:cxn>
              <a:cxn ang="0">
                <a:pos x="T10" y="T11"/>
              </a:cxn>
              <a:cxn ang="0">
                <a:pos x="T12" y="T13"/>
              </a:cxn>
            </a:cxnLst>
            <a:rect l="0" t="0" r="r" b="b"/>
            <a:pathLst>
              <a:path w="67" h="42">
                <a:moveTo>
                  <a:pt x="50" y="40"/>
                </a:moveTo>
                <a:cubicBezTo>
                  <a:pt x="56" y="42"/>
                  <a:pt x="62" y="39"/>
                  <a:pt x="64" y="34"/>
                </a:cubicBezTo>
                <a:cubicBezTo>
                  <a:pt x="67" y="28"/>
                  <a:pt x="64" y="22"/>
                  <a:pt x="58" y="20"/>
                </a:cubicBezTo>
                <a:cubicBezTo>
                  <a:pt x="16" y="3"/>
                  <a:pt x="16" y="3"/>
                  <a:pt x="16" y="3"/>
                </a:cubicBezTo>
                <a:cubicBezTo>
                  <a:pt x="10" y="0"/>
                  <a:pt x="4" y="3"/>
                  <a:pt x="2" y="9"/>
                </a:cubicBezTo>
                <a:cubicBezTo>
                  <a:pt x="0" y="14"/>
                  <a:pt x="2" y="20"/>
                  <a:pt x="8" y="23"/>
                </a:cubicBezTo>
                <a:lnTo>
                  <a:pt x="50" y="40"/>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0" name="Freeform 188"/>
          <p:cNvSpPr>
            <a:spLocks noEditPoints="1" noChangeArrowheads="1"/>
          </p:cNvSpPr>
          <p:nvPr/>
        </p:nvSpPr>
        <p:spPr bwMode="auto">
          <a:xfrm>
            <a:off x="6350000" y="3070225"/>
            <a:ext cx="346075" cy="125413"/>
          </a:xfrm>
          <a:custGeom>
            <a:avLst/>
            <a:gdLst>
              <a:gd name="T0" fmla="*/ 178 w 204"/>
              <a:gd name="T1" fmla="*/ 31 h 74"/>
              <a:gd name="T2" fmla="*/ 177 w 204"/>
              <a:gd name="T3" fmla="*/ 31 h 74"/>
              <a:gd name="T4" fmla="*/ 177 w 204"/>
              <a:gd name="T5" fmla="*/ 34 h 74"/>
              <a:gd name="T6" fmla="*/ 191 w 204"/>
              <a:gd name="T7" fmla="*/ 50 h 74"/>
              <a:gd name="T8" fmla="*/ 189 w 204"/>
              <a:gd name="T9" fmla="*/ 62 h 74"/>
              <a:gd name="T10" fmla="*/ 177 w 204"/>
              <a:gd name="T11" fmla="*/ 67 h 74"/>
              <a:gd name="T12" fmla="*/ 177 w 204"/>
              <a:gd name="T13" fmla="*/ 71 h 74"/>
              <a:gd name="T14" fmla="*/ 204 w 204"/>
              <a:gd name="T15" fmla="*/ 59 h 74"/>
              <a:gd name="T16" fmla="*/ 178 w 204"/>
              <a:gd name="T17" fmla="*/ 31 h 74"/>
              <a:gd name="T18" fmla="*/ 177 w 204"/>
              <a:gd name="T19" fmla="*/ 31 h 74"/>
              <a:gd name="T20" fmla="*/ 88 w 204"/>
              <a:gd name="T21" fmla="*/ 13 h 74"/>
              <a:gd name="T22" fmla="*/ 83 w 204"/>
              <a:gd name="T23" fmla="*/ 10 h 74"/>
              <a:gd name="T24" fmla="*/ 63 w 204"/>
              <a:gd name="T25" fmla="*/ 5 h 74"/>
              <a:gd name="T26" fmla="*/ 63 w 204"/>
              <a:gd name="T27" fmla="*/ 8 h 74"/>
              <a:gd name="T28" fmla="*/ 80 w 204"/>
              <a:gd name="T29" fmla="*/ 12 h 74"/>
              <a:gd name="T30" fmla="*/ 84 w 204"/>
              <a:gd name="T31" fmla="*/ 18 h 74"/>
              <a:gd name="T32" fmla="*/ 82 w 204"/>
              <a:gd name="T33" fmla="*/ 28 h 74"/>
              <a:gd name="T34" fmla="*/ 82 w 204"/>
              <a:gd name="T35" fmla="*/ 28 h 74"/>
              <a:gd name="T36" fmla="*/ 78 w 204"/>
              <a:gd name="T37" fmla="*/ 24 h 74"/>
              <a:gd name="T38" fmla="*/ 63 w 204"/>
              <a:gd name="T39" fmla="*/ 21 h 74"/>
              <a:gd name="T40" fmla="*/ 63 w 204"/>
              <a:gd name="T41" fmla="*/ 56 h 74"/>
              <a:gd name="T42" fmla="*/ 74 w 204"/>
              <a:gd name="T43" fmla="*/ 58 h 74"/>
              <a:gd name="T44" fmla="*/ 79 w 204"/>
              <a:gd name="T45" fmla="*/ 56 h 74"/>
              <a:gd name="T46" fmla="*/ 169 w 204"/>
              <a:gd name="T47" fmla="*/ 74 h 74"/>
              <a:gd name="T48" fmla="*/ 177 w 204"/>
              <a:gd name="T49" fmla="*/ 71 h 74"/>
              <a:gd name="T50" fmla="*/ 177 w 204"/>
              <a:gd name="T51" fmla="*/ 67 h 74"/>
              <a:gd name="T52" fmla="*/ 169 w 204"/>
              <a:gd name="T53" fmla="*/ 71 h 74"/>
              <a:gd name="T54" fmla="*/ 169 w 204"/>
              <a:gd name="T55" fmla="*/ 71 h 74"/>
              <a:gd name="T56" fmla="*/ 167 w 204"/>
              <a:gd name="T57" fmla="*/ 70 h 74"/>
              <a:gd name="T58" fmla="*/ 162 w 204"/>
              <a:gd name="T59" fmla="*/ 63 h 74"/>
              <a:gd name="T60" fmla="*/ 168 w 204"/>
              <a:gd name="T61" fmla="*/ 58 h 74"/>
              <a:gd name="T62" fmla="*/ 164 w 204"/>
              <a:gd name="T63" fmla="*/ 51 h 74"/>
              <a:gd name="T64" fmla="*/ 171 w 204"/>
              <a:gd name="T65" fmla="*/ 46 h 74"/>
              <a:gd name="T66" fmla="*/ 167 w 204"/>
              <a:gd name="T67" fmla="*/ 38 h 74"/>
              <a:gd name="T68" fmla="*/ 174 w 204"/>
              <a:gd name="T69" fmla="*/ 33 h 74"/>
              <a:gd name="T70" fmla="*/ 176 w 204"/>
              <a:gd name="T71" fmla="*/ 34 h 74"/>
              <a:gd name="T72" fmla="*/ 177 w 204"/>
              <a:gd name="T73" fmla="*/ 34 h 74"/>
              <a:gd name="T74" fmla="*/ 177 w 204"/>
              <a:gd name="T75" fmla="*/ 31 h 74"/>
              <a:gd name="T76" fmla="*/ 63 w 204"/>
              <a:gd name="T77" fmla="*/ 5 h 74"/>
              <a:gd name="T78" fmla="*/ 47 w 204"/>
              <a:gd name="T79" fmla="*/ 2 h 74"/>
              <a:gd name="T80" fmla="*/ 40 w 204"/>
              <a:gd name="T81" fmla="*/ 6 h 74"/>
              <a:gd name="T82" fmla="*/ 25 w 204"/>
              <a:gd name="T83" fmla="*/ 3 h 74"/>
              <a:gd name="T84" fmla="*/ 2 w 204"/>
              <a:gd name="T85" fmla="*/ 18 h 74"/>
              <a:gd name="T86" fmla="*/ 18 w 204"/>
              <a:gd name="T87" fmla="*/ 42 h 74"/>
              <a:gd name="T88" fmla="*/ 27 w 204"/>
              <a:gd name="T89" fmla="*/ 44 h 74"/>
              <a:gd name="T90" fmla="*/ 38 w 204"/>
              <a:gd name="T91" fmla="*/ 19 h 74"/>
              <a:gd name="T92" fmla="*/ 32 w 204"/>
              <a:gd name="T93" fmla="*/ 45 h 74"/>
              <a:gd name="T94" fmla="*/ 37 w 204"/>
              <a:gd name="T95" fmla="*/ 51 h 74"/>
              <a:gd name="T96" fmla="*/ 63 w 204"/>
              <a:gd name="T97" fmla="*/ 56 h 74"/>
              <a:gd name="T98" fmla="*/ 63 w 204"/>
              <a:gd name="T99" fmla="*/ 21 h 74"/>
              <a:gd name="T100" fmla="*/ 46 w 204"/>
              <a:gd name="T101" fmla="*/ 18 h 74"/>
              <a:gd name="T102" fmla="*/ 41 w 204"/>
              <a:gd name="T103" fmla="*/ 20 h 74"/>
              <a:gd name="T104" fmla="*/ 43 w 204"/>
              <a:gd name="T105" fmla="*/ 10 h 74"/>
              <a:gd name="T106" fmla="*/ 49 w 204"/>
              <a:gd name="T107" fmla="*/ 6 h 74"/>
              <a:gd name="T108" fmla="*/ 63 w 204"/>
              <a:gd name="T109" fmla="*/ 8 h 74"/>
              <a:gd name="T110" fmla="*/ 63 w 204"/>
              <a:gd name="T111" fmla="*/ 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4" h="74">
                <a:moveTo>
                  <a:pt x="178" y="31"/>
                </a:moveTo>
                <a:cubicBezTo>
                  <a:pt x="177" y="31"/>
                  <a:pt x="177" y="31"/>
                  <a:pt x="177" y="31"/>
                </a:cubicBezTo>
                <a:cubicBezTo>
                  <a:pt x="177" y="34"/>
                  <a:pt x="177" y="34"/>
                  <a:pt x="177" y="34"/>
                </a:cubicBezTo>
                <a:cubicBezTo>
                  <a:pt x="191" y="50"/>
                  <a:pt x="191" y="50"/>
                  <a:pt x="191" y="50"/>
                </a:cubicBezTo>
                <a:cubicBezTo>
                  <a:pt x="189" y="62"/>
                  <a:pt x="189" y="62"/>
                  <a:pt x="189" y="62"/>
                </a:cubicBezTo>
                <a:cubicBezTo>
                  <a:pt x="177" y="67"/>
                  <a:pt x="177" y="67"/>
                  <a:pt x="177" y="67"/>
                </a:cubicBezTo>
                <a:cubicBezTo>
                  <a:pt x="177" y="71"/>
                  <a:pt x="177" y="71"/>
                  <a:pt x="177" y="71"/>
                </a:cubicBezTo>
                <a:cubicBezTo>
                  <a:pt x="204" y="59"/>
                  <a:pt x="204" y="59"/>
                  <a:pt x="204" y="59"/>
                </a:cubicBezTo>
                <a:lnTo>
                  <a:pt x="178" y="31"/>
                </a:lnTo>
                <a:close/>
                <a:moveTo>
                  <a:pt x="177" y="31"/>
                </a:moveTo>
                <a:cubicBezTo>
                  <a:pt x="88" y="13"/>
                  <a:pt x="88" y="13"/>
                  <a:pt x="88" y="13"/>
                </a:cubicBezTo>
                <a:cubicBezTo>
                  <a:pt x="87" y="11"/>
                  <a:pt x="86" y="10"/>
                  <a:pt x="83" y="10"/>
                </a:cubicBezTo>
                <a:cubicBezTo>
                  <a:pt x="63" y="5"/>
                  <a:pt x="63" y="5"/>
                  <a:pt x="63" y="5"/>
                </a:cubicBezTo>
                <a:cubicBezTo>
                  <a:pt x="63" y="8"/>
                  <a:pt x="63" y="8"/>
                  <a:pt x="63" y="8"/>
                </a:cubicBezTo>
                <a:cubicBezTo>
                  <a:pt x="80" y="12"/>
                  <a:pt x="80" y="12"/>
                  <a:pt x="80" y="12"/>
                </a:cubicBezTo>
                <a:cubicBezTo>
                  <a:pt x="83" y="13"/>
                  <a:pt x="85" y="15"/>
                  <a:pt x="84" y="18"/>
                </a:cubicBezTo>
                <a:cubicBezTo>
                  <a:pt x="82" y="28"/>
                  <a:pt x="82" y="28"/>
                  <a:pt x="82" y="28"/>
                </a:cubicBezTo>
                <a:cubicBezTo>
                  <a:pt x="82" y="28"/>
                  <a:pt x="82" y="28"/>
                  <a:pt x="82" y="28"/>
                </a:cubicBezTo>
                <a:cubicBezTo>
                  <a:pt x="82" y="26"/>
                  <a:pt x="80" y="25"/>
                  <a:pt x="78" y="24"/>
                </a:cubicBezTo>
                <a:cubicBezTo>
                  <a:pt x="63" y="21"/>
                  <a:pt x="63" y="21"/>
                  <a:pt x="63" y="21"/>
                </a:cubicBezTo>
                <a:cubicBezTo>
                  <a:pt x="63" y="56"/>
                  <a:pt x="63" y="56"/>
                  <a:pt x="63" y="56"/>
                </a:cubicBezTo>
                <a:cubicBezTo>
                  <a:pt x="74" y="58"/>
                  <a:pt x="74" y="58"/>
                  <a:pt x="74" y="58"/>
                </a:cubicBezTo>
                <a:cubicBezTo>
                  <a:pt x="76" y="58"/>
                  <a:pt x="78" y="58"/>
                  <a:pt x="79" y="56"/>
                </a:cubicBezTo>
                <a:cubicBezTo>
                  <a:pt x="169" y="74"/>
                  <a:pt x="169" y="74"/>
                  <a:pt x="169" y="74"/>
                </a:cubicBezTo>
                <a:cubicBezTo>
                  <a:pt x="177" y="71"/>
                  <a:pt x="177" y="71"/>
                  <a:pt x="177" y="71"/>
                </a:cubicBezTo>
                <a:cubicBezTo>
                  <a:pt x="177" y="67"/>
                  <a:pt x="177" y="67"/>
                  <a:pt x="177" y="67"/>
                </a:cubicBezTo>
                <a:cubicBezTo>
                  <a:pt x="169" y="71"/>
                  <a:pt x="169" y="71"/>
                  <a:pt x="169" y="71"/>
                </a:cubicBezTo>
                <a:cubicBezTo>
                  <a:pt x="169" y="71"/>
                  <a:pt x="169" y="71"/>
                  <a:pt x="169" y="71"/>
                </a:cubicBezTo>
                <a:cubicBezTo>
                  <a:pt x="167" y="70"/>
                  <a:pt x="167" y="70"/>
                  <a:pt x="167" y="70"/>
                </a:cubicBezTo>
                <a:cubicBezTo>
                  <a:pt x="164" y="70"/>
                  <a:pt x="161" y="66"/>
                  <a:pt x="162" y="63"/>
                </a:cubicBezTo>
                <a:cubicBezTo>
                  <a:pt x="163" y="60"/>
                  <a:pt x="165" y="58"/>
                  <a:pt x="168" y="58"/>
                </a:cubicBezTo>
                <a:cubicBezTo>
                  <a:pt x="165" y="57"/>
                  <a:pt x="164" y="54"/>
                  <a:pt x="164" y="51"/>
                </a:cubicBezTo>
                <a:cubicBezTo>
                  <a:pt x="165" y="48"/>
                  <a:pt x="168" y="46"/>
                  <a:pt x="171" y="46"/>
                </a:cubicBezTo>
                <a:cubicBezTo>
                  <a:pt x="168" y="44"/>
                  <a:pt x="166" y="41"/>
                  <a:pt x="167" y="38"/>
                </a:cubicBezTo>
                <a:cubicBezTo>
                  <a:pt x="168" y="35"/>
                  <a:pt x="171" y="33"/>
                  <a:pt x="174" y="33"/>
                </a:cubicBezTo>
                <a:cubicBezTo>
                  <a:pt x="176" y="34"/>
                  <a:pt x="176" y="34"/>
                  <a:pt x="176" y="34"/>
                </a:cubicBezTo>
                <a:cubicBezTo>
                  <a:pt x="177" y="34"/>
                  <a:pt x="177" y="34"/>
                  <a:pt x="177" y="34"/>
                </a:cubicBezTo>
                <a:lnTo>
                  <a:pt x="177" y="31"/>
                </a:lnTo>
                <a:close/>
                <a:moveTo>
                  <a:pt x="63" y="5"/>
                </a:moveTo>
                <a:cubicBezTo>
                  <a:pt x="47" y="2"/>
                  <a:pt x="47" y="2"/>
                  <a:pt x="47" y="2"/>
                </a:cubicBezTo>
                <a:cubicBezTo>
                  <a:pt x="44" y="2"/>
                  <a:pt x="41" y="3"/>
                  <a:pt x="40" y="6"/>
                </a:cubicBezTo>
                <a:cubicBezTo>
                  <a:pt x="25" y="3"/>
                  <a:pt x="25" y="3"/>
                  <a:pt x="25" y="3"/>
                </a:cubicBezTo>
                <a:cubicBezTo>
                  <a:pt x="15" y="0"/>
                  <a:pt x="4" y="8"/>
                  <a:pt x="2" y="18"/>
                </a:cubicBezTo>
                <a:cubicBezTo>
                  <a:pt x="0" y="29"/>
                  <a:pt x="7" y="40"/>
                  <a:pt x="18" y="42"/>
                </a:cubicBezTo>
                <a:cubicBezTo>
                  <a:pt x="27" y="44"/>
                  <a:pt x="27" y="44"/>
                  <a:pt x="27" y="44"/>
                </a:cubicBezTo>
                <a:cubicBezTo>
                  <a:pt x="38" y="19"/>
                  <a:pt x="38" y="19"/>
                  <a:pt x="38" y="19"/>
                </a:cubicBezTo>
                <a:cubicBezTo>
                  <a:pt x="32" y="45"/>
                  <a:pt x="32" y="45"/>
                  <a:pt x="32" y="45"/>
                </a:cubicBezTo>
                <a:cubicBezTo>
                  <a:pt x="33" y="48"/>
                  <a:pt x="34" y="50"/>
                  <a:pt x="37" y="51"/>
                </a:cubicBezTo>
                <a:cubicBezTo>
                  <a:pt x="63" y="56"/>
                  <a:pt x="63" y="56"/>
                  <a:pt x="63" y="56"/>
                </a:cubicBezTo>
                <a:cubicBezTo>
                  <a:pt x="63" y="21"/>
                  <a:pt x="63" y="21"/>
                  <a:pt x="63" y="21"/>
                </a:cubicBezTo>
                <a:cubicBezTo>
                  <a:pt x="46" y="18"/>
                  <a:pt x="46" y="18"/>
                  <a:pt x="46" y="18"/>
                </a:cubicBezTo>
                <a:cubicBezTo>
                  <a:pt x="44" y="17"/>
                  <a:pt x="42" y="18"/>
                  <a:pt x="41" y="20"/>
                </a:cubicBezTo>
                <a:cubicBezTo>
                  <a:pt x="43" y="10"/>
                  <a:pt x="43" y="10"/>
                  <a:pt x="43" y="10"/>
                </a:cubicBezTo>
                <a:cubicBezTo>
                  <a:pt x="43" y="7"/>
                  <a:pt x="46" y="5"/>
                  <a:pt x="49" y="6"/>
                </a:cubicBezTo>
                <a:cubicBezTo>
                  <a:pt x="63" y="8"/>
                  <a:pt x="63" y="8"/>
                  <a:pt x="63" y="8"/>
                </a:cubicBezTo>
                <a:lnTo>
                  <a:pt x="63" y="5"/>
                </a:lnTo>
                <a:close/>
              </a:path>
            </a:pathLst>
          </a:custGeom>
          <a:solidFill>
            <a:srgbClr val="5ABBC4"/>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1" name="Freeform 189"/>
          <p:cNvSpPr>
            <a:spLocks noChangeArrowheads="1"/>
          </p:cNvSpPr>
          <p:nvPr/>
        </p:nvSpPr>
        <p:spPr bwMode="auto">
          <a:xfrm>
            <a:off x="5067300" y="3390900"/>
            <a:ext cx="192088" cy="242888"/>
          </a:xfrm>
          <a:custGeom>
            <a:avLst/>
            <a:gdLst>
              <a:gd name="T0" fmla="*/ 0 w 113"/>
              <a:gd name="T1" fmla="*/ 25 h 144"/>
              <a:gd name="T2" fmla="*/ 5 w 113"/>
              <a:gd name="T3" fmla="*/ 21 h 144"/>
              <a:gd name="T4" fmla="*/ 71 w 113"/>
              <a:gd name="T5" fmla="*/ 127 h 144"/>
              <a:gd name="T6" fmla="*/ 94 w 113"/>
              <a:gd name="T7" fmla="*/ 131 h 144"/>
              <a:gd name="T8" fmla="*/ 101 w 113"/>
              <a:gd name="T9" fmla="*/ 108 h 144"/>
              <a:gd name="T10" fmla="*/ 36 w 113"/>
              <a:gd name="T11" fmla="*/ 3 h 144"/>
              <a:gd name="T12" fmla="*/ 40 w 113"/>
              <a:gd name="T13" fmla="*/ 0 h 144"/>
              <a:gd name="T14" fmla="*/ 107 w 113"/>
              <a:gd name="T15" fmla="*/ 107 h 144"/>
              <a:gd name="T16" fmla="*/ 98 w 113"/>
              <a:gd name="T17" fmla="*/ 137 h 144"/>
              <a:gd name="T18" fmla="*/ 67 w 113"/>
              <a:gd name="T19" fmla="*/ 132 h 144"/>
              <a:gd name="T20" fmla="*/ 0 w 113"/>
              <a:gd name="T21" fmla="*/ 2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3" h="144">
                <a:moveTo>
                  <a:pt x="0" y="25"/>
                </a:moveTo>
                <a:cubicBezTo>
                  <a:pt x="5" y="21"/>
                  <a:pt x="5" y="21"/>
                  <a:pt x="5" y="21"/>
                </a:cubicBezTo>
                <a:cubicBezTo>
                  <a:pt x="71" y="127"/>
                  <a:pt x="71" y="127"/>
                  <a:pt x="71" y="127"/>
                </a:cubicBezTo>
                <a:cubicBezTo>
                  <a:pt x="75" y="135"/>
                  <a:pt x="86" y="137"/>
                  <a:pt x="94" y="131"/>
                </a:cubicBezTo>
                <a:cubicBezTo>
                  <a:pt x="103" y="126"/>
                  <a:pt x="106" y="116"/>
                  <a:pt x="101" y="108"/>
                </a:cubicBezTo>
                <a:cubicBezTo>
                  <a:pt x="36" y="3"/>
                  <a:pt x="36" y="3"/>
                  <a:pt x="36" y="3"/>
                </a:cubicBezTo>
                <a:cubicBezTo>
                  <a:pt x="40" y="0"/>
                  <a:pt x="40" y="0"/>
                  <a:pt x="40" y="0"/>
                </a:cubicBezTo>
                <a:cubicBezTo>
                  <a:pt x="107" y="107"/>
                  <a:pt x="107" y="107"/>
                  <a:pt x="107" y="107"/>
                </a:cubicBezTo>
                <a:cubicBezTo>
                  <a:pt x="113" y="117"/>
                  <a:pt x="109" y="130"/>
                  <a:pt x="98" y="137"/>
                </a:cubicBezTo>
                <a:cubicBezTo>
                  <a:pt x="87" y="144"/>
                  <a:pt x="73" y="142"/>
                  <a:pt x="67" y="132"/>
                </a:cubicBezTo>
                <a:lnTo>
                  <a:pt x="0" y="25"/>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2" name="Freeform 190"/>
          <p:cNvSpPr>
            <a:spLocks noChangeArrowheads="1"/>
          </p:cNvSpPr>
          <p:nvPr/>
        </p:nvSpPr>
        <p:spPr bwMode="auto">
          <a:xfrm>
            <a:off x="5057775" y="3381375"/>
            <a:ext cx="93663" cy="61913"/>
          </a:xfrm>
          <a:custGeom>
            <a:avLst/>
            <a:gdLst>
              <a:gd name="T0" fmla="*/ 1 w 55"/>
              <a:gd name="T1" fmla="*/ 35 h 37"/>
              <a:gd name="T2" fmla="*/ 7 w 55"/>
              <a:gd name="T3" fmla="*/ 36 h 37"/>
              <a:gd name="T4" fmla="*/ 52 w 55"/>
              <a:gd name="T5" fmla="*/ 8 h 37"/>
              <a:gd name="T6" fmla="*/ 53 w 55"/>
              <a:gd name="T7" fmla="*/ 2 h 37"/>
              <a:gd name="T8" fmla="*/ 48 w 55"/>
              <a:gd name="T9" fmla="*/ 1 h 37"/>
              <a:gd name="T10" fmla="*/ 2 w 55"/>
              <a:gd name="T11" fmla="*/ 29 h 37"/>
              <a:gd name="T12" fmla="*/ 1 w 55"/>
              <a:gd name="T13" fmla="*/ 35 h 37"/>
            </a:gdLst>
            <a:ahLst/>
            <a:cxnLst>
              <a:cxn ang="0">
                <a:pos x="T0" y="T1"/>
              </a:cxn>
              <a:cxn ang="0">
                <a:pos x="T2" y="T3"/>
              </a:cxn>
              <a:cxn ang="0">
                <a:pos x="T4" y="T5"/>
              </a:cxn>
              <a:cxn ang="0">
                <a:pos x="T6" y="T7"/>
              </a:cxn>
              <a:cxn ang="0">
                <a:pos x="T8" y="T9"/>
              </a:cxn>
              <a:cxn ang="0">
                <a:pos x="T10" y="T11"/>
              </a:cxn>
              <a:cxn ang="0">
                <a:pos x="T12" y="T13"/>
              </a:cxn>
            </a:cxnLst>
            <a:rect l="0" t="0" r="r" b="b"/>
            <a:pathLst>
              <a:path w="55" h="37">
                <a:moveTo>
                  <a:pt x="1" y="35"/>
                </a:moveTo>
                <a:cubicBezTo>
                  <a:pt x="2" y="37"/>
                  <a:pt x="5" y="37"/>
                  <a:pt x="7" y="36"/>
                </a:cubicBezTo>
                <a:cubicBezTo>
                  <a:pt x="52" y="8"/>
                  <a:pt x="52" y="8"/>
                  <a:pt x="52" y="8"/>
                </a:cubicBezTo>
                <a:cubicBezTo>
                  <a:pt x="54" y="7"/>
                  <a:pt x="55" y="4"/>
                  <a:pt x="53" y="2"/>
                </a:cubicBezTo>
                <a:cubicBezTo>
                  <a:pt x="52" y="0"/>
                  <a:pt x="50" y="0"/>
                  <a:pt x="48" y="1"/>
                </a:cubicBezTo>
                <a:cubicBezTo>
                  <a:pt x="2" y="29"/>
                  <a:pt x="2" y="29"/>
                  <a:pt x="2" y="29"/>
                </a:cubicBezTo>
                <a:cubicBezTo>
                  <a:pt x="1" y="30"/>
                  <a:pt x="0" y="33"/>
                  <a:pt x="1" y="35"/>
                </a:cubicBez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3" name="Freeform 191"/>
          <p:cNvSpPr>
            <a:spLocks noChangeArrowheads="1"/>
          </p:cNvSpPr>
          <p:nvPr/>
        </p:nvSpPr>
        <p:spPr bwMode="auto">
          <a:xfrm>
            <a:off x="5095875" y="3432175"/>
            <a:ext cx="127000" cy="176213"/>
          </a:xfrm>
          <a:custGeom>
            <a:avLst/>
            <a:gdLst>
              <a:gd name="T0" fmla="*/ 0 w 75"/>
              <a:gd name="T1" fmla="*/ 4 h 104"/>
              <a:gd name="T2" fmla="*/ 6 w 75"/>
              <a:gd name="T3" fmla="*/ 0 h 104"/>
              <a:gd name="T4" fmla="*/ 65 w 75"/>
              <a:gd name="T5" fmla="*/ 94 h 104"/>
              <a:gd name="T6" fmla="*/ 75 w 75"/>
              <a:gd name="T7" fmla="*/ 100 h 104"/>
              <a:gd name="T8" fmla="*/ 74 w 75"/>
              <a:gd name="T9" fmla="*/ 100 h 104"/>
              <a:gd name="T10" fmla="*/ 58 w 75"/>
              <a:gd name="T11" fmla="*/ 97 h 104"/>
              <a:gd name="T12" fmla="*/ 0 w 75"/>
              <a:gd name="T13" fmla="*/ 4 h 104"/>
            </a:gdLst>
            <a:ahLst/>
            <a:cxnLst>
              <a:cxn ang="0">
                <a:pos x="T0" y="T1"/>
              </a:cxn>
              <a:cxn ang="0">
                <a:pos x="T2" y="T3"/>
              </a:cxn>
              <a:cxn ang="0">
                <a:pos x="T4" y="T5"/>
              </a:cxn>
              <a:cxn ang="0">
                <a:pos x="T6" y="T7"/>
              </a:cxn>
              <a:cxn ang="0">
                <a:pos x="T8" y="T9"/>
              </a:cxn>
              <a:cxn ang="0">
                <a:pos x="T10" y="T11"/>
              </a:cxn>
              <a:cxn ang="0">
                <a:pos x="T12" y="T13"/>
              </a:cxn>
            </a:cxnLst>
            <a:rect l="0" t="0" r="r" b="b"/>
            <a:pathLst>
              <a:path w="75" h="104">
                <a:moveTo>
                  <a:pt x="0" y="4"/>
                </a:moveTo>
                <a:cubicBezTo>
                  <a:pt x="6" y="0"/>
                  <a:pt x="6" y="0"/>
                  <a:pt x="6" y="0"/>
                </a:cubicBezTo>
                <a:cubicBezTo>
                  <a:pt x="65" y="94"/>
                  <a:pt x="65" y="94"/>
                  <a:pt x="65" y="94"/>
                </a:cubicBezTo>
                <a:cubicBezTo>
                  <a:pt x="67" y="98"/>
                  <a:pt x="71" y="100"/>
                  <a:pt x="75" y="100"/>
                </a:cubicBezTo>
                <a:cubicBezTo>
                  <a:pt x="75" y="100"/>
                  <a:pt x="74" y="100"/>
                  <a:pt x="74" y="100"/>
                </a:cubicBezTo>
                <a:cubicBezTo>
                  <a:pt x="68" y="104"/>
                  <a:pt x="61" y="102"/>
                  <a:pt x="58" y="97"/>
                </a:cubicBezTo>
                <a:lnTo>
                  <a:pt x="0" y="4"/>
                </a:lnTo>
                <a:close/>
              </a:path>
            </a:pathLst>
          </a:custGeom>
          <a:solidFill>
            <a:srgbClr val="FF8000"/>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4" name="Freeform 192"/>
          <p:cNvSpPr>
            <a:spLocks noEditPoints="1" noChangeArrowheads="1"/>
          </p:cNvSpPr>
          <p:nvPr/>
        </p:nvSpPr>
        <p:spPr bwMode="auto">
          <a:xfrm>
            <a:off x="5345113" y="2427288"/>
            <a:ext cx="173037" cy="127000"/>
          </a:xfrm>
          <a:custGeom>
            <a:avLst/>
            <a:gdLst>
              <a:gd name="T0" fmla="*/ 84 w 102"/>
              <a:gd name="T1" fmla="*/ 13 h 75"/>
              <a:gd name="T2" fmla="*/ 80 w 102"/>
              <a:gd name="T3" fmla="*/ 27 h 75"/>
              <a:gd name="T4" fmla="*/ 90 w 102"/>
              <a:gd name="T5" fmla="*/ 43 h 75"/>
              <a:gd name="T6" fmla="*/ 80 w 102"/>
              <a:gd name="T7" fmla="*/ 58 h 75"/>
              <a:gd name="T8" fmla="*/ 80 w 102"/>
              <a:gd name="T9" fmla="*/ 11 h 75"/>
              <a:gd name="T10" fmla="*/ 36 w 102"/>
              <a:gd name="T11" fmla="*/ 6 h 75"/>
              <a:gd name="T12" fmla="*/ 38 w 102"/>
              <a:gd name="T13" fmla="*/ 6 h 75"/>
              <a:gd name="T14" fmla="*/ 36 w 102"/>
              <a:gd name="T15" fmla="*/ 17 h 75"/>
              <a:gd name="T16" fmla="*/ 36 w 102"/>
              <a:gd name="T17" fmla="*/ 64 h 75"/>
              <a:gd name="T18" fmla="*/ 65 w 102"/>
              <a:gd name="T19" fmla="*/ 58 h 75"/>
              <a:gd name="T20" fmla="*/ 80 w 102"/>
              <a:gd name="T21" fmla="*/ 49 h 75"/>
              <a:gd name="T22" fmla="*/ 75 w 102"/>
              <a:gd name="T23" fmla="*/ 48 h 75"/>
              <a:gd name="T24" fmla="*/ 80 w 102"/>
              <a:gd name="T25" fmla="*/ 27 h 75"/>
              <a:gd name="T26" fmla="*/ 36 w 102"/>
              <a:gd name="T27" fmla="*/ 3 h 75"/>
              <a:gd name="T28" fmla="*/ 31 w 102"/>
              <a:gd name="T29" fmla="*/ 10 h 75"/>
              <a:gd name="T30" fmla="*/ 36 w 102"/>
              <a:gd name="T31" fmla="*/ 6 h 75"/>
              <a:gd name="T32" fmla="*/ 31 w 102"/>
              <a:gd name="T33" fmla="*/ 74 h 75"/>
              <a:gd name="T34" fmla="*/ 36 w 102"/>
              <a:gd name="T35" fmla="*/ 64 h 75"/>
              <a:gd name="T36" fmla="*/ 31 w 102"/>
              <a:gd name="T37" fmla="*/ 70 h 75"/>
              <a:gd name="T38" fmla="*/ 36 w 102"/>
              <a:gd name="T39" fmla="*/ 17 h 75"/>
              <a:gd name="T40" fmla="*/ 31 w 102"/>
              <a:gd name="T41" fmla="*/ 53 h 75"/>
              <a:gd name="T42" fmla="*/ 31 w 102"/>
              <a:gd name="T43" fmla="*/ 26 h 75"/>
              <a:gd name="T44" fmla="*/ 31 w 102"/>
              <a:gd name="T45" fmla="*/ 13 h 75"/>
              <a:gd name="T46" fmla="*/ 36 w 102"/>
              <a:gd name="T47" fmla="*/ 17 h 75"/>
              <a:gd name="T48" fmla="*/ 24 w 102"/>
              <a:gd name="T49" fmla="*/ 7 h 75"/>
              <a:gd name="T50" fmla="*/ 27 w 102"/>
              <a:gd name="T51" fmla="*/ 17 h 75"/>
              <a:gd name="T52" fmla="*/ 31 w 102"/>
              <a:gd name="T53" fmla="*/ 13 h 75"/>
              <a:gd name="T54" fmla="*/ 31 w 102"/>
              <a:gd name="T55" fmla="*/ 4 h 75"/>
              <a:gd name="T56" fmla="*/ 31 w 102"/>
              <a:gd name="T57" fmla="*/ 74 h 75"/>
              <a:gd name="T58" fmla="*/ 24 w 102"/>
              <a:gd name="T59" fmla="*/ 69 h 75"/>
              <a:gd name="T60" fmla="*/ 31 w 102"/>
              <a:gd name="T61" fmla="*/ 26 h 75"/>
              <a:gd name="T62" fmla="*/ 24 w 102"/>
              <a:gd name="T63" fmla="*/ 53 h 75"/>
              <a:gd name="T64" fmla="*/ 27 w 102"/>
              <a:gd name="T65" fmla="*/ 46 h 75"/>
              <a:gd name="T66" fmla="*/ 24 w 102"/>
              <a:gd name="T67" fmla="*/ 34 h 75"/>
              <a:gd name="T68" fmla="*/ 30 w 102"/>
              <a:gd name="T69" fmla="*/ 27 h 75"/>
              <a:gd name="T70" fmla="*/ 24 w 102"/>
              <a:gd name="T71" fmla="*/ 7 h 75"/>
              <a:gd name="T72" fmla="*/ 24 w 102"/>
              <a:gd name="T73" fmla="*/ 74 h 75"/>
              <a:gd name="T74" fmla="*/ 23 w 102"/>
              <a:gd name="T75" fmla="*/ 69 h 75"/>
              <a:gd name="T76" fmla="*/ 19 w 102"/>
              <a:gd name="T77" fmla="*/ 57 h 75"/>
              <a:gd name="T78" fmla="*/ 24 w 102"/>
              <a:gd name="T79" fmla="*/ 50 h 75"/>
              <a:gd name="T80" fmla="*/ 16 w 102"/>
              <a:gd name="T81" fmla="*/ 50 h 75"/>
              <a:gd name="T82" fmla="*/ 24 w 102"/>
              <a:gd name="T83" fmla="*/ 34 h 75"/>
              <a:gd name="T84" fmla="*/ 20 w 102"/>
              <a:gd name="T85" fmla="*/ 30 h 75"/>
              <a:gd name="T86" fmla="*/ 17 w 102"/>
              <a:gd name="T87" fmla="*/ 20 h 75"/>
              <a:gd name="T88" fmla="*/ 24 w 102"/>
              <a:gd name="T89" fmla="*/ 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02" h="75">
                <a:moveTo>
                  <a:pt x="100" y="41"/>
                </a:moveTo>
                <a:cubicBezTo>
                  <a:pt x="102" y="24"/>
                  <a:pt x="84" y="13"/>
                  <a:pt x="84" y="13"/>
                </a:cubicBezTo>
                <a:cubicBezTo>
                  <a:pt x="83" y="12"/>
                  <a:pt x="81" y="12"/>
                  <a:pt x="80" y="11"/>
                </a:cubicBezTo>
                <a:cubicBezTo>
                  <a:pt x="80" y="27"/>
                  <a:pt x="80" y="27"/>
                  <a:pt x="80" y="27"/>
                </a:cubicBezTo>
                <a:cubicBezTo>
                  <a:pt x="82" y="27"/>
                  <a:pt x="84" y="28"/>
                  <a:pt x="85" y="29"/>
                </a:cubicBezTo>
                <a:cubicBezTo>
                  <a:pt x="90" y="31"/>
                  <a:pt x="93" y="38"/>
                  <a:pt x="90" y="43"/>
                </a:cubicBezTo>
                <a:cubicBezTo>
                  <a:pt x="88" y="47"/>
                  <a:pt x="84" y="49"/>
                  <a:pt x="80" y="49"/>
                </a:cubicBezTo>
                <a:cubicBezTo>
                  <a:pt x="80" y="58"/>
                  <a:pt x="80" y="58"/>
                  <a:pt x="80" y="58"/>
                </a:cubicBezTo>
                <a:cubicBezTo>
                  <a:pt x="90" y="57"/>
                  <a:pt x="98" y="53"/>
                  <a:pt x="100" y="41"/>
                </a:cubicBezTo>
                <a:close/>
                <a:moveTo>
                  <a:pt x="80" y="11"/>
                </a:moveTo>
                <a:cubicBezTo>
                  <a:pt x="61" y="2"/>
                  <a:pt x="47" y="0"/>
                  <a:pt x="36" y="3"/>
                </a:cubicBezTo>
                <a:cubicBezTo>
                  <a:pt x="36" y="6"/>
                  <a:pt x="36" y="6"/>
                  <a:pt x="36" y="6"/>
                </a:cubicBezTo>
                <a:cubicBezTo>
                  <a:pt x="37" y="6"/>
                  <a:pt x="37" y="6"/>
                  <a:pt x="38" y="6"/>
                </a:cubicBezTo>
                <a:cubicBezTo>
                  <a:pt x="38" y="6"/>
                  <a:pt x="38" y="6"/>
                  <a:pt x="38" y="6"/>
                </a:cubicBezTo>
                <a:cubicBezTo>
                  <a:pt x="41" y="8"/>
                  <a:pt x="42" y="11"/>
                  <a:pt x="41" y="14"/>
                </a:cubicBezTo>
                <a:cubicBezTo>
                  <a:pt x="40" y="16"/>
                  <a:pt x="38" y="17"/>
                  <a:pt x="36" y="17"/>
                </a:cubicBezTo>
                <a:cubicBezTo>
                  <a:pt x="36" y="58"/>
                  <a:pt x="36" y="58"/>
                  <a:pt x="36" y="58"/>
                </a:cubicBezTo>
                <a:cubicBezTo>
                  <a:pt x="37" y="60"/>
                  <a:pt x="37" y="62"/>
                  <a:pt x="36" y="64"/>
                </a:cubicBezTo>
                <a:cubicBezTo>
                  <a:pt x="36" y="73"/>
                  <a:pt x="36" y="73"/>
                  <a:pt x="36" y="73"/>
                </a:cubicBezTo>
                <a:cubicBezTo>
                  <a:pt x="46" y="69"/>
                  <a:pt x="54" y="57"/>
                  <a:pt x="65" y="58"/>
                </a:cubicBezTo>
                <a:cubicBezTo>
                  <a:pt x="71" y="58"/>
                  <a:pt x="76" y="58"/>
                  <a:pt x="80" y="58"/>
                </a:cubicBezTo>
                <a:cubicBezTo>
                  <a:pt x="80" y="49"/>
                  <a:pt x="80" y="49"/>
                  <a:pt x="80" y="49"/>
                </a:cubicBezTo>
                <a:cubicBezTo>
                  <a:pt x="79" y="49"/>
                  <a:pt x="77" y="49"/>
                  <a:pt x="75" y="48"/>
                </a:cubicBezTo>
                <a:cubicBezTo>
                  <a:pt x="75" y="48"/>
                  <a:pt x="75" y="48"/>
                  <a:pt x="75" y="48"/>
                </a:cubicBezTo>
                <a:cubicBezTo>
                  <a:pt x="70" y="45"/>
                  <a:pt x="68" y="39"/>
                  <a:pt x="70" y="33"/>
                </a:cubicBezTo>
                <a:cubicBezTo>
                  <a:pt x="72" y="30"/>
                  <a:pt x="76" y="27"/>
                  <a:pt x="80" y="27"/>
                </a:cubicBezTo>
                <a:lnTo>
                  <a:pt x="80" y="11"/>
                </a:lnTo>
                <a:close/>
                <a:moveTo>
                  <a:pt x="36" y="3"/>
                </a:moveTo>
                <a:cubicBezTo>
                  <a:pt x="34" y="3"/>
                  <a:pt x="32" y="3"/>
                  <a:pt x="31" y="4"/>
                </a:cubicBezTo>
                <a:cubicBezTo>
                  <a:pt x="31" y="10"/>
                  <a:pt x="31" y="10"/>
                  <a:pt x="31" y="10"/>
                </a:cubicBezTo>
                <a:cubicBezTo>
                  <a:pt x="31" y="9"/>
                  <a:pt x="31" y="9"/>
                  <a:pt x="31" y="9"/>
                </a:cubicBezTo>
                <a:cubicBezTo>
                  <a:pt x="32" y="7"/>
                  <a:pt x="34" y="6"/>
                  <a:pt x="36" y="6"/>
                </a:cubicBezTo>
                <a:cubicBezTo>
                  <a:pt x="36" y="3"/>
                  <a:pt x="36" y="3"/>
                  <a:pt x="36" y="3"/>
                </a:cubicBezTo>
                <a:close/>
                <a:moveTo>
                  <a:pt x="31" y="74"/>
                </a:moveTo>
                <a:cubicBezTo>
                  <a:pt x="32" y="74"/>
                  <a:pt x="34" y="74"/>
                  <a:pt x="36" y="73"/>
                </a:cubicBezTo>
                <a:cubicBezTo>
                  <a:pt x="36" y="64"/>
                  <a:pt x="36" y="64"/>
                  <a:pt x="36" y="64"/>
                </a:cubicBezTo>
                <a:cubicBezTo>
                  <a:pt x="36" y="64"/>
                  <a:pt x="36" y="65"/>
                  <a:pt x="35" y="65"/>
                </a:cubicBezTo>
                <a:cubicBezTo>
                  <a:pt x="34" y="67"/>
                  <a:pt x="33" y="69"/>
                  <a:pt x="31" y="70"/>
                </a:cubicBezTo>
                <a:cubicBezTo>
                  <a:pt x="31" y="74"/>
                  <a:pt x="31" y="74"/>
                  <a:pt x="31" y="74"/>
                </a:cubicBezTo>
                <a:close/>
                <a:moveTo>
                  <a:pt x="36" y="17"/>
                </a:moveTo>
                <a:cubicBezTo>
                  <a:pt x="36" y="58"/>
                  <a:pt x="36" y="58"/>
                  <a:pt x="36" y="58"/>
                </a:cubicBezTo>
                <a:cubicBezTo>
                  <a:pt x="35" y="56"/>
                  <a:pt x="34" y="54"/>
                  <a:pt x="31" y="53"/>
                </a:cubicBezTo>
                <a:cubicBezTo>
                  <a:pt x="31" y="53"/>
                  <a:pt x="31" y="53"/>
                  <a:pt x="31" y="53"/>
                </a:cubicBezTo>
                <a:cubicBezTo>
                  <a:pt x="31" y="26"/>
                  <a:pt x="31" y="26"/>
                  <a:pt x="31" y="26"/>
                </a:cubicBezTo>
                <a:cubicBezTo>
                  <a:pt x="31" y="24"/>
                  <a:pt x="31" y="23"/>
                  <a:pt x="31" y="21"/>
                </a:cubicBezTo>
                <a:cubicBezTo>
                  <a:pt x="31" y="13"/>
                  <a:pt x="31" y="13"/>
                  <a:pt x="31" y="13"/>
                </a:cubicBezTo>
                <a:cubicBezTo>
                  <a:pt x="31" y="15"/>
                  <a:pt x="32" y="16"/>
                  <a:pt x="33" y="16"/>
                </a:cubicBezTo>
                <a:cubicBezTo>
                  <a:pt x="34" y="17"/>
                  <a:pt x="35" y="17"/>
                  <a:pt x="36" y="17"/>
                </a:cubicBezTo>
                <a:close/>
                <a:moveTo>
                  <a:pt x="31" y="4"/>
                </a:moveTo>
                <a:cubicBezTo>
                  <a:pt x="28" y="5"/>
                  <a:pt x="26" y="6"/>
                  <a:pt x="24" y="7"/>
                </a:cubicBezTo>
                <a:cubicBezTo>
                  <a:pt x="24" y="16"/>
                  <a:pt x="24" y="16"/>
                  <a:pt x="24" y="16"/>
                </a:cubicBezTo>
                <a:cubicBezTo>
                  <a:pt x="25" y="16"/>
                  <a:pt x="26" y="16"/>
                  <a:pt x="27" y="17"/>
                </a:cubicBezTo>
                <a:cubicBezTo>
                  <a:pt x="29" y="18"/>
                  <a:pt x="30" y="20"/>
                  <a:pt x="31" y="21"/>
                </a:cubicBezTo>
                <a:cubicBezTo>
                  <a:pt x="31" y="13"/>
                  <a:pt x="31" y="13"/>
                  <a:pt x="31" y="13"/>
                </a:cubicBezTo>
                <a:cubicBezTo>
                  <a:pt x="30" y="12"/>
                  <a:pt x="30" y="11"/>
                  <a:pt x="31" y="10"/>
                </a:cubicBezTo>
                <a:cubicBezTo>
                  <a:pt x="31" y="4"/>
                  <a:pt x="31" y="4"/>
                  <a:pt x="31" y="4"/>
                </a:cubicBezTo>
                <a:close/>
                <a:moveTo>
                  <a:pt x="24" y="74"/>
                </a:moveTo>
                <a:cubicBezTo>
                  <a:pt x="26" y="75"/>
                  <a:pt x="28" y="75"/>
                  <a:pt x="31" y="74"/>
                </a:cubicBezTo>
                <a:cubicBezTo>
                  <a:pt x="31" y="70"/>
                  <a:pt x="31" y="70"/>
                  <a:pt x="31" y="70"/>
                </a:cubicBezTo>
                <a:cubicBezTo>
                  <a:pt x="28" y="70"/>
                  <a:pt x="26" y="70"/>
                  <a:pt x="24" y="69"/>
                </a:cubicBezTo>
                <a:cubicBezTo>
                  <a:pt x="24" y="74"/>
                  <a:pt x="24" y="74"/>
                  <a:pt x="24" y="74"/>
                </a:cubicBezTo>
                <a:close/>
                <a:moveTo>
                  <a:pt x="31" y="26"/>
                </a:moveTo>
                <a:cubicBezTo>
                  <a:pt x="31" y="53"/>
                  <a:pt x="31" y="53"/>
                  <a:pt x="31" y="53"/>
                </a:cubicBezTo>
                <a:cubicBezTo>
                  <a:pt x="28" y="52"/>
                  <a:pt x="26" y="52"/>
                  <a:pt x="24" y="53"/>
                </a:cubicBezTo>
                <a:cubicBezTo>
                  <a:pt x="24" y="50"/>
                  <a:pt x="24" y="50"/>
                  <a:pt x="24" y="50"/>
                </a:cubicBezTo>
                <a:cubicBezTo>
                  <a:pt x="25" y="49"/>
                  <a:pt x="27" y="48"/>
                  <a:pt x="27" y="46"/>
                </a:cubicBezTo>
                <a:cubicBezTo>
                  <a:pt x="30" y="42"/>
                  <a:pt x="28" y="37"/>
                  <a:pt x="24" y="35"/>
                </a:cubicBezTo>
                <a:cubicBezTo>
                  <a:pt x="24" y="34"/>
                  <a:pt x="24" y="34"/>
                  <a:pt x="24" y="34"/>
                </a:cubicBezTo>
                <a:cubicBezTo>
                  <a:pt x="24" y="31"/>
                  <a:pt x="24" y="31"/>
                  <a:pt x="24" y="31"/>
                </a:cubicBezTo>
                <a:cubicBezTo>
                  <a:pt x="26" y="31"/>
                  <a:pt x="29" y="30"/>
                  <a:pt x="30" y="27"/>
                </a:cubicBezTo>
                <a:cubicBezTo>
                  <a:pt x="30" y="27"/>
                  <a:pt x="30" y="26"/>
                  <a:pt x="31" y="26"/>
                </a:cubicBezTo>
                <a:close/>
                <a:moveTo>
                  <a:pt x="24" y="7"/>
                </a:moveTo>
                <a:cubicBezTo>
                  <a:pt x="0" y="22"/>
                  <a:pt x="4" y="63"/>
                  <a:pt x="18" y="71"/>
                </a:cubicBezTo>
                <a:cubicBezTo>
                  <a:pt x="20" y="72"/>
                  <a:pt x="22" y="73"/>
                  <a:pt x="24" y="74"/>
                </a:cubicBezTo>
                <a:cubicBezTo>
                  <a:pt x="24" y="69"/>
                  <a:pt x="24" y="69"/>
                  <a:pt x="24" y="69"/>
                </a:cubicBezTo>
                <a:cubicBezTo>
                  <a:pt x="23" y="69"/>
                  <a:pt x="23" y="69"/>
                  <a:pt x="23" y="69"/>
                </a:cubicBezTo>
                <a:cubicBezTo>
                  <a:pt x="23" y="69"/>
                  <a:pt x="23" y="69"/>
                  <a:pt x="23" y="69"/>
                </a:cubicBezTo>
                <a:cubicBezTo>
                  <a:pt x="19" y="67"/>
                  <a:pt x="17" y="62"/>
                  <a:pt x="19" y="57"/>
                </a:cubicBezTo>
                <a:cubicBezTo>
                  <a:pt x="20" y="55"/>
                  <a:pt x="22" y="54"/>
                  <a:pt x="24" y="53"/>
                </a:cubicBezTo>
                <a:cubicBezTo>
                  <a:pt x="24" y="50"/>
                  <a:pt x="24" y="50"/>
                  <a:pt x="24" y="50"/>
                </a:cubicBezTo>
                <a:cubicBezTo>
                  <a:pt x="21" y="51"/>
                  <a:pt x="19" y="51"/>
                  <a:pt x="16" y="50"/>
                </a:cubicBezTo>
                <a:cubicBezTo>
                  <a:pt x="16" y="50"/>
                  <a:pt x="16" y="50"/>
                  <a:pt x="16" y="50"/>
                </a:cubicBezTo>
                <a:cubicBezTo>
                  <a:pt x="12" y="48"/>
                  <a:pt x="10" y="43"/>
                  <a:pt x="13" y="38"/>
                </a:cubicBezTo>
                <a:cubicBezTo>
                  <a:pt x="15" y="34"/>
                  <a:pt x="19" y="33"/>
                  <a:pt x="24" y="34"/>
                </a:cubicBezTo>
                <a:cubicBezTo>
                  <a:pt x="24" y="31"/>
                  <a:pt x="24" y="31"/>
                  <a:pt x="24" y="31"/>
                </a:cubicBezTo>
                <a:cubicBezTo>
                  <a:pt x="22" y="31"/>
                  <a:pt x="21" y="31"/>
                  <a:pt x="20" y="30"/>
                </a:cubicBezTo>
                <a:cubicBezTo>
                  <a:pt x="17" y="28"/>
                  <a:pt x="15" y="24"/>
                  <a:pt x="17" y="20"/>
                </a:cubicBezTo>
                <a:cubicBezTo>
                  <a:pt x="17" y="20"/>
                  <a:pt x="17" y="20"/>
                  <a:pt x="17" y="20"/>
                </a:cubicBezTo>
                <a:cubicBezTo>
                  <a:pt x="18" y="18"/>
                  <a:pt x="21" y="16"/>
                  <a:pt x="24" y="16"/>
                </a:cubicBezTo>
                <a:lnTo>
                  <a:pt x="24" y="7"/>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5" name="Freeform 193"/>
          <p:cNvSpPr>
            <a:spLocks noChangeArrowheads="1"/>
          </p:cNvSpPr>
          <p:nvPr/>
        </p:nvSpPr>
        <p:spPr bwMode="auto">
          <a:xfrm>
            <a:off x="6746875" y="3268663"/>
            <a:ext cx="204788" cy="261937"/>
          </a:xfrm>
          <a:custGeom>
            <a:avLst/>
            <a:gdLst>
              <a:gd name="T0" fmla="*/ 121 w 121"/>
              <a:gd name="T1" fmla="*/ 26 h 154"/>
              <a:gd name="T2" fmla="*/ 115 w 121"/>
              <a:gd name="T3" fmla="*/ 23 h 154"/>
              <a:gd name="T4" fmla="*/ 45 w 121"/>
              <a:gd name="T5" fmla="*/ 136 h 154"/>
              <a:gd name="T6" fmla="*/ 20 w 121"/>
              <a:gd name="T7" fmla="*/ 141 h 154"/>
              <a:gd name="T8" fmla="*/ 13 w 121"/>
              <a:gd name="T9" fmla="*/ 116 h 154"/>
              <a:gd name="T10" fmla="*/ 83 w 121"/>
              <a:gd name="T11" fmla="*/ 3 h 154"/>
              <a:gd name="T12" fmla="*/ 78 w 121"/>
              <a:gd name="T13" fmla="*/ 0 h 154"/>
              <a:gd name="T14" fmla="*/ 7 w 121"/>
              <a:gd name="T15" fmla="*/ 114 h 154"/>
              <a:gd name="T16" fmla="*/ 16 w 121"/>
              <a:gd name="T17" fmla="*/ 147 h 154"/>
              <a:gd name="T18" fmla="*/ 50 w 121"/>
              <a:gd name="T19" fmla="*/ 141 h 154"/>
              <a:gd name="T20" fmla="*/ 121 w 121"/>
              <a:gd name="T21" fmla="*/ 26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1" h="154">
                <a:moveTo>
                  <a:pt x="121" y="26"/>
                </a:moveTo>
                <a:cubicBezTo>
                  <a:pt x="115" y="23"/>
                  <a:pt x="115" y="23"/>
                  <a:pt x="115" y="23"/>
                </a:cubicBezTo>
                <a:cubicBezTo>
                  <a:pt x="45" y="136"/>
                  <a:pt x="45" y="136"/>
                  <a:pt x="45" y="136"/>
                </a:cubicBezTo>
                <a:cubicBezTo>
                  <a:pt x="40" y="144"/>
                  <a:pt x="29" y="146"/>
                  <a:pt x="20" y="141"/>
                </a:cubicBezTo>
                <a:cubicBezTo>
                  <a:pt x="11" y="135"/>
                  <a:pt x="8" y="124"/>
                  <a:pt x="13" y="116"/>
                </a:cubicBezTo>
                <a:cubicBezTo>
                  <a:pt x="83" y="3"/>
                  <a:pt x="83" y="3"/>
                  <a:pt x="83" y="3"/>
                </a:cubicBezTo>
                <a:cubicBezTo>
                  <a:pt x="78" y="0"/>
                  <a:pt x="78" y="0"/>
                  <a:pt x="78" y="0"/>
                </a:cubicBezTo>
                <a:cubicBezTo>
                  <a:pt x="7" y="114"/>
                  <a:pt x="7" y="114"/>
                  <a:pt x="7" y="114"/>
                </a:cubicBezTo>
                <a:cubicBezTo>
                  <a:pt x="0" y="125"/>
                  <a:pt x="4" y="139"/>
                  <a:pt x="16" y="147"/>
                </a:cubicBezTo>
                <a:cubicBezTo>
                  <a:pt x="28" y="154"/>
                  <a:pt x="43" y="151"/>
                  <a:pt x="50" y="141"/>
                </a:cubicBezTo>
                <a:lnTo>
                  <a:pt x="121" y="26"/>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6" name="Freeform 194"/>
          <p:cNvSpPr>
            <a:spLocks noChangeArrowheads="1"/>
          </p:cNvSpPr>
          <p:nvPr/>
        </p:nvSpPr>
        <p:spPr bwMode="auto">
          <a:xfrm>
            <a:off x="6864350" y="3260725"/>
            <a:ext cx="96838" cy="68263"/>
          </a:xfrm>
          <a:custGeom>
            <a:avLst/>
            <a:gdLst>
              <a:gd name="T0" fmla="*/ 57 w 58"/>
              <a:gd name="T1" fmla="*/ 37 h 40"/>
              <a:gd name="T2" fmla="*/ 51 w 58"/>
              <a:gd name="T3" fmla="*/ 38 h 40"/>
              <a:gd name="T4" fmla="*/ 3 w 58"/>
              <a:gd name="T5" fmla="*/ 9 h 40"/>
              <a:gd name="T6" fmla="*/ 1 w 58"/>
              <a:gd name="T7" fmla="*/ 2 h 40"/>
              <a:gd name="T8" fmla="*/ 7 w 58"/>
              <a:gd name="T9" fmla="*/ 1 h 40"/>
              <a:gd name="T10" fmla="*/ 56 w 58"/>
              <a:gd name="T11" fmla="*/ 31 h 40"/>
              <a:gd name="T12" fmla="*/ 57 w 58"/>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58" h="40">
                <a:moveTo>
                  <a:pt x="57" y="37"/>
                </a:moveTo>
                <a:cubicBezTo>
                  <a:pt x="56" y="39"/>
                  <a:pt x="53" y="40"/>
                  <a:pt x="51" y="38"/>
                </a:cubicBezTo>
                <a:cubicBezTo>
                  <a:pt x="3" y="9"/>
                  <a:pt x="3" y="9"/>
                  <a:pt x="3" y="9"/>
                </a:cubicBezTo>
                <a:cubicBezTo>
                  <a:pt x="1" y="7"/>
                  <a:pt x="0" y="4"/>
                  <a:pt x="1" y="2"/>
                </a:cubicBezTo>
                <a:cubicBezTo>
                  <a:pt x="2" y="0"/>
                  <a:pt x="5" y="0"/>
                  <a:pt x="7" y="1"/>
                </a:cubicBezTo>
                <a:cubicBezTo>
                  <a:pt x="56" y="31"/>
                  <a:pt x="56" y="31"/>
                  <a:pt x="56" y="31"/>
                </a:cubicBezTo>
                <a:cubicBezTo>
                  <a:pt x="58" y="32"/>
                  <a:pt x="58" y="35"/>
                  <a:pt x="57" y="37"/>
                </a:cubicBez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7" name="Freeform 195"/>
          <p:cNvSpPr>
            <a:spLocks noChangeArrowheads="1"/>
          </p:cNvSpPr>
          <p:nvPr/>
        </p:nvSpPr>
        <p:spPr bwMode="auto">
          <a:xfrm>
            <a:off x="6786563" y="3314700"/>
            <a:ext cx="136525" cy="187325"/>
          </a:xfrm>
          <a:custGeom>
            <a:avLst/>
            <a:gdLst>
              <a:gd name="T0" fmla="*/ 80 w 80"/>
              <a:gd name="T1" fmla="*/ 4 h 111"/>
              <a:gd name="T2" fmla="*/ 73 w 80"/>
              <a:gd name="T3" fmla="*/ 0 h 111"/>
              <a:gd name="T4" fmla="*/ 11 w 80"/>
              <a:gd name="T5" fmla="*/ 101 h 111"/>
              <a:gd name="T6" fmla="*/ 0 w 80"/>
              <a:gd name="T7" fmla="*/ 106 h 111"/>
              <a:gd name="T8" fmla="*/ 0 w 80"/>
              <a:gd name="T9" fmla="*/ 107 h 111"/>
              <a:gd name="T10" fmla="*/ 18 w 80"/>
              <a:gd name="T11" fmla="*/ 104 h 111"/>
              <a:gd name="T12" fmla="*/ 80 w 80"/>
              <a:gd name="T13" fmla="*/ 4 h 111"/>
            </a:gdLst>
            <a:ahLst/>
            <a:cxnLst>
              <a:cxn ang="0">
                <a:pos x="T0" y="T1"/>
              </a:cxn>
              <a:cxn ang="0">
                <a:pos x="T2" y="T3"/>
              </a:cxn>
              <a:cxn ang="0">
                <a:pos x="T4" y="T5"/>
              </a:cxn>
              <a:cxn ang="0">
                <a:pos x="T6" y="T7"/>
              </a:cxn>
              <a:cxn ang="0">
                <a:pos x="T8" y="T9"/>
              </a:cxn>
              <a:cxn ang="0">
                <a:pos x="T10" y="T11"/>
              </a:cxn>
              <a:cxn ang="0">
                <a:pos x="T12" y="T13"/>
              </a:cxn>
            </a:cxnLst>
            <a:rect l="0" t="0" r="r" b="b"/>
            <a:pathLst>
              <a:path w="80" h="111">
                <a:moveTo>
                  <a:pt x="80" y="4"/>
                </a:moveTo>
                <a:cubicBezTo>
                  <a:pt x="73" y="0"/>
                  <a:pt x="73" y="0"/>
                  <a:pt x="73" y="0"/>
                </a:cubicBezTo>
                <a:cubicBezTo>
                  <a:pt x="11" y="101"/>
                  <a:pt x="11" y="101"/>
                  <a:pt x="11" y="101"/>
                </a:cubicBezTo>
                <a:cubicBezTo>
                  <a:pt x="8" y="104"/>
                  <a:pt x="4" y="106"/>
                  <a:pt x="0" y="106"/>
                </a:cubicBezTo>
                <a:cubicBezTo>
                  <a:pt x="0" y="106"/>
                  <a:pt x="0" y="107"/>
                  <a:pt x="0" y="107"/>
                </a:cubicBezTo>
                <a:cubicBezTo>
                  <a:pt x="7" y="111"/>
                  <a:pt x="14" y="109"/>
                  <a:pt x="18" y="104"/>
                </a:cubicBezTo>
                <a:lnTo>
                  <a:pt x="80" y="4"/>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8" name="Freeform 196"/>
          <p:cNvSpPr>
            <a:spLocks noEditPoints="1" noChangeArrowheads="1"/>
          </p:cNvSpPr>
          <p:nvPr/>
        </p:nvSpPr>
        <p:spPr bwMode="auto">
          <a:xfrm>
            <a:off x="5730875" y="4533900"/>
            <a:ext cx="171450" cy="185738"/>
          </a:xfrm>
          <a:custGeom>
            <a:avLst/>
            <a:gdLst>
              <a:gd name="T0" fmla="*/ 79 w 101"/>
              <a:gd name="T1" fmla="*/ 50 h 109"/>
              <a:gd name="T2" fmla="*/ 76 w 101"/>
              <a:gd name="T3" fmla="*/ 38 h 109"/>
              <a:gd name="T4" fmla="*/ 76 w 101"/>
              <a:gd name="T5" fmla="*/ 73 h 109"/>
              <a:gd name="T6" fmla="*/ 78 w 101"/>
              <a:gd name="T7" fmla="*/ 73 h 109"/>
              <a:gd name="T8" fmla="*/ 86 w 101"/>
              <a:gd name="T9" fmla="*/ 86 h 109"/>
              <a:gd name="T10" fmla="*/ 76 w 101"/>
              <a:gd name="T11" fmla="*/ 79 h 109"/>
              <a:gd name="T12" fmla="*/ 76 w 101"/>
              <a:gd name="T13" fmla="*/ 21 h 109"/>
              <a:gd name="T14" fmla="*/ 86 w 101"/>
              <a:gd name="T15" fmla="*/ 15 h 109"/>
              <a:gd name="T16" fmla="*/ 78 w 101"/>
              <a:gd name="T17" fmla="*/ 27 h 109"/>
              <a:gd name="T18" fmla="*/ 76 w 101"/>
              <a:gd name="T19" fmla="*/ 28 h 109"/>
              <a:gd name="T20" fmla="*/ 84 w 101"/>
              <a:gd name="T21" fmla="*/ 50 h 109"/>
              <a:gd name="T22" fmla="*/ 99 w 101"/>
              <a:gd name="T23" fmla="*/ 48 h 109"/>
              <a:gd name="T24" fmla="*/ 99 w 101"/>
              <a:gd name="T25" fmla="*/ 53 h 109"/>
              <a:gd name="T26" fmla="*/ 84 w 101"/>
              <a:gd name="T27" fmla="*/ 50 h 109"/>
              <a:gd name="T28" fmla="*/ 76 w 101"/>
              <a:gd name="T29" fmla="*/ 38 h 109"/>
              <a:gd name="T30" fmla="*/ 66 w 101"/>
              <a:gd name="T31" fmla="*/ 74 h 109"/>
              <a:gd name="T32" fmla="*/ 52 w 101"/>
              <a:gd name="T33" fmla="*/ 109 h 109"/>
              <a:gd name="T34" fmla="*/ 51 w 101"/>
              <a:gd name="T35" fmla="*/ 84 h 109"/>
              <a:gd name="T36" fmla="*/ 60 w 101"/>
              <a:gd name="T37" fmla="*/ 72 h 109"/>
              <a:gd name="T38" fmla="*/ 73 w 101"/>
              <a:gd name="T39" fmla="*/ 50 h 109"/>
              <a:gd name="T40" fmla="*/ 51 w 101"/>
              <a:gd name="T41" fmla="*/ 28 h 109"/>
              <a:gd name="T42" fmla="*/ 76 w 101"/>
              <a:gd name="T43" fmla="*/ 21 h 109"/>
              <a:gd name="T44" fmla="*/ 74 w 101"/>
              <a:gd name="T45" fmla="*/ 27 h 109"/>
              <a:gd name="T46" fmla="*/ 76 w 101"/>
              <a:gd name="T47" fmla="*/ 21 h 109"/>
              <a:gd name="T48" fmla="*/ 74 w 101"/>
              <a:gd name="T49" fmla="*/ 73 h 109"/>
              <a:gd name="T50" fmla="*/ 76 w 101"/>
              <a:gd name="T51" fmla="*/ 79 h 109"/>
              <a:gd name="T52" fmla="*/ 51 w 101"/>
              <a:gd name="T53" fmla="*/ 18 h 109"/>
              <a:gd name="T54" fmla="*/ 53 w 101"/>
              <a:gd name="T55" fmla="*/ 3 h 109"/>
              <a:gd name="T56" fmla="*/ 51 w 101"/>
              <a:gd name="T57" fmla="*/ 18 h 109"/>
              <a:gd name="T58" fmla="*/ 49 w 101"/>
              <a:gd name="T59" fmla="*/ 109 h 109"/>
              <a:gd name="T60" fmla="*/ 35 w 101"/>
              <a:gd name="T61" fmla="*/ 73 h 109"/>
              <a:gd name="T62" fmla="*/ 26 w 101"/>
              <a:gd name="T63" fmla="*/ 38 h 109"/>
              <a:gd name="T64" fmla="*/ 51 w 101"/>
              <a:gd name="T65" fmla="*/ 28 h 109"/>
              <a:gd name="T66" fmla="*/ 29 w 101"/>
              <a:gd name="T67" fmla="*/ 50 h 109"/>
              <a:gd name="T68" fmla="*/ 40 w 101"/>
              <a:gd name="T69" fmla="*/ 69 h 109"/>
              <a:gd name="T70" fmla="*/ 41 w 101"/>
              <a:gd name="T71" fmla="*/ 84 h 109"/>
              <a:gd name="T72" fmla="*/ 51 w 101"/>
              <a:gd name="T73" fmla="*/ 109 h 109"/>
              <a:gd name="T74" fmla="*/ 51 w 101"/>
              <a:gd name="T75" fmla="*/ 18 h 109"/>
              <a:gd name="T76" fmla="*/ 51 w 101"/>
              <a:gd name="T77" fmla="*/ 18 h 109"/>
              <a:gd name="T78" fmla="*/ 48 w 101"/>
              <a:gd name="T79" fmla="*/ 3 h 109"/>
              <a:gd name="T80" fmla="*/ 51 w 101"/>
              <a:gd name="T81" fmla="*/ 0 h 109"/>
              <a:gd name="T82" fmla="*/ 28 w 101"/>
              <a:gd name="T83" fmla="*/ 77 h 109"/>
              <a:gd name="T84" fmla="*/ 26 w 101"/>
              <a:gd name="T85" fmla="*/ 73 h 109"/>
              <a:gd name="T86" fmla="*/ 26 w 101"/>
              <a:gd name="T87" fmla="*/ 28 h 109"/>
              <a:gd name="T88" fmla="*/ 28 w 101"/>
              <a:gd name="T89" fmla="*/ 23 h 109"/>
              <a:gd name="T90" fmla="*/ 26 w 101"/>
              <a:gd name="T91" fmla="*/ 28 h 109"/>
              <a:gd name="T92" fmla="*/ 23 w 101"/>
              <a:gd name="T93" fmla="*/ 50 h 109"/>
              <a:gd name="T94" fmla="*/ 26 w 101"/>
              <a:gd name="T95" fmla="*/ 62 h 109"/>
              <a:gd name="T96" fmla="*/ 26 w 101"/>
              <a:gd name="T97" fmla="*/ 28 h 109"/>
              <a:gd name="T98" fmla="*/ 24 w 101"/>
              <a:gd name="T99" fmla="*/ 27 h 109"/>
              <a:gd name="T100" fmla="*/ 15 w 101"/>
              <a:gd name="T101" fmla="*/ 15 h 109"/>
              <a:gd name="T102" fmla="*/ 26 w 101"/>
              <a:gd name="T103" fmla="*/ 22 h 109"/>
              <a:gd name="T104" fmla="*/ 26 w 101"/>
              <a:gd name="T105" fmla="*/ 79 h 109"/>
              <a:gd name="T106" fmla="*/ 15 w 101"/>
              <a:gd name="T107" fmla="*/ 86 h 109"/>
              <a:gd name="T108" fmla="*/ 24 w 101"/>
              <a:gd name="T109" fmla="*/ 73 h 109"/>
              <a:gd name="T110" fmla="*/ 26 w 101"/>
              <a:gd name="T111" fmla="*/ 73 h 109"/>
              <a:gd name="T112" fmla="*/ 3 w 101"/>
              <a:gd name="T113" fmla="*/ 48 h 109"/>
              <a:gd name="T114" fmla="*/ 18 w 101"/>
              <a:gd name="T115" fmla="*/ 50 h 109"/>
              <a:gd name="T116" fmla="*/ 3 w 101"/>
              <a:gd name="T117" fmla="*/ 53 h 109"/>
              <a:gd name="T118" fmla="*/ 3 w 101"/>
              <a:gd name="T119" fmla="*/ 48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 h="109">
                <a:moveTo>
                  <a:pt x="76" y="38"/>
                </a:moveTo>
                <a:cubicBezTo>
                  <a:pt x="78" y="42"/>
                  <a:pt x="79" y="46"/>
                  <a:pt x="79" y="50"/>
                </a:cubicBezTo>
                <a:cubicBezTo>
                  <a:pt x="79" y="55"/>
                  <a:pt x="78" y="59"/>
                  <a:pt x="76" y="62"/>
                </a:cubicBezTo>
                <a:cubicBezTo>
                  <a:pt x="76" y="38"/>
                  <a:pt x="76" y="38"/>
                  <a:pt x="76" y="38"/>
                </a:cubicBezTo>
                <a:close/>
                <a:moveTo>
                  <a:pt x="76" y="79"/>
                </a:moveTo>
                <a:cubicBezTo>
                  <a:pt x="76" y="73"/>
                  <a:pt x="76" y="73"/>
                  <a:pt x="76" y="73"/>
                </a:cubicBezTo>
                <a:cubicBezTo>
                  <a:pt x="77" y="73"/>
                  <a:pt x="77" y="73"/>
                  <a:pt x="78" y="73"/>
                </a:cubicBezTo>
                <a:cubicBezTo>
                  <a:pt x="78" y="73"/>
                  <a:pt x="78" y="73"/>
                  <a:pt x="78" y="73"/>
                </a:cubicBezTo>
                <a:cubicBezTo>
                  <a:pt x="86" y="82"/>
                  <a:pt x="86" y="82"/>
                  <a:pt x="86" y="82"/>
                </a:cubicBezTo>
                <a:cubicBezTo>
                  <a:pt x="87" y="83"/>
                  <a:pt x="87" y="85"/>
                  <a:pt x="86" y="86"/>
                </a:cubicBezTo>
                <a:cubicBezTo>
                  <a:pt x="85" y="87"/>
                  <a:pt x="84" y="87"/>
                  <a:pt x="83" y="86"/>
                </a:cubicBezTo>
                <a:cubicBezTo>
                  <a:pt x="76" y="79"/>
                  <a:pt x="76" y="79"/>
                  <a:pt x="76" y="79"/>
                </a:cubicBezTo>
                <a:close/>
                <a:moveTo>
                  <a:pt x="76" y="28"/>
                </a:moveTo>
                <a:cubicBezTo>
                  <a:pt x="76" y="21"/>
                  <a:pt x="76" y="21"/>
                  <a:pt x="76" y="21"/>
                </a:cubicBezTo>
                <a:cubicBezTo>
                  <a:pt x="83" y="15"/>
                  <a:pt x="83" y="15"/>
                  <a:pt x="83" y="15"/>
                </a:cubicBezTo>
                <a:cubicBezTo>
                  <a:pt x="84" y="14"/>
                  <a:pt x="85" y="14"/>
                  <a:pt x="86" y="15"/>
                </a:cubicBezTo>
                <a:cubicBezTo>
                  <a:pt x="87" y="16"/>
                  <a:pt x="87" y="17"/>
                  <a:pt x="86" y="18"/>
                </a:cubicBezTo>
                <a:cubicBezTo>
                  <a:pt x="78" y="27"/>
                  <a:pt x="78" y="27"/>
                  <a:pt x="78" y="27"/>
                </a:cubicBezTo>
                <a:cubicBezTo>
                  <a:pt x="78" y="27"/>
                  <a:pt x="78" y="27"/>
                  <a:pt x="78" y="27"/>
                </a:cubicBezTo>
                <a:cubicBezTo>
                  <a:pt x="77" y="28"/>
                  <a:pt x="77" y="28"/>
                  <a:pt x="76" y="28"/>
                </a:cubicBezTo>
                <a:close/>
                <a:moveTo>
                  <a:pt x="84" y="50"/>
                </a:moveTo>
                <a:cubicBezTo>
                  <a:pt x="84" y="50"/>
                  <a:pt x="84" y="50"/>
                  <a:pt x="84" y="50"/>
                </a:cubicBezTo>
                <a:cubicBezTo>
                  <a:pt x="84" y="49"/>
                  <a:pt x="85" y="48"/>
                  <a:pt x="86" y="48"/>
                </a:cubicBezTo>
                <a:cubicBezTo>
                  <a:pt x="99" y="48"/>
                  <a:pt x="99" y="48"/>
                  <a:pt x="99" y="48"/>
                </a:cubicBezTo>
                <a:cubicBezTo>
                  <a:pt x="100" y="48"/>
                  <a:pt x="101" y="49"/>
                  <a:pt x="101" y="50"/>
                </a:cubicBezTo>
                <a:cubicBezTo>
                  <a:pt x="101" y="52"/>
                  <a:pt x="100" y="53"/>
                  <a:pt x="99" y="53"/>
                </a:cubicBezTo>
                <a:cubicBezTo>
                  <a:pt x="86" y="53"/>
                  <a:pt x="86" y="53"/>
                  <a:pt x="86" y="53"/>
                </a:cubicBezTo>
                <a:cubicBezTo>
                  <a:pt x="85" y="53"/>
                  <a:pt x="84" y="52"/>
                  <a:pt x="84" y="50"/>
                </a:cubicBezTo>
                <a:close/>
                <a:moveTo>
                  <a:pt x="51" y="22"/>
                </a:moveTo>
                <a:cubicBezTo>
                  <a:pt x="62" y="22"/>
                  <a:pt x="72" y="29"/>
                  <a:pt x="76" y="38"/>
                </a:cubicBezTo>
                <a:cubicBezTo>
                  <a:pt x="76" y="62"/>
                  <a:pt x="76" y="62"/>
                  <a:pt x="76" y="62"/>
                </a:cubicBezTo>
                <a:cubicBezTo>
                  <a:pt x="74" y="67"/>
                  <a:pt x="70" y="71"/>
                  <a:pt x="66" y="74"/>
                </a:cubicBezTo>
                <a:cubicBezTo>
                  <a:pt x="66" y="96"/>
                  <a:pt x="66" y="96"/>
                  <a:pt x="66" y="96"/>
                </a:cubicBezTo>
                <a:cubicBezTo>
                  <a:pt x="66" y="103"/>
                  <a:pt x="60" y="109"/>
                  <a:pt x="52" y="109"/>
                </a:cubicBezTo>
                <a:cubicBezTo>
                  <a:pt x="51" y="109"/>
                  <a:pt x="51" y="109"/>
                  <a:pt x="51" y="109"/>
                </a:cubicBezTo>
                <a:cubicBezTo>
                  <a:pt x="51" y="84"/>
                  <a:pt x="51" y="84"/>
                  <a:pt x="51" y="84"/>
                </a:cubicBezTo>
                <a:cubicBezTo>
                  <a:pt x="60" y="84"/>
                  <a:pt x="60" y="84"/>
                  <a:pt x="60" y="84"/>
                </a:cubicBezTo>
                <a:cubicBezTo>
                  <a:pt x="60" y="72"/>
                  <a:pt x="60" y="72"/>
                  <a:pt x="60" y="72"/>
                </a:cubicBezTo>
                <a:cubicBezTo>
                  <a:pt x="60" y="71"/>
                  <a:pt x="61" y="70"/>
                  <a:pt x="62" y="70"/>
                </a:cubicBezTo>
                <a:cubicBezTo>
                  <a:pt x="69" y="66"/>
                  <a:pt x="73" y="59"/>
                  <a:pt x="73" y="50"/>
                </a:cubicBezTo>
                <a:cubicBezTo>
                  <a:pt x="73" y="44"/>
                  <a:pt x="71" y="39"/>
                  <a:pt x="67" y="35"/>
                </a:cubicBezTo>
                <a:cubicBezTo>
                  <a:pt x="63" y="31"/>
                  <a:pt x="57" y="28"/>
                  <a:pt x="51" y="28"/>
                </a:cubicBezTo>
                <a:cubicBezTo>
                  <a:pt x="51" y="22"/>
                  <a:pt x="51" y="22"/>
                  <a:pt x="51" y="22"/>
                </a:cubicBezTo>
                <a:close/>
                <a:moveTo>
                  <a:pt x="76" y="21"/>
                </a:moveTo>
                <a:cubicBezTo>
                  <a:pt x="74" y="23"/>
                  <a:pt x="74" y="23"/>
                  <a:pt x="74" y="23"/>
                </a:cubicBezTo>
                <a:cubicBezTo>
                  <a:pt x="73" y="24"/>
                  <a:pt x="73" y="26"/>
                  <a:pt x="74" y="27"/>
                </a:cubicBezTo>
                <a:cubicBezTo>
                  <a:pt x="75" y="28"/>
                  <a:pt x="75" y="28"/>
                  <a:pt x="76" y="28"/>
                </a:cubicBezTo>
                <a:cubicBezTo>
                  <a:pt x="76" y="21"/>
                  <a:pt x="76" y="21"/>
                  <a:pt x="76" y="21"/>
                </a:cubicBezTo>
                <a:close/>
                <a:moveTo>
                  <a:pt x="76" y="73"/>
                </a:moveTo>
                <a:cubicBezTo>
                  <a:pt x="75" y="73"/>
                  <a:pt x="75" y="73"/>
                  <a:pt x="74" y="73"/>
                </a:cubicBezTo>
                <a:cubicBezTo>
                  <a:pt x="73" y="75"/>
                  <a:pt x="73" y="76"/>
                  <a:pt x="74" y="77"/>
                </a:cubicBezTo>
                <a:cubicBezTo>
                  <a:pt x="76" y="79"/>
                  <a:pt x="76" y="79"/>
                  <a:pt x="76" y="79"/>
                </a:cubicBezTo>
                <a:cubicBezTo>
                  <a:pt x="76" y="73"/>
                  <a:pt x="76" y="73"/>
                  <a:pt x="76" y="73"/>
                </a:cubicBezTo>
                <a:close/>
                <a:moveTo>
                  <a:pt x="51" y="18"/>
                </a:moveTo>
                <a:cubicBezTo>
                  <a:pt x="51" y="0"/>
                  <a:pt x="51" y="0"/>
                  <a:pt x="51" y="0"/>
                </a:cubicBezTo>
                <a:cubicBezTo>
                  <a:pt x="52" y="0"/>
                  <a:pt x="53" y="1"/>
                  <a:pt x="53" y="3"/>
                </a:cubicBezTo>
                <a:cubicBezTo>
                  <a:pt x="53" y="15"/>
                  <a:pt x="53" y="15"/>
                  <a:pt x="53" y="15"/>
                </a:cubicBezTo>
                <a:cubicBezTo>
                  <a:pt x="53" y="16"/>
                  <a:pt x="52" y="17"/>
                  <a:pt x="51" y="18"/>
                </a:cubicBezTo>
                <a:close/>
                <a:moveTo>
                  <a:pt x="51" y="109"/>
                </a:moveTo>
                <a:cubicBezTo>
                  <a:pt x="49" y="109"/>
                  <a:pt x="49" y="109"/>
                  <a:pt x="49" y="109"/>
                </a:cubicBezTo>
                <a:cubicBezTo>
                  <a:pt x="41" y="109"/>
                  <a:pt x="35" y="103"/>
                  <a:pt x="35" y="96"/>
                </a:cubicBezTo>
                <a:cubicBezTo>
                  <a:pt x="35" y="73"/>
                  <a:pt x="35" y="73"/>
                  <a:pt x="35" y="73"/>
                </a:cubicBezTo>
                <a:cubicBezTo>
                  <a:pt x="31" y="70"/>
                  <a:pt x="28" y="67"/>
                  <a:pt x="26" y="62"/>
                </a:cubicBezTo>
                <a:cubicBezTo>
                  <a:pt x="26" y="38"/>
                  <a:pt x="26" y="38"/>
                  <a:pt x="26" y="38"/>
                </a:cubicBezTo>
                <a:cubicBezTo>
                  <a:pt x="30" y="29"/>
                  <a:pt x="40" y="22"/>
                  <a:pt x="51" y="22"/>
                </a:cubicBezTo>
                <a:cubicBezTo>
                  <a:pt x="51" y="28"/>
                  <a:pt x="51" y="28"/>
                  <a:pt x="51" y="28"/>
                </a:cubicBezTo>
                <a:cubicBezTo>
                  <a:pt x="45" y="28"/>
                  <a:pt x="39" y="31"/>
                  <a:pt x="35" y="35"/>
                </a:cubicBezTo>
                <a:cubicBezTo>
                  <a:pt x="31" y="39"/>
                  <a:pt x="29" y="44"/>
                  <a:pt x="29" y="50"/>
                </a:cubicBezTo>
                <a:cubicBezTo>
                  <a:pt x="29" y="58"/>
                  <a:pt x="33" y="65"/>
                  <a:pt x="40" y="69"/>
                </a:cubicBezTo>
                <a:cubicBezTo>
                  <a:pt x="40" y="69"/>
                  <a:pt x="40" y="69"/>
                  <a:pt x="40" y="69"/>
                </a:cubicBezTo>
                <a:cubicBezTo>
                  <a:pt x="41" y="70"/>
                  <a:pt x="41" y="71"/>
                  <a:pt x="41" y="72"/>
                </a:cubicBezTo>
                <a:cubicBezTo>
                  <a:pt x="41" y="84"/>
                  <a:pt x="41" y="84"/>
                  <a:pt x="41" y="84"/>
                </a:cubicBezTo>
                <a:cubicBezTo>
                  <a:pt x="51" y="84"/>
                  <a:pt x="51" y="84"/>
                  <a:pt x="51" y="84"/>
                </a:cubicBezTo>
                <a:cubicBezTo>
                  <a:pt x="51" y="109"/>
                  <a:pt x="51" y="109"/>
                  <a:pt x="51" y="109"/>
                </a:cubicBezTo>
                <a:close/>
                <a:moveTo>
                  <a:pt x="51" y="0"/>
                </a:moveTo>
                <a:cubicBezTo>
                  <a:pt x="51" y="18"/>
                  <a:pt x="51" y="18"/>
                  <a:pt x="51" y="18"/>
                </a:cubicBezTo>
                <a:cubicBezTo>
                  <a:pt x="51" y="18"/>
                  <a:pt x="51" y="18"/>
                  <a:pt x="51" y="18"/>
                </a:cubicBezTo>
                <a:cubicBezTo>
                  <a:pt x="51" y="18"/>
                  <a:pt x="51" y="18"/>
                  <a:pt x="51" y="18"/>
                </a:cubicBezTo>
                <a:cubicBezTo>
                  <a:pt x="49" y="18"/>
                  <a:pt x="48" y="16"/>
                  <a:pt x="48" y="15"/>
                </a:cubicBezTo>
                <a:cubicBezTo>
                  <a:pt x="48" y="3"/>
                  <a:pt x="48" y="3"/>
                  <a:pt x="48" y="3"/>
                </a:cubicBezTo>
                <a:cubicBezTo>
                  <a:pt x="48" y="1"/>
                  <a:pt x="49" y="0"/>
                  <a:pt x="51" y="0"/>
                </a:cubicBezTo>
                <a:cubicBezTo>
                  <a:pt x="51" y="0"/>
                  <a:pt x="51" y="0"/>
                  <a:pt x="51" y="0"/>
                </a:cubicBezTo>
                <a:close/>
                <a:moveTo>
                  <a:pt x="26" y="79"/>
                </a:moveTo>
                <a:cubicBezTo>
                  <a:pt x="28" y="77"/>
                  <a:pt x="28" y="77"/>
                  <a:pt x="28" y="77"/>
                </a:cubicBezTo>
                <a:cubicBezTo>
                  <a:pt x="29" y="76"/>
                  <a:pt x="29" y="75"/>
                  <a:pt x="28" y="73"/>
                </a:cubicBezTo>
                <a:cubicBezTo>
                  <a:pt x="27" y="73"/>
                  <a:pt x="26" y="73"/>
                  <a:pt x="26" y="73"/>
                </a:cubicBezTo>
                <a:cubicBezTo>
                  <a:pt x="26" y="79"/>
                  <a:pt x="26" y="79"/>
                  <a:pt x="26" y="79"/>
                </a:cubicBezTo>
                <a:close/>
                <a:moveTo>
                  <a:pt x="26" y="28"/>
                </a:moveTo>
                <a:cubicBezTo>
                  <a:pt x="26" y="28"/>
                  <a:pt x="27" y="28"/>
                  <a:pt x="28" y="27"/>
                </a:cubicBezTo>
                <a:cubicBezTo>
                  <a:pt x="29" y="26"/>
                  <a:pt x="29" y="24"/>
                  <a:pt x="28" y="23"/>
                </a:cubicBezTo>
                <a:cubicBezTo>
                  <a:pt x="26" y="22"/>
                  <a:pt x="26" y="22"/>
                  <a:pt x="26" y="22"/>
                </a:cubicBezTo>
                <a:lnTo>
                  <a:pt x="26" y="28"/>
                </a:lnTo>
                <a:close/>
                <a:moveTo>
                  <a:pt x="26" y="62"/>
                </a:moveTo>
                <a:cubicBezTo>
                  <a:pt x="24" y="59"/>
                  <a:pt x="23" y="55"/>
                  <a:pt x="23" y="50"/>
                </a:cubicBezTo>
                <a:cubicBezTo>
                  <a:pt x="23" y="46"/>
                  <a:pt x="24" y="42"/>
                  <a:pt x="26" y="38"/>
                </a:cubicBezTo>
                <a:cubicBezTo>
                  <a:pt x="26" y="62"/>
                  <a:pt x="26" y="62"/>
                  <a:pt x="26" y="62"/>
                </a:cubicBezTo>
                <a:close/>
                <a:moveTo>
                  <a:pt x="26" y="22"/>
                </a:moveTo>
                <a:cubicBezTo>
                  <a:pt x="26" y="28"/>
                  <a:pt x="26" y="28"/>
                  <a:pt x="26" y="28"/>
                </a:cubicBezTo>
                <a:cubicBezTo>
                  <a:pt x="25" y="28"/>
                  <a:pt x="24" y="28"/>
                  <a:pt x="24" y="27"/>
                </a:cubicBezTo>
                <a:cubicBezTo>
                  <a:pt x="24" y="27"/>
                  <a:pt x="24" y="27"/>
                  <a:pt x="24" y="27"/>
                </a:cubicBezTo>
                <a:cubicBezTo>
                  <a:pt x="15" y="18"/>
                  <a:pt x="15" y="18"/>
                  <a:pt x="15" y="18"/>
                </a:cubicBezTo>
                <a:cubicBezTo>
                  <a:pt x="14" y="17"/>
                  <a:pt x="14" y="16"/>
                  <a:pt x="15" y="15"/>
                </a:cubicBezTo>
                <a:cubicBezTo>
                  <a:pt x="16" y="14"/>
                  <a:pt x="18" y="14"/>
                  <a:pt x="19" y="15"/>
                </a:cubicBezTo>
                <a:cubicBezTo>
                  <a:pt x="26" y="22"/>
                  <a:pt x="26" y="22"/>
                  <a:pt x="26" y="22"/>
                </a:cubicBezTo>
                <a:close/>
                <a:moveTo>
                  <a:pt x="26" y="73"/>
                </a:moveTo>
                <a:cubicBezTo>
                  <a:pt x="26" y="79"/>
                  <a:pt x="26" y="79"/>
                  <a:pt x="26" y="79"/>
                </a:cubicBezTo>
                <a:cubicBezTo>
                  <a:pt x="19" y="86"/>
                  <a:pt x="19" y="86"/>
                  <a:pt x="19" y="86"/>
                </a:cubicBezTo>
                <a:cubicBezTo>
                  <a:pt x="18" y="87"/>
                  <a:pt x="16" y="87"/>
                  <a:pt x="15" y="86"/>
                </a:cubicBezTo>
                <a:cubicBezTo>
                  <a:pt x="14" y="85"/>
                  <a:pt x="14" y="83"/>
                  <a:pt x="15" y="82"/>
                </a:cubicBezTo>
                <a:cubicBezTo>
                  <a:pt x="24" y="73"/>
                  <a:pt x="24" y="73"/>
                  <a:pt x="24" y="73"/>
                </a:cubicBezTo>
                <a:cubicBezTo>
                  <a:pt x="24" y="73"/>
                  <a:pt x="24" y="73"/>
                  <a:pt x="24" y="73"/>
                </a:cubicBezTo>
                <a:cubicBezTo>
                  <a:pt x="24" y="73"/>
                  <a:pt x="25" y="73"/>
                  <a:pt x="26" y="73"/>
                </a:cubicBezTo>
                <a:close/>
                <a:moveTo>
                  <a:pt x="3" y="48"/>
                </a:moveTo>
                <a:cubicBezTo>
                  <a:pt x="3" y="48"/>
                  <a:pt x="3" y="48"/>
                  <a:pt x="3" y="48"/>
                </a:cubicBezTo>
                <a:cubicBezTo>
                  <a:pt x="15" y="48"/>
                  <a:pt x="15" y="48"/>
                  <a:pt x="15" y="48"/>
                </a:cubicBezTo>
                <a:cubicBezTo>
                  <a:pt x="17" y="48"/>
                  <a:pt x="18" y="49"/>
                  <a:pt x="18" y="50"/>
                </a:cubicBezTo>
                <a:cubicBezTo>
                  <a:pt x="18" y="52"/>
                  <a:pt x="17" y="53"/>
                  <a:pt x="15" y="53"/>
                </a:cubicBezTo>
                <a:cubicBezTo>
                  <a:pt x="3" y="53"/>
                  <a:pt x="3" y="53"/>
                  <a:pt x="3" y="53"/>
                </a:cubicBezTo>
                <a:cubicBezTo>
                  <a:pt x="2" y="53"/>
                  <a:pt x="0" y="52"/>
                  <a:pt x="0" y="50"/>
                </a:cubicBezTo>
                <a:cubicBezTo>
                  <a:pt x="0" y="49"/>
                  <a:pt x="2" y="48"/>
                  <a:pt x="3" y="48"/>
                </a:cubicBez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59" name="Freeform 197"/>
          <p:cNvSpPr>
            <a:spLocks noChangeArrowheads="1"/>
          </p:cNvSpPr>
          <p:nvPr/>
        </p:nvSpPr>
        <p:spPr bwMode="auto">
          <a:xfrm>
            <a:off x="6045200" y="3263900"/>
            <a:ext cx="49213" cy="47625"/>
          </a:xfrm>
          <a:custGeom>
            <a:avLst/>
            <a:gdLst>
              <a:gd name="T0" fmla="*/ 1 w 29"/>
              <a:gd name="T1" fmla="*/ 17 h 29"/>
              <a:gd name="T2" fmla="*/ 17 w 29"/>
              <a:gd name="T3" fmla="*/ 27 h 29"/>
              <a:gd name="T4" fmla="*/ 28 w 29"/>
              <a:gd name="T5" fmla="*/ 12 h 29"/>
              <a:gd name="T6" fmla="*/ 12 w 29"/>
              <a:gd name="T7" fmla="*/ 1 h 29"/>
              <a:gd name="T8" fmla="*/ 1 w 29"/>
              <a:gd name="T9" fmla="*/ 17 h 29"/>
            </a:gdLst>
            <a:ahLst/>
            <a:cxnLst>
              <a:cxn ang="0">
                <a:pos x="T0" y="T1"/>
              </a:cxn>
              <a:cxn ang="0">
                <a:pos x="T2" y="T3"/>
              </a:cxn>
              <a:cxn ang="0">
                <a:pos x="T4" y="T5"/>
              </a:cxn>
              <a:cxn ang="0">
                <a:pos x="T6" y="T7"/>
              </a:cxn>
              <a:cxn ang="0">
                <a:pos x="T8" y="T9"/>
              </a:cxn>
            </a:cxnLst>
            <a:rect l="0" t="0" r="r" b="b"/>
            <a:pathLst>
              <a:path w="29" h="29">
                <a:moveTo>
                  <a:pt x="1" y="17"/>
                </a:moveTo>
                <a:cubicBezTo>
                  <a:pt x="3" y="24"/>
                  <a:pt x="10" y="29"/>
                  <a:pt x="17" y="27"/>
                </a:cubicBezTo>
                <a:cubicBezTo>
                  <a:pt x="24" y="26"/>
                  <a:pt x="29" y="19"/>
                  <a:pt x="28" y="12"/>
                </a:cubicBezTo>
                <a:cubicBezTo>
                  <a:pt x="26" y="5"/>
                  <a:pt x="19" y="0"/>
                  <a:pt x="12" y="1"/>
                </a:cubicBezTo>
                <a:cubicBezTo>
                  <a:pt x="5" y="2"/>
                  <a:pt x="0" y="9"/>
                  <a:pt x="1" y="17"/>
                </a:cubicBez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60" name="Freeform 198"/>
          <p:cNvSpPr>
            <a:spLocks noChangeArrowheads="1"/>
          </p:cNvSpPr>
          <p:nvPr/>
        </p:nvSpPr>
        <p:spPr bwMode="auto">
          <a:xfrm>
            <a:off x="6061075" y="3119438"/>
            <a:ext cx="46038" cy="155575"/>
          </a:xfrm>
          <a:custGeom>
            <a:avLst/>
            <a:gdLst>
              <a:gd name="T0" fmla="*/ 0 w 27"/>
              <a:gd name="T1" fmla="*/ 91 h 91"/>
              <a:gd name="T2" fmla="*/ 15 w 27"/>
              <a:gd name="T3" fmla="*/ 14 h 91"/>
              <a:gd name="T4" fmla="*/ 25 w 27"/>
              <a:gd name="T5" fmla="*/ 1 h 91"/>
              <a:gd name="T6" fmla="*/ 10 w 27"/>
              <a:gd name="T7" fmla="*/ 91 h 91"/>
              <a:gd name="T8" fmla="*/ 0 w 27"/>
              <a:gd name="T9" fmla="*/ 91 h 91"/>
            </a:gdLst>
            <a:ahLst/>
            <a:cxnLst>
              <a:cxn ang="0">
                <a:pos x="T0" y="T1"/>
              </a:cxn>
              <a:cxn ang="0">
                <a:pos x="T2" y="T3"/>
              </a:cxn>
              <a:cxn ang="0">
                <a:pos x="T4" y="T5"/>
              </a:cxn>
              <a:cxn ang="0">
                <a:pos x="T6" y="T7"/>
              </a:cxn>
              <a:cxn ang="0">
                <a:pos x="T8" y="T9"/>
              </a:cxn>
            </a:cxnLst>
            <a:rect l="0" t="0" r="r" b="b"/>
            <a:pathLst>
              <a:path w="27" h="91">
                <a:moveTo>
                  <a:pt x="0" y="91"/>
                </a:moveTo>
                <a:cubicBezTo>
                  <a:pt x="0" y="90"/>
                  <a:pt x="15" y="14"/>
                  <a:pt x="15" y="14"/>
                </a:cubicBezTo>
                <a:cubicBezTo>
                  <a:pt x="15" y="14"/>
                  <a:pt x="24" y="1"/>
                  <a:pt x="25" y="1"/>
                </a:cubicBezTo>
                <a:cubicBezTo>
                  <a:pt x="27" y="0"/>
                  <a:pt x="10" y="91"/>
                  <a:pt x="10" y="91"/>
                </a:cubicBezTo>
                <a:lnTo>
                  <a:pt x="0" y="91"/>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61" name="Freeform 199"/>
          <p:cNvSpPr>
            <a:spLocks noChangeArrowheads="1"/>
          </p:cNvSpPr>
          <p:nvPr/>
        </p:nvSpPr>
        <p:spPr bwMode="auto">
          <a:xfrm>
            <a:off x="5975350" y="3146425"/>
            <a:ext cx="100013" cy="131763"/>
          </a:xfrm>
          <a:custGeom>
            <a:avLst/>
            <a:gdLst>
              <a:gd name="T0" fmla="*/ 66 w 67"/>
              <a:gd name="T1" fmla="*/ 83 h 89"/>
              <a:gd name="T2" fmla="*/ 16 w 67"/>
              <a:gd name="T3" fmla="*/ 11 h 89"/>
              <a:gd name="T4" fmla="*/ 0 w 67"/>
              <a:gd name="T5" fmla="*/ 0 h 89"/>
              <a:gd name="T6" fmla="*/ 7 w 67"/>
              <a:gd name="T7" fmla="*/ 17 h 89"/>
              <a:gd name="T8" fmla="*/ 56 w 67"/>
              <a:gd name="T9" fmla="*/ 89 h 89"/>
              <a:gd name="T10" fmla="*/ 67 w 67"/>
              <a:gd name="T11" fmla="*/ 83 h 89"/>
              <a:gd name="T12" fmla="*/ 66 w 67"/>
              <a:gd name="T13" fmla="*/ 83 h 89"/>
            </a:gdLst>
            <a:ahLst/>
            <a:cxnLst>
              <a:cxn ang="0">
                <a:pos x="T0" y="T1"/>
              </a:cxn>
              <a:cxn ang="0">
                <a:pos x="T2" y="T3"/>
              </a:cxn>
              <a:cxn ang="0">
                <a:pos x="T4" y="T5"/>
              </a:cxn>
              <a:cxn ang="0">
                <a:pos x="T6" y="T7"/>
              </a:cxn>
              <a:cxn ang="0">
                <a:pos x="T8" y="T9"/>
              </a:cxn>
              <a:cxn ang="0">
                <a:pos x="T10" y="T11"/>
              </a:cxn>
              <a:cxn ang="0">
                <a:pos x="T12" y="T13"/>
              </a:cxn>
            </a:cxnLst>
            <a:rect l="0" t="0" r="r" b="b"/>
            <a:pathLst>
              <a:path w="67" h="89">
                <a:moveTo>
                  <a:pt x="66" y="83"/>
                </a:moveTo>
                <a:lnTo>
                  <a:pt x="16" y="11"/>
                </a:lnTo>
                <a:lnTo>
                  <a:pt x="0" y="0"/>
                </a:lnTo>
                <a:lnTo>
                  <a:pt x="7" y="17"/>
                </a:lnTo>
                <a:lnTo>
                  <a:pt x="56" y="89"/>
                </a:lnTo>
                <a:lnTo>
                  <a:pt x="67" y="83"/>
                </a:lnTo>
                <a:lnTo>
                  <a:pt x="66" y="83"/>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62" name="Freeform 200"/>
          <p:cNvSpPr>
            <a:spLocks noChangeArrowheads="1"/>
          </p:cNvSpPr>
          <p:nvPr/>
        </p:nvSpPr>
        <p:spPr bwMode="auto">
          <a:xfrm>
            <a:off x="6070600" y="3300413"/>
            <a:ext cx="9525" cy="25400"/>
          </a:xfrm>
          <a:custGeom>
            <a:avLst/>
            <a:gdLst>
              <a:gd name="T0" fmla="*/ 5 w 6"/>
              <a:gd name="T1" fmla="*/ 2 h 15"/>
              <a:gd name="T2" fmla="*/ 2 w 6"/>
              <a:gd name="T3" fmla="*/ 0 h 15"/>
              <a:gd name="T4" fmla="*/ 0 w 6"/>
              <a:gd name="T5" fmla="*/ 3 h 15"/>
              <a:gd name="T6" fmla="*/ 2 w 6"/>
              <a:gd name="T7" fmla="*/ 12 h 15"/>
              <a:gd name="T8" fmla="*/ 4 w 6"/>
              <a:gd name="T9" fmla="*/ 14 h 15"/>
              <a:gd name="T10" fmla="*/ 6 w 6"/>
              <a:gd name="T11" fmla="*/ 11 h 15"/>
              <a:gd name="T12" fmla="*/ 5 w 6"/>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6" h="15">
                <a:moveTo>
                  <a:pt x="5" y="2"/>
                </a:moveTo>
                <a:cubicBezTo>
                  <a:pt x="4" y="1"/>
                  <a:pt x="3" y="0"/>
                  <a:pt x="2" y="0"/>
                </a:cubicBezTo>
                <a:cubicBezTo>
                  <a:pt x="1" y="0"/>
                  <a:pt x="0" y="1"/>
                  <a:pt x="0" y="3"/>
                </a:cubicBezTo>
                <a:cubicBezTo>
                  <a:pt x="2" y="12"/>
                  <a:pt x="2" y="12"/>
                  <a:pt x="2" y="12"/>
                </a:cubicBezTo>
                <a:cubicBezTo>
                  <a:pt x="2" y="14"/>
                  <a:pt x="3" y="15"/>
                  <a:pt x="4" y="14"/>
                </a:cubicBezTo>
                <a:cubicBezTo>
                  <a:pt x="6" y="14"/>
                  <a:pt x="6" y="13"/>
                  <a:pt x="6" y="11"/>
                </a:cubicBezTo>
                <a:lnTo>
                  <a:pt x="5" y="2"/>
                </a:ln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63" name="Freeform 201"/>
          <p:cNvSpPr>
            <a:spLocks noEditPoints="1" noChangeArrowheads="1"/>
          </p:cNvSpPr>
          <p:nvPr/>
        </p:nvSpPr>
        <p:spPr bwMode="auto">
          <a:xfrm>
            <a:off x="5962650" y="2090738"/>
            <a:ext cx="171450" cy="187325"/>
          </a:xfrm>
          <a:custGeom>
            <a:avLst/>
            <a:gdLst>
              <a:gd name="T0" fmla="*/ 78 w 101"/>
              <a:gd name="T1" fmla="*/ 51 h 110"/>
              <a:gd name="T2" fmla="*/ 76 w 101"/>
              <a:gd name="T3" fmla="*/ 38 h 110"/>
              <a:gd name="T4" fmla="*/ 76 w 101"/>
              <a:gd name="T5" fmla="*/ 73 h 110"/>
              <a:gd name="T6" fmla="*/ 77 w 101"/>
              <a:gd name="T7" fmla="*/ 74 h 110"/>
              <a:gd name="T8" fmla="*/ 86 w 101"/>
              <a:gd name="T9" fmla="*/ 86 h 110"/>
              <a:gd name="T10" fmla="*/ 76 w 101"/>
              <a:gd name="T11" fmla="*/ 80 h 110"/>
              <a:gd name="T12" fmla="*/ 76 w 101"/>
              <a:gd name="T13" fmla="*/ 22 h 110"/>
              <a:gd name="T14" fmla="*/ 86 w 101"/>
              <a:gd name="T15" fmla="*/ 15 h 110"/>
              <a:gd name="T16" fmla="*/ 77 w 101"/>
              <a:gd name="T17" fmla="*/ 28 h 110"/>
              <a:gd name="T18" fmla="*/ 76 w 101"/>
              <a:gd name="T19" fmla="*/ 28 h 110"/>
              <a:gd name="T20" fmla="*/ 83 w 101"/>
              <a:gd name="T21" fmla="*/ 51 h 110"/>
              <a:gd name="T22" fmla="*/ 98 w 101"/>
              <a:gd name="T23" fmla="*/ 48 h 110"/>
              <a:gd name="T24" fmla="*/ 98 w 101"/>
              <a:gd name="T25" fmla="*/ 53 h 110"/>
              <a:gd name="T26" fmla="*/ 83 w 101"/>
              <a:gd name="T27" fmla="*/ 51 h 110"/>
              <a:gd name="T28" fmla="*/ 76 w 101"/>
              <a:gd name="T29" fmla="*/ 38 h 110"/>
              <a:gd name="T30" fmla="*/ 66 w 101"/>
              <a:gd name="T31" fmla="*/ 74 h 110"/>
              <a:gd name="T32" fmla="*/ 52 w 101"/>
              <a:gd name="T33" fmla="*/ 110 h 110"/>
              <a:gd name="T34" fmla="*/ 51 w 101"/>
              <a:gd name="T35" fmla="*/ 85 h 110"/>
              <a:gd name="T36" fmla="*/ 60 w 101"/>
              <a:gd name="T37" fmla="*/ 72 h 110"/>
              <a:gd name="T38" fmla="*/ 73 w 101"/>
              <a:gd name="T39" fmla="*/ 51 h 110"/>
              <a:gd name="T40" fmla="*/ 51 w 101"/>
              <a:gd name="T41" fmla="*/ 29 h 110"/>
              <a:gd name="T42" fmla="*/ 76 w 101"/>
              <a:gd name="T43" fmla="*/ 22 h 110"/>
              <a:gd name="T44" fmla="*/ 74 w 101"/>
              <a:gd name="T45" fmla="*/ 28 h 110"/>
              <a:gd name="T46" fmla="*/ 76 w 101"/>
              <a:gd name="T47" fmla="*/ 22 h 110"/>
              <a:gd name="T48" fmla="*/ 74 w 101"/>
              <a:gd name="T49" fmla="*/ 74 h 110"/>
              <a:gd name="T50" fmla="*/ 76 w 101"/>
              <a:gd name="T51" fmla="*/ 80 h 110"/>
              <a:gd name="T52" fmla="*/ 51 w 101"/>
              <a:gd name="T53" fmla="*/ 18 h 110"/>
              <a:gd name="T54" fmla="*/ 53 w 101"/>
              <a:gd name="T55" fmla="*/ 3 h 110"/>
              <a:gd name="T56" fmla="*/ 51 w 101"/>
              <a:gd name="T57" fmla="*/ 18 h 110"/>
              <a:gd name="T58" fmla="*/ 49 w 101"/>
              <a:gd name="T59" fmla="*/ 110 h 110"/>
              <a:gd name="T60" fmla="*/ 35 w 101"/>
              <a:gd name="T61" fmla="*/ 74 h 110"/>
              <a:gd name="T62" fmla="*/ 25 w 101"/>
              <a:gd name="T63" fmla="*/ 39 h 110"/>
              <a:gd name="T64" fmla="*/ 51 w 101"/>
              <a:gd name="T65" fmla="*/ 29 h 110"/>
              <a:gd name="T66" fmla="*/ 28 w 101"/>
              <a:gd name="T67" fmla="*/ 51 h 110"/>
              <a:gd name="T68" fmla="*/ 39 w 101"/>
              <a:gd name="T69" fmla="*/ 70 h 110"/>
              <a:gd name="T70" fmla="*/ 41 w 101"/>
              <a:gd name="T71" fmla="*/ 85 h 110"/>
              <a:gd name="T72" fmla="*/ 51 w 101"/>
              <a:gd name="T73" fmla="*/ 110 h 110"/>
              <a:gd name="T74" fmla="*/ 51 w 101"/>
              <a:gd name="T75" fmla="*/ 18 h 110"/>
              <a:gd name="T76" fmla="*/ 50 w 101"/>
              <a:gd name="T77" fmla="*/ 18 h 110"/>
              <a:gd name="T78" fmla="*/ 48 w 101"/>
              <a:gd name="T79" fmla="*/ 3 h 110"/>
              <a:gd name="T80" fmla="*/ 51 w 101"/>
              <a:gd name="T81" fmla="*/ 0 h 110"/>
              <a:gd name="T82" fmla="*/ 27 w 101"/>
              <a:gd name="T83" fmla="*/ 78 h 110"/>
              <a:gd name="T84" fmla="*/ 25 w 101"/>
              <a:gd name="T85" fmla="*/ 73 h 110"/>
              <a:gd name="T86" fmla="*/ 25 w 101"/>
              <a:gd name="T87" fmla="*/ 28 h 110"/>
              <a:gd name="T88" fmla="*/ 27 w 101"/>
              <a:gd name="T89" fmla="*/ 24 h 110"/>
              <a:gd name="T90" fmla="*/ 25 w 101"/>
              <a:gd name="T91" fmla="*/ 28 h 110"/>
              <a:gd name="T92" fmla="*/ 23 w 101"/>
              <a:gd name="T93" fmla="*/ 51 h 110"/>
              <a:gd name="T94" fmla="*/ 25 w 101"/>
              <a:gd name="T95" fmla="*/ 63 h 110"/>
              <a:gd name="T96" fmla="*/ 25 w 101"/>
              <a:gd name="T97" fmla="*/ 28 h 110"/>
              <a:gd name="T98" fmla="*/ 23 w 101"/>
              <a:gd name="T99" fmla="*/ 28 h 110"/>
              <a:gd name="T100" fmla="*/ 15 w 101"/>
              <a:gd name="T101" fmla="*/ 15 h 110"/>
              <a:gd name="T102" fmla="*/ 25 w 101"/>
              <a:gd name="T103" fmla="*/ 22 h 110"/>
              <a:gd name="T104" fmla="*/ 25 w 101"/>
              <a:gd name="T105" fmla="*/ 79 h 110"/>
              <a:gd name="T106" fmla="*/ 15 w 101"/>
              <a:gd name="T107" fmla="*/ 86 h 110"/>
              <a:gd name="T108" fmla="*/ 23 w 101"/>
              <a:gd name="T109" fmla="*/ 74 h 110"/>
              <a:gd name="T110" fmla="*/ 25 w 101"/>
              <a:gd name="T111" fmla="*/ 73 h 110"/>
              <a:gd name="T112" fmla="*/ 3 w 101"/>
              <a:gd name="T113" fmla="*/ 48 h 110"/>
              <a:gd name="T114" fmla="*/ 18 w 101"/>
              <a:gd name="T115" fmla="*/ 51 h 110"/>
              <a:gd name="T116" fmla="*/ 3 w 101"/>
              <a:gd name="T117" fmla="*/ 53 h 110"/>
              <a:gd name="T118" fmla="*/ 3 w 101"/>
              <a:gd name="T119" fmla="*/ 48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 h="110">
                <a:moveTo>
                  <a:pt x="76" y="38"/>
                </a:moveTo>
                <a:cubicBezTo>
                  <a:pt x="77" y="42"/>
                  <a:pt x="78" y="46"/>
                  <a:pt x="78" y="51"/>
                </a:cubicBezTo>
                <a:cubicBezTo>
                  <a:pt x="78" y="55"/>
                  <a:pt x="77" y="59"/>
                  <a:pt x="76" y="63"/>
                </a:cubicBezTo>
                <a:cubicBezTo>
                  <a:pt x="76" y="38"/>
                  <a:pt x="76" y="38"/>
                  <a:pt x="76" y="38"/>
                </a:cubicBezTo>
                <a:close/>
                <a:moveTo>
                  <a:pt x="76" y="80"/>
                </a:moveTo>
                <a:cubicBezTo>
                  <a:pt x="76" y="73"/>
                  <a:pt x="76" y="73"/>
                  <a:pt x="76" y="73"/>
                </a:cubicBezTo>
                <a:cubicBezTo>
                  <a:pt x="76" y="73"/>
                  <a:pt x="77" y="73"/>
                  <a:pt x="77" y="74"/>
                </a:cubicBezTo>
                <a:cubicBezTo>
                  <a:pt x="77" y="74"/>
                  <a:pt x="77" y="74"/>
                  <a:pt x="77" y="74"/>
                </a:cubicBezTo>
                <a:cubicBezTo>
                  <a:pt x="86" y="83"/>
                  <a:pt x="86" y="83"/>
                  <a:pt x="86" y="83"/>
                </a:cubicBezTo>
                <a:cubicBezTo>
                  <a:pt x="87" y="84"/>
                  <a:pt x="87" y="85"/>
                  <a:pt x="86" y="86"/>
                </a:cubicBezTo>
                <a:cubicBezTo>
                  <a:pt x="85" y="87"/>
                  <a:pt x="83" y="87"/>
                  <a:pt x="82" y="86"/>
                </a:cubicBezTo>
                <a:cubicBezTo>
                  <a:pt x="76" y="80"/>
                  <a:pt x="76" y="80"/>
                  <a:pt x="76" y="80"/>
                </a:cubicBezTo>
                <a:close/>
                <a:moveTo>
                  <a:pt x="76" y="28"/>
                </a:moveTo>
                <a:cubicBezTo>
                  <a:pt x="76" y="22"/>
                  <a:pt x="76" y="22"/>
                  <a:pt x="76" y="22"/>
                </a:cubicBezTo>
                <a:cubicBezTo>
                  <a:pt x="82" y="15"/>
                  <a:pt x="82" y="15"/>
                  <a:pt x="82" y="15"/>
                </a:cubicBezTo>
                <a:cubicBezTo>
                  <a:pt x="83" y="14"/>
                  <a:pt x="85" y="14"/>
                  <a:pt x="86" y="15"/>
                </a:cubicBezTo>
                <a:cubicBezTo>
                  <a:pt x="87" y="16"/>
                  <a:pt x="87" y="18"/>
                  <a:pt x="86" y="19"/>
                </a:cubicBezTo>
                <a:cubicBezTo>
                  <a:pt x="77" y="28"/>
                  <a:pt x="77" y="28"/>
                  <a:pt x="77" y="28"/>
                </a:cubicBezTo>
                <a:cubicBezTo>
                  <a:pt x="77" y="28"/>
                  <a:pt x="77" y="28"/>
                  <a:pt x="77" y="28"/>
                </a:cubicBezTo>
                <a:cubicBezTo>
                  <a:pt x="77" y="28"/>
                  <a:pt x="76" y="28"/>
                  <a:pt x="76" y="28"/>
                </a:cubicBezTo>
                <a:close/>
                <a:moveTo>
                  <a:pt x="83" y="51"/>
                </a:moveTo>
                <a:cubicBezTo>
                  <a:pt x="83" y="51"/>
                  <a:pt x="83" y="51"/>
                  <a:pt x="83" y="51"/>
                </a:cubicBezTo>
                <a:cubicBezTo>
                  <a:pt x="83" y="49"/>
                  <a:pt x="84" y="48"/>
                  <a:pt x="86" y="48"/>
                </a:cubicBezTo>
                <a:cubicBezTo>
                  <a:pt x="98" y="48"/>
                  <a:pt x="98" y="48"/>
                  <a:pt x="98" y="48"/>
                </a:cubicBezTo>
                <a:cubicBezTo>
                  <a:pt x="100" y="48"/>
                  <a:pt x="101" y="49"/>
                  <a:pt x="101" y="51"/>
                </a:cubicBezTo>
                <a:cubicBezTo>
                  <a:pt x="101" y="52"/>
                  <a:pt x="100" y="53"/>
                  <a:pt x="98" y="53"/>
                </a:cubicBezTo>
                <a:cubicBezTo>
                  <a:pt x="86" y="53"/>
                  <a:pt x="86" y="53"/>
                  <a:pt x="86" y="53"/>
                </a:cubicBezTo>
                <a:cubicBezTo>
                  <a:pt x="84" y="53"/>
                  <a:pt x="83" y="52"/>
                  <a:pt x="83" y="51"/>
                </a:cubicBezTo>
                <a:close/>
                <a:moveTo>
                  <a:pt x="51" y="23"/>
                </a:moveTo>
                <a:cubicBezTo>
                  <a:pt x="62" y="23"/>
                  <a:pt x="71" y="29"/>
                  <a:pt x="76" y="38"/>
                </a:cubicBezTo>
                <a:cubicBezTo>
                  <a:pt x="76" y="63"/>
                  <a:pt x="76" y="63"/>
                  <a:pt x="76" y="63"/>
                </a:cubicBezTo>
                <a:cubicBezTo>
                  <a:pt x="73" y="67"/>
                  <a:pt x="70" y="71"/>
                  <a:pt x="66" y="74"/>
                </a:cubicBezTo>
                <a:cubicBezTo>
                  <a:pt x="66" y="96"/>
                  <a:pt x="66" y="96"/>
                  <a:pt x="66" y="96"/>
                </a:cubicBezTo>
                <a:cubicBezTo>
                  <a:pt x="66" y="104"/>
                  <a:pt x="60" y="110"/>
                  <a:pt x="52" y="110"/>
                </a:cubicBezTo>
                <a:cubicBezTo>
                  <a:pt x="51" y="110"/>
                  <a:pt x="51" y="110"/>
                  <a:pt x="51" y="110"/>
                </a:cubicBezTo>
                <a:cubicBezTo>
                  <a:pt x="51" y="85"/>
                  <a:pt x="51" y="85"/>
                  <a:pt x="51" y="85"/>
                </a:cubicBezTo>
                <a:cubicBezTo>
                  <a:pt x="60" y="85"/>
                  <a:pt x="60" y="85"/>
                  <a:pt x="60" y="85"/>
                </a:cubicBezTo>
                <a:cubicBezTo>
                  <a:pt x="60" y="72"/>
                  <a:pt x="60" y="72"/>
                  <a:pt x="60" y="72"/>
                </a:cubicBezTo>
                <a:cubicBezTo>
                  <a:pt x="60" y="71"/>
                  <a:pt x="61" y="70"/>
                  <a:pt x="61" y="70"/>
                </a:cubicBezTo>
                <a:cubicBezTo>
                  <a:pt x="68" y="66"/>
                  <a:pt x="73" y="59"/>
                  <a:pt x="73" y="51"/>
                </a:cubicBezTo>
                <a:cubicBezTo>
                  <a:pt x="73" y="45"/>
                  <a:pt x="70" y="39"/>
                  <a:pt x="66" y="35"/>
                </a:cubicBezTo>
                <a:cubicBezTo>
                  <a:pt x="62" y="31"/>
                  <a:pt x="57" y="29"/>
                  <a:pt x="51" y="29"/>
                </a:cubicBezTo>
                <a:cubicBezTo>
                  <a:pt x="51" y="23"/>
                  <a:pt x="51" y="23"/>
                  <a:pt x="51" y="23"/>
                </a:cubicBezTo>
                <a:close/>
                <a:moveTo>
                  <a:pt x="76" y="22"/>
                </a:moveTo>
                <a:cubicBezTo>
                  <a:pt x="74" y="24"/>
                  <a:pt x="74" y="24"/>
                  <a:pt x="74" y="24"/>
                </a:cubicBezTo>
                <a:cubicBezTo>
                  <a:pt x="73" y="25"/>
                  <a:pt x="73" y="27"/>
                  <a:pt x="74" y="28"/>
                </a:cubicBezTo>
                <a:cubicBezTo>
                  <a:pt x="74" y="28"/>
                  <a:pt x="75" y="28"/>
                  <a:pt x="76" y="28"/>
                </a:cubicBezTo>
                <a:cubicBezTo>
                  <a:pt x="76" y="22"/>
                  <a:pt x="76" y="22"/>
                  <a:pt x="76" y="22"/>
                </a:cubicBezTo>
                <a:close/>
                <a:moveTo>
                  <a:pt x="76" y="73"/>
                </a:moveTo>
                <a:cubicBezTo>
                  <a:pt x="75" y="73"/>
                  <a:pt x="74" y="73"/>
                  <a:pt x="74" y="74"/>
                </a:cubicBezTo>
                <a:cubicBezTo>
                  <a:pt x="73" y="75"/>
                  <a:pt x="73" y="77"/>
                  <a:pt x="74" y="78"/>
                </a:cubicBezTo>
                <a:cubicBezTo>
                  <a:pt x="76" y="80"/>
                  <a:pt x="76" y="80"/>
                  <a:pt x="76" y="80"/>
                </a:cubicBezTo>
                <a:cubicBezTo>
                  <a:pt x="76" y="73"/>
                  <a:pt x="76" y="73"/>
                  <a:pt x="76" y="73"/>
                </a:cubicBezTo>
                <a:close/>
                <a:moveTo>
                  <a:pt x="51" y="18"/>
                </a:moveTo>
                <a:cubicBezTo>
                  <a:pt x="51" y="0"/>
                  <a:pt x="51" y="0"/>
                  <a:pt x="51" y="0"/>
                </a:cubicBezTo>
                <a:cubicBezTo>
                  <a:pt x="52" y="0"/>
                  <a:pt x="53" y="2"/>
                  <a:pt x="53" y="3"/>
                </a:cubicBezTo>
                <a:cubicBezTo>
                  <a:pt x="53" y="15"/>
                  <a:pt x="53" y="15"/>
                  <a:pt x="53" y="15"/>
                </a:cubicBezTo>
                <a:cubicBezTo>
                  <a:pt x="53" y="17"/>
                  <a:pt x="52" y="18"/>
                  <a:pt x="51" y="18"/>
                </a:cubicBezTo>
                <a:close/>
                <a:moveTo>
                  <a:pt x="51" y="110"/>
                </a:moveTo>
                <a:cubicBezTo>
                  <a:pt x="49" y="110"/>
                  <a:pt x="49" y="110"/>
                  <a:pt x="49" y="110"/>
                </a:cubicBezTo>
                <a:cubicBezTo>
                  <a:pt x="41" y="110"/>
                  <a:pt x="35" y="104"/>
                  <a:pt x="35" y="96"/>
                </a:cubicBezTo>
                <a:cubicBezTo>
                  <a:pt x="35" y="74"/>
                  <a:pt x="35" y="74"/>
                  <a:pt x="35" y="74"/>
                </a:cubicBezTo>
                <a:cubicBezTo>
                  <a:pt x="31" y="71"/>
                  <a:pt x="27" y="67"/>
                  <a:pt x="25" y="63"/>
                </a:cubicBezTo>
                <a:cubicBezTo>
                  <a:pt x="25" y="39"/>
                  <a:pt x="25" y="39"/>
                  <a:pt x="25" y="39"/>
                </a:cubicBezTo>
                <a:cubicBezTo>
                  <a:pt x="30" y="29"/>
                  <a:pt x="39" y="23"/>
                  <a:pt x="51" y="23"/>
                </a:cubicBezTo>
                <a:cubicBezTo>
                  <a:pt x="51" y="29"/>
                  <a:pt x="51" y="29"/>
                  <a:pt x="51" y="29"/>
                </a:cubicBezTo>
                <a:cubicBezTo>
                  <a:pt x="44" y="29"/>
                  <a:pt x="39" y="31"/>
                  <a:pt x="35" y="35"/>
                </a:cubicBezTo>
                <a:cubicBezTo>
                  <a:pt x="31" y="39"/>
                  <a:pt x="28" y="45"/>
                  <a:pt x="28" y="51"/>
                </a:cubicBezTo>
                <a:cubicBezTo>
                  <a:pt x="28" y="59"/>
                  <a:pt x="33" y="66"/>
                  <a:pt x="39" y="70"/>
                </a:cubicBezTo>
                <a:cubicBezTo>
                  <a:pt x="39" y="70"/>
                  <a:pt x="39" y="70"/>
                  <a:pt x="39" y="70"/>
                </a:cubicBezTo>
                <a:cubicBezTo>
                  <a:pt x="40" y="70"/>
                  <a:pt x="41" y="71"/>
                  <a:pt x="41" y="72"/>
                </a:cubicBezTo>
                <a:cubicBezTo>
                  <a:pt x="41" y="85"/>
                  <a:pt x="41" y="85"/>
                  <a:pt x="41" y="85"/>
                </a:cubicBezTo>
                <a:cubicBezTo>
                  <a:pt x="51" y="85"/>
                  <a:pt x="51" y="85"/>
                  <a:pt x="51" y="85"/>
                </a:cubicBezTo>
                <a:cubicBezTo>
                  <a:pt x="51" y="110"/>
                  <a:pt x="51" y="110"/>
                  <a:pt x="51" y="110"/>
                </a:cubicBezTo>
                <a:close/>
                <a:moveTo>
                  <a:pt x="51" y="0"/>
                </a:moveTo>
                <a:cubicBezTo>
                  <a:pt x="51" y="18"/>
                  <a:pt x="51" y="18"/>
                  <a:pt x="51" y="18"/>
                </a:cubicBezTo>
                <a:cubicBezTo>
                  <a:pt x="50" y="18"/>
                  <a:pt x="50" y="18"/>
                  <a:pt x="50" y="18"/>
                </a:cubicBezTo>
                <a:cubicBezTo>
                  <a:pt x="50" y="18"/>
                  <a:pt x="50" y="18"/>
                  <a:pt x="50" y="18"/>
                </a:cubicBezTo>
                <a:cubicBezTo>
                  <a:pt x="49" y="18"/>
                  <a:pt x="48" y="17"/>
                  <a:pt x="48" y="15"/>
                </a:cubicBezTo>
                <a:cubicBezTo>
                  <a:pt x="48" y="3"/>
                  <a:pt x="48" y="3"/>
                  <a:pt x="48" y="3"/>
                </a:cubicBezTo>
                <a:cubicBezTo>
                  <a:pt x="48" y="1"/>
                  <a:pt x="49" y="0"/>
                  <a:pt x="50" y="0"/>
                </a:cubicBezTo>
                <a:cubicBezTo>
                  <a:pt x="51" y="0"/>
                  <a:pt x="51" y="0"/>
                  <a:pt x="51" y="0"/>
                </a:cubicBezTo>
                <a:close/>
                <a:moveTo>
                  <a:pt x="25" y="79"/>
                </a:moveTo>
                <a:cubicBezTo>
                  <a:pt x="27" y="78"/>
                  <a:pt x="27" y="78"/>
                  <a:pt x="27" y="78"/>
                </a:cubicBezTo>
                <a:cubicBezTo>
                  <a:pt x="28" y="77"/>
                  <a:pt x="28" y="75"/>
                  <a:pt x="27" y="74"/>
                </a:cubicBezTo>
                <a:cubicBezTo>
                  <a:pt x="27" y="73"/>
                  <a:pt x="26" y="73"/>
                  <a:pt x="25" y="73"/>
                </a:cubicBezTo>
                <a:cubicBezTo>
                  <a:pt x="25" y="79"/>
                  <a:pt x="25" y="79"/>
                  <a:pt x="25" y="79"/>
                </a:cubicBezTo>
                <a:close/>
                <a:moveTo>
                  <a:pt x="25" y="28"/>
                </a:moveTo>
                <a:cubicBezTo>
                  <a:pt x="26" y="28"/>
                  <a:pt x="27" y="28"/>
                  <a:pt x="27" y="28"/>
                </a:cubicBezTo>
                <a:cubicBezTo>
                  <a:pt x="28" y="27"/>
                  <a:pt x="28" y="25"/>
                  <a:pt x="27" y="24"/>
                </a:cubicBezTo>
                <a:cubicBezTo>
                  <a:pt x="25" y="22"/>
                  <a:pt x="25" y="22"/>
                  <a:pt x="25" y="22"/>
                </a:cubicBezTo>
                <a:lnTo>
                  <a:pt x="25" y="28"/>
                </a:lnTo>
                <a:close/>
                <a:moveTo>
                  <a:pt x="25" y="63"/>
                </a:moveTo>
                <a:cubicBezTo>
                  <a:pt x="24" y="59"/>
                  <a:pt x="23" y="55"/>
                  <a:pt x="23" y="51"/>
                </a:cubicBezTo>
                <a:cubicBezTo>
                  <a:pt x="23" y="46"/>
                  <a:pt x="24" y="42"/>
                  <a:pt x="25" y="39"/>
                </a:cubicBezTo>
                <a:cubicBezTo>
                  <a:pt x="25" y="63"/>
                  <a:pt x="25" y="63"/>
                  <a:pt x="25" y="63"/>
                </a:cubicBezTo>
                <a:close/>
                <a:moveTo>
                  <a:pt x="25" y="22"/>
                </a:moveTo>
                <a:cubicBezTo>
                  <a:pt x="25" y="28"/>
                  <a:pt x="25" y="28"/>
                  <a:pt x="25" y="28"/>
                </a:cubicBezTo>
                <a:cubicBezTo>
                  <a:pt x="25" y="28"/>
                  <a:pt x="24" y="28"/>
                  <a:pt x="23" y="28"/>
                </a:cubicBezTo>
                <a:cubicBezTo>
                  <a:pt x="23" y="28"/>
                  <a:pt x="23" y="28"/>
                  <a:pt x="23" y="28"/>
                </a:cubicBezTo>
                <a:cubicBezTo>
                  <a:pt x="15" y="19"/>
                  <a:pt x="15" y="19"/>
                  <a:pt x="15" y="19"/>
                </a:cubicBezTo>
                <a:cubicBezTo>
                  <a:pt x="14" y="18"/>
                  <a:pt x="14" y="16"/>
                  <a:pt x="15" y="15"/>
                </a:cubicBezTo>
                <a:cubicBezTo>
                  <a:pt x="16" y="14"/>
                  <a:pt x="17" y="14"/>
                  <a:pt x="18" y="15"/>
                </a:cubicBezTo>
                <a:cubicBezTo>
                  <a:pt x="25" y="22"/>
                  <a:pt x="25" y="22"/>
                  <a:pt x="25" y="22"/>
                </a:cubicBezTo>
                <a:close/>
                <a:moveTo>
                  <a:pt x="25" y="73"/>
                </a:moveTo>
                <a:cubicBezTo>
                  <a:pt x="25" y="79"/>
                  <a:pt x="25" y="79"/>
                  <a:pt x="25" y="79"/>
                </a:cubicBezTo>
                <a:cubicBezTo>
                  <a:pt x="18" y="86"/>
                  <a:pt x="18" y="86"/>
                  <a:pt x="18" y="86"/>
                </a:cubicBezTo>
                <a:cubicBezTo>
                  <a:pt x="17" y="87"/>
                  <a:pt x="16" y="87"/>
                  <a:pt x="15" y="86"/>
                </a:cubicBezTo>
                <a:cubicBezTo>
                  <a:pt x="14" y="85"/>
                  <a:pt x="14" y="84"/>
                  <a:pt x="15" y="83"/>
                </a:cubicBezTo>
                <a:cubicBezTo>
                  <a:pt x="23" y="74"/>
                  <a:pt x="23" y="74"/>
                  <a:pt x="23" y="74"/>
                </a:cubicBezTo>
                <a:cubicBezTo>
                  <a:pt x="23" y="74"/>
                  <a:pt x="23" y="74"/>
                  <a:pt x="23" y="74"/>
                </a:cubicBezTo>
                <a:cubicBezTo>
                  <a:pt x="24" y="73"/>
                  <a:pt x="25" y="73"/>
                  <a:pt x="25" y="73"/>
                </a:cubicBezTo>
                <a:close/>
                <a:moveTo>
                  <a:pt x="3" y="48"/>
                </a:moveTo>
                <a:cubicBezTo>
                  <a:pt x="3" y="48"/>
                  <a:pt x="3" y="48"/>
                  <a:pt x="3" y="48"/>
                </a:cubicBezTo>
                <a:cubicBezTo>
                  <a:pt x="15" y="48"/>
                  <a:pt x="15" y="48"/>
                  <a:pt x="15" y="48"/>
                </a:cubicBezTo>
                <a:cubicBezTo>
                  <a:pt x="16" y="48"/>
                  <a:pt x="18" y="49"/>
                  <a:pt x="18" y="51"/>
                </a:cubicBezTo>
                <a:cubicBezTo>
                  <a:pt x="18" y="52"/>
                  <a:pt x="16" y="53"/>
                  <a:pt x="15" y="53"/>
                </a:cubicBezTo>
                <a:cubicBezTo>
                  <a:pt x="3" y="53"/>
                  <a:pt x="3" y="53"/>
                  <a:pt x="3" y="53"/>
                </a:cubicBezTo>
                <a:cubicBezTo>
                  <a:pt x="1" y="53"/>
                  <a:pt x="0" y="52"/>
                  <a:pt x="0" y="51"/>
                </a:cubicBezTo>
                <a:cubicBezTo>
                  <a:pt x="0" y="49"/>
                  <a:pt x="1" y="48"/>
                  <a:pt x="3" y="48"/>
                </a:cubicBezTo>
                <a:close/>
              </a:path>
            </a:pathLst>
          </a:custGeom>
          <a:solidFill>
            <a:srgbClr val="C160DE"/>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05" name="Freeform 24"/>
          <p:cNvSpPr>
            <a:spLocks noChangeAspect="1" noEditPoints="1"/>
          </p:cNvSpPr>
          <p:nvPr/>
        </p:nvSpPr>
        <p:spPr bwMode="auto">
          <a:xfrm>
            <a:off x="7764463" y="1795463"/>
            <a:ext cx="360362" cy="360362"/>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26 w 60"/>
              <a:gd name="T11" fmla="*/ 44 h 60"/>
              <a:gd name="T12" fmla="*/ 12 w 60"/>
              <a:gd name="T13" fmla="*/ 30 h 60"/>
              <a:gd name="T14" fmla="*/ 17 w 60"/>
              <a:gd name="T15" fmla="*/ 24 h 60"/>
              <a:gd name="T16" fmla="*/ 26 w 60"/>
              <a:gd name="T17" fmla="*/ 33 h 60"/>
              <a:gd name="T18" fmla="*/ 43 w 60"/>
              <a:gd name="T19" fmla="*/ 16 h 60"/>
              <a:gd name="T20" fmla="*/ 48 w 60"/>
              <a:gd name="T21" fmla="*/ 22 h 60"/>
              <a:gd name="T22" fmla="*/ 26 w 60"/>
              <a:gd name="T2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chemeClr val="accent6"/>
          </a:solidFill>
          <a:ln>
            <a:noFill/>
          </a:ln>
        </p:spPr>
        <p:txBody>
          <a:bodyPr/>
          <a:lstStyle/>
          <a:p>
            <a:pPr fontAlgn="auto">
              <a:spcBef>
                <a:spcPts val="0"/>
              </a:spcBef>
              <a:spcAft>
                <a:spcPts val="0"/>
              </a:spcAft>
              <a:buFontTx/>
              <a:buNone/>
              <a:defRPr/>
            </a:pPr>
            <a:endParaRPr lang="zh-CN" altLang="en-US">
              <a:latin typeface="+mn-lt"/>
              <a:ea typeface="+mn-ea"/>
            </a:endParaRPr>
          </a:p>
        </p:txBody>
      </p:sp>
      <p:sp>
        <p:nvSpPr>
          <p:cNvPr id="206" name="文本框 205"/>
          <p:cNvSpPr txBox="1"/>
          <p:nvPr/>
        </p:nvSpPr>
        <p:spPr>
          <a:xfrm>
            <a:off x="8234363" y="1790700"/>
            <a:ext cx="2574925" cy="369888"/>
          </a:xfrm>
          <a:prstGeom prst="rect">
            <a:avLst/>
          </a:prstGeom>
          <a:noFill/>
        </p:spPr>
        <p:txBody>
          <a:bodyPr wrap="none">
            <a:spAutoFit/>
          </a:bodyPr>
          <a:lstStyle/>
          <a:p>
            <a:pPr fontAlgn="auto">
              <a:spcBef>
                <a:spcPts val="0"/>
              </a:spcBef>
              <a:spcAft>
                <a:spcPts val="0"/>
              </a:spcAft>
              <a:buFontTx/>
              <a:buNone/>
              <a:defRPr/>
            </a:pPr>
            <a:r>
              <a:rPr lang="en-US" altLang="zh-CN" dirty="0">
                <a:solidFill>
                  <a:schemeClr val="accent6"/>
                </a:solidFill>
                <a:latin typeface="+mn-lt"/>
                <a:ea typeface="+mn-ea"/>
              </a:rPr>
              <a:t>YOUR TEXT GOES HERE</a:t>
            </a:r>
            <a:endParaRPr lang="zh-CN" altLang="en-US" dirty="0">
              <a:solidFill>
                <a:schemeClr val="accent6"/>
              </a:solidFill>
              <a:latin typeface="+mn-lt"/>
              <a:ea typeface="+mn-ea"/>
            </a:endParaRPr>
          </a:p>
        </p:txBody>
      </p:sp>
      <p:sp>
        <p:nvSpPr>
          <p:cNvPr id="37066" name="文本框 206"/>
          <p:cNvSpPr txBox="1">
            <a:spLocks noChangeArrowheads="1"/>
          </p:cNvSpPr>
          <p:nvPr/>
        </p:nvSpPr>
        <p:spPr bwMode="auto">
          <a:xfrm>
            <a:off x="8234363" y="2155825"/>
            <a:ext cx="3106737" cy="1074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208" name="Freeform 24"/>
          <p:cNvSpPr>
            <a:spLocks noChangeAspect="1" noEditPoints="1"/>
          </p:cNvSpPr>
          <p:nvPr/>
        </p:nvSpPr>
        <p:spPr bwMode="auto">
          <a:xfrm>
            <a:off x="7764463" y="3475038"/>
            <a:ext cx="360362" cy="358775"/>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26 w 60"/>
              <a:gd name="T11" fmla="*/ 44 h 60"/>
              <a:gd name="T12" fmla="*/ 12 w 60"/>
              <a:gd name="T13" fmla="*/ 30 h 60"/>
              <a:gd name="T14" fmla="*/ 17 w 60"/>
              <a:gd name="T15" fmla="*/ 24 h 60"/>
              <a:gd name="T16" fmla="*/ 26 w 60"/>
              <a:gd name="T17" fmla="*/ 33 h 60"/>
              <a:gd name="T18" fmla="*/ 43 w 60"/>
              <a:gd name="T19" fmla="*/ 16 h 60"/>
              <a:gd name="T20" fmla="*/ 48 w 60"/>
              <a:gd name="T21" fmla="*/ 22 h 60"/>
              <a:gd name="T22" fmla="*/ 26 w 60"/>
              <a:gd name="T2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chemeClr val="accent6"/>
          </a:solidFill>
          <a:ln>
            <a:noFill/>
          </a:ln>
        </p:spPr>
        <p:txBody>
          <a:bodyPr/>
          <a:lstStyle/>
          <a:p>
            <a:pPr fontAlgn="auto">
              <a:spcBef>
                <a:spcPts val="0"/>
              </a:spcBef>
              <a:spcAft>
                <a:spcPts val="0"/>
              </a:spcAft>
              <a:buFontTx/>
              <a:buNone/>
              <a:defRPr/>
            </a:pPr>
            <a:endParaRPr lang="zh-CN" altLang="en-US">
              <a:latin typeface="+mn-lt"/>
              <a:ea typeface="+mn-ea"/>
            </a:endParaRPr>
          </a:p>
        </p:txBody>
      </p:sp>
      <p:sp>
        <p:nvSpPr>
          <p:cNvPr id="209" name="文本框 208"/>
          <p:cNvSpPr txBox="1"/>
          <p:nvPr/>
        </p:nvSpPr>
        <p:spPr>
          <a:xfrm>
            <a:off x="8234363" y="3470275"/>
            <a:ext cx="2574925" cy="368300"/>
          </a:xfrm>
          <a:prstGeom prst="rect">
            <a:avLst/>
          </a:prstGeom>
          <a:noFill/>
        </p:spPr>
        <p:txBody>
          <a:bodyPr wrap="none">
            <a:spAutoFit/>
          </a:bodyPr>
          <a:lstStyle/>
          <a:p>
            <a:pPr fontAlgn="auto">
              <a:spcBef>
                <a:spcPts val="0"/>
              </a:spcBef>
              <a:spcAft>
                <a:spcPts val="0"/>
              </a:spcAft>
              <a:buFontTx/>
              <a:buNone/>
              <a:defRPr/>
            </a:pPr>
            <a:r>
              <a:rPr lang="en-US" altLang="zh-CN" dirty="0">
                <a:solidFill>
                  <a:schemeClr val="accent6"/>
                </a:solidFill>
                <a:latin typeface="+mn-lt"/>
                <a:ea typeface="+mn-ea"/>
              </a:rPr>
              <a:t>YOUR TEXT GOES HERE</a:t>
            </a:r>
            <a:endParaRPr lang="zh-CN" altLang="en-US" dirty="0">
              <a:solidFill>
                <a:schemeClr val="accent6"/>
              </a:solidFill>
              <a:latin typeface="+mn-lt"/>
              <a:ea typeface="+mn-ea"/>
            </a:endParaRPr>
          </a:p>
        </p:txBody>
      </p:sp>
      <p:sp>
        <p:nvSpPr>
          <p:cNvPr id="37069" name="文本框 209"/>
          <p:cNvSpPr txBox="1">
            <a:spLocks noChangeArrowheads="1"/>
          </p:cNvSpPr>
          <p:nvPr/>
        </p:nvSpPr>
        <p:spPr bwMode="auto">
          <a:xfrm>
            <a:off x="8234363" y="3833813"/>
            <a:ext cx="3106737"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37070" name="Freeform 24"/>
          <p:cNvSpPr>
            <a:spLocks noChangeAspect="1" noEditPoints="1" noChangeArrowheads="1"/>
          </p:cNvSpPr>
          <p:nvPr/>
        </p:nvSpPr>
        <p:spPr bwMode="auto">
          <a:xfrm>
            <a:off x="850900" y="1795463"/>
            <a:ext cx="358775" cy="360362"/>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26 w 60"/>
              <a:gd name="T11" fmla="*/ 44 h 60"/>
              <a:gd name="T12" fmla="*/ 12 w 60"/>
              <a:gd name="T13" fmla="*/ 30 h 60"/>
              <a:gd name="T14" fmla="*/ 17 w 60"/>
              <a:gd name="T15" fmla="*/ 24 h 60"/>
              <a:gd name="T16" fmla="*/ 26 w 60"/>
              <a:gd name="T17" fmla="*/ 33 h 60"/>
              <a:gd name="T18" fmla="*/ 43 w 60"/>
              <a:gd name="T19" fmla="*/ 16 h 60"/>
              <a:gd name="T20" fmla="*/ 48 w 60"/>
              <a:gd name="T21" fmla="*/ 22 h 60"/>
              <a:gd name="T22" fmla="*/ 26 w 60"/>
              <a:gd name="T2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rgbClr val="4AD1E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71" name="文本框 211"/>
          <p:cNvSpPr txBox="1">
            <a:spLocks noChangeArrowheads="1"/>
          </p:cNvSpPr>
          <p:nvPr/>
        </p:nvSpPr>
        <p:spPr bwMode="auto">
          <a:xfrm>
            <a:off x="1319213" y="1790700"/>
            <a:ext cx="25749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solidFill>
                  <a:srgbClr val="4AD1EA"/>
                </a:solidFill>
              </a:rPr>
              <a:t>YOUR TEXT GOES HERE</a:t>
            </a:r>
            <a:endParaRPr lang="zh-CN" altLang="en-US">
              <a:solidFill>
                <a:srgbClr val="4AD1EA"/>
              </a:solidFill>
            </a:endParaRPr>
          </a:p>
        </p:txBody>
      </p:sp>
      <p:sp>
        <p:nvSpPr>
          <p:cNvPr id="37072" name="文本框 212"/>
          <p:cNvSpPr txBox="1">
            <a:spLocks noChangeArrowheads="1"/>
          </p:cNvSpPr>
          <p:nvPr/>
        </p:nvSpPr>
        <p:spPr bwMode="auto">
          <a:xfrm>
            <a:off x="1319213" y="2155825"/>
            <a:ext cx="3108325" cy="1074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37073" name="Freeform 24"/>
          <p:cNvSpPr>
            <a:spLocks noChangeAspect="1" noEditPoints="1" noChangeArrowheads="1"/>
          </p:cNvSpPr>
          <p:nvPr/>
        </p:nvSpPr>
        <p:spPr bwMode="auto">
          <a:xfrm>
            <a:off x="850900" y="3475038"/>
            <a:ext cx="358775" cy="358775"/>
          </a:xfrm>
          <a:custGeom>
            <a:avLst/>
            <a:gdLst>
              <a:gd name="T0" fmla="*/ 30 w 60"/>
              <a:gd name="T1" fmla="*/ 0 h 60"/>
              <a:gd name="T2" fmla="*/ 0 w 60"/>
              <a:gd name="T3" fmla="*/ 30 h 60"/>
              <a:gd name="T4" fmla="*/ 30 w 60"/>
              <a:gd name="T5" fmla="*/ 60 h 60"/>
              <a:gd name="T6" fmla="*/ 60 w 60"/>
              <a:gd name="T7" fmla="*/ 30 h 60"/>
              <a:gd name="T8" fmla="*/ 30 w 60"/>
              <a:gd name="T9" fmla="*/ 0 h 60"/>
              <a:gd name="T10" fmla="*/ 26 w 60"/>
              <a:gd name="T11" fmla="*/ 44 h 60"/>
              <a:gd name="T12" fmla="*/ 12 w 60"/>
              <a:gd name="T13" fmla="*/ 30 h 60"/>
              <a:gd name="T14" fmla="*/ 17 w 60"/>
              <a:gd name="T15" fmla="*/ 24 h 60"/>
              <a:gd name="T16" fmla="*/ 26 w 60"/>
              <a:gd name="T17" fmla="*/ 33 h 60"/>
              <a:gd name="T18" fmla="*/ 43 w 60"/>
              <a:gd name="T19" fmla="*/ 16 h 60"/>
              <a:gd name="T20" fmla="*/ 48 w 60"/>
              <a:gd name="T21" fmla="*/ 22 h 60"/>
              <a:gd name="T22" fmla="*/ 26 w 60"/>
              <a:gd name="T23"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60">
                <a:moveTo>
                  <a:pt x="30" y="0"/>
                </a:moveTo>
                <a:cubicBezTo>
                  <a:pt x="13" y="0"/>
                  <a:pt x="0" y="13"/>
                  <a:pt x="0" y="30"/>
                </a:cubicBezTo>
                <a:cubicBezTo>
                  <a:pt x="0" y="47"/>
                  <a:pt x="13" y="60"/>
                  <a:pt x="30" y="60"/>
                </a:cubicBezTo>
                <a:cubicBezTo>
                  <a:pt x="47" y="60"/>
                  <a:pt x="60" y="47"/>
                  <a:pt x="60" y="30"/>
                </a:cubicBezTo>
                <a:cubicBezTo>
                  <a:pt x="60" y="13"/>
                  <a:pt x="47" y="0"/>
                  <a:pt x="30" y="0"/>
                </a:cubicBezTo>
                <a:close/>
                <a:moveTo>
                  <a:pt x="26" y="44"/>
                </a:moveTo>
                <a:cubicBezTo>
                  <a:pt x="12" y="30"/>
                  <a:pt x="12" y="30"/>
                  <a:pt x="12" y="30"/>
                </a:cubicBezTo>
                <a:cubicBezTo>
                  <a:pt x="17" y="24"/>
                  <a:pt x="17" y="24"/>
                  <a:pt x="17" y="24"/>
                </a:cubicBezTo>
                <a:cubicBezTo>
                  <a:pt x="26" y="33"/>
                  <a:pt x="26" y="33"/>
                  <a:pt x="26" y="33"/>
                </a:cubicBezTo>
                <a:cubicBezTo>
                  <a:pt x="43" y="16"/>
                  <a:pt x="43" y="16"/>
                  <a:pt x="43" y="16"/>
                </a:cubicBezTo>
                <a:cubicBezTo>
                  <a:pt x="48" y="22"/>
                  <a:pt x="48" y="22"/>
                  <a:pt x="48" y="22"/>
                </a:cubicBezTo>
                <a:lnTo>
                  <a:pt x="26" y="44"/>
                </a:lnTo>
                <a:close/>
              </a:path>
            </a:pathLst>
          </a:custGeom>
          <a:solidFill>
            <a:srgbClr val="4AD1E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7074" name="文本框 214"/>
          <p:cNvSpPr txBox="1">
            <a:spLocks noChangeArrowheads="1"/>
          </p:cNvSpPr>
          <p:nvPr/>
        </p:nvSpPr>
        <p:spPr bwMode="auto">
          <a:xfrm>
            <a:off x="1319213" y="3470275"/>
            <a:ext cx="2574925"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solidFill>
                  <a:srgbClr val="4AD1EA"/>
                </a:solidFill>
              </a:rPr>
              <a:t>YOUR TEXT GOES HERE</a:t>
            </a:r>
            <a:endParaRPr lang="zh-CN" altLang="en-US">
              <a:solidFill>
                <a:srgbClr val="4AD1EA"/>
              </a:solidFill>
            </a:endParaRPr>
          </a:p>
        </p:txBody>
      </p:sp>
      <p:sp>
        <p:nvSpPr>
          <p:cNvPr id="37075" name="文本框 215"/>
          <p:cNvSpPr txBox="1">
            <a:spLocks noChangeArrowheads="1"/>
          </p:cNvSpPr>
          <p:nvPr/>
        </p:nvSpPr>
        <p:spPr bwMode="auto">
          <a:xfrm>
            <a:off x="1319213" y="3833813"/>
            <a:ext cx="3108325" cy="1074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37076" name="文本框 216"/>
          <p:cNvSpPr txBox="1">
            <a:spLocks noChangeArrowheads="1"/>
          </p:cNvSpPr>
          <p:nvPr/>
        </p:nvSpPr>
        <p:spPr bwMode="auto">
          <a:xfrm>
            <a:off x="5140325" y="4937125"/>
            <a:ext cx="1916113" cy="40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1000"/>
              </a:spcAft>
            </a:pPr>
            <a:r>
              <a:rPr lang="en-US" altLang="zh-CN">
                <a:solidFill>
                  <a:srgbClr val="4AD1EA"/>
                </a:solidFill>
              </a:rPr>
              <a:t>TEXT GOES HERE</a:t>
            </a:r>
            <a:endParaRPr lang="zh-CN" altLang="en-US">
              <a:solidFill>
                <a:srgbClr val="4AD1EA"/>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38914"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空心弧 4"/>
          <p:cNvSpPr>
            <a:spLocks noChangeAspect="1"/>
          </p:cNvSpPr>
          <p:nvPr/>
        </p:nvSpPr>
        <p:spPr>
          <a:xfrm>
            <a:off x="1854200" y="2741613"/>
            <a:ext cx="1804988" cy="1804987"/>
          </a:xfrm>
          <a:prstGeom prst="blockArc">
            <a:avLst>
              <a:gd name="adj1" fmla="val 10800000"/>
              <a:gd name="adj2" fmla="val 21800"/>
              <a:gd name="adj3" fmla="val 7473"/>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9" name="空心弧 8"/>
          <p:cNvSpPr>
            <a:spLocks noChangeAspect="1"/>
          </p:cNvSpPr>
          <p:nvPr/>
        </p:nvSpPr>
        <p:spPr>
          <a:xfrm flipV="1">
            <a:off x="3524250" y="2741613"/>
            <a:ext cx="1804988" cy="1804987"/>
          </a:xfrm>
          <a:prstGeom prst="blockArc">
            <a:avLst>
              <a:gd name="adj1" fmla="val 10800000"/>
              <a:gd name="adj2" fmla="val 21800"/>
              <a:gd name="adj3" fmla="val 747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10" name="空心弧 9"/>
          <p:cNvSpPr>
            <a:spLocks noChangeAspect="1"/>
          </p:cNvSpPr>
          <p:nvPr/>
        </p:nvSpPr>
        <p:spPr>
          <a:xfrm>
            <a:off x="5194300" y="2741613"/>
            <a:ext cx="1803400" cy="1804987"/>
          </a:xfrm>
          <a:prstGeom prst="blockArc">
            <a:avLst>
              <a:gd name="adj1" fmla="val 10800000"/>
              <a:gd name="adj2" fmla="val 21800"/>
              <a:gd name="adj3" fmla="val 7473"/>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11" name="空心弧 10"/>
          <p:cNvSpPr>
            <a:spLocks noChangeAspect="1"/>
          </p:cNvSpPr>
          <p:nvPr/>
        </p:nvSpPr>
        <p:spPr>
          <a:xfrm flipV="1">
            <a:off x="6862763" y="2741613"/>
            <a:ext cx="1804987" cy="1804987"/>
          </a:xfrm>
          <a:prstGeom prst="blockArc">
            <a:avLst>
              <a:gd name="adj1" fmla="val 10800000"/>
              <a:gd name="adj2" fmla="val 21800"/>
              <a:gd name="adj3" fmla="val 7473"/>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12" name="空心弧 11"/>
          <p:cNvSpPr>
            <a:spLocks noChangeAspect="1"/>
          </p:cNvSpPr>
          <p:nvPr/>
        </p:nvSpPr>
        <p:spPr>
          <a:xfrm>
            <a:off x="8532813" y="2741613"/>
            <a:ext cx="1804987" cy="1804987"/>
          </a:xfrm>
          <a:prstGeom prst="blockArc">
            <a:avLst>
              <a:gd name="adj1" fmla="val 10800000"/>
              <a:gd name="adj2" fmla="val 21800"/>
              <a:gd name="adj3" fmla="val 7473"/>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solidFill>
                <a:schemeClr val="tx1"/>
              </a:solidFill>
            </a:endParaRPr>
          </a:p>
        </p:txBody>
      </p:sp>
      <p:sp>
        <p:nvSpPr>
          <p:cNvPr id="13" name="椭圆 12"/>
          <p:cNvSpPr>
            <a:spLocks noChangeAspect="1"/>
          </p:cNvSpPr>
          <p:nvPr/>
        </p:nvSpPr>
        <p:spPr>
          <a:xfrm>
            <a:off x="2216150" y="30988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椭圆 13"/>
          <p:cNvSpPr>
            <a:spLocks noChangeAspect="1"/>
          </p:cNvSpPr>
          <p:nvPr/>
        </p:nvSpPr>
        <p:spPr>
          <a:xfrm>
            <a:off x="3886200" y="3098800"/>
            <a:ext cx="1079500"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椭圆 14"/>
          <p:cNvSpPr>
            <a:spLocks noChangeAspect="1"/>
          </p:cNvSpPr>
          <p:nvPr/>
        </p:nvSpPr>
        <p:spPr>
          <a:xfrm>
            <a:off x="5556250" y="30988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椭圆 15"/>
          <p:cNvSpPr>
            <a:spLocks noChangeAspect="1"/>
          </p:cNvSpPr>
          <p:nvPr/>
        </p:nvSpPr>
        <p:spPr>
          <a:xfrm>
            <a:off x="7226300" y="3098800"/>
            <a:ext cx="1079500"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7" name="椭圆 16"/>
          <p:cNvSpPr>
            <a:spLocks noChangeAspect="1"/>
          </p:cNvSpPr>
          <p:nvPr/>
        </p:nvSpPr>
        <p:spPr>
          <a:xfrm>
            <a:off x="8896350" y="30988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8" name="任意多边形 17"/>
          <p:cNvSpPr>
            <a:spLocks noChangeAspect="1"/>
          </p:cNvSpPr>
          <p:nvPr/>
        </p:nvSpPr>
        <p:spPr>
          <a:xfrm>
            <a:off x="2635250" y="4284663"/>
            <a:ext cx="107950" cy="385762"/>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9" name="任意多边形 18"/>
          <p:cNvSpPr>
            <a:spLocks noChangeAspect="1"/>
          </p:cNvSpPr>
          <p:nvPr/>
        </p:nvSpPr>
        <p:spPr>
          <a:xfrm>
            <a:off x="4371975" y="2590800"/>
            <a:ext cx="107950" cy="385763"/>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0" name="任意多边形 19"/>
          <p:cNvSpPr>
            <a:spLocks noChangeAspect="1"/>
          </p:cNvSpPr>
          <p:nvPr/>
        </p:nvSpPr>
        <p:spPr>
          <a:xfrm>
            <a:off x="6042025" y="4284663"/>
            <a:ext cx="107950" cy="385762"/>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1" name="任意多边形 20"/>
          <p:cNvSpPr>
            <a:spLocks noChangeAspect="1"/>
          </p:cNvSpPr>
          <p:nvPr/>
        </p:nvSpPr>
        <p:spPr>
          <a:xfrm>
            <a:off x="7712075" y="2590800"/>
            <a:ext cx="107950" cy="385763"/>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 name="任意多边形 21"/>
          <p:cNvSpPr>
            <a:spLocks noChangeAspect="1"/>
          </p:cNvSpPr>
          <p:nvPr/>
        </p:nvSpPr>
        <p:spPr>
          <a:xfrm>
            <a:off x="9448800" y="4284663"/>
            <a:ext cx="107950" cy="385762"/>
          </a:xfrm>
          <a:custGeom>
            <a:avLst/>
            <a:gdLst>
              <a:gd name="connsiteX0" fmla="*/ 90000 w 180000"/>
              <a:gd name="connsiteY0" fmla="*/ 463078 h 643078"/>
              <a:gd name="connsiteX1" fmla="*/ 180000 w 180000"/>
              <a:gd name="connsiteY1" fmla="*/ 553078 h 643078"/>
              <a:gd name="connsiteX2" fmla="*/ 90000 w 180000"/>
              <a:gd name="connsiteY2" fmla="*/ 643078 h 643078"/>
              <a:gd name="connsiteX3" fmla="*/ 0 w 180000"/>
              <a:gd name="connsiteY3" fmla="*/ 553078 h 643078"/>
              <a:gd name="connsiteX4" fmla="*/ 90000 w 180000"/>
              <a:gd name="connsiteY4" fmla="*/ 463078 h 643078"/>
              <a:gd name="connsiteX5" fmla="*/ 90000 w 180000"/>
              <a:gd name="connsiteY5" fmla="*/ 237363 h 643078"/>
              <a:gd name="connsiteX6" fmla="*/ 180000 w 180000"/>
              <a:gd name="connsiteY6" fmla="*/ 327363 h 643078"/>
              <a:gd name="connsiteX7" fmla="*/ 90000 w 180000"/>
              <a:gd name="connsiteY7" fmla="*/ 417363 h 643078"/>
              <a:gd name="connsiteX8" fmla="*/ 0 w 180000"/>
              <a:gd name="connsiteY8" fmla="*/ 327363 h 643078"/>
              <a:gd name="connsiteX9" fmla="*/ 90000 w 180000"/>
              <a:gd name="connsiteY9" fmla="*/ 237363 h 643078"/>
              <a:gd name="connsiteX10" fmla="*/ 90000 w 180000"/>
              <a:gd name="connsiteY10" fmla="*/ 0 h 643078"/>
              <a:gd name="connsiteX11" fmla="*/ 180000 w 180000"/>
              <a:gd name="connsiteY11" fmla="*/ 90000 h 643078"/>
              <a:gd name="connsiteX12" fmla="*/ 90000 w 180000"/>
              <a:gd name="connsiteY12" fmla="*/ 180000 h 643078"/>
              <a:gd name="connsiteX13" fmla="*/ 0 w 180000"/>
              <a:gd name="connsiteY13" fmla="*/ 90000 h 643078"/>
              <a:gd name="connsiteX14" fmla="*/ 90000 w 180000"/>
              <a:gd name="connsiteY14" fmla="*/ 0 h 643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000" h="643078">
                <a:moveTo>
                  <a:pt x="90000" y="463078"/>
                </a:moveTo>
                <a:cubicBezTo>
                  <a:pt x="139706" y="463078"/>
                  <a:pt x="180000" y="503372"/>
                  <a:pt x="180000" y="553078"/>
                </a:cubicBezTo>
                <a:cubicBezTo>
                  <a:pt x="180000" y="602784"/>
                  <a:pt x="139706" y="643078"/>
                  <a:pt x="90000" y="643078"/>
                </a:cubicBezTo>
                <a:cubicBezTo>
                  <a:pt x="40294" y="643078"/>
                  <a:pt x="0" y="602784"/>
                  <a:pt x="0" y="553078"/>
                </a:cubicBezTo>
                <a:cubicBezTo>
                  <a:pt x="0" y="503372"/>
                  <a:pt x="40294" y="463078"/>
                  <a:pt x="90000" y="463078"/>
                </a:cubicBezTo>
                <a:close/>
                <a:moveTo>
                  <a:pt x="90000" y="237363"/>
                </a:moveTo>
                <a:cubicBezTo>
                  <a:pt x="139706" y="237363"/>
                  <a:pt x="180000" y="277657"/>
                  <a:pt x="180000" y="327363"/>
                </a:cubicBezTo>
                <a:cubicBezTo>
                  <a:pt x="180000" y="377069"/>
                  <a:pt x="139706" y="417363"/>
                  <a:pt x="90000" y="417363"/>
                </a:cubicBezTo>
                <a:cubicBezTo>
                  <a:pt x="40294" y="417363"/>
                  <a:pt x="0" y="377069"/>
                  <a:pt x="0" y="327363"/>
                </a:cubicBezTo>
                <a:cubicBezTo>
                  <a:pt x="0" y="277657"/>
                  <a:pt x="40294" y="237363"/>
                  <a:pt x="90000" y="237363"/>
                </a:cubicBezTo>
                <a:close/>
                <a:moveTo>
                  <a:pt x="90000" y="0"/>
                </a:moveTo>
                <a:cubicBezTo>
                  <a:pt x="139706" y="0"/>
                  <a:pt x="180000" y="40294"/>
                  <a:pt x="180000" y="90000"/>
                </a:cubicBezTo>
                <a:cubicBezTo>
                  <a:pt x="180000" y="139706"/>
                  <a:pt x="139706" y="180000"/>
                  <a:pt x="90000" y="180000"/>
                </a:cubicBezTo>
                <a:cubicBezTo>
                  <a:pt x="40294" y="180000"/>
                  <a:pt x="0" y="139706"/>
                  <a:pt x="0" y="90000"/>
                </a:cubicBezTo>
                <a:cubicBezTo>
                  <a:pt x="0" y="40294"/>
                  <a:pt x="40294" y="0"/>
                  <a:pt x="9000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3" name="矩形 22"/>
          <p:cNvSpPr/>
          <p:nvPr/>
        </p:nvSpPr>
        <p:spPr>
          <a:xfrm>
            <a:off x="3386138" y="2005013"/>
            <a:ext cx="2079625" cy="523875"/>
          </a:xfrm>
          <a:prstGeom prst="rect">
            <a:avLst/>
          </a:prstGeom>
        </p:spPr>
        <p:txBody>
          <a:bodyPr>
            <a:spAutoFit/>
          </a:bodyPr>
          <a:lstStyle/>
          <a:p>
            <a:pPr algn="ctr" fontAlgn="auto">
              <a:spcBef>
                <a:spcPts val="0"/>
              </a:spcBef>
              <a:spcAft>
                <a:spcPts val="0"/>
              </a:spcAft>
              <a:buFontTx/>
              <a:buNone/>
              <a:defRPr/>
            </a:pPr>
            <a:r>
              <a:rPr lang="en-US" altLang="zh-CN" sz="1400" dirty="0">
                <a:solidFill>
                  <a:schemeClr val="tx1">
                    <a:lumMod val="65000"/>
                    <a:lumOff val="35000"/>
                  </a:schemeClr>
                </a:solidFill>
                <a:latin typeface="+mn-lt"/>
                <a:ea typeface="+mn-ea"/>
              </a:rPr>
              <a:t>This text will not appear in a consistent order. </a:t>
            </a:r>
            <a:endParaRPr lang="zh-CN" altLang="en-US" sz="1400" dirty="0">
              <a:solidFill>
                <a:schemeClr val="tx1">
                  <a:lumMod val="65000"/>
                  <a:lumOff val="35000"/>
                </a:schemeClr>
              </a:solidFill>
              <a:latin typeface="+mn-lt"/>
              <a:ea typeface="+mn-ea"/>
            </a:endParaRPr>
          </a:p>
        </p:txBody>
      </p:sp>
      <p:sp>
        <p:nvSpPr>
          <p:cNvPr id="24" name="矩形 23"/>
          <p:cNvSpPr/>
          <p:nvPr/>
        </p:nvSpPr>
        <p:spPr>
          <a:xfrm>
            <a:off x="6588125" y="2005013"/>
            <a:ext cx="2079625" cy="523875"/>
          </a:xfrm>
          <a:prstGeom prst="rect">
            <a:avLst/>
          </a:prstGeom>
        </p:spPr>
        <p:txBody>
          <a:bodyPr>
            <a:spAutoFit/>
          </a:bodyPr>
          <a:lstStyle/>
          <a:p>
            <a:pPr algn="ctr" fontAlgn="auto">
              <a:spcBef>
                <a:spcPts val="0"/>
              </a:spcBef>
              <a:spcAft>
                <a:spcPts val="0"/>
              </a:spcAft>
              <a:buFontTx/>
              <a:buNone/>
              <a:defRPr/>
            </a:pPr>
            <a:r>
              <a:rPr lang="en-US" altLang="zh-CN" sz="1400" dirty="0">
                <a:solidFill>
                  <a:schemeClr val="tx1">
                    <a:lumMod val="65000"/>
                    <a:lumOff val="35000"/>
                  </a:schemeClr>
                </a:solidFill>
                <a:latin typeface="+mn-lt"/>
                <a:ea typeface="+mn-ea"/>
              </a:rPr>
              <a:t>This text will not appear in a consistent order. </a:t>
            </a:r>
            <a:endParaRPr lang="zh-CN" altLang="en-US" sz="1400" dirty="0">
              <a:solidFill>
                <a:schemeClr val="tx1">
                  <a:lumMod val="65000"/>
                  <a:lumOff val="35000"/>
                </a:schemeClr>
              </a:solidFill>
              <a:latin typeface="+mn-lt"/>
              <a:ea typeface="+mn-ea"/>
            </a:endParaRPr>
          </a:p>
        </p:txBody>
      </p:sp>
      <p:sp>
        <p:nvSpPr>
          <p:cNvPr id="25" name="矩形 24"/>
          <p:cNvSpPr/>
          <p:nvPr/>
        </p:nvSpPr>
        <p:spPr>
          <a:xfrm>
            <a:off x="1649413" y="4716463"/>
            <a:ext cx="2079625" cy="522287"/>
          </a:xfrm>
          <a:prstGeom prst="rect">
            <a:avLst/>
          </a:prstGeom>
        </p:spPr>
        <p:txBody>
          <a:bodyPr>
            <a:spAutoFit/>
          </a:bodyPr>
          <a:lstStyle/>
          <a:p>
            <a:pPr algn="ctr" fontAlgn="auto">
              <a:spcBef>
                <a:spcPts val="0"/>
              </a:spcBef>
              <a:spcAft>
                <a:spcPts val="0"/>
              </a:spcAft>
              <a:buFontTx/>
              <a:buNone/>
              <a:defRPr/>
            </a:pPr>
            <a:r>
              <a:rPr lang="en-US" altLang="zh-CN" sz="1400" dirty="0">
                <a:solidFill>
                  <a:schemeClr val="tx1">
                    <a:lumMod val="65000"/>
                    <a:lumOff val="35000"/>
                  </a:schemeClr>
                </a:solidFill>
                <a:latin typeface="+mn-lt"/>
                <a:ea typeface="+mn-ea"/>
              </a:rPr>
              <a:t>This text will not appear in a consistent order. </a:t>
            </a:r>
            <a:endParaRPr lang="zh-CN" altLang="en-US" sz="1400" dirty="0">
              <a:solidFill>
                <a:schemeClr val="tx1">
                  <a:lumMod val="65000"/>
                  <a:lumOff val="35000"/>
                </a:schemeClr>
              </a:solidFill>
              <a:latin typeface="+mn-lt"/>
              <a:ea typeface="+mn-ea"/>
            </a:endParaRPr>
          </a:p>
        </p:txBody>
      </p:sp>
      <p:sp>
        <p:nvSpPr>
          <p:cNvPr id="26" name="矩形 25"/>
          <p:cNvSpPr/>
          <p:nvPr/>
        </p:nvSpPr>
        <p:spPr>
          <a:xfrm>
            <a:off x="5056188" y="4716463"/>
            <a:ext cx="2079625" cy="522287"/>
          </a:xfrm>
          <a:prstGeom prst="rect">
            <a:avLst/>
          </a:prstGeom>
        </p:spPr>
        <p:txBody>
          <a:bodyPr>
            <a:spAutoFit/>
          </a:bodyPr>
          <a:lstStyle/>
          <a:p>
            <a:pPr algn="ctr" fontAlgn="auto">
              <a:spcBef>
                <a:spcPts val="0"/>
              </a:spcBef>
              <a:spcAft>
                <a:spcPts val="0"/>
              </a:spcAft>
              <a:buFontTx/>
              <a:buNone/>
              <a:defRPr/>
            </a:pPr>
            <a:r>
              <a:rPr lang="en-US" altLang="zh-CN" sz="1400" dirty="0">
                <a:solidFill>
                  <a:schemeClr val="tx1">
                    <a:lumMod val="65000"/>
                    <a:lumOff val="35000"/>
                  </a:schemeClr>
                </a:solidFill>
                <a:latin typeface="+mn-lt"/>
                <a:ea typeface="+mn-ea"/>
              </a:rPr>
              <a:t>This text will not appear in a consistent order. </a:t>
            </a:r>
            <a:endParaRPr lang="zh-CN" altLang="en-US" sz="1400" dirty="0">
              <a:solidFill>
                <a:schemeClr val="tx1">
                  <a:lumMod val="65000"/>
                  <a:lumOff val="35000"/>
                </a:schemeClr>
              </a:solidFill>
              <a:latin typeface="+mn-lt"/>
              <a:ea typeface="+mn-ea"/>
            </a:endParaRPr>
          </a:p>
        </p:txBody>
      </p:sp>
      <p:sp>
        <p:nvSpPr>
          <p:cNvPr id="27" name="矩形 26"/>
          <p:cNvSpPr/>
          <p:nvPr/>
        </p:nvSpPr>
        <p:spPr>
          <a:xfrm>
            <a:off x="8396288" y="4716463"/>
            <a:ext cx="2079625" cy="522287"/>
          </a:xfrm>
          <a:prstGeom prst="rect">
            <a:avLst/>
          </a:prstGeom>
        </p:spPr>
        <p:txBody>
          <a:bodyPr>
            <a:spAutoFit/>
          </a:bodyPr>
          <a:lstStyle/>
          <a:p>
            <a:pPr algn="ctr" fontAlgn="auto">
              <a:spcBef>
                <a:spcPts val="0"/>
              </a:spcBef>
              <a:spcAft>
                <a:spcPts val="0"/>
              </a:spcAft>
              <a:buFontTx/>
              <a:buNone/>
              <a:defRPr/>
            </a:pPr>
            <a:r>
              <a:rPr lang="en-US" altLang="zh-CN" sz="1400" dirty="0">
                <a:solidFill>
                  <a:schemeClr val="tx1">
                    <a:lumMod val="65000"/>
                    <a:lumOff val="35000"/>
                  </a:schemeClr>
                </a:solidFill>
                <a:latin typeface="+mn-lt"/>
                <a:ea typeface="+mn-ea"/>
              </a:rPr>
              <a:t>This text will not appear in a consistent order. </a:t>
            </a:r>
            <a:endParaRPr lang="zh-CN" altLang="en-US" sz="1400" dirty="0">
              <a:solidFill>
                <a:schemeClr val="tx1">
                  <a:lumMod val="65000"/>
                  <a:lumOff val="35000"/>
                </a:schemeClr>
              </a:solidFill>
              <a:latin typeface="+mn-lt"/>
              <a:ea typeface="+mn-ea"/>
            </a:endParaRPr>
          </a:p>
        </p:txBody>
      </p:sp>
      <p:sp>
        <p:nvSpPr>
          <p:cNvPr id="38935" name="KSO_Shape"/>
          <p:cNvSpPr>
            <a:spLocks noChangeAspect="1" noChangeArrowheads="1"/>
          </p:cNvSpPr>
          <p:nvPr/>
        </p:nvSpPr>
        <p:spPr bwMode="auto">
          <a:xfrm>
            <a:off x="4241800" y="3352800"/>
            <a:ext cx="369888" cy="595313"/>
          </a:xfrm>
          <a:custGeom>
            <a:avLst/>
            <a:gdLst>
              <a:gd name="T0" fmla="*/ 454464 w 895350"/>
              <a:gd name="T1" fmla="*/ 134836 h 1435100"/>
              <a:gd name="T2" fmla="*/ 428625 w 895350"/>
              <a:gd name="T3" fmla="*/ 126847 h 1435100"/>
              <a:gd name="T4" fmla="*/ 415925 w 895350"/>
              <a:gd name="T5" fmla="*/ 103188 h 1435100"/>
              <a:gd name="T6" fmla="*/ 405765 w 895350"/>
              <a:gd name="T7" fmla="*/ 121921 h 1435100"/>
              <a:gd name="T8" fmla="*/ 403860 w 895350"/>
              <a:gd name="T9" fmla="*/ 100966 h 1435100"/>
              <a:gd name="T10" fmla="*/ 485457 w 895350"/>
              <a:gd name="T11" fmla="*/ 116165 h 1435100"/>
              <a:gd name="T12" fmla="*/ 465137 w 895350"/>
              <a:gd name="T13" fmla="*/ 110482 h 1435100"/>
              <a:gd name="T14" fmla="*/ 389310 w 895350"/>
              <a:gd name="T15" fmla="*/ 84382 h 1435100"/>
              <a:gd name="T16" fmla="*/ 383396 w 895350"/>
              <a:gd name="T17" fmla="*/ 98120 h 1435100"/>
              <a:gd name="T18" fmla="*/ 380283 w 895350"/>
              <a:gd name="T19" fmla="*/ 83161 h 1435100"/>
              <a:gd name="T20" fmla="*/ 506412 w 895350"/>
              <a:gd name="T21" fmla="*/ 91507 h 1435100"/>
              <a:gd name="T22" fmla="*/ 491436 w 895350"/>
              <a:gd name="T23" fmla="*/ 93154 h 1435100"/>
              <a:gd name="T24" fmla="*/ 524944 w 895350"/>
              <a:gd name="T25" fmla="*/ 63256 h 1435100"/>
              <a:gd name="T26" fmla="*/ 519907 w 895350"/>
              <a:gd name="T27" fmla="*/ 79376 h 1435100"/>
              <a:gd name="T28" fmla="*/ 515205 w 895350"/>
              <a:gd name="T29" fmla="*/ 63256 h 1435100"/>
              <a:gd name="T30" fmla="*/ 373062 w 895350"/>
              <a:gd name="T31" fmla="*/ 70461 h 1435100"/>
              <a:gd name="T32" fmla="*/ 358085 w 895350"/>
              <a:gd name="T33" fmla="*/ 73514 h 1435100"/>
              <a:gd name="T34" fmla="*/ 537552 w 895350"/>
              <a:gd name="T35" fmla="*/ 37185 h 1435100"/>
              <a:gd name="T36" fmla="*/ 536209 w 895350"/>
              <a:gd name="T37" fmla="*/ 53976 h 1435100"/>
              <a:gd name="T38" fmla="*/ 527813 w 895350"/>
              <a:gd name="T39" fmla="*/ 39536 h 1435100"/>
              <a:gd name="T40" fmla="*/ 361950 w 895350"/>
              <a:gd name="T41" fmla="*/ 41575 h 1435100"/>
              <a:gd name="T42" fmla="*/ 347906 w 895350"/>
              <a:gd name="T43" fmla="*/ 47506 h 1435100"/>
              <a:gd name="T44" fmla="*/ 545950 w 895350"/>
              <a:gd name="T45" fmla="*/ 14288 h 1435100"/>
              <a:gd name="T46" fmla="*/ 550443 w 895350"/>
              <a:gd name="T47" fmla="*/ 30104 h 1435100"/>
              <a:gd name="T48" fmla="*/ 538761 w 895350"/>
              <a:gd name="T49" fmla="*/ 19560 h 1435100"/>
              <a:gd name="T50" fmla="*/ 352119 w 895350"/>
              <a:gd name="T51" fmla="*/ 16608 h 1435100"/>
              <a:gd name="T52" fmla="*/ 339297 w 895350"/>
              <a:gd name="T53" fmla="*/ 25156 h 1435100"/>
              <a:gd name="T54" fmla="*/ 610986 w 895350"/>
              <a:gd name="T55" fmla="*/ 0 h 1435100"/>
              <a:gd name="T56" fmla="*/ 755869 w 895350"/>
              <a:gd name="T57" fmla="*/ 92434 h 1435100"/>
              <a:gd name="T58" fmla="*/ 852775 w 895350"/>
              <a:gd name="T59" fmla="*/ 124515 h 1435100"/>
              <a:gd name="T60" fmla="*/ 895350 w 895350"/>
              <a:gd name="T61" fmla="*/ 212819 h 1435100"/>
              <a:gd name="T62" fmla="*/ 753645 w 895350"/>
              <a:gd name="T63" fmla="*/ 371004 h 1435100"/>
              <a:gd name="T64" fmla="*/ 710434 w 895350"/>
              <a:gd name="T65" fmla="*/ 498696 h 1435100"/>
              <a:gd name="T66" fmla="*/ 648795 w 895350"/>
              <a:gd name="T67" fmla="*/ 609552 h 1435100"/>
              <a:gd name="T68" fmla="*/ 670083 w 895350"/>
              <a:gd name="T69" fmla="*/ 741691 h 1435100"/>
              <a:gd name="T70" fmla="*/ 763176 w 895350"/>
              <a:gd name="T71" fmla="*/ 888758 h 1435100"/>
              <a:gd name="T72" fmla="*/ 793043 w 895350"/>
              <a:gd name="T73" fmla="*/ 1062508 h 1435100"/>
              <a:gd name="T74" fmla="*/ 721554 w 895350"/>
              <a:gd name="T75" fmla="*/ 1200999 h 1435100"/>
              <a:gd name="T76" fmla="*/ 479448 w 895350"/>
              <a:gd name="T77" fmla="*/ 1366807 h 1435100"/>
              <a:gd name="T78" fmla="*/ 287541 w 895350"/>
              <a:gd name="T79" fmla="*/ 1428747 h 1435100"/>
              <a:gd name="T80" fmla="*/ 89916 w 895350"/>
              <a:gd name="T81" fmla="*/ 1416995 h 1435100"/>
              <a:gd name="T82" fmla="*/ 80702 w 895350"/>
              <a:gd name="T83" fmla="*/ 1168600 h 1435100"/>
              <a:gd name="T84" fmla="*/ 147107 w 895350"/>
              <a:gd name="T85" fmla="*/ 894158 h 1435100"/>
              <a:gd name="T86" fmla="*/ 227809 w 895350"/>
              <a:gd name="T87" fmla="*/ 730573 h 1435100"/>
              <a:gd name="T88" fmla="*/ 233846 w 895350"/>
              <a:gd name="T89" fmla="*/ 622258 h 1435100"/>
              <a:gd name="T90" fmla="*/ 180785 w 895350"/>
              <a:gd name="T91" fmla="*/ 520613 h 1435100"/>
              <a:gd name="T92" fmla="*/ 154732 w 895350"/>
              <a:gd name="T93" fmla="*/ 380534 h 1435100"/>
              <a:gd name="T94" fmla="*/ 10802 w 895350"/>
              <a:gd name="T95" fmla="*/ 169303 h 1435100"/>
              <a:gd name="T96" fmla="*/ 78478 w 895350"/>
              <a:gd name="T97" fmla="*/ 103551 h 1435100"/>
              <a:gd name="T98" fmla="*/ 203344 w 895350"/>
              <a:gd name="T99" fmla="*/ 77187 h 1435100"/>
              <a:gd name="T100" fmla="*/ 274832 w 895350"/>
              <a:gd name="T101" fmla="*/ 24459 h 1435100"/>
              <a:gd name="T102" fmla="*/ 310735 w 895350"/>
              <a:gd name="T103" fmla="*/ 121657 h 1435100"/>
              <a:gd name="T104" fmla="*/ 281187 w 895350"/>
              <a:gd name="T105" fmla="*/ 251572 h 1435100"/>
              <a:gd name="T106" fmla="*/ 292307 w 895350"/>
              <a:gd name="T107" fmla="*/ 283336 h 1435100"/>
              <a:gd name="T108" fmla="*/ 399381 w 895350"/>
              <a:gd name="T109" fmla="*/ 310653 h 1435100"/>
              <a:gd name="T110" fmla="*/ 436237 w 895350"/>
              <a:gd name="T111" fmla="*/ 371322 h 1435100"/>
              <a:gd name="T112" fmla="*/ 490250 w 895350"/>
              <a:gd name="T113" fmla="*/ 315735 h 1435100"/>
              <a:gd name="T114" fmla="*/ 589063 w 895350"/>
              <a:gd name="T115" fmla="*/ 280477 h 1435100"/>
              <a:gd name="T116" fmla="*/ 588428 w 895350"/>
              <a:gd name="T117" fmla="*/ 184232 h 1435100"/>
              <a:gd name="T118" fmla="*/ 585886 w 895350"/>
              <a:gd name="T119" fmla="*/ 38435 h 1435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5350" h="1435100">
                <a:moveTo>
                  <a:pt x="440177" y="112713"/>
                </a:moveTo>
                <a:lnTo>
                  <a:pt x="443217" y="112713"/>
                </a:lnTo>
                <a:lnTo>
                  <a:pt x="445649" y="112713"/>
                </a:lnTo>
                <a:lnTo>
                  <a:pt x="448385" y="113942"/>
                </a:lnTo>
                <a:lnTo>
                  <a:pt x="450816" y="114864"/>
                </a:lnTo>
                <a:lnTo>
                  <a:pt x="452944" y="116708"/>
                </a:lnTo>
                <a:lnTo>
                  <a:pt x="454464" y="118858"/>
                </a:lnTo>
                <a:lnTo>
                  <a:pt x="455984" y="121316"/>
                </a:lnTo>
                <a:lnTo>
                  <a:pt x="456896" y="124082"/>
                </a:lnTo>
                <a:lnTo>
                  <a:pt x="457200" y="126847"/>
                </a:lnTo>
                <a:lnTo>
                  <a:pt x="456896" y="129612"/>
                </a:lnTo>
                <a:lnTo>
                  <a:pt x="455984" y="132685"/>
                </a:lnTo>
                <a:lnTo>
                  <a:pt x="454464" y="134836"/>
                </a:lnTo>
                <a:lnTo>
                  <a:pt x="452944" y="136987"/>
                </a:lnTo>
                <a:lnTo>
                  <a:pt x="450816" y="138523"/>
                </a:lnTo>
                <a:lnTo>
                  <a:pt x="448385" y="140059"/>
                </a:lnTo>
                <a:lnTo>
                  <a:pt x="445649" y="140981"/>
                </a:lnTo>
                <a:lnTo>
                  <a:pt x="443217" y="141288"/>
                </a:lnTo>
                <a:lnTo>
                  <a:pt x="440177" y="140981"/>
                </a:lnTo>
                <a:lnTo>
                  <a:pt x="437441" y="140059"/>
                </a:lnTo>
                <a:lnTo>
                  <a:pt x="435009" y="138523"/>
                </a:lnTo>
                <a:lnTo>
                  <a:pt x="432577" y="136987"/>
                </a:lnTo>
                <a:lnTo>
                  <a:pt x="431057" y="134836"/>
                </a:lnTo>
                <a:lnTo>
                  <a:pt x="429841" y="132685"/>
                </a:lnTo>
                <a:lnTo>
                  <a:pt x="428929" y="129612"/>
                </a:lnTo>
                <a:lnTo>
                  <a:pt x="428625" y="126847"/>
                </a:lnTo>
                <a:lnTo>
                  <a:pt x="428929" y="124082"/>
                </a:lnTo>
                <a:lnTo>
                  <a:pt x="429841" y="121316"/>
                </a:lnTo>
                <a:lnTo>
                  <a:pt x="431057" y="118858"/>
                </a:lnTo>
                <a:lnTo>
                  <a:pt x="432577" y="116708"/>
                </a:lnTo>
                <a:lnTo>
                  <a:pt x="435009" y="114864"/>
                </a:lnTo>
                <a:lnTo>
                  <a:pt x="437441" y="113942"/>
                </a:lnTo>
                <a:lnTo>
                  <a:pt x="440177" y="112713"/>
                </a:lnTo>
                <a:close/>
                <a:moveTo>
                  <a:pt x="405765" y="100013"/>
                </a:moveTo>
                <a:lnTo>
                  <a:pt x="407988" y="100013"/>
                </a:lnTo>
                <a:lnTo>
                  <a:pt x="410210" y="100013"/>
                </a:lnTo>
                <a:lnTo>
                  <a:pt x="412433" y="100966"/>
                </a:lnTo>
                <a:lnTo>
                  <a:pt x="414338" y="101601"/>
                </a:lnTo>
                <a:lnTo>
                  <a:pt x="415925" y="103188"/>
                </a:lnTo>
                <a:lnTo>
                  <a:pt x="416878" y="104776"/>
                </a:lnTo>
                <a:lnTo>
                  <a:pt x="418148" y="106681"/>
                </a:lnTo>
                <a:lnTo>
                  <a:pt x="419100" y="108586"/>
                </a:lnTo>
                <a:lnTo>
                  <a:pt x="419100" y="110808"/>
                </a:lnTo>
                <a:lnTo>
                  <a:pt x="419100" y="113348"/>
                </a:lnTo>
                <a:lnTo>
                  <a:pt x="418148" y="115253"/>
                </a:lnTo>
                <a:lnTo>
                  <a:pt x="416878" y="117158"/>
                </a:lnTo>
                <a:lnTo>
                  <a:pt x="415925" y="118746"/>
                </a:lnTo>
                <a:lnTo>
                  <a:pt x="414338" y="120333"/>
                </a:lnTo>
                <a:lnTo>
                  <a:pt x="412433" y="121286"/>
                </a:lnTo>
                <a:lnTo>
                  <a:pt x="410210" y="121921"/>
                </a:lnTo>
                <a:lnTo>
                  <a:pt x="407988" y="122238"/>
                </a:lnTo>
                <a:lnTo>
                  <a:pt x="405765" y="121921"/>
                </a:lnTo>
                <a:lnTo>
                  <a:pt x="403860" y="121286"/>
                </a:lnTo>
                <a:lnTo>
                  <a:pt x="401955" y="120333"/>
                </a:lnTo>
                <a:lnTo>
                  <a:pt x="400050" y="118746"/>
                </a:lnTo>
                <a:lnTo>
                  <a:pt x="398780" y="117158"/>
                </a:lnTo>
                <a:lnTo>
                  <a:pt x="397510" y="115253"/>
                </a:lnTo>
                <a:lnTo>
                  <a:pt x="397193" y="113348"/>
                </a:lnTo>
                <a:lnTo>
                  <a:pt x="396875" y="110808"/>
                </a:lnTo>
                <a:lnTo>
                  <a:pt x="397193" y="108586"/>
                </a:lnTo>
                <a:lnTo>
                  <a:pt x="397510" y="106681"/>
                </a:lnTo>
                <a:lnTo>
                  <a:pt x="398780" y="104776"/>
                </a:lnTo>
                <a:lnTo>
                  <a:pt x="400050" y="103188"/>
                </a:lnTo>
                <a:lnTo>
                  <a:pt x="401955" y="101601"/>
                </a:lnTo>
                <a:lnTo>
                  <a:pt x="403860" y="100966"/>
                </a:lnTo>
                <a:lnTo>
                  <a:pt x="405765" y="100013"/>
                </a:lnTo>
                <a:close/>
                <a:moveTo>
                  <a:pt x="476567" y="100013"/>
                </a:moveTo>
                <a:lnTo>
                  <a:pt x="478472" y="100312"/>
                </a:lnTo>
                <a:lnTo>
                  <a:pt x="480695" y="100611"/>
                </a:lnTo>
                <a:lnTo>
                  <a:pt x="482600" y="101808"/>
                </a:lnTo>
                <a:lnTo>
                  <a:pt x="484187" y="102705"/>
                </a:lnTo>
                <a:lnTo>
                  <a:pt x="485457" y="104500"/>
                </a:lnTo>
                <a:lnTo>
                  <a:pt x="486410" y="106294"/>
                </a:lnTo>
                <a:lnTo>
                  <a:pt x="487362" y="108388"/>
                </a:lnTo>
                <a:lnTo>
                  <a:pt x="487362" y="110482"/>
                </a:lnTo>
                <a:lnTo>
                  <a:pt x="487362" y="112575"/>
                </a:lnTo>
                <a:lnTo>
                  <a:pt x="486410" y="114370"/>
                </a:lnTo>
                <a:lnTo>
                  <a:pt x="485457" y="116165"/>
                </a:lnTo>
                <a:lnTo>
                  <a:pt x="484187" y="117660"/>
                </a:lnTo>
                <a:lnTo>
                  <a:pt x="482600" y="119156"/>
                </a:lnTo>
                <a:lnTo>
                  <a:pt x="480695" y="120053"/>
                </a:lnTo>
                <a:lnTo>
                  <a:pt x="478472" y="120651"/>
                </a:lnTo>
                <a:lnTo>
                  <a:pt x="476567" y="120651"/>
                </a:lnTo>
                <a:lnTo>
                  <a:pt x="474027" y="120651"/>
                </a:lnTo>
                <a:lnTo>
                  <a:pt x="471805" y="120053"/>
                </a:lnTo>
                <a:lnTo>
                  <a:pt x="469900" y="119156"/>
                </a:lnTo>
                <a:lnTo>
                  <a:pt x="468312" y="117660"/>
                </a:lnTo>
                <a:lnTo>
                  <a:pt x="467042" y="116165"/>
                </a:lnTo>
                <a:lnTo>
                  <a:pt x="466090" y="114370"/>
                </a:lnTo>
                <a:lnTo>
                  <a:pt x="465137" y="112575"/>
                </a:lnTo>
                <a:lnTo>
                  <a:pt x="465137" y="110482"/>
                </a:lnTo>
                <a:lnTo>
                  <a:pt x="465137" y="108388"/>
                </a:lnTo>
                <a:lnTo>
                  <a:pt x="466090" y="106294"/>
                </a:lnTo>
                <a:lnTo>
                  <a:pt x="467042" y="104500"/>
                </a:lnTo>
                <a:lnTo>
                  <a:pt x="468312" y="102705"/>
                </a:lnTo>
                <a:lnTo>
                  <a:pt x="469900" y="101808"/>
                </a:lnTo>
                <a:lnTo>
                  <a:pt x="471805" y="100611"/>
                </a:lnTo>
                <a:lnTo>
                  <a:pt x="474027" y="100312"/>
                </a:lnTo>
                <a:lnTo>
                  <a:pt x="476567" y="100013"/>
                </a:lnTo>
                <a:close/>
                <a:moveTo>
                  <a:pt x="383396" y="82550"/>
                </a:moveTo>
                <a:lnTo>
                  <a:pt x="384952" y="82550"/>
                </a:lnTo>
                <a:lnTo>
                  <a:pt x="386820" y="82855"/>
                </a:lnTo>
                <a:lnTo>
                  <a:pt x="387754" y="83161"/>
                </a:lnTo>
                <a:lnTo>
                  <a:pt x="389310" y="84382"/>
                </a:lnTo>
                <a:lnTo>
                  <a:pt x="390555" y="85298"/>
                </a:lnTo>
                <a:lnTo>
                  <a:pt x="391178" y="86519"/>
                </a:lnTo>
                <a:lnTo>
                  <a:pt x="392112" y="88045"/>
                </a:lnTo>
                <a:lnTo>
                  <a:pt x="392112" y="89572"/>
                </a:lnTo>
                <a:lnTo>
                  <a:pt x="392112" y="91098"/>
                </a:lnTo>
                <a:lnTo>
                  <a:pt x="392112" y="92930"/>
                </a:lnTo>
                <a:lnTo>
                  <a:pt x="391178" y="93846"/>
                </a:lnTo>
                <a:lnTo>
                  <a:pt x="390555" y="95372"/>
                </a:lnTo>
                <a:lnTo>
                  <a:pt x="389310" y="96593"/>
                </a:lnTo>
                <a:lnTo>
                  <a:pt x="387754" y="97204"/>
                </a:lnTo>
                <a:lnTo>
                  <a:pt x="386198" y="98120"/>
                </a:lnTo>
                <a:lnTo>
                  <a:pt x="384952" y="98425"/>
                </a:lnTo>
                <a:lnTo>
                  <a:pt x="383396" y="98120"/>
                </a:lnTo>
                <a:lnTo>
                  <a:pt x="381840" y="98120"/>
                </a:lnTo>
                <a:lnTo>
                  <a:pt x="380283" y="97204"/>
                </a:lnTo>
                <a:lnTo>
                  <a:pt x="378727" y="96593"/>
                </a:lnTo>
                <a:lnTo>
                  <a:pt x="377482" y="95372"/>
                </a:lnTo>
                <a:lnTo>
                  <a:pt x="376859" y="93846"/>
                </a:lnTo>
                <a:lnTo>
                  <a:pt x="376548" y="92625"/>
                </a:lnTo>
                <a:lnTo>
                  <a:pt x="376237" y="91098"/>
                </a:lnTo>
                <a:lnTo>
                  <a:pt x="376237" y="89572"/>
                </a:lnTo>
                <a:lnTo>
                  <a:pt x="376548" y="88045"/>
                </a:lnTo>
                <a:lnTo>
                  <a:pt x="376859" y="86519"/>
                </a:lnTo>
                <a:lnTo>
                  <a:pt x="378104" y="84992"/>
                </a:lnTo>
                <a:lnTo>
                  <a:pt x="378727" y="83771"/>
                </a:lnTo>
                <a:lnTo>
                  <a:pt x="380283" y="83161"/>
                </a:lnTo>
                <a:lnTo>
                  <a:pt x="381840" y="82855"/>
                </a:lnTo>
                <a:lnTo>
                  <a:pt x="383396" y="82550"/>
                </a:lnTo>
                <a:close/>
                <a:moveTo>
                  <a:pt x="496827" y="80963"/>
                </a:moveTo>
                <a:lnTo>
                  <a:pt x="498625" y="80963"/>
                </a:lnTo>
                <a:lnTo>
                  <a:pt x="500122" y="80963"/>
                </a:lnTo>
                <a:lnTo>
                  <a:pt x="501620" y="81952"/>
                </a:lnTo>
                <a:lnTo>
                  <a:pt x="503117" y="82611"/>
                </a:lnTo>
                <a:lnTo>
                  <a:pt x="504316" y="83270"/>
                </a:lnTo>
                <a:lnTo>
                  <a:pt x="505214" y="84588"/>
                </a:lnTo>
                <a:lnTo>
                  <a:pt x="506113" y="86235"/>
                </a:lnTo>
                <a:lnTo>
                  <a:pt x="506412" y="87882"/>
                </a:lnTo>
                <a:lnTo>
                  <a:pt x="506412" y="89530"/>
                </a:lnTo>
                <a:lnTo>
                  <a:pt x="506412" y="91507"/>
                </a:lnTo>
                <a:lnTo>
                  <a:pt x="506113" y="93154"/>
                </a:lnTo>
                <a:lnTo>
                  <a:pt x="505214" y="94143"/>
                </a:lnTo>
                <a:lnTo>
                  <a:pt x="504316" y="95790"/>
                </a:lnTo>
                <a:lnTo>
                  <a:pt x="503117" y="96779"/>
                </a:lnTo>
                <a:lnTo>
                  <a:pt x="501620" y="97438"/>
                </a:lnTo>
                <a:lnTo>
                  <a:pt x="500122" y="98426"/>
                </a:lnTo>
                <a:lnTo>
                  <a:pt x="498625" y="98426"/>
                </a:lnTo>
                <a:lnTo>
                  <a:pt x="496827" y="98426"/>
                </a:lnTo>
                <a:lnTo>
                  <a:pt x="495330" y="97438"/>
                </a:lnTo>
                <a:lnTo>
                  <a:pt x="494431" y="96779"/>
                </a:lnTo>
                <a:lnTo>
                  <a:pt x="492933" y="95790"/>
                </a:lnTo>
                <a:lnTo>
                  <a:pt x="492035" y="94143"/>
                </a:lnTo>
                <a:lnTo>
                  <a:pt x="491436" y="93154"/>
                </a:lnTo>
                <a:lnTo>
                  <a:pt x="491136" y="91507"/>
                </a:lnTo>
                <a:lnTo>
                  <a:pt x="490537" y="89530"/>
                </a:lnTo>
                <a:lnTo>
                  <a:pt x="491136" y="87882"/>
                </a:lnTo>
                <a:lnTo>
                  <a:pt x="491436" y="86235"/>
                </a:lnTo>
                <a:lnTo>
                  <a:pt x="492035" y="84588"/>
                </a:lnTo>
                <a:lnTo>
                  <a:pt x="492933" y="83270"/>
                </a:lnTo>
                <a:lnTo>
                  <a:pt x="494431" y="82611"/>
                </a:lnTo>
                <a:lnTo>
                  <a:pt x="495330" y="81952"/>
                </a:lnTo>
                <a:lnTo>
                  <a:pt x="496827" y="80963"/>
                </a:lnTo>
                <a:close/>
                <a:moveTo>
                  <a:pt x="519907" y="61913"/>
                </a:moveTo>
                <a:lnTo>
                  <a:pt x="521586" y="62249"/>
                </a:lnTo>
                <a:lnTo>
                  <a:pt x="523265" y="62585"/>
                </a:lnTo>
                <a:lnTo>
                  <a:pt x="524944" y="63256"/>
                </a:lnTo>
                <a:lnTo>
                  <a:pt x="526287" y="64600"/>
                </a:lnTo>
                <a:lnTo>
                  <a:pt x="526959" y="65943"/>
                </a:lnTo>
                <a:lnTo>
                  <a:pt x="527967" y="66951"/>
                </a:lnTo>
                <a:lnTo>
                  <a:pt x="528638" y="68630"/>
                </a:lnTo>
                <a:lnTo>
                  <a:pt x="528638" y="70645"/>
                </a:lnTo>
                <a:lnTo>
                  <a:pt x="528638" y="72324"/>
                </a:lnTo>
                <a:lnTo>
                  <a:pt x="527967" y="74003"/>
                </a:lnTo>
                <a:lnTo>
                  <a:pt x="526959" y="75682"/>
                </a:lnTo>
                <a:lnTo>
                  <a:pt x="526287" y="77025"/>
                </a:lnTo>
                <a:lnTo>
                  <a:pt x="524944" y="78033"/>
                </a:lnTo>
                <a:lnTo>
                  <a:pt x="523265" y="79040"/>
                </a:lnTo>
                <a:lnTo>
                  <a:pt x="521586" y="79376"/>
                </a:lnTo>
                <a:lnTo>
                  <a:pt x="519907" y="79376"/>
                </a:lnTo>
                <a:lnTo>
                  <a:pt x="517892" y="79376"/>
                </a:lnTo>
                <a:lnTo>
                  <a:pt x="516213" y="79040"/>
                </a:lnTo>
                <a:lnTo>
                  <a:pt x="515205" y="78033"/>
                </a:lnTo>
                <a:lnTo>
                  <a:pt x="513526" y="77025"/>
                </a:lnTo>
                <a:lnTo>
                  <a:pt x="512854" y="75682"/>
                </a:lnTo>
                <a:lnTo>
                  <a:pt x="511847" y="74003"/>
                </a:lnTo>
                <a:lnTo>
                  <a:pt x="511511" y="72324"/>
                </a:lnTo>
                <a:lnTo>
                  <a:pt x="511175" y="70645"/>
                </a:lnTo>
                <a:lnTo>
                  <a:pt x="511511" y="68630"/>
                </a:lnTo>
                <a:lnTo>
                  <a:pt x="511847" y="66951"/>
                </a:lnTo>
                <a:lnTo>
                  <a:pt x="512854" y="65943"/>
                </a:lnTo>
                <a:lnTo>
                  <a:pt x="513526" y="64600"/>
                </a:lnTo>
                <a:lnTo>
                  <a:pt x="515205" y="63256"/>
                </a:lnTo>
                <a:lnTo>
                  <a:pt x="516213" y="62585"/>
                </a:lnTo>
                <a:lnTo>
                  <a:pt x="517892" y="62249"/>
                </a:lnTo>
                <a:lnTo>
                  <a:pt x="519907" y="61913"/>
                </a:lnTo>
                <a:close/>
                <a:moveTo>
                  <a:pt x="364375" y="61913"/>
                </a:moveTo>
                <a:lnTo>
                  <a:pt x="365873" y="61913"/>
                </a:lnTo>
                <a:lnTo>
                  <a:pt x="367670" y="62218"/>
                </a:lnTo>
                <a:lnTo>
                  <a:pt x="369168" y="62524"/>
                </a:lnTo>
                <a:lnTo>
                  <a:pt x="370066" y="63745"/>
                </a:lnTo>
                <a:lnTo>
                  <a:pt x="371265" y="64355"/>
                </a:lnTo>
                <a:lnTo>
                  <a:pt x="371864" y="65882"/>
                </a:lnTo>
                <a:lnTo>
                  <a:pt x="372762" y="67408"/>
                </a:lnTo>
                <a:lnTo>
                  <a:pt x="373062" y="68935"/>
                </a:lnTo>
                <a:lnTo>
                  <a:pt x="373062" y="70461"/>
                </a:lnTo>
                <a:lnTo>
                  <a:pt x="372762" y="72293"/>
                </a:lnTo>
                <a:lnTo>
                  <a:pt x="371864" y="73514"/>
                </a:lnTo>
                <a:lnTo>
                  <a:pt x="371265" y="75040"/>
                </a:lnTo>
                <a:lnTo>
                  <a:pt x="370066" y="75956"/>
                </a:lnTo>
                <a:lnTo>
                  <a:pt x="368569" y="76872"/>
                </a:lnTo>
                <a:lnTo>
                  <a:pt x="367670" y="77483"/>
                </a:lnTo>
                <a:lnTo>
                  <a:pt x="365873" y="77788"/>
                </a:lnTo>
                <a:lnTo>
                  <a:pt x="364375" y="77788"/>
                </a:lnTo>
                <a:lnTo>
                  <a:pt x="362878" y="77483"/>
                </a:lnTo>
                <a:lnTo>
                  <a:pt x="361380" y="76872"/>
                </a:lnTo>
                <a:lnTo>
                  <a:pt x="359883" y="75956"/>
                </a:lnTo>
                <a:lnTo>
                  <a:pt x="359283" y="75040"/>
                </a:lnTo>
                <a:lnTo>
                  <a:pt x="358085" y="73514"/>
                </a:lnTo>
                <a:lnTo>
                  <a:pt x="357786" y="71988"/>
                </a:lnTo>
                <a:lnTo>
                  <a:pt x="357187" y="70461"/>
                </a:lnTo>
                <a:lnTo>
                  <a:pt x="357187" y="68935"/>
                </a:lnTo>
                <a:lnTo>
                  <a:pt x="357786" y="67408"/>
                </a:lnTo>
                <a:lnTo>
                  <a:pt x="358085" y="65882"/>
                </a:lnTo>
                <a:lnTo>
                  <a:pt x="359283" y="64355"/>
                </a:lnTo>
                <a:lnTo>
                  <a:pt x="360182" y="63439"/>
                </a:lnTo>
                <a:lnTo>
                  <a:pt x="361380" y="62524"/>
                </a:lnTo>
                <a:lnTo>
                  <a:pt x="362878" y="62218"/>
                </a:lnTo>
                <a:lnTo>
                  <a:pt x="364375" y="61913"/>
                </a:lnTo>
                <a:close/>
                <a:moveTo>
                  <a:pt x="533858" y="36513"/>
                </a:moveTo>
                <a:lnTo>
                  <a:pt x="536209" y="36849"/>
                </a:lnTo>
                <a:lnTo>
                  <a:pt x="537552" y="37185"/>
                </a:lnTo>
                <a:lnTo>
                  <a:pt x="538895" y="38192"/>
                </a:lnTo>
                <a:lnTo>
                  <a:pt x="540239" y="39536"/>
                </a:lnTo>
                <a:lnTo>
                  <a:pt x="541246" y="40543"/>
                </a:lnTo>
                <a:lnTo>
                  <a:pt x="542254" y="41886"/>
                </a:lnTo>
                <a:lnTo>
                  <a:pt x="542589" y="43565"/>
                </a:lnTo>
                <a:lnTo>
                  <a:pt x="542925" y="45580"/>
                </a:lnTo>
                <a:lnTo>
                  <a:pt x="542589" y="47260"/>
                </a:lnTo>
                <a:lnTo>
                  <a:pt x="542254" y="48939"/>
                </a:lnTo>
                <a:lnTo>
                  <a:pt x="541246" y="50282"/>
                </a:lnTo>
                <a:lnTo>
                  <a:pt x="540239" y="51625"/>
                </a:lnTo>
                <a:lnTo>
                  <a:pt x="538895" y="52969"/>
                </a:lnTo>
                <a:lnTo>
                  <a:pt x="537552" y="53640"/>
                </a:lnTo>
                <a:lnTo>
                  <a:pt x="536209" y="53976"/>
                </a:lnTo>
                <a:lnTo>
                  <a:pt x="533858" y="53976"/>
                </a:lnTo>
                <a:lnTo>
                  <a:pt x="532515" y="53976"/>
                </a:lnTo>
                <a:lnTo>
                  <a:pt x="530835" y="53640"/>
                </a:lnTo>
                <a:lnTo>
                  <a:pt x="529156" y="52969"/>
                </a:lnTo>
                <a:lnTo>
                  <a:pt x="527813" y="51625"/>
                </a:lnTo>
                <a:lnTo>
                  <a:pt x="526470" y="50282"/>
                </a:lnTo>
                <a:lnTo>
                  <a:pt x="525798" y="48939"/>
                </a:lnTo>
                <a:lnTo>
                  <a:pt x="525462" y="47260"/>
                </a:lnTo>
                <a:lnTo>
                  <a:pt x="525462" y="45580"/>
                </a:lnTo>
                <a:lnTo>
                  <a:pt x="525462" y="43565"/>
                </a:lnTo>
                <a:lnTo>
                  <a:pt x="525798" y="41886"/>
                </a:lnTo>
                <a:lnTo>
                  <a:pt x="526470" y="40543"/>
                </a:lnTo>
                <a:lnTo>
                  <a:pt x="527813" y="39536"/>
                </a:lnTo>
                <a:lnTo>
                  <a:pt x="529156" y="38192"/>
                </a:lnTo>
                <a:lnTo>
                  <a:pt x="530835" y="37185"/>
                </a:lnTo>
                <a:lnTo>
                  <a:pt x="532515" y="36849"/>
                </a:lnTo>
                <a:lnTo>
                  <a:pt x="533858" y="36513"/>
                </a:lnTo>
                <a:close/>
                <a:moveTo>
                  <a:pt x="353096" y="33338"/>
                </a:moveTo>
                <a:lnTo>
                  <a:pt x="354928" y="33338"/>
                </a:lnTo>
                <a:lnTo>
                  <a:pt x="356455" y="33997"/>
                </a:lnTo>
                <a:lnTo>
                  <a:pt x="357981" y="34656"/>
                </a:lnTo>
                <a:lnTo>
                  <a:pt x="359202" y="35644"/>
                </a:lnTo>
                <a:lnTo>
                  <a:pt x="360118" y="36633"/>
                </a:lnTo>
                <a:lnTo>
                  <a:pt x="361034" y="38280"/>
                </a:lnTo>
                <a:lnTo>
                  <a:pt x="361644" y="39928"/>
                </a:lnTo>
                <a:lnTo>
                  <a:pt x="361950" y="41575"/>
                </a:lnTo>
                <a:lnTo>
                  <a:pt x="361950" y="43223"/>
                </a:lnTo>
                <a:lnTo>
                  <a:pt x="361644" y="44870"/>
                </a:lnTo>
                <a:lnTo>
                  <a:pt x="361034" y="46188"/>
                </a:lnTo>
                <a:lnTo>
                  <a:pt x="360118" y="47836"/>
                </a:lnTo>
                <a:lnTo>
                  <a:pt x="359202" y="48824"/>
                </a:lnTo>
                <a:lnTo>
                  <a:pt x="357981" y="49813"/>
                </a:lnTo>
                <a:lnTo>
                  <a:pt x="356455" y="50472"/>
                </a:lnTo>
                <a:lnTo>
                  <a:pt x="354928" y="50801"/>
                </a:lnTo>
                <a:lnTo>
                  <a:pt x="353096" y="50801"/>
                </a:lnTo>
                <a:lnTo>
                  <a:pt x="351570" y="50472"/>
                </a:lnTo>
                <a:lnTo>
                  <a:pt x="350044" y="49813"/>
                </a:lnTo>
                <a:lnTo>
                  <a:pt x="349128" y="48824"/>
                </a:lnTo>
                <a:lnTo>
                  <a:pt x="347906" y="47506"/>
                </a:lnTo>
                <a:lnTo>
                  <a:pt x="347296" y="46188"/>
                </a:lnTo>
                <a:lnTo>
                  <a:pt x="346380" y="44870"/>
                </a:lnTo>
                <a:lnTo>
                  <a:pt x="346075" y="43223"/>
                </a:lnTo>
                <a:lnTo>
                  <a:pt x="346075" y="41575"/>
                </a:lnTo>
                <a:lnTo>
                  <a:pt x="346380" y="39598"/>
                </a:lnTo>
                <a:lnTo>
                  <a:pt x="347296" y="37951"/>
                </a:lnTo>
                <a:lnTo>
                  <a:pt x="347906" y="36633"/>
                </a:lnTo>
                <a:lnTo>
                  <a:pt x="349128" y="35644"/>
                </a:lnTo>
                <a:lnTo>
                  <a:pt x="350044" y="34656"/>
                </a:lnTo>
                <a:lnTo>
                  <a:pt x="351570" y="33997"/>
                </a:lnTo>
                <a:lnTo>
                  <a:pt x="353096" y="33338"/>
                </a:lnTo>
                <a:close/>
                <a:moveTo>
                  <a:pt x="544452" y="14288"/>
                </a:moveTo>
                <a:lnTo>
                  <a:pt x="545950" y="14288"/>
                </a:lnTo>
                <a:lnTo>
                  <a:pt x="547448" y="14288"/>
                </a:lnTo>
                <a:lnTo>
                  <a:pt x="548945" y="14618"/>
                </a:lnTo>
                <a:lnTo>
                  <a:pt x="550443" y="15606"/>
                </a:lnTo>
                <a:lnTo>
                  <a:pt x="551341" y="16595"/>
                </a:lnTo>
                <a:lnTo>
                  <a:pt x="552540" y="17913"/>
                </a:lnTo>
                <a:lnTo>
                  <a:pt x="553139" y="19560"/>
                </a:lnTo>
                <a:lnTo>
                  <a:pt x="553738" y="21207"/>
                </a:lnTo>
                <a:lnTo>
                  <a:pt x="554037" y="22855"/>
                </a:lnTo>
                <a:lnTo>
                  <a:pt x="553738" y="24832"/>
                </a:lnTo>
                <a:lnTo>
                  <a:pt x="553139" y="26479"/>
                </a:lnTo>
                <a:lnTo>
                  <a:pt x="552540" y="27468"/>
                </a:lnTo>
                <a:lnTo>
                  <a:pt x="551341" y="28786"/>
                </a:lnTo>
                <a:lnTo>
                  <a:pt x="550443" y="30104"/>
                </a:lnTo>
                <a:lnTo>
                  <a:pt x="548945" y="30763"/>
                </a:lnTo>
                <a:lnTo>
                  <a:pt x="547448" y="31092"/>
                </a:lnTo>
                <a:lnTo>
                  <a:pt x="545950" y="31751"/>
                </a:lnTo>
                <a:lnTo>
                  <a:pt x="544452" y="31092"/>
                </a:lnTo>
                <a:lnTo>
                  <a:pt x="542955" y="30763"/>
                </a:lnTo>
                <a:lnTo>
                  <a:pt x="541457" y="30104"/>
                </a:lnTo>
                <a:lnTo>
                  <a:pt x="540558" y="28786"/>
                </a:lnTo>
                <a:lnTo>
                  <a:pt x="539360" y="27468"/>
                </a:lnTo>
                <a:lnTo>
                  <a:pt x="538761" y="26479"/>
                </a:lnTo>
                <a:lnTo>
                  <a:pt x="538162" y="24832"/>
                </a:lnTo>
                <a:lnTo>
                  <a:pt x="538162" y="22855"/>
                </a:lnTo>
                <a:lnTo>
                  <a:pt x="538162" y="21207"/>
                </a:lnTo>
                <a:lnTo>
                  <a:pt x="538761" y="19560"/>
                </a:lnTo>
                <a:lnTo>
                  <a:pt x="539360" y="17913"/>
                </a:lnTo>
                <a:lnTo>
                  <a:pt x="540558" y="16595"/>
                </a:lnTo>
                <a:lnTo>
                  <a:pt x="541457" y="15606"/>
                </a:lnTo>
                <a:lnTo>
                  <a:pt x="542955" y="14618"/>
                </a:lnTo>
                <a:lnTo>
                  <a:pt x="544452" y="14288"/>
                </a:lnTo>
                <a:close/>
                <a:moveTo>
                  <a:pt x="343877" y="11113"/>
                </a:moveTo>
                <a:lnTo>
                  <a:pt x="345403" y="11113"/>
                </a:lnTo>
                <a:lnTo>
                  <a:pt x="346930" y="11418"/>
                </a:lnTo>
                <a:lnTo>
                  <a:pt x="348456" y="12334"/>
                </a:lnTo>
                <a:lnTo>
                  <a:pt x="349677" y="12945"/>
                </a:lnTo>
                <a:lnTo>
                  <a:pt x="350898" y="14166"/>
                </a:lnTo>
                <a:lnTo>
                  <a:pt x="351814" y="15082"/>
                </a:lnTo>
                <a:lnTo>
                  <a:pt x="352119" y="16608"/>
                </a:lnTo>
                <a:lnTo>
                  <a:pt x="352425" y="18135"/>
                </a:lnTo>
                <a:lnTo>
                  <a:pt x="352425" y="19966"/>
                </a:lnTo>
                <a:lnTo>
                  <a:pt x="352119" y="21493"/>
                </a:lnTo>
                <a:lnTo>
                  <a:pt x="351814" y="23019"/>
                </a:lnTo>
                <a:lnTo>
                  <a:pt x="350593" y="24240"/>
                </a:lnTo>
                <a:lnTo>
                  <a:pt x="349372" y="25156"/>
                </a:lnTo>
                <a:lnTo>
                  <a:pt x="348456" y="26072"/>
                </a:lnTo>
                <a:lnTo>
                  <a:pt x="346930" y="26683"/>
                </a:lnTo>
                <a:lnTo>
                  <a:pt x="345403" y="26988"/>
                </a:lnTo>
                <a:lnTo>
                  <a:pt x="343877" y="26988"/>
                </a:lnTo>
                <a:lnTo>
                  <a:pt x="342045" y="26683"/>
                </a:lnTo>
                <a:lnTo>
                  <a:pt x="340519" y="26072"/>
                </a:lnTo>
                <a:lnTo>
                  <a:pt x="339297" y="25156"/>
                </a:lnTo>
                <a:lnTo>
                  <a:pt x="338381" y="24240"/>
                </a:lnTo>
                <a:lnTo>
                  <a:pt x="337466" y="23019"/>
                </a:lnTo>
                <a:lnTo>
                  <a:pt x="336855" y="21493"/>
                </a:lnTo>
                <a:lnTo>
                  <a:pt x="336550" y="19966"/>
                </a:lnTo>
                <a:lnTo>
                  <a:pt x="336550" y="18135"/>
                </a:lnTo>
                <a:lnTo>
                  <a:pt x="336855" y="16608"/>
                </a:lnTo>
                <a:lnTo>
                  <a:pt x="337466" y="15082"/>
                </a:lnTo>
                <a:lnTo>
                  <a:pt x="338381" y="14166"/>
                </a:lnTo>
                <a:lnTo>
                  <a:pt x="339297" y="12945"/>
                </a:lnTo>
                <a:lnTo>
                  <a:pt x="340824" y="11724"/>
                </a:lnTo>
                <a:lnTo>
                  <a:pt x="342045" y="11418"/>
                </a:lnTo>
                <a:lnTo>
                  <a:pt x="343877" y="11113"/>
                </a:lnTo>
                <a:close/>
                <a:moveTo>
                  <a:pt x="610986" y="0"/>
                </a:moveTo>
                <a:lnTo>
                  <a:pt x="614799" y="3177"/>
                </a:lnTo>
                <a:lnTo>
                  <a:pt x="624966" y="12071"/>
                </a:lnTo>
                <a:lnTo>
                  <a:pt x="641170" y="25094"/>
                </a:lnTo>
                <a:lnTo>
                  <a:pt x="651019" y="32717"/>
                </a:lnTo>
                <a:lnTo>
                  <a:pt x="661822" y="40658"/>
                </a:lnTo>
                <a:lnTo>
                  <a:pt x="673578" y="48917"/>
                </a:lnTo>
                <a:lnTo>
                  <a:pt x="686287" y="56858"/>
                </a:lnTo>
                <a:lnTo>
                  <a:pt x="699631" y="65117"/>
                </a:lnTo>
                <a:lnTo>
                  <a:pt x="712976" y="73058"/>
                </a:lnTo>
                <a:lnTo>
                  <a:pt x="726956" y="80363"/>
                </a:lnTo>
                <a:lnTo>
                  <a:pt x="741253" y="86398"/>
                </a:lnTo>
                <a:lnTo>
                  <a:pt x="748879" y="89575"/>
                </a:lnTo>
                <a:lnTo>
                  <a:pt x="755869" y="92434"/>
                </a:lnTo>
                <a:lnTo>
                  <a:pt x="763176" y="94657"/>
                </a:lnTo>
                <a:lnTo>
                  <a:pt x="770484" y="96563"/>
                </a:lnTo>
                <a:lnTo>
                  <a:pt x="775885" y="96881"/>
                </a:lnTo>
                <a:lnTo>
                  <a:pt x="782558" y="98151"/>
                </a:lnTo>
                <a:lnTo>
                  <a:pt x="790501" y="99739"/>
                </a:lnTo>
                <a:lnTo>
                  <a:pt x="800350" y="101645"/>
                </a:lnTo>
                <a:lnTo>
                  <a:pt x="811153" y="104822"/>
                </a:lnTo>
                <a:lnTo>
                  <a:pt x="822909" y="108951"/>
                </a:lnTo>
                <a:lnTo>
                  <a:pt x="828946" y="111174"/>
                </a:lnTo>
                <a:lnTo>
                  <a:pt x="834982" y="114351"/>
                </a:lnTo>
                <a:lnTo>
                  <a:pt x="841019" y="117527"/>
                </a:lnTo>
                <a:lnTo>
                  <a:pt x="846738" y="120704"/>
                </a:lnTo>
                <a:lnTo>
                  <a:pt x="852775" y="124515"/>
                </a:lnTo>
                <a:lnTo>
                  <a:pt x="858176" y="128645"/>
                </a:lnTo>
                <a:lnTo>
                  <a:pt x="863578" y="133092"/>
                </a:lnTo>
                <a:lnTo>
                  <a:pt x="868979" y="138174"/>
                </a:lnTo>
                <a:lnTo>
                  <a:pt x="873745" y="143574"/>
                </a:lnTo>
                <a:lnTo>
                  <a:pt x="878193" y="149291"/>
                </a:lnTo>
                <a:lnTo>
                  <a:pt x="882323" y="155644"/>
                </a:lnTo>
                <a:lnTo>
                  <a:pt x="886136" y="161997"/>
                </a:lnTo>
                <a:lnTo>
                  <a:pt x="889313" y="169303"/>
                </a:lnTo>
                <a:lnTo>
                  <a:pt x="891538" y="176926"/>
                </a:lnTo>
                <a:lnTo>
                  <a:pt x="893444" y="185502"/>
                </a:lnTo>
                <a:lnTo>
                  <a:pt x="895032" y="193761"/>
                </a:lnTo>
                <a:lnTo>
                  <a:pt x="895350" y="203290"/>
                </a:lnTo>
                <a:lnTo>
                  <a:pt x="895350" y="212819"/>
                </a:lnTo>
                <a:lnTo>
                  <a:pt x="770484" y="303982"/>
                </a:lnTo>
                <a:lnTo>
                  <a:pt x="733310" y="278571"/>
                </a:lnTo>
                <a:lnTo>
                  <a:pt x="735852" y="283971"/>
                </a:lnTo>
                <a:lnTo>
                  <a:pt x="738712" y="290324"/>
                </a:lnTo>
                <a:lnTo>
                  <a:pt x="741889" y="299218"/>
                </a:lnTo>
                <a:lnTo>
                  <a:pt x="744748" y="310653"/>
                </a:lnTo>
                <a:lnTo>
                  <a:pt x="747926" y="323358"/>
                </a:lnTo>
                <a:lnTo>
                  <a:pt x="749514" y="330346"/>
                </a:lnTo>
                <a:lnTo>
                  <a:pt x="751103" y="337970"/>
                </a:lnTo>
                <a:lnTo>
                  <a:pt x="751738" y="345911"/>
                </a:lnTo>
                <a:lnTo>
                  <a:pt x="753009" y="354169"/>
                </a:lnTo>
                <a:lnTo>
                  <a:pt x="753327" y="362428"/>
                </a:lnTo>
                <a:lnTo>
                  <a:pt x="753645" y="371004"/>
                </a:lnTo>
                <a:lnTo>
                  <a:pt x="753645" y="380534"/>
                </a:lnTo>
                <a:lnTo>
                  <a:pt x="753009" y="389428"/>
                </a:lnTo>
                <a:lnTo>
                  <a:pt x="752374" y="398957"/>
                </a:lnTo>
                <a:lnTo>
                  <a:pt x="750785" y="408804"/>
                </a:lnTo>
                <a:lnTo>
                  <a:pt x="749197" y="418333"/>
                </a:lnTo>
                <a:lnTo>
                  <a:pt x="746337" y="428180"/>
                </a:lnTo>
                <a:lnTo>
                  <a:pt x="743160" y="438027"/>
                </a:lnTo>
                <a:lnTo>
                  <a:pt x="739983" y="448191"/>
                </a:lnTo>
                <a:lnTo>
                  <a:pt x="735534" y="458356"/>
                </a:lnTo>
                <a:lnTo>
                  <a:pt x="730451" y="468520"/>
                </a:lnTo>
                <a:lnTo>
                  <a:pt x="724414" y="478367"/>
                </a:lnTo>
                <a:lnTo>
                  <a:pt x="717742" y="488531"/>
                </a:lnTo>
                <a:lnTo>
                  <a:pt x="710434" y="498696"/>
                </a:lnTo>
                <a:lnTo>
                  <a:pt x="702173" y="508225"/>
                </a:lnTo>
                <a:lnTo>
                  <a:pt x="697407" y="513625"/>
                </a:lnTo>
                <a:lnTo>
                  <a:pt x="692641" y="520296"/>
                </a:lnTo>
                <a:lnTo>
                  <a:pt x="685969" y="528872"/>
                </a:lnTo>
                <a:lnTo>
                  <a:pt x="678979" y="539671"/>
                </a:lnTo>
                <a:lnTo>
                  <a:pt x="671036" y="552695"/>
                </a:lnTo>
                <a:lnTo>
                  <a:pt x="667541" y="559683"/>
                </a:lnTo>
                <a:lnTo>
                  <a:pt x="663728" y="566988"/>
                </a:lnTo>
                <a:lnTo>
                  <a:pt x="660233" y="574929"/>
                </a:lnTo>
                <a:lnTo>
                  <a:pt x="656738" y="583188"/>
                </a:lnTo>
                <a:lnTo>
                  <a:pt x="653561" y="591764"/>
                </a:lnTo>
                <a:lnTo>
                  <a:pt x="651019" y="600658"/>
                </a:lnTo>
                <a:lnTo>
                  <a:pt x="648795" y="609552"/>
                </a:lnTo>
                <a:lnTo>
                  <a:pt x="646254" y="619399"/>
                </a:lnTo>
                <a:lnTo>
                  <a:pt x="644665" y="628928"/>
                </a:lnTo>
                <a:lnTo>
                  <a:pt x="643712" y="639093"/>
                </a:lnTo>
                <a:lnTo>
                  <a:pt x="643394" y="649257"/>
                </a:lnTo>
                <a:lnTo>
                  <a:pt x="643394" y="659739"/>
                </a:lnTo>
                <a:lnTo>
                  <a:pt x="644029" y="669904"/>
                </a:lnTo>
                <a:lnTo>
                  <a:pt x="645618" y="681021"/>
                </a:lnTo>
                <a:lnTo>
                  <a:pt x="647842" y="691821"/>
                </a:lnTo>
                <a:lnTo>
                  <a:pt x="651019" y="702621"/>
                </a:lnTo>
                <a:lnTo>
                  <a:pt x="655150" y="713738"/>
                </a:lnTo>
                <a:lnTo>
                  <a:pt x="660233" y="724856"/>
                </a:lnTo>
                <a:lnTo>
                  <a:pt x="666588" y="735973"/>
                </a:lnTo>
                <a:lnTo>
                  <a:pt x="670083" y="741691"/>
                </a:lnTo>
                <a:lnTo>
                  <a:pt x="673578" y="747091"/>
                </a:lnTo>
                <a:lnTo>
                  <a:pt x="680886" y="755032"/>
                </a:lnTo>
                <a:lnTo>
                  <a:pt x="689146" y="764243"/>
                </a:lnTo>
                <a:lnTo>
                  <a:pt x="698996" y="777584"/>
                </a:lnTo>
                <a:lnTo>
                  <a:pt x="711070" y="793784"/>
                </a:lnTo>
                <a:lnTo>
                  <a:pt x="717742" y="802995"/>
                </a:lnTo>
                <a:lnTo>
                  <a:pt x="724414" y="813160"/>
                </a:lnTo>
                <a:lnTo>
                  <a:pt x="730768" y="823960"/>
                </a:lnTo>
                <a:lnTo>
                  <a:pt x="737441" y="835712"/>
                </a:lnTo>
                <a:lnTo>
                  <a:pt x="744113" y="848100"/>
                </a:lnTo>
                <a:lnTo>
                  <a:pt x="750785" y="860806"/>
                </a:lnTo>
                <a:lnTo>
                  <a:pt x="757140" y="874464"/>
                </a:lnTo>
                <a:lnTo>
                  <a:pt x="763176" y="888758"/>
                </a:lnTo>
                <a:lnTo>
                  <a:pt x="768896" y="904005"/>
                </a:lnTo>
                <a:lnTo>
                  <a:pt x="774297" y="919252"/>
                </a:lnTo>
                <a:lnTo>
                  <a:pt x="779063" y="935134"/>
                </a:lnTo>
                <a:lnTo>
                  <a:pt x="783193" y="951969"/>
                </a:lnTo>
                <a:lnTo>
                  <a:pt x="787006" y="969439"/>
                </a:lnTo>
                <a:lnTo>
                  <a:pt x="789865" y="986909"/>
                </a:lnTo>
                <a:lnTo>
                  <a:pt x="792089" y="1005015"/>
                </a:lnTo>
                <a:lnTo>
                  <a:pt x="793043" y="1014226"/>
                </a:lnTo>
                <a:lnTo>
                  <a:pt x="793360" y="1024073"/>
                </a:lnTo>
                <a:lnTo>
                  <a:pt x="793678" y="1033285"/>
                </a:lnTo>
                <a:lnTo>
                  <a:pt x="793678" y="1043132"/>
                </a:lnTo>
                <a:lnTo>
                  <a:pt x="793360" y="1052661"/>
                </a:lnTo>
                <a:lnTo>
                  <a:pt x="793043" y="1062508"/>
                </a:lnTo>
                <a:lnTo>
                  <a:pt x="792089" y="1072672"/>
                </a:lnTo>
                <a:lnTo>
                  <a:pt x="791454" y="1082519"/>
                </a:lnTo>
                <a:lnTo>
                  <a:pt x="789865" y="1092684"/>
                </a:lnTo>
                <a:lnTo>
                  <a:pt x="788277" y="1103166"/>
                </a:lnTo>
                <a:lnTo>
                  <a:pt x="786370" y="1113330"/>
                </a:lnTo>
                <a:lnTo>
                  <a:pt x="784464" y="1123812"/>
                </a:lnTo>
                <a:lnTo>
                  <a:pt x="781605" y="1134612"/>
                </a:lnTo>
                <a:lnTo>
                  <a:pt x="779063" y="1145094"/>
                </a:lnTo>
                <a:lnTo>
                  <a:pt x="775250" y="1148906"/>
                </a:lnTo>
                <a:lnTo>
                  <a:pt x="763812" y="1160659"/>
                </a:lnTo>
                <a:lnTo>
                  <a:pt x="746019" y="1178446"/>
                </a:lnTo>
                <a:lnTo>
                  <a:pt x="734899" y="1188929"/>
                </a:lnTo>
                <a:lnTo>
                  <a:pt x="721554" y="1200999"/>
                </a:lnTo>
                <a:lnTo>
                  <a:pt x="707257" y="1213705"/>
                </a:lnTo>
                <a:lnTo>
                  <a:pt x="691371" y="1227363"/>
                </a:lnTo>
                <a:lnTo>
                  <a:pt x="674213" y="1241657"/>
                </a:lnTo>
                <a:lnTo>
                  <a:pt x="655785" y="1256268"/>
                </a:lnTo>
                <a:lnTo>
                  <a:pt x="635769" y="1271198"/>
                </a:lnTo>
                <a:lnTo>
                  <a:pt x="614481" y="1286444"/>
                </a:lnTo>
                <a:lnTo>
                  <a:pt x="592558" y="1301691"/>
                </a:lnTo>
                <a:lnTo>
                  <a:pt x="569046" y="1316938"/>
                </a:lnTo>
                <a:lnTo>
                  <a:pt x="544581" y="1331867"/>
                </a:lnTo>
                <a:lnTo>
                  <a:pt x="519481" y="1346161"/>
                </a:lnTo>
                <a:lnTo>
                  <a:pt x="506454" y="1353149"/>
                </a:lnTo>
                <a:lnTo>
                  <a:pt x="493110" y="1360137"/>
                </a:lnTo>
                <a:lnTo>
                  <a:pt x="479448" y="1366807"/>
                </a:lnTo>
                <a:lnTo>
                  <a:pt x="466103" y="1373478"/>
                </a:lnTo>
                <a:lnTo>
                  <a:pt x="452123" y="1379513"/>
                </a:lnTo>
                <a:lnTo>
                  <a:pt x="438143" y="1385866"/>
                </a:lnTo>
                <a:lnTo>
                  <a:pt x="423528" y="1391583"/>
                </a:lnTo>
                <a:lnTo>
                  <a:pt x="409230" y="1396983"/>
                </a:lnTo>
                <a:lnTo>
                  <a:pt x="394615" y="1402065"/>
                </a:lnTo>
                <a:lnTo>
                  <a:pt x="379364" y="1407148"/>
                </a:lnTo>
                <a:lnTo>
                  <a:pt x="364748" y="1411912"/>
                </a:lnTo>
                <a:lnTo>
                  <a:pt x="349498" y="1416042"/>
                </a:lnTo>
                <a:lnTo>
                  <a:pt x="333929" y="1419853"/>
                </a:lnTo>
                <a:lnTo>
                  <a:pt x="318678" y="1423030"/>
                </a:lnTo>
                <a:lnTo>
                  <a:pt x="303110" y="1426206"/>
                </a:lnTo>
                <a:lnTo>
                  <a:pt x="287541" y="1428747"/>
                </a:lnTo>
                <a:lnTo>
                  <a:pt x="271655" y="1431288"/>
                </a:lnTo>
                <a:lnTo>
                  <a:pt x="255769" y="1432877"/>
                </a:lnTo>
                <a:lnTo>
                  <a:pt x="239565" y="1434465"/>
                </a:lnTo>
                <a:lnTo>
                  <a:pt x="223043" y="1434782"/>
                </a:lnTo>
                <a:lnTo>
                  <a:pt x="206839" y="1435100"/>
                </a:lnTo>
                <a:lnTo>
                  <a:pt x="190635" y="1434782"/>
                </a:lnTo>
                <a:lnTo>
                  <a:pt x="174113" y="1433830"/>
                </a:lnTo>
                <a:lnTo>
                  <a:pt x="157592" y="1432241"/>
                </a:lnTo>
                <a:lnTo>
                  <a:pt x="140752" y="1430335"/>
                </a:lnTo>
                <a:lnTo>
                  <a:pt x="124230" y="1427794"/>
                </a:lnTo>
                <a:lnTo>
                  <a:pt x="107391" y="1424618"/>
                </a:lnTo>
                <a:lnTo>
                  <a:pt x="90869" y="1420806"/>
                </a:lnTo>
                <a:lnTo>
                  <a:pt x="89916" y="1416995"/>
                </a:lnTo>
                <a:lnTo>
                  <a:pt x="87692" y="1406512"/>
                </a:lnTo>
                <a:lnTo>
                  <a:pt x="85150" y="1389042"/>
                </a:lnTo>
                <a:lnTo>
                  <a:pt x="81655" y="1365219"/>
                </a:lnTo>
                <a:lnTo>
                  <a:pt x="80067" y="1351243"/>
                </a:lnTo>
                <a:lnTo>
                  <a:pt x="78796" y="1335679"/>
                </a:lnTo>
                <a:lnTo>
                  <a:pt x="77525" y="1319161"/>
                </a:lnTo>
                <a:lnTo>
                  <a:pt x="76572" y="1301373"/>
                </a:lnTo>
                <a:lnTo>
                  <a:pt x="76254" y="1281997"/>
                </a:lnTo>
                <a:lnTo>
                  <a:pt x="75618" y="1261351"/>
                </a:lnTo>
                <a:lnTo>
                  <a:pt x="76254" y="1239751"/>
                </a:lnTo>
                <a:lnTo>
                  <a:pt x="76889" y="1217199"/>
                </a:lnTo>
                <a:lnTo>
                  <a:pt x="78478" y="1193376"/>
                </a:lnTo>
                <a:lnTo>
                  <a:pt x="80702" y="1168600"/>
                </a:lnTo>
                <a:lnTo>
                  <a:pt x="83562" y="1143188"/>
                </a:lnTo>
                <a:lnTo>
                  <a:pt x="87056" y="1116507"/>
                </a:lnTo>
                <a:lnTo>
                  <a:pt x="91505" y="1088872"/>
                </a:lnTo>
                <a:lnTo>
                  <a:pt x="96906" y="1060919"/>
                </a:lnTo>
                <a:lnTo>
                  <a:pt x="103578" y="1031697"/>
                </a:lnTo>
                <a:lnTo>
                  <a:pt x="111521" y="1002474"/>
                </a:lnTo>
                <a:lnTo>
                  <a:pt x="115334" y="987227"/>
                </a:lnTo>
                <a:lnTo>
                  <a:pt x="120100" y="971980"/>
                </a:lnTo>
                <a:lnTo>
                  <a:pt x="124866" y="956733"/>
                </a:lnTo>
                <a:lnTo>
                  <a:pt x="129949" y="941169"/>
                </a:lnTo>
                <a:lnTo>
                  <a:pt x="135351" y="925605"/>
                </a:lnTo>
                <a:lnTo>
                  <a:pt x="141388" y="910040"/>
                </a:lnTo>
                <a:lnTo>
                  <a:pt x="147107" y="894158"/>
                </a:lnTo>
                <a:lnTo>
                  <a:pt x="153779" y="878276"/>
                </a:lnTo>
                <a:lnTo>
                  <a:pt x="160769" y="862076"/>
                </a:lnTo>
                <a:lnTo>
                  <a:pt x="167759" y="845559"/>
                </a:lnTo>
                <a:lnTo>
                  <a:pt x="175384" y="829677"/>
                </a:lnTo>
                <a:lnTo>
                  <a:pt x="183327" y="813160"/>
                </a:lnTo>
                <a:lnTo>
                  <a:pt x="191270" y="796960"/>
                </a:lnTo>
                <a:lnTo>
                  <a:pt x="200167" y="780443"/>
                </a:lnTo>
                <a:lnTo>
                  <a:pt x="209063" y="763926"/>
                </a:lnTo>
                <a:lnTo>
                  <a:pt x="218913" y="747091"/>
                </a:lnTo>
                <a:lnTo>
                  <a:pt x="220819" y="744549"/>
                </a:lnTo>
                <a:lnTo>
                  <a:pt x="222725" y="741055"/>
                </a:lnTo>
                <a:lnTo>
                  <a:pt x="224949" y="736291"/>
                </a:lnTo>
                <a:lnTo>
                  <a:pt x="227809" y="730573"/>
                </a:lnTo>
                <a:lnTo>
                  <a:pt x="230986" y="722632"/>
                </a:lnTo>
                <a:lnTo>
                  <a:pt x="233528" y="714374"/>
                </a:lnTo>
                <a:lnTo>
                  <a:pt x="236070" y="703891"/>
                </a:lnTo>
                <a:lnTo>
                  <a:pt x="237976" y="692139"/>
                </a:lnTo>
                <a:lnTo>
                  <a:pt x="238294" y="686104"/>
                </a:lnTo>
                <a:lnTo>
                  <a:pt x="238611" y="679433"/>
                </a:lnTo>
                <a:lnTo>
                  <a:pt x="238929" y="672127"/>
                </a:lnTo>
                <a:lnTo>
                  <a:pt x="238929" y="664504"/>
                </a:lnTo>
                <a:lnTo>
                  <a:pt x="238611" y="656881"/>
                </a:lnTo>
                <a:lnTo>
                  <a:pt x="237976" y="648622"/>
                </a:lnTo>
                <a:lnTo>
                  <a:pt x="237023" y="640681"/>
                </a:lnTo>
                <a:lnTo>
                  <a:pt x="235434" y="631787"/>
                </a:lnTo>
                <a:lnTo>
                  <a:pt x="233846" y="622258"/>
                </a:lnTo>
                <a:lnTo>
                  <a:pt x="231622" y="612729"/>
                </a:lnTo>
                <a:lnTo>
                  <a:pt x="229397" y="602882"/>
                </a:lnTo>
                <a:lnTo>
                  <a:pt x="226220" y="592400"/>
                </a:lnTo>
                <a:lnTo>
                  <a:pt x="222725" y="581918"/>
                </a:lnTo>
                <a:lnTo>
                  <a:pt x="218913" y="571118"/>
                </a:lnTo>
                <a:lnTo>
                  <a:pt x="214147" y="566988"/>
                </a:lnTo>
                <a:lnTo>
                  <a:pt x="209698" y="561906"/>
                </a:lnTo>
                <a:lnTo>
                  <a:pt x="203344" y="554918"/>
                </a:lnTo>
                <a:lnTo>
                  <a:pt x="196036" y="545707"/>
                </a:lnTo>
                <a:lnTo>
                  <a:pt x="192541" y="540307"/>
                </a:lnTo>
                <a:lnTo>
                  <a:pt x="188729" y="534271"/>
                </a:lnTo>
                <a:lnTo>
                  <a:pt x="184598" y="527601"/>
                </a:lnTo>
                <a:lnTo>
                  <a:pt x="180785" y="520613"/>
                </a:lnTo>
                <a:lnTo>
                  <a:pt x="176973" y="513307"/>
                </a:lnTo>
                <a:lnTo>
                  <a:pt x="173478" y="505366"/>
                </a:lnTo>
                <a:lnTo>
                  <a:pt x="169983" y="496790"/>
                </a:lnTo>
                <a:lnTo>
                  <a:pt x="166488" y="487261"/>
                </a:lnTo>
                <a:lnTo>
                  <a:pt x="163311" y="477732"/>
                </a:lnTo>
                <a:lnTo>
                  <a:pt x="160769" y="467567"/>
                </a:lnTo>
                <a:lnTo>
                  <a:pt x="158227" y="456767"/>
                </a:lnTo>
                <a:lnTo>
                  <a:pt x="156321" y="445650"/>
                </a:lnTo>
                <a:lnTo>
                  <a:pt x="154732" y="433580"/>
                </a:lnTo>
                <a:lnTo>
                  <a:pt x="154097" y="421192"/>
                </a:lnTo>
                <a:lnTo>
                  <a:pt x="153779" y="408168"/>
                </a:lnTo>
                <a:lnTo>
                  <a:pt x="153779" y="394827"/>
                </a:lnTo>
                <a:lnTo>
                  <a:pt x="154732" y="380534"/>
                </a:lnTo>
                <a:lnTo>
                  <a:pt x="156321" y="365605"/>
                </a:lnTo>
                <a:lnTo>
                  <a:pt x="158227" y="350675"/>
                </a:lnTo>
                <a:lnTo>
                  <a:pt x="161722" y="334793"/>
                </a:lnTo>
                <a:lnTo>
                  <a:pt x="165852" y="317958"/>
                </a:lnTo>
                <a:lnTo>
                  <a:pt x="170301" y="300806"/>
                </a:lnTo>
                <a:lnTo>
                  <a:pt x="139481" y="317958"/>
                </a:lnTo>
                <a:lnTo>
                  <a:pt x="0" y="210278"/>
                </a:lnTo>
                <a:lnTo>
                  <a:pt x="317" y="205514"/>
                </a:lnTo>
                <a:lnTo>
                  <a:pt x="1271" y="199796"/>
                </a:lnTo>
                <a:lnTo>
                  <a:pt x="2859" y="192808"/>
                </a:lnTo>
                <a:lnTo>
                  <a:pt x="5401" y="184232"/>
                </a:lnTo>
                <a:lnTo>
                  <a:pt x="8896" y="174385"/>
                </a:lnTo>
                <a:lnTo>
                  <a:pt x="10802" y="169303"/>
                </a:lnTo>
                <a:lnTo>
                  <a:pt x="13662" y="163903"/>
                </a:lnTo>
                <a:lnTo>
                  <a:pt x="16521" y="158503"/>
                </a:lnTo>
                <a:lnTo>
                  <a:pt x="20016" y="153103"/>
                </a:lnTo>
                <a:lnTo>
                  <a:pt x="23194" y="147703"/>
                </a:lnTo>
                <a:lnTo>
                  <a:pt x="27642" y="142303"/>
                </a:lnTo>
                <a:lnTo>
                  <a:pt x="32408" y="136903"/>
                </a:lnTo>
                <a:lnTo>
                  <a:pt x="36856" y="131503"/>
                </a:lnTo>
                <a:lnTo>
                  <a:pt x="42893" y="126421"/>
                </a:lnTo>
                <a:lnTo>
                  <a:pt x="48612" y="121339"/>
                </a:lnTo>
                <a:lnTo>
                  <a:pt x="55284" y="116257"/>
                </a:lnTo>
                <a:lnTo>
                  <a:pt x="62274" y="111810"/>
                </a:lnTo>
                <a:lnTo>
                  <a:pt x="69899" y="107363"/>
                </a:lnTo>
                <a:lnTo>
                  <a:pt x="78478" y="103551"/>
                </a:lnTo>
                <a:lnTo>
                  <a:pt x="87374" y="99739"/>
                </a:lnTo>
                <a:lnTo>
                  <a:pt x="96588" y="96563"/>
                </a:lnTo>
                <a:lnTo>
                  <a:pt x="107073" y="93387"/>
                </a:lnTo>
                <a:lnTo>
                  <a:pt x="117876" y="91163"/>
                </a:lnTo>
                <a:lnTo>
                  <a:pt x="129632" y="89257"/>
                </a:lnTo>
                <a:lnTo>
                  <a:pt x="142023" y="87987"/>
                </a:lnTo>
                <a:lnTo>
                  <a:pt x="147107" y="87669"/>
                </a:lnTo>
                <a:lnTo>
                  <a:pt x="152826" y="87351"/>
                </a:lnTo>
                <a:lnTo>
                  <a:pt x="160769" y="86398"/>
                </a:lnTo>
                <a:lnTo>
                  <a:pt x="169983" y="85446"/>
                </a:lnTo>
                <a:lnTo>
                  <a:pt x="180468" y="83222"/>
                </a:lnTo>
                <a:lnTo>
                  <a:pt x="191588" y="80681"/>
                </a:lnTo>
                <a:lnTo>
                  <a:pt x="203344" y="77187"/>
                </a:lnTo>
                <a:lnTo>
                  <a:pt x="209698" y="75281"/>
                </a:lnTo>
                <a:lnTo>
                  <a:pt x="215735" y="73058"/>
                </a:lnTo>
                <a:lnTo>
                  <a:pt x="222090" y="70199"/>
                </a:lnTo>
                <a:lnTo>
                  <a:pt x="227809" y="67022"/>
                </a:lnTo>
                <a:lnTo>
                  <a:pt x="233846" y="63846"/>
                </a:lnTo>
                <a:lnTo>
                  <a:pt x="239882" y="60034"/>
                </a:lnTo>
                <a:lnTo>
                  <a:pt x="245601" y="56223"/>
                </a:lnTo>
                <a:lnTo>
                  <a:pt x="251003" y="52093"/>
                </a:lnTo>
                <a:lnTo>
                  <a:pt x="256404" y="47329"/>
                </a:lnTo>
                <a:lnTo>
                  <a:pt x="261488" y="42246"/>
                </a:lnTo>
                <a:lnTo>
                  <a:pt x="266254" y="36847"/>
                </a:lnTo>
                <a:lnTo>
                  <a:pt x="270702" y="31129"/>
                </a:lnTo>
                <a:lnTo>
                  <a:pt x="274832" y="24459"/>
                </a:lnTo>
                <a:lnTo>
                  <a:pt x="278327" y="17788"/>
                </a:lnTo>
                <a:lnTo>
                  <a:pt x="281822" y="10482"/>
                </a:lnTo>
                <a:lnTo>
                  <a:pt x="284046" y="2859"/>
                </a:lnTo>
                <a:lnTo>
                  <a:pt x="287541" y="11118"/>
                </a:lnTo>
                <a:lnTo>
                  <a:pt x="291036" y="20965"/>
                </a:lnTo>
                <a:lnTo>
                  <a:pt x="295167" y="33988"/>
                </a:lnTo>
                <a:lnTo>
                  <a:pt x="299615" y="49870"/>
                </a:lnTo>
                <a:lnTo>
                  <a:pt x="303745" y="68293"/>
                </a:lnTo>
                <a:lnTo>
                  <a:pt x="305652" y="77822"/>
                </a:lnTo>
                <a:lnTo>
                  <a:pt x="307240" y="88304"/>
                </a:lnTo>
                <a:lnTo>
                  <a:pt x="308829" y="99422"/>
                </a:lnTo>
                <a:lnTo>
                  <a:pt x="310100" y="110221"/>
                </a:lnTo>
                <a:lnTo>
                  <a:pt x="310735" y="121657"/>
                </a:lnTo>
                <a:lnTo>
                  <a:pt x="311053" y="133409"/>
                </a:lnTo>
                <a:lnTo>
                  <a:pt x="311053" y="145162"/>
                </a:lnTo>
                <a:lnTo>
                  <a:pt x="310735" y="156915"/>
                </a:lnTo>
                <a:lnTo>
                  <a:pt x="309782" y="168985"/>
                </a:lnTo>
                <a:lnTo>
                  <a:pt x="307558" y="181055"/>
                </a:lnTo>
                <a:lnTo>
                  <a:pt x="305334" y="193126"/>
                </a:lnTo>
                <a:lnTo>
                  <a:pt x="302157" y="205196"/>
                </a:lnTo>
                <a:lnTo>
                  <a:pt x="298344" y="217266"/>
                </a:lnTo>
                <a:lnTo>
                  <a:pt x="293260" y="228701"/>
                </a:lnTo>
                <a:lnTo>
                  <a:pt x="290718" y="234737"/>
                </a:lnTo>
                <a:lnTo>
                  <a:pt x="287859" y="240454"/>
                </a:lnTo>
                <a:lnTo>
                  <a:pt x="284364" y="245854"/>
                </a:lnTo>
                <a:lnTo>
                  <a:pt x="281187" y="251572"/>
                </a:lnTo>
                <a:lnTo>
                  <a:pt x="277374" y="256971"/>
                </a:lnTo>
                <a:lnTo>
                  <a:pt x="273561" y="262371"/>
                </a:lnTo>
                <a:lnTo>
                  <a:pt x="269431" y="267454"/>
                </a:lnTo>
                <a:lnTo>
                  <a:pt x="264983" y="272853"/>
                </a:lnTo>
                <a:lnTo>
                  <a:pt x="260217" y="277936"/>
                </a:lnTo>
                <a:lnTo>
                  <a:pt x="255451" y="283018"/>
                </a:lnTo>
                <a:lnTo>
                  <a:pt x="250050" y="287783"/>
                </a:lnTo>
                <a:lnTo>
                  <a:pt x="244331" y="292230"/>
                </a:lnTo>
                <a:lnTo>
                  <a:pt x="251956" y="290324"/>
                </a:lnTo>
                <a:lnTo>
                  <a:pt x="260217" y="288418"/>
                </a:lnTo>
                <a:lnTo>
                  <a:pt x="271655" y="286194"/>
                </a:lnTo>
                <a:lnTo>
                  <a:pt x="284682" y="284289"/>
                </a:lnTo>
                <a:lnTo>
                  <a:pt x="292307" y="283336"/>
                </a:lnTo>
                <a:lnTo>
                  <a:pt x="299615" y="282700"/>
                </a:lnTo>
                <a:lnTo>
                  <a:pt x="307558" y="282700"/>
                </a:lnTo>
                <a:lnTo>
                  <a:pt x="315819" y="282700"/>
                </a:lnTo>
                <a:lnTo>
                  <a:pt x="324397" y="283018"/>
                </a:lnTo>
                <a:lnTo>
                  <a:pt x="332976" y="283971"/>
                </a:lnTo>
                <a:lnTo>
                  <a:pt x="341555" y="284924"/>
                </a:lnTo>
                <a:lnTo>
                  <a:pt x="349815" y="286512"/>
                </a:lnTo>
                <a:lnTo>
                  <a:pt x="359029" y="288736"/>
                </a:lnTo>
                <a:lnTo>
                  <a:pt x="366973" y="291912"/>
                </a:lnTo>
                <a:lnTo>
                  <a:pt x="375551" y="295406"/>
                </a:lnTo>
                <a:lnTo>
                  <a:pt x="383812" y="299853"/>
                </a:lnTo>
                <a:lnTo>
                  <a:pt x="391437" y="304935"/>
                </a:lnTo>
                <a:lnTo>
                  <a:pt x="399381" y="310653"/>
                </a:lnTo>
                <a:lnTo>
                  <a:pt x="402876" y="313829"/>
                </a:lnTo>
                <a:lnTo>
                  <a:pt x="406371" y="317323"/>
                </a:lnTo>
                <a:lnTo>
                  <a:pt x="409866" y="321135"/>
                </a:lnTo>
                <a:lnTo>
                  <a:pt x="412725" y="324947"/>
                </a:lnTo>
                <a:lnTo>
                  <a:pt x="415903" y="328758"/>
                </a:lnTo>
                <a:lnTo>
                  <a:pt x="419080" y="333523"/>
                </a:lnTo>
                <a:lnTo>
                  <a:pt x="422257" y="337970"/>
                </a:lnTo>
                <a:lnTo>
                  <a:pt x="424799" y="342734"/>
                </a:lnTo>
                <a:lnTo>
                  <a:pt x="427023" y="347817"/>
                </a:lnTo>
                <a:lnTo>
                  <a:pt x="429883" y="353217"/>
                </a:lnTo>
                <a:lnTo>
                  <a:pt x="432107" y="358934"/>
                </a:lnTo>
                <a:lnTo>
                  <a:pt x="434013" y="365287"/>
                </a:lnTo>
                <a:lnTo>
                  <a:pt x="436237" y="371322"/>
                </a:lnTo>
                <a:lnTo>
                  <a:pt x="437508" y="377992"/>
                </a:lnTo>
                <a:lnTo>
                  <a:pt x="439097" y="384663"/>
                </a:lnTo>
                <a:lnTo>
                  <a:pt x="440368" y="391969"/>
                </a:lnTo>
                <a:lnTo>
                  <a:pt x="443227" y="385298"/>
                </a:lnTo>
                <a:lnTo>
                  <a:pt x="446722" y="377992"/>
                </a:lnTo>
                <a:lnTo>
                  <a:pt x="451170" y="368781"/>
                </a:lnTo>
                <a:lnTo>
                  <a:pt x="457525" y="357981"/>
                </a:lnTo>
                <a:lnTo>
                  <a:pt x="465150" y="346228"/>
                </a:lnTo>
                <a:lnTo>
                  <a:pt x="469598" y="340193"/>
                </a:lnTo>
                <a:lnTo>
                  <a:pt x="474046" y="333840"/>
                </a:lnTo>
                <a:lnTo>
                  <a:pt x="479130" y="327805"/>
                </a:lnTo>
                <a:lnTo>
                  <a:pt x="484531" y="321770"/>
                </a:lnTo>
                <a:lnTo>
                  <a:pt x="490250" y="315735"/>
                </a:lnTo>
                <a:lnTo>
                  <a:pt x="496605" y="310335"/>
                </a:lnTo>
                <a:lnTo>
                  <a:pt x="503277" y="304935"/>
                </a:lnTo>
                <a:lnTo>
                  <a:pt x="509949" y="299853"/>
                </a:lnTo>
                <a:lnTo>
                  <a:pt x="517257" y="295088"/>
                </a:lnTo>
                <a:lnTo>
                  <a:pt x="524882" y="290959"/>
                </a:lnTo>
                <a:lnTo>
                  <a:pt x="532826" y="286830"/>
                </a:lnTo>
                <a:lnTo>
                  <a:pt x="541086" y="284289"/>
                </a:lnTo>
                <a:lnTo>
                  <a:pt x="549983" y="281747"/>
                </a:lnTo>
                <a:lnTo>
                  <a:pt x="559197" y="279842"/>
                </a:lnTo>
                <a:lnTo>
                  <a:pt x="568729" y="279206"/>
                </a:lnTo>
                <a:lnTo>
                  <a:pt x="578896" y="279524"/>
                </a:lnTo>
                <a:lnTo>
                  <a:pt x="583979" y="279842"/>
                </a:lnTo>
                <a:lnTo>
                  <a:pt x="589063" y="280477"/>
                </a:lnTo>
                <a:lnTo>
                  <a:pt x="594464" y="281112"/>
                </a:lnTo>
                <a:lnTo>
                  <a:pt x="599866" y="282383"/>
                </a:lnTo>
                <a:lnTo>
                  <a:pt x="605267" y="283971"/>
                </a:lnTo>
                <a:lnTo>
                  <a:pt x="610986" y="285242"/>
                </a:lnTo>
                <a:lnTo>
                  <a:pt x="616387" y="287465"/>
                </a:lnTo>
                <a:lnTo>
                  <a:pt x="622424" y="289689"/>
                </a:lnTo>
                <a:lnTo>
                  <a:pt x="618294" y="280477"/>
                </a:lnTo>
                <a:lnTo>
                  <a:pt x="614481" y="269042"/>
                </a:lnTo>
                <a:lnTo>
                  <a:pt x="609080" y="254748"/>
                </a:lnTo>
                <a:lnTo>
                  <a:pt x="603361" y="237278"/>
                </a:lnTo>
                <a:lnTo>
                  <a:pt x="597006" y="217584"/>
                </a:lnTo>
                <a:lnTo>
                  <a:pt x="591287" y="195667"/>
                </a:lnTo>
                <a:lnTo>
                  <a:pt x="588428" y="184232"/>
                </a:lnTo>
                <a:lnTo>
                  <a:pt x="585886" y="172479"/>
                </a:lnTo>
                <a:lnTo>
                  <a:pt x="583344" y="160409"/>
                </a:lnTo>
                <a:lnTo>
                  <a:pt x="581438" y="148656"/>
                </a:lnTo>
                <a:lnTo>
                  <a:pt x="579531" y="135950"/>
                </a:lnTo>
                <a:lnTo>
                  <a:pt x="578578" y="124198"/>
                </a:lnTo>
                <a:lnTo>
                  <a:pt x="577625" y="111810"/>
                </a:lnTo>
                <a:lnTo>
                  <a:pt x="577307" y="99739"/>
                </a:lnTo>
                <a:lnTo>
                  <a:pt x="577307" y="87987"/>
                </a:lnTo>
                <a:lnTo>
                  <a:pt x="577943" y="76234"/>
                </a:lnTo>
                <a:lnTo>
                  <a:pt x="579531" y="65117"/>
                </a:lnTo>
                <a:lnTo>
                  <a:pt x="581438" y="53999"/>
                </a:lnTo>
                <a:lnTo>
                  <a:pt x="584297" y="43517"/>
                </a:lnTo>
                <a:lnTo>
                  <a:pt x="585886" y="38435"/>
                </a:lnTo>
                <a:lnTo>
                  <a:pt x="587792" y="33352"/>
                </a:lnTo>
                <a:lnTo>
                  <a:pt x="590016" y="28588"/>
                </a:lnTo>
                <a:lnTo>
                  <a:pt x="592558" y="24141"/>
                </a:lnTo>
                <a:lnTo>
                  <a:pt x="594782" y="19694"/>
                </a:lnTo>
                <a:lnTo>
                  <a:pt x="597324" y="15247"/>
                </a:lnTo>
                <a:lnTo>
                  <a:pt x="600501" y="11118"/>
                </a:lnTo>
                <a:lnTo>
                  <a:pt x="603996" y="7306"/>
                </a:lnTo>
                <a:lnTo>
                  <a:pt x="607173" y="3494"/>
                </a:lnTo>
                <a:lnTo>
                  <a:pt x="610986"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8936" name="KSO_Shape"/>
          <p:cNvSpPr>
            <a:spLocks noChangeAspect="1" noChangeArrowheads="1"/>
          </p:cNvSpPr>
          <p:nvPr/>
        </p:nvSpPr>
        <p:spPr bwMode="auto">
          <a:xfrm>
            <a:off x="7469188" y="3413125"/>
            <a:ext cx="593725" cy="450850"/>
          </a:xfrm>
          <a:custGeom>
            <a:avLst/>
            <a:gdLst>
              <a:gd name="T0" fmla="*/ 243047 w 1460500"/>
              <a:gd name="T1" fmla="*/ 17775 h 1106488"/>
              <a:gd name="T2" fmla="*/ 281756 w 1460500"/>
              <a:gd name="T3" fmla="*/ 62212 h 1106488"/>
              <a:gd name="T4" fmla="*/ 311899 w 1460500"/>
              <a:gd name="T5" fmla="*/ 120298 h 1106488"/>
              <a:gd name="T6" fmla="*/ 365204 w 1460500"/>
              <a:gd name="T7" fmla="*/ 278684 h 1106488"/>
              <a:gd name="T8" fmla="*/ 420413 w 1460500"/>
              <a:gd name="T9" fmla="*/ 456433 h 1106488"/>
              <a:gd name="T10" fmla="*/ 462931 w 1460500"/>
              <a:gd name="T11" fmla="*/ 554829 h 1106488"/>
              <a:gd name="T12" fmla="*/ 500054 w 1460500"/>
              <a:gd name="T13" fmla="*/ 612280 h 1106488"/>
              <a:gd name="T14" fmla="*/ 544792 w 1460500"/>
              <a:gd name="T15" fmla="*/ 659574 h 1106488"/>
              <a:gd name="T16" fmla="*/ 596828 w 1460500"/>
              <a:gd name="T17" fmla="*/ 701472 h 1106488"/>
              <a:gd name="T18" fmla="*/ 655845 w 1460500"/>
              <a:gd name="T19" fmla="*/ 736387 h 1106488"/>
              <a:gd name="T20" fmla="*/ 719304 w 1460500"/>
              <a:gd name="T21" fmla="*/ 762414 h 1106488"/>
              <a:gd name="T22" fmla="*/ 784349 w 1460500"/>
              <a:gd name="T23" fmla="*/ 777332 h 1106488"/>
              <a:gd name="T24" fmla="*/ 850980 w 1460500"/>
              <a:gd name="T25" fmla="*/ 778602 h 1106488"/>
              <a:gd name="T26" fmla="*/ 928717 w 1460500"/>
              <a:gd name="T27" fmla="*/ 761779 h 1106488"/>
              <a:gd name="T28" fmla="*/ 1058807 w 1460500"/>
              <a:gd name="T29" fmla="*/ 721151 h 1106488"/>
              <a:gd name="T30" fmla="*/ 1123535 w 1460500"/>
              <a:gd name="T31" fmla="*/ 713533 h 1106488"/>
              <a:gd name="T32" fmla="*/ 1198099 w 1460500"/>
              <a:gd name="T33" fmla="*/ 728452 h 1106488"/>
              <a:gd name="T34" fmla="*/ 1283451 w 1460500"/>
              <a:gd name="T35" fmla="*/ 772254 h 1106488"/>
              <a:gd name="T36" fmla="*/ 1313276 w 1460500"/>
              <a:gd name="T37" fmla="*/ 800186 h 1106488"/>
              <a:gd name="T38" fmla="*/ 1332948 w 1460500"/>
              <a:gd name="T39" fmla="*/ 832244 h 1106488"/>
              <a:gd name="T40" fmla="*/ 1353572 w 1460500"/>
              <a:gd name="T41" fmla="*/ 904613 h 1106488"/>
              <a:gd name="T42" fmla="*/ 1369754 w 1460500"/>
              <a:gd name="T43" fmla="*/ 967777 h 1106488"/>
              <a:gd name="T44" fmla="*/ 1394186 w 1460500"/>
              <a:gd name="T45" fmla="*/ 995392 h 1106488"/>
              <a:gd name="T46" fmla="*/ 1444953 w 1460500"/>
              <a:gd name="T47" fmla="*/ 1035385 h 1106488"/>
              <a:gd name="T48" fmla="*/ 1460183 w 1460500"/>
              <a:gd name="T49" fmla="*/ 1056651 h 1106488"/>
              <a:gd name="T50" fmla="*/ 1453520 w 1460500"/>
              <a:gd name="T51" fmla="*/ 1071887 h 1106488"/>
              <a:gd name="T52" fmla="*/ 1412906 w 1460500"/>
              <a:gd name="T53" fmla="*/ 1082679 h 1106488"/>
              <a:gd name="T54" fmla="*/ 1277105 w 1460500"/>
              <a:gd name="T55" fmla="*/ 1093153 h 1106488"/>
              <a:gd name="T56" fmla="*/ 1008040 w 1460500"/>
              <a:gd name="T57" fmla="*/ 1094106 h 1106488"/>
              <a:gd name="T58" fmla="*/ 815761 w 1460500"/>
              <a:gd name="T59" fmla="*/ 1082996 h 1106488"/>
              <a:gd name="T60" fmla="*/ 766898 w 1460500"/>
              <a:gd name="T61" fmla="*/ 1072204 h 1106488"/>
              <a:gd name="T62" fmla="*/ 740245 w 1460500"/>
              <a:gd name="T63" fmla="*/ 1051255 h 1106488"/>
              <a:gd name="T64" fmla="*/ 713910 w 1460500"/>
              <a:gd name="T65" fmla="*/ 1009040 h 1106488"/>
              <a:gd name="T66" fmla="*/ 681546 w 1460500"/>
              <a:gd name="T67" fmla="*/ 938258 h 1106488"/>
              <a:gd name="T68" fmla="*/ 622529 w 1460500"/>
              <a:gd name="T69" fmla="*/ 866841 h 1106488"/>
              <a:gd name="T70" fmla="*/ 520361 w 1460500"/>
              <a:gd name="T71" fmla="*/ 776698 h 1106488"/>
              <a:gd name="T72" fmla="*/ 379165 w 1460500"/>
              <a:gd name="T73" fmla="*/ 675762 h 1106488"/>
              <a:gd name="T74" fmla="*/ 304919 w 1460500"/>
              <a:gd name="T75" fmla="*/ 632594 h 1106488"/>
              <a:gd name="T76" fmla="*/ 245037 w 1460500"/>
              <a:gd name="T77" fmla="*/ 612718 h 1106488"/>
              <a:gd name="T78" fmla="*/ 221933 w 1460500"/>
              <a:gd name="T79" fmla="*/ 660772 h 1106488"/>
              <a:gd name="T80" fmla="*/ 202565 w 1460500"/>
              <a:gd name="T81" fmla="*/ 733523 h 1106488"/>
              <a:gd name="T82" fmla="*/ 188278 w 1460500"/>
              <a:gd name="T83" fmla="*/ 871399 h 1106488"/>
              <a:gd name="T84" fmla="*/ 188595 w 1460500"/>
              <a:gd name="T85" fmla="*/ 999745 h 1106488"/>
              <a:gd name="T86" fmla="*/ 100648 w 1460500"/>
              <a:gd name="T87" fmla="*/ 1099181 h 1106488"/>
              <a:gd name="T88" fmla="*/ 113983 w 1460500"/>
              <a:gd name="T89" fmla="*/ 1040727 h 1106488"/>
              <a:gd name="T90" fmla="*/ 118428 w 1460500"/>
              <a:gd name="T91" fmla="*/ 919370 h 1106488"/>
              <a:gd name="T92" fmla="*/ 106680 w 1460500"/>
              <a:gd name="T93" fmla="*/ 790707 h 1106488"/>
              <a:gd name="T94" fmla="*/ 73343 w 1460500"/>
              <a:gd name="T95" fmla="*/ 605177 h 1106488"/>
              <a:gd name="T96" fmla="*/ 43786 w 1460500"/>
              <a:gd name="T97" fmla="*/ 566256 h 1106488"/>
              <a:gd name="T98" fmla="*/ 16182 w 1460500"/>
              <a:gd name="T99" fmla="*/ 517057 h 1106488"/>
              <a:gd name="T100" fmla="*/ 2221 w 1460500"/>
              <a:gd name="T101" fmla="*/ 456433 h 1106488"/>
              <a:gd name="T102" fmla="*/ 634 w 1460500"/>
              <a:gd name="T103" fmla="*/ 388507 h 1106488"/>
              <a:gd name="T104" fmla="*/ 10153 w 1460500"/>
              <a:gd name="T105" fmla="*/ 316138 h 1106488"/>
              <a:gd name="T106" fmla="*/ 28556 w 1460500"/>
              <a:gd name="T107" fmla="*/ 243452 h 1106488"/>
              <a:gd name="T108" fmla="*/ 55843 w 1460500"/>
              <a:gd name="T109" fmla="*/ 173622 h 1106488"/>
              <a:gd name="T110" fmla="*/ 89477 w 1460500"/>
              <a:gd name="T111" fmla="*/ 110775 h 1106488"/>
              <a:gd name="T112" fmla="*/ 129456 w 1460500"/>
              <a:gd name="T113" fmla="*/ 58086 h 1106488"/>
              <a:gd name="T114" fmla="*/ 173242 w 1460500"/>
              <a:gd name="T115" fmla="*/ 19044 h 1106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60500" h="1106488">
                <a:moveTo>
                  <a:pt x="211952" y="0"/>
                </a:moveTo>
                <a:lnTo>
                  <a:pt x="212269" y="0"/>
                </a:lnTo>
                <a:lnTo>
                  <a:pt x="220519" y="3174"/>
                </a:lnTo>
                <a:lnTo>
                  <a:pt x="228134" y="7618"/>
                </a:lnTo>
                <a:lnTo>
                  <a:pt x="235432" y="12379"/>
                </a:lnTo>
                <a:lnTo>
                  <a:pt x="243047" y="17775"/>
                </a:lnTo>
                <a:lnTo>
                  <a:pt x="250027" y="23806"/>
                </a:lnTo>
                <a:lnTo>
                  <a:pt x="257008" y="30789"/>
                </a:lnTo>
                <a:lnTo>
                  <a:pt x="263353" y="37771"/>
                </a:lnTo>
                <a:lnTo>
                  <a:pt x="269699" y="45389"/>
                </a:lnTo>
                <a:lnTo>
                  <a:pt x="275411" y="53642"/>
                </a:lnTo>
                <a:lnTo>
                  <a:pt x="281756" y="62212"/>
                </a:lnTo>
                <a:lnTo>
                  <a:pt x="287150" y="71099"/>
                </a:lnTo>
                <a:lnTo>
                  <a:pt x="292544" y="80304"/>
                </a:lnTo>
                <a:lnTo>
                  <a:pt x="297621" y="90144"/>
                </a:lnTo>
                <a:lnTo>
                  <a:pt x="302698" y="99666"/>
                </a:lnTo>
                <a:lnTo>
                  <a:pt x="307457" y="109823"/>
                </a:lnTo>
                <a:lnTo>
                  <a:pt x="311899" y="120298"/>
                </a:lnTo>
                <a:lnTo>
                  <a:pt x="320783" y="141246"/>
                </a:lnTo>
                <a:lnTo>
                  <a:pt x="328398" y="162513"/>
                </a:lnTo>
                <a:lnTo>
                  <a:pt x="336014" y="183462"/>
                </a:lnTo>
                <a:lnTo>
                  <a:pt x="342994" y="204411"/>
                </a:lnTo>
                <a:lnTo>
                  <a:pt x="354734" y="243769"/>
                </a:lnTo>
                <a:lnTo>
                  <a:pt x="365204" y="278684"/>
                </a:lnTo>
                <a:lnTo>
                  <a:pt x="378213" y="320582"/>
                </a:lnTo>
                <a:lnTo>
                  <a:pt x="391222" y="365019"/>
                </a:lnTo>
                <a:lnTo>
                  <a:pt x="397886" y="387872"/>
                </a:lnTo>
                <a:lnTo>
                  <a:pt x="405183" y="410726"/>
                </a:lnTo>
                <a:lnTo>
                  <a:pt x="412481" y="433579"/>
                </a:lnTo>
                <a:lnTo>
                  <a:pt x="420413" y="456433"/>
                </a:lnTo>
                <a:lnTo>
                  <a:pt x="428980" y="478969"/>
                </a:lnTo>
                <a:lnTo>
                  <a:pt x="437865" y="501504"/>
                </a:lnTo>
                <a:lnTo>
                  <a:pt x="447383" y="523088"/>
                </a:lnTo>
                <a:lnTo>
                  <a:pt x="452460" y="534198"/>
                </a:lnTo>
                <a:lnTo>
                  <a:pt x="457537" y="544355"/>
                </a:lnTo>
                <a:lnTo>
                  <a:pt x="462931" y="554829"/>
                </a:lnTo>
                <a:lnTo>
                  <a:pt x="468642" y="564986"/>
                </a:lnTo>
                <a:lnTo>
                  <a:pt x="474671" y="575143"/>
                </a:lnTo>
                <a:lnTo>
                  <a:pt x="480699" y="584666"/>
                </a:lnTo>
                <a:lnTo>
                  <a:pt x="487045" y="594188"/>
                </a:lnTo>
                <a:lnTo>
                  <a:pt x="493391" y="603393"/>
                </a:lnTo>
                <a:lnTo>
                  <a:pt x="500054" y="612280"/>
                </a:lnTo>
                <a:lnTo>
                  <a:pt x="507352" y="620850"/>
                </a:lnTo>
                <a:lnTo>
                  <a:pt x="514332" y="628468"/>
                </a:lnTo>
                <a:lnTo>
                  <a:pt x="521313" y="636721"/>
                </a:lnTo>
                <a:lnTo>
                  <a:pt x="528928" y="644338"/>
                </a:lnTo>
                <a:lnTo>
                  <a:pt x="536543" y="651956"/>
                </a:lnTo>
                <a:lnTo>
                  <a:pt x="544792" y="659574"/>
                </a:lnTo>
                <a:lnTo>
                  <a:pt x="552725" y="666874"/>
                </a:lnTo>
                <a:lnTo>
                  <a:pt x="561292" y="673857"/>
                </a:lnTo>
                <a:lnTo>
                  <a:pt x="569859" y="681158"/>
                </a:lnTo>
                <a:lnTo>
                  <a:pt x="578743" y="687823"/>
                </a:lnTo>
                <a:lnTo>
                  <a:pt x="587944" y="694806"/>
                </a:lnTo>
                <a:lnTo>
                  <a:pt x="596828" y="701472"/>
                </a:lnTo>
                <a:lnTo>
                  <a:pt x="606665" y="707503"/>
                </a:lnTo>
                <a:lnTo>
                  <a:pt x="616501" y="713851"/>
                </a:lnTo>
                <a:lnTo>
                  <a:pt x="626019" y="719564"/>
                </a:lnTo>
                <a:lnTo>
                  <a:pt x="635855" y="725595"/>
                </a:lnTo>
                <a:lnTo>
                  <a:pt x="645692" y="730991"/>
                </a:lnTo>
                <a:lnTo>
                  <a:pt x="655845" y="736387"/>
                </a:lnTo>
                <a:lnTo>
                  <a:pt x="666316" y="741465"/>
                </a:lnTo>
                <a:lnTo>
                  <a:pt x="676786" y="745909"/>
                </a:lnTo>
                <a:lnTo>
                  <a:pt x="687257" y="750353"/>
                </a:lnTo>
                <a:lnTo>
                  <a:pt x="697728" y="754479"/>
                </a:lnTo>
                <a:lnTo>
                  <a:pt x="708516" y="758288"/>
                </a:lnTo>
                <a:lnTo>
                  <a:pt x="719304" y="762414"/>
                </a:lnTo>
                <a:lnTo>
                  <a:pt x="729774" y="765271"/>
                </a:lnTo>
                <a:lnTo>
                  <a:pt x="741197" y="768445"/>
                </a:lnTo>
                <a:lnTo>
                  <a:pt x="751985" y="771302"/>
                </a:lnTo>
                <a:lnTo>
                  <a:pt x="762773" y="773523"/>
                </a:lnTo>
                <a:lnTo>
                  <a:pt x="773561" y="775428"/>
                </a:lnTo>
                <a:lnTo>
                  <a:pt x="784349" y="777332"/>
                </a:lnTo>
                <a:lnTo>
                  <a:pt x="795771" y="778602"/>
                </a:lnTo>
                <a:lnTo>
                  <a:pt x="806559" y="779237"/>
                </a:lnTo>
                <a:lnTo>
                  <a:pt x="817347" y="780189"/>
                </a:lnTo>
                <a:lnTo>
                  <a:pt x="828770" y="780189"/>
                </a:lnTo>
                <a:lnTo>
                  <a:pt x="839875" y="779554"/>
                </a:lnTo>
                <a:lnTo>
                  <a:pt x="850980" y="778602"/>
                </a:lnTo>
                <a:lnTo>
                  <a:pt x="862403" y="777332"/>
                </a:lnTo>
                <a:lnTo>
                  <a:pt x="873191" y="775428"/>
                </a:lnTo>
                <a:lnTo>
                  <a:pt x="884296" y="773523"/>
                </a:lnTo>
                <a:lnTo>
                  <a:pt x="895401" y="770667"/>
                </a:lnTo>
                <a:lnTo>
                  <a:pt x="906506" y="768128"/>
                </a:lnTo>
                <a:lnTo>
                  <a:pt x="928717" y="761779"/>
                </a:lnTo>
                <a:lnTo>
                  <a:pt x="950293" y="754796"/>
                </a:lnTo>
                <a:lnTo>
                  <a:pt x="994079" y="740196"/>
                </a:lnTo>
                <a:lnTo>
                  <a:pt x="1015655" y="733213"/>
                </a:lnTo>
                <a:lnTo>
                  <a:pt x="1037548" y="726547"/>
                </a:lnTo>
                <a:lnTo>
                  <a:pt x="1048336" y="724008"/>
                </a:lnTo>
                <a:lnTo>
                  <a:pt x="1058807" y="721151"/>
                </a:lnTo>
                <a:lnTo>
                  <a:pt x="1069595" y="718929"/>
                </a:lnTo>
                <a:lnTo>
                  <a:pt x="1080383" y="717025"/>
                </a:lnTo>
                <a:lnTo>
                  <a:pt x="1091171" y="715438"/>
                </a:lnTo>
                <a:lnTo>
                  <a:pt x="1101642" y="714168"/>
                </a:lnTo>
                <a:lnTo>
                  <a:pt x="1112747" y="713851"/>
                </a:lnTo>
                <a:lnTo>
                  <a:pt x="1123535" y="713533"/>
                </a:lnTo>
                <a:lnTo>
                  <a:pt x="1134006" y="714168"/>
                </a:lnTo>
                <a:lnTo>
                  <a:pt x="1144794" y="715120"/>
                </a:lnTo>
                <a:lnTo>
                  <a:pt x="1155264" y="717025"/>
                </a:lnTo>
                <a:lnTo>
                  <a:pt x="1166052" y="719247"/>
                </a:lnTo>
                <a:lnTo>
                  <a:pt x="1182551" y="724008"/>
                </a:lnTo>
                <a:lnTo>
                  <a:pt x="1198099" y="728452"/>
                </a:lnTo>
                <a:lnTo>
                  <a:pt x="1212377" y="733530"/>
                </a:lnTo>
                <a:lnTo>
                  <a:pt x="1226338" y="739561"/>
                </a:lnTo>
                <a:lnTo>
                  <a:pt x="1240299" y="745909"/>
                </a:lnTo>
                <a:lnTo>
                  <a:pt x="1253942" y="753844"/>
                </a:lnTo>
                <a:lnTo>
                  <a:pt x="1268221" y="762414"/>
                </a:lnTo>
                <a:lnTo>
                  <a:pt x="1283451" y="772254"/>
                </a:lnTo>
                <a:lnTo>
                  <a:pt x="1289162" y="776698"/>
                </a:lnTo>
                <a:lnTo>
                  <a:pt x="1294556" y="780824"/>
                </a:lnTo>
                <a:lnTo>
                  <a:pt x="1299633" y="785585"/>
                </a:lnTo>
                <a:lnTo>
                  <a:pt x="1304709" y="790029"/>
                </a:lnTo>
                <a:lnTo>
                  <a:pt x="1309151" y="795107"/>
                </a:lnTo>
                <a:lnTo>
                  <a:pt x="1313276" y="800186"/>
                </a:lnTo>
                <a:lnTo>
                  <a:pt x="1317084" y="805264"/>
                </a:lnTo>
                <a:lnTo>
                  <a:pt x="1320891" y="810343"/>
                </a:lnTo>
                <a:lnTo>
                  <a:pt x="1324064" y="815739"/>
                </a:lnTo>
                <a:lnTo>
                  <a:pt x="1327237" y="821135"/>
                </a:lnTo>
                <a:lnTo>
                  <a:pt x="1330410" y="826531"/>
                </a:lnTo>
                <a:lnTo>
                  <a:pt x="1332948" y="832244"/>
                </a:lnTo>
                <a:lnTo>
                  <a:pt x="1337708" y="843671"/>
                </a:lnTo>
                <a:lnTo>
                  <a:pt x="1341833" y="855732"/>
                </a:lnTo>
                <a:lnTo>
                  <a:pt x="1345323" y="867794"/>
                </a:lnTo>
                <a:lnTo>
                  <a:pt x="1348496" y="879538"/>
                </a:lnTo>
                <a:lnTo>
                  <a:pt x="1351351" y="891917"/>
                </a:lnTo>
                <a:lnTo>
                  <a:pt x="1353572" y="904613"/>
                </a:lnTo>
                <a:lnTo>
                  <a:pt x="1358649" y="929371"/>
                </a:lnTo>
                <a:lnTo>
                  <a:pt x="1361187" y="941750"/>
                </a:lnTo>
                <a:lnTo>
                  <a:pt x="1364360" y="954129"/>
                </a:lnTo>
                <a:lnTo>
                  <a:pt x="1365630" y="958572"/>
                </a:lnTo>
                <a:lnTo>
                  <a:pt x="1367533" y="963333"/>
                </a:lnTo>
                <a:lnTo>
                  <a:pt x="1369754" y="967777"/>
                </a:lnTo>
                <a:lnTo>
                  <a:pt x="1372610" y="971903"/>
                </a:lnTo>
                <a:lnTo>
                  <a:pt x="1375466" y="976030"/>
                </a:lnTo>
                <a:lnTo>
                  <a:pt x="1378639" y="980156"/>
                </a:lnTo>
                <a:lnTo>
                  <a:pt x="1382129" y="983965"/>
                </a:lnTo>
                <a:lnTo>
                  <a:pt x="1385936" y="987774"/>
                </a:lnTo>
                <a:lnTo>
                  <a:pt x="1394186" y="995392"/>
                </a:lnTo>
                <a:lnTo>
                  <a:pt x="1402753" y="1002375"/>
                </a:lnTo>
                <a:lnTo>
                  <a:pt x="1411637" y="1009358"/>
                </a:lnTo>
                <a:lnTo>
                  <a:pt x="1420839" y="1016341"/>
                </a:lnTo>
                <a:lnTo>
                  <a:pt x="1429405" y="1022689"/>
                </a:lnTo>
                <a:lnTo>
                  <a:pt x="1437655" y="1029354"/>
                </a:lnTo>
                <a:lnTo>
                  <a:pt x="1444953" y="1035385"/>
                </a:lnTo>
                <a:lnTo>
                  <a:pt x="1451299" y="1041733"/>
                </a:lnTo>
                <a:lnTo>
                  <a:pt x="1453520" y="1044590"/>
                </a:lnTo>
                <a:lnTo>
                  <a:pt x="1455741" y="1047764"/>
                </a:lnTo>
                <a:lnTo>
                  <a:pt x="1457645" y="1050938"/>
                </a:lnTo>
                <a:lnTo>
                  <a:pt x="1458914" y="1054112"/>
                </a:lnTo>
                <a:lnTo>
                  <a:pt x="1460183" y="1056651"/>
                </a:lnTo>
                <a:lnTo>
                  <a:pt x="1460500" y="1059825"/>
                </a:lnTo>
                <a:lnTo>
                  <a:pt x="1460183" y="1063000"/>
                </a:lnTo>
                <a:lnTo>
                  <a:pt x="1459548" y="1066174"/>
                </a:lnTo>
                <a:lnTo>
                  <a:pt x="1458596" y="1068396"/>
                </a:lnTo>
                <a:lnTo>
                  <a:pt x="1456693" y="1070300"/>
                </a:lnTo>
                <a:lnTo>
                  <a:pt x="1453520" y="1071887"/>
                </a:lnTo>
                <a:lnTo>
                  <a:pt x="1450030" y="1073791"/>
                </a:lnTo>
                <a:lnTo>
                  <a:pt x="1445587" y="1075378"/>
                </a:lnTo>
                <a:lnTo>
                  <a:pt x="1440193" y="1076966"/>
                </a:lnTo>
                <a:lnTo>
                  <a:pt x="1434482" y="1078553"/>
                </a:lnTo>
                <a:lnTo>
                  <a:pt x="1427819" y="1080140"/>
                </a:lnTo>
                <a:lnTo>
                  <a:pt x="1412906" y="1082679"/>
                </a:lnTo>
                <a:lnTo>
                  <a:pt x="1395138" y="1084901"/>
                </a:lnTo>
                <a:lnTo>
                  <a:pt x="1375148" y="1087440"/>
                </a:lnTo>
                <a:lnTo>
                  <a:pt x="1353255" y="1089344"/>
                </a:lnTo>
                <a:lnTo>
                  <a:pt x="1329458" y="1090931"/>
                </a:lnTo>
                <a:lnTo>
                  <a:pt x="1304075" y="1091884"/>
                </a:lnTo>
                <a:lnTo>
                  <a:pt x="1277105" y="1093153"/>
                </a:lnTo>
                <a:lnTo>
                  <a:pt x="1248866" y="1094423"/>
                </a:lnTo>
                <a:lnTo>
                  <a:pt x="1220309" y="1094740"/>
                </a:lnTo>
                <a:lnTo>
                  <a:pt x="1190484" y="1095375"/>
                </a:lnTo>
                <a:lnTo>
                  <a:pt x="1129564" y="1095375"/>
                </a:lnTo>
                <a:lnTo>
                  <a:pt x="1068009" y="1095058"/>
                </a:lnTo>
                <a:lnTo>
                  <a:pt x="1008040" y="1094106"/>
                </a:lnTo>
                <a:lnTo>
                  <a:pt x="950927" y="1091884"/>
                </a:lnTo>
                <a:lnTo>
                  <a:pt x="898891" y="1089662"/>
                </a:lnTo>
                <a:lnTo>
                  <a:pt x="875094" y="1088075"/>
                </a:lnTo>
                <a:lnTo>
                  <a:pt x="852884" y="1086488"/>
                </a:lnTo>
                <a:lnTo>
                  <a:pt x="833212" y="1084901"/>
                </a:lnTo>
                <a:lnTo>
                  <a:pt x="815761" y="1082996"/>
                </a:lnTo>
                <a:lnTo>
                  <a:pt x="800848" y="1081092"/>
                </a:lnTo>
                <a:lnTo>
                  <a:pt x="788473" y="1079187"/>
                </a:lnTo>
                <a:lnTo>
                  <a:pt x="778637" y="1077283"/>
                </a:lnTo>
                <a:lnTo>
                  <a:pt x="775147" y="1076013"/>
                </a:lnTo>
                <a:lnTo>
                  <a:pt x="772609" y="1075061"/>
                </a:lnTo>
                <a:lnTo>
                  <a:pt x="766898" y="1072204"/>
                </a:lnTo>
                <a:lnTo>
                  <a:pt x="762138" y="1069665"/>
                </a:lnTo>
                <a:lnTo>
                  <a:pt x="757061" y="1066491"/>
                </a:lnTo>
                <a:lnTo>
                  <a:pt x="752619" y="1063000"/>
                </a:lnTo>
                <a:lnTo>
                  <a:pt x="748495" y="1059508"/>
                </a:lnTo>
                <a:lnTo>
                  <a:pt x="744052" y="1055699"/>
                </a:lnTo>
                <a:lnTo>
                  <a:pt x="740245" y="1051255"/>
                </a:lnTo>
                <a:lnTo>
                  <a:pt x="736755" y="1047447"/>
                </a:lnTo>
                <a:lnTo>
                  <a:pt x="733264" y="1042685"/>
                </a:lnTo>
                <a:lnTo>
                  <a:pt x="730092" y="1038559"/>
                </a:lnTo>
                <a:lnTo>
                  <a:pt x="724380" y="1029354"/>
                </a:lnTo>
                <a:lnTo>
                  <a:pt x="718986" y="1019197"/>
                </a:lnTo>
                <a:lnTo>
                  <a:pt x="713910" y="1009040"/>
                </a:lnTo>
                <a:lnTo>
                  <a:pt x="709467" y="998566"/>
                </a:lnTo>
                <a:lnTo>
                  <a:pt x="705025" y="988091"/>
                </a:lnTo>
                <a:lnTo>
                  <a:pt x="696141" y="967777"/>
                </a:lnTo>
                <a:lnTo>
                  <a:pt x="691382" y="957620"/>
                </a:lnTo>
                <a:lnTo>
                  <a:pt x="686940" y="947463"/>
                </a:lnTo>
                <a:lnTo>
                  <a:pt x="681546" y="938258"/>
                </a:lnTo>
                <a:lnTo>
                  <a:pt x="675517" y="929371"/>
                </a:lnTo>
                <a:lnTo>
                  <a:pt x="670123" y="921436"/>
                </a:lnTo>
                <a:lnTo>
                  <a:pt x="664412" y="913818"/>
                </a:lnTo>
                <a:lnTo>
                  <a:pt x="651086" y="898265"/>
                </a:lnTo>
                <a:lnTo>
                  <a:pt x="637125" y="882712"/>
                </a:lnTo>
                <a:lnTo>
                  <a:pt x="622529" y="866841"/>
                </a:lnTo>
                <a:lnTo>
                  <a:pt x="606665" y="851288"/>
                </a:lnTo>
                <a:lnTo>
                  <a:pt x="590483" y="835735"/>
                </a:lnTo>
                <a:lnTo>
                  <a:pt x="573349" y="820817"/>
                </a:lnTo>
                <a:lnTo>
                  <a:pt x="555898" y="805582"/>
                </a:lnTo>
                <a:lnTo>
                  <a:pt x="538129" y="790981"/>
                </a:lnTo>
                <a:lnTo>
                  <a:pt x="520361" y="776698"/>
                </a:lnTo>
                <a:lnTo>
                  <a:pt x="502592" y="762732"/>
                </a:lnTo>
                <a:lnTo>
                  <a:pt x="485141" y="749400"/>
                </a:lnTo>
                <a:lnTo>
                  <a:pt x="467690" y="736704"/>
                </a:lnTo>
                <a:lnTo>
                  <a:pt x="450556" y="724325"/>
                </a:lnTo>
                <a:lnTo>
                  <a:pt x="418510" y="702107"/>
                </a:lnTo>
                <a:lnTo>
                  <a:pt x="379165" y="675762"/>
                </a:lnTo>
                <a:lnTo>
                  <a:pt x="358859" y="662431"/>
                </a:lnTo>
                <a:lnTo>
                  <a:pt x="348388" y="656082"/>
                </a:lnTo>
                <a:lnTo>
                  <a:pt x="337283" y="649417"/>
                </a:lnTo>
                <a:lnTo>
                  <a:pt x="326495" y="643704"/>
                </a:lnTo>
                <a:lnTo>
                  <a:pt x="315707" y="637990"/>
                </a:lnTo>
                <a:lnTo>
                  <a:pt x="304919" y="632594"/>
                </a:lnTo>
                <a:lnTo>
                  <a:pt x="293814" y="627516"/>
                </a:lnTo>
                <a:lnTo>
                  <a:pt x="282708" y="623072"/>
                </a:lnTo>
                <a:lnTo>
                  <a:pt x="271603" y="619263"/>
                </a:lnTo>
                <a:lnTo>
                  <a:pt x="260815" y="615772"/>
                </a:lnTo>
                <a:lnTo>
                  <a:pt x="250027" y="613550"/>
                </a:lnTo>
                <a:lnTo>
                  <a:pt x="245037" y="612718"/>
                </a:lnTo>
                <a:lnTo>
                  <a:pt x="241936" y="617567"/>
                </a:lnTo>
                <a:lnTo>
                  <a:pt x="237808" y="625509"/>
                </a:lnTo>
                <a:lnTo>
                  <a:pt x="233363" y="633769"/>
                </a:lnTo>
                <a:lnTo>
                  <a:pt x="229235" y="642664"/>
                </a:lnTo>
                <a:lnTo>
                  <a:pt x="225425" y="651559"/>
                </a:lnTo>
                <a:lnTo>
                  <a:pt x="221933" y="660772"/>
                </a:lnTo>
                <a:lnTo>
                  <a:pt x="218758" y="670621"/>
                </a:lnTo>
                <a:lnTo>
                  <a:pt x="215265" y="680787"/>
                </a:lnTo>
                <a:lnTo>
                  <a:pt x="212725" y="690635"/>
                </a:lnTo>
                <a:lnTo>
                  <a:pt x="209868" y="701119"/>
                </a:lnTo>
                <a:lnTo>
                  <a:pt x="207010" y="711602"/>
                </a:lnTo>
                <a:lnTo>
                  <a:pt x="202565" y="733523"/>
                </a:lnTo>
                <a:lnTo>
                  <a:pt x="198755" y="755443"/>
                </a:lnTo>
                <a:lnTo>
                  <a:pt x="195580" y="778317"/>
                </a:lnTo>
                <a:lnTo>
                  <a:pt x="192723" y="801826"/>
                </a:lnTo>
                <a:lnTo>
                  <a:pt x="190500" y="825017"/>
                </a:lnTo>
                <a:lnTo>
                  <a:pt x="188913" y="848208"/>
                </a:lnTo>
                <a:lnTo>
                  <a:pt x="188278" y="871399"/>
                </a:lnTo>
                <a:lnTo>
                  <a:pt x="187325" y="894273"/>
                </a:lnTo>
                <a:lnTo>
                  <a:pt x="187008" y="916829"/>
                </a:lnTo>
                <a:lnTo>
                  <a:pt x="187008" y="939067"/>
                </a:lnTo>
                <a:lnTo>
                  <a:pt x="187325" y="960034"/>
                </a:lnTo>
                <a:lnTo>
                  <a:pt x="187643" y="980366"/>
                </a:lnTo>
                <a:lnTo>
                  <a:pt x="188595" y="999745"/>
                </a:lnTo>
                <a:lnTo>
                  <a:pt x="190500" y="1035326"/>
                </a:lnTo>
                <a:lnTo>
                  <a:pt x="192405" y="1064553"/>
                </a:lnTo>
                <a:lnTo>
                  <a:pt x="194310" y="1087109"/>
                </a:lnTo>
                <a:lnTo>
                  <a:pt x="196215" y="1106488"/>
                </a:lnTo>
                <a:lnTo>
                  <a:pt x="97790" y="1106488"/>
                </a:lnTo>
                <a:lnTo>
                  <a:pt x="100648" y="1099181"/>
                </a:lnTo>
                <a:lnTo>
                  <a:pt x="103188" y="1091557"/>
                </a:lnTo>
                <a:lnTo>
                  <a:pt x="105728" y="1083615"/>
                </a:lnTo>
                <a:lnTo>
                  <a:pt x="107633" y="1075355"/>
                </a:lnTo>
                <a:lnTo>
                  <a:pt x="109538" y="1067413"/>
                </a:lnTo>
                <a:lnTo>
                  <a:pt x="111443" y="1058517"/>
                </a:lnTo>
                <a:lnTo>
                  <a:pt x="113983" y="1040727"/>
                </a:lnTo>
                <a:lnTo>
                  <a:pt x="116523" y="1021983"/>
                </a:lnTo>
                <a:lnTo>
                  <a:pt x="118110" y="1002287"/>
                </a:lnTo>
                <a:lnTo>
                  <a:pt x="118745" y="981955"/>
                </a:lnTo>
                <a:lnTo>
                  <a:pt x="119063" y="961623"/>
                </a:lnTo>
                <a:lnTo>
                  <a:pt x="118745" y="940655"/>
                </a:lnTo>
                <a:lnTo>
                  <a:pt x="118428" y="919370"/>
                </a:lnTo>
                <a:lnTo>
                  <a:pt x="117158" y="897450"/>
                </a:lnTo>
                <a:lnTo>
                  <a:pt x="115570" y="876165"/>
                </a:lnTo>
                <a:lnTo>
                  <a:pt x="113665" y="854562"/>
                </a:lnTo>
                <a:lnTo>
                  <a:pt x="111760" y="832959"/>
                </a:lnTo>
                <a:lnTo>
                  <a:pt x="109220" y="811674"/>
                </a:lnTo>
                <a:lnTo>
                  <a:pt x="106680" y="790707"/>
                </a:lnTo>
                <a:lnTo>
                  <a:pt x="100965" y="750360"/>
                </a:lnTo>
                <a:lnTo>
                  <a:pt x="94615" y="712555"/>
                </a:lnTo>
                <a:lnTo>
                  <a:pt x="88583" y="678245"/>
                </a:lnTo>
                <a:lnTo>
                  <a:pt x="82868" y="648382"/>
                </a:lnTo>
                <a:lnTo>
                  <a:pt x="77788" y="623603"/>
                </a:lnTo>
                <a:lnTo>
                  <a:pt x="73343" y="605177"/>
                </a:lnTo>
                <a:lnTo>
                  <a:pt x="70386" y="591190"/>
                </a:lnTo>
                <a:lnTo>
                  <a:pt x="70122" y="591014"/>
                </a:lnTo>
                <a:lnTo>
                  <a:pt x="62824" y="585618"/>
                </a:lnTo>
                <a:lnTo>
                  <a:pt x="56161" y="579905"/>
                </a:lnTo>
                <a:lnTo>
                  <a:pt x="49498" y="573239"/>
                </a:lnTo>
                <a:lnTo>
                  <a:pt x="43786" y="566256"/>
                </a:lnTo>
                <a:lnTo>
                  <a:pt x="38392" y="559273"/>
                </a:lnTo>
                <a:lnTo>
                  <a:pt x="32998" y="551338"/>
                </a:lnTo>
                <a:lnTo>
                  <a:pt x="28239" y="543402"/>
                </a:lnTo>
                <a:lnTo>
                  <a:pt x="24114" y="534832"/>
                </a:lnTo>
                <a:lnTo>
                  <a:pt x="20307" y="526262"/>
                </a:lnTo>
                <a:lnTo>
                  <a:pt x="16182" y="517057"/>
                </a:lnTo>
                <a:lnTo>
                  <a:pt x="13326" y="507853"/>
                </a:lnTo>
                <a:lnTo>
                  <a:pt x="10471" y="498013"/>
                </a:lnTo>
                <a:lnTo>
                  <a:pt x="7615" y="487856"/>
                </a:lnTo>
                <a:lnTo>
                  <a:pt x="5711" y="478016"/>
                </a:lnTo>
                <a:lnTo>
                  <a:pt x="3807" y="467542"/>
                </a:lnTo>
                <a:lnTo>
                  <a:pt x="2221" y="456433"/>
                </a:lnTo>
                <a:lnTo>
                  <a:pt x="1586" y="445641"/>
                </a:lnTo>
                <a:lnTo>
                  <a:pt x="634" y="434531"/>
                </a:lnTo>
                <a:lnTo>
                  <a:pt x="317" y="423105"/>
                </a:lnTo>
                <a:lnTo>
                  <a:pt x="0" y="411995"/>
                </a:lnTo>
                <a:lnTo>
                  <a:pt x="317" y="400251"/>
                </a:lnTo>
                <a:lnTo>
                  <a:pt x="634" y="388507"/>
                </a:lnTo>
                <a:lnTo>
                  <a:pt x="1586" y="376763"/>
                </a:lnTo>
                <a:lnTo>
                  <a:pt x="2856" y="364702"/>
                </a:lnTo>
                <a:lnTo>
                  <a:pt x="4125" y="352640"/>
                </a:lnTo>
                <a:lnTo>
                  <a:pt x="5711" y="340579"/>
                </a:lnTo>
                <a:lnTo>
                  <a:pt x="7615" y="328200"/>
                </a:lnTo>
                <a:lnTo>
                  <a:pt x="10153" y="316138"/>
                </a:lnTo>
                <a:lnTo>
                  <a:pt x="12374" y="303759"/>
                </a:lnTo>
                <a:lnTo>
                  <a:pt x="15230" y="292015"/>
                </a:lnTo>
                <a:lnTo>
                  <a:pt x="18086" y="279319"/>
                </a:lnTo>
                <a:lnTo>
                  <a:pt x="21576" y="267575"/>
                </a:lnTo>
                <a:lnTo>
                  <a:pt x="25066" y="255513"/>
                </a:lnTo>
                <a:lnTo>
                  <a:pt x="28556" y="243452"/>
                </a:lnTo>
                <a:lnTo>
                  <a:pt x="32998" y="231390"/>
                </a:lnTo>
                <a:lnTo>
                  <a:pt x="36806" y="219646"/>
                </a:lnTo>
                <a:lnTo>
                  <a:pt x="41565" y="208220"/>
                </a:lnTo>
                <a:lnTo>
                  <a:pt x="46007" y="196475"/>
                </a:lnTo>
                <a:lnTo>
                  <a:pt x="50767" y="185049"/>
                </a:lnTo>
                <a:lnTo>
                  <a:pt x="55843" y="173622"/>
                </a:lnTo>
                <a:lnTo>
                  <a:pt x="60920" y="162830"/>
                </a:lnTo>
                <a:lnTo>
                  <a:pt x="66314" y="152038"/>
                </a:lnTo>
                <a:lnTo>
                  <a:pt x="72026" y="141246"/>
                </a:lnTo>
                <a:lnTo>
                  <a:pt x="77737" y="130772"/>
                </a:lnTo>
                <a:lnTo>
                  <a:pt x="83765" y="120615"/>
                </a:lnTo>
                <a:lnTo>
                  <a:pt x="89477" y="110775"/>
                </a:lnTo>
                <a:lnTo>
                  <a:pt x="96140" y="101253"/>
                </a:lnTo>
                <a:lnTo>
                  <a:pt x="102168" y="92048"/>
                </a:lnTo>
                <a:lnTo>
                  <a:pt x="108832" y="83161"/>
                </a:lnTo>
                <a:lnTo>
                  <a:pt x="115495" y="74591"/>
                </a:lnTo>
                <a:lnTo>
                  <a:pt x="122475" y="66021"/>
                </a:lnTo>
                <a:lnTo>
                  <a:pt x="129456" y="58086"/>
                </a:lnTo>
                <a:lnTo>
                  <a:pt x="136436" y="50468"/>
                </a:lnTo>
                <a:lnTo>
                  <a:pt x="143417" y="43485"/>
                </a:lnTo>
                <a:lnTo>
                  <a:pt x="150714" y="36819"/>
                </a:lnTo>
                <a:lnTo>
                  <a:pt x="158012" y="30471"/>
                </a:lnTo>
                <a:lnTo>
                  <a:pt x="165310" y="24440"/>
                </a:lnTo>
                <a:lnTo>
                  <a:pt x="173242" y="19044"/>
                </a:lnTo>
                <a:lnTo>
                  <a:pt x="180540" y="14283"/>
                </a:lnTo>
                <a:lnTo>
                  <a:pt x="188155" y="10157"/>
                </a:lnTo>
                <a:lnTo>
                  <a:pt x="196087" y="6348"/>
                </a:lnTo>
                <a:lnTo>
                  <a:pt x="204020" y="2857"/>
                </a:lnTo>
                <a:lnTo>
                  <a:pt x="21195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8937" name="KSO_Shape"/>
          <p:cNvSpPr>
            <a:spLocks noChangeAspect="1" noChangeArrowheads="1"/>
          </p:cNvSpPr>
          <p:nvPr/>
        </p:nvSpPr>
        <p:spPr bwMode="auto">
          <a:xfrm>
            <a:off x="5784850" y="3429000"/>
            <a:ext cx="595313" cy="419100"/>
          </a:xfrm>
          <a:custGeom>
            <a:avLst/>
            <a:gdLst>
              <a:gd name="T0" fmla="*/ 133033 w 1277938"/>
              <a:gd name="T1" fmla="*/ 709307 h 901701"/>
              <a:gd name="T2" fmla="*/ 213043 w 1277938"/>
              <a:gd name="T3" fmla="*/ 725568 h 901701"/>
              <a:gd name="T4" fmla="*/ 296863 w 1277938"/>
              <a:gd name="T5" fmla="*/ 763827 h 901701"/>
              <a:gd name="T6" fmla="*/ 248285 w 1277938"/>
              <a:gd name="T7" fmla="*/ 778493 h 901701"/>
              <a:gd name="T8" fmla="*/ 120333 w 1277938"/>
              <a:gd name="T9" fmla="*/ 759045 h 901701"/>
              <a:gd name="T10" fmla="*/ 43180 w 1277938"/>
              <a:gd name="T11" fmla="*/ 736089 h 901701"/>
              <a:gd name="T12" fmla="*/ 17780 w 1277938"/>
              <a:gd name="T13" fmla="*/ 711539 h 901701"/>
              <a:gd name="T14" fmla="*/ 368482 w 1277938"/>
              <a:gd name="T15" fmla="*/ 506431 h 901701"/>
              <a:gd name="T16" fmla="*/ 250949 w 1277938"/>
              <a:gd name="T17" fmla="*/ 515010 h 901701"/>
              <a:gd name="T18" fmla="*/ 436143 w 1277938"/>
              <a:gd name="T19" fmla="*/ 533756 h 901701"/>
              <a:gd name="T20" fmla="*/ 582266 w 1277938"/>
              <a:gd name="T21" fmla="*/ 559494 h 901701"/>
              <a:gd name="T22" fmla="*/ 733789 w 1277938"/>
              <a:gd name="T23" fmla="*/ 601435 h 901701"/>
              <a:gd name="T24" fmla="*/ 835440 w 1277938"/>
              <a:gd name="T25" fmla="*/ 645284 h 901701"/>
              <a:gd name="T26" fmla="*/ 846240 w 1277938"/>
              <a:gd name="T27" fmla="*/ 644648 h 901701"/>
              <a:gd name="T28" fmla="*/ 787791 w 1277938"/>
              <a:gd name="T29" fmla="*/ 602389 h 901701"/>
              <a:gd name="T30" fmla="*/ 685188 w 1277938"/>
              <a:gd name="T31" fmla="*/ 553139 h 901701"/>
              <a:gd name="T32" fmla="*/ 576548 w 1277938"/>
              <a:gd name="T33" fmla="*/ 523271 h 901701"/>
              <a:gd name="T34" fmla="*/ 488557 w 1277938"/>
              <a:gd name="T35" fmla="*/ 510244 h 901701"/>
              <a:gd name="T36" fmla="*/ 386906 w 1277938"/>
              <a:gd name="T37" fmla="*/ 506113 h 901701"/>
              <a:gd name="T38" fmla="*/ 827406 w 1277938"/>
              <a:gd name="T39" fmla="*/ 6369 h 901701"/>
              <a:gd name="T40" fmla="*/ 868681 w 1277938"/>
              <a:gd name="T41" fmla="*/ 28024 h 901701"/>
              <a:gd name="T42" fmla="*/ 880428 w 1277938"/>
              <a:gd name="T43" fmla="*/ 47768 h 901701"/>
              <a:gd name="T44" fmla="*/ 876859 w 1277938"/>
              <a:gd name="T45" fmla="*/ 66790 h 901701"/>
              <a:gd name="T46" fmla="*/ 1017458 w 1277938"/>
              <a:gd name="T47" fmla="*/ 77480 h 901701"/>
              <a:gd name="T48" fmla="*/ 1129909 w 1277938"/>
              <a:gd name="T49" fmla="*/ 104488 h 901701"/>
              <a:gd name="T50" fmla="*/ 1202653 w 1277938"/>
              <a:gd name="T51" fmla="*/ 139439 h 901701"/>
              <a:gd name="T52" fmla="*/ 1244266 w 1277938"/>
              <a:gd name="T53" fmla="*/ 172485 h 901701"/>
              <a:gd name="T54" fmla="*/ 1277938 w 1277938"/>
              <a:gd name="T55" fmla="*/ 625266 h 901701"/>
              <a:gd name="T56" fmla="*/ 1256655 w 1277938"/>
              <a:gd name="T57" fmla="*/ 643695 h 901701"/>
              <a:gd name="T58" fmla="*/ 1200430 w 1277938"/>
              <a:gd name="T59" fmla="*/ 663713 h 901701"/>
              <a:gd name="T60" fmla="*/ 1084802 w 1277938"/>
              <a:gd name="T61" fmla="*/ 678647 h 901701"/>
              <a:gd name="T62" fmla="*/ 786203 w 1277938"/>
              <a:gd name="T63" fmla="*/ 883272 h 901701"/>
              <a:gd name="T64" fmla="*/ 752214 w 1277938"/>
              <a:gd name="T65" fmla="*/ 899159 h 901701"/>
              <a:gd name="T66" fmla="*/ 726483 w 1277938"/>
              <a:gd name="T67" fmla="*/ 901383 h 901701"/>
              <a:gd name="T68" fmla="*/ 699800 w 1277938"/>
              <a:gd name="T69" fmla="*/ 888991 h 901701"/>
              <a:gd name="T70" fmla="*/ 649292 w 1277938"/>
              <a:gd name="T71" fmla="*/ 849274 h 901701"/>
              <a:gd name="T72" fmla="*/ 558124 w 1277938"/>
              <a:gd name="T73" fmla="*/ 793669 h 901701"/>
              <a:gd name="T74" fmla="*/ 467592 w 1277938"/>
              <a:gd name="T75" fmla="*/ 750138 h 901701"/>
              <a:gd name="T76" fmla="*/ 364670 w 1277938"/>
              <a:gd name="T77" fmla="*/ 713598 h 901701"/>
              <a:gd name="T78" fmla="*/ 205523 w 1277938"/>
              <a:gd name="T79" fmla="*/ 678964 h 901701"/>
              <a:gd name="T80" fmla="*/ 83543 w 1277938"/>
              <a:gd name="T81" fmla="*/ 668479 h 901701"/>
              <a:gd name="T82" fmla="*/ 239830 w 1277938"/>
              <a:gd name="T83" fmla="*/ 522636 h 901701"/>
              <a:gd name="T84" fmla="*/ 229665 w 1277938"/>
              <a:gd name="T85" fmla="*/ 465760 h 901701"/>
              <a:gd name="T86" fmla="*/ 229665 w 1277938"/>
              <a:gd name="T87" fmla="*/ 338981 h 901701"/>
              <a:gd name="T88" fmla="*/ 250631 w 1277938"/>
              <a:gd name="T89" fmla="*/ 202352 h 901701"/>
              <a:gd name="T90" fmla="*/ 324645 w 1277938"/>
              <a:gd name="T91" fmla="*/ 152785 h 901701"/>
              <a:gd name="T92" fmla="*/ 406919 w 1277938"/>
              <a:gd name="T93" fmla="*/ 116244 h 901701"/>
              <a:gd name="T94" fmla="*/ 493957 w 1277938"/>
              <a:gd name="T95" fmla="*/ 91143 h 901701"/>
              <a:gd name="T96" fmla="*/ 624197 w 1277938"/>
              <a:gd name="T97" fmla="*/ 69219 h 901701"/>
              <a:gd name="T98" fmla="*/ 691541 w 1277938"/>
              <a:gd name="T99" fmla="*/ 81293 h 901701"/>
              <a:gd name="T100" fmla="*/ 681673 w 1277938"/>
              <a:gd name="T101" fmla="*/ 69741 h 901701"/>
              <a:gd name="T102" fmla="*/ 676593 w 1277938"/>
              <a:gd name="T103" fmla="*/ 50315 h 901701"/>
              <a:gd name="T104" fmla="*/ 684530 w 1277938"/>
              <a:gd name="T105" fmla="*/ 32482 h 901701"/>
              <a:gd name="T106" fmla="*/ 721678 w 1277938"/>
              <a:gd name="T107" fmla="*/ 9235 h 901701"/>
              <a:gd name="T108" fmla="*/ 778510 w 1277938"/>
              <a:gd name="T109" fmla="*/ 0 h 9017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77938" h="901701">
                <a:moveTo>
                  <a:pt x="75248" y="706438"/>
                </a:moveTo>
                <a:lnTo>
                  <a:pt x="85725" y="706438"/>
                </a:lnTo>
                <a:lnTo>
                  <a:pt x="96838" y="706757"/>
                </a:lnTo>
                <a:lnTo>
                  <a:pt x="108585" y="707395"/>
                </a:lnTo>
                <a:lnTo>
                  <a:pt x="120333" y="708032"/>
                </a:lnTo>
                <a:lnTo>
                  <a:pt x="133033" y="709307"/>
                </a:lnTo>
                <a:lnTo>
                  <a:pt x="145733" y="710902"/>
                </a:lnTo>
                <a:lnTo>
                  <a:pt x="158750" y="712815"/>
                </a:lnTo>
                <a:lnTo>
                  <a:pt x="172085" y="715046"/>
                </a:lnTo>
                <a:lnTo>
                  <a:pt x="185738" y="717597"/>
                </a:lnTo>
                <a:lnTo>
                  <a:pt x="199073" y="721104"/>
                </a:lnTo>
                <a:lnTo>
                  <a:pt x="213043" y="725568"/>
                </a:lnTo>
                <a:lnTo>
                  <a:pt x="227013" y="730350"/>
                </a:lnTo>
                <a:lnTo>
                  <a:pt x="240983" y="735133"/>
                </a:lnTo>
                <a:lnTo>
                  <a:pt x="254953" y="741509"/>
                </a:lnTo>
                <a:lnTo>
                  <a:pt x="268923" y="748205"/>
                </a:lnTo>
                <a:lnTo>
                  <a:pt x="282893" y="755538"/>
                </a:lnTo>
                <a:lnTo>
                  <a:pt x="296863" y="763827"/>
                </a:lnTo>
                <a:lnTo>
                  <a:pt x="310515" y="773073"/>
                </a:lnTo>
                <a:lnTo>
                  <a:pt x="323850" y="782638"/>
                </a:lnTo>
                <a:lnTo>
                  <a:pt x="314325" y="782638"/>
                </a:lnTo>
                <a:lnTo>
                  <a:pt x="287655" y="781044"/>
                </a:lnTo>
                <a:lnTo>
                  <a:pt x="269240" y="780087"/>
                </a:lnTo>
                <a:lnTo>
                  <a:pt x="248285" y="778493"/>
                </a:lnTo>
                <a:lnTo>
                  <a:pt x="225108" y="776261"/>
                </a:lnTo>
                <a:lnTo>
                  <a:pt x="200343" y="773073"/>
                </a:lnTo>
                <a:lnTo>
                  <a:pt x="174308" y="769247"/>
                </a:lnTo>
                <a:lnTo>
                  <a:pt x="147638" y="764784"/>
                </a:lnTo>
                <a:lnTo>
                  <a:pt x="133985" y="762233"/>
                </a:lnTo>
                <a:lnTo>
                  <a:pt x="120333" y="759045"/>
                </a:lnTo>
                <a:lnTo>
                  <a:pt x="107315" y="755856"/>
                </a:lnTo>
                <a:lnTo>
                  <a:pt x="93663" y="752668"/>
                </a:lnTo>
                <a:lnTo>
                  <a:pt x="80963" y="748842"/>
                </a:lnTo>
                <a:lnTo>
                  <a:pt x="68263" y="745016"/>
                </a:lnTo>
                <a:lnTo>
                  <a:pt x="55245" y="740872"/>
                </a:lnTo>
                <a:lnTo>
                  <a:pt x="43180" y="736089"/>
                </a:lnTo>
                <a:lnTo>
                  <a:pt x="31750" y="731307"/>
                </a:lnTo>
                <a:lnTo>
                  <a:pt x="20320" y="725887"/>
                </a:lnTo>
                <a:lnTo>
                  <a:pt x="9843" y="720466"/>
                </a:lnTo>
                <a:lnTo>
                  <a:pt x="0" y="714728"/>
                </a:lnTo>
                <a:lnTo>
                  <a:pt x="7938" y="713133"/>
                </a:lnTo>
                <a:lnTo>
                  <a:pt x="17780" y="711539"/>
                </a:lnTo>
                <a:lnTo>
                  <a:pt x="30480" y="709626"/>
                </a:lnTo>
                <a:lnTo>
                  <a:pt x="46355" y="708032"/>
                </a:lnTo>
                <a:lnTo>
                  <a:pt x="65088" y="706757"/>
                </a:lnTo>
                <a:lnTo>
                  <a:pt x="75248" y="706438"/>
                </a:lnTo>
                <a:close/>
                <a:moveTo>
                  <a:pt x="386906" y="506113"/>
                </a:moveTo>
                <a:lnTo>
                  <a:pt x="368482" y="506431"/>
                </a:lnTo>
                <a:lnTo>
                  <a:pt x="350058" y="507384"/>
                </a:lnTo>
                <a:lnTo>
                  <a:pt x="330998" y="508019"/>
                </a:lnTo>
                <a:lnTo>
                  <a:pt x="311621" y="509290"/>
                </a:lnTo>
                <a:lnTo>
                  <a:pt x="291926" y="510879"/>
                </a:lnTo>
                <a:lnTo>
                  <a:pt x="271596" y="512786"/>
                </a:lnTo>
                <a:lnTo>
                  <a:pt x="250949" y="515010"/>
                </a:lnTo>
                <a:lnTo>
                  <a:pt x="269373" y="516281"/>
                </a:lnTo>
                <a:lnTo>
                  <a:pt x="290656" y="517869"/>
                </a:lnTo>
                <a:lnTo>
                  <a:pt x="318610" y="520094"/>
                </a:lnTo>
                <a:lnTo>
                  <a:pt x="352917" y="523589"/>
                </a:lnTo>
                <a:lnTo>
                  <a:pt x="392307" y="527719"/>
                </a:lnTo>
                <a:lnTo>
                  <a:pt x="436143" y="533756"/>
                </a:lnTo>
                <a:lnTo>
                  <a:pt x="459015" y="537252"/>
                </a:lnTo>
                <a:lnTo>
                  <a:pt x="482522" y="540747"/>
                </a:lnTo>
                <a:lnTo>
                  <a:pt x="506981" y="544877"/>
                </a:lnTo>
                <a:lnTo>
                  <a:pt x="531759" y="549008"/>
                </a:lnTo>
                <a:lnTo>
                  <a:pt x="557171" y="554092"/>
                </a:lnTo>
                <a:lnTo>
                  <a:pt x="582266" y="559494"/>
                </a:lnTo>
                <a:lnTo>
                  <a:pt x="607997" y="565531"/>
                </a:lnTo>
                <a:lnTo>
                  <a:pt x="633409" y="571568"/>
                </a:lnTo>
                <a:lnTo>
                  <a:pt x="659140" y="578240"/>
                </a:lnTo>
                <a:lnTo>
                  <a:pt x="684235" y="585548"/>
                </a:lnTo>
                <a:lnTo>
                  <a:pt x="709012" y="592856"/>
                </a:lnTo>
                <a:lnTo>
                  <a:pt x="733789" y="601435"/>
                </a:lnTo>
                <a:lnTo>
                  <a:pt x="757614" y="610014"/>
                </a:lnTo>
                <a:lnTo>
                  <a:pt x="780803" y="619864"/>
                </a:lnTo>
                <a:lnTo>
                  <a:pt x="803357" y="629397"/>
                </a:lnTo>
                <a:lnTo>
                  <a:pt x="814157" y="634480"/>
                </a:lnTo>
                <a:lnTo>
                  <a:pt x="824957" y="639882"/>
                </a:lnTo>
                <a:lnTo>
                  <a:pt x="835440" y="645284"/>
                </a:lnTo>
                <a:lnTo>
                  <a:pt x="845605" y="651321"/>
                </a:lnTo>
                <a:lnTo>
                  <a:pt x="855453" y="657040"/>
                </a:lnTo>
                <a:lnTo>
                  <a:pt x="864982" y="662759"/>
                </a:lnTo>
                <a:lnTo>
                  <a:pt x="863076" y="660535"/>
                </a:lnTo>
                <a:lnTo>
                  <a:pt x="856723" y="654180"/>
                </a:lnTo>
                <a:lnTo>
                  <a:pt x="846240" y="644648"/>
                </a:lnTo>
                <a:lnTo>
                  <a:pt x="839252" y="638611"/>
                </a:lnTo>
                <a:lnTo>
                  <a:pt x="831310" y="632256"/>
                </a:lnTo>
                <a:lnTo>
                  <a:pt x="822416" y="625266"/>
                </a:lnTo>
                <a:lnTo>
                  <a:pt x="811933" y="617958"/>
                </a:lnTo>
                <a:lnTo>
                  <a:pt x="800180" y="610014"/>
                </a:lnTo>
                <a:lnTo>
                  <a:pt x="787791" y="602389"/>
                </a:lnTo>
                <a:lnTo>
                  <a:pt x="773814" y="593810"/>
                </a:lnTo>
                <a:lnTo>
                  <a:pt x="758249" y="585548"/>
                </a:lnTo>
                <a:lnTo>
                  <a:pt x="742048" y="577605"/>
                </a:lnTo>
                <a:lnTo>
                  <a:pt x="724260" y="569026"/>
                </a:lnTo>
                <a:lnTo>
                  <a:pt x="705200" y="561082"/>
                </a:lnTo>
                <a:lnTo>
                  <a:pt x="685188" y="553139"/>
                </a:lnTo>
                <a:lnTo>
                  <a:pt x="663269" y="545513"/>
                </a:lnTo>
                <a:lnTo>
                  <a:pt x="640080" y="538840"/>
                </a:lnTo>
                <a:lnTo>
                  <a:pt x="615620" y="532168"/>
                </a:lnTo>
                <a:lnTo>
                  <a:pt x="602914" y="528990"/>
                </a:lnTo>
                <a:lnTo>
                  <a:pt x="589890" y="525813"/>
                </a:lnTo>
                <a:lnTo>
                  <a:pt x="576548" y="523271"/>
                </a:lnTo>
                <a:lnTo>
                  <a:pt x="562889" y="520411"/>
                </a:lnTo>
                <a:lnTo>
                  <a:pt x="548594" y="518187"/>
                </a:lnTo>
                <a:lnTo>
                  <a:pt x="534300" y="515645"/>
                </a:lnTo>
                <a:lnTo>
                  <a:pt x="519052" y="513739"/>
                </a:lnTo>
                <a:lnTo>
                  <a:pt x="503805" y="511832"/>
                </a:lnTo>
                <a:lnTo>
                  <a:pt x="488557" y="510244"/>
                </a:lnTo>
                <a:lnTo>
                  <a:pt x="472356" y="509290"/>
                </a:lnTo>
                <a:lnTo>
                  <a:pt x="455838" y="508019"/>
                </a:lnTo>
                <a:lnTo>
                  <a:pt x="439002" y="507384"/>
                </a:lnTo>
                <a:lnTo>
                  <a:pt x="422166" y="506431"/>
                </a:lnTo>
                <a:lnTo>
                  <a:pt x="404695" y="506113"/>
                </a:lnTo>
                <a:lnTo>
                  <a:pt x="386906" y="506113"/>
                </a:lnTo>
                <a:close/>
                <a:moveTo>
                  <a:pt x="778510" y="0"/>
                </a:moveTo>
                <a:lnTo>
                  <a:pt x="788988" y="318"/>
                </a:lnTo>
                <a:lnTo>
                  <a:pt x="799148" y="955"/>
                </a:lnTo>
                <a:lnTo>
                  <a:pt x="809308" y="2548"/>
                </a:lnTo>
                <a:lnTo>
                  <a:pt x="818516" y="4140"/>
                </a:lnTo>
                <a:lnTo>
                  <a:pt x="827406" y="6369"/>
                </a:lnTo>
                <a:lnTo>
                  <a:pt x="835978" y="9235"/>
                </a:lnTo>
                <a:lnTo>
                  <a:pt x="843598" y="12420"/>
                </a:lnTo>
                <a:lnTo>
                  <a:pt x="851218" y="15286"/>
                </a:lnTo>
                <a:lnTo>
                  <a:pt x="857568" y="19426"/>
                </a:lnTo>
                <a:lnTo>
                  <a:pt x="863601" y="23565"/>
                </a:lnTo>
                <a:lnTo>
                  <a:pt x="868681" y="28024"/>
                </a:lnTo>
                <a:lnTo>
                  <a:pt x="872808" y="32482"/>
                </a:lnTo>
                <a:lnTo>
                  <a:pt x="876301" y="37259"/>
                </a:lnTo>
                <a:lnTo>
                  <a:pt x="877888" y="39806"/>
                </a:lnTo>
                <a:lnTo>
                  <a:pt x="879158" y="42673"/>
                </a:lnTo>
                <a:lnTo>
                  <a:pt x="879793" y="44902"/>
                </a:lnTo>
                <a:lnTo>
                  <a:pt x="880428" y="47768"/>
                </a:lnTo>
                <a:lnTo>
                  <a:pt x="881063" y="50315"/>
                </a:lnTo>
                <a:lnTo>
                  <a:pt x="881063" y="53181"/>
                </a:lnTo>
                <a:lnTo>
                  <a:pt x="880428" y="57003"/>
                </a:lnTo>
                <a:lnTo>
                  <a:pt x="879793" y="60506"/>
                </a:lnTo>
                <a:lnTo>
                  <a:pt x="878523" y="64009"/>
                </a:lnTo>
                <a:lnTo>
                  <a:pt x="876859" y="66790"/>
                </a:lnTo>
                <a:lnTo>
                  <a:pt x="887854" y="67948"/>
                </a:lnTo>
                <a:lnTo>
                  <a:pt x="916443" y="68583"/>
                </a:lnTo>
                <a:lnTo>
                  <a:pt x="943762" y="70172"/>
                </a:lnTo>
                <a:lnTo>
                  <a:pt x="969810" y="72078"/>
                </a:lnTo>
                <a:lnTo>
                  <a:pt x="994269" y="74302"/>
                </a:lnTo>
                <a:lnTo>
                  <a:pt x="1017458" y="77480"/>
                </a:lnTo>
                <a:lnTo>
                  <a:pt x="1039059" y="81293"/>
                </a:lnTo>
                <a:lnTo>
                  <a:pt x="1059707" y="85106"/>
                </a:lnTo>
                <a:lnTo>
                  <a:pt x="1079084" y="89554"/>
                </a:lnTo>
                <a:lnTo>
                  <a:pt x="1097191" y="94638"/>
                </a:lnTo>
                <a:lnTo>
                  <a:pt x="1114026" y="99722"/>
                </a:lnTo>
                <a:lnTo>
                  <a:pt x="1129909" y="104488"/>
                </a:lnTo>
                <a:lnTo>
                  <a:pt x="1144522" y="110525"/>
                </a:lnTo>
                <a:lnTo>
                  <a:pt x="1158181" y="115927"/>
                </a:lnTo>
                <a:lnTo>
                  <a:pt x="1170887" y="121646"/>
                </a:lnTo>
                <a:lnTo>
                  <a:pt x="1182641" y="128001"/>
                </a:lnTo>
                <a:lnTo>
                  <a:pt x="1193123" y="133720"/>
                </a:lnTo>
                <a:lnTo>
                  <a:pt x="1202653" y="139439"/>
                </a:lnTo>
                <a:lnTo>
                  <a:pt x="1211865" y="145477"/>
                </a:lnTo>
                <a:lnTo>
                  <a:pt x="1219807" y="151196"/>
                </a:lnTo>
                <a:lnTo>
                  <a:pt x="1227113" y="156915"/>
                </a:lnTo>
                <a:lnTo>
                  <a:pt x="1233466" y="162317"/>
                </a:lnTo>
                <a:lnTo>
                  <a:pt x="1239184" y="167401"/>
                </a:lnTo>
                <a:lnTo>
                  <a:pt x="1244266" y="172485"/>
                </a:lnTo>
                <a:lnTo>
                  <a:pt x="1248714" y="177251"/>
                </a:lnTo>
                <a:lnTo>
                  <a:pt x="1255067" y="185194"/>
                </a:lnTo>
                <a:lnTo>
                  <a:pt x="1259832" y="191549"/>
                </a:lnTo>
                <a:lnTo>
                  <a:pt x="1262055" y="195362"/>
                </a:lnTo>
                <a:lnTo>
                  <a:pt x="1263008" y="196633"/>
                </a:lnTo>
                <a:lnTo>
                  <a:pt x="1277938" y="625266"/>
                </a:lnTo>
                <a:lnTo>
                  <a:pt x="1276032" y="627490"/>
                </a:lnTo>
                <a:lnTo>
                  <a:pt x="1274126" y="630350"/>
                </a:lnTo>
                <a:lnTo>
                  <a:pt x="1271903" y="632574"/>
                </a:lnTo>
                <a:lnTo>
                  <a:pt x="1269361" y="634798"/>
                </a:lnTo>
                <a:lnTo>
                  <a:pt x="1263326" y="639564"/>
                </a:lnTo>
                <a:lnTo>
                  <a:pt x="1256655" y="643695"/>
                </a:lnTo>
                <a:lnTo>
                  <a:pt x="1249031" y="647826"/>
                </a:lnTo>
                <a:lnTo>
                  <a:pt x="1240454" y="651639"/>
                </a:lnTo>
                <a:lnTo>
                  <a:pt x="1231560" y="654816"/>
                </a:lnTo>
                <a:lnTo>
                  <a:pt x="1221395" y="657676"/>
                </a:lnTo>
                <a:lnTo>
                  <a:pt x="1211230" y="660853"/>
                </a:lnTo>
                <a:lnTo>
                  <a:pt x="1200430" y="663713"/>
                </a:lnTo>
                <a:lnTo>
                  <a:pt x="1189311" y="665937"/>
                </a:lnTo>
                <a:lnTo>
                  <a:pt x="1177876" y="667843"/>
                </a:lnTo>
                <a:lnTo>
                  <a:pt x="1154369" y="671656"/>
                </a:lnTo>
                <a:lnTo>
                  <a:pt x="1130545" y="674834"/>
                </a:lnTo>
                <a:lnTo>
                  <a:pt x="1107356" y="677058"/>
                </a:lnTo>
                <a:lnTo>
                  <a:pt x="1084802" y="678647"/>
                </a:lnTo>
                <a:lnTo>
                  <a:pt x="1064472" y="680235"/>
                </a:lnTo>
                <a:lnTo>
                  <a:pt x="1046048" y="681188"/>
                </a:lnTo>
                <a:lnTo>
                  <a:pt x="1019047" y="681824"/>
                </a:lnTo>
                <a:lnTo>
                  <a:pt x="1008882" y="681824"/>
                </a:lnTo>
                <a:lnTo>
                  <a:pt x="792874" y="878824"/>
                </a:lnTo>
                <a:lnTo>
                  <a:pt x="786203" y="883272"/>
                </a:lnTo>
                <a:lnTo>
                  <a:pt x="780167" y="887085"/>
                </a:lnTo>
                <a:lnTo>
                  <a:pt x="773814" y="890580"/>
                </a:lnTo>
                <a:lnTo>
                  <a:pt x="768096" y="893122"/>
                </a:lnTo>
                <a:lnTo>
                  <a:pt x="762696" y="895664"/>
                </a:lnTo>
                <a:lnTo>
                  <a:pt x="757296" y="897570"/>
                </a:lnTo>
                <a:lnTo>
                  <a:pt x="752214" y="899159"/>
                </a:lnTo>
                <a:lnTo>
                  <a:pt x="747131" y="900112"/>
                </a:lnTo>
                <a:lnTo>
                  <a:pt x="742366" y="901066"/>
                </a:lnTo>
                <a:lnTo>
                  <a:pt x="738237" y="901701"/>
                </a:lnTo>
                <a:lnTo>
                  <a:pt x="733789" y="901701"/>
                </a:lnTo>
                <a:lnTo>
                  <a:pt x="729977" y="901701"/>
                </a:lnTo>
                <a:lnTo>
                  <a:pt x="726483" y="901383"/>
                </a:lnTo>
                <a:lnTo>
                  <a:pt x="722989" y="901066"/>
                </a:lnTo>
                <a:lnTo>
                  <a:pt x="716953" y="899477"/>
                </a:lnTo>
                <a:lnTo>
                  <a:pt x="711553" y="896935"/>
                </a:lnTo>
                <a:lnTo>
                  <a:pt x="706788" y="894393"/>
                </a:lnTo>
                <a:lnTo>
                  <a:pt x="702976" y="891533"/>
                </a:lnTo>
                <a:lnTo>
                  <a:pt x="699800" y="888991"/>
                </a:lnTo>
                <a:lnTo>
                  <a:pt x="697576" y="886767"/>
                </a:lnTo>
                <a:lnTo>
                  <a:pt x="695988" y="884543"/>
                </a:lnTo>
                <a:lnTo>
                  <a:pt x="694400" y="882637"/>
                </a:lnTo>
                <a:lnTo>
                  <a:pt x="679470" y="871198"/>
                </a:lnTo>
                <a:lnTo>
                  <a:pt x="664540" y="860395"/>
                </a:lnTo>
                <a:lnTo>
                  <a:pt x="649292" y="849274"/>
                </a:lnTo>
                <a:lnTo>
                  <a:pt x="634362" y="839424"/>
                </a:lnTo>
                <a:lnTo>
                  <a:pt x="619115" y="829256"/>
                </a:lnTo>
                <a:lnTo>
                  <a:pt x="603867" y="820042"/>
                </a:lnTo>
                <a:lnTo>
                  <a:pt x="588619" y="810509"/>
                </a:lnTo>
                <a:lnTo>
                  <a:pt x="573372" y="801613"/>
                </a:lnTo>
                <a:lnTo>
                  <a:pt x="558124" y="793669"/>
                </a:lnTo>
                <a:lnTo>
                  <a:pt x="543194" y="785408"/>
                </a:lnTo>
                <a:lnTo>
                  <a:pt x="527629" y="777464"/>
                </a:lnTo>
                <a:lnTo>
                  <a:pt x="512381" y="770156"/>
                </a:lnTo>
                <a:lnTo>
                  <a:pt x="497451" y="763166"/>
                </a:lnTo>
                <a:lnTo>
                  <a:pt x="482204" y="756811"/>
                </a:lnTo>
                <a:lnTo>
                  <a:pt x="467592" y="750138"/>
                </a:lnTo>
                <a:lnTo>
                  <a:pt x="452344" y="743784"/>
                </a:lnTo>
                <a:lnTo>
                  <a:pt x="437732" y="738382"/>
                </a:lnTo>
                <a:lnTo>
                  <a:pt x="422802" y="732663"/>
                </a:lnTo>
                <a:lnTo>
                  <a:pt x="408189" y="727579"/>
                </a:lnTo>
                <a:lnTo>
                  <a:pt x="393259" y="722495"/>
                </a:lnTo>
                <a:lnTo>
                  <a:pt x="364670" y="713598"/>
                </a:lnTo>
                <a:lnTo>
                  <a:pt x="336399" y="705337"/>
                </a:lnTo>
                <a:lnTo>
                  <a:pt x="308762" y="698346"/>
                </a:lnTo>
                <a:lnTo>
                  <a:pt x="281761" y="692627"/>
                </a:lnTo>
                <a:lnTo>
                  <a:pt x="255713" y="687226"/>
                </a:lnTo>
                <a:lnTo>
                  <a:pt x="229983" y="683095"/>
                </a:lnTo>
                <a:lnTo>
                  <a:pt x="205523" y="678964"/>
                </a:lnTo>
                <a:lnTo>
                  <a:pt x="182334" y="676105"/>
                </a:lnTo>
                <a:lnTo>
                  <a:pt x="160416" y="673563"/>
                </a:lnTo>
                <a:lnTo>
                  <a:pt x="138815" y="671656"/>
                </a:lnTo>
                <a:lnTo>
                  <a:pt x="119120" y="670068"/>
                </a:lnTo>
                <a:lnTo>
                  <a:pt x="100696" y="669432"/>
                </a:lnTo>
                <a:lnTo>
                  <a:pt x="83543" y="668479"/>
                </a:lnTo>
                <a:lnTo>
                  <a:pt x="67660" y="668479"/>
                </a:lnTo>
                <a:lnTo>
                  <a:pt x="41294" y="668479"/>
                </a:lnTo>
                <a:lnTo>
                  <a:pt x="21599" y="669432"/>
                </a:lnTo>
                <a:lnTo>
                  <a:pt x="8893" y="670068"/>
                </a:lnTo>
                <a:lnTo>
                  <a:pt x="4763" y="670703"/>
                </a:lnTo>
                <a:lnTo>
                  <a:pt x="239830" y="522636"/>
                </a:lnTo>
                <a:lnTo>
                  <a:pt x="237607" y="515010"/>
                </a:lnTo>
                <a:lnTo>
                  <a:pt x="235066" y="506748"/>
                </a:lnTo>
                <a:lnTo>
                  <a:pt x="233477" y="497534"/>
                </a:lnTo>
                <a:lnTo>
                  <a:pt x="232207" y="487366"/>
                </a:lnTo>
                <a:lnTo>
                  <a:pt x="230936" y="476881"/>
                </a:lnTo>
                <a:lnTo>
                  <a:pt x="229665" y="465760"/>
                </a:lnTo>
                <a:lnTo>
                  <a:pt x="229030" y="454003"/>
                </a:lnTo>
                <a:lnTo>
                  <a:pt x="228712" y="442247"/>
                </a:lnTo>
                <a:lnTo>
                  <a:pt x="227759" y="416828"/>
                </a:lnTo>
                <a:lnTo>
                  <a:pt x="228077" y="390773"/>
                </a:lnTo>
                <a:lnTo>
                  <a:pt x="228712" y="365036"/>
                </a:lnTo>
                <a:lnTo>
                  <a:pt x="229665" y="338981"/>
                </a:lnTo>
                <a:lnTo>
                  <a:pt x="231254" y="313562"/>
                </a:lnTo>
                <a:lnTo>
                  <a:pt x="232842" y="290367"/>
                </a:lnTo>
                <a:lnTo>
                  <a:pt x="236019" y="249696"/>
                </a:lnTo>
                <a:lnTo>
                  <a:pt x="238560" y="222052"/>
                </a:lnTo>
                <a:lnTo>
                  <a:pt x="239830" y="212202"/>
                </a:lnTo>
                <a:lnTo>
                  <a:pt x="250631" y="202352"/>
                </a:lnTo>
                <a:lnTo>
                  <a:pt x="262384" y="193138"/>
                </a:lnTo>
                <a:lnTo>
                  <a:pt x="274455" y="184241"/>
                </a:lnTo>
                <a:lnTo>
                  <a:pt x="286209" y="175980"/>
                </a:lnTo>
                <a:lnTo>
                  <a:pt x="298915" y="167718"/>
                </a:lnTo>
                <a:lnTo>
                  <a:pt x="311621" y="160093"/>
                </a:lnTo>
                <a:lnTo>
                  <a:pt x="324645" y="152785"/>
                </a:lnTo>
                <a:lnTo>
                  <a:pt x="337987" y="145794"/>
                </a:lnTo>
                <a:lnTo>
                  <a:pt x="351646" y="139122"/>
                </a:lnTo>
                <a:lnTo>
                  <a:pt x="364988" y="133085"/>
                </a:lnTo>
                <a:lnTo>
                  <a:pt x="378965" y="127048"/>
                </a:lnTo>
                <a:lnTo>
                  <a:pt x="392942" y="121646"/>
                </a:lnTo>
                <a:lnTo>
                  <a:pt x="406919" y="116244"/>
                </a:lnTo>
                <a:lnTo>
                  <a:pt x="421213" y="111160"/>
                </a:lnTo>
                <a:lnTo>
                  <a:pt x="435508" y="106712"/>
                </a:lnTo>
                <a:lnTo>
                  <a:pt x="450120" y="102264"/>
                </a:lnTo>
                <a:lnTo>
                  <a:pt x="464733" y="98451"/>
                </a:lnTo>
                <a:lnTo>
                  <a:pt x="479345" y="94638"/>
                </a:lnTo>
                <a:lnTo>
                  <a:pt x="493957" y="91143"/>
                </a:lnTo>
                <a:lnTo>
                  <a:pt x="508570" y="87648"/>
                </a:lnTo>
                <a:lnTo>
                  <a:pt x="523182" y="84470"/>
                </a:lnTo>
                <a:lnTo>
                  <a:pt x="538112" y="81611"/>
                </a:lnTo>
                <a:lnTo>
                  <a:pt x="567019" y="76844"/>
                </a:lnTo>
                <a:lnTo>
                  <a:pt x="595926" y="72714"/>
                </a:lnTo>
                <a:lnTo>
                  <a:pt x="624197" y="69219"/>
                </a:lnTo>
                <a:lnTo>
                  <a:pt x="651833" y="66994"/>
                </a:lnTo>
                <a:lnTo>
                  <a:pt x="678517" y="65088"/>
                </a:lnTo>
                <a:lnTo>
                  <a:pt x="680740" y="69219"/>
                </a:lnTo>
                <a:lnTo>
                  <a:pt x="683917" y="73349"/>
                </a:lnTo>
                <a:lnTo>
                  <a:pt x="687411" y="77480"/>
                </a:lnTo>
                <a:lnTo>
                  <a:pt x="691541" y="81293"/>
                </a:lnTo>
                <a:lnTo>
                  <a:pt x="696306" y="84788"/>
                </a:lnTo>
                <a:lnTo>
                  <a:pt x="697140" y="85279"/>
                </a:lnTo>
                <a:lnTo>
                  <a:pt x="692468" y="81842"/>
                </a:lnTo>
                <a:lnTo>
                  <a:pt x="688340" y="78021"/>
                </a:lnTo>
                <a:lnTo>
                  <a:pt x="684848" y="73881"/>
                </a:lnTo>
                <a:lnTo>
                  <a:pt x="681673" y="69741"/>
                </a:lnTo>
                <a:lnTo>
                  <a:pt x="679450" y="65601"/>
                </a:lnTo>
                <a:lnTo>
                  <a:pt x="678180" y="62417"/>
                </a:lnTo>
                <a:lnTo>
                  <a:pt x="676910" y="59232"/>
                </a:lnTo>
                <a:lnTo>
                  <a:pt x="676593" y="56366"/>
                </a:lnTo>
                <a:lnTo>
                  <a:pt x="676275" y="53181"/>
                </a:lnTo>
                <a:lnTo>
                  <a:pt x="676593" y="50315"/>
                </a:lnTo>
                <a:lnTo>
                  <a:pt x="676910" y="47768"/>
                </a:lnTo>
                <a:lnTo>
                  <a:pt x="677545" y="44902"/>
                </a:lnTo>
                <a:lnTo>
                  <a:pt x="678498" y="42673"/>
                </a:lnTo>
                <a:lnTo>
                  <a:pt x="679768" y="39806"/>
                </a:lnTo>
                <a:lnTo>
                  <a:pt x="681038" y="37259"/>
                </a:lnTo>
                <a:lnTo>
                  <a:pt x="684530" y="32482"/>
                </a:lnTo>
                <a:lnTo>
                  <a:pt x="688658" y="28024"/>
                </a:lnTo>
                <a:lnTo>
                  <a:pt x="693738" y="23565"/>
                </a:lnTo>
                <a:lnTo>
                  <a:pt x="699770" y="19426"/>
                </a:lnTo>
                <a:lnTo>
                  <a:pt x="706438" y="15286"/>
                </a:lnTo>
                <a:lnTo>
                  <a:pt x="713423" y="12420"/>
                </a:lnTo>
                <a:lnTo>
                  <a:pt x="721678" y="9235"/>
                </a:lnTo>
                <a:lnTo>
                  <a:pt x="729615" y="6369"/>
                </a:lnTo>
                <a:lnTo>
                  <a:pt x="738823" y="4140"/>
                </a:lnTo>
                <a:lnTo>
                  <a:pt x="748348" y="2548"/>
                </a:lnTo>
                <a:lnTo>
                  <a:pt x="758190" y="955"/>
                </a:lnTo>
                <a:lnTo>
                  <a:pt x="768033" y="318"/>
                </a:lnTo>
                <a:lnTo>
                  <a:pt x="778510"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8938" name="KSO_Shape"/>
          <p:cNvSpPr>
            <a:spLocks noChangeAspect="1" noChangeArrowheads="1"/>
          </p:cNvSpPr>
          <p:nvPr/>
        </p:nvSpPr>
        <p:spPr bwMode="auto">
          <a:xfrm>
            <a:off x="2446338" y="3397250"/>
            <a:ext cx="593725" cy="534988"/>
          </a:xfrm>
          <a:custGeom>
            <a:avLst/>
            <a:gdLst>
              <a:gd name="T0" fmla="*/ 4211 w 4211"/>
              <a:gd name="T1" fmla="*/ 1306 h 3794"/>
              <a:gd name="T2" fmla="*/ 3502 w 4211"/>
              <a:gd name="T3" fmla="*/ 481 h 3794"/>
              <a:gd name="T4" fmla="*/ 3407 w 4211"/>
              <a:gd name="T5" fmla="*/ 386 h 3794"/>
              <a:gd name="T6" fmla="*/ 3309 w 4211"/>
              <a:gd name="T7" fmla="*/ 305 h 3794"/>
              <a:gd name="T8" fmla="*/ 3219 w 4211"/>
              <a:gd name="T9" fmla="*/ 242 h 3794"/>
              <a:gd name="T10" fmla="*/ 3115 w 4211"/>
              <a:gd name="T11" fmla="*/ 181 h 3794"/>
              <a:gd name="T12" fmla="*/ 2995 w 4211"/>
              <a:gd name="T13" fmla="*/ 125 h 3794"/>
              <a:gd name="T14" fmla="*/ 2863 w 4211"/>
              <a:gd name="T15" fmla="*/ 78 h 3794"/>
              <a:gd name="T16" fmla="*/ 2717 w 4211"/>
              <a:gd name="T17" fmla="*/ 44 h 3794"/>
              <a:gd name="T18" fmla="*/ 2637 w 4211"/>
              <a:gd name="T19" fmla="*/ 65 h 3794"/>
              <a:gd name="T20" fmla="*/ 2562 w 4211"/>
              <a:gd name="T21" fmla="*/ 132 h 3794"/>
              <a:gd name="T22" fmla="*/ 2479 w 4211"/>
              <a:gd name="T23" fmla="*/ 193 h 3794"/>
              <a:gd name="T24" fmla="*/ 2377 w 4211"/>
              <a:gd name="T25" fmla="*/ 253 h 3794"/>
              <a:gd name="T26" fmla="*/ 2263 w 4211"/>
              <a:gd name="T27" fmla="*/ 300 h 3794"/>
              <a:gd name="T28" fmla="*/ 2181 w 4211"/>
              <a:gd name="T29" fmla="*/ 321 h 3794"/>
              <a:gd name="T30" fmla="*/ 2116 w 4211"/>
              <a:gd name="T31" fmla="*/ 327 h 3794"/>
              <a:gd name="T32" fmla="*/ 2051 w 4211"/>
              <a:gd name="T33" fmla="*/ 326 h 3794"/>
              <a:gd name="T34" fmla="*/ 1984 w 4211"/>
              <a:gd name="T35" fmla="*/ 314 h 3794"/>
              <a:gd name="T36" fmla="*/ 1918 w 4211"/>
              <a:gd name="T37" fmla="*/ 292 h 3794"/>
              <a:gd name="T38" fmla="*/ 1852 w 4211"/>
              <a:gd name="T39" fmla="*/ 256 h 3794"/>
              <a:gd name="T40" fmla="*/ 1786 w 4211"/>
              <a:gd name="T41" fmla="*/ 208 h 3794"/>
              <a:gd name="T42" fmla="*/ 1722 w 4211"/>
              <a:gd name="T43" fmla="*/ 144 h 3794"/>
              <a:gd name="T44" fmla="*/ 1659 w 4211"/>
              <a:gd name="T45" fmla="*/ 64 h 3794"/>
              <a:gd name="T46" fmla="*/ 1590 w 4211"/>
              <a:gd name="T47" fmla="*/ 9 h 3794"/>
              <a:gd name="T48" fmla="*/ 1393 w 4211"/>
              <a:gd name="T49" fmla="*/ 71 h 3794"/>
              <a:gd name="T50" fmla="*/ 1170 w 4211"/>
              <a:gd name="T51" fmla="*/ 155 h 3794"/>
              <a:gd name="T52" fmla="*/ 965 w 4211"/>
              <a:gd name="T53" fmla="*/ 244 h 3794"/>
              <a:gd name="T54" fmla="*/ 843 w 4211"/>
              <a:gd name="T55" fmla="*/ 306 h 3794"/>
              <a:gd name="T56" fmla="*/ 728 w 4211"/>
              <a:gd name="T57" fmla="*/ 375 h 3794"/>
              <a:gd name="T58" fmla="*/ 625 w 4211"/>
              <a:gd name="T59" fmla="*/ 448 h 3794"/>
              <a:gd name="T60" fmla="*/ 1017 w 4211"/>
              <a:gd name="T61" fmla="*/ 1593 h 3794"/>
              <a:gd name="T62" fmla="*/ 1044 w 4211"/>
              <a:gd name="T63" fmla="*/ 1819 h 3794"/>
              <a:gd name="T64" fmla="*/ 1062 w 4211"/>
              <a:gd name="T65" fmla="*/ 2068 h 3794"/>
              <a:gd name="T66" fmla="*/ 1068 w 4211"/>
              <a:gd name="T67" fmla="*/ 2296 h 3794"/>
              <a:gd name="T68" fmla="*/ 1065 w 4211"/>
              <a:gd name="T69" fmla="*/ 2549 h 3794"/>
              <a:gd name="T70" fmla="*/ 1047 w 4211"/>
              <a:gd name="T71" fmla="*/ 2819 h 3794"/>
              <a:gd name="T72" fmla="*/ 1010 w 4211"/>
              <a:gd name="T73" fmla="*/ 3095 h 3794"/>
              <a:gd name="T74" fmla="*/ 972 w 4211"/>
              <a:gd name="T75" fmla="*/ 3278 h 3794"/>
              <a:gd name="T76" fmla="*/ 937 w 4211"/>
              <a:gd name="T77" fmla="*/ 3413 h 3794"/>
              <a:gd name="T78" fmla="*/ 894 w 4211"/>
              <a:gd name="T79" fmla="*/ 3545 h 3794"/>
              <a:gd name="T80" fmla="*/ 844 w 4211"/>
              <a:gd name="T81" fmla="*/ 3672 h 3794"/>
              <a:gd name="T82" fmla="*/ 785 w 4211"/>
              <a:gd name="T83" fmla="*/ 3794 h 3794"/>
              <a:gd name="T84" fmla="*/ 3450 w 4211"/>
              <a:gd name="T85" fmla="*/ 3733 h 3794"/>
              <a:gd name="T86" fmla="*/ 3352 w 4211"/>
              <a:gd name="T87" fmla="*/ 3509 h 3794"/>
              <a:gd name="T88" fmla="*/ 3277 w 4211"/>
              <a:gd name="T89" fmla="*/ 3311 h 3794"/>
              <a:gd name="T90" fmla="*/ 3200 w 4211"/>
              <a:gd name="T91" fmla="*/ 3078 h 3794"/>
              <a:gd name="T92" fmla="*/ 3133 w 4211"/>
              <a:gd name="T93" fmla="*/ 2818 h 3794"/>
              <a:gd name="T94" fmla="*/ 3089 w 4211"/>
              <a:gd name="T95" fmla="*/ 2587 h 3794"/>
              <a:gd name="T96" fmla="*/ 3071 w 4211"/>
              <a:gd name="T97" fmla="*/ 2445 h 3794"/>
              <a:gd name="T98" fmla="*/ 3060 w 4211"/>
              <a:gd name="T99" fmla="*/ 2301 h 3794"/>
              <a:gd name="T100" fmla="*/ 3057 w 4211"/>
              <a:gd name="T101" fmla="*/ 2158 h 3794"/>
              <a:gd name="T102" fmla="*/ 3066 w 4211"/>
              <a:gd name="T103" fmla="*/ 2016 h 3794"/>
              <a:gd name="T104" fmla="*/ 3084 w 4211"/>
              <a:gd name="T105" fmla="*/ 1876 h 3794"/>
              <a:gd name="T106" fmla="*/ 3115 w 4211"/>
              <a:gd name="T107" fmla="*/ 1740 h 3794"/>
              <a:gd name="T108" fmla="*/ 3157 w 4211"/>
              <a:gd name="T109" fmla="*/ 1607 h 3794"/>
              <a:gd name="T110" fmla="*/ 4033 w 4211"/>
              <a:gd name="T111" fmla="*/ 1232 h 3794"/>
              <a:gd name="T112" fmla="*/ 3391 w 4211"/>
              <a:gd name="T113" fmla="*/ 1683 h 3794"/>
              <a:gd name="T114" fmla="*/ 117 w 4211"/>
              <a:gd name="T115" fmla="*/ 1288 h 3794"/>
              <a:gd name="T116" fmla="*/ 710 w 4211"/>
              <a:gd name="T117" fmla="*/ 1806 h 3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211" h="3794">
                <a:moveTo>
                  <a:pt x="3194" y="1521"/>
                </a:moveTo>
                <a:lnTo>
                  <a:pt x="3426" y="1862"/>
                </a:lnTo>
                <a:lnTo>
                  <a:pt x="4211" y="1306"/>
                </a:lnTo>
                <a:lnTo>
                  <a:pt x="3533" y="519"/>
                </a:lnTo>
                <a:lnTo>
                  <a:pt x="3519" y="502"/>
                </a:lnTo>
                <a:lnTo>
                  <a:pt x="3502" y="481"/>
                </a:lnTo>
                <a:lnTo>
                  <a:pt x="3476" y="454"/>
                </a:lnTo>
                <a:lnTo>
                  <a:pt x="3444" y="422"/>
                </a:lnTo>
                <a:lnTo>
                  <a:pt x="3407" y="386"/>
                </a:lnTo>
                <a:lnTo>
                  <a:pt x="3361" y="346"/>
                </a:lnTo>
                <a:lnTo>
                  <a:pt x="3336" y="326"/>
                </a:lnTo>
                <a:lnTo>
                  <a:pt x="3309" y="305"/>
                </a:lnTo>
                <a:lnTo>
                  <a:pt x="3281" y="283"/>
                </a:lnTo>
                <a:lnTo>
                  <a:pt x="3250" y="263"/>
                </a:lnTo>
                <a:lnTo>
                  <a:pt x="3219" y="242"/>
                </a:lnTo>
                <a:lnTo>
                  <a:pt x="3186" y="221"/>
                </a:lnTo>
                <a:lnTo>
                  <a:pt x="3150" y="200"/>
                </a:lnTo>
                <a:lnTo>
                  <a:pt x="3115" y="181"/>
                </a:lnTo>
                <a:lnTo>
                  <a:pt x="3076" y="161"/>
                </a:lnTo>
                <a:lnTo>
                  <a:pt x="3037" y="142"/>
                </a:lnTo>
                <a:lnTo>
                  <a:pt x="2995" y="125"/>
                </a:lnTo>
                <a:lnTo>
                  <a:pt x="2952" y="107"/>
                </a:lnTo>
                <a:lnTo>
                  <a:pt x="2908" y="92"/>
                </a:lnTo>
                <a:lnTo>
                  <a:pt x="2863" y="78"/>
                </a:lnTo>
                <a:lnTo>
                  <a:pt x="2816" y="65"/>
                </a:lnTo>
                <a:lnTo>
                  <a:pt x="2767" y="54"/>
                </a:lnTo>
                <a:lnTo>
                  <a:pt x="2717" y="44"/>
                </a:lnTo>
                <a:lnTo>
                  <a:pt x="2665" y="37"/>
                </a:lnTo>
                <a:lnTo>
                  <a:pt x="2658" y="44"/>
                </a:lnTo>
                <a:lnTo>
                  <a:pt x="2637" y="65"/>
                </a:lnTo>
                <a:lnTo>
                  <a:pt x="2606" y="94"/>
                </a:lnTo>
                <a:lnTo>
                  <a:pt x="2585" y="112"/>
                </a:lnTo>
                <a:lnTo>
                  <a:pt x="2562" y="132"/>
                </a:lnTo>
                <a:lnTo>
                  <a:pt x="2536" y="151"/>
                </a:lnTo>
                <a:lnTo>
                  <a:pt x="2508" y="172"/>
                </a:lnTo>
                <a:lnTo>
                  <a:pt x="2479" y="193"/>
                </a:lnTo>
                <a:lnTo>
                  <a:pt x="2447" y="214"/>
                </a:lnTo>
                <a:lnTo>
                  <a:pt x="2413" y="234"/>
                </a:lnTo>
                <a:lnTo>
                  <a:pt x="2377" y="253"/>
                </a:lnTo>
                <a:lnTo>
                  <a:pt x="2341" y="271"/>
                </a:lnTo>
                <a:lnTo>
                  <a:pt x="2303" y="287"/>
                </a:lnTo>
                <a:lnTo>
                  <a:pt x="2263" y="300"/>
                </a:lnTo>
                <a:lnTo>
                  <a:pt x="2222" y="313"/>
                </a:lnTo>
                <a:lnTo>
                  <a:pt x="2201" y="317"/>
                </a:lnTo>
                <a:lnTo>
                  <a:pt x="2181" y="321"/>
                </a:lnTo>
                <a:lnTo>
                  <a:pt x="2159" y="324"/>
                </a:lnTo>
                <a:lnTo>
                  <a:pt x="2138" y="326"/>
                </a:lnTo>
                <a:lnTo>
                  <a:pt x="2116" y="327"/>
                </a:lnTo>
                <a:lnTo>
                  <a:pt x="2094" y="328"/>
                </a:lnTo>
                <a:lnTo>
                  <a:pt x="2073" y="327"/>
                </a:lnTo>
                <a:lnTo>
                  <a:pt x="2051" y="326"/>
                </a:lnTo>
                <a:lnTo>
                  <a:pt x="2029" y="324"/>
                </a:lnTo>
                <a:lnTo>
                  <a:pt x="2007" y="320"/>
                </a:lnTo>
                <a:lnTo>
                  <a:pt x="1984" y="314"/>
                </a:lnTo>
                <a:lnTo>
                  <a:pt x="1962" y="308"/>
                </a:lnTo>
                <a:lnTo>
                  <a:pt x="1940" y="300"/>
                </a:lnTo>
                <a:lnTo>
                  <a:pt x="1918" y="292"/>
                </a:lnTo>
                <a:lnTo>
                  <a:pt x="1896" y="281"/>
                </a:lnTo>
                <a:lnTo>
                  <a:pt x="1874" y="270"/>
                </a:lnTo>
                <a:lnTo>
                  <a:pt x="1852" y="256"/>
                </a:lnTo>
                <a:lnTo>
                  <a:pt x="1830" y="242"/>
                </a:lnTo>
                <a:lnTo>
                  <a:pt x="1808" y="226"/>
                </a:lnTo>
                <a:lnTo>
                  <a:pt x="1786" y="208"/>
                </a:lnTo>
                <a:lnTo>
                  <a:pt x="1764" y="188"/>
                </a:lnTo>
                <a:lnTo>
                  <a:pt x="1744" y="167"/>
                </a:lnTo>
                <a:lnTo>
                  <a:pt x="1722" y="144"/>
                </a:lnTo>
                <a:lnTo>
                  <a:pt x="1701" y="118"/>
                </a:lnTo>
                <a:lnTo>
                  <a:pt x="1680" y="93"/>
                </a:lnTo>
                <a:lnTo>
                  <a:pt x="1659" y="64"/>
                </a:lnTo>
                <a:lnTo>
                  <a:pt x="1639" y="33"/>
                </a:lnTo>
                <a:lnTo>
                  <a:pt x="1618" y="0"/>
                </a:lnTo>
                <a:lnTo>
                  <a:pt x="1590" y="9"/>
                </a:lnTo>
                <a:lnTo>
                  <a:pt x="1510" y="33"/>
                </a:lnTo>
                <a:lnTo>
                  <a:pt x="1457" y="50"/>
                </a:lnTo>
                <a:lnTo>
                  <a:pt x="1393" y="71"/>
                </a:lnTo>
                <a:lnTo>
                  <a:pt x="1324" y="95"/>
                </a:lnTo>
                <a:lnTo>
                  <a:pt x="1249" y="123"/>
                </a:lnTo>
                <a:lnTo>
                  <a:pt x="1170" y="155"/>
                </a:lnTo>
                <a:lnTo>
                  <a:pt x="1088" y="188"/>
                </a:lnTo>
                <a:lnTo>
                  <a:pt x="1005" y="225"/>
                </a:lnTo>
                <a:lnTo>
                  <a:pt x="965" y="244"/>
                </a:lnTo>
                <a:lnTo>
                  <a:pt x="923" y="265"/>
                </a:lnTo>
                <a:lnTo>
                  <a:pt x="883" y="286"/>
                </a:lnTo>
                <a:lnTo>
                  <a:pt x="843" y="306"/>
                </a:lnTo>
                <a:lnTo>
                  <a:pt x="804" y="328"/>
                </a:lnTo>
                <a:lnTo>
                  <a:pt x="764" y="352"/>
                </a:lnTo>
                <a:lnTo>
                  <a:pt x="728" y="375"/>
                </a:lnTo>
                <a:lnTo>
                  <a:pt x="692" y="398"/>
                </a:lnTo>
                <a:lnTo>
                  <a:pt x="658" y="422"/>
                </a:lnTo>
                <a:lnTo>
                  <a:pt x="625" y="448"/>
                </a:lnTo>
                <a:lnTo>
                  <a:pt x="0" y="1306"/>
                </a:lnTo>
                <a:lnTo>
                  <a:pt x="696" y="1897"/>
                </a:lnTo>
                <a:lnTo>
                  <a:pt x="1017" y="1593"/>
                </a:lnTo>
                <a:lnTo>
                  <a:pt x="1026" y="1653"/>
                </a:lnTo>
                <a:lnTo>
                  <a:pt x="1034" y="1724"/>
                </a:lnTo>
                <a:lnTo>
                  <a:pt x="1044" y="1819"/>
                </a:lnTo>
                <a:lnTo>
                  <a:pt x="1054" y="1934"/>
                </a:lnTo>
                <a:lnTo>
                  <a:pt x="1057" y="1998"/>
                </a:lnTo>
                <a:lnTo>
                  <a:pt x="1062" y="2068"/>
                </a:lnTo>
                <a:lnTo>
                  <a:pt x="1065" y="2140"/>
                </a:lnTo>
                <a:lnTo>
                  <a:pt x="1067" y="2217"/>
                </a:lnTo>
                <a:lnTo>
                  <a:pt x="1068" y="2296"/>
                </a:lnTo>
                <a:lnTo>
                  <a:pt x="1068" y="2378"/>
                </a:lnTo>
                <a:lnTo>
                  <a:pt x="1067" y="2462"/>
                </a:lnTo>
                <a:lnTo>
                  <a:pt x="1065" y="2549"/>
                </a:lnTo>
                <a:lnTo>
                  <a:pt x="1061" y="2638"/>
                </a:lnTo>
                <a:lnTo>
                  <a:pt x="1055" y="2727"/>
                </a:lnTo>
                <a:lnTo>
                  <a:pt x="1047" y="2819"/>
                </a:lnTo>
                <a:lnTo>
                  <a:pt x="1037" y="2910"/>
                </a:lnTo>
                <a:lnTo>
                  <a:pt x="1025" y="3003"/>
                </a:lnTo>
                <a:lnTo>
                  <a:pt x="1010" y="3095"/>
                </a:lnTo>
                <a:lnTo>
                  <a:pt x="993" y="3187"/>
                </a:lnTo>
                <a:lnTo>
                  <a:pt x="983" y="3233"/>
                </a:lnTo>
                <a:lnTo>
                  <a:pt x="972" y="3278"/>
                </a:lnTo>
                <a:lnTo>
                  <a:pt x="961" y="3324"/>
                </a:lnTo>
                <a:lnTo>
                  <a:pt x="950" y="3368"/>
                </a:lnTo>
                <a:lnTo>
                  <a:pt x="937" y="3413"/>
                </a:lnTo>
                <a:lnTo>
                  <a:pt x="923" y="3457"/>
                </a:lnTo>
                <a:lnTo>
                  <a:pt x="910" y="3501"/>
                </a:lnTo>
                <a:lnTo>
                  <a:pt x="894" y="3545"/>
                </a:lnTo>
                <a:lnTo>
                  <a:pt x="878" y="3588"/>
                </a:lnTo>
                <a:lnTo>
                  <a:pt x="862" y="3631"/>
                </a:lnTo>
                <a:lnTo>
                  <a:pt x="844" y="3672"/>
                </a:lnTo>
                <a:lnTo>
                  <a:pt x="826" y="3714"/>
                </a:lnTo>
                <a:lnTo>
                  <a:pt x="806" y="3754"/>
                </a:lnTo>
                <a:lnTo>
                  <a:pt x="785" y="3794"/>
                </a:lnTo>
                <a:lnTo>
                  <a:pt x="3480" y="3794"/>
                </a:lnTo>
                <a:lnTo>
                  <a:pt x="3472" y="3778"/>
                </a:lnTo>
                <a:lnTo>
                  <a:pt x="3450" y="3733"/>
                </a:lnTo>
                <a:lnTo>
                  <a:pt x="3416" y="3661"/>
                </a:lnTo>
                <a:lnTo>
                  <a:pt x="3375" y="3565"/>
                </a:lnTo>
                <a:lnTo>
                  <a:pt x="3352" y="3509"/>
                </a:lnTo>
                <a:lnTo>
                  <a:pt x="3327" y="3446"/>
                </a:lnTo>
                <a:lnTo>
                  <a:pt x="3303" y="3380"/>
                </a:lnTo>
                <a:lnTo>
                  <a:pt x="3277" y="3311"/>
                </a:lnTo>
                <a:lnTo>
                  <a:pt x="3251" y="3236"/>
                </a:lnTo>
                <a:lnTo>
                  <a:pt x="3226" y="3158"/>
                </a:lnTo>
                <a:lnTo>
                  <a:pt x="3200" y="3078"/>
                </a:lnTo>
                <a:lnTo>
                  <a:pt x="3177" y="2993"/>
                </a:lnTo>
                <a:lnTo>
                  <a:pt x="3154" y="2907"/>
                </a:lnTo>
                <a:lnTo>
                  <a:pt x="3133" y="2818"/>
                </a:lnTo>
                <a:lnTo>
                  <a:pt x="3114" y="2726"/>
                </a:lnTo>
                <a:lnTo>
                  <a:pt x="3096" y="2633"/>
                </a:lnTo>
                <a:lnTo>
                  <a:pt x="3089" y="2587"/>
                </a:lnTo>
                <a:lnTo>
                  <a:pt x="3082" y="2539"/>
                </a:lnTo>
                <a:lnTo>
                  <a:pt x="3076" y="2493"/>
                </a:lnTo>
                <a:lnTo>
                  <a:pt x="3071" y="2445"/>
                </a:lnTo>
                <a:lnTo>
                  <a:pt x="3066" y="2398"/>
                </a:lnTo>
                <a:lnTo>
                  <a:pt x="3063" y="2350"/>
                </a:lnTo>
                <a:lnTo>
                  <a:pt x="3060" y="2301"/>
                </a:lnTo>
                <a:lnTo>
                  <a:pt x="3059" y="2254"/>
                </a:lnTo>
                <a:lnTo>
                  <a:pt x="3057" y="2206"/>
                </a:lnTo>
                <a:lnTo>
                  <a:pt x="3057" y="2158"/>
                </a:lnTo>
                <a:lnTo>
                  <a:pt x="3060" y="2111"/>
                </a:lnTo>
                <a:lnTo>
                  <a:pt x="3062" y="2063"/>
                </a:lnTo>
                <a:lnTo>
                  <a:pt x="3066" y="2016"/>
                </a:lnTo>
                <a:lnTo>
                  <a:pt x="3071" y="1969"/>
                </a:lnTo>
                <a:lnTo>
                  <a:pt x="3077" y="1923"/>
                </a:lnTo>
                <a:lnTo>
                  <a:pt x="3084" y="1876"/>
                </a:lnTo>
                <a:lnTo>
                  <a:pt x="3093" y="1830"/>
                </a:lnTo>
                <a:lnTo>
                  <a:pt x="3103" y="1785"/>
                </a:lnTo>
                <a:lnTo>
                  <a:pt x="3115" y="1740"/>
                </a:lnTo>
                <a:lnTo>
                  <a:pt x="3127" y="1694"/>
                </a:lnTo>
                <a:lnTo>
                  <a:pt x="3142" y="1651"/>
                </a:lnTo>
                <a:lnTo>
                  <a:pt x="3157" y="1607"/>
                </a:lnTo>
                <a:lnTo>
                  <a:pt x="3176" y="1564"/>
                </a:lnTo>
                <a:lnTo>
                  <a:pt x="3194" y="1521"/>
                </a:lnTo>
                <a:close/>
                <a:moveTo>
                  <a:pt x="4033" y="1232"/>
                </a:moveTo>
                <a:lnTo>
                  <a:pt x="4082" y="1300"/>
                </a:lnTo>
                <a:lnTo>
                  <a:pt x="3438" y="1752"/>
                </a:lnTo>
                <a:lnTo>
                  <a:pt x="3391" y="1683"/>
                </a:lnTo>
                <a:lnTo>
                  <a:pt x="4033" y="1232"/>
                </a:lnTo>
                <a:close/>
                <a:moveTo>
                  <a:pt x="710" y="1806"/>
                </a:moveTo>
                <a:lnTo>
                  <a:pt x="117" y="1288"/>
                </a:lnTo>
                <a:lnTo>
                  <a:pt x="172" y="1226"/>
                </a:lnTo>
                <a:lnTo>
                  <a:pt x="763" y="1742"/>
                </a:lnTo>
                <a:lnTo>
                  <a:pt x="710" y="180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38939" name="KSO_Shape"/>
          <p:cNvSpPr>
            <a:spLocks noChangeAspect="1" noChangeArrowheads="1"/>
          </p:cNvSpPr>
          <p:nvPr/>
        </p:nvSpPr>
        <p:spPr bwMode="auto">
          <a:xfrm>
            <a:off x="9147175" y="3341688"/>
            <a:ext cx="576263" cy="593725"/>
          </a:xfrm>
          <a:custGeom>
            <a:avLst/>
            <a:gdLst>
              <a:gd name="T0" fmla="*/ 1676 w 4388"/>
              <a:gd name="T1" fmla="*/ 0 h 4523"/>
              <a:gd name="T2" fmla="*/ 697 w 4388"/>
              <a:gd name="T3" fmla="*/ 1007 h 4523"/>
              <a:gd name="T4" fmla="*/ 2194 w 4388"/>
              <a:gd name="T5" fmla="*/ 1483 h 4523"/>
              <a:gd name="T6" fmla="*/ 1676 w 4388"/>
              <a:gd name="T7" fmla="*/ 0 h 4523"/>
              <a:gd name="T8" fmla="*/ 0 w 4388"/>
              <a:gd name="T9" fmla="*/ 1494 h 4523"/>
              <a:gd name="T10" fmla="*/ 0 w 4388"/>
              <a:gd name="T11" fmla="*/ 2344 h 4523"/>
              <a:gd name="T12" fmla="*/ 393 w 4388"/>
              <a:gd name="T13" fmla="*/ 2344 h 4523"/>
              <a:gd name="T14" fmla="*/ 393 w 4388"/>
              <a:gd name="T15" fmla="*/ 4523 h 4523"/>
              <a:gd name="T16" fmla="*/ 3995 w 4388"/>
              <a:gd name="T17" fmla="*/ 4523 h 4523"/>
              <a:gd name="T18" fmla="*/ 3995 w 4388"/>
              <a:gd name="T19" fmla="*/ 2344 h 4523"/>
              <a:gd name="T20" fmla="*/ 4388 w 4388"/>
              <a:gd name="T21" fmla="*/ 2344 h 4523"/>
              <a:gd name="T22" fmla="*/ 4388 w 4388"/>
              <a:gd name="T23" fmla="*/ 1494 h 4523"/>
              <a:gd name="T24" fmla="*/ 0 w 4388"/>
              <a:gd name="T25" fmla="*/ 1494 h 4523"/>
              <a:gd name="T26" fmla="*/ 2712 w 4388"/>
              <a:gd name="T27" fmla="*/ 0 h 4523"/>
              <a:gd name="T28" fmla="*/ 2194 w 4388"/>
              <a:gd name="T29" fmla="*/ 1483 h 4523"/>
              <a:gd name="T30" fmla="*/ 3690 w 4388"/>
              <a:gd name="T31" fmla="*/ 1007 h 4523"/>
              <a:gd name="T32" fmla="*/ 2712 w 4388"/>
              <a:gd name="T33" fmla="*/ 0 h 4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88" h="4523">
                <a:moveTo>
                  <a:pt x="1676" y="0"/>
                </a:moveTo>
                <a:lnTo>
                  <a:pt x="697" y="1007"/>
                </a:lnTo>
                <a:lnTo>
                  <a:pt x="2194" y="1483"/>
                </a:lnTo>
                <a:lnTo>
                  <a:pt x="1676" y="0"/>
                </a:lnTo>
                <a:close/>
                <a:moveTo>
                  <a:pt x="0" y="1494"/>
                </a:moveTo>
                <a:lnTo>
                  <a:pt x="0" y="2344"/>
                </a:lnTo>
                <a:lnTo>
                  <a:pt x="393" y="2344"/>
                </a:lnTo>
                <a:lnTo>
                  <a:pt x="393" y="4523"/>
                </a:lnTo>
                <a:lnTo>
                  <a:pt x="3995" y="4523"/>
                </a:lnTo>
                <a:lnTo>
                  <a:pt x="3995" y="2344"/>
                </a:lnTo>
                <a:lnTo>
                  <a:pt x="4388" y="2344"/>
                </a:lnTo>
                <a:lnTo>
                  <a:pt x="4388" y="1494"/>
                </a:lnTo>
                <a:lnTo>
                  <a:pt x="0" y="1494"/>
                </a:lnTo>
                <a:close/>
                <a:moveTo>
                  <a:pt x="2712" y="0"/>
                </a:moveTo>
                <a:lnTo>
                  <a:pt x="2194" y="1483"/>
                </a:lnTo>
                <a:lnTo>
                  <a:pt x="3690" y="1007"/>
                </a:lnTo>
                <a:lnTo>
                  <a:pt x="2712" y="0"/>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标题 482"/>
          <p:cNvSpPr>
            <a:spLocks noGrp="1" noChangeArrowheads="1"/>
          </p:cNvSpPr>
          <p:nvPr>
            <p:ph type="title"/>
          </p:nvPr>
        </p:nvSpPr>
        <p:spPr>
          <a:xfrm>
            <a:off x="839788" y="4433888"/>
            <a:ext cx="10515600" cy="1079500"/>
          </a:xfrm>
        </p:spPr>
        <p:txBody>
          <a:bodyPr/>
          <a:lstStyle/>
          <a:p>
            <a:pPr eaLnBrk="1" hangingPunct="1"/>
            <a:r>
              <a:rPr lang="en-US" altLang="zh-CN" smtClean="0"/>
              <a:t>ADD YOUR TITLE HERE</a:t>
            </a:r>
            <a:endParaRPr lang="zh-CN" altLang="en-US" smtClean="0"/>
          </a:p>
        </p:txBody>
      </p:sp>
      <p:sp>
        <p:nvSpPr>
          <p:cNvPr id="40962" name="文本占位符 483"/>
          <p:cNvSpPr>
            <a:spLocks noGrp="1" noChangeArrowheads="1"/>
          </p:cNvSpPr>
          <p:nvPr>
            <p:ph type="body" sz="quarter" idx="10"/>
          </p:nvPr>
        </p:nvSpPr>
        <p:spPr>
          <a:xfrm>
            <a:off x="4589463" y="1358900"/>
            <a:ext cx="3008312" cy="2133600"/>
          </a:xfrm>
        </p:spPr>
        <p:txBody>
          <a:bodyPr/>
          <a:lstStyle/>
          <a:p>
            <a:pPr eaLnBrk="1" hangingPunct="1">
              <a:spcBef>
                <a:spcPct val="0"/>
              </a:spcBef>
            </a:pPr>
            <a:r>
              <a:rPr lang="en-US" altLang="zh-CN" smtClean="0"/>
              <a:t>3</a:t>
            </a:r>
            <a:endParaRPr lang="zh-CN" altLang="en-US" smtClean="0"/>
          </a:p>
        </p:txBody>
      </p:sp>
      <p:sp>
        <p:nvSpPr>
          <p:cNvPr id="40963" name="矩形 1"/>
          <p:cNvSpPr>
            <a:spLocks noChangeArrowheads="1"/>
          </p:cNvSpPr>
          <p:nvPr/>
        </p:nvSpPr>
        <p:spPr bwMode="auto">
          <a:xfrm>
            <a:off x="3048000" y="5507038"/>
            <a:ext cx="6096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200">
                <a:solidFill>
                  <a:srgbClr val="4AD1EA"/>
                </a:solidFill>
              </a:rPr>
              <a:t>This text will not appear in a consistent order. Using default text is a simple way to create the appearance of content without having to create it.</a:t>
            </a:r>
            <a:endParaRPr lang="zh-CN" altLang="en-US" sz="1200">
              <a:solidFill>
                <a:srgbClr val="4AD1EA"/>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41986"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椭圆 4"/>
          <p:cNvSpPr/>
          <p:nvPr/>
        </p:nvSpPr>
        <p:spPr>
          <a:xfrm>
            <a:off x="2095500" y="4799013"/>
            <a:ext cx="914400" cy="914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9" name="椭圆 8"/>
          <p:cNvSpPr/>
          <p:nvPr/>
        </p:nvSpPr>
        <p:spPr>
          <a:xfrm>
            <a:off x="4457700" y="4799013"/>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椭圆 9"/>
          <p:cNvSpPr/>
          <p:nvPr/>
        </p:nvSpPr>
        <p:spPr>
          <a:xfrm>
            <a:off x="6819900" y="4799013"/>
            <a:ext cx="914400" cy="9144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椭圆 10"/>
          <p:cNvSpPr/>
          <p:nvPr/>
        </p:nvSpPr>
        <p:spPr>
          <a:xfrm>
            <a:off x="9182100" y="4799013"/>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任意多边形 11"/>
          <p:cNvSpPr/>
          <p:nvPr/>
        </p:nvSpPr>
        <p:spPr>
          <a:xfrm>
            <a:off x="1563688" y="1781175"/>
            <a:ext cx="1979612"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任意多边形 12"/>
          <p:cNvSpPr/>
          <p:nvPr/>
        </p:nvSpPr>
        <p:spPr>
          <a:xfrm>
            <a:off x="3925888" y="1781175"/>
            <a:ext cx="1979612"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任意多边形 13"/>
          <p:cNvSpPr/>
          <p:nvPr/>
        </p:nvSpPr>
        <p:spPr>
          <a:xfrm>
            <a:off x="6286500" y="1781175"/>
            <a:ext cx="1979613"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任意多边形 14"/>
          <p:cNvSpPr/>
          <p:nvPr/>
        </p:nvSpPr>
        <p:spPr>
          <a:xfrm>
            <a:off x="8648700" y="1781175"/>
            <a:ext cx="1979613" cy="2827338"/>
          </a:xfrm>
          <a:custGeom>
            <a:avLst/>
            <a:gdLst>
              <a:gd name="connsiteX0" fmla="*/ 127235 w 1980000"/>
              <a:gd name="connsiteY0" fmla="*/ 0 h 2827279"/>
              <a:gd name="connsiteX1" fmla="*/ 1852765 w 1980000"/>
              <a:gd name="connsiteY1" fmla="*/ 0 h 2827279"/>
              <a:gd name="connsiteX2" fmla="*/ 1980000 w 1980000"/>
              <a:gd name="connsiteY2" fmla="*/ 127235 h 2827279"/>
              <a:gd name="connsiteX3" fmla="*/ 1980000 w 1980000"/>
              <a:gd name="connsiteY3" fmla="*/ 2572765 h 2827279"/>
              <a:gd name="connsiteX4" fmla="*/ 1852765 w 1980000"/>
              <a:gd name="connsiteY4" fmla="*/ 2700000 h 2827279"/>
              <a:gd name="connsiteX5" fmla="*/ 1117279 w 1980000"/>
              <a:gd name="connsiteY5" fmla="*/ 2700000 h 2827279"/>
              <a:gd name="connsiteX6" fmla="*/ 990000 w 1980000"/>
              <a:gd name="connsiteY6" fmla="*/ 2827279 h 2827279"/>
              <a:gd name="connsiteX7" fmla="*/ 862721 w 1980000"/>
              <a:gd name="connsiteY7" fmla="*/ 2700000 h 2827279"/>
              <a:gd name="connsiteX8" fmla="*/ 127235 w 1980000"/>
              <a:gd name="connsiteY8" fmla="*/ 2700000 h 2827279"/>
              <a:gd name="connsiteX9" fmla="*/ 0 w 1980000"/>
              <a:gd name="connsiteY9" fmla="*/ 2572765 h 2827279"/>
              <a:gd name="connsiteX10" fmla="*/ 0 w 1980000"/>
              <a:gd name="connsiteY10" fmla="*/ 127235 h 2827279"/>
              <a:gd name="connsiteX11" fmla="*/ 127235 w 1980000"/>
              <a:gd name="connsiteY11" fmla="*/ 0 h 282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0000" h="2827279">
                <a:moveTo>
                  <a:pt x="127235" y="0"/>
                </a:moveTo>
                <a:lnTo>
                  <a:pt x="1852765" y="0"/>
                </a:lnTo>
                <a:cubicBezTo>
                  <a:pt x="1923035" y="0"/>
                  <a:pt x="1980000" y="56965"/>
                  <a:pt x="1980000" y="127235"/>
                </a:cubicBezTo>
                <a:lnTo>
                  <a:pt x="1980000" y="2572765"/>
                </a:lnTo>
                <a:cubicBezTo>
                  <a:pt x="1980000" y="2643035"/>
                  <a:pt x="1923035" y="2700000"/>
                  <a:pt x="1852765" y="2700000"/>
                </a:cubicBezTo>
                <a:lnTo>
                  <a:pt x="1117279" y="2700000"/>
                </a:lnTo>
                <a:lnTo>
                  <a:pt x="990000" y="2827279"/>
                </a:lnTo>
                <a:lnTo>
                  <a:pt x="862721" y="2700000"/>
                </a:lnTo>
                <a:lnTo>
                  <a:pt x="127235" y="2700000"/>
                </a:lnTo>
                <a:cubicBezTo>
                  <a:pt x="56965" y="2700000"/>
                  <a:pt x="0" y="2643035"/>
                  <a:pt x="0" y="2572765"/>
                </a:cubicBezTo>
                <a:lnTo>
                  <a:pt x="0" y="127235"/>
                </a:lnTo>
                <a:cubicBezTo>
                  <a:pt x="0" y="56965"/>
                  <a:pt x="56965" y="0"/>
                  <a:pt x="127235" y="0"/>
                </a:cubicBezTo>
                <a:close/>
              </a:path>
            </a:pathLst>
          </a:cu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pSp>
        <p:nvGrpSpPr>
          <p:cNvPr id="16" name="Group 4"/>
          <p:cNvGrpSpPr>
            <a:grpSpLocks noChangeAspect="1"/>
          </p:cNvGrpSpPr>
          <p:nvPr/>
        </p:nvGrpSpPr>
        <p:grpSpPr bwMode="auto">
          <a:xfrm>
            <a:off x="4645149" y="4989435"/>
            <a:ext cx="540000" cy="534809"/>
            <a:chOff x="3684" y="2007"/>
            <a:chExt cx="312" cy="309"/>
          </a:xfrm>
          <a:solidFill>
            <a:schemeClr val="bg1"/>
          </a:solidFill>
        </p:grpSpPr>
        <p:sp>
          <p:nvSpPr>
            <p:cNvPr id="17" name="Freeform 5"/>
            <p:cNvSpPr>
              <a:spLocks noEditPoints="1"/>
            </p:cNvSpPr>
            <p:nvPr/>
          </p:nvSpPr>
          <p:spPr bwMode="auto">
            <a:xfrm>
              <a:off x="3684" y="2036"/>
              <a:ext cx="283" cy="280"/>
            </a:xfrm>
            <a:custGeom>
              <a:avLst/>
              <a:gdLst>
                <a:gd name="T0" fmla="*/ 84 w 117"/>
                <a:gd name="T1" fmla="*/ 3 h 116"/>
                <a:gd name="T2" fmla="*/ 76 w 117"/>
                <a:gd name="T3" fmla="*/ 0 h 116"/>
                <a:gd name="T4" fmla="*/ 69 w 117"/>
                <a:gd name="T5" fmla="*/ 3 h 116"/>
                <a:gd name="T6" fmla="*/ 64 w 117"/>
                <a:gd name="T7" fmla="*/ 9 h 116"/>
                <a:gd name="T8" fmla="*/ 61 w 117"/>
                <a:gd name="T9" fmla="*/ 16 h 116"/>
                <a:gd name="T10" fmla="*/ 62 w 117"/>
                <a:gd name="T11" fmla="*/ 21 h 116"/>
                <a:gd name="T12" fmla="*/ 8 w 117"/>
                <a:gd name="T13" fmla="*/ 43 h 116"/>
                <a:gd name="T14" fmla="*/ 1 w 117"/>
                <a:gd name="T15" fmla="*/ 51 h 116"/>
                <a:gd name="T16" fmla="*/ 4 w 117"/>
                <a:gd name="T17" fmla="*/ 62 h 116"/>
                <a:gd name="T18" fmla="*/ 55 w 117"/>
                <a:gd name="T19" fmla="*/ 113 h 116"/>
                <a:gd name="T20" fmla="*/ 63 w 117"/>
                <a:gd name="T21" fmla="*/ 116 h 116"/>
                <a:gd name="T22" fmla="*/ 64 w 117"/>
                <a:gd name="T23" fmla="*/ 116 h 116"/>
                <a:gd name="T24" fmla="*/ 66 w 117"/>
                <a:gd name="T25" fmla="*/ 116 h 116"/>
                <a:gd name="T26" fmla="*/ 75 w 117"/>
                <a:gd name="T27" fmla="*/ 109 h 116"/>
                <a:gd name="T28" fmla="*/ 96 w 117"/>
                <a:gd name="T29" fmla="*/ 55 h 116"/>
                <a:gd name="T30" fmla="*/ 102 w 117"/>
                <a:gd name="T31" fmla="*/ 57 h 116"/>
                <a:gd name="T32" fmla="*/ 109 w 117"/>
                <a:gd name="T33" fmla="*/ 54 h 116"/>
                <a:gd name="T34" fmla="*/ 114 w 117"/>
                <a:gd name="T35" fmla="*/ 48 h 116"/>
                <a:gd name="T36" fmla="*/ 117 w 117"/>
                <a:gd name="T37" fmla="*/ 41 h 116"/>
                <a:gd name="T38" fmla="*/ 114 w 117"/>
                <a:gd name="T39" fmla="*/ 34 h 116"/>
                <a:gd name="T40" fmla="*/ 84 w 117"/>
                <a:gd name="T41" fmla="*/ 3 h 116"/>
                <a:gd name="T42" fmla="*/ 67 w 117"/>
                <a:gd name="T43" fmla="*/ 106 h 116"/>
                <a:gd name="T44" fmla="*/ 65 w 117"/>
                <a:gd name="T45" fmla="*/ 108 h 116"/>
                <a:gd name="T46" fmla="*/ 64 w 117"/>
                <a:gd name="T47" fmla="*/ 108 h 116"/>
                <a:gd name="T48" fmla="*/ 61 w 117"/>
                <a:gd name="T49" fmla="*/ 107 h 116"/>
                <a:gd name="T50" fmla="*/ 10 w 117"/>
                <a:gd name="T51" fmla="*/ 57 h 116"/>
                <a:gd name="T52" fmla="*/ 9 w 117"/>
                <a:gd name="T53" fmla="*/ 53 h 116"/>
                <a:gd name="T54" fmla="*/ 11 w 117"/>
                <a:gd name="T55" fmla="*/ 50 h 116"/>
                <a:gd name="T56" fmla="*/ 36 w 117"/>
                <a:gd name="T57" fmla="*/ 40 h 116"/>
                <a:gd name="T58" fmla="*/ 86 w 117"/>
                <a:gd name="T59" fmla="*/ 58 h 116"/>
                <a:gd name="T60" fmla="*/ 67 w 117"/>
                <a:gd name="T61" fmla="*/ 106 h 116"/>
                <a:gd name="T62" fmla="*/ 109 w 117"/>
                <a:gd name="T63" fmla="*/ 42 h 116"/>
                <a:gd name="T64" fmla="*/ 103 w 117"/>
                <a:gd name="T65" fmla="*/ 48 h 116"/>
                <a:gd name="T66" fmla="*/ 100 w 117"/>
                <a:gd name="T67" fmla="*/ 48 h 116"/>
                <a:gd name="T68" fmla="*/ 93 w 117"/>
                <a:gd name="T69" fmla="*/ 41 h 116"/>
                <a:gd name="T70" fmla="*/ 87 w 117"/>
                <a:gd name="T71" fmla="*/ 55 h 116"/>
                <a:gd name="T72" fmla="*/ 88 w 117"/>
                <a:gd name="T73" fmla="*/ 54 h 116"/>
                <a:gd name="T74" fmla="*/ 53 w 117"/>
                <a:gd name="T75" fmla="*/ 39 h 116"/>
                <a:gd name="T76" fmla="*/ 42 w 117"/>
                <a:gd name="T77" fmla="*/ 38 h 116"/>
                <a:gd name="T78" fmla="*/ 76 w 117"/>
                <a:gd name="T79" fmla="*/ 24 h 116"/>
                <a:gd name="T80" fmla="*/ 69 w 117"/>
                <a:gd name="T81" fmla="*/ 17 h 116"/>
                <a:gd name="T82" fmla="*/ 69 w 117"/>
                <a:gd name="T83" fmla="*/ 14 h 116"/>
                <a:gd name="T84" fmla="*/ 75 w 117"/>
                <a:gd name="T85" fmla="*/ 9 h 116"/>
                <a:gd name="T86" fmla="*/ 78 w 117"/>
                <a:gd name="T87" fmla="*/ 9 h 116"/>
                <a:gd name="T88" fmla="*/ 109 w 117"/>
                <a:gd name="T89" fmla="*/ 40 h 116"/>
                <a:gd name="T90" fmla="*/ 109 w 117"/>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7" h="116">
                  <a:moveTo>
                    <a:pt x="84" y="3"/>
                  </a:moveTo>
                  <a:cubicBezTo>
                    <a:pt x="82" y="1"/>
                    <a:pt x="79" y="0"/>
                    <a:pt x="76" y="0"/>
                  </a:cubicBezTo>
                  <a:cubicBezTo>
                    <a:pt x="74" y="0"/>
                    <a:pt x="71" y="1"/>
                    <a:pt x="69" y="3"/>
                  </a:cubicBezTo>
                  <a:cubicBezTo>
                    <a:pt x="64" y="9"/>
                    <a:pt x="64" y="9"/>
                    <a:pt x="64" y="9"/>
                  </a:cubicBezTo>
                  <a:cubicBezTo>
                    <a:pt x="62" y="11"/>
                    <a:pt x="61" y="13"/>
                    <a:pt x="61" y="16"/>
                  </a:cubicBezTo>
                  <a:cubicBezTo>
                    <a:pt x="61" y="18"/>
                    <a:pt x="61" y="19"/>
                    <a:pt x="62" y="21"/>
                  </a:cubicBezTo>
                  <a:cubicBezTo>
                    <a:pt x="8" y="43"/>
                    <a:pt x="8" y="43"/>
                    <a:pt x="8" y="43"/>
                  </a:cubicBezTo>
                  <a:cubicBezTo>
                    <a:pt x="4" y="44"/>
                    <a:pt x="2" y="48"/>
                    <a:pt x="1" y="51"/>
                  </a:cubicBezTo>
                  <a:cubicBezTo>
                    <a:pt x="0" y="55"/>
                    <a:pt x="1" y="59"/>
                    <a:pt x="4" y="62"/>
                  </a:cubicBezTo>
                  <a:cubicBezTo>
                    <a:pt x="55" y="113"/>
                    <a:pt x="55" y="113"/>
                    <a:pt x="55" y="113"/>
                  </a:cubicBezTo>
                  <a:cubicBezTo>
                    <a:pt x="57" y="115"/>
                    <a:pt x="60" y="116"/>
                    <a:pt x="63" y="116"/>
                  </a:cubicBezTo>
                  <a:cubicBezTo>
                    <a:pt x="63" y="116"/>
                    <a:pt x="64" y="116"/>
                    <a:pt x="64" y="116"/>
                  </a:cubicBezTo>
                  <a:cubicBezTo>
                    <a:pt x="65" y="116"/>
                    <a:pt x="65" y="116"/>
                    <a:pt x="66" y="116"/>
                  </a:cubicBezTo>
                  <a:cubicBezTo>
                    <a:pt x="70" y="115"/>
                    <a:pt x="73" y="112"/>
                    <a:pt x="75" y="109"/>
                  </a:cubicBezTo>
                  <a:cubicBezTo>
                    <a:pt x="96" y="55"/>
                    <a:pt x="96" y="55"/>
                    <a:pt x="96" y="55"/>
                  </a:cubicBezTo>
                  <a:cubicBezTo>
                    <a:pt x="98" y="56"/>
                    <a:pt x="100" y="57"/>
                    <a:pt x="102" y="57"/>
                  </a:cubicBezTo>
                  <a:cubicBezTo>
                    <a:pt x="104" y="57"/>
                    <a:pt x="107" y="56"/>
                    <a:pt x="109" y="54"/>
                  </a:cubicBezTo>
                  <a:cubicBezTo>
                    <a:pt x="114" y="48"/>
                    <a:pt x="114" y="48"/>
                    <a:pt x="114" y="48"/>
                  </a:cubicBezTo>
                  <a:cubicBezTo>
                    <a:pt x="116" y="46"/>
                    <a:pt x="117" y="44"/>
                    <a:pt x="117" y="41"/>
                  </a:cubicBezTo>
                  <a:cubicBezTo>
                    <a:pt x="117" y="38"/>
                    <a:pt x="116" y="36"/>
                    <a:pt x="114" y="34"/>
                  </a:cubicBezTo>
                  <a:lnTo>
                    <a:pt x="84" y="3"/>
                  </a:lnTo>
                  <a:close/>
                  <a:moveTo>
                    <a:pt x="67" y="106"/>
                  </a:moveTo>
                  <a:cubicBezTo>
                    <a:pt x="67" y="107"/>
                    <a:pt x="66" y="108"/>
                    <a:pt x="65" y="108"/>
                  </a:cubicBezTo>
                  <a:cubicBezTo>
                    <a:pt x="64" y="108"/>
                    <a:pt x="64" y="108"/>
                    <a:pt x="64" y="108"/>
                  </a:cubicBezTo>
                  <a:cubicBezTo>
                    <a:pt x="63" y="108"/>
                    <a:pt x="62" y="108"/>
                    <a:pt x="61" y="107"/>
                  </a:cubicBezTo>
                  <a:cubicBezTo>
                    <a:pt x="10" y="57"/>
                    <a:pt x="10" y="57"/>
                    <a:pt x="10" y="57"/>
                  </a:cubicBezTo>
                  <a:cubicBezTo>
                    <a:pt x="9" y="56"/>
                    <a:pt x="9" y="54"/>
                    <a:pt x="9" y="53"/>
                  </a:cubicBezTo>
                  <a:cubicBezTo>
                    <a:pt x="9" y="52"/>
                    <a:pt x="10" y="51"/>
                    <a:pt x="11" y="50"/>
                  </a:cubicBezTo>
                  <a:cubicBezTo>
                    <a:pt x="36" y="40"/>
                    <a:pt x="36" y="40"/>
                    <a:pt x="36" y="40"/>
                  </a:cubicBezTo>
                  <a:cubicBezTo>
                    <a:pt x="53" y="46"/>
                    <a:pt x="70" y="40"/>
                    <a:pt x="86" y="58"/>
                  </a:cubicBezTo>
                  <a:lnTo>
                    <a:pt x="67" y="106"/>
                  </a:lnTo>
                  <a:close/>
                  <a:moveTo>
                    <a:pt x="109" y="42"/>
                  </a:moveTo>
                  <a:cubicBezTo>
                    <a:pt x="103" y="48"/>
                    <a:pt x="103" y="48"/>
                    <a:pt x="103" y="48"/>
                  </a:cubicBezTo>
                  <a:cubicBezTo>
                    <a:pt x="102" y="49"/>
                    <a:pt x="101" y="49"/>
                    <a:pt x="100" y="48"/>
                  </a:cubicBezTo>
                  <a:cubicBezTo>
                    <a:pt x="93" y="41"/>
                    <a:pt x="93" y="41"/>
                    <a:pt x="93" y="41"/>
                  </a:cubicBezTo>
                  <a:cubicBezTo>
                    <a:pt x="87" y="55"/>
                    <a:pt x="87" y="55"/>
                    <a:pt x="87" y="55"/>
                  </a:cubicBezTo>
                  <a:cubicBezTo>
                    <a:pt x="88" y="54"/>
                    <a:pt x="88" y="54"/>
                    <a:pt x="88" y="54"/>
                  </a:cubicBezTo>
                  <a:cubicBezTo>
                    <a:pt x="76" y="42"/>
                    <a:pt x="64" y="41"/>
                    <a:pt x="53" y="39"/>
                  </a:cubicBezTo>
                  <a:cubicBezTo>
                    <a:pt x="49" y="39"/>
                    <a:pt x="46" y="38"/>
                    <a:pt x="42" y="38"/>
                  </a:cubicBezTo>
                  <a:cubicBezTo>
                    <a:pt x="76" y="24"/>
                    <a:pt x="76" y="24"/>
                    <a:pt x="76" y="24"/>
                  </a:cubicBezTo>
                  <a:cubicBezTo>
                    <a:pt x="69" y="17"/>
                    <a:pt x="69" y="17"/>
                    <a:pt x="69" y="17"/>
                  </a:cubicBezTo>
                  <a:cubicBezTo>
                    <a:pt x="69" y="16"/>
                    <a:pt x="69" y="15"/>
                    <a:pt x="69" y="14"/>
                  </a:cubicBezTo>
                  <a:cubicBezTo>
                    <a:pt x="75" y="9"/>
                    <a:pt x="75" y="9"/>
                    <a:pt x="75" y="9"/>
                  </a:cubicBezTo>
                  <a:cubicBezTo>
                    <a:pt x="76" y="8"/>
                    <a:pt x="77" y="8"/>
                    <a:pt x="78" y="9"/>
                  </a:cubicBezTo>
                  <a:cubicBezTo>
                    <a:pt x="109" y="40"/>
                    <a:pt x="109" y="40"/>
                    <a:pt x="109" y="40"/>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6"/>
            <p:cNvSpPr>
              <a:spLocks noEditPoints="1"/>
            </p:cNvSpPr>
            <p:nvPr/>
          </p:nvSpPr>
          <p:spPr bwMode="auto">
            <a:xfrm>
              <a:off x="3822" y="2161"/>
              <a:ext cx="48" cy="49"/>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5" y="20"/>
                    <a:pt x="20" y="16"/>
                    <a:pt x="20" y="10"/>
                  </a:cubicBezTo>
                  <a:cubicBezTo>
                    <a:pt x="20" y="5"/>
                    <a:pt x="15" y="0"/>
                    <a:pt x="10" y="0"/>
                  </a:cubicBezTo>
                  <a:cubicBezTo>
                    <a:pt x="4" y="0"/>
                    <a:pt x="0" y="5"/>
                    <a:pt x="0" y="10"/>
                  </a:cubicBezTo>
                  <a:cubicBezTo>
                    <a:pt x="0" y="16"/>
                    <a:pt x="4" y="20"/>
                    <a:pt x="10" y="20"/>
                  </a:cubicBezTo>
                  <a:close/>
                  <a:moveTo>
                    <a:pt x="10" y="4"/>
                  </a:moveTo>
                  <a:cubicBezTo>
                    <a:pt x="13" y="4"/>
                    <a:pt x="16" y="7"/>
                    <a:pt x="16" y="10"/>
                  </a:cubicBezTo>
                  <a:cubicBezTo>
                    <a:pt x="16" y="13"/>
                    <a:pt x="13" y="16"/>
                    <a:pt x="10" y="16"/>
                  </a:cubicBezTo>
                  <a:cubicBezTo>
                    <a:pt x="6" y="16"/>
                    <a:pt x="4" y="13"/>
                    <a:pt x="4" y="10"/>
                  </a:cubicBezTo>
                  <a:cubicBezTo>
                    <a:pt x="4" y="7"/>
                    <a:pt x="6" y="4"/>
                    <a:pt x="10"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7"/>
            <p:cNvSpPr>
              <a:spLocks noEditPoints="1"/>
            </p:cNvSpPr>
            <p:nvPr/>
          </p:nvSpPr>
          <p:spPr bwMode="auto">
            <a:xfrm>
              <a:off x="3948" y="2007"/>
              <a:ext cx="48" cy="48"/>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5"/>
                    <a:pt x="0" y="10"/>
                  </a:cubicBezTo>
                  <a:cubicBezTo>
                    <a:pt x="0" y="16"/>
                    <a:pt x="4" y="20"/>
                    <a:pt x="10" y="20"/>
                  </a:cubicBezTo>
                  <a:cubicBezTo>
                    <a:pt x="15" y="20"/>
                    <a:pt x="20" y="16"/>
                    <a:pt x="20" y="10"/>
                  </a:cubicBezTo>
                  <a:cubicBezTo>
                    <a:pt x="20" y="5"/>
                    <a:pt x="15" y="0"/>
                    <a:pt x="10" y="0"/>
                  </a:cubicBezTo>
                  <a:close/>
                  <a:moveTo>
                    <a:pt x="10" y="16"/>
                  </a:moveTo>
                  <a:cubicBezTo>
                    <a:pt x="6" y="16"/>
                    <a:pt x="4" y="13"/>
                    <a:pt x="4" y="10"/>
                  </a:cubicBezTo>
                  <a:cubicBezTo>
                    <a:pt x="4" y="7"/>
                    <a:pt x="6"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8"/>
            <p:cNvSpPr>
              <a:spLocks noEditPoints="1"/>
            </p:cNvSpPr>
            <p:nvPr/>
          </p:nvSpPr>
          <p:spPr bwMode="auto">
            <a:xfrm>
              <a:off x="3764" y="2152"/>
              <a:ext cx="39" cy="38"/>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3" y="16"/>
                    <a:pt x="8" y="16"/>
                  </a:cubicBezTo>
                  <a:cubicBezTo>
                    <a:pt x="12" y="16"/>
                    <a:pt x="16" y="12"/>
                    <a:pt x="16" y="8"/>
                  </a:cubicBezTo>
                  <a:cubicBezTo>
                    <a:pt x="16" y="4"/>
                    <a:pt x="12" y="0"/>
                    <a:pt x="8" y="0"/>
                  </a:cubicBezTo>
                  <a:cubicBezTo>
                    <a:pt x="3"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Oval 9"/>
            <p:cNvSpPr>
              <a:spLocks noChangeArrowheads="1"/>
            </p:cNvSpPr>
            <p:nvPr/>
          </p:nvSpPr>
          <p:spPr bwMode="auto">
            <a:xfrm>
              <a:off x="3803" y="2219"/>
              <a:ext cx="19"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Oval 10"/>
            <p:cNvSpPr>
              <a:spLocks noChangeArrowheads="1"/>
            </p:cNvSpPr>
            <p:nvPr/>
          </p:nvSpPr>
          <p:spPr bwMode="auto">
            <a:xfrm>
              <a:off x="3957" y="2074"/>
              <a:ext cx="20" cy="20"/>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41996" name="Freeform 5"/>
          <p:cNvSpPr>
            <a:spLocks noChangeAspect="1" noEditPoints="1" noChangeArrowheads="1"/>
          </p:cNvSpPr>
          <p:nvPr/>
        </p:nvSpPr>
        <p:spPr bwMode="auto">
          <a:xfrm>
            <a:off x="2346325" y="5005388"/>
            <a:ext cx="414338" cy="503237"/>
          </a:xfrm>
          <a:custGeom>
            <a:avLst/>
            <a:gdLst>
              <a:gd name="T0" fmla="*/ 1403 w 1518"/>
              <a:gd name="T1" fmla="*/ 1602 h 1847"/>
              <a:gd name="T2" fmla="*/ 1384 w 1518"/>
              <a:gd name="T3" fmla="*/ 1190 h 1847"/>
              <a:gd name="T4" fmla="*/ 1297 w 1518"/>
              <a:gd name="T5" fmla="*/ 890 h 1847"/>
              <a:gd name="T6" fmla="*/ 1320 w 1518"/>
              <a:gd name="T7" fmla="*/ 897 h 1847"/>
              <a:gd name="T8" fmla="*/ 1408 w 1518"/>
              <a:gd name="T9" fmla="*/ 745 h 1847"/>
              <a:gd name="T10" fmla="*/ 1388 w 1518"/>
              <a:gd name="T11" fmla="*/ 696 h 1847"/>
              <a:gd name="T12" fmla="*/ 657 w 1518"/>
              <a:gd name="T13" fmla="*/ 189 h 1847"/>
              <a:gd name="T14" fmla="*/ 317 w 1518"/>
              <a:gd name="T15" fmla="*/ 8 h 1847"/>
              <a:gd name="T16" fmla="*/ 107 w 1518"/>
              <a:gd name="T17" fmla="*/ 679 h 1847"/>
              <a:gd name="T18" fmla="*/ 267 w 1518"/>
              <a:gd name="T19" fmla="*/ 775 h 1847"/>
              <a:gd name="T20" fmla="*/ 468 w 1518"/>
              <a:gd name="T21" fmla="*/ 547 h 1847"/>
              <a:gd name="T22" fmla="*/ 622 w 1518"/>
              <a:gd name="T23" fmla="*/ 669 h 1847"/>
              <a:gd name="T24" fmla="*/ 487 w 1518"/>
              <a:gd name="T25" fmla="*/ 1602 h 1847"/>
              <a:gd name="T26" fmla="*/ 38 w 1518"/>
              <a:gd name="T27" fmla="*/ 1602 h 1847"/>
              <a:gd name="T28" fmla="*/ 0 w 1518"/>
              <a:gd name="T29" fmla="*/ 1809 h 1847"/>
              <a:gd name="T30" fmla="*/ 1480 w 1518"/>
              <a:gd name="T31" fmla="*/ 1847 h 1847"/>
              <a:gd name="T32" fmla="*/ 1518 w 1518"/>
              <a:gd name="T33" fmla="*/ 1639 h 1847"/>
              <a:gd name="T34" fmla="*/ 1222 w 1518"/>
              <a:gd name="T35" fmla="*/ 1190 h 1847"/>
              <a:gd name="T36" fmla="*/ 1116 w 1518"/>
              <a:gd name="T37" fmla="*/ 1209 h 1847"/>
              <a:gd name="T38" fmla="*/ 1031 w 1518"/>
              <a:gd name="T39" fmla="*/ 1602 h 1847"/>
              <a:gd name="T40" fmla="*/ 905 w 1518"/>
              <a:gd name="T41" fmla="*/ 727 h 1847"/>
              <a:gd name="T42" fmla="*/ 1222 w 1518"/>
              <a:gd name="T43" fmla="*/ 1190 h 1847"/>
              <a:gd name="T44" fmla="*/ 720 w 1518"/>
              <a:gd name="T45" fmla="*/ 838 h 1847"/>
              <a:gd name="T46" fmla="*/ 852 w 1518"/>
              <a:gd name="T47" fmla="*/ 936 h 1847"/>
              <a:gd name="T48" fmla="*/ 641 w 1518"/>
              <a:gd name="T49" fmla="*/ 1112 h 1847"/>
              <a:gd name="T50" fmla="*/ 808 w 1518"/>
              <a:gd name="T51" fmla="*/ 1006 h 1847"/>
              <a:gd name="T52" fmla="*/ 910 w 1518"/>
              <a:gd name="T53" fmla="*/ 1342 h 1847"/>
              <a:gd name="T54" fmla="*/ 870 w 1518"/>
              <a:gd name="T55" fmla="*/ 1064 h 1847"/>
              <a:gd name="T56" fmla="*/ 925 w 1518"/>
              <a:gd name="T57" fmla="*/ 1445 h 1847"/>
              <a:gd name="T58" fmla="*/ 709 w 1518"/>
              <a:gd name="T59" fmla="*/ 1602 h 1847"/>
              <a:gd name="T60" fmla="*/ 693 w 1518"/>
              <a:gd name="T61" fmla="*/ 754 h 1847"/>
              <a:gd name="T62" fmla="*/ 783 w 1518"/>
              <a:gd name="T63" fmla="*/ 677 h 1847"/>
              <a:gd name="T64" fmla="*/ 849 w 1518"/>
              <a:gd name="T65" fmla="*/ 1399 h 1847"/>
              <a:gd name="T66" fmla="*/ 624 w 1518"/>
              <a:gd name="T67" fmla="*/ 1226 h 18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18" h="1847">
                <a:moveTo>
                  <a:pt x="1480" y="1602"/>
                </a:moveTo>
                <a:cubicBezTo>
                  <a:pt x="1403" y="1602"/>
                  <a:pt x="1403" y="1602"/>
                  <a:pt x="1403" y="1602"/>
                </a:cubicBezTo>
                <a:cubicBezTo>
                  <a:pt x="1403" y="1209"/>
                  <a:pt x="1403" y="1209"/>
                  <a:pt x="1403" y="1209"/>
                </a:cubicBezTo>
                <a:cubicBezTo>
                  <a:pt x="1403" y="1198"/>
                  <a:pt x="1395" y="1190"/>
                  <a:pt x="1384" y="1190"/>
                </a:cubicBezTo>
                <a:cubicBezTo>
                  <a:pt x="1297" y="1190"/>
                  <a:pt x="1297" y="1190"/>
                  <a:pt x="1297" y="1190"/>
                </a:cubicBezTo>
                <a:cubicBezTo>
                  <a:pt x="1297" y="890"/>
                  <a:pt x="1297" y="890"/>
                  <a:pt x="1297" y="890"/>
                </a:cubicBezTo>
                <a:cubicBezTo>
                  <a:pt x="1306" y="894"/>
                  <a:pt x="1306" y="894"/>
                  <a:pt x="1306" y="894"/>
                </a:cubicBezTo>
                <a:cubicBezTo>
                  <a:pt x="1311" y="896"/>
                  <a:pt x="1316" y="897"/>
                  <a:pt x="1320" y="897"/>
                </a:cubicBezTo>
                <a:cubicBezTo>
                  <a:pt x="1335" y="897"/>
                  <a:pt x="1349" y="888"/>
                  <a:pt x="1355" y="873"/>
                </a:cubicBezTo>
                <a:cubicBezTo>
                  <a:pt x="1408" y="745"/>
                  <a:pt x="1408" y="745"/>
                  <a:pt x="1408" y="745"/>
                </a:cubicBezTo>
                <a:cubicBezTo>
                  <a:pt x="1412" y="735"/>
                  <a:pt x="1412" y="725"/>
                  <a:pt x="1408" y="716"/>
                </a:cubicBezTo>
                <a:cubicBezTo>
                  <a:pt x="1405" y="707"/>
                  <a:pt x="1397" y="699"/>
                  <a:pt x="1388" y="696"/>
                </a:cubicBezTo>
                <a:cubicBezTo>
                  <a:pt x="578" y="360"/>
                  <a:pt x="578" y="360"/>
                  <a:pt x="578" y="360"/>
                </a:cubicBezTo>
                <a:cubicBezTo>
                  <a:pt x="608" y="304"/>
                  <a:pt x="634" y="246"/>
                  <a:pt x="657" y="189"/>
                </a:cubicBezTo>
                <a:cubicBezTo>
                  <a:pt x="665" y="170"/>
                  <a:pt x="656" y="148"/>
                  <a:pt x="637" y="141"/>
                </a:cubicBezTo>
                <a:cubicBezTo>
                  <a:pt x="317" y="8"/>
                  <a:pt x="317" y="8"/>
                  <a:pt x="317" y="8"/>
                </a:cubicBezTo>
                <a:cubicBezTo>
                  <a:pt x="298" y="0"/>
                  <a:pt x="276" y="9"/>
                  <a:pt x="268" y="28"/>
                </a:cubicBezTo>
                <a:cubicBezTo>
                  <a:pt x="189" y="214"/>
                  <a:pt x="137" y="420"/>
                  <a:pt x="107" y="679"/>
                </a:cubicBezTo>
                <a:cubicBezTo>
                  <a:pt x="105" y="695"/>
                  <a:pt x="114" y="711"/>
                  <a:pt x="130" y="718"/>
                </a:cubicBezTo>
                <a:cubicBezTo>
                  <a:pt x="267" y="775"/>
                  <a:pt x="267" y="775"/>
                  <a:pt x="267" y="775"/>
                </a:cubicBezTo>
                <a:cubicBezTo>
                  <a:pt x="283" y="781"/>
                  <a:pt x="300" y="776"/>
                  <a:pt x="311" y="763"/>
                </a:cubicBezTo>
                <a:cubicBezTo>
                  <a:pt x="370" y="688"/>
                  <a:pt x="422" y="617"/>
                  <a:pt x="468" y="547"/>
                </a:cubicBezTo>
                <a:cubicBezTo>
                  <a:pt x="630" y="614"/>
                  <a:pt x="630" y="614"/>
                  <a:pt x="630" y="614"/>
                </a:cubicBezTo>
                <a:cubicBezTo>
                  <a:pt x="622" y="669"/>
                  <a:pt x="622" y="669"/>
                  <a:pt x="622" y="669"/>
                </a:cubicBezTo>
                <a:cubicBezTo>
                  <a:pt x="598" y="836"/>
                  <a:pt x="598" y="836"/>
                  <a:pt x="598" y="836"/>
                </a:cubicBezTo>
                <a:cubicBezTo>
                  <a:pt x="487" y="1602"/>
                  <a:pt x="487" y="1602"/>
                  <a:pt x="487" y="1602"/>
                </a:cubicBezTo>
                <a:cubicBezTo>
                  <a:pt x="228" y="1602"/>
                  <a:pt x="228" y="1602"/>
                  <a:pt x="228" y="1602"/>
                </a:cubicBezTo>
                <a:cubicBezTo>
                  <a:pt x="38" y="1602"/>
                  <a:pt x="38" y="1602"/>
                  <a:pt x="38" y="1602"/>
                </a:cubicBezTo>
                <a:cubicBezTo>
                  <a:pt x="17" y="1602"/>
                  <a:pt x="0" y="1618"/>
                  <a:pt x="0" y="1639"/>
                </a:cubicBezTo>
                <a:cubicBezTo>
                  <a:pt x="0" y="1809"/>
                  <a:pt x="0" y="1809"/>
                  <a:pt x="0" y="1809"/>
                </a:cubicBezTo>
                <a:cubicBezTo>
                  <a:pt x="0" y="1830"/>
                  <a:pt x="17" y="1847"/>
                  <a:pt x="38" y="1847"/>
                </a:cubicBezTo>
                <a:cubicBezTo>
                  <a:pt x="1480" y="1847"/>
                  <a:pt x="1480" y="1847"/>
                  <a:pt x="1480" y="1847"/>
                </a:cubicBezTo>
                <a:cubicBezTo>
                  <a:pt x="1501" y="1847"/>
                  <a:pt x="1518" y="1830"/>
                  <a:pt x="1518" y="1809"/>
                </a:cubicBezTo>
                <a:cubicBezTo>
                  <a:pt x="1518" y="1639"/>
                  <a:pt x="1518" y="1639"/>
                  <a:pt x="1518" y="1639"/>
                </a:cubicBezTo>
                <a:cubicBezTo>
                  <a:pt x="1518" y="1618"/>
                  <a:pt x="1501" y="1602"/>
                  <a:pt x="1480" y="1602"/>
                </a:cubicBezTo>
                <a:close/>
                <a:moveTo>
                  <a:pt x="1222" y="1190"/>
                </a:moveTo>
                <a:cubicBezTo>
                  <a:pt x="1135" y="1190"/>
                  <a:pt x="1135" y="1190"/>
                  <a:pt x="1135" y="1190"/>
                </a:cubicBezTo>
                <a:cubicBezTo>
                  <a:pt x="1124" y="1190"/>
                  <a:pt x="1116" y="1198"/>
                  <a:pt x="1116" y="1209"/>
                </a:cubicBezTo>
                <a:cubicBezTo>
                  <a:pt x="1116" y="1602"/>
                  <a:pt x="1116" y="1602"/>
                  <a:pt x="1116" y="1602"/>
                </a:cubicBezTo>
                <a:cubicBezTo>
                  <a:pt x="1031" y="1602"/>
                  <a:pt x="1031" y="1602"/>
                  <a:pt x="1031" y="1602"/>
                </a:cubicBezTo>
                <a:cubicBezTo>
                  <a:pt x="920" y="836"/>
                  <a:pt x="920" y="836"/>
                  <a:pt x="920" y="836"/>
                </a:cubicBezTo>
                <a:cubicBezTo>
                  <a:pt x="905" y="727"/>
                  <a:pt x="905" y="727"/>
                  <a:pt x="905" y="727"/>
                </a:cubicBezTo>
                <a:cubicBezTo>
                  <a:pt x="1222" y="859"/>
                  <a:pt x="1222" y="859"/>
                  <a:pt x="1222" y="859"/>
                </a:cubicBezTo>
                <a:cubicBezTo>
                  <a:pt x="1222" y="1190"/>
                  <a:pt x="1222" y="1190"/>
                  <a:pt x="1222" y="1190"/>
                </a:cubicBezTo>
                <a:close/>
                <a:moveTo>
                  <a:pt x="852" y="936"/>
                </a:moveTo>
                <a:cubicBezTo>
                  <a:pt x="720" y="838"/>
                  <a:pt x="720" y="838"/>
                  <a:pt x="720" y="838"/>
                </a:cubicBezTo>
                <a:cubicBezTo>
                  <a:pt x="825" y="749"/>
                  <a:pt x="825" y="749"/>
                  <a:pt x="825" y="749"/>
                </a:cubicBezTo>
                <a:lnTo>
                  <a:pt x="852" y="936"/>
                </a:lnTo>
                <a:close/>
                <a:moveTo>
                  <a:pt x="808" y="1006"/>
                </a:moveTo>
                <a:cubicBezTo>
                  <a:pt x="641" y="1112"/>
                  <a:pt x="641" y="1112"/>
                  <a:pt x="641" y="1112"/>
                </a:cubicBezTo>
                <a:cubicBezTo>
                  <a:pt x="671" y="904"/>
                  <a:pt x="671" y="904"/>
                  <a:pt x="671" y="904"/>
                </a:cubicBezTo>
                <a:lnTo>
                  <a:pt x="808" y="1006"/>
                </a:lnTo>
                <a:close/>
                <a:moveTo>
                  <a:pt x="870" y="1064"/>
                </a:moveTo>
                <a:cubicBezTo>
                  <a:pt x="910" y="1342"/>
                  <a:pt x="910" y="1342"/>
                  <a:pt x="910" y="1342"/>
                </a:cubicBezTo>
                <a:cubicBezTo>
                  <a:pt x="694" y="1176"/>
                  <a:pt x="694" y="1176"/>
                  <a:pt x="694" y="1176"/>
                </a:cubicBezTo>
                <a:lnTo>
                  <a:pt x="870" y="1064"/>
                </a:lnTo>
                <a:close/>
                <a:moveTo>
                  <a:pt x="709" y="1602"/>
                </a:moveTo>
                <a:cubicBezTo>
                  <a:pt x="925" y="1445"/>
                  <a:pt x="925" y="1445"/>
                  <a:pt x="925" y="1445"/>
                </a:cubicBezTo>
                <a:cubicBezTo>
                  <a:pt x="948" y="1602"/>
                  <a:pt x="948" y="1602"/>
                  <a:pt x="948" y="1602"/>
                </a:cubicBezTo>
                <a:lnTo>
                  <a:pt x="709" y="1602"/>
                </a:lnTo>
                <a:close/>
                <a:moveTo>
                  <a:pt x="783" y="677"/>
                </a:moveTo>
                <a:cubicBezTo>
                  <a:pt x="693" y="754"/>
                  <a:pt x="693" y="754"/>
                  <a:pt x="693" y="754"/>
                </a:cubicBezTo>
                <a:cubicBezTo>
                  <a:pt x="708" y="646"/>
                  <a:pt x="708" y="646"/>
                  <a:pt x="708" y="646"/>
                </a:cubicBezTo>
                <a:lnTo>
                  <a:pt x="783" y="677"/>
                </a:lnTo>
                <a:close/>
                <a:moveTo>
                  <a:pt x="624" y="1226"/>
                </a:moveTo>
                <a:cubicBezTo>
                  <a:pt x="849" y="1399"/>
                  <a:pt x="849" y="1399"/>
                  <a:pt x="849" y="1399"/>
                </a:cubicBezTo>
                <a:cubicBezTo>
                  <a:pt x="570" y="1601"/>
                  <a:pt x="570" y="1601"/>
                  <a:pt x="570" y="1601"/>
                </a:cubicBezTo>
                <a:lnTo>
                  <a:pt x="624" y="1226"/>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grpSp>
        <p:nvGrpSpPr>
          <p:cNvPr id="24" name="Group 5"/>
          <p:cNvGrpSpPr>
            <a:grpSpLocks noChangeAspect="1"/>
          </p:cNvGrpSpPr>
          <p:nvPr/>
        </p:nvGrpSpPr>
        <p:grpSpPr bwMode="auto">
          <a:xfrm>
            <a:off x="7006852" y="4963947"/>
            <a:ext cx="540000" cy="502710"/>
            <a:chOff x="1577" y="314"/>
            <a:chExt cx="782" cy="728"/>
          </a:xfrm>
          <a:solidFill>
            <a:schemeClr val="bg1"/>
          </a:solidFill>
        </p:grpSpPr>
        <p:sp>
          <p:nvSpPr>
            <p:cNvPr id="25" name="Freeform 6"/>
            <p:cNvSpPr>
              <a:spLocks noEditPoints="1"/>
            </p:cNvSpPr>
            <p:nvPr/>
          </p:nvSpPr>
          <p:spPr bwMode="auto">
            <a:xfrm>
              <a:off x="1577" y="314"/>
              <a:ext cx="389" cy="649"/>
            </a:xfrm>
            <a:custGeom>
              <a:avLst/>
              <a:gdLst>
                <a:gd name="T0" fmla="*/ 22 w 163"/>
                <a:gd name="T1" fmla="*/ 234 h 272"/>
                <a:gd name="T2" fmla="*/ 37 w 163"/>
                <a:gd name="T3" fmla="*/ 219 h 272"/>
                <a:gd name="T4" fmla="*/ 81 w 163"/>
                <a:gd name="T5" fmla="*/ 107 h 272"/>
                <a:gd name="T6" fmla="*/ 125 w 163"/>
                <a:gd name="T7" fmla="*/ 219 h 272"/>
                <a:gd name="T8" fmla="*/ 141 w 163"/>
                <a:gd name="T9" fmla="*/ 234 h 272"/>
                <a:gd name="T10" fmla="*/ 163 w 163"/>
                <a:gd name="T11" fmla="*/ 272 h 272"/>
                <a:gd name="T12" fmla="*/ 153 w 163"/>
                <a:gd name="T13" fmla="*/ 229 h 272"/>
                <a:gd name="T14" fmla="*/ 155 w 163"/>
                <a:gd name="T15" fmla="*/ 209 h 272"/>
                <a:gd name="T16" fmla="*/ 129 w 163"/>
                <a:gd name="T17" fmla="*/ 138 h 272"/>
                <a:gd name="T18" fmla="*/ 143 w 163"/>
                <a:gd name="T19" fmla="*/ 138 h 272"/>
                <a:gd name="T20" fmla="*/ 143 w 163"/>
                <a:gd name="T21" fmla="*/ 149 h 272"/>
                <a:gd name="T22" fmla="*/ 150 w 163"/>
                <a:gd name="T23" fmla="*/ 149 h 272"/>
                <a:gd name="T24" fmla="*/ 150 w 163"/>
                <a:gd name="T25" fmla="*/ 120 h 272"/>
                <a:gd name="T26" fmla="*/ 143 w 163"/>
                <a:gd name="T27" fmla="*/ 120 h 272"/>
                <a:gd name="T28" fmla="*/ 143 w 163"/>
                <a:gd name="T29" fmla="*/ 131 h 272"/>
                <a:gd name="T30" fmla="*/ 126 w 163"/>
                <a:gd name="T31" fmla="*/ 131 h 272"/>
                <a:gd name="T32" fmla="*/ 109 w 163"/>
                <a:gd name="T33" fmla="*/ 85 h 272"/>
                <a:gd name="T34" fmla="*/ 112 w 163"/>
                <a:gd name="T35" fmla="*/ 72 h 272"/>
                <a:gd name="T36" fmla="*/ 84 w 163"/>
                <a:gd name="T37" fmla="*/ 39 h 272"/>
                <a:gd name="T38" fmla="*/ 84 w 163"/>
                <a:gd name="T39" fmla="*/ 0 h 272"/>
                <a:gd name="T40" fmla="*/ 75 w 163"/>
                <a:gd name="T41" fmla="*/ 0 h 272"/>
                <a:gd name="T42" fmla="*/ 75 w 163"/>
                <a:gd name="T43" fmla="*/ 39 h 272"/>
                <a:gd name="T44" fmla="*/ 46 w 163"/>
                <a:gd name="T45" fmla="*/ 72 h 272"/>
                <a:gd name="T46" fmla="*/ 52 w 163"/>
                <a:gd name="T47" fmla="*/ 90 h 272"/>
                <a:gd name="T48" fmla="*/ 37 w 163"/>
                <a:gd name="T49" fmla="*/ 131 h 272"/>
                <a:gd name="T50" fmla="*/ 19 w 163"/>
                <a:gd name="T51" fmla="*/ 131 h 272"/>
                <a:gd name="T52" fmla="*/ 19 w 163"/>
                <a:gd name="T53" fmla="*/ 120 h 272"/>
                <a:gd name="T54" fmla="*/ 12 w 163"/>
                <a:gd name="T55" fmla="*/ 120 h 272"/>
                <a:gd name="T56" fmla="*/ 12 w 163"/>
                <a:gd name="T57" fmla="*/ 149 h 272"/>
                <a:gd name="T58" fmla="*/ 19 w 163"/>
                <a:gd name="T59" fmla="*/ 149 h 272"/>
                <a:gd name="T60" fmla="*/ 19 w 163"/>
                <a:gd name="T61" fmla="*/ 138 h 272"/>
                <a:gd name="T62" fmla="*/ 34 w 163"/>
                <a:gd name="T63" fmla="*/ 138 h 272"/>
                <a:gd name="T64" fmla="*/ 8 w 163"/>
                <a:gd name="T65" fmla="*/ 209 h 272"/>
                <a:gd name="T66" fmla="*/ 10 w 163"/>
                <a:gd name="T67" fmla="*/ 229 h 272"/>
                <a:gd name="T68" fmla="*/ 0 w 163"/>
                <a:gd name="T69" fmla="*/ 272 h 272"/>
                <a:gd name="T70" fmla="*/ 22 w 163"/>
                <a:gd name="T71" fmla="*/ 234 h 272"/>
                <a:gd name="T72" fmla="*/ 80 w 163"/>
                <a:gd name="T73" fmla="*/ 49 h 272"/>
                <a:gd name="T74" fmla="*/ 103 w 163"/>
                <a:gd name="T75" fmla="*/ 72 h 272"/>
                <a:gd name="T76" fmla="*/ 80 w 163"/>
                <a:gd name="T77" fmla="*/ 95 h 272"/>
                <a:gd name="T78" fmla="*/ 57 w 163"/>
                <a:gd name="T79" fmla="*/ 72 h 272"/>
                <a:gd name="T80" fmla="*/ 80 w 163"/>
                <a:gd name="T81" fmla="*/ 49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272">
                  <a:moveTo>
                    <a:pt x="22" y="234"/>
                  </a:moveTo>
                  <a:cubicBezTo>
                    <a:pt x="37" y="219"/>
                    <a:pt x="37" y="219"/>
                    <a:pt x="37" y="219"/>
                  </a:cubicBezTo>
                  <a:cubicBezTo>
                    <a:pt x="81" y="107"/>
                    <a:pt x="81" y="107"/>
                    <a:pt x="81" y="107"/>
                  </a:cubicBezTo>
                  <a:cubicBezTo>
                    <a:pt x="125" y="219"/>
                    <a:pt x="125" y="219"/>
                    <a:pt x="125" y="219"/>
                  </a:cubicBezTo>
                  <a:cubicBezTo>
                    <a:pt x="141" y="234"/>
                    <a:pt x="141" y="234"/>
                    <a:pt x="141" y="234"/>
                  </a:cubicBezTo>
                  <a:cubicBezTo>
                    <a:pt x="163" y="272"/>
                    <a:pt x="163" y="272"/>
                    <a:pt x="163" y="272"/>
                  </a:cubicBezTo>
                  <a:cubicBezTo>
                    <a:pt x="153" y="229"/>
                    <a:pt x="153" y="229"/>
                    <a:pt x="153" y="229"/>
                  </a:cubicBezTo>
                  <a:cubicBezTo>
                    <a:pt x="155" y="209"/>
                    <a:pt x="155" y="209"/>
                    <a:pt x="155" y="209"/>
                  </a:cubicBezTo>
                  <a:cubicBezTo>
                    <a:pt x="129" y="138"/>
                    <a:pt x="129" y="138"/>
                    <a:pt x="129" y="138"/>
                  </a:cubicBezTo>
                  <a:cubicBezTo>
                    <a:pt x="143" y="138"/>
                    <a:pt x="143" y="138"/>
                    <a:pt x="143" y="138"/>
                  </a:cubicBezTo>
                  <a:cubicBezTo>
                    <a:pt x="143" y="149"/>
                    <a:pt x="143" y="149"/>
                    <a:pt x="143" y="149"/>
                  </a:cubicBezTo>
                  <a:cubicBezTo>
                    <a:pt x="150" y="149"/>
                    <a:pt x="150" y="149"/>
                    <a:pt x="150" y="149"/>
                  </a:cubicBezTo>
                  <a:cubicBezTo>
                    <a:pt x="150" y="120"/>
                    <a:pt x="150" y="120"/>
                    <a:pt x="150" y="120"/>
                  </a:cubicBezTo>
                  <a:cubicBezTo>
                    <a:pt x="143" y="120"/>
                    <a:pt x="143" y="120"/>
                    <a:pt x="143" y="120"/>
                  </a:cubicBezTo>
                  <a:cubicBezTo>
                    <a:pt x="143" y="131"/>
                    <a:pt x="143" y="131"/>
                    <a:pt x="143" y="131"/>
                  </a:cubicBezTo>
                  <a:cubicBezTo>
                    <a:pt x="126" y="131"/>
                    <a:pt x="126" y="131"/>
                    <a:pt x="126" y="131"/>
                  </a:cubicBezTo>
                  <a:cubicBezTo>
                    <a:pt x="109" y="85"/>
                    <a:pt x="109" y="85"/>
                    <a:pt x="109" y="85"/>
                  </a:cubicBezTo>
                  <a:cubicBezTo>
                    <a:pt x="111" y="81"/>
                    <a:pt x="112" y="77"/>
                    <a:pt x="112" y="72"/>
                  </a:cubicBezTo>
                  <a:cubicBezTo>
                    <a:pt x="112" y="55"/>
                    <a:pt x="100" y="42"/>
                    <a:pt x="84" y="39"/>
                  </a:cubicBezTo>
                  <a:cubicBezTo>
                    <a:pt x="84" y="0"/>
                    <a:pt x="84" y="0"/>
                    <a:pt x="84" y="0"/>
                  </a:cubicBezTo>
                  <a:cubicBezTo>
                    <a:pt x="75" y="0"/>
                    <a:pt x="75" y="0"/>
                    <a:pt x="75" y="0"/>
                  </a:cubicBezTo>
                  <a:cubicBezTo>
                    <a:pt x="75" y="39"/>
                    <a:pt x="75" y="39"/>
                    <a:pt x="75" y="39"/>
                  </a:cubicBezTo>
                  <a:cubicBezTo>
                    <a:pt x="59" y="42"/>
                    <a:pt x="46" y="55"/>
                    <a:pt x="46" y="72"/>
                  </a:cubicBezTo>
                  <a:cubicBezTo>
                    <a:pt x="46" y="79"/>
                    <a:pt x="48" y="85"/>
                    <a:pt x="52" y="90"/>
                  </a:cubicBezTo>
                  <a:cubicBezTo>
                    <a:pt x="37" y="131"/>
                    <a:pt x="37" y="131"/>
                    <a:pt x="37" y="131"/>
                  </a:cubicBezTo>
                  <a:cubicBezTo>
                    <a:pt x="19" y="131"/>
                    <a:pt x="19" y="131"/>
                    <a:pt x="19" y="131"/>
                  </a:cubicBezTo>
                  <a:cubicBezTo>
                    <a:pt x="19" y="120"/>
                    <a:pt x="19" y="120"/>
                    <a:pt x="19" y="120"/>
                  </a:cubicBezTo>
                  <a:cubicBezTo>
                    <a:pt x="12" y="120"/>
                    <a:pt x="12" y="120"/>
                    <a:pt x="12" y="120"/>
                  </a:cubicBezTo>
                  <a:cubicBezTo>
                    <a:pt x="12" y="149"/>
                    <a:pt x="12" y="149"/>
                    <a:pt x="12" y="149"/>
                  </a:cubicBezTo>
                  <a:cubicBezTo>
                    <a:pt x="19" y="149"/>
                    <a:pt x="19" y="149"/>
                    <a:pt x="19" y="149"/>
                  </a:cubicBezTo>
                  <a:cubicBezTo>
                    <a:pt x="19" y="138"/>
                    <a:pt x="19" y="138"/>
                    <a:pt x="19" y="138"/>
                  </a:cubicBezTo>
                  <a:cubicBezTo>
                    <a:pt x="34" y="138"/>
                    <a:pt x="34" y="138"/>
                    <a:pt x="34" y="138"/>
                  </a:cubicBezTo>
                  <a:cubicBezTo>
                    <a:pt x="8" y="209"/>
                    <a:pt x="8" y="209"/>
                    <a:pt x="8" y="209"/>
                  </a:cubicBezTo>
                  <a:cubicBezTo>
                    <a:pt x="10" y="229"/>
                    <a:pt x="10" y="229"/>
                    <a:pt x="10" y="229"/>
                  </a:cubicBezTo>
                  <a:cubicBezTo>
                    <a:pt x="0" y="272"/>
                    <a:pt x="0" y="272"/>
                    <a:pt x="0" y="272"/>
                  </a:cubicBezTo>
                  <a:lnTo>
                    <a:pt x="22" y="234"/>
                  </a:lnTo>
                  <a:close/>
                  <a:moveTo>
                    <a:pt x="80" y="49"/>
                  </a:moveTo>
                  <a:cubicBezTo>
                    <a:pt x="92" y="49"/>
                    <a:pt x="103" y="59"/>
                    <a:pt x="103" y="72"/>
                  </a:cubicBezTo>
                  <a:cubicBezTo>
                    <a:pt x="103" y="84"/>
                    <a:pt x="92" y="95"/>
                    <a:pt x="80" y="95"/>
                  </a:cubicBezTo>
                  <a:cubicBezTo>
                    <a:pt x="67" y="95"/>
                    <a:pt x="57" y="84"/>
                    <a:pt x="57" y="72"/>
                  </a:cubicBezTo>
                  <a:cubicBezTo>
                    <a:pt x="57" y="59"/>
                    <a:pt x="67" y="49"/>
                    <a:pt x="80"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Oval 7"/>
            <p:cNvSpPr>
              <a:spLocks noChangeArrowheads="1"/>
            </p:cNvSpPr>
            <p:nvPr/>
          </p:nvSpPr>
          <p:spPr bwMode="auto">
            <a:xfrm>
              <a:off x="1742" y="460"/>
              <a:ext cx="52" cy="52"/>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8"/>
            <p:cNvSpPr/>
            <p:nvPr/>
          </p:nvSpPr>
          <p:spPr bwMode="auto">
            <a:xfrm>
              <a:off x="1599" y="965"/>
              <a:ext cx="345" cy="77"/>
            </a:xfrm>
            <a:custGeom>
              <a:avLst/>
              <a:gdLst>
                <a:gd name="T0" fmla="*/ 3 w 145"/>
                <a:gd name="T1" fmla="*/ 0 h 32"/>
                <a:gd name="T2" fmla="*/ 0 w 145"/>
                <a:gd name="T3" fmla="*/ 5 h 32"/>
                <a:gd name="T4" fmla="*/ 74 w 145"/>
                <a:gd name="T5" fmla="*/ 20 h 32"/>
                <a:gd name="T6" fmla="*/ 145 w 145"/>
                <a:gd name="T7" fmla="*/ 5 h 32"/>
                <a:gd name="T8" fmla="*/ 142 w 145"/>
                <a:gd name="T9" fmla="*/ 0 h 32"/>
                <a:gd name="T10" fmla="*/ 3 w 145"/>
                <a:gd name="T11" fmla="*/ 0 h 32"/>
              </a:gdLst>
              <a:ahLst/>
              <a:cxnLst>
                <a:cxn ang="0">
                  <a:pos x="T0" y="T1"/>
                </a:cxn>
                <a:cxn ang="0">
                  <a:pos x="T2" y="T3"/>
                </a:cxn>
                <a:cxn ang="0">
                  <a:pos x="T4" y="T5"/>
                </a:cxn>
                <a:cxn ang="0">
                  <a:pos x="T6" y="T7"/>
                </a:cxn>
                <a:cxn ang="0">
                  <a:pos x="T8" y="T9"/>
                </a:cxn>
                <a:cxn ang="0">
                  <a:pos x="T10" y="T11"/>
                </a:cxn>
              </a:cxnLst>
              <a:rect l="0" t="0" r="r" b="b"/>
              <a:pathLst>
                <a:path w="145" h="32">
                  <a:moveTo>
                    <a:pt x="3" y="0"/>
                  </a:moveTo>
                  <a:cubicBezTo>
                    <a:pt x="0" y="5"/>
                    <a:pt x="0" y="5"/>
                    <a:pt x="0" y="5"/>
                  </a:cubicBezTo>
                  <a:cubicBezTo>
                    <a:pt x="1" y="5"/>
                    <a:pt x="32" y="20"/>
                    <a:pt x="74" y="20"/>
                  </a:cubicBezTo>
                  <a:cubicBezTo>
                    <a:pt x="96" y="20"/>
                    <a:pt x="120" y="16"/>
                    <a:pt x="145" y="5"/>
                  </a:cubicBezTo>
                  <a:cubicBezTo>
                    <a:pt x="142" y="0"/>
                    <a:pt x="142" y="0"/>
                    <a:pt x="142" y="0"/>
                  </a:cubicBezTo>
                  <a:cubicBezTo>
                    <a:pt x="71" y="32"/>
                    <a:pt x="3" y="0"/>
                    <a:pt x="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9"/>
            <p:cNvSpPr/>
            <p:nvPr/>
          </p:nvSpPr>
          <p:spPr bwMode="auto">
            <a:xfrm>
              <a:off x="1944" y="751"/>
              <a:ext cx="341" cy="150"/>
            </a:xfrm>
            <a:custGeom>
              <a:avLst/>
              <a:gdLst>
                <a:gd name="T0" fmla="*/ 70 w 143"/>
                <a:gd name="T1" fmla="*/ 7 h 63"/>
                <a:gd name="T2" fmla="*/ 54 w 143"/>
                <a:gd name="T3" fmla="*/ 8 h 63"/>
                <a:gd name="T4" fmla="*/ 61 w 143"/>
                <a:gd name="T5" fmla="*/ 1 h 63"/>
                <a:gd name="T6" fmla="*/ 70 w 143"/>
                <a:gd name="T7" fmla="*/ 0 h 63"/>
                <a:gd name="T8" fmla="*/ 142 w 143"/>
                <a:gd name="T9" fmla="*/ 59 h 63"/>
                <a:gd name="T10" fmla="*/ 143 w 143"/>
                <a:gd name="T11" fmla="*/ 63 h 63"/>
                <a:gd name="T12" fmla="*/ 0 w 143"/>
                <a:gd name="T13" fmla="*/ 63 h 63"/>
                <a:gd name="T14" fmla="*/ 6 w 143"/>
                <a:gd name="T15" fmla="*/ 57 h 63"/>
                <a:gd name="T16" fmla="*/ 135 w 143"/>
                <a:gd name="T17" fmla="*/ 57 h 63"/>
                <a:gd name="T18" fmla="*/ 70 w 143"/>
                <a:gd name="T19"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3" h="63">
                  <a:moveTo>
                    <a:pt x="70" y="7"/>
                  </a:moveTo>
                  <a:cubicBezTo>
                    <a:pt x="64" y="7"/>
                    <a:pt x="59" y="7"/>
                    <a:pt x="54" y="8"/>
                  </a:cubicBezTo>
                  <a:cubicBezTo>
                    <a:pt x="61" y="1"/>
                    <a:pt x="61" y="1"/>
                    <a:pt x="61" y="1"/>
                  </a:cubicBezTo>
                  <a:cubicBezTo>
                    <a:pt x="64" y="1"/>
                    <a:pt x="67" y="0"/>
                    <a:pt x="70" y="0"/>
                  </a:cubicBezTo>
                  <a:cubicBezTo>
                    <a:pt x="104" y="0"/>
                    <a:pt x="135" y="25"/>
                    <a:pt x="142" y="59"/>
                  </a:cubicBezTo>
                  <a:cubicBezTo>
                    <a:pt x="143" y="63"/>
                    <a:pt x="143" y="63"/>
                    <a:pt x="143" y="63"/>
                  </a:cubicBezTo>
                  <a:cubicBezTo>
                    <a:pt x="0" y="63"/>
                    <a:pt x="0" y="63"/>
                    <a:pt x="0" y="63"/>
                  </a:cubicBezTo>
                  <a:cubicBezTo>
                    <a:pt x="6" y="57"/>
                    <a:pt x="6" y="57"/>
                    <a:pt x="6" y="57"/>
                  </a:cubicBezTo>
                  <a:cubicBezTo>
                    <a:pt x="135" y="57"/>
                    <a:pt x="135" y="57"/>
                    <a:pt x="135" y="57"/>
                  </a:cubicBezTo>
                  <a:cubicBezTo>
                    <a:pt x="127" y="27"/>
                    <a:pt x="100" y="7"/>
                    <a:pt x="70"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10"/>
            <p:cNvSpPr/>
            <p:nvPr/>
          </p:nvSpPr>
          <p:spPr bwMode="auto">
            <a:xfrm>
              <a:off x="1873" y="684"/>
              <a:ext cx="486" cy="288"/>
            </a:xfrm>
            <a:custGeom>
              <a:avLst/>
              <a:gdLst>
                <a:gd name="T0" fmla="*/ 14 w 204"/>
                <a:gd name="T1" fmla="*/ 115 h 121"/>
                <a:gd name="T2" fmla="*/ 15 w 204"/>
                <a:gd name="T3" fmla="*/ 106 h 121"/>
                <a:gd name="T4" fmla="*/ 16 w 204"/>
                <a:gd name="T5" fmla="*/ 115 h 121"/>
                <a:gd name="T6" fmla="*/ 22 w 204"/>
                <a:gd name="T7" fmla="*/ 106 h 121"/>
                <a:gd name="T8" fmla="*/ 24 w 204"/>
                <a:gd name="T9" fmla="*/ 115 h 121"/>
                <a:gd name="T10" fmla="*/ 29 w 204"/>
                <a:gd name="T11" fmla="*/ 97 h 121"/>
                <a:gd name="T12" fmla="*/ 31 w 204"/>
                <a:gd name="T13" fmla="*/ 115 h 121"/>
                <a:gd name="T14" fmla="*/ 36 w 204"/>
                <a:gd name="T15" fmla="*/ 106 h 121"/>
                <a:gd name="T16" fmla="*/ 38 w 204"/>
                <a:gd name="T17" fmla="*/ 115 h 121"/>
                <a:gd name="T18" fmla="*/ 45 w 204"/>
                <a:gd name="T19" fmla="*/ 106 h 121"/>
                <a:gd name="T20" fmla="*/ 47 w 204"/>
                <a:gd name="T21" fmla="*/ 115 h 121"/>
                <a:gd name="T22" fmla="*/ 52 w 204"/>
                <a:gd name="T23" fmla="*/ 106 h 121"/>
                <a:gd name="T24" fmla="*/ 55 w 204"/>
                <a:gd name="T25" fmla="*/ 115 h 121"/>
                <a:gd name="T26" fmla="*/ 60 w 204"/>
                <a:gd name="T27" fmla="*/ 97 h 121"/>
                <a:gd name="T28" fmla="*/ 62 w 204"/>
                <a:gd name="T29" fmla="*/ 115 h 121"/>
                <a:gd name="T30" fmla="*/ 68 w 204"/>
                <a:gd name="T31" fmla="*/ 106 h 121"/>
                <a:gd name="T32" fmla="*/ 70 w 204"/>
                <a:gd name="T33" fmla="*/ 115 h 121"/>
                <a:gd name="T34" fmla="*/ 76 w 204"/>
                <a:gd name="T35" fmla="*/ 106 h 121"/>
                <a:gd name="T36" fmla="*/ 79 w 204"/>
                <a:gd name="T37" fmla="*/ 115 h 121"/>
                <a:gd name="T38" fmla="*/ 84 w 204"/>
                <a:gd name="T39" fmla="*/ 106 h 121"/>
                <a:gd name="T40" fmla="*/ 86 w 204"/>
                <a:gd name="T41" fmla="*/ 115 h 121"/>
                <a:gd name="T42" fmla="*/ 92 w 204"/>
                <a:gd name="T43" fmla="*/ 97 h 121"/>
                <a:gd name="T44" fmla="*/ 94 w 204"/>
                <a:gd name="T45" fmla="*/ 115 h 121"/>
                <a:gd name="T46" fmla="*/ 99 w 204"/>
                <a:gd name="T47" fmla="*/ 106 h 121"/>
                <a:gd name="T48" fmla="*/ 102 w 204"/>
                <a:gd name="T49" fmla="*/ 115 h 121"/>
                <a:gd name="T50" fmla="*/ 108 w 204"/>
                <a:gd name="T51" fmla="*/ 106 h 121"/>
                <a:gd name="T52" fmla="*/ 110 w 204"/>
                <a:gd name="T53" fmla="*/ 115 h 121"/>
                <a:gd name="T54" fmla="*/ 116 w 204"/>
                <a:gd name="T55" fmla="*/ 106 h 121"/>
                <a:gd name="T56" fmla="*/ 118 w 204"/>
                <a:gd name="T57" fmla="*/ 115 h 121"/>
                <a:gd name="T58" fmla="*/ 123 w 204"/>
                <a:gd name="T59" fmla="*/ 97 h 121"/>
                <a:gd name="T60" fmla="*/ 125 w 204"/>
                <a:gd name="T61" fmla="*/ 115 h 121"/>
                <a:gd name="T62" fmla="*/ 130 w 204"/>
                <a:gd name="T63" fmla="*/ 106 h 121"/>
                <a:gd name="T64" fmla="*/ 132 w 204"/>
                <a:gd name="T65" fmla="*/ 115 h 121"/>
                <a:gd name="T66" fmla="*/ 138 w 204"/>
                <a:gd name="T67" fmla="*/ 106 h 121"/>
                <a:gd name="T68" fmla="*/ 141 w 204"/>
                <a:gd name="T69" fmla="*/ 115 h 121"/>
                <a:gd name="T70" fmla="*/ 146 w 204"/>
                <a:gd name="T71" fmla="*/ 106 h 121"/>
                <a:gd name="T72" fmla="*/ 148 w 204"/>
                <a:gd name="T73" fmla="*/ 115 h 121"/>
                <a:gd name="T74" fmla="*/ 154 w 204"/>
                <a:gd name="T75" fmla="*/ 97 h 121"/>
                <a:gd name="T76" fmla="*/ 156 w 204"/>
                <a:gd name="T77" fmla="*/ 115 h 121"/>
                <a:gd name="T78" fmla="*/ 162 w 204"/>
                <a:gd name="T79" fmla="*/ 106 h 121"/>
                <a:gd name="T80" fmla="*/ 164 w 204"/>
                <a:gd name="T81" fmla="*/ 115 h 121"/>
                <a:gd name="T82" fmla="*/ 170 w 204"/>
                <a:gd name="T83" fmla="*/ 106 h 121"/>
                <a:gd name="T84" fmla="*/ 172 w 204"/>
                <a:gd name="T85" fmla="*/ 115 h 121"/>
                <a:gd name="T86" fmla="*/ 178 w 204"/>
                <a:gd name="T87" fmla="*/ 106 h 121"/>
                <a:gd name="T88" fmla="*/ 180 w 204"/>
                <a:gd name="T89" fmla="*/ 115 h 121"/>
                <a:gd name="T90" fmla="*/ 186 w 204"/>
                <a:gd name="T91" fmla="*/ 97 h 121"/>
                <a:gd name="T92" fmla="*/ 188 w 204"/>
                <a:gd name="T93" fmla="*/ 115 h 121"/>
                <a:gd name="T94" fmla="*/ 198 w 204"/>
                <a:gd name="T95" fmla="*/ 103 h 121"/>
                <a:gd name="T96" fmla="*/ 120 w 204"/>
                <a:gd name="T97" fmla="*/ 0 h 121"/>
                <a:gd name="T98" fmla="*/ 204 w 204"/>
                <a:gd name="T99" fmla="*/ 121 h 121"/>
                <a:gd name="T100" fmla="*/ 8 w 204"/>
                <a:gd name="T101" fmla="*/ 11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4" h="121">
                  <a:moveTo>
                    <a:pt x="8" y="115"/>
                  </a:moveTo>
                  <a:cubicBezTo>
                    <a:pt x="14" y="115"/>
                    <a:pt x="14" y="115"/>
                    <a:pt x="14" y="115"/>
                  </a:cubicBezTo>
                  <a:cubicBezTo>
                    <a:pt x="14" y="106"/>
                    <a:pt x="14" y="106"/>
                    <a:pt x="14" y="106"/>
                  </a:cubicBezTo>
                  <a:cubicBezTo>
                    <a:pt x="15" y="106"/>
                    <a:pt x="15" y="106"/>
                    <a:pt x="15" y="106"/>
                  </a:cubicBezTo>
                  <a:cubicBezTo>
                    <a:pt x="16" y="106"/>
                    <a:pt x="16" y="106"/>
                    <a:pt x="16" y="106"/>
                  </a:cubicBezTo>
                  <a:cubicBezTo>
                    <a:pt x="16" y="115"/>
                    <a:pt x="16" y="115"/>
                    <a:pt x="16" y="115"/>
                  </a:cubicBezTo>
                  <a:cubicBezTo>
                    <a:pt x="22" y="115"/>
                    <a:pt x="22" y="115"/>
                    <a:pt x="22" y="115"/>
                  </a:cubicBezTo>
                  <a:cubicBezTo>
                    <a:pt x="22" y="106"/>
                    <a:pt x="22" y="106"/>
                    <a:pt x="22" y="106"/>
                  </a:cubicBezTo>
                  <a:cubicBezTo>
                    <a:pt x="24" y="106"/>
                    <a:pt x="24" y="106"/>
                    <a:pt x="24" y="106"/>
                  </a:cubicBezTo>
                  <a:cubicBezTo>
                    <a:pt x="24" y="115"/>
                    <a:pt x="24" y="115"/>
                    <a:pt x="24" y="115"/>
                  </a:cubicBezTo>
                  <a:cubicBezTo>
                    <a:pt x="29" y="115"/>
                    <a:pt x="29" y="115"/>
                    <a:pt x="29" y="115"/>
                  </a:cubicBezTo>
                  <a:cubicBezTo>
                    <a:pt x="29" y="97"/>
                    <a:pt x="29" y="97"/>
                    <a:pt x="29" y="97"/>
                  </a:cubicBezTo>
                  <a:cubicBezTo>
                    <a:pt x="31" y="97"/>
                    <a:pt x="31" y="97"/>
                    <a:pt x="31" y="97"/>
                  </a:cubicBezTo>
                  <a:cubicBezTo>
                    <a:pt x="31" y="115"/>
                    <a:pt x="31" y="115"/>
                    <a:pt x="31" y="115"/>
                  </a:cubicBezTo>
                  <a:cubicBezTo>
                    <a:pt x="36" y="115"/>
                    <a:pt x="36" y="115"/>
                    <a:pt x="36" y="115"/>
                  </a:cubicBezTo>
                  <a:cubicBezTo>
                    <a:pt x="36" y="106"/>
                    <a:pt x="36" y="106"/>
                    <a:pt x="36" y="106"/>
                  </a:cubicBezTo>
                  <a:cubicBezTo>
                    <a:pt x="38" y="106"/>
                    <a:pt x="38" y="106"/>
                    <a:pt x="38" y="106"/>
                  </a:cubicBezTo>
                  <a:cubicBezTo>
                    <a:pt x="38" y="115"/>
                    <a:pt x="38" y="115"/>
                    <a:pt x="38" y="115"/>
                  </a:cubicBezTo>
                  <a:cubicBezTo>
                    <a:pt x="45" y="115"/>
                    <a:pt x="45" y="115"/>
                    <a:pt x="45" y="115"/>
                  </a:cubicBezTo>
                  <a:cubicBezTo>
                    <a:pt x="45" y="106"/>
                    <a:pt x="45" y="106"/>
                    <a:pt x="45" y="106"/>
                  </a:cubicBezTo>
                  <a:cubicBezTo>
                    <a:pt x="47" y="106"/>
                    <a:pt x="47" y="106"/>
                    <a:pt x="47" y="106"/>
                  </a:cubicBezTo>
                  <a:cubicBezTo>
                    <a:pt x="47" y="115"/>
                    <a:pt x="47" y="115"/>
                    <a:pt x="47" y="115"/>
                  </a:cubicBezTo>
                  <a:cubicBezTo>
                    <a:pt x="52" y="115"/>
                    <a:pt x="52" y="115"/>
                    <a:pt x="52" y="115"/>
                  </a:cubicBezTo>
                  <a:cubicBezTo>
                    <a:pt x="52" y="106"/>
                    <a:pt x="52" y="106"/>
                    <a:pt x="52" y="106"/>
                  </a:cubicBezTo>
                  <a:cubicBezTo>
                    <a:pt x="55" y="106"/>
                    <a:pt x="55" y="106"/>
                    <a:pt x="55" y="106"/>
                  </a:cubicBezTo>
                  <a:cubicBezTo>
                    <a:pt x="55" y="115"/>
                    <a:pt x="55" y="115"/>
                    <a:pt x="55" y="115"/>
                  </a:cubicBezTo>
                  <a:cubicBezTo>
                    <a:pt x="60" y="115"/>
                    <a:pt x="60" y="115"/>
                    <a:pt x="60" y="115"/>
                  </a:cubicBezTo>
                  <a:cubicBezTo>
                    <a:pt x="60" y="97"/>
                    <a:pt x="60" y="97"/>
                    <a:pt x="60" y="97"/>
                  </a:cubicBezTo>
                  <a:cubicBezTo>
                    <a:pt x="62" y="97"/>
                    <a:pt x="62" y="97"/>
                    <a:pt x="62" y="97"/>
                  </a:cubicBezTo>
                  <a:cubicBezTo>
                    <a:pt x="62" y="115"/>
                    <a:pt x="62" y="115"/>
                    <a:pt x="62" y="115"/>
                  </a:cubicBezTo>
                  <a:cubicBezTo>
                    <a:pt x="68" y="115"/>
                    <a:pt x="68" y="115"/>
                    <a:pt x="68" y="115"/>
                  </a:cubicBezTo>
                  <a:cubicBezTo>
                    <a:pt x="68" y="106"/>
                    <a:pt x="68" y="106"/>
                    <a:pt x="68" y="106"/>
                  </a:cubicBezTo>
                  <a:cubicBezTo>
                    <a:pt x="70" y="106"/>
                    <a:pt x="70" y="106"/>
                    <a:pt x="70" y="106"/>
                  </a:cubicBezTo>
                  <a:cubicBezTo>
                    <a:pt x="70" y="115"/>
                    <a:pt x="70" y="115"/>
                    <a:pt x="70" y="115"/>
                  </a:cubicBezTo>
                  <a:cubicBezTo>
                    <a:pt x="76" y="115"/>
                    <a:pt x="76" y="115"/>
                    <a:pt x="76" y="115"/>
                  </a:cubicBezTo>
                  <a:cubicBezTo>
                    <a:pt x="76" y="106"/>
                    <a:pt x="76" y="106"/>
                    <a:pt x="76" y="106"/>
                  </a:cubicBezTo>
                  <a:cubicBezTo>
                    <a:pt x="79" y="106"/>
                    <a:pt x="79" y="106"/>
                    <a:pt x="79" y="106"/>
                  </a:cubicBezTo>
                  <a:cubicBezTo>
                    <a:pt x="79" y="115"/>
                    <a:pt x="79" y="115"/>
                    <a:pt x="79" y="115"/>
                  </a:cubicBezTo>
                  <a:cubicBezTo>
                    <a:pt x="84" y="115"/>
                    <a:pt x="84" y="115"/>
                    <a:pt x="84" y="115"/>
                  </a:cubicBezTo>
                  <a:cubicBezTo>
                    <a:pt x="84" y="106"/>
                    <a:pt x="84" y="106"/>
                    <a:pt x="84" y="106"/>
                  </a:cubicBezTo>
                  <a:cubicBezTo>
                    <a:pt x="86" y="106"/>
                    <a:pt x="86" y="106"/>
                    <a:pt x="86" y="106"/>
                  </a:cubicBezTo>
                  <a:cubicBezTo>
                    <a:pt x="86" y="115"/>
                    <a:pt x="86" y="115"/>
                    <a:pt x="86" y="115"/>
                  </a:cubicBezTo>
                  <a:cubicBezTo>
                    <a:pt x="92" y="115"/>
                    <a:pt x="92" y="115"/>
                    <a:pt x="92" y="115"/>
                  </a:cubicBezTo>
                  <a:cubicBezTo>
                    <a:pt x="92" y="97"/>
                    <a:pt x="92" y="97"/>
                    <a:pt x="92" y="97"/>
                  </a:cubicBezTo>
                  <a:cubicBezTo>
                    <a:pt x="94" y="97"/>
                    <a:pt x="94" y="97"/>
                    <a:pt x="94" y="97"/>
                  </a:cubicBezTo>
                  <a:cubicBezTo>
                    <a:pt x="94" y="115"/>
                    <a:pt x="94" y="115"/>
                    <a:pt x="94" y="115"/>
                  </a:cubicBezTo>
                  <a:cubicBezTo>
                    <a:pt x="99" y="115"/>
                    <a:pt x="99" y="115"/>
                    <a:pt x="99" y="115"/>
                  </a:cubicBezTo>
                  <a:cubicBezTo>
                    <a:pt x="99" y="106"/>
                    <a:pt x="99" y="106"/>
                    <a:pt x="99" y="106"/>
                  </a:cubicBezTo>
                  <a:cubicBezTo>
                    <a:pt x="102" y="106"/>
                    <a:pt x="102" y="106"/>
                    <a:pt x="102" y="106"/>
                  </a:cubicBezTo>
                  <a:cubicBezTo>
                    <a:pt x="102" y="115"/>
                    <a:pt x="102" y="115"/>
                    <a:pt x="102" y="115"/>
                  </a:cubicBezTo>
                  <a:cubicBezTo>
                    <a:pt x="108" y="115"/>
                    <a:pt x="108" y="115"/>
                    <a:pt x="108" y="115"/>
                  </a:cubicBezTo>
                  <a:cubicBezTo>
                    <a:pt x="108" y="106"/>
                    <a:pt x="108" y="106"/>
                    <a:pt x="108" y="106"/>
                  </a:cubicBezTo>
                  <a:cubicBezTo>
                    <a:pt x="110" y="106"/>
                    <a:pt x="110" y="106"/>
                    <a:pt x="110" y="106"/>
                  </a:cubicBezTo>
                  <a:cubicBezTo>
                    <a:pt x="110" y="115"/>
                    <a:pt x="110" y="115"/>
                    <a:pt x="110" y="115"/>
                  </a:cubicBezTo>
                  <a:cubicBezTo>
                    <a:pt x="116" y="115"/>
                    <a:pt x="116" y="115"/>
                    <a:pt x="116" y="115"/>
                  </a:cubicBezTo>
                  <a:cubicBezTo>
                    <a:pt x="116" y="106"/>
                    <a:pt x="116" y="106"/>
                    <a:pt x="116" y="106"/>
                  </a:cubicBezTo>
                  <a:cubicBezTo>
                    <a:pt x="118" y="106"/>
                    <a:pt x="118" y="106"/>
                    <a:pt x="118" y="106"/>
                  </a:cubicBezTo>
                  <a:cubicBezTo>
                    <a:pt x="118" y="115"/>
                    <a:pt x="118" y="115"/>
                    <a:pt x="118" y="115"/>
                  </a:cubicBezTo>
                  <a:cubicBezTo>
                    <a:pt x="123" y="115"/>
                    <a:pt x="123" y="115"/>
                    <a:pt x="123" y="115"/>
                  </a:cubicBezTo>
                  <a:cubicBezTo>
                    <a:pt x="123" y="97"/>
                    <a:pt x="123" y="97"/>
                    <a:pt x="123" y="97"/>
                  </a:cubicBezTo>
                  <a:cubicBezTo>
                    <a:pt x="125" y="97"/>
                    <a:pt x="125" y="97"/>
                    <a:pt x="125" y="97"/>
                  </a:cubicBezTo>
                  <a:cubicBezTo>
                    <a:pt x="125" y="115"/>
                    <a:pt x="125" y="115"/>
                    <a:pt x="125" y="115"/>
                  </a:cubicBezTo>
                  <a:cubicBezTo>
                    <a:pt x="130" y="115"/>
                    <a:pt x="130" y="115"/>
                    <a:pt x="130" y="115"/>
                  </a:cubicBezTo>
                  <a:cubicBezTo>
                    <a:pt x="130" y="106"/>
                    <a:pt x="130" y="106"/>
                    <a:pt x="130" y="106"/>
                  </a:cubicBezTo>
                  <a:cubicBezTo>
                    <a:pt x="132" y="106"/>
                    <a:pt x="132" y="106"/>
                    <a:pt x="132" y="106"/>
                  </a:cubicBezTo>
                  <a:cubicBezTo>
                    <a:pt x="132" y="115"/>
                    <a:pt x="132" y="115"/>
                    <a:pt x="132" y="115"/>
                  </a:cubicBezTo>
                  <a:cubicBezTo>
                    <a:pt x="138" y="115"/>
                    <a:pt x="138" y="115"/>
                    <a:pt x="138" y="115"/>
                  </a:cubicBezTo>
                  <a:cubicBezTo>
                    <a:pt x="138" y="106"/>
                    <a:pt x="138" y="106"/>
                    <a:pt x="138" y="106"/>
                  </a:cubicBezTo>
                  <a:cubicBezTo>
                    <a:pt x="141" y="106"/>
                    <a:pt x="141" y="106"/>
                    <a:pt x="141" y="106"/>
                  </a:cubicBezTo>
                  <a:cubicBezTo>
                    <a:pt x="141" y="115"/>
                    <a:pt x="141" y="115"/>
                    <a:pt x="141" y="115"/>
                  </a:cubicBezTo>
                  <a:cubicBezTo>
                    <a:pt x="146" y="115"/>
                    <a:pt x="146" y="115"/>
                    <a:pt x="146" y="115"/>
                  </a:cubicBezTo>
                  <a:cubicBezTo>
                    <a:pt x="146" y="106"/>
                    <a:pt x="146" y="106"/>
                    <a:pt x="146" y="106"/>
                  </a:cubicBezTo>
                  <a:cubicBezTo>
                    <a:pt x="148" y="106"/>
                    <a:pt x="148" y="106"/>
                    <a:pt x="148" y="106"/>
                  </a:cubicBezTo>
                  <a:cubicBezTo>
                    <a:pt x="148" y="115"/>
                    <a:pt x="148" y="115"/>
                    <a:pt x="148" y="115"/>
                  </a:cubicBezTo>
                  <a:cubicBezTo>
                    <a:pt x="154" y="115"/>
                    <a:pt x="154" y="115"/>
                    <a:pt x="154" y="115"/>
                  </a:cubicBezTo>
                  <a:cubicBezTo>
                    <a:pt x="154" y="97"/>
                    <a:pt x="154" y="97"/>
                    <a:pt x="154" y="97"/>
                  </a:cubicBezTo>
                  <a:cubicBezTo>
                    <a:pt x="156" y="97"/>
                    <a:pt x="156" y="97"/>
                    <a:pt x="156" y="97"/>
                  </a:cubicBezTo>
                  <a:cubicBezTo>
                    <a:pt x="156" y="115"/>
                    <a:pt x="156" y="115"/>
                    <a:pt x="156" y="115"/>
                  </a:cubicBezTo>
                  <a:cubicBezTo>
                    <a:pt x="162" y="115"/>
                    <a:pt x="162" y="115"/>
                    <a:pt x="162" y="115"/>
                  </a:cubicBezTo>
                  <a:cubicBezTo>
                    <a:pt x="162" y="106"/>
                    <a:pt x="162" y="106"/>
                    <a:pt x="162" y="106"/>
                  </a:cubicBezTo>
                  <a:cubicBezTo>
                    <a:pt x="164" y="106"/>
                    <a:pt x="164" y="106"/>
                    <a:pt x="164" y="106"/>
                  </a:cubicBezTo>
                  <a:cubicBezTo>
                    <a:pt x="164" y="115"/>
                    <a:pt x="164" y="115"/>
                    <a:pt x="164" y="115"/>
                  </a:cubicBezTo>
                  <a:cubicBezTo>
                    <a:pt x="170" y="115"/>
                    <a:pt x="170" y="115"/>
                    <a:pt x="170" y="115"/>
                  </a:cubicBezTo>
                  <a:cubicBezTo>
                    <a:pt x="170" y="106"/>
                    <a:pt x="170" y="106"/>
                    <a:pt x="170" y="106"/>
                  </a:cubicBezTo>
                  <a:cubicBezTo>
                    <a:pt x="172" y="106"/>
                    <a:pt x="172" y="106"/>
                    <a:pt x="172" y="106"/>
                  </a:cubicBezTo>
                  <a:cubicBezTo>
                    <a:pt x="172" y="115"/>
                    <a:pt x="172" y="115"/>
                    <a:pt x="172" y="115"/>
                  </a:cubicBezTo>
                  <a:cubicBezTo>
                    <a:pt x="178" y="115"/>
                    <a:pt x="178" y="115"/>
                    <a:pt x="178" y="115"/>
                  </a:cubicBezTo>
                  <a:cubicBezTo>
                    <a:pt x="178" y="106"/>
                    <a:pt x="178" y="106"/>
                    <a:pt x="178" y="106"/>
                  </a:cubicBezTo>
                  <a:cubicBezTo>
                    <a:pt x="180" y="106"/>
                    <a:pt x="180" y="106"/>
                    <a:pt x="180" y="106"/>
                  </a:cubicBezTo>
                  <a:cubicBezTo>
                    <a:pt x="180" y="115"/>
                    <a:pt x="180" y="115"/>
                    <a:pt x="180" y="115"/>
                  </a:cubicBezTo>
                  <a:cubicBezTo>
                    <a:pt x="186" y="115"/>
                    <a:pt x="186" y="115"/>
                    <a:pt x="186" y="115"/>
                  </a:cubicBezTo>
                  <a:cubicBezTo>
                    <a:pt x="186" y="97"/>
                    <a:pt x="186" y="97"/>
                    <a:pt x="186" y="97"/>
                  </a:cubicBezTo>
                  <a:cubicBezTo>
                    <a:pt x="188" y="97"/>
                    <a:pt x="188" y="97"/>
                    <a:pt x="188" y="97"/>
                  </a:cubicBezTo>
                  <a:cubicBezTo>
                    <a:pt x="188" y="115"/>
                    <a:pt x="188" y="115"/>
                    <a:pt x="188" y="115"/>
                  </a:cubicBezTo>
                  <a:cubicBezTo>
                    <a:pt x="198" y="115"/>
                    <a:pt x="198" y="115"/>
                    <a:pt x="198" y="115"/>
                  </a:cubicBezTo>
                  <a:cubicBezTo>
                    <a:pt x="198" y="103"/>
                    <a:pt x="198" y="103"/>
                    <a:pt x="198" y="103"/>
                  </a:cubicBezTo>
                  <a:cubicBezTo>
                    <a:pt x="198" y="54"/>
                    <a:pt x="162" y="13"/>
                    <a:pt x="115" y="6"/>
                  </a:cubicBezTo>
                  <a:cubicBezTo>
                    <a:pt x="120" y="0"/>
                    <a:pt x="120" y="0"/>
                    <a:pt x="120" y="0"/>
                  </a:cubicBezTo>
                  <a:cubicBezTo>
                    <a:pt x="168" y="10"/>
                    <a:pt x="204" y="52"/>
                    <a:pt x="204" y="103"/>
                  </a:cubicBezTo>
                  <a:cubicBezTo>
                    <a:pt x="204" y="121"/>
                    <a:pt x="204" y="121"/>
                    <a:pt x="204" y="121"/>
                  </a:cubicBezTo>
                  <a:cubicBezTo>
                    <a:pt x="0" y="121"/>
                    <a:pt x="0" y="121"/>
                    <a:pt x="0" y="121"/>
                  </a:cubicBezTo>
                  <a:cubicBezTo>
                    <a:pt x="8" y="113"/>
                    <a:pt x="8" y="113"/>
                    <a:pt x="8" y="113"/>
                  </a:cubicBezTo>
                  <a:cubicBezTo>
                    <a:pt x="8" y="115"/>
                    <a:pt x="8" y="115"/>
                    <a:pt x="8" y="1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11"/>
            <p:cNvSpPr/>
            <p:nvPr/>
          </p:nvSpPr>
          <p:spPr bwMode="auto">
            <a:xfrm>
              <a:off x="1839" y="415"/>
              <a:ext cx="189" cy="367"/>
            </a:xfrm>
            <a:custGeom>
              <a:avLst/>
              <a:gdLst>
                <a:gd name="T0" fmla="*/ 74 w 79"/>
                <a:gd name="T1" fmla="*/ 78 h 154"/>
                <a:gd name="T2" fmla="*/ 67 w 79"/>
                <a:gd name="T3" fmla="*/ 80 h 154"/>
                <a:gd name="T4" fmla="*/ 70 w 79"/>
                <a:gd name="T5" fmla="*/ 74 h 154"/>
                <a:gd name="T6" fmla="*/ 63 w 79"/>
                <a:gd name="T7" fmla="*/ 76 h 154"/>
                <a:gd name="T8" fmla="*/ 66 w 79"/>
                <a:gd name="T9" fmla="*/ 70 h 154"/>
                <a:gd name="T10" fmla="*/ 60 w 79"/>
                <a:gd name="T11" fmla="*/ 72 h 154"/>
                <a:gd name="T12" fmla="*/ 63 w 79"/>
                <a:gd name="T13" fmla="*/ 67 h 154"/>
                <a:gd name="T14" fmla="*/ 51 w 79"/>
                <a:gd name="T15" fmla="*/ 72 h 154"/>
                <a:gd name="T16" fmla="*/ 59 w 79"/>
                <a:gd name="T17" fmla="*/ 63 h 154"/>
                <a:gd name="T18" fmla="*/ 53 w 79"/>
                <a:gd name="T19" fmla="*/ 65 h 154"/>
                <a:gd name="T20" fmla="*/ 56 w 79"/>
                <a:gd name="T21" fmla="*/ 60 h 154"/>
                <a:gd name="T22" fmla="*/ 49 w 79"/>
                <a:gd name="T23" fmla="*/ 61 h 154"/>
                <a:gd name="T24" fmla="*/ 52 w 79"/>
                <a:gd name="T25" fmla="*/ 56 h 154"/>
                <a:gd name="T26" fmla="*/ 45 w 79"/>
                <a:gd name="T27" fmla="*/ 57 h 154"/>
                <a:gd name="T28" fmla="*/ 48 w 79"/>
                <a:gd name="T29" fmla="*/ 52 h 154"/>
                <a:gd name="T30" fmla="*/ 37 w 79"/>
                <a:gd name="T31" fmla="*/ 58 h 154"/>
                <a:gd name="T32" fmla="*/ 45 w 79"/>
                <a:gd name="T33" fmla="*/ 49 h 154"/>
                <a:gd name="T34" fmla="*/ 38 w 79"/>
                <a:gd name="T35" fmla="*/ 51 h 154"/>
                <a:gd name="T36" fmla="*/ 41 w 79"/>
                <a:gd name="T37" fmla="*/ 45 h 154"/>
                <a:gd name="T38" fmla="*/ 34 w 79"/>
                <a:gd name="T39" fmla="*/ 47 h 154"/>
                <a:gd name="T40" fmla="*/ 37 w 79"/>
                <a:gd name="T41" fmla="*/ 41 h 154"/>
                <a:gd name="T42" fmla="*/ 30 w 79"/>
                <a:gd name="T43" fmla="*/ 43 h 154"/>
                <a:gd name="T44" fmla="*/ 34 w 79"/>
                <a:gd name="T45" fmla="*/ 38 h 154"/>
                <a:gd name="T46" fmla="*/ 22 w 79"/>
                <a:gd name="T47" fmla="*/ 43 h 154"/>
                <a:gd name="T48" fmla="*/ 30 w 79"/>
                <a:gd name="T49" fmla="*/ 34 h 154"/>
                <a:gd name="T50" fmla="*/ 23 w 79"/>
                <a:gd name="T51" fmla="*/ 35 h 154"/>
                <a:gd name="T52" fmla="*/ 26 w 79"/>
                <a:gd name="T53" fmla="*/ 30 h 154"/>
                <a:gd name="T54" fmla="*/ 19 w 79"/>
                <a:gd name="T55" fmla="*/ 31 h 154"/>
                <a:gd name="T56" fmla="*/ 22 w 79"/>
                <a:gd name="T57" fmla="*/ 26 h 154"/>
                <a:gd name="T58" fmla="*/ 15 w 79"/>
                <a:gd name="T59" fmla="*/ 28 h 154"/>
                <a:gd name="T60" fmla="*/ 18 w 79"/>
                <a:gd name="T61" fmla="*/ 22 h 154"/>
                <a:gd name="T62" fmla="*/ 7 w 79"/>
                <a:gd name="T63" fmla="*/ 28 h 154"/>
                <a:gd name="T64" fmla="*/ 15 w 79"/>
                <a:gd name="T65" fmla="*/ 19 h 154"/>
                <a:gd name="T66" fmla="*/ 5 w 79"/>
                <a:gd name="T67" fmla="*/ 148 h 154"/>
                <a:gd name="T68" fmla="*/ 0 w 79"/>
                <a:gd name="T69" fmla="*/ 3 h 154"/>
                <a:gd name="T70" fmla="*/ 4 w 79"/>
                <a:gd name="T71" fmla="*/ 1 h 154"/>
                <a:gd name="T72" fmla="*/ 66 w 79"/>
                <a:gd name="T73" fmla="*/ 8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9" h="154">
                  <a:moveTo>
                    <a:pt x="66" y="87"/>
                  </a:moveTo>
                  <a:cubicBezTo>
                    <a:pt x="74" y="78"/>
                    <a:pt x="74" y="78"/>
                    <a:pt x="74" y="78"/>
                  </a:cubicBezTo>
                  <a:cubicBezTo>
                    <a:pt x="71" y="75"/>
                    <a:pt x="71" y="75"/>
                    <a:pt x="71" y="75"/>
                  </a:cubicBezTo>
                  <a:cubicBezTo>
                    <a:pt x="67" y="80"/>
                    <a:pt x="67" y="80"/>
                    <a:pt x="67" y="80"/>
                  </a:cubicBezTo>
                  <a:cubicBezTo>
                    <a:pt x="66" y="79"/>
                    <a:pt x="66" y="79"/>
                    <a:pt x="66" y="79"/>
                  </a:cubicBezTo>
                  <a:cubicBezTo>
                    <a:pt x="70" y="74"/>
                    <a:pt x="70" y="74"/>
                    <a:pt x="70" y="74"/>
                  </a:cubicBezTo>
                  <a:cubicBezTo>
                    <a:pt x="67" y="71"/>
                    <a:pt x="67" y="71"/>
                    <a:pt x="67" y="71"/>
                  </a:cubicBezTo>
                  <a:cubicBezTo>
                    <a:pt x="63" y="76"/>
                    <a:pt x="63" y="76"/>
                    <a:pt x="63" y="76"/>
                  </a:cubicBezTo>
                  <a:cubicBezTo>
                    <a:pt x="62" y="75"/>
                    <a:pt x="62" y="75"/>
                    <a:pt x="62" y="75"/>
                  </a:cubicBezTo>
                  <a:cubicBezTo>
                    <a:pt x="66" y="70"/>
                    <a:pt x="66" y="70"/>
                    <a:pt x="66" y="70"/>
                  </a:cubicBezTo>
                  <a:cubicBezTo>
                    <a:pt x="64" y="68"/>
                    <a:pt x="64" y="68"/>
                    <a:pt x="64" y="68"/>
                  </a:cubicBezTo>
                  <a:cubicBezTo>
                    <a:pt x="60" y="72"/>
                    <a:pt x="60" y="72"/>
                    <a:pt x="60" y="72"/>
                  </a:cubicBezTo>
                  <a:cubicBezTo>
                    <a:pt x="58" y="71"/>
                    <a:pt x="58" y="71"/>
                    <a:pt x="58" y="71"/>
                  </a:cubicBezTo>
                  <a:cubicBezTo>
                    <a:pt x="63" y="67"/>
                    <a:pt x="63" y="67"/>
                    <a:pt x="63" y="67"/>
                  </a:cubicBezTo>
                  <a:cubicBezTo>
                    <a:pt x="60" y="64"/>
                    <a:pt x="60" y="64"/>
                    <a:pt x="60" y="64"/>
                  </a:cubicBezTo>
                  <a:cubicBezTo>
                    <a:pt x="51" y="72"/>
                    <a:pt x="51" y="72"/>
                    <a:pt x="51" y="72"/>
                  </a:cubicBezTo>
                  <a:cubicBezTo>
                    <a:pt x="50" y="71"/>
                    <a:pt x="50" y="71"/>
                    <a:pt x="50" y="71"/>
                  </a:cubicBezTo>
                  <a:cubicBezTo>
                    <a:pt x="59" y="63"/>
                    <a:pt x="59" y="63"/>
                    <a:pt x="59" y="63"/>
                  </a:cubicBezTo>
                  <a:cubicBezTo>
                    <a:pt x="57" y="61"/>
                    <a:pt x="57" y="61"/>
                    <a:pt x="57" y="61"/>
                  </a:cubicBezTo>
                  <a:cubicBezTo>
                    <a:pt x="53" y="65"/>
                    <a:pt x="53" y="65"/>
                    <a:pt x="53" y="65"/>
                  </a:cubicBezTo>
                  <a:cubicBezTo>
                    <a:pt x="52" y="64"/>
                    <a:pt x="52" y="64"/>
                    <a:pt x="52" y="64"/>
                  </a:cubicBezTo>
                  <a:cubicBezTo>
                    <a:pt x="56" y="60"/>
                    <a:pt x="56" y="60"/>
                    <a:pt x="56" y="60"/>
                  </a:cubicBezTo>
                  <a:cubicBezTo>
                    <a:pt x="53" y="57"/>
                    <a:pt x="53" y="57"/>
                    <a:pt x="53" y="57"/>
                  </a:cubicBezTo>
                  <a:cubicBezTo>
                    <a:pt x="49" y="61"/>
                    <a:pt x="49" y="61"/>
                    <a:pt x="49" y="61"/>
                  </a:cubicBezTo>
                  <a:cubicBezTo>
                    <a:pt x="48" y="60"/>
                    <a:pt x="48" y="60"/>
                    <a:pt x="48" y="60"/>
                  </a:cubicBezTo>
                  <a:cubicBezTo>
                    <a:pt x="52" y="56"/>
                    <a:pt x="52" y="56"/>
                    <a:pt x="52" y="56"/>
                  </a:cubicBezTo>
                  <a:cubicBezTo>
                    <a:pt x="49" y="53"/>
                    <a:pt x="49" y="53"/>
                    <a:pt x="49" y="53"/>
                  </a:cubicBezTo>
                  <a:cubicBezTo>
                    <a:pt x="45" y="57"/>
                    <a:pt x="45" y="57"/>
                    <a:pt x="45" y="57"/>
                  </a:cubicBezTo>
                  <a:cubicBezTo>
                    <a:pt x="44" y="56"/>
                    <a:pt x="44" y="56"/>
                    <a:pt x="44" y="56"/>
                  </a:cubicBezTo>
                  <a:cubicBezTo>
                    <a:pt x="48" y="52"/>
                    <a:pt x="48" y="52"/>
                    <a:pt x="48" y="52"/>
                  </a:cubicBezTo>
                  <a:cubicBezTo>
                    <a:pt x="46" y="50"/>
                    <a:pt x="46" y="50"/>
                    <a:pt x="46" y="50"/>
                  </a:cubicBezTo>
                  <a:cubicBezTo>
                    <a:pt x="37" y="58"/>
                    <a:pt x="37" y="58"/>
                    <a:pt x="37" y="58"/>
                  </a:cubicBezTo>
                  <a:cubicBezTo>
                    <a:pt x="36" y="57"/>
                    <a:pt x="36" y="57"/>
                    <a:pt x="36" y="57"/>
                  </a:cubicBezTo>
                  <a:cubicBezTo>
                    <a:pt x="45" y="49"/>
                    <a:pt x="45" y="49"/>
                    <a:pt x="45" y="49"/>
                  </a:cubicBezTo>
                  <a:cubicBezTo>
                    <a:pt x="42" y="46"/>
                    <a:pt x="42" y="46"/>
                    <a:pt x="42" y="46"/>
                  </a:cubicBezTo>
                  <a:cubicBezTo>
                    <a:pt x="38" y="51"/>
                    <a:pt x="38" y="51"/>
                    <a:pt x="38" y="51"/>
                  </a:cubicBezTo>
                  <a:cubicBezTo>
                    <a:pt x="37" y="50"/>
                    <a:pt x="37" y="50"/>
                    <a:pt x="37" y="50"/>
                  </a:cubicBezTo>
                  <a:cubicBezTo>
                    <a:pt x="41" y="45"/>
                    <a:pt x="41" y="45"/>
                    <a:pt x="41" y="45"/>
                  </a:cubicBezTo>
                  <a:cubicBezTo>
                    <a:pt x="38" y="42"/>
                    <a:pt x="38" y="42"/>
                    <a:pt x="38" y="42"/>
                  </a:cubicBezTo>
                  <a:cubicBezTo>
                    <a:pt x="34" y="47"/>
                    <a:pt x="34" y="47"/>
                    <a:pt x="34" y="47"/>
                  </a:cubicBezTo>
                  <a:cubicBezTo>
                    <a:pt x="33" y="46"/>
                    <a:pt x="33" y="46"/>
                    <a:pt x="33" y="46"/>
                  </a:cubicBezTo>
                  <a:cubicBezTo>
                    <a:pt x="37" y="41"/>
                    <a:pt x="37" y="41"/>
                    <a:pt x="37" y="41"/>
                  </a:cubicBezTo>
                  <a:cubicBezTo>
                    <a:pt x="35" y="39"/>
                    <a:pt x="35" y="39"/>
                    <a:pt x="35" y="39"/>
                  </a:cubicBezTo>
                  <a:cubicBezTo>
                    <a:pt x="30" y="43"/>
                    <a:pt x="30" y="43"/>
                    <a:pt x="30" y="43"/>
                  </a:cubicBezTo>
                  <a:cubicBezTo>
                    <a:pt x="29" y="42"/>
                    <a:pt x="29" y="42"/>
                    <a:pt x="29" y="42"/>
                  </a:cubicBezTo>
                  <a:cubicBezTo>
                    <a:pt x="34" y="38"/>
                    <a:pt x="34" y="38"/>
                    <a:pt x="34" y="38"/>
                  </a:cubicBezTo>
                  <a:cubicBezTo>
                    <a:pt x="31" y="35"/>
                    <a:pt x="31" y="35"/>
                    <a:pt x="31" y="35"/>
                  </a:cubicBezTo>
                  <a:cubicBezTo>
                    <a:pt x="22" y="43"/>
                    <a:pt x="22" y="43"/>
                    <a:pt x="22" y="43"/>
                  </a:cubicBezTo>
                  <a:cubicBezTo>
                    <a:pt x="21" y="42"/>
                    <a:pt x="21" y="42"/>
                    <a:pt x="21" y="42"/>
                  </a:cubicBezTo>
                  <a:cubicBezTo>
                    <a:pt x="30" y="34"/>
                    <a:pt x="30" y="34"/>
                    <a:pt x="30" y="34"/>
                  </a:cubicBezTo>
                  <a:cubicBezTo>
                    <a:pt x="27" y="31"/>
                    <a:pt x="27" y="31"/>
                    <a:pt x="27" y="31"/>
                  </a:cubicBezTo>
                  <a:cubicBezTo>
                    <a:pt x="23" y="35"/>
                    <a:pt x="23" y="35"/>
                    <a:pt x="23" y="35"/>
                  </a:cubicBezTo>
                  <a:cubicBezTo>
                    <a:pt x="22" y="34"/>
                    <a:pt x="22" y="34"/>
                    <a:pt x="22" y="34"/>
                  </a:cubicBezTo>
                  <a:cubicBezTo>
                    <a:pt x="26" y="30"/>
                    <a:pt x="26" y="30"/>
                    <a:pt x="26" y="30"/>
                  </a:cubicBezTo>
                  <a:cubicBezTo>
                    <a:pt x="23" y="27"/>
                    <a:pt x="23" y="27"/>
                    <a:pt x="23" y="27"/>
                  </a:cubicBezTo>
                  <a:cubicBezTo>
                    <a:pt x="19" y="31"/>
                    <a:pt x="19" y="31"/>
                    <a:pt x="19" y="31"/>
                  </a:cubicBezTo>
                  <a:cubicBezTo>
                    <a:pt x="18" y="30"/>
                    <a:pt x="18" y="30"/>
                    <a:pt x="18" y="30"/>
                  </a:cubicBezTo>
                  <a:cubicBezTo>
                    <a:pt x="22" y="26"/>
                    <a:pt x="22" y="26"/>
                    <a:pt x="22" y="26"/>
                  </a:cubicBezTo>
                  <a:cubicBezTo>
                    <a:pt x="19" y="23"/>
                    <a:pt x="19" y="23"/>
                    <a:pt x="19" y="23"/>
                  </a:cubicBezTo>
                  <a:cubicBezTo>
                    <a:pt x="15" y="28"/>
                    <a:pt x="15" y="28"/>
                    <a:pt x="15" y="28"/>
                  </a:cubicBezTo>
                  <a:cubicBezTo>
                    <a:pt x="14" y="27"/>
                    <a:pt x="14" y="27"/>
                    <a:pt x="14" y="27"/>
                  </a:cubicBezTo>
                  <a:cubicBezTo>
                    <a:pt x="18" y="22"/>
                    <a:pt x="18" y="22"/>
                    <a:pt x="18" y="22"/>
                  </a:cubicBezTo>
                  <a:cubicBezTo>
                    <a:pt x="16" y="20"/>
                    <a:pt x="16" y="20"/>
                    <a:pt x="16" y="20"/>
                  </a:cubicBezTo>
                  <a:cubicBezTo>
                    <a:pt x="7" y="28"/>
                    <a:pt x="7" y="28"/>
                    <a:pt x="7" y="28"/>
                  </a:cubicBezTo>
                  <a:cubicBezTo>
                    <a:pt x="6" y="27"/>
                    <a:pt x="6" y="27"/>
                    <a:pt x="6" y="27"/>
                  </a:cubicBezTo>
                  <a:cubicBezTo>
                    <a:pt x="15" y="19"/>
                    <a:pt x="15" y="19"/>
                    <a:pt x="15" y="19"/>
                  </a:cubicBezTo>
                  <a:cubicBezTo>
                    <a:pt x="5" y="9"/>
                    <a:pt x="5" y="9"/>
                    <a:pt x="5" y="9"/>
                  </a:cubicBezTo>
                  <a:cubicBezTo>
                    <a:pt x="5" y="148"/>
                    <a:pt x="5" y="148"/>
                    <a:pt x="5" y="148"/>
                  </a:cubicBezTo>
                  <a:cubicBezTo>
                    <a:pt x="0" y="154"/>
                    <a:pt x="0" y="154"/>
                    <a:pt x="0" y="154"/>
                  </a:cubicBezTo>
                  <a:cubicBezTo>
                    <a:pt x="0" y="3"/>
                    <a:pt x="0" y="3"/>
                    <a:pt x="0" y="3"/>
                  </a:cubicBezTo>
                  <a:cubicBezTo>
                    <a:pt x="0" y="1"/>
                    <a:pt x="0" y="0"/>
                    <a:pt x="1" y="0"/>
                  </a:cubicBezTo>
                  <a:cubicBezTo>
                    <a:pt x="2" y="0"/>
                    <a:pt x="4" y="0"/>
                    <a:pt x="4" y="1"/>
                  </a:cubicBezTo>
                  <a:cubicBezTo>
                    <a:pt x="79" y="75"/>
                    <a:pt x="79" y="75"/>
                    <a:pt x="79" y="75"/>
                  </a:cubicBezTo>
                  <a:cubicBezTo>
                    <a:pt x="66" y="87"/>
                    <a:pt x="66" y="87"/>
                    <a:pt x="66" y="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12"/>
            <p:cNvSpPr/>
            <p:nvPr/>
          </p:nvSpPr>
          <p:spPr bwMode="auto">
            <a:xfrm>
              <a:off x="1892" y="541"/>
              <a:ext cx="97" cy="188"/>
            </a:xfrm>
            <a:custGeom>
              <a:avLst/>
              <a:gdLst>
                <a:gd name="T0" fmla="*/ 0 w 41"/>
                <a:gd name="T1" fmla="*/ 79 h 79"/>
                <a:gd name="T2" fmla="*/ 0 w 41"/>
                <a:gd name="T3" fmla="*/ 3 h 79"/>
                <a:gd name="T4" fmla="*/ 2 w 41"/>
                <a:gd name="T5" fmla="*/ 0 h 79"/>
                <a:gd name="T6" fmla="*/ 5 w 41"/>
                <a:gd name="T7" fmla="*/ 1 h 79"/>
                <a:gd name="T8" fmla="*/ 41 w 41"/>
                <a:gd name="T9" fmla="*/ 38 h 79"/>
                <a:gd name="T10" fmla="*/ 37 w 41"/>
                <a:gd name="T11" fmla="*/ 41 h 79"/>
                <a:gd name="T12" fmla="*/ 5 w 41"/>
                <a:gd name="T13" fmla="*/ 10 h 79"/>
                <a:gd name="T14" fmla="*/ 5 w 41"/>
                <a:gd name="T15" fmla="*/ 73 h 79"/>
                <a:gd name="T16" fmla="*/ 0 w 41"/>
                <a:gd name="T17" fmla="*/ 7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79">
                  <a:moveTo>
                    <a:pt x="0" y="79"/>
                  </a:moveTo>
                  <a:cubicBezTo>
                    <a:pt x="0" y="3"/>
                    <a:pt x="0" y="3"/>
                    <a:pt x="0" y="3"/>
                  </a:cubicBezTo>
                  <a:cubicBezTo>
                    <a:pt x="0" y="2"/>
                    <a:pt x="1" y="1"/>
                    <a:pt x="2" y="0"/>
                  </a:cubicBezTo>
                  <a:cubicBezTo>
                    <a:pt x="3" y="0"/>
                    <a:pt x="4" y="0"/>
                    <a:pt x="5" y="1"/>
                  </a:cubicBezTo>
                  <a:cubicBezTo>
                    <a:pt x="41" y="38"/>
                    <a:pt x="41" y="38"/>
                    <a:pt x="41" y="38"/>
                  </a:cubicBezTo>
                  <a:cubicBezTo>
                    <a:pt x="37" y="41"/>
                    <a:pt x="37" y="41"/>
                    <a:pt x="37" y="41"/>
                  </a:cubicBezTo>
                  <a:cubicBezTo>
                    <a:pt x="5" y="10"/>
                    <a:pt x="5" y="10"/>
                    <a:pt x="5" y="10"/>
                  </a:cubicBezTo>
                  <a:cubicBezTo>
                    <a:pt x="5" y="73"/>
                    <a:pt x="5" y="73"/>
                    <a:pt x="5" y="73"/>
                  </a:cubicBezTo>
                  <a:lnTo>
                    <a:pt x="0" y="79"/>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13"/>
            <p:cNvSpPr>
              <a:spLocks noEditPoints="1"/>
            </p:cNvSpPr>
            <p:nvPr/>
          </p:nvSpPr>
          <p:spPr bwMode="auto">
            <a:xfrm>
              <a:off x="1754" y="529"/>
              <a:ext cx="447" cy="446"/>
            </a:xfrm>
            <a:custGeom>
              <a:avLst/>
              <a:gdLst>
                <a:gd name="T0" fmla="*/ 2 w 188"/>
                <a:gd name="T1" fmla="*/ 151 h 187"/>
                <a:gd name="T2" fmla="*/ 36 w 188"/>
                <a:gd name="T3" fmla="*/ 185 h 187"/>
                <a:gd name="T4" fmla="*/ 43 w 188"/>
                <a:gd name="T5" fmla="*/ 185 h 187"/>
                <a:gd name="T6" fmla="*/ 186 w 188"/>
                <a:gd name="T7" fmla="*/ 43 h 187"/>
                <a:gd name="T8" fmla="*/ 186 w 188"/>
                <a:gd name="T9" fmla="*/ 36 h 187"/>
                <a:gd name="T10" fmla="*/ 152 w 188"/>
                <a:gd name="T11" fmla="*/ 2 h 187"/>
                <a:gd name="T12" fmla="*/ 145 w 188"/>
                <a:gd name="T13" fmla="*/ 2 h 187"/>
                <a:gd name="T14" fmla="*/ 2 w 188"/>
                <a:gd name="T15" fmla="*/ 144 h 187"/>
                <a:gd name="T16" fmla="*/ 2 w 188"/>
                <a:gd name="T17" fmla="*/ 151 h 187"/>
                <a:gd name="T18" fmla="*/ 6 w 188"/>
                <a:gd name="T19" fmla="*/ 148 h 187"/>
                <a:gd name="T20" fmla="*/ 148 w 188"/>
                <a:gd name="T21" fmla="*/ 5 h 187"/>
                <a:gd name="T22" fmla="*/ 182 w 188"/>
                <a:gd name="T23" fmla="*/ 39 h 187"/>
                <a:gd name="T24" fmla="*/ 173 w 188"/>
                <a:gd name="T25" fmla="*/ 48 h 187"/>
                <a:gd name="T26" fmla="*/ 148 w 188"/>
                <a:gd name="T27" fmla="*/ 23 h 187"/>
                <a:gd name="T28" fmla="*/ 145 w 188"/>
                <a:gd name="T29" fmla="*/ 26 h 187"/>
                <a:gd name="T30" fmla="*/ 170 w 188"/>
                <a:gd name="T31" fmla="*/ 51 h 187"/>
                <a:gd name="T32" fmla="*/ 162 w 188"/>
                <a:gd name="T33" fmla="*/ 59 h 187"/>
                <a:gd name="T34" fmla="*/ 149 w 188"/>
                <a:gd name="T35" fmla="*/ 47 h 187"/>
                <a:gd name="T36" fmla="*/ 146 w 188"/>
                <a:gd name="T37" fmla="*/ 50 h 187"/>
                <a:gd name="T38" fmla="*/ 159 w 188"/>
                <a:gd name="T39" fmla="*/ 62 h 187"/>
                <a:gd name="T40" fmla="*/ 151 w 188"/>
                <a:gd name="T41" fmla="*/ 70 h 187"/>
                <a:gd name="T42" fmla="*/ 138 w 188"/>
                <a:gd name="T43" fmla="*/ 58 h 187"/>
                <a:gd name="T44" fmla="*/ 135 w 188"/>
                <a:gd name="T45" fmla="*/ 61 h 187"/>
                <a:gd name="T46" fmla="*/ 148 w 188"/>
                <a:gd name="T47" fmla="*/ 73 h 187"/>
                <a:gd name="T48" fmla="*/ 139 w 188"/>
                <a:gd name="T49" fmla="*/ 82 h 187"/>
                <a:gd name="T50" fmla="*/ 127 w 188"/>
                <a:gd name="T51" fmla="*/ 69 h 187"/>
                <a:gd name="T52" fmla="*/ 124 w 188"/>
                <a:gd name="T53" fmla="*/ 72 h 187"/>
                <a:gd name="T54" fmla="*/ 136 w 188"/>
                <a:gd name="T55" fmla="*/ 85 h 187"/>
                <a:gd name="T56" fmla="*/ 128 w 188"/>
                <a:gd name="T57" fmla="*/ 93 h 187"/>
                <a:gd name="T58" fmla="*/ 103 w 188"/>
                <a:gd name="T59" fmla="*/ 68 h 187"/>
                <a:gd name="T60" fmla="*/ 100 w 188"/>
                <a:gd name="T61" fmla="*/ 71 h 187"/>
                <a:gd name="T62" fmla="*/ 125 w 188"/>
                <a:gd name="T63" fmla="*/ 96 h 187"/>
                <a:gd name="T64" fmla="*/ 117 w 188"/>
                <a:gd name="T65" fmla="*/ 104 h 187"/>
                <a:gd name="T66" fmla="*/ 104 w 188"/>
                <a:gd name="T67" fmla="*/ 92 h 187"/>
                <a:gd name="T68" fmla="*/ 101 w 188"/>
                <a:gd name="T69" fmla="*/ 95 h 187"/>
                <a:gd name="T70" fmla="*/ 114 w 188"/>
                <a:gd name="T71" fmla="*/ 107 h 187"/>
                <a:gd name="T72" fmla="*/ 106 w 188"/>
                <a:gd name="T73" fmla="*/ 115 h 187"/>
                <a:gd name="T74" fmla="*/ 93 w 188"/>
                <a:gd name="T75" fmla="*/ 103 h 187"/>
                <a:gd name="T76" fmla="*/ 90 w 188"/>
                <a:gd name="T77" fmla="*/ 105 h 187"/>
                <a:gd name="T78" fmla="*/ 103 w 188"/>
                <a:gd name="T79" fmla="*/ 118 h 187"/>
                <a:gd name="T80" fmla="*/ 94 w 188"/>
                <a:gd name="T81" fmla="*/ 127 h 187"/>
                <a:gd name="T82" fmla="*/ 82 w 188"/>
                <a:gd name="T83" fmla="*/ 114 h 187"/>
                <a:gd name="T84" fmla="*/ 79 w 188"/>
                <a:gd name="T85" fmla="*/ 117 h 187"/>
                <a:gd name="T86" fmla="*/ 91 w 188"/>
                <a:gd name="T87" fmla="*/ 130 h 187"/>
                <a:gd name="T88" fmla="*/ 84 w 188"/>
                <a:gd name="T89" fmla="*/ 137 h 187"/>
                <a:gd name="T90" fmla="*/ 59 w 188"/>
                <a:gd name="T91" fmla="*/ 111 h 187"/>
                <a:gd name="T92" fmla="*/ 56 w 188"/>
                <a:gd name="T93" fmla="*/ 114 h 187"/>
                <a:gd name="T94" fmla="*/ 81 w 188"/>
                <a:gd name="T95" fmla="*/ 140 h 187"/>
                <a:gd name="T96" fmla="*/ 74 w 188"/>
                <a:gd name="T97" fmla="*/ 147 h 187"/>
                <a:gd name="T98" fmla="*/ 61 w 188"/>
                <a:gd name="T99" fmla="*/ 135 h 187"/>
                <a:gd name="T100" fmla="*/ 58 w 188"/>
                <a:gd name="T101" fmla="*/ 138 h 187"/>
                <a:gd name="T102" fmla="*/ 71 w 188"/>
                <a:gd name="T103" fmla="*/ 150 h 187"/>
                <a:gd name="T104" fmla="*/ 63 w 188"/>
                <a:gd name="T105" fmla="*/ 158 h 187"/>
                <a:gd name="T106" fmla="*/ 50 w 188"/>
                <a:gd name="T107" fmla="*/ 146 h 187"/>
                <a:gd name="T108" fmla="*/ 47 w 188"/>
                <a:gd name="T109" fmla="*/ 149 h 187"/>
                <a:gd name="T110" fmla="*/ 60 w 188"/>
                <a:gd name="T111" fmla="*/ 161 h 187"/>
                <a:gd name="T112" fmla="*/ 51 w 188"/>
                <a:gd name="T113" fmla="*/ 170 h 187"/>
                <a:gd name="T114" fmla="*/ 38 w 188"/>
                <a:gd name="T115" fmla="*/ 158 h 187"/>
                <a:gd name="T116" fmla="*/ 35 w 188"/>
                <a:gd name="T117" fmla="*/ 161 h 187"/>
                <a:gd name="T118" fmla="*/ 48 w 188"/>
                <a:gd name="T119" fmla="*/ 173 h 187"/>
                <a:gd name="T120" fmla="*/ 40 w 188"/>
                <a:gd name="T121" fmla="*/ 182 h 187"/>
                <a:gd name="T122" fmla="*/ 6 w 188"/>
                <a:gd name="T123" fmla="*/ 14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8" h="187">
                  <a:moveTo>
                    <a:pt x="2" y="151"/>
                  </a:moveTo>
                  <a:cubicBezTo>
                    <a:pt x="36" y="185"/>
                    <a:pt x="36" y="185"/>
                    <a:pt x="36" y="185"/>
                  </a:cubicBezTo>
                  <a:cubicBezTo>
                    <a:pt x="38" y="187"/>
                    <a:pt x="41" y="187"/>
                    <a:pt x="43" y="185"/>
                  </a:cubicBezTo>
                  <a:cubicBezTo>
                    <a:pt x="186" y="43"/>
                    <a:pt x="186" y="43"/>
                    <a:pt x="186" y="43"/>
                  </a:cubicBezTo>
                  <a:cubicBezTo>
                    <a:pt x="188" y="41"/>
                    <a:pt x="188" y="37"/>
                    <a:pt x="186" y="36"/>
                  </a:cubicBezTo>
                  <a:cubicBezTo>
                    <a:pt x="152" y="2"/>
                    <a:pt x="152" y="2"/>
                    <a:pt x="152" y="2"/>
                  </a:cubicBezTo>
                  <a:cubicBezTo>
                    <a:pt x="150" y="0"/>
                    <a:pt x="147" y="0"/>
                    <a:pt x="145" y="2"/>
                  </a:cubicBezTo>
                  <a:cubicBezTo>
                    <a:pt x="2" y="144"/>
                    <a:pt x="2" y="144"/>
                    <a:pt x="2" y="144"/>
                  </a:cubicBezTo>
                  <a:cubicBezTo>
                    <a:pt x="0" y="146"/>
                    <a:pt x="0" y="150"/>
                    <a:pt x="2" y="151"/>
                  </a:cubicBezTo>
                  <a:close/>
                  <a:moveTo>
                    <a:pt x="6" y="148"/>
                  </a:moveTo>
                  <a:cubicBezTo>
                    <a:pt x="148" y="5"/>
                    <a:pt x="148" y="5"/>
                    <a:pt x="148" y="5"/>
                  </a:cubicBezTo>
                  <a:cubicBezTo>
                    <a:pt x="182" y="39"/>
                    <a:pt x="182" y="39"/>
                    <a:pt x="182" y="39"/>
                  </a:cubicBezTo>
                  <a:cubicBezTo>
                    <a:pt x="173" y="48"/>
                    <a:pt x="173" y="48"/>
                    <a:pt x="173" y="48"/>
                  </a:cubicBezTo>
                  <a:cubicBezTo>
                    <a:pt x="148" y="23"/>
                    <a:pt x="148" y="23"/>
                    <a:pt x="148" y="23"/>
                  </a:cubicBezTo>
                  <a:cubicBezTo>
                    <a:pt x="145" y="26"/>
                    <a:pt x="145" y="26"/>
                    <a:pt x="145" y="26"/>
                  </a:cubicBezTo>
                  <a:cubicBezTo>
                    <a:pt x="170" y="51"/>
                    <a:pt x="170" y="51"/>
                    <a:pt x="170" y="51"/>
                  </a:cubicBezTo>
                  <a:cubicBezTo>
                    <a:pt x="162" y="59"/>
                    <a:pt x="162" y="59"/>
                    <a:pt x="162" y="59"/>
                  </a:cubicBezTo>
                  <a:cubicBezTo>
                    <a:pt x="149" y="47"/>
                    <a:pt x="149" y="47"/>
                    <a:pt x="149" y="47"/>
                  </a:cubicBezTo>
                  <a:cubicBezTo>
                    <a:pt x="146" y="50"/>
                    <a:pt x="146" y="50"/>
                    <a:pt x="146" y="50"/>
                  </a:cubicBezTo>
                  <a:cubicBezTo>
                    <a:pt x="159" y="62"/>
                    <a:pt x="159" y="62"/>
                    <a:pt x="159" y="62"/>
                  </a:cubicBezTo>
                  <a:cubicBezTo>
                    <a:pt x="151" y="70"/>
                    <a:pt x="151" y="70"/>
                    <a:pt x="151" y="70"/>
                  </a:cubicBezTo>
                  <a:cubicBezTo>
                    <a:pt x="138" y="58"/>
                    <a:pt x="138" y="58"/>
                    <a:pt x="138" y="58"/>
                  </a:cubicBezTo>
                  <a:cubicBezTo>
                    <a:pt x="135" y="61"/>
                    <a:pt x="135" y="61"/>
                    <a:pt x="135" y="61"/>
                  </a:cubicBezTo>
                  <a:cubicBezTo>
                    <a:pt x="148" y="73"/>
                    <a:pt x="148" y="73"/>
                    <a:pt x="148" y="73"/>
                  </a:cubicBezTo>
                  <a:cubicBezTo>
                    <a:pt x="139" y="82"/>
                    <a:pt x="139" y="82"/>
                    <a:pt x="139" y="82"/>
                  </a:cubicBezTo>
                  <a:cubicBezTo>
                    <a:pt x="127" y="69"/>
                    <a:pt x="127" y="69"/>
                    <a:pt x="127" y="69"/>
                  </a:cubicBezTo>
                  <a:cubicBezTo>
                    <a:pt x="124" y="72"/>
                    <a:pt x="124" y="72"/>
                    <a:pt x="124" y="72"/>
                  </a:cubicBezTo>
                  <a:cubicBezTo>
                    <a:pt x="136" y="85"/>
                    <a:pt x="136" y="85"/>
                    <a:pt x="136" y="85"/>
                  </a:cubicBezTo>
                  <a:cubicBezTo>
                    <a:pt x="128" y="93"/>
                    <a:pt x="128" y="93"/>
                    <a:pt x="128" y="93"/>
                  </a:cubicBezTo>
                  <a:cubicBezTo>
                    <a:pt x="103" y="68"/>
                    <a:pt x="103" y="68"/>
                    <a:pt x="103" y="68"/>
                  </a:cubicBezTo>
                  <a:cubicBezTo>
                    <a:pt x="100" y="71"/>
                    <a:pt x="100" y="71"/>
                    <a:pt x="100" y="71"/>
                  </a:cubicBezTo>
                  <a:cubicBezTo>
                    <a:pt x="125" y="96"/>
                    <a:pt x="125" y="96"/>
                    <a:pt x="125" y="96"/>
                  </a:cubicBezTo>
                  <a:cubicBezTo>
                    <a:pt x="117" y="104"/>
                    <a:pt x="117" y="104"/>
                    <a:pt x="117" y="104"/>
                  </a:cubicBezTo>
                  <a:cubicBezTo>
                    <a:pt x="104" y="92"/>
                    <a:pt x="104" y="92"/>
                    <a:pt x="104" y="92"/>
                  </a:cubicBezTo>
                  <a:cubicBezTo>
                    <a:pt x="101" y="95"/>
                    <a:pt x="101" y="95"/>
                    <a:pt x="101" y="95"/>
                  </a:cubicBezTo>
                  <a:cubicBezTo>
                    <a:pt x="114" y="107"/>
                    <a:pt x="114" y="107"/>
                    <a:pt x="114" y="107"/>
                  </a:cubicBezTo>
                  <a:cubicBezTo>
                    <a:pt x="106" y="115"/>
                    <a:pt x="106" y="115"/>
                    <a:pt x="106" y="115"/>
                  </a:cubicBezTo>
                  <a:cubicBezTo>
                    <a:pt x="93" y="103"/>
                    <a:pt x="93" y="103"/>
                    <a:pt x="93" y="103"/>
                  </a:cubicBezTo>
                  <a:cubicBezTo>
                    <a:pt x="90" y="105"/>
                    <a:pt x="90" y="105"/>
                    <a:pt x="90" y="105"/>
                  </a:cubicBezTo>
                  <a:cubicBezTo>
                    <a:pt x="103" y="118"/>
                    <a:pt x="103" y="118"/>
                    <a:pt x="103" y="118"/>
                  </a:cubicBezTo>
                  <a:cubicBezTo>
                    <a:pt x="94" y="127"/>
                    <a:pt x="94" y="127"/>
                    <a:pt x="94" y="127"/>
                  </a:cubicBezTo>
                  <a:cubicBezTo>
                    <a:pt x="82" y="114"/>
                    <a:pt x="82" y="114"/>
                    <a:pt x="82" y="114"/>
                  </a:cubicBezTo>
                  <a:cubicBezTo>
                    <a:pt x="79" y="117"/>
                    <a:pt x="79" y="117"/>
                    <a:pt x="79" y="117"/>
                  </a:cubicBezTo>
                  <a:cubicBezTo>
                    <a:pt x="91" y="130"/>
                    <a:pt x="91" y="130"/>
                    <a:pt x="91" y="130"/>
                  </a:cubicBezTo>
                  <a:cubicBezTo>
                    <a:pt x="84" y="137"/>
                    <a:pt x="84" y="137"/>
                    <a:pt x="84" y="137"/>
                  </a:cubicBezTo>
                  <a:cubicBezTo>
                    <a:pt x="59" y="111"/>
                    <a:pt x="59" y="111"/>
                    <a:pt x="59" y="111"/>
                  </a:cubicBezTo>
                  <a:cubicBezTo>
                    <a:pt x="56" y="114"/>
                    <a:pt x="56" y="114"/>
                    <a:pt x="56" y="114"/>
                  </a:cubicBezTo>
                  <a:cubicBezTo>
                    <a:pt x="81" y="140"/>
                    <a:pt x="81" y="140"/>
                    <a:pt x="81" y="140"/>
                  </a:cubicBezTo>
                  <a:cubicBezTo>
                    <a:pt x="74" y="147"/>
                    <a:pt x="74" y="147"/>
                    <a:pt x="74" y="147"/>
                  </a:cubicBezTo>
                  <a:cubicBezTo>
                    <a:pt x="61" y="135"/>
                    <a:pt x="61" y="135"/>
                    <a:pt x="61" y="135"/>
                  </a:cubicBezTo>
                  <a:cubicBezTo>
                    <a:pt x="58" y="138"/>
                    <a:pt x="58" y="138"/>
                    <a:pt x="58" y="138"/>
                  </a:cubicBezTo>
                  <a:cubicBezTo>
                    <a:pt x="71" y="150"/>
                    <a:pt x="71" y="150"/>
                    <a:pt x="71" y="150"/>
                  </a:cubicBezTo>
                  <a:cubicBezTo>
                    <a:pt x="63" y="158"/>
                    <a:pt x="63" y="158"/>
                    <a:pt x="63" y="158"/>
                  </a:cubicBezTo>
                  <a:cubicBezTo>
                    <a:pt x="50" y="146"/>
                    <a:pt x="50" y="146"/>
                    <a:pt x="50" y="146"/>
                  </a:cubicBezTo>
                  <a:cubicBezTo>
                    <a:pt x="47" y="149"/>
                    <a:pt x="47" y="149"/>
                    <a:pt x="47" y="149"/>
                  </a:cubicBezTo>
                  <a:cubicBezTo>
                    <a:pt x="60" y="161"/>
                    <a:pt x="60" y="161"/>
                    <a:pt x="60" y="161"/>
                  </a:cubicBezTo>
                  <a:cubicBezTo>
                    <a:pt x="51" y="170"/>
                    <a:pt x="51" y="170"/>
                    <a:pt x="51" y="170"/>
                  </a:cubicBezTo>
                  <a:cubicBezTo>
                    <a:pt x="38" y="158"/>
                    <a:pt x="38" y="158"/>
                    <a:pt x="38" y="158"/>
                  </a:cubicBezTo>
                  <a:cubicBezTo>
                    <a:pt x="35" y="161"/>
                    <a:pt x="35" y="161"/>
                    <a:pt x="35" y="161"/>
                  </a:cubicBezTo>
                  <a:cubicBezTo>
                    <a:pt x="48" y="173"/>
                    <a:pt x="48" y="173"/>
                    <a:pt x="48" y="173"/>
                  </a:cubicBezTo>
                  <a:cubicBezTo>
                    <a:pt x="40" y="182"/>
                    <a:pt x="40" y="182"/>
                    <a:pt x="40" y="182"/>
                  </a:cubicBezTo>
                  <a:lnTo>
                    <a:pt x="6" y="148"/>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41998" name="Freeform 5"/>
          <p:cNvSpPr>
            <a:spLocks noChangeAspect="1" noEditPoints="1" noChangeArrowheads="1"/>
          </p:cNvSpPr>
          <p:nvPr/>
        </p:nvSpPr>
        <p:spPr bwMode="auto">
          <a:xfrm>
            <a:off x="9367838" y="5064125"/>
            <a:ext cx="541337" cy="400050"/>
          </a:xfrm>
          <a:custGeom>
            <a:avLst/>
            <a:gdLst>
              <a:gd name="T0" fmla="*/ 243 w 263"/>
              <a:gd name="T1" fmla="*/ 34 h 194"/>
              <a:gd name="T2" fmla="*/ 250 w 263"/>
              <a:gd name="T3" fmla="*/ 26 h 194"/>
              <a:gd name="T4" fmla="*/ 29 w 263"/>
              <a:gd name="T5" fmla="*/ 19 h 194"/>
              <a:gd name="T6" fmla="*/ 23 w 263"/>
              <a:gd name="T7" fmla="*/ 69 h 194"/>
              <a:gd name="T8" fmla="*/ 19 w 263"/>
              <a:gd name="T9" fmla="*/ 80 h 194"/>
              <a:gd name="T10" fmla="*/ 25 w 263"/>
              <a:gd name="T11" fmla="*/ 105 h 194"/>
              <a:gd name="T12" fmla="*/ 14 w 263"/>
              <a:gd name="T13" fmla="*/ 116 h 194"/>
              <a:gd name="T14" fmla="*/ 21 w 263"/>
              <a:gd name="T15" fmla="*/ 165 h 194"/>
              <a:gd name="T16" fmla="*/ 246 w 263"/>
              <a:gd name="T17" fmla="*/ 161 h 194"/>
              <a:gd name="T18" fmla="*/ 236 w 263"/>
              <a:gd name="T19" fmla="*/ 127 h 194"/>
              <a:gd name="T20" fmla="*/ 243 w 263"/>
              <a:gd name="T21" fmla="*/ 119 h 194"/>
              <a:gd name="T22" fmla="*/ 248 w 263"/>
              <a:gd name="T23" fmla="*/ 92 h 194"/>
              <a:gd name="T24" fmla="*/ 254 w 263"/>
              <a:gd name="T25" fmla="*/ 68 h 194"/>
              <a:gd name="T26" fmla="*/ 124 w 263"/>
              <a:gd name="T27" fmla="*/ 58 h 194"/>
              <a:gd name="T28" fmla="*/ 224 w 263"/>
              <a:gd name="T29" fmla="*/ 38 h 194"/>
              <a:gd name="T30" fmla="*/ 233 w 263"/>
              <a:gd name="T31" fmla="*/ 57 h 194"/>
              <a:gd name="T32" fmla="*/ 220 w 263"/>
              <a:gd name="T33" fmla="*/ 64 h 194"/>
              <a:gd name="T34" fmla="*/ 124 w 263"/>
              <a:gd name="T35" fmla="*/ 58 h 194"/>
              <a:gd name="T36" fmla="*/ 38 w 263"/>
              <a:gd name="T37" fmla="*/ 84 h 194"/>
              <a:gd name="T38" fmla="*/ 118 w 263"/>
              <a:gd name="T39" fmla="*/ 101 h 194"/>
              <a:gd name="T40" fmla="*/ 118 w 263"/>
              <a:gd name="T41" fmla="*/ 101 h 194"/>
              <a:gd name="T42" fmla="*/ 139 w 263"/>
              <a:gd name="T43" fmla="*/ 134 h 194"/>
              <a:gd name="T44" fmla="*/ 29 w 263"/>
              <a:gd name="T45" fmla="*/ 107 h 194"/>
              <a:gd name="T46" fmla="*/ 27 w 263"/>
              <a:gd name="T47" fmla="*/ 82 h 194"/>
              <a:gd name="T48" fmla="*/ 26 w 263"/>
              <a:gd name="T49" fmla="*/ 31 h 194"/>
              <a:gd name="T50" fmla="*/ 31 w 263"/>
              <a:gd name="T51" fmla="*/ 29 h 194"/>
              <a:gd name="T52" fmla="*/ 120 w 263"/>
              <a:gd name="T53" fmla="*/ 58 h 194"/>
              <a:gd name="T54" fmla="*/ 36 w 263"/>
              <a:gd name="T55" fmla="*/ 65 h 194"/>
              <a:gd name="T56" fmla="*/ 31 w 263"/>
              <a:gd name="T57" fmla="*/ 63 h 194"/>
              <a:gd name="T58" fmla="*/ 111 w 263"/>
              <a:gd name="T59" fmla="*/ 181 h 194"/>
              <a:gd name="T60" fmla="*/ 24 w 263"/>
              <a:gd name="T61" fmla="*/ 156 h 194"/>
              <a:gd name="T62" fmla="*/ 18 w 263"/>
              <a:gd name="T63" fmla="*/ 124 h 194"/>
              <a:gd name="T64" fmla="*/ 24 w 263"/>
              <a:gd name="T65" fmla="*/ 122 h 194"/>
              <a:gd name="T66" fmla="*/ 112 w 263"/>
              <a:gd name="T67" fmla="*/ 151 h 194"/>
              <a:gd name="T68" fmla="*/ 225 w 263"/>
              <a:gd name="T69" fmla="*/ 150 h 194"/>
              <a:gd name="T70" fmla="*/ 116 w 263"/>
              <a:gd name="T71" fmla="*/ 181 h 194"/>
              <a:gd name="T72" fmla="*/ 140 w 263"/>
              <a:gd name="T73" fmla="*/ 147 h 194"/>
              <a:gd name="T74" fmla="*/ 157 w 263"/>
              <a:gd name="T75" fmla="*/ 143 h 194"/>
              <a:gd name="T76" fmla="*/ 228 w 263"/>
              <a:gd name="T77" fmla="*/ 129 h 194"/>
              <a:gd name="T78" fmla="*/ 231 w 263"/>
              <a:gd name="T79" fmla="*/ 110 h 194"/>
              <a:gd name="T80" fmla="*/ 222 w 263"/>
              <a:gd name="T81" fmla="*/ 112 h 194"/>
              <a:gd name="T82" fmla="*/ 143 w 263"/>
              <a:gd name="T83" fmla="*/ 105 h 194"/>
              <a:gd name="T84" fmla="*/ 231 w 263"/>
              <a:gd name="T85" fmla="*/ 76 h 194"/>
              <a:gd name="T86" fmla="*/ 240 w 263"/>
              <a:gd name="T87" fmla="*/ 91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3" h="194">
                <a:moveTo>
                  <a:pt x="238" y="59"/>
                </a:moveTo>
                <a:cubicBezTo>
                  <a:pt x="237" y="51"/>
                  <a:pt x="236" y="38"/>
                  <a:pt x="243" y="34"/>
                </a:cubicBezTo>
                <a:cubicBezTo>
                  <a:pt x="244" y="34"/>
                  <a:pt x="244" y="34"/>
                  <a:pt x="244" y="33"/>
                </a:cubicBezTo>
                <a:cubicBezTo>
                  <a:pt x="249" y="32"/>
                  <a:pt x="253" y="29"/>
                  <a:pt x="250" y="26"/>
                </a:cubicBezTo>
                <a:cubicBezTo>
                  <a:pt x="166" y="0"/>
                  <a:pt x="166" y="0"/>
                  <a:pt x="166" y="0"/>
                </a:cubicBezTo>
                <a:cubicBezTo>
                  <a:pt x="29" y="19"/>
                  <a:pt x="29" y="19"/>
                  <a:pt x="29" y="19"/>
                </a:cubicBezTo>
                <a:cubicBezTo>
                  <a:pt x="29" y="19"/>
                  <a:pt x="13" y="21"/>
                  <a:pt x="15" y="46"/>
                </a:cubicBezTo>
                <a:cubicBezTo>
                  <a:pt x="15" y="59"/>
                  <a:pt x="20" y="65"/>
                  <a:pt x="23" y="69"/>
                </a:cubicBezTo>
                <a:cubicBezTo>
                  <a:pt x="12" y="72"/>
                  <a:pt x="12" y="72"/>
                  <a:pt x="12" y="72"/>
                </a:cubicBezTo>
                <a:cubicBezTo>
                  <a:pt x="9" y="76"/>
                  <a:pt x="13" y="78"/>
                  <a:pt x="19" y="80"/>
                </a:cubicBezTo>
                <a:cubicBezTo>
                  <a:pt x="19" y="80"/>
                  <a:pt x="19" y="80"/>
                  <a:pt x="19" y="80"/>
                </a:cubicBezTo>
                <a:cubicBezTo>
                  <a:pt x="26" y="85"/>
                  <a:pt x="26" y="98"/>
                  <a:pt x="25" y="105"/>
                </a:cubicBezTo>
                <a:cubicBezTo>
                  <a:pt x="0" y="112"/>
                  <a:pt x="9" y="115"/>
                  <a:pt x="9" y="115"/>
                </a:cubicBezTo>
                <a:cubicBezTo>
                  <a:pt x="14" y="116"/>
                  <a:pt x="14" y="116"/>
                  <a:pt x="14" y="116"/>
                </a:cubicBezTo>
                <a:cubicBezTo>
                  <a:pt x="10" y="119"/>
                  <a:pt x="6" y="126"/>
                  <a:pt x="7" y="139"/>
                </a:cubicBezTo>
                <a:cubicBezTo>
                  <a:pt x="9" y="163"/>
                  <a:pt x="21" y="165"/>
                  <a:pt x="21" y="165"/>
                </a:cubicBezTo>
                <a:cubicBezTo>
                  <a:pt x="111" y="194"/>
                  <a:pt x="111" y="194"/>
                  <a:pt x="111" y="194"/>
                </a:cubicBezTo>
                <a:cubicBezTo>
                  <a:pt x="246" y="161"/>
                  <a:pt x="246" y="161"/>
                  <a:pt x="246" y="161"/>
                </a:cubicBezTo>
                <a:cubicBezTo>
                  <a:pt x="246" y="161"/>
                  <a:pt x="255" y="159"/>
                  <a:pt x="230" y="152"/>
                </a:cubicBezTo>
                <a:cubicBezTo>
                  <a:pt x="229" y="144"/>
                  <a:pt x="229" y="131"/>
                  <a:pt x="236" y="127"/>
                </a:cubicBezTo>
                <a:cubicBezTo>
                  <a:pt x="236" y="127"/>
                  <a:pt x="236" y="127"/>
                  <a:pt x="236" y="126"/>
                </a:cubicBezTo>
                <a:cubicBezTo>
                  <a:pt x="242" y="125"/>
                  <a:pt x="246" y="122"/>
                  <a:pt x="243" y="119"/>
                </a:cubicBezTo>
                <a:cubicBezTo>
                  <a:pt x="237" y="117"/>
                  <a:pt x="237" y="117"/>
                  <a:pt x="237" y="117"/>
                </a:cubicBezTo>
                <a:cubicBezTo>
                  <a:pt x="241" y="114"/>
                  <a:pt x="247" y="108"/>
                  <a:pt x="248" y="92"/>
                </a:cubicBezTo>
                <a:cubicBezTo>
                  <a:pt x="248" y="81"/>
                  <a:pt x="245" y="75"/>
                  <a:pt x="242" y="71"/>
                </a:cubicBezTo>
                <a:cubicBezTo>
                  <a:pt x="254" y="68"/>
                  <a:pt x="254" y="68"/>
                  <a:pt x="254" y="68"/>
                </a:cubicBezTo>
                <a:cubicBezTo>
                  <a:pt x="254" y="68"/>
                  <a:pt x="263" y="66"/>
                  <a:pt x="238" y="59"/>
                </a:cubicBezTo>
                <a:close/>
                <a:moveTo>
                  <a:pt x="124" y="58"/>
                </a:moveTo>
                <a:cubicBezTo>
                  <a:pt x="147" y="54"/>
                  <a:pt x="147" y="54"/>
                  <a:pt x="147" y="54"/>
                </a:cubicBezTo>
                <a:cubicBezTo>
                  <a:pt x="224" y="38"/>
                  <a:pt x="224" y="38"/>
                  <a:pt x="224" y="38"/>
                </a:cubicBezTo>
                <a:cubicBezTo>
                  <a:pt x="235" y="36"/>
                  <a:pt x="235" y="36"/>
                  <a:pt x="235" y="36"/>
                </a:cubicBezTo>
                <a:cubicBezTo>
                  <a:pt x="232" y="42"/>
                  <a:pt x="232" y="51"/>
                  <a:pt x="233" y="57"/>
                </a:cubicBezTo>
                <a:cubicBezTo>
                  <a:pt x="233" y="59"/>
                  <a:pt x="233" y="60"/>
                  <a:pt x="233" y="61"/>
                </a:cubicBezTo>
                <a:cubicBezTo>
                  <a:pt x="220" y="64"/>
                  <a:pt x="220" y="64"/>
                  <a:pt x="220" y="64"/>
                </a:cubicBezTo>
                <a:cubicBezTo>
                  <a:pt x="123" y="88"/>
                  <a:pt x="123" y="88"/>
                  <a:pt x="123" y="88"/>
                </a:cubicBezTo>
                <a:lnTo>
                  <a:pt x="124" y="58"/>
                </a:lnTo>
                <a:close/>
                <a:moveTo>
                  <a:pt x="27" y="82"/>
                </a:moveTo>
                <a:cubicBezTo>
                  <a:pt x="38" y="84"/>
                  <a:pt x="38" y="84"/>
                  <a:pt x="38" y="84"/>
                </a:cubicBezTo>
                <a:cubicBezTo>
                  <a:pt x="112" y="100"/>
                  <a:pt x="112" y="100"/>
                  <a:pt x="112" y="100"/>
                </a:cubicBezTo>
                <a:cubicBezTo>
                  <a:pt x="118" y="101"/>
                  <a:pt x="118" y="101"/>
                  <a:pt x="118" y="101"/>
                </a:cubicBezTo>
                <a:cubicBezTo>
                  <a:pt x="118" y="101"/>
                  <a:pt x="118" y="101"/>
                  <a:pt x="118" y="101"/>
                </a:cubicBezTo>
                <a:cubicBezTo>
                  <a:pt x="118" y="101"/>
                  <a:pt x="118" y="101"/>
                  <a:pt x="118" y="101"/>
                </a:cubicBezTo>
                <a:cubicBezTo>
                  <a:pt x="138" y="105"/>
                  <a:pt x="138" y="105"/>
                  <a:pt x="138" y="105"/>
                </a:cubicBezTo>
                <a:cubicBezTo>
                  <a:pt x="139" y="134"/>
                  <a:pt x="139" y="134"/>
                  <a:pt x="139" y="134"/>
                </a:cubicBezTo>
                <a:cubicBezTo>
                  <a:pt x="39" y="110"/>
                  <a:pt x="39" y="110"/>
                  <a:pt x="39" y="110"/>
                </a:cubicBezTo>
                <a:cubicBezTo>
                  <a:pt x="29" y="107"/>
                  <a:pt x="29" y="107"/>
                  <a:pt x="29" y="107"/>
                </a:cubicBezTo>
                <a:cubicBezTo>
                  <a:pt x="29" y="106"/>
                  <a:pt x="30" y="105"/>
                  <a:pt x="30" y="104"/>
                </a:cubicBezTo>
                <a:cubicBezTo>
                  <a:pt x="30" y="98"/>
                  <a:pt x="30" y="89"/>
                  <a:pt x="27" y="82"/>
                </a:cubicBezTo>
                <a:close/>
                <a:moveTo>
                  <a:pt x="22" y="45"/>
                </a:moveTo>
                <a:cubicBezTo>
                  <a:pt x="22" y="38"/>
                  <a:pt x="23" y="33"/>
                  <a:pt x="26" y="31"/>
                </a:cubicBezTo>
                <a:cubicBezTo>
                  <a:pt x="27" y="30"/>
                  <a:pt x="29" y="29"/>
                  <a:pt x="30" y="29"/>
                </a:cubicBezTo>
                <a:cubicBezTo>
                  <a:pt x="31" y="29"/>
                  <a:pt x="31" y="29"/>
                  <a:pt x="31" y="29"/>
                </a:cubicBezTo>
                <a:cubicBezTo>
                  <a:pt x="90" y="49"/>
                  <a:pt x="90" y="49"/>
                  <a:pt x="90" y="49"/>
                </a:cubicBezTo>
                <a:cubicBezTo>
                  <a:pt x="120" y="58"/>
                  <a:pt x="120" y="58"/>
                  <a:pt x="120" y="58"/>
                </a:cubicBezTo>
                <a:cubicBezTo>
                  <a:pt x="119" y="88"/>
                  <a:pt x="119" y="88"/>
                  <a:pt x="119" y="88"/>
                </a:cubicBezTo>
                <a:cubicBezTo>
                  <a:pt x="36" y="65"/>
                  <a:pt x="36" y="65"/>
                  <a:pt x="36" y="65"/>
                </a:cubicBezTo>
                <a:cubicBezTo>
                  <a:pt x="32" y="64"/>
                  <a:pt x="32" y="64"/>
                  <a:pt x="32" y="64"/>
                </a:cubicBezTo>
                <a:cubicBezTo>
                  <a:pt x="32" y="64"/>
                  <a:pt x="31" y="64"/>
                  <a:pt x="31" y="63"/>
                </a:cubicBezTo>
                <a:cubicBezTo>
                  <a:pt x="31" y="63"/>
                  <a:pt x="23" y="63"/>
                  <a:pt x="22" y="45"/>
                </a:cubicBezTo>
                <a:close/>
                <a:moveTo>
                  <a:pt x="111" y="181"/>
                </a:moveTo>
                <a:cubicBezTo>
                  <a:pt x="24" y="157"/>
                  <a:pt x="24" y="157"/>
                  <a:pt x="24" y="157"/>
                </a:cubicBezTo>
                <a:cubicBezTo>
                  <a:pt x="24" y="157"/>
                  <a:pt x="24" y="157"/>
                  <a:pt x="24" y="156"/>
                </a:cubicBezTo>
                <a:cubicBezTo>
                  <a:pt x="23" y="156"/>
                  <a:pt x="15" y="156"/>
                  <a:pt x="15" y="138"/>
                </a:cubicBezTo>
                <a:cubicBezTo>
                  <a:pt x="15" y="131"/>
                  <a:pt x="16" y="126"/>
                  <a:pt x="18" y="124"/>
                </a:cubicBezTo>
                <a:cubicBezTo>
                  <a:pt x="20" y="123"/>
                  <a:pt x="21" y="122"/>
                  <a:pt x="23" y="122"/>
                </a:cubicBezTo>
                <a:cubicBezTo>
                  <a:pt x="23" y="122"/>
                  <a:pt x="24" y="122"/>
                  <a:pt x="24" y="122"/>
                </a:cubicBezTo>
                <a:cubicBezTo>
                  <a:pt x="24" y="122"/>
                  <a:pt x="24" y="122"/>
                  <a:pt x="24" y="122"/>
                </a:cubicBezTo>
                <a:cubicBezTo>
                  <a:pt x="112" y="151"/>
                  <a:pt x="112" y="151"/>
                  <a:pt x="112" y="151"/>
                </a:cubicBezTo>
                <a:lnTo>
                  <a:pt x="111" y="181"/>
                </a:lnTo>
                <a:close/>
                <a:moveTo>
                  <a:pt x="225" y="150"/>
                </a:moveTo>
                <a:cubicBezTo>
                  <a:pt x="225" y="152"/>
                  <a:pt x="225" y="153"/>
                  <a:pt x="225" y="154"/>
                </a:cubicBezTo>
                <a:cubicBezTo>
                  <a:pt x="116" y="181"/>
                  <a:pt x="116" y="181"/>
                  <a:pt x="116" y="181"/>
                </a:cubicBezTo>
                <a:cubicBezTo>
                  <a:pt x="117" y="151"/>
                  <a:pt x="117" y="151"/>
                  <a:pt x="117" y="151"/>
                </a:cubicBezTo>
                <a:cubicBezTo>
                  <a:pt x="140" y="147"/>
                  <a:pt x="140" y="147"/>
                  <a:pt x="140" y="147"/>
                </a:cubicBezTo>
                <a:cubicBezTo>
                  <a:pt x="144" y="147"/>
                  <a:pt x="144" y="147"/>
                  <a:pt x="144" y="147"/>
                </a:cubicBezTo>
                <a:cubicBezTo>
                  <a:pt x="157" y="143"/>
                  <a:pt x="157" y="143"/>
                  <a:pt x="157" y="143"/>
                </a:cubicBezTo>
                <a:cubicBezTo>
                  <a:pt x="216" y="131"/>
                  <a:pt x="216" y="131"/>
                  <a:pt x="216" y="131"/>
                </a:cubicBezTo>
                <a:cubicBezTo>
                  <a:pt x="228" y="129"/>
                  <a:pt x="228" y="129"/>
                  <a:pt x="228" y="129"/>
                </a:cubicBezTo>
                <a:cubicBezTo>
                  <a:pt x="224" y="135"/>
                  <a:pt x="224" y="144"/>
                  <a:pt x="225" y="150"/>
                </a:cubicBezTo>
                <a:close/>
                <a:moveTo>
                  <a:pt x="231" y="110"/>
                </a:moveTo>
                <a:cubicBezTo>
                  <a:pt x="231" y="110"/>
                  <a:pt x="231" y="110"/>
                  <a:pt x="230" y="110"/>
                </a:cubicBezTo>
                <a:cubicBezTo>
                  <a:pt x="222" y="112"/>
                  <a:pt x="222" y="112"/>
                  <a:pt x="222" y="112"/>
                </a:cubicBezTo>
                <a:cubicBezTo>
                  <a:pt x="144" y="134"/>
                  <a:pt x="144" y="134"/>
                  <a:pt x="144" y="134"/>
                </a:cubicBezTo>
                <a:cubicBezTo>
                  <a:pt x="143" y="105"/>
                  <a:pt x="143" y="105"/>
                  <a:pt x="143" y="105"/>
                </a:cubicBezTo>
                <a:cubicBezTo>
                  <a:pt x="168" y="96"/>
                  <a:pt x="168" y="96"/>
                  <a:pt x="168" y="96"/>
                </a:cubicBezTo>
                <a:cubicBezTo>
                  <a:pt x="231" y="76"/>
                  <a:pt x="231" y="76"/>
                  <a:pt x="231" y="76"/>
                </a:cubicBezTo>
                <a:cubicBezTo>
                  <a:pt x="231" y="76"/>
                  <a:pt x="234" y="75"/>
                  <a:pt x="237" y="78"/>
                </a:cubicBezTo>
                <a:cubicBezTo>
                  <a:pt x="239" y="80"/>
                  <a:pt x="240" y="85"/>
                  <a:pt x="240" y="91"/>
                </a:cubicBezTo>
                <a:cubicBezTo>
                  <a:pt x="239" y="109"/>
                  <a:pt x="231" y="110"/>
                  <a:pt x="231" y="110"/>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41999" name="文本框 33"/>
          <p:cNvSpPr txBox="1">
            <a:spLocks noChangeArrowheads="1"/>
          </p:cNvSpPr>
          <p:nvPr/>
        </p:nvSpPr>
        <p:spPr bwMode="auto">
          <a:xfrm>
            <a:off x="1971675" y="1982788"/>
            <a:ext cx="1163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1000"/>
              </a:spcAft>
            </a:pPr>
            <a:r>
              <a:rPr lang="en-US" altLang="zh-CN" sz="1600">
                <a:solidFill>
                  <a:schemeClr val="bg1"/>
                </a:solidFill>
              </a:rPr>
              <a:t>TEXT HERE</a:t>
            </a:r>
            <a:endParaRPr lang="zh-CN" altLang="en-US" sz="1600">
              <a:solidFill>
                <a:schemeClr val="bg1"/>
              </a:solidFill>
            </a:endParaRPr>
          </a:p>
        </p:txBody>
      </p:sp>
      <p:sp>
        <p:nvSpPr>
          <p:cNvPr id="42000" name="文本框 34"/>
          <p:cNvSpPr txBox="1">
            <a:spLocks noChangeArrowheads="1"/>
          </p:cNvSpPr>
          <p:nvPr/>
        </p:nvSpPr>
        <p:spPr bwMode="auto">
          <a:xfrm>
            <a:off x="4333875" y="1982788"/>
            <a:ext cx="11636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1000"/>
              </a:spcAft>
            </a:pPr>
            <a:r>
              <a:rPr lang="en-US" altLang="zh-CN" sz="1600">
                <a:solidFill>
                  <a:schemeClr val="bg1"/>
                </a:solidFill>
              </a:rPr>
              <a:t>TEXT HERE</a:t>
            </a:r>
            <a:endParaRPr lang="zh-CN" altLang="en-US" sz="1600">
              <a:solidFill>
                <a:schemeClr val="bg1"/>
              </a:solidFill>
            </a:endParaRPr>
          </a:p>
        </p:txBody>
      </p:sp>
      <p:sp>
        <p:nvSpPr>
          <p:cNvPr id="42001" name="文本框 35"/>
          <p:cNvSpPr txBox="1">
            <a:spLocks noChangeArrowheads="1"/>
          </p:cNvSpPr>
          <p:nvPr/>
        </p:nvSpPr>
        <p:spPr bwMode="auto">
          <a:xfrm>
            <a:off x="6694488" y="1982788"/>
            <a:ext cx="11620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1000"/>
              </a:spcAft>
            </a:pPr>
            <a:r>
              <a:rPr lang="en-US" altLang="zh-CN" sz="1600">
                <a:solidFill>
                  <a:schemeClr val="bg1"/>
                </a:solidFill>
              </a:rPr>
              <a:t>TEXT HERE</a:t>
            </a:r>
            <a:endParaRPr lang="zh-CN" altLang="en-US" sz="1600">
              <a:solidFill>
                <a:schemeClr val="bg1"/>
              </a:solidFill>
            </a:endParaRPr>
          </a:p>
        </p:txBody>
      </p:sp>
      <p:sp>
        <p:nvSpPr>
          <p:cNvPr id="42002" name="文本框 36"/>
          <p:cNvSpPr txBox="1">
            <a:spLocks noChangeArrowheads="1"/>
          </p:cNvSpPr>
          <p:nvPr/>
        </p:nvSpPr>
        <p:spPr bwMode="auto">
          <a:xfrm>
            <a:off x="9056688" y="1982788"/>
            <a:ext cx="116363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1000"/>
              </a:spcAft>
            </a:pPr>
            <a:r>
              <a:rPr lang="en-US" altLang="zh-CN" sz="1600">
                <a:solidFill>
                  <a:schemeClr val="bg1"/>
                </a:solidFill>
              </a:rPr>
              <a:t>TEXT HERE</a:t>
            </a:r>
            <a:endParaRPr lang="zh-CN" altLang="en-US" sz="1600">
              <a:solidFill>
                <a:schemeClr val="bg1"/>
              </a:solidFill>
            </a:endParaRPr>
          </a:p>
        </p:txBody>
      </p:sp>
      <p:sp>
        <p:nvSpPr>
          <p:cNvPr id="42003" name="文本框 37"/>
          <p:cNvSpPr txBox="1">
            <a:spLocks noChangeArrowheads="1"/>
          </p:cNvSpPr>
          <p:nvPr/>
        </p:nvSpPr>
        <p:spPr bwMode="auto">
          <a:xfrm>
            <a:off x="1563688" y="2457450"/>
            <a:ext cx="1979612"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14000"/>
              </a:lnSpc>
              <a:spcAft>
                <a:spcPts val="1000"/>
              </a:spcAft>
            </a:pPr>
            <a:r>
              <a:rPr lang="en-US" altLang="zh-CN" sz="1400">
                <a:solidFill>
                  <a:schemeClr val="bg1"/>
                </a:solidFill>
              </a:rPr>
              <a:t>It looks even better with you using this text. Whoever evaluates your text cannot evaluate the way you write. </a:t>
            </a:r>
            <a:endParaRPr lang="zh-CN" altLang="en-US" sz="1400">
              <a:solidFill>
                <a:schemeClr val="bg1"/>
              </a:solidFill>
            </a:endParaRPr>
          </a:p>
        </p:txBody>
      </p:sp>
      <p:sp>
        <p:nvSpPr>
          <p:cNvPr id="42004" name="文本框 38"/>
          <p:cNvSpPr txBox="1">
            <a:spLocks noChangeArrowheads="1"/>
          </p:cNvSpPr>
          <p:nvPr/>
        </p:nvSpPr>
        <p:spPr bwMode="auto">
          <a:xfrm>
            <a:off x="3925888" y="2457450"/>
            <a:ext cx="1979612"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14000"/>
              </a:lnSpc>
              <a:spcAft>
                <a:spcPts val="1000"/>
              </a:spcAft>
            </a:pPr>
            <a:r>
              <a:rPr lang="en-US" altLang="zh-CN" sz="1400">
                <a:solidFill>
                  <a:schemeClr val="bg1"/>
                </a:solidFill>
              </a:rPr>
              <a:t>It looks even better with you using this text. Whoever evaluates your text cannot evaluate the way you write. </a:t>
            </a:r>
            <a:endParaRPr lang="zh-CN" altLang="en-US" sz="1400">
              <a:solidFill>
                <a:schemeClr val="bg1"/>
              </a:solidFill>
            </a:endParaRPr>
          </a:p>
        </p:txBody>
      </p:sp>
      <p:sp>
        <p:nvSpPr>
          <p:cNvPr id="42005" name="文本框 39"/>
          <p:cNvSpPr txBox="1">
            <a:spLocks noChangeArrowheads="1"/>
          </p:cNvSpPr>
          <p:nvPr/>
        </p:nvSpPr>
        <p:spPr bwMode="auto">
          <a:xfrm>
            <a:off x="6284913" y="2457450"/>
            <a:ext cx="1981200"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14000"/>
              </a:lnSpc>
              <a:spcAft>
                <a:spcPts val="1000"/>
              </a:spcAft>
            </a:pPr>
            <a:r>
              <a:rPr lang="en-US" altLang="zh-CN" sz="1400">
                <a:solidFill>
                  <a:schemeClr val="bg1"/>
                </a:solidFill>
              </a:rPr>
              <a:t>It looks even better with you using this text. Whoever evaluates your text cannot evaluate the way you write. </a:t>
            </a:r>
            <a:endParaRPr lang="zh-CN" altLang="en-US" sz="1400">
              <a:solidFill>
                <a:schemeClr val="bg1"/>
              </a:solidFill>
            </a:endParaRPr>
          </a:p>
        </p:txBody>
      </p:sp>
      <p:sp>
        <p:nvSpPr>
          <p:cNvPr id="42006" name="文本框 40"/>
          <p:cNvSpPr txBox="1">
            <a:spLocks noChangeArrowheads="1"/>
          </p:cNvSpPr>
          <p:nvPr/>
        </p:nvSpPr>
        <p:spPr bwMode="auto">
          <a:xfrm>
            <a:off x="8645525" y="2457450"/>
            <a:ext cx="1979613"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14000"/>
              </a:lnSpc>
              <a:spcAft>
                <a:spcPts val="1000"/>
              </a:spcAft>
            </a:pPr>
            <a:r>
              <a:rPr lang="en-US" altLang="zh-CN" sz="1400">
                <a:solidFill>
                  <a:schemeClr val="bg1"/>
                </a:solidFill>
              </a:rPr>
              <a:t>It looks even better with you using this text. Whoever evaluates your text cannot evaluate the way you write. </a:t>
            </a:r>
            <a:endParaRPr lang="zh-CN" altLang="en-US" sz="1400">
              <a:solidFill>
                <a:schemeClr val="bg1"/>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44034"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矩形 4"/>
          <p:cNvSpPr/>
          <p:nvPr/>
        </p:nvSpPr>
        <p:spPr>
          <a:xfrm>
            <a:off x="838200" y="1676400"/>
            <a:ext cx="10512425" cy="900113"/>
          </a:xfrm>
          <a:prstGeom prst="rect">
            <a:avLst/>
          </a:prstGeom>
        </p:spPr>
        <p:txBody>
          <a:bodyPr>
            <a:spAutoFit/>
          </a:bodyPr>
          <a:lstStyle/>
          <a:p>
            <a:pPr fontAlgn="auto">
              <a:lnSpc>
                <a:spcPct val="125000"/>
              </a:lnSpc>
              <a:spcBef>
                <a:spcPts val="0"/>
              </a:spcBef>
              <a:spcAft>
                <a:spcPts val="0"/>
              </a:spcAft>
              <a:buFontTx/>
              <a:buNone/>
              <a:defRPr/>
            </a:pPr>
            <a:r>
              <a:rPr lang="en-US" altLang="zh-CN" sz="1400" dirty="0">
                <a:solidFill>
                  <a:schemeClr val="tx1">
                    <a:lumMod val="65000"/>
                    <a:lumOff val="35000"/>
                  </a:schemeClr>
                </a:solidFill>
                <a:latin typeface="+mn-lt"/>
                <a:ea typeface="+mn-ea"/>
              </a:rPr>
              <a:t>Your design looks awesome by the way. People tend to read writing. This text will not appear in a consistent order. Using default text is a simple way to create the appearance of content without having to create it. Humans are creative beings. If it is not real text, they will focus on the design.</a:t>
            </a:r>
            <a:endParaRPr lang="en-US" altLang="zh-CN" sz="1400" dirty="0">
              <a:solidFill>
                <a:schemeClr val="tx1">
                  <a:lumMod val="65000"/>
                  <a:lumOff val="35000"/>
                </a:schemeClr>
              </a:solidFill>
              <a:latin typeface="+mn-lt"/>
              <a:ea typeface="+mn-ea"/>
            </a:endParaRPr>
          </a:p>
        </p:txBody>
      </p:sp>
      <p:sp>
        <p:nvSpPr>
          <p:cNvPr id="9" name="圆角矩形 8"/>
          <p:cNvSpPr/>
          <p:nvPr/>
        </p:nvSpPr>
        <p:spPr>
          <a:xfrm>
            <a:off x="839788" y="3060700"/>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60%</a:t>
            </a:r>
            <a:endParaRPr lang="zh-CN" altLang="en-US" sz="1600" dirty="0">
              <a:solidFill>
                <a:schemeClr val="tx1"/>
              </a:solidFill>
            </a:endParaRPr>
          </a:p>
        </p:txBody>
      </p:sp>
      <p:sp>
        <p:nvSpPr>
          <p:cNvPr id="10" name="圆角矩形 9"/>
          <p:cNvSpPr/>
          <p:nvPr/>
        </p:nvSpPr>
        <p:spPr>
          <a:xfrm>
            <a:off x="4156075" y="3060700"/>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40%</a:t>
            </a:r>
            <a:endParaRPr lang="zh-CN" altLang="en-US" sz="1600" dirty="0">
              <a:solidFill>
                <a:schemeClr val="tx1"/>
              </a:solidFill>
            </a:endParaRPr>
          </a:p>
        </p:txBody>
      </p:sp>
      <p:sp>
        <p:nvSpPr>
          <p:cNvPr id="11" name="圆角矩形 10"/>
          <p:cNvSpPr/>
          <p:nvPr/>
        </p:nvSpPr>
        <p:spPr>
          <a:xfrm>
            <a:off x="1854200" y="3060700"/>
            <a:ext cx="2144713" cy="42862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圆角矩形 11"/>
          <p:cNvSpPr/>
          <p:nvPr/>
        </p:nvSpPr>
        <p:spPr>
          <a:xfrm>
            <a:off x="839788" y="3757613"/>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70%</a:t>
            </a:r>
            <a:endParaRPr lang="zh-CN" altLang="en-US" sz="1600" dirty="0">
              <a:solidFill>
                <a:schemeClr val="tx1"/>
              </a:solidFill>
            </a:endParaRPr>
          </a:p>
        </p:txBody>
      </p:sp>
      <p:sp>
        <p:nvSpPr>
          <p:cNvPr id="13" name="圆角矩形 12"/>
          <p:cNvSpPr/>
          <p:nvPr/>
        </p:nvSpPr>
        <p:spPr>
          <a:xfrm>
            <a:off x="4156075" y="3757613"/>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30%</a:t>
            </a:r>
            <a:endParaRPr lang="zh-CN" altLang="en-US" sz="1600" dirty="0">
              <a:solidFill>
                <a:schemeClr val="tx1"/>
              </a:solidFill>
            </a:endParaRPr>
          </a:p>
        </p:txBody>
      </p:sp>
      <p:sp>
        <p:nvSpPr>
          <p:cNvPr id="14" name="圆角矩形 13"/>
          <p:cNvSpPr/>
          <p:nvPr/>
        </p:nvSpPr>
        <p:spPr>
          <a:xfrm>
            <a:off x="1854200" y="3757613"/>
            <a:ext cx="2144713" cy="428625"/>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圆角矩形 14"/>
          <p:cNvSpPr/>
          <p:nvPr/>
        </p:nvSpPr>
        <p:spPr>
          <a:xfrm>
            <a:off x="839788" y="4454525"/>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40%</a:t>
            </a:r>
            <a:endParaRPr lang="zh-CN" altLang="en-US" sz="1600" dirty="0">
              <a:solidFill>
                <a:schemeClr val="tx1"/>
              </a:solidFill>
            </a:endParaRPr>
          </a:p>
        </p:txBody>
      </p:sp>
      <p:sp>
        <p:nvSpPr>
          <p:cNvPr id="16" name="圆角矩形 15"/>
          <p:cNvSpPr/>
          <p:nvPr/>
        </p:nvSpPr>
        <p:spPr>
          <a:xfrm>
            <a:off x="4156075" y="4454525"/>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60%</a:t>
            </a:r>
            <a:endParaRPr lang="zh-CN" altLang="en-US" sz="1600" dirty="0">
              <a:solidFill>
                <a:schemeClr val="tx1"/>
              </a:solidFill>
            </a:endParaRPr>
          </a:p>
        </p:txBody>
      </p:sp>
      <p:sp>
        <p:nvSpPr>
          <p:cNvPr id="17" name="圆角矩形 16"/>
          <p:cNvSpPr/>
          <p:nvPr/>
        </p:nvSpPr>
        <p:spPr>
          <a:xfrm>
            <a:off x="1854200" y="4454525"/>
            <a:ext cx="2144713" cy="42862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8" name="圆角矩形 17"/>
          <p:cNvSpPr/>
          <p:nvPr/>
        </p:nvSpPr>
        <p:spPr>
          <a:xfrm>
            <a:off x="839788" y="5151438"/>
            <a:ext cx="857250"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30%</a:t>
            </a:r>
            <a:endParaRPr lang="zh-CN" altLang="en-US" sz="1600" dirty="0">
              <a:solidFill>
                <a:schemeClr val="tx1"/>
              </a:solidFill>
            </a:endParaRPr>
          </a:p>
        </p:txBody>
      </p:sp>
      <p:sp>
        <p:nvSpPr>
          <p:cNvPr id="19" name="圆角矩形 18"/>
          <p:cNvSpPr/>
          <p:nvPr/>
        </p:nvSpPr>
        <p:spPr>
          <a:xfrm>
            <a:off x="4156075" y="5151438"/>
            <a:ext cx="858838" cy="428625"/>
          </a:xfrm>
          <a:prstGeom prst="roundRect">
            <a:avLst>
              <a:gd name="adj" fmla="val 50000"/>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solidFill>
                  <a:schemeClr val="tx1"/>
                </a:solidFill>
              </a:rPr>
              <a:t>70%</a:t>
            </a:r>
            <a:endParaRPr lang="zh-CN" altLang="en-US" sz="1600" dirty="0">
              <a:solidFill>
                <a:schemeClr val="tx1"/>
              </a:solidFill>
            </a:endParaRPr>
          </a:p>
        </p:txBody>
      </p:sp>
      <p:sp>
        <p:nvSpPr>
          <p:cNvPr id="20" name="圆角矩形 19"/>
          <p:cNvSpPr/>
          <p:nvPr/>
        </p:nvSpPr>
        <p:spPr>
          <a:xfrm>
            <a:off x="1854200" y="5151438"/>
            <a:ext cx="2144713" cy="428625"/>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4048" name="文本框 20"/>
          <p:cNvSpPr txBox="1">
            <a:spLocks noChangeArrowheads="1"/>
          </p:cNvSpPr>
          <p:nvPr/>
        </p:nvSpPr>
        <p:spPr bwMode="auto">
          <a:xfrm>
            <a:off x="2157413" y="3121025"/>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400">
                <a:solidFill>
                  <a:schemeClr val="bg1"/>
                </a:solidFill>
              </a:rPr>
              <a:t>TEXT GOES HERE</a:t>
            </a:r>
            <a:endParaRPr lang="zh-CN" altLang="en-US" sz="1400">
              <a:solidFill>
                <a:schemeClr val="bg1"/>
              </a:solidFill>
            </a:endParaRPr>
          </a:p>
        </p:txBody>
      </p:sp>
      <p:sp>
        <p:nvSpPr>
          <p:cNvPr id="44049" name="文本框 21"/>
          <p:cNvSpPr txBox="1">
            <a:spLocks noChangeArrowheads="1"/>
          </p:cNvSpPr>
          <p:nvPr/>
        </p:nvSpPr>
        <p:spPr bwMode="auto">
          <a:xfrm>
            <a:off x="2157413" y="3817938"/>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400">
                <a:solidFill>
                  <a:schemeClr val="bg1"/>
                </a:solidFill>
              </a:rPr>
              <a:t>TEXT GOES HERE</a:t>
            </a:r>
            <a:endParaRPr lang="zh-CN" altLang="en-US" sz="1400">
              <a:solidFill>
                <a:schemeClr val="bg1"/>
              </a:solidFill>
            </a:endParaRPr>
          </a:p>
        </p:txBody>
      </p:sp>
      <p:sp>
        <p:nvSpPr>
          <p:cNvPr id="44050" name="文本框 22"/>
          <p:cNvSpPr txBox="1">
            <a:spLocks noChangeArrowheads="1"/>
          </p:cNvSpPr>
          <p:nvPr/>
        </p:nvSpPr>
        <p:spPr bwMode="auto">
          <a:xfrm>
            <a:off x="2157413" y="4514850"/>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400">
                <a:solidFill>
                  <a:schemeClr val="bg1"/>
                </a:solidFill>
              </a:rPr>
              <a:t>TEXT GOES HERE</a:t>
            </a:r>
            <a:endParaRPr lang="zh-CN" altLang="en-US" sz="1400">
              <a:solidFill>
                <a:schemeClr val="bg1"/>
              </a:solidFill>
            </a:endParaRPr>
          </a:p>
        </p:txBody>
      </p:sp>
      <p:sp>
        <p:nvSpPr>
          <p:cNvPr id="44051" name="文本框 23"/>
          <p:cNvSpPr txBox="1">
            <a:spLocks noChangeArrowheads="1"/>
          </p:cNvSpPr>
          <p:nvPr/>
        </p:nvSpPr>
        <p:spPr bwMode="auto">
          <a:xfrm>
            <a:off x="2157413" y="5211763"/>
            <a:ext cx="1538287"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400">
                <a:solidFill>
                  <a:schemeClr val="bg1"/>
                </a:solidFill>
              </a:rPr>
              <a:t>TEXT GOES HERE</a:t>
            </a:r>
            <a:endParaRPr lang="zh-CN" altLang="en-US" sz="1400">
              <a:solidFill>
                <a:schemeClr val="bg1"/>
              </a:solidFill>
            </a:endParaRPr>
          </a:p>
        </p:txBody>
      </p:sp>
      <p:sp>
        <p:nvSpPr>
          <p:cNvPr id="25" name="文本框 24"/>
          <p:cNvSpPr txBox="1"/>
          <p:nvPr/>
        </p:nvSpPr>
        <p:spPr>
          <a:xfrm>
            <a:off x="6096000" y="3014663"/>
            <a:ext cx="2427288" cy="1016000"/>
          </a:xfrm>
          <a:prstGeom prst="rect">
            <a:avLst/>
          </a:prstGeom>
          <a:noFill/>
        </p:spPr>
        <p:txBody>
          <a:bodyPr wrap="none">
            <a:spAutoFit/>
          </a:bodyPr>
          <a:lstStyle/>
          <a:p>
            <a:pPr fontAlgn="auto">
              <a:spcBef>
                <a:spcPts val="0"/>
              </a:spcBef>
              <a:spcAft>
                <a:spcPts val="0"/>
              </a:spcAft>
              <a:buFontTx/>
              <a:buNone/>
              <a:defRPr/>
            </a:pPr>
            <a:r>
              <a:rPr lang="en-US" altLang="zh-CN" sz="6000" dirty="0">
                <a:solidFill>
                  <a:srgbClr val="4AD1EA"/>
                </a:solidFill>
                <a:latin typeface="+mj-lt"/>
                <a:ea typeface="+mn-ea"/>
              </a:rPr>
              <a:t>15,390</a:t>
            </a:r>
            <a:endParaRPr lang="zh-CN" altLang="en-US" sz="6000" dirty="0">
              <a:solidFill>
                <a:srgbClr val="4AD1EA"/>
              </a:solidFill>
              <a:latin typeface="+mj-lt"/>
              <a:ea typeface="+mn-ea"/>
            </a:endParaRPr>
          </a:p>
        </p:txBody>
      </p:sp>
      <p:sp>
        <p:nvSpPr>
          <p:cNvPr id="26" name="文本框 25"/>
          <p:cNvSpPr txBox="1"/>
          <p:nvPr/>
        </p:nvSpPr>
        <p:spPr>
          <a:xfrm>
            <a:off x="8431213" y="3487738"/>
            <a:ext cx="2227262" cy="338137"/>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ADD YOUR TEXT HERE</a:t>
            </a:r>
            <a:endParaRPr lang="zh-CN" altLang="en-US" sz="1600" dirty="0">
              <a:solidFill>
                <a:schemeClr val="tx1">
                  <a:lumMod val="65000"/>
                  <a:lumOff val="35000"/>
                </a:schemeClr>
              </a:solidFill>
              <a:latin typeface="+mn-lt"/>
              <a:ea typeface="+mn-ea"/>
            </a:endParaRPr>
          </a:p>
        </p:txBody>
      </p:sp>
      <p:sp>
        <p:nvSpPr>
          <p:cNvPr id="27" name="文本框 26"/>
          <p:cNvSpPr txBox="1"/>
          <p:nvPr/>
        </p:nvSpPr>
        <p:spPr>
          <a:xfrm>
            <a:off x="6096000" y="4503738"/>
            <a:ext cx="2427288" cy="1016000"/>
          </a:xfrm>
          <a:prstGeom prst="rect">
            <a:avLst/>
          </a:prstGeom>
          <a:noFill/>
        </p:spPr>
        <p:txBody>
          <a:bodyPr wrap="none">
            <a:spAutoFit/>
          </a:bodyPr>
          <a:lstStyle/>
          <a:p>
            <a:pPr fontAlgn="auto">
              <a:spcBef>
                <a:spcPts val="0"/>
              </a:spcBef>
              <a:spcAft>
                <a:spcPts val="0"/>
              </a:spcAft>
              <a:buFontTx/>
              <a:buNone/>
              <a:defRPr/>
            </a:pPr>
            <a:r>
              <a:rPr lang="en-US" altLang="zh-CN" sz="6000" dirty="0">
                <a:solidFill>
                  <a:schemeClr val="accent6"/>
                </a:solidFill>
                <a:latin typeface="+mj-lt"/>
                <a:ea typeface="+mn-ea"/>
              </a:rPr>
              <a:t>66,340</a:t>
            </a:r>
            <a:endParaRPr lang="zh-CN" altLang="en-US" sz="6000" dirty="0">
              <a:solidFill>
                <a:schemeClr val="accent6"/>
              </a:solidFill>
              <a:latin typeface="+mj-lt"/>
              <a:ea typeface="+mn-ea"/>
            </a:endParaRPr>
          </a:p>
        </p:txBody>
      </p:sp>
      <p:sp>
        <p:nvSpPr>
          <p:cNvPr id="28" name="文本框 27"/>
          <p:cNvSpPr txBox="1"/>
          <p:nvPr/>
        </p:nvSpPr>
        <p:spPr>
          <a:xfrm>
            <a:off x="8431213" y="4975225"/>
            <a:ext cx="2227262" cy="339725"/>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ADD YOUR TEXT HERE</a:t>
            </a:r>
            <a:endParaRPr lang="zh-CN" altLang="en-US" sz="1600" dirty="0">
              <a:solidFill>
                <a:schemeClr val="tx1">
                  <a:lumMod val="65000"/>
                  <a:lumOff val="35000"/>
                </a:schemeClr>
              </a:solidFill>
              <a:latin typeface="+mn-lt"/>
              <a:ea typeface="+mn-ea"/>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3"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13314"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9" name="圆角矩形 8"/>
          <p:cNvSpPr>
            <a:spLocks noChangeAspect="1"/>
          </p:cNvSpPr>
          <p:nvPr/>
        </p:nvSpPr>
        <p:spPr>
          <a:xfrm>
            <a:off x="839788" y="1920875"/>
            <a:ext cx="539750" cy="539750"/>
          </a:xfrm>
          <a:prstGeom prst="round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1</a:t>
            </a:r>
            <a:endParaRPr lang="zh-CN" altLang="en-US" sz="2800" dirty="0"/>
          </a:p>
        </p:txBody>
      </p:sp>
      <p:sp>
        <p:nvSpPr>
          <p:cNvPr id="10" name="圆角矩形 9"/>
          <p:cNvSpPr>
            <a:spLocks noChangeAspect="1"/>
          </p:cNvSpPr>
          <p:nvPr/>
        </p:nvSpPr>
        <p:spPr>
          <a:xfrm>
            <a:off x="839788" y="3259138"/>
            <a:ext cx="539750" cy="539750"/>
          </a:xfrm>
          <a:prstGeom prst="round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2</a:t>
            </a:r>
            <a:endParaRPr lang="zh-CN" altLang="en-US" sz="2800" dirty="0"/>
          </a:p>
        </p:txBody>
      </p:sp>
      <p:sp>
        <p:nvSpPr>
          <p:cNvPr id="11" name="圆角矩形 10"/>
          <p:cNvSpPr>
            <a:spLocks noChangeAspect="1"/>
          </p:cNvSpPr>
          <p:nvPr/>
        </p:nvSpPr>
        <p:spPr>
          <a:xfrm>
            <a:off x="839788" y="4597400"/>
            <a:ext cx="539750" cy="539750"/>
          </a:xfrm>
          <a:prstGeom prst="round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3</a:t>
            </a:r>
            <a:endParaRPr lang="zh-CN" altLang="en-US" sz="2800" dirty="0"/>
          </a:p>
        </p:txBody>
      </p:sp>
      <p:sp>
        <p:nvSpPr>
          <p:cNvPr id="13318" name="文本框 11"/>
          <p:cNvSpPr txBox="1">
            <a:spLocks noChangeArrowheads="1"/>
          </p:cNvSpPr>
          <p:nvPr/>
        </p:nvSpPr>
        <p:spPr bwMode="auto">
          <a:xfrm>
            <a:off x="1530350" y="1917700"/>
            <a:ext cx="257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solidFill>
                  <a:srgbClr val="4AD1EA"/>
                </a:solidFill>
              </a:rPr>
              <a:t>YOUR TEXT GOES HERE</a:t>
            </a:r>
            <a:endParaRPr lang="zh-CN" altLang="en-US">
              <a:solidFill>
                <a:srgbClr val="4AD1EA"/>
              </a:solidFill>
            </a:endParaRPr>
          </a:p>
        </p:txBody>
      </p:sp>
      <p:sp>
        <p:nvSpPr>
          <p:cNvPr id="13319" name="文本框 12"/>
          <p:cNvSpPr txBox="1">
            <a:spLocks noChangeArrowheads="1"/>
          </p:cNvSpPr>
          <p:nvPr/>
        </p:nvSpPr>
        <p:spPr bwMode="auto">
          <a:xfrm>
            <a:off x="1530350" y="2287588"/>
            <a:ext cx="4565650" cy="582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13320" name="文本框 13"/>
          <p:cNvSpPr txBox="1">
            <a:spLocks noChangeArrowheads="1"/>
          </p:cNvSpPr>
          <p:nvPr/>
        </p:nvSpPr>
        <p:spPr bwMode="auto">
          <a:xfrm>
            <a:off x="1530350" y="3259138"/>
            <a:ext cx="257333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solidFill>
                  <a:srgbClr val="4AD1EA"/>
                </a:solidFill>
              </a:rPr>
              <a:t>YOUR TEXT GOES HERE</a:t>
            </a:r>
            <a:endParaRPr lang="zh-CN" altLang="en-US">
              <a:solidFill>
                <a:srgbClr val="4AD1EA"/>
              </a:solidFill>
            </a:endParaRPr>
          </a:p>
        </p:txBody>
      </p:sp>
      <p:sp>
        <p:nvSpPr>
          <p:cNvPr id="13321" name="文本框 14"/>
          <p:cNvSpPr txBox="1">
            <a:spLocks noChangeArrowheads="1"/>
          </p:cNvSpPr>
          <p:nvPr/>
        </p:nvSpPr>
        <p:spPr bwMode="auto">
          <a:xfrm>
            <a:off x="1530350" y="3629025"/>
            <a:ext cx="4565650" cy="58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13322" name="文本框 15"/>
          <p:cNvSpPr txBox="1">
            <a:spLocks noChangeArrowheads="1"/>
          </p:cNvSpPr>
          <p:nvPr/>
        </p:nvSpPr>
        <p:spPr bwMode="auto">
          <a:xfrm>
            <a:off x="1530350" y="4619625"/>
            <a:ext cx="25733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a:solidFill>
                  <a:srgbClr val="4AD1EA"/>
                </a:solidFill>
              </a:rPr>
              <a:t>YOUR TEXT GOES HERE</a:t>
            </a:r>
            <a:endParaRPr lang="zh-CN" altLang="en-US">
              <a:solidFill>
                <a:srgbClr val="4AD1EA"/>
              </a:solidFill>
            </a:endParaRPr>
          </a:p>
        </p:txBody>
      </p:sp>
      <p:sp>
        <p:nvSpPr>
          <p:cNvPr id="13323" name="文本框 16"/>
          <p:cNvSpPr txBox="1">
            <a:spLocks noChangeArrowheads="1"/>
          </p:cNvSpPr>
          <p:nvPr/>
        </p:nvSpPr>
        <p:spPr bwMode="auto">
          <a:xfrm>
            <a:off x="1530350" y="4989513"/>
            <a:ext cx="4565650" cy="582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18" name="圆角矩形 17"/>
          <p:cNvSpPr>
            <a:spLocks noChangeAspect="1"/>
          </p:cNvSpPr>
          <p:nvPr/>
        </p:nvSpPr>
        <p:spPr>
          <a:xfrm>
            <a:off x="6097588" y="1920875"/>
            <a:ext cx="53975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4</a:t>
            </a:r>
            <a:endParaRPr lang="zh-CN" altLang="en-US" sz="2800" dirty="0"/>
          </a:p>
        </p:txBody>
      </p:sp>
      <p:sp>
        <p:nvSpPr>
          <p:cNvPr id="19" name="圆角矩形 18"/>
          <p:cNvSpPr>
            <a:spLocks noChangeAspect="1"/>
          </p:cNvSpPr>
          <p:nvPr/>
        </p:nvSpPr>
        <p:spPr>
          <a:xfrm>
            <a:off x="6097588" y="4597400"/>
            <a:ext cx="53975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6</a:t>
            </a:r>
            <a:endParaRPr lang="zh-CN" altLang="en-US" sz="2800" dirty="0"/>
          </a:p>
        </p:txBody>
      </p:sp>
      <p:sp>
        <p:nvSpPr>
          <p:cNvPr id="20" name="文本框 19"/>
          <p:cNvSpPr txBox="1"/>
          <p:nvPr/>
        </p:nvSpPr>
        <p:spPr>
          <a:xfrm>
            <a:off x="6788150" y="1917700"/>
            <a:ext cx="2573338" cy="369888"/>
          </a:xfrm>
          <a:prstGeom prst="rect">
            <a:avLst/>
          </a:prstGeom>
          <a:noFill/>
        </p:spPr>
        <p:txBody>
          <a:bodyPr wrap="none">
            <a:spAutoFit/>
          </a:bodyPr>
          <a:lstStyle/>
          <a:p>
            <a:pPr fontAlgn="auto">
              <a:spcBef>
                <a:spcPts val="0"/>
              </a:spcBef>
              <a:spcAft>
                <a:spcPts val="0"/>
              </a:spcAft>
              <a:buFontTx/>
              <a:buNone/>
              <a:defRPr/>
            </a:pPr>
            <a:r>
              <a:rPr lang="en-US" altLang="zh-CN" dirty="0">
                <a:solidFill>
                  <a:schemeClr val="accent6"/>
                </a:solidFill>
                <a:latin typeface="+mn-lt"/>
                <a:ea typeface="+mn-ea"/>
              </a:rPr>
              <a:t>YOUR TEXT GOES HERE</a:t>
            </a:r>
            <a:endParaRPr lang="zh-CN" altLang="en-US" dirty="0">
              <a:solidFill>
                <a:schemeClr val="accent6"/>
              </a:solidFill>
              <a:latin typeface="+mn-lt"/>
              <a:ea typeface="+mn-ea"/>
            </a:endParaRPr>
          </a:p>
        </p:txBody>
      </p:sp>
      <p:sp>
        <p:nvSpPr>
          <p:cNvPr id="13327" name="文本框 20"/>
          <p:cNvSpPr txBox="1">
            <a:spLocks noChangeArrowheads="1"/>
          </p:cNvSpPr>
          <p:nvPr/>
        </p:nvSpPr>
        <p:spPr bwMode="auto">
          <a:xfrm>
            <a:off x="6788150" y="2287588"/>
            <a:ext cx="4565650" cy="582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22" name="文本框 21"/>
          <p:cNvSpPr txBox="1"/>
          <p:nvPr/>
        </p:nvSpPr>
        <p:spPr>
          <a:xfrm>
            <a:off x="6788150" y="3259138"/>
            <a:ext cx="2573338" cy="369887"/>
          </a:xfrm>
          <a:prstGeom prst="rect">
            <a:avLst/>
          </a:prstGeom>
          <a:noFill/>
        </p:spPr>
        <p:txBody>
          <a:bodyPr wrap="none">
            <a:spAutoFit/>
          </a:bodyPr>
          <a:lstStyle/>
          <a:p>
            <a:pPr fontAlgn="auto">
              <a:spcBef>
                <a:spcPts val="0"/>
              </a:spcBef>
              <a:spcAft>
                <a:spcPts val="0"/>
              </a:spcAft>
              <a:buFontTx/>
              <a:buNone/>
              <a:defRPr/>
            </a:pPr>
            <a:r>
              <a:rPr lang="en-US" altLang="zh-CN" dirty="0">
                <a:solidFill>
                  <a:schemeClr val="accent6"/>
                </a:solidFill>
                <a:latin typeface="+mn-lt"/>
                <a:ea typeface="+mn-ea"/>
              </a:rPr>
              <a:t>YOUR TEXT GOES HERE</a:t>
            </a:r>
            <a:endParaRPr lang="zh-CN" altLang="en-US" dirty="0">
              <a:solidFill>
                <a:schemeClr val="accent6"/>
              </a:solidFill>
              <a:latin typeface="+mn-lt"/>
              <a:ea typeface="+mn-ea"/>
            </a:endParaRPr>
          </a:p>
        </p:txBody>
      </p:sp>
      <p:sp>
        <p:nvSpPr>
          <p:cNvPr id="13329" name="文本框 22"/>
          <p:cNvSpPr txBox="1">
            <a:spLocks noChangeArrowheads="1"/>
          </p:cNvSpPr>
          <p:nvPr/>
        </p:nvSpPr>
        <p:spPr bwMode="auto">
          <a:xfrm>
            <a:off x="6788150" y="3629025"/>
            <a:ext cx="4565650" cy="582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24" name="文本框 23"/>
          <p:cNvSpPr txBox="1"/>
          <p:nvPr/>
        </p:nvSpPr>
        <p:spPr>
          <a:xfrm>
            <a:off x="6788150" y="4619625"/>
            <a:ext cx="2573338" cy="369888"/>
          </a:xfrm>
          <a:prstGeom prst="rect">
            <a:avLst/>
          </a:prstGeom>
          <a:noFill/>
        </p:spPr>
        <p:txBody>
          <a:bodyPr wrap="none">
            <a:spAutoFit/>
          </a:bodyPr>
          <a:lstStyle/>
          <a:p>
            <a:pPr fontAlgn="auto">
              <a:spcBef>
                <a:spcPts val="0"/>
              </a:spcBef>
              <a:spcAft>
                <a:spcPts val="0"/>
              </a:spcAft>
              <a:buFontTx/>
              <a:buNone/>
              <a:defRPr/>
            </a:pPr>
            <a:r>
              <a:rPr lang="en-US" altLang="zh-CN" dirty="0">
                <a:solidFill>
                  <a:schemeClr val="accent6"/>
                </a:solidFill>
                <a:latin typeface="+mn-lt"/>
                <a:ea typeface="+mn-ea"/>
              </a:rPr>
              <a:t>YOUR TEXT GOES HERE</a:t>
            </a:r>
            <a:endParaRPr lang="zh-CN" altLang="en-US" dirty="0">
              <a:solidFill>
                <a:schemeClr val="accent6"/>
              </a:solidFill>
              <a:latin typeface="+mn-lt"/>
              <a:ea typeface="+mn-ea"/>
            </a:endParaRPr>
          </a:p>
        </p:txBody>
      </p:sp>
      <p:sp>
        <p:nvSpPr>
          <p:cNvPr id="13331" name="文本框 24"/>
          <p:cNvSpPr txBox="1">
            <a:spLocks noChangeArrowheads="1"/>
          </p:cNvSpPr>
          <p:nvPr/>
        </p:nvSpPr>
        <p:spPr bwMode="auto">
          <a:xfrm>
            <a:off x="6788150" y="4989513"/>
            <a:ext cx="4565650" cy="582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14000"/>
              </a:lnSpc>
              <a:spcAft>
                <a:spcPts val="1000"/>
              </a:spcAft>
            </a:pPr>
            <a:r>
              <a:rPr lang="en-US" altLang="zh-CN" sz="1400"/>
              <a:t>It looks even better with you using this text. Whoever evaluates your text cannot evaluate the way you write. </a:t>
            </a:r>
            <a:endParaRPr lang="zh-CN" altLang="en-US" sz="1400"/>
          </a:p>
        </p:txBody>
      </p:sp>
      <p:sp>
        <p:nvSpPr>
          <p:cNvPr id="26" name="圆角矩形 25"/>
          <p:cNvSpPr>
            <a:spLocks noChangeAspect="1"/>
          </p:cNvSpPr>
          <p:nvPr/>
        </p:nvSpPr>
        <p:spPr>
          <a:xfrm>
            <a:off x="6097588" y="3259138"/>
            <a:ext cx="53975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800" dirty="0"/>
              <a:t>5</a:t>
            </a:r>
            <a:endParaRPr lang="zh-CN" altLang="en-US" sz="2800" dirty="0"/>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46082"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graphicFrame>
        <p:nvGraphicFramePr>
          <p:cNvPr id="46083" name="图表 4"/>
          <p:cNvGraphicFramePr/>
          <p:nvPr/>
        </p:nvGraphicFramePr>
        <p:xfrm>
          <a:off x="1581150" y="1798638"/>
          <a:ext cx="2081213" cy="2081212"/>
        </p:xfrm>
        <a:graphic>
          <a:graphicData uri="http://schemas.openxmlformats.org/presentationml/2006/ole">
            <mc:AlternateContent xmlns:mc="http://schemas.openxmlformats.org/markup-compatibility/2006">
              <mc:Choice xmlns:v="urn:schemas-microsoft-com:vml" Requires="v">
                <p:oleObj spid="_x0000_s46120" name="" r:id="rId1" imgW="2084705" imgH="2084705" progId="Excel.Chart.8">
                  <p:embed/>
                </p:oleObj>
              </mc:Choice>
              <mc:Fallback>
                <p:oleObj name="" r:id="rId1" imgW="2084705" imgH="2084705" progId="Excel.Chart.8">
                  <p:embed/>
                  <p:pic>
                    <p:nvPicPr>
                      <p:cNvPr id="0" name="图表 4"/>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81150" y="1798638"/>
                        <a:ext cx="2081213" cy="208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9" name="椭圆 8"/>
          <p:cNvSpPr>
            <a:spLocks noChangeAspect="1"/>
          </p:cNvSpPr>
          <p:nvPr/>
        </p:nvSpPr>
        <p:spPr>
          <a:xfrm>
            <a:off x="1720850" y="1939925"/>
            <a:ext cx="1800225" cy="180022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aphicFrame>
        <p:nvGraphicFramePr>
          <p:cNvPr id="46085" name="图表 9"/>
          <p:cNvGraphicFramePr/>
          <p:nvPr/>
        </p:nvGraphicFramePr>
        <p:xfrm>
          <a:off x="3897313" y="1798638"/>
          <a:ext cx="2081212" cy="2081212"/>
        </p:xfrm>
        <a:graphic>
          <a:graphicData uri="http://schemas.openxmlformats.org/presentationml/2006/ole">
            <mc:AlternateContent xmlns:mc="http://schemas.openxmlformats.org/markup-compatibility/2006">
              <mc:Choice xmlns:v="urn:schemas-microsoft-com:vml" Requires="v">
                <p:oleObj spid="_x0000_s46121" name="" r:id="rId3" imgW="2084705" imgH="2084705" progId="Excel.Chart.8">
                  <p:embed/>
                </p:oleObj>
              </mc:Choice>
              <mc:Fallback>
                <p:oleObj name="" r:id="rId3" imgW="2084705" imgH="2084705" progId="Excel.Chart.8">
                  <p:embed/>
                  <p:pic>
                    <p:nvPicPr>
                      <p:cNvPr id="0" name="图表 9"/>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97313" y="1798638"/>
                        <a:ext cx="2081212" cy="208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11" name="椭圆 10"/>
          <p:cNvSpPr>
            <a:spLocks noChangeAspect="1"/>
          </p:cNvSpPr>
          <p:nvPr/>
        </p:nvSpPr>
        <p:spPr>
          <a:xfrm>
            <a:off x="4037013" y="1939925"/>
            <a:ext cx="1800225" cy="1800225"/>
          </a:xfrm>
          <a:prstGeom prst="ellipse">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aphicFrame>
        <p:nvGraphicFramePr>
          <p:cNvPr id="46087" name="图表 11"/>
          <p:cNvGraphicFramePr/>
          <p:nvPr/>
        </p:nvGraphicFramePr>
        <p:xfrm>
          <a:off x="6213475" y="1798638"/>
          <a:ext cx="2081213" cy="2081212"/>
        </p:xfrm>
        <a:graphic>
          <a:graphicData uri="http://schemas.openxmlformats.org/presentationml/2006/ole">
            <mc:AlternateContent xmlns:mc="http://schemas.openxmlformats.org/markup-compatibility/2006">
              <mc:Choice xmlns:v="urn:schemas-microsoft-com:vml" Requires="v">
                <p:oleObj spid="_x0000_s46122" name="" r:id="rId5" imgW="2084705" imgH="2084705" progId="Excel.Chart.8">
                  <p:embed/>
                </p:oleObj>
              </mc:Choice>
              <mc:Fallback>
                <p:oleObj name="" r:id="rId5" imgW="2084705" imgH="2084705" progId="Excel.Chart.8">
                  <p:embed/>
                  <p:pic>
                    <p:nvPicPr>
                      <p:cNvPr id="0" name="图表 11"/>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13475" y="1798638"/>
                        <a:ext cx="2081213" cy="208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13" name="椭圆 12"/>
          <p:cNvSpPr>
            <a:spLocks noChangeAspect="1"/>
          </p:cNvSpPr>
          <p:nvPr/>
        </p:nvSpPr>
        <p:spPr>
          <a:xfrm>
            <a:off x="6354763" y="1939925"/>
            <a:ext cx="1800225" cy="1800225"/>
          </a:xfrm>
          <a:prstGeom prst="ellipse">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graphicFrame>
        <p:nvGraphicFramePr>
          <p:cNvPr id="46089" name="图表 13"/>
          <p:cNvGraphicFramePr/>
          <p:nvPr/>
        </p:nvGraphicFramePr>
        <p:xfrm>
          <a:off x="8529638" y="1798638"/>
          <a:ext cx="2081212" cy="2081212"/>
        </p:xfrm>
        <a:graphic>
          <a:graphicData uri="http://schemas.openxmlformats.org/presentationml/2006/ole">
            <mc:AlternateContent xmlns:mc="http://schemas.openxmlformats.org/markup-compatibility/2006">
              <mc:Choice xmlns:v="urn:schemas-microsoft-com:vml" Requires="v">
                <p:oleObj spid="_x0000_s46123" name="" r:id="rId7" imgW="2084705" imgH="2084705" progId="Excel.Chart.8">
                  <p:embed/>
                </p:oleObj>
              </mc:Choice>
              <mc:Fallback>
                <p:oleObj name="" r:id="rId7" imgW="2084705" imgH="2084705" progId="Excel.Chart.8">
                  <p:embed/>
                  <p:pic>
                    <p:nvPicPr>
                      <p:cNvPr id="0" name="图表 13"/>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529638" y="1798638"/>
                        <a:ext cx="2081212" cy="2081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15" name="椭圆 14"/>
          <p:cNvSpPr>
            <a:spLocks noChangeAspect="1"/>
          </p:cNvSpPr>
          <p:nvPr/>
        </p:nvSpPr>
        <p:spPr>
          <a:xfrm>
            <a:off x="8670925" y="1939925"/>
            <a:ext cx="1800225" cy="1800225"/>
          </a:xfrm>
          <a:prstGeom prst="ellipse">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文本框 15"/>
          <p:cNvSpPr txBox="1"/>
          <p:nvPr/>
        </p:nvSpPr>
        <p:spPr>
          <a:xfrm>
            <a:off x="1946275" y="3925888"/>
            <a:ext cx="1350963" cy="830262"/>
          </a:xfrm>
          <a:prstGeom prst="rect">
            <a:avLst/>
          </a:prstGeom>
          <a:noFill/>
        </p:spPr>
        <p:txBody>
          <a:bodyPr wrap="none">
            <a:spAutoFit/>
          </a:bodyPr>
          <a:lstStyle/>
          <a:p>
            <a:pPr algn="ctr" fontAlgn="auto">
              <a:spcBef>
                <a:spcPts val="0"/>
              </a:spcBef>
              <a:spcAft>
                <a:spcPts val="0"/>
              </a:spcAft>
              <a:buFontTx/>
              <a:buNone/>
              <a:defRPr/>
            </a:pPr>
            <a:r>
              <a:rPr lang="en-US" altLang="zh-CN" sz="4800" dirty="0">
                <a:solidFill>
                  <a:schemeClr val="accent6"/>
                </a:solidFill>
                <a:latin typeface="+mj-lt"/>
                <a:ea typeface="+mn-ea"/>
              </a:rPr>
              <a:t>60%</a:t>
            </a:r>
            <a:endParaRPr lang="zh-CN" altLang="en-US" sz="4800" dirty="0">
              <a:solidFill>
                <a:schemeClr val="accent6"/>
              </a:solidFill>
              <a:latin typeface="+mj-lt"/>
              <a:ea typeface="+mn-ea"/>
            </a:endParaRPr>
          </a:p>
        </p:txBody>
      </p:sp>
      <p:sp>
        <p:nvSpPr>
          <p:cNvPr id="17" name="文本框 16"/>
          <p:cNvSpPr txBox="1"/>
          <p:nvPr/>
        </p:nvSpPr>
        <p:spPr>
          <a:xfrm>
            <a:off x="4262438" y="3925888"/>
            <a:ext cx="1350962" cy="830262"/>
          </a:xfrm>
          <a:prstGeom prst="rect">
            <a:avLst/>
          </a:prstGeom>
          <a:noFill/>
        </p:spPr>
        <p:txBody>
          <a:bodyPr wrap="none">
            <a:spAutoFit/>
          </a:bodyPr>
          <a:lstStyle/>
          <a:p>
            <a:pPr algn="ctr" fontAlgn="auto">
              <a:spcBef>
                <a:spcPts val="0"/>
              </a:spcBef>
              <a:spcAft>
                <a:spcPts val="0"/>
              </a:spcAft>
              <a:buFontTx/>
              <a:buNone/>
              <a:defRPr/>
            </a:pPr>
            <a:r>
              <a:rPr lang="en-US" altLang="zh-CN" sz="4800" dirty="0">
                <a:solidFill>
                  <a:srgbClr val="4AD1EA"/>
                </a:solidFill>
                <a:latin typeface="+mj-lt"/>
                <a:ea typeface="+mn-ea"/>
              </a:rPr>
              <a:t>80%</a:t>
            </a:r>
            <a:endParaRPr lang="zh-CN" altLang="en-US" sz="4800" dirty="0">
              <a:solidFill>
                <a:srgbClr val="4AD1EA"/>
              </a:solidFill>
              <a:latin typeface="+mj-lt"/>
              <a:ea typeface="+mn-ea"/>
            </a:endParaRPr>
          </a:p>
        </p:txBody>
      </p:sp>
      <p:sp>
        <p:nvSpPr>
          <p:cNvPr id="18" name="文本框 17"/>
          <p:cNvSpPr txBox="1"/>
          <p:nvPr/>
        </p:nvSpPr>
        <p:spPr>
          <a:xfrm>
            <a:off x="6578600" y="3925888"/>
            <a:ext cx="1350963" cy="830262"/>
          </a:xfrm>
          <a:prstGeom prst="rect">
            <a:avLst/>
          </a:prstGeom>
          <a:noFill/>
        </p:spPr>
        <p:txBody>
          <a:bodyPr wrap="none">
            <a:spAutoFit/>
          </a:bodyPr>
          <a:lstStyle/>
          <a:p>
            <a:pPr algn="ctr" fontAlgn="auto">
              <a:spcBef>
                <a:spcPts val="0"/>
              </a:spcBef>
              <a:spcAft>
                <a:spcPts val="0"/>
              </a:spcAft>
              <a:buFontTx/>
              <a:buNone/>
              <a:defRPr/>
            </a:pPr>
            <a:r>
              <a:rPr lang="en-US" altLang="zh-CN" sz="4800" dirty="0">
                <a:solidFill>
                  <a:schemeClr val="accent6"/>
                </a:solidFill>
                <a:latin typeface="+mj-lt"/>
                <a:ea typeface="+mn-ea"/>
              </a:rPr>
              <a:t>70%</a:t>
            </a:r>
            <a:endParaRPr lang="zh-CN" altLang="en-US" sz="4800" dirty="0">
              <a:solidFill>
                <a:schemeClr val="accent6"/>
              </a:solidFill>
              <a:latin typeface="+mj-lt"/>
              <a:ea typeface="+mn-ea"/>
            </a:endParaRPr>
          </a:p>
        </p:txBody>
      </p:sp>
      <p:sp>
        <p:nvSpPr>
          <p:cNvPr id="19" name="文本框 18"/>
          <p:cNvSpPr txBox="1"/>
          <p:nvPr/>
        </p:nvSpPr>
        <p:spPr>
          <a:xfrm>
            <a:off x="8894763" y="3925888"/>
            <a:ext cx="1350962" cy="830262"/>
          </a:xfrm>
          <a:prstGeom prst="rect">
            <a:avLst/>
          </a:prstGeom>
          <a:noFill/>
        </p:spPr>
        <p:txBody>
          <a:bodyPr wrap="none">
            <a:spAutoFit/>
          </a:bodyPr>
          <a:lstStyle/>
          <a:p>
            <a:pPr algn="ctr" fontAlgn="auto">
              <a:spcBef>
                <a:spcPts val="0"/>
              </a:spcBef>
              <a:spcAft>
                <a:spcPts val="0"/>
              </a:spcAft>
              <a:buFontTx/>
              <a:buNone/>
              <a:defRPr/>
            </a:pPr>
            <a:r>
              <a:rPr lang="en-US" altLang="zh-CN" sz="4800" dirty="0">
                <a:solidFill>
                  <a:srgbClr val="4AD1EA"/>
                </a:solidFill>
                <a:latin typeface="+mj-lt"/>
                <a:ea typeface="+mn-ea"/>
              </a:rPr>
              <a:t>90%</a:t>
            </a:r>
            <a:endParaRPr lang="zh-CN" altLang="en-US" sz="4800" dirty="0">
              <a:solidFill>
                <a:srgbClr val="4AD1EA"/>
              </a:solidFill>
              <a:latin typeface="+mj-lt"/>
              <a:ea typeface="+mn-ea"/>
            </a:endParaRPr>
          </a:p>
        </p:txBody>
      </p:sp>
      <p:sp>
        <p:nvSpPr>
          <p:cNvPr id="20" name="矩形 19"/>
          <p:cNvSpPr/>
          <p:nvPr/>
        </p:nvSpPr>
        <p:spPr>
          <a:xfrm>
            <a:off x="841375" y="4864100"/>
            <a:ext cx="10512425" cy="900113"/>
          </a:xfrm>
          <a:prstGeom prst="rect">
            <a:avLst/>
          </a:prstGeom>
        </p:spPr>
        <p:txBody>
          <a:bodyPr>
            <a:spAutoFit/>
          </a:bodyPr>
          <a:lstStyle/>
          <a:p>
            <a:pPr fontAlgn="auto">
              <a:lnSpc>
                <a:spcPct val="125000"/>
              </a:lnSpc>
              <a:spcBef>
                <a:spcPts val="0"/>
              </a:spcBef>
              <a:spcAft>
                <a:spcPts val="0"/>
              </a:spcAft>
              <a:buFontTx/>
              <a:buNone/>
              <a:defRPr/>
            </a:pPr>
            <a:r>
              <a:rPr lang="en-US" altLang="zh-CN" sz="1400" dirty="0">
                <a:solidFill>
                  <a:schemeClr val="tx1">
                    <a:lumMod val="65000"/>
                    <a:lumOff val="35000"/>
                  </a:schemeClr>
                </a:solidFill>
                <a:latin typeface="+mn-lt"/>
                <a:ea typeface="+mn-ea"/>
              </a:rPr>
              <a:t>Your design looks awesome by the way. People tend to read writing. This text will not appear in a consistent order. Using default text is a simple way to create the appearance of content without having to create it. Humans are creative beings. If it is not real text, they will focus on the design.</a:t>
            </a:r>
            <a:endParaRPr lang="en-US" altLang="zh-CN" sz="1400" dirty="0">
              <a:solidFill>
                <a:schemeClr val="tx1">
                  <a:lumMod val="65000"/>
                  <a:lumOff val="35000"/>
                </a:schemeClr>
              </a:solidFill>
              <a:latin typeface="+mn-lt"/>
              <a:ea typeface="+mn-ea"/>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48130"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圆角矩形 4"/>
          <p:cNvSpPr>
            <a:spLocks noChangeAspect="1"/>
          </p:cNvSpPr>
          <p:nvPr/>
        </p:nvSpPr>
        <p:spPr>
          <a:xfrm>
            <a:off x="1835150"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9" name="圆角矩形 8"/>
          <p:cNvSpPr>
            <a:spLocks noChangeAspect="1"/>
          </p:cNvSpPr>
          <p:nvPr/>
        </p:nvSpPr>
        <p:spPr>
          <a:xfrm>
            <a:off x="4316413"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圆角矩形 9"/>
          <p:cNvSpPr>
            <a:spLocks noChangeAspect="1"/>
          </p:cNvSpPr>
          <p:nvPr/>
        </p:nvSpPr>
        <p:spPr>
          <a:xfrm>
            <a:off x="9277350"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圆角矩形 10"/>
          <p:cNvSpPr>
            <a:spLocks noChangeAspect="1"/>
          </p:cNvSpPr>
          <p:nvPr/>
        </p:nvSpPr>
        <p:spPr>
          <a:xfrm>
            <a:off x="6796088" y="2101850"/>
            <a:ext cx="1079500" cy="1079500"/>
          </a:xfrm>
          <a:prstGeom prst="roundRect">
            <a:avLst/>
          </a:prstGeom>
          <a:noFill/>
          <a:ln w="19050">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8135" name="文本框 11"/>
          <p:cNvSpPr txBox="1">
            <a:spLocks noChangeArrowheads="1"/>
          </p:cNvSpPr>
          <p:nvPr/>
        </p:nvSpPr>
        <p:spPr bwMode="auto">
          <a:xfrm>
            <a:off x="1793875" y="3282950"/>
            <a:ext cx="1163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TEXT HERE</a:t>
            </a:r>
            <a:endParaRPr lang="zh-CN" altLang="en-US" sz="1600">
              <a:solidFill>
                <a:srgbClr val="4AD1EA"/>
              </a:solidFill>
            </a:endParaRPr>
          </a:p>
        </p:txBody>
      </p:sp>
      <p:sp>
        <p:nvSpPr>
          <p:cNvPr id="48136" name="文本框 12"/>
          <p:cNvSpPr txBox="1">
            <a:spLocks noChangeArrowheads="1"/>
          </p:cNvSpPr>
          <p:nvPr/>
        </p:nvSpPr>
        <p:spPr bwMode="auto">
          <a:xfrm>
            <a:off x="4273550" y="3282950"/>
            <a:ext cx="116363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TEXT HERE</a:t>
            </a:r>
            <a:endParaRPr lang="zh-CN" altLang="en-US" sz="1600">
              <a:solidFill>
                <a:srgbClr val="4AD1EA"/>
              </a:solidFill>
            </a:endParaRPr>
          </a:p>
        </p:txBody>
      </p:sp>
      <p:sp>
        <p:nvSpPr>
          <p:cNvPr id="48137" name="文本框 13"/>
          <p:cNvSpPr txBox="1">
            <a:spLocks noChangeArrowheads="1"/>
          </p:cNvSpPr>
          <p:nvPr/>
        </p:nvSpPr>
        <p:spPr bwMode="auto">
          <a:xfrm>
            <a:off x="6754813" y="3282950"/>
            <a:ext cx="1163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TEXT HERE</a:t>
            </a:r>
            <a:endParaRPr lang="zh-CN" altLang="en-US" sz="1600">
              <a:solidFill>
                <a:srgbClr val="4AD1EA"/>
              </a:solidFill>
            </a:endParaRPr>
          </a:p>
        </p:txBody>
      </p:sp>
      <p:sp>
        <p:nvSpPr>
          <p:cNvPr id="48138" name="文本框 14"/>
          <p:cNvSpPr txBox="1">
            <a:spLocks noChangeArrowheads="1"/>
          </p:cNvSpPr>
          <p:nvPr/>
        </p:nvSpPr>
        <p:spPr bwMode="auto">
          <a:xfrm>
            <a:off x="9234488" y="3282950"/>
            <a:ext cx="1163637"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TEXT HERE</a:t>
            </a:r>
            <a:endParaRPr lang="zh-CN" altLang="en-US" sz="1600">
              <a:solidFill>
                <a:srgbClr val="4AD1EA"/>
              </a:solidFill>
            </a:endParaRPr>
          </a:p>
        </p:txBody>
      </p:sp>
      <p:sp>
        <p:nvSpPr>
          <p:cNvPr id="16" name="文本框 15"/>
          <p:cNvSpPr txBox="1"/>
          <p:nvPr/>
        </p:nvSpPr>
        <p:spPr>
          <a:xfrm>
            <a:off x="1747838" y="3911600"/>
            <a:ext cx="8696325" cy="1477963"/>
          </a:xfrm>
          <a:prstGeom prst="rect">
            <a:avLst/>
          </a:prstGeom>
          <a:noFill/>
        </p:spPr>
        <p:txBody>
          <a:bodyPr>
            <a:spAutoFit/>
          </a:bodyPr>
          <a:lstStyle/>
          <a:p>
            <a:pPr algn="ctr" fontAlgn="auto">
              <a:lnSpc>
                <a:spcPct val="150000"/>
              </a:lnSpc>
              <a:spcBef>
                <a:spcPts val="0"/>
              </a:spcBef>
              <a:spcAft>
                <a:spcPts val="0"/>
              </a:spcAft>
              <a:buFontTx/>
              <a:buNone/>
              <a:defRPr/>
            </a:pPr>
            <a:r>
              <a:rPr lang="en-US" altLang="zh-CN" sz="2000" dirty="0">
                <a:solidFill>
                  <a:schemeClr val="accent6"/>
                </a:solidFill>
                <a:latin typeface="+mn-lt"/>
                <a:ea typeface="+mn-ea"/>
              </a:rPr>
              <a:t>THIS TEXT WILL NOT APPEAR IN A CONSISTENT ORDER. </a:t>
            </a:r>
            <a:endParaRPr lang="en-US" altLang="zh-CN" sz="2000" dirty="0">
              <a:solidFill>
                <a:schemeClr val="accent6"/>
              </a:solidFill>
              <a:latin typeface="+mn-lt"/>
              <a:ea typeface="+mn-ea"/>
            </a:endParaRPr>
          </a:p>
          <a:p>
            <a:pPr algn="ctr" fontAlgn="auto">
              <a:lnSpc>
                <a:spcPct val="150000"/>
              </a:lnSpc>
              <a:spcBef>
                <a:spcPts val="0"/>
              </a:spcBef>
              <a:spcAft>
                <a:spcPts val="0"/>
              </a:spcAft>
              <a:buFontTx/>
              <a:buNone/>
              <a:defRPr/>
            </a:pPr>
            <a:r>
              <a:rPr lang="en-US" altLang="zh-CN" sz="2000" dirty="0">
                <a:solidFill>
                  <a:schemeClr val="accent6"/>
                </a:solidFill>
                <a:latin typeface="+mn-lt"/>
                <a:ea typeface="+mn-ea"/>
              </a:rPr>
              <a:t>USING DEFAULT TEXT IS A SIMPLE WAY TO CREATE THE APPEARANCE OF CONTENT WITHOUT HAVING TO CREATE IT.</a:t>
            </a:r>
            <a:endParaRPr lang="zh-CN" altLang="en-US" sz="2000" dirty="0">
              <a:solidFill>
                <a:schemeClr val="accent6"/>
              </a:solidFill>
              <a:latin typeface="+mn-lt"/>
              <a:ea typeface="+mn-ea"/>
            </a:endParaRPr>
          </a:p>
        </p:txBody>
      </p:sp>
      <p:sp>
        <p:nvSpPr>
          <p:cNvPr id="17" name="圆角矩形 16"/>
          <p:cNvSpPr/>
          <p:nvPr/>
        </p:nvSpPr>
        <p:spPr>
          <a:xfrm>
            <a:off x="5016500" y="5476875"/>
            <a:ext cx="2159000" cy="539750"/>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dirty="0"/>
              <a:t>TITILE HERE</a:t>
            </a:r>
            <a:endParaRPr lang="zh-CN" altLang="en-US" dirty="0"/>
          </a:p>
        </p:txBody>
      </p:sp>
      <p:sp>
        <p:nvSpPr>
          <p:cNvPr id="18" name="KSO_Shape"/>
          <p:cNvSpPr>
            <a:spLocks noChangeAspect="1"/>
          </p:cNvSpPr>
          <p:nvPr/>
        </p:nvSpPr>
        <p:spPr bwMode="auto">
          <a:xfrm>
            <a:off x="2014538" y="2284413"/>
            <a:ext cx="720725" cy="714375"/>
          </a:xfrm>
          <a:custGeom>
            <a:avLst/>
            <a:gdLst>
              <a:gd name="T0" fmla="*/ 1420802 w 2262188"/>
              <a:gd name="T1" fmla="*/ 2155372 h 2241550"/>
              <a:gd name="T2" fmla="*/ 0 w 2262188"/>
              <a:gd name="T3" fmla="*/ 1901959 h 2241550"/>
              <a:gd name="T4" fmla="*/ 966787 w 2262188"/>
              <a:gd name="T5" fmla="*/ 2002745 h 2241550"/>
              <a:gd name="T6" fmla="*/ 463550 w 2262188"/>
              <a:gd name="T7" fmla="*/ 1799189 h 2241550"/>
              <a:gd name="T8" fmla="*/ 1920875 w 2262188"/>
              <a:gd name="T9" fmla="*/ 1721932 h 2241550"/>
              <a:gd name="T10" fmla="*/ 1920875 w 2262188"/>
              <a:gd name="T11" fmla="*/ 1643063 h 2241550"/>
              <a:gd name="T12" fmla="*/ 1920875 w 2262188"/>
              <a:gd name="T13" fmla="*/ 1520825 h 2241550"/>
              <a:gd name="T14" fmla="*/ 1437365 w 2262188"/>
              <a:gd name="T15" fmla="*/ 1781511 h 2241550"/>
              <a:gd name="T16" fmla="*/ 0 w 2262188"/>
              <a:gd name="T17" fmla="*/ 1470217 h 2241550"/>
              <a:gd name="T18" fmla="*/ 1304860 w 2262188"/>
              <a:gd name="T19" fmla="*/ 1658938 h 2241550"/>
              <a:gd name="T20" fmla="*/ 1333924 w 2262188"/>
              <a:gd name="T21" fmla="*/ 1648052 h 2241550"/>
              <a:gd name="T22" fmla="*/ 1395684 w 2262188"/>
              <a:gd name="T23" fmla="*/ 1641022 h 2241550"/>
              <a:gd name="T24" fmla="*/ 1448362 w 2262188"/>
              <a:gd name="T25" fmla="*/ 1646011 h 2241550"/>
              <a:gd name="T26" fmla="*/ 1677920 w 2262188"/>
              <a:gd name="T27" fmla="*/ 1506991 h 2241550"/>
              <a:gd name="T28" fmla="*/ 1657031 w 2262188"/>
              <a:gd name="T29" fmla="*/ 1492023 h 2241550"/>
              <a:gd name="T30" fmla="*/ 1654306 w 2262188"/>
              <a:gd name="T31" fmla="*/ 1479097 h 2241550"/>
              <a:gd name="T32" fmla="*/ 1663843 w 2262188"/>
              <a:gd name="T33" fmla="*/ 1466170 h 2241550"/>
              <a:gd name="T34" fmla="*/ 995838 w 2262188"/>
              <a:gd name="T35" fmla="*/ 1258888 h 2241550"/>
              <a:gd name="T36" fmla="*/ 489738 w 2262188"/>
              <a:gd name="T37" fmla="*/ 1130300 h 2241550"/>
              <a:gd name="T38" fmla="*/ 594035 w 2262188"/>
              <a:gd name="T39" fmla="*/ 1213404 h 2241550"/>
              <a:gd name="T40" fmla="*/ 555491 w 2262188"/>
              <a:gd name="T41" fmla="*/ 1222487 h 2241550"/>
              <a:gd name="T42" fmla="*/ 486564 w 2262188"/>
              <a:gd name="T43" fmla="*/ 1223168 h 2241550"/>
              <a:gd name="T44" fmla="*/ 211086 w 2262188"/>
              <a:gd name="T45" fmla="*/ 1351684 h 2241550"/>
              <a:gd name="T46" fmla="*/ 251218 w 2262188"/>
              <a:gd name="T47" fmla="*/ 1368941 h 2241550"/>
              <a:gd name="T48" fmla="*/ 259153 w 2262188"/>
              <a:gd name="T49" fmla="*/ 1381429 h 2241550"/>
              <a:gd name="T50" fmla="*/ 255072 w 2262188"/>
              <a:gd name="T51" fmla="*/ 1394599 h 2241550"/>
              <a:gd name="T52" fmla="*/ 240561 w 2262188"/>
              <a:gd name="T53" fmla="*/ 1405498 h 2241550"/>
              <a:gd name="T54" fmla="*/ 810075 w 2262188"/>
              <a:gd name="T55" fmla="*/ 1021049 h 2241550"/>
              <a:gd name="T56" fmla="*/ 341312 w 2262188"/>
              <a:gd name="T57" fmla="*/ 771297 h 2241550"/>
              <a:gd name="T58" fmla="*/ 2262188 w 2262188"/>
              <a:gd name="T59" fmla="*/ 687389 h 2241550"/>
              <a:gd name="T60" fmla="*/ 830949 w 2262188"/>
              <a:gd name="T61" fmla="*/ 982664 h 2241550"/>
              <a:gd name="T62" fmla="*/ 1797050 w 2262188"/>
              <a:gd name="T63" fmla="*/ 752476 h 2241550"/>
              <a:gd name="T64" fmla="*/ 1295400 w 2262188"/>
              <a:gd name="T65" fmla="*/ 660174 h 2241550"/>
              <a:gd name="T66" fmla="*/ 2262188 w 2262188"/>
              <a:gd name="T67" fmla="*/ 462607 h 2241550"/>
              <a:gd name="T68" fmla="*/ 824823 w 2262188"/>
              <a:gd name="T69" fmla="*/ 651157 h 2241550"/>
              <a:gd name="T70" fmla="*/ 341312 w 2262188"/>
              <a:gd name="T71" fmla="*/ 390526 h 2241550"/>
              <a:gd name="T72" fmla="*/ 786730 w 2262188"/>
              <a:gd name="T73" fmla="*/ 233363 h 2241550"/>
              <a:gd name="T74" fmla="*/ 600403 w 2262188"/>
              <a:gd name="T75" fmla="*/ 336703 h 2241550"/>
              <a:gd name="T76" fmla="*/ 608110 w 2262188"/>
              <a:gd name="T77" fmla="*/ 349677 h 2241550"/>
              <a:gd name="T78" fmla="*/ 603350 w 2262188"/>
              <a:gd name="T79" fmla="*/ 362651 h 2241550"/>
              <a:gd name="T80" fmla="*/ 576602 w 2262188"/>
              <a:gd name="T81" fmla="*/ 378585 h 2241550"/>
              <a:gd name="T82" fmla="*/ 820278 w 2262188"/>
              <a:gd name="T83" fmla="*/ 514246 h 2241550"/>
              <a:gd name="T84" fmla="*/ 878761 w 2262188"/>
              <a:gd name="T85" fmla="*/ 510831 h 2241550"/>
              <a:gd name="T86" fmla="*/ 932710 w 2262188"/>
              <a:gd name="T87" fmla="*/ 519026 h 2241550"/>
              <a:gd name="T88" fmla="*/ 1216508 w 2262188"/>
              <a:gd name="T89" fmla="*/ 466218 h 2241550"/>
              <a:gd name="T90" fmla="*/ 1749425 w 2262188"/>
              <a:gd name="T91" fmla="*/ 883986 h 2241550"/>
              <a:gd name="T92" fmla="*/ 1798297 w 2262188"/>
              <a:gd name="T93" fmla="*/ 374650 h 2241550"/>
              <a:gd name="T94" fmla="*/ 2012784 w 2262188"/>
              <a:gd name="T95" fmla="*/ 269585 h 2241550"/>
              <a:gd name="T96" fmla="*/ 2003262 w 2262188"/>
              <a:gd name="T97" fmla="*/ 256650 h 2241550"/>
              <a:gd name="T98" fmla="*/ 2006209 w 2262188"/>
              <a:gd name="T99" fmla="*/ 243943 h 2241550"/>
              <a:gd name="T100" fmla="*/ 2027068 w 2262188"/>
              <a:gd name="T101" fmla="*/ 228966 h 2241550"/>
              <a:gd name="T102" fmla="*/ 1797843 w 2262188"/>
              <a:gd name="T103" fmla="*/ 89635 h 2241550"/>
              <a:gd name="T104" fmla="*/ 1745015 w 2262188"/>
              <a:gd name="T105" fmla="*/ 94400 h 2241550"/>
              <a:gd name="T106" fmla="*/ 1683571 w 2262188"/>
              <a:gd name="T107" fmla="*/ 87820 h 2241550"/>
              <a:gd name="T108" fmla="*/ 1651602 w 2262188"/>
              <a:gd name="T109" fmla="*/ 75112 h 224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19" name="KSO_Shape"/>
          <p:cNvSpPr>
            <a:spLocks noChangeAspect="1"/>
          </p:cNvSpPr>
          <p:nvPr/>
        </p:nvSpPr>
        <p:spPr bwMode="auto">
          <a:xfrm>
            <a:off x="4591050" y="2282825"/>
            <a:ext cx="528638" cy="719138"/>
          </a:xfrm>
          <a:custGeom>
            <a:avLst/>
            <a:gdLst>
              <a:gd name="T0" fmla="*/ 821150 w 1122363"/>
              <a:gd name="T1" fmla="*/ 1319439 h 1531938"/>
              <a:gd name="T2" fmla="*/ 818610 w 1122363"/>
              <a:gd name="T3" fmla="*/ 1374324 h 1531938"/>
              <a:gd name="T4" fmla="*/ 763001 w 1122363"/>
              <a:gd name="T5" fmla="*/ 1407818 h 1531938"/>
              <a:gd name="T6" fmla="*/ 617712 w 1122363"/>
              <a:gd name="T7" fmla="*/ 1069756 h 1531938"/>
              <a:gd name="T8" fmla="*/ 595045 w 1122363"/>
              <a:gd name="T9" fmla="*/ 1020228 h 1531938"/>
              <a:gd name="T10" fmla="*/ 616862 w 1122363"/>
              <a:gd name="T11" fmla="*/ 985788 h 1531938"/>
              <a:gd name="T12" fmla="*/ 638822 w 1122363"/>
              <a:gd name="T13" fmla="*/ 861065 h 1531938"/>
              <a:gd name="T14" fmla="*/ 533011 w 1122363"/>
              <a:gd name="T15" fmla="*/ 900272 h 1531938"/>
              <a:gd name="T16" fmla="*/ 472344 w 1122363"/>
              <a:gd name="T17" fmla="*/ 959225 h 1531938"/>
              <a:gd name="T18" fmla="*/ 447514 w 1122363"/>
              <a:gd name="T19" fmla="*/ 1068950 h 1531938"/>
              <a:gd name="T20" fmla="*/ 483631 w 1122363"/>
              <a:gd name="T21" fmla="*/ 1155544 h 1531938"/>
              <a:gd name="T22" fmla="*/ 563202 w 1122363"/>
              <a:gd name="T23" fmla="*/ 1213369 h 1531938"/>
              <a:gd name="T24" fmla="*/ 641644 w 1122363"/>
              <a:gd name="T25" fmla="*/ 1407149 h 1531938"/>
              <a:gd name="T26" fmla="*/ 522288 w 1122363"/>
              <a:gd name="T27" fmla="*/ 1360326 h 1531938"/>
              <a:gd name="T28" fmla="*/ 562920 w 1122363"/>
              <a:gd name="T29" fmla="*/ 1503052 h 1531938"/>
              <a:gd name="T30" fmla="*/ 767489 w 1122363"/>
              <a:gd name="T31" fmla="*/ 1526182 h 1531938"/>
              <a:gd name="T32" fmla="*/ 873019 w 1122363"/>
              <a:gd name="T33" fmla="*/ 1493462 h 1531938"/>
              <a:gd name="T34" fmla="*/ 940739 w 1122363"/>
              <a:gd name="T35" fmla="*/ 1437049 h 1531938"/>
              <a:gd name="T36" fmla="*/ 975445 w 1122363"/>
              <a:gd name="T37" fmla="*/ 1352710 h 1531938"/>
              <a:gd name="T38" fmla="*/ 957387 w 1122363"/>
              <a:gd name="T39" fmla="*/ 1244960 h 1531938"/>
              <a:gd name="T40" fmla="*/ 862579 w 1122363"/>
              <a:gd name="T41" fmla="*/ 1159211 h 1531938"/>
              <a:gd name="T42" fmla="*/ 777366 w 1122363"/>
              <a:gd name="T43" fmla="*/ 984893 h 1531938"/>
              <a:gd name="T44" fmla="*/ 941021 w 1122363"/>
              <a:gd name="T45" fmla="*/ 1068103 h 1531938"/>
              <a:gd name="T46" fmla="*/ 812918 w 1122363"/>
              <a:gd name="T47" fmla="*/ 868963 h 1531938"/>
              <a:gd name="T48" fmla="*/ 768618 w 1122363"/>
              <a:gd name="T49" fmla="*/ 464758 h 1531938"/>
              <a:gd name="T50" fmla="*/ 956258 w 1122363"/>
              <a:gd name="T51" fmla="*/ 515531 h 1531938"/>
              <a:gd name="T52" fmla="*/ 1106652 w 1122363"/>
              <a:gd name="T53" fmla="*/ 632589 h 1531938"/>
              <a:gd name="T54" fmla="*/ 1227702 w 1122363"/>
              <a:gd name="T55" fmla="*/ 820164 h 1531938"/>
              <a:gd name="T56" fmla="*/ 1327023 w 1122363"/>
              <a:gd name="T57" fmla="*/ 1081925 h 1531938"/>
              <a:gd name="T58" fmla="*/ 1396717 w 1122363"/>
              <a:gd name="T59" fmla="*/ 1393892 h 1531938"/>
              <a:gd name="T60" fmla="*/ 1355239 w 1122363"/>
              <a:gd name="T61" fmla="*/ 1597827 h 1531938"/>
              <a:gd name="T62" fmla="*/ 1228829 w 1122363"/>
              <a:gd name="T63" fmla="*/ 1750144 h 1531938"/>
              <a:gd name="T64" fmla="*/ 1040908 w 1122363"/>
              <a:gd name="T65" fmla="*/ 1850561 h 1531938"/>
              <a:gd name="T66" fmla="*/ 813764 w 1122363"/>
              <a:gd name="T67" fmla="*/ 1899358 h 1531938"/>
              <a:gd name="T68" fmla="*/ 571385 w 1122363"/>
              <a:gd name="T69" fmla="*/ 1896538 h 1531938"/>
              <a:gd name="T70" fmla="*/ 341985 w 1122363"/>
              <a:gd name="T71" fmla="*/ 1837867 h 1531938"/>
              <a:gd name="T72" fmla="*/ 152933 w 1122363"/>
              <a:gd name="T73" fmla="*/ 1725604 h 1531938"/>
              <a:gd name="T74" fmla="*/ 31320 w 1122363"/>
              <a:gd name="T75" fmla="*/ 1563133 h 1531938"/>
              <a:gd name="T76" fmla="*/ 3668 w 1122363"/>
              <a:gd name="T77" fmla="*/ 1352710 h 1531938"/>
              <a:gd name="T78" fmla="*/ 126691 w 1122363"/>
              <a:gd name="T79" fmla="*/ 958096 h 1531938"/>
              <a:gd name="T80" fmla="*/ 230811 w 1122363"/>
              <a:gd name="T81" fmla="*/ 743160 h 1531938"/>
              <a:gd name="T82" fmla="*/ 362301 w 1122363"/>
              <a:gd name="T83" fmla="*/ 582099 h 1531938"/>
              <a:gd name="T84" fmla="*/ 534421 w 1122363"/>
              <a:gd name="T85" fmla="*/ 485632 h 1531938"/>
              <a:gd name="T86" fmla="*/ 596426 w 1122363"/>
              <a:gd name="T87" fmla="*/ 1978 h 1531938"/>
              <a:gd name="T88" fmla="*/ 686940 w 1122363"/>
              <a:gd name="T89" fmla="*/ 37299 h 1531938"/>
              <a:gd name="T90" fmla="*/ 778299 w 1122363"/>
              <a:gd name="T91" fmla="*/ 32213 h 1531938"/>
              <a:gd name="T92" fmla="*/ 882912 w 1122363"/>
              <a:gd name="T93" fmla="*/ 282 h 1531938"/>
              <a:gd name="T94" fmla="*/ 944383 w 1122363"/>
              <a:gd name="T95" fmla="*/ 34192 h 1531938"/>
              <a:gd name="T96" fmla="*/ 991755 w 1122363"/>
              <a:gd name="T97" fmla="*/ 157394 h 1531938"/>
              <a:gd name="T98" fmla="*/ 1048714 w 1122363"/>
              <a:gd name="T99" fmla="*/ 165023 h 1531938"/>
              <a:gd name="T100" fmla="*/ 1092702 w 1122363"/>
              <a:gd name="T101" fmla="*/ 159655 h 1531938"/>
              <a:gd name="T102" fmla="*/ 1063377 w 1122363"/>
              <a:gd name="T103" fmla="*/ 261663 h 1531938"/>
              <a:gd name="T104" fmla="*/ 978784 w 1122363"/>
              <a:gd name="T105" fmla="*/ 348130 h 1531938"/>
              <a:gd name="T106" fmla="*/ 836387 w 1122363"/>
              <a:gd name="T107" fmla="*/ 422166 h 1531938"/>
              <a:gd name="T108" fmla="*/ 657614 w 1122363"/>
              <a:gd name="T109" fmla="*/ 404646 h 1531938"/>
              <a:gd name="T110" fmla="*/ 554694 w 1122363"/>
              <a:gd name="T111" fmla="*/ 419340 h 1531938"/>
              <a:gd name="T112" fmla="*/ 313322 w 1122363"/>
              <a:gd name="T113" fmla="*/ 219560 h 1531938"/>
              <a:gd name="T114" fmla="*/ 410321 w 1122363"/>
              <a:gd name="T115" fmla="*/ 170392 h 1531938"/>
              <a:gd name="T116" fmla="*/ 485327 w 1122363"/>
              <a:gd name="T117" fmla="*/ 159089 h 1531938"/>
              <a:gd name="T118" fmla="*/ 519164 w 1122363"/>
              <a:gd name="T119" fmla="*/ 54537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20" name="KSO_Shape"/>
          <p:cNvSpPr>
            <a:spLocks noChangeAspect="1"/>
          </p:cNvSpPr>
          <p:nvPr/>
        </p:nvSpPr>
        <p:spPr bwMode="auto">
          <a:xfrm>
            <a:off x="7069138" y="2279650"/>
            <a:ext cx="533400" cy="720725"/>
          </a:xfrm>
          <a:custGeom>
            <a:avLst/>
            <a:gdLst>
              <a:gd name="T0" fmla="*/ 1114659 w 1125538"/>
              <a:gd name="T1" fmla="*/ 1446451 h 1516063"/>
              <a:gd name="T2" fmla="*/ 1124632 w 1125538"/>
              <a:gd name="T3" fmla="*/ 1455581 h 1516063"/>
              <a:gd name="T4" fmla="*/ 1123952 w 1125538"/>
              <a:gd name="T5" fmla="*/ 1506706 h 1516063"/>
              <a:gd name="T6" fmla="*/ 1112619 w 1125538"/>
              <a:gd name="T7" fmla="*/ 1514922 h 1516063"/>
              <a:gd name="T8" fmla="*/ 14959 w 1125538"/>
              <a:gd name="T9" fmla="*/ 1515379 h 1516063"/>
              <a:gd name="T10" fmla="*/ 2720 w 1125538"/>
              <a:gd name="T11" fmla="*/ 1508075 h 1516063"/>
              <a:gd name="T12" fmla="*/ 453 w 1125538"/>
              <a:gd name="T13" fmla="*/ 1456950 h 1516063"/>
              <a:gd name="T14" fmla="*/ 9292 w 1125538"/>
              <a:gd name="T15" fmla="*/ 1447136 h 1516063"/>
              <a:gd name="T16" fmla="*/ 202628 w 1125538"/>
              <a:gd name="T17" fmla="*/ 1074964 h 1516063"/>
              <a:gd name="T18" fmla="*/ 218423 w 1125538"/>
              <a:gd name="T19" fmla="*/ 1080869 h 1516063"/>
              <a:gd name="T20" fmla="*/ 223838 w 1125538"/>
              <a:gd name="T21" fmla="*/ 1377473 h 1516063"/>
              <a:gd name="T22" fmla="*/ 216843 w 1125538"/>
              <a:gd name="T23" fmla="*/ 1389056 h 1516063"/>
              <a:gd name="T24" fmla="*/ 200146 w 1125538"/>
              <a:gd name="T25" fmla="*/ 1393825 h 1516063"/>
              <a:gd name="T26" fmla="*/ 8574 w 1125538"/>
              <a:gd name="T27" fmla="*/ 1390191 h 1516063"/>
              <a:gd name="T28" fmla="*/ 225 w 1125538"/>
              <a:gd name="T29" fmla="*/ 1379063 h 1516063"/>
              <a:gd name="T30" fmla="*/ 4287 w 1125538"/>
              <a:gd name="T31" fmla="*/ 1082005 h 1516063"/>
              <a:gd name="T32" fmla="*/ 18954 w 1125538"/>
              <a:gd name="T33" fmla="*/ 1075191 h 1516063"/>
              <a:gd name="T34" fmla="*/ 494553 w 1125538"/>
              <a:gd name="T35" fmla="*/ 906007 h 1516063"/>
              <a:gd name="T36" fmla="*/ 508443 w 1125538"/>
              <a:gd name="T37" fmla="*/ 918225 h 1516063"/>
              <a:gd name="T38" fmla="*/ 510720 w 1125538"/>
              <a:gd name="T39" fmla="*/ 1373688 h 1516063"/>
              <a:gd name="T40" fmla="*/ 500929 w 1125538"/>
              <a:gd name="T41" fmla="*/ 1389526 h 1516063"/>
              <a:gd name="T42" fmla="*/ 307154 w 1125538"/>
              <a:gd name="T43" fmla="*/ 1393599 h 1516063"/>
              <a:gd name="T44" fmla="*/ 291215 w 1125538"/>
              <a:gd name="T45" fmla="*/ 1384549 h 1516063"/>
              <a:gd name="T46" fmla="*/ 285750 w 1125538"/>
              <a:gd name="T47" fmla="*/ 930216 h 1516063"/>
              <a:gd name="T48" fmla="*/ 292581 w 1125538"/>
              <a:gd name="T49" fmla="*/ 912342 h 1516063"/>
              <a:gd name="T50" fmla="*/ 614065 w 1125538"/>
              <a:gd name="T51" fmla="*/ 754062 h 1516063"/>
              <a:gd name="T52" fmla="*/ 807605 w 1125538"/>
              <a:gd name="T53" fmla="*/ 758598 h 1516063"/>
              <a:gd name="T54" fmla="*/ 814388 w 1125538"/>
              <a:gd name="T55" fmla="*/ 776968 h 1516063"/>
              <a:gd name="T56" fmla="*/ 808962 w 1125538"/>
              <a:gd name="T57" fmla="*/ 1387929 h 1516063"/>
              <a:gd name="T58" fmla="*/ 790874 w 1125538"/>
              <a:gd name="T59" fmla="*/ 1393825 h 1516063"/>
              <a:gd name="T60" fmla="*/ 597559 w 1125538"/>
              <a:gd name="T61" fmla="*/ 1389290 h 1516063"/>
              <a:gd name="T62" fmla="*/ 590550 w 1125538"/>
              <a:gd name="T63" fmla="*/ 1370920 h 1516063"/>
              <a:gd name="T64" fmla="*/ 595977 w 1125538"/>
              <a:gd name="T65" fmla="*/ 759959 h 1516063"/>
              <a:gd name="T66" fmla="*/ 614065 w 1125538"/>
              <a:gd name="T67" fmla="*/ 754062 h 1516063"/>
              <a:gd name="T68" fmla="*/ 1117173 w 1125538"/>
              <a:gd name="T69" fmla="*/ 374198 h 1516063"/>
              <a:gd name="T70" fmla="*/ 1125538 w 1125538"/>
              <a:gd name="T71" fmla="*/ 395525 h 1516063"/>
              <a:gd name="T72" fmla="*/ 1121695 w 1125538"/>
              <a:gd name="T73" fmla="*/ 1383617 h 1516063"/>
              <a:gd name="T74" fmla="*/ 1106998 w 1125538"/>
              <a:gd name="T75" fmla="*/ 1390650 h 1516063"/>
              <a:gd name="T76" fmla="*/ 910292 w 1125538"/>
              <a:gd name="T77" fmla="*/ 1388381 h 1516063"/>
              <a:gd name="T78" fmla="*/ 901926 w 1125538"/>
              <a:gd name="T79" fmla="*/ 1366827 h 1516063"/>
              <a:gd name="T80" fmla="*/ 905544 w 1125538"/>
              <a:gd name="T81" fmla="*/ 378509 h 1516063"/>
              <a:gd name="T82" fmla="*/ 920466 w 1125538"/>
              <a:gd name="T83" fmla="*/ 371702 h 1516063"/>
              <a:gd name="T84" fmla="*/ 871862 w 1125538"/>
              <a:gd name="T85" fmla="*/ 250077 h 1516063"/>
              <a:gd name="T86" fmla="*/ 834181 w 1125538"/>
              <a:gd name="T87" fmla="*/ 369107 h 1516063"/>
              <a:gd name="T88" fmla="*/ 785151 w 1125538"/>
              <a:gd name="T89" fmla="*/ 471133 h 1516063"/>
              <a:gd name="T90" fmla="*/ 726588 w 1125538"/>
              <a:gd name="T91" fmla="*/ 557062 h 1516063"/>
              <a:gd name="T92" fmla="*/ 660533 w 1125538"/>
              <a:gd name="T93" fmla="*/ 628934 h 1516063"/>
              <a:gd name="T94" fmla="*/ 589258 w 1125538"/>
              <a:gd name="T95" fmla="*/ 687429 h 1516063"/>
              <a:gd name="T96" fmla="*/ 514351 w 1125538"/>
              <a:gd name="T97" fmla="*/ 733907 h 1516063"/>
              <a:gd name="T98" fmla="*/ 419015 w 1125538"/>
              <a:gd name="T99" fmla="*/ 777438 h 1516063"/>
              <a:gd name="T100" fmla="*/ 271244 w 1125538"/>
              <a:gd name="T101" fmla="*/ 819382 h 1516063"/>
              <a:gd name="T102" fmla="*/ 143448 w 1125538"/>
              <a:gd name="T103" fmla="*/ 835933 h 1516063"/>
              <a:gd name="T104" fmla="*/ 29499 w 1125538"/>
              <a:gd name="T105" fmla="*/ 836840 h 1516063"/>
              <a:gd name="T106" fmla="*/ 97823 w 1125538"/>
              <a:gd name="T107" fmla="*/ 823690 h 1516063"/>
              <a:gd name="T108" fmla="*/ 204055 w 1125538"/>
              <a:gd name="T109" fmla="*/ 801017 h 1516063"/>
              <a:gd name="T110" fmla="*/ 299618 w 1125538"/>
              <a:gd name="T111" fmla="*/ 770863 h 1516063"/>
              <a:gd name="T112" fmla="*/ 404715 w 1125538"/>
              <a:gd name="T113" fmla="*/ 724838 h 1516063"/>
              <a:gd name="T114" fmla="*/ 542725 w 1125538"/>
              <a:gd name="T115" fmla="*/ 635962 h 1516063"/>
              <a:gd name="T116" fmla="*/ 647822 w 1125538"/>
              <a:gd name="T117" fmla="*/ 535296 h 1516063"/>
              <a:gd name="T118" fmla="*/ 724091 w 1125538"/>
              <a:gd name="T119" fmla="*/ 431683 h 1516063"/>
              <a:gd name="T120" fmla="*/ 776299 w 1125538"/>
              <a:gd name="T121" fmla="*/ 333285 h 1516063"/>
              <a:gd name="T122" fmla="*/ 814206 w 1125538"/>
              <a:gd name="T123" fmla="*/ 229445 h 15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21" name="KSO_Shape"/>
          <p:cNvSpPr>
            <a:spLocks noChangeAspect="1"/>
          </p:cNvSpPr>
          <p:nvPr/>
        </p:nvSpPr>
        <p:spPr bwMode="auto">
          <a:xfrm>
            <a:off x="9458325" y="2279650"/>
            <a:ext cx="715963" cy="720725"/>
          </a:xfrm>
          <a:custGeom>
            <a:avLst/>
            <a:gdLst>
              <a:gd name="T0" fmla="*/ 1161579 w 2109787"/>
              <a:gd name="T1" fmla="*/ 1730131 h 2125662"/>
              <a:gd name="T2" fmla="*/ 1236189 w 2109787"/>
              <a:gd name="T3" fmla="*/ 1509409 h 2125662"/>
              <a:gd name="T4" fmla="*/ 1220811 w 2109787"/>
              <a:gd name="T5" fmla="*/ 1384665 h 2125662"/>
              <a:gd name="T6" fmla="*/ 1405342 w 2109787"/>
              <a:gd name="T7" fmla="*/ 1404601 h 2125662"/>
              <a:gd name="T8" fmla="*/ 1370886 w 2109787"/>
              <a:gd name="T9" fmla="*/ 1829242 h 2125662"/>
              <a:gd name="T10" fmla="*/ 1480807 w 2109787"/>
              <a:gd name="T11" fmla="*/ 1653234 h 2125662"/>
              <a:gd name="T12" fmla="*/ 1705206 w 2109787"/>
              <a:gd name="T13" fmla="*/ 1300363 h 2125662"/>
              <a:gd name="T14" fmla="*/ 1872936 w 2109787"/>
              <a:gd name="T15" fmla="*/ 1412006 h 2125662"/>
              <a:gd name="T16" fmla="*/ 1863539 w 2109787"/>
              <a:gd name="T17" fmla="*/ 1802186 h 2125662"/>
              <a:gd name="T18" fmla="*/ 1574496 w 2109787"/>
              <a:gd name="T19" fmla="*/ 1890475 h 2125662"/>
              <a:gd name="T20" fmla="*/ 1000968 w 2109787"/>
              <a:gd name="T21" fmla="*/ 1883925 h 2125662"/>
              <a:gd name="T22" fmla="*/ 739264 w 2109787"/>
              <a:gd name="T23" fmla="*/ 1789655 h 2125662"/>
              <a:gd name="T24" fmla="*/ 755496 w 2109787"/>
              <a:gd name="T25" fmla="*/ 1386943 h 2125662"/>
              <a:gd name="T26" fmla="*/ 968220 w 2109787"/>
              <a:gd name="T27" fmla="*/ 1296091 h 2125662"/>
              <a:gd name="T28" fmla="*/ 1037602 w 2109787"/>
              <a:gd name="T29" fmla="*/ 801385 h 2125662"/>
              <a:gd name="T30" fmla="*/ 1059503 w 2109787"/>
              <a:gd name="T31" fmla="*/ 1006892 h 2125662"/>
              <a:gd name="T32" fmla="*/ 1259170 w 2109787"/>
              <a:gd name="T33" fmla="*/ 1210691 h 2125662"/>
              <a:gd name="T34" fmla="*/ 1395127 w 2109787"/>
              <a:gd name="T35" fmla="*/ 1192474 h 2125662"/>
              <a:gd name="T36" fmla="*/ 1566637 w 2109787"/>
              <a:gd name="T37" fmla="*/ 975297 h 2125662"/>
              <a:gd name="T38" fmla="*/ 1465950 w 2109787"/>
              <a:gd name="T39" fmla="*/ 842087 h 2125662"/>
              <a:gd name="T40" fmla="*/ 1192046 w 2109787"/>
              <a:gd name="T41" fmla="*/ 747589 h 2125662"/>
              <a:gd name="T42" fmla="*/ 1334259 w 2109787"/>
              <a:gd name="T43" fmla="*/ 449574 h 2125662"/>
              <a:gd name="T44" fmla="*/ 1512027 w 2109787"/>
              <a:gd name="T45" fmla="*/ 526995 h 2125662"/>
              <a:gd name="T46" fmla="*/ 1630349 w 2109787"/>
              <a:gd name="T47" fmla="*/ 698631 h 2125662"/>
              <a:gd name="T48" fmla="*/ 1657939 w 2109787"/>
              <a:gd name="T49" fmla="*/ 929186 h 2125662"/>
              <a:gd name="T50" fmla="*/ 1568628 w 2109787"/>
              <a:gd name="T51" fmla="*/ 1139532 h 2125662"/>
              <a:gd name="T52" fmla="*/ 1413900 w 2109787"/>
              <a:gd name="T53" fmla="*/ 1270180 h 2125662"/>
              <a:gd name="T54" fmla="*/ 1258886 w 2109787"/>
              <a:gd name="T55" fmla="*/ 1292381 h 2125662"/>
              <a:gd name="T56" fmla="*/ 1097900 w 2109787"/>
              <a:gd name="T57" fmla="*/ 1197598 h 2125662"/>
              <a:gd name="T58" fmla="*/ 976733 w 2109787"/>
              <a:gd name="T59" fmla="*/ 1012869 h 2125662"/>
              <a:gd name="T60" fmla="*/ 961659 w 2109787"/>
              <a:gd name="T61" fmla="*/ 777760 h 2125662"/>
              <a:gd name="T62" fmla="*/ 1050685 w 2109787"/>
              <a:gd name="T63" fmla="*/ 580223 h 2125662"/>
              <a:gd name="T64" fmla="*/ 1209965 w 2109787"/>
              <a:gd name="T65" fmla="*/ 464660 h 2125662"/>
              <a:gd name="T66" fmla="*/ 802597 w 2109787"/>
              <a:gd name="T67" fmla="*/ 349265 h 2125662"/>
              <a:gd name="T68" fmla="*/ 703059 w 2109787"/>
              <a:gd name="T69" fmla="*/ 413778 h 2125662"/>
              <a:gd name="T70" fmla="*/ 579631 w 2109787"/>
              <a:gd name="T71" fmla="*/ 465219 h 2125662"/>
              <a:gd name="T72" fmla="*/ 582759 w 2109787"/>
              <a:gd name="T73" fmla="*/ 565826 h 2125662"/>
              <a:gd name="T74" fmla="*/ 771314 w 2109787"/>
              <a:gd name="T75" fmla="*/ 673822 h 2125662"/>
              <a:gd name="T76" fmla="*/ 887063 w 2109787"/>
              <a:gd name="T77" fmla="*/ 819901 h 2125662"/>
              <a:gd name="T78" fmla="*/ 831038 w 2109787"/>
              <a:gd name="T79" fmla="*/ 994969 h 2125662"/>
              <a:gd name="T80" fmla="*/ 571383 w 2109787"/>
              <a:gd name="T81" fmla="*/ 1050387 h 2125662"/>
              <a:gd name="T82" fmla="*/ 581337 w 2109787"/>
              <a:gd name="T83" fmla="*/ 969675 h 2125662"/>
              <a:gd name="T84" fmla="*/ 751122 w 2109787"/>
              <a:gd name="T85" fmla="*/ 946086 h 2125662"/>
              <a:gd name="T86" fmla="*/ 784396 w 2109787"/>
              <a:gd name="T87" fmla="*/ 831269 h 2125662"/>
              <a:gd name="T88" fmla="*/ 658408 w 2109787"/>
              <a:gd name="T89" fmla="*/ 726967 h 2125662"/>
              <a:gd name="T90" fmla="*/ 480377 w 2109787"/>
              <a:gd name="T91" fmla="*/ 593962 h 2125662"/>
              <a:gd name="T92" fmla="*/ 503981 w 2109787"/>
              <a:gd name="T93" fmla="*/ 416621 h 2125662"/>
              <a:gd name="T94" fmla="*/ 746906 w 2109787"/>
              <a:gd name="T95" fmla="*/ 1423 h 2125662"/>
              <a:gd name="T96" fmla="*/ 1166756 w 2109787"/>
              <a:gd name="T97" fmla="*/ 173605 h 2125662"/>
              <a:gd name="T98" fmla="*/ 1015895 w 2109787"/>
              <a:gd name="T99" fmla="*/ 216010 h 2125662"/>
              <a:gd name="T100" fmla="*/ 659520 w 2109787"/>
              <a:gd name="T101" fmla="*/ 126646 h 2125662"/>
              <a:gd name="T102" fmla="*/ 368899 w 2109787"/>
              <a:gd name="T103" fmla="*/ 231948 h 2125662"/>
              <a:gd name="T104" fmla="*/ 176195 w 2109787"/>
              <a:gd name="T105" fmla="*/ 466173 h 2125662"/>
              <a:gd name="T106" fmla="*/ 128375 w 2109787"/>
              <a:gd name="T107" fmla="*/ 769271 h 2125662"/>
              <a:gd name="T108" fmla="*/ 222307 w 2109787"/>
              <a:gd name="T109" fmla="*/ 1026548 h 2125662"/>
              <a:gd name="T110" fmla="*/ 420703 w 2109787"/>
              <a:gd name="T111" fmla="*/ 1209830 h 2125662"/>
              <a:gd name="T112" fmla="*/ 486742 w 2109787"/>
              <a:gd name="T113" fmla="*/ 1374042 h 2125662"/>
              <a:gd name="T114" fmla="*/ 203805 w 2109787"/>
              <a:gd name="T115" fmla="*/ 1200153 h 2125662"/>
              <a:gd name="T116" fmla="*/ 33303 w 2109787"/>
              <a:gd name="T117" fmla="*/ 918970 h 2125662"/>
              <a:gd name="T118" fmla="*/ 14232 w 2109787"/>
              <a:gd name="T119" fmla="*/ 562367 h 2125662"/>
              <a:gd name="T120" fmla="*/ 183026 w 2109787"/>
              <a:gd name="T121" fmla="*/ 230810 h 2125662"/>
              <a:gd name="T122" fmla="*/ 494712 w 2109787"/>
              <a:gd name="T123" fmla="*/ 31875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rgbClr val="4AD1EA"/>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50178"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graphicFrame>
        <p:nvGraphicFramePr>
          <p:cNvPr id="50179" name="图表 32"/>
          <p:cNvGraphicFramePr/>
          <p:nvPr/>
        </p:nvGraphicFramePr>
        <p:xfrm>
          <a:off x="788988" y="1701800"/>
          <a:ext cx="2262187" cy="2262188"/>
        </p:xfrm>
        <a:graphic>
          <a:graphicData uri="http://schemas.openxmlformats.org/presentationml/2006/ole">
            <mc:AlternateContent xmlns:mc="http://schemas.openxmlformats.org/markup-compatibility/2006">
              <mc:Choice xmlns:v="urn:schemas-microsoft-com:vml" Requires="v">
                <p:oleObj spid="_x0000_s50228" name="" r:id="rId1" imgW="2267585" imgH="2267585" progId="Excel.Chart.8">
                  <p:embed/>
                </p:oleObj>
              </mc:Choice>
              <mc:Fallback>
                <p:oleObj name="" r:id="rId1" imgW="2267585" imgH="2267585" progId="Excel.Chart.8">
                  <p:embed/>
                  <p:pic>
                    <p:nvPicPr>
                      <p:cNvPr id="0" name="图表 32"/>
                      <p:cNvPicPr>
                        <a:picLocks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88988" y="1701800"/>
                        <a:ext cx="2262187" cy="226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aphicFrame>
        <p:nvGraphicFramePr>
          <p:cNvPr id="50180" name="图表 33"/>
          <p:cNvGraphicFramePr/>
          <p:nvPr/>
        </p:nvGraphicFramePr>
        <p:xfrm>
          <a:off x="3573463" y="1701800"/>
          <a:ext cx="2260600" cy="2262188"/>
        </p:xfrm>
        <a:graphic>
          <a:graphicData uri="http://schemas.openxmlformats.org/presentationml/2006/ole">
            <mc:AlternateContent xmlns:mc="http://schemas.openxmlformats.org/markup-compatibility/2006">
              <mc:Choice xmlns:v="urn:schemas-microsoft-com:vml" Requires="v">
                <p:oleObj spid="_x0000_s50229" name="" r:id="rId3" imgW="2267585" imgH="2267585" progId="Excel.Chart.8">
                  <p:embed/>
                </p:oleObj>
              </mc:Choice>
              <mc:Fallback>
                <p:oleObj name="" r:id="rId3" imgW="2267585" imgH="2267585" progId="Excel.Chart.8">
                  <p:embed/>
                  <p:pic>
                    <p:nvPicPr>
                      <p:cNvPr id="0" name="图表 33"/>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73463" y="1701800"/>
                        <a:ext cx="2260600" cy="226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aphicFrame>
        <p:nvGraphicFramePr>
          <p:cNvPr id="50181" name="图表 34"/>
          <p:cNvGraphicFramePr/>
          <p:nvPr/>
        </p:nvGraphicFramePr>
        <p:xfrm>
          <a:off x="6357938" y="1701800"/>
          <a:ext cx="2260600" cy="2262188"/>
        </p:xfrm>
        <a:graphic>
          <a:graphicData uri="http://schemas.openxmlformats.org/presentationml/2006/ole">
            <mc:AlternateContent xmlns:mc="http://schemas.openxmlformats.org/markup-compatibility/2006">
              <mc:Choice xmlns:v="urn:schemas-microsoft-com:vml" Requires="v">
                <p:oleObj spid="_x0000_s50230" name="" r:id="rId5" imgW="2267585" imgH="2267585" progId="Excel.Chart.8">
                  <p:embed/>
                </p:oleObj>
              </mc:Choice>
              <mc:Fallback>
                <p:oleObj name="" r:id="rId5" imgW="2267585" imgH="2267585" progId="Excel.Chart.8">
                  <p:embed/>
                  <p:pic>
                    <p:nvPicPr>
                      <p:cNvPr id="0" name="图表 34"/>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57938" y="1701800"/>
                        <a:ext cx="2260600" cy="226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graphicFrame>
        <p:nvGraphicFramePr>
          <p:cNvPr id="50182" name="图表 35"/>
          <p:cNvGraphicFramePr/>
          <p:nvPr/>
        </p:nvGraphicFramePr>
        <p:xfrm>
          <a:off x="9140825" y="1701800"/>
          <a:ext cx="2262188" cy="2262188"/>
        </p:xfrm>
        <a:graphic>
          <a:graphicData uri="http://schemas.openxmlformats.org/presentationml/2006/ole">
            <mc:AlternateContent xmlns:mc="http://schemas.openxmlformats.org/markup-compatibility/2006">
              <mc:Choice xmlns:v="urn:schemas-microsoft-com:vml" Requires="v">
                <p:oleObj spid="_x0000_s50231" name="" r:id="rId7" imgW="2267585" imgH="2267585" progId="Excel.Chart.8">
                  <p:embed/>
                </p:oleObj>
              </mc:Choice>
              <mc:Fallback>
                <p:oleObj name="" r:id="rId7" imgW="2267585" imgH="2267585" progId="Excel.Chart.8">
                  <p:embed/>
                  <p:pic>
                    <p:nvPicPr>
                      <p:cNvPr id="0" name="图表 35"/>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140825" y="1701800"/>
                        <a:ext cx="2262188" cy="2262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oleObj>
              </mc:Fallback>
            </mc:AlternateContent>
          </a:graphicData>
        </a:graphic>
      </p:graphicFrame>
      <p:sp>
        <p:nvSpPr>
          <p:cNvPr id="37" name="文本框 36"/>
          <p:cNvSpPr txBox="1"/>
          <p:nvPr/>
        </p:nvSpPr>
        <p:spPr>
          <a:xfrm>
            <a:off x="1381125" y="2432050"/>
            <a:ext cx="1106488" cy="785813"/>
          </a:xfrm>
          <a:prstGeom prst="rect">
            <a:avLst/>
          </a:prstGeom>
          <a:noFill/>
        </p:spPr>
        <p:txBody>
          <a:bodyPr wrap="none">
            <a:spAutoFit/>
          </a:bodyPr>
          <a:lstStyle/>
          <a:p>
            <a:pPr algn="ctr" fontAlgn="auto">
              <a:lnSpc>
                <a:spcPct val="125000"/>
              </a:lnSpc>
              <a:spcBef>
                <a:spcPts val="0"/>
              </a:spcBef>
              <a:spcAft>
                <a:spcPts val="800"/>
              </a:spcAft>
              <a:buFontTx/>
              <a:buNone/>
              <a:defRPr/>
            </a:pPr>
            <a:r>
              <a:rPr lang="en-US" altLang="zh-CN" sz="4000" dirty="0">
                <a:solidFill>
                  <a:schemeClr val="accent2"/>
                </a:solidFill>
                <a:latin typeface="+mj-lt"/>
                <a:ea typeface="+mn-ea"/>
              </a:rPr>
              <a:t>72%</a:t>
            </a:r>
            <a:endParaRPr lang="zh-CN" altLang="en-US" sz="4000" dirty="0">
              <a:solidFill>
                <a:schemeClr val="accent2"/>
              </a:solidFill>
              <a:latin typeface="+mj-lt"/>
              <a:ea typeface="+mn-ea"/>
            </a:endParaRPr>
          </a:p>
        </p:txBody>
      </p:sp>
      <p:sp>
        <p:nvSpPr>
          <p:cNvPr id="38" name="文本框 37"/>
          <p:cNvSpPr txBox="1"/>
          <p:nvPr/>
        </p:nvSpPr>
        <p:spPr>
          <a:xfrm>
            <a:off x="4132263" y="2432050"/>
            <a:ext cx="1160462" cy="785813"/>
          </a:xfrm>
          <a:prstGeom prst="rect">
            <a:avLst/>
          </a:prstGeom>
          <a:noFill/>
        </p:spPr>
        <p:txBody>
          <a:bodyPr wrap="none">
            <a:spAutoFit/>
          </a:bodyPr>
          <a:lstStyle/>
          <a:p>
            <a:pPr algn="ctr" fontAlgn="auto">
              <a:lnSpc>
                <a:spcPct val="125000"/>
              </a:lnSpc>
              <a:spcBef>
                <a:spcPts val="0"/>
              </a:spcBef>
              <a:spcAft>
                <a:spcPts val="800"/>
              </a:spcAft>
              <a:buFontTx/>
              <a:buNone/>
              <a:defRPr/>
            </a:pPr>
            <a:r>
              <a:rPr lang="en-US" altLang="zh-CN" sz="4000" dirty="0">
                <a:solidFill>
                  <a:srgbClr val="4AD1EA"/>
                </a:solidFill>
                <a:latin typeface="+mj-lt"/>
                <a:ea typeface="+mn-ea"/>
              </a:rPr>
              <a:t>86%</a:t>
            </a:r>
            <a:endParaRPr lang="zh-CN" altLang="en-US" sz="4000" dirty="0">
              <a:solidFill>
                <a:srgbClr val="4AD1EA"/>
              </a:solidFill>
              <a:latin typeface="+mj-lt"/>
              <a:ea typeface="+mn-ea"/>
            </a:endParaRPr>
          </a:p>
        </p:txBody>
      </p:sp>
      <p:sp>
        <p:nvSpPr>
          <p:cNvPr id="39" name="文本框 38"/>
          <p:cNvSpPr txBox="1"/>
          <p:nvPr/>
        </p:nvSpPr>
        <p:spPr>
          <a:xfrm>
            <a:off x="6932613" y="2432050"/>
            <a:ext cx="1116012" cy="785813"/>
          </a:xfrm>
          <a:prstGeom prst="rect">
            <a:avLst/>
          </a:prstGeom>
          <a:noFill/>
        </p:spPr>
        <p:txBody>
          <a:bodyPr wrap="none">
            <a:spAutoFit/>
          </a:bodyPr>
          <a:lstStyle/>
          <a:p>
            <a:pPr algn="ctr" fontAlgn="auto">
              <a:lnSpc>
                <a:spcPct val="125000"/>
              </a:lnSpc>
              <a:spcBef>
                <a:spcPts val="0"/>
              </a:spcBef>
              <a:spcAft>
                <a:spcPts val="800"/>
              </a:spcAft>
              <a:buFontTx/>
              <a:buNone/>
              <a:defRPr/>
            </a:pPr>
            <a:r>
              <a:rPr lang="en-US" altLang="zh-CN" sz="4000" dirty="0">
                <a:solidFill>
                  <a:schemeClr val="accent2"/>
                </a:solidFill>
                <a:latin typeface="+mj-lt"/>
                <a:ea typeface="+mn-ea"/>
              </a:rPr>
              <a:t>69%</a:t>
            </a:r>
            <a:endParaRPr lang="zh-CN" altLang="en-US" sz="4000" dirty="0">
              <a:solidFill>
                <a:schemeClr val="accent2"/>
              </a:solidFill>
              <a:latin typeface="+mj-lt"/>
              <a:ea typeface="+mn-ea"/>
            </a:endParaRPr>
          </a:p>
        </p:txBody>
      </p:sp>
      <p:sp>
        <p:nvSpPr>
          <p:cNvPr id="40" name="文本框 39"/>
          <p:cNvSpPr txBox="1"/>
          <p:nvPr/>
        </p:nvSpPr>
        <p:spPr>
          <a:xfrm>
            <a:off x="9694863" y="2432050"/>
            <a:ext cx="1158875" cy="785813"/>
          </a:xfrm>
          <a:prstGeom prst="rect">
            <a:avLst/>
          </a:prstGeom>
          <a:noFill/>
        </p:spPr>
        <p:txBody>
          <a:bodyPr wrap="none">
            <a:spAutoFit/>
          </a:bodyPr>
          <a:lstStyle/>
          <a:p>
            <a:pPr algn="ctr" fontAlgn="auto">
              <a:lnSpc>
                <a:spcPct val="125000"/>
              </a:lnSpc>
              <a:spcBef>
                <a:spcPts val="0"/>
              </a:spcBef>
              <a:spcAft>
                <a:spcPts val="800"/>
              </a:spcAft>
              <a:buFontTx/>
              <a:buNone/>
              <a:defRPr/>
            </a:pPr>
            <a:r>
              <a:rPr lang="en-US" altLang="zh-CN" sz="4000" dirty="0">
                <a:solidFill>
                  <a:srgbClr val="4AD1EA"/>
                </a:solidFill>
                <a:latin typeface="+mj-lt"/>
                <a:ea typeface="+mn-ea"/>
              </a:rPr>
              <a:t>76%</a:t>
            </a:r>
            <a:endParaRPr lang="zh-CN" altLang="en-US" sz="4000" dirty="0">
              <a:solidFill>
                <a:srgbClr val="4AD1EA"/>
              </a:solidFill>
              <a:latin typeface="+mj-lt"/>
              <a:ea typeface="+mn-ea"/>
            </a:endParaRPr>
          </a:p>
        </p:txBody>
      </p:sp>
      <p:sp>
        <p:nvSpPr>
          <p:cNvPr id="41" name="椭圆 40"/>
          <p:cNvSpPr>
            <a:spLocks noChangeAspect="1"/>
          </p:cNvSpPr>
          <p:nvPr/>
        </p:nvSpPr>
        <p:spPr>
          <a:xfrm>
            <a:off x="4441825" y="3387725"/>
            <a:ext cx="541338" cy="53975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2" name="椭圆 41"/>
          <p:cNvSpPr>
            <a:spLocks noChangeAspect="1"/>
          </p:cNvSpPr>
          <p:nvPr/>
        </p:nvSpPr>
        <p:spPr>
          <a:xfrm>
            <a:off x="10004425" y="3387725"/>
            <a:ext cx="539750" cy="53975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3" name="椭圆 42"/>
          <p:cNvSpPr>
            <a:spLocks noChangeAspect="1"/>
          </p:cNvSpPr>
          <p:nvPr/>
        </p:nvSpPr>
        <p:spPr>
          <a:xfrm>
            <a:off x="1662113" y="3387725"/>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44" name="椭圆 43"/>
          <p:cNvSpPr>
            <a:spLocks noChangeAspect="1"/>
          </p:cNvSpPr>
          <p:nvPr/>
        </p:nvSpPr>
        <p:spPr>
          <a:xfrm>
            <a:off x="7223125" y="3387725"/>
            <a:ext cx="539750" cy="53975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45" name="直接连接符 44"/>
          <p:cNvCxnSpPr/>
          <p:nvPr/>
        </p:nvCxnSpPr>
        <p:spPr>
          <a:xfrm>
            <a:off x="1931988" y="3921125"/>
            <a:ext cx="0" cy="36036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6" name="直接连接符 45"/>
          <p:cNvCxnSpPr/>
          <p:nvPr/>
        </p:nvCxnSpPr>
        <p:spPr>
          <a:xfrm>
            <a:off x="4711700" y="3921125"/>
            <a:ext cx="0" cy="360363"/>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cxnSp>
        <p:nvCxnSpPr>
          <p:cNvPr id="47" name="直接连接符 46"/>
          <p:cNvCxnSpPr/>
          <p:nvPr/>
        </p:nvCxnSpPr>
        <p:spPr>
          <a:xfrm>
            <a:off x="7512050" y="3921125"/>
            <a:ext cx="0" cy="36036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8" name="直接连接符 47"/>
          <p:cNvCxnSpPr/>
          <p:nvPr/>
        </p:nvCxnSpPr>
        <p:spPr>
          <a:xfrm>
            <a:off x="10274300" y="3921125"/>
            <a:ext cx="0" cy="360363"/>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sp>
        <p:nvSpPr>
          <p:cNvPr id="49" name="文本框 48"/>
          <p:cNvSpPr txBox="1"/>
          <p:nvPr/>
        </p:nvSpPr>
        <p:spPr>
          <a:xfrm>
            <a:off x="1349375" y="4303713"/>
            <a:ext cx="1163638" cy="338137"/>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accent6"/>
                </a:solidFill>
                <a:latin typeface="+mn-lt"/>
                <a:ea typeface="+mn-ea"/>
              </a:rPr>
              <a:t>TEXT HERE</a:t>
            </a:r>
            <a:endParaRPr lang="zh-CN" altLang="en-US" sz="1600" dirty="0">
              <a:solidFill>
                <a:schemeClr val="accent6"/>
              </a:solidFill>
              <a:latin typeface="+mn-lt"/>
              <a:ea typeface="+mn-ea"/>
            </a:endParaRPr>
          </a:p>
        </p:txBody>
      </p:sp>
      <p:sp>
        <p:nvSpPr>
          <p:cNvPr id="50196" name="文本框 49"/>
          <p:cNvSpPr txBox="1">
            <a:spLocks noChangeArrowheads="1"/>
          </p:cNvSpPr>
          <p:nvPr/>
        </p:nvSpPr>
        <p:spPr bwMode="auto">
          <a:xfrm>
            <a:off x="4137025" y="4303713"/>
            <a:ext cx="11636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en-US" altLang="zh-CN" sz="1600">
                <a:solidFill>
                  <a:srgbClr val="4AD1EA"/>
                </a:solidFill>
              </a:rPr>
              <a:t>TEXT HERE</a:t>
            </a:r>
            <a:endParaRPr lang="zh-CN" altLang="en-US" sz="1600">
              <a:solidFill>
                <a:srgbClr val="4AD1EA"/>
              </a:solidFill>
            </a:endParaRPr>
          </a:p>
        </p:txBody>
      </p:sp>
      <p:sp>
        <p:nvSpPr>
          <p:cNvPr id="51" name="文本框 50"/>
          <p:cNvSpPr txBox="1"/>
          <p:nvPr/>
        </p:nvSpPr>
        <p:spPr>
          <a:xfrm>
            <a:off x="6934200" y="4303713"/>
            <a:ext cx="1163638" cy="338137"/>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accent6"/>
                </a:solidFill>
                <a:latin typeface="+mn-lt"/>
                <a:ea typeface="+mn-ea"/>
              </a:rPr>
              <a:t>TEXT HERE</a:t>
            </a:r>
            <a:endParaRPr lang="zh-CN" altLang="en-US" sz="1600" dirty="0">
              <a:solidFill>
                <a:schemeClr val="accent6"/>
              </a:solidFill>
              <a:latin typeface="+mn-lt"/>
              <a:ea typeface="+mn-ea"/>
            </a:endParaRPr>
          </a:p>
        </p:txBody>
      </p:sp>
      <p:sp>
        <p:nvSpPr>
          <p:cNvPr id="50198" name="文本框 51"/>
          <p:cNvSpPr txBox="1">
            <a:spLocks noChangeArrowheads="1"/>
          </p:cNvSpPr>
          <p:nvPr/>
        </p:nvSpPr>
        <p:spPr bwMode="auto">
          <a:xfrm>
            <a:off x="9693275" y="4303713"/>
            <a:ext cx="11636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en-US" altLang="zh-CN" sz="1600">
                <a:solidFill>
                  <a:srgbClr val="4AD1EA"/>
                </a:solidFill>
              </a:rPr>
              <a:t>TEXT HERE</a:t>
            </a:r>
            <a:endParaRPr lang="zh-CN" altLang="en-US" sz="1600">
              <a:solidFill>
                <a:srgbClr val="4AD1EA"/>
              </a:solidFill>
            </a:endParaRPr>
          </a:p>
        </p:txBody>
      </p:sp>
      <p:sp>
        <p:nvSpPr>
          <p:cNvPr id="50199" name="文本框 52"/>
          <p:cNvSpPr txBox="1">
            <a:spLocks noChangeArrowheads="1"/>
          </p:cNvSpPr>
          <p:nvPr/>
        </p:nvSpPr>
        <p:spPr bwMode="auto">
          <a:xfrm>
            <a:off x="1381125" y="5013325"/>
            <a:ext cx="9447213" cy="900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spcAft>
                <a:spcPts val="800"/>
              </a:spcAft>
            </a:pPr>
            <a:r>
              <a:rPr lang="en-US" altLang="zh-CN" sz="1400"/>
              <a:t>I hope you enjoyed the fake text. A designer can use default text to simulate what text would look like. It looks even better with you using this text. Whoever evaluates your text cannot evaluate the way you write. Your design looks awesome by the way. People tend to read writing.</a:t>
            </a:r>
            <a:endParaRPr lang="zh-CN" altLang="en-US" sz="1400"/>
          </a:p>
        </p:txBody>
      </p:sp>
      <p:sp>
        <p:nvSpPr>
          <p:cNvPr id="54" name="KSO_Shape"/>
          <p:cNvSpPr>
            <a:spLocks noChangeAspect="1" noChangeArrowheads="1"/>
          </p:cNvSpPr>
          <p:nvPr/>
        </p:nvSpPr>
        <p:spPr bwMode="auto">
          <a:xfrm>
            <a:off x="1751013" y="3500438"/>
            <a:ext cx="360362" cy="300037"/>
          </a:xfrm>
          <a:custGeom>
            <a:avLst/>
            <a:gdLst/>
            <a:ahLst/>
            <a:cxnLst/>
            <a:rect l="0" t="0" r="r" b="b"/>
            <a:pathLst>
              <a:path w="1450975" h="1209675">
                <a:moveTo>
                  <a:pt x="180975" y="182562"/>
                </a:moveTo>
                <a:lnTo>
                  <a:pt x="1270000" y="182562"/>
                </a:lnTo>
                <a:lnTo>
                  <a:pt x="1270000" y="725487"/>
                </a:lnTo>
                <a:lnTo>
                  <a:pt x="180975" y="725487"/>
                </a:lnTo>
                <a:lnTo>
                  <a:pt x="180975" y="182562"/>
                </a:lnTo>
                <a:close/>
                <a:moveTo>
                  <a:pt x="120672" y="120703"/>
                </a:moveTo>
                <a:lnTo>
                  <a:pt x="120672" y="785892"/>
                </a:lnTo>
                <a:lnTo>
                  <a:pt x="1330039" y="785892"/>
                </a:lnTo>
                <a:lnTo>
                  <a:pt x="1330039" y="120703"/>
                </a:lnTo>
                <a:lnTo>
                  <a:pt x="120672" y="120703"/>
                </a:lnTo>
                <a:close/>
                <a:moveTo>
                  <a:pt x="114585" y="0"/>
                </a:moveTo>
                <a:lnTo>
                  <a:pt x="120672" y="0"/>
                </a:lnTo>
                <a:lnTo>
                  <a:pt x="1330039" y="0"/>
                </a:lnTo>
                <a:lnTo>
                  <a:pt x="1336390" y="0"/>
                </a:lnTo>
                <a:lnTo>
                  <a:pt x="1342476" y="529"/>
                </a:lnTo>
                <a:lnTo>
                  <a:pt x="1348298" y="1059"/>
                </a:lnTo>
                <a:lnTo>
                  <a:pt x="1354385" y="2382"/>
                </a:lnTo>
                <a:lnTo>
                  <a:pt x="1360207" y="3441"/>
                </a:lnTo>
                <a:lnTo>
                  <a:pt x="1366028" y="5294"/>
                </a:lnTo>
                <a:lnTo>
                  <a:pt x="1371586" y="7147"/>
                </a:lnTo>
                <a:lnTo>
                  <a:pt x="1376878" y="9264"/>
                </a:lnTo>
                <a:lnTo>
                  <a:pt x="1382436" y="11911"/>
                </a:lnTo>
                <a:lnTo>
                  <a:pt x="1387728" y="14558"/>
                </a:lnTo>
                <a:lnTo>
                  <a:pt x="1392492" y="17205"/>
                </a:lnTo>
                <a:lnTo>
                  <a:pt x="1397784" y="20646"/>
                </a:lnTo>
                <a:lnTo>
                  <a:pt x="1402283" y="24087"/>
                </a:lnTo>
                <a:lnTo>
                  <a:pt x="1406782" y="27529"/>
                </a:lnTo>
                <a:lnTo>
                  <a:pt x="1411545" y="31234"/>
                </a:lnTo>
                <a:lnTo>
                  <a:pt x="1415515" y="35205"/>
                </a:lnTo>
                <a:lnTo>
                  <a:pt x="1419749" y="39440"/>
                </a:lnTo>
                <a:lnTo>
                  <a:pt x="1423454" y="44205"/>
                </a:lnTo>
                <a:lnTo>
                  <a:pt x="1426894" y="48705"/>
                </a:lnTo>
                <a:lnTo>
                  <a:pt x="1430334" y="53204"/>
                </a:lnTo>
                <a:lnTo>
                  <a:pt x="1433510" y="58234"/>
                </a:lnTo>
                <a:lnTo>
                  <a:pt x="1436420" y="63263"/>
                </a:lnTo>
                <a:lnTo>
                  <a:pt x="1439067" y="68557"/>
                </a:lnTo>
                <a:lnTo>
                  <a:pt x="1441713" y="73586"/>
                </a:lnTo>
                <a:lnTo>
                  <a:pt x="1443830" y="79145"/>
                </a:lnTo>
                <a:lnTo>
                  <a:pt x="1445683" y="84968"/>
                </a:lnTo>
                <a:lnTo>
                  <a:pt x="1447006" y="90792"/>
                </a:lnTo>
                <a:lnTo>
                  <a:pt x="1448594" y="96615"/>
                </a:lnTo>
                <a:lnTo>
                  <a:pt x="1449652" y="102438"/>
                </a:lnTo>
                <a:lnTo>
                  <a:pt x="1450446" y="108527"/>
                </a:lnTo>
                <a:lnTo>
                  <a:pt x="1450711" y="114615"/>
                </a:lnTo>
                <a:lnTo>
                  <a:pt x="1450975" y="120703"/>
                </a:lnTo>
                <a:lnTo>
                  <a:pt x="1450975" y="785892"/>
                </a:lnTo>
                <a:lnTo>
                  <a:pt x="1450711" y="792245"/>
                </a:lnTo>
                <a:lnTo>
                  <a:pt x="1450446" y="798333"/>
                </a:lnTo>
                <a:lnTo>
                  <a:pt x="1449652" y="804421"/>
                </a:lnTo>
                <a:lnTo>
                  <a:pt x="1448594" y="810244"/>
                </a:lnTo>
                <a:lnTo>
                  <a:pt x="1447006" y="816068"/>
                </a:lnTo>
                <a:lnTo>
                  <a:pt x="1445683" y="821891"/>
                </a:lnTo>
                <a:lnTo>
                  <a:pt x="1443830" y="827714"/>
                </a:lnTo>
                <a:lnTo>
                  <a:pt x="1441713" y="833008"/>
                </a:lnTo>
                <a:lnTo>
                  <a:pt x="1439067" y="838302"/>
                </a:lnTo>
                <a:lnTo>
                  <a:pt x="1436420" y="843596"/>
                </a:lnTo>
                <a:lnTo>
                  <a:pt x="1433510" y="848626"/>
                </a:lnTo>
                <a:lnTo>
                  <a:pt x="1430334" y="853655"/>
                </a:lnTo>
                <a:lnTo>
                  <a:pt x="1426894" y="858155"/>
                </a:lnTo>
                <a:lnTo>
                  <a:pt x="1423454" y="862655"/>
                </a:lnTo>
                <a:lnTo>
                  <a:pt x="1419749" y="867419"/>
                </a:lnTo>
                <a:lnTo>
                  <a:pt x="1415515" y="871654"/>
                </a:lnTo>
                <a:lnTo>
                  <a:pt x="1411545" y="875625"/>
                </a:lnTo>
                <a:lnTo>
                  <a:pt x="1406782" y="879331"/>
                </a:lnTo>
                <a:lnTo>
                  <a:pt x="1402283" y="883036"/>
                </a:lnTo>
                <a:lnTo>
                  <a:pt x="1397784" y="886213"/>
                </a:lnTo>
                <a:lnTo>
                  <a:pt x="1392492" y="889389"/>
                </a:lnTo>
                <a:lnTo>
                  <a:pt x="1387728" y="892301"/>
                </a:lnTo>
                <a:lnTo>
                  <a:pt x="1382436" y="895213"/>
                </a:lnTo>
                <a:lnTo>
                  <a:pt x="1376878" y="897595"/>
                </a:lnTo>
                <a:lnTo>
                  <a:pt x="1371586" y="899713"/>
                </a:lnTo>
                <a:lnTo>
                  <a:pt x="1366028" y="901565"/>
                </a:lnTo>
                <a:lnTo>
                  <a:pt x="1360207" y="903418"/>
                </a:lnTo>
                <a:lnTo>
                  <a:pt x="1354385" y="904477"/>
                </a:lnTo>
                <a:lnTo>
                  <a:pt x="1348298" y="905536"/>
                </a:lnTo>
                <a:lnTo>
                  <a:pt x="1342476" y="906330"/>
                </a:lnTo>
                <a:lnTo>
                  <a:pt x="1336390" y="907124"/>
                </a:lnTo>
                <a:lnTo>
                  <a:pt x="1330039" y="907124"/>
                </a:lnTo>
                <a:lnTo>
                  <a:pt x="846557" y="907124"/>
                </a:lnTo>
                <a:lnTo>
                  <a:pt x="846557" y="1149059"/>
                </a:lnTo>
                <a:lnTo>
                  <a:pt x="906893" y="1149059"/>
                </a:lnTo>
                <a:lnTo>
                  <a:pt x="909539" y="1149059"/>
                </a:lnTo>
                <a:lnTo>
                  <a:pt x="912715" y="1149588"/>
                </a:lnTo>
                <a:lnTo>
                  <a:pt x="916155" y="1150118"/>
                </a:lnTo>
                <a:lnTo>
                  <a:pt x="920918" y="1150912"/>
                </a:lnTo>
                <a:lnTo>
                  <a:pt x="925946" y="1152235"/>
                </a:lnTo>
                <a:lnTo>
                  <a:pt x="931503" y="1154088"/>
                </a:lnTo>
                <a:lnTo>
                  <a:pt x="937061" y="1156471"/>
                </a:lnTo>
                <a:lnTo>
                  <a:pt x="942883" y="1159912"/>
                </a:lnTo>
                <a:lnTo>
                  <a:pt x="945529" y="1161765"/>
                </a:lnTo>
                <a:lnTo>
                  <a:pt x="948175" y="1163882"/>
                </a:lnTo>
                <a:lnTo>
                  <a:pt x="950821" y="1166265"/>
                </a:lnTo>
                <a:lnTo>
                  <a:pt x="953468" y="1168647"/>
                </a:lnTo>
                <a:lnTo>
                  <a:pt x="955585" y="1171559"/>
                </a:lnTo>
                <a:lnTo>
                  <a:pt x="957967" y="1174470"/>
                </a:lnTo>
                <a:lnTo>
                  <a:pt x="959819" y="1177911"/>
                </a:lnTo>
                <a:lnTo>
                  <a:pt x="961671" y="1181617"/>
                </a:lnTo>
                <a:lnTo>
                  <a:pt x="963524" y="1185588"/>
                </a:lnTo>
                <a:lnTo>
                  <a:pt x="964847" y="1189558"/>
                </a:lnTo>
                <a:lnTo>
                  <a:pt x="965905" y="1194058"/>
                </a:lnTo>
                <a:lnTo>
                  <a:pt x="966699" y="1198823"/>
                </a:lnTo>
                <a:lnTo>
                  <a:pt x="967229" y="1204117"/>
                </a:lnTo>
                <a:lnTo>
                  <a:pt x="967493" y="1209675"/>
                </a:lnTo>
                <a:lnTo>
                  <a:pt x="483482" y="1209675"/>
                </a:lnTo>
                <a:lnTo>
                  <a:pt x="484011" y="1206763"/>
                </a:lnTo>
                <a:lnTo>
                  <a:pt x="484011" y="1204117"/>
                </a:lnTo>
                <a:lnTo>
                  <a:pt x="484541" y="1200146"/>
                </a:lnTo>
                <a:lnTo>
                  <a:pt x="485334" y="1195646"/>
                </a:lnTo>
                <a:lnTo>
                  <a:pt x="486922" y="1190352"/>
                </a:lnTo>
                <a:lnTo>
                  <a:pt x="488775" y="1184793"/>
                </a:lnTo>
                <a:lnTo>
                  <a:pt x="491156" y="1179499"/>
                </a:lnTo>
                <a:lnTo>
                  <a:pt x="494332" y="1173676"/>
                </a:lnTo>
                <a:lnTo>
                  <a:pt x="496449" y="1170764"/>
                </a:lnTo>
                <a:lnTo>
                  <a:pt x="498566" y="1168117"/>
                </a:lnTo>
                <a:lnTo>
                  <a:pt x="500683" y="1165735"/>
                </a:lnTo>
                <a:lnTo>
                  <a:pt x="503329" y="1163353"/>
                </a:lnTo>
                <a:lnTo>
                  <a:pt x="506240" y="1160706"/>
                </a:lnTo>
                <a:lnTo>
                  <a:pt x="509151" y="1158588"/>
                </a:lnTo>
                <a:lnTo>
                  <a:pt x="512592" y="1156471"/>
                </a:lnTo>
                <a:lnTo>
                  <a:pt x="516296" y="1154618"/>
                </a:lnTo>
                <a:lnTo>
                  <a:pt x="520001" y="1153030"/>
                </a:lnTo>
                <a:lnTo>
                  <a:pt x="524235" y="1151706"/>
                </a:lnTo>
                <a:lnTo>
                  <a:pt x="528734" y="1150383"/>
                </a:lnTo>
                <a:lnTo>
                  <a:pt x="533497" y="1149853"/>
                </a:lnTo>
                <a:lnTo>
                  <a:pt x="538525" y="1149059"/>
                </a:lnTo>
                <a:lnTo>
                  <a:pt x="544083" y="1149059"/>
                </a:lnTo>
                <a:lnTo>
                  <a:pt x="604683" y="1149059"/>
                </a:lnTo>
                <a:lnTo>
                  <a:pt x="604683" y="907124"/>
                </a:lnTo>
                <a:lnTo>
                  <a:pt x="120672" y="907124"/>
                </a:lnTo>
                <a:lnTo>
                  <a:pt x="114585" y="907124"/>
                </a:lnTo>
                <a:lnTo>
                  <a:pt x="108499" y="906330"/>
                </a:lnTo>
                <a:lnTo>
                  <a:pt x="102412" y="905536"/>
                </a:lnTo>
                <a:lnTo>
                  <a:pt x="96590" y="904477"/>
                </a:lnTo>
                <a:lnTo>
                  <a:pt x="90769" y="903418"/>
                </a:lnTo>
                <a:lnTo>
                  <a:pt x="84947" y="901565"/>
                </a:lnTo>
                <a:lnTo>
                  <a:pt x="79389" y="899713"/>
                </a:lnTo>
                <a:lnTo>
                  <a:pt x="73832" y="897595"/>
                </a:lnTo>
                <a:lnTo>
                  <a:pt x="68539" y="895213"/>
                </a:lnTo>
                <a:lnTo>
                  <a:pt x="63511" y="892301"/>
                </a:lnTo>
                <a:lnTo>
                  <a:pt x="58219" y="889389"/>
                </a:lnTo>
                <a:lnTo>
                  <a:pt x="53455" y="886213"/>
                </a:lnTo>
                <a:lnTo>
                  <a:pt x="48427" y="883036"/>
                </a:lnTo>
                <a:lnTo>
                  <a:pt x="43929" y="879331"/>
                </a:lnTo>
                <a:lnTo>
                  <a:pt x="39695" y="875625"/>
                </a:lnTo>
                <a:lnTo>
                  <a:pt x="35461" y="871654"/>
                </a:lnTo>
                <a:lnTo>
                  <a:pt x="31491" y="867419"/>
                </a:lnTo>
                <a:lnTo>
                  <a:pt x="27786" y="862655"/>
                </a:lnTo>
                <a:lnTo>
                  <a:pt x="24081" y="858155"/>
                </a:lnTo>
                <a:lnTo>
                  <a:pt x="20641" y="853655"/>
                </a:lnTo>
                <a:lnTo>
                  <a:pt x="17466" y="848626"/>
                </a:lnTo>
                <a:lnTo>
                  <a:pt x="14555" y="843596"/>
                </a:lnTo>
                <a:lnTo>
                  <a:pt x="11908" y="838302"/>
                </a:lnTo>
                <a:lnTo>
                  <a:pt x="9527" y="833008"/>
                </a:lnTo>
                <a:lnTo>
                  <a:pt x="7410" y="827714"/>
                </a:lnTo>
                <a:lnTo>
                  <a:pt x="5557" y="821891"/>
                </a:lnTo>
                <a:lnTo>
                  <a:pt x="3705" y="816068"/>
                </a:lnTo>
                <a:lnTo>
                  <a:pt x="2382" y="810244"/>
                </a:lnTo>
                <a:lnTo>
                  <a:pt x="1323" y="804421"/>
                </a:lnTo>
                <a:lnTo>
                  <a:pt x="529" y="798333"/>
                </a:lnTo>
                <a:lnTo>
                  <a:pt x="0" y="792245"/>
                </a:lnTo>
                <a:lnTo>
                  <a:pt x="0" y="785892"/>
                </a:lnTo>
                <a:lnTo>
                  <a:pt x="0" y="120703"/>
                </a:lnTo>
                <a:lnTo>
                  <a:pt x="0" y="114615"/>
                </a:lnTo>
                <a:lnTo>
                  <a:pt x="529" y="108527"/>
                </a:lnTo>
                <a:lnTo>
                  <a:pt x="1323" y="102438"/>
                </a:lnTo>
                <a:lnTo>
                  <a:pt x="2382" y="96615"/>
                </a:lnTo>
                <a:lnTo>
                  <a:pt x="3705" y="90792"/>
                </a:lnTo>
                <a:lnTo>
                  <a:pt x="5557" y="84968"/>
                </a:lnTo>
                <a:lnTo>
                  <a:pt x="7410" y="79145"/>
                </a:lnTo>
                <a:lnTo>
                  <a:pt x="9527" y="73586"/>
                </a:lnTo>
                <a:lnTo>
                  <a:pt x="11908" y="68557"/>
                </a:lnTo>
                <a:lnTo>
                  <a:pt x="14555" y="63263"/>
                </a:lnTo>
                <a:lnTo>
                  <a:pt x="17466" y="58234"/>
                </a:lnTo>
                <a:lnTo>
                  <a:pt x="20641" y="53204"/>
                </a:lnTo>
                <a:lnTo>
                  <a:pt x="24081" y="48705"/>
                </a:lnTo>
                <a:lnTo>
                  <a:pt x="27786" y="44205"/>
                </a:lnTo>
                <a:lnTo>
                  <a:pt x="31491" y="39440"/>
                </a:lnTo>
                <a:lnTo>
                  <a:pt x="35461" y="35205"/>
                </a:lnTo>
                <a:lnTo>
                  <a:pt x="39695" y="31234"/>
                </a:lnTo>
                <a:lnTo>
                  <a:pt x="43929" y="27529"/>
                </a:lnTo>
                <a:lnTo>
                  <a:pt x="48427" y="24087"/>
                </a:lnTo>
                <a:lnTo>
                  <a:pt x="53455" y="20646"/>
                </a:lnTo>
                <a:lnTo>
                  <a:pt x="58219" y="17205"/>
                </a:lnTo>
                <a:lnTo>
                  <a:pt x="63511" y="14558"/>
                </a:lnTo>
                <a:lnTo>
                  <a:pt x="68539" y="11911"/>
                </a:lnTo>
                <a:lnTo>
                  <a:pt x="73832" y="9264"/>
                </a:lnTo>
                <a:lnTo>
                  <a:pt x="79389" y="7147"/>
                </a:lnTo>
                <a:lnTo>
                  <a:pt x="84947" y="5294"/>
                </a:lnTo>
                <a:lnTo>
                  <a:pt x="90769" y="3441"/>
                </a:lnTo>
                <a:lnTo>
                  <a:pt x="96590" y="2382"/>
                </a:lnTo>
                <a:lnTo>
                  <a:pt x="102412" y="1059"/>
                </a:lnTo>
                <a:lnTo>
                  <a:pt x="108499" y="529"/>
                </a:lnTo>
                <a:lnTo>
                  <a:pt x="114585" y="0"/>
                </a:lnTo>
                <a:close/>
              </a:path>
            </a:pathLst>
          </a:custGeom>
          <a:solidFill>
            <a:schemeClr val="bg1"/>
          </a:solidFill>
          <a:ln>
            <a:noFill/>
          </a:ln>
        </p:spPr>
        <p:txBody>
          <a:bodyPr bIns="432000"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dirty="0">
              <a:solidFill>
                <a:srgbClr val="FFFFFF"/>
              </a:solidFill>
              <a:latin typeface="+mn-lt"/>
              <a:ea typeface="+mn-ea"/>
            </a:endParaRPr>
          </a:p>
        </p:txBody>
      </p:sp>
      <p:sp>
        <p:nvSpPr>
          <p:cNvPr id="55" name="KSO_Shape"/>
          <p:cNvSpPr>
            <a:spLocks noChangeAspect="1"/>
          </p:cNvSpPr>
          <p:nvPr/>
        </p:nvSpPr>
        <p:spPr bwMode="auto">
          <a:xfrm>
            <a:off x="4616450" y="3476625"/>
            <a:ext cx="192088" cy="358775"/>
          </a:xfrm>
          <a:custGeom>
            <a:avLst/>
            <a:gdLst>
              <a:gd name="T0" fmla="*/ 134485 w 2938"/>
              <a:gd name="T1" fmla="*/ 2420 h 5511"/>
              <a:gd name="T2" fmla="*/ 89887 w 2938"/>
              <a:gd name="T3" fmla="*/ 15901 h 5511"/>
              <a:gd name="T4" fmla="*/ 51858 w 2938"/>
              <a:gd name="T5" fmla="*/ 41481 h 5511"/>
              <a:gd name="T6" fmla="*/ 22817 w 2938"/>
              <a:gd name="T7" fmla="*/ 77085 h 5511"/>
              <a:gd name="T8" fmla="*/ 4840 w 2938"/>
              <a:gd name="T9" fmla="*/ 119257 h 5511"/>
              <a:gd name="T10" fmla="*/ 0 w 2938"/>
              <a:gd name="T11" fmla="*/ 1746336 h 5511"/>
              <a:gd name="T12" fmla="*/ 4840 w 2938"/>
              <a:gd name="T13" fmla="*/ 1786089 h 5511"/>
              <a:gd name="T14" fmla="*/ 22817 w 2938"/>
              <a:gd name="T15" fmla="*/ 1828606 h 5511"/>
              <a:gd name="T16" fmla="*/ 51858 w 2938"/>
              <a:gd name="T17" fmla="*/ 1863865 h 5511"/>
              <a:gd name="T18" fmla="*/ 89887 w 2938"/>
              <a:gd name="T19" fmla="*/ 1889445 h 5511"/>
              <a:gd name="T20" fmla="*/ 134485 w 2938"/>
              <a:gd name="T21" fmla="*/ 1903272 h 5511"/>
              <a:gd name="T22" fmla="*/ 864989 w 2938"/>
              <a:gd name="T23" fmla="*/ 1905000 h 5511"/>
              <a:gd name="T24" fmla="*/ 911316 w 2938"/>
              <a:gd name="T25" fmla="*/ 1895667 h 5511"/>
              <a:gd name="T26" fmla="*/ 952111 w 2938"/>
              <a:gd name="T27" fmla="*/ 1873544 h 5511"/>
              <a:gd name="T28" fmla="*/ 984263 w 2938"/>
              <a:gd name="T29" fmla="*/ 1841396 h 5511"/>
              <a:gd name="T30" fmla="*/ 1006043 w 2938"/>
              <a:gd name="T31" fmla="*/ 1800953 h 5511"/>
              <a:gd name="T32" fmla="*/ 1015377 w 2938"/>
              <a:gd name="T33" fmla="*/ 1754633 h 5511"/>
              <a:gd name="T34" fmla="*/ 1013994 w 2938"/>
              <a:gd name="T35" fmla="*/ 134812 h 5511"/>
              <a:gd name="T36" fmla="*/ 999820 w 2938"/>
              <a:gd name="T37" fmla="*/ 90220 h 5511"/>
              <a:gd name="T38" fmla="*/ 974237 w 2938"/>
              <a:gd name="T39" fmla="*/ 52542 h 5511"/>
              <a:gd name="T40" fmla="*/ 938973 w 2938"/>
              <a:gd name="T41" fmla="*/ 23160 h 5511"/>
              <a:gd name="T42" fmla="*/ 896450 w 2938"/>
              <a:gd name="T43" fmla="*/ 5531 h 5511"/>
              <a:gd name="T44" fmla="*/ 412789 w 2938"/>
              <a:gd name="T45" fmla="*/ 127553 h 5511"/>
              <a:gd name="T46" fmla="*/ 615380 w 2938"/>
              <a:gd name="T47" fmla="*/ 129973 h 5511"/>
              <a:gd name="T48" fmla="*/ 629209 w 2938"/>
              <a:gd name="T49" fmla="*/ 141034 h 5511"/>
              <a:gd name="T50" fmla="*/ 635086 w 2938"/>
              <a:gd name="T51" fmla="*/ 159009 h 5511"/>
              <a:gd name="T52" fmla="*/ 630938 w 2938"/>
              <a:gd name="T53" fmla="*/ 174219 h 5511"/>
              <a:gd name="T54" fmla="*/ 618146 w 2938"/>
              <a:gd name="T55" fmla="*/ 187009 h 5511"/>
              <a:gd name="T56" fmla="*/ 412789 w 2938"/>
              <a:gd name="T57" fmla="*/ 190811 h 5511"/>
              <a:gd name="T58" fmla="*/ 397577 w 2938"/>
              <a:gd name="T59" fmla="*/ 187009 h 5511"/>
              <a:gd name="T60" fmla="*/ 384440 w 2938"/>
              <a:gd name="T61" fmla="*/ 174219 h 5511"/>
              <a:gd name="T62" fmla="*/ 380637 w 2938"/>
              <a:gd name="T63" fmla="*/ 159009 h 5511"/>
              <a:gd name="T64" fmla="*/ 386168 w 2938"/>
              <a:gd name="T65" fmla="*/ 141034 h 5511"/>
              <a:gd name="T66" fmla="*/ 400343 w 2938"/>
              <a:gd name="T67" fmla="*/ 129973 h 5511"/>
              <a:gd name="T68" fmla="*/ 507516 w 2938"/>
              <a:gd name="T69" fmla="*/ 1841742 h 5511"/>
              <a:gd name="T70" fmla="*/ 479513 w 2938"/>
              <a:gd name="T71" fmla="*/ 1837594 h 5511"/>
              <a:gd name="T72" fmla="*/ 454275 w 2938"/>
              <a:gd name="T73" fmla="*/ 1825495 h 5511"/>
              <a:gd name="T74" fmla="*/ 434223 w 2938"/>
              <a:gd name="T75" fmla="*/ 1806829 h 5511"/>
              <a:gd name="T76" fmla="*/ 420049 w 2938"/>
              <a:gd name="T77" fmla="*/ 1783323 h 5511"/>
              <a:gd name="T78" fmla="*/ 413134 w 2938"/>
              <a:gd name="T79" fmla="*/ 1756015 h 5511"/>
              <a:gd name="T80" fmla="*/ 413826 w 2938"/>
              <a:gd name="T81" fmla="*/ 1731818 h 5511"/>
              <a:gd name="T82" fmla="*/ 422123 w 2938"/>
              <a:gd name="T83" fmla="*/ 1704856 h 5511"/>
              <a:gd name="T84" fmla="*/ 437335 w 2938"/>
              <a:gd name="T85" fmla="*/ 1682387 h 5511"/>
              <a:gd name="T86" fmla="*/ 458078 w 2938"/>
              <a:gd name="T87" fmla="*/ 1665103 h 5511"/>
              <a:gd name="T88" fmla="*/ 483661 w 2938"/>
              <a:gd name="T89" fmla="*/ 1654042 h 5511"/>
              <a:gd name="T90" fmla="*/ 507516 w 2938"/>
              <a:gd name="T91" fmla="*/ 1651277 h 5511"/>
              <a:gd name="T92" fmla="*/ 536210 w 2938"/>
              <a:gd name="T93" fmla="*/ 1655425 h 5511"/>
              <a:gd name="T94" fmla="*/ 561102 w 2938"/>
              <a:gd name="T95" fmla="*/ 1667523 h 5511"/>
              <a:gd name="T96" fmla="*/ 581154 w 2938"/>
              <a:gd name="T97" fmla="*/ 1685498 h 5511"/>
              <a:gd name="T98" fmla="*/ 595674 w 2938"/>
              <a:gd name="T99" fmla="*/ 1709349 h 5511"/>
              <a:gd name="T100" fmla="*/ 602589 w 2938"/>
              <a:gd name="T101" fmla="*/ 1737003 h 5511"/>
              <a:gd name="T102" fmla="*/ 601897 w 2938"/>
              <a:gd name="T103" fmla="*/ 1761200 h 5511"/>
              <a:gd name="T104" fmla="*/ 593600 w 2938"/>
              <a:gd name="T105" fmla="*/ 1787817 h 5511"/>
              <a:gd name="T106" fmla="*/ 578388 w 2938"/>
              <a:gd name="T107" fmla="*/ 1810631 h 5511"/>
              <a:gd name="T108" fmla="*/ 556954 w 2938"/>
              <a:gd name="T109" fmla="*/ 1827915 h 5511"/>
              <a:gd name="T110" fmla="*/ 531370 w 2938"/>
              <a:gd name="T111" fmla="*/ 1838631 h 5511"/>
              <a:gd name="T112" fmla="*/ 952456 w 2938"/>
              <a:gd name="T113" fmla="*/ 1587673 h 5511"/>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2938" h="5511">
                <a:moveTo>
                  <a:pt x="2479" y="0"/>
                </a:moveTo>
                <a:lnTo>
                  <a:pt x="458" y="0"/>
                </a:lnTo>
                <a:lnTo>
                  <a:pt x="435" y="1"/>
                </a:lnTo>
                <a:lnTo>
                  <a:pt x="412" y="3"/>
                </a:lnTo>
                <a:lnTo>
                  <a:pt x="389" y="7"/>
                </a:lnTo>
                <a:lnTo>
                  <a:pt x="366" y="11"/>
                </a:lnTo>
                <a:lnTo>
                  <a:pt x="345" y="16"/>
                </a:lnTo>
                <a:lnTo>
                  <a:pt x="322" y="22"/>
                </a:lnTo>
                <a:lnTo>
                  <a:pt x="301" y="29"/>
                </a:lnTo>
                <a:lnTo>
                  <a:pt x="281" y="37"/>
                </a:lnTo>
                <a:lnTo>
                  <a:pt x="260" y="46"/>
                </a:lnTo>
                <a:lnTo>
                  <a:pt x="240" y="56"/>
                </a:lnTo>
                <a:lnTo>
                  <a:pt x="221" y="67"/>
                </a:lnTo>
                <a:lnTo>
                  <a:pt x="203" y="80"/>
                </a:lnTo>
                <a:lnTo>
                  <a:pt x="184" y="93"/>
                </a:lnTo>
                <a:lnTo>
                  <a:pt x="167" y="106"/>
                </a:lnTo>
                <a:lnTo>
                  <a:pt x="150" y="120"/>
                </a:lnTo>
                <a:lnTo>
                  <a:pt x="135" y="135"/>
                </a:lnTo>
                <a:lnTo>
                  <a:pt x="119" y="152"/>
                </a:lnTo>
                <a:lnTo>
                  <a:pt x="104" y="169"/>
                </a:lnTo>
                <a:lnTo>
                  <a:pt x="91" y="186"/>
                </a:lnTo>
                <a:lnTo>
                  <a:pt x="78" y="203"/>
                </a:lnTo>
                <a:lnTo>
                  <a:pt x="66" y="223"/>
                </a:lnTo>
                <a:lnTo>
                  <a:pt x="55" y="242"/>
                </a:lnTo>
                <a:lnTo>
                  <a:pt x="45" y="261"/>
                </a:lnTo>
                <a:lnTo>
                  <a:pt x="35" y="281"/>
                </a:lnTo>
                <a:lnTo>
                  <a:pt x="27" y="303"/>
                </a:lnTo>
                <a:lnTo>
                  <a:pt x="20" y="324"/>
                </a:lnTo>
                <a:lnTo>
                  <a:pt x="14" y="345"/>
                </a:lnTo>
                <a:lnTo>
                  <a:pt x="9" y="368"/>
                </a:lnTo>
                <a:lnTo>
                  <a:pt x="5" y="390"/>
                </a:lnTo>
                <a:lnTo>
                  <a:pt x="2" y="413"/>
                </a:lnTo>
                <a:lnTo>
                  <a:pt x="0" y="437"/>
                </a:lnTo>
                <a:lnTo>
                  <a:pt x="0" y="460"/>
                </a:lnTo>
                <a:lnTo>
                  <a:pt x="0" y="5052"/>
                </a:lnTo>
                <a:lnTo>
                  <a:pt x="0" y="5076"/>
                </a:lnTo>
                <a:lnTo>
                  <a:pt x="2" y="5099"/>
                </a:lnTo>
                <a:lnTo>
                  <a:pt x="5" y="5122"/>
                </a:lnTo>
                <a:lnTo>
                  <a:pt x="9" y="5144"/>
                </a:lnTo>
                <a:lnTo>
                  <a:pt x="14" y="5167"/>
                </a:lnTo>
                <a:lnTo>
                  <a:pt x="20" y="5189"/>
                </a:lnTo>
                <a:lnTo>
                  <a:pt x="27" y="5210"/>
                </a:lnTo>
                <a:lnTo>
                  <a:pt x="35" y="5230"/>
                </a:lnTo>
                <a:lnTo>
                  <a:pt x="45" y="5251"/>
                </a:lnTo>
                <a:lnTo>
                  <a:pt x="55" y="5271"/>
                </a:lnTo>
                <a:lnTo>
                  <a:pt x="66" y="5290"/>
                </a:lnTo>
                <a:lnTo>
                  <a:pt x="78" y="5309"/>
                </a:lnTo>
                <a:lnTo>
                  <a:pt x="91" y="5327"/>
                </a:lnTo>
                <a:lnTo>
                  <a:pt x="104" y="5344"/>
                </a:lnTo>
                <a:lnTo>
                  <a:pt x="119" y="5360"/>
                </a:lnTo>
                <a:lnTo>
                  <a:pt x="135" y="5377"/>
                </a:lnTo>
                <a:lnTo>
                  <a:pt x="150" y="5392"/>
                </a:lnTo>
                <a:lnTo>
                  <a:pt x="167" y="5406"/>
                </a:lnTo>
                <a:lnTo>
                  <a:pt x="184" y="5420"/>
                </a:lnTo>
                <a:lnTo>
                  <a:pt x="203" y="5433"/>
                </a:lnTo>
                <a:lnTo>
                  <a:pt x="221" y="5445"/>
                </a:lnTo>
                <a:lnTo>
                  <a:pt x="240" y="5456"/>
                </a:lnTo>
                <a:lnTo>
                  <a:pt x="260" y="5466"/>
                </a:lnTo>
                <a:lnTo>
                  <a:pt x="281" y="5475"/>
                </a:lnTo>
                <a:lnTo>
                  <a:pt x="301" y="5484"/>
                </a:lnTo>
                <a:lnTo>
                  <a:pt x="322" y="5491"/>
                </a:lnTo>
                <a:lnTo>
                  <a:pt x="345" y="5497"/>
                </a:lnTo>
                <a:lnTo>
                  <a:pt x="366" y="5502"/>
                </a:lnTo>
                <a:lnTo>
                  <a:pt x="389" y="5506"/>
                </a:lnTo>
                <a:lnTo>
                  <a:pt x="412" y="5509"/>
                </a:lnTo>
                <a:lnTo>
                  <a:pt x="435" y="5511"/>
                </a:lnTo>
                <a:lnTo>
                  <a:pt x="458" y="5511"/>
                </a:lnTo>
                <a:lnTo>
                  <a:pt x="2479" y="5511"/>
                </a:lnTo>
                <a:lnTo>
                  <a:pt x="2502" y="5511"/>
                </a:lnTo>
                <a:lnTo>
                  <a:pt x="2525" y="5509"/>
                </a:lnTo>
                <a:lnTo>
                  <a:pt x="2549" y="5506"/>
                </a:lnTo>
                <a:lnTo>
                  <a:pt x="2571" y="5502"/>
                </a:lnTo>
                <a:lnTo>
                  <a:pt x="2593" y="5497"/>
                </a:lnTo>
                <a:lnTo>
                  <a:pt x="2615" y="5491"/>
                </a:lnTo>
                <a:lnTo>
                  <a:pt x="2636" y="5484"/>
                </a:lnTo>
                <a:lnTo>
                  <a:pt x="2657" y="5475"/>
                </a:lnTo>
                <a:lnTo>
                  <a:pt x="2677" y="5466"/>
                </a:lnTo>
                <a:lnTo>
                  <a:pt x="2698" y="5456"/>
                </a:lnTo>
                <a:lnTo>
                  <a:pt x="2716" y="5445"/>
                </a:lnTo>
                <a:lnTo>
                  <a:pt x="2735" y="5433"/>
                </a:lnTo>
                <a:lnTo>
                  <a:pt x="2754" y="5420"/>
                </a:lnTo>
                <a:lnTo>
                  <a:pt x="2771" y="5406"/>
                </a:lnTo>
                <a:lnTo>
                  <a:pt x="2787" y="5392"/>
                </a:lnTo>
                <a:lnTo>
                  <a:pt x="2803" y="5377"/>
                </a:lnTo>
                <a:lnTo>
                  <a:pt x="2818" y="5360"/>
                </a:lnTo>
                <a:lnTo>
                  <a:pt x="2833" y="5344"/>
                </a:lnTo>
                <a:lnTo>
                  <a:pt x="2847" y="5327"/>
                </a:lnTo>
                <a:lnTo>
                  <a:pt x="2859" y="5309"/>
                </a:lnTo>
                <a:lnTo>
                  <a:pt x="2871" y="5290"/>
                </a:lnTo>
                <a:lnTo>
                  <a:pt x="2882" y="5271"/>
                </a:lnTo>
                <a:lnTo>
                  <a:pt x="2892" y="5251"/>
                </a:lnTo>
                <a:lnTo>
                  <a:pt x="2902" y="5230"/>
                </a:lnTo>
                <a:lnTo>
                  <a:pt x="2910" y="5210"/>
                </a:lnTo>
                <a:lnTo>
                  <a:pt x="2918" y="5189"/>
                </a:lnTo>
                <a:lnTo>
                  <a:pt x="2924" y="5167"/>
                </a:lnTo>
                <a:lnTo>
                  <a:pt x="2929" y="5144"/>
                </a:lnTo>
                <a:lnTo>
                  <a:pt x="2933" y="5122"/>
                </a:lnTo>
                <a:lnTo>
                  <a:pt x="2936" y="5099"/>
                </a:lnTo>
                <a:lnTo>
                  <a:pt x="2937" y="5076"/>
                </a:lnTo>
                <a:lnTo>
                  <a:pt x="2938" y="5052"/>
                </a:lnTo>
                <a:lnTo>
                  <a:pt x="2938" y="460"/>
                </a:lnTo>
                <a:lnTo>
                  <a:pt x="2937" y="437"/>
                </a:lnTo>
                <a:lnTo>
                  <a:pt x="2936" y="413"/>
                </a:lnTo>
                <a:lnTo>
                  <a:pt x="2933" y="390"/>
                </a:lnTo>
                <a:lnTo>
                  <a:pt x="2929" y="368"/>
                </a:lnTo>
                <a:lnTo>
                  <a:pt x="2924" y="345"/>
                </a:lnTo>
                <a:lnTo>
                  <a:pt x="2918" y="324"/>
                </a:lnTo>
                <a:lnTo>
                  <a:pt x="2910" y="303"/>
                </a:lnTo>
                <a:lnTo>
                  <a:pt x="2902" y="281"/>
                </a:lnTo>
                <a:lnTo>
                  <a:pt x="2892" y="261"/>
                </a:lnTo>
                <a:lnTo>
                  <a:pt x="2882" y="242"/>
                </a:lnTo>
                <a:lnTo>
                  <a:pt x="2871" y="223"/>
                </a:lnTo>
                <a:lnTo>
                  <a:pt x="2859" y="203"/>
                </a:lnTo>
                <a:lnTo>
                  <a:pt x="2847" y="186"/>
                </a:lnTo>
                <a:lnTo>
                  <a:pt x="2833" y="169"/>
                </a:lnTo>
                <a:lnTo>
                  <a:pt x="2818" y="152"/>
                </a:lnTo>
                <a:lnTo>
                  <a:pt x="2803" y="135"/>
                </a:lnTo>
                <a:lnTo>
                  <a:pt x="2787" y="120"/>
                </a:lnTo>
                <a:lnTo>
                  <a:pt x="2771" y="106"/>
                </a:lnTo>
                <a:lnTo>
                  <a:pt x="2754" y="93"/>
                </a:lnTo>
                <a:lnTo>
                  <a:pt x="2735" y="80"/>
                </a:lnTo>
                <a:lnTo>
                  <a:pt x="2716" y="67"/>
                </a:lnTo>
                <a:lnTo>
                  <a:pt x="2698" y="56"/>
                </a:lnTo>
                <a:lnTo>
                  <a:pt x="2677" y="46"/>
                </a:lnTo>
                <a:lnTo>
                  <a:pt x="2657" y="37"/>
                </a:lnTo>
                <a:lnTo>
                  <a:pt x="2636" y="29"/>
                </a:lnTo>
                <a:lnTo>
                  <a:pt x="2615" y="22"/>
                </a:lnTo>
                <a:lnTo>
                  <a:pt x="2593" y="16"/>
                </a:lnTo>
                <a:lnTo>
                  <a:pt x="2571" y="11"/>
                </a:lnTo>
                <a:lnTo>
                  <a:pt x="2549" y="7"/>
                </a:lnTo>
                <a:lnTo>
                  <a:pt x="2525" y="3"/>
                </a:lnTo>
                <a:lnTo>
                  <a:pt x="2502" y="1"/>
                </a:lnTo>
                <a:lnTo>
                  <a:pt x="2479" y="0"/>
                </a:lnTo>
                <a:close/>
                <a:moveTo>
                  <a:pt x="1194" y="369"/>
                </a:moveTo>
                <a:lnTo>
                  <a:pt x="1744" y="369"/>
                </a:lnTo>
                <a:lnTo>
                  <a:pt x="1753" y="369"/>
                </a:lnTo>
                <a:lnTo>
                  <a:pt x="1763" y="370"/>
                </a:lnTo>
                <a:lnTo>
                  <a:pt x="1772" y="373"/>
                </a:lnTo>
                <a:lnTo>
                  <a:pt x="1780" y="376"/>
                </a:lnTo>
                <a:lnTo>
                  <a:pt x="1788" y="379"/>
                </a:lnTo>
                <a:lnTo>
                  <a:pt x="1796" y="384"/>
                </a:lnTo>
                <a:lnTo>
                  <a:pt x="1803" y="389"/>
                </a:lnTo>
                <a:lnTo>
                  <a:pt x="1809" y="395"/>
                </a:lnTo>
                <a:lnTo>
                  <a:pt x="1815" y="401"/>
                </a:lnTo>
                <a:lnTo>
                  <a:pt x="1820" y="408"/>
                </a:lnTo>
                <a:lnTo>
                  <a:pt x="1825" y="416"/>
                </a:lnTo>
                <a:lnTo>
                  <a:pt x="1828" y="424"/>
                </a:lnTo>
                <a:lnTo>
                  <a:pt x="1833" y="433"/>
                </a:lnTo>
                <a:lnTo>
                  <a:pt x="1835" y="442"/>
                </a:lnTo>
                <a:lnTo>
                  <a:pt x="1836" y="451"/>
                </a:lnTo>
                <a:lnTo>
                  <a:pt x="1837" y="460"/>
                </a:lnTo>
                <a:lnTo>
                  <a:pt x="1836" y="469"/>
                </a:lnTo>
                <a:lnTo>
                  <a:pt x="1835" y="478"/>
                </a:lnTo>
                <a:lnTo>
                  <a:pt x="1833" y="487"/>
                </a:lnTo>
                <a:lnTo>
                  <a:pt x="1828" y="495"/>
                </a:lnTo>
                <a:lnTo>
                  <a:pt x="1825" y="504"/>
                </a:lnTo>
                <a:lnTo>
                  <a:pt x="1820" y="512"/>
                </a:lnTo>
                <a:lnTo>
                  <a:pt x="1815" y="519"/>
                </a:lnTo>
                <a:lnTo>
                  <a:pt x="1809" y="525"/>
                </a:lnTo>
                <a:lnTo>
                  <a:pt x="1803" y="531"/>
                </a:lnTo>
                <a:lnTo>
                  <a:pt x="1796" y="536"/>
                </a:lnTo>
                <a:lnTo>
                  <a:pt x="1788" y="541"/>
                </a:lnTo>
                <a:lnTo>
                  <a:pt x="1780" y="545"/>
                </a:lnTo>
                <a:lnTo>
                  <a:pt x="1772" y="548"/>
                </a:lnTo>
                <a:lnTo>
                  <a:pt x="1763" y="550"/>
                </a:lnTo>
                <a:lnTo>
                  <a:pt x="1753" y="551"/>
                </a:lnTo>
                <a:lnTo>
                  <a:pt x="1744" y="552"/>
                </a:lnTo>
                <a:lnTo>
                  <a:pt x="1194" y="552"/>
                </a:lnTo>
                <a:lnTo>
                  <a:pt x="1184" y="551"/>
                </a:lnTo>
                <a:lnTo>
                  <a:pt x="1175" y="550"/>
                </a:lnTo>
                <a:lnTo>
                  <a:pt x="1166" y="548"/>
                </a:lnTo>
                <a:lnTo>
                  <a:pt x="1158" y="545"/>
                </a:lnTo>
                <a:lnTo>
                  <a:pt x="1150" y="541"/>
                </a:lnTo>
                <a:lnTo>
                  <a:pt x="1142" y="536"/>
                </a:lnTo>
                <a:lnTo>
                  <a:pt x="1135" y="531"/>
                </a:lnTo>
                <a:lnTo>
                  <a:pt x="1129" y="525"/>
                </a:lnTo>
                <a:lnTo>
                  <a:pt x="1123" y="519"/>
                </a:lnTo>
                <a:lnTo>
                  <a:pt x="1117" y="512"/>
                </a:lnTo>
                <a:lnTo>
                  <a:pt x="1112" y="504"/>
                </a:lnTo>
                <a:lnTo>
                  <a:pt x="1108" y="495"/>
                </a:lnTo>
                <a:lnTo>
                  <a:pt x="1105" y="487"/>
                </a:lnTo>
                <a:lnTo>
                  <a:pt x="1103" y="478"/>
                </a:lnTo>
                <a:lnTo>
                  <a:pt x="1102" y="469"/>
                </a:lnTo>
                <a:lnTo>
                  <a:pt x="1101" y="460"/>
                </a:lnTo>
                <a:lnTo>
                  <a:pt x="1102" y="451"/>
                </a:lnTo>
                <a:lnTo>
                  <a:pt x="1103" y="442"/>
                </a:lnTo>
                <a:lnTo>
                  <a:pt x="1105" y="433"/>
                </a:lnTo>
                <a:lnTo>
                  <a:pt x="1108" y="424"/>
                </a:lnTo>
                <a:lnTo>
                  <a:pt x="1112" y="416"/>
                </a:lnTo>
                <a:lnTo>
                  <a:pt x="1117" y="408"/>
                </a:lnTo>
                <a:lnTo>
                  <a:pt x="1123" y="401"/>
                </a:lnTo>
                <a:lnTo>
                  <a:pt x="1129" y="395"/>
                </a:lnTo>
                <a:lnTo>
                  <a:pt x="1135" y="389"/>
                </a:lnTo>
                <a:lnTo>
                  <a:pt x="1142" y="384"/>
                </a:lnTo>
                <a:lnTo>
                  <a:pt x="1150" y="379"/>
                </a:lnTo>
                <a:lnTo>
                  <a:pt x="1158" y="376"/>
                </a:lnTo>
                <a:lnTo>
                  <a:pt x="1166" y="373"/>
                </a:lnTo>
                <a:lnTo>
                  <a:pt x="1175" y="370"/>
                </a:lnTo>
                <a:lnTo>
                  <a:pt x="1184" y="369"/>
                </a:lnTo>
                <a:lnTo>
                  <a:pt x="1194" y="369"/>
                </a:lnTo>
                <a:close/>
                <a:moveTo>
                  <a:pt x="1468" y="5328"/>
                </a:moveTo>
                <a:lnTo>
                  <a:pt x="1468" y="5328"/>
                </a:lnTo>
                <a:lnTo>
                  <a:pt x="1454" y="5328"/>
                </a:lnTo>
                <a:lnTo>
                  <a:pt x="1441" y="5327"/>
                </a:lnTo>
                <a:lnTo>
                  <a:pt x="1427" y="5325"/>
                </a:lnTo>
                <a:lnTo>
                  <a:pt x="1414" y="5322"/>
                </a:lnTo>
                <a:lnTo>
                  <a:pt x="1399" y="5319"/>
                </a:lnTo>
                <a:lnTo>
                  <a:pt x="1387" y="5316"/>
                </a:lnTo>
                <a:lnTo>
                  <a:pt x="1374" y="5312"/>
                </a:lnTo>
                <a:lnTo>
                  <a:pt x="1362" y="5307"/>
                </a:lnTo>
                <a:lnTo>
                  <a:pt x="1350" y="5300"/>
                </a:lnTo>
                <a:lnTo>
                  <a:pt x="1338" y="5294"/>
                </a:lnTo>
                <a:lnTo>
                  <a:pt x="1325" y="5288"/>
                </a:lnTo>
                <a:lnTo>
                  <a:pt x="1314" y="5281"/>
                </a:lnTo>
                <a:lnTo>
                  <a:pt x="1304" y="5273"/>
                </a:lnTo>
                <a:lnTo>
                  <a:pt x="1294" y="5265"/>
                </a:lnTo>
                <a:lnTo>
                  <a:pt x="1284" y="5257"/>
                </a:lnTo>
                <a:lnTo>
                  <a:pt x="1274" y="5248"/>
                </a:lnTo>
                <a:lnTo>
                  <a:pt x="1265" y="5238"/>
                </a:lnTo>
                <a:lnTo>
                  <a:pt x="1256" y="5227"/>
                </a:lnTo>
                <a:lnTo>
                  <a:pt x="1248" y="5217"/>
                </a:lnTo>
                <a:lnTo>
                  <a:pt x="1240" y="5206"/>
                </a:lnTo>
                <a:lnTo>
                  <a:pt x="1233" y="5195"/>
                </a:lnTo>
                <a:lnTo>
                  <a:pt x="1227" y="5184"/>
                </a:lnTo>
                <a:lnTo>
                  <a:pt x="1221" y="5172"/>
                </a:lnTo>
                <a:lnTo>
                  <a:pt x="1215" y="5159"/>
                </a:lnTo>
                <a:lnTo>
                  <a:pt x="1210" y="5147"/>
                </a:lnTo>
                <a:lnTo>
                  <a:pt x="1206" y="5134"/>
                </a:lnTo>
                <a:lnTo>
                  <a:pt x="1202" y="5121"/>
                </a:lnTo>
                <a:lnTo>
                  <a:pt x="1199" y="5108"/>
                </a:lnTo>
                <a:lnTo>
                  <a:pt x="1197" y="5095"/>
                </a:lnTo>
                <a:lnTo>
                  <a:pt x="1195" y="5080"/>
                </a:lnTo>
                <a:lnTo>
                  <a:pt x="1194" y="5066"/>
                </a:lnTo>
                <a:lnTo>
                  <a:pt x="1194" y="5052"/>
                </a:lnTo>
                <a:lnTo>
                  <a:pt x="1194" y="5038"/>
                </a:lnTo>
                <a:lnTo>
                  <a:pt x="1195" y="5025"/>
                </a:lnTo>
                <a:lnTo>
                  <a:pt x="1197" y="5010"/>
                </a:lnTo>
                <a:lnTo>
                  <a:pt x="1199" y="4997"/>
                </a:lnTo>
                <a:lnTo>
                  <a:pt x="1202" y="4983"/>
                </a:lnTo>
                <a:lnTo>
                  <a:pt x="1206" y="4970"/>
                </a:lnTo>
                <a:lnTo>
                  <a:pt x="1210" y="4958"/>
                </a:lnTo>
                <a:lnTo>
                  <a:pt x="1215" y="4945"/>
                </a:lnTo>
                <a:lnTo>
                  <a:pt x="1221" y="4932"/>
                </a:lnTo>
                <a:lnTo>
                  <a:pt x="1227" y="4921"/>
                </a:lnTo>
                <a:lnTo>
                  <a:pt x="1233" y="4909"/>
                </a:lnTo>
                <a:lnTo>
                  <a:pt x="1240" y="4898"/>
                </a:lnTo>
                <a:lnTo>
                  <a:pt x="1248" y="4888"/>
                </a:lnTo>
                <a:lnTo>
                  <a:pt x="1256" y="4876"/>
                </a:lnTo>
                <a:lnTo>
                  <a:pt x="1265" y="4867"/>
                </a:lnTo>
                <a:lnTo>
                  <a:pt x="1274" y="4857"/>
                </a:lnTo>
                <a:lnTo>
                  <a:pt x="1284" y="4848"/>
                </a:lnTo>
                <a:lnTo>
                  <a:pt x="1294" y="4840"/>
                </a:lnTo>
                <a:lnTo>
                  <a:pt x="1304" y="4832"/>
                </a:lnTo>
                <a:lnTo>
                  <a:pt x="1314" y="4824"/>
                </a:lnTo>
                <a:lnTo>
                  <a:pt x="1325" y="4817"/>
                </a:lnTo>
                <a:lnTo>
                  <a:pt x="1338" y="4810"/>
                </a:lnTo>
                <a:lnTo>
                  <a:pt x="1350" y="4803"/>
                </a:lnTo>
                <a:lnTo>
                  <a:pt x="1362" y="4798"/>
                </a:lnTo>
                <a:lnTo>
                  <a:pt x="1374" y="4793"/>
                </a:lnTo>
                <a:lnTo>
                  <a:pt x="1387" y="4789"/>
                </a:lnTo>
                <a:lnTo>
                  <a:pt x="1399" y="4785"/>
                </a:lnTo>
                <a:lnTo>
                  <a:pt x="1414" y="4782"/>
                </a:lnTo>
                <a:lnTo>
                  <a:pt x="1427" y="4780"/>
                </a:lnTo>
                <a:lnTo>
                  <a:pt x="1441" y="4778"/>
                </a:lnTo>
                <a:lnTo>
                  <a:pt x="1454" y="4777"/>
                </a:lnTo>
                <a:lnTo>
                  <a:pt x="1468" y="4777"/>
                </a:lnTo>
                <a:lnTo>
                  <a:pt x="1483" y="4777"/>
                </a:lnTo>
                <a:lnTo>
                  <a:pt x="1497" y="4778"/>
                </a:lnTo>
                <a:lnTo>
                  <a:pt x="1511" y="4780"/>
                </a:lnTo>
                <a:lnTo>
                  <a:pt x="1524" y="4782"/>
                </a:lnTo>
                <a:lnTo>
                  <a:pt x="1537" y="4785"/>
                </a:lnTo>
                <a:lnTo>
                  <a:pt x="1551" y="4789"/>
                </a:lnTo>
                <a:lnTo>
                  <a:pt x="1564" y="4793"/>
                </a:lnTo>
                <a:lnTo>
                  <a:pt x="1576" y="4798"/>
                </a:lnTo>
                <a:lnTo>
                  <a:pt x="1588" y="4803"/>
                </a:lnTo>
                <a:lnTo>
                  <a:pt x="1600" y="4810"/>
                </a:lnTo>
                <a:lnTo>
                  <a:pt x="1611" y="4817"/>
                </a:lnTo>
                <a:lnTo>
                  <a:pt x="1623" y="4824"/>
                </a:lnTo>
                <a:lnTo>
                  <a:pt x="1634" y="4832"/>
                </a:lnTo>
                <a:lnTo>
                  <a:pt x="1644" y="4840"/>
                </a:lnTo>
                <a:lnTo>
                  <a:pt x="1654" y="4848"/>
                </a:lnTo>
                <a:lnTo>
                  <a:pt x="1664" y="4857"/>
                </a:lnTo>
                <a:lnTo>
                  <a:pt x="1673" y="4867"/>
                </a:lnTo>
                <a:lnTo>
                  <a:pt x="1681" y="4876"/>
                </a:lnTo>
                <a:lnTo>
                  <a:pt x="1690" y="4888"/>
                </a:lnTo>
                <a:lnTo>
                  <a:pt x="1698" y="4898"/>
                </a:lnTo>
                <a:lnTo>
                  <a:pt x="1705" y="4909"/>
                </a:lnTo>
                <a:lnTo>
                  <a:pt x="1711" y="4921"/>
                </a:lnTo>
                <a:lnTo>
                  <a:pt x="1717" y="4932"/>
                </a:lnTo>
                <a:lnTo>
                  <a:pt x="1723" y="4945"/>
                </a:lnTo>
                <a:lnTo>
                  <a:pt x="1728" y="4958"/>
                </a:lnTo>
                <a:lnTo>
                  <a:pt x="1732" y="4970"/>
                </a:lnTo>
                <a:lnTo>
                  <a:pt x="1736" y="4983"/>
                </a:lnTo>
                <a:lnTo>
                  <a:pt x="1739" y="4997"/>
                </a:lnTo>
                <a:lnTo>
                  <a:pt x="1741" y="5010"/>
                </a:lnTo>
                <a:lnTo>
                  <a:pt x="1743" y="5025"/>
                </a:lnTo>
                <a:lnTo>
                  <a:pt x="1744" y="5038"/>
                </a:lnTo>
                <a:lnTo>
                  <a:pt x="1744" y="5052"/>
                </a:lnTo>
                <a:lnTo>
                  <a:pt x="1744" y="5066"/>
                </a:lnTo>
                <a:lnTo>
                  <a:pt x="1743" y="5080"/>
                </a:lnTo>
                <a:lnTo>
                  <a:pt x="1741" y="5095"/>
                </a:lnTo>
                <a:lnTo>
                  <a:pt x="1739" y="5108"/>
                </a:lnTo>
                <a:lnTo>
                  <a:pt x="1736" y="5121"/>
                </a:lnTo>
                <a:lnTo>
                  <a:pt x="1732" y="5134"/>
                </a:lnTo>
                <a:lnTo>
                  <a:pt x="1728" y="5147"/>
                </a:lnTo>
                <a:lnTo>
                  <a:pt x="1723" y="5159"/>
                </a:lnTo>
                <a:lnTo>
                  <a:pt x="1717" y="5172"/>
                </a:lnTo>
                <a:lnTo>
                  <a:pt x="1711" y="5184"/>
                </a:lnTo>
                <a:lnTo>
                  <a:pt x="1705" y="5195"/>
                </a:lnTo>
                <a:lnTo>
                  <a:pt x="1698" y="5206"/>
                </a:lnTo>
                <a:lnTo>
                  <a:pt x="1690" y="5217"/>
                </a:lnTo>
                <a:lnTo>
                  <a:pt x="1681" y="5227"/>
                </a:lnTo>
                <a:lnTo>
                  <a:pt x="1673" y="5238"/>
                </a:lnTo>
                <a:lnTo>
                  <a:pt x="1664" y="5248"/>
                </a:lnTo>
                <a:lnTo>
                  <a:pt x="1654" y="5257"/>
                </a:lnTo>
                <a:lnTo>
                  <a:pt x="1644" y="5265"/>
                </a:lnTo>
                <a:lnTo>
                  <a:pt x="1634" y="5273"/>
                </a:lnTo>
                <a:lnTo>
                  <a:pt x="1623" y="5281"/>
                </a:lnTo>
                <a:lnTo>
                  <a:pt x="1611" y="5288"/>
                </a:lnTo>
                <a:lnTo>
                  <a:pt x="1600" y="5294"/>
                </a:lnTo>
                <a:lnTo>
                  <a:pt x="1588" y="5300"/>
                </a:lnTo>
                <a:lnTo>
                  <a:pt x="1576" y="5307"/>
                </a:lnTo>
                <a:lnTo>
                  <a:pt x="1564" y="5312"/>
                </a:lnTo>
                <a:lnTo>
                  <a:pt x="1551" y="5316"/>
                </a:lnTo>
                <a:lnTo>
                  <a:pt x="1537" y="5319"/>
                </a:lnTo>
                <a:lnTo>
                  <a:pt x="1524" y="5322"/>
                </a:lnTo>
                <a:lnTo>
                  <a:pt x="1511" y="5325"/>
                </a:lnTo>
                <a:lnTo>
                  <a:pt x="1497" y="5327"/>
                </a:lnTo>
                <a:lnTo>
                  <a:pt x="1483" y="5328"/>
                </a:lnTo>
                <a:lnTo>
                  <a:pt x="1468" y="5328"/>
                </a:lnTo>
                <a:close/>
                <a:moveTo>
                  <a:pt x="2755" y="4593"/>
                </a:moveTo>
                <a:lnTo>
                  <a:pt x="183" y="4593"/>
                </a:lnTo>
                <a:lnTo>
                  <a:pt x="183" y="919"/>
                </a:lnTo>
                <a:lnTo>
                  <a:pt x="2755" y="919"/>
                </a:lnTo>
                <a:lnTo>
                  <a:pt x="2755" y="4593"/>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dirty="0">
              <a:latin typeface="+mn-lt"/>
              <a:ea typeface="+mn-ea"/>
            </a:endParaRPr>
          </a:p>
        </p:txBody>
      </p:sp>
      <p:sp>
        <p:nvSpPr>
          <p:cNvPr id="56" name="KSO_Shape"/>
          <p:cNvSpPr>
            <a:spLocks noChangeAspect="1"/>
          </p:cNvSpPr>
          <p:nvPr/>
        </p:nvSpPr>
        <p:spPr bwMode="auto">
          <a:xfrm>
            <a:off x="10094913" y="3513138"/>
            <a:ext cx="360362" cy="268287"/>
          </a:xfrm>
          <a:custGeom>
            <a:avLst/>
            <a:gdLst>
              <a:gd name="T0" fmla="*/ 151004 w 5185"/>
              <a:gd name="T1" fmla="*/ 1065477 h 3880"/>
              <a:gd name="T2" fmla="*/ 1873403 w 5185"/>
              <a:gd name="T3" fmla="*/ 1297678 h 3880"/>
              <a:gd name="T4" fmla="*/ 751713 w 5185"/>
              <a:gd name="T5" fmla="*/ 1241832 h 3880"/>
              <a:gd name="T6" fmla="*/ 1108464 w 5185"/>
              <a:gd name="T7" fmla="*/ 1148144 h 3880"/>
              <a:gd name="T8" fmla="*/ 751713 w 5185"/>
              <a:gd name="T9" fmla="*/ 1241832 h 3880"/>
              <a:gd name="T10" fmla="*/ 1726808 w 5185"/>
              <a:gd name="T11" fmla="*/ 1012203 h 3880"/>
              <a:gd name="T12" fmla="*/ 1726073 w 5185"/>
              <a:gd name="T13" fmla="*/ 1007794 h 3880"/>
              <a:gd name="T14" fmla="*/ 1726808 w 5185"/>
              <a:gd name="T15" fmla="*/ 44089 h 3880"/>
              <a:gd name="T16" fmla="*/ 1726441 w 5185"/>
              <a:gd name="T17" fmla="*/ 39680 h 3880"/>
              <a:gd name="T18" fmla="*/ 1724604 w 5185"/>
              <a:gd name="T19" fmla="*/ 30862 h 3880"/>
              <a:gd name="T20" fmla="*/ 1721297 w 5185"/>
              <a:gd name="T21" fmla="*/ 23147 h 3880"/>
              <a:gd name="T22" fmla="*/ 1716888 w 5185"/>
              <a:gd name="T23" fmla="*/ 15798 h 3880"/>
              <a:gd name="T24" fmla="*/ 1711010 w 5185"/>
              <a:gd name="T25" fmla="*/ 9920 h 3880"/>
              <a:gd name="T26" fmla="*/ 1703662 w 5185"/>
              <a:gd name="T27" fmla="*/ 5144 h 3880"/>
              <a:gd name="T28" fmla="*/ 1695946 w 5185"/>
              <a:gd name="T29" fmla="*/ 1837 h 3880"/>
              <a:gd name="T30" fmla="*/ 1687128 w 5185"/>
              <a:gd name="T31" fmla="*/ 367 h 3880"/>
              <a:gd name="T32" fmla="*/ 222281 w 5185"/>
              <a:gd name="T33" fmla="*/ 0 h 3880"/>
              <a:gd name="T34" fmla="*/ 217872 w 5185"/>
              <a:gd name="T35" fmla="*/ 367 h 3880"/>
              <a:gd name="T36" fmla="*/ 209054 w 5185"/>
              <a:gd name="T37" fmla="*/ 1837 h 3880"/>
              <a:gd name="T38" fmla="*/ 201338 w 5185"/>
              <a:gd name="T39" fmla="*/ 5144 h 3880"/>
              <a:gd name="T40" fmla="*/ 194358 w 5185"/>
              <a:gd name="T41" fmla="*/ 9920 h 3880"/>
              <a:gd name="T42" fmla="*/ 188112 w 5185"/>
              <a:gd name="T43" fmla="*/ 15798 h 3880"/>
              <a:gd name="T44" fmla="*/ 183336 w 5185"/>
              <a:gd name="T45" fmla="*/ 23147 h 3880"/>
              <a:gd name="T46" fmla="*/ 180029 w 5185"/>
              <a:gd name="T47" fmla="*/ 30862 h 3880"/>
              <a:gd name="T48" fmla="*/ 178559 w 5185"/>
              <a:gd name="T49" fmla="*/ 39680 h 3880"/>
              <a:gd name="T50" fmla="*/ 178192 w 5185"/>
              <a:gd name="T51" fmla="*/ 1003386 h 3880"/>
              <a:gd name="T52" fmla="*/ 178559 w 5185"/>
              <a:gd name="T53" fmla="*/ 1007794 h 3880"/>
              <a:gd name="T54" fmla="*/ 178192 w 5185"/>
              <a:gd name="T55" fmla="*/ 1012203 h 3880"/>
              <a:gd name="T56" fmla="*/ 1727176 w 5185"/>
              <a:gd name="T57" fmla="*/ 1012571 h 3880"/>
              <a:gd name="T58" fmla="*/ 1616954 w 5185"/>
              <a:gd name="T59" fmla="*/ 937620 h 3880"/>
              <a:gd name="T60" fmla="*/ 288046 w 5185"/>
              <a:gd name="T61" fmla="*/ 109854 h 3880"/>
              <a:gd name="T62" fmla="*/ 1616954 w 5185"/>
              <a:gd name="T63" fmla="*/ 937620 h 3880"/>
              <a:gd name="T64" fmla="*/ 4409 w 5185"/>
              <a:gd name="T65" fmla="*/ 1350584 h 3880"/>
              <a:gd name="T66" fmla="*/ 0 w 5185"/>
              <a:gd name="T67" fmla="*/ 1359402 h 3880"/>
              <a:gd name="T68" fmla="*/ 735 w 5185"/>
              <a:gd name="T69" fmla="*/ 1369322 h 3880"/>
              <a:gd name="T70" fmla="*/ 3307 w 5185"/>
              <a:gd name="T71" fmla="*/ 1379977 h 3880"/>
              <a:gd name="T72" fmla="*/ 7348 w 5185"/>
              <a:gd name="T73" fmla="*/ 1390999 h 3880"/>
              <a:gd name="T74" fmla="*/ 13227 w 5185"/>
              <a:gd name="T75" fmla="*/ 1401654 h 3880"/>
              <a:gd name="T76" fmla="*/ 19473 w 5185"/>
              <a:gd name="T77" fmla="*/ 1411206 h 3880"/>
              <a:gd name="T78" fmla="*/ 26821 w 5185"/>
              <a:gd name="T79" fmla="*/ 1418554 h 3880"/>
              <a:gd name="T80" fmla="*/ 35271 w 5185"/>
              <a:gd name="T81" fmla="*/ 1423698 h 3880"/>
              <a:gd name="T82" fmla="*/ 41884 w 5185"/>
              <a:gd name="T83" fmla="*/ 1425168 h 3880"/>
              <a:gd name="T84" fmla="*/ 1860911 w 5185"/>
              <a:gd name="T85" fmla="*/ 1425535 h 3880"/>
              <a:gd name="T86" fmla="*/ 1863116 w 5185"/>
              <a:gd name="T87" fmla="*/ 1425168 h 3880"/>
              <a:gd name="T88" fmla="*/ 1869729 w 5185"/>
              <a:gd name="T89" fmla="*/ 1423698 h 3880"/>
              <a:gd name="T90" fmla="*/ 1878179 w 5185"/>
              <a:gd name="T91" fmla="*/ 1418554 h 3880"/>
              <a:gd name="T92" fmla="*/ 1885527 w 5185"/>
              <a:gd name="T93" fmla="*/ 1411206 h 3880"/>
              <a:gd name="T94" fmla="*/ 1892141 w 5185"/>
              <a:gd name="T95" fmla="*/ 1401654 h 3880"/>
              <a:gd name="T96" fmla="*/ 1897652 w 5185"/>
              <a:gd name="T97" fmla="*/ 1390999 h 3880"/>
              <a:gd name="T98" fmla="*/ 1901693 w 5185"/>
              <a:gd name="T99" fmla="*/ 1379977 h 3880"/>
              <a:gd name="T100" fmla="*/ 1903898 w 5185"/>
              <a:gd name="T101" fmla="*/ 1369322 h 3880"/>
              <a:gd name="T102" fmla="*/ 1905000 w 5185"/>
              <a:gd name="T103" fmla="*/ 1359402 h 388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185" h="3880">
                <a:moveTo>
                  <a:pt x="4775" y="2900"/>
                </a:moveTo>
                <a:lnTo>
                  <a:pt x="411" y="2900"/>
                </a:lnTo>
                <a:lnTo>
                  <a:pt x="87" y="3532"/>
                </a:lnTo>
                <a:lnTo>
                  <a:pt x="5099" y="3532"/>
                </a:lnTo>
                <a:lnTo>
                  <a:pt x="4775" y="2900"/>
                </a:lnTo>
                <a:close/>
                <a:moveTo>
                  <a:pt x="2046" y="3380"/>
                </a:moveTo>
                <a:lnTo>
                  <a:pt x="2181" y="3125"/>
                </a:lnTo>
                <a:lnTo>
                  <a:pt x="3017" y="3125"/>
                </a:lnTo>
                <a:lnTo>
                  <a:pt x="3139" y="3380"/>
                </a:lnTo>
                <a:lnTo>
                  <a:pt x="2046" y="3380"/>
                </a:lnTo>
                <a:close/>
                <a:moveTo>
                  <a:pt x="4700" y="2755"/>
                </a:moveTo>
                <a:lnTo>
                  <a:pt x="4700" y="2755"/>
                </a:lnTo>
                <a:lnTo>
                  <a:pt x="4698" y="2743"/>
                </a:lnTo>
                <a:lnTo>
                  <a:pt x="4700" y="2731"/>
                </a:lnTo>
                <a:lnTo>
                  <a:pt x="4700" y="120"/>
                </a:lnTo>
                <a:lnTo>
                  <a:pt x="4699" y="108"/>
                </a:lnTo>
                <a:lnTo>
                  <a:pt x="4697" y="95"/>
                </a:lnTo>
                <a:lnTo>
                  <a:pt x="4694" y="84"/>
                </a:lnTo>
                <a:lnTo>
                  <a:pt x="4690" y="73"/>
                </a:lnTo>
                <a:lnTo>
                  <a:pt x="4685" y="63"/>
                </a:lnTo>
                <a:lnTo>
                  <a:pt x="4680" y="53"/>
                </a:lnTo>
                <a:lnTo>
                  <a:pt x="4673" y="43"/>
                </a:lnTo>
                <a:lnTo>
                  <a:pt x="4665" y="34"/>
                </a:lnTo>
                <a:lnTo>
                  <a:pt x="4657" y="27"/>
                </a:lnTo>
                <a:lnTo>
                  <a:pt x="4647" y="20"/>
                </a:lnTo>
                <a:lnTo>
                  <a:pt x="4637" y="14"/>
                </a:lnTo>
                <a:lnTo>
                  <a:pt x="4627" y="9"/>
                </a:lnTo>
                <a:lnTo>
                  <a:pt x="4616" y="5"/>
                </a:lnTo>
                <a:lnTo>
                  <a:pt x="4605" y="2"/>
                </a:lnTo>
                <a:lnTo>
                  <a:pt x="4592" y="1"/>
                </a:lnTo>
                <a:lnTo>
                  <a:pt x="4580" y="0"/>
                </a:lnTo>
                <a:lnTo>
                  <a:pt x="605" y="0"/>
                </a:lnTo>
                <a:lnTo>
                  <a:pt x="593" y="1"/>
                </a:lnTo>
                <a:lnTo>
                  <a:pt x="581" y="2"/>
                </a:lnTo>
                <a:lnTo>
                  <a:pt x="569" y="5"/>
                </a:lnTo>
                <a:lnTo>
                  <a:pt x="558" y="9"/>
                </a:lnTo>
                <a:lnTo>
                  <a:pt x="548" y="14"/>
                </a:lnTo>
                <a:lnTo>
                  <a:pt x="538" y="20"/>
                </a:lnTo>
                <a:lnTo>
                  <a:pt x="529" y="27"/>
                </a:lnTo>
                <a:lnTo>
                  <a:pt x="521" y="34"/>
                </a:lnTo>
                <a:lnTo>
                  <a:pt x="512" y="43"/>
                </a:lnTo>
                <a:lnTo>
                  <a:pt x="505" y="53"/>
                </a:lnTo>
                <a:lnTo>
                  <a:pt x="499" y="63"/>
                </a:lnTo>
                <a:lnTo>
                  <a:pt x="494" y="73"/>
                </a:lnTo>
                <a:lnTo>
                  <a:pt x="490" y="84"/>
                </a:lnTo>
                <a:lnTo>
                  <a:pt x="488" y="95"/>
                </a:lnTo>
                <a:lnTo>
                  <a:pt x="486" y="108"/>
                </a:lnTo>
                <a:lnTo>
                  <a:pt x="485" y="120"/>
                </a:lnTo>
                <a:lnTo>
                  <a:pt x="485" y="2731"/>
                </a:lnTo>
                <a:lnTo>
                  <a:pt x="486" y="2743"/>
                </a:lnTo>
                <a:lnTo>
                  <a:pt x="485" y="2755"/>
                </a:lnTo>
                <a:lnTo>
                  <a:pt x="484" y="2756"/>
                </a:lnTo>
                <a:lnTo>
                  <a:pt x="4701" y="2756"/>
                </a:lnTo>
                <a:lnTo>
                  <a:pt x="4700" y="2755"/>
                </a:lnTo>
                <a:close/>
                <a:moveTo>
                  <a:pt x="4401" y="2552"/>
                </a:moveTo>
                <a:lnTo>
                  <a:pt x="784" y="2552"/>
                </a:lnTo>
                <a:lnTo>
                  <a:pt x="784" y="299"/>
                </a:lnTo>
                <a:lnTo>
                  <a:pt x="4401" y="299"/>
                </a:lnTo>
                <a:lnTo>
                  <a:pt x="4401" y="2552"/>
                </a:lnTo>
                <a:close/>
                <a:moveTo>
                  <a:pt x="5172" y="3676"/>
                </a:moveTo>
                <a:lnTo>
                  <a:pt x="12" y="3676"/>
                </a:lnTo>
                <a:lnTo>
                  <a:pt x="0" y="3700"/>
                </a:lnTo>
                <a:lnTo>
                  <a:pt x="1" y="3713"/>
                </a:lnTo>
                <a:lnTo>
                  <a:pt x="2" y="3727"/>
                </a:lnTo>
                <a:lnTo>
                  <a:pt x="5" y="3741"/>
                </a:lnTo>
                <a:lnTo>
                  <a:pt x="9" y="3756"/>
                </a:lnTo>
                <a:lnTo>
                  <a:pt x="14" y="3771"/>
                </a:lnTo>
                <a:lnTo>
                  <a:pt x="20" y="3786"/>
                </a:lnTo>
                <a:lnTo>
                  <a:pt x="28" y="3801"/>
                </a:lnTo>
                <a:lnTo>
                  <a:pt x="36" y="3815"/>
                </a:lnTo>
                <a:lnTo>
                  <a:pt x="44" y="3828"/>
                </a:lnTo>
                <a:lnTo>
                  <a:pt x="53" y="3841"/>
                </a:lnTo>
                <a:lnTo>
                  <a:pt x="63" y="3852"/>
                </a:lnTo>
                <a:lnTo>
                  <a:pt x="73" y="3861"/>
                </a:lnTo>
                <a:lnTo>
                  <a:pt x="85" y="3869"/>
                </a:lnTo>
                <a:lnTo>
                  <a:pt x="96" y="3875"/>
                </a:lnTo>
                <a:lnTo>
                  <a:pt x="108" y="3878"/>
                </a:lnTo>
                <a:lnTo>
                  <a:pt x="114" y="3879"/>
                </a:lnTo>
                <a:lnTo>
                  <a:pt x="120" y="3880"/>
                </a:lnTo>
                <a:lnTo>
                  <a:pt x="5065" y="3880"/>
                </a:lnTo>
                <a:lnTo>
                  <a:pt x="5071" y="3879"/>
                </a:lnTo>
                <a:lnTo>
                  <a:pt x="5077" y="3878"/>
                </a:lnTo>
                <a:lnTo>
                  <a:pt x="5089" y="3875"/>
                </a:lnTo>
                <a:lnTo>
                  <a:pt x="5101" y="3869"/>
                </a:lnTo>
                <a:lnTo>
                  <a:pt x="5112" y="3861"/>
                </a:lnTo>
                <a:lnTo>
                  <a:pt x="5122" y="3852"/>
                </a:lnTo>
                <a:lnTo>
                  <a:pt x="5132" y="3841"/>
                </a:lnTo>
                <a:lnTo>
                  <a:pt x="5141" y="3828"/>
                </a:lnTo>
                <a:lnTo>
                  <a:pt x="5150" y="3815"/>
                </a:lnTo>
                <a:lnTo>
                  <a:pt x="5158" y="3801"/>
                </a:lnTo>
                <a:lnTo>
                  <a:pt x="5165" y="3786"/>
                </a:lnTo>
                <a:lnTo>
                  <a:pt x="5171" y="3771"/>
                </a:lnTo>
                <a:lnTo>
                  <a:pt x="5176" y="3756"/>
                </a:lnTo>
                <a:lnTo>
                  <a:pt x="5180" y="3741"/>
                </a:lnTo>
                <a:lnTo>
                  <a:pt x="5182" y="3727"/>
                </a:lnTo>
                <a:lnTo>
                  <a:pt x="5184" y="3713"/>
                </a:lnTo>
                <a:lnTo>
                  <a:pt x="5185" y="3700"/>
                </a:lnTo>
                <a:lnTo>
                  <a:pt x="5172" y="3676"/>
                </a:lnTo>
                <a:close/>
              </a:path>
            </a:pathLst>
          </a:custGeom>
          <a:solidFill>
            <a:schemeClr val="bg1"/>
          </a:solidFill>
          <a:ln>
            <a:noFill/>
          </a:ln>
        </p:spPr>
        <p:txBody>
          <a:bodyPr bIns="360000"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dirty="0">
              <a:latin typeface="+mn-lt"/>
              <a:ea typeface="+mn-ea"/>
            </a:endParaRPr>
          </a:p>
        </p:txBody>
      </p:sp>
      <p:sp>
        <p:nvSpPr>
          <p:cNvPr id="57" name="KSO_Shape"/>
          <p:cNvSpPr>
            <a:spLocks noChangeAspect="1"/>
          </p:cNvSpPr>
          <p:nvPr/>
        </p:nvSpPr>
        <p:spPr bwMode="auto">
          <a:xfrm>
            <a:off x="7331075" y="3521075"/>
            <a:ext cx="360363" cy="258763"/>
          </a:xfrm>
          <a:custGeom>
            <a:avLst/>
            <a:gdLst>
              <a:gd name="T0" fmla="*/ 134077 w 5868"/>
              <a:gd name="T1" fmla="*/ 590892 h 4208"/>
              <a:gd name="T2" fmla="*/ 192837 w 5868"/>
              <a:gd name="T3" fmla="*/ 596084 h 4208"/>
              <a:gd name="T4" fmla="*/ 512935 w 5868"/>
              <a:gd name="T5" fmla="*/ 497764 h 4208"/>
              <a:gd name="T6" fmla="*/ 530465 w 5868"/>
              <a:gd name="T7" fmla="*/ 456230 h 4208"/>
              <a:gd name="T8" fmla="*/ 704473 w 5868"/>
              <a:gd name="T9" fmla="*/ 239797 h 4208"/>
              <a:gd name="T10" fmla="*/ 980744 w 5868"/>
              <a:gd name="T11" fmla="*/ 212215 h 4208"/>
              <a:gd name="T12" fmla="*/ 1253119 w 5868"/>
              <a:gd name="T13" fmla="*/ 253750 h 4208"/>
              <a:gd name="T14" fmla="*/ 1374859 w 5868"/>
              <a:gd name="T15" fmla="*/ 461746 h 4208"/>
              <a:gd name="T16" fmla="*/ 1400831 w 5868"/>
              <a:gd name="T17" fmla="*/ 505228 h 4208"/>
              <a:gd name="T18" fmla="*/ 1725798 w 5868"/>
              <a:gd name="T19" fmla="*/ 598031 h 4208"/>
              <a:gd name="T20" fmla="*/ 1779363 w 5868"/>
              <a:gd name="T21" fmla="*/ 585052 h 4208"/>
              <a:gd name="T22" fmla="*/ 1901104 w 5868"/>
              <a:gd name="T23" fmla="*/ 336494 h 4208"/>
              <a:gd name="T24" fmla="*/ 1897533 w 5868"/>
              <a:gd name="T25" fmla="*/ 289443 h 4208"/>
              <a:gd name="T26" fmla="*/ 1777740 w 5868"/>
              <a:gd name="T27" fmla="*/ 214162 h 4208"/>
              <a:gd name="T28" fmla="*/ 1493029 w 5868"/>
              <a:gd name="T29" fmla="*/ 92155 h 4208"/>
              <a:gd name="T30" fmla="*/ 1208318 w 5868"/>
              <a:gd name="T31" fmla="*/ 20767 h 4208"/>
              <a:gd name="T32" fmla="*/ 924256 w 5868"/>
              <a:gd name="T33" fmla="*/ 649 h 4208"/>
              <a:gd name="T34" fmla="*/ 639545 w 5868"/>
              <a:gd name="T35" fmla="*/ 30826 h 4208"/>
              <a:gd name="T36" fmla="*/ 355158 w 5868"/>
              <a:gd name="T37" fmla="*/ 112273 h 4208"/>
              <a:gd name="T38" fmla="*/ 70123 w 5868"/>
              <a:gd name="T39" fmla="*/ 244664 h 4208"/>
              <a:gd name="T40" fmla="*/ 3246 w 5868"/>
              <a:gd name="T41" fmla="*/ 297880 h 4208"/>
              <a:gd name="T42" fmla="*/ 10713 w 5868"/>
              <a:gd name="T43" fmla="*/ 355314 h 4208"/>
              <a:gd name="T44" fmla="*/ 772973 w 5868"/>
              <a:gd name="T45" fmla="*/ 339414 h 4208"/>
              <a:gd name="T46" fmla="*/ 960941 w 5868"/>
              <a:gd name="T47" fmla="*/ 320919 h 4208"/>
              <a:gd name="T48" fmla="*/ 1130729 w 5868"/>
              <a:gd name="T49" fmla="*/ 336169 h 4208"/>
              <a:gd name="T50" fmla="*/ 1259936 w 5868"/>
              <a:gd name="T51" fmla="*/ 525021 h 4208"/>
              <a:gd name="T52" fmla="*/ 1298244 w 5868"/>
              <a:gd name="T53" fmla="*/ 601925 h 4208"/>
              <a:gd name="T54" fmla="*/ 1598862 w 5868"/>
              <a:gd name="T55" fmla="*/ 671041 h 4208"/>
              <a:gd name="T56" fmla="*/ 1662168 w 5868"/>
              <a:gd name="T57" fmla="*/ 717767 h 4208"/>
              <a:gd name="T58" fmla="*/ 253546 w 5868"/>
              <a:gd name="T59" fmla="*/ 1210015 h 4208"/>
              <a:gd name="T60" fmla="*/ 273024 w 5868"/>
              <a:gd name="T61" fmla="*/ 698947 h 4208"/>
              <a:gd name="T62" fmla="*/ 576240 w 5868"/>
              <a:gd name="T63" fmla="*/ 620745 h 4208"/>
              <a:gd name="T64" fmla="*/ 641493 w 5868"/>
              <a:gd name="T65" fmla="*/ 585376 h 4208"/>
              <a:gd name="T66" fmla="*/ 662595 w 5868"/>
              <a:gd name="T67" fmla="*/ 367969 h 4208"/>
              <a:gd name="T68" fmla="*/ 1077163 w 5868"/>
              <a:gd name="T69" fmla="*/ 564933 h 4208"/>
              <a:gd name="T70" fmla="*/ 1178776 w 5868"/>
              <a:gd name="T71" fmla="*/ 636970 h 4208"/>
              <a:gd name="T72" fmla="*/ 1245003 w 5868"/>
              <a:gd name="T73" fmla="*/ 759302 h 4208"/>
              <a:gd name="T74" fmla="*/ 1252145 w 5868"/>
              <a:gd name="T75" fmla="*/ 867032 h 4208"/>
              <a:gd name="T76" fmla="*/ 1229095 w 5868"/>
              <a:gd name="T77" fmla="*/ 949452 h 4208"/>
              <a:gd name="T78" fmla="*/ 1125210 w 5868"/>
              <a:gd name="T79" fmla="*/ 852430 h 4208"/>
              <a:gd name="T80" fmla="*/ 1117094 w 5868"/>
              <a:gd name="T81" fmla="*/ 775851 h 4208"/>
              <a:gd name="T82" fmla="*/ 1079435 w 5868"/>
              <a:gd name="T83" fmla="*/ 716794 h 4208"/>
              <a:gd name="T84" fmla="*/ 1012883 w 5868"/>
              <a:gd name="T85" fmla="*/ 676882 h 4208"/>
              <a:gd name="T86" fmla="*/ 940164 w 5868"/>
              <a:gd name="T87" fmla="*/ 671365 h 4208"/>
              <a:gd name="T88" fmla="*/ 867768 w 5868"/>
              <a:gd name="T89" fmla="*/ 701867 h 4208"/>
              <a:gd name="T90" fmla="*/ 821994 w 5868"/>
              <a:gd name="T91" fmla="*/ 754434 h 4208"/>
              <a:gd name="T92" fmla="*/ 802515 w 5868"/>
              <a:gd name="T93" fmla="*/ 831662 h 4208"/>
              <a:gd name="T94" fmla="*/ 818423 w 5868"/>
              <a:gd name="T95" fmla="*/ 901752 h 4208"/>
              <a:gd name="T96" fmla="*/ 861600 w 5868"/>
              <a:gd name="T97" fmla="*/ 956590 h 4208"/>
              <a:gd name="T98" fmla="*/ 932048 w 5868"/>
              <a:gd name="T99" fmla="*/ 990337 h 4208"/>
              <a:gd name="T100" fmla="*/ 999573 w 5868"/>
              <a:gd name="T101" fmla="*/ 990013 h 4208"/>
              <a:gd name="T102" fmla="*/ 1060606 w 5868"/>
              <a:gd name="T103" fmla="*/ 962107 h 4208"/>
              <a:gd name="T104" fmla="*/ 1081058 w 5868"/>
              <a:gd name="T105" fmla="*/ 1096445 h 4208"/>
              <a:gd name="T106" fmla="*/ 964512 w 5868"/>
              <a:gd name="T107" fmla="*/ 1120781 h 4208"/>
              <a:gd name="T108" fmla="*/ 826863 w 5868"/>
              <a:gd name="T109" fmla="*/ 1085736 h 4208"/>
              <a:gd name="T110" fmla="*/ 732717 w 5868"/>
              <a:gd name="T111" fmla="*/ 1004614 h 4208"/>
              <a:gd name="T112" fmla="*/ 678827 w 5868"/>
              <a:gd name="T113" fmla="*/ 875793 h 4208"/>
              <a:gd name="T114" fmla="*/ 688241 w 5868"/>
              <a:gd name="T115" fmla="*/ 745673 h 4208"/>
              <a:gd name="T116" fmla="*/ 760312 w 5868"/>
              <a:gd name="T117" fmla="*/ 627235 h 4208"/>
              <a:gd name="T118" fmla="*/ 865171 w 5868"/>
              <a:gd name="T119" fmla="*/ 560066 h 4208"/>
              <a:gd name="T120" fmla="*/ 1577111 w 5868"/>
              <a:gd name="T121" fmla="*/ 1240842 h 4208"/>
              <a:gd name="T122" fmla="*/ 345419 w 5868"/>
              <a:gd name="T123" fmla="*/ 1240842 h 420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5868" h="4208">
                <a:moveTo>
                  <a:pt x="49" y="1128"/>
                </a:moveTo>
                <a:lnTo>
                  <a:pt x="49" y="1128"/>
                </a:lnTo>
                <a:lnTo>
                  <a:pt x="345" y="1748"/>
                </a:lnTo>
                <a:lnTo>
                  <a:pt x="354" y="1764"/>
                </a:lnTo>
                <a:lnTo>
                  <a:pt x="364" y="1778"/>
                </a:lnTo>
                <a:lnTo>
                  <a:pt x="375" y="1790"/>
                </a:lnTo>
                <a:lnTo>
                  <a:pt x="387" y="1803"/>
                </a:lnTo>
                <a:lnTo>
                  <a:pt x="400" y="1813"/>
                </a:lnTo>
                <a:lnTo>
                  <a:pt x="413" y="1821"/>
                </a:lnTo>
                <a:lnTo>
                  <a:pt x="428" y="1828"/>
                </a:lnTo>
                <a:lnTo>
                  <a:pt x="443" y="1834"/>
                </a:lnTo>
                <a:lnTo>
                  <a:pt x="460" y="1838"/>
                </a:lnTo>
                <a:lnTo>
                  <a:pt x="477" y="1842"/>
                </a:lnTo>
                <a:lnTo>
                  <a:pt x="495" y="1844"/>
                </a:lnTo>
                <a:lnTo>
                  <a:pt x="512" y="1845"/>
                </a:lnTo>
                <a:lnTo>
                  <a:pt x="531" y="1845"/>
                </a:lnTo>
                <a:lnTo>
                  <a:pt x="551" y="1843"/>
                </a:lnTo>
                <a:lnTo>
                  <a:pt x="573" y="1841"/>
                </a:lnTo>
                <a:lnTo>
                  <a:pt x="594" y="1837"/>
                </a:lnTo>
                <a:lnTo>
                  <a:pt x="1457" y="1607"/>
                </a:lnTo>
                <a:lnTo>
                  <a:pt x="1479" y="1599"/>
                </a:lnTo>
                <a:lnTo>
                  <a:pt x="1500" y="1589"/>
                </a:lnTo>
                <a:lnTo>
                  <a:pt x="1519" y="1579"/>
                </a:lnTo>
                <a:lnTo>
                  <a:pt x="1537" y="1569"/>
                </a:lnTo>
                <a:lnTo>
                  <a:pt x="1552" y="1557"/>
                </a:lnTo>
                <a:lnTo>
                  <a:pt x="1567" y="1546"/>
                </a:lnTo>
                <a:lnTo>
                  <a:pt x="1580" y="1534"/>
                </a:lnTo>
                <a:lnTo>
                  <a:pt x="1591" y="1522"/>
                </a:lnTo>
                <a:lnTo>
                  <a:pt x="1601" y="1510"/>
                </a:lnTo>
                <a:lnTo>
                  <a:pt x="1610" y="1496"/>
                </a:lnTo>
                <a:lnTo>
                  <a:pt x="1617" y="1482"/>
                </a:lnTo>
                <a:lnTo>
                  <a:pt x="1624" y="1467"/>
                </a:lnTo>
                <a:lnTo>
                  <a:pt x="1628" y="1453"/>
                </a:lnTo>
                <a:lnTo>
                  <a:pt x="1632" y="1438"/>
                </a:lnTo>
                <a:lnTo>
                  <a:pt x="1633" y="1423"/>
                </a:lnTo>
                <a:lnTo>
                  <a:pt x="1634" y="1406"/>
                </a:lnTo>
                <a:lnTo>
                  <a:pt x="1627" y="927"/>
                </a:lnTo>
                <a:lnTo>
                  <a:pt x="1664" y="910"/>
                </a:lnTo>
                <a:lnTo>
                  <a:pt x="1701" y="894"/>
                </a:lnTo>
                <a:lnTo>
                  <a:pt x="1775" y="863"/>
                </a:lnTo>
                <a:lnTo>
                  <a:pt x="1851" y="834"/>
                </a:lnTo>
                <a:lnTo>
                  <a:pt x="1929" y="807"/>
                </a:lnTo>
                <a:lnTo>
                  <a:pt x="2008" y="782"/>
                </a:lnTo>
                <a:lnTo>
                  <a:pt x="2089" y="759"/>
                </a:lnTo>
                <a:lnTo>
                  <a:pt x="2170" y="739"/>
                </a:lnTo>
                <a:lnTo>
                  <a:pt x="2252" y="720"/>
                </a:lnTo>
                <a:lnTo>
                  <a:pt x="2335" y="705"/>
                </a:lnTo>
                <a:lnTo>
                  <a:pt x="2420" y="690"/>
                </a:lnTo>
                <a:lnTo>
                  <a:pt x="2504" y="679"/>
                </a:lnTo>
                <a:lnTo>
                  <a:pt x="2589" y="669"/>
                </a:lnTo>
                <a:lnTo>
                  <a:pt x="2675" y="661"/>
                </a:lnTo>
                <a:lnTo>
                  <a:pt x="2761" y="657"/>
                </a:lnTo>
                <a:lnTo>
                  <a:pt x="2848" y="654"/>
                </a:lnTo>
                <a:lnTo>
                  <a:pt x="2934" y="652"/>
                </a:lnTo>
                <a:lnTo>
                  <a:pt x="3021" y="654"/>
                </a:lnTo>
                <a:lnTo>
                  <a:pt x="3106" y="657"/>
                </a:lnTo>
                <a:lnTo>
                  <a:pt x="3192" y="661"/>
                </a:lnTo>
                <a:lnTo>
                  <a:pt x="3278" y="669"/>
                </a:lnTo>
                <a:lnTo>
                  <a:pt x="3364" y="679"/>
                </a:lnTo>
                <a:lnTo>
                  <a:pt x="3449" y="690"/>
                </a:lnTo>
                <a:lnTo>
                  <a:pt x="3532" y="705"/>
                </a:lnTo>
                <a:lnTo>
                  <a:pt x="3616" y="720"/>
                </a:lnTo>
                <a:lnTo>
                  <a:pt x="3698" y="739"/>
                </a:lnTo>
                <a:lnTo>
                  <a:pt x="3780" y="759"/>
                </a:lnTo>
                <a:lnTo>
                  <a:pt x="3860" y="782"/>
                </a:lnTo>
                <a:lnTo>
                  <a:pt x="3939" y="807"/>
                </a:lnTo>
                <a:lnTo>
                  <a:pt x="4017" y="834"/>
                </a:lnTo>
                <a:lnTo>
                  <a:pt x="4093" y="863"/>
                </a:lnTo>
                <a:lnTo>
                  <a:pt x="4168" y="894"/>
                </a:lnTo>
                <a:lnTo>
                  <a:pt x="4204" y="910"/>
                </a:lnTo>
                <a:lnTo>
                  <a:pt x="4241" y="927"/>
                </a:lnTo>
                <a:lnTo>
                  <a:pt x="4235" y="1406"/>
                </a:lnTo>
                <a:lnTo>
                  <a:pt x="4235" y="1423"/>
                </a:lnTo>
                <a:lnTo>
                  <a:pt x="4237" y="1438"/>
                </a:lnTo>
                <a:lnTo>
                  <a:pt x="4240" y="1453"/>
                </a:lnTo>
                <a:lnTo>
                  <a:pt x="4245" y="1467"/>
                </a:lnTo>
                <a:lnTo>
                  <a:pt x="4250" y="1482"/>
                </a:lnTo>
                <a:lnTo>
                  <a:pt x="4258" y="1496"/>
                </a:lnTo>
                <a:lnTo>
                  <a:pt x="4266" y="1510"/>
                </a:lnTo>
                <a:lnTo>
                  <a:pt x="4276" y="1522"/>
                </a:lnTo>
                <a:lnTo>
                  <a:pt x="4288" y="1534"/>
                </a:lnTo>
                <a:lnTo>
                  <a:pt x="4300" y="1546"/>
                </a:lnTo>
                <a:lnTo>
                  <a:pt x="4315" y="1557"/>
                </a:lnTo>
                <a:lnTo>
                  <a:pt x="4331" y="1569"/>
                </a:lnTo>
                <a:lnTo>
                  <a:pt x="4349" y="1579"/>
                </a:lnTo>
                <a:lnTo>
                  <a:pt x="4368" y="1589"/>
                </a:lnTo>
                <a:lnTo>
                  <a:pt x="4389" y="1599"/>
                </a:lnTo>
                <a:lnTo>
                  <a:pt x="4412" y="1607"/>
                </a:lnTo>
                <a:lnTo>
                  <a:pt x="5275" y="1837"/>
                </a:lnTo>
                <a:lnTo>
                  <a:pt x="5296" y="1841"/>
                </a:lnTo>
                <a:lnTo>
                  <a:pt x="5316" y="1843"/>
                </a:lnTo>
                <a:lnTo>
                  <a:pt x="5336" y="1845"/>
                </a:lnTo>
                <a:lnTo>
                  <a:pt x="5355" y="1845"/>
                </a:lnTo>
                <a:lnTo>
                  <a:pt x="5374" y="1844"/>
                </a:lnTo>
                <a:lnTo>
                  <a:pt x="5392" y="1842"/>
                </a:lnTo>
                <a:lnTo>
                  <a:pt x="5408" y="1838"/>
                </a:lnTo>
                <a:lnTo>
                  <a:pt x="5425" y="1834"/>
                </a:lnTo>
                <a:lnTo>
                  <a:pt x="5440" y="1828"/>
                </a:lnTo>
                <a:lnTo>
                  <a:pt x="5454" y="1821"/>
                </a:lnTo>
                <a:lnTo>
                  <a:pt x="5469" y="1813"/>
                </a:lnTo>
                <a:lnTo>
                  <a:pt x="5481" y="1803"/>
                </a:lnTo>
                <a:lnTo>
                  <a:pt x="5493" y="1790"/>
                </a:lnTo>
                <a:lnTo>
                  <a:pt x="5504" y="1778"/>
                </a:lnTo>
                <a:lnTo>
                  <a:pt x="5514" y="1764"/>
                </a:lnTo>
                <a:lnTo>
                  <a:pt x="5523" y="1748"/>
                </a:lnTo>
                <a:lnTo>
                  <a:pt x="5820" y="1128"/>
                </a:lnTo>
                <a:lnTo>
                  <a:pt x="5835" y="1095"/>
                </a:lnTo>
                <a:lnTo>
                  <a:pt x="5848" y="1065"/>
                </a:lnTo>
                <a:lnTo>
                  <a:pt x="5856" y="1037"/>
                </a:lnTo>
                <a:lnTo>
                  <a:pt x="5863" y="1011"/>
                </a:lnTo>
                <a:lnTo>
                  <a:pt x="5867" y="988"/>
                </a:lnTo>
                <a:lnTo>
                  <a:pt x="5868" y="966"/>
                </a:lnTo>
                <a:lnTo>
                  <a:pt x="5868" y="956"/>
                </a:lnTo>
                <a:lnTo>
                  <a:pt x="5867" y="946"/>
                </a:lnTo>
                <a:lnTo>
                  <a:pt x="5864" y="936"/>
                </a:lnTo>
                <a:lnTo>
                  <a:pt x="5862" y="927"/>
                </a:lnTo>
                <a:lnTo>
                  <a:pt x="5859" y="918"/>
                </a:lnTo>
                <a:lnTo>
                  <a:pt x="5854" y="909"/>
                </a:lnTo>
                <a:lnTo>
                  <a:pt x="5845" y="892"/>
                </a:lnTo>
                <a:lnTo>
                  <a:pt x="5833" y="876"/>
                </a:lnTo>
                <a:lnTo>
                  <a:pt x="5820" y="861"/>
                </a:lnTo>
                <a:lnTo>
                  <a:pt x="5803" y="846"/>
                </a:lnTo>
                <a:lnTo>
                  <a:pt x="5784" y="832"/>
                </a:lnTo>
                <a:lnTo>
                  <a:pt x="5763" y="817"/>
                </a:lnTo>
                <a:lnTo>
                  <a:pt x="5741" y="803"/>
                </a:lnTo>
                <a:lnTo>
                  <a:pt x="5652" y="754"/>
                </a:lnTo>
                <a:lnTo>
                  <a:pt x="5564" y="706"/>
                </a:lnTo>
                <a:lnTo>
                  <a:pt x="5476" y="660"/>
                </a:lnTo>
                <a:lnTo>
                  <a:pt x="5389" y="616"/>
                </a:lnTo>
                <a:lnTo>
                  <a:pt x="5301" y="572"/>
                </a:lnTo>
                <a:lnTo>
                  <a:pt x="5213" y="531"/>
                </a:lnTo>
                <a:lnTo>
                  <a:pt x="5125" y="491"/>
                </a:lnTo>
                <a:lnTo>
                  <a:pt x="5037" y="452"/>
                </a:lnTo>
                <a:lnTo>
                  <a:pt x="4950" y="415"/>
                </a:lnTo>
                <a:lnTo>
                  <a:pt x="4862" y="381"/>
                </a:lnTo>
                <a:lnTo>
                  <a:pt x="4774" y="346"/>
                </a:lnTo>
                <a:lnTo>
                  <a:pt x="4686" y="315"/>
                </a:lnTo>
                <a:lnTo>
                  <a:pt x="4599" y="284"/>
                </a:lnTo>
                <a:lnTo>
                  <a:pt x="4511" y="255"/>
                </a:lnTo>
                <a:lnTo>
                  <a:pt x="4423" y="228"/>
                </a:lnTo>
                <a:lnTo>
                  <a:pt x="4336" y="201"/>
                </a:lnTo>
                <a:lnTo>
                  <a:pt x="4248" y="178"/>
                </a:lnTo>
                <a:lnTo>
                  <a:pt x="4161" y="154"/>
                </a:lnTo>
                <a:lnTo>
                  <a:pt x="4073" y="133"/>
                </a:lnTo>
                <a:lnTo>
                  <a:pt x="3985" y="114"/>
                </a:lnTo>
                <a:lnTo>
                  <a:pt x="3898" y="95"/>
                </a:lnTo>
                <a:lnTo>
                  <a:pt x="3810" y="80"/>
                </a:lnTo>
                <a:lnTo>
                  <a:pt x="3722" y="64"/>
                </a:lnTo>
                <a:lnTo>
                  <a:pt x="3635" y="51"/>
                </a:lnTo>
                <a:lnTo>
                  <a:pt x="3547" y="39"/>
                </a:lnTo>
                <a:lnTo>
                  <a:pt x="3460" y="29"/>
                </a:lnTo>
                <a:lnTo>
                  <a:pt x="3372" y="21"/>
                </a:lnTo>
                <a:lnTo>
                  <a:pt x="3285" y="14"/>
                </a:lnTo>
                <a:lnTo>
                  <a:pt x="3197" y="8"/>
                </a:lnTo>
                <a:lnTo>
                  <a:pt x="3109" y="4"/>
                </a:lnTo>
                <a:lnTo>
                  <a:pt x="3022" y="2"/>
                </a:lnTo>
                <a:lnTo>
                  <a:pt x="2934" y="0"/>
                </a:lnTo>
                <a:lnTo>
                  <a:pt x="2847" y="2"/>
                </a:lnTo>
                <a:lnTo>
                  <a:pt x="2759" y="4"/>
                </a:lnTo>
                <a:lnTo>
                  <a:pt x="2672" y="8"/>
                </a:lnTo>
                <a:lnTo>
                  <a:pt x="2584" y="14"/>
                </a:lnTo>
                <a:lnTo>
                  <a:pt x="2497" y="21"/>
                </a:lnTo>
                <a:lnTo>
                  <a:pt x="2409" y="29"/>
                </a:lnTo>
                <a:lnTo>
                  <a:pt x="2320" y="39"/>
                </a:lnTo>
                <a:lnTo>
                  <a:pt x="2234" y="51"/>
                </a:lnTo>
                <a:lnTo>
                  <a:pt x="2145" y="64"/>
                </a:lnTo>
                <a:lnTo>
                  <a:pt x="2059" y="80"/>
                </a:lnTo>
                <a:lnTo>
                  <a:pt x="1970" y="95"/>
                </a:lnTo>
                <a:lnTo>
                  <a:pt x="1882" y="114"/>
                </a:lnTo>
                <a:lnTo>
                  <a:pt x="1795" y="133"/>
                </a:lnTo>
                <a:lnTo>
                  <a:pt x="1707" y="154"/>
                </a:lnTo>
                <a:lnTo>
                  <a:pt x="1620" y="178"/>
                </a:lnTo>
                <a:lnTo>
                  <a:pt x="1532" y="201"/>
                </a:lnTo>
                <a:lnTo>
                  <a:pt x="1444" y="228"/>
                </a:lnTo>
                <a:lnTo>
                  <a:pt x="1357" y="255"/>
                </a:lnTo>
                <a:lnTo>
                  <a:pt x="1269" y="284"/>
                </a:lnTo>
                <a:lnTo>
                  <a:pt x="1181" y="315"/>
                </a:lnTo>
                <a:lnTo>
                  <a:pt x="1094" y="346"/>
                </a:lnTo>
                <a:lnTo>
                  <a:pt x="1006" y="381"/>
                </a:lnTo>
                <a:lnTo>
                  <a:pt x="918" y="415"/>
                </a:lnTo>
                <a:lnTo>
                  <a:pt x="830" y="452"/>
                </a:lnTo>
                <a:lnTo>
                  <a:pt x="743" y="491"/>
                </a:lnTo>
                <a:lnTo>
                  <a:pt x="655" y="531"/>
                </a:lnTo>
                <a:lnTo>
                  <a:pt x="567" y="572"/>
                </a:lnTo>
                <a:lnTo>
                  <a:pt x="479" y="616"/>
                </a:lnTo>
                <a:lnTo>
                  <a:pt x="391" y="660"/>
                </a:lnTo>
                <a:lnTo>
                  <a:pt x="303" y="706"/>
                </a:lnTo>
                <a:lnTo>
                  <a:pt x="216" y="754"/>
                </a:lnTo>
                <a:lnTo>
                  <a:pt x="128" y="803"/>
                </a:lnTo>
                <a:lnTo>
                  <a:pt x="104" y="817"/>
                </a:lnTo>
                <a:lnTo>
                  <a:pt x="84" y="832"/>
                </a:lnTo>
                <a:lnTo>
                  <a:pt x="65" y="846"/>
                </a:lnTo>
                <a:lnTo>
                  <a:pt x="49" y="861"/>
                </a:lnTo>
                <a:lnTo>
                  <a:pt x="34" y="876"/>
                </a:lnTo>
                <a:lnTo>
                  <a:pt x="23" y="892"/>
                </a:lnTo>
                <a:lnTo>
                  <a:pt x="13" y="909"/>
                </a:lnTo>
                <a:lnTo>
                  <a:pt x="10" y="918"/>
                </a:lnTo>
                <a:lnTo>
                  <a:pt x="6" y="927"/>
                </a:lnTo>
                <a:lnTo>
                  <a:pt x="4" y="936"/>
                </a:lnTo>
                <a:lnTo>
                  <a:pt x="2" y="946"/>
                </a:lnTo>
                <a:lnTo>
                  <a:pt x="1" y="956"/>
                </a:lnTo>
                <a:lnTo>
                  <a:pt x="0" y="966"/>
                </a:lnTo>
                <a:lnTo>
                  <a:pt x="1" y="988"/>
                </a:lnTo>
                <a:lnTo>
                  <a:pt x="4" y="1011"/>
                </a:lnTo>
                <a:lnTo>
                  <a:pt x="11" y="1037"/>
                </a:lnTo>
                <a:lnTo>
                  <a:pt x="21" y="1065"/>
                </a:lnTo>
                <a:lnTo>
                  <a:pt x="33" y="1095"/>
                </a:lnTo>
                <a:lnTo>
                  <a:pt x="49" y="1128"/>
                </a:lnTo>
                <a:close/>
                <a:moveTo>
                  <a:pt x="2041" y="1134"/>
                </a:moveTo>
                <a:lnTo>
                  <a:pt x="2041" y="1134"/>
                </a:lnTo>
                <a:lnTo>
                  <a:pt x="2096" y="1117"/>
                </a:lnTo>
                <a:lnTo>
                  <a:pt x="2153" y="1101"/>
                </a:lnTo>
                <a:lnTo>
                  <a:pt x="2210" y="1085"/>
                </a:lnTo>
                <a:lnTo>
                  <a:pt x="2267" y="1072"/>
                </a:lnTo>
                <a:lnTo>
                  <a:pt x="2324" y="1058"/>
                </a:lnTo>
                <a:lnTo>
                  <a:pt x="2381" y="1046"/>
                </a:lnTo>
                <a:lnTo>
                  <a:pt x="2438" y="1036"/>
                </a:lnTo>
                <a:lnTo>
                  <a:pt x="2495" y="1026"/>
                </a:lnTo>
                <a:lnTo>
                  <a:pt x="2553" y="1017"/>
                </a:lnTo>
                <a:lnTo>
                  <a:pt x="2610" y="1009"/>
                </a:lnTo>
                <a:lnTo>
                  <a:pt x="2668" y="1004"/>
                </a:lnTo>
                <a:lnTo>
                  <a:pt x="2726" y="998"/>
                </a:lnTo>
                <a:lnTo>
                  <a:pt x="2785" y="995"/>
                </a:lnTo>
                <a:lnTo>
                  <a:pt x="2843" y="991"/>
                </a:lnTo>
                <a:lnTo>
                  <a:pt x="2902" y="989"/>
                </a:lnTo>
                <a:lnTo>
                  <a:pt x="2960" y="989"/>
                </a:lnTo>
                <a:lnTo>
                  <a:pt x="3019" y="989"/>
                </a:lnTo>
                <a:lnTo>
                  <a:pt x="3079" y="991"/>
                </a:lnTo>
                <a:lnTo>
                  <a:pt x="3136" y="995"/>
                </a:lnTo>
                <a:lnTo>
                  <a:pt x="3194" y="998"/>
                </a:lnTo>
                <a:lnTo>
                  <a:pt x="3252" y="1004"/>
                </a:lnTo>
                <a:lnTo>
                  <a:pt x="3310" y="1009"/>
                </a:lnTo>
                <a:lnTo>
                  <a:pt x="3368" y="1017"/>
                </a:lnTo>
                <a:lnTo>
                  <a:pt x="3426" y="1026"/>
                </a:lnTo>
                <a:lnTo>
                  <a:pt x="3483" y="1036"/>
                </a:lnTo>
                <a:lnTo>
                  <a:pt x="3541" y="1046"/>
                </a:lnTo>
                <a:lnTo>
                  <a:pt x="3598" y="1058"/>
                </a:lnTo>
                <a:lnTo>
                  <a:pt x="3655" y="1072"/>
                </a:lnTo>
                <a:lnTo>
                  <a:pt x="3712" y="1085"/>
                </a:lnTo>
                <a:lnTo>
                  <a:pt x="3769" y="1101"/>
                </a:lnTo>
                <a:lnTo>
                  <a:pt x="3824" y="1117"/>
                </a:lnTo>
                <a:lnTo>
                  <a:pt x="3881" y="1134"/>
                </a:lnTo>
                <a:lnTo>
                  <a:pt x="3881" y="1618"/>
                </a:lnTo>
                <a:lnTo>
                  <a:pt x="3884" y="1651"/>
                </a:lnTo>
                <a:lnTo>
                  <a:pt x="3890" y="1681"/>
                </a:lnTo>
                <a:lnTo>
                  <a:pt x="3898" y="1709"/>
                </a:lnTo>
                <a:lnTo>
                  <a:pt x="3907" y="1736"/>
                </a:lnTo>
                <a:lnTo>
                  <a:pt x="3918" y="1760"/>
                </a:lnTo>
                <a:lnTo>
                  <a:pt x="3931" y="1783"/>
                </a:lnTo>
                <a:lnTo>
                  <a:pt x="3946" y="1804"/>
                </a:lnTo>
                <a:lnTo>
                  <a:pt x="3961" y="1823"/>
                </a:lnTo>
                <a:lnTo>
                  <a:pt x="3979" y="1839"/>
                </a:lnTo>
                <a:lnTo>
                  <a:pt x="3999" y="1855"/>
                </a:lnTo>
                <a:lnTo>
                  <a:pt x="4020" y="1868"/>
                </a:lnTo>
                <a:lnTo>
                  <a:pt x="4043" y="1881"/>
                </a:lnTo>
                <a:lnTo>
                  <a:pt x="4066" y="1891"/>
                </a:lnTo>
                <a:lnTo>
                  <a:pt x="4092" y="1900"/>
                </a:lnTo>
                <a:lnTo>
                  <a:pt x="4119" y="1907"/>
                </a:lnTo>
                <a:lnTo>
                  <a:pt x="4146" y="1913"/>
                </a:lnTo>
                <a:lnTo>
                  <a:pt x="4896" y="2061"/>
                </a:lnTo>
                <a:lnTo>
                  <a:pt x="4925" y="2068"/>
                </a:lnTo>
                <a:lnTo>
                  <a:pt x="4951" y="2077"/>
                </a:lnTo>
                <a:lnTo>
                  <a:pt x="4977" y="2086"/>
                </a:lnTo>
                <a:lnTo>
                  <a:pt x="5001" y="2097"/>
                </a:lnTo>
                <a:lnTo>
                  <a:pt x="5024" y="2109"/>
                </a:lnTo>
                <a:lnTo>
                  <a:pt x="5044" y="2123"/>
                </a:lnTo>
                <a:lnTo>
                  <a:pt x="5063" y="2137"/>
                </a:lnTo>
                <a:lnTo>
                  <a:pt x="5081" y="2154"/>
                </a:lnTo>
                <a:lnTo>
                  <a:pt x="5095" y="2172"/>
                </a:lnTo>
                <a:lnTo>
                  <a:pt x="5108" y="2191"/>
                </a:lnTo>
                <a:lnTo>
                  <a:pt x="5120" y="2212"/>
                </a:lnTo>
                <a:lnTo>
                  <a:pt x="5129" y="2235"/>
                </a:lnTo>
                <a:lnTo>
                  <a:pt x="5134" y="2260"/>
                </a:lnTo>
                <a:lnTo>
                  <a:pt x="5139" y="2285"/>
                </a:lnTo>
                <a:lnTo>
                  <a:pt x="5141" y="2314"/>
                </a:lnTo>
                <a:lnTo>
                  <a:pt x="5141" y="2344"/>
                </a:lnTo>
                <a:lnTo>
                  <a:pt x="5141" y="3729"/>
                </a:lnTo>
                <a:lnTo>
                  <a:pt x="2960" y="3729"/>
                </a:lnTo>
                <a:lnTo>
                  <a:pt x="781" y="3729"/>
                </a:lnTo>
                <a:lnTo>
                  <a:pt x="781" y="2344"/>
                </a:lnTo>
                <a:lnTo>
                  <a:pt x="780" y="2314"/>
                </a:lnTo>
                <a:lnTo>
                  <a:pt x="782" y="2285"/>
                </a:lnTo>
                <a:lnTo>
                  <a:pt x="787" y="2260"/>
                </a:lnTo>
                <a:lnTo>
                  <a:pt x="793" y="2235"/>
                </a:lnTo>
                <a:lnTo>
                  <a:pt x="802" y="2212"/>
                </a:lnTo>
                <a:lnTo>
                  <a:pt x="813" y="2191"/>
                </a:lnTo>
                <a:lnTo>
                  <a:pt x="826" y="2172"/>
                </a:lnTo>
                <a:lnTo>
                  <a:pt x="841" y="2154"/>
                </a:lnTo>
                <a:lnTo>
                  <a:pt x="858" y="2137"/>
                </a:lnTo>
                <a:lnTo>
                  <a:pt x="877" y="2123"/>
                </a:lnTo>
                <a:lnTo>
                  <a:pt x="898" y="2109"/>
                </a:lnTo>
                <a:lnTo>
                  <a:pt x="920" y="2097"/>
                </a:lnTo>
                <a:lnTo>
                  <a:pt x="944" y="2086"/>
                </a:lnTo>
                <a:lnTo>
                  <a:pt x="971" y="2077"/>
                </a:lnTo>
                <a:lnTo>
                  <a:pt x="997" y="2068"/>
                </a:lnTo>
                <a:lnTo>
                  <a:pt x="1026" y="2061"/>
                </a:lnTo>
                <a:lnTo>
                  <a:pt x="1775" y="1913"/>
                </a:lnTo>
                <a:lnTo>
                  <a:pt x="1803" y="1907"/>
                </a:lnTo>
                <a:lnTo>
                  <a:pt x="1830" y="1900"/>
                </a:lnTo>
                <a:lnTo>
                  <a:pt x="1855" y="1891"/>
                </a:lnTo>
                <a:lnTo>
                  <a:pt x="1879" y="1881"/>
                </a:lnTo>
                <a:lnTo>
                  <a:pt x="1901" y="1868"/>
                </a:lnTo>
                <a:lnTo>
                  <a:pt x="1923" y="1855"/>
                </a:lnTo>
                <a:lnTo>
                  <a:pt x="1941" y="1839"/>
                </a:lnTo>
                <a:lnTo>
                  <a:pt x="1959" y="1823"/>
                </a:lnTo>
                <a:lnTo>
                  <a:pt x="1976" y="1804"/>
                </a:lnTo>
                <a:lnTo>
                  <a:pt x="1991" y="1783"/>
                </a:lnTo>
                <a:lnTo>
                  <a:pt x="2003" y="1760"/>
                </a:lnTo>
                <a:lnTo>
                  <a:pt x="2014" y="1736"/>
                </a:lnTo>
                <a:lnTo>
                  <a:pt x="2024" y="1709"/>
                </a:lnTo>
                <a:lnTo>
                  <a:pt x="2031" y="1681"/>
                </a:lnTo>
                <a:lnTo>
                  <a:pt x="2037" y="1651"/>
                </a:lnTo>
                <a:lnTo>
                  <a:pt x="2041" y="1618"/>
                </a:lnTo>
                <a:lnTo>
                  <a:pt x="2041" y="1134"/>
                </a:lnTo>
                <a:close/>
                <a:moveTo>
                  <a:pt x="2971" y="1671"/>
                </a:moveTo>
                <a:lnTo>
                  <a:pt x="2971" y="1671"/>
                </a:lnTo>
                <a:lnTo>
                  <a:pt x="3017" y="1672"/>
                </a:lnTo>
                <a:lnTo>
                  <a:pt x="3063" y="1676"/>
                </a:lnTo>
                <a:lnTo>
                  <a:pt x="3107" y="1682"/>
                </a:lnTo>
                <a:lnTo>
                  <a:pt x="3151" y="1690"/>
                </a:lnTo>
                <a:lnTo>
                  <a:pt x="3194" y="1699"/>
                </a:lnTo>
                <a:lnTo>
                  <a:pt x="3237" y="1711"/>
                </a:lnTo>
                <a:lnTo>
                  <a:pt x="3278" y="1726"/>
                </a:lnTo>
                <a:lnTo>
                  <a:pt x="3318" y="1741"/>
                </a:lnTo>
                <a:lnTo>
                  <a:pt x="3358" y="1759"/>
                </a:lnTo>
                <a:lnTo>
                  <a:pt x="3396" y="1779"/>
                </a:lnTo>
                <a:lnTo>
                  <a:pt x="3434" y="1800"/>
                </a:lnTo>
                <a:lnTo>
                  <a:pt x="3470" y="1824"/>
                </a:lnTo>
                <a:lnTo>
                  <a:pt x="3505" y="1848"/>
                </a:lnTo>
                <a:lnTo>
                  <a:pt x="3539" y="1875"/>
                </a:lnTo>
                <a:lnTo>
                  <a:pt x="3571" y="1903"/>
                </a:lnTo>
                <a:lnTo>
                  <a:pt x="3602" y="1933"/>
                </a:lnTo>
                <a:lnTo>
                  <a:pt x="3631" y="1963"/>
                </a:lnTo>
                <a:lnTo>
                  <a:pt x="3659" y="1995"/>
                </a:lnTo>
                <a:lnTo>
                  <a:pt x="3686" y="2030"/>
                </a:lnTo>
                <a:lnTo>
                  <a:pt x="3711" y="2065"/>
                </a:lnTo>
                <a:lnTo>
                  <a:pt x="3734" y="2100"/>
                </a:lnTo>
                <a:lnTo>
                  <a:pt x="3755" y="2138"/>
                </a:lnTo>
                <a:lnTo>
                  <a:pt x="3775" y="2176"/>
                </a:lnTo>
                <a:lnTo>
                  <a:pt x="3793" y="2216"/>
                </a:lnTo>
                <a:lnTo>
                  <a:pt x="3809" y="2256"/>
                </a:lnTo>
                <a:lnTo>
                  <a:pt x="3823" y="2298"/>
                </a:lnTo>
                <a:lnTo>
                  <a:pt x="3835" y="2340"/>
                </a:lnTo>
                <a:lnTo>
                  <a:pt x="3845" y="2383"/>
                </a:lnTo>
                <a:lnTo>
                  <a:pt x="3853" y="2427"/>
                </a:lnTo>
                <a:lnTo>
                  <a:pt x="3859" y="2471"/>
                </a:lnTo>
                <a:lnTo>
                  <a:pt x="3862" y="2517"/>
                </a:lnTo>
                <a:lnTo>
                  <a:pt x="3863" y="2563"/>
                </a:lnTo>
                <a:lnTo>
                  <a:pt x="3863" y="2591"/>
                </a:lnTo>
                <a:lnTo>
                  <a:pt x="3861" y="2617"/>
                </a:lnTo>
                <a:lnTo>
                  <a:pt x="3860" y="2645"/>
                </a:lnTo>
                <a:lnTo>
                  <a:pt x="3857" y="2672"/>
                </a:lnTo>
                <a:lnTo>
                  <a:pt x="3853" y="2699"/>
                </a:lnTo>
                <a:lnTo>
                  <a:pt x="3849" y="2726"/>
                </a:lnTo>
                <a:lnTo>
                  <a:pt x="3843" y="2751"/>
                </a:lnTo>
                <a:lnTo>
                  <a:pt x="3838" y="2778"/>
                </a:lnTo>
                <a:lnTo>
                  <a:pt x="3831" y="2802"/>
                </a:lnTo>
                <a:lnTo>
                  <a:pt x="3823" y="2828"/>
                </a:lnTo>
                <a:lnTo>
                  <a:pt x="3814" y="2854"/>
                </a:lnTo>
                <a:lnTo>
                  <a:pt x="3805" y="2878"/>
                </a:lnTo>
                <a:lnTo>
                  <a:pt x="3796" y="2903"/>
                </a:lnTo>
                <a:lnTo>
                  <a:pt x="3786" y="2926"/>
                </a:lnTo>
                <a:lnTo>
                  <a:pt x="3775" y="2950"/>
                </a:lnTo>
                <a:lnTo>
                  <a:pt x="3763" y="2973"/>
                </a:lnTo>
                <a:lnTo>
                  <a:pt x="3410" y="2802"/>
                </a:lnTo>
                <a:lnTo>
                  <a:pt x="3423" y="2776"/>
                </a:lnTo>
                <a:lnTo>
                  <a:pt x="3435" y="2748"/>
                </a:lnTo>
                <a:lnTo>
                  <a:pt x="3446" y="2719"/>
                </a:lnTo>
                <a:lnTo>
                  <a:pt x="3455" y="2689"/>
                </a:lnTo>
                <a:lnTo>
                  <a:pt x="3462" y="2659"/>
                </a:lnTo>
                <a:lnTo>
                  <a:pt x="3466" y="2627"/>
                </a:lnTo>
                <a:lnTo>
                  <a:pt x="3470" y="2595"/>
                </a:lnTo>
                <a:lnTo>
                  <a:pt x="3471" y="2563"/>
                </a:lnTo>
                <a:lnTo>
                  <a:pt x="3470" y="2537"/>
                </a:lnTo>
                <a:lnTo>
                  <a:pt x="3469" y="2512"/>
                </a:lnTo>
                <a:lnTo>
                  <a:pt x="3465" y="2487"/>
                </a:lnTo>
                <a:lnTo>
                  <a:pt x="3461" y="2462"/>
                </a:lnTo>
                <a:lnTo>
                  <a:pt x="3455" y="2438"/>
                </a:lnTo>
                <a:lnTo>
                  <a:pt x="3449" y="2415"/>
                </a:lnTo>
                <a:lnTo>
                  <a:pt x="3441" y="2391"/>
                </a:lnTo>
                <a:lnTo>
                  <a:pt x="3432" y="2369"/>
                </a:lnTo>
                <a:lnTo>
                  <a:pt x="3422" y="2347"/>
                </a:lnTo>
                <a:lnTo>
                  <a:pt x="3411" y="2325"/>
                </a:lnTo>
                <a:lnTo>
                  <a:pt x="3398" y="2304"/>
                </a:lnTo>
                <a:lnTo>
                  <a:pt x="3386" y="2284"/>
                </a:lnTo>
                <a:lnTo>
                  <a:pt x="3372" y="2264"/>
                </a:lnTo>
                <a:lnTo>
                  <a:pt x="3357" y="2245"/>
                </a:lnTo>
                <a:lnTo>
                  <a:pt x="3342" y="2227"/>
                </a:lnTo>
                <a:lnTo>
                  <a:pt x="3325" y="2209"/>
                </a:lnTo>
                <a:lnTo>
                  <a:pt x="3307" y="2193"/>
                </a:lnTo>
                <a:lnTo>
                  <a:pt x="3289" y="2177"/>
                </a:lnTo>
                <a:lnTo>
                  <a:pt x="3270" y="2163"/>
                </a:lnTo>
                <a:lnTo>
                  <a:pt x="3251" y="2149"/>
                </a:lnTo>
                <a:lnTo>
                  <a:pt x="3230" y="2136"/>
                </a:lnTo>
                <a:lnTo>
                  <a:pt x="3210" y="2124"/>
                </a:lnTo>
                <a:lnTo>
                  <a:pt x="3188" y="2113"/>
                </a:lnTo>
                <a:lnTo>
                  <a:pt x="3165" y="2102"/>
                </a:lnTo>
                <a:lnTo>
                  <a:pt x="3143" y="2094"/>
                </a:lnTo>
                <a:lnTo>
                  <a:pt x="3120" y="2086"/>
                </a:lnTo>
                <a:lnTo>
                  <a:pt x="3096" y="2079"/>
                </a:lnTo>
                <a:lnTo>
                  <a:pt x="3072" y="2074"/>
                </a:lnTo>
                <a:lnTo>
                  <a:pt x="3047" y="2069"/>
                </a:lnTo>
                <a:lnTo>
                  <a:pt x="3023" y="2066"/>
                </a:lnTo>
                <a:lnTo>
                  <a:pt x="2997" y="2065"/>
                </a:lnTo>
                <a:lnTo>
                  <a:pt x="2971" y="2063"/>
                </a:lnTo>
                <a:lnTo>
                  <a:pt x="2946" y="2065"/>
                </a:lnTo>
                <a:lnTo>
                  <a:pt x="2920" y="2066"/>
                </a:lnTo>
                <a:lnTo>
                  <a:pt x="2896" y="2069"/>
                </a:lnTo>
                <a:lnTo>
                  <a:pt x="2871" y="2074"/>
                </a:lnTo>
                <a:lnTo>
                  <a:pt x="2847" y="2079"/>
                </a:lnTo>
                <a:lnTo>
                  <a:pt x="2823" y="2086"/>
                </a:lnTo>
                <a:lnTo>
                  <a:pt x="2800" y="2094"/>
                </a:lnTo>
                <a:lnTo>
                  <a:pt x="2778" y="2102"/>
                </a:lnTo>
                <a:lnTo>
                  <a:pt x="2755" y="2113"/>
                </a:lnTo>
                <a:lnTo>
                  <a:pt x="2734" y="2124"/>
                </a:lnTo>
                <a:lnTo>
                  <a:pt x="2713" y="2136"/>
                </a:lnTo>
                <a:lnTo>
                  <a:pt x="2693" y="2149"/>
                </a:lnTo>
                <a:lnTo>
                  <a:pt x="2673" y="2163"/>
                </a:lnTo>
                <a:lnTo>
                  <a:pt x="2654" y="2177"/>
                </a:lnTo>
                <a:lnTo>
                  <a:pt x="2636" y="2193"/>
                </a:lnTo>
                <a:lnTo>
                  <a:pt x="2619" y="2209"/>
                </a:lnTo>
                <a:lnTo>
                  <a:pt x="2603" y="2227"/>
                </a:lnTo>
                <a:lnTo>
                  <a:pt x="2587" y="2245"/>
                </a:lnTo>
                <a:lnTo>
                  <a:pt x="2571" y="2264"/>
                </a:lnTo>
                <a:lnTo>
                  <a:pt x="2558" y="2284"/>
                </a:lnTo>
                <a:lnTo>
                  <a:pt x="2545" y="2304"/>
                </a:lnTo>
                <a:lnTo>
                  <a:pt x="2532" y="2325"/>
                </a:lnTo>
                <a:lnTo>
                  <a:pt x="2521" y="2347"/>
                </a:lnTo>
                <a:lnTo>
                  <a:pt x="2512" y="2369"/>
                </a:lnTo>
                <a:lnTo>
                  <a:pt x="2502" y="2391"/>
                </a:lnTo>
                <a:lnTo>
                  <a:pt x="2494" y="2415"/>
                </a:lnTo>
                <a:lnTo>
                  <a:pt x="2488" y="2438"/>
                </a:lnTo>
                <a:lnTo>
                  <a:pt x="2482" y="2462"/>
                </a:lnTo>
                <a:lnTo>
                  <a:pt x="2478" y="2487"/>
                </a:lnTo>
                <a:lnTo>
                  <a:pt x="2475" y="2512"/>
                </a:lnTo>
                <a:lnTo>
                  <a:pt x="2473" y="2537"/>
                </a:lnTo>
                <a:lnTo>
                  <a:pt x="2472" y="2563"/>
                </a:lnTo>
                <a:lnTo>
                  <a:pt x="2473" y="2588"/>
                </a:lnTo>
                <a:lnTo>
                  <a:pt x="2475" y="2614"/>
                </a:lnTo>
                <a:lnTo>
                  <a:pt x="2478" y="2639"/>
                </a:lnTo>
                <a:lnTo>
                  <a:pt x="2482" y="2663"/>
                </a:lnTo>
                <a:lnTo>
                  <a:pt x="2488" y="2688"/>
                </a:lnTo>
                <a:lnTo>
                  <a:pt x="2494" y="2711"/>
                </a:lnTo>
                <a:lnTo>
                  <a:pt x="2502" y="2734"/>
                </a:lnTo>
                <a:lnTo>
                  <a:pt x="2512" y="2757"/>
                </a:lnTo>
                <a:lnTo>
                  <a:pt x="2521" y="2779"/>
                </a:lnTo>
                <a:lnTo>
                  <a:pt x="2532" y="2801"/>
                </a:lnTo>
                <a:lnTo>
                  <a:pt x="2545" y="2821"/>
                </a:lnTo>
                <a:lnTo>
                  <a:pt x="2558" y="2841"/>
                </a:lnTo>
                <a:lnTo>
                  <a:pt x="2571" y="2861"/>
                </a:lnTo>
                <a:lnTo>
                  <a:pt x="2587" y="2880"/>
                </a:lnTo>
                <a:lnTo>
                  <a:pt x="2603" y="2898"/>
                </a:lnTo>
                <a:lnTo>
                  <a:pt x="2619" y="2916"/>
                </a:lnTo>
                <a:lnTo>
                  <a:pt x="2636" y="2933"/>
                </a:lnTo>
                <a:lnTo>
                  <a:pt x="2654" y="2948"/>
                </a:lnTo>
                <a:lnTo>
                  <a:pt x="2673" y="2963"/>
                </a:lnTo>
                <a:lnTo>
                  <a:pt x="2693" y="2976"/>
                </a:lnTo>
                <a:lnTo>
                  <a:pt x="2713" y="2990"/>
                </a:lnTo>
                <a:lnTo>
                  <a:pt x="2734" y="3002"/>
                </a:lnTo>
                <a:lnTo>
                  <a:pt x="2755" y="3013"/>
                </a:lnTo>
                <a:lnTo>
                  <a:pt x="2778" y="3023"/>
                </a:lnTo>
                <a:lnTo>
                  <a:pt x="2800" y="3032"/>
                </a:lnTo>
                <a:lnTo>
                  <a:pt x="2823" y="3040"/>
                </a:lnTo>
                <a:lnTo>
                  <a:pt x="2847" y="3047"/>
                </a:lnTo>
                <a:lnTo>
                  <a:pt x="2871" y="3052"/>
                </a:lnTo>
                <a:lnTo>
                  <a:pt x="2896" y="3057"/>
                </a:lnTo>
                <a:lnTo>
                  <a:pt x="2920" y="3060"/>
                </a:lnTo>
                <a:lnTo>
                  <a:pt x="2946" y="3061"/>
                </a:lnTo>
                <a:lnTo>
                  <a:pt x="2971" y="3062"/>
                </a:lnTo>
                <a:lnTo>
                  <a:pt x="2994" y="3061"/>
                </a:lnTo>
                <a:lnTo>
                  <a:pt x="3015" y="3060"/>
                </a:lnTo>
                <a:lnTo>
                  <a:pt x="3037" y="3058"/>
                </a:lnTo>
                <a:lnTo>
                  <a:pt x="3058" y="3054"/>
                </a:lnTo>
                <a:lnTo>
                  <a:pt x="3079" y="3051"/>
                </a:lnTo>
                <a:lnTo>
                  <a:pt x="3100" y="3045"/>
                </a:lnTo>
                <a:lnTo>
                  <a:pt x="3120" y="3040"/>
                </a:lnTo>
                <a:lnTo>
                  <a:pt x="3140" y="3033"/>
                </a:lnTo>
                <a:lnTo>
                  <a:pt x="3159" y="3025"/>
                </a:lnTo>
                <a:lnTo>
                  <a:pt x="3178" y="3018"/>
                </a:lnTo>
                <a:lnTo>
                  <a:pt x="3197" y="3009"/>
                </a:lnTo>
                <a:lnTo>
                  <a:pt x="3215" y="2999"/>
                </a:lnTo>
                <a:lnTo>
                  <a:pt x="3232" y="2989"/>
                </a:lnTo>
                <a:lnTo>
                  <a:pt x="3250" y="2977"/>
                </a:lnTo>
                <a:lnTo>
                  <a:pt x="3267" y="2965"/>
                </a:lnTo>
                <a:lnTo>
                  <a:pt x="3283" y="2953"/>
                </a:lnTo>
                <a:lnTo>
                  <a:pt x="3563" y="3229"/>
                </a:lnTo>
                <a:lnTo>
                  <a:pt x="3533" y="3255"/>
                </a:lnTo>
                <a:lnTo>
                  <a:pt x="3502" y="3279"/>
                </a:lnTo>
                <a:lnTo>
                  <a:pt x="3470" y="3303"/>
                </a:lnTo>
                <a:lnTo>
                  <a:pt x="3436" y="3324"/>
                </a:lnTo>
                <a:lnTo>
                  <a:pt x="3402" y="3344"/>
                </a:lnTo>
                <a:lnTo>
                  <a:pt x="3366" y="3362"/>
                </a:lnTo>
                <a:lnTo>
                  <a:pt x="3330" y="3379"/>
                </a:lnTo>
                <a:lnTo>
                  <a:pt x="3294" y="3394"/>
                </a:lnTo>
                <a:lnTo>
                  <a:pt x="3256" y="3408"/>
                </a:lnTo>
                <a:lnTo>
                  <a:pt x="3217" y="3420"/>
                </a:lnTo>
                <a:lnTo>
                  <a:pt x="3178" y="3430"/>
                </a:lnTo>
                <a:lnTo>
                  <a:pt x="3138" y="3439"/>
                </a:lnTo>
                <a:lnTo>
                  <a:pt x="3097" y="3446"/>
                </a:lnTo>
                <a:lnTo>
                  <a:pt x="3056" y="3450"/>
                </a:lnTo>
                <a:lnTo>
                  <a:pt x="3014" y="3453"/>
                </a:lnTo>
                <a:lnTo>
                  <a:pt x="2971" y="3454"/>
                </a:lnTo>
                <a:lnTo>
                  <a:pt x="2926" y="3453"/>
                </a:lnTo>
                <a:lnTo>
                  <a:pt x="2880" y="3450"/>
                </a:lnTo>
                <a:lnTo>
                  <a:pt x="2835" y="3444"/>
                </a:lnTo>
                <a:lnTo>
                  <a:pt x="2792" y="3435"/>
                </a:lnTo>
                <a:lnTo>
                  <a:pt x="2749" y="3427"/>
                </a:lnTo>
                <a:lnTo>
                  <a:pt x="2706" y="3414"/>
                </a:lnTo>
                <a:lnTo>
                  <a:pt x="2665" y="3400"/>
                </a:lnTo>
                <a:lnTo>
                  <a:pt x="2625" y="3384"/>
                </a:lnTo>
                <a:lnTo>
                  <a:pt x="2585" y="3366"/>
                </a:lnTo>
                <a:lnTo>
                  <a:pt x="2547" y="3346"/>
                </a:lnTo>
                <a:lnTo>
                  <a:pt x="2510" y="3325"/>
                </a:lnTo>
                <a:lnTo>
                  <a:pt x="2473" y="3302"/>
                </a:lnTo>
                <a:lnTo>
                  <a:pt x="2439" y="3277"/>
                </a:lnTo>
                <a:lnTo>
                  <a:pt x="2405" y="3250"/>
                </a:lnTo>
                <a:lnTo>
                  <a:pt x="2373" y="3223"/>
                </a:lnTo>
                <a:lnTo>
                  <a:pt x="2342" y="3193"/>
                </a:lnTo>
                <a:lnTo>
                  <a:pt x="2312" y="3162"/>
                </a:lnTo>
                <a:lnTo>
                  <a:pt x="2284" y="3130"/>
                </a:lnTo>
                <a:lnTo>
                  <a:pt x="2257" y="3096"/>
                </a:lnTo>
                <a:lnTo>
                  <a:pt x="2232" y="3061"/>
                </a:lnTo>
                <a:lnTo>
                  <a:pt x="2209" y="3025"/>
                </a:lnTo>
                <a:lnTo>
                  <a:pt x="2188" y="2987"/>
                </a:lnTo>
                <a:lnTo>
                  <a:pt x="2168" y="2950"/>
                </a:lnTo>
                <a:lnTo>
                  <a:pt x="2150" y="2909"/>
                </a:lnTo>
                <a:lnTo>
                  <a:pt x="2134" y="2869"/>
                </a:lnTo>
                <a:lnTo>
                  <a:pt x="2120" y="2828"/>
                </a:lnTo>
                <a:lnTo>
                  <a:pt x="2109" y="2786"/>
                </a:lnTo>
                <a:lnTo>
                  <a:pt x="2099" y="2742"/>
                </a:lnTo>
                <a:lnTo>
                  <a:pt x="2091" y="2699"/>
                </a:lnTo>
                <a:lnTo>
                  <a:pt x="2085" y="2654"/>
                </a:lnTo>
                <a:lnTo>
                  <a:pt x="2081" y="2608"/>
                </a:lnTo>
                <a:lnTo>
                  <a:pt x="2080" y="2563"/>
                </a:lnTo>
                <a:lnTo>
                  <a:pt x="2081" y="2517"/>
                </a:lnTo>
                <a:lnTo>
                  <a:pt x="2085" y="2471"/>
                </a:lnTo>
                <a:lnTo>
                  <a:pt x="2091" y="2427"/>
                </a:lnTo>
                <a:lnTo>
                  <a:pt x="2099" y="2383"/>
                </a:lnTo>
                <a:lnTo>
                  <a:pt x="2109" y="2340"/>
                </a:lnTo>
                <a:lnTo>
                  <a:pt x="2120" y="2298"/>
                </a:lnTo>
                <a:lnTo>
                  <a:pt x="2134" y="2256"/>
                </a:lnTo>
                <a:lnTo>
                  <a:pt x="2150" y="2216"/>
                </a:lnTo>
                <a:lnTo>
                  <a:pt x="2168" y="2176"/>
                </a:lnTo>
                <a:lnTo>
                  <a:pt x="2188" y="2138"/>
                </a:lnTo>
                <a:lnTo>
                  <a:pt x="2209" y="2100"/>
                </a:lnTo>
                <a:lnTo>
                  <a:pt x="2232" y="2065"/>
                </a:lnTo>
                <a:lnTo>
                  <a:pt x="2257" y="2030"/>
                </a:lnTo>
                <a:lnTo>
                  <a:pt x="2284" y="1995"/>
                </a:lnTo>
                <a:lnTo>
                  <a:pt x="2312" y="1963"/>
                </a:lnTo>
                <a:lnTo>
                  <a:pt x="2342" y="1933"/>
                </a:lnTo>
                <a:lnTo>
                  <a:pt x="2373" y="1903"/>
                </a:lnTo>
                <a:lnTo>
                  <a:pt x="2405" y="1875"/>
                </a:lnTo>
                <a:lnTo>
                  <a:pt x="2439" y="1848"/>
                </a:lnTo>
                <a:lnTo>
                  <a:pt x="2473" y="1824"/>
                </a:lnTo>
                <a:lnTo>
                  <a:pt x="2510" y="1800"/>
                </a:lnTo>
                <a:lnTo>
                  <a:pt x="2547" y="1779"/>
                </a:lnTo>
                <a:lnTo>
                  <a:pt x="2585" y="1759"/>
                </a:lnTo>
                <a:lnTo>
                  <a:pt x="2625" y="1741"/>
                </a:lnTo>
                <a:lnTo>
                  <a:pt x="2665" y="1726"/>
                </a:lnTo>
                <a:lnTo>
                  <a:pt x="2706" y="1711"/>
                </a:lnTo>
                <a:lnTo>
                  <a:pt x="2749" y="1699"/>
                </a:lnTo>
                <a:lnTo>
                  <a:pt x="2792" y="1690"/>
                </a:lnTo>
                <a:lnTo>
                  <a:pt x="2835" y="1682"/>
                </a:lnTo>
                <a:lnTo>
                  <a:pt x="2880" y="1676"/>
                </a:lnTo>
                <a:lnTo>
                  <a:pt x="2926" y="1672"/>
                </a:lnTo>
                <a:lnTo>
                  <a:pt x="2971" y="1671"/>
                </a:lnTo>
                <a:close/>
                <a:moveTo>
                  <a:pt x="4858" y="3824"/>
                </a:moveTo>
                <a:lnTo>
                  <a:pt x="4858" y="3824"/>
                </a:lnTo>
                <a:lnTo>
                  <a:pt x="4328" y="3824"/>
                </a:lnTo>
                <a:lnTo>
                  <a:pt x="4328" y="4208"/>
                </a:lnTo>
                <a:lnTo>
                  <a:pt x="4702" y="4208"/>
                </a:lnTo>
                <a:lnTo>
                  <a:pt x="4858" y="3824"/>
                </a:lnTo>
                <a:close/>
                <a:moveTo>
                  <a:pt x="1064" y="3824"/>
                </a:moveTo>
                <a:lnTo>
                  <a:pt x="1064" y="3824"/>
                </a:lnTo>
                <a:lnTo>
                  <a:pt x="1594" y="3824"/>
                </a:lnTo>
                <a:lnTo>
                  <a:pt x="1594" y="4208"/>
                </a:lnTo>
                <a:lnTo>
                  <a:pt x="1219" y="4208"/>
                </a:lnTo>
                <a:lnTo>
                  <a:pt x="1064" y="3824"/>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52226"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grpSp>
        <p:nvGrpSpPr>
          <p:cNvPr id="5" name="Group 4"/>
          <p:cNvGrpSpPr>
            <a:grpSpLocks noChangeAspect="1"/>
          </p:cNvGrpSpPr>
          <p:nvPr/>
        </p:nvGrpSpPr>
        <p:grpSpPr bwMode="auto">
          <a:xfrm flipH="1" flipV="1">
            <a:off x="1029199" y="4564246"/>
            <a:ext cx="540000" cy="477455"/>
            <a:chOff x="4692" y="433"/>
            <a:chExt cx="1226" cy="1084"/>
          </a:xfrm>
          <a:solidFill>
            <a:schemeClr val="accent6"/>
          </a:solidFill>
        </p:grpSpPr>
        <p:sp>
          <p:nvSpPr>
            <p:cNvPr id="9" name="Freeform 5"/>
            <p:cNvSpPr/>
            <p:nvPr/>
          </p:nvSpPr>
          <p:spPr bwMode="auto">
            <a:xfrm>
              <a:off x="5386" y="433"/>
              <a:ext cx="532" cy="1084"/>
            </a:xfrm>
            <a:custGeom>
              <a:avLst/>
              <a:gdLst>
                <a:gd name="T0" fmla="*/ 198 w 224"/>
                <a:gd name="T1" fmla="*/ 0 h 456"/>
                <a:gd name="T2" fmla="*/ 38 w 224"/>
                <a:gd name="T3" fmla="*/ 0 h 456"/>
                <a:gd name="T4" fmla="*/ 12 w 224"/>
                <a:gd name="T5" fmla="*/ 26 h 456"/>
                <a:gd name="T6" fmla="*/ 12 w 224"/>
                <a:gd name="T7" fmla="*/ 186 h 456"/>
                <a:gd name="T8" fmla="*/ 38 w 224"/>
                <a:gd name="T9" fmla="*/ 212 h 456"/>
                <a:gd name="T10" fmla="*/ 114 w 224"/>
                <a:gd name="T11" fmla="*/ 212 h 456"/>
                <a:gd name="T12" fmla="*/ 85 w 224"/>
                <a:gd name="T13" fmla="*/ 313 h 456"/>
                <a:gd name="T14" fmla="*/ 20 w 224"/>
                <a:gd name="T15" fmla="*/ 362 h 456"/>
                <a:gd name="T16" fmla="*/ 7 w 224"/>
                <a:gd name="T17" fmla="*/ 397 h 456"/>
                <a:gd name="T18" fmla="*/ 25 w 224"/>
                <a:gd name="T19" fmla="*/ 437 h 456"/>
                <a:gd name="T20" fmla="*/ 60 w 224"/>
                <a:gd name="T21" fmla="*/ 450 h 456"/>
                <a:gd name="T22" fmla="*/ 148 w 224"/>
                <a:gd name="T23" fmla="*/ 393 h 456"/>
                <a:gd name="T24" fmla="*/ 208 w 224"/>
                <a:gd name="T25" fmla="*/ 297 h 456"/>
                <a:gd name="T26" fmla="*/ 224 w 224"/>
                <a:gd name="T27" fmla="*/ 152 h 456"/>
                <a:gd name="T28" fmla="*/ 224 w 224"/>
                <a:gd name="T29" fmla="*/ 26 h 456"/>
                <a:gd name="T30" fmla="*/ 198 w 224"/>
                <a:gd name="T31" fmla="*/ 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4" h="456">
                  <a:moveTo>
                    <a:pt x="198" y="0"/>
                  </a:moveTo>
                  <a:cubicBezTo>
                    <a:pt x="38" y="0"/>
                    <a:pt x="38" y="0"/>
                    <a:pt x="38" y="0"/>
                  </a:cubicBezTo>
                  <a:cubicBezTo>
                    <a:pt x="24" y="0"/>
                    <a:pt x="12" y="12"/>
                    <a:pt x="12" y="26"/>
                  </a:cubicBezTo>
                  <a:cubicBezTo>
                    <a:pt x="12" y="186"/>
                    <a:pt x="12" y="186"/>
                    <a:pt x="12" y="186"/>
                  </a:cubicBezTo>
                  <a:cubicBezTo>
                    <a:pt x="12" y="201"/>
                    <a:pt x="24" y="212"/>
                    <a:pt x="38" y="212"/>
                  </a:cubicBezTo>
                  <a:cubicBezTo>
                    <a:pt x="114" y="212"/>
                    <a:pt x="114" y="212"/>
                    <a:pt x="114" y="212"/>
                  </a:cubicBezTo>
                  <a:cubicBezTo>
                    <a:pt x="113" y="254"/>
                    <a:pt x="104" y="288"/>
                    <a:pt x="85" y="313"/>
                  </a:cubicBezTo>
                  <a:cubicBezTo>
                    <a:pt x="71" y="333"/>
                    <a:pt x="49" y="349"/>
                    <a:pt x="20" y="362"/>
                  </a:cubicBezTo>
                  <a:cubicBezTo>
                    <a:pt x="6" y="368"/>
                    <a:pt x="0" y="384"/>
                    <a:pt x="7" y="397"/>
                  </a:cubicBezTo>
                  <a:cubicBezTo>
                    <a:pt x="25" y="437"/>
                    <a:pt x="25" y="437"/>
                    <a:pt x="25" y="437"/>
                  </a:cubicBezTo>
                  <a:cubicBezTo>
                    <a:pt x="32" y="450"/>
                    <a:pt x="47" y="456"/>
                    <a:pt x="60" y="450"/>
                  </a:cubicBezTo>
                  <a:cubicBezTo>
                    <a:pt x="94" y="435"/>
                    <a:pt x="124" y="416"/>
                    <a:pt x="148" y="393"/>
                  </a:cubicBezTo>
                  <a:cubicBezTo>
                    <a:pt x="177" y="365"/>
                    <a:pt x="197" y="333"/>
                    <a:pt x="208" y="297"/>
                  </a:cubicBezTo>
                  <a:cubicBezTo>
                    <a:pt x="219" y="262"/>
                    <a:pt x="224" y="213"/>
                    <a:pt x="224" y="152"/>
                  </a:cubicBezTo>
                  <a:cubicBezTo>
                    <a:pt x="224" y="26"/>
                    <a:pt x="224" y="26"/>
                    <a:pt x="224" y="26"/>
                  </a:cubicBezTo>
                  <a:cubicBezTo>
                    <a:pt x="224" y="12"/>
                    <a:pt x="212" y="0"/>
                    <a:pt x="19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6"/>
            <p:cNvSpPr/>
            <p:nvPr/>
          </p:nvSpPr>
          <p:spPr bwMode="auto">
            <a:xfrm>
              <a:off x="4692" y="433"/>
              <a:ext cx="532" cy="1084"/>
            </a:xfrm>
            <a:custGeom>
              <a:avLst/>
              <a:gdLst>
                <a:gd name="T0" fmla="*/ 60 w 224"/>
                <a:gd name="T1" fmla="*/ 450 h 456"/>
                <a:gd name="T2" fmla="*/ 147 w 224"/>
                <a:gd name="T3" fmla="*/ 393 h 456"/>
                <a:gd name="T4" fmla="*/ 208 w 224"/>
                <a:gd name="T5" fmla="*/ 298 h 456"/>
                <a:gd name="T6" fmla="*/ 224 w 224"/>
                <a:gd name="T7" fmla="*/ 152 h 456"/>
                <a:gd name="T8" fmla="*/ 224 w 224"/>
                <a:gd name="T9" fmla="*/ 26 h 456"/>
                <a:gd name="T10" fmla="*/ 198 w 224"/>
                <a:gd name="T11" fmla="*/ 0 h 456"/>
                <a:gd name="T12" fmla="*/ 38 w 224"/>
                <a:gd name="T13" fmla="*/ 0 h 456"/>
                <a:gd name="T14" fmla="*/ 12 w 224"/>
                <a:gd name="T15" fmla="*/ 26 h 456"/>
                <a:gd name="T16" fmla="*/ 12 w 224"/>
                <a:gd name="T17" fmla="*/ 186 h 456"/>
                <a:gd name="T18" fmla="*/ 38 w 224"/>
                <a:gd name="T19" fmla="*/ 212 h 456"/>
                <a:gd name="T20" fmla="*/ 114 w 224"/>
                <a:gd name="T21" fmla="*/ 212 h 456"/>
                <a:gd name="T22" fmla="*/ 85 w 224"/>
                <a:gd name="T23" fmla="*/ 313 h 456"/>
                <a:gd name="T24" fmla="*/ 19 w 224"/>
                <a:gd name="T25" fmla="*/ 362 h 456"/>
                <a:gd name="T26" fmla="*/ 6 w 224"/>
                <a:gd name="T27" fmla="*/ 397 h 456"/>
                <a:gd name="T28" fmla="*/ 25 w 224"/>
                <a:gd name="T29" fmla="*/ 437 h 456"/>
                <a:gd name="T30" fmla="*/ 60 w 224"/>
                <a:gd name="T31" fmla="*/ 450 h 4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4" h="456">
                  <a:moveTo>
                    <a:pt x="60" y="450"/>
                  </a:moveTo>
                  <a:cubicBezTo>
                    <a:pt x="94" y="435"/>
                    <a:pt x="123" y="416"/>
                    <a:pt x="147" y="393"/>
                  </a:cubicBezTo>
                  <a:cubicBezTo>
                    <a:pt x="177" y="365"/>
                    <a:pt x="197" y="333"/>
                    <a:pt x="208" y="298"/>
                  </a:cubicBezTo>
                  <a:cubicBezTo>
                    <a:pt x="218" y="263"/>
                    <a:pt x="224" y="214"/>
                    <a:pt x="224" y="152"/>
                  </a:cubicBezTo>
                  <a:cubicBezTo>
                    <a:pt x="224" y="26"/>
                    <a:pt x="224" y="26"/>
                    <a:pt x="224" y="26"/>
                  </a:cubicBezTo>
                  <a:cubicBezTo>
                    <a:pt x="224" y="12"/>
                    <a:pt x="212" y="0"/>
                    <a:pt x="198" y="0"/>
                  </a:cubicBezTo>
                  <a:cubicBezTo>
                    <a:pt x="38" y="0"/>
                    <a:pt x="38" y="0"/>
                    <a:pt x="38" y="0"/>
                  </a:cubicBezTo>
                  <a:cubicBezTo>
                    <a:pt x="23" y="0"/>
                    <a:pt x="12" y="12"/>
                    <a:pt x="12" y="26"/>
                  </a:cubicBezTo>
                  <a:cubicBezTo>
                    <a:pt x="12" y="186"/>
                    <a:pt x="12" y="186"/>
                    <a:pt x="12" y="186"/>
                  </a:cubicBezTo>
                  <a:cubicBezTo>
                    <a:pt x="12" y="201"/>
                    <a:pt x="23" y="212"/>
                    <a:pt x="38" y="212"/>
                  </a:cubicBezTo>
                  <a:cubicBezTo>
                    <a:pt x="114" y="212"/>
                    <a:pt x="114" y="212"/>
                    <a:pt x="114" y="212"/>
                  </a:cubicBezTo>
                  <a:cubicBezTo>
                    <a:pt x="113" y="254"/>
                    <a:pt x="104" y="288"/>
                    <a:pt x="85" y="313"/>
                  </a:cubicBezTo>
                  <a:cubicBezTo>
                    <a:pt x="71" y="333"/>
                    <a:pt x="49" y="349"/>
                    <a:pt x="19" y="362"/>
                  </a:cubicBezTo>
                  <a:cubicBezTo>
                    <a:pt x="6" y="368"/>
                    <a:pt x="0" y="384"/>
                    <a:pt x="6" y="397"/>
                  </a:cubicBezTo>
                  <a:cubicBezTo>
                    <a:pt x="25" y="437"/>
                    <a:pt x="25" y="437"/>
                    <a:pt x="25" y="437"/>
                  </a:cubicBezTo>
                  <a:cubicBezTo>
                    <a:pt x="31" y="450"/>
                    <a:pt x="47" y="456"/>
                    <a:pt x="60" y="4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11" name="圆角矩形 10"/>
          <p:cNvSpPr/>
          <p:nvPr/>
        </p:nvSpPr>
        <p:spPr>
          <a:xfrm>
            <a:off x="2495550" y="2120900"/>
            <a:ext cx="4321175" cy="71438"/>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圆角矩形 11"/>
          <p:cNvSpPr/>
          <p:nvPr/>
        </p:nvSpPr>
        <p:spPr>
          <a:xfrm>
            <a:off x="2495550" y="2120900"/>
            <a:ext cx="2879725" cy="71438"/>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椭圆 12"/>
          <p:cNvSpPr>
            <a:spLocks noChangeAspect="1"/>
          </p:cNvSpPr>
          <p:nvPr/>
        </p:nvSpPr>
        <p:spPr>
          <a:xfrm>
            <a:off x="5267325" y="2049463"/>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圆角矩形 13"/>
          <p:cNvSpPr/>
          <p:nvPr/>
        </p:nvSpPr>
        <p:spPr>
          <a:xfrm>
            <a:off x="2495550" y="2711450"/>
            <a:ext cx="4321175" cy="73025"/>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圆角矩形 14"/>
          <p:cNvSpPr/>
          <p:nvPr/>
        </p:nvSpPr>
        <p:spPr>
          <a:xfrm>
            <a:off x="2495550" y="2711450"/>
            <a:ext cx="3240088" cy="73025"/>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椭圆 15"/>
          <p:cNvSpPr>
            <a:spLocks noChangeAspect="1"/>
          </p:cNvSpPr>
          <p:nvPr/>
        </p:nvSpPr>
        <p:spPr>
          <a:xfrm>
            <a:off x="5627688" y="2640013"/>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7" name="圆角矩形 16"/>
          <p:cNvSpPr/>
          <p:nvPr/>
        </p:nvSpPr>
        <p:spPr>
          <a:xfrm>
            <a:off x="2495550" y="3303588"/>
            <a:ext cx="4321175" cy="71437"/>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8" name="圆角矩形 17"/>
          <p:cNvSpPr/>
          <p:nvPr/>
        </p:nvSpPr>
        <p:spPr>
          <a:xfrm>
            <a:off x="2495550" y="3303588"/>
            <a:ext cx="2160588" cy="71437"/>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9" name="椭圆 18"/>
          <p:cNvSpPr>
            <a:spLocks noChangeAspect="1"/>
          </p:cNvSpPr>
          <p:nvPr/>
        </p:nvSpPr>
        <p:spPr>
          <a:xfrm>
            <a:off x="4548188" y="3230563"/>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0" name="圆角矩形 19"/>
          <p:cNvSpPr/>
          <p:nvPr/>
        </p:nvSpPr>
        <p:spPr>
          <a:xfrm>
            <a:off x="2495550" y="3894138"/>
            <a:ext cx="4321175" cy="71437"/>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1" name="圆角矩形 20"/>
          <p:cNvSpPr/>
          <p:nvPr/>
        </p:nvSpPr>
        <p:spPr>
          <a:xfrm>
            <a:off x="2495550" y="3894138"/>
            <a:ext cx="3600450" cy="71437"/>
          </a:xfrm>
          <a:prstGeom prst="roundRect">
            <a:avLst>
              <a:gd name="adj" fmla="val 5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 name="椭圆 21"/>
          <p:cNvSpPr>
            <a:spLocks noChangeAspect="1"/>
          </p:cNvSpPr>
          <p:nvPr/>
        </p:nvSpPr>
        <p:spPr>
          <a:xfrm>
            <a:off x="5988050" y="3822700"/>
            <a:ext cx="215900" cy="2159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52240" name="文本框 22"/>
          <p:cNvSpPr txBox="1">
            <a:spLocks noChangeArrowheads="1"/>
          </p:cNvSpPr>
          <p:nvPr/>
        </p:nvSpPr>
        <p:spPr bwMode="auto">
          <a:xfrm>
            <a:off x="838200" y="1966913"/>
            <a:ext cx="1555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25000"/>
              </a:lnSpc>
              <a:spcAft>
                <a:spcPts val="800"/>
              </a:spcAft>
            </a:pPr>
            <a:r>
              <a:rPr lang="en-US" altLang="zh-CN" sz="1600">
                <a:solidFill>
                  <a:srgbClr val="4AD1EA"/>
                </a:solidFill>
              </a:rPr>
              <a:t>TEXTE HERE #1</a:t>
            </a:r>
            <a:endParaRPr lang="zh-CN" altLang="en-US" sz="1600">
              <a:solidFill>
                <a:srgbClr val="4AD1EA"/>
              </a:solidFill>
            </a:endParaRPr>
          </a:p>
        </p:txBody>
      </p:sp>
      <p:sp>
        <p:nvSpPr>
          <p:cNvPr id="52241" name="文本框 23"/>
          <p:cNvSpPr txBox="1">
            <a:spLocks noChangeArrowheads="1"/>
          </p:cNvSpPr>
          <p:nvPr/>
        </p:nvSpPr>
        <p:spPr bwMode="auto">
          <a:xfrm>
            <a:off x="838200" y="2563813"/>
            <a:ext cx="15557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25000"/>
              </a:lnSpc>
              <a:spcAft>
                <a:spcPts val="800"/>
              </a:spcAft>
            </a:pPr>
            <a:r>
              <a:rPr lang="en-US" altLang="zh-CN" sz="1600">
                <a:solidFill>
                  <a:srgbClr val="4AD1EA"/>
                </a:solidFill>
              </a:rPr>
              <a:t>TEXTE HERE #2</a:t>
            </a:r>
            <a:endParaRPr lang="zh-CN" altLang="en-US" sz="1600">
              <a:solidFill>
                <a:srgbClr val="4AD1EA"/>
              </a:solidFill>
            </a:endParaRPr>
          </a:p>
        </p:txBody>
      </p:sp>
      <p:sp>
        <p:nvSpPr>
          <p:cNvPr id="52242" name="文本框 24"/>
          <p:cNvSpPr txBox="1">
            <a:spLocks noChangeArrowheads="1"/>
          </p:cNvSpPr>
          <p:nvPr/>
        </p:nvSpPr>
        <p:spPr bwMode="auto">
          <a:xfrm>
            <a:off x="838200" y="3154363"/>
            <a:ext cx="1555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25000"/>
              </a:lnSpc>
              <a:spcAft>
                <a:spcPts val="800"/>
              </a:spcAft>
            </a:pPr>
            <a:r>
              <a:rPr lang="en-US" altLang="zh-CN" sz="1600">
                <a:solidFill>
                  <a:srgbClr val="4AD1EA"/>
                </a:solidFill>
              </a:rPr>
              <a:t>TEXTE HERE #3</a:t>
            </a:r>
            <a:endParaRPr lang="zh-CN" altLang="en-US" sz="1600">
              <a:solidFill>
                <a:srgbClr val="4AD1EA"/>
              </a:solidFill>
            </a:endParaRPr>
          </a:p>
        </p:txBody>
      </p:sp>
      <p:sp>
        <p:nvSpPr>
          <p:cNvPr id="52243" name="文本框 25"/>
          <p:cNvSpPr txBox="1">
            <a:spLocks noChangeArrowheads="1"/>
          </p:cNvSpPr>
          <p:nvPr/>
        </p:nvSpPr>
        <p:spPr bwMode="auto">
          <a:xfrm>
            <a:off x="838200" y="3744913"/>
            <a:ext cx="155575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r">
              <a:lnSpc>
                <a:spcPct val="125000"/>
              </a:lnSpc>
              <a:spcAft>
                <a:spcPts val="800"/>
              </a:spcAft>
            </a:pPr>
            <a:r>
              <a:rPr lang="en-US" altLang="zh-CN" sz="1600">
                <a:solidFill>
                  <a:srgbClr val="4AD1EA"/>
                </a:solidFill>
              </a:rPr>
              <a:t>TEXTE HERE #4</a:t>
            </a:r>
            <a:endParaRPr lang="zh-CN" altLang="en-US" sz="1600">
              <a:solidFill>
                <a:srgbClr val="4AD1EA"/>
              </a:solidFill>
            </a:endParaRPr>
          </a:p>
        </p:txBody>
      </p:sp>
      <p:sp>
        <p:nvSpPr>
          <p:cNvPr id="52244" name="文本框 26"/>
          <p:cNvSpPr txBox="1">
            <a:spLocks noChangeArrowheads="1"/>
          </p:cNvSpPr>
          <p:nvPr/>
        </p:nvSpPr>
        <p:spPr bwMode="auto">
          <a:xfrm>
            <a:off x="6918325" y="1966913"/>
            <a:ext cx="573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65%</a:t>
            </a:r>
            <a:endParaRPr lang="zh-CN" altLang="en-US" sz="1600">
              <a:solidFill>
                <a:srgbClr val="4AD1EA"/>
              </a:solidFill>
            </a:endParaRPr>
          </a:p>
        </p:txBody>
      </p:sp>
      <p:sp>
        <p:nvSpPr>
          <p:cNvPr id="52245" name="文本框 27"/>
          <p:cNvSpPr txBox="1">
            <a:spLocks noChangeArrowheads="1"/>
          </p:cNvSpPr>
          <p:nvPr/>
        </p:nvSpPr>
        <p:spPr bwMode="auto">
          <a:xfrm>
            <a:off x="6918325" y="2559050"/>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75%</a:t>
            </a:r>
            <a:endParaRPr lang="zh-CN" altLang="en-US" sz="1600">
              <a:solidFill>
                <a:srgbClr val="4AD1EA"/>
              </a:solidFill>
            </a:endParaRPr>
          </a:p>
        </p:txBody>
      </p:sp>
      <p:sp>
        <p:nvSpPr>
          <p:cNvPr id="52246" name="文本框 28"/>
          <p:cNvSpPr txBox="1">
            <a:spLocks noChangeArrowheads="1"/>
          </p:cNvSpPr>
          <p:nvPr/>
        </p:nvSpPr>
        <p:spPr bwMode="auto">
          <a:xfrm>
            <a:off x="6918325" y="3152775"/>
            <a:ext cx="5730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50%</a:t>
            </a:r>
            <a:endParaRPr lang="zh-CN" altLang="en-US" sz="1600">
              <a:solidFill>
                <a:srgbClr val="4AD1EA"/>
              </a:solidFill>
            </a:endParaRPr>
          </a:p>
        </p:txBody>
      </p:sp>
      <p:sp>
        <p:nvSpPr>
          <p:cNvPr id="52247" name="文本框 29"/>
          <p:cNvSpPr txBox="1">
            <a:spLocks noChangeArrowheads="1"/>
          </p:cNvSpPr>
          <p:nvPr/>
        </p:nvSpPr>
        <p:spPr bwMode="auto">
          <a:xfrm>
            <a:off x="6918325" y="3744913"/>
            <a:ext cx="5730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nSpc>
                <a:spcPct val="125000"/>
              </a:lnSpc>
              <a:spcAft>
                <a:spcPts val="800"/>
              </a:spcAft>
            </a:pPr>
            <a:r>
              <a:rPr lang="en-US" altLang="zh-CN" sz="1600">
                <a:solidFill>
                  <a:srgbClr val="4AD1EA"/>
                </a:solidFill>
              </a:rPr>
              <a:t>85%</a:t>
            </a:r>
            <a:endParaRPr lang="zh-CN" altLang="en-US" sz="1600">
              <a:solidFill>
                <a:srgbClr val="4AD1EA"/>
              </a:solidFill>
            </a:endParaRPr>
          </a:p>
        </p:txBody>
      </p:sp>
      <p:sp>
        <p:nvSpPr>
          <p:cNvPr id="31" name="文本框 30"/>
          <p:cNvSpPr txBox="1"/>
          <p:nvPr/>
        </p:nvSpPr>
        <p:spPr>
          <a:xfrm>
            <a:off x="1455738" y="4706938"/>
            <a:ext cx="9280525" cy="900112"/>
          </a:xfrm>
          <a:prstGeom prst="rect">
            <a:avLst/>
          </a:prstGeom>
          <a:noFill/>
        </p:spPr>
        <p:txBody>
          <a:bodyPr>
            <a:spAutoFit/>
          </a:bodyPr>
          <a:lstStyle/>
          <a:p>
            <a:pPr fontAlgn="auto">
              <a:lnSpc>
                <a:spcPct val="125000"/>
              </a:lnSpc>
              <a:spcBef>
                <a:spcPts val="0"/>
              </a:spcBef>
              <a:spcAft>
                <a:spcPts val="800"/>
              </a:spcAft>
              <a:buFontTx/>
              <a:buNone/>
              <a:defRPr/>
            </a:pPr>
            <a:r>
              <a:rPr lang="en-US" altLang="zh-CN" sz="1400" i="1" dirty="0">
                <a:solidFill>
                  <a:schemeClr val="accent6"/>
                </a:solidFill>
                <a:latin typeface="+mn-lt"/>
                <a:ea typeface="+mn-ea"/>
              </a:rPr>
              <a:t>I hope you enjoyed the fake text. A designer can use default text to simulate what text would look like. It looks even better with you using this text. Whoever evaluates your text cannot evaluate the way you write. Your design looks awesome by the way. People tend to read writing.</a:t>
            </a:r>
            <a:endParaRPr lang="zh-CN" altLang="en-US" sz="1400" i="1" dirty="0">
              <a:solidFill>
                <a:schemeClr val="accent6"/>
              </a:solidFill>
              <a:latin typeface="+mn-lt"/>
              <a:ea typeface="+mn-ea"/>
            </a:endParaRPr>
          </a:p>
        </p:txBody>
      </p:sp>
      <p:pic>
        <p:nvPicPr>
          <p:cNvPr id="32" name="图片 31"/>
          <p:cNvPicPr>
            <a:picLocks noChangeAspect="1"/>
          </p:cNvPicPr>
          <p:nvPr/>
        </p:nvPicPr>
        <p:blipFill rotWithShape="1">
          <a:blip r:embed="rId1"/>
          <a:srcRect l="43619" r="41"/>
          <a:stretch>
            <a:fillRect/>
          </a:stretch>
        </p:blipFill>
        <p:spPr>
          <a:xfrm>
            <a:off x="8357604" y="1888994"/>
            <a:ext cx="2160000" cy="2160000"/>
          </a:xfrm>
          <a:prstGeom prst="ellipse">
            <a:avLst/>
          </a:prstGeom>
          <a:ln w="28575">
            <a:solidFill>
              <a:srgbClr val="4AD1EA"/>
            </a:solid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7"/>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 name="Group 336"/>
          <p:cNvGrpSpPr>
            <a:grpSpLocks noChangeAspect="1"/>
          </p:cNvGrpSpPr>
          <p:nvPr/>
        </p:nvGrpSpPr>
        <p:grpSpPr bwMode="auto">
          <a:xfrm>
            <a:off x="158376" y="175750"/>
            <a:ext cx="11875246" cy="6523873"/>
            <a:chOff x="476" y="-2056"/>
            <a:chExt cx="5923" cy="5986"/>
          </a:xfrm>
          <a:solidFill>
            <a:schemeClr val="tx1">
              <a:lumMod val="50000"/>
              <a:lumOff val="50000"/>
              <a:alpha val="4000"/>
            </a:schemeClr>
          </a:solidFill>
        </p:grpSpPr>
        <p:grpSp>
          <p:nvGrpSpPr>
            <p:cNvPr id="4" name="Group 537"/>
            <p:cNvGrpSpPr/>
            <p:nvPr/>
          </p:nvGrpSpPr>
          <p:grpSpPr bwMode="auto">
            <a:xfrm>
              <a:off x="476" y="-2056"/>
              <a:ext cx="5923" cy="5986"/>
              <a:chOff x="476" y="-2056"/>
              <a:chExt cx="5923" cy="5986"/>
            </a:xfrm>
            <a:grpFill/>
          </p:grpSpPr>
          <p:sp>
            <p:nvSpPr>
              <p:cNvPr id="31" name="Freeform 337"/>
              <p:cNvSpPr/>
              <p:nvPr/>
            </p:nvSpPr>
            <p:spPr bwMode="auto">
              <a:xfrm>
                <a:off x="758" y="-1754"/>
                <a:ext cx="0" cy="2"/>
              </a:xfrm>
              <a:custGeom>
                <a:avLst/>
                <a:gdLst>
                  <a:gd name="T0" fmla="*/ 0 h 1"/>
                  <a:gd name="T1" fmla="*/ 1 h 1"/>
                  <a:gd name="T2" fmla="*/ 0 h 1"/>
                </a:gdLst>
                <a:ahLst/>
                <a:cxnLst>
                  <a:cxn ang="0">
                    <a:pos x="0" y="T0"/>
                  </a:cxn>
                  <a:cxn ang="0">
                    <a:pos x="0" y="T1"/>
                  </a:cxn>
                  <a:cxn ang="0">
                    <a:pos x="0" y="T2"/>
                  </a:cxn>
                </a:cxnLst>
                <a:rect l="0" t="0" r="r" b="b"/>
                <a:pathLst>
                  <a:path h="1">
                    <a:moveTo>
                      <a:pt x="0" y="0"/>
                    </a:moveTo>
                    <a:cubicBezTo>
                      <a:pt x="0" y="0"/>
                      <a:pt x="0" y="1"/>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2" name="Freeform 338"/>
              <p:cNvSpPr>
                <a:spLocks noEditPoints="1"/>
              </p:cNvSpPr>
              <p:nvPr/>
            </p:nvSpPr>
            <p:spPr bwMode="auto">
              <a:xfrm>
                <a:off x="524" y="-1941"/>
                <a:ext cx="884" cy="1030"/>
              </a:xfrm>
              <a:custGeom>
                <a:avLst/>
                <a:gdLst>
                  <a:gd name="T0" fmla="*/ 306 w 438"/>
                  <a:gd name="T1" fmla="*/ 26 h 511"/>
                  <a:gd name="T2" fmla="*/ 147 w 438"/>
                  <a:gd name="T3" fmla="*/ 7 h 511"/>
                  <a:gd name="T4" fmla="*/ 67 w 438"/>
                  <a:gd name="T5" fmla="*/ 331 h 511"/>
                  <a:gd name="T6" fmla="*/ 88 w 438"/>
                  <a:gd name="T7" fmla="*/ 342 h 511"/>
                  <a:gd name="T8" fmla="*/ 328 w 438"/>
                  <a:gd name="T9" fmla="*/ 49 h 511"/>
                  <a:gd name="T10" fmla="*/ 155 w 438"/>
                  <a:gd name="T11" fmla="*/ 392 h 511"/>
                  <a:gd name="T12" fmla="*/ 151 w 438"/>
                  <a:gd name="T13" fmla="*/ 404 h 511"/>
                  <a:gd name="T14" fmla="*/ 227 w 438"/>
                  <a:gd name="T15" fmla="*/ 482 h 511"/>
                  <a:gd name="T16" fmla="*/ 368 w 438"/>
                  <a:gd name="T17" fmla="*/ 321 h 511"/>
                  <a:gd name="T18" fmla="*/ 313 w 438"/>
                  <a:gd name="T19" fmla="*/ 40 h 511"/>
                  <a:gd name="T20" fmla="*/ 311 w 438"/>
                  <a:gd name="T21" fmla="*/ 55 h 511"/>
                  <a:gd name="T22" fmla="*/ 214 w 438"/>
                  <a:gd name="T23" fmla="*/ 22 h 511"/>
                  <a:gd name="T24" fmla="*/ 277 w 438"/>
                  <a:gd name="T25" fmla="*/ 75 h 511"/>
                  <a:gd name="T26" fmla="*/ 342 w 438"/>
                  <a:gd name="T27" fmla="*/ 184 h 511"/>
                  <a:gd name="T28" fmla="*/ 277 w 438"/>
                  <a:gd name="T29" fmla="*/ 273 h 511"/>
                  <a:gd name="T30" fmla="*/ 132 w 438"/>
                  <a:gd name="T31" fmla="*/ 153 h 511"/>
                  <a:gd name="T32" fmla="*/ 209 w 438"/>
                  <a:gd name="T33" fmla="*/ 138 h 511"/>
                  <a:gd name="T34" fmla="*/ 252 w 438"/>
                  <a:gd name="T35" fmla="*/ 102 h 511"/>
                  <a:gd name="T36" fmla="*/ 267 w 438"/>
                  <a:gd name="T37" fmla="*/ 55 h 511"/>
                  <a:gd name="T38" fmla="*/ 244 w 438"/>
                  <a:gd name="T39" fmla="*/ 83 h 511"/>
                  <a:gd name="T40" fmla="*/ 197 w 438"/>
                  <a:gd name="T41" fmla="*/ 133 h 511"/>
                  <a:gd name="T42" fmla="*/ 125 w 438"/>
                  <a:gd name="T43" fmla="*/ 157 h 511"/>
                  <a:gd name="T44" fmla="*/ 166 w 438"/>
                  <a:gd name="T45" fmla="*/ 213 h 511"/>
                  <a:gd name="T46" fmla="*/ 108 w 438"/>
                  <a:gd name="T47" fmla="*/ 153 h 511"/>
                  <a:gd name="T48" fmla="*/ 117 w 438"/>
                  <a:gd name="T49" fmla="*/ 121 h 511"/>
                  <a:gd name="T50" fmla="*/ 111 w 438"/>
                  <a:gd name="T51" fmla="*/ 115 h 511"/>
                  <a:gd name="T52" fmla="*/ 114 w 438"/>
                  <a:gd name="T53" fmla="*/ 92 h 511"/>
                  <a:gd name="T54" fmla="*/ 120 w 438"/>
                  <a:gd name="T55" fmla="*/ 66 h 511"/>
                  <a:gd name="T56" fmla="*/ 261 w 438"/>
                  <a:gd name="T57" fmla="*/ 326 h 511"/>
                  <a:gd name="T58" fmla="*/ 107 w 438"/>
                  <a:gd name="T59" fmla="*/ 320 h 511"/>
                  <a:gd name="T60" fmla="*/ 133 w 438"/>
                  <a:gd name="T61" fmla="*/ 249 h 511"/>
                  <a:gd name="T62" fmla="*/ 177 w 438"/>
                  <a:gd name="T63" fmla="*/ 233 h 511"/>
                  <a:gd name="T64" fmla="*/ 257 w 438"/>
                  <a:gd name="T65" fmla="*/ 307 h 511"/>
                  <a:gd name="T66" fmla="*/ 101 w 438"/>
                  <a:gd name="T67" fmla="*/ 169 h 511"/>
                  <a:gd name="T68" fmla="*/ 129 w 438"/>
                  <a:gd name="T69" fmla="*/ 235 h 511"/>
                  <a:gd name="T70" fmla="*/ 109 w 438"/>
                  <a:gd name="T71" fmla="*/ 309 h 511"/>
                  <a:gd name="T72" fmla="*/ 285 w 438"/>
                  <a:gd name="T73" fmla="*/ 286 h 511"/>
                  <a:gd name="T74" fmla="*/ 281 w 438"/>
                  <a:gd name="T75" fmla="*/ 297 h 511"/>
                  <a:gd name="T76" fmla="*/ 341 w 438"/>
                  <a:gd name="T77" fmla="*/ 193 h 511"/>
                  <a:gd name="T78" fmla="*/ 287 w 438"/>
                  <a:gd name="T79" fmla="*/ 276 h 511"/>
                  <a:gd name="T80" fmla="*/ 90 w 438"/>
                  <a:gd name="T81" fmla="*/ 79 h 511"/>
                  <a:gd name="T82" fmla="*/ 143 w 438"/>
                  <a:gd name="T83" fmla="*/ 21 h 511"/>
                  <a:gd name="T84" fmla="*/ 67 w 438"/>
                  <a:gd name="T85" fmla="*/ 67 h 511"/>
                  <a:gd name="T86" fmla="*/ 79 w 438"/>
                  <a:gd name="T87" fmla="*/ 289 h 511"/>
                  <a:gd name="T88" fmla="*/ 86 w 438"/>
                  <a:gd name="T89" fmla="*/ 334 h 511"/>
                  <a:gd name="T90" fmla="*/ 82 w 438"/>
                  <a:gd name="T91" fmla="*/ 322 h 511"/>
                  <a:gd name="T92" fmla="*/ 376 w 438"/>
                  <a:gd name="T93" fmla="*/ 184 h 511"/>
                  <a:gd name="T94" fmla="*/ 91 w 438"/>
                  <a:gd name="T95" fmla="*/ 339 h 511"/>
                  <a:gd name="T96" fmla="*/ 153 w 438"/>
                  <a:gd name="T97" fmla="*/ 349 h 511"/>
                  <a:gd name="T98" fmla="*/ 315 w 438"/>
                  <a:gd name="T99" fmla="*/ 67 h 511"/>
                  <a:gd name="T100" fmla="*/ 141 w 438"/>
                  <a:gd name="T101" fmla="*/ 495 h 511"/>
                  <a:gd name="T102" fmla="*/ 219 w 438"/>
                  <a:gd name="T103" fmla="*/ 467 h 511"/>
                  <a:gd name="T104" fmla="*/ 216 w 438"/>
                  <a:gd name="T105" fmla="*/ 455 h 511"/>
                  <a:gd name="T106" fmla="*/ 160 w 438"/>
                  <a:gd name="T107" fmla="*/ 406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8" h="511">
                    <a:moveTo>
                      <a:pt x="326" y="34"/>
                    </a:moveTo>
                    <a:cubicBezTo>
                      <a:pt x="323" y="29"/>
                      <a:pt x="319" y="25"/>
                      <a:pt x="312" y="23"/>
                    </a:cubicBezTo>
                    <a:cubicBezTo>
                      <a:pt x="309" y="22"/>
                      <a:pt x="307" y="24"/>
                      <a:pt x="306" y="26"/>
                    </a:cubicBezTo>
                    <a:cubicBezTo>
                      <a:pt x="305" y="26"/>
                      <a:pt x="305" y="26"/>
                      <a:pt x="305" y="27"/>
                    </a:cubicBezTo>
                    <a:cubicBezTo>
                      <a:pt x="300" y="32"/>
                      <a:pt x="294" y="37"/>
                      <a:pt x="289" y="42"/>
                    </a:cubicBezTo>
                    <a:cubicBezTo>
                      <a:pt x="254" y="6"/>
                      <a:pt x="194" y="0"/>
                      <a:pt x="147" y="7"/>
                    </a:cubicBezTo>
                    <a:cubicBezTo>
                      <a:pt x="92" y="16"/>
                      <a:pt x="51" y="53"/>
                      <a:pt x="30" y="103"/>
                    </a:cubicBezTo>
                    <a:cubicBezTo>
                      <a:pt x="0" y="175"/>
                      <a:pt x="18" y="270"/>
                      <a:pt x="77" y="318"/>
                    </a:cubicBezTo>
                    <a:cubicBezTo>
                      <a:pt x="73" y="322"/>
                      <a:pt x="67" y="325"/>
                      <a:pt x="67" y="331"/>
                    </a:cubicBezTo>
                    <a:cubicBezTo>
                      <a:pt x="67" y="334"/>
                      <a:pt x="67" y="338"/>
                      <a:pt x="69" y="340"/>
                    </a:cubicBezTo>
                    <a:cubicBezTo>
                      <a:pt x="71" y="342"/>
                      <a:pt x="76" y="343"/>
                      <a:pt x="79" y="343"/>
                    </a:cubicBezTo>
                    <a:cubicBezTo>
                      <a:pt x="82" y="344"/>
                      <a:pt x="85" y="343"/>
                      <a:pt x="88" y="342"/>
                    </a:cubicBezTo>
                    <a:cubicBezTo>
                      <a:pt x="176" y="395"/>
                      <a:pt x="280" y="399"/>
                      <a:pt x="349" y="314"/>
                    </a:cubicBezTo>
                    <a:cubicBezTo>
                      <a:pt x="409" y="240"/>
                      <a:pt x="400" y="116"/>
                      <a:pt x="325" y="56"/>
                    </a:cubicBezTo>
                    <a:cubicBezTo>
                      <a:pt x="327" y="54"/>
                      <a:pt x="327" y="51"/>
                      <a:pt x="328" y="49"/>
                    </a:cubicBezTo>
                    <a:cubicBezTo>
                      <a:pt x="413" y="109"/>
                      <a:pt x="421" y="221"/>
                      <a:pt x="364" y="308"/>
                    </a:cubicBezTo>
                    <a:cubicBezTo>
                      <a:pt x="320" y="375"/>
                      <a:pt x="232" y="409"/>
                      <a:pt x="156" y="392"/>
                    </a:cubicBezTo>
                    <a:cubicBezTo>
                      <a:pt x="156" y="392"/>
                      <a:pt x="156" y="392"/>
                      <a:pt x="155" y="392"/>
                    </a:cubicBezTo>
                    <a:cubicBezTo>
                      <a:pt x="125" y="384"/>
                      <a:pt x="97" y="369"/>
                      <a:pt x="75" y="344"/>
                    </a:cubicBezTo>
                    <a:cubicBezTo>
                      <a:pt x="72" y="341"/>
                      <a:pt x="67" y="345"/>
                      <a:pt x="69" y="348"/>
                    </a:cubicBezTo>
                    <a:cubicBezTo>
                      <a:pt x="90" y="379"/>
                      <a:pt x="119" y="397"/>
                      <a:pt x="151" y="404"/>
                    </a:cubicBezTo>
                    <a:cubicBezTo>
                      <a:pt x="146" y="428"/>
                      <a:pt x="116" y="445"/>
                      <a:pt x="107" y="467"/>
                    </a:cubicBezTo>
                    <a:cubicBezTo>
                      <a:pt x="96" y="493"/>
                      <a:pt x="128" y="506"/>
                      <a:pt x="148" y="508"/>
                    </a:cubicBezTo>
                    <a:cubicBezTo>
                      <a:pt x="176" y="511"/>
                      <a:pt x="211" y="507"/>
                      <a:pt x="227" y="482"/>
                    </a:cubicBezTo>
                    <a:cubicBezTo>
                      <a:pt x="234" y="471"/>
                      <a:pt x="233" y="457"/>
                      <a:pt x="225" y="448"/>
                    </a:cubicBezTo>
                    <a:cubicBezTo>
                      <a:pt x="214" y="433"/>
                      <a:pt x="198" y="423"/>
                      <a:pt x="186" y="408"/>
                    </a:cubicBezTo>
                    <a:cubicBezTo>
                      <a:pt x="254" y="409"/>
                      <a:pt x="328" y="371"/>
                      <a:pt x="368" y="321"/>
                    </a:cubicBezTo>
                    <a:cubicBezTo>
                      <a:pt x="438" y="234"/>
                      <a:pt x="429" y="89"/>
                      <a:pt x="326" y="34"/>
                    </a:cubicBezTo>
                    <a:close/>
                    <a:moveTo>
                      <a:pt x="310" y="35"/>
                    </a:moveTo>
                    <a:cubicBezTo>
                      <a:pt x="310" y="37"/>
                      <a:pt x="311" y="39"/>
                      <a:pt x="313" y="40"/>
                    </a:cubicBezTo>
                    <a:cubicBezTo>
                      <a:pt x="315" y="41"/>
                      <a:pt x="316" y="42"/>
                      <a:pt x="318" y="43"/>
                    </a:cubicBezTo>
                    <a:cubicBezTo>
                      <a:pt x="318" y="43"/>
                      <a:pt x="318" y="43"/>
                      <a:pt x="318" y="43"/>
                    </a:cubicBezTo>
                    <a:cubicBezTo>
                      <a:pt x="318" y="48"/>
                      <a:pt x="314" y="52"/>
                      <a:pt x="311" y="55"/>
                    </a:cubicBezTo>
                    <a:cubicBezTo>
                      <a:pt x="305" y="61"/>
                      <a:pt x="296" y="65"/>
                      <a:pt x="287" y="65"/>
                    </a:cubicBezTo>
                    <a:cubicBezTo>
                      <a:pt x="292" y="53"/>
                      <a:pt x="302" y="45"/>
                      <a:pt x="310" y="35"/>
                    </a:cubicBezTo>
                    <a:close/>
                    <a:moveTo>
                      <a:pt x="214" y="22"/>
                    </a:moveTo>
                    <a:cubicBezTo>
                      <a:pt x="237" y="28"/>
                      <a:pt x="259" y="38"/>
                      <a:pt x="280" y="51"/>
                    </a:cubicBezTo>
                    <a:cubicBezTo>
                      <a:pt x="277" y="56"/>
                      <a:pt x="274" y="61"/>
                      <a:pt x="273" y="68"/>
                    </a:cubicBezTo>
                    <a:cubicBezTo>
                      <a:pt x="273" y="71"/>
                      <a:pt x="274" y="74"/>
                      <a:pt x="277" y="75"/>
                    </a:cubicBezTo>
                    <a:cubicBezTo>
                      <a:pt x="287" y="78"/>
                      <a:pt x="297" y="76"/>
                      <a:pt x="306" y="72"/>
                    </a:cubicBezTo>
                    <a:cubicBezTo>
                      <a:pt x="306" y="74"/>
                      <a:pt x="306" y="76"/>
                      <a:pt x="307" y="78"/>
                    </a:cubicBezTo>
                    <a:cubicBezTo>
                      <a:pt x="331" y="110"/>
                      <a:pt x="342" y="147"/>
                      <a:pt x="342" y="184"/>
                    </a:cubicBezTo>
                    <a:cubicBezTo>
                      <a:pt x="340" y="183"/>
                      <a:pt x="338" y="183"/>
                      <a:pt x="337" y="185"/>
                    </a:cubicBezTo>
                    <a:cubicBezTo>
                      <a:pt x="312" y="214"/>
                      <a:pt x="279" y="217"/>
                      <a:pt x="276" y="259"/>
                    </a:cubicBezTo>
                    <a:cubicBezTo>
                      <a:pt x="276" y="265"/>
                      <a:pt x="277" y="269"/>
                      <a:pt x="277" y="273"/>
                    </a:cubicBezTo>
                    <a:cubicBezTo>
                      <a:pt x="242" y="263"/>
                      <a:pt x="208" y="242"/>
                      <a:pt x="178" y="221"/>
                    </a:cubicBezTo>
                    <a:cubicBezTo>
                      <a:pt x="176" y="212"/>
                      <a:pt x="171" y="204"/>
                      <a:pt x="165" y="195"/>
                    </a:cubicBezTo>
                    <a:cubicBezTo>
                      <a:pt x="156" y="181"/>
                      <a:pt x="146" y="163"/>
                      <a:pt x="132" y="153"/>
                    </a:cubicBezTo>
                    <a:cubicBezTo>
                      <a:pt x="135" y="153"/>
                      <a:pt x="137" y="151"/>
                      <a:pt x="136" y="148"/>
                    </a:cubicBezTo>
                    <a:cubicBezTo>
                      <a:pt x="131" y="136"/>
                      <a:pt x="177" y="142"/>
                      <a:pt x="180" y="143"/>
                    </a:cubicBezTo>
                    <a:cubicBezTo>
                      <a:pt x="191" y="145"/>
                      <a:pt x="199" y="142"/>
                      <a:pt x="209" y="138"/>
                    </a:cubicBezTo>
                    <a:cubicBezTo>
                      <a:pt x="214" y="136"/>
                      <a:pt x="217" y="131"/>
                      <a:pt x="218" y="126"/>
                    </a:cubicBezTo>
                    <a:cubicBezTo>
                      <a:pt x="220" y="121"/>
                      <a:pt x="240" y="104"/>
                      <a:pt x="246" y="105"/>
                    </a:cubicBezTo>
                    <a:cubicBezTo>
                      <a:pt x="249" y="106"/>
                      <a:pt x="251" y="105"/>
                      <a:pt x="252" y="102"/>
                    </a:cubicBezTo>
                    <a:cubicBezTo>
                      <a:pt x="256" y="90"/>
                      <a:pt x="251" y="87"/>
                      <a:pt x="251" y="76"/>
                    </a:cubicBezTo>
                    <a:cubicBezTo>
                      <a:pt x="252" y="74"/>
                      <a:pt x="250" y="72"/>
                      <a:pt x="250" y="70"/>
                    </a:cubicBezTo>
                    <a:cubicBezTo>
                      <a:pt x="244" y="58"/>
                      <a:pt x="256" y="56"/>
                      <a:pt x="267" y="55"/>
                    </a:cubicBezTo>
                    <a:cubicBezTo>
                      <a:pt x="270" y="55"/>
                      <a:pt x="271" y="50"/>
                      <a:pt x="268" y="49"/>
                    </a:cubicBezTo>
                    <a:cubicBezTo>
                      <a:pt x="258" y="47"/>
                      <a:pt x="234" y="45"/>
                      <a:pt x="239" y="62"/>
                    </a:cubicBezTo>
                    <a:cubicBezTo>
                      <a:pt x="240" y="69"/>
                      <a:pt x="242" y="76"/>
                      <a:pt x="244" y="83"/>
                    </a:cubicBezTo>
                    <a:cubicBezTo>
                      <a:pt x="248" y="100"/>
                      <a:pt x="246" y="95"/>
                      <a:pt x="233" y="102"/>
                    </a:cubicBezTo>
                    <a:cubicBezTo>
                      <a:pt x="227" y="105"/>
                      <a:pt x="216" y="110"/>
                      <a:pt x="213" y="116"/>
                    </a:cubicBezTo>
                    <a:cubicBezTo>
                      <a:pt x="208" y="124"/>
                      <a:pt x="209" y="128"/>
                      <a:pt x="197" y="133"/>
                    </a:cubicBezTo>
                    <a:cubicBezTo>
                      <a:pt x="189" y="136"/>
                      <a:pt x="169" y="130"/>
                      <a:pt x="157" y="130"/>
                    </a:cubicBezTo>
                    <a:cubicBezTo>
                      <a:pt x="146" y="130"/>
                      <a:pt x="113" y="135"/>
                      <a:pt x="130" y="151"/>
                    </a:cubicBezTo>
                    <a:cubicBezTo>
                      <a:pt x="126" y="149"/>
                      <a:pt x="123" y="154"/>
                      <a:pt x="125" y="157"/>
                    </a:cubicBezTo>
                    <a:cubicBezTo>
                      <a:pt x="136" y="168"/>
                      <a:pt x="145" y="181"/>
                      <a:pt x="154" y="194"/>
                    </a:cubicBezTo>
                    <a:cubicBezTo>
                      <a:pt x="158" y="200"/>
                      <a:pt x="162" y="206"/>
                      <a:pt x="166" y="212"/>
                    </a:cubicBezTo>
                    <a:cubicBezTo>
                      <a:pt x="166" y="213"/>
                      <a:pt x="166" y="213"/>
                      <a:pt x="166" y="213"/>
                    </a:cubicBezTo>
                    <a:cubicBezTo>
                      <a:pt x="166" y="213"/>
                      <a:pt x="165" y="213"/>
                      <a:pt x="165" y="212"/>
                    </a:cubicBezTo>
                    <a:cubicBezTo>
                      <a:pt x="141" y="195"/>
                      <a:pt x="122" y="175"/>
                      <a:pt x="108" y="153"/>
                    </a:cubicBezTo>
                    <a:cubicBezTo>
                      <a:pt x="108" y="153"/>
                      <a:pt x="108" y="153"/>
                      <a:pt x="108" y="153"/>
                    </a:cubicBezTo>
                    <a:cubicBezTo>
                      <a:pt x="109" y="153"/>
                      <a:pt x="109" y="152"/>
                      <a:pt x="109" y="152"/>
                    </a:cubicBezTo>
                    <a:cubicBezTo>
                      <a:pt x="114" y="148"/>
                      <a:pt x="116" y="142"/>
                      <a:pt x="118" y="136"/>
                    </a:cubicBezTo>
                    <a:cubicBezTo>
                      <a:pt x="119" y="131"/>
                      <a:pt x="117" y="126"/>
                      <a:pt x="117" y="121"/>
                    </a:cubicBezTo>
                    <a:cubicBezTo>
                      <a:pt x="116" y="113"/>
                      <a:pt x="118" y="106"/>
                      <a:pt x="120" y="99"/>
                    </a:cubicBezTo>
                    <a:cubicBezTo>
                      <a:pt x="121" y="97"/>
                      <a:pt x="118" y="96"/>
                      <a:pt x="117" y="97"/>
                    </a:cubicBezTo>
                    <a:cubicBezTo>
                      <a:pt x="112" y="102"/>
                      <a:pt x="111" y="108"/>
                      <a:pt x="111" y="115"/>
                    </a:cubicBezTo>
                    <a:cubicBezTo>
                      <a:pt x="110" y="123"/>
                      <a:pt x="114" y="142"/>
                      <a:pt x="103" y="146"/>
                    </a:cubicBezTo>
                    <a:cubicBezTo>
                      <a:pt x="96" y="133"/>
                      <a:pt x="90" y="120"/>
                      <a:pt x="86" y="106"/>
                    </a:cubicBezTo>
                    <a:cubicBezTo>
                      <a:pt x="96" y="108"/>
                      <a:pt x="107" y="98"/>
                      <a:pt x="114" y="92"/>
                    </a:cubicBezTo>
                    <a:cubicBezTo>
                      <a:pt x="115" y="91"/>
                      <a:pt x="114" y="90"/>
                      <a:pt x="113" y="90"/>
                    </a:cubicBezTo>
                    <a:cubicBezTo>
                      <a:pt x="99" y="102"/>
                      <a:pt x="77" y="102"/>
                      <a:pt x="96" y="85"/>
                    </a:cubicBezTo>
                    <a:cubicBezTo>
                      <a:pt x="103" y="78"/>
                      <a:pt x="112" y="71"/>
                      <a:pt x="120" y="66"/>
                    </a:cubicBezTo>
                    <a:cubicBezTo>
                      <a:pt x="148" y="46"/>
                      <a:pt x="184" y="39"/>
                      <a:pt x="213" y="22"/>
                    </a:cubicBezTo>
                    <a:cubicBezTo>
                      <a:pt x="214" y="22"/>
                      <a:pt x="214" y="22"/>
                      <a:pt x="214" y="22"/>
                    </a:cubicBezTo>
                    <a:close/>
                    <a:moveTo>
                      <a:pt x="261" y="326"/>
                    </a:moveTo>
                    <a:cubicBezTo>
                      <a:pt x="230" y="343"/>
                      <a:pt x="193" y="347"/>
                      <a:pt x="156" y="341"/>
                    </a:cubicBezTo>
                    <a:cubicBezTo>
                      <a:pt x="155" y="340"/>
                      <a:pt x="155" y="340"/>
                      <a:pt x="154" y="340"/>
                    </a:cubicBezTo>
                    <a:cubicBezTo>
                      <a:pt x="137" y="334"/>
                      <a:pt x="121" y="328"/>
                      <a:pt x="107" y="320"/>
                    </a:cubicBezTo>
                    <a:cubicBezTo>
                      <a:pt x="118" y="318"/>
                      <a:pt x="126" y="306"/>
                      <a:pt x="129" y="296"/>
                    </a:cubicBezTo>
                    <a:cubicBezTo>
                      <a:pt x="132" y="287"/>
                      <a:pt x="132" y="277"/>
                      <a:pt x="133" y="268"/>
                    </a:cubicBezTo>
                    <a:cubicBezTo>
                      <a:pt x="133" y="262"/>
                      <a:pt x="133" y="255"/>
                      <a:pt x="133" y="249"/>
                    </a:cubicBezTo>
                    <a:cubicBezTo>
                      <a:pt x="133" y="241"/>
                      <a:pt x="133" y="245"/>
                      <a:pt x="141" y="246"/>
                    </a:cubicBezTo>
                    <a:cubicBezTo>
                      <a:pt x="151" y="247"/>
                      <a:pt x="173" y="250"/>
                      <a:pt x="177" y="236"/>
                    </a:cubicBezTo>
                    <a:cubicBezTo>
                      <a:pt x="177" y="235"/>
                      <a:pt x="177" y="234"/>
                      <a:pt x="177" y="233"/>
                    </a:cubicBezTo>
                    <a:cubicBezTo>
                      <a:pt x="208" y="254"/>
                      <a:pt x="242" y="274"/>
                      <a:pt x="277" y="284"/>
                    </a:cubicBezTo>
                    <a:cubicBezTo>
                      <a:pt x="276" y="287"/>
                      <a:pt x="274" y="291"/>
                      <a:pt x="271" y="295"/>
                    </a:cubicBezTo>
                    <a:cubicBezTo>
                      <a:pt x="267" y="300"/>
                      <a:pt x="260" y="302"/>
                      <a:pt x="257" y="307"/>
                    </a:cubicBezTo>
                    <a:cubicBezTo>
                      <a:pt x="254" y="315"/>
                      <a:pt x="257" y="320"/>
                      <a:pt x="261" y="326"/>
                    </a:cubicBezTo>
                    <a:close/>
                    <a:moveTo>
                      <a:pt x="86" y="276"/>
                    </a:moveTo>
                    <a:cubicBezTo>
                      <a:pt x="84" y="244"/>
                      <a:pt x="85" y="199"/>
                      <a:pt x="101" y="169"/>
                    </a:cubicBezTo>
                    <a:cubicBezTo>
                      <a:pt x="112" y="184"/>
                      <a:pt x="125" y="196"/>
                      <a:pt x="140" y="207"/>
                    </a:cubicBezTo>
                    <a:cubicBezTo>
                      <a:pt x="149" y="214"/>
                      <a:pt x="160" y="221"/>
                      <a:pt x="170" y="228"/>
                    </a:cubicBezTo>
                    <a:cubicBezTo>
                      <a:pt x="168" y="242"/>
                      <a:pt x="137" y="237"/>
                      <a:pt x="129" y="235"/>
                    </a:cubicBezTo>
                    <a:cubicBezTo>
                      <a:pt x="127" y="235"/>
                      <a:pt x="124" y="236"/>
                      <a:pt x="124" y="239"/>
                    </a:cubicBezTo>
                    <a:cubicBezTo>
                      <a:pt x="124" y="251"/>
                      <a:pt x="124" y="263"/>
                      <a:pt x="123" y="275"/>
                    </a:cubicBezTo>
                    <a:cubicBezTo>
                      <a:pt x="123" y="288"/>
                      <a:pt x="121" y="300"/>
                      <a:pt x="109" y="309"/>
                    </a:cubicBezTo>
                    <a:cubicBezTo>
                      <a:pt x="89" y="324"/>
                      <a:pt x="87" y="282"/>
                      <a:pt x="86" y="276"/>
                    </a:cubicBezTo>
                    <a:close/>
                    <a:moveTo>
                      <a:pt x="281" y="297"/>
                    </a:moveTo>
                    <a:cubicBezTo>
                      <a:pt x="283" y="294"/>
                      <a:pt x="284" y="290"/>
                      <a:pt x="285" y="286"/>
                    </a:cubicBezTo>
                    <a:cubicBezTo>
                      <a:pt x="292" y="287"/>
                      <a:pt x="299" y="289"/>
                      <a:pt x="305" y="289"/>
                    </a:cubicBezTo>
                    <a:cubicBezTo>
                      <a:pt x="295" y="303"/>
                      <a:pt x="282" y="314"/>
                      <a:pt x="268" y="322"/>
                    </a:cubicBezTo>
                    <a:cubicBezTo>
                      <a:pt x="259" y="307"/>
                      <a:pt x="276" y="308"/>
                      <a:pt x="281" y="297"/>
                    </a:cubicBezTo>
                    <a:close/>
                    <a:moveTo>
                      <a:pt x="287" y="276"/>
                    </a:moveTo>
                    <a:cubicBezTo>
                      <a:pt x="287" y="274"/>
                      <a:pt x="287" y="272"/>
                      <a:pt x="287" y="270"/>
                    </a:cubicBezTo>
                    <a:cubicBezTo>
                      <a:pt x="280" y="226"/>
                      <a:pt x="318" y="219"/>
                      <a:pt x="341" y="193"/>
                    </a:cubicBezTo>
                    <a:cubicBezTo>
                      <a:pt x="340" y="217"/>
                      <a:pt x="333" y="241"/>
                      <a:pt x="322" y="264"/>
                    </a:cubicBezTo>
                    <a:cubicBezTo>
                      <a:pt x="319" y="270"/>
                      <a:pt x="315" y="275"/>
                      <a:pt x="312" y="281"/>
                    </a:cubicBezTo>
                    <a:cubicBezTo>
                      <a:pt x="303" y="280"/>
                      <a:pt x="295" y="278"/>
                      <a:pt x="287" y="276"/>
                    </a:cubicBezTo>
                    <a:close/>
                    <a:moveTo>
                      <a:pt x="143" y="21"/>
                    </a:moveTo>
                    <a:cubicBezTo>
                      <a:pt x="163" y="16"/>
                      <a:pt x="182" y="16"/>
                      <a:pt x="200" y="19"/>
                    </a:cubicBezTo>
                    <a:cubicBezTo>
                      <a:pt x="162" y="39"/>
                      <a:pt x="122" y="50"/>
                      <a:pt x="90" y="79"/>
                    </a:cubicBezTo>
                    <a:cubicBezTo>
                      <a:pt x="88" y="81"/>
                      <a:pt x="84" y="84"/>
                      <a:pt x="81" y="88"/>
                    </a:cubicBezTo>
                    <a:cubicBezTo>
                      <a:pt x="79" y="78"/>
                      <a:pt x="77" y="68"/>
                      <a:pt x="76" y="57"/>
                    </a:cubicBezTo>
                    <a:cubicBezTo>
                      <a:pt x="94" y="40"/>
                      <a:pt x="117" y="27"/>
                      <a:pt x="143" y="21"/>
                    </a:cubicBezTo>
                    <a:close/>
                    <a:moveTo>
                      <a:pt x="45" y="256"/>
                    </a:moveTo>
                    <a:cubicBezTo>
                      <a:pt x="23" y="213"/>
                      <a:pt x="26" y="161"/>
                      <a:pt x="40" y="116"/>
                    </a:cubicBezTo>
                    <a:cubicBezTo>
                      <a:pt x="46" y="97"/>
                      <a:pt x="56" y="81"/>
                      <a:pt x="67" y="67"/>
                    </a:cubicBezTo>
                    <a:cubicBezTo>
                      <a:pt x="66" y="101"/>
                      <a:pt x="77" y="135"/>
                      <a:pt x="97" y="163"/>
                    </a:cubicBezTo>
                    <a:cubicBezTo>
                      <a:pt x="86" y="177"/>
                      <a:pt x="82" y="195"/>
                      <a:pt x="80" y="214"/>
                    </a:cubicBezTo>
                    <a:cubicBezTo>
                      <a:pt x="77" y="237"/>
                      <a:pt x="75" y="266"/>
                      <a:pt x="79" y="289"/>
                    </a:cubicBezTo>
                    <a:cubicBezTo>
                      <a:pt x="80" y="294"/>
                      <a:pt x="81" y="299"/>
                      <a:pt x="82" y="303"/>
                    </a:cubicBezTo>
                    <a:cubicBezTo>
                      <a:pt x="67" y="291"/>
                      <a:pt x="55" y="276"/>
                      <a:pt x="45" y="256"/>
                    </a:cubicBezTo>
                    <a:close/>
                    <a:moveTo>
                      <a:pt x="86" y="334"/>
                    </a:moveTo>
                    <a:cubicBezTo>
                      <a:pt x="84" y="337"/>
                      <a:pt x="80" y="336"/>
                      <a:pt x="76" y="334"/>
                    </a:cubicBezTo>
                    <a:cubicBezTo>
                      <a:pt x="76" y="332"/>
                      <a:pt x="76" y="330"/>
                      <a:pt x="78" y="328"/>
                    </a:cubicBezTo>
                    <a:cubicBezTo>
                      <a:pt x="79" y="326"/>
                      <a:pt x="80" y="324"/>
                      <a:pt x="82" y="322"/>
                    </a:cubicBezTo>
                    <a:cubicBezTo>
                      <a:pt x="84" y="324"/>
                      <a:pt x="87" y="326"/>
                      <a:pt x="89" y="327"/>
                    </a:cubicBezTo>
                    <a:cubicBezTo>
                      <a:pt x="88" y="329"/>
                      <a:pt x="87" y="332"/>
                      <a:pt x="86" y="334"/>
                    </a:cubicBezTo>
                    <a:close/>
                    <a:moveTo>
                      <a:pt x="376" y="184"/>
                    </a:moveTo>
                    <a:cubicBezTo>
                      <a:pt x="381" y="231"/>
                      <a:pt x="363" y="278"/>
                      <a:pt x="334" y="314"/>
                    </a:cubicBezTo>
                    <a:cubicBezTo>
                      <a:pt x="269" y="396"/>
                      <a:pt x="173" y="379"/>
                      <a:pt x="91" y="339"/>
                    </a:cubicBezTo>
                    <a:cubicBezTo>
                      <a:pt x="91" y="339"/>
                      <a:pt x="91" y="339"/>
                      <a:pt x="91" y="339"/>
                    </a:cubicBezTo>
                    <a:cubicBezTo>
                      <a:pt x="93" y="337"/>
                      <a:pt x="94" y="334"/>
                      <a:pt x="96" y="331"/>
                    </a:cubicBezTo>
                    <a:cubicBezTo>
                      <a:pt x="112" y="341"/>
                      <a:pt x="131" y="347"/>
                      <a:pt x="153" y="349"/>
                    </a:cubicBezTo>
                    <a:cubicBezTo>
                      <a:pt x="153" y="349"/>
                      <a:pt x="153" y="349"/>
                      <a:pt x="153" y="349"/>
                    </a:cubicBezTo>
                    <a:cubicBezTo>
                      <a:pt x="223" y="370"/>
                      <a:pt x="292" y="339"/>
                      <a:pt x="331" y="277"/>
                    </a:cubicBezTo>
                    <a:cubicBezTo>
                      <a:pt x="372" y="213"/>
                      <a:pt x="365" y="128"/>
                      <a:pt x="318" y="69"/>
                    </a:cubicBezTo>
                    <a:cubicBezTo>
                      <a:pt x="317" y="68"/>
                      <a:pt x="316" y="67"/>
                      <a:pt x="315" y="67"/>
                    </a:cubicBezTo>
                    <a:cubicBezTo>
                      <a:pt x="316" y="66"/>
                      <a:pt x="318" y="64"/>
                      <a:pt x="320" y="63"/>
                    </a:cubicBezTo>
                    <a:cubicBezTo>
                      <a:pt x="349" y="100"/>
                      <a:pt x="372" y="135"/>
                      <a:pt x="376" y="184"/>
                    </a:cubicBezTo>
                    <a:close/>
                    <a:moveTo>
                      <a:pt x="141" y="495"/>
                    </a:moveTo>
                    <a:cubicBezTo>
                      <a:pt x="127" y="492"/>
                      <a:pt x="111" y="485"/>
                      <a:pt x="120" y="469"/>
                    </a:cubicBezTo>
                    <a:cubicBezTo>
                      <a:pt x="120" y="468"/>
                      <a:pt x="121" y="468"/>
                      <a:pt x="122" y="467"/>
                    </a:cubicBezTo>
                    <a:cubicBezTo>
                      <a:pt x="150" y="486"/>
                      <a:pt x="188" y="479"/>
                      <a:pt x="219" y="467"/>
                    </a:cubicBezTo>
                    <a:cubicBezTo>
                      <a:pt x="219" y="467"/>
                      <a:pt x="219" y="467"/>
                      <a:pt x="220" y="467"/>
                    </a:cubicBezTo>
                    <a:cubicBezTo>
                      <a:pt x="220" y="499"/>
                      <a:pt x="161" y="501"/>
                      <a:pt x="141" y="495"/>
                    </a:cubicBezTo>
                    <a:close/>
                    <a:moveTo>
                      <a:pt x="216" y="455"/>
                    </a:moveTo>
                    <a:cubicBezTo>
                      <a:pt x="187" y="466"/>
                      <a:pt x="154" y="475"/>
                      <a:pt x="126" y="461"/>
                    </a:cubicBezTo>
                    <a:cubicBezTo>
                      <a:pt x="131" y="455"/>
                      <a:pt x="136" y="449"/>
                      <a:pt x="141" y="443"/>
                    </a:cubicBezTo>
                    <a:cubicBezTo>
                      <a:pt x="151" y="432"/>
                      <a:pt x="159" y="420"/>
                      <a:pt x="160" y="406"/>
                    </a:cubicBezTo>
                    <a:cubicBezTo>
                      <a:pt x="165" y="407"/>
                      <a:pt x="170" y="408"/>
                      <a:pt x="175" y="408"/>
                    </a:cubicBezTo>
                    <a:cubicBezTo>
                      <a:pt x="177" y="431"/>
                      <a:pt x="206" y="438"/>
                      <a:pt x="216" y="4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3" name="Freeform 339"/>
              <p:cNvSpPr/>
              <p:nvPr/>
            </p:nvSpPr>
            <p:spPr bwMode="auto">
              <a:xfrm>
                <a:off x="1071" y="-1770"/>
                <a:ext cx="79" cy="131"/>
              </a:xfrm>
              <a:custGeom>
                <a:avLst/>
                <a:gdLst>
                  <a:gd name="T0" fmla="*/ 29 w 39"/>
                  <a:gd name="T1" fmla="*/ 2 h 65"/>
                  <a:gd name="T2" fmla="*/ 25 w 39"/>
                  <a:gd name="T3" fmla="*/ 4 h 65"/>
                  <a:gd name="T4" fmla="*/ 30 w 39"/>
                  <a:gd name="T5" fmla="*/ 32 h 65"/>
                  <a:gd name="T6" fmla="*/ 15 w 39"/>
                  <a:gd name="T7" fmla="*/ 54 h 65"/>
                  <a:gd name="T8" fmla="*/ 21 w 39"/>
                  <a:gd name="T9" fmla="*/ 16 h 65"/>
                  <a:gd name="T10" fmla="*/ 15 w 39"/>
                  <a:gd name="T11" fmla="*/ 10 h 65"/>
                  <a:gd name="T12" fmla="*/ 6 w 39"/>
                  <a:gd name="T13" fmla="*/ 61 h 65"/>
                  <a:gd name="T14" fmla="*/ 10 w 39"/>
                  <a:gd name="T15" fmla="*/ 65 h 65"/>
                  <a:gd name="T16" fmla="*/ 35 w 39"/>
                  <a:gd name="T17" fmla="*/ 42 h 65"/>
                  <a:gd name="T18" fmla="*/ 29 w 39"/>
                  <a:gd name="T19" fmla="*/ 2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65">
                    <a:moveTo>
                      <a:pt x="29" y="2"/>
                    </a:moveTo>
                    <a:cubicBezTo>
                      <a:pt x="27" y="0"/>
                      <a:pt x="24" y="2"/>
                      <a:pt x="25" y="4"/>
                    </a:cubicBezTo>
                    <a:cubicBezTo>
                      <a:pt x="27" y="14"/>
                      <a:pt x="31" y="21"/>
                      <a:pt x="30" y="32"/>
                    </a:cubicBezTo>
                    <a:cubicBezTo>
                      <a:pt x="30" y="42"/>
                      <a:pt x="25" y="52"/>
                      <a:pt x="15" y="54"/>
                    </a:cubicBezTo>
                    <a:cubicBezTo>
                      <a:pt x="12" y="41"/>
                      <a:pt x="14" y="27"/>
                      <a:pt x="21" y="16"/>
                    </a:cubicBezTo>
                    <a:cubicBezTo>
                      <a:pt x="24" y="11"/>
                      <a:pt x="18" y="7"/>
                      <a:pt x="15" y="10"/>
                    </a:cubicBezTo>
                    <a:cubicBezTo>
                      <a:pt x="3" y="24"/>
                      <a:pt x="0" y="44"/>
                      <a:pt x="6" y="61"/>
                    </a:cubicBezTo>
                    <a:cubicBezTo>
                      <a:pt x="6" y="63"/>
                      <a:pt x="8" y="65"/>
                      <a:pt x="10" y="65"/>
                    </a:cubicBezTo>
                    <a:cubicBezTo>
                      <a:pt x="23" y="63"/>
                      <a:pt x="32" y="54"/>
                      <a:pt x="35" y="42"/>
                    </a:cubicBezTo>
                    <a:cubicBezTo>
                      <a:pt x="39" y="31"/>
                      <a:pt x="39" y="10"/>
                      <a:pt x="29"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340"/>
              <p:cNvSpPr>
                <a:spLocks noEditPoints="1"/>
              </p:cNvSpPr>
              <p:nvPr/>
            </p:nvSpPr>
            <p:spPr bwMode="auto">
              <a:xfrm>
                <a:off x="1051" y="-1088"/>
                <a:ext cx="605" cy="637"/>
              </a:xfrm>
              <a:custGeom>
                <a:avLst/>
                <a:gdLst>
                  <a:gd name="T0" fmla="*/ 196 w 300"/>
                  <a:gd name="T1" fmla="*/ 6 h 316"/>
                  <a:gd name="T2" fmla="*/ 12 w 300"/>
                  <a:gd name="T3" fmla="*/ 72 h 316"/>
                  <a:gd name="T4" fmla="*/ 36 w 300"/>
                  <a:gd name="T5" fmla="*/ 175 h 316"/>
                  <a:gd name="T6" fmla="*/ 271 w 300"/>
                  <a:gd name="T7" fmla="*/ 222 h 316"/>
                  <a:gd name="T8" fmla="*/ 255 w 300"/>
                  <a:gd name="T9" fmla="*/ 129 h 316"/>
                  <a:gd name="T10" fmla="*/ 248 w 300"/>
                  <a:gd name="T11" fmla="*/ 159 h 316"/>
                  <a:gd name="T12" fmla="*/ 250 w 300"/>
                  <a:gd name="T13" fmla="*/ 140 h 316"/>
                  <a:gd name="T14" fmla="*/ 227 w 300"/>
                  <a:gd name="T15" fmla="*/ 77 h 316"/>
                  <a:gd name="T16" fmla="*/ 240 w 300"/>
                  <a:gd name="T17" fmla="*/ 143 h 316"/>
                  <a:gd name="T18" fmla="*/ 237 w 300"/>
                  <a:gd name="T19" fmla="*/ 109 h 316"/>
                  <a:gd name="T20" fmla="*/ 231 w 300"/>
                  <a:gd name="T21" fmla="*/ 90 h 316"/>
                  <a:gd name="T22" fmla="*/ 215 w 300"/>
                  <a:gd name="T23" fmla="*/ 80 h 316"/>
                  <a:gd name="T24" fmla="*/ 211 w 300"/>
                  <a:gd name="T25" fmla="*/ 68 h 316"/>
                  <a:gd name="T26" fmla="*/ 208 w 300"/>
                  <a:gd name="T27" fmla="*/ 40 h 316"/>
                  <a:gd name="T28" fmla="*/ 199 w 300"/>
                  <a:gd name="T29" fmla="*/ 34 h 316"/>
                  <a:gd name="T30" fmla="*/ 190 w 300"/>
                  <a:gd name="T31" fmla="*/ 17 h 316"/>
                  <a:gd name="T32" fmla="*/ 177 w 300"/>
                  <a:gd name="T33" fmla="*/ 36 h 316"/>
                  <a:gd name="T34" fmla="*/ 182 w 300"/>
                  <a:gd name="T35" fmla="*/ 18 h 316"/>
                  <a:gd name="T36" fmla="*/ 167 w 300"/>
                  <a:gd name="T37" fmla="*/ 38 h 316"/>
                  <a:gd name="T38" fmla="*/ 168 w 300"/>
                  <a:gd name="T39" fmla="*/ 20 h 316"/>
                  <a:gd name="T40" fmla="*/ 144 w 300"/>
                  <a:gd name="T41" fmla="*/ 47 h 316"/>
                  <a:gd name="T42" fmla="*/ 142 w 300"/>
                  <a:gd name="T43" fmla="*/ 29 h 316"/>
                  <a:gd name="T44" fmla="*/ 121 w 300"/>
                  <a:gd name="T45" fmla="*/ 56 h 316"/>
                  <a:gd name="T46" fmla="*/ 119 w 300"/>
                  <a:gd name="T47" fmla="*/ 37 h 316"/>
                  <a:gd name="T48" fmla="*/ 109 w 300"/>
                  <a:gd name="T49" fmla="*/ 39 h 316"/>
                  <a:gd name="T50" fmla="*/ 82 w 300"/>
                  <a:gd name="T51" fmla="*/ 72 h 316"/>
                  <a:gd name="T52" fmla="*/ 58 w 300"/>
                  <a:gd name="T53" fmla="*/ 50 h 316"/>
                  <a:gd name="T54" fmla="*/ 59 w 300"/>
                  <a:gd name="T55" fmla="*/ 75 h 316"/>
                  <a:gd name="T56" fmla="*/ 53 w 300"/>
                  <a:gd name="T57" fmla="*/ 76 h 316"/>
                  <a:gd name="T58" fmla="*/ 48 w 300"/>
                  <a:gd name="T59" fmla="*/ 58 h 316"/>
                  <a:gd name="T60" fmla="*/ 58 w 300"/>
                  <a:gd name="T61" fmla="*/ 50 h 316"/>
                  <a:gd name="T62" fmla="*/ 56 w 300"/>
                  <a:gd name="T63" fmla="*/ 194 h 316"/>
                  <a:gd name="T64" fmla="*/ 71 w 300"/>
                  <a:gd name="T65" fmla="*/ 182 h 316"/>
                  <a:gd name="T66" fmla="*/ 63 w 300"/>
                  <a:gd name="T67" fmla="*/ 165 h 316"/>
                  <a:gd name="T68" fmla="*/ 59 w 300"/>
                  <a:gd name="T69" fmla="*/ 150 h 316"/>
                  <a:gd name="T70" fmla="*/ 34 w 300"/>
                  <a:gd name="T71" fmla="*/ 129 h 316"/>
                  <a:gd name="T72" fmla="*/ 52 w 300"/>
                  <a:gd name="T73" fmla="*/ 120 h 316"/>
                  <a:gd name="T74" fmla="*/ 18 w 300"/>
                  <a:gd name="T75" fmla="*/ 79 h 316"/>
                  <a:gd name="T76" fmla="*/ 199 w 300"/>
                  <a:gd name="T77" fmla="*/ 61 h 316"/>
                  <a:gd name="T78" fmla="*/ 208 w 300"/>
                  <a:gd name="T79" fmla="*/ 93 h 316"/>
                  <a:gd name="T80" fmla="*/ 270 w 300"/>
                  <a:gd name="T81" fmla="*/ 213 h 316"/>
                  <a:gd name="T82" fmla="*/ 271 w 300"/>
                  <a:gd name="T83" fmla="*/ 166 h 316"/>
                  <a:gd name="T84" fmla="*/ 268 w 300"/>
                  <a:gd name="T85" fmla="*/ 187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00" h="316">
                    <a:moveTo>
                      <a:pt x="254" y="106"/>
                    </a:moveTo>
                    <a:cubicBezTo>
                      <a:pt x="242" y="82"/>
                      <a:pt x="232" y="59"/>
                      <a:pt x="226" y="33"/>
                    </a:cubicBezTo>
                    <a:cubicBezTo>
                      <a:pt x="222" y="17"/>
                      <a:pt x="212" y="9"/>
                      <a:pt x="196" y="6"/>
                    </a:cubicBezTo>
                    <a:cubicBezTo>
                      <a:pt x="171" y="0"/>
                      <a:pt x="144" y="16"/>
                      <a:pt x="121" y="24"/>
                    </a:cubicBezTo>
                    <a:cubicBezTo>
                      <a:pt x="104" y="31"/>
                      <a:pt x="85" y="33"/>
                      <a:pt x="67" y="38"/>
                    </a:cubicBezTo>
                    <a:cubicBezTo>
                      <a:pt x="58" y="40"/>
                      <a:pt x="0" y="51"/>
                      <a:pt x="12" y="72"/>
                    </a:cubicBezTo>
                    <a:cubicBezTo>
                      <a:pt x="12" y="72"/>
                      <a:pt x="12" y="72"/>
                      <a:pt x="12" y="72"/>
                    </a:cubicBezTo>
                    <a:cubicBezTo>
                      <a:pt x="11" y="72"/>
                      <a:pt x="10" y="73"/>
                      <a:pt x="11" y="74"/>
                    </a:cubicBezTo>
                    <a:cubicBezTo>
                      <a:pt x="15" y="109"/>
                      <a:pt x="25" y="142"/>
                      <a:pt x="36" y="175"/>
                    </a:cubicBezTo>
                    <a:cubicBezTo>
                      <a:pt x="47" y="209"/>
                      <a:pt x="59" y="247"/>
                      <a:pt x="79" y="277"/>
                    </a:cubicBezTo>
                    <a:cubicBezTo>
                      <a:pt x="106" y="316"/>
                      <a:pt x="156" y="303"/>
                      <a:pt x="192" y="288"/>
                    </a:cubicBezTo>
                    <a:cubicBezTo>
                      <a:pt x="218" y="276"/>
                      <a:pt x="269" y="257"/>
                      <a:pt x="271" y="222"/>
                    </a:cubicBezTo>
                    <a:cubicBezTo>
                      <a:pt x="273" y="224"/>
                      <a:pt x="277" y="224"/>
                      <a:pt x="279" y="221"/>
                    </a:cubicBezTo>
                    <a:cubicBezTo>
                      <a:pt x="300" y="186"/>
                      <a:pt x="269" y="137"/>
                      <a:pt x="254" y="106"/>
                    </a:cubicBezTo>
                    <a:close/>
                    <a:moveTo>
                      <a:pt x="255" y="129"/>
                    </a:moveTo>
                    <a:cubicBezTo>
                      <a:pt x="259" y="137"/>
                      <a:pt x="263" y="145"/>
                      <a:pt x="266" y="153"/>
                    </a:cubicBezTo>
                    <a:cubicBezTo>
                      <a:pt x="262" y="159"/>
                      <a:pt x="259" y="165"/>
                      <a:pt x="253" y="170"/>
                    </a:cubicBezTo>
                    <a:cubicBezTo>
                      <a:pt x="251" y="166"/>
                      <a:pt x="250" y="162"/>
                      <a:pt x="248" y="159"/>
                    </a:cubicBezTo>
                    <a:cubicBezTo>
                      <a:pt x="247" y="157"/>
                      <a:pt x="246" y="155"/>
                      <a:pt x="245" y="154"/>
                    </a:cubicBezTo>
                    <a:cubicBezTo>
                      <a:pt x="246" y="154"/>
                      <a:pt x="246" y="153"/>
                      <a:pt x="246" y="153"/>
                    </a:cubicBezTo>
                    <a:cubicBezTo>
                      <a:pt x="247" y="149"/>
                      <a:pt x="248" y="144"/>
                      <a:pt x="250" y="140"/>
                    </a:cubicBezTo>
                    <a:cubicBezTo>
                      <a:pt x="252" y="137"/>
                      <a:pt x="254" y="133"/>
                      <a:pt x="255" y="129"/>
                    </a:cubicBezTo>
                    <a:close/>
                    <a:moveTo>
                      <a:pt x="206" y="24"/>
                    </a:moveTo>
                    <a:cubicBezTo>
                      <a:pt x="218" y="36"/>
                      <a:pt x="220" y="62"/>
                      <a:pt x="227" y="77"/>
                    </a:cubicBezTo>
                    <a:cubicBezTo>
                      <a:pt x="232" y="89"/>
                      <a:pt x="243" y="106"/>
                      <a:pt x="252" y="125"/>
                    </a:cubicBezTo>
                    <a:cubicBezTo>
                      <a:pt x="251" y="124"/>
                      <a:pt x="250" y="125"/>
                      <a:pt x="250" y="125"/>
                    </a:cubicBezTo>
                    <a:cubicBezTo>
                      <a:pt x="244" y="129"/>
                      <a:pt x="242" y="137"/>
                      <a:pt x="240" y="143"/>
                    </a:cubicBezTo>
                    <a:cubicBezTo>
                      <a:pt x="238" y="138"/>
                      <a:pt x="236" y="133"/>
                      <a:pt x="234" y="129"/>
                    </a:cubicBezTo>
                    <a:cubicBezTo>
                      <a:pt x="237" y="123"/>
                      <a:pt x="241" y="118"/>
                      <a:pt x="243" y="111"/>
                    </a:cubicBezTo>
                    <a:cubicBezTo>
                      <a:pt x="244" y="108"/>
                      <a:pt x="239" y="106"/>
                      <a:pt x="237" y="109"/>
                    </a:cubicBezTo>
                    <a:cubicBezTo>
                      <a:pt x="235" y="113"/>
                      <a:pt x="233" y="117"/>
                      <a:pt x="231" y="121"/>
                    </a:cubicBezTo>
                    <a:cubicBezTo>
                      <a:pt x="229" y="116"/>
                      <a:pt x="226" y="111"/>
                      <a:pt x="224" y="105"/>
                    </a:cubicBezTo>
                    <a:cubicBezTo>
                      <a:pt x="225" y="100"/>
                      <a:pt x="228" y="95"/>
                      <a:pt x="231" y="90"/>
                    </a:cubicBezTo>
                    <a:cubicBezTo>
                      <a:pt x="233" y="87"/>
                      <a:pt x="228" y="84"/>
                      <a:pt x="225" y="86"/>
                    </a:cubicBezTo>
                    <a:cubicBezTo>
                      <a:pt x="223" y="88"/>
                      <a:pt x="221" y="91"/>
                      <a:pt x="220" y="93"/>
                    </a:cubicBezTo>
                    <a:cubicBezTo>
                      <a:pt x="218" y="89"/>
                      <a:pt x="217" y="85"/>
                      <a:pt x="215" y="80"/>
                    </a:cubicBezTo>
                    <a:cubicBezTo>
                      <a:pt x="216" y="76"/>
                      <a:pt x="217" y="72"/>
                      <a:pt x="219" y="69"/>
                    </a:cubicBezTo>
                    <a:cubicBezTo>
                      <a:pt x="221" y="64"/>
                      <a:pt x="214" y="60"/>
                      <a:pt x="212" y="65"/>
                    </a:cubicBezTo>
                    <a:cubicBezTo>
                      <a:pt x="212" y="66"/>
                      <a:pt x="211" y="67"/>
                      <a:pt x="211" y="68"/>
                    </a:cubicBezTo>
                    <a:cubicBezTo>
                      <a:pt x="210" y="65"/>
                      <a:pt x="209" y="63"/>
                      <a:pt x="208" y="60"/>
                    </a:cubicBezTo>
                    <a:cubicBezTo>
                      <a:pt x="210" y="54"/>
                      <a:pt x="213" y="49"/>
                      <a:pt x="215" y="44"/>
                    </a:cubicBezTo>
                    <a:cubicBezTo>
                      <a:pt x="216" y="40"/>
                      <a:pt x="211" y="37"/>
                      <a:pt x="208" y="40"/>
                    </a:cubicBezTo>
                    <a:cubicBezTo>
                      <a:pt x="206" y="41"/>
                      <a:pt x="205" y="43"/>
                      <a:pt x="203" y="45"/>
                    </a:cubicBezTo>
                    <a:cubicBezTo>
                      <a:pt x="202" y="42"/>
                      <a:pt x="202" y="39"/>
                      <a:pt x="201" y="36"/>
                    </a:cubicBezTo>
                    <a:cubicBezTo>
                      <a:pt x="200" y="35"/>
                      <a:pt x="200" y="34"/>
                      <a:pt x="199" y="34"/>
                    </a:cubicBezTo>
                    <a:cubicBezTo>
                      <a:pt x="201" y="31"/>
                      <a:pt x="204" y="27"/>
                      <a:pt x="206" y="24"/>
                    </a:cubicBezTo>
                    <a:close/>
                    <a:moveTo>
                      <a:pt x="190" y="19"/>
                    </a:moveTo>
                    <a:cubicBezTo>
                      <a:pt x="190" y="18"/>
                      <a:pt x="190" y="18"/>
                      <a:pt x="190" y="17"/>
                    </a:cubicBezTo>
                    <a:cubicBezTo>
                      <a:pt x="193" y="17"/>
                      <a:pt x="195" y="18"/>
                      <a:pt x="197" y="19"/>
                    </a:cubicBezTo>
                    <a:cubicBezTo>
                      <a:pt x="194" y="23"/>
                      <a:pt x="192" y="29"/>
                      <a:pt x="188" y="34"/>
                    </a:cubicBezTo>
                    <a:cubicBezTo>
                      <a:pt x="185" y="34"/>
                      <a:pt x="181" y="35"/>
                      <a:pt x="177" y="36"/>
                    </a:cubicBezTo>
                    <a:cubicBezTo>
                      <a:pt x="183" y="31"/>
                      <a:pt x="188" y="25"/>
                      <a:pt x="190" y="19"/>
                    </a:cubicBezTo>
                    <a:close/>
                    <a:moveTo>
                      <a:pt x="168" y="20"/>
                    </a:moveTo>
                    <a:cubicBezTo>
                      <a:pt x="173" y="19"/>
                      <a:pt x="177" y="18"/>
                      <a:pt x="182" y="18"/>
                    </a:cubicBezTo>
                    <a:cubicBezTo>
                      <a:pt x="180" y="20"/>
                      <a:pt x="178" y="23"/>
                      <a:pt x="176" y="26"/>
                    </a:cubicBezTo>
                    <a:cubicBezTo>
                      <a:pt x="174" y="29"/>
                      <a:pt x="170" y="33"/>
                      <a:pt x="167" y="36"/>
                    </a:cubicBezTo>
                    <a:cubicBezTo>
                      <a:pt x="166" y="37"/>
                      <a:pt x="166" y="38"/>
                      <a:pt x="167" y="38"/>
                    </a:cubicBezTo>
                    <a:cubicBezTo>
                      <a:pt x="161" y="40"/>
                      <a:pt x="156" y="42"/>
                      <a:pt x="151" y="44"/>
                    </a:cubicBezTo>
                    <a:cubicBezTo>
                      <a:pt x="159" y="38"/>
                      <a:pt x="167" y="30"/>
                      <a:pt x="168" y="21"/>
                    </a:cubicBezTo>
                    <a:cubicBezTo>
                      <a:pt x="168" y="20"/>
                      <a:pt x="168" y="20"/>
                      <a:pt x="168" y="20"/>
                    </a:cubicBezTo>
                    <a:close/>
                    <a:moveTo>
                      <a:pt x="159" y="23"/>
                    </a:moveTo>
                    <a:cubicBezTo>
                      <a:pt x="155" y="31"/>
                      <a:pt x="150" y="38"/>
                      <a:pt x="143" y="43"/>
                    </a:cubicBezTo>
                    <a:cubicBezTo>
                      <a:pt x="142" y="44"/>
                      <a:pt x="142" y="46"/>
                      <a:pt x="144" y="47"/>
                    </a:cubicBezTo>
                    <a:cubicBezTo>
                      <a:pt x="139" y="49"/>
                      <a:pt x="134" y="51"/>
                      <a:pt x="129" y="53"/>
                    </a:cubicBezTo>
                    <a:cubicBezTo>
                      <a:pt x="134" y="47"/>
                      <a:pt x="139" y="39"/>
                      <a:pt x="143" y="31"/>
                    </a:cubicBezTo>
                    <a:cubicBezTo>
                      <a:pt x="143" y="30"/>
                      <a:pt x="143" y="29"/>
                      <a:pt x="142" y="29"/>
                    </a:cubicBezTo>
                    <a:cubicBezTo>
                      <a:pt x="148" y="27"/>
                      <a:pt x="153" y="25"/>
                      <a:pt x="159" y="23"/>
                    </a:cubicBezTo>
                    <a:close/>
                    <a:moveTo>
                      <a:pt x="136" y="31"/>
                    </a:moveTo>
                    <a:cubicBezTo>
                      <a:pt x="131" y="39"/>
                      <a:pt x="126" y="48"/>
                      <a:pt x="121" y="56"/>
                    </a:cubicBezTo>
                    <a:cubicBezTo>
                      <a:pt x="121" y="56"/>
                      <a:pt x="121" y="57"/>
                      <a:pt x="121" y="57"/>
                    </a:cubicBezTo>
                    <a:cubicBezTo>
                      <a:pt x="115" y="60"/>
                      <a:pt x="109" y="62"/>
                      <a:pt x="102" y="65"/>
                    </a:cubicBezTo>
                    <a:cubicBezTo>
                      <a:pt x="109" y="56"/>
                      <a:pt x="115" y="47"/>
                      <a:pt x="119" y="37"/>
                    </a:cubicBezTo>
                    <a:cubicBezTo>
                      <a:pt x="125" y="35"/>
                      <a:pt x="131" y="33"/>
                      <a:pt x="136" y="31"/>
                    </a:cubicBezTo>
                    <a:close/>
                    <a:moveTo>
                      <a:pt x="99" y="41"/>
                    </a:moveTo>
                    <a:cubicBezTo>
                      <a:pt x="102" y="41"/>
                      <a:pt x="106" y="40"/>
                      <a:pt x="109" y="39"/>
                    </a:cubicBezTo>
                    <a:cubicBezTo>
                      <a:pt x="109" y="39"/>
                      <a:pt x="110" y="39"/>
                      <a:pt x="110" y="39"/>
                    </a:cubicBezTo>
                    <a:cubicBezTo>
                      <a:pt x="104" y="48"/>
                      <a:pt x="99" y="59"/>
                      <a:pt x="94" y="68"/>
                    </a:cubicBezTo>
                    <a:cubicBezTo>
                      <a:pt x="90" y="69"/>
                      <a:pt x="86" y="71"/>
                      <a:pt x="82" y="72"/>
                    </a:cubicBezTo>
                    <a:cubicBezTo>
                      <a:pt x="89" y="63"/>
                      <a:pt x="94" y="54"/>
                      <a:pt x="99" y="44"/>
                    </a:cubicBezTo>
                    <a:cubicBezTo>
                      <a:pt x="100" y="43"/>
                      <a:pt x="99" y="42"/>
                      <a:pt x="99" y="41"/>
                    </a:cubicBezTo>
                    <a:close/>
                    <a:moveTo>
                      <a:pt x="58" y="50"/>
                    </a:moveTo>
                    <a:cubicBezTo>
                      <a:pt x="69" y="47"/>
                      <a:pt x="81" y="45"/>
                      <a:pt x="92" y="42"/>
                    </a:cubicBezTo>
                    <a:cubicBezTo>
                      <a:pt x="86" y="53"/>
                      <a:pt x="81" y="64"/>
                      <a:pt x="73" y="74"/>
                    </a:cubicBezTo>
                    <a:cubicBezTo>
                      <a:pt x="68" y="75"/>
                      <a:pt x="64" y="75"/>
                      <a:pt x="59" y="75"/>
                    </a:cubicBezTo>
                    <a:cubicBezTo>
                      <a:pt x="66" y="68"/>
                      <a:pt x="71" y="60"/>
                      <a:pt x="74" y="50"/>
                    </a:cubicBezTo>
                    <a:cubicBezTo>
                      <a:pt x="75" y="48"/>
                      <a:pt x="71" y="46"/>
                      <a:pt x="70" y="48"/>
                    </a:cubicBezTo>
                    <a:cubicBezTo>
                      <a:pt x="65" y="58"/>
                      <a:pt x="59" y="67"/>
                      <a:pt x="53" y="76"/>
                    </a:cubicBezTo>
                    <a:cubicBezTo>
                      <a:pt x="49" y="76"/>
                      <a:pt x="46" y="75"/>
                      <a:pt x="43" y="75"/>
                    </a:cubicBezTo>
                    <a:cubicBezTo>
                      <a:pt x="46" y="70"/>
                      <a:pt x="49" y="66"/>
                      <a:pt x="52" y="61"/>
                    </a:cubicBezTo>
                    <a:cubicBezTo>
                      <a:pt x="53" y="58"/>
                      <a:pt x="50" y="56"/>
                      <a:pt x="48" y="58"/>
                    </a:cubicBezTo>
                    <a:cubicBezTo>
                      <a:pt x="44" y="63"/>
                      <a:pt x="40" y="68"/>
                      <a:pt x="37" y="74"/>
                    </a:cubicBezTo>
                    <a:cubicBezTo>
                      <a:pt x="35" y="73"/>
                      <a:pt x="33" y="73"/>
                      <a:pt x="31" y="72"/>
                    </a:cubicBezTo>
                    <a:cubicBezTo>
                      <a:pt x="5" y="64"/>
                      <a:pt x="50" y="52"/>
                      <a:pt x="58" y="50"/>
                    </a:cubicBezTo>
                    <a:close/>
                    <a:moveTo>
                      <a:pt x="233" y="250"/>
                    </a:moveTo>
                    <a:cubicBezTo>
                      <a:pt x="204" y="268"/>
                      <a:pt x="168" y="286"/>
                      <a:pt x="134" y="289"/>
                    </a:cubicBezTo>
                    <a:cubicBezTo>
                      <a:pt x="85" y="294"/>
                      <a:pt x="70" y="229"/>
                      <a:pt x="56" y="194"/>
                    </a:cubicBezTo>
                    <a:cubicBezTo>
                      <a:pt x="55" y="190"/>
                      <a:pt x="53" y="186"/>
                      <a:pt x="52" y="183"/>
                    </a:cubicBezTo>
                    <a:cubicBezTo>
                      <a:pt x="56" y="185"/>
                      <a:pt x="60" y="187"/>
                      <a:pt x="63" y="190"/>
                    </a:cubicBezTo>
                    <a:cubicBezTo>
                      <a:pt x="68" y="195"/>
                      <a:pt x="76" y="187"/>
                      <a:pt x="71" y="182"/>
                    </a:cubicBezTo>
                    <a:cubicBezTo>
                      <a:pt x="68" y="179"/>
                      <a:pt x="64" y="177"/>
                      <a:pt x="60" y="176"/>
                    </a:cubicBezTo>
                    <a:cubicBezTo>
                      <a:pt x="62" y="174"/>
                      <a:pt x="64" y="173"/>
                      <a:pt x="65" y="171"/>
                    </a:cubicBezTo>
                    <a:cubicBezTo>
                      <a:pt x="66" y="169"/>
                      <a:pt x="66" y="166"/>
                      <a:pt x="63" y="165"/>
                    </a:cubicBezTo>
                    <a:cubicBezTo>
                      <a:pt x="57" y="165"/>
                      <a:pt x="53" y="169"/>
                      <a:pt x="48" y="172"/>
                    </a:cubicBezTo>
                    <a:cubicBezTo>
                      <a:pt x="46" y="167"/>
                      <a:pt x="44" y="162"/>
                      <a:pt x="43" y="156"/>
                    </a:cubicBezTo>
                    <a:cubicBezTo>
                      <a:pt x="48" y="154"/>
                      <a:pt x="54" y="153"/>
                      <a:pt x="59" y="150"/>
                    </a:cubicBezTo>
                    <a:cubicBezTo>
                      <a:pt x="63" y="148"/>
                      <a:pt x="60" y="143"/>
                      <a:pt x="56" y="144"/>
                    </a:cubicBezTo>
                    <a:cubicBezTo>
                      <a:pt x="51" y="145"/>
                      <a:pt x="46" y="148"/>
                      <a:pt x="41" y="151"/>
                    </a:cubicBezTo>
                    <a:cubicBezTo>
                      <a:pt x="38" y="144"/>
                      <a:pt x="36" y="136"/>
                      <a:pt x="34" y="129"/>
                    </a:cubicBezTo>
                    <a:cubicBezTo>
                      <a:pt x="34" y="129"/>
                      <a:pt x="35" y="130"/>
                      <a:pt x="35" y="130"/>
                    </a:cubicBezTo>
                    <a:cubicBezTo>
                      <a:pt x="42" y="130"/>
                      <a:pt x="48" y="128"/>
                      <a:pt x="54" y="125"/>
                    </a:cubicBezTo>
                    <a:cubicBezTo>
                      <a:pt x="56" y="123"/>
                      <a:pt x="54" y="120"/>
                      <a:pt x="52" y="120"/>
                    </a:cubicBezTo>
                    <a:cubicBezTo>
                      <a:pt x="47" y="122"/>
                      <a:pt x="41" y="125"/>
                      <a:pt x="35" y="125"/>
                    </a:cubicBezTo>
                    <a:cubicBezTo>
                      <a:pt x="34" y="126"/>
                      <a:pt x="33" y="127"/>
                      <a:pt x="33" y="128"/>
                    </a:cubicBezTo>
                    <a:cubicBezTo>
                      <a:pt x="28" y="112"/>
                      <a:pt x="23" y="95"/>
                      <a:pt x="18" y="79"/>
                    </a:cubicBezTo>
                    <a:cubicBezTo>
                      <a:pt x="43" y="102"/>
                      <a:pt x="101" y="77"/>
                      <a:pt x="123" y="66"/>
                    </a:cubicBezTo>
                    <a:cubicBezTo>
                      <a:pt x="139" y="59"/>
                      <a:pt x="155" y="51"/>
                      <a:pt x="172" y="46"/>
                    </a:cubicBezTo>
                    <a:cubicBezTo>
                      <a:pt x="187" y="41"/>
                      <a:pt x="195" y="50"/>
                      <a:pt x="199" y="61"/>
                    </a:cubicBezTo>
                    <a:cubicBezTo>
                      <a:pt x="199" y="62"/>
                      <a:pt x="199" y="63"/>
                      <a:pt x="199" y="64"/>
                    </a:cubicBezTo>
                    <a:cubicBezTo>
                      <a:pt x="199" y="66"/>
                      <a:pt x="200" y="67"/>
                      <a:pt x="201" y="68"/>
                    </a:cubicBezTo>
                    <a:cubicBezTo>
                      <a:pt x="204" y="76"/>
                      <a:pt x="206" y="86"/>
                      <a:pt x="208" y="93"/>
                    </a:cubicBezTo>
                    <a:cubicBezTo>
                      <a:pt x="217" y="126"/>
                      <a:pt x="231" y="156"/>
                      <a:pt x="246" y="187"/>
                    </a:cubicBezTo>
                    <a:cubicBezTo>
                      <a:pt x="259" y="215"/>
                      <a:pt x="260" y="232"/>
                      <a:pt x="233" y="250"/>
                    </a:cubicBezTo>
                    <a:close/>
                    <a:moveTo>
                      <a:pt x="270" y="213"/>
                    </a:moveTo>
                    <a:cubicBezTo>
                      <a:pt x="268" y="200"/>
                      <a:pt x="263" y="188"/>
                      <a:pt x="257" y="177"/>
                    </a:cubicBezTo>
                    <a:cubicBezTo>
                      <a:pt x="262" y="173"/>
                      <a:pt x="267" y="169"/>
                      <a:pt x="270" y="163"/>
                    </a:cubicBezTo>
                    <a:cubicBezTo>
                      <a:pt x="270" y="164"/>
                      <a:pt x="270" y="165"/>
                      <a:pt x="271" y="166"/>
                    </a:cubicBezTo>
                    <a:cubicBezTo>
                      <a:pt x="271" y="166"/>
                      <a:pt x="270" y="166"/>
                      <a:pt x="270" y="167"/>
                    </a:cubicBezTo>
                    <a:cubicBezTo>
                      <a:pt x="270" y="173"/>
                      <a:pt x="270" y="179"/>
                      <a:pt x="265" y="185"/>
                    </a:cubicBezTo>
                    <a:cubicBezTo>
                      <a:pt x="264" y="187"/>
                      <a:pt x="266" y="189"/>
                      <a:pt x="268" y="187"/>
                    </a:cubicBezTo>
                    <a:cubicBezTo>
                      <a:pt x="270" y="185"/>
                      <a:pt x="272" y="183"/>
                      <a:pt x="274" y="180"/>
                    </a:cubicBezTo>
                    <a:cubicBezTo>
                      <a:pt x="276" y="192"/>
                      <a:pt x="275" y="203"/>
                      <a:pt x="270" y="2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341"/>
              <p:cNvSpPr>
                <a:spLocks noEditPoints="1"/>
              </p:cNvSpPr>
              <p:nvPr/>
            </p:nvSpPr>
            <p:spPr bwMode="auto">
              <a:xfrm>
                <a:off x="1218" y="-921"/>
                <a:ext cx="291" cy="293"/>
              </a:xfrm>
              <a:custGeom>
                <a:avLst/>
                <a:gdLst>
                  <a:gd name="T0" fmla="*/ 105 w 144"/>
                  <a:gd name="T1" fmla="*/ 21 h 145"/>
                  <a:gd name="T2" fmla="*/ 7 w 144"/>
                  <a:gd name="T3" fmla="*/ 51 h 145"/>
                  <a:gd name="T4" fmla="*/ 7 w 144"/>
                  <a:gd name="T5" fmla="*/ 63 h 145"/>
                  <a:gd name="T6" fmla="*/ 38 w 144"/>
                  <a:gd name="T7" fmla="*/ 141 h 145"/>
                  <a:gd name="T8" fmla="*/ 82 w 144"/>
                  <a:gd name="T9" fmla="*/ 133 h 145"/>
                  <a:gd name="T10" fmla="*/ 123 w 144"/>
                  <a:gd name="T11" fmla="*/ 113 h 145"/>
                  <a:gd name="T12" fmla="*/ 105 w 144"/>
                  <a:gd name="T13" fmla="*/ 21 h 145"/>
                  <a:gd name="T14" fmla="*/ 114 w 144"/>
                  <a:gd name="T15" fmla="*/ 102 h 145"/>
                  <a:gd name="T16" fmla="*/ 83 w 144"/>
                  <a:gd name="T17" fmla="*/ 119 h 145"/>
                  <a:gd name="T18" fmla="*/ 47 w 144"/>
                  <a:gd name="T19" fmla="*/ 129 h 145"/>
                  <a:gd name="T20" fmla="*/ 15 w 144"/>
                  <a:gd name="T21" fmla="*/ 61 h 145"/>
                  <a:gd name="T22" fmla="*/ 82 w 144"/>
                  <a:gd name="T23" fmla="*/ 30 h 145"/>
                  <a:gd name="T24" fmla="*/ 114 w 144"/>
                  <a:gd name="T25" fmla="*/ 102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4" h="145">
                    <a:moveTo>
                      <a:pt x="105" y="21"/>
                    </a:moveTo>
                    <a:cubicBezTo>
                      <a:pt x="79" y="0"/>
                      <a:pt x="31" y="43"/>
                      <a:pt x="7" y="51"/>
                    </a:cubicBezTo>
                    <a:cubicBezTo>
                      <a:pt x="0" y="53"/>
                      <a:pt x="2" y="62"/>
                      <a:pt x="7" y="63"/>
                    </a:cubicBezTo>
                    <a:cubicBezTo>
                      <a:pt x="8" y="88"/>
                      <a:pt x="16" y="132"/>
                      <a:pt x="38" y="141"/>
                    </a:cubicBezTo>
                    <a:cubicBezTo>
                      <a:pt x="51" y="145"/>
                      <a:pt x="70" y="137"/>
                      <a:pt x="82" y="133"/>
                    </a:cubicBezTo>
                    <a:cubicBezTo>
                      <a:pt x="95" y="129"/>
                      <a:pt x="113" y="123"/>
                      <a:pt x="123" y="113"/>
                    </a:cubicBezTo>
                    <a:cubicBezTo>
                      <a:pt x="144" y="91"/>
                      <a:pt x="125" y="38"/>
                      <a:pt x="105" y="21"/>
                    </a:cubicBezTo>
                    <a:close/>
                    <a:moveTo>
                      <a:pt x="114" y="102"/>
                    </a:moveTo>
                    <a:cubicBezTo>
                      <a:pt x="109" y="110"/>
                      <a:pt x="90" y="116"/>
                      <a:pt x="83" y="119"/>
                    </a:cubicBezTo>
                    <a:cubicBezTo>
                      <a:pt x="71" y="123"/>
                      <a:pt x="59" y="127"/>
                      <a:pt x="47" y="129"/>
                    </a:cubicBezTo>
                    <a:cubicBezTo>
                      <a:pt x="28" y="131"/>
                      <a:pt x="18" y="83"/>
                      <a:pt x="15" y="61"/>
                    </a:cubicBezTo>
                    <a:cubicBezTo>
                      <a:pt x="38" y="54"/>
                      <a:pt x="58" y="38"/>
                      <a:pt x="82" y="30"/>
                    </a:cubicBezTo>
                    <a:cubicBezTo>
                      <a:pt x="111" y="21"/>
                      <a:pt x="122" y="83"/>
                      <a:pt x="114"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6" name="Freeform 342"/>
              <p:cNvSpPr/>
              <p:nvPr/>
            </p:nvSpPr>
            <p:spPr bwMode="auto">
              <a:xfrm>
                <a:off x="1269" y="-828"/>
                <a:ext cx="116" cy="53"/>
              </a:xfrm>
              <a:custGeom>
                <a:avLst/>
                <a:gdLst>
                  <a:gd name="T0" fmla="*/ 54 w 58"/>
                  <a:gd name="T1" fmla="*/ 0 h 26"/>
                  <a:gd name="T2" fmla="*/ 25 w 58"/>
                  <a:gd name="T3" fmla="*/ 11 h 26"/>
                  <a:gd name="T4" fmla="*/ 10 w 58"/>
                  <a:gd name="T5" fmla="*/ 17 h 26"/>
                  <a:gd name="T6" fmla="*/ 5 w 58"/>
                  <a:gd name="T7" fmla="*/ 19 h 26"/>
                  <a:gd name="T8" fmla="*/ 2 w 58"/>
                  <a:gd name="T9" fmla="*/ 21 h 26"/>
                  <a:gd name="T10" fmla="*/ 2 w 58"/>
                  <a:gd name="T11" fmla="*/ 25 h 26"/>
                  <a:gd name="T12" fmla="*/ 27 w 58"/>
                  <a:gd name="T13" fmla="*/ 20 h 26"/>
                  <a:gd name="T14" fmla="*/ 57 w 58"/>
                  <a:gd name="T15" fmla="*/ 5 h 26"/>
                  <a:gd name="T16" fmla="*/ 54 w 58"/>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8" h="26">
                    <a:moveTo>
                      <a:pt x="54" y="0"/>
                    </a:moveTo>
                    <a:cubicBezTo>
                      <a:pt x="44" y="1"/>
                      <a:pt x="34" y="8"/>
                      <a:pt x="25" y="11"/>
                    </a:cubicBezTo>
                    <a:cubicBezTo>
                      <a:pt x="20" y="13"/>
                      <a:pt x="15" y="15"/>
                      <a:pt x="10" y="17"/>
                    </a:cubicBezTo>
                    <a:cubicBezTo>
                      <a:pt x="8" y="17"/>
                      <a:pt x="7" y="18"/>
                      <a:pt x="5" y="19"/>
                    </a:cubicBezTo>
                    <a:cubicBezTo>
                      <a:pt x="4" y="19"/>
                      <a:pt x="3" y="20"/>
                      <a:pt x="2" y="21"/>
                    </a:cubicBezTo>
                    <a:cubicBezTo>
                      <a:pt x="0" y="21"/>
                      <a:pt x="0" y="25"/>
                      <a:pt x="2" y="25"/>
                    </a:cubicBezTo>
                    <a:cubicBezTo>
                      <a:pt x="11" y="26"/>
                      <a:pt x="19" y="23"/>
                      <a:pt x="27" y="20"/>
                    </a:cubicBezTo>
                    <a:cubicBezTo>
                      <a:pt x="36" y="17"/>
                      <a:pt x="51" y="14"/>
                      <a:pt x="57" y="5"/>
                    </a:cubicBezTo>
                    <a:cubicBezTo>
                      <a:pt x="58" y="3"/>
                      <a:pt x="56" y="0"/>
                      <a:pt x="5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7" name="Freeform 343"/>
              <p:cNvSpPr/>
              <p:nvPr/>
            </p:nvSpPr>
            <p:spPr bwMode="auto">
              <a:xfrm>
                <a:off x="1271" y="-775"/>
                <a:ext cx="123" cy="44"/>
              </a:xfrm>
              <a:custGeom>
                <a:avLst/>
                <a:gdLst>
                  <a:gd name="T0" fmla="*/ 54 w 61"/>
                  <a:gd name="T1" fmla="*/ 1 h 22"/>
                  <a:gd name="T2" fmla="*/ 3 w 61"/>
                  <a:gd name="T3" fmla="*/ 16 h 22"/>
                  <a:gd name="T4" fmla="*/ 4 w 61"/>
                  <a:gd name="T5" fmla="*/ 22 h 22"/>
                  <a:gd name="T6" fmla="*/ 57 w 61"/>
                  <a:gd name="T7" fmla="*/ 7 h 22"/>
                  <a:gd name="T8" fmla="*/ 54 w 61"/>
                  <a:gd name="T9" fmla="*/ 1 h 22"/>
                </a:gdLst>
                <a:ahLst/>
                <a:cxnLst>
                  <a:cxn ang="0">
                    <a:pos x="T0" y="T1"/>
                  </a:cxn>
                  <a:cxn ang="0">
                    <a:pos x="T2" y="T3"/>
                  </a:cxn>
                  <a:cxn ang="0">
                    <a:pos x="T4" y="T5"/>
                  </a:cxn>
                  <a:cxn ang="0">
                    <a:pos x="T6" y="T7"/>
                  </a:cxn>
                  <a:cxn ang="0">
                    <a:pos x="T8" y="T9"/>
                  </a:cxn>
                </a:cxnLst>
                <a:rect l="0" t="0" r="r" b="b"/>
                <a:pathLst>
                  <a:path w="61" h="22">
                    <a:moveTo>
                      <a:pt x="54" y="1"/>
                    </a:moveTo>
                    <a:cubicBezTo>
                      <a:pt x="37" y="5"/>
                      <a:pt x="21" y="13"/>
                      <a:pt x="3" y="16"/>
                    </a:cubicBezTo>
                    <a:cubicBezTo>
                      <a:pt x="0" y="17"/>
                      <a:pt x="1" y="22"/>
                      <a:pt x="4" y="22"/>
                    </a:cubicBezTo>
                    <a:cubicBezTo>
                      <a:pt x="22" y="20"/>
                      <a:pt x="42" y="16"/>
                      <a:pt x="57" y="7"/>
                    </a:cubicBezTo>
                    <a:cubicBezTo>
                      <a:pt x="61" y="5"/>
                      <a:pt x="58"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8" name="Freeform 344"/>
              <p:cNvSpPr/>
              <p:nvPr/>
            </p:nvSpPr>
            <p:spPr bwMode="auto">
              <a:xfrm>
                <a:off x="1297" y="-745"/>
                <a:ext cx="119" cy="52"/>
              </a:xfrm>
              <a:custGeom>
                <a:avLst/>
                <a:gdLst>
                  <a:gd name="T0" fmla="*/ 54 w 59"/>
                  <a:gd name="T1" fmla="*/ 1 h 26"/>
                  <a:gd name="T2" fmla="*/ 5 w 59"/>
                  <a:gd name="T3" fmla="*/ 17 h 26"/>
                  <a:gd name="T4" fmla="*/ 7 w 59"/>
                  <a:gd name="T5" fmla="*/ 24 h 26"/>
                  <a:gd name="T6" fmla="*/ 56 w 59"/>
                  <a:gd name="T7" fmla="*/ 7 h 26"/>
                  <a:gd name="T8" fmla="*/ 54 w 59"/>
                  <a:gd name="T9" fmla="*/ 1 h 26"/>
                </a:gdLst>
                <a:ahLst/>
                <a:cxnLst>
                  <a:cxn ang="0">
                    <a:pos x="T0" y="T1"/>
                  </a:cxn>
                  <a:cxn ang="0">
                    <a:pos x="T2" y="T3"/>
                  </a:cxn>
                  <a:cxn ang="0">
                    <a:pos x="T4" y="T5"/>
                  </a:cxn>
                  <a:cxn ang="0">
                    <a:pos x="T6" y="T7"/>
                  </a:cxn>
                  <a:cxn ang="0">
                    <a:pos x="T8" y="T9"/>
                  </a:cxn>
                </a:cxnLst>
                <a:rect l="0" t="0" r="r" b="b"/>
                <a:pathLst>
                  <a:path w="59" h="26">
                    <a:moveTo>
                      <a:pt x="54" y="1"/>
                    </a:moveTo>
                    <a:cubicBezTo>
                      <a:pt x="37" y="4"/>
                      <a:pt x="21" y="12"/>
                      <a:pt x="5" y="17"/>
                    </a:cubicBezTo>
                    <a:cubicBezTo>
                      <a:pt x="0" y="19"/>
                      <a:pt x="2" y="26"/>
                      <a:pt x="7" y="24"/>
                    </a:cubicBezTo>
                    <a:cubicBezTo>
                      <a:pt x="23" y="20"/>
                      <a:pt x="42" y="16"/>
                      <a:pt x="56" y="7"/>
                    </a:cubicBezTo>
                    <a:cubicBezTo>
                      <a:pt x="59" y="5"/>
                      <a:pt x="57" y="0"/>
                      <a:pt x="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9" name="Freeform 345"/>
              <p:cNvSpPr/>
              <p:nvPr/>
            </p:nvSpPr>
            <p:spPr bwMode="auto">
              <a:xfrm>
                <a:off x="1117" y="-878"/>
                <a:ext cx="55" cy="12"/>
              </a:xfrm>
              <a:custGeom>
                <a:avLst/>
                <a:gdLst>
                  <a:gd name="T0" fmla="*/ 24 w 27"/>
                  <a:gd name="T1" fmla="*/ 0 h 6"/>
                  <a:gd name="T2" fmla="*/ 2 w 27"/>
                  <a:gd name="T3" fmla="*/ 3 h 6"/>
                  <a:gd name="T4" fmla="*/ 2 w 27"/>
                  <a:gd name="T5" fmla="*/ 6 h 6"/>
                  <a:gd name="T6" fmla="*/ 25 w 27"/>
                  <a:gd name="T7" fmla="*/ 3 h 6"/>
                  <a:gd name="T8" fmla="*/ 24 w 27"/>
                  <a:gd name="T9" fmla="*/ 0 h 6"/>
                </a:gdLst>
                <a:ahLst/>
                <a:cxnLst>
                  <a:cxn ang="0">
                    <a:pos x="T0" y="T1"/>
                  </a:cxn>
                  <a:cxn ang="0">
                    <a:pos x="T2" y="T3"/>
                  </a:cxn>
                  <a:cxn ang="0">
                    <a:pos x="T4" y="T5"/>
                  </a:cxn>
                  <a:cxn ang="0">
                    <a:pos x="T6" y="T7"/>
                  </a:cxn>
                  <a:cxn ang="0">
                    <a:pos x="T8" y="T9"/>
                  </a:cxn>
                </a:cxnLst>
                <a:rect l="0" t="0" r="r" b="b"/>
                <a:pathLst>
                  <a:path w="27" h="6">
                    <a:moveTo>
                      <a:pt x="24" y="0"/>
                    </a:moveTo>
                    <a:cubicBezTo>
                      <a:pt x="17" y="3"/>
                      <a:pt x="9" y="3"/>
                      <a:pt x="2" y="3"/>
                    </a:cubicBezTo>
                    <a:cubicBezTo>
                      <a:pt x="0" y="3"/>
                      <a:pt x="0" y="6"/>
                      <a:pt x="2" y="6"/>
                    </a:cubicBezTo>
                    <a:cubicBezTo>
                      <a:pt x="10" y="6"/>
                      <a:pt x="18" y="6"/>
                      <a:pt x="25" y="3"/>
                    </a:cubicBezTo>
                    <a:cubicBezTo>
                      <a:pt x="27" y="2"/>
                      <a:pt x="26" y="0"/>
                      <a:pt x="2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0" name="Freeform 346"/>
              <p:cNvSpPr>
                <a:spLocks noEditPoints="1"/>
              </p:cNvSpPr>
              <p:nvPr/>
            </p:nvSpPr>
            <p:spPr bwMode="auto">
              <a:xfrm>
                <a:off x="1557" y="-1818"/>
                <a:ext cx="591" cy="702"/>
              </a:xfrm>
              <a:custGeom>
                <a:avLst/>
                <a:gdLst>
                  <a:gd name="T0" fmla="*/ 247 w 293"/>
                  <a:gd name="T1" fmla="*/ 272 h 348"/>
                  <a:gd name="T2" fmla="*/ 292 w 293"/>
                  <a:gd name="T3" fmla="*/ 160 h 348"/>
                  <a:gd name="T4" fmla="*/ 136 w 293"/>
                  <a:gd name="T5" fmla="*/ 42 h 348"/>
                  <a:gd name="T6" fmla="*/ 131 w 293"/>
                  <a:gd name="T7" fmla="*/ 29 h 348"/>
                  <a:gd name="T8" fmla="*/ 129 w 293"/>
                  <a:gd name="T9" fmla="*/ 18 h 348"/>
                  <a:gd name="T10" fmla="*/ 130 w 293"/>
                  <a:gd name="T11" fmla="*/ 18 h 348"/>
                  <a:gd name="T12" fmla="*/ 140 w 293"/>
                  <a:gd name="T13" fmla="*/ 11 h 348"/>
                  <a:gd name="T14" fmla="*/ 129 w 293"/>
                  <a:gd name="T15" fmla="*/ 4 h 348"/>
                  <a:gd name="T16" fmla="*/ 117 w 293"/>
                  <a:gd name="T17" fmla="*/ 9 h 348"/>
                  <a:gd name="T18" fmla="*/ 104 w 293"/>
                  <a:gd name="T19" fmla="*/ 15 h 348"/>
                  <a:gd name="T20" fmla="*/ 106 w 293"/>
                  <a:gd name="T21" fmla="*/ 21 h 348"/>
                  <a:gd name="T22" fmla="*/ 116 w 293"/>
                  <a:gd name="T23" fmla="*/ 20 h 348"/>
                  <a:gd name="T24" fmla="*/ 119 w 293"/>
                  <a:gd name="T25" fmla="*/ 32 h 348"/>
                  <a:gd name="T26" fmla="*/ 126 w 293"/>
                  <a:gd name="T27" fmla="*/ 43 h 348"/>
                  <a:gd name="T28" fmla="*/ 2 w 293"/>
                  <a:gd name="T29" fmla="*/ 195 h 348"/>
                  <a:gd name="T30" fmla="*/ 73 w 293"/>
                  <a:gd name="T31" fmla="*/ 308 h 348"/>
                  <a:gd name="T32" fmla="*/ 57 w 293"/>
                  <a:gd name="T33" fmla="*/ 340 h 348"/>
                  <a:gd name="T34" fmla="*/ 62 w 293"/>
                  <a:gd name="T35" fmla="*/ 347 h 348"/>
                  <a:gd name="T36" fmla="*/ 86 w 293"/>
                  <a:gd name="T37" fmla="*/ 337 h 348"/>
                  <a:gd name="T38" fmla="*/ 98 w 293"/>
                  <a:gd name="T39" fmla="*/ 318 h 348"/>
                  <a:gd name="T40" fmla="*/ 154 w 293"/>
                  <a:gd name="T41" fmla="*/ 322 h 348"/>
                  <a:gd name="T42" fmla="*/ 228 w 293"/>
                  <a:gd name="T43" fmla="*/ 290 h 348"/>
                  <a:gd name="T44" fmla="*/ 258 w 293"/>
                  <a:gd name="T45" fmla="*/ 319 h 348"/>
                  <a:gd name="T46" fmla="*/ 264 w 293"/>
                  <a:gd name="T47" fmla="*/ 316 h 348"/>
                  <a:gd name="T48" fmla="*/ 261 w 293"/>
                  <a:gd name="T49" fmla="*/ 291 h 348"/>
                  <a:gd name="T50" fmla="*/ 247 w 293"/>
                  <a:gd name="T51" fmla="*/ 272 h 348"/>
                  <a:gd name="T52" fmla="*/ 69 w 293"/>
                  <a:gd name="T53" fmla="*/ 336 h 348"/>
                  <a:gd name="T54" fmla="*/ 80 w 293"/>
                  <a:gd name="T55" fmla="*/ 312 h 348"/>
                  <a:gd name="T56" fmla="*/ 80 w 293"/>
                  <a:gd name="T57" fmla="*/ 311 h 348"/>
                  <a:gd name="T58" fmla="*/ 88 w 293"/>
                  <a:gd name="T59" fmla="*/ 315 h 348"/>
                  <a:gd name="T60" fmla="*/ 69 w 293"/>
                  <a:gd name="T61" fmla="*/ 336 h 348"/>
                  <a:gd name="T62" fmla="*/ 151 w 293"/>
                  <a:gd name="T63" fmla="*/ 310 h 348"/>
                  <a:gd name="T64" fmla="*/ 100 w 293"/>
                  <a:gd name="T65" fmla="*/ 307 h 348"/>
                  <a:gd name="T66" fmla="*/ 94 w 293"/>
                  <a:gd name="T67" fmla="*/ 306 h 348"/>
                  <a:gd name="T68" fmla="*/ 15 w 293"/>
                  <a:gd name="T69" fmla="*/ 188 h 348"/>
                  <a:gd name="T70" fmla="*/ 128 w 293"/>
                  <a:gd name="T71" fmla="*/ 52 h 348"/>
                  <a:gd name="T72" fmla="*/ 135 w 293"/>
                  <a:gd name="T73" fmla="*/ 54 h 348"/>
                  <a:gd name="T74" fmla="*/ 283 w 293"/>
                  <a:gd name="T75" fmla="*/ 180 h 348"/>
                  <a:gd name="T76" fmla="*/ 151 w 293"/>
                  <a:gd name="T77" fmla="*/ 310 h 348"/>
                  <a:gd name="T78" fmla="*/ 232 w 293"/>
                  <a:gd name="T79" fmla="*/ 287 h 348"/>
                  <a:gd name="T80" fmla="*/ 232 w 293"/>
                  <a:gd name="T81" fmla="*/ 286 h 348"/>
                  <a:gd name="T82" fmla="*/ 241 w 293"/>
                  <a:gd name="T83" fmla="*/ 278 h 348"/>
                  <a:gd name="T84" fmla="*/ 250 w 293"/>
                  <a:gd name="T85" fmla="*/ 293 h 348"/>
                  <a:gd name="T86" fmla="*/ 254 w 293"/>
                  <a:gd name="T87" fmla="*/ 308 h 348"/>
                  <a:gd name="T88" fmla="*/ 232 w 293"/>
                  <a:gd name="T89" fmla="*/ 287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3" h="348">
                    <a:moveTo>
                      <a:pt x="247" y="272"/>
                    </a:moveTo>
                    <a:cubicBezTo>
                      <a:pt x="275" y="242"/>
                      <a:pt x="292" y="201"/>
                      <a:pt x="292" y="160"/>
                    </a:cubicBezTo>
                    <a:cubicBezTo>
                      <a:pt x="291" y="90"/>
                      <a:pt x="203" y="19"/>
                      <a:pt x="136" y="42"/>
                    </a:cubicBezTo>
                    <a:cubicBezTo>
                      <a:pt x="134" y="38"/>
                      <a:pt x="132" y="33"/>
                      <a:pt x="131" y="29"/>
                    </a:cubicBezTo>
                    <a:cubicBezTo>
                      <a:pt x="130" y="25"/>
                      <a:pt x="130" y="21"/>
                      <a:pt x="129" y="18"/>
                    </a:cubicBezTo>
                    <a:cubicBezTo>
                      <a:pt x="130" y="18"/>
                      <a:pt x="130" y="18"/>
                      <a:pt x="130" y="18"/>
                    </a:cubicBezTo>
                    <a:cubicBezTo>
                      <a:pt x="135" y="19"/>
                      <a:pt x="140" y="16"/>
                      <a:pt x="140" y="11"/>
                    </a:cubicBezTo>
                    <a:cubicBezTo>
                      <a:pt x="140" y="5"/>
                      <a:pt x="134" y="0"/>
                      <a:pt x="129" y="4"/>
                    </a:cubicBezTo>
                    <a:cubicBezTo>
                      <a:pt x="125" y="6"/>
                      <a:pt x="121" y="7"/>
                      <a:pt x="117" y="9"/>
                    </a:cubicBezTo>
                    <a:cubicBezTo>
                      <a:pt x="113" y="11"/>
                      <a:pt x="108" y="13"/>
                      <a:pt x="104" y="15"/>
                    </a:cubicBezTo>
                    <a:cubicBezTo>
                      <a:pt x="101" y="16"/>
                      <a:pt x="102" y="22"/>
                      <a:pt x="106" y="21"/>
                    </a:cubicBezTo>
                    <a:cubicBezTo>
                      <a:pt x="109" y="21"/>
                      <a:pt x="113" y="21"/>
                      <a:pt x="116" y="20"/>
                    </a:cubicBezTo>
                    <a:cubicBezTo>
                      <a:pt x="116" y="24"/>
                      <a:pt x="118" y="28"/>
                      <a:pt x="119" y="32"/>
                    </a:cubicBezTo>
                    <a:cubicBezTo>
                      <a:pt x="121" y="36"/>
                      <a:pt x="124" y="40"/>
                      <a:pt x="126" y="43"/>
                    </a:cubicBezTo>
                    <a:cubicBezTo>
                      <a:pt x="51" y="43"/>
                      <a:pt x="5" y="128"/>
                      <a:pt x="2" y="195"/>
                    </a:cubicBezTo>
                    <a:cubicBezTo>
                      <a:pt x="0" y="247"/>
                      <a:pt x="31" y="288"/>
                      <a:pt x="73" y="308"/>
                    </a:cubicBezTo>
                    <a:cubicBezTo>
                      <a:pt x="66" y="318"/>
                      <a:pt x="60" y="328"/>
                      <a:pt x="57" y="340"/>
                    </a:cubicBezTo>
                    <a:cubicBezTo>
                      <a:pt x="56" y="344"/>
                      <a:pt x="59" y="346"/>
                      <a:pt x="62" y="347"/>
                    </a:cubicBezTo>
                    <a:cubicBezTo>
                      <a:pt x="71" y="348"/>
                      <a:pt x="79" y="344"/>
                      <a:pt x="86" y="337"/>
                    </a:cubicBezTo>
                    <a:cubicBezTo>
                      <a:pt x="91" y="332"/>
                      <a:pt x="95" y="325"/>
                      <a:pt x="98" y="318"/>
                    </a:cubicBezTo>
                    <a:cubicBezTo>
                      <a:pt x="116" y="323"/>
                      <a:pt x="135" y="324"/>
                      <a:pt x="154" y="322"/>
                    </a:cubicBezTo>
                    <a:cubicBezTo>
                      <a:pt x="182" y="318"/>
                      <a:pt x="207" y="306"/>
                      <a:pt x="228" y="290"/>
                    </a:cubicBezTo>
                    <a:cubicBezTo>
                      <a:pt x="232" y="305"/>
                      <a:pt x="242" y="316"/>
                      <a:pt x="258" y="319"/>
                    </a:cubicBezTo>
                    <a:cubicBezTo>
                      <a:pt x="260" y="320"/>
                      <a:pt x="263" y="319"/>
                      <a:pt x="264" y="316"/>
                    </a:cubicBezTo>
                    <a:cubicBezTo>
                      <a:pt x="265" y="307"/>
                      <a:pt x="264" y="299"/>
                      <a:pt x="261" y="291"/>
                    </a:cubicBezTo>
                    <a:cubicBezTo>
                      <a:pt x="258" y="284"/>
                      <a:pt x="254" y="275"/>
                      <a:pt x="247" y="272"/>
                    </a:cubicBezTo>
                    <a:close/>
                    <a:moveTo>
                      <a:pt x="69" y="336"/>
                    </a:moveTo>
                    <a:cubicBezTo>
                      <a:pt x="72" y="327"/>
                      <a:pt x="75" y="319"/>
                      <a:pt x="80" y="312"/>
                    </a:cubicBezTo>
                    <a:cubicBezTo>
                      <a:pt x="80" y="312"/>
                      <a:pt x="80" y="311"/>
                      <a:pt x="80" y="311"/>
                    </a:cubicBezTo>
                    <a:cubicBezTo>
                      <a:pt x="82" y="313"/>
                      <a:pt x="85" y="314"/>
                      <a:pt x="88" y="315"/>
                    </a:cubicBezTo>
                    <a:cubicBezTo>
                      <a:pt x="83" y="323"/>
                      <a:pt x="79" y="333"/>
                      <a:pt x="69" y="336"/>
                    </a:cubicBezTo>
                    <a:close/>
                    <a:moveTo>
                      <a:pt x="151" y="310"/>
                    </a:moveTo>
                    <a:cubicBezTo>
                      <a:pt x="133" y="313"/>
                      <a:pt x="116" y="312"/>
                      <a:pt x="100" y="307"/>
                    </a:cubicBezTo>
                    <a:cubicBezTo>
                      <a:pt x="99" y="306"/>
                      <a:pt x="96" y="305"/>
                      <a:pt x="94" y="306"/>
                    </a:cubicBezTo>
                    <a:cubicBezTo>
                      <a:pt x="47" y="290"/>
                      <a:pt x="12" y="241"/>
                      <a:pt x="15" y="188"/>
                    </a:cubicBezTo>
                    <a:cubicBezTo>
                      <a:pt x="17" y="123"/>
                      <a:pt x="66" y="66"/>
                      <a:pt x="128" y="52"/>
                    </a:cubicBezTo>
                    <a:cubicBezTo>
                      <a:pt x="129" y="54"/>
                      <a:pt x="132" y="56"/>
                      <a:pt x="135" y="54"/>
                    </a:cubicBezTo>
                    <a:cubicBezTo>
                      <a:pt x="206" y="22"/>
                      <a:pt x="293" y="110"/>
                      <a:pt x="283" y="180"/>
                    </a:cubicBezTo>
                    <a:cubicBezTo>
                      <a:pt x="274" y="245"/>
                      <a:pt x="213" y="298"/>
                      <a:pt x="151" y="310"/>
                    </a:cubicBezTo>
                    <a:close/>
                    <a:moveTo>
                      <a:pt x="232" y="287"/>
                    </a:moveTo>
                    <a:cubicBezTo>
                      <a:pt x="232" y="287"/>
                      <a:pt x="232" y="287"/>
                      <a:pt x="232" y="286"/>
                    </a:cubicBezTo>
                    <a:cubicBezTo>
                      <a:pt x="235" y="284"/>
                      <a:pt x="238" y="281"/>
                      <a:pt x="241" y="278"/>
                    </a:cubicBezTo>
                    <a:cubicBezTo>
                      <a:pt x="243" y="283"/>
                      <a:pt x="247" y="287"/>
                      <a:pt x="250" y="293"/>
                    </a:cubicBezTo>
                    <a:cubicBezTo>
                      <a:pt x="253" y="297"/>
                      <a:pt x="254" y="303"/>
                      <a:pt x="254" y="308"/>
                    </a:cubicBezTo>
                    <a:cubicBezTo>
                      <a:pt x="244" y="305"/>
                      <a:pt x="237" y="298"/>
                      <a:pt x="232" y="2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1" name="Freeform 347"/>
              <p:cNvSpPr/>
              <p:nvPr/>
            </p:nvSpPr>
            <p:spPr bwMode="auto">
              <a:xfrm>
                <a:off x="1597" y="-1709"/>
                <a:ext cx="531" cy="488"/>
              </a:xfrm>
              <a:custGeom>
                <a:avLst/>
                <a:gdLst>
                  <a:gd name="T0" fmla="*/ 161 w 263"/>
                  <a:gd name="T1" fmla="*/ 16 h 242"/>
                  <a:gd name="T2" fmla="*/ 161 w 263"/>
                  <a:gd name="T3" fmla="*/ 28 h 242"/>
                  <a:gd name="T4" fmla="*/ 229 w 263"/>
                  <a:gd name="T5" fmla="*/ 151 h 242"/>
                  <a:gd name="T6" fmla="*/ 179 w 263"/>
                  <a:gd name="T7" fmla="*/ 208 h 242"/>
                  <a:gd name="T8" fmla="*/ 177 w 263"/>
                  <a:gd name="T9" fmla="*/ 202 h 242"/>
                  <a:gd name="T10" fmla="*/ 174 w 263"/>
                  <a:gd name="T11" fmla="*/ 192 h 242"/>
                  <a:gd name="T12" fmla="*/ 168 w 263"/>
                  <a:gd name="T13" fmla="*/ 192 h 242"/>
                  <a:gd name="T14" fmla="*/ 169 w 263"/>
                  <a:gd name="T15" fmla="*/ 203 h 242"/>
                  <a:gd name="T16" fmla="*/ 173 w 263"/>
                  <a:gd name="T17" fmla="*/ 212 h 242"/>
                  <a:gd name="T18" fmla="*/ 123 w 263"/>
                  <a:gd name="T19" fmla="*/ 228 h 242"/>
                  <a:gd name="T20" fmla="*/ 19 w 263"/>
                  <a:gd name="T21" fmla="*/ 125 h 242"/>
                  <a:gd name="T22" fmla="*/ 64 w 263"/>
                  <a:gd name="T23" fmla="*/ 40 h 242"/>
                  <a:gd name="T24" fmla="*/ 151 w 263"/>
                  <a:gd name="T25" fmla="*/ 18 h 242"/>
                  <a:gd name="T26" fmla="*/ 152 w 263"/>
                  <a:gd name="T27" fmla="*/ 12 h 242"/>
                  <a:gd name="T28" fmla="*/ 9 w 263"/>
                  <a:gd name="T29" fmla="*/ 109 h 242"/>
                  <a:gd name="T30" fmla="*/ 116 w 263"/>
                  <a:gd name="T31" fmla="*/ 241 h 242"/>
                  <a:gd name="T32" fmla="*/ 244 w 263"/>
                  <a:gd name="T33" fmla="*/ 143 h 242"/>
                  <a:gd name="T34" fmla="*/ 161 w 263"/>
                  <a:gd name="T35" fmla="*/ 16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3" h="242">
                    <a:moveTo>
                      <a:pt x="161" y="16"/>
                    </a:moveTo>
                    <a:cubicBezTo>
                      <a:pt x="154" y="16"/>
                      <a:pt x="154" y="27"/>
                      <a:pt x="161" y="28"/>
                    </a:cubicBezTo>
                    <a:cubicBezTo>
                      <a:pt x="224" y="34"/>
                      <a:pt x="252" y="97"/>
                      <a:pt x="229" y="151"/>
                    </a:cubicBezTo>
                    <a:cubicBezTo>
                      <a:pt x="219" y="175"/>
                      <a:pt x="201" y="195"/>
                      <a:pt x="179" y="208"/>
                    </a:cubicBezTo>
                    <a:cubicBezTo>
                      <a:pt x="179" y="206"/>
                      <a:pt x="178" y="204"/>
                      <a:pt x="177" y="202"/>
                    </a:cubicBezTo>
                    <a:cubicBezTo>
                      <a:pt x="176" y="199"/>
                      <a:pt x="174" y="196"/>
                      <a:pt x="174" y="192"/>
                    </a:cubicBezTo>
                    <a:cubicBezTo>
                      <a:pt x="174" y="188"/>
                      <a:pt x="168" y="188"/>
                      <a:pt x="168" y="192"/>
                    </a:cubicBezTo>
                    <a:cubicBezTo>
                      <a:pt x="168" y="196"/>
                      <a:pt x="168" y="199"/>
                      <a:pt x="169" y="203"/>
                    </a:cubicBezTo>
                    <a:cubicBezTo>
                      <a:pt x="170" y="206"/>
                      <a:pt x="170" y="210"/>
                      <a:pt x="173" y="212"/>
                    </a:cubicBezTo>
                    <a:cubicBezTo>
                      <a:pt x="158" y="221"/>
                      <a:pt x="141" y="226"/>
                      <a:pt x="123" y="228"/>
                    </a:cubicBezTo>
                    <a:cubicBezTo>
                      <a:pt x="61" y="235"/>
                      <a:pt x="18" y="184"/>
                      <a:pt x="19" y="125"/>
                    </a:cubicBezTo>
                    <a:cubicBezTo>
                      <a:pt x="19" y="91"/>
                      <a:pt x="36" y="59"/>
                      <a:pt x="64" y="40"/>
                    </a:cubicBezTo>
                    <a:cubicBezTo>
                      <a:pt x="90" y="23"/>
                      <a:pt x="122" y="22"/>
                      <a:pt x="151" y="18"/>
                    </a:cubicBezTo>
                    <a:cubicBezTo>
                      <a:pt x="155" y="18"/>
                      <a:pt x="156" y="12"/>
                      <a:pt x="152" y="12"/>
                    </a:cubicBezTo>
                    <a:cubicBezTo>
                      <a:pt x="86" y="0"/>
                      <a:pt x="18" y="41"/>
                      <a:pt x="9" y="109"/>
                    </a:cubicBezTo>
                    <a:cubicBezTo>
                      <a:pt x="0" y="180"/>
                      <a:pt x="44" y="239"/>
                      <a:pt x="116" y="241"/>
                    </a:cubicBezTo>
                    <a:cubicBezTo>
                      <a:pt x="174" y="242"/>
                      <a:pt x="226" y="196"/>
                      <a:pt x="244" y="143"/>
                    </a:cubicBezTo>
                    <a:cubicBezTo>
                      <a:pt x="263" y="85"/>
                      <a:pt x="221" y="22"/>
                      <a:pt x="161"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2" name="Freeform 348"/>
              <p:cNvSpPr/>
              <p:nvPr/>
            </p:nvSpPr>
            <p:spPr bwMode="auto">
              <a:xfrm>
                <a:off x="1787" y="-1308"/>
                <a:ext cx="28" cy="50"/>
              </a:xfrm>
              <a:custGeom>
                <a:avLst/>
                <a:gdLst>
                  <a:gd name="T0" fmla="*/ 5 w 14"/>
                  <a:gd name="T1" fmla="*/ 4 h 25"/>
                  <a:gd name="T2" fmla="*/ 1 w 14"/>
                  <a:gd name="T3" fmla="*/ 20 h 25"/>
                  <a:gd name="T4" fmla="*/ 7 w 14"/>
                  <a:gd name="T5" fmla="*/ 21 h 25"/>
                  <a:gd name="T6" fmla="*/ 13 w 14"/>
                  <a:gd name="T7" fmla="*/ 7 h 25"/>
                  <a:gd name="T8" fmla="*/ 5 w 14"/>
                  <a:gd name="T9" fmla="*/ 4 h 25"/>
                </a:gdLst>
                <a:ahLst/>
                <a:cxnLst>
                  <a:cxn ang="0">
                    <a:pos x="T0" y="T1"/>
                  </a:cxn>
                  <a:cxn ang="0">
                    <a:pos x="T2" y="T3"/>
                  </a:cxn>
                  <a:cxn ang="0">
                    <a:pos x="T4" y="T5"/>
                  </a:cxn>
                  <a:cxn ang="0">
                    <a:pos x="T6" y="T7"/>
                  </a:cxn>
                  <a:cxn ang="0">
                    <a:pos x="T8" y="T9"/>
                  </a:cxn>
                </a:cxnLst>
                <a:rect l="0" t="0" r="r" b="b"/>
                <a:pathLst>
                  <a:path w="14" h="25">
                    <a:moveTo>
                      <a:pt x="5" y="4"/>
                    </a:moveTo>
                    <a:cubicBezTo>
                      <a:pt x="2" y="9"/>
                      <a:pt x="0" y="14"/>
                      <a:pt x="1" y="20"/>
                    </a:cubicBezTo>
                    <a:cubicBezTo>
                      <a:pt x="1" y="24"/>
                      <a:pt x="7" y="25"/>
                      <a:pt x="7" y="21"/>
                    </a:cubicBezTo>
                    <a:cubicBezTo>
                      <a:pt x="8" y="16"/>
                      <a:pt x="11" y="11"/>
                      <a:pt x="13" y="7"/>
                    </a:cubicBezTo>
                    <a:cubicBezTo>
                      <a:pt x="14" y="2"/>
                      <a:pt x="8" y="0"/>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3" name="Freeform 349"/>
              <p:cNvSpPr/>
              <p:nvPr/>
            </p:nvSpPr>
            <p:spPr bwMode="auto">
              <a:xfrm>
                <a:off x="1666" y="-1379"/>
                <a:ext cx="44" cy="39"/>
              </a:xfrm>
              <a:custGeom>
                <a:avLst/>
                <a:gdLst>
                  <a:gd name="T0" fmla="*/ 12 w 22"/>
                  <a:gd name="T1" fmla="*/ 4 h 19"/>
                  <a:gd name="T2" fmla="*/ 3 w 22"/>
                  <a:gd name="T3" fmla="*/ 11 h 19"/>
                  <a:gd name="T4" fmla="*/ 8 w 22"/>
                  <a:gd name="T5" fmla="*/ 16 h 19"/>
                  <a:gd name="T6" fmla="*/ 18 w 22"/>
                  <a:gd name="T7" fmla="*/ 9 h 19"/>
                  <a:gd name="T8" fmla="*/ 12 w 22"/>
                  <a:gd name="T9" fmla="*/ 4 h 19"/>
                </a:gdLst>
                <a:ahLst/>
                <a:cxnLst>
                  <a:cxn ang="0">
                    <a:pos x="T0" y="T1"/>
                  </a:cxn>
                  <a:cxn ang="0">
                    <a:pos x="T2" y="T3"/>
                  </a:cxn>
                  <a:cxn ang="0">
                    <a:pos x="T4" y="T5"/>
                  </a:cxn>
                  <a:cxn ang="0">
                    <a:pos x="T6" y="T7"/>
                  </a:cxn>
                  <a:cxn ang="0">
                    <a:pos x="T8" y="T9"/>
                  </a:cxn>
                </a:cxnLst>
                <a:rect l="0" t="0" r="r" b="b"/>
                <a:pathLst>
                  <a:path w="22" h="19">
                    <a:moveTo>
                      <a:pt x="12" y="4"/>
                    </a:moveTo>
                    <a:cubicBezTo>
                      <a:pt x="10" y="7"/>
                      <a:pt x="6" y="9"/>
                      <a:pt x="3" y="11"/>
                    </a:cubicBezTo>
                    <a:cubicBezTo>
                      <a:pt x="0" y="15"/>
                      <a:pt x="5" y="19"/>
                      <a:pt x="8" y="16"/>
                    </a:cubicBezTo>
                    <a:cubicBezTo>
                      <a:pt x="11" y="14"/>
                      <a:pt x="15" y="12"/>
                      <a:pt x="18" y="9"/>
                    </a:cubicBezTo>
                    <a:cubicBezTo>
                      <a:pt x="22" y="6"/>
                      <a:pt x="16" y="0"/>
                      <a:pt x="1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4" name="Freeform 350"/>
              <p:cNvSpPr/>
              <p:nvPr/>
            </p:nvSpPr>
            <p:spPr bwMode="auto">
              <a:xfrm>
                <a:off x="1644" y="-1465"/>
                <a:ext cx="38" cy="14"/>
              </a:xfrm>
              <a:custGeom>
                <a:avLst/>
                <a:gdLst>
                  <a:gd name="T0" fmla="*/ 14 w 19"/>
                  <a:gd name="T1" fmla="*/ 0 h 7"/>
                  <a:gd name="T2" fmla="*/ 4 w 19"/>
                  <a:gd name="T3" fmla="*/ 0 h 7"/>
                  <a:gd name="T4" fmla="*/ 4 w 19"/>
                  <a:gd name="T5" fmla="*/ 7 h 7"/>
                  <a:gd name="T6" fmla="*/ 14 w 19"/>
                  <a:gd name="T7" fmla="*/ 7 h 7"/>
                  <a:gd name="T8" fmla="*/ 14 w 19"/>
                  <a:gd name="T9" fmla="*/ 0 h 7"/>
                </a:gdLst>
                <a:ahLst/>
                <a:cxnLst>
                  <a:cxn ang="0">
                    <a:pos x="T0" y="T1"/>
                  </a:cxn>
                  <a:cxn ang="0">
                    <a:pos x="T2" y="T3"/>
                  </a:cxn>
                  <a:cxn ang="0">
                    <a:pos x="T4" y="T5"/>
                  </a:cxn>
                  <a:cxn ang="0">
                    <a:pos x="T6" y="T7"/>
                  </a:cxn>
                  <a:cxn ang="0">
                    <a:pos x="T8" y="T9"/>
                  </a:cxn>
                </a:cxnLst>
                <a:rect l="0" t="0" r="r" b="b"/>
                <a:pathLst>
                  <a:path w="19" h="7">
                    <a:moveTo>
                      <a:pt x="14" y="0"/>
                    </a:moveTo>
                    <a:cubicBezTo>
                      <a:pt x="11" y="0"/>
                      <a:pt x="8" y="0"/>
                      <a:pt x="4" y="0"/>
                    </a:cubicBezTo>
                    <a:cubicBezTo>
                      <a:pt x="0" y="0"/>
                      <a:pt x="0" y="6"/>
                      <a:pt x="4" y="7"/>
                    </a:cubicBezTo>
                    <a:cubicBezTo>
                      <a:pt x="8" y="7"/>
                      <a:pt x="11" y="7"/>
                      <a:pt x="14" y="7"/>
                    </a:cubicBezTo>
                    <a:cubicBezTo>
                      <a:pt x="19" y="7"/>
                      <a:pt x="19" y="0"/>
                      <a:pt x="1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5" name="Freeform 351"/>
              <p:cNvSpPr/>
              <p:nvPr/>
            </p:nvSpPr>
            <p:spPr bwMode="auto">
              <a:xfrm>
                <a:off x="1686" y="-1556"/>
                <a:ext cx="22" cy="28"/>
              </a:xfrm>
              <a:custGeom>
                <a:avLst/>
                <a:gdLst>
                  <a:gd name="T0" fmla="*/ 8 w 11"/>
                  <a:gd name="T1" fmla="*/ 5 h 14"/>
                  <a:gd name="T2" fmla="*/ 6 w 11"/>
                  <a:gd name="T3" fmla="*/ 4 h 14"/>
                  <a:gd name="T4" fmla="*/ 0 w 11"/>
                  <a:gd name="T5" fmla="*/ 5 h 14"/>
                  <a:gd name="T6" fmla="*/ 5 w 11"/>
                  <a:gd name="T7" fmla="*/ 13 h 14"/>
                  <a:gd name="T8" fmla="*/ 10 w 11"/>
                  <a:gd name="T9" fmla="*/ 11 h 14"/>
                  <a:gd name="T10" fmla="*/ 8 w 11"/>
                  <a:gd name="T11" fmla="*/ 5 h 14"/>
                </a:gdLst>
                <a:ahLst/>
                <a:cxnLst>
                  <a:cxn ang="0">
                    <a:pos x="T0" y="T1"/>
                  </a:cxn>
                  <a:cxn ang="0">
                    <a:pos x="T2" y="T3"/>
                  </a:cxn>
                  <a:cxn ang="0">
                    <a:pos x="T4" y="T5"/>
                  </a:cxn>
                  <a:cxn ang="0">
                    <a:pos x="T6" y="T7"/>
                  </a:cxn>
                  <a:cxn ang="0">
                    <a:pos x="T8" y="T9"/>
                  </a:cxn>
                  <a:cxn ang="0">
                    <a:pos x="T10" y="T11"/>
                  </a:cxn>
                </a:cxnLst>
                <a:rect l="0" t="0" r="r" b="b"/>
                <a:pathLst>
                  <a:path w="11" h="14">
                    <a:moveTo>
                      <a:pt x="8" y="5"/>
                    </a:moveTo>
                    <a:cubicBezTo>
                      <a:pt x="8" y="4"/>
                      <a:pt x="7" y="4"/>
                      <a:pt x="6" y="4"/>
                    </a:cubicBezTo>
                    <a:cubicBezTo>
                      <a:pt x="5" y="0"/>
                      <a:pt x="0" y="1"/>
                      <a:pt x="0" y="5"/>
                    </a:cubicBezTo>
                    <a:cubicBezTo>
                      <a:pt x="0" y="8"/>
                      <a:pt x="2" y="11"/>
                      <a:pt x="5" y="13"/>
                    </a:cubicBezTo>
                    <a:cubicBezTo>
                      <a:pt x="7" y="14"/>
                      <a:pt x="10" y="14"/>
                      <a:pt x="10" y="11"/>
                    </a:cubicBezTo>
                    <a:cubicBezTo>
                      <a:pt x="11" y="9"/>
                      <a:pt x="10" y="7"/>
                      <a:pt x="8"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6" name="Freeform 352"/>
              <p:cNvSpPr/>
              <p:nvPr/>
            </p:nvSpPr>
            <p:spPr bwMode="auto">
              <a:xfrm>
                <a:off x="1775" y="-1643"/>
                <a:ext cx="30" cy="47"/>
              </a:xfrm>
              <a:custGeom>
                <a:avLst/>
                <a:gdLst>
                  <a:gd name="T0" fmla="*/ 12 w 15"/>
                  <a:gd name="T1" fmla="*/ 16 h 23"/>
                  <a:gd name="T2" fmla="*/ 5 w 15"/>
                  <a:gd name="T3" fmla="*/ 4 h 23"/>
                  <a:gd name="T4" fmla="*/ 0 w 15"/>
                  <a:gd name="T5" fmla="*/ 4 h 23"/>
                  <a:gd name="T6" fmla="*/ 8 w 15"/>
                  <a:gd name="T7" fmla="*/ 21 h 23"/>
                  <a:gd name="T8" fmla="*/ 12 w 15"/>
                  <a:gd name="T9" fmla="*/ 16 h 23"/>
                </a:gdLst>
                <a:ahLst/>
                <a:cxnLst>
                  <a:cxn ang="0">
                    <a:pos x="T0" y="T1"/>
                  </a:cxn>
                  <a:cxn ang="0">
                    <a:pos x="T2" y="T3"/>
                  </a:cxn>
                  <a:cxn ang="0">
                    <a:pos x="T4" y="T5"/>
                  </a:cxn>
                  <a:cxn ang="0">
                    <a:pos x="T6" y="T7"/>
                  </a:cxn>
                  <a:cxn ang="0">
                    <a:pos x="T8" y="T9"/>
                  </a:cxn>
                </a:cxnLst>
                <a:rect l="0" t="0" r="r" b="b"/>
                <a:pathLst>
                  <a:path w="15" h="23">
                    <a:moveTo>
                      <a:pt x="12" y="16"/>
                    </a:moveTo>
                    <a:cubicBezTo>
                      <a:pt x="8" y="13"/>
                      <a:pt x="6" y="8"/>
                      <a:pt x="5" y="4"/>
                    </a:cubicBezTo>
                    <a:cubicBezTo>
                      <a:pt x="5" y="0"/>
                      <a:pt x="0" y="0"/>
                      <a:pt x="0" y="4"/>
                    </a:cubicBezTo>
                    <a:cubicBezTo>
                      <a:pt x="0" y="10"/>
                      <a:pt x="2" y="18"/>
                      <a:pt x="8" y="21"/>
                    </a:cubicBezTo>
                    <a:cubicBezTo>
                      <a:pt x="12" y="23"/>
                      <a:pt x="15" y="18"/>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7" name="Freeform 353"/>
              <p:cNvSpPr/>
              <p:nvPr/>
            </p:nvSpPr>
            <p:spPr bwMode="auto">
              <a:xfrm>
                <a:off x="1940" y="-1631"/>
                <a:ext cx="34" cy="27"/>
              </a:xfrm>
              <a:custGeom>
                <a:avLst/>
                <a:gdLst>
                  <a:gd name="T0" fmla="*/ 10 w 17"/>
                  <a:gd name="T1" fmla="*/ 1 h 13"/>
                  <a:gd name="T2" fmla="*/ 3 w 17"/>
                  <a:gd name="T3" fmla="*/ 5 h 13"/>
                  <a:gd name="T4" fmla="*/ 8 w 17"/>
                  <a:gd name="T5" fmla="*/ 10 h 13"/>
                  <a:gd name="T6" fmla="*/ 9 w 17"/>
                  <a:gd name="T7" fmla="*/ 10 h 13"/>
                  <a:gd name="T8" fmla="*/ 11 w 17"/>
                  <a:gd name="T9" fmla="*/ 9 h 13"/>
                  <a:gd name="T10" fmla="*/ 10 w 17"/>
                  <a:gd name="T11" fmla="*/ 1 h 13"/>
                </a:gdLst>
                <a:ahLst/>
                <a:cxnLst>
                  <a:cxn ang="0">
                    <a:pos x="T0" y="T1"/>
                  </a:cxn>
                  <a:cxn ang="0">
                    <a:pos x="T2" y="T3"/>
                  </a:cxn>
                  <a:cxn ang="0">
                    <a:pos x="T4" y="T5"/>
                  </a:cxn>
                  <a:cxn ang="0">
                    <a:pos x="T6" y="T7"/>
                  </a:cxn>
                  <a:cxn ang="0">
                    <a:pos x="T8" y="T9"/>
                  </a:cxn>
                  <a:cxn ang="0">
                    <a:pos x="T10" y="T11"/>
                  </a:cxn>
                </a:cxnLst>
                <a:rect l="0" t="0" r="r" b="b"/>
                <a:pathLst>
                  <a:path w="17" h="13">
                    <a:moveTo>
                      <a:pt x="10" y="1"/>
                    </a:moveTo>
                    <a:cubicBezTo>
                      <a:pt x="7" y="1"/>
                      <a:pt x="5" y="3"/>
                      <a:pt x="3" y="5"/>
                    </a:cubicBezTo>
                    <a:cubicBezTo>
                      <a:pt x="0" y="9"/>
                      <a:pt x="5" y="13"/>
                      <a:pt x="8" y="10"/>
                    </a:cubicBezTo>
                    <a:cubicBezTo>
                      <a:pt x="7" y="11"/>
                      <a:pt x="9" y="10"/>
                      <a:pt x="9" y="10"/>
                    </a:cubicBezTo>
                    <a:cubicBezTo>
                      <a:pt x="10" y="10"/>
                      <a:pt x="10" y="9"/>
                      <a:pt x="11" y="9"/>
                    </a:cubicBezTo>
                    <a:cubicBezTo>
                      <a:pt x="17" y="9"/>
                      <a:pt x="16" y="0"/>
                      <a:pt x="1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8" name="Freeform 354"/>
              <p:cNvSpPr/>
              <p:nvPr/>
            </p:nvSpPr>
            <p:spPr bwMode="auto">
              <a:xfrm>
                <a:off x="1988" y="-1562"/>
                <a:ext cx="41" cy="30"/>
              </a:xfrm>
              <a:custGeom>
                <a:avLst/>
                <a:gdLst>
                  <a:gd name="T0" fmla="*/ 13 w 20"/>
                  <a:gd name="T1" fmla="*/ 3 h 15"/>
                  <a:gd name="T2" fmla="*/ 4 w 20"/>
                  <a:gd name="T3" fmla="*/ 8 h 15"/>
                  <a:gd name="T4" fmla="*/ 2 w 20"/>
                  <a:gd name="T5" fmla="*/ 12 h 15"/>
                  <a:gd name="T6" fmla="*/ 19 w 20"/>
                  <a:gd name="T7" fmla="*/ 6 h 15"/>
                  <a:gd name="T8" fmla="*/ 13 w 20"/>
                  <a:gd name="T9" fmla="*/ 3 h 15"/>
                </a:gdLst>
                <a:ahLst/>
                <a:cxnLst>
                  <a:cxn ang="0">
                    <a:pos x="T0" y="T1"/>
                  </a:cxn>
                  <a:cxn ang="0">
                    <a:pos x="T2" y="T3"/>
                  </a:cxn>
                  <a:cxn ang="0">
                    <a:pos x="T4" y="T5"/>
                  </a:cxn>
                  <a:cxn ang="0">
                    <a:pos x="T6" y="T7"/>
                  </a:cxn>
                  <a:cxn ang="0">
                    <a:pos x="T8" y="T9"/>
                  </a:cxn>
                </a:cxnLst>
                <a:rect l="0" t="0" r="r" b="b"/>
                <a:pathLst>
                  <a:path w="20" h="15">
                    <a:moveTo>
                      <a:pt x="13" y="3"/>
                    </a:moveTo>
                    <a:cubicBezTo>
                      <a:pt x="11" y="5"/>
                      <a:pt x="9" y="9"/>
                      <a:pt x="4" y="8"/>
                    </a:cubicBezTo>
                    <a:cubicBezTo>
                      <a:pt x="2" y="7"/>
                      <a:pt x="0" y="11"/>
                      <a:pt x="2" y="12"/>
                    </a:cubicBezTo>
                    <a:cubicBezTo>
                      <a:pt x="8" y="15"/>
                      <a:pt x="18" y="14"/>
                      <a:pt x="19" y="6"/>
                    </a:cubicBezTo>
                    <a:cubicBezTo>
                      <a:pt x="20" y="3"/>
                      <a:pt x="16" y="0"/>
                      <a:pt x="13"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49" name="Freeform 355"/>
              <p:cNvSpPr/>
              <p:nvPr/>
            </p:nvSpPr>
            <p:spPr bwMode="auto">
              <a:xfrm>
                <a:off x="2029" y="-1475"/>
                <a:ext cx="44" cy="28"/>
              </a:xfrm>
              <a:custGeom>
                <a:avLst/>
                <a:gdLst>
                  <a:gd name="T0" fmla="*/ 20 w 22"/>
                  <a:gd name="T1" fmla="*/ 3 h 14"/>
                  <a:gd name="T2" fmla="*/ 3 w 22"/>
                  <a:gd name="T3" fmla="*/ 6 h 14"/>
                  <a:gd name="T4" fmla="*/ 7 w 22"/>
                  <a:gd name="T5" fmla="*/ 12 h 14"/>
                  <a:gd name="T6" fmla="*/ 20 w 22"/>
                  <a:gd name="T7" fmla="*/ 9 h 14"/>
                  <a:gd name="T8" fmla="*/ 20 w 22"/>
                  <a:gd name="T9" fmla="*/ 3 h 14"/>
                </a:gdLst>
                <a:ahLst/>
                <a:cxnLst>
                  <a:cxn ang="0">
                    <a:pos x="T0" y="T1"/>
                  </a:cxn>
                  <a:cxn ang="0">
                    <a:pos x="T2" y="T3"/>
                  </a:cxn>
                  <a:cxn ang="0">
                    <a:pos x="T4" y="T5"/>
                  </a:cxn>
                  <a:cxn ang="0">
                    <a:pos x="T6" y="T7"/>
                  </a:cxn>
                  <a:cxn ang="0">
                    <a:pos x="T8" y="T9"/>
                  </a:cxn>
                </a:cxnLst>
                <a:rect l="0" t="0" r="r" b="b"/>
                <a:pathLst>
                  <a:path w="22" h="14">
                    <a:moveTo>
                      <a:pt x="20" y="3"/>
                    </a:moveTo>
                    <a:cubicBezTo>
                      <a:pt x="15" y="0"/>
                      <a:pt x="7" y="2"/>
                      <a:pt x="3" y="6"/>
                    </a:cubicBezTo>
                    <a:cubicBezTo>
                      <a:pt x="0" y="9"/>
                      <a:pt x="4" y="14"/>
                      <a:pt x="7" y="12"/>
                    </a:cubicBezTo>
                    <a:cubicBezTo>
                      <a:pt x="11" y="9"/>
                      <a:pt x="16" y="11"/>
                      <a:pt x="20" y="9"/>
                    </a:cubicBezTo>
                    <a:cubicBezTo>
                      <a:pt x="22" y="8"/>
                      <a:pt x="22" y="4"/>
                      <a:pt x="2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0" name="Freeform 356"/>
              <p:cNvSpPr/>
              <p:nvPr/>
            </p:nvSpPr>
            <p:spPr bwMode="auto">
              <a:xfrm>
                <a:off x="1997" y="-1397"/>
                <a:ext cx="36" cy="24"/>
              </a:xfrm>
              <a:custGeom>
                <a:avLst/>
                <a:gdLst>
                  <a:gd name="T0" fmla="*/ 5 w 18"/>
                  <a:gd name="T1" fmla="*/ 0 h 12"/>
                  <a:gd name="T2" fmla="*/ 4 w 18"/>
                  <a:gd name="T3" fmla="*/ 7 h 12"/>
                  <a:gd name="T4" fmla="*/ 9 w 18"/>
                  <a:gd name="T5" fmla="*/ 9 h 12"/>
                  <a:gd name="T6" fmla="*/ 14 w 18"/>
                  <a:gd name="T7" fmla="*/ 12 h 12"/>
                  <a:gd name="T8" fmla="*/ 18 w 18"/>
                  <a:gd name="T9" fmla="*/ 8 h 12"/>
                  <a:gd name="T10" fmla="*/ 5 w 18"/>
                  <a:gd name="T11" fmla="*/ 0 h 12"/>
                </a:gdLst>
                <a:ahLst/>
                <a:cxnLst>
                  <a:cxn ang="0">
                    <a:pos x="T0" y="T1"/>
                  </a:cxn>
                  <a:cxn ang="0">
                    <a:pos x="T2" y="T3"/>
                  </a:cxn>
                  <a:cxn ang="0">
                    <a:pos x="T4" y="T5"/>
                  </a:cxn>
                  <a:cxn ang="0">
                    <a:pos x="T6" y="T7"/>
                  </a:cxn>
                  <a:cxn ang="0">
                    <a:pos x="T8" y="T9"/>
                  </a:cxn>
                  <a:cxn ang="0">
                    <a:pos x="T10" y="T11"/>
                  </a:cxn>
                </a:cxnLst>
                <a:rect l="0" t="0" r="r" b="b"/>
                <a:pathLst>
                  <a:path w="18" h="12">
                    <a:moveTo>
                      <a:pt x="5" y="0"/>
                    </a:moveTo>
                    <a:cubicBezTo>
                      <a:pt x="1" y="0"/>
                      <a:pt x="0" y="6"/>
                      <a:pt x="4" y="7"/>
                    </a:cubicBezTo>
                    <a:cubicBezTo>
                      <a:pt x="6" y="7"/>
                      <a:pt x="7" y="8"/>
                      <a:pt x="9" y="9"/>
                    </a:cubicBezTo>
                    <a:cubicBezTo>
                      <a:pt x="11" y="10"/>
                      <a:pt x="12" y="12"/>
                      <a:pt x="14" y="12"/>
                    </a:cubicBezTo>
                    <a:cubicBezTo>
                      <a:pt x="16" y="12"/>
                      <a:pt x="18" y="10"/>
                      <a:pt x="18" y="8"/>
                    </a:cubicBezTo>
                    <a:cubicBezTo>
                      <a:pt x="18" y="3"/>
                      <a:pt x="9" y="0"/>
                      <a:pt x="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1" name="Freeform 357"/>
              <p:cNvSpPr>
                <a:spLocks noEditPoints="1"/>
              </p:cNvSpPr>
              <p:nvPr/>
            </p:nvSpPr>
            <p:spPr bwMode="auto">
              <a:xfrm>
                <a:off x="1730" y="-1639"/>
                <a:ext cx="178" cy="273"/>
              </a:xfrm>
              <a:custGeom>
                <a:avLst/>
                <a:gdLst>
                  <a:gd name="T0" fmla="*/ 81 w 88"/>
                  <a:gd name="T1" fmla="*/ 2 h 135"/>
                  <a:gd name="T2" fmla="*/ 76 w 88"/>
                  <a:gd name="T3" fmla="*/ 1 h 135"/>
                  <a:gd name="T4" fmla="*/ 60 w 88"/>
                  <a:gd name="T5" fmla="*/ 82 h 135"/>
                  <a:gd name="T6" fmla="*/ 61 w 88"/>
                  <a:gd name="T7" fmla="*/ 84 h 135"/>
                  <a:gd name="T8" fmla="*/ 60 w 88"/>
                  <a:gd name="T9" fmla="*/ 85 h 135"/>
                  <a:gd name="T10" fmla="*/ 59 w 88"/>
                  <a:gd name="T11" fmla="*/ 86 h 135"/>
                  <a:gd name="T12" fmla="*/ 2 w 88"/>
                  <a:gd name="T13" fmla="*/ 122 h 135"/>
                  <a:gd name="T14" fmla="*/ 4 w 88"/>
                  <a:gd name="T15" fmla="*/ 131 h 135"/>
                  <a:gd name="T16" fmla="*/ 69 w 88"/>
                  <a:gd name="T17" fmla="*/ 98 h 135"/>
                  <a:gd name="T18" fmla="*/ 70 w 88"/>
                  <a:gd name="T19" fmla="*/ 98 h 135"/>
                  <a:gd name="T20" fmla="*/ 70 w 88"/>
                  <a:gd name="T21" fmla="*/ 97 h 135"/>
                  <a:gd name="T22" fmla="*/ 72 w 88"/>
                  <a:gd name="T23" fmla="*/ 94 h 135"/>
                  <a:gd name="T24" fmla="*/ 73 w 88"/>
                  <a:gd name="T25" fmla="*/ 91 h 135"/>
                  <a:gd name="T26" fmla="*/ 73 w 88"/>
                  <a:gd name="T27" fmla="*/ 91 h 135"/>
                  <a:gd name="T28" fmla="*/ 74 w 88"/>
                  <a:gd name="T29" fmla="*/ 87 h 135"/>
                  <a:gd name="T30" fmla="*/ 74 w 88"/>
                  <a:gd name="T31" fmla="*/ 85 h 135"/>
                  <a:gd name="T32" fmla="*/ 83 w 88"/>
                  <a:gd name="T33" fmla="*/ 37 h 135"/>
                  <a:gd name="T34" fmla="*/ 81 w 88"/>
                  <a:gd name="T35" fmla="*/ 2 h 135"/>
                  <a:gd name="T36" fmla="*/ 16 w 88"/>
                  <a:gd name="T37" fmla="*/ 123 h 135"/>
                  <a:gd name="T38" fmla="*/ 57 w 88"/>
                  <a:gd name="T39" fmla="*/ 93 h 135"/>
                  <a:gd name="T40" fmla="*/ 60 w 88"/>
                  <a:gd name="T41" fmla="*/ 97 h 135"/>
                  <a:gd name="T42" fmla="*/ 16 w 88"/>
                  <a:gd name="T43" fmla="*/ 123 h 135"/>
                  <a:gd name="T44" fmla="*/ 76 w 88"/>
                  <a:gd name="T45" fmla="*/ 42 h 135"/>
                  <a:gd name="T46" fmla="*/ 68 w 88"/>
                  <a:gd name="T47" fmla="*/ 80 h 135"/>
                  <a:gd name="T48" fmla="*/ 67 w 88"/>
                  <a:gd name="T49" fmla="*/ 80 h 135"/>
                  <a:gd name="T50" fmla="*/ 78 w 88"/>
                  <a:gd name="T51" fmla="*/ 10 h 135"/>
                  <a:gd name="T52" fmla="*/ 76 w 88"/>
                  <a:gd name="T53" fmla="*/ 4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8" h="135">
                    <a:moveTo>
                      <a:pt x="81" y="2"/>
                    </a:moveTo>
                    <a:cubicBezTo>
                      <a:pt x="80" y="1"/>
                      <a:pt x="78" y="0"/>
                      <a:pt x="76" y="1"/>
                    </a:cubicBezTo>
                    <a:cubicBezTo>
                      <a:pt x="51" y="17"/>
                      <a:pt x="59" y="58"/>
                      <a:pt x="60" y="82"/>
                    </a:cubicBezTo>
                    <a:cubicBezTo>
                      <a:pt x="60" y="83"/>
                      <a:pt x="60" y="83"/>
                      <a:pt x="61" y="84"/>
                    </a:cubicBezTo>
                    <a:cubicBezTo>
                      <a:pt x="60" y="84"/>
                      <a:pt x="60" y="84"/>
                      <a:pt x="60" y="85"/>
                    </a:cubicBezTo>
                    <a:cubicBezTo>
                      <a:pt x="59" y="85"/>
                      <a:pt x="59" y="86"/>
                      <a:pt x="59" y="86"/>
                    </a:cubicBezTo>
                    <a:cubicBezTo>
                      <a:pt x="38" y="94"/>
                      <a:pt x="16" y="105"/>
                      <a:pt x="2" y="122"/>
                    </a:cubicBezTo>
                    <a:cubicBezTo>
                      <a:pt x="0" y="125"/>
                      <a:pt x="0" y="130"/>
                      <a:pt x="4" y="131"/>
                    </a:cubicBezTo>
                    <a:cubicBezTo>
                      <a:pt x="30" y="135"/>
                      <a:pt x="55" y="119"/>
                      <a:pt x="69" y="98"/>
                    </a:cubicBezTo>
                    <a:cubicBezTo>
                      <a:pt x="70" y="98"/>
                      <a:pt x="70" y="98"/>
                      <a:pt x="70" y="98"/>
                    </a:cubicBezTo>
                    <a:cubicBezTo>
                      <a:pt x="70" y="97"/>
                      <a:pt x="70" y="97"/>
                      <a:pt x="70" y="97"/>
                    </a:cubicBezTo>
                    <a:cubicBezTo>
                      <a:pt x="71" y="96"/>
                      <a:pt x="71" y="95"/>
                      <a:pt x="72" y="94"/>
                    </a:cubicBezTo>
                    <a:cubicBezTo>
                      <a:pt x="72" y="93"/>
                      <a:pt x="73" y="92"/>
                      <a:pt x="73" y="91"/>
                    </a:cubicBezTo>
                    <a:cubicBezTo>
                      <a:pt x="73" y="91"/>
                      <a:pt x="73" y="91"/>
                      <a:pt x="73" y="91"/>
                    </a:cubicBezTo>
                    <a:cubicBezTo>
                      <a:pt x="73" y="90"/>
                      <a:pt x="73" y="88"/>
                      <a:pt x="74" y="87"/>
                    </a:cubicBezTo>
                    <a:cubicBezTo>
                      <a:pt x="74" y="87"/>
                      <a:pt x="74" y="86"/>
                      <a:pt x="74" y="85"/>
                    </a:cubicBezTo>
                    <a:cubicBezTo>
                      <a:pt x="77" y="69"/>
                      <a:pt x="81" y="53"/>
                      <a:pt x="83" y="37"/>
                    </a:cubicBezTo>
                    <a:cubicBezTo>
                      <a:pt x="85" y="26"/>
                      <a:pt x="88" y="10"/>
                      <a:pt x="81" y="2"/>
                    </a:cubicBezTo>
                    <a:close/>
                    <a:moveTo>
                      <a:pt x="16" y="123"/>
                    </a:moveTo>
                    <a:cubicBezTo>
                      <a:pt x="29" y="112"/>
                      <a:pt x="44" y="104"/>
                      <a:pt x="57" y="93"/>
                    </a:cubicBezTo>
                    <a:cubicBezTo>
                      <a:pt x="57" y="95"/>
                      <a:pt x="58" y="96"/>
                      <a:pt x="60" y="97"/>
                    </a:cubicBezTo>
                    <a:cubicBezTo>
                      <a:pt x="49" y="110"/>
                      <a:pt x="33" y="123"/>
                      <a:pt x="16" y="123"/>
                    </a:cubicBezTo>
                    <a:close/>
                    <a:moveTo>
                      <a:pt x="76" y="42"/>
                    </a:moveTo>
                    <a:cubicBezTo>
                      <a:pt x="74" y="54"/>
                      <a:pt x="71" y="67"/>
                      <a:pt x="68" y="80"/>
                    </a:cubicBezTo>
                    <a:cubicBezTo>
                      <a:pt x="68" y="80"/>
                      <a:pt x="67" y="80"/>
                      <a:pt x="67" y="80"/>
                    </a:cubicBezTo>
                    <a:cubicBezTo>
                      <a:pt x="68" y="59"/>
                      <a:pt x="63" y="27"/>
                      <a:pt x="78" y="10"/>
                    </a:cubicBezTo>
                    <a:cubicBezTo>
                      <a:pt x="81" y="18"/>
                      <a:pt x="76" y="36"/>
                      <a:pt x="7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2" name="Freeform 358"/>
              <p:cNvSpPr>
                <a:spLocks noEditPoints="1"/>
              </p:cNvSpPr>
              <p:nvPr/>
            </p:nvSpPr>
            <p:spPr bwMode="auto">
              <a:xfrm>
                <a:off x="1509" y="-1804"/>
                <a:ext cx="209" cy="173"/>
              </a:xfrm>
              <a:custGeom>
                <a:avLst/>
                <a:gdLst>
                  <a:gd name="T0" fmla="*/ 102 w 104"/>
                  <a:gd name="T1" fmla="*/ 33 h 86"/>
                  <a:gd name="T2" fmla="*/ 58 w 104"/>
                  <a:gd name="T3" fmla="*/ 1 h 86"/>
                  <a:gd name="T4" fmla="*/ 20 w 104"/>
                  <a:gd name="T5" fmla="*/ 23 h 86"/>
                  <a:gd name="T6" fmla="*/ 35 w 104"/>
                  <a:gd name="T7" fmla="*/ 86 h 86"/>
                  <a:gd name="T8" fmla="*/ 39 w 104"/>
                  <a:gd name="T9" fmla="*/ 84 h 86"/>
                  <a:gd name="T10" fmla="*/ 41 w 104"/>
                  <a:gd name="T11" fmla="*/ 85 h 86"/>
                  <a:gd name="T12" fmla="*/ 65 w 104"/>
                  <a:gd name="T13" fmla="*/ 69 h 86"/>
                  <a:gd name="T14" fmla="*/ 101 w 104"/>
                  <a:gd name="T15" fmla="*/ 39 h 86"/>
                  <a:gd name="T16" fmla="*/ 102 w 104"/>
                  <a:gd name="T17" fmla="*/ 33 h 86"/>
                  <a:gd name="T18" fmla="*/ 63 w 104"/>
                  <a:gd name="T19" fmla="*/ 58 h 86"/>
                  <a:gd name="T20" fmla="*/ 39 w 104"/>
                  <a:gd name="T21" fmla="*/ 80 h 86"/>
                  <a:gd name="T22" fmla="*/ 36 w 104"/>
                  <a:gd name="T23" fmla="*/ 77 h 86"/>
                  <a:gd name="T24" fmla="*/ 28 w 104"/>
                  <a:gd name="T25" fmla="*/ 29 h 86"/>
                  <a:gd name="T26" fmla="*/ 56 w 104"/>
                  <a:gd name="T27" fmla="*/ 11 h 86"/>
                  <a:gd name="T28" fmla="*/ 91 w 104"/>
                  <a:gd name="T29" fmla="*/ 34 h 86"/>
                  <a:gd name="T30" fmla="*/ 63 w 104"/>
                  <a:gd name="T31" fmla="*/ 58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 h="86">
                    <a:moveTo>
                      <a:pt x="102" y="33"/>
                    </a:moveTo>
                    <a:cubicBezTo>
                      <a:pt x="92" y="17"/>
                      <a:pt x="78" y="2"/>
                      <a:pt x="58" y="1"/>
                    </a:cubicBezTo>
                    <a:cubicBezTo>
                      <a:pt x="42" y="0"/>
                      <a:pt x="29" y="11"/>
                      <a:pt x="20" y="23"/>
                    </a:cubicBezTo>
                    <a:cubicBezTo>
                      <a:pt x="6" y="42"/>
                      <a:pt x="0" y="86"/>
                      <a:pt x="35" y="86"/>
                    </a:cubicBezTo>
                    <a:cubicBezTo>
                      <a:pt x="37" y="86"/>
                      <a:pt x="38" y="85"/>
                      <a:pt x="39" y="84"/>
                    </a:cubicBezTo>
                    <a:cubicBezTo>
                      <a:pt x="39" y="85"/>
                      <a:pt x="40" y="85"/>
                      <a:pt x="41" y="85"/>
                    </a:cubicBezTo>
                    <a:cubicBezTo>
                      <a:pt x="48" y="86"/>
                      <a:pt x="59" y="73"/>
                      <a:pt x="65" y="69"/>
                    </a:cubicBezTo>
                    <a:cubicBezTo>
                      <a:pt x="77" y="59"/>
                      <a:pt x="88" y="49"/>
                      <a:pt x="101" y="39"/>
                    </a:cubicBezTo>
                    <a:cubicBezTo>
                      <a:pt x="103" y="38"/>
                      <a:pt x="104" y="35"/>
                      <a:pt x="102" y="33"/>
                    </a:cubicBezTo>
                    <a:close/>
                    <a:moveTo>
                      <a:pt x="63" y="58"/>
                    </a:moveTo>
                    <a:cubicBezTo>
                      <a:pt x="57" y="63"/>
                      <a:pt x="43" y="72"/>
                      <a:pt x="39" y="80"/>
                    </a:cubicBezTo>
                    <a:cubicBezTo>
                      <a:pt x="39" y="78"/>
                      <a:pt x="38" y="77"/>
                      <a:pt x="36" y="77"/>
                    </a:cubicBezTo>
                    <a:cubicBezTo>
                      <a:pt x="11" y="73"/>
                      <a:pt x="17" y="46"/>
                      <a:pt x="28" y="29"/>
                    </a:cubicBezTo>
                    <a:cubicBezTo>
                      <a:pt x="34" y="20"/>
                      <a:pt x="44" y="12"/>
                      <a:pt x="56" y="11"/>
                    </a:cubicBezTo>
                    <a:cubicBezTo>
                      <a:pt x="71" y="10"/>
                      <a:pt x="83" y="23"/>
                      <a:pt x="91" y="34"/>
                    </a:cubicBezTo>
                    <a:cubicBezTo>
                      <a:pt x="82" y="42"/>
                      <a:pt x="72" y="50"/>
                      <a:pt x="63"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3" name="Freeform 359"/>
              <p:cNvSpPr/>
              <p:nvPr/>
            </p:nvSpPr>
            <p:spPr bwMode="auto">
              <a:xfrm>
                <a:off x="1575" y="-1756"/>
                <a:ext cx="50" cy="67"/>
              </a:xfrm>
              <a:custGeom>
                <a:avLst/>
                <a:gdLst>
                  <a:gd name="T0" fmla="*/ 15 w 25"/>
                  <a:gd name="T1" fmla="*/ 3 h 33"/>
                  <a:gd name="T2" fmla="*/ 11 w 25"/>
                  <a:gd name="T3" fmla="*/ 5 h 33"/>
                  <a:gd name="T4" fmla="*/ 2 w 25"/>
                  <a:gd name="T5" fmla="*/ 6 h 33"/>
                  <a:gd name="T6" fmla="*/ 1 w 25"/>
                  <a:gd name="T7" fmla="*/ 28 h 33"/>
                  <a:gd name="T8" fmla="*/ 8 w 25"/>
                  <a:gd name="T9" fmla="*/ 28 h 33"/>
                  <a:gd name="T10" fmla="*/ 8 w 25"/>
                  <a:gd name="T11" fmla="*/ 26 h 33"/>
                  <a:gd name="T12" fmla="*/ 15 w 25"/>
                  <a:gd name="T13" fmla="*/ 21 h 33"/>
                  <a:gd name="T14" fmla="*/ 20 w 25"/>
                  <a:gd name="T15" fmla="*/ 13 h 33"/>
                  <a:gd name="T16" fmla="*/ 15 w 25"/>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3">
                    <a:moveTo>
                      <a:pt x="15" y="3"/>
                    </a:moveTo>
                    <a:cubicBezTo>
                      <a:pt x="14" y="4"/>
                      <a:pt x="13" y="4"/>
                      <a:pt x="11" y="5"/>
                    </a:cubicBezTo>
                    <a:cubicBezTo>
                      <a:pt x="10" y="0"/>
                      <a:pt x="1" y="0"/>
                      <a:pt x="2" y="6"/>
                    </a:cubicBezTo>
                    <a:cubicBezTo>
                      <a:pt x="2" y="14"/>
                      <a:pt x="0" y="21"/>
                      <a:pt x="1" y="28"/>
                    </a:cubicBezTo>
                    <a:cubicBezTo>
                      <a:pt x="1" y="33"/>
                      <a:pt x="8" y="33"/>
                      <a:pt x="8" y="28"/>
                    </a:cubicBezTo>
                    <a:cubicBezTo>
                      <a:pt x="8" y="27"/>
                      <a:pt x="8" y="27"/>
                      <a:pt x="8" y="26"/>
                    </a:cubicBezTo>
                    <a:cubicBezTo>
                      <a:pt x="11" y="26"/>
                      <a:pt x="14" y="25"/>
                      <a:pt x="15" y="21"/>
                    </a:cubicBezTo>
                    <a:cubicBezTo>
                      <a:pt x="15" y="17"/>
                      <a:pt x="18" y="15"/>
                      <a:pt x="20" y="13"/>
                    </a:cubicBezTo>
                    <a:cubicBezTo>
                      <a:pt x="25" y="9"/>
                      <a:pt x="20" y="2"/>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4" name="Freeform 360"/>
              <p:cNvSpPr/>
              <p:nvPr/>
            </p:nvSpPr>
            <p:spPr bwMode="auto">
              <a:xfrm>
                <a:off x="1577" y="-1994"/>
                <a:ext cx="575" cy="333"/>
              </a:xfrm>
              <a:custGeom>
                <a:avLst/>
                <a:gdLst>
                  <a:gd name="T0" fmla="*/ 260 w 285"/>
                  <a:gd name="T1" fmla="*/ 81 h 165"/>
                  <a:gd name="T2" fmla="*/ 224 w 285"/>
                  <a:gd name="T3" fmla="*/ 71 h 165"/>
                  <a:gd name="T4" fmla="*/ 222 w 285"/>
                  <a:gd name="T5" fmla="*/ 66 h 165"/>
                  <a:gd name="T6" fmla="*/ 177 w 285"/>
                  <a:gd name="T7" fmla="*/ 11 h 165"/>
                  <a:gd name="T8" fmla="*/ 108 w 285"/>
                  <a:gd name="T9" fmla="*/ 10 h 165"/>
                  <a:gd name="T10" fmla="*/ 48 w 285"/>
                  <a:gd name="T11" fmla="*/ 28 h 165"/>
                  <a:gd name="T12" fmla="*/ 3 w 285"/>
                  <a:gd name="T13" fmla="*/ 93 h 165"/>
                  <a:gd name="T14" fmla="*/ 7 w 285"/>
                  <a:gd name="T15" fmla="*/ 98 h 165"/>
                  <a:gd name="T16" fmla="*/ 32 w 285"/>
                  <a:gd name="T17" fmla="*/ 67 h 165"/>
                  <a:gd name="T18" fmla="*/ 94 w 285"/>
                  <a:gd name="T19" fmla="*/ 25 h 165"/>
                  <a:gd name="T20" fmla="*/ 165 w 285"/>
                  <a:gd name="T21" fmla="*/ 22 h 165"/>
                  <a:gd name="T22" fmla="*/ 213 w 285"/>
                  <a:gd name="T23" fmla="*/ 75 h 165"/>
                  <a:gd name="T24" fmla="*/ 186 w 285"/>
                  <a:gd name="T25" fmla="*/ 97 h 165"/>
                  <a:gd name="T26" fmla="*/ 195 w 285"/>
                  <a:gd name="T27" fmla="*/ 103 h 165"/>
                  <a:gd name="T28" fmla="*/ 254 w 285"/>
                  <a:gd name="T29" fmla="*/ 91 h 165"/>
                  <a:gd name="T30" fmla="*/ 253 w 285"/>
                  <a:gd name="T31" fmla="*/ 150 h 165"/>
                  <a:gd name="T32" fmla="*/ 218 w 285"/>
                  <a:gd name="T33" fmla="*/ 119 h 165"/>
                  <a:gd name="T34" fmla="*/ 187 w 285"/>
                  <a:gd name="T35" fmla="*/ 111 h 165"/>
                  <a:gd name="T36" fmla="*/ 189 w 285"/>
                  <a:gd name="T37" fmla="*/ 114 h 165"/>
                  <a:gd name="T38" fmla="*/ 221 w 285"/>
                  <a:gd name="T39" fmla="*/ 135 h 165"/>
                  <a:gd name="T40" fmla="*/ 250 w 285"/>
                  <a:gd name="T41" fmla="*/ 162 h 165"/>
                  <a:gd name="T42" fmla="*/ 258 w 285"/>
                  <a:gd name="T43" fmla="*/ 162 h 165"/>
                  <a:gd name="T44" fmla="*/ 260 w 285"/>
                  <a:gd name="T45" fmla="*/ 81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5" h="165">
                    <a:moveTo>
                      <a:pt x="260" y="81"/>
                    </a:moveTo>
                    <a:cubicBezTo>
                      <a:pt x="249" y="71"/>
                      <a:pt x="236" y="68"/>
                      <a:pt x="224" y="71"/>
                    </a:cubicBezTo>
                    <a:cubicBezTo>
                      <a:pt x="224" y="70"/>
                      <a:pt x="223" y="68"/>
                      <a:pt x="222" y="66"/>
                    </a:cubicBezTo>
                    <a:cubicBezTo>
                      <a:pt x="205" y="48"/>
                      <a:pt x="199" y="25"/>
                      <a:pt x="177" y="11"/>
                    </a:cubicBezTo>
                    <a:cubicBezTo>
                      <a:pt x="159" y="0"/>
                      <a:pt x="127" y="7"/>
                      <a:pt x="108" y="10"/>
                    </a:cubicBezTo>
                    <a:cubicBezTo>
                      <a:pt x="86" y="12"/>
                      <a:pt x="66" y="16"/>
                      <a:pt x="48" y="28"/>
                    </a:cubicBezTo>
                    <a:cubicBezTo>
                      <a:pt x="22" y="45"/>
                      <a:pt x="25" y="76"/>
                      <a:pt x="3" y="93"/>
                    </a:cubicBezTo>
                    <a:cubicBezTo>
                      <a:pt x="0" y="95"/>
                      <a:pt x="4" y="100"/>
                      <a:pt x="7" y="98"/>
                    </a:cubicBezTo>
                    <a:cubicBezTo>
                      <a:pt x="22" y="90"/>
                      <a:pt x="26" y="81"/>
                      <a:pt x="32" y="67"/>
                    </a:cubicBezTo>
                    <a:cubicBezTo>
                      <a:pt x="42" y="42"/>
                      <a:pt x="69" y="30"/>
                      <a:pt x="94" y="25"/>
                    </a:cubicBezTo>
                    <a:cubicBezTo>
                      <a:pt x="116" y="21"/>
                      <a:pt x="142" y="18"/>
                      <a:pt x="165" y="22"/>
                    </a:cubicBezTo>
                    <a:cubicBezTo>
                      <a:pt x="188" y="25"/>
                      <a:pt x="198" y="60"/>
                      <a:pt x="213" y="75"/>
                    </a:cubicBezTo>
                    <a:cubicBezTo>
                      <a:pt x="202" y="80"/>
                      <a:pt x="193" y="88"/>
                      <a:pt x="186" y="97"/>
                    </a:cubicBezTo>
                    <a:cubicBezTo>
                      <a:pt x="182" y="103"/>
                      <a:pt x="191" y="108"/>
                      <a:pt x="195" y="103"/>
                    </a:cubicBezTo>
                    <a:cubicBezTo>
                      <a:pt x="210" y="84"/>
                      <a:pt x="234" y="72"/>
                      <a:pt x="254" y="91"/>
                    </a:cubicBezTo>
                    <a:cubicBezTo>
                      <a:pt x="271" y="108"/>
                      <a:pt x="266" y="132"/>
                      <a:pt x="253" y="150"/>
                    </a:cubicBezTo>
                    <a:cubicBezTo>
                      <a:pt x="242" y="139"/>
                      <a:pt x="231" y="128"/>
                      <a:pt x="218" y="119"/>
                    </a:cubicBezTo>
                    <a:cubicBezTo>
                      <a:pt x="211" y="113"/>
                      <a:pt x="195" y="101"/>
                      <a:pt x="187" y="111"/>
                    </a:cubicBezTo>
                    <a:cubicBezTo>
                      <a:pt x="185" y="112"/>
                      <a:pt x="187" y="115"/>
                      <a:pt x="189" y="114"/>
                    </a:cubicBezTo>
                    <a:cubicBezTo>
                      <a:pt x="196" y="110"/>
                      <a:pt x="216" y="131"/>
                      <a:pt x="221" y="135"/>
                    </a:cubicBezTo>
                    <a:cubicBezTo>
                      <a:pt x="231" y="144"/>
                      <a:pt x="240" y="153"/>
                      <a:pt x="250" y="162"/>
                    </a:cubicBezTo>
                    <a:cubicBezTo>
                      <a:pt x="252" y="165"/>
                      <a:pt x="256" y="165"/>
                      <a:pt x="258" y="162"/>
                    </a:cubicBezTo>
                    <a:cubicBezTo>
                      <a:pt x="278" y="139"/>
                      <a:pt x="285" y="104"/>
                      <a:pt x="260" y="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5" name="Freeform 361"/>
              <p:cNvSpPr/>
              <p:nvPr/>
            </p:nvSpPr>
            <p:spPr bwMode="auto">
              <a:xfrm>
                <a:off x="1993" y="-1814"/>
                <a:ext cx="58" cy="58"/>
              </a:xfrm>
              <a:custGeom>
                <a:avLst/>
                <a:gdLst>
                  <a:gd name="T0" fmla="*/ 28 w 29"/>
                  <a:gd name="T1" fmla="*/ 22 h 29"/>
                  <a:gd name="T2" fmla="*/ 23 w 29"/>
                  <a:gd name="T3" fmla="*/ 14 h 29"/>
                  <a:gd name="T4" fmla="*/ 15 w 29"/>
                  <a:gd name="T5" fmla="*/ 8 h 29"/>
                  <a:gd name="T6" fmla="*/ 12 w 29"/>
                  <a:gd name="T7" fmla="*/ 8 h 29"/>
                  <a:gd name="T8" fmla="*/ 11 w 29"/>
                  <a:gd name="T9" fmla="*/ 6 h 29"/>
                  <a:gd name="T10" fmla="*/ 2 w 29"/>
                  <a:gd name="T11" fmla="*/ 5 h 29"/>
                  <a:gd name="T12" fmla="*/ 0 w 29"/>
                  <a:gd name="T13" fmla="*/ 18 h 29"/>
                  <a:gd name="T14" fmla="*/ 4 w 29"/>
                  <a:gd name="T15" fmla="*/ 22 h 29"/>
                  <a:gd name="T16" fmla="*/ 14 w 29"/>
                  <a:gd name="T17" fmla="*/ 22 h 29"/>
                  <a:gd name="T18" fmla="*/ 22 w 29"/>
                  <a:gd name="T19" fmla="*/ 27 h 29"/>
                  <a:gd name="T20" fmla="*/ 28 w 29"/>
                  <a:gd name="T21" fmla="*/ 2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9">
                    <a:moveTo>
                      <a:pt x="28" y="22"/>
                    </a:moveTo>
                    <a:cubicBezTo>
                      <a:pt x="27" y="19"/>
                      <a:pt x="25" y="17"/>
                      <a:pt x="23" y="14"/>
                    </a:cubicBezTo>
                    <a:cubicBezTo>
                      <a:pt x="21" y="12"/>
                      <a:pt x="18" y="9"/>
                      <a:pt x="15" y="8"/>
                    </a:cubicBezTo>
                    <a:cubicBezTo>
                      <a:pt x="14" y="7"/>
                      <a:pt x="13" y="8"/>
                      <a:pt x="12" y="8"/>
                    </a:cubicBezTo>
                    <a:cubicBezTo>
                      <a:pt x="12" y="7"/>
                      <a:pt x="12" y="7"/>
                      <a:pt x="11" y="6"/>
                    </a:cubicBezTo>
                    <a:cubicBezTo>
                      <a:pt x="11" y="0"/>
                      <a:pt x="4" y="0"/>
                      <a:pt x="2" y="5"/>
                    </a:cubicBezTo>
                    <a:cubicBezTo>
                      <a:pt x="0" y="9"/>
                      <a:pt x="0" y="13"/>
                      <a:pt x="0" y="18"/>
                    </a:cubicBezTo>
                    <a:cubicBezTo>
                      <a:pt x="1" y="20"/>
                      <a:pt x="2" y="22"/>
                      <a:pt x="4" y="22"/>
                    </a:cubicBezTo>
                    <a:cubicBezTo>
                      <a:pt x="5" y="27"/>
                      <a:pt x="13" y="27"/>
                      <a:pt x="14" y="22"/>
                    </a:cubicBezTo>
                    <a:cubicBezTo>
                      <a:pt x="17" y="24"/>
                      <a:pt x="19" y="26"/>
                      <a:pt x="22" y="27"/>
                    </a:cubicBezTo>
                    <a:cubicBezTo>
                      <a:pt x="25" y="29"/>
                      <a:pt x="29" y="25"/>
                      <a:pt x="28"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6" name="Freeform 362"/>
              <p:cNvSpPr/>
              <p:nvPr/>
            </p:nvSpPr>
            <p:spPr bwMode="auto">
              <a:xfrm>
                <a:off x="5988" y="2478"/>
                <a:ext cx="357" cy="331"/>
              </a:xfrm>
              <a:custGeom>
                <a:avLst/>
                <a:gdLst>
                  <a:gd name="T0" fmla="*/ 165 w 177"/>
                  <a:gd name="T1" fmla="*/ 13 h 164"/>
                  <a:gd name="T2" fmla="*/ 126 w 177"/>
                  <a:gd name="T3" fmla="*/ 36 h 164"/>
                  <a:gd name="T4" fmla="*/ 40 w 177"/>
                  <a:gd name="T5" fmla="*/ 45 h 164"/>
                  <a:gd name="T6" fmla="*/ 46 w 177"/>
                  <a:gd name="T7" fmla="*/ 159 h 164"/>
                  <a:gd name="T8" fmla="*/ 50 w 177"/>
                  <a:gd name="T9" fmla="*/ 153 h 164"/>
                  <a:gd name="T10" fmla="*/ 46 w 177"/>
                  <a:gd name="T11" fmla="*/ 59 h 164"/>
                  <a:gd name="T12" fmla="*/ 83 w 177"/>
                  <a:gd name="T13" fmla="*/ 27 h 164"/>
                  <a:gd name="T14" fmla="*/ 118 w 177"/>
                  <a:gd name="T15" fmla="*/ 43 h 164"/>
                  <a:gd name="T16" fmla="*/ 65 w 177"/>
                  <a:gd name="T17" fmla="*/ 121 h 164"/>
                  <a:gd name="T18" fmla="*/ 69 w 177"/>
                  <a:gd name="T19" fmla="*/ 124 h 164"/>
                  <a:gd name="T20" fmla="*/ 124 w 177"/>
                  <a:gd name="T21" fmla="*/ 55 h 164"/>
                  <a:gd name="T22" fmla="*/ 128 w 177"/>
                  <a:gd name="T23" fmla="*/ 57 h 164"/>
                  <a:gd name="T24" fmla="*/ 130 w 177"/>
                  <a:gd name="T25" fmla="*/ 132 h 164"/>
                  <a:gd name="T26" fmla="*/ 64 w 177"/>
                  <a:gd name="T27" fmla="*/ 157 h 164"/>
                  <a:gd name="T28" fmla="*/ 70 w 177"/>
                  <a:gd name="T29" fmla="*/ 160 h 164"/>
                  <a:gd name="T30" fmla="*/ 133 w 177"/>
                  <a:gd name="T31" fmla="*/ 143 h 164"/>
                  <a:gd name="T32" fmla="*/ 166 w 177"/>
                  <a:gd name="T33" fmla="*/ 113 h 164"/>
                  <a:gd name="T34" fmla="*/ 134 w 177"/>
                  <a:gd name="T35" fmla="*/ 47 h 164"/>
                  <a:gd name="T36" fmla="*/ 169 w 177"/>
                  <a:gd name="T37" fmla="*/ 26 h 164"/>
                  <a:gd name="T38" fmla="*/ 165 w 177"/>
                  <a:gd name="T39" fmla="*/ 1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77" h="164">
                    <a:moveTo>
                      <a:pt x="165" y="13"/>
                    </a:moveTo>
                    <a:cubicBezTo>
                      <a:pt x="150" y="19"/>
                      <a:pt x="138" y="27"/>
                      <a:pt x="126" y="36"/>
                    </a:cubicBezTo>
                    <a:cubicBezTo>
                      <a:pt x="108" y="0"/>
                      <a:pt x="62" y="19"/>
                      <a:pt x="40" y="45"/>
                    </a:cubicBezTo>
                    <a:cubicBezTo>
                      <a:pt x="14" y="77"/>
                      <a:pt x="0" y="137"/>
                      <a:pt x="46" y="159"/>
                    </a:cubicBezTo>
                    <a:cubicBezTo>
                      <a:pt x="49" y="161"/>
                      <a:pt x="53" y="156"/>
                      <a:pt x="50" y="153"/>
                    </a:cubicBezTo>
                    <a:cubicBezTo>
                      <a:pt x="20" y="126"/>
                      <a:pt x="24" y="90"/>
                      <a:pt x="46" y="59"/>
                    </a:cubicBezTo>
                    <a:cubicBezTo>
                      <a:pt x="55" y="45"/>
                      <a:pt x="68" y="33"/>
                      <a:pt x="83" y="27"/>
                    </a:cubicBezTo>
                    <a:cubicBezTo>
                      <a:pt x="100" y="22"/>
                      <a:pt x="110" y="31"/>
                      <a:pt x="118" y="43"/>
                    </a:cubicBezTo>
                    <a:cubicBezTo>
                      <a:pt x="95" y="65"/>
                      <a:pt x="78" y="92"/>
                      <a:pt x="65" y="121"/>
                    </a:cubicBezTo>
                    <a:cubicBezTo>
                      <a:pt x="64" y="123"/>
                      <a:pt x="67" y="126"/>
                      <a:pt x="69" y="124"/>
                    </a:cubicBezTo>
                    <a:cubicBezTo>
                      <a:pt x="88" y="101"/>
                      <a:pt x="104" y="75"/>
                      <a:pt x="124" y="55"/>
                    </a:cubicBezTo>
                    <a:cubicBezTo>
                      <a:pt x="125" y="56"/>
                      <a:pt x="126" y="57"/>
                      <a:pt x="128" y="57"/>
                    </a:cubicBezTo>
                    <a:cubicBezTo>
                      <a:pt x="167" y="62"/>
                      <a:pt x="165" y="121"/>
                      <a:pt x="130" y="132"/>
                    </a:cubicBezTo>
                    <a:cubicBezTo>
                      <a:pt x="106" y="139"/>
                      <a:pt x="77" y="128"/>
                      <a:pt x="64" y="157"/>
                    </a:cubicBezTo>
                    <a:cubicBezTo>
                      <a:pt x="62" y="161"/>
                      <a:pt x="67" y="164"/>
                      <a:pt x="70" y="160"/>
                    </a:cubicBezTo>
                    <a:cubicBezTo>
                      <a:pt x="85" y="139"/>
                      <a:pt x="111" y="147"/>
                      <a:pt x="133" y="143"/>
                    </a:cubicBezTo>
                    <a:cubicBezTo>
                      <a:pt x="148" y="140"/>
                      <a:pt x="161" y="127"/>
                      <a:pt x="166" y="113"/>
                    </a:cubicBezTo>
                    <a:cubicBezTo>
                      <a:pt x="176" y="84"/>
                      <a:pt x="164" y="53"/>
                      <a:pt x="134" y="47"/>
                    </a:cubicBezTo>
                    <a:cubicBezTo>
                      <a:pt x="144" y="38"/>
                      <a:pt x="155" y="31"/>
                      <a:pt x="169" y="26"/>
                    </a:cubicBezTo>
                    <a:cubicBezTo>
                      <a:pt x="177" y="23"/>
                      <a:pt x="173" y="10"/>
                      <a:pt x="165"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7" name="Freeform 363"/>
              <p:cNvSpPr/>
              <p:nvPr/>
            </p:nvSpPr>
            <p:spPr bwMode="auto">
              <a:xfrm>
                <a:off x="6232" y="2617"/>
                <a:ext cx="40" cy="89"/>
              </a:xfrm>
              <a:custGeom>
                <a:avLst/>
                <a:gdLst>
                  <a:gd name="T0" fmla="*/ 12 w 20"/>
                  <a:gd name="T1" fmla="*/ 18 h 44"/>
                  <a:gd name="T2" fmla="*/ 7 w 20"/>
                  <a:gd name="T3" fmla="*/ 6 h 44"/>
                  <a:gd name="T4" fmla="*/ 5 w 20"/>
                  <a:gd name="T5" fmla="*/ 3 h 44"/>
                  <a:gd name="T6" fmla="*/ 3 w 20"/>
                  <a:gd name="T7" fmla="*/ 2 h 44"/>
                  <a:gd name="T8" fmla="*/ 3 w 20"/>
                  <a:gd name="T9" fmla="*/ 1 h 44"/>
                  <a:gd name="T10" fmla="*/ 2 w 20"/>
                  <a:gd name="T11" fmla="*/ 0 h 44"/>
                  <a:gd name="T12" fmla="*/ 0 w 20"/>
                  <a:gd name="T13" fmla="*/ 1 h 44"/>
                  <a:gd name="T14" fmla="*/ 3 w 20"/>
                  <a:gd name="T15" fmla="*/ 15 h 44"/>
                  <a:gd name="T16" fmla="*/ 8 w 20"/>
                  <a:gd name="T17" fmla="*/ 29 h 44"/>
                  <a:gd name="T18" fmla="*/ 11 w 20"/>
                  <a:gd name="T19" fmla="*/ 40 h 44"/>
                  <a:gd name="T20" fmla="*/ 18 w 20"/>
                  <a:gd name="T21" fmla="*/ 39 h 44"/>
                  <a:gd name="T22" fmla="*/ 12 w 20"/>
                  <a:gd name="T23"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44">
                    <a:moveTo>
                      <a:pt x="12" y="18"/>
                    </a:moveTo>
                    <a:cubicBezTo>
                      <a:pt x="11" y="14"/>
                      <a:pt x="9" y="10"/>
                      <a:pt x="7" y="6"/>
                    </a:cubicBezTo>
                    <a:cubicBezTo>
                      <a:pt x="6" y="5"/>
                      <a:pt x="6" y="3"/>
                      <a:pt x="5" y="3"/>
                    </a:cubicBezTo>
                    <a:cubicBezTo>
                      <a:pt x="4" y="2"/>
                      <a:pt x="4" y="2"/>
                      <a:pt x="3" y="2"/>
                    </a:cubicBezTo>
                    <a:cubicBezTo>
                      <a:pt x="3" y="2"/>
                      <a:pt x="3" y="1"/>
                      <a:pt x="3" y="1"/>
                    </a:cubicBezTo>
                    <a:cubicBezTo>
                      <a:pt x="3" y="0"/>
                      <a:pt x="2" y="0"/>
                      <a:pt x="2" y="0"/>
                    </a:cubicBezTo>
                    <a:cubicBezTo>
                      <a:pt x="1" y="0"/>
                      <a:pt x="0" y="1"/>
                      <a:pt x="0" y="1"/>
                    </a:cubicBezTo>
                    <a:cubicBezTo>
                      <a:pt x="0" y="5"/>
                      <a:pt x="2" y="10"/>
                      <a:pt x="3" y="15"/>
                    </a:cubicBezTo>
                    <a:cubicBezTo>
                      <a:pt x="5" y="20"/>
                      <a:pt x="6" y="24"/>
                      <a:pt x="8" y="29"/>
                    </a:cubicBezTo>
                    <a:cubicBezTo>
                      <a:pt x="9" y="32"/>
                      <a:pt x="9" y="37"/>
                      <a:pt x="11" y="40"/>
                    </a:cubicBezTo>
                    <a:cubicBezTo>
                      <a:pt x="12" y="44"/>
                      <a:pt x="17" y="42"/>
                      <a:pt x="18" y="39"/>
                    </a:cubicBezTo>
                    <a:cubicBezTo>
                      <a:pt x="20" y="33"/>
                      <a:pt x="15" y="24"/>
                      <a:pt x="12"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8" name="Freeform 364"/>
              <p:cNvSpPr/>
              <p:nvPr/>
            </p:nvSpPr>
            <p:spPr bwMode="auto">
              <a:xfrm>
                <a:off x="6195" y="2647"/>
                <a:ext cx="25" cy="79"/>
              </a:xfrm>
              <a:custGeom>
                <a:avLst/>
                <a:gdLst>
                  <a:gd name="T0" fmla="*/ 10 w 12"/>
                  <a:gd name="T1" fmla="*/ 22 h 39"/>
                  <a:gd name="T2" fmla="*/ 5 w 12"/>
                  <a:gd name="T3" fmla="*/ 3 h 39"/>
                  <a:gd name="T4" fmla="*/ 1 w 12"/>
                  <a:gd name="T5" fmla="*/ 4 h 39"/>
                  <a:gd name="T6" fmla="*/ 3 w 12"/>
                  <a:gd name="T7" fmla="*/ 21 h 39"/>
                  <a:gd name="T8" fmla="*/ 5 w 12"/>
                  <a:gd name="T9" fmla="*/ 36 h 39"/>
                  <a:gd name="T10" fmla="*/ 11 w 12"/>
                  <a:gd name="T11" fmla="*/ 36 h 39"/>
                  <a:gd name="T12" fmla="*/ 10 w 12"/>
                  <a:gd name="T13" fmla="*/ 22 h 39"/>
                </a:gdLst>
                <a:ahLst/>
                <a:cxnLst>
                  <a:cxn ang="0">
                    <a:pos x="T0" y="T1"/>
                  </a:cxn>
                  <a:cxn ang="0">
                    <a:pos x="T2" y="T3"/>
                  </a:cxn>
                  <a:cxn ang="0">
                    <a:pos x="T4" y="T5"/>
                  </a:cxn>
                  <a:cxn ang="0">
                    <a:pos x="T6" y="T7"/>
                  </a:cxn>
                  <a:cxn ang="0">
                    <a:pos x="T8" y="T9"/>
                  </a:cxn>
                  <a:cxn ang="0">
                    <a:pos x="T10" y="T11"/>
                  </a:cxn>
                  <a:cxn ang="0">
                    <a:pos x="T12" y="T13"/>
                  </a:cxn>
                </a:cxnLst>
                <a:rect l="0" t="0" r="r" b="b"/>
                <a:pathLst>
                  <a:path w="12" h="39">
                    <a:moveTo>
                      <a:pt x="10" y="22"/>
                    </a:moveTo>
                    <a:cubicBezTo>
                      <a:pt x="9" y="16"/>
                      <a:pt x="7" y="9"/>
                      <a:pt x="5" y="3"/>
                    </a:cubicBezTo>
                    <a:cubicBezTo>
                      <a:pt x="4" y="0"/>
                      <a:pt x="0" y="2"/>
                      <a:pt x="1" y="4"/>
                    </a:cubicBezTo>
                    <a:cubicBezTo>
                      <a:pt x="2" y="10"/>
                      <a:pt x="3" y="15"/>
                      <a:pt x="3" y="21"/>
                    </a:cubicBezTo>
                    <a:cubicBezTo>
                      <a:pt x="4" y="26"/>
                      <a:pt x="3" y="31"/>
                      <a:pt x="5" y="36"/>
                    </a:cubicBezTo>
                    <a:cubicBezTo>
                      <a:pt x="6" y="39"/>
                      <a:pt x="10" y="39"/>
                      <a:pt x="11" y="36"/>
                    </a:cubicBezTo>
                    <a:cubicBezTo>
                      <a:pt x="12" y="32"/>
                      <a:pt x="11" y="27"/>
                      <a:pt x="10"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59" name="Freeform 365"/>
              <p:cNvSpPr/>
              <p:nvPr/>
            </p:nvSpPr>
            <p:spPr bwMode="auto">
              <a:xfrm>
                <a:off x="6163" y="2678"/>
                <a:ext cx="18" cy="68"/>
              </a:xfrm>
              <a:custGeom>
                <a:avLst/>
                <a:gdLst>
                  <a:gd name="T0" fmla="*/ 7 w 9"/>
                  <a:gd name="T1" fmla="*/ 3 h 34"/>
                  <a:gd name="T2" fmla="*/ 2 w 9"/>
                  <a:gd name="T3" fmla="*/ 3 h 34"/>
                  <a:gd name="T4" fmla="*/ 2 w 9"/>
                  <a:gd name="T5" fmla="*/ 31 h 34"/>
                  <a:gd name="T6" fmla="*/ 7 w 9"/>
                  <a:gd name="T7" fmla="*/ 31 h 34"/>
                  <a:gd name="T8" fmla="*/ 7 w 9"/>
                  <a:gd name="T9" fmla="*/ 3 h 34"/>
                </a:gdLst>
                <a:ahLst/>
                <a:cxnLst>
                  <a:cxn ang="0">
                    <a:pos x="T0" y="T1"/>
                  </a:cxn>
                  <a:cxn ang="0">
                    <a:pos x="T2" y="T3"/>
                  </a:cxn>
                  <a:cxn ang="0">
                    <a:pos x="T4" y="T5"/>
                  </a:cxn>
                  <a:cxn ang="0">
                    <a:pos x="T6" y="T7"/>
                  </a:cxn>
                  <a:cxn ang="0">
                    <a:pos x="T8" y="T9"/>
                  </a:cxn>
                </a:cxnLst>
                <a:rect l="0" t="0" r="r" b="b"/>
                <a:pathLst>
                  <a:path w="9" h="34">
                    <a:moveTo>
                      <a:pt x="7" y="3"/>
                    </a:moveTo>
                    <a:cubicBezTo>
                      <a:pt x="7" y="0"/>
                      <a:pt x="2" y="0"/>
                      <a:pt x="2" y="3"/>
                    </a:cubicBezTo>
                    <a:cubicBezTo>
                      <a:pt x="2" y="12"/>
                      <a:pt x="0" y="22"/>
                      <a:pt x="2" y="31"/>
                    </a:cubicBezTo>
                    <a:cubicBezTo>
                      <a:pt x="2" y="34"/>
                      <a:pt x="7" y="34"/>
                      <a:pt x="7" y="31"/>
                    </a:cubicBezTo>
                    <a:cubicBezTo>
                      <a:pt x="9" y="22"/>
                      <a:pt x="7" y="12"/>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0" name="Freeform 366"/>
              <p:cNvSpPr/>
              <p:nvPr/>
            </p:nvSpPr>
            <p:spPr bwMode="auto">
              <a:xfrm>
                <a:off x="6103" y="2557"/>
                <a:ext cx="105" cy="32"/>
              </a:xfrm>
              <a:custGeom>
                <a:avLst/>
                <a:gdLst>
                  <a:gd name="T0" fmla="*/ 47 w 52"/>
                  <a:gd name="T1" fmla="*/ 2 h 16"/>
                  <a:gd name="T2" fmla="*/ 2 w 52"/>
                  <a:gd name="T3" fmla="*/ 10 h 16"/>
                  <a:gd name="T4" fmla="*/ 5 w 52"/>
                  <a:gd name="T5" fmla="*/ 16 h 16"/>
                  <a:gd name="T6" fmla="*/ 23 w 52"/>
                  <a:gd name="T7" fmla="*/ 12 h 16"/>
                  <a:gd name="T8" fmla="*/ 47 w 52"/>
                  <a:gd name="T9" fmla="*/ 8 h 16"/>
                  <a:gd name="T10" fmla="*/ 47 w 52"/>
                  <a:gd name="T11" fmla="*/ 2 h 16"/>
                </a:gdLst>
                <a:ahLst/>
                <a:cxnLst>
                  <a:cxn ang="0">
                    <a:pos x="T0" y="T1"/>
                  </a:cxn>
                  <a:cxn ang="0">
                    <a:pos x="T2" y="T3"/>
                  </a:cxn>
                  <a:cxn ang="0">
                    <a:pos x="T4" y="T5"/>
                  </a:cxn>
                  <a:cxn ang="0">
                    <a:pos x="T6" y="T7"/>
                  </a:cxn>
                  <a:cxn ang="0">
                    <a:pos x="T8" y="T9"/>
                  </a:cxn>
                  <a:cxn ang="0">
                    <a:pos x="T10" y="T11"/>
                  </a:cxn>
                </a:cxnLst>
                <a:rect l="0" t="0" r="r" b="b"/>
                <a:pathLst>
                  <a:path w="52" h="16">
                    <a:moveTo>
                      <a:pt x="47" y="2"/>
                    </a:moveTo>
                    <a:cubicBezTo>
                      <a:pt x="34" y="0"/>
                      <a:pt x="13" y="1"/>
                      <a:pt x="2" y="10"/>
                    </a:cubicBezTo>
                    <a:cubicBezTo>
                      <a:pt x="0" y="12"/>
                      <a:pt x="2" y="16"/>
                      <a:pt x="5" y="16"/>
                    </a:cubicBezTo>
                    <a:cubicBezTo>
                      <a:pt x="11" y="16"/>
                      <a:pt x="17" y="14"/>
                      <a:pt x="23" y="12"/>
                    </a:cubicBezTo>
                    <a:cubicBezTo>
                      <a:pt x="31" y="10"/>
                      <a:pt x="39" y="9"/>
                      <a:pt x="47" y="8"/>
                    </a:cubicBezTo>
                    <a:cubicBezTo>
                      <a:pt x="52" y="8"/>
                      <a:pt x="50" y="2"/>
                      <a:pt x="47"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1" name="Freeform 367"/>
              <p:cNvSpPr/>
              <p:nvPr/>
            </p:nvSpPr>
            <p:spPr bwMode="auto">
              <a:xfrm>
                <a:off x="6082" y="2607"/>
                <a:ext cx="75" cy="28"/>
              </a:xfrm>
              <a:custGeom>
                <a:avLst/>
                <a:gdLst>
                  <a:gd name="T0" fmla="*/ 32 w 37"/>
                  <a:gd name="T1" fmla="*/ 3 h 14"/>
                  <a:gd name="T2" fmla="*/ 3 w 37"/>
                  <a:gd name="T3" fmla="*/ 5 h 14"/>
                  <a:gd name="T4" fmla="*/ 4 w 37"/>
                  <a:gd name="T5" fmla="*/ 14 h 14"/>
                  <a:gd name="T6" fmla="*/ 18 w 37"/>
                  <a:gd name="T7" fmla="*/ 12 h 14"/>
                  <a:gd name="T8" fmla="*/ 32 w 37"/>
                  <a:gd name="T9" fmla="*/ 10 h 14"/>
                  <a:gd name="T10" fmla="*/ 32 w 37"/>
                  <a:gd name="T11" fmla="*/ 3 h 14"/>
                </a:gdLst>
                <a:ahLst/>
                <a:cxnLst>
                  <a:cxn ang="0">
                    <a:pos x="T0" y="T1"/>
                  </a:cxn>
                  <a:cxn ang="0">
                    <a:pos x="T2" y="T3"/>
                  </a:cxn>
                  <a:cxn ang="0">
                    <a:pos x="T4" y="T5"/>
                  </a:cxn>
                  <a:cxn ang="0">
                    <a:pos x="T6" y="T7"/>
                  </a:cxn>
                  <a:cxn ang="0">
                    <a:pos x="T8" y="T9"/>
                  </a:cxn>
                  <a:cxn ang="0">
                    <a:pos x="T10" y="T11"/>
                  </a:cxn>
                </a:cxnLst>
                <a:rect l="0" t="0" r="r" b="b"/>
                <a:pathLst>
                  <a:path w="37" h="14">
                    <a:moveTo>
                      <a:pt x="32" y="3"/>
                    </a:moveTo>
                    <a:cubicBezTo>
                      <a:pt x="24" y="3"/>
                      <a:pt x="10" y="0"/>
                      <a:pt x="3" y="5"/>
                    </a:cubicBezTo>
                    <a:cubicBezTo>
                      <a:pt x="0" y="7"/>
                      <a:pt x="0" y="13"/>
                      <a:pt x="4" y="14"/>
                    </a:cubicBezTo>
                    <a:cubicBezTo>
                      <a:pt x="9" y="14"/>
                      <a:pt x="13" y="13"/>
                      <a:pt x="18" y="12"/>
                    </a:cubicBezTo>
                    <a:cubicBezTo>
                      <a:pt x="22" y="11"/>
                      <a:pt x="27" y="11"/>
                      <a:pt x="32" y="10"/>
                    </a:cubicBezTo>
                    <a:cubicBezTo>
                      <a:pt x="37" y="10"/>
                      <a:pt x="37" y="4"/>
                      <a:pt x="32"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2" name="Freeform 368"/>
              <p:cNvSpPr/>
              <p:nvPr/>
            </p:nvSpPr>
            <p:spPr bwMode="auto">
              <a:xfrm>
                <a:off x="6056" y="2661"/>
                <a:ext cx="63" cy="33"/>
              </a:xfrm>
              <a:custGeom>
                <a:avLst/>
                <a:gdLst>
                  <a:gd name="T0" fmla="*/ 26 w 31"/>
                  <a:gd name="T1" fmla="*/ 0 h 16"/>
                  <a:gd name="T2" fmla="*/ 4 w 31"/>
                  <a:gd name="T3" fmla="*/ 8 h 16"/>
                  <a:gd name="T4" fmla="*/ 7 w 31"/>
                  <a:gd name="T5" fmla="*/ 16 h 16"/>
                  <a:gd name="T6" fmla="*/ 28 w 31"/>
                  <a:gd name="T7" fmla="*/ 8 h 16"/>
                  <a:gd name="T8" fmla="*/ 26 w 31"/>
                  <a:gd name="T9" fmla="*/ 0 h 16"/>
                </a:gdLst>
                <a:ahLst/>
                <a:cxnLst>
                  <a:cxn ang="0">
                    <a:pos x="T0" y="T1"/>
                  </a:cxn>
                  <a:cxn ang="0">
                    <a:pos x="T2" y="T3"/>
                  </a:cxn>
                  <a:cxn ang="0">
                    <a:pos x="T4" y="T5"/>
                  </a:cxn>
                  <a:cxn ang="0">
                    <a:pos x="T6" y="T7"/>
                  </a:cxn>
                  <a:cxn ang="0">
                    <a:pos x="T8" y="T9"/>
                  </a:cxn>
                </a:cxnLst>
                <a:rect l="0" t="0" r="r" b="b"/>
                <a:pathLst>
                  <a:path w="31" h="16">
                    <a:moveTo>
                      <a:pt x="26" y="0"/>
                    </a:moveTo>
                    <a:cubicBezTo>
                      <a:pt x="18" y="1"/>
                      <a:pt x="11" y="4"/>
                      <a:pt x="4" y="8"/>
                    </a:cubicBezTo>
                    <a:cubicBezTo>
                      <a:pt x="0" y="10"/>
                      <a:pt x="3" y="16"/>
                      <a:pt x="7" y="16"/>
                    </a:cubicBezTo>
                    <a:cubicBezTo>
                      <a:pt x="15" y="15"/>
                      <a:pt x="22" y="11"/>
                      <a:pt x="28" y="8"/>
                    </a:cubicBezTo>
                    <a:cubicBezTo>
                      <a:pt x="31" y="6"/>
                      <a:pt x="30" y="0"/>
                      <a:pt x="2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3" name="Freeform 369"/>
              <p:cNvSpPr>
                <a:spLocks noEditPoints="1"/>
              </p:cNvSpPr>
              <p:nvPr/>
            </p:nvSpPr>
            <p:spPr bwMode="auto">
              <a:xfrm>
                <a:off x="5492" y="-1921"/>
                <a:ext cx="762" cy="645"/>
              </a:xfrm>
              <a:custGeom>
                <a:avLst/>
                <a:gdLst>
                  <a:gd name="T0" fmla="*/ 272 w 378"/>
                  <a:gd name="T1" fmla="*/ 68 h 320"/>
                  <a:gd name="T2" fmla="*/ 225 w 378"/>
                  <a:gd name="T3" fmla="*/ 18 h 320"/>
                  <a:gd name="T4" fmla="*/ 106 w 378"/>
                  <a:gd name="T5" fmla="*/ 35 h 320"/>
                  <a:gd name="T6" fmla="*/ 26 w 378"/>
                  <a:gd name="T7" fmla="*/ 183 h 320"/>
                  <a:gd name="T8" fmla="*/ 121 w 378"/>
                  <a:gd name="T9" fmla="*/ 295 h 320"/>
                  <a:gd name="T10" fmla="*/ 294 w 378"/>
                  <a:gd name="T11" fmla="*/ 309 h 320"/>
                  <a:gd name="T12" fmla="*/ 356 w 378"/>
                  <a:gd name="T13" fmla="*/ 312 h 320"/>
                  <a:gd name="T14" fmla="*/ 377 w 378"/>
                  <a:gd name="T15" fmla="*/ 192 h 320"/>
                  <a:gd name="T16" fmla="*/ 174 w 378"/>
                  <a:gd name="T17" fmla="*/ 22 h 320"/>
                  <a:gd name="T18" fmla="*/ 247 w 378"/>
                  <a:gd name="T19" fmla="*/ 34 h 320"/>
                  <a:gd name="T20" fmla="*/ 253 w 378"/>
                  <a:gd name="T21" fmla="*/ 66 h 320"/>
                  <a:gd name="T22" fmla="*/ 169 w 378"/>
                  <a:gd name="T23" fmla="*/ 51 h 320"/>
                  <a:gd name="T24" fmla="*/ 241 w 378"/>
                  <a:gd name="T25" fmla="*/ 65 h 320"/>
                  <a:gd name="T26" fmla="*/ 147 w 378"/>
                  <a:gd name="T27" fmla="*/ 49 h 320"/>
                  <a:gd name="T28" fmla="*/ 301 w 378"/>
                  <a:gd name="T29" fmla="*/ 249 h 320"/>
                  <a:gd name="T30" fmla="*/ 248 w 378"/>
                  <a:gd name="T31" fmla="*/ 302 h 320"/>
                  <a:gd name="T32" fmla="*/ 29 w 378"/>
                  <a:gd name="T33" fmla="*/ 239 h 320"/>
                  <a:gd name="T34" fmla="*/ 117 w 378"/>
                  <a:gd name="T35" fmla="*/ 192 h 320"/>
                  <a:gd name="T36" fmla="*/ 129 w 378"/>
                  <a:gd name="T37" fmla="*/ 191 h 320"/>
                  <a:gd name="T38" fmla="*/ 118 w 378"/>
                  <a:gd name="T39" fmla="*/ 235 h 320"/>
                  <a:gd name="T40" fmla="*/ 157 w 378"/>
                  <a:gd name="T41" fmla="*/ 207 h 320"/>
                  <a:gd name="T42" fmla="*/ 158 w 378"/>
                  <a:gd name="T43" fmla="*/ 192 h 320"/>
                  <a:gd name="T44" fmla="*/ 171 w 378"/>
                  <a:gd name="T45" fmla="*/ 152 h 320"/>
                  <a:gd name="T46" fmla="*/ 116 w 378"/>
                  <a:gd name="T47" fmla="*/ 181 h 320"/>
                  <a:gd name="T48" fmla="*/ 64 w 378"/>
                  <a:gd name="T49" fmla="*/ 179 h 320"/>
                  <a:gd name="T50" fmla="*/ 60 w 378"/>
                  <a:gd name="T51" fmla="*/ 60 h 320"/>
                  <a:gd name="T52" fmla="*/ 325 w 378"/>
                  <a:gd name="T53" fmla="*/ 96 h 320"/>
                  <a:gd name="T54" fmla="*/ 314 w 378"/>
                  <a:gd name="T55" fmla="*/ 105 h 320"/>
                  <a:gd name="T56" fmla="*/ 276 w 378"/>
                  <a:gd name="T57" fmla="*/ 199 h 320"/>
                  <a:gd name="T58" fmla="*/ 163 w 378"/>
                  <a:gd name="T59" fmla="*/ 197 h 320"/>
                  <a:gd name="T60" fmla="*/ 268 w 378"/>
                  <a:gd name="T61" fmla="*/ 227 h 320"/>
                  <a:gd name="T62" fmla="*/ 301 w 378"/>
                  <a:gd name="T63" fmla="*/ 249 h 320"/>
                  <a:gd name="T64" fmla="*/ 160 w 378"/>
                  <a:gd name="T65" fmla="*/ 157 h 320"/>
                  <a:gd name="T66" fmla="*/ 159 w 378"/>
                  <a:gd name="T67" fmla="*/ 184 h 320"/>
                  <a:gd name="T68" fmla="*/ 149 w 378"/>
                  <a:gd name="T69" fmla="*/ 193 h 320"/>
                  <a:gd name="T70" fmla="*/ 145 w 378"/>
                  <a:gd name="T71" fmla="*/ 214 h 320"/>
                  <a:gd name="T72" fmla="*/ 134 w 378"/>
                  <a:gd name="T73" fmla="*/ 229 h 320"/>
                  <a:gd name="T74" fmla="*/ 133 w 378"/>
                  <a:gd name="T75" fmla="*/ 229 h 320"/>
                  <a:gd name="T76" fmla="*/ 130 w 378"/>
                  <a:gd name="T77" fmla="*/ 230 h 320"/>
                  <a:gd name="T78" fmla="*/ 129 w 378"/>
                  <a:gd name="T79" fmla="*/ 230 h 320"/>
                  <a:gd name="T80" fmla="*/ 128 w 378"/>
                  <a:gd name="T81" fmla="*/ 229 h 320"/>
                  <a:gd name="T82" fmla="*/ 126 w 378"/>
                  <a:gd name="T83" fmla="*/ 228 h 320"/>
                  <a:gd name="T84" fmla="*/ 125 w 378"/>
                  <a:gd name="T85" fmla="*/ 228 h 320"/>
                  <a:gd name="T86" fmla="*/ 123 w 378"/>
                  <a:gd name="T87" fmla="*/ 225 h 320"/>
                  <a:gd name="T88" fmla="*/ 121 w 378"/>
                  <a:gd name="T89" fmla="*/ 221 h 320"/>
                  <a:gd name="T90" fmla="*/ 121 w 378"/>
                  <a:gd name="T91" fmla="*/ 217 h 320"/>
                  <a:gd name="T92" fmla="*/ 122 w 378"/>
                  <a:gd name="T93" fmla="*/ 210 h 320"/>
                  <a:gd name="T94" fmla="*/ 136 w 378"/>
                  <a:gd name="T95" fmla="*/ 193 h 320"/>
                  <a:gd name="T96" fmla="*/ 149 w 378"/>
                  <a:gd name="T97" fmla="*/ 193 h 320"/>
                  <a:gd name="T98" fmla="*/ 307 w 378"/>
                  <a:gd name="T99" fmla="*/ 295 h 320"/>
                  <a:gd name="T100" fmla="*/ 313 w 378"/>
                  <a:gd name="T101" fmla="*/ 240 h 320"/>
                  <a:gd name="T102" fmla="*/ 335 w 378"/>
                  <a:gd name="T103" fmla="*/ 104 h 320"/>
                  <a:gd name="T104" fmla="*/ 357 w 378"/>
                  <a:gd name="T105" fmla="*/ 134 h 320"/>
                  <a:gd name="T106" fmla="*/ 357 w 378"/>
                  <a:gd name="T107" fmla="*/ 146 h 320"/>
                  <a:gd name="T108" fmla="*/ 349 w 378"/>
                  <a:gd name="T109" fmla="*/ 272 h 320"/>
                  <a:gd name="T110" fmla="*/ 356 w 378"/>
                  <a:gd name="T111" fmla="*/ 297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78" h="320">
                    <a:moveTo>
                      <a:pt x="358" y="103"/>
                    </a:moveTo>
                    <a:cubicBezTo>
                      <a:pt x="340" y="76"/>
                      <a:pt x="301" y="71"/>
                      <a:pt x="272" y="68"/>
                    </a:cubicBezTo>
                    <a:cubicBezTo>
                      <a:pt x="272" y="68"/>
                      <a:pt x="272" y="68"/>
                      <a:pt x="271" y="68"/>
                    </a:cubicBezTo>
                    <a:cubicBezTo>
                      <a:pt x="290" y="38"/>
                      <a:pt x="253" y="22"/>
                      <a:pt x="225" y="18"/>
                    </a:cubicBezTo>
                    <a:cubicBezTo>
                      <a:pt x="192" y="14"/>
                      <a:pt x="143" y="0"/>
                      <a:pt x="142" y="48"/>
                    </a:cubicBezTo>
                    <a:cubicBezTo>
                      <a:pt x="130" y="44"/>
                      <a:pt x="118" y="39"/>
                      <a:pt x="106" y="35"/>
                    </a:cubicBezTo>
                    <a:cubicBezTo>
                      <a:pt x="52" y="18"/>
                      <a:pt x="13" y="100"/>
                      <a:pt x="5" y="141"/>
                    </a:cubicBezTo>
                    <a:cubicBezTo>
                      <a:pt x="0" y="163"/>
                      <a:pt x="10" y="176"/>
                      <a:pt x="26" y="183"/>
                    </a:cubicBezTo>
                    <a:cubicBezTo>
                      <a:pt x="17" y="211"/>
                      <a:pt x="7" y="248"/>
                      <a:pt x="35" y="268"/>
                    </a:cubicBezTo>
                    <a:cubicBezTo>
                      <a:pt x="60" y="285"/>
                      <a:pt x="92" y="289"/>
                      <a:pt x="121" y="295"/>
                    </a:cubicBezTo>
                    <a:cubicBezTo>
                      <a:pt x="157" y="303"/>
                      <a:pt x="195" y="307"/>
                      <a:pt x="231" y="312"/>
                    </a:cubicBezTo>
                    <a:cubicBezTo>
                      <a:pt x="251" y="315"/>
                      <a:pt x="277" y="320"/>
                      <a:pt x="294" y="309"/>
                    </a:cubicBezTo>
                    <a:cubicBezTo>
                      <a:pt x="315" y="304"/>
                      <a:pt x="334" y="298"/>
                      <a:pt x="353" y="311"/>
                    </a:cubicBezTo>
                    <a:cubicBezTo>
                      <a:pt x="354" y="311"/>
                      <a:pt x="355" y="312"/>
                      <a:pt x="356" y="312"/>
                    </a:cubicBezTo>
                    <a:cubicBezTo>
                      <a:pt x="357" y="316"/>
                      <a:pt x="364" y="317"/>
                      <a:pt x="365" y="312"/>
                    </a:cubicBezTo>
                    <a:cubicBezTo>
                      <a:pt x="375" y="273"/>
                      <a:pt x="376" y="232"/>
                      <a:pt x="377" y="192"/>
                    </a:cubicBezTo>
                    <a:cubicBezTo>
                      <a:pt x="378" y="161"/>
                      <a:pt x="376" y="129"/>
                      <a:pt x="358" y="103"/>
                    </a:cubicBezTo>
                    <a:close/>
                    <a:moveTo>
                      <a:pt x="174" y="22"/>
                    </a:moveTo>
                    <a:cubicBezTo>
                      <a:pt x="187" y="22"/>
                      <a:pt x="201" y="25"/>
                      <a:pt x="213" y="27"/>
                    </a:cubicBezTo>
                    <a:cubicBezTo>
                      <a:pt x="225" y="29"/>
                      <a:pt x="236" y="30"/>
                      <a:pt x="247" y="34"/>
                    </a:cubicBezTo>
                    <a:cubicBezTo>
                      <a:pt x="267" y="39"/>
                      <a:pt x="265" y="52"/>
                      <a:pt x="261" y="67"/>
                    </a:cubicBezTo>
                    <a:cubicBezTo>
                      <a:pt x="258" y="67"/>
                      <a:pt x="255" y="66"/>
                      <a:pt x="253" y="66"/>
                    </a:cubicBezTo>
                    <a:cubicBezTo>
                      <a:pt x="260" y="21"/>
                      <a:pt x="163" y="15"/>
                      <a:pt x="163" y="50"/>
                    </a:cubicBezTo>
                    <a:cubicBezTo>
                      <a:pt x="163" y="54"/>
                      <a:pt x="168" y="55"/>
                      <a:pt x="169" y="51"/>
                    </a:cubicBezTo>
                    <a:cubicBezTo>
                      <a:pt x="174" y="38"/>
                      <a:pt x="197" y="38"/>
                      <a:pt x="208" y="39"/>
                    </a:cubicBezTo>
                    <a:cubicBezTo>
                      <a:pt x="225" y="40"/>
                      <a:pt x="242" y="47"/>
                      <a:pt x="241" y="65"/>
                    </a:cubicBezTo>
                    <a:cubicBezTo>
                      <a:pt x="222" y="63"/>
                      <a:pt x="204" y="61"/>
                      <a:pt x="186" y="59"/>
                    </a:cubicBezTo>
                    <a:cubicBezTo>
                      <a:pt x="172" y="57"/>
                      <a:pt x="159" y="54"/>
                      <a:pt x="147" y="49"/>
                    </a:cubicBezTo>
                    <a:cubicBezTo>
                      <a:pt x="150" y="34"/>
                      <a:pt x="155" y="22"/>
                      <a:pt x="174" y="22"/>
                    </a:cubicBezTo>
                    <a:close/>
                    <a:moveTo>
                      <a:pt x="301" y="249"/>
                    </a:moveTo>
                    <a:cubicBezTo>
                      <a:pt x="301" y="264"/>
                      <a:pt x="302" y="284"/>
                      <a:pt x="291" y="297"/>
                    </a:cubicBezTo>
                    <a:cubicBezTo>
                      <a:pt x="282" y="307"/>
                      <a:pt x="260" y="303"/>
                      <a:pt x="248" y="302"/>
                    </a:cubicBezTo>
                    <a:cubicBezTo>
                      <a:pt x="195" y="298"/>
                      <a:pt x="142" y="288"/>
                      <a:pt x="90" y="276"/>
                    </a:cubicBezTo>
                    <a:cubicBezTo>
                      <a:pt x="67" y="271"/>
                      <a:pt x="37" y="265"/>
                      <a:pt x="29" y="239"/>
                    </a:cubicBezTo>
                    <a:cubicBezTo>
                      <a:pt x="24" y="224"/>
                      <a:pt x="30" y="203"/>
                      <a:pt x="34" y="186"/>
                    </a:cubicBezTo>
                    <a:cubicBezTo>
                      <a:pt x="60" y="194"/>
                      <a:pt x="97" y="192"/>
                      <a:pt x="117" y="192"/>
                    </a:cubicBezTo>
                    <a:cubicBezTo>
                      <a:pt x="119" y="192"/>
                      <a:pt x="121" y="191"/>
                      <a:pt x="121" y="189"/>
                    </a:cubicBezTo>
                    <a:cubicBezTo>
                      <a:pt x="123" y="190"/>
                      <a:pt x="126" y="191"/>
                      <a:pt x="129" y="191"/>
                    </a:cubicBezTo>
                    <a:cubicBezTo>
                      <a:pt x="121" y="196"/>
                      <a:pt x="114" y="202"/>
                      <a:pt x="112" y="212"/>
                    </a:cubicBezTo>
                    <a:cubicBezTo>
                      <a:pt x="109" y="220"/>
                      <a:pt x="112" y="229"/>
                      <a:pt x="118" y="235"/>
                    </a:cubicBezTo>
                    <a:cubicBezTo>
                      <a:pt x="124" y="241"/>
                      <a:pt x="133" y="242"/>
                      <a:pt x="140" y="238"/>
                    </a:cubicBezTo>
                    <a:cubicBezTo>
                      <a:pt x="151" y="232"/>
                      <a:pt x="155" y="218"/>
                      <a:pt x="157" y="207"/>
                    </a:cubicBezTo>
                    <a:cubicBezTo>
                      <a:pt x="158" y="202"/>
                      <a:pt x="159" y="197"/>
                      <a:pt x="158" y="192"/>
                    </a:cubicBezTo>
                    <a:cubicBezTo>
                      <a:pt x="158" y="192"/>
                      <a:pt x="158" y="192"/>
                      <a:pt x="158" y="192"/>
                    </a:cubicBezTo>
                    <a:cubicBezTo>
                      <a:pt x="162" y="191"/>
                      <a:pt x="165" y="191"/>
                      <a:pt x="168" y="190"/>
                    </a:cubicBezTo>
                    <a:cubicBezTo>
                      <a:pt x="189" y="185"/>
                      <a:pt x="180" y="164"/>
                      <a:pt x="171" y="152"/>
                    </a:cubicBezTo>
                    <a:cubicBezTo>
                      <a:pt x="159" y="135"/>
                      <a:pt x="140" y="136"/>
                      <a:pt x="128" y="152"/>
                    </a:cubicBezTo>
                    <a:cubicBezTo>
                      <a:pt x="122" y="160"/>
                      <a:pt x="116" y="171"/>
                      <a:pt x="116" y="181"/>
                    </a:cubicBezTo>
                    <a:cubicBezTo>
                      <a:pt x="115" y="182"/>
                      <a:pt x="115" y="183"/>
                      <a:pt x="116" y="185"/>
                    </a:cubicBezTo>
                    <a:cubicBezTo>
                      <a:pt x="98" y="182"/>
                      <a:pt x="81" y="180"/>
                      <a:pt x="64" y="179"/>
                    </a:cubicBezTo>
                    <a:cubicBezTo>
                      <a:pt x="33" y="176"/>
                      <a:pt x="8" y="165"/>
                      <a:pt x="20" y="130"/>
                    </a:cubicBezTo>
                    <a:cubicBezTo>
                      <a:pt x="29" y="106"/>
                      <a:pt x="43" y="80"/>
                      <a:pt x="60" y="60"/>
                    </a:cubicBezTo>
                    <a:cubicBezTo>
                      <a:pt x="86" y="28"/>
                      <a:pt x="141" y="62"/>
                      <a:pt x="172" y="69"/>
                    </a:cubicBezTo>
                    <a:cubicBezTo>
                      <a:pt x="215" y="78"/>
                      <a:pt x="283" y="72"/>
                      <a:pt x="325" y="96"/>
                    </a:cubicBezTo>
                    <a:cubicBezTo>
                      <a:pt x="323" y="97"/>
                      <a:pt x="321" y="99"/>
                      <a:pt x="319" y="101"/>
                    </a:cubicBezTo>
                    <a:cubicBezTo>
                      <a:pt x="317" y="101"/>
                      <a:pt x="315" y="102"/>
                      <a:pt x="314" y="105"/>
                    </a:cubicBezTo>
                    <a:cubicBezTo>
                      <a:pt x="314" y="105"/>
                      <a:pt x="314" y="106"/>
                      <a:pt x="314" y="106"/>
                    </a:cubicBezTo>
                    <a:cubicBezTo>
                      <a:pt x="292" y="131"/>
                      <a:pt x="291" y="169"/>
                      <a:pt x="276" y="199"/>
                    </a:cubicBezTo>
                    <a:cubicBezTo>
                      <a:pt x="255" y="245"/>
                      <a:pt x="195" y="185"/>
                      <a:pt x="163" y="195"/>
                    </a:cubicBezTo>
                    <a:cubicBezTo>
                      <a:pt x="162" y="195"/>
                      <a:pt x="162" y="196"/>
                      <a:pt x="163" y="197"/>
                    </a:cubicBezTo>
                    <a:cubicBezTo>
                      <a:pt x="175" y="208"/>
                      <a:pt x="197" y="213"/>
                      <a:pt x="212" y="218"/>
                    </a:cubicBezTo>
                    <a:cubicBezTo>
                      <a:pt x="229" y="224"/>
                      <a:pt x="250" y="233"/>
                      <a:pt x="268" y="227"/>
                    </a:cubicBezTo>
                    <a:cubicBezTo>
                      <a:pt x="289" y="219"/>
                      <a:pt x="296" y="197"/>
                      <a:pt x="302" y="172"/>
                    </a:cubicBezTo>
                    <a:cubicBezTo>
                      <a:pt x="300" y="197"/>
                      <a:pt x="301" y="223"/>
                      <a:pt x="301" y="249"/>
                    </a:cubicBezTo>
                    <a:close/>
                    <a:moveTo>
                      <a:pt x="127" y="180"/>
                    </a:moveTo>
                    <a:cubicBezTo>
                      <a:pt x="135" y="166"/>
                      <a:pt x="143" y="142"/>
                      <a:pt x="160" y="157"/>
                    </a:cubicBezTo>
                    <a:cubicBezTo>
                      <a:pt x="165" y="161"/>
                      <a:pt x="174" y="171"/>
                      <a:pt x="173" y="178"/>
                    </a:cubicBezTo>
                    <a:cubicBezTo>
                      <a:pt x="172" y="184"/>
                      <a:pt x="164" y="184"/>
                      <a:pt x="159" y="184"/>
                    </a:cubicBezTo>
                    <a:cubicBezTo>
                      <a:pt x="148" y="184"/>
                      <a:pt x="138" y="182"/>
                      <a:pt x="127" y="180"/>
                    </a:cubicBezTo>
                    <a:close/>
                    <a:moveTo>
                      <a:pt x="149" y="193"/>
                    </a:moveTo>
                    <a:cubicBezTo>
                      <a:pt x="148" y="196"/>
                      <a:pt x="148" y="201"/>
                      <a:pt x="147" y="204"/>
                    </a:cubicBezTo>
                    <a:cubicBezTo>
                      <a:pt x="146" y="208"/>
                      <a:pt x="146" y="211"/>
                      <a:pt x="145" y="214"/>
                    </a:cubicBezTo>
                    <a:cubicBezTo>
                      <a:pt x="143" y="219"/>
                      <a:pt x="141" y="223"/>
                      <a:pt x="138" y="226"/>
                    </a:cubicBezTo>
                    <a:cubicBezTo>
                      <a:pt x="136" y="228"/>
                      <a:pt x="136" y="228"/>
                      <a:pt x="134" y="229"/>
                    </a:cubicBezTo>
                    <a:cubicBezTo>
                      <a:pt x="134" y="229"/>
                      <a:pt x="134" y="229"/>
                      <a:pt x="134" y="229"/>
                    </a:cubicBezTo>
                    <a:cubicBezTo>
                      <a:pt x="134" y="229"/>
                      <a:pt x="134" y="229"/>
                      <a:pt x="133" y="229"/>
                    </a:cubicBezTo>
                    <a:cubicBezTo>
                      <a:pt x="133" y="230"/>
                      <a:pt x="132" y="230"/>
                      <a:pt x="132" y="230"/>
                    </a:cubicBezTo>
                    <a:cubicBezTo>
                      <a:pt x="131" y="230"/>
                      <a:pt x="131" y="230"/>
                      <a:pt x="130" y="230"/>
                    </a:cubicBezTo>
                    <a:cubicBezTo>
                      <a:pt x="130" y="230"/>
                      <a:pt x="130" y="230"/>
                      <a:pt x="130" y="230"/>
                    </a:cubicBezTo>
                    <a:cubicBezTo>
                      <a:pt x="130" y="230"/>
                      <a:pt x="129" y="230"/>
                      <a:pt x="129" y="230"/>
                    </a:cubicBezTo>
                    <a:cubicBezTo>
                      <a:pt x="129" y="230"/>
                      <a:pt x="128" y="229"/>
                      <a:pt x="128" y="229"/>
                    </a:cubicBezTo>
                    <a:cubicBezTo>
                      <a:pt x="128" y="229"/>
                      <a:pt x="128" y="229"/>
                      <a:pt x="128" y="229"/>
                    </a:cubicBezTo>
                    <a:cubicBezTo>
                      <a:pt x="128" y="229"/>
                      <a:pt x="128" y="229"/>
                      <a:pt x="128" y="229"/>
                    </a:cubicBezTo>
                    <a:cubicBezTo>
                      <a:pt x="127" y="229"/>
                      <a:pt x="127" y="229"/>
                      <a:pt x="126" y="228"/>
                    </a:cubicBezTo>
                    <a:cubicBezTo>
                      <a:pt x="126" y="228"/>
                      <a:pt x="126" y="228"/>
                      <a:pt x="126" y="228"/>
                    </a:cubicBezTo>
                    <a:cubicBezTo>
                      <a:pt x="126" y="228"/>
                      <a:pt x="125" y="228"/>
                      <a:pt x="125" y="228"/>
                    </a:cubicBezTo>
                    <a:cubicBezTo>
                      <a:pt x="125" y="227"/>
                      <a:pt x="124" y="227"/>
                      <a:pt x="124" y="226"/>
                    </a:cubicBezTo>
                    <a:cubicBezTo>
                      <a:pt x="124" y="226"/>
                      <a:pt x="123" y="225"/>
                      <a:pt x="123" y="225"/>
                    </a:cubicBezTo>
                    <a:cubicBezTo>
                      <a:pt x="123" y="224"/>
                      <a:pt x="122" y="224"/>
                      <a:pt x="122" y="223"/>
                    </a:cubicBezTo>
                    <a:cubicBezTo>
                      <a:pt x="122" y="223"/>
                      <a:pt x="121" y="222"/>
                      <a:pt x="121" y="221"/>
                    </a:cubicBezTo>
                    <a:cubicBezTo>
                      <a:pt x="121" y="221"/>
                      <a:pt x="121" y="220"/>
                      <a:pt x="121" y="219"/>
                    </a:cubicBezTo>
                    <a:cubicBezTo>
                      <a:pt x="121" y="219"/>
                      <a:pt x="121" y="218"/>
                      <a:pt x="121" y="217"/>
                    </a:cubicBezTo>
                    <a:cubicBezTo>
                      <a:pt x="121" y="216"/>
                      <a:pt x="121" y="215"/>
                      <a:pt x="121" y="214"/>
                    </a:cubicBezTo>
                    <a:cubicBezTo>
                      <a:pt x="121" y="213"/>
                      <a:pt x="121" y="211"/>
                      <a:pt x="122" y="210"/>
                    </a:cubicBezTo>
                    <a:cubicBezTo>
                      <a:pt x="122" y="208"/>
                      <a:pt x="123" y="206"/>
                      <a:pt x="124" y="205"/>
                    </a:cubicBezTo>
                    <a:cubicBezTo>
                      <a:pt x="127" y="200"/>
                      <a:pt x="131" y="196"/>
                      <a:pt x="136" y="193"/>
                    </a:cubicBezTo>
                    <a:cubicBezTo>
                      <a:pt x="136" y="193"/>
                      <a:pt x="136" y="193"/>
                      <a:pt x="136" y="192"/>
                    </a:cubicBezTo>
                    <a:cubicBezTo>
                      <a:pt x="141" y="193"/>
                      <a:pt x="145" y="193"/>
                      <a:pt x="149" y="193"/>
                    </a:cubicBezTo>
                    <a:close/>
                    <a:moveTo>
                      <a:pt x="356" y="297"/>
                    </a:moveTo>
                    <a:cubicBezTo>
                      <a:pt x="342" y="286"/>
                      <a:pt x="323" y="289"/>
                      <a:pt x="307" y="295"/>
                    </a:cubicBezTo>
                    <a:cubicBezTo>
                      <a:pt x="307" y="295"/>
                      <a:pt x="307" y="295"/>
                      <a:pt x="307" y="295"/>
                    </a:cubicBezTo>
                    <a:cubicBezTo>
                      <a:pt x="315" y="278"/>
                      <a:pt x="313" y="257"/>
                      <a:pt x="313" y="240"/>
                    </a:cubicBezTo>
                    <a:cubicBezTo>
                      <a:pt x="314" y="197"/>
                      <a:pt x="313" y="155"/>
                      <a:pt x="323" y="114"/>
                    </a:cubicBezTo>
                    <a:cubicBezTo>
                      <a:pt x="326" y="110"/>
                      <a:pt x="330" y="107"/>
                      <a:pt x="335" y="104"/>
                    </a:cubicBezTo>
                    <a:cubicBezTo>
                      <a:pt x="335" y="104"/>
                      <a:pt x="335" y="103"/>
                      <a:pt x="336" y="103"/>
                    </a:cubicBezTo>
                    <a:cubicBezTo>
                      <a:pt x="345" y="111"/>
                      <a:pt x="353" y="121"/>
                      <a:pt x="357" y="134"/>
                    </a:cubicBezTo>
                    <a:cubicBezTo>
                      <a:pt x="358" y="137"/>
                      <a:pt x="359" y="141"/>
                      <a:pt x="360" y="144"/>
                    </a:cubicBezTo>
                    <a:cubicBezTo>
                      <a:pt x="359" y="144"/>
                      <a:pt x="358" y="145"/>
                      <a:pt x="357" y="146"/>
                    </a:cubicBezTo>
                    <a:cubicBezTo>
                      <a:pt x="348" y="187"/>
                      <a:pt x="348" y="230"/>
                      <a:pt x="343" y="271"/>
                    </a:cubicBezTo>
                    <a:cubicBezTo>
                      <a:pt x="343" y="275"/>
                      <a:pt x="348" y="275"/>
                      <a:pt x="349" y="272"/>
                    </a:cubicBezTo>
                    <a:cubicBezTo>
                      <a:pt x="357" y="236"/>
                      <a:pt x="360" y="198"/>
                      <a:pt x="363" y="161"/>
                    </a:cubicBezTo>
                    <a:cubicBezTo>
                      <a:pt x="369" y="205"/>
                      <a:pt x="357" y="253"/>
                      <a:pt x="356" y="2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4" name="Freeform 370"/>
              <p:cNvSpPr/>
              <p:nvPr/>
            </p:nvSpPr>
            <p:spPr bwMode="auto">
              <a:xfrm>
                <a:off x="6129" y="-1627"/>
                <a:ext cx="42" cy="285"/>
              </a:xfrm>
              <a:custGeom>
                <a:avLst/>
                <a:gdLst>
                  <a:gd name="T0" fmla="*/ 15 w 21"/>
                  <a:gd name="T1" fmla="*/ 3 h 141"/>
                  <a:gd name="T2" fmla="*/ 1 w 21"/>
                  <a:gd name="T3" fmla="*/ 137 h 141"/>
                  <a:gd name="T4" fmla="*/ 6 w 21"/>
                  <a:gd name="T5" fmla="*/ 138 h 141"/>
                  <a:gd name="T6" fmla="*/ 21 w 21"/>
                  <a:gd name="T7" fmla="*/ 4 h 141"/>
                  <a:gd name="T8" fmla="*/ 15 w 21"/>
                  <a:gd name="T9" fmla="*/ 3 h 141"/>
                </a:gdLst>
                <a:ahLst/>
                <a:cxnLst>
                  <a:cxn ang="0">
                    <a:pos x="T0" y="T1"/>
                  </a:cxn>
                  <a:cxn ang="0">
                    <a:pos x="T2" y="T3"/>
                  </a:cxn>
                  <a:cxn ang="0">
                    <a:pos x="T4" y="T5"/>
                  </a:cxn>
                  <a:cxn ang="0">
                    <a:pos x="T6" y="T7"/>
                  </a:cxn>
                  <a:cxn ang="0">
                    <a:pos x="T8" y="T9"/>
                  </a:cxn>
                </a:cxnLst>
                <a:rect l="0" t="0" r="r" b="b"/>
                <a:pathLst>
                  <a:path w="21" h="141">
                    <a:moveTo>
                      <a:pt x="15" y="3"/>
                    </a:moveTo>
                    <a:cubicBezTo>
                      <a:pt x="8" y="47"/>
                      <a:pt x="10" y="93"/>
                      <a:pt x="1" y="137"/>
                    </a:cubicBezTo>
                    <a:cubicBezTo>
                      <a:pt x="0" y="140"/>
                      <a:pt x="5" y="141"/>
                      <a:pt x="6" y="138"/>
                    </a:cubicBezTo>
                    <a:cubicBezTo>
                      <a:pt x="20" y="96"/>
                      <a:pt x="19" y="48"/>
                      <a:pt x="21" y="4"/>
                    </a:cubicBezTo>
                    <a:cubicBezTo>
                      <a:pt x="21" y="1"/>
                      <a:pt x="16"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5" name="Freeform 371"/>
              <p:cNvSpPr/>
              <p:nvPr/>
            </p:nvSpPr>
            <p:spPr bwMode="auto">
              <a:xfrm>
                <a:off x="5439" y="3261"/>
                <a:ext cx="345" cy="165"/>
              </a:xfrm>
              <a:custGeom>
                <a:avLst/>
                <a:gdLst>
                  <a:gd name="T0" fmla="*/ 6 w 171"/>
                  <a:gd name="T1" fmla="*/ 15 h 82"/>
                  <a:gd name="T2" fmla="*/ 4 w 171"/>
                  <a:gd name="T3" fmla="*/ 21 h 82"/>
                  <a:gd name="T4" fmla="*/ 162 w 171"/>
                  <a:gd name="T5" fmla="*/ 76 h 82"/>
                  <a:gd name="T6" fmla="*/ 170 w 171"/>
                  <a:gd name="T7" fmla="*/ 73 h 82"/>
                  <a:gd name="T8" fmla="*/ 6 w 171"/>
                  <a:gd name="T9" fmla="*/ 15 h 82"/>
                </a:gdLst>
                <a:ahLst/>
                <a:cxnLst>
                  <a:cxn ang="0">
                    <a:pos x="T0" y="T1"/>
                  </a:cxn>
                  <a:cxn ang="0">
                    <a:pos x="T2" y="T3"/>
                  </a:cxn>
                  <a:cxn ang="0">
                    <a:pos x="T4" y="T5"/>
                  </a:cxn>
                  <a:cxn ang="0">
                    <a:pos x="T6" y="T7"/>
                  </a:cxn>
                  <a:cxn ang="0">
                    <a:pos x="T8" y="T9"/>
                  </a:cxn>
                </a:cxnLst>
                <a:rect l="0" t="0" r="r" b="b"/>
                <a:pathLst>
                  <a:path w="171" h="82">
                    <a:moveTo>
                      <a:pt x="6" y="15"/>
                    </a:moveTo>
                    <a:cubicBezTo>
                      <a:pt x="2" y="14"/>
                      <a:pt x="0" y="20"/>
                      <a:pt x="4" y="21"/>
                    </a:cubicBezTo>
                    <a:cubicBezTo>
                      <a:pt x="61" y="38"/>
                      <a:pt x="132" y="9"/>
                      <a:pt x="162" y="76"/>
                    </a:cubicBezTo>
                    <a:cubicBezTo>
                      <a:pt x="164" y="82"/>
                      <a:pt x="171" y="78"/>
                      <a:pt x="170" y="73"/>
                    </a:cubicBezTo>
                    <a:cubicBezTo>
                      <a:pt x="159" y="0"/>
                      <a:pt x="56" y="22"/>
                      <a:pt x="6"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6" name="Freeform 372"/>
              <p:cNvSpPr>
                <a:spLocks noEditPoints="1"/>
              </p:cNvSpPr>
              <p:nvPr/>
            </p:nvSpPr>
            <p:spPr bwMode="auto">
              <a:xfrm>
                <a:off x="5407" y="3539"/>
                <a:ext cx="448" cy="292"/>
              </a:xfrm>
              <a:custGeom>
                <a:avLst/>
                <a:gdLst>
                  <a:gd name="T0" fmla="*/ 209 w 222"/>
                  <a:gd name="T1" fmla="*/ 23 h 145"/>
                  <a:gd name="T2" fmla="*/ 209 w 222"/>
                  <a:gd name="T3" fmla="*/ 23 h 145"/>
                  <a:gd name="T4" fmla="*/ 207 w 222"/>
                  <a:gd name="T5" fmla="*/ 14 h 145"/>
                  <a:gd name="T6" fmla="*/ 30 w 222"/>
                  <a:gd name="T7" fmla="*/ 10 h 145"/>
                  <a:gd name="T8" fmla="*/ 27 w 222"/>
                  <a:gd name="T9" fmla="*/ 9 h 145"/>
                  <a:gd name="T10" fmla="*/ 26 w 222"/>
                  <a:gd name="T11" fmla="*/ 10 h 145"/>
                  <a:gd name="T12" fmla="*/ 21 w 222"/>
                  <a:gd name="T13" fmla="*/ 10 h 145"/>
                  <a:gd name="T14" fmla="*/ 18 w 222"/>
                  <a:gd name="T15" fmla="*/ 16 h 145"/>
                  <a:gd name="T16" fmla="*/ 10 w 222"/>
                  <a:gd name="T17" fmla="*/ 100 h 145"/>
                  <a:gd name="T18" fmla="*/ 74 w 222"/>
                  <a:gd name="T19" fmla="*/ 138 h 145"/>
                  <a:gd name="T20" fmla="*/ 188 w 222"/>
                  <a:gd name="T21" fmla="*/ 123 h 145"/>
                  <a:gd name="T22" fmla="*/ 209 w 222"/>
                  <a:gd name="T23" fmla="*/ 23 h 145"/>
                  <a:gd name="T24" fmla="*/ 174 w 222"/>
                  <a:gd name="T25" fmla="*/ 116 h 145"/>
                  <a:gd name="T26" fmla="*/ 89 w 222"/>
                  <a:gd name="T27" fmla="*/ 124 h 145"/>
                  <a:gd name="T28" fmla="*/ 23 w 222"/>
                  <a:gd name="T29" fmla="*/ 103 h 145"/>
                  <a:gd name="T30" fmla="*/ 29 w 222"/>
                  <a:gd name="T31" fmla="*/ 17 h 145"/>
                  <a:gd name="T32" fmla="*/ 199 w 222"/>
                  <a:gd name="T33" fmla="*/ 23 h 145"/>
                  <a:gd name="T34" fmla="*/ 198 w 222"/>
                  <a:gd name="T35" fmla="*/ 28 h 145"/>
                  <a:gd name="T36" fmla="*/ 174 w 222"/>
                  <a:gd name="T37" fmla="*/ 116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2" h="145">
                    <a:moveTo>
                      <a:pt x="209" y="23"/>
                    </a:moveTo>
                    <a:cubicBezTo>
                      <a:pt x="209" y="23"/>
                      <a:pt x="209" y="23"/>
                      <a:pt x="209" y="23"/>
                    </a:cubicBezTo>
                    <a:cubicBezTo>
                      <a:pt x="212" y="21"/>
                      <a:pt x="213" y="15"/>
                      <a:pt x="207" y="14"/>
                    </a:cubicBezTo>
                    <a:cubicBezTo>
                      <a:pt x="150" y="0"/>
                      <a:pt x="89" y="8"/>
                      <a:pt x="30" y="10"/>
                    </a:cubicBezTo>
                    <a:cubicBezTo>
                      <a:pt x="30" y="9"/>
                      <a:pt x="29" y="9"/>
                      <a:pt x="27" y="9"/>
                    </a:cubicBezTo>
                    <a:cubicBezTo>
                      <a:pt x="27" y="10"/>
                      <a:pt x="26" y="10"/>
                      <a:pt x="26" y="10"/>
                    </a:cubicBezTo>
                    <a:cubicBezTo>
                      <a:pt x="24" y="10"/>
                      <a:pt x="23" y="10"/>
                      <a:pt x="21" y="10"/>
                    </a:cubicBezTo>
                    <a:cubicBezTo>
                      <a:pt x="18" y="10"/>
                      <a:pt x="17" y="14"/>
                      <a:pt x="18" y="16"/>
                    </a:cubicBezTo>
                    <a:cubicBezTo>
                      <a:pt x="0" y="35"/>
                      <a:pt x="6" y="78"/>
                      <a:pt x="10" y="100"/>
                    </a:cubicBezTo>
                    <a:cubicBezTo>
                      <a:pt x="15" y="133"/>
                      <a:pt x="45" y="139"/>
                      <a:pt x="74" y="138"/>
                    </a:cubicBezTo>
                    <a:cubicBezTo>
                      <a:pt x="107" y="137"/>
                      <a:pt x="160" y="145"/>
                      <a:pt x="188" y="123"/>
                    </a:cubicBezTo>
                    <a:cubicBezTo>
                      <a:pt x="216" y="101"/>
                      <a:pt x="222" y="54"/>
                      <a:pt x="209" y="23"/>
                    </a:cubicBezTo>
                    <a:close/>
                    <a:moveTo>
                      <a:pt x="174" y="116"/>
                    </a:moveTo>
                    <a:cubicBezTo>
                      <a:pt x="151" y="130"/>
                      <a:pt x="115" y="123"/>
                      <a:pt x="89" y="124"/>
                    </a:cubicBezTo>
                    <a:cubicBezTo>
                      <a:pt x="64" y="125"/>
                      <a:pt x="34" y="133"/>
                      <a:pt x="23" y="103"/>
                    </a:cubicBezTo>
                    <a:cubicBezTo>
                      <a:pt x="14" y="77"/>
                      <a:pt x="17" y="42"/>
                      <a:pt x="29" y="17"/>
                    </a:cubicBezTo>
                    <a:cubicBezTo>
                      <a:pt x="86" y="18"/>
                      <a:pt x="142" y="15"/>
                      <a:pt x="199" y="23"/>
                    </a:cubicBezTo>
                    <a:cubicBezTo>
                      <a:pt x="198" y="24"/>
                      <a:pt x="197" y="26"/>
                      <a:pt x="198" y="28"/>
                    </a:cubicBezTo>
                    <a:cubicBezTo>
                      <a:pt x="207" y="56"/>
                      <a:pt x="202" y="100"/>
                      <a:pt x="174" y="1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7" name="Freeform 373"/>
              <p:cNvSpPr/>
              <p:nvPr/>
            </p:nvSpPr>
            <p:spPr bwMode="auto">
              <a:xfrm>
                <a:off x="5451" y="3593"/>
                <a:ext cx="323" cy="63"/>
              </a:xfrm>
              <a:custGeom>
                <a:avLst/>
                <a:gdLst>
                  <a:gd name="T0" fmla="*/ 154 w 160"/>
                  <a:gd name="T1" fmla="*/ 18 h 31"/>
                  <a:gd name="T2" fmla="*/ 8 w 160"/>
                  <a:gd name="T3" fmla="*/ 7 h 31"/>
                  <a:gd name="T4" fmla="*/ 5 w 160"/>
                  <a:gd name="T5" fmla="*/ 15 h 31"/>
                  <a:gd name="T6" fmla="*/ 151 w 160"/>
                  <a:gd name="T7" fmla="*/ 28 h 31"/>
                  <a:gd name="T8" fmla="*/ 154 w 160"/>
                  <a:gd name="T9" fmla="*/ 18 h 31"/>
                </a:gdLst>
                <a:ahLst/>
                <a:cxnLst>
                  <a:cxn ang="0">
                    <a:pos x="T0" y="T1"/>
                  </a:cxn>
                  <a:cxn ang="0">
                    <a:pos x="T2" y="T3"/>
                  </a:cxn>
                  <a:cxn ang="0">
                    <a:pos x="T4" y="T5"/>
                  </a:cxn>
                  <a:cxn ang="0">
                    <a:pos x="T6" y="T7"/>
                  </a:cxn>
                  <a:cxn ang="0">
                    <a:pos x="T8" y="T9"/>
                  </a:cxn>
                </a:cxnLst>
                <a:rect l="0" t="0" r="r" b="b"/>
                <a:pathLst>
                  <a:path w="160" h="31">
                    <a:moveTo>
                      <a:pt x="154" y="18"/>
                    </a:moveTo>
                    <a:cubicBezTo>
                      <a:pt x="109" y="0"/>
                      <a:pt x="55" y="17"/>
                      <a:pt x="8" y="7"/>
                    </a:cubicBezTo>
                    <a:cubicBezTo>
                      <a:pt x="2" y="6"/>
                      <a:pt x="0" y="14"/>
                      <a:pt x="5" y="15"/>
                    </a:cubicBezTo>
                    <a:cubicBezTo>
                      <a:pt x="52" y="31"/>
                      <a:pt x="103" y="20"/>
                      <a:pt x="151" y="28"/>
                    </a:cubicBezTo>
                    <a:cubicBezTo>
                      <a:pt x="158" y="29"/>
                      <a:pt x="160" y="21"/>
                      <a:pt x="154"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8" name="Freeform 374"/>
              <p:cNvSpPr>
                <a:spLocks noEditPoints="1"/>
              </p:cNvSpPr>
              <p:nvPr/>
            </p:nvSpPr>
            <p:spPr bwMode="auto">
              <a:xfrm>
                <a:off x="5266" y="2875"/>
                <a:ext cx="1026" cy="1055"/>
              </a:xfrm>
              <a:custGeom>
                <a:avLst/>
                <a:gdLst>
                  <a:gd name="T0" fmla="*/ 347 w 509"/>
                  <a:gd name="T1" fmla="*/ 68 h 523"/>
                  <a:gd name="T2" fmla="*/ 185 w 509"/>
                  <a:gd name="T3" fmla="*/ 73 h 523"/>
                  <a:gd name="T4" fmla="*/ 216 w 509"/>
                  <a:gd name="T5" fmla="*/ 70 h 523"/>
                  <a:gd name="T6" fmla="*/ 303 w 509"/>
                  <a:gd name="T7" fmla="*/ 107 h 523"/>
                  <a:gd name="T8" fmla="*/ 339 w 509"/>
                  <a:gd name="T9" fmla="*/ 98 h 523"/>
                  <a:gd name="T10" fmla="*/ 399 w 509"/>
                  <a:gd name="T11" fmla="*/ 128 h 523"/>
                  <a:gd name="T12" fmla="*/ 406 w 509"/>
                  <a:gd name="T13" fmla="*/ 265 h 523"/>
                  <a:gd name="T14" fmla="*/ 335 w 509"/>
                  <a:gd name="T15" fmla="*/ 483 h 523"/>
                  <a:gd name="T16" fmla="*/ 346 w 509"/>
                  <a:gd name="T17" fmla="*/ 360 h 523"/>
                  <a:gd name="T18" fmla="*/ 266 w 509"/>
                  <a:gd name="T19" fmla="*/ 114 h 523"/>
                  <a:gd name="T20" fmla="*/ 180 w 509"/>
                  <a:gd name="T21" fmla="*/ 66 h 523"/>
                  <a:gd name="T22" fmla="*/ 114 w 509"/>
                  <a:gd name="T23" fmla="*/ 80 h 523"/>
                  <a:gd name="T24" fmla="*/ 41 w 509"/>
                  <a:gd name="T25" fmla="*/ 228 h 523"/>
                  <a:gd name="T26" fmla="*/ 15 w 509"/>
                  <a:gd name="T27" fmla="*/ 444 h 523"/>
                  <a:gd name="T28" fmla="*/ 72 w 509"/>
                  <a:gd name="T29" fmla="*/ 491 h 523"/>
                  <a:gd name="T30" fmla="*/ 310 w 509"/>
                  <a:gd name="T31" fmla="*/ 500 h 523"/>
                  <a:gd name="T32" fmla="*/ 338 w 509"/>
                  <a:gd name="T33" fmla="*/ 494 h 523"/>
                  <a:gd name="T34" fmla="*/ 439 w 509"/>
                  <a:gd name="T35" fmla="*/ 450 h 523"/>
                  <a:gd name="T36" fmla="*/ 445 w 509"/>
                  <a:gd name="T37" fmla="*/ 358 h 523"/>
                  <a:gd name="T38" fmla="*/ 205 w 509"/>
                  <a:gd name="T39" fmla="*/ 66 h 523"/>
                  <a:gd name="T40" fmla="*/ 199 w 509"/>
                  <a:gd name="T41" fmla="*/ 31 h 523"/>
                  <a:gd name="T42" fmla="*/ 216 w 509"/>
                  <a:gd name="T43" fmla="*/ 51 h 523"/>
                  <a:gd name="T44" fmla="*/ 263 w 509"/>
                  <a:gd name="T45" fmla="*/ 37 h 523"/>
                  <a:gd name="T46" fmla="*/ 334 w 509"/>
                  <a:gd name="T47" fmla="*/ 88 h 523"/>
                  <a:gd name="T48" fmla="*/ 308 w 509"/>
                  <a:gd name="T49" fmla="*/ 64 h 523"/>
                  <a:gd name="T50" fmla="*/ 204 w 509"/>
                  <a:gd name="T51" fmla="*/ 26 h 523"/>
                  <a:gd name="T52" fmla="*/ 329 w 509"/>
                  <a:gd name="T53" fmla="*/ 41 h 523"/>
                  <a:gd name="T54" fmla="*/ 55 w 509"/>
                  <a:gd name="T55" fmla="*/ 234 h 523"/>
                  <a:gd name="T56" fmla="*/ 254 w 509"/>
                  <a:gd name="T57" fmla="*/ 316 h 523"/>
                  <a:gd name="T58" fmla="*/ 66 w 509"/>
                  <a:gd name="T59" fmla="*/ 215 h 523"/>
                  <a:gd name="T60" fmla="*/ 75 w 509"/>
                  <a:gd name="T61" fmla="*/ 210 h 523"/>
                  <a:gd name="T62" fmla="*/ 256 w 509"/>
                  <a:gd name="T63" fmla="*/ 319 h 523"/>
                  <a:gd name="T64" fmla="*/ 65 w 509"/>
                  <a:gd name="T65" fmla="*/ 318 h 523"/>
                  <a:gd name="T66" fmla="*/ 46 w 509"/>
                  <a:gd name="T67" fmla="*/ 449 h 523"/>
                  <a:gd name="T68" fmla="*/ 50 w 509"/>
                  <a:gd name="T69" fmla="*/ 313 h 523"/>
                  <a:gd name="T70" fmla="*/ 46 w 509"/>
                  <a:gd name="T71" fmla="*/ 449 h 523"/>
                  <a:gd name="T72" fmla="*/ 95 w 509"/>
                  <a:gd name="T73" fmla="*/ 489 h 523"/>
                  <a:gd name="T74" fmla="*/ 259 w 509"/>
                  <a:gd name="T75" fmla="*/ 325 h 523"/>
                  <a:gd name="T76" fmla="*/ 74 w 509"/>
                  <a:gd name="T77" fmla="*/ 198 h 523"/>
                  <a:gd name="T78" fmla="*/ 290 w 509"/>
                  <a:gd name="T79" fmla="*/ 225 h 523"/>
                  <a:gd name="T80" fmla="*/ 300 w 509"/>
                  <a:gd name="T81" fmla="*/ 490 h 523"/>
                  <a:gd name="T82" fmla="*/ 407 w 509"/>
                  <a:gd name="T83" fmla="*/ 328 h 523"/>
                  <a:gd name="T84" fmla="*/ 380 w 509"/>
                  <a:gd name="T85" fmla="*/ 468 h 523"/>
                  <a:gd name="T86" fmla="*/ 418 w 509"/>
                  <a:gd name="T87" fmla="*/ 252 h 523"/>
                  <a:gd name="T88" fmla="*/ 432 w 509"/>
                  <a:gd name="T89" fmla="*/ 334 h 523"/>
                  <a:gd name="T90" fmla="*/ 434 w 509"/>
                  <a:gd name="T91" fmla="*/ 442 h 523"/>
                  <a:gd name="T92" fmla="*/ 386 w 509"/>
                  <a:gd name="T93" fmla="*/ 466 h 523"/>
                  <a:gd name="T94" fmla="*/ 434 w 509"/>
                  <a:gd name="T95" fmla="*/ 442 h 523"/>
                  <a:gd name="T96" fmla="*/ 439 w 509"/>
                  <a:gd name="T97" fmla="*/ 347 h 523"/>
                  <a:gd name="T98" fmla="*/ 473 w 509"/>
                  <a:gd name="T99" fmla="*/ 214 h 523"/>
                  <a:gd name="T100" fmla="*/ 411 w 509"/>
                  <a:gd name="T101" fmla="*/ 131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09" h="523">
                    <a:moveTo>
                      <a:pt x="496" y="207"/>
                    </a:moveTo>
                    <a:cubicBezTo>
                      <a:pt x="487" y="159"/>
                      <a:pt x="463" y="108"/>
                      <a:pt x="409" y="123"/>
                    </a:cubicBezTo>
                    <a:cubicBezTo>
                      <a:pt x="398" y="96"/>
                      <a:pt x="379" y="74"/>
                      <a:pt x="347" y="68"/>
                    </a:cubicBezTo>
                    <a:cubicBezTo>
                      <a:pt x="343" y="34"/>
                      <a:pt x="319" y="9"/>
                      <a:pt x="280" y="6"/>
                    </a:cubicBezTo>
                    <a:cubicBezTo>
                      <a:pt x="225" y="0"/>
                      <a:pt x="182" y="10"/>
                      <a:pt x="182" y="73"/>
                    </a:cubicBezTo>
                    <a:cubicBezTo>
                      <a:pt x="182" y="74"/>
                      <a:pt x="185" y="75"/>
                      <a:pt x="185" y="73"/>
                    </a:cubicBezTo>
                    <a:cubicBezTo>
                      <a:pt x="186" y="75"/>
                      <a:pt x="187" y="76"/>
                      <a:pt x="189" y="76"/>
                    </a:cubicBezTo>
                    <a:cubicBezTo>
                      <a:pt x="195" y="77"/>
                      <a:pt x="202" y="74"/>
                      <a:pt x="209" y="75"/>
                    </a:cubicBezTo>
                    <a:cubicBezTo>
                      <a:pt x="212" y="76"/>
                      <a:pt x="216" y="74"/>
                      <a:pt x="216" y="70"/>
                    </a:cubicBezTo>
                    <a:cubicBezTo>
                      <a:pt x="216" y="67"/>
                      <a:pt x="216" y="63"/>
                      <a:pt x="216" y="59"/>
                    </a:cubicBezTo>
                    <a:cubicBezTo>
                      <a:pt x="243" y="66"/>
                      <a:pt x="271" y="68"/>
                      <a:pt x="299" y="72"/>
                    </a:cubicBezTo>
                    <a:cubicBezTo>
                      <a:pt x="302" y="83"/>
                      <a:pt x="303" y="95"/>
                      <a:pt x="303" y="107"/>
                    </a:cubicBezTo>
                    <a:cubicBezTo>
                      <a:pt x="303" y="110"/>
                      <a:pt x="306" y="112"/>
                      <a:pt x="309" y="111"/>
                    </a:cubicBezTo>
                    <a:cubicBezTo>
                      <a:pt x="321" y="109"/>
                      <a:pt x="330" y="105"/>
                      <a:pt x="339" y="98"/>
                    </a:cubicBezTo>
                    <a:cubicBezTo>
                      <a:pt x="339" y="98"/>
                      <a:pt x="339" y="98"/>
                      <a:pt x="339" y="98"/>
                    </a:cubicBezTo>
                    <a:cubicBezTo>
                      <a:pt x="339" y="101"/>
                      <a:pt x="344" y="101"/>
                      <a:pt x="345" y="98"/>
                    </a:cubicBezTo>
                    <a:cubicBezTo>
                      <a:pt x="347" y="90"/>
                      <a:pt x="347" y="83"/>
                      <a:pt x="347" y="76"/>
                    </a:cubicBezTo>
                    <a:cubicBezTo>
                      <a:pt x="375" y="85"/>
                      <a:pt x="391" y="104"/>
                      <a:pt x="399" y="128"/>
                    </a:cubicBezTo>
                    <a:cubicBezTo>
                      <a:pt x="399" y="129"/>
                      <a:pt x="399" y="131"/>
                      <a:pt x="401" y="132"/>
                    </a:cubicBezTo>
                    <a:cubicBezTo>
                      <a:pt x="407" y="152"/>
                      <a:pt x="409" y="175"/>
                      <a:pt x="409" y="197"/>
                    </a:cubicBezTo>
                    <a:cubicBezTo>
                      <a:pt x="410" y="220"/>
                      <a:pt x="408" y="243"/>
                      <a:pt x="406" y="265"/>
                    </a:cubicBezTo>
                    <a:cubicBezTo>
                      <a:pt x="404" y="282"/>
                      <a:pt x="399" y="303"/>
                      <a:pt x="403" y="321"/>
                    </a:cubicBezTo>
                    <a:cubicBezTo>
                      <a:pt x="330" y="318"/>
                      <a:pt x="345" y="429"/>
                      <a:pt x="350" y="475"/>
                    </a:cubicBezTo>
                    <a:cubicBezTo>
                      <a:pt x="345" y="478"/>
                      <a:pt x="341" y="481"/>
                      <a:pt x="335" y="483"/>
                    </a:cubicBezTo>
                    <a:cubicBezTo>
                      <a:pt x="331" y="485"/>
                      <a:pt x="324" y="485"/>
                      <a:pt x="320" y="488"/>
                    </a:cubicBezTo>
                    <a:cubicBezTo>
                      <a:pt x="320" y="488"/>
                      <a:pt x="320" y="488"/>
                      <a:pt x="319" y="488"/>
                    </a:cubicBezTo>
                    <a:cubicBezTo>
                      <a:pt x="344" y="454"/>
                      <a:pt x="344" y="399"/>
                      <a:pt x="346" y="360"/>
                    </a:cubicBezTo>
                    <a:cubicBezTo>
                      <a:pt x="347" y="330"/>
                      <a:pt x="344" y="301"/>
                      <a:pt x="334" y="273"/>
                    </a:cubicBezTo>
                    <a:cubicBezTo>
                      <a:pt x="322" y="242"/>
                      <a:pt x="294" y="221"/>
                      <a:pt x="286" y="188"/>
                    </a:cubicBezTo>
                    <a:cubicBezTo>
                      <a:pt x="279" y="159"/>
                      <a:pt x="288" y="138"/>
                      <a:pt x="266" y="114"/>
                    </a:cubicBezTo>
                    <a:cubicBezTo>
                      <a:pt x="251" y="97"/>
                      <a:pt x="224" y="92"/>
                      <a:pt x="202" y="89"/>
                    </a:cubicBezTo>
                    <a:cubicBezTo>
                      <a:pt x="189" y="87"/>
                      <a:pt x="171" y="83"/>
                      <a:pt x="153" y="81"/>
                    </a:cubicBezTo>
                    <a:cubicBezTo>
                      <a:pt x="163" y="77"/>
                      <a:pt x="172" y="73"/>
                      <a:pt x="180" y="66"/>
                    </a:cubicBezTo>
                    <a:cubicBezTo>
                      <a:pt x="184" y="63"/>
                      <a:pt x="180" y="57"/>
                      <a:pt x="175" y="58"/>
                    </a:cubicBezTo>
                    <a:cubicBezTo>
                      <a:pt x="163" y="62"/>
                      <a:pt x="151" y="68"/>
                      <a:pt x="139" y="72"/>
                    </a:cubicBezTo>
                    <a:cubicBezTo>
                      <a:pt x="131" y="75"/>
                      <a:pt x="123" y="78"/>
                      <a:pt x="114" y="80"/>
                    </a:cubicBezTo>
                    <a:cubicBezTo>
                      <a:pt x="102" y="81"/>
                      <a:pt x="90" y="85"/>
                      <a:pt x="82" y="92"/>
                    </a:cubicBezTo>
                    <a:cubicBezTo>
                      <a:pt x="55" y="114"/>
                      <a:pt x="52" y="170"/>
                      <a:pt x="63" y="205"/>
                    </a:cubicBezTo>
                    <a:cubicBezTo>
                      <a:pt x="55" y="211"/>
                      <a:pt x="47" y="219"/>
                      <a:pt x="41" y="228"/>
                    </a:cubicBezTo>
                    <a:cubicBezTo>
                      <a:pt x="35" y="231"/>
                      <a:pt x="31" y="235"/>
                      <a:pt x="28" y="240"/>
                    </a:cubicBezTo>
                    <a:cubicBezTo>
                      <a:pt x="16" y="261"/>
                      <a:pt x="30" y="287"/>
                      <a:pt x="45" y="307"/>
                    </a:cubicBezTo>
                    <a:cubicBezTo>
                      <a:pt x="0" y="325"/>
                      <a:pt x="8" y="408"/>
                      <a:pt x="15" y="444"/>
                    </a:cubicBezTo>
                    <a:cubicBezTo>
                      <a:pt x="16" y="446"/>
                      <a:pt x="17" y="447"/>
                      <a:pt x="19" y="448"/>
                    </a:cubicBezTo>
                    <a:cubicBezTo>
                      <a:pt x="29" y="450"/>
                      <a:pt x="38" y="454"/>
                      <a:pt x="47" y="455"/>
                    </a:cubicBezTo>
                    <a:cubicBezTo>
                      <a:pt x="52" y="469"/>
                      <a:pt x="59" y="482"/>
                      <a:pt x="72" y="491"/>
                    </a:cubicBezTo>
                    <a:cubicBezTo>
                      <a:pt x="85" y="502"/>
                      <a:pt x="104" y="502"/>
                      <a:pt x="121" y="502"/>
                    </a:cubicBezTo>
                    <a:cubicBezTo>
                      <a:pt x="152" y="501"/>
                      <a:pt x="179" y="496"/>
                      <a:pt x="210" y="503"/>
                    </a:cubicBezTo>
                    <a:cubicBezTo>
                      <a:pt x="239" y="509"/>
                      <a:pt x="284" y="523"/>
                      <a:pt x="310" y="500"/>
                    </a:cubicBezTo>
                    <a:cubicBezTo>
                      <a:pt x="312" y="497"/>
                      <a:pt x="314" y="495"/>
                      <a:pt x="316" y="492"/>
                    </a:cubicBezTo>
                    <a:cubicBezTo>
                      <a:pt x="317" y="494"/>
                      <a:pt x="318" y="495"/>
                      <a:pt x="319" y="496"/>
                    </a:cubicBezTo>
                    <a:cubicBezTo>
                      <a:pt x="323" y="500"/>
                      <a:pt x="333" y="496"/>
                      <a:pt x="338" y="494"/>
                    </a:cubicBezTo>
                    <a:cubicBezTo>
                      <a:pt x="345" y="492"/>
                      <a:pt x="356" y="488"/>
                      <a:pt x="362" y="482"/>
                    </a:cubicBezTo>
                    <a:cubicBezTo>
                      <a:pt x="388" y="477"/>
                      <a:pt x="415" y="467"/>
                      <a:pt x="437" y="452"/>
                    </a:cubicBezTo>
                    <a:cubicBezTo>
                      <a:pt x="438" y="451"/>
                      <a:pt x="438" y="451"/>
                      <a:pt x="439" y="450"/>
                    </a:cubicBezTo>
                    <a:cubicBezTo>
                      <a:pt x="442" y="450"/>
                      <a:pt x="445" y="449"/>
                      <a:pt x="444" y="445"/>
                    </a:cubicBezTo>
                    <a:cubicBezTo>
                      <a:pt x="444" y="427"/>
                      <a:pt x="449" y="389"/>
                      <a:pt x="443" y="360"/>
                    </a:cubicBezTo>
                    <a:cubicBezTo>
                      <a:pt x="444" y="360"/>
                      <a:pt x="444" y="359"/>
                      <a:pt x="445" y="358"/>
                    </a:cubicBezTo>
                    <a:cubicBezTo>
                      <a:pt x="464" y="340"/>
                      <a:pt x="489" y="320"/>
                      <a:pt x="499" y="294"/>
                    </a:cubicBezTo>
                    <a:cubicBezTo>
                      <a:pt x="509" y="265"/>
                      <a:pt x="502" y="236"/>
                      <a:pt x="496" y="207"/>
                    </a:cubicBezTo>
                    <a:close/>
                    <a:moveTo>
                      <a:pt x="205" y="66"/>
                    </a:moveTo>
                    <a:cubicBezTo>
                      <a:pt x="199" y="67"/>
                      <a:pt x="193" y="68"/>
                      <a:pt x="188" y="69"/>
                    </a:cubicBezTo>
                    <a:cubicBezTo>
                      <a:pt x="187" y="69"/>
                      <a:pt x="186" y="70"/>
                      <a:pt x="186" y="70"/>
                    </a:cubicBezTo>
                    <a:cubicBezTo>
                      <a:pt x="188" y="56"/>
                      <a:pt x="191" y="42"/>
                      <a:pt x="199" y="31"/>
                    </a:cubicBezTo>
                    <a:cubicBezTo>
                      <a:pt x="202" y="32"/>
                      <a:pt x="205" y="33"/>
                      <a:pt x="208" y="33"/>
                    </a:cubicBezTo>
                    <a:cubicBezTo>
                      <a:pt x="204" y="43"/>
                      <a:pt x="205" y="55"/>
                      <a:pt x="205" y="66"/>
                    </a:cubicBezTo>
                    <a:close/>
                    <a:moveTo>
                      <a:pt x="216" y="51"/>
                    </a:moveTo>
                    <a:cubicBezTo>
                      <a:pt x="216" y="51"/>
                      <a:pt x="216" y="51"/>
                      <a:pt x="216" y="51"/>
                    </a:cubicBezTo>
                    <a:cubicBezTo>
                      <a:pt x="217" y="45"/>
                      <a:pt x="217" y="40"/>
                      <a:pt x="217" y="34"/>
                    </a:cubicBezTo>
                    <a:cubicBezTo>
                      <a:pt x="232" y="35"/>
                      <a:pt x="248" y="34"/>
                      <a:pt x="263" y="37"/>
                    </a:cubicBezTo>
                    <a:cubicBezTo>
                      <a:pt x="277" y="40"/>
                      <a:pt x="286" y="48"/>
                      <a:pt x="292" y="57"/>
                    </a:cubicBezTo>
                    <a:cubicBezTo>
                      <a:pt x="269" y="50"/>
                      <a:pt x="241" y="55"/>
                      <a:pt x="216" y="51"/>
                    </a:cubicBezTo>
                    <a:close/>
                    <a:moveTo>
                      <a:pt x="334" y="88"/>
                    </a:moveTo>
                    <a:cubicBezTo>
                      <a:pt x="327" y="93"/>
                      <a:pt x="320" y="97"/>
                      <a:pt x="313" y="100"/>
                    </a:cubicBezTo>
                    <a:cubicBezTo>
                      <a:pt x="313" y="90"/>
                      <a:pt x="312" y="80"/>
                      <a:pt x="309" y="70"/>
                    </a:cubicBezTo>
                    <a:cubicBezTo>
                      <a:pt x="311" y="68"/>
                      <a:pt x="310" y="65"/>
                      <a:pt x="308" y="64"/>
                    </a:cubicBezTo>
                    <a:cubicBezTo>
                      <a:pt x="308" y="64"/>
                      <a:pt x="307" y="64"/>
                      <a:pt x="307" y="64"/>
                    </a:cubicBezTo>
                    <a:cubicBezTo>
                      <a:pt x="303" y="51"/>
                      <a:pt x="294" y="39"/>
                      <a:pt x="280" y="32"/>
                    </a:cubicBezTo>
                    <a:cubicBezTo>
                      <a:pt x="260" y="23"/>
                      <a:pt x="228" y="22"/>
                      <a:pt x="204" y="26"/>
                    </a:cubicBezTo>
                    <a:cubicBezTo>
                      <a:pt x="206" y="25"/>
                      <a:pt x="207" y="23"/>
                      <a:pt x="209" y="22"/>
                    </a:cubicBezTo>
                    <a:cubicBezTo>
                      <a:pt x="225" y="10"/>
                      <a:pt x="252" y="13"/>
                      <a:pt x="271" y="14"/>
                    </a:cubicBezTo>
                    <a:cubicBezTo>
                      <a:pt x="293" y="16"/>
                      <a:pt x="316" y="21"/>
                      <a:pt x="329" y="41"/>
                    </a:cubicBezTo>
                    <a:cubicBezTo>
                      <a:pt x="337" y="54"/>
                      <a:pt x="337" y="71"/>
                      <a:pt x="338" y="87"/>
                    </a:cubicBezTo>
                    <a:cubicBezTo>
                      <a:pt x="336" y="87"/>
                      <a:pt x="335" y="87"/>
                      <a:pt x="334" y="88"/>
                    </a:cubicBezTo>
                    <a:close/>
                    <a:moveTo>
                      <a:pt x="55" y="234"/>
                    </a:moveTo>
                    <a:cubicBezTo>
                      <a:pt x="77" y="227"/>
                      <a:pt x="107" y="233"/>
                      <a:pt x="131" y="233"/>
                    </a:cubicBezTo>
                    <a:cubicBezTo>
                      <a:pt x="190" y="234"/>
                      <a:pt x="244" y="246"/>
                      <a:pt x="245" y="316"/>
                    </a:cubicBezTo>
                    <a:cubicBezTo>
                      <a:pt x="245" y="322"/>
                      <a:pt x="253" y="322"/>
                      <a:pt x="254" y="316"/>
                    </a:cubicBezTo>
                    <a:cubicBezTo>
                      <a:pt x="263" y="233"/>
                      <a:pt x="181" y="223"/>
                      <a:pt x="117" y="224"/>
                    </a:cubicBezTo>
                    <a:cubicBezTo>
                      <a:pt x="101" y="224"/>
                      <a:pt x="77" y="219"/>
                      <a:pt x="57" y="223"/>
                    </a:cubicBezTo>
                    <a:cubicBezTo>
                      <a:pt x="60" y="220"/>
                      <a:pt x="63" y="218"/>
                      <a:pt x="66" y="215"/>
                    </a:cubicBezTo>
                    <a:cubicBezTo>
                      <a:pt x="67" y="216"/>
                      <a:pt x="67" y="218"/>
                      <a:pt x="68" y="219"/>
                    </a:cubicBezTo>
                    <a:cubicBezTo>
                      <a:pt x="70" y="224"/>
                      <a:pt x="77" y="220"/>
                      <a:pt x="76" y="215"/>
                    </a:cubicBezTo>
                    <a:cubicBezTo>
                      <a:pt x="76" y="213"/>
                      <a:pt x="76" y="212"/>
                      <a:pt x="75" y="210"/>
                    </a:cubicBezTo>
                    <a:cubicBezTo>
                      <a:pt x="107" y="192"/>
                      <a:pt x="146" y="195"/>
                      <a:pt x="187" y="198"/>
                    </a:cubicBezTo>
                    <a:cubicBezTo>
                      <a:pt x="219" y="200"/>
                      <a:pt x="250" y="204"/>
                      <a:pt x="259" y="240"/>
                    </a:cubicBezTo>
                    <a:cubicBezTo>
                      <a:pt x="265" y="265"/>
                      <a:pt x="263" y="295"/>
                      <a:pt x="256" y="319"/>
                    </a:cubicBezTo>
                    <a:cubicBezTo>
                      <a:pt x="256" y="320"/>
                      <a:pt x="256" y="320"/>
                      <a:pt x="256" y="321"/>
                    </a:cubicBezTo>
                    <a:cubicBezTo>
                      <a:pt x="256" y="321"/>
                      <a:pt x="255" y="320"/>
                      <a:pt x="254" y="320"/>
                    </a:cubicBezTo>
                    <a:cubicBezTo>
                      <a:pt x="192" y="319"/>
                      <a:pt x="127" y="314"/>
                      <a:pt x="65" y="318"/>
                    </a:cubicBezTo>
                    <a:cubicBezTo>
                      <a:pt x="64" y="315"/>
                      <a:pt x="61" y="315"/>
                      <a:pt x="60" y="316"/>
                    </a:cubicBezTo>
                    <a:cubicBezTo>
                      <a:pt x="46" y="293"/>
                      <a:pt x="16" y="247"/>
                      <a:pt x="55" y="234"/>
                    </a:cubicBezTo>
                    <a:close/>
                    <a:moveTo>
                      <a:pt x="46" y="449"/>
                    </a:moveTo>
                    <a:cubicBezTo>
                      <a:pt x="30" y="444"/>
                      <a:pt x="25" y="437"/>
                      <a:pt x="23" y="421"/>
                    </a:cubicBezTo>
                    <a:cubicBezTo>
                      <a:pt x="21" y="408"/>
                      <a:pt x="21" y="396"/>
                      <a:pt x="21" y="383"/>
                    </a:cubicBezTo>
                    <a:cubicBezTo>
                      <a:pt x="22" y="354"/>
                      <a:pt x="30" y="332"/>
                      <a:pt x="50" y="313"/>
                    </a:cubicBezTo>
                    <a:cubicBezTo>
                      <a:pt x="53" y="317"/>
                      <a:pt x="56" y="320"/>
                      <a:pt x="58" y="322"/>
                    </a:cubicBezTo>
                    <a:cubicBezTo>
                      <a:pt x="58" y="322"/>
                      <a:pt x="58" y="322"/>
                      <a:pt x="58" y="322"/>
                    </a:cubicBezTo>
                    <a:cubicBezTo>
                      <a:pt x="50" y="359"/>
                      <a:pt x="36" y="409"/>
                      <a:pt x="46" y="449"/>
                    </a:cubicBezTo>
                    <a:close/>
                    <a:moveTo>
                      <a:pt x="300" y="490"/>
                    </a:moveTo>
                    <a:cubicBezTo>
                      <a:pt x="276" y="513"/>
                      <a:pt x="224" y="494"/>
                      <a:pt x="197" y="488"/>
                    </a:cubicBezTo>
                    <a:cubicBezTo>
                      <a:pt x="163" y="481"/>
                      <a:pt x="129" y="495"/>
                      <a:pt x="95" y="489"/>
                    </a:cubicBezTo>
                    <a:cubicBezTo>
                      <a:pt x="30" y="479"/>
                      <a:pt x="60" y="372"/>
                      <a:pt x="65" y="324"/>
                    </a:cubicBezTo>
                    <a:cubicBezTo>
                      <a:pt x="127" y="329"/>
                      <a:pt x="192" y="336"/>
                      <a:pt x="254" y="331"/>
                    </a:cubicBezTo>
                    <a:cubicBezTo>
                      <a:pt x="258" y="331"/>
                      <a:pt x="259" y="328"/>
                      <a:pt x="259" y="325"/>
                    </a:cubicBezTo>
                    <a:cubicBezTo>
                      <a:pt x="262" y="326"/>
                      <a:pt x="265" y="326"/>
                      <a:pt x="267" y="322"/>
                    </a:cubicBezTo>
                    <a:cubicBezTo>
                      <a:pt x="285" y="271"/>
                      <a:pt x="277" y="194"/>
                      <a:pt x="212" y="188"/>
                    </a:cubicBezTo>
                    <a:cubicBezTo>
                      <a:pt x="165" y="184"/>
                      <a:pt x="113" y="178"/>
                      <a:pt x="74" y="198"/>
                    </a:cubicBezTo>
                    <a:cubicBezTo>
                      <a:pt x="69" y="159"/>
                      <a:pt x="67" y="101"/>
                      <a:pt x="112" y="96"/>
                    </a:cubicBezTo>
                    <a:cubicBezTo>
                      <a:pt x="148" y="92"/>
                      <a:pt x="194" y="98"/>
                      <a:pt x="229" y="107"/>
                    </a:cubicBezTo>
                    <a:cubicBezTo>
                      <a:pt x="287" y="122"/>
                      <a:pt x="265" y="184"/>
                      <a:pt x="290" y="225"/>
                    </a:cubicBezTo>
                    <a:cubicBezTo>
                      <a:pt x="302" y="245"/>
                      <a:pt x="317" y="261"/>
                      <a:pt x="325" y="285"/>
                    </a:cubicBezTo>
                    <a:cubicBezTo>
                      <a:pt x="334" y="312"/>
                      <a:pt x="333" y="342"/>
                      <a:pt x="331" y="369"/>
                    </a:cubicBezTo>
                    <a:cubicBezTo>
                      <a:pt x="329" y="406"/>
                      <a:pt x="328" y="462"/>
                      <a:pt x="300" y="490"/>
                    </a:cubicBezTo>
                    <a:close/>
                    <a:moveTo>
                      <a:pt x="364" y="474"/>
                    </a:moveTo>
                    <a:cubicBezTo>
                      <a:pt x="363" y="472"/>
                      <a:pt x="360" y="471"/>
                      <a:pt x="357" y="471"/>
                    </a:cubicBezTo>
                    <a:cubicBezTo>
                      <a:pt x="355" y="424"/>
                      <a:pt x="340" y="328"/>
                      <a:pt x="407" y="328"/>
                    </a:cubicBezTo>
                    <a:cubicBezTo>
                      <a:pt x="417" y="328"/>
                      <a:pt x="424" y="334"/>
                      <a:pt x="428" y="342"/>
                    </a:cubicBezTo>
                    <a:cubicBezTo>
                      <a:pt x="428" y="343"/>
                      <a:pt x="428" y="343"/>
                      <a:pt x="428" y="343"/>
                    </a:cubicBezTo>
                    <a:cubicBezTo>
                      <a:pt x="371" y="353"/>
                      <a:pt x="364" y="421"/>
                      <a:pt x="380" y="468"/>
                    </a:cubicBezTo>
                    <a:cubicBezTo>
                      <a:pt x="380" y="468"/>
                      <a:pt x="380" y="469"/>
                      <a:pt x="380" y="469"/>
                    </a:cubicBezTo>
                    <a:cubicBezTo>
                      <a:pt x="375" y="471"/>
                      <a:pt x="369" y="473"/>
                      <a:pt x="364" y="474"/>
                    </a:cubicBezTo>
                    <a:close/>
                    <a:moveTo>
                      <a:pt x="418" y="252"/>
                    </a:moveTo>
                    <a:cubicBezTo>
                      <a:pt x="420" y="226"/>
                      <a:pt x="421" y="200"/>
                      <a:pt x="419" y="175"/>
                    </a:cubicBezTo>
                    <a:cubicBezTo>
                      <a:pt x="460" y="154"/>
                      <a:pt x="467" y="230"/>
                      <a:pt x="468" y="255"/>
                    </a:cubicBezTo>
                    <a:cubicBezTo>
                      <a:pt x="470" y="285"/>
                      <a:pt x="447" y="309"/>
                      <a:pt x="432" y="334"/>
                    </a:cubicBezTo>
                    <a:cubicBezTo>
                      <a:pt x="427" y="327"/>
                      <a:pt x="421" y="323"/>
                      <a:pt x="412" y="321"/>
                    </a:cubicBezTo>
                    <a:cubicBezTo>
                      <a:pt x="418" y="300"/>
                      <a:pt x="416" y="274"/>
                      <a:pt x="418" y="252"/>
                    </a:cubicBezTo>
                    <a:close/>
                    <a:moveTo>
                      <a:pt x="434" y="442"/>
                    </a:moveTo>
                    <a:cubicBezTo>
                      <a:pt x="433" y="442"/>
                      <a:pt x="432" y="442"/>
                      <a:pt x="431" y="443"/>
                    </a:cubicBezTo>
                    <a:cubicBezTo>
                      <a:pt x="417" y="452"/>
                      <a:pt x="402" y="460"/>
                      <a:pt x="386" y="467"/>
                    </a:cubicBezTo>
                    <a:cubicBezTo>
                      <a:pt x="386" y="466"/>
                      <a:pt x="386" y="466"/>
                      <a:pt x="386" y="466"/>
                    </a:cubicBezTo>
                    <a:cubicBezTo>
                      <a:pt x="379" y="424"/>
                      <a:pt x="376" y="360"/>
                      <a:pt x="432" y="353"/>
                    </a:cubicBezTo>
                    <a:cubicBezTo>
                      <a:pt x="432" y="353"/>
                      <a:pt x="432" y="353"/>
                      <a:pt x="432" y="353"/>
                    </a:cubicBezTo>
                    <a:cubicBezTo>
                      <a:pt x="439" y="380"/>
                      <a:pt x="433" y="423"/>
                      <a:pt x="434" y="442"/>
                    </a:cubicBezTo>
                    <a:close/>
                    <a:moveTo>
                      <a:pt x="483" y="301"/>
                    </a:moveTo>
                    <a:cubicBezTo>
                      <a:pt x="472" y="319"/>
                      <a:pt x="454" y="334"/>
                      <a:pt x="440" y="349"/>
                    </a:cubicBezTo>
                    <a:cubicBezTo>
                      <a:pt x="440" y="348"/>
                      <a:pt x="439" y="348"/>
                      <a:pt x="439" y="347"/>
                    </a:cubicBezTo>
                    <a:cubicBezTo>
                      <a:pt x="439" y="346"/>
                      <a:pt x="440" y="346"/>
                      <a:pt x="440" y="346"/>
                    </a:cubicBezTo>
                    <a:cubicBezTo>
                      <a:pt x="452" y="325"/>
                      <a:pt x="467" y="306"/>
                      <a:pt x="476" y="283"/>
                    </a:cubicBezTo>
                    <a:cubicBezTo>
                      <a:pt x="484" y="261"/>
                      <a:pt x="479" y="236"/>
                      <a:pt x="473" y="214"/>
                    </a:cubicBezTo>
                    <a:cubicBezTo>
                      <a:pt x="467" y="189"/>
                      <a:pt x="448" y="135"/>
                      <a:pt x="418" y="167"/>
                    </a:cubicBezTo>
                    <a:cubicBezTo>
                      <a:pt x="418" y="166"/>
                      <a:pt x="418" y="164"/>
                      <a:pt x="418" y="163"/>
                    </a:cubicBezTo>
                    <a:cubicBezTo>
                      <a:pt x="417" y="152"/>
                      <a:pt x="415" y="141"/>
                      <a:pt x="411" y="131"/>
                    </a:cubicBezTo>
                    <a:cubicBezTo>
                      <a:pt x="468" y="122"/>
                      <a:pt x="480" y="179"/>
                      <a:pt x="489" y="225"/>
                    </a:cubicBezTo>
                    <a:cubicBezTo>
                      <a:pt x="494" y="252"/>
                      <a:pt x="497" y="276"/>
                      <a:pt x="483" y="30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9" name="Freeform 375"/>
              <p:cNvSpPr>
                <a:spLocks noEditPoints="1"/>
              </p:cNvSpPr>
              <p:nvPr/>
            </p:nvSpPr>
            <p:spPr bwMode="auto">
              <a:xfrm>
                <a:off x="476" y="-439"/>
                <a:ext cx="1004" cy="682"/>
              </a:xfrm>
              <a:custGeom>
                <a:avLst/>
                <a:gdLst>
                  <a:gd name="T0" fmla="*/ 456 w 498"/>
                  <a:gd name="T1" fmla="*/ 199 h 338"/>
                  <a:gd name="T2" fmla="*/ 449 w 498"/>
                  <a:gd name="T3" fmla="*/ 184 h 338"/>
                  <a:gd name="T4" fmla="*/ 441 w 498"/>
                  <a:gd name="T5" fmla="*/ 156 h 338"/>
                  <a:gd name="T6" fmla="*/ 432 w 498"/>
                  <a:gd name="T7" fmla="*/ 112 h 338"/>
                  <a:gd name="T8" fmla="*/ 294 w 498"/>
                  <a:gd name="T9" fmla="*/ 0 h 338"/>
                  <a:gd name="T10" fmla="*/ 66 w 498"/>
                  <a:gd name="T11" fmla="*/ 70 h 338"/>
                  <a:gd name="T12" fmla="*/ 30 w 498"/>
                  <a:gd name="T13" fmla="*/ 76 h 338"/>
                  <a:gd name="T14" fmla="*/ 29 w 498"/>
                  <a:gd name="T15" fmla="*/ 166 h 338"/>
                  <a:gd name="T16" fmla="*/ 130 w 498"/>
                  <a:gd name="T17" fmla="*/ 122 h 338"/>
                  <a:gd name="T18" fmla="*/ 244 w 498"/>
                  <a:gd name="T19" fmla="*/ 189 h 338"/>
                  <a:gd name="T20" fmla="*/ 242 w 498"/>
                  <a:gd name="T21" fmla="*/ 198 h 338"/>
                  <a:gd name="T22" fmla="*/ 235 w 498"/>
                  <a:gd name="T23" fmla="*/ 204 h 338"/>
                  <a:gd name="T24" fmla="*/ 243 w 498"/>
                  <a:gd name="T25" fmla="*/ 251 h 338"/>
                  <a:gd name="T26" fmla="*/ 300 w 498"/>
                  <a:gd name="T27" fmla="*/ 247 h 338"/>
                  <a:gd name="T28" fmla="*/ 306 w 498"/>
                  <a:gd name="T29" fmla="*/ 258 h 338"/>
                  <a:gd name="T30" fmla="*/ 230 w 498"/>
                  <a:gd name="T31" fmla="*/ 264 h 338"/>
                  <a:gd name="T32" fmla="*/ 227 w 498"/>
                  <a:gd name="T33" fmla="*/ 265 h 338"/>
                  <a:gd name="T34" fmla="*/ 232 w 498"/>
                  <a:gd name="T35" fmla="*/ 185 h 338"/>
                  <a:gd name="T36" fmla="*/ 61 w 498"/>
                  <a:gd name="T37" fmla="*/ 109 h 338"/>
                  <a:gd name="T38" fmla="*/ 198 w 498"/>
                  <a:gd name="T39" fmla="*/ 248 h 338"/>
                  <a:gd name="T40" fmla="*/ 15 w 498"/>
                  <a:gd name="T41" fmla="*/ 170 h 338"/>
                  <a:gd name="T42" fmla="*/ 220 w 498"/>
                  <a:gd name="T43" fmla="*/ 273 h 338"/>
                  <a:gd name="T44" fmla="*/ 230 w 498"/>
                  <a:gd name="T45" fmla="*/ 273 h 338"/>
                  <a:gd name="T46" fmla="*/ 306 w 498"/>
                  <a:gd name="T47" fmla="*/ 265 h 338"/>
                  <a:gd name="T48" fmla="*/ 369 w 498"/>
                  <a:gd name="T49" fmla="*/ 311 h 338"/>
                  <a:gd name="T50" fmla="*/ 483 w 498"/>
                  <a:gd name="T51" fmla="*/ 212 h 338"/>
                  <a:gd name="T52" fmla="*/ 72 w 498"/>
                  <a:gd name="T53" fmla="*/ 75 h 338"/>
                  <a:gd name="T54" fmla="*/ 187 w 498"/>
                  <a:gd name="T55" fmla="*/ 29 h 338"/>
                  <a:gd name="T56" fmla="*/ 332 w 498"/>
                  <a:gd name="T57" fmla="*/ 30 h 338"/>
                  <a:gd name="T58" fmla="*/ 433 w 498"/>
                  <a:gd name="T59" fmla="*/ 127 h 338"/>
                  <a:gd name="T60" fmla="*/ 430 w 498"/>
                  <a:gd name="T61" fmla="*/ 151 h 338"/>
                  <a:gd name="T62" fmla="*/ 255 w 498"/>
                  <a:gd name="T63" fmla="*/ 188 h 338"/>
                  <a:gd name="T64" fmla="*/ 125 w 498"/>
                  <a:gd name="T65" fmla="*/ 108 h 338"/>
                  <a:gd name="T66" fmla="*/ 292 w 498"/>
                  <a:gd name="T67" fmla="*/ 238 h 338"/>
                  <a:gd name="T68" fmla="*/ 243 w 498"/>
                  <a:gd name="T69" fmla="*/ 207 h 338"/>
                  <a:gd name="T70" fmla="*/ 379 w 498"/>
                  <a:gd name="T71" fmla="*/ 185 h 338"/>
                  <a:gd name="T72" fmla="*/ 438 w 498"/>
                  <a:gd name="T73" fmla="*/ 184 h 338"/>
                  <a:gd name="T74" fmla="*/ 281 w 498"/>
                  <a:gd name="T75" fmla="*/ 223 h 338"/>
                  <a:gd name="T76" fmla="*/ 447 w 498"/>
                  <a:gd name="T77" fmla="*/ 199 h 338"/>
                  <a:gd name="T78" fmla="*/ 318 w 498"/>
                  <a:gd name="T79" fmla="*/ 234 h 338"/>
                  <a:gd name="T80" fmla="*/ 359 w 498"/>
                  <a:gd name="T81" fmla="*/ 296 h 338"/>
                  <a:gd name="T82" fmla="*/ 322 w 498"/>
                  <a:gd name="T83" fmla="*/ 266 h 338"/>
                  <a:gd name="T84" fmla="*/ 302 w 498"/>
                  <a:gd name="T85" fmla="*/ 238 h 338"/>
                  <a:gd name="T86" fmla="*/ 316 w 498"/>
                  <a:gd name="T87" fmla="*/ 244 h 338"/>
                  <a:gd name="T88" fmla="*/ 359 w 498"/>
                  <a:gd name="T89" fmla="*/ 296 h 338"/>
                  <a:gd name="T90" fmla="*/ 405 w 498"/>
                  <a:gd name="T91" fmla="*/ 242 h 338"/>
                  <a:gd name="T92" fmla="*/ 340 w 498"/>
                  <a:gd name="T93" fmla="*/ 253 h 338"/>
                  <a:gd name="T94" fmla="*/ 465 w 498"/>
                  <a:gd name="T95" fmla="*/ 212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8" h="338">
                    <a:moveTo>
                      <a:pt x="483" y="212"/>
                    </a:moveTo>
                    <a:cubicBezTo>
                      <a:pt x="478" y="202"/>
                      <a:pt x="468" y="199"/>
                      <a:pt x="456" y="199"/>
                    </a:cubicBezTo>
                    <a:cubicBezTo>
                      <a:pt x="455" y="197"/>
                      <a:pt x="454" y="194"/>
                      <a:pt x="453" y="192"/>
                    </a:cubicBezTo>
                    <a:cubicBezTo>
                      <a:pt x="455" y="189"/>
                      <a:pt x="453" y="184"/>
                      <a:pt x="449" y="184"/>
                    </a:cubicBezTo>
                    <a:cubicBezTo>
                      <a:pt x="448" y="180"/>
                      <a:pt x="447" y="177"/>
                      <a:pt x="445" y="174"/>
                    </a:cubicBezTo>
                    <a:cubicBezTo>
                      <a:pt x="443" y="168"/>
                      <a:pt x="443" y="162"/>
                      <a:pt x="441" y="156"/>
                    </a:cubicBezTo>
                    <a:cubicBezTo>
                      <a:pt x="443" y="154"/>
                      <a:pt x="444" y="152"/>
                      <a:pt x="445" y="149"/>
                    </a:cubicBezTo>
                    <a:cubicBezTo>
                      <a:pt x="451" y="136"/>
                      <a:pt x="440" y="121"/>
                      <a:pt x="432" y="112"/>
                    </a:cubicBezTo>
                    <a:cubicBezTo>
                      <a:pt x="411" y="86"/>
                      <a:pt x="381" y="67"/>
                      <a:pt x="359" y="43"/>
                    </a:cubicBezTo>
                    <a:cubicBezTo>
                      <a:pt x="342" y="25"/>
                      <a:pt x="321" y="0"/>
                      <a:pt x="294" y="0"/>
                    </a:cubicBezTo>
                    <a:cubicBezTo>
                      <a:pt x="267" y="0"/>
                      <a:pt x="239" y="8"/>
                      <a:pt x="212" y="13"/>
                    </a:cubicBezTo>
                    <a:cubicBezTo>
                      <a:pt x="167" y="22"/>
                      <a:pt x="95" y="28"/>
                      <a:pt x="66" y="70"/>
                    </a:cubicBezTo>
                    <a:cubicBezTo>
                      <a:pt x="65" y="71"/>
                      <a:pt x="65" y="72"/>
                      <a:pt x="66" y="73"/>
                    </a:cubicBezTo>
                    <a:cubicBezTo>
                      <a:pt x="54" y="70"/>
                      <a:pt x="42" y="70"/>
                      <a:pt x="30" y="76"/>
                    </a:cubicBezTo>
                    <a:cubicBezTo>
                      <a:pt x="0" y="92"/>
                      <a:pt x="10" y="145"/>
                      <a:pt x="22" y="168"/>
                    </a:cubicBezTo>
                    <a:cubicBezTo>
                      <a:pt x="24" y="172"/>
                      <a:pt x="31" y="170"/>
                      <a:pt x="29" y="166"/>
                    </a:cubicBezTo>
                    <a:cubicBezTo>
                      <a:pt x="21" y="141"/>
                      <a:pt x="9" y="82"/>
                      <a:pt x="53" y="79"/>
                    </a:cubicBezTo>
                    <a:cubicBezTo>
                      <a:pt x="79" y="78"/>
                      <a:pt x="110" y="109"/>
                      <a:pt x="130" y="122"/>
                    </a:cubicBezTo>
                    <a:cubicBezTo>
                      <a:pt x="154" y="137"/>
                      <a:pt x="180" y="149"/>
                      <a:pt x="205" y="162"/>
                    </a:cubicBezTo>
                    <a:cubicBezTo>
                      <a:pt x="215" y="166"/>
                      <a:pt x="241" y="177"/>
                      <a:pt x="244" y="189"/>
                    </a:cubicBezTo>
                    <a:cubicBezTo>
                      <a:pt x="242" y="191"/>
                      <a:pt x="242" y="194"/>
                      <a:pt x="243" y="196"/>
                    </a:cubicBezTo>
                    <a:cubicBezTo>
                      <a:pt x="243" y="197"/>
                      <a:pt x="242" y="197"/>
                      <a:pt x="242" y="198"/>
                    </a:cubicBezTo>
                    <a:cubicBezTo>
                      <a:pt x="240" y="196"/>
                      <a:pt x="237" y="197"/>
                      <a:pt x="236" y="200"/>
                    </a:cubicBezTo>
                    <a:cubicBezTo>
                      <a:pt x="236" y="201"/>
                      <a:pt x="236" y="202"/>
                      <a:pt x="235" y="204"/>
                    </a:cubicBezTo>
                    <a:cubicBezTo>
                      <a:pt x="235" y="204"/>
                      <a:pt x="235" y="205"/>
                      <a:pt x="235" y="206"/>
                    </a:cubicBezTo>
                    <a:cubicBezTo>
                      <a:pt x="231" y="222"/>
                      <a:pt x="228" y="241"/>
                      <a:pt x="243" y="251"/>
                    </a:cubicBezTo>
                    <a:cubicBezTo>
                      <a:pt x="258" y="261"/>
                      <a:pt x="284" y="251"/>
                      <a:pt x="300" y="247"/>
                    </a:cubicBezTo>
                    <a:cubicBezTo>
                      <a:pt x="300" y="247"/>
                      <a:pt x="300" y="247"/>
                      <a:pt x="300" y="247"/>
                    </a:cubicBezTo>
                    <a:cubicBezTo>
                      <a:pt x="303" y="250"/>
                      <a:pt x="305" y="254"/>
                      <a:pt x="308" y="258"/>
                    </a:cubicBezTo>
                    <a:cubicBezTo>
                      <a:pt x="307" y="258"/>
                      <a:pt x="307" y="258"/>
                      <a:pt x="306" y="258"/>
                    </a:cubicBezTo>
                    <a:cubicBezTo>
                      <a:pt x="296" y="256"/>
                      <a:pt x="286" y="259"/>
                      <a:pt x="276" y="260"/>
                    </a:cubicBezTo>
                    <a:cubicBezTo>
                      <a:pt x="261" y="263"/>
                      <a:pt x="246" y="265"/>
                      <a:pt x="230" y="264"/>
                    </a:cubicBezTo>
                    <a:cubicBezTo>
                      <a:pt x="229" y="264"/>
                      <a:pt x="228" y="265"/>
                      <a:pt x="227" y="265"/>
                    </a:cubicBezTo>
                    <a:cubicBezTo>
                      <a:pt x="227" y="265"/>
                      <a:pt x="227" y="265"/>
                      <a:pt x="227" y="265"/>
                    </a:cubicBezTo>
                    <a:cubicBezTo>
                      <a:pt x="198" y="243"/>
                      <a:pt x="215" y="216"/>
                      <a:pt x="235" y="195"/>
                    </a:cubicBezTo>
                    <a:cubicBezTo>
                      <a:pt x="238" y="192"/>
                      <a:pt x="236" y="186"/>
                      <a:pt x="232" y="185"/>
                    </a:cubicBezTo>
                    <a:cubicBezTo>
                      <a:pt x="174" y="168"/>
                      <a:pt x="114" y="142"/>
                      <a:pt x="68" y="103"/>
                    </a:cubicBezTo>
                    <a:cubicBezTo>
                      <a:pt x="63" y="99"/>
                      <a:pt x="57" y="105"/>
                      <a:pt x="61" y="109"/>
                    </a:cubicBezTo>
                    <a:cubicBezTo>
                      <a:pt x="102" y="151"/>
                      <a:pt x="164" y="174"/>
                      <a:pt x="218" y="193"/>
                    </a:cubicBezTo>
                    <a:cubicBezTo>
                      <a:pt x="205" y="209"/>
                      <a:pt x="194" y="230"/>
                      <a:pt x="198" y="248"/>
                    </a:cubicBezTo>
                    <a:cubicBezTo>
                      <a:pt x="142" y="215"/>
                      <a:pt x="76" y="192"/>
                      <a:pt x="16" y="167"/>
                    </a:cubicBezTo>
                    <a:cubicBezTo>
                      <a:pt x="15" y="167"/>
                      <a:pt x="14" y="169"/>
                      <a:pt x="15" y="170"/>
                    </a:cubicBezTo>
                    <a:cubicBezTo>
                      <a:pt x="79" y="204"/>
                      <a:pt x="144" y="239"/>
                      <a:pt x="211" y="268"/>
                    </a:cubicBezTo>
                    <a:cubicBezTo>
                      <a:pt x="214" y="270"/>
                      <a:pt x="216" y="272"/>
                      <a:pt x="220" y="273"/>
                    </a:cubicBezTo>
                    <a:cubicBezTo>
                      <a:pt x="223" y="274"/>
                      <a:pt x="225" y="273"/>
                      <a:pt x="227" y="271"/>
                    </a:cubicBezTo>
                    <a:cubicBezTo>
                      <a:pt x="228" y="272"/>
                      <a:pt x="229" y="273"/>
                      <a:pt x="230" y="273"/>
                    </a:cubicBezTo>
                    <a:cubicBezTo>
                      <a:pt x="242" y="275"/>
                      <a:pt x="255" y="273"/>
                      <a:pt x="267" y="272"/>
                    </a:cubicBezTo>
                    <a:cubicBezTo>
                      <a:pt x="280" y="270"/>
                      <a:pt x="294" y="270"/>
                      <a:pt x="306" y="265"/>
                    </a:cubicBezTo>
                    <a:cubicBezTo>
                      <a:pt x="308" y="265"/>
                      <a:pt x="309" y="263"/>
                      <a:pt x="309" y="261"/>
                    </a:cubicBezTo>
                    <a:cubicBezTo>
                      <a:pt x="326" y="289"/>
                      <a:pt x="349" y="338"/>
                      <a:pt x="369" y="311"/>
                    </a:cubicBezTo>
                    <a:cubicBezTo>
                      <a:pt x="378" y="298"/>
                      <a:pt x="361" y="277"/>
                      <a:pt x="350" y="265"/>
                    </a:cubicBezTo>
                    <a:cubicBezTo>
                      <a:pt x="386" y="260"/>
                      <a:pt x="498" y="243"/>
                      <a:pt x="483" y="212"/>
                    </a:cubicBezTo>
                    <a:close/>
                    <a:moveTo>
                      <a:pt x="125" y="108"/>
                    </a:moveTo>
                    <a:cubicBezTo>
                      <a:pt x="109" y="98"/>
                      <a:pt x="91" y="83"/>
                      <a:pt x="72" y="75"/>
                    </a:cubicBezTo>
                    <a:cubicBezTo>
                      <a:pt x="72" y="75"/>
                      <a:pt x="72" y="75"/>
                      <a:pt x="72" y="75"/>
                    </a:cubicBezTo>
                    <a:cubicBezTo>
                      <a:pt x="98" y="43"/>
                      <a:pt x="150" y="36"/>
                      <a:pt x="187" y="29"/>
                    </a:cubicBezTo>
                    <a:cubicBezTo>
                      <a:pt x="204" y="26"/>
                      <a:pt x="221" y="23"/>
                      <a:pt x="238" y="20"/>
                    </a:cubicBezTo>
                    <a:cubicBezTo>
                      <a:pt x="275" y="14"/>
                      <a:pt x="301" y="3"/>
                      <a:pt x="332" y="30"/>
                    </a:cubicBezTo>
                    <a:cubicBezTo>
                      <a:pt x="349" y="45"/>
                      <a:pt x="364" y="63"/>
                      <a:pt x="381" y="78"/>
                    </a:cubicBezTo>
                    <a:cubicBezTo>
                      <a:pt x="399" y="93"/>
                      <a:pt x="418" y="108"/>
                      <a:pt x="433" y="127"/>
                    </a:cubicBezTo>
                    <a:cubicBezTo>
                      <a:pt x="438" y="134"/>
                      <a:pt x="438" y="141"/>
                      <a:pt x="435" y="147"/>
                    </a:cubicBezTo>
                    <a:cubicBezTo>
                      <a:pt x="432" y="147"/>
                      <a:pt x="430" y="148"/>
                      <a:pt x="430" y="151"/>
                    </a:cubicBezTo>
                    <a:cubicBezTo>
                      <a:pt x="430" y="151"/>
                      <a:pt x="430" y="152"/>
                      <a:pt x="429" y="153"/>
                    </a:cubicBezTo>
                    <a:cubicBezTo>
                      <a:pt x="399" y="178"/>
                      <a:pt x="291" y="187"/>
                      <a:pt x="255" y="188"/>
                    </a:cubicBezTo>
                    <a:cubicBezTo>
                      <a:pt x="254" y="183"/>
                      <a:pt x="250" y="178"/>
                      <a:pt x="245" y="174"/>
                    </a:cubicBezTo>
                    <a:cubicBezTo>
                      <a:pt x="211" y="145"/>
                      <a:pt x="163" y="131"/>
                      <a:pt x="125" y="108"/>
                    </a:cubicBezTo>
                    <a:close/>
                    <a:moveTo>
                      <a:pt x="293" y="230"/>
                    </a:moveTo>
                    <a:cubicBezTo>
                      <a:pt x="290" y="232"/>
                      <a:pt x="290" y="235"/>
                      <a:pt x="292" y="238"/>
                    </a:cubicBezTo>
                    <a:cubicBezTo>
                      <a:pt x="279" y="241"/>
                      <a:pt x="264" y="246"/>
                      <a:pt x="251" y="242"/>
                    </a:cubicBezTo>
                    <a:cubicBezTo>
                      <a:pt x="240" y="239"/>
                      <a:pt x="241" y="219"/>
                      <a:pt x="243" y="207"/>
                    </a:cubicBezTo>
                    <a:cubicBezTo>
                      <a:pt x="249" y="205"/>
                      <a:pt x="253" y="202"/>
                      <a:pt x="255" y="198"/>
                    </a:cubicBezTo>
                    <a:cubicBezTo>
                      <a:pt x="297" y="199"/>
                      <a:pt x="338" y="195"/>
                      <a:pt x="379" y="185"/>
                    </a:cubicBezTo>
                    <a:cubicBezTo>
                      <a:pt x="395" y="181"/>
                      <a:pt x="416" y="177"/>
                      <a:pt x="431" y="166"/>
                    </a:cubicBezTo>
                    <a:cubicBezTo>
                      <a:pt x="432" y="172"/>
                      <a:pt x="435" y="178"/>
                      <a:pt x="438" y="184"/>
                    </a:cubicBezTo>
                    <a:cubicBezTo>
                      <a:pt x="384" y="187"/>
                      <a:pt x="336" y="218"/>
                      <a:pt x="281" y="217"/>
                    </a:cubicBezTo>
                    <a:cubicBezTo>
                      <a:pt x="278" y="217"/>
                      <a:pt x="278" y="222"/>
                      <a:pt x="281" y="223"/>
                    </a:cubicBezTo>
                    <a:cubicBezTo>
                      <a:pt x="336" y="227"/>
                      <a:pt x="390" y="205"/>
                      <a:pt x="444" y="194"/>
                    </a:cubicBezTo>
                    <a:cubicBezTo>
                      <a:pt x="445" y="196"/>
                      <a:pt x="446" y="198"/>
                      <a:pt x="447" y="199"/>
                    </a:cubicBezTo>
                    <a:cubicBezTo>
                      <a:pt x="436" y="200"/>
                      <a:pt x="424" y="203"/>
                      <a:pt x="417" y="204"/>
                    </a:cubicBezTo>
                    <a:cubicBezTo>
                      <a:pt x="383" y="211"/>
                      <a:pt x="351" y="223"/>
                      <a:pt x="318" y="234"/>
                    </a:cubicBezTo>
                    <a:cubicBezTo>
                      <a:pt x="310" y="229"/>
                      <a:pt x="301" y="226"/>
                      <a:pt x="293" y="230"/>
                    </a:cubicBezTo>
                    <a:close/>
                    <a:moveTo>
                      <a:pt x="359" y="296"/>
                    </a:moveTo>
                    <a:cubicBezTo>
                      <a:pt x="361" y="300"/>
                      <a:pt x="363" y="310"/>
                      <a:pt x="354" y="307"/>
                    </a:cubicBezTo>
                    <a:cubicBezTo>
                      <a:pt x="340" y="300"/>
                      <a:pt x="330" y="278"/>
                      <a:pt x="322" y="266"/>
                    </a:cubicBezTo>
                    <a:cubicBezTo>
                      <a:pt x="318" y="259"/>
                      <a:pt x="311" y="246"/>
                      <a:pt x="303" y="240"/>
                    </a:cubicBezTo>
                    <a:cubicBezTo>
                      <a:pt x="303" y="239"/>
                      <a:pt x="303" y="239"/>
                      <a:pt x="302" y="238"/>
                    </a:cubicBezTo>
                    <a:cubicBezTo>
                      <a:pt x="305" y="238"/>
                      <a:pt x="308" y="239"/>
                      <a:pt x="311" y="241"/>
                    </a:cubicBezTo>
                    <a:cubicBezTo>
                      <a:pt x="312" y="243"/>
                      <a:pt x="313" y="244"/>
                      <a:pt x="316" y="244"/>
                    </a:cubicBezTo>
                    <a:cubicBezTo>
                      <a:pt x="327" y="252"/>
                      <a:pt x="338" y="266"/>
                      <a:pt x="342" y="271"/>
                    </a:cubicBezTo>
                    <a:cubicBezTo>
                      <a:pt x="348" y="279"/>
                      <a:pt x="354" y="287"/>
                      <a:pt x="359" y="296"/>
                    </a:cubicBezTo>
                    <a:close/>
                    <a:moveTo>
                      <a:pt x="449" y="231"/>
                    </a:moveTo>
                    <a:cubicBezTo>
                      <a:pt x="435" y="236"/>
                      <a:pt x="420" y="239"/>
                      <a:pt x="405" y="242"/>
                    </a:cubicBezTo>
                    <a:cubicBezTo>
                      <a:pt x="384" y="247"/>
                      <a:pt x="362" y="249"/>
                      <a:pt x="340" y="253"/>
                    </a:cubicBezTo>
                    <a:cubicBezTo>
                      <a:pt x="340" y="253"/>
                      <a:pt x="340" y="253"/>
                      <a:pt x="340" y="253"/>
                    </a:cubicBezTo>
                    <a:cubicBezTo>
                      <a:pt x="336" y="249"/>
                      <a:pt x="332" y="244"/>
                      <a:pt x="327" y="240"/>
                    </a:cubicBezTo>
                    <a:cubicBezTo>
                      <a:pt x="370" y="227"/>
                      <a:pt x="421" y="206"/>
                      <a:pt x="465" y="212"/>
                    </a:cubicBezTo>
                    <a:cubicBezTo>
                      <a:pt x="485" y="215"/>
                      <a:pt x="453" y="230"/>
                      <a:pt x="449" y="2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0" name="Freeform 376"/>
              <p:cNvSpPr>
                <a:spLocks noEditPoints="1"/>
              </p:cNvSpPr>
              <p:nvPr/>
            </p:nvSpPr>
            <p:spPr bwMode="auto">
              <a:xfrm>
                <a:off x="5052" y="2042"/>
                <a:ext cx="1041" cy="728"/>
              </a:xfrm>
              <a:custGeom>
                <a:avLst/>
                <a:gdLst>
                  <a:gd name="T0" fmla="*/ 478 w 516"/>
                  <a:gd name="T1" fmla="*/ 125 h 361"/>
                  <a:gd name="T2" fmla="*/ 415 w 516"/>
                  <a:gd name="T3" fmla="*/ 126 h 361"/>
                  <a:gd name="T4" fmla="*/ 372 w 516"/>
                  <a:gd name="T5" fmla="*/ 113 h 361"/>
                  <a:gd name="T6" fmla="*/ 374 w 516"/>
                  <a:gd name="T7" fmla="*/ 102 h 361"/>
                  <a:gd name="T8" fmla="*/ 314 w 516"/>
                  <a:gd name="T9" fmla="*/ 46 h 361"/>
                  <a:gd name="T10" fmla="*/ 363 w 516"/>
                  <a:gd name="T11" fmla="*/ 112 h 361"/>
                  <a:gd name="T12" fmla="*/ 330 w 516"/>
                  <a:gd name="T13" fmla="*/ 120 h 361"/>
                  <a:gd name="T14" fmla="*/ 404 w 516"/>
                  <a:gd name="T15" fmla="*/ 179 h 361"/>
                  <a:gd name="T16" fmla="*/ 385 w 516"/>
                  <a:gd name="T17" fmla="*/ 267 h 361"/>
                  <a:gd name="T18" fmla="*/ 396 w 516"/>
                  <a:gd name="T19" fmla="*/ 239 h 361"/>
                  <a:gd name="T20" fmla="*/ 333 w 516"/>
                  <a:gd name="T21" fmla="*/ 136 h 361"/>
                  <a:gd name="T22" fmla="*/ 321 w 516"/>
                  <a:gd name="T23" fmla="*/ 127 h 361"/>
                  <a:gd name="T24" fmla="*/ 265 w 516"/>
                  <a:gd name="T25" fmla="*/ 153 h 361"/>
                  <a:gd name="T26" fmla="*/ 257 w 516"/>
                  <a:gd name="T27" fmla="*/ 140 h 361"/>
                  <a:gd name="T28" fmla="*/ 239 w 516"/>
                  <a:gd name="T29" fmla="*/ 147 h 361"/>
                  <a:gd name="T30" fmla="*/ 232 w 516"/>
                  <a:gd name="T31" fmla="*/ 163 h 361"/>
                  <a:gd name="T32" fmla="*/ 165 w 516"/>
                  <a:gd name="T33" fmla="*/ 157 h 361"/>
                  <a:gd name="T34" fmla="*/ 176 w 516"/>
                  <a:gd name="T35" fmla="*/ 78 h 361"/>
                  <a:gd name="T36" fmla="*/ 217 w 516"/>
                  <a:gd name="T37" fmla="*/ 91 h 361"/>
                  <a:gd name="T38" fmla="*/ 216 w 516"/>
                  <a:gd name="T39" fmla="*/ 69 h 361"/>
                  <a:gd name="T40" fmla="*/ 215 w 516"/>
                  <a:gd name="T41" fmla="*/ 49 h 361"/>
                  <a:gd name="T42" fmla="*/ 164 w 516"/>
                  <a:gd name="T43" fmla="*/ 65 h 361"/>
                  <a:gd name="T44" fmla="*/ 73 w 516"/>
                  <a:gd name="T45" fmla="*/ 105 h 361"/>
                  <a:gd name="T46" fmla="*/ 14 w 516"/>
                  <a:gd name="T47" fmla="*/ 109 h 361"/>
                  <a:gd name="T48" fmla="*/ 23 w 516"/>
                  <a:gd name="T49" fmla="*/ 132 h 361"/>
                  <a:gd name="T50" fmla="*/ 58 w 516"/>
                  <a:gd name="T51" fmla="*/ 118 h 361"/>
                  <a:gd name="T52" fmla="*/ 71 w 516"/>
                  <a:gd name="T53" fmla="*/ 117 h 361"/>
                  <a:gd name="T54" fmla="*/ 111 w 516"/>
                  <a:gd name="T55" fmla="*/ 185 h 361"/>
                  <a:gd name="T56" fmla="*/ 48 w 516"/>
                  <a:gd name="T57" fmla="*/ 157 h 361"/>
                  <a:gd name="T58" fmla="*/ 31 w 516"/>
                  <a:gd name="T59" fmla="*/ 179 h 361"/>
                  <a:gd name="T60" fmla="*/ 29 w 516"/>
                  <a:gd name="T61" fmla="*/ 197 h 361"/>
                  <a:gd name="T62" fmla="*/ 110 w 516"/>
                  <a:gd name="T63" fmla="*/ 193 h 361"/>
                  <a:gd name="T64" fmla="*/ 146 w 516"/>
                  <a:gd name="T65" fmla="*/ 287 h 361"/>
                  <a:gd name="T66" fmla="*/ 123 w 516"/>
                  <a:gd name="T67" fmla="*/ 351 h 361"/>
                  <a:gd name="T68" fmla="*/ 154 w 516"/>
                  <a:gd name="T69" fmla="*/ 285 h 361"/>
                  <a:gd name="T70" fmla="*/ 204 w 516"/>
                  <a:gd name="T71" fmla="*/ 356 h 361"/>
                  <a:gd name="T72" fmla="*/ 227 w 516"/>
                  <a:gd name="T73" fmla="*/ 329 h 361"/>
                  <a:gd name="T74" fmla="*/ 227 w 516"/>
                  <a:gd name="T75" fmla="*/ 256 h 361"/>
                  <a:gd name="T76" fmla="*/ 243 w 516"/>
                  <a:gd name="T77" fmla="*/ 171 h 361"/>
                  <a:gd name="T78" fmla="*/ 270 w 516"/>
                  <a:gd name="T79" fmla="*/ 164 h 361"/>
                  <a:gd name="T80" fmla="*/ 324 w 516"/>
                  <a:gd name="T81" fmla="*/ 143 h 361"/>
                  <a:gd name="T82" fmla="*/ 354 w 516"/>
                  <a:gd name="T83" fmla="*/ 299 h 361"/>
                  <a:gd name="T84" fmla="*/ 349 w 516"/>
                  <a:gd name="T85" fmla="*/ 317 h 361"/>
                  <a:gd name="T86" fmla="*/ 349 w 516"/>
                  <a:gd name="T87" fmla="*/ 334 h 361"/>
                  <a:gd name="T88" fmla="*/ 362 w 516"/>
                  <a:gd name="T89" fmla="*/ 300 h 361"/>
                  <a:gd name="T90" fmla="*/ 393 w 516"/>
                  <a:gd name="T91" fmla="*/ 293 h 361"/>
                  <a:gd name="T92" fmla="*/ 398 w 516"/>
                  <a:gd name="T93" fmla="*/ 332 h 361"/>
                  <a:gd name="T94" fmla="*/ 400 w 516"/>
                  <a:gd name="T95" fmla="*/ 316 h 361"/>
                  <a:gd name="T96" fmla="*/ 399 w 516"/>
                  <a:gd name="T97" fmla="*/ 292 h 361"/>
                  <a:gd name="T98" fmla="*/ 415 w 516"/>
                  <a:gd name="T99" fmla="*/ 131 h 361"/>
                  <a:gd name="T100" fmla="*/ 492 w 516"/>
                  <a:gd name="T101" fmla="*/ 150 h 361"/>
                  <a:gd name="T102" fmla="*/ 500 w 516"/>
                  <a:gd name="T103" fmla="*/ 126 h 361"/>
                  <a:gd name="T104" fmla="*/ 499 w 516"/>
                  <a:gd name="T105" fmla="*/ 125 h 361"/>
                  <a:gd name="T106" fmla="*/ 503 w 516"/>
                  <a:gd name="T107" fmla="*/ 108 h 361"/>
                  <a:gd name="T108" fmla="*/ 356 w 516"/>
                  <a:gd name="T109" fmla="*/ 24 h 361"/>
                  <a:gd name="T110" fmla="*/ 355 w 516"/>
                  <a:gd name="T111" fmla="*/ 90 h 361"/>
                  <a:gd name="T112" fmla="*/ 137 w 516"/>
                  <a:gd name="T113" fmla="*/ 71 h 361"/>
                  <a:gd name="T114" fmla="*/ 85 w 516"/>
                  <a:gd name="T115" fmla="*/ 120 h 361"/>
                  <a:gd name="T116" fmla="*/ 120 w 516"/>
                  <a:gd name="T117" fmla="*/ 179 h 361"/>
                  <a:gd name="T118" fmla="*/ 156 w 516"/>
                  <a:gd name="T119" fmla="*/ 166 h 361"/>
                  <a:gd name="T120" fmla="*/ 373 w 516"/>
                  <a:gd name="T121" fmla="*/ 263 h 361"/>
                  <a:gd name="T122" fmla="*/ 339 w 516"/>
                  <a:gd name="T123" fmla="*/ 238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16" h="361">
                    <a:moveTo>
                      <a:pt x="503" y="108"/>
                    </a:moveTo>
                    <a:cubicBezTo>
                      <a:pt x="495" y="112"/>
                      <a:pt x="488" y="116"/>
                      <a:pt x="481" y="121"/>
                    </a:cubicBezTo>
                    <a:cubicBezTo>
                      <a:pt x="479" y="122"/>
                      <a:pt x="478" y="123"/>
                      <a:pt x="478" y="125"/>
                    </a:cubicBezTo>
                    <a:cubicBezTo>
                      <a:pt x="478" y="125"/>
                      <a:pt x="477" y="125"/>
                      <a:pt x="477" y="125"/>
                    </a:cubicBezTo>
                    <a:cubicBezTo>
                      <a:pt x="456" y="127"/>
                      <a:pt x="437" y="128"/>
                      <a:pt x="417" y="125"/>
                    </a:cubicBezTo>
                    <a:cubicBezTo>
                      <a:pt x="416" y="125"/>
                      <a:pt x="415" y="125"/>
                      <a:pt x="415" y="126"/>
                    </a:cubicBezTo>
                    <a:cubicBezTo>
                      <a:pt x="414" y="124"/>
                      <a:pt x="414" y="122"/>
                      <a:pt x="414" y="121"/>
                    </a:cubicBezTo>
                    <a:cubicBezTo>
                      <a:pt x="414" y="119"/>
                      <a:pt x="413" y="116"/>
                      <a:pt x="410" y="115"/>
                    </a:cubicBezTo>
                    <a:cubicBezTo>
                      <a:pt x="397" y="114"/>
                      <a:pt x="385" y="113"/>
                      <a:pt x="372" y="113"/>
                    </a:cubicBezTo>
                    <a:cubicBezTo>
                      <a:pt x="372" y="112"/>
                      <a:pt x="373" y="110"/>
                      <a:pt x="373" y="109"/>
                    </a:cubicBezTo>
                    <a:cubicBezTo>
                      <a:pt x="373" y="108"/>
                      <a:pt x="373" y="108"/>
                      <a:pt x="373" y="108"/>
                    </a:cubicBezTo>
                    <a:cubicBezTo>
                      <a:pt x="374" y="106"/>
                      <a:pt x="374" y="104"/>
                      <a:pt x="374" y="102"/>
                    </a:cubicBezTo>
                    <a:cubicBezTo>
                      <a:pt x="396" y="96"/>
                      <a:pt x="413" y="77"/>
                      <a:pt x="409" y="51"/>
                    </a:cubicBezTo>
                    <a:cubicBezTo>
                      <a:pt x="406" y="28"/>
                      <a:pt x="378" y="0"/>
                      <a:pt x="354" y="11"/>
                    </a:cubicBezTo>
                    <a:cubicBezTo>
                      <a:pt x="336" y="12"/>
                      <a:pt x="319" y="28"/>
                      <a:pt x="314" y="46"/>
                    </a:cubicBezTo>
                    <a:cubicBezTo>
                      <a:pt x="304" y="75"/>
                      <a:pt x="323" y="101"/>
                      <a:pt x="352" y="104"/>
                    </a:cubicBezTo>
                    <a:cubicBezTo>
                      <a:pt x="356" y="105"/>
                      <a:pt x="360" y="105"/>
                      <a:pt x="364" y="104"/>
                    </a:cubicBezTo>
                    <a:cubicBezTo>
                      <a:pt x="364" y="107"/>
                      <a:pt x="363" y="109"/>
                      <a:pt x="363" y="112"/>
                    </a:cubicBezTo>
                    <a:cubicBezTo>
                      <a:pt x="363" y="112"/>
                      <a:pt x="364" y="113"/>
                      <a:pt x="364" y="113"/>
                    </a:cubicBezTo>
                    <a:cubicBezTo>
                      <a:pt x="353" y="113"/>
                      <a:pt x="342" y="113"/>
                      <a:pt x="331" y="112"/>
                    </a:cubicBezTo>
                    <a:cubicBezTo>
                      <a:pt x="326" y="112"/>
                      <a:pt x="325" y="119"/>
                      <a:pt x="330" y="120"/>
                    </a:cubicBezTo>
                    <a:cubicBezTo>
                      <a:pt x="344" y="123"/>
                      <a:pt x="359" y="124"/>
                      <a:pt x="374" y="124"/>
                    </a:cubicBezTo>
                    <a:cubicBezTo>
                      <a:pt x="391" y="124"/>
                      <a:pt x="403" y="125"/>
                      <a:pt x="404" y="144"/>
                    </a:cubicBezTo>
                    <a:cubicBezTo>
                      <a:pt x="405" y="156"/>
                      <a:pt x="405" y="167"/>
                      <a:pt x="404" y="179"/>
                    </a:cubicBezTo>
                    <a:cubicBezTo>
                      <a:pt x="404" y="202"/>
                      <a:pt x="404" y="226"/>
                      <a:pt x="404" y="249"/>
                    </a:cubicBezTo>
                    <a:cubicBezTo>
                      <a:pt x="405" y="275"/>
                      <a:pt x="410" y="279"/>
                      <a:pt x="385" y="282"/>
                    </a:cubicBezTo>
                    <a:cubicBezTo>
                      <a:pt x="385" y="277"/>
                      <a:pt x="385" y="272"/>
                      <a:pt x="385" y="267"/>
                    </a:cubicBezTo>
                    <a:cubicBezTo>
                      <a:pt x="385" y="258"/>
                      <a:pt x="387" y="248"/>
                      <a:pt x="384" y="239"/>
                    </a:cubicBezTo>
                    <a:cubicBezTo>
                      <a:pt x="384" y="239"/>
                      <a:pt x="383" y="239"/>
                      <a:pt x="383" y="239"/>
                    </a:cubicBezTo>
                    <a:cubicBezTo>
                      <a:pt x="388" y="239"/>
                      <a:pt x="392" y="239"/>
                      <a:pt x="396" y="239"/>
                    </a:cubicBezTo>
                    <a:cubicBezTo>
                      <a:pt x="404" y="239"/>
                      <a:pt x="404" y="227"/>
                      <a:pt x="396" y="227"/>
                    </a:cubicBezTo>
                    <a:cubicBezTo>
                      <a:pt x="377" y="227"/>
                      <a:pt x="358" y="228"/>
                      <a:pt x="339" y="232"/>
                    </a:cubicBezTo>
                    <a:cubicBezTo>
                      <a:pt x="339" y="199"/>
                      <a:pt x="341" y="167"/>
                      <a:pt x="333" y="136"/>
                    </a:cubicBezTo>
                    <a:cubicBezTo>
                      <a:pt x="335" y="133"/>
                      <a:pt x="334" y="128"/>
                      <a:pt x="331" y="127"/>
                    </a:cubicBezTo>
                    <a:cubicBezTo>
                      <a:pt x="331" y="126"/>
                      <a:pt x="330" y="125"/>
                      <a:pt x="330" y="125"/>
                    </a:cubicBezTo>
                    <a:cubicBezTo>
                      <a:pt x="328" y="119"/>
                      <a:pt x="320" y="121"/>
                      <a:pt x="321" y="127"/>
                    </a:cubicBezTo>
                    <a:cubicBezTo>
                      <a:pt x="321" y="127"/>
                      <a:pt x="322" y="128"/>
                      <a:pt x="322" y="128"/>
                    </a:cubicBezTo>
                    <a:cubicBezTo>
                      <a:pt x="313" y="130"/>
                      <a:pt x="304" y="135"/>
                      <a:pt x="296" y="139"/>
                    </a:cubicBezTo>
                    <a:cubicBezTo>
                      <a:pt x="285" y="144"/>
                      <a:pt x="275" y="148"/>
                      <a:pt x="265" y="153"/>
                    </a:cubicBezTo>
                    <a:cubicBezTo>
                      <a:pt x="264" y="152"/>
                      <a:pt x="262" y="151"/>
                      <a:pt x="260" y="151"/>
                    </a:cubicBezTo>
                    <a:cubicBezTo>
                      <a:pt x="259" y="151"/>
                      <a:pt x="258" y="151"/>
                      <a:pt x="257" y="151"/>
                    </a:cubicBezTo>
                    <a:cubicBezTo>
                      <a:pt x="257" y="147"/>
                      <a:pt x="257" y="144"/>
                      <a:pt x="257" y="140"/>
                    </a:cubicBezTo>
                    <a:cubicBezTo>
                      <a:pt x="257" y="132"/>
                      <a:pt x="245" y="132"/>
                      <a:pt x="244" y="140"/>
                    </a:cubicBezTo>
                    <a:cubicBezTo>
                      <a:pt x="244" y="143"/>
                      <a:pt x="242" y="146"/>
                      <a:pt x="241" y="148"/>
                    </a:cubicBezTo>
                    <a:cubicBezTo>
                      <a:pt x="240" y="148"/>
                      <a:pt x="239" y="147"/>
                      <a:pt x="239" y="147"/>
                    </a:cubicBezTo>
                    <a:cubicBezTo>
                      <a:pt x="235" y="147"/>
                      <a:pt x="234" y="152"/>
                      <a:pt x="237" y="153"/>
                    </a:cubicBezTo>
                    <a:cubicBezTo>
                      <a:pt x="237" y="154"/>
                      <a:pt x="237" y="155"/>
                      <a:pt x="237" y="156"/>
                    </a:cubicBezTo>
                    <a:cubicBezTo>
                      <a:pt x="234" y="157"/>
                      <a:pt x="232" y="160"/>
                      <a:pt x="232" y="163"/>
                    </a:cubicBezTo>
                    <a:cubicBezTo>
                      <a:pt x="224" y="163"/>
                      <a:pt x="215" y="164"/>
                      <a:pt x="206" y="165"/>
                    </a:cubicBezTo>
                    <a:cubicBezTo>
                      <a:pt x="195" y="166"/>
                      <a:pt x="183" y="167"/>
                      <a:pt x="172" y="167"/>
                    </a:cubicBezTo>
                    <a:cubicBezTo>
                      <a:pt x="170" y="164"/>
                      <a:pt x="168" y="160"/>
                      <a:pt x="165" y="157"/>
                    </a:cubicBezTo>
                    <a:cubicBezTo>
                      <a:pt x="165" y="157"/>
                      <a:pt x="165" y="157"/>
                      <a:pt x="165" y="156"/>
                    </a:cubicBezTo>
                    <a:cubicBezTo>
                      <a:pt x="181" y="134"/>
                      <a:pt x="186" y="100"/>
                      <a:pt x="175" y="78"/>
                    </a:cubicBezTo>
                    <a:cubicBezTo>
                      <a:pt x="175" y="78"/>
                      <a:pt x="176" y="78"/>
                      <a:pt x="176" y="78"/>
                    </a:cubicBezTo>
                    <a:cubicBezTo>
                      <a:pt x="176" y="79"/>
                      <a:pt x="177" y="79"/>
                      <a:pt x="178" y="79"/>
                    </a:cubicBezTo>
                    <a:cubicBezTo>
                      <a:pt x="185" y="80"/>
                      <a:pt x="192" y="81"/>
                      <a:pt x="199" y="83"/>
                    </a:cubicBezTo>
                    <a:cubicBezTo>
                      <a:pt x="206" y="85"/>
                      <a:pt x="211" y="88"/>
                      <a:pt x="217" y="91"/>
                    </a:cubicBezTo>
                    <a:cubicBezTo>
                      <a:pt x="223" y="93"/>
                      <a:pt x="228" y="84"/>
                      <a:pt x="223" y="80"/>
                    </a:cubicBezTo>
                    <a:cubicBezTo>
                      <a:pt x="220" y="76"/>
                      <a:pt x="214" y="73"/>
                      <a:pt x="209" y="71"/>
                    </a:cubicBezTo>
                    <a:cubicBezTo>
                      <a:pt x="211" y="70"/>
                      <a:pt x="213" y="70"/>
                      <a:pt x="216" y="69"/>
                    </a:cubicBezTo>
                    <a:cubicBezTo>
                      <a:pt x="223" y="67"/>
                      <a:pt x="222" y="55"/>
                      <a:pt x="214" y="56"/>
                    </a:cubicBezTo>
                    <a:cubicBezTo>
                      <a:pt x="210" y="56"/>
                      <a:pt x="206" y="56"/>
                      <a:pt x="202" y="57"/>
                    </a:cubicBezTo>
                    <a:cubicBezTo>
                      <a:pt x="207" y="54"/>
                      <a:pt x="211" y="51"/>
                      <a:pt x="215" y="49"/>
                    </a:cubicBezTo>
                    <a:cubicBezTo>
                      <a:pt x="221" y="44"/>
                      <a:pt x="217" y="35"/>
                      <a:pt x="210" y="37"/>
                    </a:cubicBezTo>
                    <a:cubicBezTo>
                      <a:pt x="192" y="40"/>
                      <a:pt x="173" y="49"/>
                      <a:pt x="164" y="65"/>
                    </a:cubicBezTo>
                    <a:cubicBezTo>
                      <a:pt x="164" y="65"/>
                      <a:pt x="164" y="65"/>
                      <a:pt x="164" y="65"/>
                    </a:cubicBezTo>
                    <a:cubicBezTo>
                      <a:pt x="157" y="61"/>
                      <a:pt x="149" y="58"/>
                      <a:pt x="138" y="59"/>
                    </a:cubicBezTo>
                    <a:cubicBezTo>
                      <a:pt x="136" y="59"/>
                      <a:pt x="135" y="60"/>
                      <a:pt x="134" y="61"/>
                    </a:cubicBezTo>
                    <a:cubicBezTo>
                      <a:pt x="105" y="51"/>
                      <a:pt x="80" y="77"/>
                      <a:pt x="73" y="105"/>
                    </a:cubicBezTo>
                    <a:cubicBezTo>
                      <a:pt x="56" y="86"/>
                      <a:pt x="28" y="80"/>
                      <a:pt x="6" y="95"/>
                    </a:cubicBezTo>
                    <a:cubicBezTo>
                      <a:pt x="0" y="99"/>
                      <a:pt x="2" y="109"/>
                      <a:pt x="9" y="109"/>
                    </a:cubicBezTo>
                    <a:cubicBezTo>
                      <a:pt x="11" y="109"/>
                      <a:pt x="12" y="109"/>
                      <a:pt x="14" y="109"/>
                    </a:cubicBezTo>
                    <a:cubicBezTo>
                      <a:pt x="9" y="111"/>
                      <a:pt x="11" y="119"/>
                      <a:pt x="17" y="119"/>
                    </a:cubicBezTo>
                    <a:cubicBezTo>
                      <a:pt x="23" y="119"/>
                      <a:pt x="29" y="119"/>
                      <a:pt x="35" y="118"/>
                    </a:cubicBezTo>
                    <a:cubicBezTo>
                      <a:pt x="31" y="122"/>
                      <a:pt x="27" y="127"/>
                      <a:pt x="23" y="132"/>
                    </a:cubicBezTo>
                    <a:cubicBezTo>
                      <a:pt x="19" y="139"/>
                      <a:pt x="28" y="145"/>
                      <a:pt x="34" y="140"/>
                    </a:cubicBezTo>
                    <a:cubicBezTo>
                      <a:pt x="42" y="133"/>
                      <a:pt x="52" y="128"/>
                      <a:pt x="57" y="118"/>
                    </a:cubicBezTo>
                    <a:cubicBezTo>
                      <a:pt x="58" y="118"/>
                      <a:pt x="58" y="118"/>
                      <a:pt x="58" y="118"/>
                    </a:cubicBezTo>
                    <a:cubicBezTo>
                      <a:pt x="60" y="116"/>
                      <a:pt x="62" y="115"/>
                      <a:pt x="64" y="114"/>
                    </a:cubicBezTo>
                    <a:cubicBezTo>
                      <a:pt x="65" y="115"/>
                      <a:pt x="65" y="115"/>
                      <a:pt x="66" y="116"/>
                    </a:cubicBezTo>
                    <a:cubicBezTo>
                      <a:pt x="67" y="118"/>
                      <a:pt x="69" y="118"/>
                      <a:pt x="71" y="117"/>
                    </a:cubicBezTo>
                    <a:cubicBezTo>
                      <a:pt x="71" y="145"/>
                      <a:pt x="89" y="171"/>
                      <a:pt x="115" y="176"/>
                    </a:cubicBezTo>
                    <a:cubicBezTo>
                      <a:pt x="114" y="177"/>
                      <a:pt x="113" y="177"/>
                      <a:pt x="113" y="178"/>
                    </a:cubicBezTo>
                    <a:cubicBezTo>
                      <a:pt x="113" y="181"/>
                      <a:pt x="112" y="183"/>
                      <a:pt x="111" y="185"/>
                    </a:cubicBezTo>
                    <a:cubicBezTo>
                      <a:pt x="111" y="185"/>
                      <a:pt x="111" y="185"/>
                      <a:pt x="110" y="185"/>
                    </a:cubicBezTo>
                    <a:cubicBezTo>
                      <a:pt x="92" y="181"/>
                      <a:pt x="73" y="176"/>
                      <a:pt x="56" y="180"/>
                    </a:cubicBezTo>
                    <a:cubicBezTo>
                      <a:pt x="55" y="172"/>
                      <a:pt x="53" y="164"/>
                      <a:pt x="48" y="157"/>
                    </a:cubicBezTo>
                    <a:cubicBezTo>
                      <a:pt x="44" y="152"/>
                      <a:pt x="37" y="157"/>
                      <a:pt x="39" y="162"/>
                    </a:cubicBezTo>
                    <a:cubicBezTo>
                      <a:pt x="42" y="167"/>
                      <a:pt x="44" y="172"/>
                      <a:pt x="45" y="177"/>
                    </a:cubicBezTo>
                    <a:cubicBezTo>
                      <a:pt x="40" y="178"/>
                      <a:pt x="36" y="179"/>
                      <a:pt x="31" y="179"/>
                    </a:cubicBezTo>
                    <a:cubicBezTo>
                      <a:pt x="25" y="179"/>
                      <a:pt x="25" y="190"/>
                      <a:pt x="31" y="189"/>
                    </a:cubicBezTo>
                    <a:cubicBezTo>
                      <a:pt x="33" y="189"/>
                      <a:pt x="35" y="189"/>
                      <a:pt x="37" y="189"/>
                    </a:cubicBezTo>
                    <a:cubicBezTo>
                      <a:pt x="34" y="191"/>
                      <a:pt x="32" y="194"/>
                      <a:pt x="29" y="197"/>
                    </a:cubicBezTo>
                    <a:cubicBezTo>
                      <a:pt x="24" y="203"/>
                      <a:pt x="32" y="211"/>
                      <a:pt x="38" y="206"/>
                    </a:cubicBezTo>
                    <a:cubicBezTo>
                      <a:pt x="60" y="187"/>
                      <a:pt x="83" y="193"/>
                      <a:pt x="109" y="193"/>
                    </a:cubicBezTo>
                    <a:cubicBezTo>
                      <a:pt x="109" y="193"/>
                      <a:pt x="109" y="193"/>
                      <a:pt x="110" y="193"/>
                    </a:cubicBezTo>
                    <a:cubicBezTo>
                      <a:pt x="103" y="223"/>
                      <a:pt x="102" y="254"/>
                      <a:pt x="98" y="284"/>
                    </a:cubicBezTo>
                    <a:cubicBezTo>
                      <a:pt x="97" y="289"/>
                      <a:pt x="99" y="293"/>
                      <a:pt x="104" y="293"/>
                    </a:cubicBezTo>
                    <a:cubicBezTo>
                      <a:pt x="118" y="293"/>
                      <a:pt x="132" y="290"/>
                      <a:pt x="146" y="287"/>
                    </a:cubicBezTo>
                    <a:cubicBezTo>
                      <a:pt x="143" y="304"/>
                      <a:pt x="140" y="319"/>
                      <a:pt x="135" y="335"/>
                    </a:cubicBezTo>
                    <a:cubicBezTo>
                      <a:pt x="126" y="334"/>
                      <a:pt x="114" y="333"/>
                      <a:pt x="117" y="345"/>
                    </a:cubicBezTo>
                    <a:cubicBezTo>
                      <a:pt x="118" y="348"/>
                      <a:pt x="120" y="350"/>
                      <a:pt x="123" y="351"/>
                    </a:cubicBezTo>
                    <a:cubicBezTo>
                      <a:pt x="129" y="353"/>
                      <a:pt x="135" y="353"/>
                      <a:pt x="141" y="353"/>
                    </a:cubicBezTo>
                    <a:cubicBezTo>
                      <a:pt x="146" y="353"/>
                      <a:pt x="149" y="349"/>
                      <a:pt x="150" y="345"/>
                    </a:cubicBezTo>
                    <a:cubicBezTo>
                      <a:pt x="151" y="325"/>
                      <a:pt x="153" y="305"/>
                      <a:pt x="154" y="285"/>
                    </a:cubicBezTo>
                    <a:cubicBezTo>
                      <a:pt x="159" y="284"/>
                      <a:pt x="165" y="282"/>
                      <a:pt x="170" y="280"/>
                    </a:cubicBezTo>
                    <a:cubicBezTo>
                      <a:pt x="170" y="280"/>
                      <a:pt x="170" y="280"/>
                      <a:pt x="170" y="280"/>
                    </a:cubicBezTo>
                    <a:cubicBezTo>
                      <a:pt x="180" y="306"/>
                      <a:pt x="193" y="331"/>
                      <a:pt x="204" y="356"/>
                    </a:cubicBezTo>
                    <a:cubicBezTo>
                      <a:pt x="207" y="361"/>
                      <a:pt x="214" y="361"/>
                      <a:pt x="217" y="358"/>
                    </a:cubicBezTo>
                    <a:cubicBezTo>
                      <a:pt x="224" y="352"/>
                      <a:pt x="232" y="347"/>
                      <a:pt x="240" y="341"/>
                    </a:cubicBezTo>
                    <a:cubicBezTo>
                      <a:pt x="248" y="334"/>
                      <a:pt x="235" y="320"/>
                      <a:pt x="227" y="329"/>
                    </a:cubicBezTo>
                    <a:cubicBezTo>
                      <a:pt x="223" y="333"/>
                      <a:pt x="219" y="336"/>
                      <a:pt x="214" y="339"/>
                    </a:cubicBezTo>
                    <a:cubicBezTo>
                      <a:pt x="204" y="318"/>
                      <a:pt x="195" y="294"/>
                      <a:pt x="180" y="277"/>
                    </a:cubicBezTo>
                    <a:cubicBezTo>
                      <a:pt x="196" y="271"/>
                      <a:pt x="212" y="263"/>
                      <a:pt x="227" y="256"/>
                    </a:cubicBezTo>
                    <a:cubicBezTo>
                      <a:pt x="231" y="254"/>
                      <a:pt x="232" y="249"/>
                      <a:pt x="230" y="246"/>
                    </a:cubicBezTo>
                    <a:cubicBezTo>
                      <a:pt x="214" y="222"/>
                      <a:pt x="195" y="201"/>
                      <a:pt x="179" y="177"/>
                    </a:cubicBezTo>
                    <a:cubicBezTo>
                      <a:pt x="200" y="179"/>
                      <a:pt x="225" y="181"/>
                      <a:pt x="243" y="171"/>
                    </a:cubicBezTo>
                    <a:cubicBezTo>
                      <a:pt x="244" y="170"/>
                      <a:pt x="244" y="169"/>
                      <a:pt x="245" y="168"/>
                    </a:cubicBezTo>
                    <a:cubicBezTo>
                      <a:pt x="249" y="168"/>
                      <a:pt x="253" y="168"/>
                      <a:pt x="257" y="168"/>
                    </a:cubicBezTo>
                    <a:cubicBezTo>
                      <a:pt x="261" y="168"/>
                      <a:pt x="267" y="167"/>
                      <a:pt x="270" y="164"/>
                    </a:cubicBezTo>
                    <a:cubicBezTo>
                      <a:pt x="272" y="163"/>
                      <a:pt x="273" y="161"/>
                      <a:pt x="273" y="160"/>
                    </a:cubicBezTo>
                    <a:cubicBezTo>
                      <a:pt x="281" y="158"/>
                      <a:pt x="289" y="155"/>
                      <a:pt x="296" y="153"/>
                    </a:cubicBezTo>
                    <a:cubicBezTo>
                      <a:pt x="305" y="150"/>
                      <a:pt x="316" y="147"/>
                      <a:pt x="324" y="143"/>
                    </a:cubicBezTo>
                    <a:cubicBezTo>
                      <a:pt x="332" y="192"/>
                      <a:pt x="323" y="243"/>
                      <a:pt x="332" y="293"/>
                    </a:cubicBezTo>
                    <a:cubicBezTo>
                      <a:pt x="333" y="298"/>
                      <a:pt x="338" y="298"/>
                      <a:pt x="341" y="296"/>
                    </a:cubicBezTo>
                    <a:cubicBezTo>
                      <a:pt x="346" y="297"/>
                      <a:pt x="350" y="298"/>
                      <a:pt x="354" y="299"/>
                    </a:cubicBezTo>
                    <a:cubicBezTo>
                      <a:pt x="354" y="299"/>
                      <a:pt x="355" y="300"/>
                      <a:pt x="355" y="300"/>
                    </a:cubicBezTo>
                    <a:cubicBezTo>
                      <a:pt x="358" y="305"/>
                      <a:pt x="358" y="311"/>
                      <a:pt x="358" y="317"/>
                    </a:cubicBezTo>
                    <a:cubicBezTo>
                      <a:pt x="355" y="317"/>
                      <a:pt x="352" y="317"/>
                      <a:pt x="349" y="317"/>
                    </a:cubicBezTo>
                    <a:cubicBezTo>
                      <a:pt x="344" y="316"/>
                      <a:pt x="340" y="316"/>
                      <a:pt x="336" y="319"/>
                    </a:cubicBezTo>
                    <a:cubicBezTo>
                      <a:pt x="332" y="322"/>
                      <a:pt x="332" y="329"/>
                      <a:pt x="336" y="331"/>
                    </a:cubicBezTo>
                    <a:cubicBezTo>
                      <a:pt x="340" y="335"/>
                      <a:pt x="344" y="334"/>
                      <a:pt x="349" y="334"/>
                    </a:cubicBezTo>
                    <a:cubicBezTo>
                      <a:pt x="354" y="333"/>
                      <a:pt x="359" y="333"/>
                      <a:pt x="364" y="333"/>
                    </a:cubicBezTo>
                    <a:cubicBezTo>
                      <a:pt x="371" y="331"/>
                      <a:pt x="371" y="322"/>
                      <a:pt x="366" y="319"/>
                    </a:cubicBezTo>
                    <a:cubicBezTo>
                      <a:pt x="365" y="312"/>
                      <a:pt x="365" y="306"/>
                      <a:pt x="362" y="300"/>
                    </a:cubicBezTo>
                    <a:cubicBezTo>
                      <a:pt x="367" y="300"/>
                      <a:pt x="373" y="300"/>
                      <a:pt x="379" y="299"/>
                    </a:cubicBezTo>
                    <a:cubicBezTo>
                      <a:pt x="382" y="299"/>
                      <a:pt x="384" y="297"/>
                      <a:pt x="385" y="294"/>
                    </a:cubicBezTo>
                    <a:cubicBezTo>
                      <a:pt x="387" y="294"/>
                      <a:pt x="390" y="294"/>
                      <a:pt x="393" y="293"/>
                    </a:cubicBezTo>
                    <a:cubicBezTo>
                      <a:pt x="390" y="302"/>
                      <a:pt x="392" y="312"/>
                      <a:pt x="391" y="321"/>
                    </a:cubicBezTo>
                    <a:cubicBezTo>
                      <a:pt x="390" y="322"/>
                      <a:pt x="390" y="322"/>
                      <a:pt x="390" y="323"/>
                    </a:cubicBezTo>
                    <a:cubicBezTo>
                      <a:pt x="388" y="328"/>
                      <a:pt x="393" y="333"/>
                      <a:pt x="398" y="332"/>
                    </a:cubicBezTo>
                    <a:cubicBezTo>
                      <a:pt x="404" y="330"/>
                      <a:pt x="414" y="330"/>
                      <a:pt x="418" y="325"/>
                    </a:cubicBezTo>
                    <a:cubicBezTo>
                      <a:pt x="422" y="320"/>
                      <a:pt x="419" y="314"/>
                      <a:pt x="413" y="314"/>
                    </a:cubicBezTo>
                    <a:cubicBezTo>
                      <a:pt x="410" y="313"/>
                      <a:pt x="405" y="315"/>
                      <a:pt x="400" y="316"/>
                    </a:cubicBezTo>
                    <a:cubicBezTo>
                      <a:pt x="400" y="314"/>
                      <a:pt x="400" y="312"/>
                      <a:pt x="400" y="310"/>
                    </a:cubicBezTo>
                    <a:cubicBezTo>
                      <a:pt x="399" y="305"/>
                      <a:pt x="398" y="300"/>
                      <a:pt x="400" y="295"/>
                    </a:cubicBezTo>
                    <a:cubicBezTo>
                      <a:pt x="400" y="293"/>
                      <a:pt x="400" y="293"/>
                      <a:pt x="399" y="292"/>
                    </a:cubicBezTo>
                    <a:cubicBezTo>
                      <a:pt x="404" y="291"/>
                      <a:pt x="409" y="290"/>
                      <a:pt x="413" y="290"/>
                    </a:cubicBezTo>
                    <a:cubicBezTo>
                      <a:pt x="416" y="290"/>
                      <a:pt x="420" y="287"/>
                      <a:pt x="419" y="284"/>
                    </a:cubicBezTo>
                    <a:cubicBezTo>
                      <a:pt x="413" y="233"/>
                      <a:pt x="417" y="182"/>
                      <a:pt x="415" y="131"/>
                    </a:cubicBezTo>
                    <a:cubicBezTo>
                      <a:pt x="415" y="131"/>
                      <a:pt x="415" y="131"/>
                      <a:pt x="415" y="131"/>
                    </a:cubicBezTo>
                    <a:cubicBezTo>
                      <a:pt x="427" y="135"/>
                      <a:pt x="440" y="135"/>
                      <a:pt x="452" y="136"/>
                    </a:cubicBezTo>
                    <a:cubicBezTo>
                      <a:pt x="470" y="136"/>
                      <a:pt x="478" y="137"/>
                      <a:pt x="492" y="150"/>
                    </a:cubicBezTo>
                    <a:cubicBezTo>
                      <a:pt x="497" y="154"/>
                      <a:pt x="505" y="148"/>
                      <a:pt x="501" y="142"/>
                    </a:cubicBezTo>
                    <a:cubicBezTo>
                      <a:pt x="500" y="140"/>
                      <a:pt x="498" y="138"/>
                      <a:pt x="497" y="136"/>
                    </a:cubicBezTo>
                    <a:cubicBezTo>
                      <a:pt x="501" y="136"/>
                      <a:pt x="504" y="130"/>
                      <a:pt x="500" y="126"/>
                    </a:cubicBezTo>
                    <a:cubicBezTo>
                      <a:pt x="500" y="126"/>
                      <a:pt x="499" y="126"/>
                      <a:pt x="499" y="125"/>
                    </a:cubicBezTo>
                    <a:cubicBezTo>
                      <a:pt x="499" y="125"/>
                      <a:pt x="499" y="125"/>
                      <a:pt x="499" y="125"/>
                    </a:cubicBezTo>
                    <a:cubicBezTo>
                      <a:pt x="499" y="125"/>
                      <a:pt x="499" y="125"/>
                      <a:pt x="499" y="125"/>
                    </a:cubicBezTo>
                    <a:cubicBezTo>
                      <a:pt x="499" y="125"/>
                      <a:pt x="498" y="125"/>
                      <a:pt x="498" y="125"/>
                    </a:cubicBezTo>
                    <a:cubicBezTo>
                      <a:pt x="502" y="123"/>
                      <a:pt x="505" y="121"/>
                      <a:pt x="509" y="119"/>
                    </a:cubicBezTo>
                    <a:cubicBezTo>
                      <a:pt x="516" y="115"/>
                      <a:pt x="510" y="105"/>
                      <a:pt x="503" y="108"/>
                    </a:cubicBezTo>
                    <a:close/>
                    <a:moveTo>
                      <a:pt x="355" y="90"/>
                    </a:moveTo>
                    <a:cubicBezTo>
                      <a:pt x="333" y="89"/>
                      <a:pt x="323" y="70"/>
                      <a:pt x="329" y="51"/>
                    </a:cubicBezTo>
                    <a:cubicBezTo>
                      <a:pt x="333" y="36"/>
                      <a:pt x="343" y="28"/>
                      <a:pt x="356" y="24"/>
                    </a:cubicBezTo>
                    <a:cubicBezTo>
                      <a:pt x="364" y="24"/>
                      <a:pt x="371" y="23"/>
                      <a:pt x="379" y="27"/>
                    </a:cubicBezTo>
                    <a:cubicBezTo>
                      <a:pt x="388" y="32"/>
                      <a:pt x="393" y="41"/>
                      <a:pt x="395" y="50"/>
                    </a:cubicBezTo>
                    <a:cubicBezTo>
                      <a:pt x="401" y="77"/>
                      <a:pt x="378" y="90"/>
                      <a:pt x="355" y="90"/>
                    </a:cubicBezTo>
                    <a:close/>
                    <a:moveTo>
                      <a:pt x="85" y="120"/>
                    </a:moveTo>
                    <a:cubicBezTo>
                      <a:pt x="85" y="91"/>
                      <a:pt x="107" y="72"/>
                      <a:pt x="133" y="68"/>
                    </a:cubicBezTo>
                    <a:cubicBezTo>
                      <a:pt x="133" y="69"/>
                      <a:pt x="135" y="70"/>
                      <a:pt x="137" y="71"/>
                    </a:cubicBezTo>
                    <a:cubicBezTo>
                      <a:pt x="160" y="75"/>
                      <a:pt x="170" y="89"/>
                      <a:pt x="169" y="112"/>
                    </a:cubicBezTo>
                    <a:cubicBezTo>
                      <a:pt x="168" y="132"/>
                      <a:pt x="156" y="156"/>
                      <a:pt x="137" y="164"/>
                    </a:cubicBezTo>
                    <a:cubicBezTo>
                      <a:pt x="110" y="175"/>
                      <a:pt x="86" y="145"/>
                      <a:pt x="85" y="120"/>
                    </a:cubicBezTo>
                    <a:close/>
                    <a:moveTo>
                      <a:pt x="213" y="247"/>
                    </a:moveTo>
                    <a:cubicBezTo>
                      <a:pt x="182" y="262"/>
                      <a:pt x="146" y="276"/>
                      <a:pt x="112" y="279"/>
                    </a:cubicBezTo>
                    <a:cubicBezTo>
                      <a:pt x="116" y="246"/>
                      <a:pt x="116" y="212"/>
                      <a:pt x="120" y="179"/>
                    </a:cubicBezTo>
                    <a:cubicBezTo>
                      <a:pt x="120" y="178"/>
                      <a:pt x="120" y="178"/>
                      <a:pt x="119" y="177"/>
                    </a:cubicBezTo>
                    <a:cubicBezTo>
                      <a:pt x="123" y="178"/>
                      <a:pt x="127" y="178"/>
                      <a:pt x="130" y="177"/>
                    </a:cubicBezTo>
                    <a:cubicBezTo>
                      <a:pt x="140" y="177"/>
                      <a:pt x="149" y="172"/>
                      <a:pt x="156" y="166"/>
                    </a:cubicBezTo>
                    <a:cubicBezTo>
                      <a:pt x="166" y="197"/>
                      <a:pt x="194" y="221"/>
                      <a:pt x="213" y="247"/>
                    </a:cubicBezTo>
                    <a:close/>
                    <a:moveTo>
                      <a:pt x="375" y="239"/>
                    </a:moveTo>
                    <a:cubicBezTo>
                      <a:pt x="372" y="246"/>
                      <a:pt x="373" y="255"/>
                      <a:pt x="373" y="263"/>
                    </a:cubicBezTo>
                    <a:cubicBezTo>
                      <a:pt x="373" y="272"/>
                      <a:pt x="373" y="280"/>
                      <a:pt x="374" y="289"/>
                    </a:cubicBezTo>
                    <a:cubicBezTo>
                      <a:pt x="363" y="290"/>
                      <a:pt x="354" y="291"/>
                      <a:pt x="343" y="288"/>
                    </a:cubicBezTo>
                    <a:cubicBezTo>
                      <a:pt x="340" y="271"/>
                      <a:pt x="339" y="255"/>
                      <a:pt x="339" y="238"/>
                    </a:cubicBezTo>
                    <a:cubicBezTo>
                      <a:pt x="351" y="238"/>
                      <a:pt x="363" y="238"/>
                      <a:pt x="375" y="238"/>
                    </a:cubicBezTo>
                    <a:cubicBezTo>
                      <a:pt x="375" y="239"/>
                      <a:pt x="375" y="239"/>
                      <a:pt x="375" y="2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1" name="Freeform 377"/>
              <p:cNvSpPr>
                <a:spLocks noEditPoints="1"/>
              </p:cNvSpPr>
              <p:nvPr/>
            </p:nvSpPr>
            <p:spPr bwMode="auto">
              <a:xfrm>
                <a:off x="5697" y="-1044"/>
                <a:ext cx="611" cy="652"/>
              </a:xfrm>
              <a:custGeom>
                <a:avLst/>
                <a:gdLst>
                  <a:gd name="T0" fmla="*/ 197 w 303"/>
                  <a:gd name="T1" fmla="*/ 276 h 323"/>
                  <a:gd name="T2" fmla="*/ 239 w 303"/>
                  <a:gd name="T3" fmla="*/ 7 h 323"/>
                  <a:gd name="T4" fmla="*/ 239 w 303"/>
                  <a:gd name="T5" fmla="*/ 5 h 323"/>
                  <a:gd name="T6" fmla="*/ 233 w 303"/>
                  <a:gd name="T7" fmla="*/ 1 h 323"/>
                  <a:gd name="T8" fmla="*/ 232 w 303"/>
                  <a:gd name="T9" fmla="*/ 1 h 323"/>
                  <a:gd name="T10" fmla="*/ 231 w 303"/>
                  <a:gd name="T11" fmla="*/ 1 h 323"/>
                  <a:gd name="T12" fmla="*/ 55 w 303"/>
                  <a:gd name="T13" fmla="*/ 143 h 323"/>
                  <a:gd name="T14" fmla="*/ 50 w 303"/>
                  <a:gd name="T15" fmla="*/ 143 h 323"/>
                  <a:gd name="T16" fmla="*/ 51 w 303"/>
                  <a:gd name="T17" fmla="*/ 147 h 323"/>
                  <a:gd name="T18" fmla="*/ 50 w 303"/>
                  <a:gd name="T19" fmla="*/ 148 h 323"/>
                  <a:gd name="T20" fmla="*/ 49 w 303"/>
                  <a:gd name="T21" fmla="*/ 149 h 323"/>
                  <a:gd name="T22" fmla="*/ 48 w 303"/>
                  <a:gd name="T23" fmla="*/ 148 h 323"/>
                  <a:gd name="T24" fmla="*/ 8 w 303"/>
                  <a:gd name="T25" fmla="*/ 191 h 323"/>
                  <a:gd name="T26" fmla="*/ 108 w 303"/>
                  <a:gd name="T27" fmla="*/ 300 h 323"/>
                  <a:gd name="T28" fmla="*/ 196 w 303"/>
                  <a:gd name="T29" fmla="*/ 277 h 323"/>
                  <a:gd name="T30" fmla="*/ 197 w 303"/>
                  <a:gd name="T31" fmla="*/ 276 h 323"/>
                  <a:gd name="T32" fmla="*/ 228 w 303"/>
                  <a:gd name="T33" fmla="*/ 16 h 323"/>
                  <a:gd name="T34" fmla="*/ 174 w 303"/>
                  <a:gd name="T35" fmla="*/ 254 h 323"/>
                  <a:gd name="T36" fmla="*/ 140 w 303"/>
                  <a:gd name="T37" fmla="*/ 250 h 323"/>
                  <a:gd name="T38" fmla="*/ 57 w 303"/>
                  <a:gd name="T39" fmla="*/ 153 h 323"/>
                  <a:gd name="T40" fmla="*/ 228 w 303"/>
                  <a:gd name="T41" fmla="*/ 16 h 323"/>
                  <a:gd name="T42" fmla="*/ 161 w 303"/>
                  <a:gd name="T43" fmla="*/ 300 h 323"/>
                  <a:gd name="T44" fmla="*/ 37 w 303"/>
                  <a:gd name="T45" fmla="*/ 234 h 323"/>
                  <a:gd name="T46" fmla="*/ 42 w 303"/>
                  <a:gd name="T47" fmla="*/ 158 h 323"/>
                  <a:gd name="T48" fmla="*/ 51 w 303"/>
                  <a:gd name="T49" fmla="*/ 155 h 323"/>
                  <a:gd name="T50" fmla="*/ 52 w 303"/>
                  <a:gd name="T51" fmla="*/ 155 h 323"/>
                  <a:gd name="T52" fmla="*/ 99 w 303"/>
                  <a:gd name="T53" fmla="*/ 239 h 323"/>
                  <a:gd name="T54" fmla="*/ 137 w 303"/>
                  <a:gd name="T55" fmla="*/ 260 h 323"/>
                  <a:gd name="T56" fmla="*/ 158 w 303"/>
                  <a:gd name="T57" fmla="*/ 263 h 323"/>
                  <a:gd name="T58" fmla="*/ 173 w 303"/>
                  <a:gd name="T59" fmla="*/ 266 h 323"/>
                  <a:gd name="T60" fmla="*/ 178 w 303"/>
                  <a:gd name="T61" fmla="*/ 267 h 323"/>
                  <a:gd name="T62" fmla="*/ 179 w 303"/>
                  <a:gd name="T63" fmla="*/ 268 h 323"/>
                  <a:gd name="T64" fmla="*/ 161 w 303"/>
                  <a:gd name="T65" fmla="*/ 300 h 323"/>
                  <a:gd name="T66" fmla="*/ 244 w 303"/>
                  <a:gd name="T67" fmla="*/ 46 h 323"/>
                  <a:gd name="T68" fmla="*/ 235 w 303"/>
                  <a:gd name="T69" fmla="*/ 140 h 323"/>
                  <a:gd name="T70" fmla="*/ 189 w 303"/>
                  <a:gd name="T71" fmla="*/ 261 h 323"/>
                  <a:gd name="T72" fmla="*/ 183 w 303"/>
                  <a:gd name="T73" fmla="*/ 257 h 323"/>
                  <a:gd name="T74" fmla="*/ 244 w 303"/>
                  <a:gd name="T75" fmla="*/ 46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3" h="323">
                    <a:moveTo>
                      <a:pt x="197" y="276"/>
                    </a:moveTo>
                    <a:cubicBezTo>
                      <a:pt x="216" y="201"/>
                      <a:pt x="303" y="80"/>
                      <a:pt x="239" y="7"/>
                    </a:cubicBezTo>
                    <a:cubicBezTo>
                      <a:pt x="239" y="6"/>
                      <a:pt x="239" y="6"/>
                      <a:pt x="239" y="5"/>
                    </a:cubicBezTo>
                    <a:cubicBezTo>
                      <a:pt x="238" y="3"/>
                      <a:pt x="236" y="1"/>
                      <a:pt x="233" y="1"/>
                    </a:cubicBezTo>
                    <a:cubicBezTo>
                      <a:pt x="233" y="0"/>
                      <a:pt x="232" y="0"/>
                      <a:pt x="232" y="1"/>
                    </a:cubicBezTo>
                    <a:cubicBezTo>
                      <a:pt x="231" y="1"/>
                      <a:pt x="231" y="1"/>
                      <a:pt x="231" y="1"/>
                    </a:cubicBezTo>
                    <a:cubicBezTo>
                      <a:pt x="158" y="17"/>
                      <a:pt x="105" y="91"/>
                      <a:pt x="55" y="143"/>
                    </a:cubicBezTo>
                    <a:cubicBezTo>
                      <a:pt x="54" y="141"/>
                      <a:pt x="50" y="141"/>
                      <a:pt x="50" y="143"/>
                    </a:cubicBezTo>
                    <a:cubicBezTo>
                      <a:pt x="50" y="145"/>
                      <a:pt x="51" y="146"/>
                      <a:pt x="51" y="147"/>
                    </a:cubicBezTo>
                    <a:cubicBezTo>
                      <a:pt x="50" y="147"/>
                      <a:pt x="50" y="147"/>
                      <a:pt x="50" y="148"/>
                    </a:cubicBezTo>
                    <a:cubicBezTo>
                      <a:pt x="49" y="148"/>
                      <a:pt x="49" y="148"/>
                      <a:pt x="49" y="149"/>
                    </a:cubicBezTo>
                    <a:cubicBezTo>
                      <a:pt x="49" y="149"/>
                      <a:pt x="48" y="148"/>
                      <a:pt x="48" y="148"/>
                    </a:cubicBezTo>
                    <a:cubicBezTo>
                      <a:pt x="11" y="127"/>
                      <a:pt x="2" y="159"/>
                      <a:pt x="8" y="191"/>
                    </a:cubicBezTo>
                    <a:cubicBezTo>
                      <a:pt x="17" y="245"/>
                      <a:pt x="60" y="278"/>
                      <a:pt x="108" y="300"/>
                    </a:cubicBezTo>
                    <a:cubicBezTo>
                      <a:pt x="136" y="313"/>
                      <a:pt x="204" y="323"/>
                      <a:pt x="196" y="277"/>
                    </a:cubicBezTo>
                    <a:cubicBezTo>
                      <a:pt x="197" y="277"/>
                      <a:pt x="197" y="277"/>
                      <a:pt x="197" y="276"/>
                    </a:cubicBezTo>
                    <a:close/>
                    <a:moveTo>
                      <a:pt x="228" y="16"/>
                    </a:moveTo>
                    <a:cubicBezTo>
                      <a:pt x="244" y="95"/>
                      <a:pt x="191" y="178"/>
                      <a:pt x="174" y="254"/>
                    </a:cubicBezTo>
                    <a:cubicBezTo>
                      <a:pt x="162" y="251"/>
                      <a:pt x="148" y="252"/>
                      <a:pt x="140" y="250"/>
                    </a:cubicBezTo>
                    <a:cubicBezTo>
                      <a:pt x="97" y="241"/>
                      <a:pt x="69" y="193"/>
                      <a:pt x="57" y="153"/>
                    </a:cubicBezTo>
                    <a:cubicBezTo>
                      <a:pt x="118" y="112"/>
                      <a:pt x="156" y="40"/>
                      <a:pt x="228" y="16"/>
                    </a:cubicBezTo>
                    <a:close/>
                    <a:moveTo>
                      <a:pt x="161" y="300"/>
                    </a:moveTo>
                    <a:cubicBezTo>
                      <a:pt x="116" y="303"/>
                      <a:pt x="65" y="266"/>
                      <a:pt x="37" y="234"/>
                    </a:cubicBezTo>
                    <a:cubicBezTo>
                      <a:pt x="23" y="218"/>
                      <a:pt x="0" y="136"/>
                      <a:pt x="42" y="158"/>
                    </a:cubicBezTo>
                    <a:cubicBezTo>
                      <a:pt x="46" y="160"/>
                      <a:pt x="50" y="158"/>
                      <a:pt x="51" y="155"/>
                    </a:cubicBezTo>
                    <a:cubicBezTo>
                      <a:pt x="51" y="155"/>
                      <a:pt x="51" y="155"/>
                      <a:pt x="52" y="155"/>
                    </a:cubicBezTo>
                    <a:cubicBezTo>
                      <a:pt x="56" y="188"/>
                      <a:pt x="74" y="216"/>
                      <a:pt x="99" y="239"/>
                    </a:cubicBezTo>
                    <a:cubicBezTo>
                      <a:pt x="110" y="249"/>
                      <a:pt x="123" y="255"/>
                      <a:pt x="137" y="260"/>
                    </a:cubicBezTo>
                    <a:cubicBezTo>
                      <a:pt x="143" y="263"/>
                      <a:pt x="151" y="263"/>
                      <a:pt x="158" y="263"/>
                    </a:cubicBezTo>
                    <a:cubicBezTo>
                      <a:pt x="163" y="264"/>
                      <a:pt x="168" y="264"/>
                      <a:pt x="173" y="266"/>
                    </a:cubicBezTo>
                    <a:cubicBezTo>
                      <a:pt x="175" y="267"/>
                      <a:pt x="176" y="268"/>
                      <a:pt x="178" y="267"/>
                    </a:cubicBezTo>
                    <a:cubicBezTo>
                      <a:pt x="178" y="267"/>
                      <a:pt x="179" y="268"/>
                      <a:pt x="179" y="268"/>
                    </a:cubicBezTo>
                    <a:cubicBezTo>
                      <a:pt x="184" y="291"/>
                      <a:pt x="179" y="302"/>
                      <a:pt x="161" y="300"/>
                    </a:cubicBezTo>
                    <a:close/>
                    <a:moveTo>
                      <a:pt x="244" y="46"/>
                    </a:moveTo>
                    <a:cubicBezTo>
                      <a:pt x="249" y="77"/>
                      <a:pt x="246" y="106"/>
                      <a:pt x="235" y="140"/>
                    </a:cubicBezTo>
                    <a:cubicBezTo>
                      <a:pt x="221" y="181"/>
                      <a:pt x="201" y="219"/>
                      <a:pt x="189" y="261"/>
                    </a:cubicBezTo>
                    <a:cubicBezTo>
                      <a:pt x="187" y="259"/>
                      <a:pt x="185" y="258"/>
                      <a:pt x="183" y="257"/>
                    </a:cubicBezTo>
                    <a:cubicBezTo>
                      <a:pt x="197" y="187"/>
                      <a:pt x="243" y="118"/>
                      <a:pt x="244"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2" name="Freeform 378"/>
              <p:cNvSpPr>
                <a:spLocks noEditPoints="1"/>
              </p:cNvSpPr>
              <p:nvPr/>
            </p:nvSpPr>
            <p:spPr bwMode="auto">
              <a:xfrm>
                <a:off x="5919" y="-866"/>
                <a:ext cx="163" cy="177"/>
              </a:xfrm>
              <a:custGeom>
                <a:avLst/>
                <a:gdLst>
                  <a:gd name="T0" fmla="*/ 73 w 81"/>
                  <a:gd name="T1" fmla="*/ 30 h 88"/>
                  <a:gd name="T2" fmla="*/ 26 w 81"/>
                  <a:gd name="T3" fmla="*/ 10 h 88"/>
                  <a:gd name="T4" fmla="*/ 47 w 81"/>
                  <a:gd name="T5" fmla="*/ 81 h 88"/>
                  <a:gd name="T6" fmla="*/ 73 w 81"/>
                  <a:gd name="T7" fmla="*/ 30 h 88"/>
                  <a:gd name="T8" fmla="*/ 44 w 81"/>
                  <a:gd name="T9" fmla="*/ 68 h 88"/>
                  <a:gd name="T10" fmla="*/ 21 w 81"/>
                  <a:gd name="T11" fmla="*/ 44 h 88"/>
                  <a:gd name="T12" fmla="*/ 32 w 81"/>
                  <a:gd name="T13" fmla="*/ 18 h 88"/>
                  <a:gd name="T14" fmla="*/ 61 w 81"/>
                  <a:gd name="T15" fmla="*/ 33 h 88"/>
                  <a:gd name="T16" fmla="*/ 44 w 81"/>
                  <a:gd name="T17" fmla="*/ 6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88">
                    <a:moveTo>
                      <a:pt x="73" y="30"/>
                    </a:moveTo>
                    <a:cubicBezTo>
                      <a:pt x="65" y="12"/>
                      <a:pt x="43" y="0"/>
                      <a:pt x="26" y="10"/>
                    </a:cubicBezTo>
                    <a:cubicBezTo>
                      <a:pt x="0" y="20"/>
                      <a:pt x="2" y="88"/>
                      <a:pt x="47" y="81"/>
                    </a:cubicBezTo>
                    <a:cubicBezTo>
                      <a:pt x="72" y="77"/>
                      <a:pt x="81" y="51"/>
                      <a:pt x="73" y="30"/>
                    </a:cubicBezTo>
                    <a:close/>
                    <a:moveTo>
                      <a:pt x="44" y="68"/>
                    </a:moveTo>
                    <a:cubicBezTo>
                      <a:pt x="29" y="71"/>
                      <a:pt x="22" y="55"/>
                      <a:pt x="21" y="44"/>
                    </a:cubicBezTo>
                    <a:cubicBezTo>
                      <a:pt x="20" y="32"/>
                      <a:pt x="24" y="24"/>
                      <a:pt x="32" y="18"/>
                    </a:cubicBezTo>
                    <a:cubicBezTo>
                      <a:pt x="44" y="15"/>
                      <a:pt x="54" y="20"/>
                      <a:pt x="61" y="33"/>
                    </a:cubicBezTo>
                    <a:cubicBezTo>
                      <a:pt x="69" y="49"/>
                      <a:pt x="61" y="64"/>
                      <a:pt x="4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3" name="Freeform 379"/>
              <p:cNvSpPr>
                <a:spLocks noEditPoints="1"/>
              </p:cNvSpPr>
              <p:nvPr/>
            </p:nvSpPr>
            <p:spPr bwMode="auto">
              <a:xfrm>
                <a:off x="6048" y="-925"/>
                <a:ext cx="79" cy="63"/>
              </a:xfrm>
              <a:custGeom>
                <a:avLst/>
                <a:gdLst>
                  <a:gd name="T0" fmla="*/ 31 w 39"/>
                  <a:gd name="T1" fmla="*/ 2 h 31"/>
                  <a:gd name="T2" fmla="*/ 22 w 39"/>
                  <a:gd name="T3" fmla="*/ 0 h 31"/>
                  <a:gd name="T4" fmla="*/ 8 w 39"/>
                  <a:gd name="T5" fmla="*/ 3 h 31"/>
                  <a:gd name="T6" fmla="*/ 6 w 39"/>
                  <a:gd name="T7" fmla="*/ 8 h 31"/>
                  <a:gd name="T8" fmla="*/ 0 w 39"/>
                  <a:gd name="T9" fmla="*/ 23 h 31"/>
                  <a:gd name="T10" fmla="*/ 10 w 39"/>
                  <a:gd name="T11" fmla="*/ 31 h 31"/>
                  <a:gd name="T12" fmla="*/ 25 w 39"/>
                  <a:gd name="T13" fmla="*/ 25 h 31"/>
                  <a:gd name="T14" fmla="*/ 36 w 39"/>
                  <a:gd name="T15" fmla="*/ 15 h 31"/>
                  <a:gd name="T16" fmla="*/ 31 w 39"/>
                  <a:gd name="T17" fmla="*/ 2 h 31"/>
                  <a:gd name="T18" fmla="*/ 24 w 39"/>
                  <a:gd name="T19" fmla="*/ 13 h 31"/>
                  <a:gd name="T20" fmla="*/ 22 w 39"/>
                  <a:gd name="T21" fmla="*/ 16 h 31"/>
                  <a:gd name="T22" fmla="*/ 21 w 39"/>
                  <a:gd name="T23" fmla="*/ 16 h 31"/>
                  <a:gd name="T24" fmla="*/ 19 w 39"/>
                  <a:gd name="T25" fmla="*/ 17 h 31"/>
                  <a:gd name="T26" fmla="*/ 13 w 39"/>
                  <a:gd name="T27" fmla="*/ 21 h 31"/>
                  <a:gd name="T28" fmla="*/ 12 w 39"/>
                  <a:gd name="T29" fmla="*/ 21 h 31"/>
                  <a:gd name="T30" fmla="*/ 10 w 39"/>
                  <a:gd name="T31" fmla="*/ 22 h 31"/>
                  <a:gd name="T32" fmla="*/ 9 w 39"/>
                  <a:gd name="T33" fmla="*/ 22 h 31"/>
                  <a:gd name="T34" fmla="*/ 8 w 39"/>
                  <a:gd name="T35" fmla="*/ 22 h 31"/>
                  <a:gd name="T36" fmla="*/ 8 w 39"/>
                  <a:gd name="T37" fmla="*/ 22 h 31"/>
                  <a:gd name="T38" fmla="*/ 8 w 39"/>
                  <a:gd name="T39" fmla="*/ 21 h 31"/>
                  <a:gd name="T40" fmla="*/ 8 w 39"/>
                  <a:gd name="T41" fmla="*/ 21 h 31"/>
                  <a:gd name="T42" fmla="*/ 8 w 39"/>
                  <a:gd name="T43" fmla="*/ 20 h 31"/>
                  <a:gd name="T44" fmla="*/ 9 w 39"/>
                  <a:gd name="T45" fmla="*/ 18 h 31"/>
                  <a:gd name="T46" fmla="*/ 12 w 39"/>
                  <a:gd name="T47" fmla="*/ 11 h 31"/>
                  <a:gd name="T48" fmla="*/ 17 w 39"/>
                  <a:gd name="T49" fmla="*/ 11 h 31"/>
                  <a:gd name="T50" fmla="*/ 23 w 39"/>
                  <a:gd name="T51" fmla="*/ 11 h 31"/>
                  <a:gd name="T52" fmla="*/ 25 w 39"/>
                  <a:gd name="T53" fmla="*/ 11 h 31"/>
                  <a:gd name="T54" fmla="*/ 26 w 39"/>
                  <a:gd name="T55" fmla="*/ 11 h 31"/>
                  <a:gd name="T56" fmla="*/ 26 w 39"/>
                  <a:gd name="T57" fmla="*/ 12 h 31"/>
                  <a:gd name="T58" fmla="*/ 25 w 39"/>
                  <a:gd name="T59" fmla="*/ 12 h 31"/>
                  <a:gd name="T60" fmla="*/ 24 w 39"/>
                  <a:gd name="T61" fmla="*/ 1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31">
                    <a:moveTo>
                      <a:pt x="31" y="2"/>
                    </a:moveTo>
                    <a:cubicBezTo>
                      <a:pt x="28" y="0"/>
                      <a:pt x="25" y="0"/>
                      <a:pt x="22" y="0"/>
                    </a:cubicBezTo>
                    <a:cubicBezTo>
                      <a:pt x="18" y="0"/>
                      <a:pt x="11" y="0"/>
                      <a:pt x="8" y="3"/>
                    </a:cubicBezTo>
                    <a:cubicBezTo>
                      <a:pt x="6" y="4"/>
                      <a:pt x="5" y="6"/>
                      <a:pt x="6" y="8"/>
                    </a:cubicBezTo>
                    <a:cubicBezTo>
                      <a:pt x="3" y="12"/>
                      <a:pt x="0" y="17"/>
                      <a:pt x="0" y="23"/>
                    </a:cubicBezTo>
                    <a:cubicBezTo>
                      <a:pt x="0" y="28"/>
                      <a:pt x="5" y="31"/>
                      <a:pt x="10" y="31"/>
                    </a:cubicBezTo>
                    <a:cubicBezTo>
                      <a:pt x="15" y="31"/>
                      <a:pt x="20" y="28"/>
                      <a:pt x="25" y="25"/>
                    </a:cubicBezTo>
                    <a:cubicBezTo>
                      <a:pt x="29" y="23"/>
                      <a:pt x="34" y="19"/>
                      <a:pt x="36" y="15"/>
                    </a:cubicBezTo>
                    <a:cubicBezTo>
                      <a:pt x="39" y="9"/>
                      <a:pt x="36" y="4"/>
                      <a:pt x="31" y="2"/>
                    </a:cubicBezTo>
                    <a:close/>
                    <a:moveTo>
                      <a:pt x="24" y="13"/>
                    </a:moveTo>
                    <a:cubicBezTo>
                      <a:pt x="23" y="14"/>
                      <a:pt x="22" y="15"/>
                      <a:pt x="22" y="16"/>
                    </a:cubicBezTo>
                    <a:cubicBezTo>
                      <a:pt x="21" y="16"/>
                      <a:pt x="21" y="16"/>
                      <a:pt x="21" y="16"/>
                    </a:cubicBezTo>
                    <a:cubicBezTo>
                      <a:pt x="20" y="17"/>
                      <a:pt x="19" y="17"/>
                      <a:pt x="19" y="17"/>
                    </a:cubicBezTo>
                    <a:cubicBezTo>
                      <a:pt x="17" y="19"/>
                      <a:pt x="15" y="20"/>
                      <a:pt x="13" y="21"/>
                    </a:cubicBezTo>
                    <a:cubicBezTo>
                      <a:pt x="12" y="21"/>
                      <a:pt x="12" y="21"/>
                      <a:pt x="12" y="21"/>
                    </a:cubicBezTo>
                    <a:cubicBezTo>
                      <a:pt x="11" y="21"/>
                      <a:pt x="11" y="22"/>
                      <a:pt x="10" y="22"/>
                    </a:cubicBezTo>
                    <a:cubicBezTo>
                      <a:pt x="10" y="22"/>
                      <a:pt x="9" y="22"/>
                      <a:pt x="9" y="22"/>
                    </a:cubicBezTo>
                    <a:cubicBezTo>
                      <a:pt x="9" y="22"/>
                      <a:pt x="8" y="22"/>
                      <a:pt x="8" y="22"/>
                    </a:cubicBezTo>
                    <a:cubicBezTo>
                      <a:pt x="8" y="22"/>
                      <a:pt x="8" y="22"/>
                      <a:pt x="8" y="22"/>
                    </a:cubicBezTo>
                    <a:cubicBezTo>
                      <a:pt x="8" y="22"/>
                      <a:pt x="8" y="21"/>
                      <a:pt x="8" y="21"/>
                    </a:cubicBezTo>
                    <a:cubicBezTo>
                      <a:pt x="8" y="21"/>
                      <a:pt x="8" y="21"/>
                      <a:pt x="8" y="21"/>
                    </a:cubicBezTo>
                    <a:cubicBezTo>
                      <a:pt x="8" y="21"/>
                      <a:pt x="8" y="20"/>
                      <a:pt x="8" y="20"/>
                    </a:cubicBezTo>
                    <a:cubicBezTo>
                      <a:pt x="9" y="19"/>
                      <a:pt x="9" y="19"/>
                      <a:pt x="9" y="18"/>
                    </a:cubicBezTo>
                    <a:cubicBezTo>
                      <a:pt x="10" y="16"/>
                      <a:pt x="11" y="14"/>
                      <a:pt x="12" y="11"/>
                    </a:cubicBezTo>
                    <a:cubicBezTo>
                      <a:pt x="14" y="11"/>
                      <a:pt x="15" y="11"/>
                      <a:pt x="17" y="11"/>
                    </a:cubicBezTo>
                    <a:cubicBezTo>
                      <a:pt x="19" y="11"/>
                      <a:pt x="21" y="11"/>
                      <a:pt x="23" y="11"/>
                    </a:cubicBezTo>
                    <a:cubicBezTo>
                      <a:pt x="24" y="11"/>
                      <a:pt x="25" y="11"/>
                      <a:pt x="25" y="11"/>
                    </a:cubicBezTo>
                    <a:cubicBezTo>
                      <a:pt x="26" y="11"/>
                      <a:pt x="26" y="11"/>
                      <a:pt x="26" y="11"/>
                    </a:cubicBezTo>
                    <a:cubicBezTo>
                      <a:pt x="26" y="11"/>
                      <a:pt x="26" y="11"/>
                      <a:pt x="26" y="12"/>
                    </a:cubicBezTo>
                    <a:cubicBezTo>
                      <a:pt x="26" y="12"/>
                      <a:pt x="25" y="12"/>
                      <a:pt x="25" y="12"/>
                    </a:cubicBezTo>
                    <a:cubicBezTo>
                      <a:pt x="25" y="13"/>
                      <a:pt x="24" y="13"/>
                      <a:pt x="2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4" name="Freeform 380"/>
              <p:cNvSpPr>
                <a:spLocks noEditPoints="1"/>
              </p:cNvSpPr>
              <p:nvPr/>
            </p:nvSpPr>
            <p:spPr bwMode="auto">
              <a:xfrm>
                <a:off x="5957" y="-681"/>
                <a:ext cx="83" cy="107"/>
              </a:xfrm>
              <a:custGeom>
                <a:avLst/>
                <a:gdLst>
                  <a:gd name="T0" fmla="*/ 34 w 41"/>
                  <a:gd name="T1" fmla="*/ 10 h 53"/>
                  <a:gd name="T2" fmla="*/ 5 w 41"/>
                  <a:gd name="T3" fmla="*/ 21 h 53"/>
                  <a:gd name="T4" fmla="*/ 3 w 41"/>
                  <a:gd name="T5" fmla="*/ 24 h 53"/>
                  <a:gd name="T6" fmla="*/ 1 w 41"/>
                  <a:gd name="T7" fmla="*/ 38 h 53"/>
                  <a:gd name="T8" fmla="*/ 32 w 41"/>
                  <a:gd name="T9" fmla="*/ 38 h 53"/>
                  <a:gd name="T10" fmla="*/ 34 w 41"/>
                  <a:gd name="T11" fmla="*/ 10 h 53"/>
                  <a:gd name="T12" fmla="*/ 24 w 41"/>
                  <a:gd name="T13" fmla="*/ 30 h 53"/>
                  <a:gd name="T14" fmla="*/ 13 w 41"/>
                  <a:gd name="T15" fmla="*/ 36 h 53"/>
                  <a:gd name="T16" fmla="*/ 10 w 41"/>
                  <a:gd name="T17" fmla="*/ 34 h 53"/>
                  <a:gd name="T18" fmla="*/ 11 w 41"/>
                  <a:gd name="T19" fmla="*/ 28 h 53"/>
                  <a:gd name="T20" fmla="*/ 12 w 41"/>
                  <a:gd name="T21" fmla="*/ 27 h 53"/>
                  <a:gd name="T22" fmla="*/ 22 w 41"/>
                  <a:gd name="T23" fmla="*/ 18 h 53"/>
                  <a:gd name="T24" fmla="*/ 25 w 41"/>
                  <a:gd name="T25" fmla="*/ 17 h 53"/>
                  <a:gd name="T26" fmla="*/ 25 w 41"/>
                  <a:gd name="T27" fmla="*/ 18 h 53"/>
                  <a:gd name="T28" fmla="*/ 26 w 41"/>
                  <a:gd name="T29" fmla="*/ 18 h 53"/>
                  <a:gd name="T30" fmla="*/ 27 w 41"/>
                  <a:gd name="T31" fmla="*/ 23 h 53"/>
                  <a:gd name="T32" fmla="*/ 24 w 41"/>
                  <a:gd name="T33" fmla="*/ 3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53">
                    <a:moveTo>
                      <a:pt x="34" y="10"/>
                    </a:moveTo>
                    <a:cubicBezTo>
                      <a:pt x="24" y="0"/>
                      <a:pt x="10" y="11"/>
                      <a:pt x="5" y="21"/>
                    </a:cubicBezTo>
                    <a:cubicBezTo>
                      <a:pt x="5" y="22"/>
                      <a:pt x="4" y="23"/>
                      <a:pt x="3" y="24"/>
                    </a:cubicBezTo>
                    <a:cubicBezTo>
                      <a:pt x="1" y="28"/>
                      <a:pt x="0" y="33"/>
                      <a:pt x="1" y="38"/>
                    </a:cubicBezTo>
                    <a:cubicBezTo>
                      <a:pt x="4" y="53"/>
                      <a:pt x="25" y="45"/>
                      <a:pt x="32" y="38"/>
                    </a:cubicBezTo>
                    <a:cubicBezTo>
                      <a:pt x="40" y="31"/>
                      <a:pt x="41" y="18"/>
                      <a:pt x="34" y="10"/>
                    </a:cubicBezTo>
                    <a:close/>
                    <a:moveTo>
                      <a:pt x="24" y="30"/>
                    </a:moveTo>
                    <a:cubicBezTo>
                      <a:pt x="21" y="33"/>
                      <a:pt x="17" y="35"/>
                      <a:pt x="13" y="36"/>
                    </a:cubicBezTo>
                    <a:cubicBezTo>
                      <a:pt x="10" y="36"/>
                      <a:pt x="11" y="36"/>
                      <a:pt x="10" y="34"/>
                    </a:cubicBezTo>
                    <a:cubicBezTo>
                      <a:pt x="10" y="32"/>
                      <a:pt x="10" y="30"/>
                      <a:pt x="11" y="28"/>
                    </a:cubicBezTo>
                    <a:cubicBezTo>
                      <a:pt x="11" y="28"/>
                      <a:pt x="11" y="28"/>
                      <a:pt x="12" y="27"/>
                    </a:cubicBezTo>
                    <a:cubicBezTo>
                      <a:pt x="15" y="24"/>
                      <a:pt x="18" y="20"/>
                      <a:pt x="22" y="18"/>
                    </a:cubicBezTo>
                    <a:cubicBezTo>
                      <a:pt x="23" y="17"/>
                      <a:pt x="24" y="17"/>
                      <a:pt x="25" y="17"/>
                    </a:cubicBezTo>
                    <a:cubicBezTo>
                      <a:pt x="24" y="17"/>
                      <a:pt x="25" y="18"/>
                      <a:pt x="25" y="18"/>
                    </a:cubicBezTo>
                    <a:cubicBezTo>
                      <a:pt x="25" y="17"/>
                      <a:pt x="25" y="18"/>
                      <a:pt x="26" y="18"/>
                    </a:cubicBezTo>
                    <a:cubicBezTo>
                      <a:pt x="27" y="19"/>
                      <a:pt x="27" y="21"/>
                      <a:pt x="27" y="23"/>
                    </a:cubicBezTo>
                    <a:cubicBezTo>
                      <a:pt x="27" y="26"/>
                      <a:pt x="26" y="28"/>
                      <a:pt x="2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5" name="Freeform 381"/>
              <p:cNvSpPr>
                <a:spLocks noEditPoints="1"/>
              </p:cNvSpPr>
              <p:nvPr/>
            </p:nvSpPr>
            <p:spPr bwMode="auto">
              <a:xfrm>
                <a:off x="5857" y="-733"/>
                <a:ext cx="64" cy="81"/>
              </a:xfrm>
              <a:custGeom>
                <a:avLst/>
                <a:gdLst>
                  <a:gd name="T0" fmla="*/ 31 w 32"/>
                  <a:gd name="T1" fmla="*/ 11 h 40"/>
                  <a:gd name="T2" fmla="*/ 9 w 32"/>
                  <a:gd name="T3" fmla="*/ 4 h 40"/>
                  <a:gd name="T4" fmla="*/ 7 w 32"/>
                  <a:gd name="T5" fmla="*/ 8 h 40"/>
                  <a:gd name="T6" fmla="*/ 4 w 32"/>
                  <a:gd name="T7" fmla="*/ 28 h 40"/>
                  <a:gd name="T8" fmla="*/ 23 w 32"/>
                  <a:gd name="T9" fmla="*/ 37 h 40"/>
                  <a:gd name="T10" fmla="*/ 30 w 32"/>
                  <a:gd name="T11" fmla="*/ 26 h 40"/>
                  <a:gd name="T12" fmla="*/ 31 w 32"/>
                  <a:gd name="T13" fmla="*/ 11 h 40"/>
                  <a:gd name="T14" fmla="*/ 20 w 32"/>
                  <a:gd name="T15" fmla="*/ 21 h 40"/>
                  <a:gd name="T16" fmla="*/ 19 w 32"/>
                  <a:gd name="T17" fmla="*/ 26 h 40"/>
                  <a:gd name="T18" fmla="*/ 18 w 32"/>
                  <a:gd name="T19" fmla="*/ 27 h 40"/>
                  <a:gd name="T20" fmla="*/ 17 w 32"/>
                  <a:gd name="T21" fmla="*/ 27 h 40"/>
                  <a:gd name="T22" fmla="*/ 13 w 32"/>
                  <a:gd name="T23" fmla="*/ 23 h 40"/>
                  <a:gd name="T24" fmla="*/ 14 w 32"/>
                  <a:gd name="T25" fmla="*/ 10 h 40"/>
                  <a:gd name="T26" fmla="*/ 21 w 32"/>
                  <a:gd name="T27" fmla="*/ 14 h 40"/>
                  <a:gd name="T28" fmla="*/ 20 w 32"/>
                  <a:gd name="T29"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40">
                    <a:moveTo>
                      <a:pt x="31" y="11"/>
                    </a:moveTo>
                    <a:cubicBezTo>
                      <a:pt x="28" y="2"/>
                      <a:pt x="17" y="0"/>
                      <a:pt x="9" y="4"/>
                    </a:cubicBezTo>
                    <a:cubicBezTo>
                      <a:pt x="7" y="4"/>
                      <a:pt x="7" y="6"/>
                      <a:pt x="7" y="8"/>
                    </a:cubicBezTo>
                    <a:cubicBezTo>
                      <a:pt x="2" y="13"/>
                      <a:pt x="0" y="21"/>
                      <a:pt x="4" y="28"/>
                    </a:cubicBezTo>
                    <a:cubicBezTo>
                      <a:pt x="8" y="34"/>
                      <a:pt x="16" y="40"/>
                      <a:pt x="23" y="37"/>
                    </a:cubicBezTo>
                    <a:cubicBezTo>
                      <a:pt x="27" y="35"/>
                      <a:pt x="29" y="30"/>
                      <a:pt x="30" y="26"/>
                    </a:cubicBezTo>
                    <a:cubicBezTo>
                      <a:pt x="31" y="21"/>
                      <a:pt x="32" y="16"/>
                      <a:pt x="31" y="11"/>
                    </a:cubicBezTo>
                    <a:close/>
                    <a:moveTo>
                      <a:pt x="20" y="21"/>
                    </a:moveTo>
                    <a:cubicBezTo>
                      <a:pt x="20" y="22"/>
                      <a:pt x="19" y="24"/>
                      <a:pt x="19" y="26"/>
                    </a:cubicBezTo>
                    <a:cubicBezTo>
                      <a:pt x="18" y="26"/>
                      <a:pt x="18" y="27"/>
                      <a:pt x="18" y="27"/>
                    </a:cubicBezTo>
                    <a:cubicBezTo>
                      <a:pt x="18" y="27"/>
                      <a:pt x="17" y="27"/>
                      <a:pt x="17" y="27"/>
                    </a:cubicBezTo>
                    <a:cubicBezTo>
                      <a:pt x="15" y="26"/>
                      <a:pt x="14" y="25"/>
                      <a:pt x="13" y="23"/>
                    </a:cubicBezTo>
                    <a:cubicBezTo>
                      <a:pt x="9" y="19"/>
                      <a:pt x="11" y="14"/>
                      <a:pt x="14" y="10"/>
                    </a:cubicBezTo>
                    <a:cubicBezTo>
                      <a:pt x="17" y="10"/>
                      <a:pt x="20" y="11"/>
                      <a:pt x="21" y="14"/>
                    </a:cubicBezTo>
                    <a:cubicBezTo>
                      <a:pt x="21" y="16"/>
                      <a:pt x="21" y="19"/>
                      <a:pt x="20"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6" name="Freeform 382"/>
              <p:cNvSpPr/>
              <p:nvPr/>
            </p:nvSpPr>
            <p:spPr bwMode="auto">
              <a:xfrm>
                <a:off x="5988" y="2004"/>
                <a:ext cx="135" cy="73"/>
              </a:xfrm>
              <a:custGeom>
                <a:avLst/>
                <a:gdLst>
                  <a:gd name="T0" fmla="*/ 63 w 67"/>
                  <a:gd name="T1" fmla="*/ 28 h 36"/>
                  <a:gd name="T2" fmla="*/ 37 w 67"/>
                  <a:gd name="T3" fmla="*/ 16 h 36"/>
                  <a:gd name="T4" fmla="*/ 7 w 67"/>
                  <a:gd name="T5" fmla="*/ 2 h 36"/>
                  <a:gd name="T6" fmla="*/ 4 w 67"/>
                  <a:gd name="T7" fmla="*/ 8 h 36"/>
                  <a:gd name="T8" fmla="*/ 32 w 67"/>
                  <a:gd name="T9" fmla="*/ 24 h 36"/>
                  <a:gd name="T10" fmla="*/ 61 w 67"/>
                  <a:gd name="T11" fmla="*/ 35 h 36"/>
                  <a:gd name="T12" fmla="*/ 63 w 67"/>
                  <a:gd name="T13" fmla="*/ 28 h 36"/>
                </a:gdLst>
                <a:ahLst/>
                <a:cxnLst>
                  <a:cxn ang="0">
                    <a:pos x="T0" y="T1"/>
                  </a:cxn>
                  <a:cxn ang="0">
                    <a:pos x="T2" y="T3"/>
                  </a:cxn>
                  <a:cxn ang="0">
                    <a:pos x="T4" y="T5"/>
                  </a:cxn>
                  <a:cxn ang="0">
                    <a:pos x="T6" y="T7"/>
                  </a:cxn>
                  <a:cxn ang="0">
                    <a:pos x="T8" y="T9"/>
                  </a:cxn>
                  <a:cxn ang="0">
                    <a:pos x="T10" y="T11"/>
                  </a:cxn>
                  <a:cxn ang="0">
                    <a:pos x="T12" y="T13"/>
                  </a:cxn>
                </a:cxnLst>
                <a:rect l="0" t="0" r="r" b="b"/>
                <a:pathLst>
                  <a:path w="67" h="36">
                    <a:moveTo>
                      <a:pt x="63" y="28"/>
                    </a:moveTo>
                    <a:cubicBezTo>
                      <a:pt x="55" y="23"/>
                      <a:pt x="46" y="20"/>
                      <a:pt x="37" y="16"/>
                    </a:cubicBezTo>
                    <a:cubicBezTo>
                      <a:pt x="27" y="11"/>
                      <a:pt x="17" y="6"/>
                      <a:pt x="7" y="2"/>
                    </a:cubicBezTo>
                    <a:cubicBezTo>
                      <a:pt x="3" y="0"/>
                      <a:pt x="0" y="5"/>
                      <a:pt x="4" y="8"/>
                    </a:cubicBezTo>
                    <a:cubicBezTo>
                      <a:pt x="13" y="14"/>
                      <a:pt x="22" y="19"/>
                      <a:pt x="32" y="24"/>
                    </a:cubicBezTo>
                    <a:cubicBezTo>
                      <a:pt x="41" y="28"/>
                      <a:pt x="51" y="34"/>
                      <a:pt x="61" y="35"/>
                    </a:cubicBezTo>
                    <a:cubicBezTo>
                      <a:pt x="65" y="36"/>
                      <a:pt x="67" y="31"/>
                      <a:pt x="63"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7" name="Freeform 383"/>
              <p:cNvSpPr>
                <a:spLocks noEditPoints="1"/>
              </p:cNvSpPr>
              <p:nvPr/>
            </p:nvSpPr>
            <p:spPr bwMode="auto">
              <a:xfrm>
                <a:off x="5998" y="1849"/>
                <a:ext cx="391" cy="224"/>
              </a:xfrm>
              <a:custGeom>
                <a:avLst/>
                <a:gdLst>
                  <a:gd name="T0" fmla="*/ 185 w 194"/>
                  <a:gd name="T1" fmla="*/ 25 h 111"/>
                  <a:gd name="T2" fmla="*/ 123 w 194"/>
                  <a:gd name="T3" fmla="*/ 4 h 111"/>
                  <a:gd name="T4" fmla="*/ 31 w 194"/>
                  <a:gd name="T5" fmla="*/ 42 h 111"/>
                  <a:gd name="T6" fmla="*/ 34 w 194"/>
                  <a:gd name="T7" fmla="*/ 48 h 111"/>
                  <a:gd name="T8" fmla="*/ 108 w 194"/>
                  <a:gd name="T9" fmla="*/ 18 h 111"/>
                  <a:gd name="T10" fmla="*/ 173 w 194"/>
                  <a:gd name="T11" fmla="*/ 30 h 111"/>
                  <a:gd name="T12" fmla="*/ 81 w 194"/>
                  <a:gd name="T13" fmla="*/ 72 h 111"/>
                  <a:gd name="T14" fmla="*/ 75 w 194"/>
                  <a:gd name="T15" fmla="*/ 62 h 111"/>
                  <a:gd name="T16" fmla="*/ 25 w 194"/>
                  <a:gd name="T17" fmla="*/ 49 h 111"/>
                  <a:gd name="T18" fmla="*/ 25 w 194"/>
                  <a:gd name="T19" fmla="*/ 49 h 111"/>
                  <a:gd name="T20" fmla="*/ 23 w 194"/>
                  <a:gd name="T21" fmla="*/ 46 h 111"/>
                  <a:gd name="T22" fmla="*/ 19 w 194"/>
                  <a:gd name="T23" fmla="*/ 44 h 111"/>
                  <a:gd name="T24" fmla="*/ 15 w 194"/>
                  <a:gd name="T25" fmla="*/ 47 h 111"/>
                  <a:gd name="T26" fmla="*/ 1 w 194"/>
                  <a:gd name="T27" fmla="*/ 73 h 111"/>
                  <a:gd name="T28" fmla="*/ 9 w 194"/>
                  <a:gd name="T29" fmla="*/ 76 h 111"/>
                  <a:gd name="T30" fmla="*/ 22 w 194"/>
                  <a:gd name="T31" fmla="*/ 55 h 111"/>
                  <a:gd name="T32" fmla="*/ 25 w 194"/>
                  <a:gd name="T33" fmla="*/ 56 h 111"/>
                  <a:gd name="T34" fmla="*/ 64 w 194"/>
                  <a:gd name="T35" fmla="*/ 66 h 111"/>
                  <a:gd name="T36" fmla="*/ 63 w 194"/>
                  <a:gd name="T37" fmla="*/ 100 h 111"/>
                  <a:gd name="T38" fmla="*/ 71 w 194"/>
                  <a:gd name="T39" fmla="*/ 109 h 111"/>
                  <a:gd name="T40" fmla="*/ 76 w 194"/>
                  <a:gd name="T41" fmla="*/ 110 h 111"/>
                  <a:gd name="T42" fmla="*/ 186 w 194"/>
                  <a:gd name="T43" fmla="*/ 39 h 111"/>
                  <a:gd name="T44" fmla="*/ 187 w 194"/>
                  <a:gd name="T45" fmla="*/ 36 h 111"/>
                  <a:gd name="T46" fmla="*/ 188 w 194"/>
                  <a:gd name="T47" fmla="*/ 35 h 111"/>
                  <a:gd name="T48" fmla="*/ 185 w 194"/>
                  <a:gd name="T49" fmla="*/ 25 h 111"/>
                  <a:gd name="T50" fmla="*/ 79 w 194"/>
                  <a:gd name="T51" fmla="*/ 97 h 111"/>
                  <a:gd name="T52" fmla="*/ 83 w 194"/>
                  <a:gd name="T53" fmla="*/ 81 h 111"/>
                  <a:gd name="T54" fmla="*/ 171 w 194"/>
                  <a:gd name="T55" fmla="*/ 44 h 111"/>
                  <a:gd name="T56" fmla="*/ 79 w 194"/>
                  <a:gd name="T57" fmla="*/ 9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94" h="111">
                    <a:moveTo>
                      <a:pt x="185" y="25"/>
                    </a:moveTo>
                    <a:cubicBezTo>
                      <a:pt x="166" y="13"/>
                      <a:pt x="146" y="0"/>
                      <a:pt x="123" y="4"/>
                    </a:cubicBezTo>
                    <a:cubicBezTo>
                      <a:pt x="89" y="10"/>
                      <a:pt x="58" y="22"/>
                      <a:pt x="31" y="42"/>
                    </a:cubicBezTo>
                    <a:cubicBezTo>
                      <a:pt x="27" y="45"/>
                      <a:pt x="30" y="50"/>
                      <a:pt x="34" y="48"/>
                    </a:cubicBezTo>
                    <a:cubicBezTo>
                      <a:pt x="57" y="35"/>
                      <a:pt x="82" y="25"/>
                      <a:pt x="108" y="18"/>
                    </a:cubicBezTo>
                    <a:cubicBezTo>
                      <a:pt x="136" y="11"/>
                      <a:pt x="151" y="21"/>
                      <a:pt x="173" y="30"/>
                    </a:cubicBezTo>
                    <a:cubicBezTo>
                      <a:pt x="143" y="42"/>
                      <a:pt x="106" y="51"/>
                      <a:pt x="81" y="72"/>
                    </a:cubicBezTo>
                    <a:cubicBezTo>
                      <a:pt x="80" y="69"/>
                      <a:pt x="78" y="65"/>
                      <a:pt x="75" y="62"/>
                    </a:cubicBezTo>
                    <a:cubicBezTo>
                      <a:pt x="63" y="50"/>
                      <a:pt x="41" y="49"/>
                      <a:pt x="25" y="49"/>
                    </a:cubicBezTo>
                    <a:cubicBezTo>
                      <a:pt x="25" y="49"/>
                      <a:pt x="25" y="49"/>
                      <a:pt x="25" y="49"/>
                    </a:cubicBezTo>
                    <a:cubicBezTo>
                      <a:pt x="24" y="48"/>
                      <a:pt x="24" y="47"/>
                      <a:pt x="23" y="46"/>
                    </a:cubicBezTo>
                    <a:cubicBezTo>
                      <a:pt x="22" y="44"/>
                      <a:pt x="21" y="44"/>
                      <a:pt x="19" y="44"/>
                    </a:cubicBezTo>
                    <a:cubicBezTo>
                      <a:pt x="17" y="44"/>
                      <a:pt x="15" y="45"/>
                      <a:pt x="15" y="47"/>
                    </a:cubicBezTo>
                    <a:cubicBezTo>
                      <a:pt x="10" y="55"/>
                      <a:pt x="5" y="64"/>
                      <a:pt x="1" y="73"/>
                    </a:cubicBezTo>
                    <a:cubicBezTo>
                      <a:pt x="0" y="78"/>
                      <a:pt x="7" y="80"/>
                      <a:pt x="9" y="76"/>
                    </a:cubicBezTo>
                    <a:cubicBezTo>
                      <a:pt x="14" y="69"/>
                      <a:pt x="18" y="62"/>
                      <a:pt x="22" y="55"/>
                    </a:cubicBezTo>
                    <a:cubicBezTo>
                      <a:pt x="23" y="55"/>
                      <a:pt x="24" y="56"/>
                      <a:pt x="25" y="56"/>
                    </a:cubicBezTo>
                    <a:cubicBezTo>
                      <a:pt x="39" y="57"/>
                      <a:pt x="51" y="59"/>
                      <a:pt x="64" y="66"/>
                    </a:cubicBezTo>
                    <a:cubicBezTo>
                      <a:pt x="79" y="75"/>
                      <a:pt x="71" y="89"/>
                      <a:pt x="63" y="100"/>
                    </a:cubicBezTo>
                    <a:cubicBezTo>
                      <a:pt x="60" y="106"/>
                      <a:pt x="66" y="111"/>
                      <a:pt x="71" y="109"/>
                    </a:cubicBezTo>
                    <a:cubicBezTo>
                      <a:pt x="72" y="110"/>
                      <a:pt x="74" y="111"/>
                      <a:pt x="76" y="110"/>
                    </a:cubicBezTo>
                    <a:cubicBezTo>
                      <a:pt x="111" y="88"/>
                      <a:pt x="172" y="86"/>
                      <a:pt x="186" y="39"/>
                    </a:cubicBezTo>
                    <a:cubicBezTo>
                      <a:pt x="187" y="38"/>
                      <a:pt x="187" y="37"/>
                      <a:pt x="187" y="36"/>
                    </a:cubicBezTo>
                    <a:cubicBezTo>
                      <a:pt x="187" y="36"/>
                      <a:pt x="188" y="36"/>
                      <a:pt x="188" y="35"/>
                    </a:cubicBezTo>
                    <a:cubicBezTo>
                      <a:pt x="194" y="32"/>
                      <a:pt x="190" y="25"/>
                      <a:pt x="185" y="25"/>
                    </a:cubicBezTo>
                    <a:close/>
                    <a:moveTo>
                      <a:pt x="79" y="97"/>
                    </a:moveTo>
                    <a:cubicBezTo>
                      <a:pt x="82" y="92"/>
                      <a:pt x="83" y="86"/>
                      <a:pt x="83" y="81"/>
                    </a:cubicBezTo>
                    <a:cubicBezTo>
                      <a:pt x="110" y="63"/>
                      <a:pt x="142" y="56"/>
                      <a:pt x="171" y="44"/>
                    </a:cubicBezTo>
                    <a:cubicBezTo>
                      <a:pt x="153" y="75"/>
                      <a:pt x="110" y="80"/>
                      <a:pt x="79" y="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8" name="Freeform 384"/>
              <p:cNvSpPr>
                <a:spLocks noEditPoints="1"/>
              </p:cNvSpPr>
              <p:nvPr/>
            </p:nvSpPr>
            <p:spPr bwMode="auto">
              <a:xfrm>
                <a:off x="2214" y="-2056"/>
                <a:ext cx="684" cy="651"/>
              </a:xfrm>
              <a:custGeom>
                <a:avLst/>
                <a:gdLst>
                  <a:gd name="T0" fmla="*/ 298 w 339"/>
                  <a:gd name="T1" fmla="*/ 84 h 323"/>
                  <a:gd name="T2" fmla="*/ 105 w 339"/>
                  <a:gd name="T3" fmla="*/ 53 h 323"/>
                  <a:gd name="T4" fmla="*/ 57 w 339"/>
                  <a:gd name="T5" fmla="*/ 250 h 323"/>
                  <a:gd name="T6" fmla="*/ 262 w 339"/>
                  <a:gd name="T7" fmla="*/ 269 h 323"/>
                  <a:gd name="T8" fmla="*/ 298 w 339"/>
                  <a:gd name="T9" fmla="*/ 84 h 323"/>
                  <a:gd name="T10" fmla="*/ 170 w 339"/>
                  <a:gd name="T11" fmla="*/ 38 h 323"/>
                  <a:gd name="T12" fmla="*/ 261 w 339"/>
                  <a:gd name="T13" fmla="*/ 66 h 323"/>
                  <a:gd name="T14" fmla="*/ 163 w 339"/>
                  <a:gd name="T15" fmla="*/ 84 h 323"/>
                  <a:gd name="T16" fmla="*/ 170 w 339"/>
                  <a:gd name="T17" fmla="*/ 38 h 323"/>
                  <a:gd name="T18" fmla="*/ 105 w 339"/>
                  <a:gd name="T19" fmla="*/ 63 h 323"/>
                  <a:gd name="T20" fmla="*/ 112 w 339"/>
                  <a:gd name="T21" fmla="*/ 63 h 323"/>
                  <a:gd name="T22" fmla="*/ 160 w 339"/>
                  <a:gd name="T23" fmla="*/ 39 h 323"/>
                  <a:gd name="T24" fmla="*/ 153 w 339"/>
                  <a:gd name="T25" fmla="*/ 89 h 323"/>
                  <a:gd name="T26" fmla="*/ 118 w 339"/>
                  <a:gd name="T27" fmla="*/ 116 h 323"/>
                  <a:gd name="T28" fmla="*/ 105 w 339"/>
                  <a:gd name="T29" fmla="*/ 63 h 323"/>
                  <a:gd name="T30" fmla="*/ 105 w 339"/>
                  <a:gd name="T31" fmla="*/ 63 h 323"/>
                  <a:gd name="T32" fmla="*/ 98 w 339"/>
                  <a:gd name="T33" fmla="*/ 69 h 323"/>
                  <a:gd name="T34" fmla="*/ 110 w 339"/>
                  <a:gd name="T35" fmla="*/ 123 h 323"/>
                  <a:gd name="T36" fmla="*/ 93 w 339"/>
                  <a:gd name="T37" fmla="*/ 143 h 323"/>
                  <a:gd name="T38" fmla="*/ 48 w 339"/>
                  <a:gd name="T39" fmla="*/ 133 h 323"/>
                  <a:gd name="T40" fmla="*/ 98 w 339"/>
                  <a:gd name="T41" fmla="*/ 69 h 323"/>
                  <a:gd name="T42" fmla="*/ 46 w 339"/>
                  <a:gd name="T43" fmla="*/ 139 h 323"/>
                  <a:gd name="T44" fmla="*/ 47 w 339"/>
                  <a:gd name="T45" fmla="*/ 140 h 323"/>
                  <a:gd name="T46" fmla="*/ 87 w 339"/>
                  <a:gd name="T47" fmla="*/ 152 h 323"/>
                  <a:gd name="T48" fmla="*/ 60 w 339"/>
                  <a:gd name="T49" fmla="*/ 233 h 323"/>
                  <a:gd name="T50" fmla="*/ 46 w 339"/>
                  <a:gd name="T51" fmla="*/ 139 h 323"/>
                  <a:gd name="T52" fmla="*/ 67 w 339"/>
                  <a:gd name="T53" fmla="*/ 242 h 323"/>
                  <a:gd name="T54" fmla="*/ 68 w 339"/>
                  <a:gd name="T55" fmla="*/ 239 h 323"/>
                  <a:gd name="T56" fmla="*/ 96 w 339"/>
                  <a:gd name="T57" fmla="*/ 167 h 323"/>
                  <a:gd name="T58" fmla="*/ 101 w 339"/>
                  <a:gd name="T59" fmla="*/ 206 h 323"/>
                  <a:gd name="T60" fmla="*/ 107 w 339"/>
                  <a:gd name="T61" fmla="*/ 276 h 323"/>
                  <a:gd name="T62" fmla="*/ 78 w 339"/>
                  <a:gd name="T63" fmla="*/ 254 h 323"/>
                  <a:gd name="T64" fmla="*/ 67 w 339"/>
                  <a:gd name="T65" fmla="*/ 242 h 323"/>
                  <a:gd name="T66" fmla="*/ 123 w 339"/>
                  <a:gd name="T67" fmla="*/ 283 h 323"/>
                  <a:gd name="T68" fmla="*/ 103 w 339"/>
                  <a:gd name="T69" fmla="*/ 156 h 323"/>
                  <a:gd name="T70" fmla="*/ 116 w 339"/>
                  <a:gd name="T71" fmla="*/ 139 h 323"/>
                  <a:gd name="T72" fmla="*/ 241 w 339"/>
                  <a:gd name="T73" fmla="*/ 268 h 323"/>
                  <a:gd name="T74" fmla="*/ 123 w 339"/>
                  <a:gd name="T75" fmla="*/ 283 h 323"/>
                  <a:gd name="T76" fmla="*/ 257 w 339"/>
                  <a:gd name="T77" fmla="*/ 254 h 323"/>
                  <a:gd name="T78" fmla="*/ 250 w 339"/>
                  <a:gd name="T79" fmla="*/ 261 h 323"/>
                  <a:gd name="T80" fmla="*/ 152 w 339"/>
                  <a:gd name="T81" fmla="*/ 184 h 323"/>
                  <a:gd name="T82" fmla="*/ 123 w 339"/>
                  <a:gd name="T83" fmla="*/ 131 h 323"/>
                  <a:gd name="T84" fmla="*/ 160 w 339"/>
                  <a:gd name="T85" fmla="*/ 99 h 323"/>
                  <a:gd name="T86" fmla="*/ 176 w 339"/>
                  <a:gd name="T87" fmla="*/ 111 h 323"/>
                  <a:gd name="T88" fmla="*/ 299 w 339"/>
                  <a:gd name="T89" fmla="*/ 177 h 323"/>
                  <a:gd name="T90" fmla="*/ 302 w 339"/>
                  <a:gd name="T91" fmla="*/ 179 h 323"/>
                  <a:gd name="T92" fmla="*/ 257 w 339"/>
                  <a:gd name="T93" fmla="*/ 254 h 323"/>
                  <a:gd name="T94" fmla="*/ 228 w 339"/>
                  <a:gd name="T95" fmla="*/ 118 h 323"/>
                  <a:gd name="T96" fmla="*/ 175 w 339"/>
                  <a:gd name="T97" fmla="*/ 97 h 323"/>
                  <a:gd name="T98" fmla="*/ 170 w 339"/>
                  <a:gd name="T99" fmla="*/ 93 h 323"/>
                  <a:gd name="T100" fmla="*/ 274 w 339"/>
                  <a:gd name="T101" fmla="*/ 81 h 323"/>
                  <a:gd name="T102" fmla="*/ 278 w 339"/>
                  <a:gd name="T103" fmla="*/ 80 h 323"/>
                  <a:gd name="T104" fmla="*/ 291 w 339"/>
                  <a:gd name="T105" fmla="*/ 96 h 323"/>
                  <a:gd name="T106" fmla="*/ 304 w 339"/>
                  <a:gd name="T107" fmla="*/ 168 h 323"/>
                  <a:gd name="T108" fmla="*/ 228 w 339"/>
                  <a:gd name="T109" fmla="*/ 118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39" h="323">
                    <a:moveTo>
                      <a:pt x="298" y="84"/>
                    </a:moveTo>
                    <a:cubicBezTo>
                      <a:pt x="261" y="31"/>
                      <a:pt x="153" y="0"/>
                      <a:pt x="105" y="53"/>
                    </a:cubicBezTo>
                    <a:cubicBezTo>
                      <a:pt x="35" y="93"/>
                      <a:pt x="0" y="182"/>
                      <a:pt x="57" y="250"/>
                    </a:cubicBezTo>
                    <a:cubicBezTo>
                      <a:pt x="112" y="315"/>
                      <a:pt x="197" y="323"/>
                      <a:pt x="262" y="269"/>
                    </a:cubicBezTo>
                    <a:cubicBezTo>
                      <a:pt x="314" y="225"/>
                      <a:pt x="339" y="143"/>
                      <a:pt x="298" y="84"/>
                    </a:cubicBezTo>
                    <a:close/>
                    <a:moveTo>
                      <a:pt x="170" y="38"/>
                    </a:moveTo>
                    <a:cubicBezTo>
                      <a:pt x="201" y="36"/>
                      <a:pt x="235" y="47"/>
                      <a:pt x="261" y="66"/>
                    </a:cubicBezTo>
                    <a:cubicBezTo>
                      <a:pt x="228" y="60"/>
                      <a:pt x="194" y="67"/>
                      <a:pt x="163" y="84"/>
                    </a:cubicBezTo>
                    <a:cubicBezTo>
                      <a:pt x="157" y="70"/>
                      <a:pt x="163" y="53"/>
                      <a:pt x="170" y="38"/>
                    </a:cubicBezTo>
                    <a:close/>
                    <a:moveTo>
                      <a:pt x="105" y="63"/>
                    </a:moveTo>
                    <a:cubicBezTo>
                      <a:pt x="107" y="65"/>
                      <a:pt x="110" y="65"/>
                      <a:pt x="112" y="63"/>
                    </a:cubicBezTo>
                    <a:cubicBezTo>
                      <a:pt x="125" y="49"/>
                      <a:pt x="142" y="42"/>
                      <a:pt x="160" y="39"/>
                    </a:cubicBezTo>
                    <a:cubicBezTo>
                      <a:pt x="149" y="56"/>
                      <a:pt x="146" y="74"/>
                      <a:pt x="153" y="89"/>
                    </a:cubicBezTo>
                    <a:cubicBezTo>
                      <a:pt x="141" y="97"/>
                      <a:pt x="129" y="106"/>
                      <a:pt x="118" y="116"/>
                    </a:cubicBezTo>
                    <a:cubicBezTo>
                      <a:pt x="112" y="99"/>
                      <a:pt x="108" y="81"/>
                      <a:pt x="105" y="63"/>
                    </a:cubicBezTo>
                    <a:cubicBezTo>
                      <a:pt x="105" y="63"/>
                      <a:pt x="105" y="63"/>
                      <a:pt x="105" y="63"/>
                    </a:cubicBezTo>
                    <a:close/>
                    <a:moveTo>
                      <a:pt x="98" y="69"/>
                    </a:moveTo>
                    <a:cubicBezTo>
                      <a:pt x="100" y="87"/>
                      <a:pt x="105" y="106"/>
                      <a:pt x="110" y="123"/>
                    </a:cubicBezTo>
                    <a:cubicBezTo>
                      <a:pt x="104" y="130"/>
                      <a:pt x="99" y="136"/>
                      <a:pt x="93" y="143"/>
                    </a:cubicBezTo>
                    <a:cubicBezTo>
                      <a:pt x="84" y="134"/>
                      <a:pt x="69" y="130"/>
                      <a:pt x="48" y="133"/>
                    </a:cubicBezTo>
                    <a:cubicBezTo>
                      <a:pt x="57" y="106"/>
                      <a:pt x="78" y="87"/>
                      <a:pt x="98" y="69"/>
                    </a:cubicBezTo>
                    <a:close/>
                    <a:moveTo>
                      <a:pt x="46" y="139"/>
                    </a:moveTo>
                    <a:cubicBezTo>
                      <a:pt x="46" y="139"/>
                      <a:pt x="47" y="140"/>
                      <a:pt x="47" y="140"/>
                    </a:cubicBezTo>
                    <a:cubicBezTo>
                      <a:pt x="67" y="138"/>
                      <a:pt x="79" y="143"/>
                      <a:pt x="87" y="152"/>
                    </a:cubicBezTo>
                    <a:cubicBezTo>
                      <a:pt x="71" y="177"/>
                      <a:pt x="61" y="205"/>
                      <a:pt x="60" y="233"/>
                    </a:cubicBezTo>
                    <a:cubicBezTo>
                      <a:pt x="42" y="205"/>
                      <a:pt x="37" y="171"/>
                      <a:pt x="46" y="139"/>
                    </a:cubicBezTo>
                    <a:close/>
                    <a:moveTo>
                      <a:pt x="67" y="242"/>
                    </a:moveTo>
                    <a:cubicBezTo>
                      <a:pt x="67" y="242"/>
                      <a:pt x="68" y="241"/>
                      <a:pt x="68" y="239"/>
                    </a:cubicBezTo>
                    <a:cubicBezTo>
                      <a:pt x="73" y="215"/>
                      <a:pt x="82" y="190"/>
                      <a:pt x="96" y="167"/>
                    </a:cubicBezTo>
                    <a:cubicBezTo>
                      <a:pt x="100" y="178"/>
                      <a:pt x="101" y="192"/>
                      <a:pt x="101" y="206"/>
                    </a:cubicBezTo>
                    <a:cubicBezTo>
                      <a:pt x="102" y="230"/>
                      <a:pt x="101" y="253"/>
                      <a:pt x="107" y="276"/>
                    </a:cubicBezTo>
                    <a:cubicBezTo>
                      <a:pt x="97" y="270"/>
                      <a:pt x="87" y="263"/>
                      <a:pt x="78" y="254"/>
                    </a:cubicBezTo>
                    <a:cubicBezTo>
                      <a:pt x="74" y="250"/>
                      <a:pt x="70" y="246"/>
                      <a:pt x="67" y="242"/>
                    </a:cubicBezTo>
                    <a:close/>
                    <a:moveTo>
                      <a:pt x="123" y="283"/>
                    </a:moveTo>
                    <a:cubicBezTo>
                      <a:pt x="110" y="248"/>
                      <a:pt x="120" y="190"/>
                      <a:pt x="103" y="156"/>
                    </a:cubicBezTo>
                    <a:cubicBezTo>
                      <a:pt x="107" y="150"/>
                      <a:pt x="112" y="144"/>
                      <a:pt x="116" y="139"/>
                    </a:cubicBezTo>
                    <a:cubicBezTo>
                      <a:pt x="140" y="196"/>
                      <a:pt x="183" y="245"/>
                      <a:pt x="241" y="268"/>
                    </a:cubicBezTo>
                    <a:cubicBezTo>
                      <a:pt x="205" y="295"/>
                      <a:pt x="162" y="299"/>
                      <a:pt x="123" y="283"/>
                    </a:cubicBezTo>
                    <a:close/>
                    <a:moveTo>
                      <a:pt x="257" y="254"/>
                    </a:moveTo>
                    <a:cubicBezTo>
                      <a:pt x="255" y="257"/>
                      <a:pt x="252" y="259"/>
                      <a:pt x="250" y="261"/>
                    </a:cubicBezTo>
                    <a:cubicBezTo>
                      <a:pt x="213" y="240"/>
                      <a:pt x="179" y="219"/>
                      <a:pt x="152" y="184"/>
                    </a:cubicBezTo>
                    <a:cubicBezTo>
                      <a:pt x="140" y="168"/>
                      <a:pt x="131" y="150"/>
                      <a:pt x="123" y="131"/>
                    </a:cubicBezTo>
                    <a:cubicBezTo>
                      <a:pt x="134" y="119"/>
                      <a:pt x="147" y="108"/>
                      <a:pt x="160" y="99"/>
                    </a:cubicBezTo>
                    <a:cubicBezTo>
                      <a:pt x="164" y="104"/>
                      <a:pt x="169" y="108"/>
                      <a:pt x="176" y="111"/>
                    </a:cubicBezTo>
                    <a:cubicBezTo>
                      <a:pt x="218" y="133"/>
                      <a:pt x="272" y="133"/>
                      <a:pt x="299" y="177"/>
                    </a:cubicBezTo>
                    <a:cubicBezTo>
                      <a:pt x="300" y="178"/>
                      <a:pt x="301" y="179"/>
                      <a:pt x="302" y="179"/>
                    </a:cubicBezTo>
                    <a:cubicBezTo>
                      <a:pt x="294" y="208"/>
                      <a:pt x="277" y="235"/>
                      <a:pt x="257" y="254"/>
                    </a:cubicBezTo>
                    <a:close/>
                    <a:moveTo>
                      <a:pt x="228" y="118"/>
                    </a:moveTo>
                    <a:cubicBezTo>
                      <a:pt x="210" y="112"/>
                      <a:pt x="192" y="107"/>
                      <a:pt x="175" y="97"/>
                    </a:cubicBezTo>
                    <a:cubicBezTo>
                      <a:pt x="173" y="96"/>
                      <a:pt x="172" y="94"/>
                      <a:pt x="170" y="93"/>
                    </a:cubicBezTo>
                    <a:cubicBezTo>
                      <a:pt x="201" y="76"/>
                      <a:pt x="237" y="70"/>
                      <a:pt x="274" y="81"/>
                    </a:cubicBezTo>
                    <a:cubicBezTo>
                      <a:pt x="276" y="81"/>
                      <a:pt x="277" y="81"/>
                      <a:pt x="278" y="80"/>
                    </a:cubicBezTo>
                    <a:cubicBezTo>
                      <a:pt x="283" y="85"/>
                      <a:pt x="287" y="90"/>
                      <a:pt x="291" y="96"/>
                    </a:cubicBezTo>
                    <a:cubicBezTo>
                      <a:pt x="306" y="118"/>
                      <a:pt x="309" y="143"/>
                      <a:pt x="304" y="168"/>
                    </a:cubicBezTo>
                    <a:cubicBezTo>
                      <a:pt x="291" y="139"/>
                      <a:pt x="257" y="127"/>
                      <a:pt x="228"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9" name="Freeform 385"/>
              <p:cNvSpPr>
                <a:spLocks noEditPoints="1"/>
              </p:cNvSpPr>
              <p:nvPr/>
            </p:nvSpPr>
            <p:spPr bwMode="auto">
              <a:xfrm>
                <a:off x="1083" y="3240"/>
                <a:ext cx="670" cy="553"/>
              </a:xfrm>
              <a:custGeom>
                <a:avLst/>
                <a:gdLst>
                  <a:gd name="T0" fmla="*/ 210 w 332"/>
                  <a:gd name="T1" fmla="*/ 33 h 274"/>
                  <a:gd name="T2" fmla="*/ 202 w 332"/>
                  <a:gd name="T3" fmla="*/ 29 h 274"/>
                  <a:gd name="T4" fmla="*/ 190 w 332"/>
                  <a:gd name="T5" fmla="*/ 31 h 274"/>
                  <a:gd name="T6" fmla="*/ 103 w 332"/>
                  <a:gd name="T7" fmla="*/ 237 h 274"/>
                  <a:gd name="T8" fmla="*/ 296 w 332"/>
                  <a:gd name="T9" fmla="*/ 190 h 274"/>
                  <a:gd name="T10" fmla="*/ 210 w 332"/>
                  <a:gd name="T11" fmla="*/ 33 h 274"/>
                  <a:gd name="T12" fmla="*/ 268 w 332"/>
                  <a:gd name="T13" fmla="*/ 207 h 274"/>
                  <a:gd name="T14" fmla="*/ 93 w 332"/>
                  <a:gd name="T15" fmla="*/ 214 h 274"/>
                  <a:gd name="T16" fmla="*/ 79 w 332"/>
                  <a:gd name="T17" fmla="*/ 94 h 274"/>
                  <a:gd name="T18" fmla="*/ 178 w 332"/>
                  <a:gd name="T19" fmla="*/ 40 h 274"/>
                  <a:gd name="T20" fmla="*/ 178 w 332"/>
                  <a:gd name="T21" fmla="*/ 44 h 274"/>
                  <a:gd name="T22" fmla="*/ 187 w 332"/>
                  <a:gd name="T23" fmla="*/ 85 h 274"/>
                  <a:gd name="T24" fmla="*/ 158 w 332"/>
                  <a:gd name="T25" fmla="*/ 71 h 274"/>
                  <a:gd name="T26" fmla="*/ 156 w 332"/>
                  <a:gd name="T27" fmla="*/ 77 h 274"/>
                  <a:gd name="T28" fmla="*/ 188 w 332"/>
                  <a:gd name="T29" fmla="*/ 96 h 274"/>
                  <a:gd name="T30" fmla="*/ 188 w 332"/>
                  <a:gd name="T31" fmla="*/ 98 h 274"/>
                  <a:gd name="T32" fmla="*/ 195 w 332"/>
                  <a:gd name="T33" fmla="*/ 104 h 274"/>
                  <a:gd name="T34" fmla="*/ 196 w 332"/>
                  <a:gd name="T35" fmla="*/ 106 h 274"/>
                  <a:gd name="T36" fmla="*/ 198 w 332"/>
                  <a:gd name="T37" fmla="*/ 109 h 274"/>
                  <a:gd name="T38" fmla="*/ 208 w 332"/>
                  <a:gd name="T39" fmla="*/ 110 h 274"/>
                  <a:gd name="T40" fmla="*/ 236 w 332"/>
                  <a:gd name="T41" fmla="*/ 96 h 274"/>
                  <a:gd name="T42" fmla="*/ 231 w 332"/>
                  <a:gd name="T43" fmla="*/ 85 h 274"/>
                  <a:gd name="T44" fmla="*/ 203 w 332"/>
                  <a:gd name="T45" fmla="*/ 97 h 274"/>
                  <a:gd name="T46" fmla="*/ 201 w 332"/>
                  <a:gd name="T47" fmla="*/ 95 h 274"/>
                  <a:gd name="T48" fmla="*/ 200 w 332"/>
                  <a:gd name="T49" fmla="*/ 92 h 274"/>
                  <a:gd name="T50" fmla="*/ 207 w 332"/>
                  <a:gd name="T51" fmla="*/ 46 h 274"/>
                  <a:gd name="T52" fmla="*/ 268 w 332"/>
                  <a:gd name="T53" fmla="*/ 207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2" h="274">
                    <a:moveTo>
                      <a:pt x="210" y="33"/>
                    </a:moveTo>
                    <a:cubicBezTo>
                      <a:pt x="209" y="30"/>
                      <a:pt x="205" y="28"/>
                      <a:pt x="202" y="29"/>
                    </a:cubicBezTo>
                    <a:cubicBezTo>
                      <a:pt x="198" y="29"/>
                      <a:pt x="194" y="31"/>
                      <a:pt x="190" y="31"/>
                    </a:cubicBezTo>
                    <a:cubicBezTo>
                      <a:pt x="76" y="0"/>
                      <a:pt x="0" y="174"/>
                      <a:pt x="103" y="237"/>
                    </a:cubicBezTo>
                    <a:cubicBezTo>
                      <a:pt x="164" y="274"/>
                      <a:pt x="260" y="253"/>
                      <a:pt x="296" y="190"/>
                    </a:cubicBezTo>
                    <a:cubicBezTo>
                      <a:pt x="332" y="126"/>
                      <a:pt x="283" y="34"/>
                      <a:pt x="210" y="33"/>
                    </a:cubicBezTo>
                    <a:close/>
                    <a:moveTo>
                      <a:pt x="268" y="207"/>
                    </a:moveTo>
                    <a:cubicBezTo>
                      <a:pt x="227" y="252"/>
                      <a:pt x="137" y="254"/>
                      <a:pt x="93" y="214"/>
                    </a:cubicBezTo>
                    <a:cubicBezTo>
                      <a:pt x="59" y="184"/>
                      <a:pt x="60" y="132"/>
                      <a:pt x="79" y="94"/>
                    </a:cubicBezTo>
                    <a:cubicBezTo>
                      <a:pt x="100" y="54"/>
                      <a:pt x="137" y="40"/>
                      <a:pt x="178" y="40"/>
                    </a:cubicBezTo>
                    <a:cubicBezTo>
                      <a:pt x="178" y="41"/>
                      <a:pt x="178" y="43"/>
                      <a:pt x="178" y="44"/>
                    </a:cubicBezTo>
                    <a:cubicBezTo>
                      <a:pt x="182" y="57"/>
                      <a:pt x="186" y="71"/>
                      <a:pt x="187" y="85"/>
                    </a:cubicBezTo>
                    <a:cubicBezTo>
                      <a:pt x="179" y="79"/>
                      <a:pt x="170" y="74"/>
                      <a:pt x="158" y="71"/>
                    </a:cubicBezTo>
                    <a:cubicBezTo>
                      <a:pt x="154" y="69"/>
                      <a:pt x="152" y="76"/>
                      <a:pt x="156" y="77"/>
                    </a:cubicBezTo>
                    <a:cubicBezTo>
                      <a:pt x="167" y="81"/>
                      <a:pt x="179" y="88"/>
                      <a:pt x="188" y="96"/>
                    </a:cubicBezTo>
                    <a:cubicBezTo>
                      <a:pt x="188" y="97"/>
                      <a:pt x="188" y="97"/>
                      <a:pt x="188" y="98"/>
                    </a:cubicBezTo>
                    <a:cubicBezTo>
                      <a:pt x="188" y="103"/>
                      <a:pt x="192" y="104"/>
                      <a:pt x="195" y="104"/>
                    </a:cubicBezTo>
                    <a:cubicBezTo>
                      <a:pt x="195" y="105"/>
                      <a:pt x="195" y="105"/>
                      <a:pt x="196" y="106"/>
                    </a:cubicBezTo>
                    <a:cubicBezTo>
                      <a:pt x="196" y="108"/>
                      <a:pt x="197" y="108"/>
                      <a:pt x="198" y="109"/>
                    </a:cubicBezTo>
                    <a:cubicBezTo>
                      <a:pt x="200" y="112"/>
                      <a:pt x="205" y="113"/>
                      <a:pt x="208" y="110"/>
                    </a:cubicBezTo>
                    <a:cubicBezTo>
                      <a:pt x="215" y="101"/>
                      <a:pt x="227" y="102"/>
                      <a:pt x="236" y="96"/>
                    </a:cubicBezTo>
                    <a:cubicBezTo>
                      <a:pt x="242" y="93"/>
                      <a:pt x="238" y="82"/>
                      <a:pt x="231" y="85"/>
                    </a:cubicBezTo>
                    <a:cubicBezTo>
                      <a:pt x="221" y="89"/>
                      <a:pt x="210" y="90"/>
                      <a:pt x="203" y="97"/>
                    </a:cubicBezTo>
                    <a:cubicBezTo>
                      <a:pt x="202" y="96"/>
                      <a:pt x="201" y="96"/>
                      <a:pt x="201" y="95"/>
                    </a:cubicBezTo>
                    <a:cubicBezTo>
                      <a:pt x="201" y="94"/>
                      <a:pt x="201" y="93"/>
                      <a:pt x="200" y="92"/>
                    </a:cubicBezTo>
                    <a:cubicBezTo>
                      <a:pt x="202" y="76"/>
                      <a:pt x="203" y="61"/>
                      <a:pt x="207" y="46"/>
                    </a:cubicBezTo>
                    <a:cubicBezTo>
                      <a:pt x="288" y="47"/>
                      <a:pt x="318" y="150"/>
                      <a:pt x="268" y="20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0" name="Freeform 386"/>
              <p:cNvSpPr/>
              <p:nvPr/>
            </p:nvSpPr>
            <p:spPr bwMode="auto">
              <a:xfrm>
                <a:off x="1248" y="3388"/>
                <a:ext cx="148" cy="264"/>
              </a:xfrm>
              <a:custGeom>
                <a:avLst/>
                <a:gdLst>
                  <a:gd name="T0" fmla="*/ 69 w 73"/>
                  <a:gd name="T1" fmla="*/ 99 h 131"/>
                  <a:gd name="T2" fmla="*/ 60 w 73"/>
                  <a:gd name="T3" fmla="*/ 97 h 131"/>
                  <a:gd name="T4" fmla="*/ 55 w 73"/>
                  <a:gd name="T5" fmla="*/ 77 h 131"/>
                  <a:gd name="T6" fmla="*/ 45 w 73"/>
                  <a:gd name="T7" fmla="*/ 73 h 131"/>
                  <a:gd name="T8" fmla="*/ 43 w 73"/>
                  <a:gd name="T9" fmla="*/ 65 h 131"/>
                  <a:gd name="T10" fmla="*/ 31 w 73"/>
                  <a:gd name="T11" fmla="*/ 63 h 131"/>
                  <a:gd name="T12" fmla="*/ 27 w 73"/>
                  <a:gd name="T13" fmla="*/ 70 h 131"/>
                  <a:gd name="T14" fmla="*/ 28 w 73"/>
                  <a:gd name="T15" fmla="*/ 40 h 131"/>
                  <a:gd name="T16" fmla="*/ 20 w 73"/>
                  <a:gd name="T17" fmla="*/ 34 h 131"/>
                  <a:gd name="T18" fmla="*/ 22 w 73"/>
                  <a:gd name="T19" fmla="*/ 8 h 131"/>
                  <a:gd name="T20" fmla="*/ 12 w 73"/>
                  <a:gd name="T21" fmla="*/ 5 h 131"/>
                  <a:gd name="T22" fmla="*/ 1 w 73"/>
                  <a:gd name="T23" fmla="*/ 71 h 131"/>
                  <a:gd name="T24" fmla="*/ 3 w 73"/>
                  <a:gd name="T25" fmla="*/ 75 h 131"/>
                  <a:gd name="T26" fmla="*/ 3 w 73"/>
                  <a:gd name="T27" fmla="*/ 79 h 131"/>
                  <a:gd name="T28" fmla="*/ 14 w 73"/>
                  <a:gd name="T29" fmla="*/ 84 h 131"/>
                  <a:gd name="T30" fmla="*/ 13 w 73"/>
                  <a:gd name="T31" fmla="*/ 108 h 131"/>
                  <a:gd name="T32" fmla="*/ 26 w 73"/>
                  <a:gd name="T33" fmla="*/ 110 h 131"/>
                  <a:gd name="T34" fmla="*/ 34 w 73"/>
                  <a:gd name="T35" fmla="*/ 88 h 131"/>
                  <a:gd name="T36" fmla="*/ 35 w 73"/>
                  <a:gd name="T37" fmla="*/ 118 h 131"/>
                  <a:gd name="T38" fmla="*/ 48 w 73"/>
                  <a:gd name="T39" fmla="*/ 119 h 131"/>
                  <a:gd name="T40" fmla="*/ 49 w 73"/>
                  <a:gd name="T41" fmla="*/ 110 h 131"/>
                  <a:gd name="T42" fmla="*/ 50 w 73"/>
                  <a:gd name="T43" fmla="*/ 113 h 131"/>
                  <a:gd name="T44" fmla="*/ 60 w 73"/>
                  <a:gd name="T45" fmla="*/ 117 h 131"/>
                  <a:gd name="T46" fmla="*/ 62 w 73"/>
                  <a:gd name="T47" fmla="*/ 116 h 131"/>
                  <a:gd name="T48" fmla="*/ 64 w 73"/>
                  <a:gd name="T49" fmla="*/ 126 h 131"/>
                  <a:gd name="T50" fmla="*/ 72 w 73"/>
                  <a:gd name="T51" fmla="*/ 125 h 131"/>
                  <a:gd name="T52" fmla="*/ 69 w 73"/>
                  <a:gd name="T53" fmla="*/ 9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3" h="131">
                    <a:moveTo>
                      <a:pt x="69" y="99"/>
                    </a:moveTo>
                    <a:cubicBezTo>
                      <a:pt x="67" y="95"/>
                      <a:pt x="63" y="94"/>
                      <a:pt x="60" y="97"/>
                    </a:cubicBezTo>
                    <a:cubicBezTo>
                      <a:pt x="58" y="90"/>
                      <a:pt x="57" y="84"/>
                      <a:pt x="55" y="77"/>
                    </a:cubicBezTo>
                    <a:cubicBezTo>
                      <a:pt x="54" y="72"/>
                      <a:pt x="48" y="71"/>
                      <a:pt x="45" y="73"/>
                    </a:cubicBezTo>
                    <a:cubicBezTo>
                      <a:pt x="44" y="71"/>
                      <a:pt x="44" y="68"/>
                      <a:pt x="43" y="65"/>
                    </a:cubicBezTo>
                    <a:cubicBezTo>
                      <a:pt x="41" y="59"/>
                      <a:pt x="34" y="58"/>
                      <a:pt x="31" y="63"/>
                    </a:cubicBezTo>
                    <a:cubicBezTo>
                      <a:pt x="30" y="65"/>
                      <a:pt x="28" y="67"/>
                      <a:pt x="27" y="70"/>
                    </a:cubicBezTo>
                    <a:cubicBezTo>
                      <a:pt x="28" y="60"/>
                      <a:pt x="28" y="50"/>
                      <a:pt x="28" y="40"/>
                    </a:cubicBezTo>
                    <a:cubicBezTo>
                      <a:pt x="28" y="35"/>
                      <a:pt x="24" y="33"/>
                      <a:pt x="20" y="34"/>
                    </a:cubicBezTo>
                    <a:cubicBezTo>
                      <a:pt x="21" y="25"/>
                      <a:pt x="22" y="17"/>
                      <a:pt x="22" y="8"/>
                    </a:cubicBezTo>
                    <a:cubicBezTo>
                      <a:pt x="23" y="3"/>
                      <a:pt x="14" y="0"/>
                      <a:pt x="12" y="5"/>
                    </a:cubicBezTo>
                    <a:cubicBezTo>
                      <a:pt x="3" y="27"/>
                      <a:pt x="0" y="48"/>
                      <a:pt x="1" y="71"/>
                    </a:cubicBezTo>
                    <a:cubicBezTo>
                      <a:pt x="1" y="73"/>
                      <a:pt x="2" y="74"/>
                      <a:pt x="3" y="75"/>
                    </a:cubicBezTo>
                    <a:cubicBezTo>
                      <a:pt x="3" y="76"/>
                      <a:pt x="3" y="77"/>
                      <a:pt x="3" y="79"/>
                    </a:cubicBezTo>
                    <a:cubicBezTo>
                      <a:pt x="2" y="85"/>
                      <a:pt x="9" y="87"/>
                      <a:pt x="14" y="84"/>
                    </a:cubicBezTo>
                    <a:cubicBezTo>
                      <a:pt x="13" y="92"/>
                      <a:pt x="13" y="100"/>
                      <a:pt x="13" y="108"/>
                    </a:cubicBezTo>
                    <a:cubicBezTo>
                      <a:pt x="12" y="116"/>
                      <a:pt x="24" y="117"/>
                      <a:pt x="26" y="110"/>
                    </a:cubicBezTo>
                    <a:cubicBezTo>
                      <a:pt x="28" y="102"/>
                      <a:pt x="31" y="95"/>
                      <a:pt x="34" y="88"/>
                    </a:cubicBezTo>
                    <a:cubicBezTo>
                      <a:pt x="35" y="98"/>
                      <a:pt x="35" y="108"/>
                      <a:pt x="35" y="118"/>
                    </a:cubicBezTo>
                    <a:cubicBezTo>
                      <a:pt x="35" y="125"/>
                      <a:pt x="46" y="127"/>
                      <a:pt x="48" y="119"/>
                    </a:cubicBezTo>
                    <a:cubicBezTo>
                      <a:pt x="48" y="116"/>
                      <a:pt x="49" y="113"/>
                      <a:pt x="49" y="110"/>
                    </a:cubicBezTo>
                    <a:cubicBezTo>
                      <a:pt x="49" y="111"/>
                      <a:pt x="50" y="112"/>
                      <a:pt x="50" y="113"/>
                    </a:cubicBezTo>
                    <a:cubicBezTo>
                      <a:pt x="50" y="118"/>
                      <a:pt x="56" y="122"/>
                      <a:pt x="60" y="117"/>
                    </a:cubicBezTo>
                    <a:cubicBezTo>
                      <a:pt x="61" y="117"/>
                      <a:pt x="61" y="116"/>
                      <a:pt x="62" y="116"/>
                    </a:cubicBezTo>
                    <a:cubicBezTo>
                      <a:pt x="62" y="119"/>
                      <a:pt x="63" y="123"/>
                      <a:pt x="64" y="126"/>
                    </a:cubicBezTo>
                    <a:cubicBezTo>
                      <a:pt x="65" y="131"/>
                      <a:pt x="72" y="129"/>
                      <a:pt x="72" y="125"/>
                    </a:cubicBezTo>
                    <a:cubicBezTo>
                      <a:pt x="73" y="116"/>
                      <a:pt x="71" y="108"/>
                      <a:pt x="69" y="9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1" name="Freeform 387"/>
              <p:cNvSpPr/>
              <p:nvPr/>
            </p:nvSpPr>
            <p:spPr bwMode="auto">
              <a:xfrm>
                <a:off x="1527" y="3517"/>
                <a:ext cx="131" cy="135"/>
              </a:xfrm>
              <a:custGeom>
                <a:avLst/>
                <a:gdLst>
                  <a:gd name="T0" fmla="*/ 65 w 65"/>
                  <a:gd name="T1" fmla="*/ 22 h 67"/>
                  <a:gd name="T2" fmla="*/ 64 w 65"/>
                  <a:gd name="T3" fmla="*/ 10 h 67"/>
                  <a:gd name="T4" fmla="*/ 49 w 65"/>
                  <a:gd name="T5" fmla="*/ 10 h 67"/>
                  <a:gd name="T6" fmla="*/ 49 w 65"/>
                  <a:gd name="T7" fmla="*/ 10 h 67"/>
                  <a:gd name="T8" fmla="*/ 49 w 65"/>
                  <a:gd name="T9" fmla="*/ 10 h 67"/>
                  <a:gd name="T10" fmla="*/ 40 w 65"/>
                  <a:gd name="T11" fmla="*/ 17 h 67"/>
                  <a:gd name="T12" fmla="*/ 39 w 65"/>
                  <a:gd name="T13" fmla="*/ 20 h 67"/>
                  <a:gd name="T14" fmla="*/ 39 w 65"/>
                  <a:gd name="T15" fmla="*/ 20 h 67"/>
                  <a:gd name="T16" fmla="*/ 25 w 65"/>
                  <a:gd name="T17" fmla="*/ 22 h 67"/>
                  <a:gd name="T18" fmla="*/ 25 w 65"/>
                  <a:gd name="T19" fmla="*/ 27 h 67"/>
                  <a:gd name="T20" fmla="*/ 24 w 65"/>
                  <a:gd name="T21" fmla="*/ 25 h 67"/>
                  <a:gd name="T22" fmla="*/ 11 w 65"/>
                  <a:gd name="T23" fmla="*/ 27 h 67"/>
                  <a:gd name="T24" fmla="*/ 10 w 65"/>
                  <a:gd name="T25" fmla="*/ 33 h 67"/>
                  <a:gd name="T26" fmla="*/ 2 w 65"/>
                  <a:gd name="T27" fmla="*/ 39 h 67"/>
                  <a:gd name="T28" fmla="*/ 0 w 65"/>
                  <a:gd name="T29" fmla="*/ 51 h 67"/>
                  <a:gd name="T30" fmla="*/ 5 w 65"/>
                  <a:gd name="T31" fmla="*/ 56 h 67"/>
                  <a:gd name="T32" fmla="*/ 6 w 65"/>
                  <a:gd name="T33" fmla="*/ 60 h 67"/>
                  <a:gd name="T34" fmla="*/ 19 w 65"/>
                  <a:gd name="T35" fmla="*/ 58 h 67"/>
                  <a:gd name="T36" fmla="*/ 21 w 65"/>
                  <a:gd name="T37" fmla="*/ 49 h 67"/>
                  <a:gd name="T38" fmla="*/ 23 w 65"/>
                  <a:gd name="T39" fmla="*/ 58 h 67"/>
                  <a:gd name="T40" fmla="*/ 37 w 65"/>
                  <a:gd name="T41" fmla="*/ 56 h 67"/>
                  <a:gd name="T42" fmla="*/ 37 w 65"/>
                  <a:gd name="T43" fmla="*/ 49 h 67"/>
                  <a:gd name="T44" fmla="*/ 49 w 65"/>
                  <a:gd name="T45" fmla="*/ 44 h 67"/>
                  <a:gd name="T46" fmla="*/ 51 w 65"/>
                  <a:gd name="T47" fmla="*/ 32 h 67"/>
                  <a:gd name="T48" fmla="*/ 51 w 65"/>
                  <a:gd name="T49" fmla="*/ 32 h 67"/>
                  <a:gd name="T50" fmla="*/ 64 w 65"/>
                  <a:gd name="T51" fmla="*/ 27 h 67"/>
                  <a:gd name="T52" fmla="*/ 64 w 65"/>
                  <a:gd name="T53" fmla="*/ 25 h 67"/>
                  <a:gd name="T54" fmla="*/ 65 w 65"/>
                  <a:gd name="T55" fmla="*/ 22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67">
                    <a:moveTo>
                      <a:pt x="65" y="22"/>
                    </a:moveTo>
                    <a:cubicBezTo>
                      <a:pt x="65" y="18"/>
                      <a:pt x="64" y="14"/>
                      <a:pt x="64" y="10"/>
                    </a:cubicBezTo>
                    <a:cubicBezTo>
                      <a:pt x="63" y="1"/>
                      <a:pt x="50" y="0"/>
                      <a:pt x="49" y="10"/>
                    </a:cubicBezTo>
                    <a:cubicBezTo>
                      <a:pt x="49" y="10"/>
                      <a:pt x="49" y="10"/>
                      <a:pt x="49" y="10"/>
                    </a:cubicBezTo>
                    <a:cubicBezTo>
                      <a:pt x="49" y="10"/>
                      <a:pt x="49" y="10"/>
                      <a:pt x="49" y="10"/>
                    </a:cubicBezTo>
                    <a:cubicBezTo>
                      <a:pt x="44" y="9"/>
                      <a:pt x="40" y="12"/>
                      <a:pt x="40" y="17"/>
                    </a:cubicBezTo>
                    <a:cubicBezTo>
                      <a:pt x="40" y="18"/>
                      <a:pt x="39" y="19"/>
                      <a:pt x="39" y="20"/>
                    </a:cubicBezTo>
                    <a:cubicBezTo>
                      <a:pt x="39" y="20"/>
                      <a:pt x="39" y="20"/>
                      <a:pt x="39" y="20"/>
                    </a:cubicBezTo>
                    <a:cubicBezTo>
                      <a:pt x="36" y="13"/>
                      <a:pt x="25" y="14"/>
                      <a:pt x="25" y="22"/>
                    </a:cubicBezTo>
                    <a:cubicBezTo>
                      <a:pt x="25" y="24"/>
                      <a:pt x="25" y="25"/>
                      <a:pt x="25" y="27"/>
                    </a:cubicBezTo>
                    <a:cubicBezTo>
                      <a:pt x="25" y="26"/>
                      <a:pt x="24" y="26"/>
                      <a:pt x="24" y="25"/>
                    </a:cubicBezTo>
                    <a:cubicBezTo>
                      <a:pt x="22" y="18"/>
                      <a:pt x="11" y="19"/>
                      <a:pt x="11" y="27"/>
                    </a:cubicBezTo>
                    <a:cubicBezTo>
                      <a:pt x="11" y="29"/>
                      <a:pt x="10" y="31"/>
                      <a:pt x="10" y="33"/>
                    </a:cubicBezTo>
                    <a:cubicBezTo>
                      <a:pt x="7" y="32"/>
                      <a:pt x="2" y="34"/>
                      <a:pt x="2" y="39"/>
                    </a:cubicBezTo>
                    <a:cubicBezTo>
                      <a:pt x="1" y="43"/>
                      <a:pt x="0" y="47"/>
                      <a:pt x="0" y="51"/>
                    </a:cubicBezTo>
                    <a:cubicBezTo>
                      <a:pt x="0" y="54"/>
                      <a:pt x="3" y="56"/>
                      <a:pt x="5" y="56"/>
                    </a:cubicBezTo>
                    <a:cubicBezTo>
                      <a:pt x="6" y="58"/>
                      <a:pt x="6" y="59"/>
                      <a:pt x="6" y="60"/>
                    </a:cubicBezTo>
                    <a:cubicBezTo>
                      <a:pt x="9" y="67"/>
                      <a:pt x="19" y="66"/>
                      <a:pt x="19" y="58"/>
                    </a:cubicBezTo>
                    <a:cubicBezTo>
                      <a:pt x="19" y="55"/>
                      <a:pt x="20" y="52"/>
                      <a:pt x="21" y="49"/>
                    </a:cubicBezTo>
                    <a:cubicBezTo>
                      <a:pt x="22" y="52"/>
                      <a:pt x="23" y="55"/>
                      <a:pt x="23" y="58"/>
                    </a:cubicBezTo>
                    <a:cubicBezTo>
                      <a:pt x="25" y="66"/>
                      <a:pt x="36" y="63"/>
                      <a:pt x="37" y="56"/>
                    </a:cubicBezTo>
                    <a:cubicBezTo>
                      <a:pt x="37" y="54"/>
                      <a:pt x="37" y="51"/>
                      <a:pt x="37" y="49"/>
                    </a:cubicBezTo>
                    <a:cubicBezTo>
                      <a:pt x="41" y="53"/>
                      <a:pt x="49" y="51"/>
                      <a:pt x="49" y="44"/>
                    </a:cubicBezTo>
                    <a:cubicBezTo>
                      <a:pt x="49" y="40"/>
                      <a:pt x="50" y="36"/>
                      <a:pt x="51" y="32"/>
                    </a:cubicBezTo>
                    <a:cubicBezTo>
                      <a:pt x="51" y="32"/>
                      <a:pt x="51" y="32"/>
                      <a:pt x="51" y="32"/>
                    </a:cubicBezTo>
                    <a:cubicBezTo>
                      <a:pt x="56" y="37"/>
                      <a:pt x="64" y="33"/>
                      <a:pt x="64" y="27"/>
                    </a:cubicBezTo>
                    <a:cubicBezTo>
                      <a:pt x="64" y="26"/>
                      <a:pt x="64" y="26"/>
                      <a:pt x="64" y="25"/>
                    </a:cubicBezTo>
                    <a:cubicBezTo>
                      <a:pt x="64" y="24"/>
                      <a:pt x="65" y="23"/>
                      <a:pt x="65"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2" name="Freeform 388"/>
              <p:cNvSpPr>
                <a:spLocks noEditPoints="1"/>
              </p:cNvSpPr>
              <p:nvPr/>
            </p:nvSpPr>
            <p:spPr bwMode="auto">
              <a:xfrm>
                <a:off x="4417" y="-1746"/>
                <a:ext cx="945" cy="696"/>
              </a:xfrm>
              <a:custGeom>
                <a:avLst/>
                <a:gdLst>
                  <a:gd name="T0" fmla="*/ 456 w 469"/>
                  <a:gd name="T1" fmla="*/ 95 h 345"/>
                  <a:gd name="T2" fmla="*/ 274 w 469"/>
                  <a:gd name="T3" fmla="*/ 18 h 345"/>
                  <a:gd name="T4" fmla="*/ 131 w 469"/>
                  <a:gd name="T5" fmla="*/ 55 h 345"/>
                  <a:gd name="T6" fmla="*/ 146 w 469"/>
                  <a:gd name="T7" fmla="*/ 67 h 345"/>
                  <a:gd name="T8" fmla="*/ 447 w 469"/>
                  <a:gd name="T9" fmla="*/ 98 h 345"/>
                  <a:gd name="T10" fmla="*/ 225 w 469"/>
                  <a:gd name="T11" fmla="*/ 220 h 345"/>
                  <a:gd name="T12" fmla="*/ 99 w 469"/>
                  <a:gd name="T13" fmla="*/ 166 h 345"/>
                  <a:gd name="T14" fmla="*/ 211 w 469"/>
                  <a:gd name="T15" fmla="*/ 105 h 345"/>
                  <a:gd name="T16" fmla="*/ 79 w 469"/>
                  <a:gd name="T17" fmla="*/ 156 h 345"/>
                  <a:gd name="T18" fmla="*/ 11 w 469"/>
                  <a:gd name="T19" fmla="*/ 116 h 345"/>
                  <a:gd name="T20" fmla="*/ 1 w 469"/>
                  <a:gd name="T21" fmla="*/ 148 h 345"/>
                  <a:gd name="T22" fmla="*/ 53 w 469"/>
                  <a:gd name="T23" fmla="*/ 253 h 345"/>
                  <a:gd name="T24" fmla="*/ 59 w 469"/>
                  <a:gd name="T25" fmla="*/ 290 h 345"/>
                  <a:gd name="T26" fmla="*/ 53 w 469"/>
                  <a:gd name="T27" fmla="*/ 329 h 345"/>
                  <a:gd name="T28" fmla="*/ 69 w 469"/>
                  <a:gd name="T29" fmla="*/ 326 h 345"/>
                  <a:gd name="T30" fmla="*/ 89 w 469"/>
                  <a:gd name="T31" fmla="*/ 331 h 345"/>
                  <a:gd name="T32" fmla="*/ 89 w 469"/>
                  <a:gd name="T33" fmla="*/ 276 h 345"/>
                  <a:gd name="T34" fmla="*/ 81 w 469"/>
                  <a:gd name="T35" fmla="*/ 204 h 345"/>
                  <a:gd name="T36" fmla="*/ 107 w 469"/>
                  <a:gd name="T37" fmla="*/ 259 h 345"/>
                  <a:gd name="T38" fmla="*/ 381 w 469"/>
                  <a:gd name="T39" fmla="*/ 264 h 345"/>
                  <a:gd name="T40" fmla="*/ 467 w 469"/>
                  <a:gd name="T41" fmla="*/ 97 h 345"/>
                  <a:gd name="T42" fmla="*/ 72 w 469"/>
                  <a:gd name="T43" fmla="*/ 165 h 345"/>
                  <a:gd name="T44" fmla="*/ 78 w 469"/>
                  <a:gd name="T45" fmla="*/ 271 h 345"/>
                  <a:gd name="T46" fmla="*/ 69 w 469"/>
                  <a:gd name="T47" fmla="*/ 261 h 345"/>
                  <a:gd name="T48" fmla="*/ 78 w 469"/>
                  <a:gd name="T49" fmla="*/ 271 h 345"/>
                  <a:gd name="T50" fmla="*/ 91 w 469"/>
                  <a:gd name="T51" fmla="*/ 175 h 345"/>
                  <a:gd name="T52" fmla="*/ 120 w 469"/>
                  <a:gd name="T53" fmla="*/ 214 h 345"/>
                  <a:gd name="T54" fmla="*/ 119 w 469"/>
                  <a:gd name="T55" fmla="*/ 229 h 345"/>
                  <a:gd name="T56" fmla="*/ 219 w 469"/>
                  <a:gd name="T57" fmla="*/ 256 h 345"/>
                  <a:gd name="T58" fmla="*/ 283 w 469"/>
                  <a:gd name="T59" fmla="*/ 265 h 345"/>
                  <a:gd name="T60" fmla="*/ 300 w 469"/>
                  <a:gd name="T61" fmla="*/ 263 h 345"/>
                  <a:gd name="T62" fmla="*/ 312 w 469"/>
                  <a:gd name="T63" fmla="*/ 256 h 345"/>
                  <a:gd name="T64" fmla="*/ 326 w 469"/>
                  <a:gd name="T65" fmla="*/ 259 h 345"/>
                  <a:gd name="T66" fmla="*/ 349 w 469"/>
                  <a:gd name="T67" fmla="*/ 259 h 345"/>
                  <a:gd name="T68" fmla="*/ 378 w 469"/>
                  <a:gd name="T69" fmla="*/ 205 h 345"/>
                  <a:gd name="T70" fmla="*/ 378 w 469"/>
                  <a:gd name="T71" fmla="*/ 205 h 345"/>
                  <a:gd name="T72" fmla="*/ 357 w 469"/>
                  <a:gd name="T73" fmla="*/ 219 h 345"/>
                  <a:gd name="T74" fmla="*/ 335 w 469"/>
                  <a:gd name="T75" fmla="*/ 227 h 345"/>
                  <a:gd name="T76" fmla="*/ 322 w 469"/>
                  <a:gd name="T77" fmla="*/ 239 h 345"/>
                  <a:gd name="T78" fmla="*/ 305 w 469"/>
                  <a:gd name="T79" fmla="*/ 242 h 345"/>
                  <a:gd name="T80" fmla="*/ 331 w 469"/>
                  <a:gd name="T81" fmla="*/ 220 h 345"/>
                  <a:gd name="T82" fmla="*/ 360 w 469"/>
                  <a:gd name="T83" fmla="*/ 259 h 345"/>
                  <a:gd name="T84" fmla="*/ 372 w 469"/>
                  <a:gd name="T85" fmla="*/ 246 h 345"/>
                  <a:gd name="T86" fmla="*/ 375 w 469"/>
                  <a:gd name="T87" fmla="*/ 236 h 345"/>
                  <a:gd name="T88" fmla="*/ 331 w 469"/>
                  <a:gd name="T89" fmla="*/ 206 h 345"/>
                  <a:gd name="T90" fmla="*/ 226 w 469"/>
                  <a:gd name="T91" fmla="*/ 233 h 345"/>
                  <a:gd name="T92" fmla="*/ 226 w 469"/>
                  <a:gd name="T93" fmla="*/ 231 h 345"/>
                  <a:gd name="T94" fmla="*/ 232 w 469"/>
                  <a:gd name="T95" fmla="*/ 230 h 345"/>
                  <a:gd name="T96" fmla="*/ 331 w 469"/>
                  <a:gd name="T97" fmla="*/ 206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69" h="345">
                    <a:moveTo>
                      <a:pt x="467" y="97"/>
                    </a:moveTo>
                    <a:cubicBezTo>
                      <a:pt x="467" y="91"/>
                      <a:pt x="459" y="91"/>
                      <a:pt x="457" y="95"/>
                    </a:cubicBezTo>
                    <a:cubicBezTo>
                      <a:pt x="456" y="95"/>
                      <a:pt x="456" y="95"/>
                      <a:pt x="456" y="95"/>
                    </a:cubicBezTo>
                    <a:cubicBezTo>
                      <a:pt x="459" y="91"/>
                      <a:pt x="458" y="84"/>
                      <a:pt x="452" y="82"/>
                    </a:cubicBezTo>
                    <a:cubicBezTo>
                      <a:pt x="413" y="68"/>
                      <a:pt x="373" y="59"/>
                      <a:pt x="334" y="46"/>
                    </a:cubicBezTo>
                    <a:cubicBezTo>
                      <a:pt x="313" y="38"/>
                      <a:pt x="293" y="29"/>
                      <a:pt x="274" y="18"/>
                    </a:cubicBezTo>
                    <a:cubicBezTo>
                      <a:pt x="265" y="12"/>
                      <a:pt x="256" y="0"/>
                      <a:pt x="245" y="0"/>
                    </a:cubicBezTo>
                    <a:cubicBezTo>
                      <a:pt x="234" y="0"/>
                      <a:pt x="215" y="18"/>
                      <a:pt x="205" y="23"/>
                    </a:cubicBezTo>
                    <a:cubicBezTo>
                      <a:pt x="182" y="36"/>
                      <a:pt x="157" y="46"/>
                      <a:pt x="131" y="55"/>
                    </a:cubicBezTo>
                    <a:cubicBezTo>
                      <a:pt x="92" y="70"/>
                      <a:pt x="53" y="84"/>
                      <a:pt x="16" y="106"/>
                    </a:cubicBezTo>
                    <a:cubicBezTo>
                      <a:pt x="11" y="109"/>
                      <a:pt x="16" y="116"/>
                      <a:pt x="21" y="114"/>
                    </a:cubicBezTo>
                    <a:cubicBezTo>
                      <a:pt x="62" y="96"/>
                      <a:pt x="104" y="83"/>
                      <a:pt x="146" y="67"/>
                    </a:cubicBezTo>
                    <a:cubicBezTo>
                      <a:pt x="162" y="61"/>
                      <a:pt x="179" y="54"/>
                      <a:pt x="195" y="47"/>
                    </a:cubicBezTo>
                    <a:cubicBezTo>
                      <a:pt x="203" y="43"/>
                      <a:pt x="244" y="14"/>
                      <a:pt x="250" y="19"/>
                    </a:cubicBezTo>
                    <a:cubicBezTo>
                      <a:pt x="306" y="62"/>
                      <a:pt x="381" y="77"/>
                      <a:pt x="447" y="98"/>
                    </a:cubicBezTo>
                    <a:cubicBezTo>
                      <a:pt x="448" y="99"/>
                      <a:pt x="448" y="99"/>
                      <a:pt x="449" y="99"/>
                    </a:cubicBezTo>
                    <a:cubicBezTo>
                      <a:pt x="403" y="124"/>
                      <a:pt x="361" y="156"/>
                      <a:pt x="313" y="179"/>
                    </a:cubicBezTo>
                    <a:cubicBezTo>
                      <a:pt x="285" y="192"/>
                      <a:pt x="248" y="199"/>
                      <a:pt x="225" y="220"/>
                    </a:cubicBezTo>
                    <a:cubicBezTo>
                      <a:pt x="225" y="221"/>
                      <a:pt x="224" y="221"/>
                      <a:pt x="224" y="222"/>
                    </a:cubicBezTo>
                    <a:cubicBezTo>
                      <a:pt x="224" y="222"/>
                      <a:pt x="224" y="222"/>
                      <a:pt x="224" y="221"/>
                    </a:cubicBezTo>
                    <a:cubicBezTo>
                      <a:pt x="183" y="201"/>
                      <a:pt x="140" y="185"/>
                      <a:pt x="99" y="166"/>
                    </a:cubicBezTo>
                    <a:cubicBezTo>
                      <a:pt x="102" y="163"/>
                      <a:pt x="105" y="161"/>
                      <a:pt x="109" y="158"/>
                    </a:cubicBezTo>
                    <a:cubicBezTo>
                      <a:pt x="131" y="142"/>
                      <a:pt x="156" y="128"/>
                      <a:pt x="181" y="117"/>
                    </a:cubicBezTo>
                    <a:cubicBezTo>
                      <a:pt x="193" y="112"/>
                      <a:pt x="203" y="109"/>
                      <a:pt x="211" y="105"/>
                    </a:cubicBezTo>
                    <a:cubicBezTo>
                      <a:pt x="220" y="102"/>
                      <a:pt x="217" y="86"/>
                      <a:pt x="206" y="90"/>
                    </a:cubicBezTo>
                    <a:cubicBezTo>
                      <a:pt x="165" y="101"/>
                      <a:pt x="124" y="120"/>
                      <a:pt x="90" y="147"/>
                    </a:cubicBezTo>
                    <a:cubicBezTo>
                      <a:pt x="86" y="150"/>
                      <a:pt x="83" y="153"/>
                      <a:pt x="79" y="156"/>
                    </a:cubicBezTo>
                    <a:cubicBezTo>
                      <a:pt x="58" y="146"/>
                      <a:pt x="36" y="134"/>
                      <a:pt x="16" y="120"/>
                    </a:cubicBezTo>
                    <a:cubicBezTo>
                      <a:pt x="16" y="119"/>
                      <a:pt x="15" y="118"/>
                      <a:pt x="15" y="117"/>
                    </a:cubicBezTo>
                    <a:cubicBezTo>
                      <a:pt x="13" y="116"/>
                      <a:pt x="12" y="116"/>
                      <a:pt x="11" y="116"/>
                    </a:cubicBezTo>
                    <a:cubicBezTo>
                      <a:pt x="10" y="116"/>
                      <a:pt x="9" y="116"/>
                      <a:pt x="9" y="116"/>
                    </a:cubicBezTo>
                    <a:cubicBezTo>
                      <a:pt x="7" y="116"/>
                      <a:pt x="6" y="118"/>
                      <a:pt x="6" y="120"/>
                    </a:cubicBezTo>
                    <a:cubicBezTo>
                      <a:pt x="3" y="129"/>
                      <a:pt x="2" y="138"/>
                      <a:pt x="1" y="148"/>
                    </a:cubicBezTo>
                    <a:cubicBezTo>
                      <a:pt x="0" y="151"/>
                      <a:pt x="3" y="153"/>
                      <a:pt x="5" y="152"/>
                    </a:cubicBezTo>
                    <a:cubicBezTo>
                      <a:pt x="23" y="163"/>
                      <a:pt x="41" y="176"/>
                      <a:pt x="59" y="189"/>
                    </a:cubicBezTo>
                    <a:cubicBezTo>
                      <a:pt x="53" y="208"/>
                      <a:pt x="53" y="229"/>
                      <a:pt x="53" y="253"/>
                    </a:cubicBezTo>
                    <a:cubicBezTo>
                      <a:pt x="53" y="256"/>
                      <a:pt x="54" y="258"/>
                      <a:pt x="55" y="259"/>
                    </a:cubicBezTo>
                    <a:cubicBezTo>
                      <a:pt x="51" y="262"/>
                      <a:pt x="48" y="266"/>
                      <a:pt x="48" y="273"/>
                    </a:cubicBezTo>
                    <a:cubicBezTo>
                      <a:pt x="48" y="280"/>
                      <a:pt x="53" y="287"/>
                      <a:pt x="59" y="290"/>
                    </a:cubicBezTo>
                    <a:cubicBezTo>
                      <a:pt x="53" y="303"/>
                      <a:pt x="48" y="316"/>
                      <a:pt x="41" y="328"/>
                    </a:cubicBezTo>
                    <a:cubicBezTo>
                      <a:pt x="37" y="334"/>
                      <a:pt x="46" y="340"/>
                      <a:pt x="50" y="334"/>
                    </a:cubicBezTo>
                    <a:cubicBezTo>
                      <a:pt x="51" y="332"/>
                      <a:pt x="52" y="331"/>
                      <a:pt x="53" y="329"/>
                    </a:cubicBezTo>
                    <a:cubicBezTo>
                      <a:pt x="53" y="331"/>
                      <a:pt x="52" y="333"/>
                      <a:pt x="52" y="334"/>
                    </a:cubicBezTo>
                    <a:cubicBezTo>
                      <a:pt x="51" y="340"/>
                      <a:pt x="59" y="345"/>
                      <a:pt x="63" y="339"/>
                    </a:cubicBezTo>
                    <a:cubicBezTo>
                      <a:pt x="65" y="334"/>
                      <a:pt x="67" y="330"/>
                      <a:pt x="69" y="326"/>
                    </a:cubicBezTo>
                    <a:cubicBezTo>
                      <a:pt x="70" y="329"/>
                      <a:pt x="71" y="332"/>
                      <a:pt x="72" y="335"/>
                    </a:cubicBezTo>
                    <a:cubicBezTo>
                      <a:pt x="74" y="340"/>
                      <a:pt x="81" y="340"/>
                      <a:pt x="82" y="335"/>
                    </a:cubicBezTo>
                    <a:cubicBezTo>
                      <a:pt x="85" y="337"/>
                      <a:pt x="90" y="335"/>
                      <a:pt x="89" y="331"/>
                    </a:cubicBezTo>
                    <a:cubicBezTo>
                      <a:pt x="88" y="318"/>
                      <a:pt x="85" y="306"/>
                      <a:pt x="82" y="293"/>
                    </a:cubicBezTo>
                    <a:cubicBezTo>
                      <a:pt x="82" y="291"/>
                      <a:pt x="80" y="289"/>
                      <a:pt x="78" y="289"/>
                    </a:cubicBezTo>
                    <a:cubicBezTo>
                      <a:pt x="83" y="286"/>
                      <a:pt x="87" y="281"/>
                      <a:pt x="89" y="276"/>
                    </a:cubicBezTo>
                    <a:cubicBezTo>
                      <a:pt x="92" y="265"/>
                      <a:pt x="83" y="252"/>
                      <a:pt x="72" y="251"/>
                    </a:cubicBezTo>
                    <a:cubicBezTo>
                      <a:pt x="72" y="250"/>
                      <a:pt x="72" y="250"/>
                      <a:pt x="72" y="249"/>
                    </a:cubicBezTo>
                    <a:cubicBezTo>
                      <a:pt x="80" y="237"/>
                      <a:pt x="80" y="220"/>
                      <a:pt x="81" y="204"/>
                    </a:cubicBezTo>
                    <a:cubicBezTo>
                      <a:pt x="92" y="212"/>
                      <a:pt x="103" y="219"/>
                      <a:pt x="115" y="226"/>
                    </a:cubicBezTo>
                    <a:cubicBezTo>
                      <a:pt x="114" y="226"/>
                      <a:pt x="113" y="227"/>
                      <a:pt x="113" y="228"/>
                    </a:cubicBezTo>
                    <a:cubicBezTo>
                      <a:pt x="112" y="236"/>
                      <a:pt x="109" y="253"/>
                      <a:pt x="107" y="259"/>
                    </a:cubicBezTo>
                    <a:cubicBezTo>
                      <a:pt x="106" y="261"/>
                      <a:pt x="107" y="264"/>
                      <a:pt x="109" y="265"/>
                    </a:cubicBezTo>
                    <a:cubicBezTo>
                      <a:pt x="161" y="309"/>
                      <a:pt x="236" y="307"/>
                      <a:pt x="299" y="294"/>
                    </a:cubicBezTo>
                    <a:cubicBezTo>
                      <a:pt x="327" y="288"/>
                      <a:pt x="357" y="282"/>
                      <a:pt x="381" y="264"/>
                    </a:cubicBezTo>
                    <a:cubicBezTo>
                      <a:pt x="396" y="252"/>
                      <a:pt x="398" y="214"/>
                      <a:pt x="396" y="197"/>
                    </a:cubicBezTo>
                    <a:cubicBezTo>
                      <a:pt x="395" y="195"/>
                      <a:pt x="394" y="193"/>
                      <a:pt x="393" y="192"/>
                    </a:cubicBezTo>
                    <a:cubicBezTo>
                      <a:pt x="433" y="172"/>
                      <a:pt x="469" y="143"/>
                      <a:pt x="467" y="97"/>
                    </a:cubicBezTo>
                    <a:close/>
                    <a:moveTo>
                      <a:pt x="8" y="148"/>
                    </a:moveTo>
                    <a:cubicBezTo>
                      <a:pt x="10" y="141"/>
                      <a:pt x="12" y="134"/>
                      <a:pt x="14" y="127"/>
                    </a:cubicBezTo>
                    <a:cubicBezTo>
                      <a:pt x="32" y="142"/>
                      <a:pt x="52" y="154"/>
                      <a:pt x="72" y="165"/>
                    </a:cubicBezTo>
                    <a:cubicBezTo>
                      <a:pt x="69" y="169"/>
                      <a:pt x="66" y="173"/>
                      <a:pt x="64" y="178"/>
                    </a:cubicBezTo>
                    <a:cubicBezTo>
                      <a:pt x="46" y="166"/>
                      <a:pt x="28" y="156"/>
                      <a:pt x="8" y="148"/>
                    </a:cubicBezTo>
                    <a:close/>
                    <a:moveTo>
                      <a:pt x="78" y="271"/>
                    </a:moveTo>
                    <a:cubicBezTo>
                      <a:pt x="77" y="276"/>
                      <a:pt x="71" y="281"/>
                      <a:pt x="66" y="279"/>
                    </a:cubicBezTo>
                    <a:cubicBezTo>
                      <a:pt x="63" y="278"/>
                      <a:pt x="61" y="275"/>
                      <a:pt x="60" y="272"/>
                    </a:cubicBezTo>
                    <a:cubicBezTo>
                      <a:pt x="59" y="267"/>
                      <a:pt x="66" y="263"/>
                      <a:pt x="69" y="261"/>
                    </a:cubicBezTo>
                    <a:cubicBezTo>
                      <a:pt x="70" y="260"/>
                      <a:pt x="71" y="259"/>
                      <a:pt x="71" y="258"/>
                    </a:cubicBezTo>
                    <a:cubicBezTo>
                      <a:pt x="71" y="258"/>
                      <a:pt x="71" y="258"/>
                      <a:pt x="71" y="258"/>
                    </a:cubicBezTo>
                    <a:cubicBezTo>
                      <a:pt x="75" y="261"/>
                      <a:pt x="80" y="265"/>
                      <a:pt x="78" y="271"/>
                    </a:cubicBezTo>
                    <a:close/>
                    <a:moveTo>
                      <a:pt x="83" y="191"/>
                    </a:moveTo>
                    <a:cubicBezTo>
                      <a:pt x="84" y="187"/>
                      <a:pt x="85" y="183"/>
                      <a:pt x="87" y="180"/>
                    </a:cubicBezTo>
                    <a:cubicBezTo>
                      <a:pt x="88" y="178"/>
                      <a:pt x="89" y="176"/>
                      <a:pt x="91" y="175"/>
                    </a:cubicBezTo>
                    <a:cubicBezTo>
                      <a:pt x="131" y="194"/>
                      <a:pt x="174" y="210"/>
                      <a:pt x="214" y="230"/>
                    </a:cubicBezTo>
                    <a:cubicBezTo>
                      <a:pt x="205" y="246"/>
                      <a:pt x="215" y="249"/>
                      <a:pt x="188" y="243"/>
                    </a:cubicBezTo>
                    <a:cubicBezTo>
                      <a:pt x="164" y="239"/>
                      <a:pt x="141" y="227"/>
                      <a:pt x="120" y="214"/>
                    </a:cubicBezTo>
                    <a:cubicBezTo>
                      <a:pt x="108" y="207"/>
                      <a:pt x="95" y="199"/>
                      <a:pt x="83" y="191"/>
                    </a:cubicBezTo>
                    <a:close/>
                    <a:moveTo>
                      <a:pt x="294" y="278"/>
                    </a:moveTo>
                    <a:cubicBezTo>
                      <a:pt x="249" y="288"/>
                      <a:pt x="115" y="304"/>
                      <a:pt x="119" y="229"/>
                    </a:cubicBezTo>
                    <a:cubicBezTo>
                      <a:pt x="119" y="229"/>
                      <a:pt x="119" y="228"/>
                      <a:pt x="119" y="228"/>
                    </a:cubicBezTo>
                    <a:cubicBezTo>
                      <a:pt x="149" y="245"/>
                      <a:pt x="179" y="257"/>
                      <a:pt x="213" y="260"/>
                    </a:cubicBezTo>
                    <a:cubicBezTo>
                      <a:pt x="216" y="260"/>
                      <a:pt x="218" y="258"/>
                      <a:pt x="219" y="256"/>
                    </a:cubicBezTo>
                    <a:cubicBezTo>
                      <a:pt x="234" y="262"/>
                      <a:pt x="262" y="252"/>
                      <a:pt x="287" y="241"/>
                    </a:cubicBezTo>
                    <a:cubicBezTo>
                      <a:pt x="287" y="241"/>
                      <a:pt x="286" y="242"/>
                      <a:pt x="286" y="242"/>
                    </a:cubicBezTo>
                    <a:cubicBezTo>
                      <a:pt x="284" y="250"/>
                      <a:pt x="283" y="257"/>
                      <a:pt x="283" y="265"/>
                    </a:cubicBezTo>
                    <a:cubicBezTo>
                      <a:pt x="283" y="269"/>
                      <a:pt x="288" y="270"/>
                      <a:pt x="289" y="267"/>
                    </a:cubicBezTo>
                    <a:cubicBezTo>
                      <a:pt x="292" y="270"/>
                      <a:pt x="298" y="269"/>
                      <a:pt x="299" y="264"/>
                    </a:cubicBezTo>
                    <a:cubicBezTo>
                      <a:pt x="300" y="264"/>
                      <a:pt x="300" y="263"/>
                      <a:pt x="300" y="263"/>
                    </a:cubicBezTo>
                    <a:cubicBezTo>
                      <a:pt x="303" y="265"/>
                      <a:pt x="307" y="264"/>
                      <a:pt x="308" y="261"/>
                    </a:cubicBezTo>
                    <a:cubicBezTo>
                      <a:pt x="309" y="259"/>
                      <a:pt x="311" y="257"/>
                      <a:pt x="312" y="255"/>
                    </a:cubicBezTo>
                    <a:cubicBezTo>
                      <a:pt x="312" y="255"/>
                      <a:pt x="312" y="255"/>
                      <a:pt x="312" y="256"/>
                    </a:cubicBezTo>
                    <a:cubicBezTo>
                      <a:pt x="312" y="261"/>
                      <a:pt x="320" y="265"/>
                      <a:pt x="323" y="259"/>
                    </a:cubicBezTo>
                    <a:cubicBezTo>
                      <a:pt x="324" y="257"/>
                      <a:pt x="325" y="255"/>
                      <a:pt x="327" y="254"/>
                    </a:cubicBezTo>
                    <a:cubicBezTo>
                      <a:pt x="326" y="255"/>
                      <a:pt x="326" y="257"/>
                      <a:pt x="326" y="259"/>
                    </a:cubicBezTo>
                    <a:cubicBezTo>
                      <a:pt x="324" y="267"/>
                      <a:pt x="337" y="271"/>
                      <a:pt x="339" y="262"/>
                    </a:cubicBezTo>
                    <a:cubicBezTo>
                      <a:pt x="339" y="261"/>
                      <a:pt x="340" y="260"/>
                      <a:pt x="340" y="259"/>
                    </a:cubicBezTo>
                    <a:cubicBezTo>
                      <a:pt x="343" y="261"/>
                      <a:pt x="347" y="261"/>
                      <a:pt x="349" y="259"/>
                    </a:cubicBezTo>
                    <a:cubicBezTo>
                      <a:pt x="351" y="260"/>
                      <a:pt x="354" y="261"/>
                      <a:pt x="357" y="260"/>
                    </a:cubicBezTo>
                    <a:cubicBezTo>
                      <a:pt x="338" y="271"/>
                      <a:pt x="308" y="275"/>
                      <a:pt x="294" y="278"/>
                    </a:cubicBezTo>
                    <a:close/>
                    <a:moveTo>
                      <a:pt x="378" y="205"/>
                    </a:moveTo>
                    <a:cubicBezTo>
                      <a:pt x="376" y="203"/>
                      <a:pt x="375" y="202"/>
                      <a:pt x="373" y="202"/>
                    </a:cubicBezTo>
                    <a:cubicBezTo>
                      <a:pt x="375" y="201"/>
                      <a:pt x="377" y="200"/>
                      <a:pt x="379" y="199"/>
                    </a:cubicBezTo>
                    <a:cubicBezTo>
                      <a:pt x="379" y="201"/>
                      <a:pt x="378" y="203"/>
                      <a:pt x="378" y="205"/>
                    </a:cubicBezTo>
                    <a:close/>
                    <a:moveTo>
                      <a:pt x="364" y="207"/>
                    </a:moveTo>
                    <a:cubicBezTo>
                      <a:pt x="363" y="209"/>
                      <a:pt x="363" y="211"/>
                      <a:pt x="362" y="214"/>
                    </a:cubicBezTo>
                    <a:cubicBezTo>
                      <a:pt x="360" y="214"/>
                      <a:pt x="357" y="216"/>
                      <a:pt x="357" y="219"/>
                    </a:cubicBezTo>
                    <a:cubicBezTo>
                      <a:pt x="354" y="219"/>
                      <a:pt x="352" y="220"/>
                      <a:pt x="350" y="222"/>
                    </a:cubicBezTo>
                    <a:cubicBezTo>
                      <a:pt x="349" y="223"/>
                      <a:pt x="349" y="224"/>
                      <a:pt x="348" y="225"/>
                    </a:cubicBezTo>
                    <a:cubicBezTo>
                      <a:pt x="345" y="220"/>
                      <a:pt x="337" y="220"/>
                      <a:pt x="335" y="227"/>
                    </a:cubicBezTo>
                    <a:cubicBezTo>
                      <a:pt x="335" y="228"/>
                      <a:pt x="335" y="229"/>
                      <a:pt x="334" y="230"/>
                    </a:cubicBezTo>
                    <a:cubicBezTo>
                      <a:pt x="332" y="229"/>
                      <a:pt x="329" y="230"/>
                      <a:pt x="327" y="233"/>
                    </a:cubicBezTo>
                    <a:cubicBezTo>
                      <a:pt x="325" y="235"/>
                      <a:pt x="323" y="237"/>
                      <a:pt x="322" y="239"/>
                    </a:cubicBezTo>
                    <a:cubicBezTo>
                      <a:pt x="322" y="238"/>
                      <a:pt x="321" y="237"/>
                      <a:pt x="321" y="236"/>
                    </a:cubicBezTo>
                    <a:cubicBezTo>
                      <a:pt x="321" y="231"/>
                      <a:pt x="313" y="228"/>
                      <a:pt x="310" y="233"/>
                    </a:cubicBezTo>
                    <a:cubicBezTo>
                      <a:pt x="309" y="236"/>
                      <a:pt x="307" y="239"/>
                      <a:pt x="305" y="242"/>
                    </a:cubicBezTo>
                    <a:cubicBezTo>
                      <a:pt x="303" y="239"/>
                      <a:pt x="298" y="238"/>
                      <a:pt x="296" y="242"/>
                    </a:cubicBezTo>
                    <a:cubicBezTo>
                      <a:pt x="295" y="240"/>
                      <a:pt x="294" y="239"/>
                      <a:pt x="292" y="239"/>
                    </a:cubicBezTo>
                    <a:cubicBezTo>
                      <a:pt x="309" y="231"/>
                      <a:pt x="324" y="223"/>
                      <a:pt x="331" y="220"/>
                    </a:cubicBezTo>
                    <a:cubicBezTo>
                      <a:pt x="341" y="216"/>
                      <a:pt x="352" y="211"/>
                      <a:pt x="364" y="206"/>
                    </a:cubicBezTo>
                    <a:cubicBezTo>
                      <a:pt x="364" y="206"/>
                      <a:pt x="364" y="207"/>
                      <a:pt x="364" y="207"/>
                    </a:cubicBezTo>
                    <a:close/>
                    <a:moveTo>
                      <a:pt x="360" y="259"/>
                    </a:moveTo>
                    <a:cubicBezTo>
                      <a:pt x="361" y="258"/>
                      <a:pt x="361" y="257"/>
                      <a:pt x="362" y="255"/>
                    </a:cubicBezTo>
                    <a:cubicBezTo>
                      <a:pt x="362" y="254"/>
                      <a:pt x="363" y="252"/>
                      <a:pt x="363" y="251"/>
                    </a:cubicBezTo>
                    <a:cubicBezTo>
                      <a:pt x="367" y="252"/>
                      <a:pt x="371" y="250"/>
                      <a:pt x="372" y="246"/>
                    </a:cubicBezTo>
                    <a:cubicBezTo>
                      <a:pt x="372" y="243"/>
                      <a:pt x="373" y="240"/>
                      <a:pt x="374" y="237"/>
                    </a:cubicBezTo>
                    <a:cubicBezTo>
                      <a:pt x="374" y="237"/>
                      <a:pt x="374" y="237"/>
                      <a:pt x="374" y="237"/>
                    </a:cubicBezTo>
                    <a:cubicBezTo>
                      <a:pt x="374" y="236"/>
                      <a:pt x="374" y="236"/>
                      <a:pt x="375" y="236"/>
                    </a:cubicBezTo>
                    <a:cubicBezTo>
                      <a:pt x="374" y="238"/>
                      <a:pt x="374" y="240"/>
                      <a:pt x="374" y="242"/>
                    </a:cubicBezTo>
                    <a:cubicBezTo>
                      <a:pt x="372" y="249"/>
                      <a:pt x="367" y="254"/>
                      <a:pt x="360" y="259"/>
                    </a:cubicBezTo>
                    <a:close/>
                    <a:moveTo>
                      <a:pt x="331" y="206"/>
                    </a:moveTo>
                    <a:cubicBezTo>
                      <a:pt x="313" y="213"/>
                      <a:pt x="294" y="221"/>
                      <a:pt x="276" y="228"/>
                    </a:cubicBezTo>
                    <a:cubicBezTo>
                      <a:pt x="263" y="233"/>
                      <a:pt x="239" y="245"/>
                      <a:pt x="222" y="246"/>
                    </a:cubicBezTo>
                    <a:cubicBezTo>
                      <a:pt x="224" y="242"/>
                      <a:pt x="225" y="237"/>
                      <a:pt x="226" y="233"/>
                    </a:cubicBezTo>
                    <a:cubicBezTo>
                      <a:pt x="226" y="232"/>
                      <a:pt x="226" y="232"/>
                      <a:pt x="226" y="231"/>
                    </a:cubicBezTo>
                    <a:cubicBezTo>
                      <a:pt x="226" y="231"/>
                      <a:pt x="226" y="231"/>
                      <a:pt x="226" y="231"/>
                    </a:cubicBezTo>
                    <a:cubicBezTo>
                      <a:pt x="226" y="231"/>
                      <a:pt x="226" y="231"/>
                      <a:pt x="226" y="231"/>
                    </a:cubicBezTo>
                    <a:cubicBezTo>
                      <a:pt x="226" y="230"/>
                      <a:pt x="226" y="230"/>
                      <a:pt x="226" y="229"/>
                    </a:cubicBezTo>
                    <a:cubicBezTo>
                      <a:pt x="226" y="229"/>
                      <a:pt x="226" y="229"/>
                      <a:pt x="226" y="229"/>
                    </a:cubicBezTo>
                    <a:cubicBezTo>
                      <a:pt x="227" y="231"/>
                      <a:pt x="230" y="231"/>
                      <a:pt x="232" y="230"/>
                    </a:cubicBezTo>
                    <a:cubicBezTo>
                      <a:pt x="260" y="211"/>
                      <a:pt x="294" y="203"/>
                      <a:pt x="324" y="188"/>
                    </a:cubicBezTo>
                    <a:cubicBezTo>
                      <a:pt x="366" y="168"/>
                      <a:pt x="420" y="143"/>
                      <a:pt x="454" y="109"/>
                    </a:cubicBezTo>
                    <a:cubicBezTo>
                      <a:pt x="443" y="165"/>
                      <a:pt x="379" y="185"/>
                      <a:pt x="331" y="2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3" name="Freeform 389"/>
              <p:cNvSpPr>
                <a:spLocks noEditPoints="1"/>
              </p:cNvSpPr>
              <p:nvPr/>
            </p:nvSpPr>
            <p:spPr bwMode="auto">
              <a:xfrm>
                <a:off x="589" y="2839"/>
                <a:ext cx="550" cy="1008"/>
              </a:xfrm>
              <a:custGeom>
                <a:avLst/>
                <a:gdLst>
                  <a:gd name="T0" fmla="*/ 222 w 273"/>
                  <a:gd name="T1" fmla="*/ 182 h 500"/>
                  <a:gd name="T2" fmla="*/ 188 w 273"/>
                  <a:gd name="T3" fmla="*/ 175 h 500"/>
                  <a:gd name="T4" fmla="*/ 185 w 273"/>
                  <a:gd name="T5" fmla="*/ 164 h 500"/>
                  <a:gd name="T6" fmla="*/ 160 w 273"/>
                  <a:gd name="T7" fmla="*/ 117 h 500"/>
                  <a:gd name="T8" fmla="*/ 145 w 273"/>
                  <a:gd name="T9" fmla="*/ 172 h 500"/>
                  <a:gd name="T10" fmla="*/ 138 w 273"/>
                  <a:gd name="T11" fmla="*/ 284 h 500"/>
                  <a:gd name="T12" fmla="*/ 142 w 273"/>
                  <a:gd name="T13" fmla="*/ 62 h 500"/>
                  <a:gd name="T14" fmla="*/ 135 w 273"/>
                  <a:gd name="T15" fmla="*/ 5 h 500"/>
                  <a:gd name="T16" fmla="*/ 119 w 273"/>
                  <a:gd name="T17" fmla="*/ 80 h 500"/>
                  <a:gd name="T18" fmla="*/ 128 w 273"/>
                  <a:gd name="T19" fmla="*/ 196 h 500"/>
                  <a:gd name="T20" fmla="*/ 72 w 273"/>
                  <a:gd name="T21" fmla="*/ 148 h 500"/>
                  <a:gd name="T22" fmla="*/ 71 w 273"/>
                  <a:gd name="T23" fmla="*/ 195 h 500"/>
                  <a:gd name="T24" fmla="*/ 59 w 273"/>
                  <a:gd name="T25" fmla="*/ 153 h 500"/>
                  <a:gd name="T26" fmla="*/ 73 w 273"/>
                  <a:gd name="T27" fmla="*/ 143 h 500"/>
                  <a:gd name="T28" fmla="*/ 64 w 273"/>
                  <a:gd name="T29" fmla="*/ 82 h 500"/>
                  <a:gd name="T30" fmla="*/ 51 w 273"/>
                  <a:gd name="T31" fmla="*/ 85 h 500"/>
                  <a:gd name="T32" fmla="*/ 38 w 273"/>
                  <a:gd name="T33" fmla="*/ 88 h 500"/>
                  <a:gd name="T34" fmla="*/ 33 w 273"/>
                  <a:gd name="T35" fmla="*/ 109 h 500"/>
                  <a:gd name="T36" fmla="*/ 41 w 273"/>
                  <a:gd name="T37" fmla="*/ 146 h 500"/>
                  <a:gd name="T38" fmla="*/ 48 w 273"/>
                  <a:gd name="T39" fmla="*/ 152 h 500"/>
                  <a:gd name="T40" fmla="*/ 65 w 273"/>
                  <a:gd name="T41" fmla="*/ 226 h 500"/>
                  <a:gd name="T42" fmla="*/ 40 w 273"/>
                  <a:gd name="T43" fmla="*/ 201 h 500"/>
                  <a:gd name="T44" fmla="*/ 39 w 273"/>
                  <a:gd name="T45" fmla="*/ 192 h 500"/>
                  <a:gd name="T46" fmla="*/ 5 w 273"/>
                  <a:gd name="T47" fmla="*/ 206 h 500"/>
                  <a:gd name="T48" fmla="*/ 42 w 273"/>
                  <a:gd name="T49" fmla="*/ 310 h 500"/>
                  <a:gd name="T50" fmla="*/ 56 w 273"/>
                  <a:gd name="T51" fmla="*/ 483 h 500"/>
                  <a:gd name="T52" fmla="*/ 45 w 273"/>
                  <a:gd name="T53" fmla="*/ 316 h 500"/>
                  <a:gd name="T54" fmla="*/ 31 w 273"/>
                  <a:gd name="T55" fmla="*/ 207 h 500"/>
                  <a:gd name="T56" fmla="*/ 52 w 273"/>
                  <a:gd name="T57" fmla="*/ 324 h 500"/>
                  <a:gd name="T58" fmla="*/ 104 w 273"/>
                  <a:gd name="T59" fmla="*/ 332 h 500"/>
                  <a:gd name="T60" fmla="*/ 168 w 273"/>
                  <a:gd name="T61" fmla="*/ 472 h 500"/>
                  <a:gd name="T62" fmla="*/ 78 w 273"/>
                  <a:gd name="T63" fmla="*/ 478 h 500"/>
                  <a:gd name="T64" fmla="*/ 181 w 273"/>
                  <a:gd name="T65" fmla="*/ 479 h 500"/>
                  <a:gd name="T66" fmla="*/ 194 w 273"/>
                  <a:gd name="T67" fmla="*/ 306 h 500"/>
                  <a:gd name="T68" fmla="*/ 192 w 273"/>
                  <a:gd name="T69" fmla="*/ 291 h 500"/>
                  <a:gd name="T70" fmla="*/ 272 w 273"/>
                  <a:gd name="T71" fmla="*/ 149 h 500"/>
                  <a:gd name="T72" fmla="*/ 12 w 273"/>
                  <a:gd name="T73" fmla="*/ 202 h 500"/>
                  <a:gd name="T74" fmla="*/ 20 w 273"/>
                  <a:gd name="T75" fmla="*/ 198 h 500"/>
                  <a:gd name="T76" fmla="*/ 77 w 273"/>
                  <a:gd name="T77" fmla="*/ 246 h 500"/>
                  <a:gd name="T78" fmla="*/ 70 w 273"/>
                  <a:gd name="T79" fmla="*/ 205 h 500"/>
                  <a:gd name="T80" fmla="*/ 85 w 273"/>
                  <a:gd name="T81" fmla="*/ 198 h 500"/>
                  <a:gd name="T82" fmla="*/ 166 w 273"/>
                  <a:gd name="T83" fmla="*/ 130 h 500"/>
                  <a:gd name="T84" fmla="*/ 152 w 273"/>
                  <a:gd name="T85" fmla="*/ 167 h 500"/>
                  <a:gd name="T86" fmla="*/ 137 w 273"/>
                  <a:gd name="T87" fmla="*/ 291 h 500"/>
                  <a:gd name="T88" fmla="*/ 154 w 273"/>
                  <a:gd name="T89" fmla="*/ 296 h 500"/>
                  <a:gd name="T90" fmla="*/ 159 w 273"/>
                  <a:gd name="T91" fmla="*/ 318 h 500"/>
                  <a:gd name="T92" fmla="*/ 180 w 273"/>
                  <a:gd name="T93" fmla="*/ 177 h 500"/>
                  <a:gd name="T94" fmla="*/ 185 w 273"/>
                  <a:gd name="T95" fmla="*/ 298 h 500"/>
                  <a:gd name="T96" fmla="*/ 193 w 273"/>
                  <a:gd name="T97" fmla="*/ 280 h 500"/>
                  <a:gd name="T98" fmla="*/ 226 w 273"/>
                  <a:gd name="T99" fmla="*/ 193 h 500"/>
                  <a:gd name="T100" fmla="*/ 231 w 273"/>
                  <a:gd name="T101" fmla="*/ 18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3" h="500">
                    <a:moveTo>
                      <a:pt x="264" y="143"/>
                    </a:moveTo>
                    <a:cubicBezTo>
                      <a:pt x="248" y="153"/>
                      <a:pt x="237" y="168"/>
                      <a:pt x="223" y="180"/>
                    </a:cubicBezTo>
                    <a:cubicBezTo>
                      <a:pt x="222" y="180"/>
                      <a:pt x="222" y="181"/>
                      <a:pt x="222" y="182"/>
                    </a:cubicBezTo>
                    <a:cubicBezTo>
                      <a:pt x="214" y="186"/>
                      <a:pt x="208" y="198"/>
                      <a:pt x="204" y="205"/>
                    </a:cubicBezTo>
                    <a:cubicBezTo>
                      <a:pt x="200" y="211"/>
                      <a:pt x="196" y="218"/>
                      <a:pt x="192" y="225"/>
                    </a:cubicBezTo>
                    <a:cubicBezTo>
                      <a:pt x="191" y="208"/>
                      <a:pt x="190" y="192"/>
                      <a:pt x="188" y="175"/>
                    </a:cubicBezTo>
                    <a:cubicBezTo>
                      <a:pt x="189" y="175"/>
                      <a:pt x="189" y="175"/>
                      <a:pt x="190" y="175"/>
                    </a:cubicBezTo>
                    <a:cubicBezTo>
                      <a:pt x="195" y="172"/>
                      <a:pt x="192" y="165"/>
                      <a:pt x="187" y="164"/>
                    </a:cubicBezTo>
                    <a:cubicBezTo>
                      <a:pt x="187" y="164"/>
                      <a:pt x="186" y="164"/>
                      <a:pt x="185" y="164"/>
                    </a:cubicBezTo>
                    <a:cubicBezTo>
                      <a:pt x="185" y="164"/>
                      <a:pt x="184" y="164"/>
                      <a:pt x="183" y="164"/>
                    </a:cubicBezTo>
                    <a:cubicBezTo>
                      <a:pt x="183" y="147"/>
                      <a:pt x="178" y="130"/>
                      <a:pt x="168" y="116"/>
                    </a:cubicBezTo>
                    <a:cubicBezTo>
                      <a:pt x="166" y="113"/>
                      <a:pt x="161" y="113"/>
                      <a:pt x="160" y="117"/>
                    </a:cubicBezTo>
                    <a:cubicBezTo>
                      <a:pt x="154" y="134"/>
                      <a:pt x="154" y="153"/>
                      <a:pt x="145" y="169"/>
                    </a:cubicBezTo>
                    <a:cubicBezTo>
                      <a:pt x="145" y="169"/>
                      <a:pt x="145" y="170"/>
                      <a:pt x="145" y="171"/>
                    </a:cubicBezTo>
                    <a:cubicBezTo>
                      <a:pt x="145" y="171"/>
                      <a:pt x="145" y="172"/>
                      <a:pt x="145" y="172"/>
                    </a:cubicBezTo>
                    <a:cubicBezTo>
                      <a:pt x="145" y="211"/>
                      <a:pt x="153" y="248"/>
                      <a:pt x="154" y="286"/>
                    </a:cubicBezTo>
                    <a:cubicBezTo>
                      <a:pt x="150" y="285"/>
                      <a:pt x="145" y="285"/>
                      <a:pt x="142" y="284"/>
                    </a:cubicBezTo>
                    <a:cubicBezTo>
                      <a:pt x="140" y="284"/>
                      <a:pt x="139" y="284"/>
                      <a:pt x="138" y="284"/>
                    </a:cubicBezTo>
                    <a:cubicBezTo>
                      <a:pt x="148" y="219"/>
                      <a:pt x="136" y="146"/>
                      <a:pt x="135" y="82"/>
                    </a:cubicBezTo>
                    <a:cubicBezTo>
                      <a:pt x="135" y="80"/>
                      <a:pt x="134" y="78"/>
                      <a:pt x="132" y="77"/>
                    </a:cubicBezTo>
                    <a:cubicBezTo>
                      <a:pt x="137" y="74"/>
                      <a:pt x="140" y="68"/>
                      <a:pt x="142" y="62"/>
                    </a:cubicBezTo>
                    <a:cubicBezTo>
                      <a:pt x="148" y="47"/>
                      <a:pt x="144" y="29"/>
                      <a:pt x="135" y="16"/>
                    </a:cubicBezTo>
                    <a:cubicBezTo>
                      <a:pt x="134" y="15"/>
                      <a:pt x="132" y="14"/>
                      <a:pt x="131" y="14"/>
                    </a:cubicBezTo>
                    <a:cubicBezTo>
                      <a:pt x="132" y="11"/>
                      <a:pt x="133" y="8"/>
                      <a:pt x="135" y="5"/>
                    </a:cubicBezTo>
                    <a:cubicBezTo>
                      <a:pt x="136" y="3"/>
                      <a:pt x="132" y="0"/>
                      <a:pt x="131" y="3"/>
                    </a:cubicBezTo>
                    <a:cubicBezTo>
                      <a:pt x="121" y="17"/>
                      <a:pt x="110" y="31"/>
                      <a:pt x="105" y="48"/>
                    </a:cubicBezTo>
                    <a:cubicBezTo>
                      <a:pt x="102" y="59"/>
                      <a:pt x="105" y="76"/>
                      <a:pt x="119" y="80"/>
                    </a:cubicBezTo>
                    <a:cubicBezTo>
                      <a:pt x="122" y="80"/>
                      <a:pt x="124" y="80"/>
                      <a:pt x="126" y="80"/>
                    </a:cubicBezTo>
                    <a:cubicBezTo>
                      <a:pt x="125" y="81"/>
                      <a:pt x="125" y="81"/>
                      <a:pt x="125" y="82"/>
                    </a:cubicBezTo>
                    <a:cubicBezTo>
                      <a:pt x="125" y="120"/>
                      <a:pt x="126" y="158"/>
                      <a:pt x="128" y="196"/>
                    </a:cubicBezTo>
                    <a:cubicBezTo>
                      <a:pt x="129" y="237"/>
                      <a:pt x="125" y="278"/>
                      <a:pt x="126" y="318"/>
                    </a:cubicBezTo>
                    <a:cubicBezTo>
                      <a:pt x="114" y="260"/>
                      <a:pt x="96" y="203"/>
                      <a:pt x="77" y="147"/>
                    </a:cubicBezTo>
                    <a:cubicBezTo>
                      <a:pt x="76" y="144"/>
                      <a:pt x="71" y="145"/>
                      <a:pt x="72" y="148"/>
                    </a:cubicBezTo>
                    <a:cubicBezTo>
                      <a:pt x="75" y="162"/>
                      <a:pt x="79" y="176"/>
                      <a:pt x="83" y="190"/>
                    </a:cubicBezTo>
                    <a:cubicBezTo>
                      <a:pt x="82" y="190"/>
                      <a:pt x="82" y="190"/>
                      <a:pt x="81" y="190"/>
                    </a:cubicBezTo>
                    <a:cubicBezTo>
                      <a:pt x="78" y="192"/>
                      <a:pt x="74" y="193"/>
                      <a:pt x="71" y="195"/>
                    </a:cubicBezTo>
                    <a:cubicBezTo>
                      <a:pt x="68" y="196"/>
                      <a:pt x="64" y="198"/>
                      <a:pt x="63" y="201"/>
                    </a:cubicBezTo>
                    <a:cubicBezTo>
                      <a:pt x="58" y="184"/>
                      <a:pt x="55" y="167"/>
                      <a:pt x="58" y="153"/>
                    </a:cubicBezTo>
                    <a:cubicBezTo>
                      <a:pt x="58" y="153"/>
                      <a:pt x="58" y="153"/>
                      <a:pt x="59" y="153"/>
                    </a:cubicBezTo>
                    <a:cubicBezTo>
                      <a:pt x="61" y="152"/>
                      <a:pt x="63" y="152"/>
                      <a:pt x="66" y="152"/>
                    </a:cubicBezTo>
                    <a:cubicBezTo>
                      <a:pt x="67" y="151"/>
                      <a:pt x="68" y="150"/>
                      <a:pt x="68" y="149"/>
                    </a:cubicBezTo>
                    <a:cubicBezTo>
                      <a:pt x="71" y="148"/>
                      <a:pt x="73" y="146"/>
                      <a:pt x="73" y="143"/>
                    </a:cubicBezTo>
                    <a:cubicBezTo>
                      <a:pt x="73" y="123"/>
                      <a:pt x="76" y="102"/>
                      <a:pt x="75" y="82"/>
                    </a:cubicBezTo>
                    <a:cubicBezTo>
                      <a:pt x="74" y="75"/>
                      <a:pt x="65" y="75"/>
                      <a:pt x="64" y="82"/>
                    </a:cubicBezTo>
                    <a:cubicBezTo>
                      <a:pt x="64" y="82"/>
                      <a:pt x="64" y="82"/>
                      <a:pt x="64" y="82"/>
                    </a:cubicBezTo>
                    <a:cubicBezTo>
                      <a:pt x="60" y="79"/>
                      <a:pt x="53" y="81"/>
                      <a:pt x="53" y="87"/>
                    </a:cubicBezTo>
                    <a:cubicBezTo>
                      <a:pt x="54" y="89"/>
                      <a:pt x="54" y="91"/>
                      <a:pt x="54" y="93"/>
                    </a:cubicBezTo>
                    <a:cubicBezTo>
                      <a:pt x="53" y="91"/>
                      <a:pt x="52" y="88"/>
                      <a:pt x="51" y="85"/>
                    </a:cubicBezTo>
                    <a:cubicBezTo>
                      <a:pt x="48" y="78"/>
                      <a:pt x="38" y="81"/>
                      <a:pt x="39" y="89"/>
                    </a:cubicBezTo>
                    <a:cubicBezTo>
                      <a:pt x="39" y="90"/>
                      <a:pt x="40" y="91"/>
                      <a:pt x="40" y="92"/>
                    </a:cubicBezTo>
                    <a:cubicBezTo>
                      <a:pt x="39" y="91"/>
                      <a:pt x="39" y="89"/>
                      <a:pt x="38" y="88"/>
                    </a:cubicBezTo>
                    <a:cubicBezTo>
                      <a:pt x="36" y="81"/>
                      <a:pt x="25" y="84"/>
                      <a:pt x="27" y="91"/>
                    </a:cubicBezTo>
                    <a:cubicBezTo>
                      <a:pt x="28" y="93"/>
                      <a:pt x="29" y="96"/>
                      <a:pt x="30" y="98"/>
                    </a:cubicBezTo>
                    <a:cubicBezTo>
                      <a:pt x="31" y="102"/>
                      <a:pt x="32" y="106"/>
                      <a:pt x="33" y="109"/>
                    </a:cubicBezTo>
                    <a:cubicBezTo>
                      <a:pt x="29" y="103"/>
                      <a:pt x="26" y="96"/>
                      <a:pt x="23" y="89"/>
                    </a:cubicBezTo>
                    <a:cubicBezTo>
                      <a:pt x="20" y="83"/>
                      <a:pt x="11" y="88"/>
                      <a:pt x="14" y="94"/>
                    </a:cubicBezTo>
                    <a:cubicBezTo>
                      <a:pt x="22" y="111"/>
                      <a:pt x="29" y="131"/>
                      <a:pt x="41" y="146"/>
                    </a:cubicBezTo>
                    <a:cubicBezTo>
                      <a:pt x="42" y="147"/>
                      <a:pt x="42" y="147"/>
                      <a:pt x="43" y="148"/>
                    </a:cubicBezTo>
                    <a:cubicBezTo>
                      <a:pt x="44" y="149"/>
                      <a:pt x="44" y="150"/>
                      <a:pt x="46" y="150"/>
                    </a:cubicBezTo>
                    <a:cubicBezTo>
                      <a:pt x="46" y="151"/>
                      <a:pt x="47" y="152"/>
                      <a:pt x="48" y="152"/>
                    </a:cubicBezTo>
                    <a:cubicBezTo>
                      <a:pt x="49" y="153"/>
                      <a:pt x="50" y="153"/>
                      <a:pt x="51" y="153"/>
                    </a:cubicBezTo>
                    <a:cubicBezTo>
                      <a:pt x="51" y="154"/>
                      <a:pt x="52" y="155"/>
                      <a:pt x="53" y="156"/>
                    </a:cubicBezTo>
                    <a:cubicBezTo>
                      <a:pt x="46" y="176"/>
                      <a:pt x="60" y="209"/>
                      <a:pt x="65" y="226"/>
                    </a:cubicBezTo>
                    <a:cubicBezTo>
                      <a:pt x="73" y="257"/>
                      <a:pt x="81" y="289"/>
                      <a:pt x="92" y="319"/>
                    </a:cubicBezTo>
                    <a:cubicBezTo>
                      <a:pt x="87" y="318"/>
                      <a:pt x="81" y="318"/>
                      <a:pt x="76" y="318"/>
                    </a:cubicBezTo>
                    <a:cubicBezTo>
                      <a:pt x="73" y="277"/>
                      <a:pt x="57" y="238"/>
                      <a:pt x="40" y="201"/>
                    </a:cubicBezTo>
                    <a:cubicBezTo>
                      <a:pt x="40" y="200"/>
                      <a:pt x="39" y="199"/>
                      <a:pt x="38" y="199"/>
                    </a:cubicBezTo>
                    <a:cubicBezTo>
                      <a:pt x="38" y="198"/>
                      <a:pt x="38" y="197"/>
                      <a:pt x="37" y="197"/>
                    </a:cubicBezTo>
                    <a:cubicBezTo>
                      <a:pt x="39" y="196"/>
                      <a:pt x="40" y="194"/>
                      <a:pt x="39" y="192"/>
                    </a:cubicBezTo>
                    <a:cubicBezTo>
                      <a:pt x="31" y="179"/>
                      <a:pt x="22" y="167"/>
                      <a:pt x="10" y="156"/>
                    </a:cubicBezTo>
                    <a:cubicBezTo>
                      <a:pt x="7" y="154"/>
                      <a:pt x="0" y="155"/>
                      <a:pt x="1" y="160"/>
                    </a:cubicBezTo>
                    <a:cubicBezTo>
                      <a:pt x="3" y="175"/>
                      <a:pt x="3" y="191"/>
                      <a:pt x="5" y="206"/>
                    </a:cubicBezTo>
                    <a:cubicBezTo>
                      <a:pt x="5" y="208"/>
                      <a:pt x="6" y="208"/>
                      <a:pt x="7" y="209"/>
                    </a:cubicBezTo>
                    <a:cubicBezTo>
                      <a:pt x="7" y="209"/>
                      <a:pt x="6" y="210"/>
                      <a:pt x="7" y="210"/>
                    </a:cubicBezTo>
                    <a:cubicBezTo>
                      <a:pt x="15" y="244"/>
                      <a:pt x="28" y="277"/>
                      <a:pt x="42" y="310"/>
                    </a:cubicBezTo>
                    <a:cubicBezTo>
                      <a:pt x="41" y="310"/>
                      <a:pt x="41" y="310"/>
                      <a:pt x="41" y="310"/>
                    </a:cubicBezTo>
                    <a:cubicBezTo>
                      <a:pt x="27" y="330"/>
                      <a:pt x="33" y="368"/>
                      <a:pt x="35" y="391"/>
                    </a:cubicBezTo>
                    <a:cubicBezTo>
                      <a:pt x="37" y="419"/>
                      <a:pt x="39" y="459"/>
                      <a:pt x="56" y="483"/>
                    </a:cubicBezTo>
                    <a:cubicBezTo>
                      <a:pt x="58" y="487"/>
                      <a:pt x="64" y="486"/>
                      <a:pt x="64" y="481"/>
                    </a:cubicBezTo>
                    <a:cubicBezTo>
                      <a:pt x="62" y="456"/>
                      <a:pt x="52" y="431"/>
                      <a:pt x="49" y="406"/>
                    </a:cubicBezTo>
                    <a:cubicBezTo>
                      <a:pt x="44" y="376"/>
                      <a:pt x="46" y="346"/>
                      <a:pt x="45" y="316"/>
                    </a:cubicBezTo>
                    <a:cubicBezTo>
                      <a:pt x="47" y="319"/>
                      <a:pt x="52" y="316"/>
                      <a:pt x="51" y="312"/>
                    </a:cubicBezTo>
                    <a:cubicBezTo>
                      <a:pt x="42" y="279"/>
                      <a:pt x="32" y="244"/>
                      <a:pt x="17" y="212"/>
                    </a:cubicBezTo>
                    <a:cubicBezTo>
                      <a:pt x="22" y="211"/>
                      <a:pt x="26" y="209"/>
                      <a:pt x="31" y="207"/>
                    </a:cubicBezTo>
                    <a:cubicBezTo>
                      <a:pt x="45" y="243"/>
                      <a:pt x="60" y="280"/>
                      <a:pt x="67" y="318"/>
                    </a:cubicBezTo>
                    <a:cubicBezTo>
                      <a:pt x="61" y="319"/>
                      <a:pt x="56" y="320"/>
                      <a:pt x="52" y="322"/>
                    </a:cubicBezTo>
                    <a:cubicBezTo>
                      <a:pt x="51" y="322"/>
                      <a:pt x="51" y="323"/>
                      <a:pt x="52" y="324"/>
                    </a:cubicBezTo>
                    <a:cubicBezTo>
                      <a:pt x="61" y="332"/>
                      <a:pt x="81" y="332"/>
                      <a:pt x="97" y="332"/>
                    </a:cubicBezTo>
                    <a:cubicBezTo>
                      <a:pt x="97" y="333"/>
                      <a:pt x="98" y="333"/>
                      <a:pt x="98" y="334"/>
                    </a:cubicBezTo>
                    <a:cubicBezTo>
                      <a:pt x="99" y="337"/>
                      <a:pt x="105" y="336"/>
                      <a:pt x="104" y="332"/>
                    </a:cubicBezTo>
                    <a:cubicBezTo>
                      <a:pt x="108" y="332"/>
                      <a:pt x="112" y="332"/>
                      <a:pt x="115" y="332"/>
                    </a:cubicBezTo>
                    <a:cubicBezTo>
                      <a:pt x="138" y="332"/>
                      <a:pt x="171" y="334"/>
                      <a:pt x="193" y="323"/>
                    </a:cubicBezTo>
                    <a:cubicBezTo>
                      <a:pt x="189" y="373"/>
                      <a:pt x="181" y="423"/>
                      <a:pt x="168" y="472"/>
                    </a:cubicBezTo>
                    <a:cubicBezTo>
                      <a:pt x="168" y="473"/>
                      <a:pt x="168" y="473"/>
                      <a:pt x="168" y="474"/>
                    </a:cubicBezTo>
                    <a:cubicBezTo>
                      <a:pt x="155" y="479"/>
                      <a:pt x="144" y="485"/>
                      <a:pt x="128" y="485"/>
                    </a:cubicBezTo>
                    <a:cubicBezTo>
                      <a:pt x="112" y="486"/>
                      <a:pt x="93" y="483"/>
                      <a:pt x="78" y="478"/>
                    </a:cubicBezTo>
                    <a:cubicBezTo>
                      <a:pt x="74" y="476"/>
                      <a:pt x="72" y="482"/>
                      <a:pt x="75" y="484"/>
                    </a:cubicBezTo>
                    <a:cubicBezTo>
                      <a:pt x="94" y="495"/>
                      <a:pt x="112" y="500"/>
                      <a:pt x="134" y="499"/>
                    </a:cubicBezTo>
                    <a:cubicBezTo>
                      <a:pt x="150" y="498"/>
                      <a:pt x="172" y="494"/>
                      <a:pt x="181" y="479"/>
                    </a:cubicBezTo>
                    <a:cubicBezTo>
                      <a:pt x="182" y="477"/>
                      <a:pt x="182" y="475"/>
                      <a:pt x="181" y="473"/>
                    </a:cubicBezTo>
                    <a:cubicBezTo>
                      <a:pt x="196" y="419"/>
                      <a:pt x="204" y="363"/>
                      <a:pt x="207" y="306"/>
                    </a:cubicBezTo>
                    <a:cubicBezTo>
                      <a:pt x="207" y="298"/>
                      <a:pt x="195" y="298"/>
                      <a:pt x="194" y="306"/>
                    </a:cubicBezTo>
                    <a:cubicBezTo>
                      <a:pt x="194" y="307"/>
                      <a:pt x="194" y="308"/>
                      <a:pt x="194" y="309"/>
                    </a:cubicBezTo>
                    <a:cubicBezTo>
                      <a:pt x="193" y="309"/>
                      <a:pt x="192" y="309"/>
                      <a:pt x="192" y="310"/>
                    </a:cubicBezTo>
                    <a:cubicBezTo>
                      <a:pt x="192" y="303"/>
                      <a:pt x="192" y="297"/>
                      <a:pt x="192" y="291"/>
                    </a:cubicBezTo>
                    <a:cubicBezTo>
                      <a:pt x="213" y="271"/>
                      <a:pt x="251" y="230"/>
                      <a:pt x="246" y="202"/>
                    </a:cubicBezTo>
                    <a:cubicBezTo>
                      <a:pt x="247" y="201"/>
                      <a:pt x="248" y="201"/>
                      <a:pt x="249" y="199"/>
                    </a:cubicBezTo>
                    <a:cubicBezTo>
                      <a:pt x="259" y="184"/>
                      <a:pt x="269" y="168"/>
                      <a:pt x="272" y="149"/>
                    </a:cubicBezTo>
                    <a:cubicBezTo>
                      <a:pt x="273" y="145"/>
                      <a:pt x="268" y="140"/>
                      <a:pt x="264" y="143"/>
                    </a:cubicBezTo>
                    <a:close/>
                    <a:moveTo>
                      <a:pt x="20" y="198"/>
                    </a:moveTo>
                    <a:cubicBezTo>
                      <a:pt x="17" y="199"/>
                      <a:pt x="15" y="201"/>
                      <a:pt x="12" y="202"/>
                    </a:cubicBezTo>
                    <a:cubicBezTo>
                      <a:pt x="13" y="192"/>
                      <a:pt x="13" y="182"/>
                      <a:pt x="13" y="173"/>
                    </a:cubicBezTo>
                    <a:cubicBezTo>
                      <a:pt x="19" y="179"/>
                      <a:pt x="25" y="186"/>
                      <a:pt x="30" y="194"/>
                    </a:cubicBezTo>
                    <a:cubicBezTo>
                      <a:pt x="27" y="195"/>
                      <a:pt x="24" y="197"/>
                      <a:pt x="20" y="198"/>
                    </a:cubicBezTo>
                    <a:close/>
                    <a:moveTo>
                      <a:pt x="103" y="319"/>
                    </a:moveTo>
                    <a:cubicBezTo>
                      <a:pt x="103" y="319"/>
                      <a:pt x="102" y="319"/>
                      <a:pt x="101" y="319"/>
                    </a:cubicBezTo>
                    <a:cubicBezTo>
                      <a:pt x="95" y="294"/>
                      <a:pt x="84" y="270"/>
                      <a:pt x="77" y="246"/>
                    </a:cubicBezTo>
                    <a:cubicBezTo>
                      <a:pt x="74" y="235"/>
                      <a:pt x="68" y="221"/>
                      <a:pt x="64" y="206"/>
                    </a:cubicBezTo>
                    <a:cubicBezTo>
                      <a:pt x="65" y="206"/>
                      <a:pt x="66" y="206"/>
                      <a:pt x="68" y="206"/>
                    </a:cubicBezTo>
                    <a:cubicBezTo>
                      <a:pt x="68" y="205"/>
                      <a:pt x="69" y="205"/>
                      <a:pt x="70" y="205"/>
                    </a:cubicBezTo>
                    <a:cubicBezTo>
                      <a:pt x="70" y="205"/>
                      <a:pt x="71" y="205"/>
                      <a:pt x="71" y="204"/>
                    </a:cubicBezTo>
                    <a:cubicBezTo>
                      <a:pt x="72" y="204"/>
                      <a:pt x="74" y="203"/>
                      <a:pt x="75" y="202"/>
                    </a:cubicBezTo>
                    <a:cubicBezTo>
                      <a:pt x="79" y="201"/>
                      <a:pt x="82" y="200"/>
                      <a:pt x="85" y="198"/>
                    </a:cubicBezTo>
                    <a:cubicBezTo>
                      <a:pt x="97" y="239"/>
                      <a:pt x="108" y="278"/>
                      <a:pt x="118" y="319"/>
                    </a:cubicBezTo>
                    <a:cubicBezTo>
                      <a:pt x="113" y="319"/>
                      <a:pt x="108" y="319"/>
                      <a:pt x="103" y="319"/>
                    </a:cubicBezTo>
                    <a:close/>
                    <a:moveTo>
                      <a:pt x="166" y="130"/>
                    </a:moveTo>
                    <a:cubicBezTo>
                      <a:pt x="172" y="141"/>
                      <a:pt x="173" y="153"/>
                      <a:pt x="174" y="165"/>
                    </a:cubicBezTo>
                    <a:cubicBezTo>
                      <a:pt x="171" y="166"/>
                      <a:pt x="168" y="166"/>
                      <a:pt x="164" y="167"/>
                    </a:cubicBezTo>
                    <a:cubicBezTo>
                      <a:pt x="161" y="167"/>
                      <a:pt x="156" y="166"/>
                      <a:pt x="152" y="167"/>
                    </a:cubicBezTo>
                    <a:cubicBezTo>
                      <a:pt x="160" y="157"/>
                      <a:pt x="163" y="143"/>
                      <a:pt x="166" y="130"/>
                    </a:cubicBezTo>
                    <a:close/>
                    <a:moveTo>
                      <a:pt x="130" y="319"/>
                    </a:moveTo>
                    <a:cubicBezTo>
                      <a:pt x="133" y="310"/>
                      <a:pt x="135" y="301"/>
                      <a:pt x="137" y="291"/>
                    </a:cubicBezTo>
                    <a:cubicBezTo>
                      <a:pt x="137" y="292"/>
                      <a:pt x="138" y="292"/>
                      <a:pt x="139" y="292"/>
                    </a:cubicBezTo>
                    <a:cubicBezTo>
                      <a:pt x="144" y="293"/>
                      <a:pt x="148" y="294"/>
                      <a:pt x="153" y="296"/>
                    </a:cubicBezTo>
                    <a:cubicBezTo>
                      <a:pt x="153" y="296"/>
                      <a:pt x="153" y="296"/>
                      <a:pt x="154" y="296"/>
                    </a:cubicBezTo>
                    <a:cubicBezTo>
                      <a:pt x="153" y="303"/>
                      <a:pt x="153" y="311"/>
                      <a:pt x="152" y="318"/>
                    </a:cubicBezTo>
                    <a:cubicBezTo>
                      <a:pt x="145" y="319"/>
                      <a:pt x="137" y="319"/>
                      <a:pt x="130" y="319"/>
                    </a:cubicBezTo>
                    <a:close/>
                    <a:moveTo>
                      <a:pt x="159" y="318"/>
                    </a:moveTo>
                    <a:cubicBezTo>
                      <a:pt x="169" y="274"/>
                      <a:pt x="164" y="219"/>
                      <a:pt x="151" y="177"/>
                    </a:cubicBezTo>
                    <a:cubicBezTo>
                      <a:pt x="156" y="178"/>
                      <a:pt x="162" y="177"/>
                      <a:pt x="166" y="177"/>
                    </a:cubicBezTo>
                    <a:cubicBezTo>
                      <a:pt x="170" y="177"/>
                      <a:pt x="175" y="177"/>
                      <a:pt x="180" y="177"/>
                    </a:cubicBezTo>
                    <a:cubicBezTo>
                      <a:pt x="179" y="215"/>
                      <a:pt x="182" y="253"/>
                      <a:pt x="184" y="291"/>
                    </a:cubicBezTo>
                    <a:cubicBezTo>
                      <a:pt x="183" y="293"/>
                      <a:pt x="182" y="294"/>
                      <a:pt x="182" y="295"/>
                    </a:cubicBezTo>
                    <a:cubicBezTo>
                      <a:pt x="181" y="297"/>
                      <a:pt x="183" y="299"/>
                      <a:pt x="185" y="298"/>
                    </a:cubicBezTo>
                    <a:cubicBezTo>
                      <a:pt x="185" y="303"/>
                      <a:pt x="185" y="307"/>
                      <a:pt x="186" y="312"/>
                    </a:cubicBezTo>
                    <a:cubicBezTo>
                      <a:pt x="177" y="315"/>
                      <a:pt x="168" y="317"/>
                      <a:pt x="159" y="318"/>
                    </a:cubicBezTo>
                    <a:close/>
                    <a:moveTo>
                      <a:pt x="193" y="280"/>
                    </a:moveTo>
                    <a:cubicBezTo>
                      <a:pt x="193" y="267"/>
                      <a:pt x="193" y="253"/>
                      <a:pt x="193" y="240"/>
                    </a:cubicBezTo>
                    <a:cubicBezTo>
                      <a:pt x="198" y="231"/>
                      <a:pt x="204" y="222"/>
                      <a:pt x="210" y="213"/>
                    </a:cubicBezTo>
                    <a:cubicBezTo>
                      <a:pt x="214" y="207"/>
                      <a:pt x="221" y="200"/>
                      <a:pt x="226" y="193"/>
                    </a:cubicBezTo>
                    <a:cubicBezTo>
                      <a:pt x="249" y="209"/>
                      <a:pt x="213" y="253"/>
                      <a:pt x="193" y="280"/>
                    </a:cubicBezTo>
                    <a:close/>
                    <a:moveTo>
                      <a:pt x="242" y="191"/>
                    </a:moveTo>
                    <a:cubicBezTo>
                      <a:pt x="239" y="188"/>
                      <a:pt x="236" y="184"/>
                      <a:pt x="231" y="182"/>
                    </a:cubicBezTo>
                    <a:cubicBezTo>
                      <a:pt x="240" y="176"/>
                      <a:pt x="248" y="169"/>
                      <a:pt x="256" y="162"/>
                    </a:cubicBezTo>
                    <a:cubicBezTo>
                      <a:pt x="253" y="172"/>
                      <a:pt x="247" y="182"/>
                      <a:pt x="242" y="19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4" name="Freeform 390"/>
              <p:cNvSpPr>
                <a:spLocks noEditPoints="1"/>
              </p:cNvSpPr>
              <p:nvPr/>
            </p:nvSpPr>
            <p:spPr bwMode="auto">
              <a:xfrm>
                <a:off x="5098" y="-1992"/>
                <a:ext cx="103" cy="234"/>
              </a:xfrm>
              <a:custGeom>
                <a:avLst/>
                <a:gdLst>
                  <a:gd name="T0" fmla="*/ 27 w 51"/>
                  <a:gd name="T1" fmla="*/ 4 h 116"/>
                  <a:gd name="T2" fmla="*/ 16 w 51"/>
                  <a:gd name="T3" fmla="*/ 5 h 116"/>
                  <a:gd name="T4" fmla="*/ 1 w 51"/>
                  <a:gd name="T5" fmla="*/ 108 h 116"/>
                  <a:gd name="T6" fmla="*/ 9 w 51"/>
                  <a:gd name="T7" fmla="*/ 110 h 116"/>
                  <a:gd name="T8" fmla="*/ 17 w 51"/>
                  <a:gd name="T9" fmla="*/ 73 h 116"/>
                  <a:gd name="T10" fmla="*/ 24 w 51"/>
                  <a:gd name="T11" fmla="*/ 73 h 116"/>
                  <a:gd name="T12" fmla="*/ 32 w 51"/>
                  <a:gd name="T13" fmla="*/ 73 h 116"/>
                  <a:gd name="T14" fmla="*/ 36 w 51"/>
                  <a:gd name="T15" fmla="*/ 106 h 116"/>
                  <a:gd name="T16" fmla="*/ 46 w 51"/>
                  <a:gd name="T17" fmla="*/ 106 h 116"/>
                  <a:gd name="T18" fmla="*/ 27 w 51"/>
                  <a:gd name="T19" fmla="*/ 4 h 116"/>
                  <a:gd name="T20" fmla="*/ 26 w 51"/>
                  <a:gd name="T21" fmla="*/ 63 h 116"/>
                  <a:gd name="T22" fmla="*/ 19 w 51"/>
                  <a:gd name="T23" fmla="*/ 63 h 116"/>
                  <a:gd name="T24" fmla="*/ 25 w 51"/>
                  <a:gd name="T25" fmla="*/ 30 h 116"/>
                  <a:gd name="T26" fmla="*/ 31 w 51"/>
                  <a:gd name="T27" fmla="*/ 63 h 116"/>
                  <a:gd name="T28" fmla="*/ 26 w 51"/>
                  <a:gd name="T29" fmla="*/ 63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1" h="116">
                    <a:moveTo>
                      <a:pt x="27" y="4"/>
                    </a:moveTo>
                    <a:cubicBezTo>
                      <a:pt x="25" y="0"/>
                      <a:pt x="17" y="0"/>
                      <a:pt x="16" y="5"/>
                    </a:cubicBezTo>
                    <a:cubicBezTo>
                      <a:pt x="11" y="40"/>
                      <a:pt x="7" y="74"/>
                      <a:pt x="1" y="108"/>
                    </a:cubicBezTo>
                    <a:cubicBezTo>
                      <a:pt x="0" y="114"/>
                      <a:pt x="8" y="116"/>
                      <a:pt x="9" y="110"/>
                    </a:cubicBezTo>
                    <a:cubicBezTo>
                      <a:pt x="12" y="98"/>
                      <a:pt x="15" y="85"/>
                      <a:pt x="17" y="73"/>
                    </a:cubicBezTo>
                    <a:cubicBezTo>
                      <a:pt x="24" y="73"/>
                      <a:pt x="24" y="73"/>
                      <a:pt x="24" y="73"/>
                    </a:cubicBezTo>
                    <a:cubicBezTo>
                      <a:pt x="27" y="73"/>
                      <a:pt x="29" y="73"/>
                      <a:pt x="32" y="73"/>
                    </a:cubicBezTo>
                    <a:cubicBezTo>
                      <a:pt x="33" y="84"/>
                      <a:pt x="34" y="95"/>
                      <a:pt x="36" y="106"/>
                    </a:cubicBezTo>
                    <a:cubicBezTo>
                      <a:pt x="37" y="111"/>
                      <a:pt x="46" y="111"/>
                      <a:pt x="46" y="106"/>
                    </a:cubicBezTo>
                    <a:cubicBezTo>
                      <a:pt x="51" y="74"/>
                      <a:pt x="41" y="32"/>
                      <a:pt x="27" y="4"/>
                    </a:cubicBezTo>
                    <a:close/>
                    <a:moveTo>
                      <a:pt x="26" y="63"/>
                    </a:moveTo>
                    <a:cubicBezTo>
                      <a:pt x="24" y="63"/>
                      <a:pt x="21" y="63"/>
                      <a:pt x="19" y="63"/>
                    </a:cubicBezTo>
                    <a:cubicBezTo>
                      <a:pt x="21" y="52"/>
                      <a:pt x="23" y="41"/>
                      <a:pt x="25" y="30"/>
                    </a:cubicBezTo>
                    <a:cubicBezTo>
                      <a:pt x="28" y="41"/>
                      <a:pt x="30" y="52"/>
                      <a:pt x="31" y="63"/>
                    </a:cubicBezTo>
                    <a:cubicBezTo>
                      <a:pt x="29" y="63"/>
                      <a:pt x="28" y="63"/>
                      <a:pt x="26" y="6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5" name="Freeform 391"/>
              <p:cNvSpPr>
                <a:spLocks noEditPoints="1"/>
              </p:cNvSpPr>
              <p:nvPr/>
            </p:nvSpPr>
            <p:spPr bwMode="auto">
              <a:xfrm>
                <a:off x="5209" y="-2030"/>
                <a:ext cx="141" cy="262"/>
              </a:xfrm>
              <a:custGeom>
                <a:avLst/>
                <a:gdLst>
                  <a:gd name="T0" fmla="*/ 36 w 70"/>
                  <a:gd name="T1" fmla="*/ 51 h 130"/>
                  <a:gd name="T2" fmla="*/ 3 w 70"/>
                  <a:gd name="T3" fmla="*/ 21 h 130"/>
                  <a:gd name="T4" fmla="*/ 2 w 70"/>
                  <a:gd name="T5" fmla="*/ 22 h 130"/>
                  <a:gd name="T6" fmla="*/ 0 w 70"/>
                  <a:gd name="T7" fmla="*/ 26 h 130"/>
                  <a:gd name="T8" fmla="*/ 12 w 70"/>
                  <a:gd name="T9" fmla="*/ 121 h 130"/>
                  <a:gd name="T10" fmla="*/ 17 w 70"/>
                  <a:gd name="T11" fmla="*/ 125 h 130"/>
                  <a:gd name="T12" fmla="*/ 18 w 70"/>
                  <a:gd name="T13" fmla="*/ 125 h 130"/>
                  <a:gd name="T14" fmla="*/ 36 w 70"/>
                  <a:gd name="T15" fmla="*/ 51 h 130"/>
                  <a:gd name="T16" fmla="*/ 19 w 70"/>
                  <a:gd name="T17" fmla="*/ 47 h 130"/>
                  <a:gd name="T18" fmla="*/ 15 w 70"/>
                  <a:gd name="T19" fmla="*/ 49 h 130"/>
                  <a:gd name="T20" fmla="*/ 12 w 70"/>
                  <a:gd name="T21" fmla="*/ 26 h 130"/>
                  <a:gd name="T22" fmla="*/ 19 w 70"/>
                  <a:gd name="T23" fmla="*/ 47 h 130"/>
                  <a:gd name="T24" fmla="*/ 20 w 70"/>
                  <a:gd name="T25" fmla="*/ 112 h 130"/>
                  <a:gd name="T26" fmla="*/ 16 w 70"/>
                  <a:gd name="T27" fmla="*/ 57 h 130"/>
                  <a:gd name="T28" fmla="*/ 20 w 70"/>
                  <a:gd name="T29" fmla="*/ 59 h 130"/>
                  <a:gd name="T30" fmla="*/ 47 w 70"/>
                  <a:gd name="T31" fmla="*/ 87 h 130"/>
                  <a:gd name="T32" fmla="*/ 20 w 70"/>
                  <a:gd name="T33" fmla="*/ 112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 h="130">
                    <a:moveTo>
                      <a:pt x="36" y="51"/>
                    </a:moveTo>
                    <a:cubicBezTo>
                      <a:pt x="54" y="32"/>
                      <a:pt x="29" y="0"/>
                      <a:pt x="3" y="21"/>
                    </a:cubicBezTo>
                    <a:cubicBezTo>
                      <a:pt x="3" y="21"/>
                      <a:pt x="3" y="21"/>
                      <a:pt x="2" y="22"/>
                    </a:cubicBezTo>
                    <a:cubicBezTo>
                      <a:pt x="1" y="23"/>
                      <a:pt x="0" y="24"/>
                      <a:pt x="0" y="26"/>
                    </a:cubicBezTo>
                    <a:cubicBezTo>
                      <a:pt x="2" y="58"/>
                      <a:pt x="10" y="89"/>
                      <a:pt x="12" y="121"/>
                    </a:cubicBezTo>
                    <a:cubicBezTo>
                      <a:pt x="12" y="124"/>
                      <a:pt x="15" y="125"/>
                      <a:pt x="17" y="125"/>
                    </a:cubicBezTo>
                    <a:cubicBezTo>
                      <a:pt x="17" y="125"/>
                      <a:pt x="18" y="125"/>
                      <a:pt x="18" y="125"/>
                    </a:cubicBezTo>
                    <a:cubicBezTo>
                      <a:pt x="64" y="130"/>
                      <a:pt x="70" y="68"/>
                      <a:pt x="36" y="51"/>
                    </a:cubicBezTo>
                    <a:close/>
                    <a:moveTo>
                      <a:pt x="19" y="47"/>
                    </a:moveTo>
                    <a:cubicBezTo>
                      <a:pt x="17" y="47"/>
                      <a:pt x="16" y="48"/>
                      <a:pt x="15" y="49"/>
                    </a:cubicBezTo>
                    <a:cubicBezTo>
                      <a:pt x="14" y="41"/>
                      <a:pt x="13" y="33"/>
                      <a:pt x="12" y="26"/>
                    </a:cubicBezTo>
                    <a:cubicBezTo>
                      <a:pt x="30" y="20"/>
                      <a:pt x="41" y="42"/>
                      <a:pt x="19" y="47"/>
                    </a:cubicBezTo>
                    <a:close/>
                    <a:moveTo>
                      <a:pt x="20" y="112"/>
                    </a:moveTo>
                    <a:cubicBezTo>
                      <a:pt x="22" y="94"/>
                      <a:pt x="19" y="75"/>
                      <a:pt x="16" y="57"/>
                    </a:cubicBezTo>
                    <a:cubicBezTo>
                      <a:pt x="18" y="58"/>
                      <a:pt x="19" y="59"/>
                      <a:pt x="20" y="59"/>
                    </a:cubicBezTo>
                    <a:cubicBezTo>
                      <a:pt x="36" y="61"/>
                      <a:pt x="46" y="71"/>
                      <a:pt x="47" y="87"/>
                    </a:cubicBezTo>
                    <a:cubicBezTo>
                      <a:pt x="48" y="104"/>
                      <a:pt x="35" y="111"/>
                      <a:pt x="20"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6" name="Freeform 392"/>
              <p:cNvSpPr/>
              <p:nvPr/>
            </p:nvSpPr>
            <p:spPr bwMode="auto">
              <a:xfrm>
                <a:off x="5358" y="-2028"/>
                <a:ext cx="146" cy="202"/>
              </a:xfrm>
              <a:custGeom>
                <a:avLst/>
                <a:gdLst>
                  <a:gd name="T0" fmla="*/ 66 w 72"/>
                  <a:gd name="T1" fmla="*/ 62 h 100"/>
                  <a:gd name="T2" fmla="*/ 56 w 72"/>
                  <a:gd name="T3" fmla="*/ 61 h 100"/>
                  <a:gd name="T4" fmla="*/ 43 w 72"/>
                  <a:gd name="T5" fmla="*/ 86 h 100"/>
                  <a:gd name="T6" fmla="*/ 21 w 72"/>
                  <a:gd name="T7" fmla="*/ 74 h 100"/>
                  <a:gd name="T8" fmla="*/ 18 w 72"/>
                  <a:gd name="T9" fmla="*/ 36 h 100"/>
                  <a:gd name="T10" fmla="*/ 29 w 72"/>
                  <a:gd name="T11" fmla="*/ 19 h 100"/>
                  <a:gd name="T12" fmla="*/ 51 w 72"/>
                  <a:gd name="T13" fmla="*/ 27 h 100"/>
                  <a:gd name="T14" fmla="*/ 56 w 72"/>
                  <a:gd name="T15" fmla="*/ 23 h 100"/>
                  <a:gd name="T16" fmla="*/ 15 w 72"/>
                  <a:gd name="T17" fmla="*/ 17 h 100"/>
                  <a:gd name="T18" fmla="*/ 8 w 72"/>
                  <a:gd name="T19" fmla="*/ 74 h 100"/>
                  <a:gd name="T20" fmla="*/ 43 w 72"/>
                  <a:gd name="T21" fmla="*/ 99 h 100"/>
                  <a:gd name="T22" fmla="*/ 66 w 72"/>
                  <a:gd name="T23" fmla="*/ 6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100">
                    <a:moveTo>
                      <a:pt x="66" y="62"/>
                    </a:moveTo>
                    <a:cubicBezTo>
                      <a:pt x="65" y="59"/>
                      <a:pt x="58" y="56"/>
                      <a:pt x="56" y="61"/>
                    </a:cubicBezTo>
                    <a:cubicBezTo>
                      <a:pt x="52" y="70"/>
                      <a:pt x="55" y="83"/>
                      <a:pt x="43" y="86"/>
                    </a:cubicBezTo>
                    <a:cubicBezTo>
                      <a:pt x="34" y="89"/>
                      <a:pt x="25" y="80"/>
                      <a:pt x="21" y="74"/>
                    </a:cubicBezTo>
                    <a:cubicBezTo>
                      <a:pt x="14" y="63"/>
                      <a:pt x="14" y="48"/>
                      <a:pt x="18" y="36"/>
                    </a:cubicBezTo>
                    <a:cubicBezTo>
                      <a:pt x="20" y="29"/>
                      <a:pt x="23" y="23"/>
                      <a:pt x="29" y="19"/>
                    </a:cubicBezTo>
                    <a:cubicBezTo>
                      <a:pt x="37" y="13"/>
                      <a:pt x="46" y="22"/>
                      <a:pt x="51" y="27"/>
                    </a:cubicBezTo>
                    <a:cubicBezTo>
                      <a:pt x="54" y="30"/>
                      <a:pt x="58" y="27"/>
                      <a:pt x="56" y="23"/>
                    </a:cubicBezTo>
                    <a:cubicBezTo>
                      <a:pt x="46" y="8"/>
                      <a:pt x="29" y="0"/>
                      <a:pt x="15" y="17"/>
                    </a:cubicBezTo>
                    <a:cubicBezTo>
                      <a:pt x="3" y="33"/>
                      <a:pt x="0" y="56"/>
                      <a:pt x="8" y="74"/>
                    </a:cubicBezTo>
                    <a:cubicBezTo>
                      <a:pt x="14" y="88"/>
                      <a:pt x="28" y="100"/>
                      <a:pt x="43" y="99"/>
                    </a:cubicBezTo>
                    <a:cubicBezTo>
                      <a:pt x="59" y="97"/>
                      <a:pt x="72" y="77"/>
                      <a:pt x="6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7" name="Freeform 393"/>
              <p:cNvSpPr>
                <a:spLocks noEditPoints="1"/>
              </p:cNvSpPr>
              <p:nvPr/>
            </p:nvSpPr>
            <p:spPr bwMode="auto">
              <a:xfrm>
                <a:off x="5227" y="-1282"/>
                <a:ext cx="428" cy="434"/>
              </a:xfrm>
              <a:custGeom>
                <a:avLst/>
                <a:gdLst>
                  <a:gd name="T0" fmla="*/ 206 w 212"/>
                  <a:gd name="T1" fmla="*/ 37 h 215"/>
                  <a:gd name="T2" fmla="*/ 193 w 212"/>
                  <a:gd name="T3" fmla="*/ 34 h 215"/>
                  <a:gd name="T4" fmla="*/ 97 w 212"/>
                  <a:gd name="T5" fmla="*/ 2 h 215"/>
                  <a:gd name="T6" fmla="*/ 7 w 212"/>
                  <a:gd name="T7" fmla="*/ 46 h 215"/>
                  <a:gd name="T8" fmla="*/ 1 w 212"/>
                  <a:gd name="T9" fmla="*/ 54 h 215"/>
                  <a:gd name="T10" fmla="*/ 10 w 212"/>
                  <a:gd name="T11" fmla="*/ 158 h 215"/>
                  <a:gd name="T12" fmla="*/ 203 w 212"/>
                  <a:gd name="T13" fmla="*/ 160 h 215"/>
                  <a:gd name="T14" fmla="*/ 205 w 212"/>
                  <a:gd name="T15" fmla="*/ 148 h 215"/>
                  <a:gd name="T16" fmla="*/ 111 w 212"/>
                  <a:gd name="T17" fmla="*/ 134 h 215"/>
                  <a:gd name="T18" fmla="*/ 115 w 212"/>
                  <a:gd name="T19" fmla="*/ 194 h 215"/>
                  <a:gd name="T20" fmla="*/ 109 w 212"/>
                  <a:gd name="T21" fmla="*/ 196 h 215"/>
                  <a:gd name="T22" fmla="*/ 27 w 212"/>
                  <a:gd name="T23" fmla="*/ 152 h 215"/>
                  <a:gd name="T24" fmla="*/ 39 w 212"/>
                  <a:gd name="T25" fmla="*/ 143 h 215"/>
                  <a:gd name="T26" fmla="*/ 16 w 212"/>
                  <a:gd name="T27" fmla="*/ 150 h 215"/>
                  <a:gd name="T28" fmla="*/ 17 w 212"/>
                  <a:gd name="T29" fmla="*/ 57 h 215"/>
                  <a:gd name="T30" fmla="*/ 91 w 212"/>
                  <a:gd name="T31" fmla="*/ 88 h 215"/>
                  <a:gd name="T32" fmla="*/ 91 w 212"/>
                  <a:gd name="T33" fmla="*/ 109 h 215"/>
                  <a:gd name="T34" fmla="*/ 98 w 212"/>
                  <a:gd name="T35" fmla="*/ 99 h 215"/>
                  <a:gd name="T36" fmla="*/ 104 w 212"/>
                  <a:gd name="T37" fmla="*/ 93 h 215"/>
                  <a:gd name="T38" fmla="*/ 110 w 212"/>
                  <a:gd name="T39" fmla="*/ 122 h 215"/>
                  <a:gd name="T40" fmla="*/ 99 w 212"/>
                  <a:gd name="T41" fmla="*/ 74 h 215"/>
                  <a:gd name="T42" fmla="*/ 101 w 212"/>
                  <a:gd name="T43" fmla="*/ 51 h 215"/>
                  <a:gd name="T44" fmla="*/ 89 w 212"/>
                  <a:gd name="T45" fmla="*/ 63 h 215"/>
                  <a:gd name="T46" fmla="*/ 85 w 212"/>
                  <a:gd name="T47" fmla="*/ 69 h 215"/>
                  <a:gd name="T48" fmla="*/ 89 w 212"/>
                  <a:gd name="T49" fmla="*/ 18 h 215"/>
                  <a:gd name="T50" fmla="*/ 98 w 212"/>
                  <a:gd name="T51" fmla="*/ 32 h 215"/>
                  <a:gd name="T52" fmla="*/ 176 w 212"/>
                  <a:gd name="T53" fmla="*/ 45 h 215"/>
                  <a:gd name="T54" fmla="*/ 99 w 212"/>
                  <a:gd name="T55" fmla="*/ 74 h 215"/>
                  <a:gd name="T56" fmla="*/ 193 w 212"/>
                  <a:gd name="T57" fmla="*/ 53 h 215"/>
                  <a:gd name="T58" fmla="*/ 189 w 212"/>
                  <a:gd name="T59" fmla="*/ 143 h 215"/>
                  <a:gd name="T60" fmla="*/ 184 w 212"/>
                  <a:gd name="T61" fmla="*/ 151 h 215"/>
                  <a:gd name="T62" fmla="*/ 133 w 212"/>
                  <a:gd name="T63" fmla="*/ 142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12" h="215">
                    <a:moveTo>
                      <a:pt x="205" y="148"/>
                    </a:moveTo>
                    <a:cubicBezTo>
                      <a:pt x="211" y="112"/>
                      <a:pt x="212" y="73"/>
                      <a:pt x="206" y="37"/>
                    </a:cubicBezTo>
                    <a:cubicBezTo>
                      <a:pt x="205" y="32"/>
                      <a:pt x="199" y="30"/>
                      <a:pt x="195" y="32"/>
                    </a:cubicBezTo>
                    <a:cubicBezTo>
                      <a:pt x="194" y="33"/>
                      <a:pt x="193" y="33"/>
                      <a:pt x="193" y="34"/>
                    </a:cubicBezTo>
                    <a:cubicBezTo>
                      <a:pt x="192" y="33"/>
                      <a:pt x="190" y="32"/>
                      <a:pt x="189" y="31"/>
                    </a:cubicBezTo>
                    <a:cubicBezTo>
                      <a:pt x="157" y="23"/>
                      <a:pt x="129" y="4"/>
                      <a:pt x="97" y="2"/>
                    </a:cubicBezTo>
                    <a:cubicBezTo>
                      <a:pt x="67" y="0"/>
                      <a:pt x="33" y="26"/>
                      <a:pt x="9" y="40"/>
                    </a:cubicBezTo>
                    <a:cubicBezTo>
                      <a:pt x="7" y="41"/>
                      <a:pt x="6" y="44"/>
                      <a:pt x="7" y="46"/>
                    </a:cubicBezTo>
                    <a:cubicBezTo>
                      <a:pt x="7" y="46"/>
                      <a:pt x="7" y="46"/>
                      <a:pt x="7" y="47"/>
                    </a:cubicBezTo>
                    <a:cubicBezTo>
                      <a:pt x="4" y="47"/>
                      <a:pt x="2" y="50"/>
                      <a:pt x="1" y="54"/>
                    </a:cubicBezTo>
                    <a:cubicBezTo>
                      <a:pt x="1" y="87"/>
                      <a:pt x="4" y="120"/>
                      <a:pt x="1" y="153"/>
                    </a:cubicBezTo>
                    <a:cubicBezTo>
                      <a:pt x="0" y="158"/>
                      <a:pt x="6" y="160"/>
                      <a:pt x="10" y="158"/>
                    </a:cubicBezTo>
                    <a:cubicBezTo>
                      <a:pt x="35" y="181"/>
                      <a:pt x="69" y="209"/>
                      <a:pt x="103" y="212"/>
                    </a:cubicBezTo>
                    <a:cubicBezTo>
                      <a:pt x="140" y="215"/>
                      <a:pt x="176" y="181"/>
                      <a:pt x="203" y="160"/>
                    </a:cubicBezTo>
                    <a:cubicBezTo>
                      <a:pt x="206" y="157"/>
                      <a:pt x="207" y="152"/>
                      <a:pt x="205" y="149"/>
                    </a:cubicBezTo>
                    <a:cubicBezTo>
                      <a:pt x="205" y="148"/>
                      <a:pt x="205" y="148"/>
                      <a:pt x="205" y="148"/>
                    </a:cubicBezTo>
                    <a:close/>
                    <a:moveTo>
                      <a:pt x="103" y="126"/>
                    </a:moveTo>
                    <a:cubicBezTo>
                      <a:pt x="104" y="130"/>
                      <a:pt x="107" y="132"/>
                      <a:pt x="111" y="134"/>
                    </a:cubicBezTo>
                    <a:cubicBezTo>
                      <a:pt x="113" y="136"/>
                      <a:pt x="115" y="138"/>
                      <a:pt x="118" y="138"/>
                    </a:cubicBezTo>
                    <a:cubicBezTo>
                      <a:pt x="116" y="159"/>
                      <a:pt x="111" y="180"/>
                      <a:pt x="115" y="194"/>
                    </a:cubicBezTo>
                    <a:cubicBezTo>
                      <a:pt x="115" y="194"/>
                      <a:pt x="115" y="195"/>
                      <a:pt x="115" y="195"/>
                    </a:cubicBezTo>
                    <a:cubicBezTo>
                      <a:pt x="113" y="195"/>
                      <a:pt x="111" y="196"/>
                      <a:pt x="109" y="196"/>
                    </a:cubicBezTo>
                    <a:cubicBezTo>
                      <a:pt x="82" y="198"/>
                      <a:pt x="47" y="172"/>
                      <a:pt x="22" y="154"/>
                    </a:cubicBezTo>
                    <a:cubicBezTo>
                      <a:pt x="24" y="153"/>
                      <a:pt x="25" y="153"/>
                      <a:pt x="27" y="152"/>
                    </a:cubicBezTo>
                    <a:cubicBezTo>
                      <a:pt x="31" y="151"/>
                      <a:pt x="36" y="153"/>
                      <a:pt x="39" y="149"/>
                    </a:cubicBezTo>
                    <a:cubicBezTo>
                      <a:pt x="41" y="147"/>
                      <a:pt x="41" y="145"/>
                      <a:pt x="39" y="143"/>
                    </a:cubicBezTo>
                    <a:cubicBezTo>
                      <a:pt x="35" y="138"/>
                      <a:pt x="28" y="141"/>
                      <a:pt x="23" y="143"/>
                    </a:cubicBezTo>
                    <a:cubicBezTo>
                      <a:pt x="20" y="145"/>
                      <a:pt x="18" y="147"/>
                      <a:pt x="16" y="150"/>
                    </a:cubicBezTo>
                    <a:cubicBezTo>
                      <a:pt x="15" y="150"/>
                      <a:pt x="14" y="149"/>
                      <a:pt x="14" y="149"/>
                    </a:cubicBezTo>
                    <a:cubicBezTo>
                      <a:pt x="21" y="119"/>
                      <a:pt x="18" y="87"/>
                      <a:pt x="17" y="57"/>
                    </a:cubicBezTo>
                    <a:cubicBezTo>
                      <a:pt x="40" y="70"/>
                      <a:pt x="67" y="76"/>
                      <a:pt x="91" y="87"/>
                    </a:cubicBezTo>
                    <a:cubicBezTo>
                      <a:pt x="91" y="88"/>
                      <a:pt x="91" y="88"/>
                      <a:pt x="91" y="88"/>
                    </a:cubicBezTo>
                    <a:cubicBezTo>
                      <a:pt x="89" y="91"/>
                      <a:pt x="90" y="94"/>
                      <a:pt x="90" y="98"/>
                    </a:cubicBezTo>
                    <a:cubicBezTo>
                      <a:pt x="90" y="102"/>
                      <a:pt x="91" y="106"/>
                      <a:pt x="91" y="109"/>
                    </a:cubicBezTo>
                    <a:cubicBezTo>
                      <a:pt x="91" y="114"/>
                      <a:pt x="97" y="114"/>
                      <a:pt x="97" y="109"/>
                    </a:cubicBezTo>
                    <a:cubicBezTo>
                      <a:pt x="98" y="106"/>
                      <a:pt x="98" y="103"/>
                      <a:pt x="98" y="99"/>
                    </a:cubicBezTo>
                    <a:cubicBezTo>
                      <a:pt x="98" y="96"/>
                      <a:pt x="99" y="93"/>
                      <a:pt x="99" y="91"/>
                    </a:cubicBezTo>
                    <a:cubicBezTo>
                      <a:pt x="100" y="92"/>
                      <a:pt x="102" y="92"/>
                      <a:pt x="104" y="93"/>
                    </a:cubicBezTo>
                    <a:cubicBezTo>
                      <a:pt x="116" y="100"/>
                      <a:pt x="119" y="112"/>
                      <a:pt x="119" y="127"/>
                    </a:cubicBezTo>
                    <a:cubicBezTo>
                      <a:pt x="115" y="126"/>
                      <a:pt x="112" y="125"/>
                      <a:pt x="110" y="122"/>
                    </a:cubicBezTo>
                    <a:cubicBezTo>
                      <a:pt x="107" y="117"/>
                      <a:pt x="100" y="121"/>
                      <a:pt x="103" y="126"/>
                    </a:cubicBezTo>
                    <a:close/>
                    <a:moveTo>
                      <a:pt x="99" y="74"/>
                    </a:moveTo>
                    <a:cubicBezTo>
                      <a:pt x="100" y="71"/>
                      <a:pt x="101" y="67"/>
                      <a:pt x="101" y="64"/>
                    </a:cubicBezTo>
                    <a:cubicBezTo>
                      <a:pt x="102" y="60"/>
                      <a:pt x="104" y="55"/>
                      <a:pt x="101" y="51"/>
                    </a:cubicBezTo>
                    <a:cubicBezTo>
                      <a:pt x="99" y="48"/>
                      <a:pt x="95" y="48"/>
                      <a:pt x="92" y="50"/>
                    </a:cubicBezTo>
                    <a:cubicBezTo>
                      <a:pt x="89" y="53"/>
                      <a:pt x="90" y="59"/>
                      <a:pt x="89" y="63"/>
                    </a:cubicBezTo>
                    <a:cubicBezTo>
                      <a:pt x="89" y="65"/>
                      <a:pt x="89" y="67"/>
                      <a:pt x="89" y="70"/>
                    </a:cubicBezTo>
                    <a:cubicBezTo>
                      <a:pt x="88" y="69"/>
                      <a:pt x="86" y="69"/>
                      <a:pt x="85" y="69"/>
                    </a:cubicBezTo>
                    <a:cubicBezTo>
                      <a:pt x="63" y="60"/>
                      <a:pt x="40" y="56"/>
                      <a:pt x="18" y="46"/>
                    </a:cubicBezTo>
                    <a:cubicBezTo>
                      <a:pt x="42" y="38"/>
                      <a:pt x="65" y="23"/>
                      <a:pt x="89" y="18"/>
                    </a:cubicBezTo>
                    <a:cubicBezTo>
                      <a:pt x="89" y="23"/>
                      <a:pt x="90" y="28"/>
                      <a:pt x="90" y="32"/>
                    </a:cubicBezTo>
                    <a:cubicBezTo>
                      <a:pt x="91" y="36"/>
                      <a:pt x="97" y="36"/>
                      <a:pt x="98" y="32"/>
                    </a:cubicBezTo>
                    <a:cubicBezTo>
                      <a:pt x="98" y="27"/>
                      <a:pt x="99" y="22"/>
                      <a:pt x="99" y="17"/>
                    </a:cubicBezTo>
                    <a:cubicBezTo>
                      <a:pt x="126" y="17"/>
                      <a:pt x="150" y="38"/>
                      <a:pt x="176" y="45"/>
                    </a:cubicBezTo>
                    <a:cubicBezTo>
                      <a:pt x="157" y="57"/>
                      <a:pt x="138" y="71"/>
                      <a:pt x="121" y="86"/>
                    </a:cubicBezTo>
                    <a:cubicBezTo>
                      <a:pt x="115" y="81"/>
                      <a:pt x="107" y="77"/>
                      <a:pt x="99" y="74"/>
                    </a:cubicBezTo>
                    <a:close/>
                    <a:moveTo>
                      <a:pt x="127" y="96"/>
                    </a:moveTo>
                    <a:cubicBezTo>
                      <a:pt x="149" y="82"/>
                      <a:pt x="173" y="70"/>
                      <a:pt x="193" y="53"/>
                    </a:cubicBezTo>
                    <a:cubicBezTo>
                      <a:pt x="196" y="83"/>
                      <a:pt x="189" y="113"/>
                      <a:pt x="192" y="142"/>
                    </a:cubicBezTo>
                    <a:cubicBezTo>
                      <a:pt x="191" y="142"/>
                      <a:pt x="190" y="142"/>
                      <a:pt x="189" y="143"/>
                    </a:cubicBezTo>
                    <a:cubicBezTo>
                      <a:pt x="187" y="143"/>
                      <a:pt x="185" y="144"/>
                      <a:pt x="184" y="146"/>
                    </a:cubicBezTo>
                    <a:cubicBezTo>
                      <a:pt x="183" y="147"/>
                      <a:pt x="183" y="149"/>
                      <a:pt x="184" y="151"/>
                    </a:cubicBezTo>
                    <a:cubicBezTo>
                      <a:pt x="164" y="160"/>
                      <a:pt x="149" y="180"/>
                      <a:pt x="128" y="190"/>
                    </a:cubicBezTo>
                    <a:cubicBezTo>
                      <a:pt x="133" y="176"/>
                      <a:pt x="132" y="157"/>
                      <a:pt x="133" y="142"/>
                    </a:cubicBezTo>
                    <a:cubicBezTo>
                      <a:pt x="133" y="127"/>
                      <a:pt x="133" y="110"/>
                      <a:pt x="127" y="9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8" name="Freeform 394"/>
              <p:cNvSpPr/>
              <p:nvPr/>
            </p:nvSpPr>
            <p:spPr bwMode="auto">
              <a:xfrm>
                <a:off x="5332" y="-1034"/>
                <a:ext cx="55" cy="31"/>
              </a:xfrm>
              <a:custGeom>
                <a:avLst/>
                <a:gdLst>
                  <a:gd name="T0" fmla="*/ 24 w 27"/>
                  <a:gd name="T1" fmla="*/ 2 h 15"/>
                  <a:gd name="T2" fmla="*/ 14 w 27"/>
                  <a:gd name="T3" fmla="*/ 4 h 15"/>
                  <a:gd name="T4" fmla="*/ 5 w 27"/>
                  <a:gd name="T5" fmla="*/ 7 h 15"/>
                  <a:gd name="T6" fmla="*/ 6 w 27"/>
                  <a:gd name="T7" fmla="*/ 15 h 15"/>
                  <a:gd name="T8" fmla="*/ 17 w 27"/>
                  <a:gd name="T9" fmla="*/ 13 h 15"/>
                  <a:gd name="T10" fmla="*/ 27 w 27"/>
                  <a:gd name="T11" fmla="*/ 7 h 15"/>
                  <a:gd name="T12" fmla="*/ 24 w 27"/>
                  <a:gd name="T13" fmla="*/ 2 h 15"/>
                </a:gdLst>
                <a:ahLst/>
                <a:cxnLst>
                  <a:cxn ang="0">
                    <a:pos x="T0" y="T1"/>
                  </a:cxn>
                  <a:cxn ang="0">
                    <a:pos x="T2" y="T3"/>
                  </a:cxn>
                  <a:cxn ang="0">
                    <a:pos x="T4" y="T5"/>
                  </a:cxn>
                  <a:cxn ang="0">
                    <a:pos x="T6" y="T7"/>
                  </a:cxn>
                  <a:cxn ang="0">
                    <a:pos x="T8" y="T9"/>
                  </a:cxn>
                  <a:cxn ang="0">
                    <a:pos x="T10" y="T11"/>
                  </a:cxn>
                  <a:cxn ang="0">
                    <a:pos x="T12" y="T13"/>
                  </a:cxn>
                </a:cxnLst>
                <a:rect l="0" t="0" r="r" b="b"/>
                <a:pathLst>
                  <a:path w="27" h="15">
                    <a:moveTo>
                      <a:pt x="24" y="2"/>
                    </a:moveTo>
                    <a:cubicBezTo>
                      <a:pt x="20" y="0"/>
                      <a:pt x="17" y="3"/>
                      <a:pt x="14" y="4"/>
                    </a:cubicBezTo>
                    <a:cubicBezTo>
                      <a:pt x="11" y="6"/>
                      <a:pt x="8" y="7"/>
                      <a:pt x="5" y="7"/>
                    </a:cubicBezTo>
                    <a:cubicBezTo>
                      <a:pt x="0" y="8"/>
                      <a:pt x="2" y="14"/>
                      <a:pt x="6" y="15"/>
                    </a:cubicBezTo>
                    <a:cubicBezTo>
                      <a:pt x="9" y="15"/>
                      <a:pt x="13" y="14"/>
                      <a:pt x="17" y="13"/>
                    </a:cubicBezTo>
                    <a:cubicBezTo>
                      <a:pt x="21" y="13"/>
                      <a:pt x="25" y="12"/>
                      <a:pt x="27" y="7"/>
                    </a:cubicBezTo>
                    <a:cubicBezTo>
                      <a:pt x="27" y="5"/>
                      <a:pt x="26" y="3"/>
                      <a:pt x="2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9" name="Freeform 395"/>
              <p:cNvSpPr/>
              <p:nvPr/>
            </p:nvSpPr>
            <p:spPr bwMode="auto">
              <a:xfrm>
                <a:off x="5534" y="-1011"/>
                <a:ext cx="40" cy="24"/>
              </a:xfrm>
              <a:custGeom>
                <a:avLst/>
                <a:gdLst>
                  <a:gd name="T0" fmla="*/ 5 w 20"/>
                  <a:gd name="T1" fmla="*/ 1 h 12"/>
                  <a:gd name="T2" fmla="*/ 5 w 20"/>
                  <a:gd name="T3" fmla="*/ 8 h 12"/>
                  <a:gd name="T4" fmla="*/ 9 w 20"/>
                  <a:gd name="T5" fmla="*/ 9 h 12"/>
                  <a:gd name="T6" fmla="*/ 15 w 20"/>
                  <a:gd name="T7" fmla="*/ 12 h 12"/>
                  <a:gd name="T8" fmla="*/ 19 w 20"/>
                  <a:gd name="T9" fmla="*/ 6 h 12"/>
                  <a:gd name="T10" fmla="*/ 5 w 20"/>
                  <a:gd name="T11" fmla="*/ 1 h 12"/>
                </a:gdLst>
                <a:ahLst/>
                <a:cxnLst>
                  <a:cxn ang="0">
                    <a:pos x="T0" y="T1"/>
                  </a:cxn>
                  <a:cxn ang="0">
                    <a:pos x="T2" y="T3"/>
                  </a:cxn>
                  <a:cxn ang="0">
                    <a:pos x="T4" y="T5"/>
                  </a:cxn>
                  <a:cxn ang="0">
                    <a:pos x="T6" y="T7"/>
                  </a:cxn>
                  <a:cxn ang="0">
                    <a:pos x="T8" y="T9"/>
                  </a:cxn>
                  <a:cxn ang="0">
                    <a:pos x="T10" y="T11"/>
                  </a:cxn>
                </a:cxnLst>
                <a:rect l="0" t="0" r="r" b="b"/>
                <a:pathLst>
                  <a:path w="20" h="12">
                    <a:moveTo>
                      <a:pt x="5" y="1"/>
                    </a:moveTo>
                    <a:cubicBezTo>
                      <a:pt x="0" y="1"/>
                      <a:pt x="0" y="8"/>
                      <a:pt x="5" y="8"/>
                    </a:cubicBezTo>
                    <a:cubicBezTo>
                      <a:pt x="7" y="9"/>
                      <a:pt x="8" y="9"/>
                      <a:pt x="9" y="9"/>
                    </a:cubicBezTo>
                    <a:cubicBezTo>
                      <a:pt x="12" y="10"/>
                      <a:pt x="13" y="11"/>
                      <a:pt x="15" y="12"/>
                    </a:cubicBezTo>
                    <a:cubicBezTo>
                      <a:pt x="18" y="12"/>
                      <a:pt x="20" y="9"/>
                      <a:pt x="19" y="6"/>
                    </a:cubicBezTo>
                    <a:cubicBezTo>
                      <a:pt x="18" y="0"/>
                      <a:pt x="10"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0" name="Freeform 396"/>
              <p:cNvSpPr>
                <a:spLocks noEditPoints="1"/>
              </p:cNvSpPr>
              <p:nvPr/>
            </p:nvSpPr>
            <p:spPr bwMode="auto">
              <a:xfrm>
                <a:off x="1226" y="2914"/>
                <a:ext cx="397" cy="254"/>
              </a:xfrm>
              <a:custGeom>
                <a:avLst/>
                <a:gdLst>
                  <a:gd name="T0" fmla="*/ 190 w 197"/>
                  <a:gd name="T1" fmla="*/ 30 h 126"/>
                  <a:gd name="T2" fmla="*/ 166 w 197"/>
                  <a:gd name="T3" fmla="*/ 29 h 126"/>
                  <a:gd name="T4" fmla="*/ 148 w 197"/>
                  <a:gd name="T5" fmla="*/ 13 h 126"/>
                  <a:gd name="T6" fmla="*/ 116 w 197"/>
                  <a:gd name="T7" fmla="*/ 4 h 126"/>
                  <a:gd name="T8" fmla="*/ 105 w 197"/>
                  <a:gd name="T9" fmla="*/ 3 h 126"/>
                  <a:gd name="T10" fmla="*/ 78 w 197"/>
                  <a:gd name="T11" fmla="*/ 58 h 126"/>
                  <a:gd name="T12" fmla="*/ 66 w 197"/>
                  <a:gd name="T13" fmla="*/ 79 h 126"/>
                  <a:gd name="T14" fmla="*/ 7 w 197"/>
                  <a:gd name="T15" fmla="*/ 99 h 126"/>
                  <a:gd name="T16" fmla="*/ 62 w 197"/>
                  <a:gd name="T17" fmla="*/ 104 h 126"/>
                  <a:gd name="T18" fmla="*/ 105 w 197"/>
                  <a:gd name="T19" fmla="*/ 35 h 126"/>
                  <a:gd name="T20" fmla="*/ 106 w 197"/>
                  <a:gd name="T21" fmla="*/ 36 h 126"/>
                  <a:gd name="T22" fmla="*/ 153 w 197"/>
                  <a:gd name="T23" fmla="*/ 72 h 126"/>
                  <a:gd name="T24" fmla="*/ 192 w 197"/>
                  <a:gd name="T25" fmla="*/ 47 h 126"/>
                  <a:gd name="T26" fmla="*/ 191 w 197"/>
                  <a:gd name="T27" fmla="*/ 42 h 126"/>
                  <a:gd name="T28" fmla="*/ 195 w 197"/>
                  <a:gd name="T29" fmla="*/ 38 h 126"/>
                  <a:gd name="T30" fmla="*/ 190 w 197"/>
                  <a:gd name="T31" fmla="*/ 30 h 126"/>
                  <a:gd name="T32" fmla="*/ 29 w 197"/>
                  <a:gd name="T33" fmla="*/ 104 h 126"/>
                  <a:gd name="T34" fmla="*/ 34 w 197"/>
                  <a:gd name="T35" fmla="*/ 75 h 126"/>
                  <a:gd name="T36" fmla="*/ 56 w 197"/>
                  <a:gd name="T37" fmla="*/ 92 h 126"/>
                  <a:gd name="T38" fmla="*/ 29 w 197"/>
                  <a:gd name="T39" fmla="*/ 104 h 126"/>
                  <a:gd name="T40" fmla="*/ 163 w 197"/>
                  <a:gd name="T41" fmla="*/ 60 h 126"/>
                  <a:gd name="T42" fmla="*/ 144 w 197"/>
                  <a:gd name="T43" fmla="*/ 51 h 126"/>
                  <a:gd name="T44" fmla="*/ 109 w 197"/>
                  <a:gd name="T45" fmla="*/ 30 h 126"/>
                  <a:gd name="T46" fmla="*/ 108 w 197"/>
                  <a:gd name="T47" fmla="*/ 29 h 126"/>
                  <a:gd name="T48" fmla="*/ 114 w 197"/>
                  <a:gd name="T49" fmla="*/ 12 h 126"/>
                  <a:gd name="T50" fmla="*/ 155 w 197"/>
                  <a:gd name="T51" fmla="*/ 38 h 126"/>
                  <a:gd name="T52" fmla="*/ 177 w 197"/>
                  <a:gd name="T53" fmla="*/ 46 h 126"/>
                  <a:gd name="T54" fmla="*/ 163 w 197"/>
                  <a:gd name="T55" fmla="*/ 6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7" h="126">
                    <a:moveTo>
                      <a:pt x="190" y="30"/>
                    </a:moveTo>
                    <a:cubicBezTo>
                      <a:pt x="181" y="30"/>
                      <a:pt x="175" y="34"/>
                      <a:pt x="166" y="29"/>
                    </a:cubicBezTo>
                    <a:cubicBezTo>
                      <a:pt x="159" y="25"/>
                      <a:pt x="154" y="18"/>
                      <a:pt x="148" y="13"/>
                    </a:cubicBezTo>
                    <a:cubicBezTo>
                      <a:pt x="138" y="4"/>
                      <a:pt x="127" y="0"/>
                      <a:pt x="116" y="4"/>
                    </a:cubicBezTo>
                    <a:cubicBezTo>
                      <a:pt x="114" y="0"/>
                      <a:pt x="108" y="0"/>
                      <a:pt x="105" y="3"/>
                    </a:cubicBezTo>
                    <a:cubicBezTo>
                      <a:pt x="93" y="19"/>
                      <a:pt x="87" y="40"/>
                      <a:pt x="78" y="58"/>
                    </a:cubicBezTo>
                    <a:cubicBezTo>
                      <a:pt x="75" y="64"/>
                      <a:pt x="71" y="72"/>
                      <a:pt x="66" y="79"/>
                    </a:cubicBezTo>
                    <a:cubicBezTo>
                      <a:pt x="67" y="41"/>
                      <a:pt x="0" y="65"/>
                      <a:pt x="7" y="99"/>
                    </a:cubicBezTo>
                    <a:cubicBezTo>
                      <a:pt x="13" y="126"/>
                      <a:pt x="48" y="117"/>
                      <a:pt x="62" y="104"/>
                    </a:cubicBezTo>
                    <a:cubicBezTo>
                      <a:pt x="80" y="87"/>
                      <a:pt x="94" y="61"/>
                      <a:pt x="105" y="35"/>
                    </a:cubicBezTo>
                    <a:cubicBezTo>
                      <a:pt x="105" y="36"/>
                      <a:pt x="106" y="36"/>
                      <a:pt x="106" y="36"/>
                    </a:cubicBezTo>
                    <a:cubicBezTo>
                      <a:pt x="124" y="44"/>
                      <a:pt x="134" y="63"/>
                      <a:pt x="153" y="72"/>
                    </a:cubicBezTo>
                    <a:cubicBezTo>
                      <a:pt x="173" y="81"/>
                      <a:pt x="188" y="66"/>
                      <a:pt x="192" y="47"/>
                    </a:cubicBezTo>
                    <a:cubicBezTo>
                      <a:pt x="193" y="45"/>
                      <a:pt x="192" y="43"/>
                      <a:pt x="191" y="42"/>
                    </a:cubicBezTo>
                    <a:cubicBezTo>
                      <a:pt x="193" y="41"/>
                      <a:pt x="194" y="40"/>
                      <a:pt x="195" y="38"/>
                    </a:cubicBezTo>
                    <a:cubicBezTo>
                      <a:pt x="197" y="35"/>
                      <a:pt x="194" y="30"/>
                      <a:pt x="190" y="30"/>
                    </a:cubicBezTo>
                    <a:close/>
                    <a:moveTo>
                      <a:pt x="29" y="104"/>
                    </a:moveTo>
                    <a:cubicBezTo>
                      <a:pt x="10" y="100"/>
                      <a:pt x="25" y="82"/>
                      <a:pt x="34" y="75"/>
                    </a:cubicBezTo>
                    <a:cubicBezTo>
                      <a:pt x="52" y="62"/>
                      <a:pt x="56" y="76"/>
                      <a:pt x="56" y="92"/>
                    </a:cubicBezTo>
                    <a:cubicBezTo>
                      <a:pt x="49" y="100"/>
                      <a:pt x="40" y="106"/>
                      <a:pt x="29" y="104"/>
                    </a:cubicBezTo>
                    <a:close/>
                    <a:moveTo>
                      <a:pt x="163" y="60"/>
                    </a:moveTo>
                    <a:cubicBezTo>
                      <a:pt x="157" y="60"/>
                      <a:pt x="149" y="55"/>
                      <a:pt x="144" y="51"/>
                    </a:cubicBezTo>
                    <a:cubicBezTo>
                      <a:pt x="133" y="43"/>
                      <a:pt x="122" y="34"/>
                      <a:pt x="109" y="30"/>
                    </a:cubicBezTo>
                    <a:cubicBezTo>
                      <a:pt x="108" y="29"/>
                      <a:pt x="108" y="29"/>
                      <a:pt x="108" y="29"/>
                    </a:cubicBezTo>
                    <a:cubicBezTo>
                      <a:pt x="110" y="23"/>
                      <a:pt x="112" y="17"/>
                      <a:pt x="114" y="12"/>
                    </a:cubicBezTo>
                    <a:cubicBezTo>
                      <a:pt x="133" y="11"/>
                      <a:pt x="142" y="28"/>
                      <a:pt x="155" y="38"/>
                    </a:cubicBezTo>
                    <a:cubicBezTo>
                      <a:pt x="161" y="43"/>
                      <a:pt x="170" y="46"/>
                      <a:pt x="177" y="46"/>
                    </a:cubicBezTo>
                    <a:cubicBezTo>
                      <a:pt x="175" y="53"/>
                      <a:pt x="171" y="60"/>
                      <a:pt x="163"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1" name="Freeform 397"/>
              <p:cNvSpPr>
                <a:spLocks noEditPoints="1"/>
              </p:cNvSpPr>
              <p:nvPr/>
            </p:nvSpPr>
            <p:spPr bwMode="auto">
              <a:xfrm>
                <a:off x="1914" y="-741"/>
                <a:ext cx="478" cy="373"/>
              </a:xfrm>
              <a:custGeom>
                <a:avLst/>
                <a:gdLst>
                  <a:gd name="T0" fmla="*/ 233 w 237"/>
                  <a:gd name="T1" fmla="*/ 160 h 185"/>
                  <a:gd name="T2" fmla="*/ 123 w 237"/>
                  <a:gd name="T3" fmla="*/ 82 h 185"/>
                  <a:gd name="T4" fmla="*/ 65 w 237"/>
                  <a:gd name="T5" fmla="*/ 45 h 185"/>
                  <a:gd name="T6" fmla="*/ 12 w 237"/>
                  <a:gd name="T7" fmla="*/ 4 h 185"/>
                  <a:gd name="T8" fmla="*/ 11 w 237"/>
                  <a:gd name="T9" fmla="*/ 4 h 185"/>
                  <a:gd name="T10" fmla="*/ 8 w 237"/>
                  <a:gd name="T11" fmla="*/ 0 h 185"/>
                  <a:gd name="T12" fmla="*/ 5 w 237"/>
                  <a:gd name="T13" fmla="*/ 0 h 185"/>
                  <a:gd name="T14" fmla="*/ 1 w 237"/>
                  <a:gd name="T15" fmla="*/ 5 h 185"/>
                  <a:gd name="T16" fmla="*/ 3 w 237"/>
                  <a:gd name="T17" fmla="*/ 27 h 185"/>
                  <a:gd name="T18" fmla="*/ 2 w 237"/>
                  <a:gd name="T19" fmla="*/ 31 h 185"/>
                  <a:gd name="T20" fmla="*/ 218 w 237"/>
                  <a:gd name="T21" fmla="*/ 184 h 185"/>
                  <a:gd name="T22" fmla="*/ 224 w 237"/>
                  <a:gd name="T23" fmla="*/ 182 h 185"/>
                  <a:gd name="T24" fmla="*/ 228 w 237"/>
                  <a:gd name="T25" fmla="*/ 167 h 185"/>
                  <a:gd name="T26" fmla="*/ 233 w 237"/>
                  <a:gd name="T27" fmla="*/ 160 h 185"/>
                  <a:gd name="T28" fmla="*/ 222 w 237"/>
                  <a:gd name="T29" fmla="*/ 165 h 185"/>
                  <a:gd name="T30" fmla="*/ 171 w 237"/>
                  <a:gd name="T31" fmla="*/ 141 h 185"/>
                  <a:gd name="T32" fmla="*/ 116 w 237"/>
                  <a:gd name="T33" fmla="*/ 107 h 185"/>
                  <a:gd name="T34" fmla="*/ 11 w 237"/>
                  <a:gd name="T35" fmla="*/ 32 h 185"/>
                  <a:gd name="T36" fmla="*/ 12 w 237"/>
                  <a:gd name="T37" fmla="*/ 9 h 185"/>
                  <a:gd name="T38" fmla="*/ 101 w 237"/>
                  <a:gd name="T39" fmla="*/ 79 h 185"/>
                  <a:gd name="T40" fmla="*/ 223 w 237"/>
                  <a:gd name="T41" fmla="*/ 163 h 185"/>
                  <a:gd name="T42" fmla="*/ 222 w 237"/>
                  <a:gd name="T43" fmla="*/ 16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7" h="185">
                    <a:moveTo>
                      <a:pt x="233" y="160"/>
                    </a:moveTo>
                    <a:cubicBezTo>
                      <a:pt x="200" y="130"/>
                      <a:pt x="161" y="106"/>
                      <a:pt x="123" y="82"/>
                    </a:cubicBezTo>
                    <a:cubicBezTo>
                      <a:pt x="103" y="70"/>
                      <a:pt x="84" y="58"/>
                      <a:pt x="65" y="45"/>
                    </a:cubicBezTo>
                    <a:cubicBezTo>
                      <a:pt x="47" y="32"/>
                      <a:pt x="31" y="15"/>
                      <a:pt x="12" y="4"/>
                    </a:cubicBezTo>
                    <a:cubicBezTo>
                      <a:pt x="12" y="4"/>
                      <a:pt x="11" y="4"/>
                      <a:pt x="11" y="4"/>
                    </a:cubicBezTo>
                    <a:cubicBezTo>
                      <a:pt x="11" y="2"/>
                      <a:pt x="10" y="0"/>
                      <a:pt x="8" y="0"/>
                    </a:cubicBezTo>
                    <a:cubicBezTo>
                      <a:pt x="7" y="0"/>
                      <a:pt x="6" y="0"/>
                      <a:pt x="5" y="0"/>
                    </a:cubicBezTo>
                    <a:cubicBezTo>
                      <a:pt x="3" y="0"/>
                      <a:pt x="1" y="3"/>
                      <a:pt x="1" y="5"/>
                    </a:cubicBezTo>
                    <a:cubicBezTo>
                      <a:pt x="1" y="12"/>
                      <a:pt x="1" y="20"/>
                      <a:pt x="3" y="27"/>
                    </a:cubicBezTo>
                    <a:cubicBezTo>
                      <a:pt x="2" y="27"/>
                      <a:pt x="0" y="30"/>
                      <a:pt x="2" y="31"/>
                    </a:cubicBezTo>
                    <a:cubicBezTo>
                      <a:pt x="63" y="96"/>
                      <a:pt x="147" y="133"/>
                      <a:pt x="218" y="184"/>
                    </a:cubicBezTo>
                    <a:cubicBezTo>
                      <a:pt x="220" y="185"/>
                      <a:pt x="223" y="184"/>
                      <a:pt x="224" y="182"/>
                    </a:cubicBezTo>
                    <a:cubicBezTo>
                      <a:pt x="228" y="174"/>
                      <a:pt x="227" y="175"/>
                      <a:pt x="228" y="167"/>
                    </a:cubicBezTo>
                    <a:cubicBezTo>
                      <a:pt x="232" y="169"/>
                      <a:pt x="237" y="164"/>
                      <a:pt x="233" y="160"/>
                    </a:cubicBezTo>
                    <a:close/>
                    <a:moveTo>
                      <a:pt x="222" y="165"/>
                    </a:moveTo>
                    <a:cubicBezTo>
                      <a:pt x="219" y="179"/>
                      <a:pt x="178" y="146"/>
                      <a:pt x="171" y="141"/>
                    </a:cubicBezTo>
                    <a:cubicBezTo>
                      <a:pt x="153" y="130"/>
                      <a:pt x="134" y="119"/>
                      <a:pt x="116" y="107"/>
                    </a:cubicBezTo>
                    <a:cubicBezTo>
                      <a:pt x="80" y="85"/>
                      <a:pt x="44" y="61"/>
                      <a:pt x="11" y="32"/>
                    </a:cubicBezTo>
                    <a:cubicBezTo>
                      <a:pt x="12" y="25"/>
                      <a:pt x="12" y="17"/>
                      <a:pt x="12" y="9"/>
                    </a:cubicBezTo>
                    <a:cubicBezTo>
                      <a:pt x="29" y="39"/>
                      <a:pt x="73" y="61"/>
                      <a:pt x="101" y="79"/>
                    </a:cubicBezTo>
                    <a:cubicBezTo>
                      <a:pt x="143" y="106"/>
                      <a:pt x="185" y="131"/>
                      <a:pt x="223" y="163"/>
                    </a:cubicBezTo>
                    <a:cubicBezTo>
                      <a:pt x="223" y="164"/>
                      <a:pt x="222" y="164"/>
                      <a:pt x="222" y="16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2" name="Freeform 398"/>
              <p:cNvSpPr/>
              <p:nvPr/>
            </p:nvSpPr>
            <p:spPr bwMode="auto">
              <a:xfrm>
                <a:off x="1934" y="-1233"/>
                <a:ext cx="783" cy="815"/>
              </a:xfrm>
              <a:custGeom>
                <a:avLst/>
                <a:gdLst>
                  <a:gd name="T0" fmla="*/ 372 w 388"/>
                  <a:gd name="T1" fmla="*/ 3 h 404"/>
                  <a:gd name="T2" fmla="*/ 64 w 388"/>
                  <a:gd name="T3" fmla="*/ 186 h 404"/>
                  <a:gd name="T4" fmla="*/ 1 w 388"/>
                  <a:gd name="T5" fmla="*/ 236 h 404"/>
                  <a:gd name="T6" fmla="*/ 3 w 388"/>
                  <a:gd name="T7" fmla="*/ 238 h 404"/>
                  <a:gd name="T8" fmla="*/ 11 w 388"/>
                  <a:gd name="T9" fmla="*/ 236 h 404"/>
                  <a:gd name="T10" fmla="*/ 22 w 388"/>
                  <a:gd name="T11" fmla="*/ 237 h 404"/>
                  <a:gd name="T12" fmla="*/ 30 w 388"/>
                  <a:gd name="T13" fmla="*/ 222 h 404"/>
                  <a:gd name="T14" fmla="*/ 45 w 388"/>
                  <a:gd name="T15" fmla="*/ 234 h 404"/>
                  <a:gd name="T16" fmla="*/ 33 w 388"/>
                  <a:gd name="T17" fmla="*/ 219 h 404"/>
                  <a:gd name="T18" fmla="*/ 58 w 388"/>
                  <a:gd name="T19" fmla="*/ 215 h 404"/>
                  <a:gd name="T20" fmla="*/ 56 w 388"/>
                  <a:gd name="T21" fmla="*/ 204 h 404"/>
                  <a:gd name="T22" fmla="*/ 77 w 388"/>
                  <a:gd name="T23" fmla="*/ 205 h 404"/>
                  <a:gd name="T24" fmla="*/ 79 w 388"/>
                  <a:gd name="T25" fmla="*/ 196 h 404"/>
                  <a:gd name="T26" fmla="*/ 72 w 388"/>
                  <a:gd name="T27" fmla="*/ 193 h 404"/>
                  <a:gd name="T28" fmla="*/ 96 w 388"/>
                  <a:gd name="T29" fmla="*/ 196 h 404"/>
                  <a:gd name="T30" fmla="*/ 93 w 388"/>
                  <a:gd name="T31" fmla="*/ 181 h 404"/>
                  <a:gd name="T32" fmla="*/ 104 w 388"/>
                  <a:gd name="T33" fmla="*/ 176 h 404"/>
                  <a:gd name="T34" fmla="*/ 118 w 388"/>
                  <a:gd name="T35" fmla="*/ 182 h 404"/>
                  <a:gd name="T36" fmla="*/ 125 w 388"/>
                  <a:gd name="T37" fmla="*/ 162 h 404"/>
                  <a:gd name="T38" fmla="*/ 129 w 388"/>
                  <a:gd name="T39" fmla="*/ 169 h 404"/>
                  <a:gd name="T40" fmla="*/ 134 w 388"/>
                  <a:gd name="T41" fmla="*/ 163 h 404"/>
                  <a:gd name="T42" fmla="*/ 129 w 388"/>
                  <a:gd name="T43" fmla="*/ 160 h 404"/>
                  <a:gd name="T44" fmla="*/ 145 w 388"/>
                  <a:gd name="T45" fmla="*/ 150 h 404"/>
                  <a:gd name="T46" fmla="*/ 153 w 388"/>
                  <a:gd name="T47" fmla="*/ 155 h 404"/>
                  <a:gd name="T48" fmla="*/ 154 w 388"/>
                  <a:gd name="T49" fmla="*/ 145 h 404"/>
                  <a:gd name="T50" fmla="*/ 179 w 388"/>
                  <a:gd name="T51" fmla="*/ 144 h 404"/>
                  <a:gd name="T52" fmla="*/ 174 w 388"/>
                  <a:gd name="T53" fmla="*/ 133 h 404"/>
                  <a:gd name="T54" fmla="*/ 191 w 388"/>
                  <a:gd name="T55" fmla="*/ 128 h 404"/>
                  <a:gd name="T56" fmla="*/ 206 w 388"/>
                  <a:gd name="T57" fmla="*/ 128 h 404"/>
                  <a:gd name="T58" fmla="*/ 196 w 388"/>
                  <a:gd name="T59" fmla="*/ 120 h 404"/>
                  <a:gd name="T60" fmla="*/ 213 w 388"/>
                  <a:gd name="T61" fmla="*/ 112 h 404"/>
                  <a:gd name="T62" fmla="*/ 226 w 388"/>
                  <a:gd name="T63" fmla="*/ 114 h 404"/>
                  <a:gd name="T64" fmla="*/ 230 w 388"/>
                  <a:gd name="T65" fmla="*/ 100 h 404"/>
                  <a:gd name="T66" fmla="*/ 247 w 388"/>
                  <a:gd name="T67" fmla="*/ 103 h 404"/>
                  <a:gd name="T68" fmla="*/ 237 w 388"/>
                  <a:gd name="T69" fmla="*/ 96 h 404"/>
                  <a:gd name="T70" fmla="*/ 253 w 388"/>
                  <a:gd name="T71" fmla="*/ 90 h 404"/>
                  <a:gd name="T72" fmla="*/ 254 w 388"/>
                  <a:gd name="T73" fmla="*/ 90 h 404"/>
                  <a:gd name="T74" fmla="*/ 262 w 388"/>
                  <a:gd name="T75" fmla="*/ 97 h 404"/>
                  <a:gd name="T76" fmla="*/ 259 w 388"/>
                  <a:gd name="T77" fmla="*/ 84 h 404"/>
                  <a:gd name="T78" fmla="*/ 289 w 388"/>
                  <a:gd name="T79" fmla="*/ 80 h 404"/>
                  <a:gd name="T80" fmla="*/ 285 w 388"/>
                  <a:gd name="T81" fmla="*/ 71 h 404"/>
                  <a:gd name="T82" fmla="*/ 301 w 388"/>
                  <a:gd name="T83" fmla="*/ 59 h 404"/>
                  <a:gd name="T84" fmla="*/ 313 w 388"/>
                  <a:gd name="T85" fmla="*/ 58 h 404"/>
                  <a:gd name="T86" fmla="*/ 312 w 388"/>
                  <a:gd name="T87" fmla="*/ 56 h 404"/>
                  <a:gd name="T88" fmla="*/ 318 w 388"/>
                  <a:gd name="T89" fmla="*/ 49 h 404"/>
                  <a:gd name="T90" fmla="*/ 328 w 388"/>
                  <a:gd name="T91" fmla="*/ 60 h 404"/>
                  <a:gd name="T92" fmla="*/ 324 w 388"/>
                  <a:gd name="T93" fmla="*/ 47 h 404"/>
                  <a:gd name="T94" fmla="*/ 335 w 388"/>
                  <a:gd name="T95" fmla="*/ 40 h 404"/>
                  <a:gd name="T96" fmla="*/ 348 w 388"/>
                  <a:gd name="T97" fmla="*/ 46 h 404"/>
                  <a:gd name="T98" fmla="*/ 344 w 388"/>
                  <a:gd name="T99" fmla="*/ 34 h 404"/>
                  <a:gd name="T100" fmla="*/ 289 w 388"/>
                  <a:gd name="T101" fmla="*/ 248 h 404"/>
                  <a:gd name="T102" fmla="*/ 227 w 388"/>
                  <a:gd name="T103" fmla="*/ 384 h 404"/>
                  <a:gd name="T104" fmla="*/ 224 w 388"/>
                  <a:gd name="T105" fmla="*/ 399 h 404"/>
                  <a:gd name="T106" fmla="*/ 225 w 388"/>
                  <a:gd name="T107" fmla="*/ 404 h 404"/>
                  <a:gd name="T108" fmla="*/ 291 w 388"/>
                  <a:gd name="T109" fmla="*/ 275 h 404"/>
                  <a:gd name="T110" fmla="*/ 382 w 388"/>
                  <a:gd name="T111" fmla="*/ 10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88" h="404">
                    <a:moveTo>
                      <a:pt x="382" y="10"/>
                    </a:moveTo>
                    <a:cubicBezTo>
                      <a:pt x="383" y="5"/>
                      <a:pt x="378" y="0"/>
                      <a:pt x="372" y="3"/>
                    </a:cubicBezTo>
                    <a:cubicBezTo>
                      <a:pt x="308" y="38"/>
                      <a:pt x="245" y="78"/>
                      <a:pt x="182" y="115"/>
                    </a:cubicBezTo>
                    <a:cubicBezTo>
                      <a:pt x="142" y="139"/>
                      <a:pt x="103" y="162"/>
                      <a:pt x="64" y="186"/>
                    </a:cubicBezTo>
                    <a:cubicBezTo>
                      <a:pt x="43" y="200"/>
                      <a:pt x="20" y="212"/>
                      <a:pt x="2" y="230"/>
                    </a:cubicBezTo>
                    <a:cubicBezTo>
                      <a:pt x="1" y="232"/>
                      <a:pt x="0" y="235"/>
                      <a:pt x="1" y="236"/>
                    </a:cubicBezTo>
                    <a:cubicBezTo>
                      <a:pt x="2" y="237"/>
                      <a:pt x="2" y="238"/>
                      <a:pt x="3" y="238"/>
                    </a:cubicBezTo>
                    <a:cubicBezTo>
                      <a:pt x="3" y="238"/>
                      <a:pt x="3" y="238"/>
                      <a:pt x="3" y="238"/>
                    </a:cubicBezTo>
                    <a:cubicBezTo>
                      <a:pt x="5" y="239"/>
                      <a:pt x="8" y="239"/>
                      <a:pt x="9" y="237"/>
                    </a:cubicBezTo>
                    <a:cubicBezTo>
                      <a:pt x="10" y="237"/>
                      <a:pt x="11" y="236"/>
                      <a:pt x="11" y="236"/>
                    </a:cubicBezTo>
                    <a:cubicBezTo>
                      <a:pt x="13" y="239"/>
                      <a:pt x="16" y="242"/>
                      <a:pt x="20" y="243"/>
                    </a:cubicBezTo>
                    <a:cubicBezTo>
                      <a:pt x="23" y="243"/>
                      <a:pt x="26" y="238"/>
                      <a:pt x="22" y="237"/>
                    </a:cubicBezTo>
                    <a:cubicBezTo>
                      <a:pt x="20" y="235"/>
                      <a:pt x="18" y="234"/>
                      <a:pt x="16" y="232"/>
                    </a:cubicBezTo>
                    <a:cubicBezTo>
                      <a:pt x="21" y="229"/>
                      <a:pt x="25" y="225"/>
                      <a:pt x="30" y="222"/>
                    </a:cubicBezTo>
                    <a:cubicBezTo>
                      <a:pt x="34" y="226"/>
                      <a:pt x="36" y="232"/>
                      <a:pt x="40" y="237"/>
                    </a:cubicBezTo>
                    <a:cubicBezTo>
                      <a:pt x="43" y="239"/>
                      <a:pt x="46" y="237"/>
                      <a:pt x="45" y="234"/>
                    </a:cubicBezTo>
                    <a:cubicBezTo>
                      <a:pt x="45" y="230"/>
                      <a:pt x="42" y="227"/>
                      <a:pt x="40" y="224"/>
                    </a:cubicBezTo>
                    <a:cubicBezTo>
                      <a:pt x="38" y="222"/>
                      <a:pt x="36" y="221"/>
                      <a:pt x="33" y="219"/>
                    </a:cubicBezTo>
                    <a:cubicBezTo>
                      <a:pt x="39" y="215"/>
                      <a:pt x="45" y="212"/>
                      <a:pt x="50" y="208"/>
                    </a:cubicBezTo>
                    <a:cubicBezTo>
                      <a:pt x="52" y="211"/>
                      <a:pt x="55" y="214"/>
                      <a:pt x="58" y="215"/>
                    </a:cubicBezTo>
                    <a:cubicBezTo>
                      <a:pt x="61" y="217"/>
                      <a:pt x="64" y="214"/>
                      <a:pt x="62" y="211"/>
                    </a:cubicBezTo>
                    <a:cubicBezTo>
                      <a:pt x="61" y="208"/>
                      <a:pt x="58" y="206"/>
                      <a:pt x="56" y="204"/>
                    </a:cubicBezTo>
                    <a:cubicBezTo>
                      <a:pt x="60" y="201"/>
                      <a:pt x="64" y="198"/>
                      <a:pt x="69" y="196"/>
                    </a:cubicBezTo>
                    <a:cubicBezTo>
                      <a:pt x="72" y="199"/>
                      <a:pt x="74" y="202"/>
                      <a:pt x="77" y="205"/>
                    </a:cubicBezTo>
                    <a:cubicBezTo>
                      <a:pt x="80" y="207"/>
                      <a:pt x="85" y="207"/>
                      <a:pt x="85" y="203"/>
                    </a:cubicBezTo>
                    <a:cubicBezTo>
                      <a:pt x="85" y="200"/>
                      <a:pt x="81" y="197"/>
                      <a:pt x="79" y="196"/>
                    </a:cubicBezTo>
                    <a:cubicBezTo>
                      <a:pt x="78" y="195"/>
                      <a:pt x="76" y="195"/>
                      <a:pt x="75" y="195"/>
                    </a:cubicBezTo>
                    <a:cubicBezTo>
                      <a:pt x="74" y="195"/>
                      <a:pt x="73" y="194"/>
                      <a:pt x="72" y="193"/>
                    </a:cubicBezTo>
                    <a:cubicBezTo>
                      <a:pt x="77" y="190"/>
                      <a:pt x="83" y="187"/>
                      <a:pt x="88" y="184"/>
                    </a:cubicBezTo>
                    <a:cubicBezTo>
                      <a:pt x="92" y="187"/>
                      <a:pt x="93" y="192"/>
                      <a:pt x="96" y="196"/>
                    </a:cubicBezTo>
                    <a:cubicBezTo>
                      <a:pt x="98" y="198"/>
                      <a:pt x="103" y="195"/>
                      <a:pt x="102" y="192"/>
                    </a:cubicBezTo>
                    <a:cubicBezTo>
                      <a:pt x="101" y="188"/>
                      <a:pt x="97" y="183"/>
                      <a:pt x="93" y="181"/>
                    </a:cubicBezTo>
                    <a:cubicBezTo>
                      <a:pt x="97" y="179"/>
                      <a:pt x="100" y="177"/>
                      <a:pt x="103" y="175"/>
                    </a:cubicBezTo>
                    <a:cubicBezTo>
                      <a:pt x="103" y="175"/>
                      <a:pt x="104" y="175"/>
                      <a:pt x="104" y="176"/>
                    </a:cubicBezTo>
                    <a:cubicBezTo>
                      <a:pt x="107" y="179"/>
                      <a:pt x="110" y="183"/>
                      <a:pt x="114" y="186"/>
                    </a:cubicBezTo>
                    <a:cubicBezTo>
                      <a:pt x="116" y="188"/>
                      <a:pt x="120" y="184"/>
                      <a:pt x="118" y="182"/>
                    </a:cubicBezTo>
                    <a:cubicBezTo>
                      <a:pt x="115" y="178"/>
                      <a:pt x="111" y="175"/>
                      <a:pt x="108" y="172"/>
                    </a:cubicBezTo>
                    <a:cubicBezTo>
                      <a:pt x="114" y="169"/>
                      <a:pt x="119" y="165"/>
                      <a:pt x="125" y="162"/>
                    </a:cubicBezTo>
                    <a:cubicBezTo>
                      <a:pt x="125" y="162"/>
                      <a:pt x="125" y="163"/>
                      <a:pt x="125" y="163"/>
                    </a:cubicBezTo>
                    <a:cubicBezTo>
                      <a:pt x="126" y="165"/>
                      <a:pt x="127" y="168"/>
                      <a:pt x="129" y="169"/>
                    </a:cubicBezTo>
                    <a:cubicBezTo>
                      <a:pt x="131" y="169"/>
                      <a:pt x="133" y="169"/>
                      <a:pt x="134" y="167"/>
                    </a:cubicBezTo>
                    <a:cubicBezTo>
                      <a:pt x="134" y="166"/>
                      <a:pt x="134" y="165"/>
                      <a:pt x="134" y="163"/>
                    </a:cubicBezTo>
                    <a:cubicBezTo>
                      <a:pt x="133" y="161"/>
                      <a:pt x="132" y="160"/>
                      <a:pt x="130" y="160"/>
                    </a:cubicBezTo>
                    <a:cubicBezTo>
                      <a:pt x="130" y="160"/>
                      <a:pt x="130" y="160"/>
                      <a:pt x="129" y="160"/>
                    </a:cubicBezTo>
                    <a:cubicBezTo>
                      <a:pt x="129" y="160"/>
                      <a:pt x="129" y="160"/>
                      <a:pt x="129" y="159"/>
                    </a:cubicBezTo>
                    <a:cubicBezTo>
                      <a:pt x="134" y="156"/>
                      <a:pt x="140" y="153"/>
                      <a:pt x="145" y="150"/>
                    </a:cubicBezTo>
                    <a:cubicBezTo>
                      <a:pt x="146" y="150"/>
                      <a:pt x="146" y="150"/>
                      <a:pt x="147" y="151"/>
                    </a:cubicBezTo>
                    <a:cubicBezTo>
                      <a:pt x="149" y="152"/>
                      <a:pt x="151" y="155"/>
                      <a:pt x="153" y="155"/>
                    </a:cubicBezTo>
                    <a:cubicBezTo>
                      <a:pt x="156" y="156"/>
                      <a:pt x="158" y="154"/>
                      <a:pt x="158" y="151"/>
                    </a:cubicBezTo>
                    <a:cubicBezTo>
                      <a:pt x="157" y="149"/>
                      <a:pt x="156" y="147"/>
                      <a:pt x="154" y="145"/>
                    </a:cubicBezTo>
                    <a:cubicBezTo>
                      <a:pt x="158" y="143"/>
                      <a:pt x="162" y="141"/>
                      <a:pt x="165" y="138"/>
                    </a:cubicBezTo>
                    <a:cubicBezTo>
                      <a:pt x="170" y="141"/>
                      <a:pt x="174" y="143"/>
                      <a:pt x="179" y="144"/>
                    </a:cubicBezTo>
                    <a:cubicBezTo>
                      <a:pt x="183" y="144"/>
                      <a:pt x="184" y="138"/>
                      <a:pt x="181" y="136"/>
                    </a:cubicBezTo>
                    <a:cubicBezTo>
                      <a:pt x="179" y="135"/>
                      <a:pt x="176" y="134"/>
                      <a:pt x="174" y="133"/>
                    </a:cubicBezTo>
                    <a:cubicBezTo>
                      <a:pt x="179" y="131"/>
                      <a:pt x="183" y="128"/>
                      <a:pt x="188" y="125"/>
                    </a:cubicBezTo>
                    <a:cubicBezTo>
                      <a:pt x="189" y="126"/>
                      <a:pt x="190" y="127"/>
                      <a:pt x="191" y="128"/>
                    </a:cubicBezTo>
                    <a:cubicBezTo>
                      <a:pt x="195" y="131"/>
                      <a:pt x="198" y="134"/>
                      <a:pt x="203" y="134"/>
                    </a:cubicBezTo>
                    <a:cubicBezTo>
                      <a:pt x="206" y="134"/>
                      <a:pt x="208" y="130"/>
                      <a:pt x="206" y="128"/>
                    </a:cubicBezTo>
                    <a:cubicBezTo>
                      <a:pt x="204" y="124"/>
                      <a:pt x="200" y="122"/>
                      <a:pt x="197" y="120"/>
                    </a:cubicBezTo>
                    <a:cubicBezTo>
                      <a:pt x="197" y="120"/>
                      <a:pt x="197" y="120"/>
                      <a:pt x="196" y="120"/>
                    </a:cubicBezTo>
                    <a:cubicBezTo>
                      <a:pt x="201" y="117"/>
                      <a:pt x="207" y="114"/>
                      <a:pt x="212" y="111"/>
                    </a:cubicBezTo>
                    <a:cubicBezTo>
                      <a:pt x="212" y="112"/>
                      <a:pt x="213" y="112"/>
                      <a:pt x="213" y="112"/>
                    </a:cubicBezTo>
                    <a:cubicBezTo>
                      <a:pt x="216" y="114"/>
                      <a:pt x="218" y="117"/>
                      <a:pt x="221" y="118"/>
                    </a:cubicBezTo>
                    <a:cubicBezTo>
                      <a:pt x="224" y="120"/>
                      <a:pt x="227" y="117"/>
                      <a:pt x="226" y="114"/>
                    </a:cubicBezTo>
                    <a:cubicBezTo>
                      <a:pt x="224" y="111"/>
                      <a:pt x="221" y="109"/>
                      <a:pt x="218" y="107"/>
                    </a:cubicBezTo>
                    <a:cubicBezTo>
                      <a:pt x="222" y="105"/>
                      <a:pt x="226" y="103"/>
                      <a:pt x="230" y="100"/>
                    </a:cubicBezTo>
                    <a:cubicBezTo>
                      <a:pt x="234" y="104"/>
                      <a:pt x="238" y="109"/>
                      <a:pt x="243" y="109"/>
                    </a:cubicBezTo>
                    <a:cubicBezTo>
                      <a:pt x="247" y="110"/>
                      <a:pt x="250" y="106"/>
                      <a:pt x="247" y="103"/>
                    </a:cubicBezTo>
                    <a:cubicBezTo>
                      <a:pt x="245" y="101"/>
                      <a:pt x="242" y="99"/>
                      <a:pt x="240" y="98"/>
                    </a:cubicBezTo>
                    <a:cubicBezTo>
                      <a:pt x="239" y="97"/>
                      <a:pt x="238" y="97"/>
                      <a:pt x="237" y="96"/>
                    </a:cubicBezTo>
                    <a:cubicBezTo>
                      <a:pt x="241" y="94"/>
                      <a:pt x="246" y="91"/>
                      <a:pt x="250" y="89"/>
                    </a:cubicBezTo>
                    <a:cubicBezTo>
                      <a:pt x="250" y="90"/>
                      <a:pt x="252" y="91"/>
                      <a:pt x="253" y="90"/>
                    </a:cubicBezTo>
                    <a:cubicBezTo>
                      <a:pt x="254" y="89"/>
                      <a:pt x="254" y="89"/>
                      <a:pt x="254" y="89"/>
                    </a:cubicBezTo>
                    <a:cubicBezTo>
                      <a:pt x="254" y="89"/>
                      <a:pt x="254" y="90"/>
                      <a:pt x="254" y="90"/>
                    </a:cubicBezTo>
                    <a:cubicBezTo>
                      <a:pt x="255" y="92"/>
                      <a:pt x="256" y="94"/>
                      <a:pt x="257" y="95"/>
                    </a:cubicBezTo>
                    <a:cubicBezTo>
                      <a:pt x="258" y="97"/>
                      <a:pt x="260" y="98"/>
                      <a:pt x="262" y="97"/>
                    </a:cubicBezTo>
                    <a:cubicBezTo>
                      <a:pt x="265" y="97"/>
                      <a:pt x="266" y="94"/>
                      <a:pt x="265" y="92"/>
                    </a:cubicBezTo>
                    <a:cubicBezTo>
                      <a:pt x="264" y="88"/>
                      <a:pt x="262" y="85"/>
                      <a:pt x="259" y="84"/>
                    </a:cubicBezTo>
                    <a:cubicBezTo>
                      <a:pt x="265" y="80"/>
                      <a:pt x="271" y="76"/>
                      <a:pt x="277" y="73"/>
                    </a:cubicBezTo>
                    <a:cubicBezTo>
                      <a:pt x="278" y="78"/>
                      <a:pt x="284" y="82"/>
                      <a:pt x="289" y="80"/>
                    </a:cubicBezTo>
                    <a:cubicBezTo>
                      <a:pt x="292" y="79"/>
                      <a:pt x="293" y="75"/>
                      <a:pt x="290" y="73"/>
                    </a:cubicBezTo>
                    <a:cubicBezTo>
                      <a:pt x="289" y="73"/>
                      <a:pt x="285" y="72"/>
                      <a:pt x="285" y="71"/>
                    </a:cubicBezTo>
                    <a:cubicBezTo>
                      <a:pt x="284" y="70"/>
                      <a:pt x="284" y="69"/>
                      <a:pt x="284" y="69"/>
                    </a:cubicBezTo>
                    <a:cubicBezTo>
                      <a:pt x="289" y="66"/>
                      <a:pt x="295" y="63"/>
                      <a:pt x="301" y="59"/>
                    </a:cubicBezTo>
                    <a:cubicBezTo>
                      <a:pt x="304" y="63"/>
                      <a:pt x="309" y="66"/>
                      <a:pt x="312" y="62"/>
                    </a:cubicBezTo>
                    <a:cubicBezTo>
                      <a:pt x="313" y="61"/>
                      <a:pt x="314" y="59"/>
                      <a:pt x="313" y="58"/>
                    </a:cubicBezTo>
                    <a:cubicBezTo>
                      <a:pt x="313" y="58"/>
                      <a:pt x="313" y="58"/>
                      <a:pt x="313" y="58"/>
                    </a:cubicBezTo>
                    <a:cubicBezTo>
                      <a:pt x="313" y="57"/>
                      <a:pt x="312" y="56"/>
                      <a:pt x="312" y="56"/>
                    </a:cubicBezTo>
                    <a:cubicBezTo>
                      <a:pt x="311" y="55"/>
                      <a:pt x="310" y="55"/>
                      <a:pt x="309" y="54"/>
                    </a:cubicBezTo>
                    <a:cubicBezTo>
                      <a:pt x="312" y="53"/>
                      <a:pt x="315" y="51"/>
                      <a:pt x="318" y="49"/>
                    </a:cubicBezTo>
                    <a:cubicBezTo>
                      <a:pt x="318" y="50"/>
                      <a:pt x="319" y="50"/>
                      <a:pt x="319" y="51"/>
                    </a:cubicBezTo>
                    <a:cubicBezTo>
                      <a:pt x="322" y="54"/>
                      <a:pt x="324" y="58"/>
                      <a:pt x="328" y="60"/>
                    </a:cubicBezTo>
                    <a:cubicBezTo>
                      <a:pt x="331" y="62"/>
                      <a:pt x="334" y="58"/>
                      <a:pt x="333" y="55"/>
                    </a:cubicBezTo>
                    <a:cubicBezTo>
                      <a:pt x="331" y="52"/>
                      <a:pt x="327" y="49"/>
                      <a:pt x="324" y="47"/>
                    </a:cubicBezTo>
                    <a:cubicBezTo>
                      <a:pt x="323" y="46"/>
                      <a:pt x="323" y="46"/>
                      <a:pt x="323" y="46"/>
                    </a:cubicBezTo>
                    <a:cubicBezTo>
                      <a:pt x="327" y="44"/>
                      <a:pt x="331" y="42"/>
                      <a:pt x="335" y="40"/>
                    </a:cubicBezTo>
                    <a:cubicBezTo>
                      <a:pt x="335" y="40"/>
                      <a:pt x="335" y="40"/>
                      <a:pt x="335" y="40"/>
                    </a:cubicBezTo>
                    <a:cubicBezTo>
                      <a:pt x="340" y="38"/>
                      <a:pt x="344" y="44"/>
                      <a:pt x="348" y="46"/>
                    </a:cubicBezTo>
                    <a:cubicBezTo>
                      <a:pt x="350" y="46"/>
                      <a:pt x="353" y="44"/>
                      <a:pt x="352" y="42"/>
                    </a:cubicBezTo>
                    <a:cubicBezTo>
                      <a:pt x="351" y="38"/>
                      <a:pt x="348" y="35"/>
                      <a:pt x="344" y="34"/>
                    </a:cubicBezTo>
                    <a:cubicBezTo>
                      <a:pt x="354" y="29"/>
                      <a:pt x="364" y="23"/>
                      <a:pt x="373" y="17"/>
                    </a:cubicBezTo>
                    <a:cubicBezTo>
                      <a:pt x="339" y="92"/>
                      <a:pt x="322" y="173"/>
                      <a:pt x="289" y="248"/>
                    </a:cubicBezTo>
                    <a:cubicBezTo>
                      <a:pt x="274" y="283"/>
                      <a:pt x="250" y="316"/>
                      <a:pt x="240" y="352"/>
                    </a:cubicBezTo>
                    <a:cubicBezTo>
                      <a:pt x="236" y="363"/>
                      <a:pt x="231" y="374"/>
                      <a:pt x="227" y="384"/>
                    </a:cubicBezTo>
                    <a:cubicBezTo>
                      <a:pt x="225" y="389"/>
                      <a:pt x="224" y="393"/>
                      <a:pt x="222" y="397"/>
                    </a:cubicBezTo>
                    <a:cubicBezTo>
                      <a:pt x="222" y="400"/>
                      <a:pt x="223" y="400"/>
                      <a:pt x="224" y="399"/>
                    </a:cubicBezTo>
                    <a:cubicBezTo>
                      <a:pt x="224" y="399"/>
                      <a:pt x="223" y="399"/>
                      <a:pt x="223" y="400"/>
                    </a:cubicBezTo>
                    <a:cubicBezTo>
                      <a:pt x="222" y="401"/>
                      <a:pt x="223" y="404"/>
                      <a:pt x="225" y="404"/>
                    </a:cubicBezTo>
                    <a:cubicBezTo>
                      <a:pt x="236" y="404"/>
                      <a:pt x="243" y="379"/>
                      <a:pt x="246" y="372"/>
                    </a:cubicBezTo>
                    <a:cubicBezTo>
                      <a:pt x="261" y="340"/>
                      <a:pt x="276" y="307"/>
                      <a:pt x="291" y="275"/>
                    </a:cubicBezTo>
                    <a:cubicBezTo>
                      <a:pt x="331" y="193"/>
                      <a:pt x="348" y="102"/>
                      <a:pt x="386" y="19"/>
                    </a:cubicBezTo>
                    <a:cubicBezTo>
                      <a:pt x="388" y="15"/>
                      <a:pt x="385" y="11"/>
                      <a:pt x="382"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3" name="Freeform 399"/>
              <p:cNvSpPr/>
              <p:nvPr/>
            </p:nvSpPr>
            <p:spPr bwMode="auto">
              <a:xfrm>
                <a:off x="2069" y="-1058"/>
                <a:ext cx="504" cy="527"/>
              </a:xfrm>
              <a:custGeom>
                <a:avLst/>
                <a:gdLst>
                  <a:gd name="T0" fmla="*/ 248 w 250"/>
                  <a:gd name="T1" fmla="*/ 18 h 261"/>
                  <a:gd name="T2" fmla="*/ 249 w 250"/>
                  <a:gd name="T3" fmla="*/ 15 h 261"/>
                  <a:gd name="T4" fmla="*/ 247 w 250"/>
                  <a:gd name="T5" fmla="*/ 9 h 261"/>
                  <a:gd name="T6" fmla="*/ 239 w 250"/>
                  <a:gd name="T7" fmla="*/ 0 h 261"/>
                  <a:gd name="T8" fmla="*/ 138 w 250"/>
                  <a:gd name="T9" fmla="*/ 59 h 261"/>
                  <a:gd name="T10" fmla="*/ 3 w 250"/>
                  <a:gd name="T11" fmla="*/ 150 h 261"/>
                  <a:gd name="T12" fmla="*/ 6 w 250"/>
                  <a:gd name="T13" fmla="*/ 155 h 261"/>
                  <a:gd name="T14" fmla="*/ 127 w 250"/>
                  <a:gd name="T15" fmla="*/ 82 h 261"/>
                  <a:gd name="T16" fmla="*/ 237 w 250"/>
                  <a:gd name="T17" fmla="*/ 14 h 261"/>
                  <a:gd name="T18" fmla="*/ 235 w 250"/>
                  <a:gd name="T19" fmla="*/ 18 h 261"/>
                  <a:gd name="T20" fmla="*/ 22 w 250"/>
                  <a:gd name="T21" fmla="*/ 157 h 261"/>
                  <a:gd name="T22" fmla="*/ 26 w 250"/>
                  <a:gd name="T23" fmla="*/ 163 h 261"/>
                  <a:gd name="T24" fmla="*/ 229 w 250"/>
                  <a:gd name="T25" fmla="*/ 36 h 261"/>
                  <a:gd name="T26" fmla="*/ 129 w 250"/>
                  <a:gd name="T27" fmla="*/ 253 h 261"/>
                  <a:gd name="T28" fmla="*/ 128 w 250"/>
                  <a:gd name="T29" fmla="*/ 251 h 261"/>
                  <a:gd name="T30" fmla="*/ 57 w 250"/>
                  <a:gd name="T31" fmla="*/ 191 h 261"/>
                  <a:gd name="T32" fmla="*/ 4 w 250"/>
                  <a:gd name="T33" fmla="*/ 160 h 261"/>
                  <a:gd name="T34" fmla="*/ 2 w 250"/>
                  <a:gd name="T35" fmla="*/ 163 h 261"/>
                  <a:gd name="T36" fmla="*/ 16 w 250"/>
                  <a:gd name="T37" fmla="*/ 176 h 261"/>
                  <a:gd name="T38" fmla="*/ 53 w 250"/>
                  <a:gd name="T39" fmla="*/ 204 h 261"/>
                  <a:gd name="T40" fmla="*/ 121 w 250"/>
                  <a:gd name="T41" fmla="*/ 260 h 261"/>
                  <a:gd name="T42" fmla="*/ 129 w 250"/>
                  <a:gd name="T43" fmla="*/ 256 h 261"/>
                  <a:gd name="T44" fmla="*/ 133 w 250"/>
                  <a:gd name="T45" fmla="*/ 256 h 261"/>
                  <a:gd name="T46" fmla="*/ 245 w 250"/>
                  <a:gd name="T47" fmla="*/ 27 h 261"/>
                  <a:gd name="T48" fmla="*/ 246 w 250"/>
                  <a:gd name="T49" fmla="*/ 26 h 261"/>
                  <a:gd name="T50" fmla="*/ 248 w 250"/>
                  <a:gd name="T51" fmla="*/ 1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 h="261">
                    <a:moveTo>
                      <a:pt x="248" y="18"/>
                    </a:moveTo>
                    <a:cubicBezTo>
                      <a:pt x="248" y="17"/>
                      <a:pt x="248" y="16"/>
                      <a:pt x="249" y="15"/>
                    </a:cubicBezTo>
                    <a:cubicBezTo>
                      <a:pt x="250" y="13"/>
                      <a:pt x="248" y="10"/>
                      <a:pt x="247" y="9"/>
                    </a:cubicBezTo>
                    <a:cubicBezTo>
                      <a:pt x="248" y="5"/>
                      <a:pt x="245" y="0"/>
                      <a:pt x="239" y="0"/>
                    </a:cubicBezTo>
                    <a:cubicBezTo>
                      <a:pt x="199" y="6"/>
                      <a:pt x="169" y="36"/>
                      <a:pt x="138" y="59"/>
                    </a:cubicBezTo>
                    <a:cubicBezTo>
                      <a:pt x="94" y="91"/>
                      <a:pt x="47" y="118"/>
                      <a:pt x="3" y="150"/>
                    </a:cubicBezTo>
                    <a:cubicBezTo>
                      <a:pt x="0" y="152"/>
                      <a:pt x="3" y="157"/>
                      <a:pt x="6" y="155"/>
                    </a:cubicBezTo>
                    <a:cubicBezTo>
                      <a:pt x="48" y="134"/>
                      <a:pt x="88" y="108"/>
                      <a:pt x="127" y="82"/>
                    </a:cubicBezTo>
                    <a:cubicBezTo>
                      <a:pt x="163" y="59"/>
                      <a:pt x="195" y="26"/>
                      <a:pt x="237" y="14"/>
                    </a:cubicBezTo>
                    <a:cubicBezTo>
                      <a:pt x="236" y="16"/>
                      <a:pt x="236" y="17"/>
                      <a:pt x="235" y="18"/>
                    </a:cubicBezTo>
                    <a:cubicBezTo>
                      <a:pt x="162" y="60"/>
                      <a:pt x="88" y="105"/>
                      <a:pt x="22" y="157"/>
                    </a:cubicBezTo>
                    <a:cubicBezTo>
                      <a:pt x="18" y="160"/>
                      <a:pt x="23" y="165"/>
                      <a:pt x="26" y="163"/>
                    </a:cubicBezTo>
                    <a:cubicBezTo>
                      <a:pt x="94" y="122"/>
                      <a:pt x="159" y="75"/>
                      <a:pt x="229" y="36"/>
                    </a:cubicBezTo>
                    <a:cubicBezTo>
                      <a:pt x="199" y="110"/>
                      <a:pt x="153" y="177"/>
                      <a:pt x="129" y="253"/>
                    </a:cubicBezTo>
                    <a:cubicBezTo>
                      <a:pt x="129" y="252"/>
                      <a:pt x="128" y="251"/>
                      <a:pt x="128" y="251"/>
                    </a:cubicBezTo>
                    <a:cubicBezTo>
                      <a:pt x="110" y="228"/>
                      <a:pt x="80" y="209"/>
                      <a:pt x="57" y="191"/>
                    </a:cubicBezTo>
                    <a:cubicBezTo>
                      <a:pt x="46" y="182"/>
                      <a:pt x="19" y="154"/>
                      <a:pt x="4" y="160"/>
                    </a:cubicBezTo>
                    <a:cubicBezTo>
                      <a:pt x="3" y="160"/>
                      <a:pt x="2" y="161"/>
                      <a:pt x="2" y="163"/>
                    </a:cubicBezTo>
                    <a:cubicBezTo>
                      <a:pt x="4" y="170"/>
                      <a:pt x="11" y="172"/>
                      <a:pt x="16" y="176"/>
                    </a:cubicBezTo>
                    <a:cubicBezTo>
                      <a:pt x="29" y="185"/>
                      <a:pt x="41" y="195"/>
                      <a:pt x="53" y="204"/>
                    </a:cubicBezTo>
                    <a:cubicBezTo>
                      <a:pt x="74" y="222"/>
                      <a:pt x="96" y="248"/>
                      <a:pt x="121" y="260"/>
                    </a:cubicBezTo>
                    <a:cubicBezTo>
                      <a:pt x="125" y="261"/>
                      <a:pt x="128" y="259"/>
                      <a:pt x="129" y="256"/>
                    </a:cubicBezTo>
                    <a:cubicBezTo>
                      <a:pt x="130" y="257"/>
                      <a:pt x="133" y="258"/>
                      <a:pt x="133" y="256"/>
                    </a:cubicBezTo>
                    <a:cubicBezTo>
                      <a:pt x="170" y="180"/>
                      <a:pt x="217" y="107"/>
                      <a:pt x="245" y="27"/>
                    </a:cubicBezTo>
                    <a:cubicBezTo>
                      <a:pt x="245" y="27"/>
                      <a:pt x="246" y="27"/>
                      <a:pt x="246" y="26"/>
                    </a:cubicBezTo>
                    <a:cubicBezTo>
                      <a:pt x="250" y="24"/>
                      <a:pt x="250" y="20"/>
                      <a:pt x="248"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4" name="Freeform 400"/>
              <p:cNvSpPr>
                <a:spLocks noEditPoints="1"/>
              </p:cNvSpPr>
              <p:nvPr/>
            </p:nvSpPr>
            <p:spPr bwMode="auto">
              <a:xfrm>
                <a:off x="5544" y="-418"/>
                <a:ext cx="254" cy="262"/>
              </a:xfrm>
              <a:custGeom>
                <a:avLst/>
                <a:gdLst>
                  <a:gd name="T0" fmla="*/ 75 w 126"/>
                  <a:gd name="T1" fmla="*/ 36 h 130"/>
                  <a:gd name="T2" fmla="*/ 64 w 126"/>
                  <a:gd name="T3" fmla="*/ 5 h 130"/>
                  <a:gd name="T4" fmla="*/ 53 w 126"/>
                  <a:gd name="T5" fmla="*/ 5 h 130"/>
                  <a:gd name="T6" fmla="*/ 45 w 126"/>
                  <a:gd name="T7" fmla="*/ 44 h 130"/>
                  <a:gd name="T8" fmla="*/ 2 w 126"/>
                  <a:gd name="T9" fmla="*/ 93 h 130"/>
                  <a:gd name="T10" fmla="*/ 69 w 126"/>
                  <a:gd name="T11" fmla="*/ 125 h 130"/>
                  <a:gd name="T12" fmla="*/ 125 w 126"/>
                  <a:gd name="T13" fmla="*/ 67 h 130"/>
                  <a:gd name="T14" fmla="*/ 75 w 126"/>
                  <a:gd name="T15" fmla="*/ 36 h 130"/>
                  <a:gd name="T16" fmla="*/ 68 w 126"/>
                  <a:gd name="T17" fmla="*/ 110 h 130"/>
                  <a:gd name="T18" fmla="*/ 14 w 126"/>
                  <a:gd name="T19" fmla="*/ 91 h 130"/>
                  <a:gd name="T20" fmla="*/ 45 w 126"/>
                  <a:gd name="T21" fmla="*/ 53 h 130"/>
                  <a:gd name="T22" fmla="*/ 51 w 126"/>
                  <a:gd name="T23" fmla="*/ 87 h 130"/>
                  <a:gd name="T24" fmla="*/ 61 w 126"/>
                  <a:gd name="T25" fmla="*/ 86 h 130"/>
                  <a:gd name="T26" fmla="*/ 61 w 126"/>
                  <a:gd name="T27" fmla="*/ 27 h 130"/>
                  <a:gd name="T28" fmla="*/ 63 w 126"/>
                  <a:gd name="T29" fmla="*/ 39 h 130"/>
                  <a:gd name="T30" fmla="*/ 64 w 126"/>
                  <a:gd name="T31" fmla="*/ 50 h 130"/>
                  <a:gd name="T32" fmla="*/ 65 w 126"/>
                  <a:gd name="T33" fmla="*/ 81 h 130"/>
                  <a:gd name="T34" fmla="*/ 77 w 126"/>
                  <a:gd name="T35" fmla="*/ 81 h 130"/>
                  <a:gd name="T36" fmla="*/ 77 w 126"/>
                  <a:gd name="T37" fmla="*/ 50 h 130"/>
                  <a:gd name="T38" fmla="*/ 110 w 126"/>
                  <a:gd name="T39" fmla="*/ 69 h 130"/>
                  <a:gd name="T40" fmla="*/ 68 w 126"/>
                  <a:gd name="T41" fmla="*/ 11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6" h="130">
                    <a:moveTo>
                      <a:pt x="75" y="36"/>
                    </a:moveTo>
                    <a:cubicBezTo>
                      <a:pt x="73" y="25"/>
                      <a:pt x="70" y="14"/>
                      <a:pt x="64" y="5"/>
                    </a:cubicBezTo>
                    <a:cubicBezTo>
                      <a:pt x="62" y="1"/>
                      <a:pt x="55" y="0"/>
                      <a:pt x="53" y="5"/>
                    </a:cubicBezTo>
                    <a:cubicBezTo>
                      <a:pt x="48" y="17"/>
                      <a:pt x="45" y="30"/>
                      <a:pt x="45" y="44"/>
                    </a:cubicBezTo>
                    <a:cubicBezTo>
                      <a:pt x="21" y="47"/>
                      <a:pt x="0" y="67"/>
                      <a:pt x="2" y="93"/>
                    </a:cubicBezTo>
                    <a:cubicBezTo>
                      <a:pt x="4" y="126"/>
                      <a:pt x="43" y="130"/>
                      <a:pt x="69" y="125"/>
                    </a:cubicBezTo>
                    <a:cubicBezTo>
                      <a:pt x="97" y="119"/>
                      <a:pt x="123" y="96"/>
                      <a:pt x="125" y="67"/>
                    </a:cubicBezTo>
                    <a:cubicBezTo>
                      <a:pt x="126" y="38"/>
                      <a:pt x="98" y="32"/>
                      <a:pt x="75" y="36"/>
                    </a:cubicBezTo>
                    <a:close/>
                    <a:moveTo>
                      <a:pt x="68" y="110"/>
                    </a:moveTo>
                    <a:cubicBezTo>
                      <a:pt x="50" y="116"/>
                      <a:pt x="16" y="117"/>
                      <a:pt x="14" y="91"/>
                    </a:cubicBezTo>
                    <a:cubicBezTo>
                      <a:pt x="13" y="73"/>
                      <a:pt x="29" y="60"/>
                      <a:pt x="45" y="53"/>
                    </a:cubicBezTo>
                    <a:cubicBezTo>
                      <a:pt x="46" y="65"/>
                      <a:pt x="48" y="76"/>
                      <a:pt x="51" y="87"/>
                    </a:cubicBezTo>
                    <a:cubicBezTo>
                      <a:pt x="53" y="92"/>
                      <a:pt x="61" y="91"/>
                      <a:pt x="61" y="86"/>
                    </a:cubicBezTo>
                    <a:cubicBezTo>
                      <a:pt x="60" y="66"/>
                      <a:pt x="58" y="46"/>
                      <a:pt x="61" y="27"/>
                    </a:cubicBezTo>
                    <a:cubicBezTo>
                      <a:pt x="62" y="31"/>
                      <a:pt x="63" y="35"/>
                      <a:pt x="63" y="39"/>
                    </a:cubicBezTo>
                    <a:cubicBezTo>
                      <a:pt x="60" y="42"/>
                      <a:pt x="61" y="48"/>
                      <a:pt x="64" y="50"/>
                    </a:cubicBezTo>
                    <a:cubicBezTo>
                      <a:pt x="65" y="61"/>
                      <a:pt x="64" y="71"/>
                      <a:pt x="65" y="81"/>
                    </a:cubicBezTo>
                    <a:cubicBezTo>
                      <a:pt x="65" y="89"/>
                      <a:pt x="77" y="89"/>
                      <a:pt x="77" y="81"/>
                    </a:cubicBezTo>
                    <a:cubicBezTo>
                      <a:pt x="77" y="71"/>
                      <a:pt x="77" y="60"/>
                      <a:pt x="77" y="50"/>
                    </a:cubicBezTo>
                    <a:cubicBezTo>
                      <a:pt x="92" y="47"/>
                      <a:pt x="111" y="48"/>
                      <a:pt x="110" y="69"/>
                    </a:cubicBezTo>
                    <a:cubicBezTo>
                      <a:pt x="109" y="90"/>
                      <a:pt x="86" y="105"/>
                      <a:pt x="68" y="1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5" name="Freeform 401"/>
              <p:cNvSpPr>
                <a:spLocks noEditPoints="1"/>
              </p:cNvSpPr>
              <p:nvPr/>
            </p:nvSpPr>
            <p:spPr bwMode="auto">
              <a:xfrm>
                <a:off x="2329" y="11"/>
                <a:ext cx="377" cy="545"/>
              </a:xfrm>
              <a:custGeom>
                <a:avLst/>
                <a:gdLst>
                  <a:gd name="T0" fmla="*/ 113 w 187"/>
                  <a:gd name="T1" fmla="*/ 100 h 270"/>
                  <a:gd name="T2" fmla="*/ 16 w 187"/>
                  <a:gd name="T3" fmla="*/ 40 h 270"/>
                  <a:gd name="T4" fmla="*/ 16 w 187"/>
                  <a:gd name="T5" fmla="*/ 40 h 270"/>
                  <a:gd name="T6" fmla="*/ 13 w 187"/>
                  <a:gd name="T7" fmla="*/ 40 h 270"/>
                  <a:gd name="T8" fmla="*/ 12 w 187"/>
                  <a:gd name="T9" fmla="*/ 44 h 270"/>
                  <a:gd name="T10" fmla="*/ 3 w 187"/>
                  <a:gd name="T11" fmla="*/ 54 h 270"/>
                  <a:gd name="T12" fmla="*/ 10 w 187"/>
                  <a:gd name="T13" fmla="*/ 59 h 270"/>
                  <a:gd name="T14" fmla="*/ 13 w 187"/>
                  <a:gd name="T15" fmla="*/ 149 h 270"/>
                  <a:gd name="T16" fmla="*/ 22 w 187"/>
                  <a:gd name="T17" fmla="*/ 254 h 270"/>
                  <a:gd name="T18" fmla="*/ 30 w 187"/>
                  <a:gd name="T19" fmla="*/ 270 h 270"/>
                  <a:gd name="T20" fmla="*/ 181 w 187"/>
                  <a:gd name="T21" fmla="*/ 187 h 270"/>
                  <a:gd name="T22" fmla="*/ 113 w 187"/>
                  <a:gd name="T23" fmla="*/ 100 h 270"/>
                  <a:gd name="T24" fmla="*/ 150 w 187"/>
                  <a:gd name="T25" fmla="*/ 215 h 270"/>
                  <a:gd name="T26" fmla="*/ 38 w 187"/>
                  <a:gd name="T27" fmla="*/ 249 h 270"/>
                  <a:gd name="T28" fmla="*/ 32 w 187"/>
                  <a:gd name="T29" fmla="*/ 163 h 270"/>
                  <a:gd name="T30" fmla="*/ 20 w 187"/>
                  <a:gd name="T31" fmla="*/ 51 h 270"/>
                  <a:gd name="T32" fmla="*/ 78 w 187"/>
                  <a:gd name="T33" fmla="*/ 42 h 270"/>
                  <a:gd name="T34" fmla="*/ 85 w 187"/>
                  <a:gd name="T35" fmla="*/ 104 h 270"/>
                  <a:gd name="T36" fmla="*/ 91 w 187"/>
                  <a:gd name="T37" fmla="*/ 119 h 270"/>
                  <a:gd name="T38" fmla="*/ 150 w 187"/>
                  <a:gd name="T39" fmla="*/ 21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87" h="270">
                    <a:moveTo>
                      <a:pt x="113" y="100"/>
                    </a:moveTo>
                    <a:cubicBezTo>
                      <a:pt x="149" y="51"/>
                      <a:pt x="66" y="0"/>
                      <a:pt x="16" y="40"/>
                    </a:cubicBezTo>
                    <a:cubicBezTo>
                      <a:pt x="16" y="40"/>
                      <a:pt x="16" y="40"/>
                      <a:pt x="16" y="40"/>
                    </a:cubicBezTo>
                    <a:cubicBezTo>
                      <a:pt x="16" y="38"/>
                      <a:pt x="13" y="38"/>
                      <a:pt x="13" y="40"/>
                    </a:cubicBezTo>
                    <a:cubicBezTo>
                      <a:pt x="12" y="41"/>
                      <a:pt x="12" y="43"/>
                      <a:pt x="12" y="44"/>
                    </a:cubicBezTo>
                    <a:cubicBezTo>
                      <a:pt x="9" y="47"/>
                      <a:pt x="6" y="50"/>
                      <a:pt x="3" y="54"/>
                    </a:cubicBezTo>
                    <a:cubicBezTo>
                      <a:pt x="0" y="58"/>
                      <a:pt x="6" y="62"/>
                      <a:pt x="10" y="59"/>
                    </a:cubicBezTo>
                    <a:cubicBezTo>
                      <a:pt x="7" y="89"/>
                      <a:pt x="11" y="120"/>
                      <a:pt x="13" y="149"/>
                    </a:cubicBezTo>
                    <a:cubicBezTo>
                      <a:pt x="15" y="183"/>
                      <a:pt x="13" y="221"/>
                      <a:pt x="22" y="254"/>
                    </a:cubicBezTo>
                    <a:cubicBezTo>
                      <a:pt x="18" y="261"/>
                      <a:pt x="21" y="270"/>
                      <a:pt x="30" y="270"/>
                    </a:cubicBezTo>
                    <a:cubicBezTo>
                      <a:pt x="87" y="270"/>
                      <a:pt x="173" y="260"/>
                      <a:pt x="181" y="187"/>
                    </a:cubicBezTo>
                    <a:cubicBezTo>
                      <a:pt x="187" y="139"/>
                      <a:pt x="156" y="101"/>
                      <a:pt x="113" y="100"/>
                    </a:cubicBezTo>
                    <a:close/>
                    <a:moveTo>
                      <a:pt x="150" y="215"/>
                    </a:moveTo>
                    <a:cubicBezTo>
                      <a:pt x="126" y="246"/>
                      <a:pt x="76" y="249"/>
                      <a:pt x="38" y="249"/>
                    </a:cubicBezTo>
                    <a:cubicBezTo>
                      <a:pt x="40" y="221"/>
                      <a:pt x="34" y="191"/>
                      <a:pt x="32" y="163"/>
                    </a:cubicBezTo>
                    <a:cubicBezTo>
                      <a:pt x="29" y="127"/>
                      <a:pt x="30" y="86"/>
                      <a:pt x="20" y="51"/>
                    </a:cubicBezTo>
                    <a:cubicBezTo>
                      <a:pt x="37" y="40"/>
                      <a:pt x="57" y="37"/>
                      <a:pt x="78" y="42"/>
                    </a:cubicBezTo>
                    <a:cubicBezTo>
                      <a:pt x="114" y="52"/>
                      <a:pt x="113" y="85"/>
                      <a:pt x="85" y="104"/>
                    </a:cubicBezTo>
                    <a:cubicBezTo>
                      <a:pt x="77" y="109"/>
                      <a:pt x="82" y="121"/>
                      <a:pt x="91" y="119"/>
                    </a:cubicBezTo>
                    <a:cubicBezTo>
                      <a:pt x="152" y="101"/>
                      <a:pt x="187" y="168"/>
                      <a:pt x="150" y="2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6" name="Freeform 402"/>
              <p:cNvSpPr>
                <a:spLocks noEditPoints="1"/>
              </p:cNvSpPr>
              <p:nvPr/>
            </p:nvSpPr>
            <p:spPr bwMode="auto">
              <a:xfrm>
                <a:off x="2464" y="306"/>
                <a:ext cx="132" cy="145"/>
              </a:xfrm>
              <a:custGeom>
                <a:avLst/>
                <a:gdLst>
                  <a:gd name="T0" fmla="*/ 64 w 65"/>
                  <a:gd name="T1" fmla="*/ 31 h 72"/>
                  <a:gd name="T2" fmla="*/ 8 w 65"/>
                  <a:gd name="T3" fmla="*/ 7 h 72"/>
                  <a:gd name="T4" fmla="*/ 2 w 65"/>
                  <a:gd name="T5" fmla="*/ 18 h 72"/>
                  <a:gd name="T6" fmla="*/ 12 w 65"/>
                  <a:gd name="T7" fmla="*/ 64 h 72"/>
                  <a:gd name="T8" fmla="*/ 24 w 65"/>
                  <a:gd name="T9" fmla="*/ 61 h 72"/>
                  <a:gd name="T10" fmla="*/ 64 w 65"/>
                  <a:gd name="T11" fmla="*/ 31 h 72"/>
                  <a:gd name="T12" fmla="*/ 22 w 65"/>
                  <a:gd name="T13" fmla="*/ 42 h 72"/>
                  <a:gd name="T14" fmla="*/ 21 w 65"/>
                  <a:gd name="T15" fmla="*/ 22 h 72"/>
                  <a:gd name="T16" fmla="*/ 47 w 65"/>
                  <a:gd name="T17" fmla="*/ 32 h 72"/>
                  <a:gd name="T18" fmla="*/ 22 w 65"/>
                  <a:gd name="T19" fmla="*/ 4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2">
                    <a:moveTo>
                      <a:pt x="64" y="31"/>
                    </a:moveTo>
                    <a:cubicBezTo>
                      <a:pt x="61" y="3"/>
                      <a:pt x="29" y="0"/>
                      <a:pt x="8" y="7"/>
                    </a:cubicBezTo>
                    <a:cubicBezTo>
                      <a:pt x="3" y="9"/>
                      <a:pt x="0" y="13"/>
                      <a:pt x="2" y="18"/>
                    </a:cubicBezTo>
                    <a:cubicBezTo>
                      <a:pt x="6" y="33"/>
                      <a:pt x="6" y="50"/>
                      <a:pt x="12" y="64"/>
                    </a:cubicBezTo>
                    <a:cubicBezTo>
                      <a:pt x="15" y="72"/>
                      <a:pt x="25" y="69"/>
                      <a:pt x="24" y="61"/>
                    </a:cubicBezTo>
                    <a:cubicBezTo>
                      <a:pt x="43" y="63"/>
                      <a:pt x="65" y="53"/>
                      <a:pt x="64" y="31"/>
                    </a:cubicBezTo>
                    <a:close/>
                    <a:moveTo>
                      <a:pt x="22" y="42"/>
                    </a:moveTo>
                    <a:cubicBezTo>
                      <a:pt x="22" y="36"/>
                      <a:pt x="22" y="29"/>
                      <a:pt x="21" y="22"/>
                    </a:cubicBezTo>
                    <a:cubicBezTo>
                      <a:pt x="31" y="20"/>
                      <a:pt x="44" y="20"/>
                      <a:pt x="47" y="32"/>
                    </a:cubicBezTo>
                    <a:cubicBezTo>
                      <a:pt x="50" y="45"/>
                      <a:pt x="32" y="43"/>
                      <a:pt x="22"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7" name="Freeform 403"/>
              <p:cNvSpPr>
                <a:spLocks noEditPoints="1"/>
              </p:cNvSpPr>
              <p:nvPr/>
            </p:nvSpPr>
            <p:spPr bwMode="auto">
              <a:xfrm>
                <a:off x="2414" y="126"/>
                <a:ext cx="99" cy="91"/>
              </a:xfrm>
              <a:custGeom>
                <a:avLst/>
                <a:gdLst>
                  <a:gd name="T0" fmla="*/ 46 w 49"/>
                  <a:gd name="T1" fmla="*/ 5 h 45"/>
                  <a:gd name="T2" fmla="*/ 39 w 49"/>
                  <a:gd name="T3" fmla="*/ 0 h 45"/>
                  <a:gd name="T4" fmla="*/ 8 w 49"/>
                  <a:gd name="T5" fmla="*/ 4 h 45"/>
                  <a:gd name="T6" fmla="*/ 1 w 49"/>
                  <a:gd name="T7" fmla="*/ 13 h 45"/>
                  <a:gd name="T8" fmla="*/ 18 w 49"/>
                  <a:gd name="T9" fmla="*/ 44 h 45"/>
                  <a:gd name="T10" fmla="*/ 22 w 49"/>
                  <a:gd name="T11" fmla="*/ 42 h 45"/>
                  <a:gd name="T12" fmla="*/ 29 w 49"/>
                  <a:gd name="T13" fmla="*/ 41 h 45"/>
                  <a:gd name="T14" fmla="*/ 44 w 49"/>
                  <a:gd name="T15" fmla="*/ 30 h 45"/>
                  <a:gd name="T16" fmla="*/ 46 w 49"/>
                  <a:gd name="T17" fmla="*/ 5 h 45"/>
                  <a:gd name="T18" fmla="*/ 32 w 49"/>
                  <a:gd name="T19" fmla="*/ 21 h 45"/>
                  <a:gd name="T20" fmla="*/ 20 w 49"/>
                  <a:gd name="T21" fmla="*/ 26 h 45"/>
                  <a:gd name="T22" fmla="*/ 17 w 49"/>
                  <a:gd name="T23" fmla="*/ 29 h 45"/>
                  <a:gd name="T24" fmla="*/ 16 w 49"/>
                  <a:gd name="T25" fmla="*/ 17 h 45"/>
                  <a:gd name="T26" fmla="*/ 33 w 49"/>
                  <a:gd name="T27" fmla="*/ 14 h 45"/>
                  <a:gd name="T28" fmla="*/ 32 w 49"/>
                  <a:gd name="T2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9" h="45">
                    <a:moveTo>
                      <a:pt x="46" y="5"/>
                    </a:moveTo>
                    <a:cubicBezTo>
                      <a:pt x="45" y="2"/>
                      <a:pt x="42" y="0"/>
                      <a:pt x="39" y="0"/>
                    </a:cubicBezTo>
                    <a:cubicBezTo>
                      <a:pt x="28" y="0"/>
                      <a:pt x="18" y="4"/>
                      <a:pt x="8" y="4"/>
                    </a:cubicBezTo>
                    <a:cubicBezTo>
                      <a:pt x="4" y="4"/>
                      <a:pt x="0" y="8"/>
                      <a:pt x="1" y="13"/>
                    </a:cubicBezTo>
                    <a:cubicBezTo>
                      <a:pt x="5" y="23"/>
                      <a:pt x="9" y="36"/>
                      <a:pt x="18" y="44"/>
                    </a:cubicBezTo>
                    <a:cubicBezTo>
                      <a:pt x="19" y="45"/>
                      <a:pt x="22" y="44"/>
                      <a:pt x="22" y="42"/>
                    </a:cubicBezTo>
                    <a:cubicBezTo>
                      <a:pt x="24" y="43"/>
                      <a:pt x="27" y="43"/>
                      <a:pt x="29" y="41"/>
                    </a:cubicBezTo>
                    <a:cubicBezTo>
                      <a:pt x="34" y="37"/>
                      <a:pt x="40" y="35"/>
                      <a:pt x="44" y="30"/>
                    </a:cubicBezTo>
                    <a:cubicBezTo>
                      <a:pt x="49" y="23"/>
                      <a:pt x="47" y="13"/>
                      <a:pt x="46" y="5"/>
                    </a:cubicBezTo>
                    <a:close/>
                    <a:moveTo>
                      <a:pt x="32" y="21"/>
                    </a:moveTo>
                    <a:cubicBezTo>
                      <a:pt x="29" y="23"/>
                      <a:pt x="24" y="24"/>
                      <a:pt x="20" y="26"/>
                    </a:cubicBezTo>
                    <a:cubicBezTo>
                      <a:pt x="19" y="27"/>
                      <a:pt x="18" y="28"/>
                      <a:pt x="17" y="29"/>
                    </a:cubicBezTo>
                    <a:cubicBezTo>
                      <a:pt x="16" y="25"/>
                      <a:pt x="16" y="21"/>
                      <a:pt x="16" y="17"/>
                    </a:cubicBezTo>
                    <a:cubicBezTo>
                      <a:pt x="21" y="16"/>
                      <a:pt x="27" y="15"/>
                      <a:pt x="33" y="14"/>
                    </a:cubicBezTo>
                    <a:cubicBezTo>
                      <a:pt x="33" y="17"/>
                      <a:pt x="33" y="20"/>
                      <a:pt x="3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8" name="Freeform 404"/>
              <p:cNvSpPr>
                <a:spLocks noEditPoints="1"/>
              </p:cNvSpPr>
              <p:nvPr/>
            </p:nvSpPr>
            <p:spPr bwMode="auto">
              <a:xfrm>
                <a:off x="2602" y="21"/>
                <a:ext cx="405" cy="426"/>
              </a:xfrm>
              <a:custGeom>
                <a:avLst/>
                <a:gdLst>
                  <a:gd name="T0" fmla="*/ 124 w 201"/>
                  <a:gd name="T1" fmla="*/ 6 h 211"/>
                  <a:gd name="T2" fmla="*/ 73 w 201"/>
                  <a:gd name="T3" fmla="*/ 86 h 211"/>
                  <a:gd name="T4" fmla="*/ 82 w 201"/>
                  <a:gd name="T5" fmla="*/ 82 h 211"/>
                  <a:gd name="T6" fmla="*/ 114 w 201"/>
                  <a:gd name="T7" fmla="*/ 78 h 211"/>
                  <a:gd name="T8" fmla="*/ 120 w 201"/>
                  <a:gd name="T9" fmla="*/ 109 h 211"/>
                  <a:gd name="T10" fmla="*/ 118 w 201"/>
                  <a:gd name="T11" fmla="*/ 109 h 211"/>
                  <a:gd name="T12" fmla="*/ 71 w 201"/>
                  <a:gd name="T13" fmla="*/ 189 h 211"/>
                  <a:gd name="T14" fmla="*/ 100 w 201"/>
                  <a:gd name="T15" fmla="*/ 211 h 211"/>
                  <a:gd name="T16" fmla="*/ 125 w 201"/>
                  <a:gd name="T17" fmla="*/ 195 h 211"/>
                  <a:gd name="T18" fmla="*/ 125 w 201"/>
                  <a:gd name="T19" fmla="*/ 196 h 211"/>
                  <a:gd name="T20" fmla="*/ 134 w 201"/>
                  <a:gd name="T21" fmla="*/ 205 h 211"/>
                  <a:gd name="T22" fmla="*/ 157 w 201"/>
                  <a:gd name="T23" fmla="*/ 199 h 211"/>
                  <a:gd name="T24" fmla="*/ 170 w 201"/>
                  <a:gd name="T25" fmla="*/ 192 h 211"/>
                  <a:gd name="T26" fmla="*/ 124 w 201"/>
                  <a:gd name="T27" fmla="*/ 6 h 211"/>
                  <a:gd name="T28" fmla="*/ 140 w 201"/>
                  <a:gd name="T29" fmla="*/ 186 h 211"/>
                  <a:gd name="T30" fmla="*/ 135 w 201"/>
                  <a:gd name="T31" fmla="*/ 170 h 211"/>
                  <a:gd name="T32" fmla="*/ 117 w 201"/>
                  <a:gd name="T33" fmla="*/ 170 h 211"/>
                  <a:gd name="T34" fmla="*/ 99 w 201"/>
                  <a:gd name="T35" fmla="*/ 192 h 211"/>
                  <a:gd name="T36" fmla="*/ 87 w 201"/>
                  <a:gd name="T37" fmla="*/ 178 h 211"/>
                  <a:gd name="T38" fmla="*/ 121 w 201"/>
                  <a:gd name="T39" fmla="*/ 118 h 211"/>
                  <a:gd name="T40" fmla="*/ 121 w 201"/>
                  <a:gd name="T41" fmla="*/ 117 h 211"/>
                  <a:gd name="T42" fmla="*/ 132 w 201"/>
                  <a:gd name="T43" fmla="*/ 115 h 211"/>
                  <a:gd name="T44" fmla="*/ 108 w 201"/>
                  <a:gd name="T45" fmla="*/ 45 h 211"/>
                  <a:gd name="T46" fmla="*/ 85 w 201"/>
                  <a:gd name="T47" fmla="*/ 50 h 211"/>
                  <a:gd name="T48" fmla="*/ 66 w 201"/>
                  <a:gd name="T49" fmla="*/ 66 h 211"/>
                  <a:gd name="T50" fmla="*/ 64 w 201"/>
                  <a:gd name="T51" fmla="*/ 39 h 211"/>
                  <a:gd name="T52" fmla="*/ 122 w 201"/>
                  <a:gd name="T53" fmla="*/ 22 h 211"/>
                  <a:gd name="T54" fmla="*/ 157 w 201"/>
                  <a:gd name="T55" fmla="*/ 74 h 211"/>
                  <a:gd name="T56" fmla="*/ 153 w 201"/>
                  <a:gd name="T57" fmla="*/ 184 h 211"/>
                  <a:gd name="T58" fmla="*/ 140 w 201"/>
                  <a:gd name="T59" fmla="*/ 186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1" h="211">
                    <a:moveTo>
                      <a:pt x="124" y="6"/>
                    </a:moveTo>
                    <a:cubicBezTo>
                      <a:pt x="73" y="0"/>
                      <a:pt x="0" y="56"/>
                      <a:pt x="73" y="86"/>
                    </a:cubicBezTo>
                    <a:cubicBezTo>
                      <a:pt x="76" y="87"/>
                      <a:pt x="80" y="85"/>
                      <a:pt x="82" y="82"/>
                    </a:cubicBezTo>
                    <a:cubicBezTo>
                      <a:pt x="89" y="67"/>
                      <a:pt x="106" y="57"/>
                      <a:pt x="114" y="78"/>
                    </a:cubicBezTo>
                    <a:cubicBezTo>
                      <a:pt x="117" y="88"/>
                      <a:pt x="119" y="99"/>
                      <a:pt x="120" y="109"/>
                    </a:cubicBezTo>
                    <a:cubicBezTo>
                      <a:pt x="119" y="109"/>
                      <a:pt x="119" y="109"/>
                      <a:pt x="118" y="109"/>
                    </a:cubicBezTo>
                    <a:cubicBezTo>
                      <a:pt x="80" y="113"/>
                      <a:pt x="57" y="154"/>
                      <a:pt x="71" y="189"/>
                    </a:cubicBezTo>
                    <a:cubicBezTo>
                      <a:pt x="76" y="201"/>
                      <a:pt x="86" y="211"/>
                      <a:pt x="100" y="211"/>
                    </a:cubicBezTo>
                    <a:cubicBezTo>
                      <a:pt x="111" y="211"/>
                      <a:pt x="119" y="204"/>
                      <a:pt x="125" y="195"/>
                    </a:cubicBezTo>
                    <a:cubicBezTo>
                      <a:pt x="125" y="196"/>
                      <a:pt x="125" y="196"/>
                      <a:pt x="125" y="196"/>
                    </a:cubicBezTo>
                    <a:cubicBezTo>
                      <a:pt x="125" y="201"/>
                      <a:pt x="129" y="206"/>
                      <a:pt x="134" y="205"/>
                    </a:cubicBezTo>
                    <a:cubicBezTo>
                      <a:pt x="140" y="205"/>
                      <a:pt x="151" y="204"/>
                      <a:pt x="157" y="199"/>
                    </a:cubicBezTo>
                    <a:cubicBezTo>
                      <a:pt x="162" y="202"/>
                      <a:pt x="170" y="199"/>
                      <a:pt x="170" y="192"/>
                    </a:cubicBezTo>
                    <a:cubicBezTo>
                      <a:pt x="171" y="142"/>
                      <a:pt x="201" y="16"/>
                      <a:pt x="124" y="6"/>
                    </a:cubicBezTo>
                    <a:close/>
                    <a:moveTo>
                      <a:pt x="140" y="186"/>
                    </a:moveTo>
                    <a:cubicBezTo>
                      <a:pt x="138" y="180"/>
                      <a:pt x="136" y="176"/>
                      <a:pt x="135" y="170"/>
                    </a:cubicBezTo>
                    <a:cubicBezTo>
                      <a:pt x="133" y="160"/>
                      <a:pt x="120" y="162"/>
                      <a:pt x="117" y="170"/>
                    </a:cubicBezTo>
                    <a:cubicBezTo>
                      <a:pt x="114" y="177"/>
                      <a:pt x="108" y="192"/>
                      <a:pt x="99" y="192"/>
                    </a:cubicBezTo>
                    <a:cubicBezTo>
                      <a:pt x="92" y="192"/>
                      <a:pt x="89" y="182"/>
                      <a:pt x="87" y="178"/>
                    </a:cubicBezTo>
                    <a:cubicBezTo>
                      <a:pt x="79" y="150"/>
                      <a:pt x="100" y="131"/>
                      <a:pt x="121" y="118"/>
                    </a:cubicBezTo>
                    <a:cubicBezTo>
                      <a:pt x="121" y="118"/>
                      <a:pt x="121" y="117"/>
                      <a:pt x="121" y="117"/>
                    </a:cubicBezTo>
                    <a:cubicBezTo>
                      <a:pt x="124" y="121"/>
                      <a:pt x="131" y="121"/>
                      <a:pt x="132" y="115"/>
                    </a:cubicBezTo>
                    <a:cubicBezTo>
                      <a:pt x="136" y="91"/>
                      <a:pt x="132" y="58"/>
                      <a:pt x="108" y="45"/>
                    </a:cubicBezTo>
                    <a:cubicBezTo>
                      <a:pt x="101" y="41"/>
                      <a:pt x="90" y="44"/>
                      <a:pt x="85" y="50"/>
                    </a:cubicBezTo>
                    <a:cubicBezTo>
                      <a:pt x="81" y="54"/>
                      <a:pt x="73" y="70"/>
                      <a:pt x="66" y="66"/>
                    </a:cubicBezTo>
                    <a:cubicBezTo>
                      <a:pt x="52" y="59"/>
                      <a:pt x="55" y="48"/>
                      <a:pt x="64" y="39"/>
                    </a:cubicBezTo>
                    <a:cubicBezTo>
                      <a:pt x="78" y="25"/>
                      <a:pt x="103" y="20"/>
                      <a:pt x="122" y="22"/>
                    </a:cubicBezTo>
                    <a:cubicBezTo>
                      <a:pt x="148" y="26"/>
                      <a:pt x="154" y="51"/>
                      <a:pt x="157" y="74"/>
                    </a:cubicBezTo>
                    <a:cubicBezTo>
                      <a:pt x="160" y="110"/>
                      <a:pt x="155" y="148"/>
                      <a:pt x="153" y="184"/>
                    </a:cubicBezTo>
                    <a:cubicBezTo>
                      <a:pt x="149" y="184"/>
                      <a:pt x="145" y="185"/>
                      <a:pt x="140" y="1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9" name="Freeform 405"/>
              <p:cNvSpPr/>
              <p:nvPr/>
            </p:nvSpPr>
            <p:spPr bwMode="auto">
              <a:xfrm>
                <a:off x="2811" y="296"/>
                <a:ext cx="59" cy="64"/>
              </a:xfrm>
              <a:custGeom>
                <a:avLst/>
                <a:gdLst>
                  <a:gd name="T0" fmla="*/ 26 w 29"/>
                  <a:gd name="T1" fmla="*/ 5 h 32"/>
                  <a:gd name="T2" fmla="*/ 19 w 29"/>
                  <a:gd name="T3" fmla="*/ 2 h 32"/>
                  <a:gd name="T4" fmla="*/ 4 w 29"/>
                  <a:gd name="T5" fmla="*/ 10 h 32"/>
                  <a:gd name="T6" fmla="*/ 4 w 29"/>
                  <a:gd name="T7" fmla="*/ 14 h 32"/>
                  <a:gd name="T8" fmla="*/ 4 w 29"/>
                  <a:gd name="T9" fmla="*/ 14 h 32"/>
                  <a:gd name="T10" fmla="*/ 2 w 29"/>
                  <a:gd name="T11" fmla="*/ 26 h 32"/>
                  <a:gd name="T12" fmla="*/ 15 w 29"/>
                  <a:gd name="T13" fmla="*/ 29 h 32"/>
                  <a:gd name="T14" fmla="*/ 29 w 29"/>
                  <a:gd name="T15" fmla="*/ 17 h 32"/>
                  <a:gd name="T16" fmla="*/ 26 w 29"/>
                  <a:gd name="T17" fmla="*/ 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32">
                    <a:moveTo>
                      <a:pt x="26" y="5"/>
                    </a:moveTo>
                    <a:cubicBezTo>
                      <a:pt x="24" y="4"/>
                      <a:pt x="22" y="2"/>
                      <a:pt x="19" y="2"/>
                    </a:cubicBezTo>
                    <a:cubicBezTo>
                      <a:pt x="13" y="0"/>
                      <a:pt x="6" y="4"/>
                      <a:pt x="4" y="10"/>
                    </a:cubicBezTo>
                    <a:cubicBezTo>
                      <a:pt x="4" y="11"/>
                      <a:pt x="4" y="12"/>
                      <a:pt x="4" y="14"/>
                    </a:cubicBezTo>
                    <a:cubicBezTo>
                      <a:pt x="4" y="14"/>
                      <a:pt x="4" y="14"/>
                      <a:pt x="4" y="14"/>
                    </a:cubicBezTo>
                    <a:cubicBezTo>
                      <a:pt x="1" y="17"/>
                      <a:pt x="0" y="22"/>
                      <a:pt x="2" y="26"/>
                    </a:cubicBezTo>
                    <a:cubicBezTo>
                      <a:pt x="5" y="30"/>
                      <a:pt x="11" y="32"/>
                      <a:pt x="15" y="29"/>
                    </a:cubicBezTo>
                    <a:cubicBezTo>
                      <a:pt x="20" y="26"/>
                      <a:pt x="27" y="23"/>
                      <a:pt x="29" y="17"/>
                    </a:cubicBezTo>
                    <a:cubicBezTo>
                      <a:pt x="29" y="13"/>
                      <a:pt x="29" y="8"/>
                      <a:pt x="26"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0" name="Freeform 406"/>
              <p:cNvSpPr>
                <a:spLocks noEditPoints="1"/>
              </p:cNvSpPr>
              <p:nvPr/>
            </p:nvSpPr>
            <p:spPr bwMode="auto">
              <a:xfrm>
                <a:off x="2946" y="29"/>
                <a:ext cx="289" cy="398"/>
              </a:xfrm>
              <a:custGeom>
                <a:avLst/>
                <a:gdLst>
                  <a:gd name="T0" fmla="*/ 137 w 143"/>
                  <a:gd name="T1" fmla="*/ 111 h 197"/>
                  <a:gd name="T2" fmla="*/ 93 w 143"/>
                  <a:gd name="T3" fmla="*/ 118 h 197"/>
                  <a:gd name="T4" fmla="*/ 57 w 143"/>
                  <a:gd name="T5" fmla="*/ 110 h 197"/>
                  <a:gd name="T6" fmla="*/ 68 w 143"/>
                  <a:gd name="T7" fmla="*/ 73 h 197"/>
                  <a:gd name="T8" fmla="*/ 100 w 143"/>
                  <a:gd name="T9" fmla="*/ 87 h 197"/>
                  <a:gd name="T10" fmla="*/ 116 w 143"/>
                  <a:gd name="T11" fmla="*/ 87 h 197"/>
                  <a:gd name="T12" fmla="*/ 139 w 143"/>
                  <a:gd name="T13" fmla="*/ 56 h 197"/>
                  <a:gd name="T14" fmla="*/ 135 w 143"/>
                  <a:gd name="T15" fmla="*/ 43 h 197"/>
                  <a:gd name="T16" fmla="*/ 136 w 143"/>
                  <a:gd name="T17" fmla="*/ 37 h 197"/>
                  <a:gd name="T18" fmla="*/ 33 w 143"/>
                  <a:gd name="T19" fmla="*/ 39 h 197"/>
                  <a:gd name="T20" fmla="*/ 20 w 143"/>
                  <a:gd name="T21" fmla="*/ 155 h 197"/>
                  <a:gd name="T22" fmla="*/ 92 w 143"/>
                  <a:gd name="T23" fmla="*/ 192 h 197"/>
                  <a:gd name="T24" fmla="*/ 140 w 143"/>
                  <a:gd name="T25" fmla="*/ 123 h 197"/>
                  <a:gd name="T26" fmla="*/ 137 w 143"/>
                  <a:gd name="T27" fmla="*/ 111 h 197"/>
                  <a:gd name="T28" fmla="*/ 91 w 143"/>
                  <a:gd name="T29" fmla="*/ 175 h 197"/>
                  <a:gd name="T30" fmla="*/ 37 w 143"/>
                  <a:gd name="T31" fmla="*/ 150 h 197"/>
                  <a:gd name="T32" fmla="*/ 37 w 143"/>
                  <a:gd name="T33" fmla="*/ 64 h 197"/>
                  <a:gd name="T34" fmla="*/ 77 w 143"/>
                  <a:gd name="T35" fmla="*/ 29 h 197"/>
                  <a:gd name="T36" fmla="*/ 127 w 143"/>
                  <a:gd name="T37" fmla="*/ 43 h 197"/>
                  <a:gd name="T38" fmla="*/ 123 w 143"/>
                  <a:gd name="T39" fmla="*/ 46 h 197"/>
                  <a:gd name="T40" fmla="*/ 109 w 143"/>
                  <a:gd name="T41" fmla="*/ 66 h 197"/>
                  <a:gd name="T42" fmla="*/ 69 w 143"/>
                  <a:gd name="T43" fmla="*/ 50 h 197"/>
                  <a:gd name="T44" fmla="*/ 39 w 143"/>
                  <a:gd name="T45" fmla="*/ 96 h 197"/>
                  <a:gd name="T46" fmla="*/ 66 w 143"/>
                  <a:gd name="T47" fmla="*/ 143 h 197"/>
                  <a:gd name="T48" fmla="*/ 123 w 143"/>
                  <a:gd name="T49" fmla="*/ 126 h 197"/>
                  <a:gd name="T50" fmla="*/ 91 w 143"/>
                  <a:gd name="T51" fmla="*/ 175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3" h="197">
                    <a:moveTo>
                      <a:pt x="137" y="111"/>
                    </a:moveTo>
                    <a:cubicBezTo>
                      <a:pt x="121" y="106"/>
                      <a:pt x="108" y="111"/>
                      <a:pt x="93" y="118"/>
                    </a:cubicBezTo>
                    <a:cubicBezTo>
                      <a:pt x="78" y="125"/>
                      <a:pt x="62" y="132"/>
                      <a:pt x="57" y="110"/>
                    </a:cubicBezTo>
                    <a:cubicBezTo>
                      <a:pt x="54" y="97"/>
                      <a:pt x="59" y="82"/>
                      <a:pt x="68" y="73"/>
                    </a:cubicBezTo>
                    <a:cubicBezTo>
                      <a:pt x="81" y="57"/>
                      <a:pt x="94" y="74"/>
                      <a:pt x="100" y="87"/>
                    </a:cubicBezTo>
                    <a:cubicBezTo>
                      <a:pt x="103" y="94"/>
                      <a:pt x="112" y="92"/>
                      <a:pt x="116" y="87"/>
                    </a:cubicBezTo>
                    <a:cubicBezTo>
                      <a:pt x="123" y="76"/>
                      <a:pt x="133" y="67"/>
                      <a:pt x="139" y="56"/>
                    </a:cubicBezTo>
                    <a:cubicBezTo>
                      <a:pt x="142" y="50"/>
                      <a:pt x="139" y="45"/>
                      <a:pt x="135" y="43"/>
                    </a:cubicBezTo>
                    <a:cubicBezTo>
                      <a:pt x="137" y="41"/>
                      <a:pt x="138" y="39"/>
                      <a:pt x="136" y="37"/>
                    </a:cubicBezTo>
                    <a:cubicBezTo>
                      <a:pt x="108" y="0"/>
                      <a:pt x="62" y="6"/>
                      <a:pt x="33" y="39"/>
                    </a:cubicBezTo>
                    <a:cubicBezTo>
                      <a:pt x="6" y="69"/>
                      <a:pt x="0" y="119"/>
                      <a:pt x="20" y="155"/>
                    </a:cubicBezTo>
                    <a:cubicBezTo>
                      <a:pt x="34" y="180"/>
                      <a:pt x="64" y="197"/>
                      <a:pt x="92" y="192"/>
                    </a:cubicBezTo>
                    <a:cubicBezTo>
                      <a:pt x="127" y="187"/>
                      <a:pt x="141" y="155"/>
                      <a:pt x="140" y="123"/>
                    </a:cubicBezTo>
                    <a:cubicBezTo>
                      <a:pt x="143" y="120"/>
                      <a:pt x="142" y="113"/>
                      <a:pt x="137" y="111"/>
                    </a:cubicBezTo>
                    <a:close/>
                    <a:moveTo>
                      <a:pt x="91" y="175"/>
                    </a:moveTo>
                    <a:cubicBezTo>
                      <a:pt x="70" y="179"/>
                      <a:pt x="49" y="165"/>
                      <a:pt x="37" y="150"/>
                    </a:cubicBezTo>
                    <a:cubicBezTo>
                      <a:pt x="19" y="125"/>
                      <a:pt x="24" y="89"/>
                      <a:pt x="37" y="64"/>
                    </a:cubicBezTo>
                    <a:cubicBezTo>
                      <a:pt x="45" y="47"/>
                      <a:pt x="59" y="35"/>
                      <a:pt x="77" y="29"/>
                    </a:cubicBezTo>
                    <a:cubicBezTo>
                      <a:pt x="95" y="24"/>
                      <a:pt x="112" y="34"/>
                      <a:pt x="127" y="43"/>
                    </a:cubicBezTo>
                    <a:cubicBezTo>
                      <a:pt x="126" y="44"/>
                      <a:pt x="124" y="45"/>
                      <a:pt x="123" y="46"/>
                    </a:cubicBezTo>
                    <a:cubicBezTo>
                      <a:pt x="119" y="54"/>
                      <a:pt x="114" y="60"/>
                      <a:pt x="109" y="66"/>
                    </a:cubicBezTo>
                    <a:cubicBezTo>
                      <a:pt x="99" y="53"/>
                      <a:pt x="86" y="43"/>
                      <a:pt x="69" y="50"/>
                    </a:cubicBezTo>
                    <a:cubicBezTo>
                      <a:pt x="51" y="57"/>
                      <a:pt x="41" y="78"/>
                      <a:pt x="39" y="96"/>
                    </a:cubicBezTo>
                    <a:cubicBezTo>
                      <a:pt x="36" y="116"/>
                      <a:pt x="44" y="139"/>
                      <a:pt x="66" y="143"/>
                    </a:cubicBezTo>
                    <a:cubicBezTo>
                      <a:pt x="86" y="148"/>
                      <a:pt x="103" y="131"/>
                      <a:pt x="123" y="126"/>
                    </a:cubicBezTo>
                    <a:cubicBezTo>
                      <a:pt x="121" y="148"/>
                      <a:pt x="115" y="169"/>
                      <a:pt x="91" y="1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1" name="Freeform 407"/>
              <p:cNvSpPr>
                <a:spLocks noEditPoints="1"/>
              </p:cNvSpPr>
              <p:nvPr/>
            </p:nvSpPr>
            <p:spPr bwMode="auto">
              <a:xfrm>
                <a:off x="3192" y="-55"/>
                <a:ext cx="339" cy="405"/>
              </a:xfrm>
              <a:custGeom>
                <a:avLst/>
                <a:gdLst>
                  <a:gd name="T0" fmla="*/ 153 w 168"/>
                  <a:gd name="T1" fmla="*/ 137 h 201"/>
                  <a:gd name="T2" fmla="*/ 117 w 168"/>
                  <a:gd name="T3" fmla="*/ 109 h 201"/>
                  <a:gd name="T4" fmla="*/ 133 w 168"/>
                  <a:gd name="T5" fmla="*/ 20 h 201"/>
                  <a:gd name="T6" fmla="*/ 120 w 168"/>
                  <a:gd name="T7" fmla="*/ 20 h 201"/>
                  <a:gd name="T8" fmla="*/ 89 w 168"/>
                  <a:gd name="T9" fmla="*/ 50 h 201"/>
                  <a:gd name="T10" fmla="*/ 89 w 168"/>
                  <a:gd name="T11" fmla="*/ 19 h 201"/>
                  <a:gd name="T12" fmla="*/ 80 w 168"/>
                  <a:gd name="T13" fmla="*/ 10 h 201"/>
                  <a:gd name="T14" fmla="*/ 32 w 168"/>
                  <a:gd name="T15" fmla="*/ 196 h 201"/>
                  <a:gd name="T16" fmla="*/ 36 w 168"/>
                  <a:gd name="T17" fmla="*/ 199 h 201"/>
                  <a:gd name="T18" fmla="*/ 41 w 168"/>
                  <a:gd name="T19" fmla="*/ 201 h 201"/>
                  <a:gd name="T20" fmla="*/ 68 w 168"/>
                  <a:gd name="T21" fmla="*/ 196 h 201"/>
                  <a:gd name="T22" fmla="*/ 76 w 168"/>
                  <a:gd name="T23" fmla="*/ 185 h 201"/>
                  <a:gd name="T24" fmla="*/ 77 w 168"/>
                  <a:gd name="T25" fmla="*/ 157 h 201"/>
                  <a:gd name="T26" fmla="*/ 122 w 168"/>
                  <a:gd name="T27" fmla="*/ 183 h 201"/>
                  <a:gd name="T28" fmla="*/ 134 w 168"/>
                  <a:gd name="T29" fmla="*/ 182 h 201"/>
                  <a:gd name="T30" fmla="*/ 153 w 168"/>
                  <a:gd name="T31" fmla="*/ 151 h 201"/>
                  <a:gd name="T32" fmla="*/ 153 w 168"/>
                  <a:gd name="T33" fmla="*/ 137 h 201"/>
                  <a:gd name="T34" fmla="*/ 71 w 168"/>
                  <a:gd name="T35" fmla="*/ 28 h 201"/>
                  <a:gd name="T36" fmla="*/ 71 w 168"/>
                  <a:gd name="T37" fmla="*/ 66 h 201"/>
                  <a:gd name="T38" fmla="*/ 84 w 168"/>
                  <a:gd name="T39" fmla="*/ 73 h 201"/>
                  <a:gd name="T40" fmla="*/ 127 w 168"/>
                  <a:gd name="T41" fmla="*/ 40 h 201"/>
                  <a:gd name="T42" fmla="*/ 100 w 168"/>
                  <a:gd name="T43" fmla="*/ 98 h 201"/>
                  <a:gd name="T44" fmla="*/ 98 w 168"/>
                  <a:gd name="T45" fmla="*/ 104 h 201"/>
                  <a:gd name="T46" fmla="*/ 98 w 168"/>
                  <a:gd name="T47" fmla="*/ 121 h 201"/>
                  <a:gd name="T48" fmla="*/ 133 w 168"/>
                  <a:gd name="T49" fmla="*/ 146 h 201"/>
                  <a:gd name="T50" fmla="*/ 123 w 168"/>
                  <a:gd name="T51" fmla="*/ 163 h 201"/>
                  <a:gd name="T52" fmla="*/ 73 w 168"/>
                  <a:gd name="T53" fmla="*/ 132 h 201"/>
                  <a:gd name="T54" fmla="*/ 59 w 168"/>
                  <a:gd name="T55" fmla="*/ 142 h 201"/>
                  <a:gd name="T56" fmla="*/ 59 w 168"/>
                  <a:gd name="T57" fmla="*/ 181 h 201"/>
                  <a:gd name="T58" fmla="*/ 41 w 168"/>
                  <a:gd name="T59" fmla="*/ 188 h 201"/>
                  <a:gd name="T60" fmla="*/ 71 w 168"/>
                  <a:gd name="T61" fmla="*/ 2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68" h="201">
                    <a:moveTo>
                      <a:pt x="153" y="137"/>
                    </a:moveTo>
                    <a:cubicBezTo>
                      <a:pt x="142" y="126"/>
                      <a:pt x="130" y="116"/>
                      <a:pt x="117" y="109"/>
                    </a:cubicBezTo>
                    <a:cubicBezTo>
                      <a:pt x="141" y="83"/>
                      <a:pt x="168" y="48"/>
                      <a:pt x="133" y="20"/>
                    </a:cubicBezTo>
                    <a:cubicBezTo>
                      <a:pt x="130" y="17"/>
                      <a:pt x="124" y="16"/>
                      <a:pt x="120" y="20"/>
                    </a:cubicBezTo>
                    <a:cubicBezTo>
                      <a:pt x="111" y="32"/>
                      <a:pt x="101" y="41"/>
                      <a:pt x="89" y="50"/>
                    </a:cubicBezTo>
                    <a:cubicBezTo>
                      <a:pt x="88" y="39"/>
                      <a:pt x="88" y="29"/>
                      <a:pt x="89" y="19"/>
                    </a:cubicBezTo>
                    <a:cubicBezTo>
                      <a:pt x="89" y="13"/>
                      <a:pt x="84" y="10"/>
                      <a:pt x="80" y="10"/>
                    </a:cubicBezTo>
                    <a:cubicBezTo>
                      <a:pt x="0" y="0"/>
                      <a:pt x="21" y="153"/>
                      <a:pt x="32" y="196"/>
                    </a:cubicBezTo>
                    <a:cubicBezTo>
                      <a:pt x="33" y="198"/>
                      <a:pt x="35" y="199"/>
                      <a:pt x="36" y="199"/>
                    </a:cubicBezTo>
                    <a:cubicBezTo>
                      <a:pt x="37" y="200"/>
                      <a:pt x="39" y="201"/>
                      <a:pt x="41" y="201"/>
                    </a:cubicBezTo>
                    <a:cubicBezTo>
                      <a:pt x="50" y="200"/>
                      <a:pt x="59" y="196"/>
                      <a:pt x="68" y="196"/>
                    </a:cubicBezTo>
                    <a:cubicBezTo>
                      <a:pt x="74" y="196"/>
                      <a:pt x="78" y="190"/>
                      <a:pt x="76" y="185"/>
                    </a:cubicBezTo>
                    <a:cubicBezTo>
                      <a:pt x="75" y="176"/>
                      <a:pt x="76" y="167"/>
                      <a:pt x="77" y="157"/>
                    </a:cubicBezTo>
                    <a:cubicBezTo>
                      <a:pt x="91" y="167"/>
                      <a:pt x="106" y="176"/>
                      <a:pt x="122" y="183"/>
                    </a:cubicBezTo>
                    <a:cubicBezTo>
                      <a:pt x="126" y="185"/>
                      <a:pt x="131" y="185"/>
                      <a:pt x="134" y="182"/>
                    </a:cubicBezTo>
                    <a:cubicBezTo>
                      <a:pt x="142" y="173"/>
                      <a:pt x="146" y="160"/>
                      <a:pt x="153" y="151"/>
                    </a:cubicBezTo>
                    <a:cubicBezTo>
                      <a:pt x="157" y="147"/>
                      <a:pt x="158" y="141"/>
                      <a:pt x="153" y="137"/>
                    </a:cubicBezTo>
                    <a:close/>
                    <a:moveTo>
                      <a:pt x="71" y="28"/>
                    </a:moveTo>
                    <a:cubicBezTo>
                      <a:pt x="71" y="40"/>
                      <a:pt x="72" y="53"/>
                      <a:pt x="71" y="66"/>
                    </a:cubicBezTo>
                    <a:cubicBezTo>
                      <a:pt x="71" y="72"/>
                      <a:pt x="79" y="76"/>
                      <a:pt x="84" y="73"/>
                    </a:cubicBezTo>
                    <a:cubicBezTo>
                      <a:pt x="100" y="64"/>
                      <a:pt x="114" y="53"/>
                      <a:pt x="127" y="40"/>
                    </a:cubicBezTo>
                    <a:cubicBezTo>
                      <a:pt x="141" y="61"/>
                      <a:pt x="112" y="84"/>
                      <a:pt x="100" y="98"/>
                    </a:cubicBezTo>
                    <a:cubicBezTo>
                      <a:pt x="99" y="100"/>
                      <a:pt x="98" y="102"/>
                      <a:pt x="98" y="104"/>
                    </a:cubicBezTo>
                    <a:cubicBezTo>
                      <a:pt x="92" y="108"/>
                      <a:pt x="90" y="117"/>
                      <a:pt x="98" y="121"/>
                    </a:cubicBezTo>
                    <a:cubicBezTo>
                      <a:pt x="111" y="129"/>
                      <a:pt x="122" y="136"/>
                      <a:pt x="133" y="146"/>
                    </a:cubicBezTo>
                    <a:cubicBezTo>
                      <a:pt x="130" y="152"/>
                      <a:pt x="127" y="158"/>
                      <a:pt x="123" y="163"/>
                    </a:cubicBezTo>
                    <a:cubicBezTo>
                      <a:pt x="105" y="155"/>
                      <a:pt x="89" y="145"/>
                      <a:pt x="73" y="132"/>
                    </a:cubicBezTo>
                    <a:cubicBezTo>
                      <a:pt x="66" y="127"/>
                      <a:pt x="58" y="136"/>
                      <a:pt x="59" y="142"/>
                    </a:cubicBezTo>
                    <a:cubicBezTo>
                      <a:pt x="62" y="155"/>
                      <a:pt x="58" y="168"/>
                      <a:pt x="59" y="181"/>
                    </a:cubicBezTo>
                    <a:cubicBezTo>
                      <a:pt x="53" y="184"/>
                      <a:pt x="47" y="187"/>
                      <a:pt x="41" y="188"/>
                    </a:cubicBezTo>
                    <a:cubicBezTo>
                      <a:pt x="37" y="148"/>
                      <a:pt x="27" y="36"/>
                      <a:pt x="71"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2" name="Freeform 408"/>
              <p:cNvSpPr>
                <a:spLocks noEditPoints="1"/>
              </p:cNvSpPr>
              <p:nvPr/>
            </p:nvSpPr>
            <p:spPr bwMode="auto">
              <a:xfrm>
                <a:off x="3753" y="-102"/>
                <a:ext cx="529" cy="347"/>
              </a:xfrm>
              <a:custGeom>
                <a:avLst/>
                <a:gdLst>
                  <a:gd name="T0" fmla="*/ 241 w 262"/>
                  <a:gd name="T1" fmla="*/ 20 h 172"/>
                  <a:gd name="T2" fmla="*/ 239 w 262"/>
                  <a:gd name="T3" fmla="*/ 14 h 172"/>
                  <a:gd name="T4" fmla="*/ 227 w 262"/>
                  <a:gd name="T5" fmla="*/ 8 h 172"/>
                  <a:gd name="T6" fmla="*/ 215 w 262"/>
                  <a:gd name="T7" fmla="*/ 1 h 172"/>
                  <a:gd name="T8" fmla="*/ 206 w 262"/>
                  <a:gd name="T9" fmla="*/ 4 h 172"/>
                  <a:gd name="T10" fmla="*/ 141 w 262"/>
                  <a:gd name="T11" fmla="*/ 52 h 172"/>
                  <a:gd name="T12" fmla="*/ 136 w 262"/>
                  <a:gd name="T13" fmla="*/ 27 h 172"/>
                  <a:gd name="T14" fmla="*/ 129 w 262"/>
                  <a:gd name="T15" fmla="*/ 21 h 172"/>
                  <a:gd name="T16" fmla="*/ 11 w 262"/>
                  <a:gd name="T17" fmla="*/ 21 h 172"/>
                  <a:gd name="T18" fmla="*/ 4 w 262"/>
                  <a:gd name="T19" fmla="*/ 27 h 172"/>
                  <a:gd name="T20" fmla="*/ 4 w 262"/>
                  <a:gd name="T21" fmla="*/ 87 h 172"/>
                  <a:gd name="T22" fmla="*/ 13 w 262"/>
                  <a:gd name="T23" fmla="*/ 94 h 172"/>
                  <a:gd name="T24" fmla="*/ 48 w 262"/>
                  <a:gd name="T25" fmla="*/ 94 h 172"/>
                  <a:gd name="T26" fmla="*/ 45 w 262"/>
                  <a:gd name="T27" fmla="*/ 101 h 172"/>
                  <a:gd name="T28" fmla="*/ 44 w 262"/>
                  <a:gd name="T29" fmla="*/ 155 h 172"/>
                  <a:gd name="T30" fmla="*/ 50 w 262"/>
                  <a:gd name="T31" fmla="*/ 163 h 172"/>
                  <a:gd name="T32" fmla="*/ 98 w 262"/>
                  <a:gd name="T33" fmla="*/ 168 h 172"/>
                  <a:gd name="T34" fmla="*/ 105 w 262"/>
                  <a:gd name="T35" fmla="*/ 159 h 172"/>
                  <a:gd name="T36" fmla="*/ 109 w 262"/>
                  <a:gd name="T37" fmla="*/ 89 h 172"/>
                  <a:gd name="T38" fmla="*/ 131 w 262"/>
                  <a:gd name="T39" fmla="*/ 87 h 172"/>
                  <a:gd name="T40" fmla="*/ 131 w 262"/>
                  <a:gd name="T41" fmla="*/ 86 h 172"/>
                  <a:gd name="T42" fmla="*/ 174 w 262"/>
                  <a:gd name="T43" fmla="*/ 156 h 172"/>
                  <a:gd name="T44" fmla="*/ 251 w 262"/>
                  <a:gd name="T45" fmla="*/ 105 h 172"/>
                  <a:gd name="T46" fmla="*/ 241 w 262"/>
                  <a:gd name="T47" fmla="*/ 20 h 172"/>
                  <a:gd name="T48" fmla="*/ 122 w 262"/>
                  <a:gd name="T49" fmla="*/ 67 h 172"/>
                  <a:gd name="T50" fmla="*/ 93 w 262"/>
                  <a:gd name="T51" fmla="*/ 71 h 172"/>
                  <a:gd name="T52" fmla="*/ 89 w 262"/>
                  <a:gd name="T53" fmla="*/ 88 h 172"/>
                  <a:gd name="T54" fmla="*/ 86 w 262"/>
                  <a:gd name="T55" fmla="*/ 151 h 172"/>
                  <a:gd name="T56" fmla="*/ 60 w 262"/>
                  <a:gd name="T57" fmla="*/ 148 h 172"/>
                  <a:gd name="T58" fmla="*/ 58 w 262"/>
                  <a:gd name="T59" fmla="*/ 125 h 172"/>
                  <a:gd name="T60" fmla="*/ 55 w 262"/>
                  <a:gd name="T61" fmla="*/ 99 h 172"/>
                  <a:gd name="T62" fmla="*/ 58 w 262"/>
                  <a:gd name="T63" fmla="*/ 95 h 172"/>
                  <a:gd name="T64" fmla="*/ 57 w 262"/>
                  <a:gd name="T65" fmla="*/ 94 h 172"/>
                  <a:gd name="T66" fmla="*/ 58 w 262"/>
                  <a:gd name="T67" fmla="*/ 83 h 172"/>
                  <a:gd name="T68" fmla="*/ 21 w 262"/>
                  <a:gd name="T69" fmla="*/ 76 h 172"/>
                  <a:gd name="T70" fmla="*/ 20 w 262"/>
                  <a:gd name="T71" fmla="*/ 43 h 172"/>
                  <a:gd name="T72" fmla="*/ 70 w 262"/>
                  <a:gd name="T73" fmla="*/ 33 h 172"/>
                  <a:gd name="T74" fmla="*/ 117 w 262"/>
                  <a:gd name="T75" fmla="*/ 37 h 172"/>
                  <a:gd name="T76" fmla="*/ 122 w 262"/>
                  <a:gd name="T77" fmla="*/ 67 h 172"/>
                  <a:gd name="T78" fmla="*/ 235 w 262"/>
                  <a:gd name="T79" fmla="*/ 86 h 172"/>
                  <a:gd name="T80" fmla="*/ 188 w 262"/>
                  <a:gd name="T81" fmla="*/ 139 h 172"/>
                  <a:gd name="T82" fmla="*/ 158 w 262"/>
                  <a:gd name="T83" fmla="*/ 62 h 172"/>
                  <a:gd name="T84" fmla="*/ 210 w 262"/>
                  <a:gd name="T85" fmla="*/ 21 h 172"/>
                  <a:gd name="T86" fmla="*/ 235 w 262"/>
                  <a:gd name="T87" fmla="*/ 86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2" h="172">
                    <a:moveTo>
                      <a:pt x="241" y="20"/>
                    </a:moveTo>
                    <a:cubicBezTo>
                      <a:pt x="241" y="18"/>
                      <a:pt x="241" y="15"/>
                      <a:pt x="239" y="14"/>
                    </a:cubicBezTo>
                    <a:cubicBezTo>
                      <a:pt x="235" y="11"/>
                      <a:pt x="231" y="9"/>
                      <a:pt x="227" y="8"/>
                    </a:cubicBezTo>
                    <a:cubicBezTo>
                      <a:pt x="224" y="5"/>
                      <a:pt x="220" y="3"/>
                      <a:pt x="215" y="1"/>
                    </a:cubicBezTo>
                    <a:cubicBezTo>
                      <a:pt x="212" y="0"/>
                      <a:pt x="209" y="1"/>
                      <a:pt x="206" y="4"/>
                    </a:cubicBezTo>
                    <a:cubicBezTo>
                      <a:pt x="179" y="4"/>
                      <a:pt x="154" y="25"/>
                      <a:pt x="141" y="52"/>
                    </a:cubicBezTo>
                    <a:cubicBezTo>
                      <a:pt x="140" y="44"/>
                      <a:pt x="138" y="35"/>
                      <a:pt x="136" y="27"/>
                    </a:cubicBezTo>
                    <a:cubicBezTo>
                      <a:pt x="135" y="24"/>
                      <a:pt x="133" y="21"/>
                      <a:pt x="129" y="21"/>
                    </a:cubicBezTo>
                    <a:cubicBezTo>
                      <a:pt x="90" y="13"/>
                      <a:pt x="50" y="13"/>
                      <a:pt x="11" y="21"/>
                    </a:cubicBezTo>
                    <a:cubicBezTo>
                      <a:pt x="8" y="21"/>
                      <a:pt x="5" y="24"/>
                      <a:pt x="4" y="27"/>
                    </a:cubicBezTo>
                    <a:cubicBezTo>
                      <a:pt x="0" y="47"/>
                      <a:pt x="0" y="67"/>
                      <a:pt x="4" y="87"/>
                    </a:cubicBezTo>
                    <a:cubicBezTo>
                      <a:pt x="5" y="91"/>
                      <a:pt x="9" y="94"/>
                      <a:pt x="13" y="94"/>
                    </a:cubicBezTo>
                    <a:cubicBezTo>
                      <a:pt x="25" y="94"/>
                      <a:pt x="36" y="95"/>
                      <a:pt x="48" y="94"/>
                    </a:cubicBezTo>
                    <a:cubicBezTo>
                      <a:pt x="47" y="96"/>
                      <a:pt x="45" y="98"/>
                      <a:pt x="45" y="101"/>
                    </a:cubicBezTo>
                    <a:cubicBezTo>
                      <a:pt x="39" y="117"/>
                      <a:pt x="44" y="138"/>
                      <a:pt x="44" y="155"/>
                    </a:cubicBezTo>
                    <a:cubicBezTo>
                      <a:pt x="44" y="159"/>
                      <a:pt x="47" y="162"/>
                      <a:pt x="50" y="163"/>
                    </a:cubicBezTo>
                    <a:cubicBezTo>
                      <a:pt x="65" y="169"/>
                      <a:pt x="82" y="172"/>
                      <a:pt x="98" y="168"/>
                    </a:cubicBezTo>
                    <a:cubicBezTo>
                      <a:pt x="102" y="167"/>
                      <a:pt x="105" y="163"/>
                      <a:pt x="105" y="159"/>
                    </a:cubicBezTo>
                    <a:cubicBezTo>
                      <a:pt x="105" y="136"/>
                      <a:pt x="106" y="112"/>
                      <a:pt x="109" y="89"/>
                    </a:cubicBezTo>
                    <a:cubicBezTo>
                      <a:pt x="116" y="88"/>
                      <a:pt x="123" y="87"/>
                      <a:pt x="131" y="87"/>
                    </a:cubicBezTo>
                    <a:cubicBezTo>
                      <a:pt x="131" y="87"/>
                      <a:pt x="131" y="86"/>
                      <a:pt x="131" y="86"/>
                    </a:cubicBezTo>
                    <a:cubicBezTo>
                      <a:pt x="129" y="115"/>
                      <a:pt x="140" y="143"/>
                      <a:pt x="174" y="156"/>
                    </a:cubicBezTo>
                    <a:cubicBezTo>
                      <a:pt x="210" y="170"/>
                      <a:pt x="239" y="133"/>
                      <a:pt x="251" y="105"/>
                    </a:cubicBezTo>
                    <a:cubicBezTo>
                      <a:pt x="262" y="77"/>
                      <a:pt x="259" y="43"/>
                      <a:pt x="241" y="20"/>
                    </a:cubicBezTo>
                    <a:close/>
                    <a:moveTo>
                      <a:pt x="122" y="67"/>
                    </a:moveTo>
                    <a:cubicBezTo>
                      <a:pt x="112" y="68"/>
                      <a:pt x="102" y="69"/>
                      <a:pt x="93" y="71"/>
                    </a:cubicBezTo>
                    <a:cubicBezTo>
                      <a:pt x="85" y="73"/>
                      <a:pt x="84" y="84"/>
                      <a:pt x="89" y="88"/>
                    </a:cubicBezTo>
                    <a:cubicBezTo>
                      <a:pt x="86" y="109"/>
                      <a:pt x="86" y="130"/>
                      <a:pt x="86" y="151"/>
                    </a:cubicBezTo>
                    <a:cubicBezTo>
                      <a:pt x="77" y="152"/>
                      <a:pt x="69" y="151"/>
                      <a:pt x="60" y="148"/>
                    </a:cubicBezTo>
                    <a:cubicBezTo>
                      <a:pt x="60" y="141"/>
                      <a:pt x="59" y="133"/>
                      <a:pt x="58" y="125"/>
                    </a:cubicBezTo>
                    <a:cubicBezTo>
                      <a:pt x="58" y="122"/>
                      <a:pt x="57" y="100"/>
                      <a:pt x="55" y="99"/>
                    </a:cubicBezTo>
                    <a:cubicBezTo>
                      <a:pt x="57" y="100"/>
                      <a:pt x="60" y="97"/>
                      <a:pt x="58" y="95"/>
                    </a:cubicBezTo>
                    <a:cubicBezTo>
                      <a:pt x="58" y="95"/>
                      <a:pt x="58" y="94"/>
                      <a:pt x="57" y="94"/>
                    </a:cubicBezTo>
                    <a:cubicBezTo>
                      <a:pt x="62" y="92"/>
                      <a:pt x="64" y="84"/>
                      <a:pt x="58" y="83"/>
                    </a:cubicBezTo>
                    <a:cubicBezTo>
                      <a:pt x="46" y="81"/>
                      <a:pt x="34" y="78"/>
                      <a:pt x="21" y="76"/>
                    </a:cubicBezTo>
                    <a:cubicBezTo>
                      <a:pt x="20" y="65"/>
                      <a:pt x="20" y="54"/>
                      <a:pt x="20" y="43"/>
                    </a:cubicBezTo>
                    <a:cubicBezTo>
                      <a:pt x="21" y="30"/>
                      <a:pt x="60" y="33"/>
                      <a:pt x="70" y="33"/>
                    </a:cubicBezTo>
                    <a:cubicBezTo>
                      <a:pt x="86" y="33"/>
                      <a:pt x="101" y="35"/>
                      <a:pt x="117" y="37"/>
                    </a:cubicBezTo>
                    <a:cubicBezTo>
                      <a:pt x="123" y="39"/>
                      <a:pt x="124" y="56"/>
                      <a:pt x="122" y="67"/>
                    </a:cubicBezTo>
                    <a:close/>
                    <a:moveTo>
                      <a:pt x="235" y="86"/>
                    </a:moveTo>
                    <a:cubicBezTo>
                      <a:pt x="230" y="109"/>
                      <a:pt x="214" y="138"/>
                      <a:pt x="188" y="139"/>
                    </a:cubicBezTo>
                    <a:cubicBezTo>
                      <a:pt x="148" y="140"/>
                      <a:pt x="145" y="87"/>
                      <a:pt x="158" y="62"/>
                    </a:cubicBezTo>
                    <a:cubicBezTo>
                      <a:pt x="168" y="42"/>
                      <a:pt x="188" y="24"/>
                      <a:pt x="210" y="21"/>
                    </a:cubicBezTo>
                    <a:cubicBezTo>
                      <a:pt x="231" y="38"/>
                      <a:pt x="240" y="58"/>
                      <a:pt x="235" y="8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3" name="Freeform 409"/>
              <p:cNvSpPr>
                <a:spLocks noEditPoints="1"/>
              </p:cNvSpPr>
              <p:nvPr/>
            </p:nvSpPr>
            <p:spPr bwMode="auto">
              <a:xfrm>
                <a:off x="4088" y="-21"/>
                <a:ext cx="115" cy="141"/>
              </a:xfrm>
              <a:custGeom>
                <a:avLst/>
                <a:gdLst>
                  <a:gd name="T0" fmla="*/ 53 w 57"/>
                  <a:gd name="T1" fmla="*/ 16 h 70"/>
                  <a:gd name="T2" fmla="*/ 10 w 57"/>
                  <a:gd name="T3" fmla="*/ 14 h 70"/>
                  <a:gd name="T4" fmla="*/ 14 w 57"/>
                  <a:gd name="T5" fmla="*/ 23 h 70"/>
                  <a:gd name="T6" fmla="*/ 7 w 57"/>
                  <a:gd name="T7" fmla="*/ 28 h 70"/>
                  <a:gd name="T8" fmla="*/ 13 w 57"/>
                  <a:gd name="T9" fmla="*/ 58 h 70"/>
                  <a:gd name="T10" fmla="*/ 44 w 57"/>
                  <a:gd name="T11" fmla="*/ 51 h 70"/>
                  <a:gd name="T12" fmla="*/ 53 w 57"/>
                  <a:gd name="T13" fmla="*/ 16 h 70"/>
                  <a:gd name="T14" fmla="*/ 37 w 57"/>
                  <a:gd name="T15" fmla="*/ 28 h 70"/>
                  <a:gd name="T16" fmla="*/ 33 w 57"/>
                  <a:gd name="T17" fmla="*/ 38 h 70"/>
                  <a:gd name="T18" fmla="*/ 26 w 57"/>
                  <a:gd name="T19" fmla="*/ 46 h 70"/>
                  <a:gd name="T20" fmla="*/ 25 w 57"/>
                  <a:gd name="T21" fmla="*/ 47 h 70"/>
                  <a:gd name="T22" fmla="*/ 23 w 57"/>
                  <a:gd name="T23" fmla="*/ 42 h 70"/>
                  <a:gd name="T24" fmla="*/ 20 w 57"/>
                  <a:gd name="T25" fmla="*/ 35 h 70"/>
                  <a:gd name="T26" fmla="*/ 24 w 57"/>
                  <a:gd name="T27" fmla="*/ 34 h 70"/>
                  <a:gd name="T28" fmla="*/ 33 w 57"/>
                  <a:gd name="T29" fmla="*/ 28 h 70"/>
                  <a:gd name="T30" fmla="*/ 32 w 57"/>
                  <a:gd name="T31" fmla="*/ 22 h 70"/>
                  <a:gd name="T32" fmla="*/ 33 w 57"/>
                  <a:gd name="T33" fmla="*/ 21 h 70"/>
                  <a:gd name="T34" fmla="*/ 36 w 57"/>
                  <a:gd name="T35" fmla="*/ 21 h 70"/>
                  <a:gd name="T36" fmla="*/ 37 w 57"/>
                  <a:gd name="T37" fmla="*/ 22 h 70"/>
                  <a:gd name="T38" fmla="*/ 37 w 57"/>
                  <a:gd name="T39" fmla="*/ 23 h 70"/>
                  <a:gd name="T40" fmla="*/ 37 w 57"/>
                  <a:gd name="T41" fmla="*/ 23 h 70"/>
                  <a:gd name="T42" fmla="*/ 37 w 57"/>
                  <a:gd name="T43" fmla="*/ 24 h 70"/>
                  <a:gd name="T44" fmla="*/ 37 w 57"/>
                  <a:gd name="T45" fmla="*/ 28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7" h="70">
                    <a:moveTo>
                      <a:pt x="53" y="16"/>
                    </a:moveTo>
                    <a:cubicBezTo>
                      <a:pt x="46" y="0"/>
                      <a:pt x="20" y="1"/>
                      <a:pt x="10" y="14"/>
                    </a:cubicBezTo>
                    <a:cubicBezTo>
                      <a:pt x="8" y="17"/>
                      <a:pt x="10" y="22"/>
                      <a:pt x="14" y="23"/>
                    </a:cubicBezTo>
                    <a:cubicBezTo>
                      <a:pt x="11" y="24"/>
                      <a:pt x="9" y="26"/>
                      <a:pt x="7" y="28"/>
                    </a:cubicBezTo>
                    <a:cubicBezTo>
                      <a:pt x="0" y="37"/>
                      <a:pt x="8" y="50"/>
                      <a:pt x="13" y="58"/>
                    </a:cubicBezTo>
                    <a:cubicBezTo>
                      <a:pt x="23" y="70"/>
                      <a:pt x="37" y="61"/>
                      <a:pt x="44" y="51"/>
                    </a:cubicBezTo>
                    <a:cubicBezTo>
                      <a:pt x="51" y="42"/>
                      <a:pt x="57" y="28"/>
                      <a:pt x="53" y="16"/>
                    </a:cubicBezTo>
                    <a:close/>
                    <a:moveTo>
                      <a:pt x="37" y="28"/>
                    </a:moveTo>
                    <a:cubicBezTo>
                      <a:pt x="36" y="32"/>
                      <a:pt x="35" y="34"/>
                      <a:pt x="33" y="38"/>
                    </a:cubicBezTo>
                    <a:cubicBezTo>
                      <a:pt x="30" y="42"/>
                      <a:pt x="29" y="43"/>
                      <a:pt x="26" y="46"/>
                    </a:cubicBezTo>
                    <a:cubicBezTo>
                      <a:pt x="26" y="46"/>
                      <a:pt x="26" y="46"/>
                      <a:pt x="25" y="47"/>
                    </a:cubicBezTo>
                    <a:cubicBezTo>
                      <a:pt x="25" y="45"/>
                      <a:pt x="24" y="44"/>
                      <a:pt x="23" y="42"/>
                    </a:cubicBezTo>
                    <a:cubicBezTo>
                      <a:pt x="22" y="41"/>
                      <a:pt x="20" y="37"/>
                      <a:pt x="20" y="35"/>
                    </a:cubicBezTo>
                    <a:cubicBezTo>
                      <a:pt x="20" y="36"/>
                      <a:pt x="23" y="34"/>
                      <a:pt x="24" y="34"/>
                    </a:cubicBezTo>
                    <a:cubicBezTo>
                      <a:pt x="27" y="32"/>
                      <a:pt x="30" y="30"/>
                      <a:pt x="33" y="28"/>
                    </a:cubicBezTo>
                    <a:cubicBezTo>
                      <a:pt x="36" y="26"/>
                      <a:pt x="35" y="22"/>
                      <a:pt x="32" y="22"/>
                    </a:cubicBezTo>
                    <a:cubicBezTo>
                      <a:pt x="32" y="22"/>
                      <a:pt x="33" y="21"/>
                      <a:pt x="33" y="21"/>
                    </a:cubicBezTo>
                    <a:cubicBezTo>
                      <a:pt x="35" y="21"/>
                      <a:pt x="37" y="22"/>
                      <a:pt x="36" y="21"/>
                    </a:cubicBezTo>
                    <a:cubicBezTo>
                      <a:pt x="36" y="21"/>
                      <a:pt x="37" y="22"/>
                      <a:pt x="37" y="22"/>
                    </a:cubicBezTo>
                    <a:cubicBezTo>
                      <a:pt x="37" y="22"/>
                      <a:pt x="37" y="22"/>
                      <a:pt x="37" y="23"/>
                    </a:cubicBezTo>
                    <a:cubicBezTo>
                      <a:pt x="37" y="23"/>
                      <a:pt x="37" y="23"/>
                      <a:pt x="37" y="23"/>
                    </a:cubicBezTo>
                    <a:cubicBezTo>
                      <a:pt x="37" y="23"/>
                      <a:pt x="37" y="23"/>
                      <a:pt x="37" y="24"/>
                    </a:cubicBezTo>
                    <a:cubicBezTo>
                      <a:pt x="38" y="26"/>
                      <a:pt x="37" y="26"/>
                      <a:pt x="37" y="2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4" name="Freeform 410"/>
              <p:cNvSpPr/>
              <p:nvPr/>
            </p:nvSpPr>
            <p:spPr bwMode="auto">
              <a:xfrm>
                <a:off x="2438" y="630"/>
                <a:ext cx="232" cy="390"/>
              </a:xfrm>
              <a:custGeom>
                <a:avLst/>
                <a:gdLst>
                  <a:gd name="T0" fmla="*/ 109 w 115"/>
                  <a:gd name="T1" fmla="*/ 131 h 193"/>
                  <a:gd name="T2" fmla="*/ 82 w 115"/>
                  <a:gd name="T3" fmla="*/ 90 h 193"/>
                  <a:gd name="T4" fmla="*/ 65 w 115"/>
                  <a:gd name="T5" fmla="*/ 65 h 193"/>
                  <a:gd name="T6" fmla="*/ 86 w 115"/>
                  <a:gd name="T7" fmla="*/ 58 h 193"/>
                  <a:gd name="T8" fmla="*/ 88 w 115"/>
                  <a:gd name="T9" fmla="*/ 44 h 193"/>
                  <a:gd name="T10" fmla="*/ 48 w 115"/>
                  <a:gd name="T11" fmla="*/ 52 h 193"/>
                  <a:gd name="T12" fmla="*/ 63 w 115"/>
                  <a:gd name="T13" fmla="*/ 90 h 193"/>
                  <a:gd name="T14" fmla="*/ 93 w 115"/>
                  <a:gd name="T15" fmla="*/ 133 h 193"/>
                  <a:gd name="T16" fmla="*/ 40 w 115"/>
                  <a:gd name="T17" fmla="*/ 165 h 193"/>
                  <a:gd name="T18" fmla="*/ 39 w 115"/>
                  <a:gd name="T19" fmla="*/ 161 h 193"/>
                  <a:gd name="T20" fmla="*/ 32 w 115"/>
                  <a:gd name="T21" fmla="*/ 139 h 193"/>
                  <a:gd name="T22" fmla="*/ 31 w 115"/>
                  <a:gd name="T23" fmla="*/ 130 h 193"/>
                  <a:gd name="T24" fmla="*/ 35 w 115"/>
                  <a:gd name="T25" fmla="*/ 84 h 193"/>
                  <a:gd name="T26" fmla="*/ 23 w 115"/>
                  <a:gd name="T27" fmla="*/ 40 h 193"/>
                  <a:gd name="T28" fmla="*/ 86 w 115"/>
                  <a:gd name="T29" fmla="*/ 22 h 193"/>
                  <a:gd name="T30" fmla="*/ 91 w 115"/>
                  <a:gd name="T31" fmla="*/ 46 h 193"/>
                  <a:gd name="T32" fmla="*/ 104 w 115"/>
                  <a:gd name="T33" fmla="*/ 41 h 193"/>
                  <a:gd name="T34" fmla="*/ 102 w 115"/>
                  <a:gd name="T35" fmla="*/ 18 h 193"/>
                  <a:gd name="T36" fmla="*/ 94 w 115"/>
                  <a:gd name="T37" fmla="*/ 7 h 193"/>
                  <a:gd name="T38" fmla="*/ 89 w 115"/>
                  <a:gd name="T39" fmla="*/ 8 h 193"/>
                  <a:gd name="T40" fmla="*/ 6 w 115"/>
                  <a:gd name="T41" fmla="*/ 52 h 193"/>
                  <a:gd name="T42" fmla="*/ 22 w 115"/>
                  <a:gd name="T43" fmla="*/ 95 h 193"/>
                  <a:gd name="T44" fmla="*/ 28 w 115"/>
                  <a:gd name="T45" fmla="*/ 118 h 193"/>
                  <a:gd name="T46" fmla="*/ 28 w 115"/>
                  <a:gd name="T47" fmla="*/ 118 h 193"/>
                  <a:gd name="T48" fmla="*/ 18 w 115"/>
                  <a:gd name="T49" fmla="*/ 118 h 193"/>
                  <a:gd name="T50" fmla="*/ 17 w 115"/>
                  <a:gd name="T51" fmla="*/ 121 h 193"/>
                  <a:gd name="T52" fmla="*/ 16 w 115"/>
                  <a:gd name="T53" fmla="*/ 128 h 193"/>
                  <a:gd name="T54" fmla="*/ 19 w 115"/>
                  <a:gd name="T55" fmla="*/ 143 h 193"/>
                  <a:gd name="T56" fmla="*/ 27 w 115"/>
                  <a:gd name="T57" fmla="*/ 162 h 193"/>
                  <a:gd name="T58" fmla="*/ 20 w 115"/>
                  <a:gd name="T59" fmla="*/ 160 h 193"/>
                  <a:gd name="T60" fmla="*/ 16 w 115"/>
                  <a:gd name="T61" fmla="*/ 167 h 193"/>
                  <a:gd name="T62" fmla="*/ 109 w 115"/>
                  <a:gd name="T63" fmla="*/ 131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5" h="193">
                    <a:moveTo>
                      <a:pt x="109" y="131"/>
                    </a:moveTo>
                    <a:cubicBezTo>
                      <a:pt x="108" y="116"/>
                      <a:pt x="91" y="101"/>
                      <a:pt x="82" y="90"/>
                    </a:cubicBezTo>
                    <a:cubicBezTo>
                      <a:pt x="76" y="82"/>
                      <a:pt x="70" y="73"/>
                      <a:pt x="65" y="65"/>
                    </a:cubicBezTo>
                    <a:cubicBezTo>
                      <a:pt x="58" y="51"/>
                      <a:pt x="78" y="57"/>
                      <a:pt x="86" y="58"/>
                    </a:cubicBezTo>
                    <a:cubicBezTo>
                      <a:pt x="94" y="59"/>
                      <a:pt x="95" y="46"/>
                      <a:pt x="88" y="44"/>
                    </a:cubicBezTo>
                    <a:cubicBezTo>
                      <a:pt x="76" y="41"/>
                      <a:pt x="53" y="36"/>
                      <a:pt x="48" y="52"/>
                    </a:cubicBezTo>
                    <a:cubicBezTo>
                      <a:pt x="43" y="65"/>
                      <a:pt x="55" y="80"/>
                      <a:pt x="63" y="90"/>
                    </a:cubicBezTo>
                    <a:cubicBezTo>
                      <a:pt x="71" y="101"/>
                      <a:pt x="92" y="119"/>
                      <a:pt x="93" y="133"/>
                    </a:cubicBezTo>
                    <a:cubicBezTo>
                      <a:pt x="97" y="166"/>
                      <a:pt x="65" y="170"/>
                      <a:pt x="40" y="165"/>
                    </a:cubicBezTo>
                    <a:cubicBezTo>
                      <a:pt x="40" y="164"/>
                      <a:pt x="40" y="163"/>
                      <a:pt x="39" y="161"/>
                    </a:cubicBezTo>
                    <a:cubicBezTo>
                      <a:pt x="36" y="154"/>
                      <a:pt x="34" y="147"/>
                      <a:pt x="32" y="139"/>
                    </a:cubicBezTo>
                    <a:cubicBezTo>
                      <a:pt x="31" y="136"/>
                      <a:pt x="31" y="133"/>
                      <a:pt x="31" y="130"/>
                    </a:cubicBezTo>
                    <a:cubicBezTo>
                      <a:pt x="50" y="126"/>
                      <a:pt x="43" y="102"/>
                      <a:pt x="35" y="84"/>
                    </a:cubicBezTo>
                    <a:cubicBezTo>
                      <a:pt x="29" y="71"/>
                      <a:pt x="20" y="55"/>
                      <a:pt x="23" y="40"/>
                    </a:cubicBezTo>
                    <a:cubicBezTo>
                      <a:pt x="27" y="19"/>
                      <a:pt x="67" y="23"/>
                      <a:pt x="86" y="22"/>
                    </a:cubicBezTo>
                    <a:cubicBezTo>
                      <a:pt x="87" y="31"/>
                      <a:pt x="88" y="39"/>
                      <a:pt x="91" y="46"/>
                    </a:cubicBezTo>
                    <a:cubicBezTo>
                      <a:pt x="95" y="53"/>
                      <a:pt x="107" y="48"/>
                      <a:pt x="104" y="41"/>
                    </a:cubicBezTo>
                    <a:cubicBezTo>
                      <a:pt x="101" y="34"/>
                      <a:pt x="100" y="25"/>
                      <a:pt x="102" y="18"/>
                    </a:cubicBezTo>
                    <a:cubicBezTo>
                      <a:pt x="103" y="12"/>
                      <a:pt x="99" y="7"/>
                      <a:pt x="94" y="7"/>
                    </a:cubicBezTo>
                    <a:cubicBezTo>
                      <a:pt x="92" y="7"/>
                      <a:pt x="90" y="7"/>
                      <a:pt x="89" y="8"/>
                    </a:cubicBezTo>
                    <a:cubicBezTo>
                      <a:pt x="57" y="0"/>
                      <a:pt x="0" y="8"/>
                      <a:pt x="6" y="52"/>
                    </a:cubicBezTo>
                    <a:cubicBezTo>
                      <a:pt x="8" y="67"/>
                      <a:pt x="15" y="81"/>
                      <a:pt x="22" y="95"/>
                    </a:cubicBezTo>
                    <a:cubicBezTo>
                      <a:pt x="27" y="104"/>
                      <a:pt x="34" y="114"/>
                      <a:pt x="28" y="118"/>
                    </a:cubicBezTo>
                    <a:cubicBezTo>
                      <a:pt x="28" y="118"/>
                      <a:pt x="28" y="118"/>
                      <a:pt x="28" y="118"/>
                    </a:cubicBezTo>
                    <a:cubicBezTo>
                      <a:pt x="26" y="115"/>
                      <a:pt x="21" y="115"/>
                      <a:pt x="18" y="118"/>
                    </a:cubicBezTo>
                    <a:cubicBezTo>
                      <a:pt x="18" y="119"/>
                      <a:pt x="17" y="120"/>
                      <a:pt x="17" y="121"/>
                    </a:cubicBezTo>
                    <a:cubicBezTo>
                      <a:pt x="15" y="123"/>
                      <a:pt x="14" y="126"/>
                      <a:pt x="16" y="128"/>
                    </a:cubicBezTo>
                    <a:cubicBezTo>
                      <a:pt x="16" y="133"/>
                      <a:pt x="18" y="139"/>
                      <a:pt x="19" y="143"/>
                    </a:cubicBezTo>
                    <a:cubicBezTo>
                      <a:pt x="21" y="150"/>
                      <a:pt x="23" y="156"/>
                      <a:pt x="27" y="162"/>
                    </a:cubicBezTo>
                    <a:cubicBezTo>
                      <a:pt x="25" y="162"/>
                      <a:pt x="22" y="161"/>
                      <a:pt x="20" y="160"/>
                    </a:cubicBezTo>
                    <a:cubicBezTo>
                      <a:pt x="16" y="158"/>
                      <a:pt x="13" y="165"/>
                      <a:pt x="16" y="167"/>
                    </a:cubicBezTo>
                    <a:cubicBezTo>
                      <a:pt x="49" y="193"/>
                      <a:pt x="115" y="185"/>
                      <a:pt x="109" y="1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5" name="Freeform 411"/>
              <p:cNvSpPr>
                <a:spLocks noEditPoints="1"/>
              </p:cNvSpPr>
              <p:nvPr/>
            </p:nvSpPr>
            <p:spPr bwMode="auto">
              <a:xfrm>
                <a:off x="2624" y="536"/>
                <a:ext cx="296" cy="423"/>
              </a:xfrm>
              <a:custGeom>
                <a:avLst/>
                <a:gdLst>
                  <a:gd name="T0" fmla="*/ 146 w 147"/>
                  <a:gd name="T1" fmla="*/ 139 h 210"/>
                  <a:gd name="T2" fmla="*/ 115 w 147"/>
                  <a:gd name="T3" fmla="*/ 121 h 210"/>
                  <a:gd name="T4" fmla="*/ 105 w 147"/>
                  <a:gd name="T5" fmla="*/ 130 h 210"/>
                  <a:gd name="T6" fmla="*/ 100 w 147"/>
                  <a:gd name="T7" fmla="*/ 134 h 210"/>
                  <a:gd name="T8" fmla="*/ 96 w 147"/>
                  <a:gd name="T9" fmla="*/ 135 h 210"/>
                  <a:gd name="T10" fmla="*/ 94 w 147"/>
                  <a:gd name="T11" fmla="*/ 135 h 210"/>
                  <a:gd name="T12" fmla="*/ 93 w 147"/>
                  <a:gd name="T13" fmla="*/ 134 h 210"/>
                  <a:gd name="T14" fmla="*/ 92 w 147"/>
                  <a:gd name="T15" fmla="*/ 134 h 210"/>
                  <a:gd name="T16" fmla="*/ 88 w 147"/>
                  <a:gd name="T17" fmla="*/ 130 h 210"/>
                  <a:gd name="T18" fmla="*/ 87 w 147"/>
                  <a:gd name="T19" fmla="*/ 130 h 210"/>
                  <a:gd name="T20" fmla="*/ 84 w 147"/>
                  <a:gd name="T21" fmla="*/ 125 h 210"/>
                  <a:gd name="T22" fmla="*/ 84 w 147"/>
                  <a:gd name="T23" fmla="*/ 123 h 210"/>
                  <a:gd name="T24" fmla="*/ 81 w 147"/>
                  <a:gd name="T25" fmla="*/ 114 h 210"/>
                  <a:gd name="T26" fmla="*/ 81 w 147"/>
                  <a:gd name="T27" fmla="*/ 112 h 210"/>
                  <a:gd name="T28" fmla="*/ 81 w 147"/>
                  <a:gd name="T29" fmla="*/ 103 h 210"/>
                  <a:gd name="T30" fmla="*/ 82 w 147"/>
                  <a:gd name="T31" fmla="*/ 99 h 210"/>
                  <a:gd name="T32" fmla="*/ 82 w 147"/>
                  <a:gd name="T33" fmla="*/ 98 h 210"/>
                  <a:gd name="T34" fmla="*/ 84 w 147"/>
                  <a:gd name="T35" fmla="*/ 96 h 210"/>
                  <a:gd name="T36" fmla="*/ 84 w 147"/>
                  <a:gd name="T37" fmla="*/ 95 h 210"/>
                  <a:gd name="T38" fmla="*/ 85 w 147"/>
                  <a:gd name="T39" fmla="*/ 95 h 210"/>
                  <a:gd name="T40" fmla="*/ 88 w 147"/>
                  <a:gd name="T41" fmla="*/ 95 h 210"/>
                  <a:gd name="T42" fmla="*/ 89 w 147"/>
                  <a:gd name="T43" fmla="*/ 95 h 210"/>
                  <a:gd name="T44" fmla="*/ 95 w 147"/>
                  <a:gd name="T45" fmla="*/ 96 h 210"/>
                  <a:gd name="T46" fmla="*/ 97 w 147"/>
                  <a:gd name="T47" fmla="*/ 98 h 210"/>
                  <a:gd name="T48" fmla="*/ 117 w 147"/>
                  <a:gd name="T49" fmla="*/ 108 h 210"/>
                  <a:gd name="T50" fmla="*/ 123 w 147"/>
                  <a:gd name="T51" fmla="*/ 96 h 210"/>
                  <a:gd name="T52" fmla="*/ 134 w 147"/>
                  <a:gd name="T53" fmla="*/ 91 h 210"/>
                  <a:gd name="T54" fmla="*/ 143 w 147"/>
                  <a:gd name="T55" fmla="*/ 83 h 210"/>
                  <a:gd name="T56" fmla="*/ 143 w 147"/>
                  <a:gd name="T57" fmla="*/ 82 h 210"/>
                  <a:gd name="T58" fmla="*/ 143 w 147"/>
                  <a:gd name="T59" fmla="*/ 73 h 210"/>
                  <a:gd name="T60" fmla="*/ 26 w 147"/>
                  <a:gd name="T61" fmla="*/ 147 h 210"/>
                  <a:gd name="T62" fmla="*/ 146 w 147"/>
                  <a:gd name="T63" fmla="*/ 143 h 210"/>
                  <a:gd name="T64" fmla="*/ 61 w 147"/>
                  <a:gd name="T65" fmla="*/ 74 h 210"/>
                  <a:gd name="T66" fmla="*/ 119 w 147"/>
                  <a:gd name="T67" fmla="*/ 85 h 210"/>
                  <a:gd name="T68" fmla="*/ 87 w 147"/>
                  <a:gd name="T69" fmla="*/ 75 h 210"/>
                  <a:gd name="T70" fmla="*/ 79 w 147"/>
                  <a:gd name="T71" fmla="*/ 148 h 210"/>
                  <a:gd name="T72" fmla="*/ 119 w 147"/>
                  <a:gd name="T73" fmla="*/ 127 h 210"/>
                  <a:gd name="T74" fmla="*/ 132 w 147"/>
                  <a:gd name="T75" fmla="*/ 144 h 210"/>
                  <a:gd name="T76" fmla="*/ 46 w 147"/>
                  <a:gd name="T77" fmla="*/ 14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210">
                    <a:moveTo>
                      <a:pt x="146" y="143"/>
                    </a:moveTo>
                    <a:cubicBezTo>
                      <a:pt x="146" y="141"/>
                      <a:pt x="146" y="140"/>
                      <a:pt x="146" y="139"/>
                    </a:cubicBezTo>
                    <a:cubicBezTo>
                      <a:pt x="142" y="129"/>
                      <a:pt x="130" y="121"/>
                      <a:pt x="120" y="117"/>
                    </a:cubicBezTo>
                    <a:cubicBezTo>
                      <a:pt x="117" y="116"/>
                      <a:pt x="116" y="118"/>
                      <a:pt x="115" y="121"/>
                    </a:cubicBezTo>
                    <a:cubicBezTo>
                      <a:pt x="114" y="120"/>
                      <a:pt x="112" y="121"/>
                      <a:pt x="111" y="123"/>
                    </a:cubicBezTo>
                    <a:cubicBezTo>
                      <a:pt x="109" y="125"/>
                      <a:pt x="107" y="128"/>
                      <a:pt x="105" y="130"/>
                    </a:cubicBezTo>
                    <a:cubicBezTo>
                      <a:pt x="104" y="131"/>
                      <a:pt x="103" y="132"/>
                      <a:pt x="102" y="133"/>
                    </a:cubicBezTo>
                    <a:cubicBezTo>
                      <a:pt x="102" y="132"/>
                      <a:pt x="98" y="134"/>
                      <a:pt x="100" y="134"/>
                    </a:cubicBezTo>
                    <a:cubicBezTo>
                      <a:pt x="99" y="134"/>
                      <a:pt x="98" y="134"/>
                      <a:pt x="97" y="135"/>
                    </a:cubicBezTo>
                    <a:cubicBezTo>
                      <a:pt x="97" y="135"/>
                      <a:pt x="97" y="135"/>
                      <a:pt x="96" y="135"/>
                    </a:cubicBezTo>
                    <a:cubicBezTo>
                      <a:pt x="96" y="135"/>
                      <a:pt x="96" y="135"/>
                      <a:pt x="96" y="135"/>
                    </a:cubicBezTo>
                    <a:cubicBezTo>
                      <a:pt x="95" y="135"/>
                      <a:pt x="94" y="135"/>
                      <a:pt x="94" y="135"/>
                    </a:cubicBezTo>
                    <a:cubicBezTo>
                      <a:pt x="93" y="135"/>
                      <a:pt x="93" y="135"/>
                      <a:pt x="93" y="135"/>
                    </a:cubicBezTo>
                    <a:cubicBezTo>
                      <a:pt x="93" y="135"/>
                      <a:pt x="93" y="135"/>
                      <a:pt x="93" y="134"/>
                    </a:cubicBezTo>
                    <a:cubicBezTo>
                      <a:pt x="93" y="134"/>
                      <a:pt x="93" y="134"/>
                      <a:pt x="92" y="134"/>
                    </a:cubicBezTo>
                    <a:cubicBezTo>
                      <a:pt x="92" y="134"/>
                      <a:pt x="92" y="134"/>
                      <a:pt x="92" y="134"/>
                    </a:cubicBezTo>
                    <a:cubicBezTo>
                      <a:pt x="92" y="134"/>
                      <a:pt x="92" y="134"/>
                      <a:pt x="91" y="134"/>
                    </a:cubicBezTo>
                    <a:cubicBezTo>
                      <a:pt x="90" y="133"/>
                      <a:pt x="89" y="132"/>
                      <a:pt x="88" y="130"/>
                    </a:cubicBezTo>
                    <a:cubicBezTo>
                      <a:pt x="88" y="130"/>
                      <a:pt x="88" y="130"/>
                      <a:pt x="88" y="130"/>
                    </a:cubicBezTo>
                    <a:cubicBezTo>
                      <a:pt x="87" y="130"/>
                      <a:pt x="87" y="130"/>
                      <a:pt x="87" y="130"/>
                    </a:cubicBezTo>
                    <a:cubicBezTo>
                      <a:pt x="87" y="129"/>
                      <a:pt x="86" y="128"/>
                      <a:pt x="86" y="127"/>
                    </a:cubicBezTo>
                    <a:cubicBezTo>
                      <a:pt x="85" y="126"/>
                      <a:pt x="85" y="125"/>
                      <a:pt x="84" y="125"/>
                    </a:cubicBezTo>
                    <a:cubicBezTo>
                      <a:pt x="84" y="124"/>
                      <a:pt x="84" y="124"/>
                      <a:pt x="84" y="124"/>
                    </a:cubicBezTo>
                    <a:cubicBezTo>
                      <a:pt x="84" y="124"/>
                      <a:pt x="84" y="123"/>
                      <a:pt x="84" y="123"/>
                    </a:cubicBezTo>
                    <a:cubicBezTo>
                      <a:pt x="83" y="121"/>
                      <a:pt x="82" y="119"/>
                      <a:pt x="82" y="117"/>
                    </a:cubicBezTo>
                    <a:cubicBezTo>
                      <a:pt x="82" y="116"/>
                      <a:pt x="81" y="115"/>
                      <a:pt x="81" y="114"/>
                    </a:cubicBezTo>
                    <a:cubicBezTo>
                      <a:pt x="81" y="113"/>
                      <a:pt x="81" y="113"/>
                      <a:pt x="81" y="113"/>
                    </a:cubicBezTo>
                    <a:cubicBezTo>
                      <a:pt x="81" y="113"/>
                      <a:pt x="81" y="112"/>
                      <a:pt x="81" y="112"/>
                    </a:cubicBezTo>
                    <a:cubicBezTo>
                      <a:pt x="81" y="110"/>
                      <a:pt x="81" y="108"/>
                      <a:pt x="81" y="106"/>
                    </a:cubicBezTo>
                    <a:cubicBezTo>
                      <a:pt x="81" y="105"/>
                      <a:pt x="81" y="104"/>
                      <a:pt x="81" y="103"/>
                    </a:cubicBezTo>
                    <a:cubicBezTo>
                      <a:pt x="81" y="103"/>
                      <a:pt x="81" y="102"/>
                      <a:pt x="81" y="102"/>
                    </a:cubicBezTo>
                    <a:cubicBezTo>
                      <a:pt x="82" y="101"/>
                      <a:pt x="82" y="100"/>
                      <a:pt x="82" y="99"/>
                    </a:cubicBezTo>
                    <a:cubicBezTo>
                      <a:pt x="82" y="99"/>
                      <a:pt x="82" y="99"/>
                      <a:pt x="82" y="98"/>
                    </a:cubicBezTo>
                    <a:cubicBezTo>
                      <a:pt x="82" y="98"/>
                      <a:pt x="82" y="98"/>
                      <a:pt x="82" y="98"/>
                    </a:cubicBezTo>
                    <a:cubicBezTo>
                      <a:pt x="83" y="98"/>
                      <a:pt x="83" y="97"/>
                      <a:pt x="84" y="96"/>
                    </a:cubicBezTo>
                    <a:cubicBezTo>
                      <a:pt x="84" y="96"/>
                      <a:pt x="84" y="96"/>
                      <a:pt x="84" y="96"/>
                    </a:cubicBezTo>
                    <a:cubicBezTo>
                      <a:pt x="84" y="96"/>
                      <a:pt x="84" y="96"/>
                      <a:pt x="84" y="96"/>
                    </a:cubicBezTo>
                    <a:cubicBezTo>
                      <a:pt x="84" y="95"/>
                      <a:pt x="84" y="96"/>
                      <a:pt x="84" y="95"/>
                    </a:cubicBezTo>
                    <a:cubicBezTo>
                      <a:pt x="84" y="95"/>
                      <a:pt x="84" y="95"/>
                      <a:pt x="84" y="95"/>
                    </a:cubicBezTo>
                    <a:cubicBezTo>
                      <a:pt x="84" y="95"/>
                      <a:pt x="85" y="95"/>
                      <a:pt x="85" y="95"/>
                    </a:cubicBezTo>
                    <a:cubicBezTo>
                      <a:pt x="85" y="95"/>
                      <a:pt x="86" y="95"/>
                      <a:pt x="86" y="95"/>
                    </a:cubicBezTo>
                    <a:cubicBezTo>
                      <a:pt x="86" y="95"/>
                      <a:pt x="88" y="95"/>
                      <a:pt x="88" y="95"/>
                    </a:cubicBezTo>
                    <a:cubicBezTo>
                      <a:pt x="88" y="95"/>
                      <a:pt x="89" y="95"/>
                      <a:pt x="89" y="95"/>
                    </a:cubicBezTo>
                    <a:cubicBezTo>
                      <a:pt x="89" y="95"/>
                      <a:pt x="89" y="95"/>
                      <a:pt x="89" y="95"/>
                    </a:cubicBezTo>
                    <a:cubicBezTo>
                      <a:pt x="90" y="95"/>
                      <a:pt x="91" y="95"/>
                      <a:pt x="92" y="95"/>
                    </a:cubicBezTo>
                    <a:cubicBezTo>
                      <a:pt x="93" y="96"/>
                      <a:pt x="94" y="96"/>
                      <a:pt x="95" y="96"/>
                    </a:cubicBezTo>
                    <a:cubicBezTo>
                      <a:pt x="95" y="96"/>
                      <a:pt x="95" y="97"/>
                      <a:pt x="95" y="97"/>
                    </a:cubicBezTo>
                    <a:cubicBezTo>
                      <a:pt x="96" y="97"/>
                      <a:pt x="97" y="97"/>
                      <a:pt x="97" y="98"/>
                    </a:cubicBezTo>
                    <a:cubicBezTo>
                      <a:pt x="100" y="99"/>
                      <a:pt x="103" y="101"/>
                      <a:pt x="106" y="103"/>
                    </a:cubicBezTo>
                    <a:cubicBezTo>
                      <a:pt x="110" y="105"/>
                      <a:pt x="113" y="107"/>
                      <a:pt x="117" y="108"/>
                    </a:cubicBezTo>
                    <a:cubicBezTo>
                      <a:pt x="123" y="110"/>
                      <a:pt x="127" y="103"/>
                      <a:pt x="125" y="98"/>
                    </a:cubicBezTo>
                    <a:cubicBezTo>
                      <a:pt x="124" y="97"/>
                      <a:pt x="124" y="97"/>
                      <a:pt x="123" y="96"/>
                    </a:cubicBezTo>
                    <a:cubicBezTo>
                      <a:pt x="126" y="97"/>
                      <a:pt x="129" y="96"/>
                      <a:pt x="131" y="94"/>
                    </a:cubicBezTo>
                    <a:cubicBezTo>
                      <a:pt x="131" y="93"/>
                      <a:pt x="132" y="92"/>
                      <a:pt x="134" y="91"/>
                    </a:cubicBezTo>
                    <a:cubicBezTo>
                      <a:pt x="134" y="91"/>
                      <a:pt x="136" y="89"/>
                      <a:pt x="137" y="89"/>
                    </a:cubicBezTo>
                    <a:cubicBezTo>
                      <a:pt x="139" y="87"/>
                      <a:pt x="142" y="86"/>
                      <a:pt x="143" y="83"/>
                    </a:cubicBezTo>
                    <a:cubicBezTo>
                      <a:pt x="143" y="83"/>
                      <a:pt x="143" y="82"/>
                      <a:pt x="143" y="82"/>
                    </a:cubicBezTo>
                    <a:cubicBezTo>
                      <a:pt x="146" y="78"/>
                      <a:pt x="144" y="81"/>
                      <a:pt x="143" y="82"/>
                    </a:cubicBezTo>
                    <a:cubicBezTo>
                      <a:pt x="145" y="80"/>
                      <a:pt x="146" y="77"/>
                      <a:pt x="144" y="74"/>
                    </a:cubicBezTo>
                    <a:cubicBezTo>
                      <a:pt x="144" y="74"/>
                      <a:pt x="143" y="73"/>
                      <a:pt x="143" y="73"/>
                    </a:cubicBezTo>
                    <a:cubicBezTo>
                      <a:pt x="144" y="70"/>
                      <a:pt x="143" y="67"/>
                      <a:pt x="141" y="64"/>
                    </a:cubicBezTo>
                    <a:cubicBezTo>
                      <a:pt x="88" y="0"/>
                      <a:pt x="0" y="81"/>
                      <a:pt x="26" y="147"/>
                    </a:cubicBezTo>
                    <a:cubicBezTo>
                      <a:pt x="47" y="199"/>
                      <a:pt x="138" y="210"/>
                      <a:pt x="146" y="145"/>
                    </a:cubicBezTo>
                    <a:cubicBezTo>
                      <a:pt x="147" y="144"/>
                      <a:pt x="146" y="143"/>
                      <a:pt x="146" y="143"/>
                    </a:cubicBezTo>
                    <a:close/>
                    <a:moveTo>
                      <a:pt x="46" y="143"/>
                    </a:moveTo>
                    <a:cubicBezTo>
                      <a:pt x="33" y="121"/>
                      <a:pt x="46" y="90"/>
                      <a:pt x="61" y="74"/>
                    </a:cubicBezTo>
                    <a:cubicBezTo>
                      <a:pt x="81" y="53"/>
                      <a:pt x="106" y="59"/>
                      <a:pt x="127" y="75"/>
                    </a:cubicBezTo>
                    <a:cubicBezTo>
                      <a:pt x="123" y="78"/>
                      <a:pt x="120" y="82"/>
                      <a:pt x="119" y="85"/>
                    </a:cubicBezTo>
                    <a:cubicBezTo>
                      <a:pt x="118" y="87"/>
                      <a:pt x="118" y="88"/>
                      <a:pt x="118" y="89"/>
                    </a:cubicBezTo>
                    <a:cubicBezTo>
                      <a:pt x="110" y="81"/>
                      <a:pt x="98" y="76"/>
                      <a:pt x="87" y="75"/>
                    </a:cubicBezTo>
                    <a:cubicBezTo>
                      <a:pt x="76" y="75"/>
                      <a:pt x="67" y="83"/>
                      <a:pt x="63" y="93"/>
                    </a:cubicBezTo>
                    <a:cubicBezTo>
                      <a:pt x="57" y="110"/>
                      <a:pt x="63" y="137"/>
                      <a:pt x="79" y="148"/>
                    </a:cubicBezTo>
                    <a:cubicBezTo>
                      <a:pt x="96" y="160"/>
                      <a:pt x="112" y="142"/>
                      <a:pt x="119" y="127"/>
                    </a:cubicBezTo>
                    <a:cubicBezTo>
                      <a:pt x="119" y="127"/>
                      <a:pt x="119" y="127"/>
                      <a:pt x="119" y="127"/>
                    </a:cubicBezTo>
                    <a:cubicBezTo>
                      <a:pt x="122" y="129"/>
                      <a:pt x="124" y="131"/>
                      <a:pt x="126" y="133"/>
                    </a:cubicBezTo>
                    <a:cubicBezTo>
                      <a:pt x="129" y="136"/>
                      <a:pt x="130" y="141"/>
                      <a:pt x="132" y="144"/>
                    </a:cubicBezTo>
                    <a:cubicBezTo>
                      <a:pt x="133" y="146"/>
                      <a:pt x="135" y="147"/>
                      <a:pt x="137" y="147"/>
                    </a:cubicBezTo>
                    <a:cubicBezTo>
                      <a:pt x="119" y="184"/>
                      <a:pt x="65" y="175"/>
                      <a:pt x="4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6" name="Freeform 412"/>
              <p:cNvSpPr>
                <a:spLocks noEditPoints="1"/>
              </p:cNvSpPr>
              <p:nvPr/>
            </p:nvSpPr>
            <p:spPr bwMode="auto">
              <a:xfrm>
                <a:off x="2938" y="507"/>
                <a:ext cx="289" cy="428"/>
              </a:xfrm>
              <a:custGeom>
                <a:avLst/>
                <a:gdLst>
                  <a:gd name="T0" fmla="*/ 135 w 143"/>
                  <a:gd name="T1" fmla="*/ 74 h 212"/>
                  <a:gd name="T2" fmla="*/ 62 w 143"/>
                  <a:gd name="T3" fmla="*/ 56 h 212"/>
                  <a:gd name="T4" fmla="*/ 62 w 143"/>
                  <a:gd name="T5" fmla="*/ 10 h 212"/>
                  <a:gd name="T6" fmla="*/ 53 w 143"/>
                  <a:gd name="T7" fmla="*/ 1 h 212"/>
                  <a:gd name="T8" fmla="*/ 25 w 143"/>
                  <a:gd name="T9" fmla="*/ 8 h 212"/>
                  <a:gd name="T10" fmla="*/ 22 w 143"/>
                  <a:gd name="T11" fmla="*/ 9 h 212"/>
                  <a:gd name="T12" fmla="*/ 17 w 143"/>
                  <a:gd name="T13" fmla="*/ 12 h 212"/>
                  <a:gd name="T14" fmla="*/ 4 w 143"/>
                  <a:gd name="T15" fmla="*/ 111 h 212"/>
                  <a:gd name="T16" fmla="*/ 6 w 143"/>
                  <a:gd name="T17" fmla="*/ 204 h 212"/>
                  <a:gd name="T18" fmla="*/ 22 w 143"/>
                  <a:gd name="T19" fmla="*/ 204 h 212"/>
                  <a:gd name="T20" fmla="*/ 22 w 143"/>
                  <a:gd name="T21" fmla="*/ 202 h 212"/>
                  <a:gd name="T22" fmla="*/ 25 w 143"/>
                  <a:gd name="T23" fmla="*/ 202 h 212"/>
                  <a:gd name="T24" fmla="*/ 55 w 143"/>
                  <a:gd name="T25" fmla="*/ 198 h 212"/>
                  <a:gd name="T26" fmla="*/ 62 w 143"/>
                  <a:gd name="T27" fmla="*/ 190 h 212"/>
                  <a:gd name="T28" fmla="*/ 62 w 143"/>
                  <a:gd name="T29" fmla="*/ 127 h 212"/>
                  <a:gd name="T30" fmla="*/ 82 w 143"/>
                  <a:gd name="T31" fmla="*/ 126 h 212"/>
                  <a:gd name="T32" fmla="*/ 88 w 143"/>
                  <a:gd name="T33" fmla="*/ 160 h 212"/>
                  <a:gd name="T34" fmla="*/ 94 w 143"/>
                  <a:gd name="T35" fmla="*/ 171 h 212"/>
                  <a:gd name="T36" fmla="*/ 128 w 143"/>
                  <a:gd name="T37" fmla="*/ 166 h 212"/>
                  <a:gd name="T38" fmla="*/ 133 w 143"/>
                  <a:gd name="T39" fmla="*/ 158 h 212"/>
                  <a:gd name="T40" fmla="*/ 141 w 143"/>
                  <a:gd name="T41" fmla="*/ 132 h 212"/>
                  <a:gd name="T42" fmla="*/ 135 w 143"/>
                  <a:gd name="T43" fmla="*/ 74 h 212"/>
                  <a:gd name="T44" fmla="*/ 106 w 143"/>
                  <a:gd name="T45" fmla="*/ 154 h 212"/>
                  <a:gd name="T46" fmla="*/ 65 w 143"/>
                  <a:gd name="T47" fmla="*/ 96 h 212"/>
                  <a:gd name="T48" fmla="*/ 44 w 143"/>
                  <a:gd name="T49" fmla="*/ 184 h 212"/>
                  <a:gd name="T50" fmla="*/ 24 w 143"/>
                  <a:gd name="T51" fmla="*/ 191 h 212"/>
                  <a:gd name="T52" fmla="*/ 23 w 143"/>
                  <a:gd name="T53" fmla="*/ 122 h 212"/>
                  <a:gd name="T54" fmla="*/ 26 w 143"/>
                  <a:gd name="T55" fmla="*/ 21 h 212"/>
                  <a:gd name="T56" fmla="*/ 27 w 143"/>
                  <a:gd name="T57" fmla="*/ 21 h 212"/>
                  <a:gd name="T58" fmla="*/ 44 w 143"/>
                  <a:gd name="T59" fmla="*/ 19 h 212"/>
                  <a:gd name="T60" fmla="*/ 44 w 143"/>
                  <a:gd name="T61" fmla="*/ 76 h 212"/>
                  <a:gd name="T62" fmla="*/ 60 w 143"/>
                  <a:gd name="T63" fmla="*/ 83 h 212"/>
                  <a:gd name="T64" fmla="*/ 67 w 143"/>
                  <a:gd name="T65" fmla="*/ 80 h 212"/>
                  <a:gd name="T66" fmla="*/ 102 w 143"/>
                  <a:gd name="T67" fmla="*/ 66 h 212"/>
                  <a:gd name="T68" fmla="*/ 120 w 143"/>
                  <a:gd name="T69" fmla="*/ 91 h 212"/>
                  <a:gd name="T70" fmla="*/ 123 w 143"/>
                  <a:gd name="T71" fmla="*/ 148 h 212"/>
                  <a:gd name="T72" fmla="*/ 123 w 143"/>
                  <a:gd name="T73" fmla="*/ 150 h 212"/>
                  <a:gd name="T74" fmla="*/ 119 w 143"/>
                  <a:gd name="T75" fmla="*/ 151 h 212"/>
                  <a:gd name="T76" fmla="*/ 106 w 143"/>
                  <a:gd name="T77" fmla="*/ 154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3" h="212">
                    <a:moveTo>
                      <a:pt x="135" y="74"/>
                    </a:moveTo>
                    <a:cubicBezTo>
                      <a:pt x="123" y="45"/>
                      <a:pt x="81" y="34"/>
                      <a:pt x="62" y="56"/>
                    </a:cubicBezTo>
                    <a:cubicBezTo>
                      <a:pt x="63" y="40"/>
                      <a:pt x="63" y="25"/>
                      <a:pt x="62" y="10"/>
                    </a:cubicBezTo>
                    <a:cubicBezTo>
                      <a:pt x="62" y="5"/>
                      <a:pt x="58" y="0"/>
                      <a:pt x="53" y="1"/>
                    </a:cubicBezTo>
                    <a:cubicBezTo>
                      <a:pt x="43" y="2"/>
                      <a:pt x="34" y="5"/>
                      <a:pt x="25" y="8"/>
                    </a:cubicBezTo>
                    <a:cubicBezTo>
                      <a:pt x="24" y="8"/>
                      <a:pt x="23" y="9"/>
                      <a:pt x="22" y="9"/>
                    </a:cubicBezTo>
                    <a:cubicBezTo>
                      <a:pt x="20" y="9"/>
                      <a:pt x="18" y="10"/>
                      <a:pt x="17" y="12"/>
                    </a:cubicBezTo>
                    <a:cubicBezTo>
                      <a:pt x="8" y="44"/>
                      <a:pt x="6" y="78"/>
                      <a:pt x="4" y="111"/>
                    </a:cubicBezTo>
                    <a:cubicBezTo>
                      <a:pt x="3" y="141"/>
                      <a:pt x="0" y="174"/>
                      <a:pt x="6" y="204"/>
                    </a:cubicBezTo>
                    <a:cubicBezTo>
                      <a:pt x="7" y="212"/>
                      <a:pt x="20" y="212"/>
                      <a:pt x="22" y="204"/>
                    </a:cubicBezTo>
                    <a:cubicBezTo>
                      <a:pt x="22" y="203"/>
                      <a:pt x="22" y="202"/>
                      <a:pt x="22" y="202"/>
                    </a:cubicBezTo>
                    <a:cubicBezTo>
                      <a:pt x="23" y="202"/>
                      <a:pt x="24" y="202"/>
                      <a:pt x="25" y="202"/>
                    </a:cubicBezTo>
                    <a:cubicBezTo>
                      <a:pt x="35" y="203"/>
                      <a:pt x="46" y="202"/>
                      <a:pt x="55" y="198"/>
                    </a:cubicBezTo>
                    <a:cubicBezTo>
                      <a:pt x="59" y="197"/>
                      <a:pt x="62" y="194"/>
                      <a:pt x="62" y="190"/>
                    </a:cubicBezTo>
                    <a:cubicBezTo>
                      <a:pt x="63" y="169"/>
                      <a:pt x="59" y="148"/>
                      <a:pt x="62" y="127"/>
                    </a:cubicBezTo>
                    <a:cubicBezTo>
                      <a:pt x="64" y="111"/>
                      <a:pt x="75" y="113"/>
                      <a:pt x="82" y="126"/>
                    </a:cubicBezTo>
                    <a:cubicBezTo>
                      <a:pt x="87" y="135"/>
                      <a:pt x="90" y="150"/>
                      <a:pt x="88" y="160"/>
                    </a:cubicBezTo>
                    <a:cubicBezTo>
                      <a:pt x="87" y="165"/>
                      <a:pt x="89" y="170"/>
                      <a:pt x="94" y="171"/>
                    </a:cubicBezTo>
                    <a:cubicBezTo>
                      <a:pt x="106" y="175"/>
                      <a:pt x="117" y="172"/>
                      <a:pt x="128" y="166"/>
                    </a:cubicBezTo>
                    <a:cubicBezTo>
                      <a:pt x="132" y="165"/>
                      <a:pt x="133" y="161"/>
                      <a:pt x="133" y="158"/>
                    </a:cubicBezTo>
                    <a:cubicBezTo>
                      <a:pt x="141" y="157"/>
                      <a:pt x="141" y="139"/>
                      <a:pt x="141" y="132"/>
                    </a:cubicBezTo>
                    <a:cubicBezTo>
                      <a:pt x="142" y="113"/>
                      <a:pt x="143" y="92"/>
                      <a:pt x="135" y="74"/>
                    </a:cubicBezTo>
                    <a:close/>
                    <a:moveTo>
                      <a:pt x="106" y="154"/>
                    </a:moveTo>
                    <a:cubicBezTo>
                      <a:pt x="105" y="130"/>
                      <a:pt x="93" y="89"/>
                      <a:pt x="65" y="96"/>
                    </a:cubicBezTo>
                    <a:cubicBezTo>
                      <a:pt x="33" y="105"/>
                      <a:pt x="41" y="156"/>
                      <a:pt x="44" y="184"/>
                    </a:cubicBezTo>
                    <a:cubicBezTo>
                      <a:pt x="37" y="187"/>
                      <a:pt x="30" y="188"/>
                      <a:pt x="24" y="191"/>
                    </a:cubicBezTo>
                    <a:cubicBezTo>
                      <a:pt x="26" y="168"/>
                      <a:pt x="23" y="144"/>
                      <a:pt x="23" y="122"/>
                    </a:cubicBezTo>
                    <a:cubicBezTo>
                      <a:pt x="22" y="88"/>
                      <a:pt x="23" y="55"/>
                      <a:pt x="26" y="21"/>
                    </a:cubicBezTo>
                    <a:cubicBezTo>
                      <a:pt x="26" y="21"/>
                      <a:pt x="26" y="21"/>
                      <a:pt x="27" y="21"/>
                    </a:cubicBezTo>
                    <a:cubicBezTo>
                      <a:pt x="32" y="21"/>
                      <a:pt x="38" y="20"/>
                      <a:pt x="44" y="19"/>
                    </a:cubicBezTo>
                    <a:cubicBezTo>
                      <a:pt x="44" y="38"/>
                      <a:pt x="44" y="57"/>
                      <a:pt x="44" y="76"/>
                    </a:cubicBezTo>
                    <a:cubicBezTo>
                      <a:pt x="44" y="85"/>
                      <a:pt x="55" y="87"/>
                      <a:pt x="60" y="83"/>
                    </a:cubicBezTo>
                    <a:cubicBezTo>
                      <a:pt x="62" y="83"/>
                      <a:pt x="65" y="82"/>
                      <a:pt x="67" y="80"/>
                    </a:cubicBezTo>
                    <a:cubicBezTo>
                      <a:pt x="77" y="66"/>
                      <a:pt x="84" y="58"/>
                      <a:pt x="102" y="66"/>
                    </a:cubicBezTo>
                    <a:cubicBezTo>
                      <a:pt x="113" y="71"/>
                      <a:pt x="117" y="80"/>
                      <a:pt x="120" y="91"/>
                    </a:cubicBezTo>
                    <a:cubicBezTo>
                      <a:pt x="125" y="109"/>
                      <a:pt x="123" y="129"/>
                      <a:pt x="123" y="148"/>
                    </a:cubicBezTo>
                    <a:cubicBezTo>
                      <a:pt x="123" y="149"/>
                      <a:pt x="123" y="149"/>
                      <a:pt x="123" y="150"/>
                    </a:cubicBezTo>
                    <a:cubicBezTo>
                      <a:pt x="122" y="150"/>
                      <a:pt x="120" y="150"/>
                      <a:pt x="119" y="151"/>
                    </a:cubicBezTo>
                    <a:cubicBezTo>
                      <a:pt x="115" y="153"/>
                      <a:pt x="110" y="154"/>
                      <a:pt x="106" y="1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7" name="Freeform 413"/>
              <p:cNvSpPr>
                <a:spLocks noEditPoints="1"/>
              </p:cNvSpPr>
              <p:nvPr/>
            </p:nvSpPr>
            <p:spPr bwMode="auto">
              <a:xfrm>
                <a:off x="3192" y="509"/>
                <a:ext cx="339" cy="384"/>
              </a:xfrm>
              <a:custGeom>
                <a:avLst/>
                <a:gdLst>
                  <a:gd name="T0" fmla="*/ 84 w 168"/>
                  <a:gd name="T1" fmla="*/ 0 h 190"/>
                  <a:gd name="T2" fmla="*/ 76 w 168"/>
                  <a:gd name="T3" fmla="*/ 11 h 190"/>
                  <a:gd name="T4" fmla="*/ 102 w 168"/>
                  <a:gd name="T5" fmla="*/ 171 h 190"/>
                  <a:gd name="T6" fmla="*/ 164 w 168"/>
                  <a:gd name="T7" fmla="*/ 79 h 190"/>
                  <a:gd name="T8" fmla="*/ 84 w 168"/>
                  <a:gd name="T9" fmla="*/ 0 h 190"/>
                  <a:gd name="T10" fmla="*/ 112 w 168"/>
                  <a:gd name="T11" fmla="*/ 150 h 190"/>
                  <a:gd name="T12" fmla="*/ 88 w 168"/>
                  <a:gd name="T13" fmla="*/ 21 h 190"/>
                  <a:gd name="T14" fmla="*/ 91 w 168"/>
                  <a:gd name="T15" fmla="*/ 18 h 190"/>
                  <a:gd name="T16" fmla="*/ 112 w 168"/>
                  <a:gd name="T17" fmla="*/ 15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8" h="190">
                    <a:moveTo>
                      <a:pt x="84" y="0"/>
                    </a:moveTo>
                    <a:cubicBezTo>
                      <a:pt x="77" y="0"/>
                      <a:pt x="75" y="6"/>
                      <a:pt x="76" y="11"/>
                    </a:cubicBezTo>
                    <a:cubicBezTo>
                      <a:pt x="3" y="8"/>
                      <a:pt x="0" y="187"/>
                      <a:pt x="102" y="171"/>
                    </a:cubicBezTo>
                    <a:cubicBezTo>
                      <a:pt x="146" y="165"/>
                      <a:pt x="165" y="119"/>
                      <a:pt x="164" y="79"/>
                    </a:cubicBezTo>
                    <a:cubicBezTo>
                      <a:pt x="163" y="33"/>
                      <a:pt x="130" y="0"/>
                      <a:pt x="84" y="0"/>
                    </a:cubicBezTo>
                    <a:close/>
                    <a:moveTo>
                      <a:pt x="112" y="150"/>
                    </a:moveTo>
                    <a:cubicBezTo>
                      <a:pt x="38" y="190"/>
                      <a:pt x="9" y="25"/>
                      <a:pt x="88" y="21"/>
                    </a:cubicBezTo>
                    <a:cubicBezTo>
                      <a:pt x="90" y="20"/>
                      <a:pt x="91" y="19"/>
                      <a:pt x="91" y="18"/>
                    </a:cubicBezTo>
                    <a:cubicBezTo>
                      <a:pt x="154" y="25"/>
                      <a:pt x="168" y="120"/>
                      <a:pt x="112" y="1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8" name="Freeform 414"/>
              <p:cNvSpPr>
                <a:spLocks noEditPoints="1"/>
              </p:cNvSpPr>
              <p:nvPr/>
            </p:nvSpPr>
            <p:spPr bwMode="auto">
              <a:xfrm>
                <a:off x="3324" y="582"/>
                <a:ext cx="143" cy="175"/>
              </a:xfrm>
              <a:custGeom>
                <a:avLst/>
                <a:gdLst>
                  <a:gd name="T0" fmla="*/ 62 w 71"/>
                  <a:gd name="T1" fmla="*/ 32 h 87"/>
                  <a:gd name="T2" fmla="*/ 11 w 71"/>
                  <a:gd name="T3" fmla="*/ 16 h 87"/>
                  <a:gd name="T4" fmla="*/ 13 w 71"/>
                  <a:gd name="T5" fmla="*/ 25 h 87"/>
                  <a:gd name="T6" fmla="*/ 14 w 71"/>
                  <a:gd name="T7" fmla="*/ 25 h 87"/>
                  <a:gd name="T8" fmla="*/ 1 w 71"/>
                  <a:gd name="T9" fmla="*/ 57 h 87"/>
                  <a:gd name="T10" fmla="*/ 52 w 71"/>
                  <a:gd name="T11" fmla="*/ 79 h 87"/>
                  <a:gd name="T12" fmla="*/ 62 w 71"/>
                  <a:gd name="T13" fmla="*/ 32 h 87"/>
                  <a:gd name="T14" fmla="*/ 46 w 71"/>
                  <a:gd name="T15" fmla="*/ 62 h 87"/>
                  <a:gd name="T16" fmla="*/ 18 w 71"/>
                  <a:gd name="T17" fmla="*/ 54 h 87"/>
                  <a:gd name="T18" fmla="*/ 31 w 71"/>
                  <a:gd name="T19" fmla="*/ 27 h 87"/>
                  <a:gd name="T20" fmla="*/ 31 w 71"/>
                  <a:gd name="T21" fmla="*/ 27 h 87"/>
                  <a:gd name="T22" fmla="*/ 44 w 71"/>
                  <a:gd name="T23" fmla="*/ 37 h 87"/>
                  <a:gd name="T24" fmla="*/ 46 w 71"/>
                  <a:gd name="T25" fmla="*/ 62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87">
                    <a:moveTo>
                      <a:pt x="62" y="32"/>
                    </a:moveTo>
                    <a:cubicBezTo>
                      <a:pt x="54" y="18"/>
                      <a:pt x="25" y="0"/>
                      <a:pt x="11" y="16"/>
                    </a:cubicBezTo>
                    <a:cubicBezTo>
                      <a:pt x="8" y="19"/>
                      <a:pt x="9" y="24"/>
                      <a:pt x="13" y="25"/>
                    </a:cubicBezTo>
                    <a:cubicBezTo>
                      <a:pt x="14" y="25"/>
                      <a:pt x="14" y="25"/>
                      <a:pt x="14" y="25"/>
                    </a:cubicBezTo>
                    <a:cubicBezTo>
                      <a:pt x="5" y="33"/>
                      <a:pt x="0" y="44"/>
                      <a:pt x="1" y="57"/>
                    </a:cubicBezTo>
                    <a:cubicBezTo>
                      <a:pt x="3" y="82"/>
                      <a:pt x="33" y="87"/>
                      <a:pt x="52" y="79"/>
                    </a:cubicBezTo>
                    <a:cubicBezTo>
                      <a:pt x="70" y="71"/>
                      <a:pt x="71" y="47"/>
                      <a:pt x="62" y="32"/>
                    </a:cubicBezTo>
                    <a:close/>
                    <a:moveTo>
                      <a:pt x="46" y="62"/>
                    </a:moveTo>
                    <a:cubicBezTo>
                      <a:pt x="37" y="69"/>
                      <a:pt x="19" y="67"/>
                      <a:pt x="18" y="54"/>
                    </a:cubicBezTo>
                    <a:cubicBezTo>
                      <a:pt x="17" y="45"/>
                      <a:pt x="23" y="33"/>
                      <a:pt x="31" y="27"/>
                    </a:cubicBezTo>
                    <a:cubicBezTo>
                      <a:pt x="31" y="27"/>
                      <a:pt x="31" y="27"/>
                      <a:pt x="31" y="27"/>
                    </a:cubicBezTo>
                    <a:cubicBezTo>
                      <a:pt x="36" y="29"/>
                      <a:pt x="41" y="32"/>
                      <a:pt x="44" y="37"/>
                    </a:cubicBezTo>
                    <a:cubicBezTo>
                      <a:pt x="50" y="43"/>
                      <a:pt x="54" y="56"/>
                      <a:pt x="46"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9" name="Freeform 415"/>
              <p:cNvSpPr>
                <a:spLocks noEditPoints="1"/>
              </p:cNvSpPr>
              <p:nvPr/>
            </p:nvSpPr>
            <p:spPr bwMode="auto">
              <a:xfrm>
                <a:off x="3469" y="485"/>
                <a:ext cx="393" cy="327"/>
              </a:xfrm>
              <a:custGeom>
                <a:avLst/>
                <a:gdLst>
                  <a:gd name="T0" fmla="*/ 103 w 195"/>
                  <a:gd name="T1" fmla="*/ 1 h 162"/>
                  <a:gd name="T2" fmla="*/ 100 w 195"/>
                  <a:gd name="T3" fmla="*/ 2 h 162"/>
                  <a:gd name="T4" fmla="*/ 94 w 195"/>
                  <a:gd name="T5" fmla="*/ 154 h 162"/>
                  <a:gd name="T6" fmla="*/ 103 w 195"/>
                  <a:gd name="T7" fmla="*/ 1 h 162"/>
                  <a:gd name="T8" fmla="*/ 98 w 195"/>
                  <a:gd name="T9" fmla="*/ 136 h 162"/>
                  <a:gd name="T10" fmla="*/ 102 w 195"/>
                  <a:gd name="T11" fmla="*/ 17 h 162"/>
                  <a:gd name="T12" fmla="*/ 147 w 195"/>
                  <a:gd name="T13" fmla="*/ 78 h 162"/>
                  <a:gd name="T14" fmla="*/ 98 w 195"/>
                  <a:gd name="T15" fmla="*/ 136 h 1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5" h="162">
                    <a:moveTo>
                      <a:pt x="103" y="1"/>
                    </a:moveTo>
                    <a:cubicBezTo>
                      <a:pt x="102" y="1"/>
                      <a:pt x="101" y="1"/>
                      <a:pt x="100" y="2"/>
                    </a:cubicBezTo>
                    <a:cubicBezTo>
                      <a:pt x="33" y="7"/>
                      <a:pt x="0" y="144"/>
                      <a:pt x="94" y="154"/>
                    </a:cubicBezTo>
                    <a:cubicBezTo>
                      <a:pt x="179" y="162"/>
                      <a:pt x="195" y="0"/>
                      <a:pt x="103" y="1"/>
                    </a:cubicBezTo>
                    <a:close/>
                    <a:moveTo>
                      <a:pt x="98" y="136"/>
                    </a:moveTo>
                    <a:cubicBezTo>
                      <a:pt x="28" y="141"/>
                      <a:pt x="48" y="39"/>
                      <a:pt x="102" y="17"/>
                    </a:cubicBezTo>
                    <a:cubicBezTo>
                      <a:pt x="132" y="28"/>
                      <a:pt x="149" y="44"/>
                      <a:pt x="147" y="78"/>
                    </a:cubicBezTo>
                    <a:cubicBezTo>
                      <a:pt x="146" y="105"/>
                      <a:pt x="127" y="134"/>
                      <a:pt x="98" y="1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0" name="Freeform 416"/>
              <p:cNvSpPr>
                <a:spLocks noEditPoints="1"/>
              </p:cNvSpPr>
              <p:nvPr/>
            </p:nvSpPr>
            <p:spPr bwMode="auto">
              <a:xfrm>
                <a:off x="3612" y="582"/>
                <a:ext cx="117" cy="123"/>
              </a:xfrm>
              <a:custGeom>
                <a:avLst/>
                <a:gdLst>
                  <a:gd name="T0" fmla="*/ 48 w 58"/>
                  <a:gd name="T1" fmla="*/ 5 h 61"/>
                  <a:gd name="T2" fmla="*/ 16 w 58"/>
                  <a:gd name="T3" fmla="*/ 7 h 61"/>
                  <a:gd name="T4" fmla="*/ 15 w 58"/>
                  <a:gd name="T5" fmla="*/ 15 h 61"/>
                  <a:gd name="T6" fmla="*/ 8 w 58"/>
                  <a:gd name="T7" fmla="*/ 20 h 61"/>
                  <a:gd name="T8" fmla="*/ 1 w 58"/>
                  <a:gd name="T9" fmla="*/ 47 h 61"/>
                  <a:gd name="T10" fmla="*/ 7 w 58"/>
                  <a:gd name="T11" fmla="*/ 55 h 61"/>
                  <a:gd name="T12" fmla="*/ 54 w 58"/>
                  <a:gd name="T13" fmla="*/ 36 h 61"/>
                  <a:gd name="T14" fmla="*/ 57 w 58"/>
                  <a:gd name="T15" fmla="*/ 22 h 61"/>
                  <a:gd name="T16" fmla="*/ 48 w 58"/>
                  <a:gd name="T17" fmla="*/ 5 h 61"/>
                  <a:gd name="T18" fmla="*/ 16 w 58"/>
                  <a:gd name="T19" fmla="*/ 41 h 61"/>
                  <a:gd name="T20" fmla="*/ 25 w 58"/>
                  <a:gd name="T21" fmla="*/ 20 h 61"/>
                  <a:gd name="T22" fmla="*/ 29 w 58"/>
                  <a:gd name="T23" fmla="*/ 20 h 61"/>
                  <a:gd name="T24" fmla="*/ 39 w 58"/>
                  <a:gd name="T25" fmla="*/ 21 h 61"/>
                  <a:gd name="T26" fmla="*/ 34 w 58"/>
                  <a:gd name="T27" fmla="*/ 38 h 61"/>
                  <a:gd name="T28" fmla="*/ 16 w 58"/>
                  <a:gd name="T29" fmla="*/ 4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61">
                    <a:moveTo>
                      <a:pt x="48" y="5"/>
                    </a:moveTo>
                    <a:cubicBezTo>
                      <a:pt x="40" y="1"/>
                      <a:pt x="23" y="0"/>
                      <a:pt x="16" y="7"/>
                    </a:cubicBezTo>
                    <a:cubicBezTo>
                      <a:pt x="14" y="9"/>
                      <a:pt x="14" y="13"/>
                      <a:pt x="15" y="15"/>
                    </a:cubicBezTo>
                    <a:cubicBezTo>
                      <a:pt x="12" y="16"/>
                      <a:pt x="10" y="18"/>
                      <a:pt x="8" y="20"/>
                    </a:cubicBezTo>
                    <a:cubicBezTo>
                      <a:pt x="2" y="28"/>
                      <a:pt x="0" y="38"/>
                      <a:pt x="1" y="47"/>
                    </a:cubicBezTo>
                    <a:cubicBezTo>
                      <a:pt x="2" y="51"/>
                      <a:pt x="3" y="53"/>
                      <a:pt x="7" y="55"/>
                    </a:cubicBezTo>
                    <a:cubicBezTo>
                      <a:pt x="27" y="61"/>
                      <a:pt x="46" y="57"/>
                      <a:pt x="54" y="36"/>
                    </a:cubicBezTo>
                    <a:cubicBezTo>
                      <a:pt x="56" y="32"/>
                      <a:pt x="56" y="27"/>
                      <a:pt x="57" y="22"/>
                    </a:cubicBezTo>
                    <a:cubicBezTo>
                      <a:pt x="58" y="13"/>
                      <a:pt x="56" y="10"/>
                      <a:pt x="48" y="5"/>
                    </a:cubicBezTo>
                    <a:close/>
                    <a:moveTo>
                      <a:pt x="16" y="41"/>
                    </a:moveTo>
                    <a:cubicBezTo>
                      <a:pt x="15" y="33"/>
                      <a:pt x="19" y="26"/>
                      <a:pt x="25" y="20"/>
                    </a:cubicBezTo>
                    <a:cubicBezTo>
                      <a:pt x="26" y="20"/>
                      <a:pt x="28" y="20"/>
                      <a:pt x="29" y="20"/>
                    </a:cubicBezTo>
                    <a:cubicBezTo>
                      <a:pt x="33" y="20"/>
                      <a:pt x="36" y="20"/>
                      <a:pt x="39" y="21"/>
                    </a:cubicBezTo>
                    <a:cubicBezTo>
                      <a:pt x="39" y="27"/>
                      <a:pt x="38" y="33"/>
                      <a:pt x="34" y="38"/>
                    </a:cubicBezTo>
                    <a:cubicBezTo>
                      <a:pt x="29" y="42"/>
                      <a:pt x="22" y="42"/>
                      <a:pt x="16" y="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1" name="Freeform 417"/>
              <p:cNvSpPr>
                <a:spLocks noEditPoints="1"/>
              </p:cNvSpPr>
              <p:nvPr/>
            </p:nvSpPr>
            <p:spPr bwMode="auto">
              <a:xfrm>
                <a:off x="3810" y="386"/>
                <a:ext cx="262" cy="359"/>
              </a:xfrm>
              <a:custGeom>
                <a:avLst/>
                <a:gdLst>
                  <a:gd name="T0" fmla="*/ 116 w 130"/>
                  <a:gd name="T1" fmla="*/ 116 h 178"/>
                  <a:gd name="T2" fmla="*/ 116 w 130"/>
                  <a:gd name="T3" fmla="*/ 117 h 178"/>
                  <a:gd name="T4" fmla="*/ 112 w 130"/>
                  <a:gd name="T5" fmla="*/ 85 h 178"/>
                  <a:gd name="T6" fmla="*/ 98 w 130"/>
                  <a:gd name="T7" fmla="*/ 77 h 178"/>
                  <a:gd name="T8" fmla="*/ 58 w 130"/>
                  <a:gd name="T9" fmla="*/ 93 h 178"/>
                  <a:gd name="T10" fmla="*/ 53 w 130"/>
                  <a:gd name="T11" fmla="*/ 8 h 178"/>
                  <a:gd name="T12" fmla="*/ 39 w 130"/>
                  <a:gd name="T13" fmla="*/ 3 h 178"/>
                  <a:gd name="T14" fmla="*/ 21 w 130"/>
                  <a:gd name="T15" fmla="*/ 8 h 178"/>
                  <a:gd name="T16" fmla="*/ 14 w 130"/>
                  <a:gd name="T17" fmla="*/ 11 h 178"/>
                  <a:gd name="T18" fmla="*/ 13 w 130"/>
                  <a:gd name="T19" fmla="*/ 14 h 178"/>
                  <a:gd name="T20" fmla="*/ 12 w 130"/>
                  <a:gd name="T21" fmla="*/ 14 h 178"/>
                  <a:gd name="T22" fmla="*/ 10 w 130"/>
                  <a:gd name="T23" fmla="*/ 18 h 178"/>
                  <a:gd name="T24" fmla="*/ 11 w 130"/>
                  <a:gd name="T25" fmla="*/ 18 h 178"/>
                  <a:gd name="T26" fmla="*/ 11 w 130"/>
                  <a:gd name="T27" fmla="*/ 19 h 178"/>
                  <a:gd name="T28" fmla="*/ 0 w 130"/>
                  <a:gd name="T29" fmla="*/ 168 h 178"/>
                  <a:gd name="T30" fmla="*/ 11 w 130"/>
                  <a:gd name="T31" fmla="*/ 176 h 178"/>
                  <a:gd name="T32" fmla="*/ 123 w 130"/>
                  <a:gd name="T33" fmla="*/ 132 h 178"/>
                  <a:gd name="T34" fmla="*/ 116 w 130"/>
                  <a:gd name="T35" fmla="*/ 116 h 178"/>
                  <a:gd name="T36" fmla="*/ 23 w 130"/>
                  <a:gd name="T37" fmla="*/ 24 h 178"/>
                  <a:gd name="T38" fmla="*/ 36 w 130"/>
                  <a:gd name="T39" fmla="*/ 23 h 178"/>
                  <a:gd name="T40" fmla="*/ 39 w 130"/>
                  <a:gd name="T41" fmla="*/ 109 h 178"/>
                  <a:gd name="T42" fmla="*/ 53 w 130"/>
                  <a:gd name="T43" fmla="*/ 117 h 178"/>
                  <a:gd name="T44" fmla="*/ 94 w 130"/>
                  <a:gd name="T45" fmla="*/ 100 h 178"/>
                  <a:gd name="T46" fmla="*/ 100 w 130"/>
                  <a:gd name="T47" fmla="*/ 122 h 178"/>
                  <a:gd name="T48" fmla="*/ 18 w 130"/>
                  <a:gd name="T49" fmla="*/ 156 h 178"/>
                  <a:gd name="T50" fmla="*/ 23 w 130"/>
                  <a:gd name="T51" fmla="*/ 24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0" h="178">
                    <a:moveTo>
                      <a:pt x="116" y="116"/>
                    </a:moveTo>
                    <a:cubicBezTo>
                      <a:pt x="116" y="117"/>
                      <a:pt x="116" y="117"/>
                      <a:pt x="116" y="117"/>
                    </a:cubicBezTo>
                    <a:cubicBezTo>
                      <a:pt x="118" y="107"/>
                      <a:pt x="113" y="95"/>
                      <a:pt x="112" y="85"/>
                    </a:cubicBezTo>
                    <a:cubicBezTo>
                      <a:pt x="112" y="78"/>
                      <a:pt x="104" y="73"/>
                      <a:pt x="98" y="77"/>
                    </a:cubicBezTo>
                    <a:cubicBezTo>
                      <a:pt x="85" y="84"/>
                      <a:pt x="71" y="88"/>
                      <a:pt x="58" y="93"/>
                    </a:cubicBezTo>
                    <a:cubicBezTo>
                      <a:pt x="59" y="65"/>
                      <a:pt x="60" y="37"/>
                      <a:pt x="53" y="8"/>
                    </a:cubicBezTo>
                    <a:cubicBezTo>
                      <a:pt x="52" y="2"/>
                      <a:pt x="44" y="0"/>
                      <a:pt x="39" y="3"/>
                    </a:cubicBezTo>
                    <a:cubicBezTo>
                      <a:pt x="34" y="5"/>
                      <a:pt x="27" y="6"/>
                      <a:pt x="21" y="8"/>
                    </a:cubicBezTo>
                    <a:cubicBezTo>
                      <a:pt x="19" y="9"/>
                      <a:pt x="16" y="9"/>
                      <a:pt x="14" y="11"/>
                    </a:cubicBezTo>
                    <a:cubicBezTo>
                      <a:pt x="15" y="11"/>
                      <a:pt x="14" y="12"/>
                      <a:pt x="13" y="14"/>
                    </a:cubicBezTo>
                    <a:cubicBezTo>
                      <a:pt x="12" y="14"/>
                      <a:pt x="12" y="14"/>
                      <a:pt x="12" y="14"/>
                    </a:cubicBezTo>
                    <a:cubicBezTo>
                      <a:pt x="10" y="14"/>
                      <a:pt x="10" y="16"/>
                      <a:pt x="10" y="18"/>
                    </a:cubicBezTo>
                    <a:cubicBezTo>
                      <a:pt x="11" y="18"/>
                      <a:pt x="11" y="18"/>
                      <a:pt x="11" y="18"/>
                    </a:cubicBezTo>
                    <a:cubicBezTo>
                      <a:pt x="11" y="18"/>
                      <a:pt x="11" y="19"/>
                      <a:pt x="11" y="19"/>
                    </a:cubicBezTo>
                    <a:cubicBezTo>
                      <a:pt x="5" y="68"/>
                      <a:pt x="1" y="118"/>
                      <a:pt x="0" y="168"/>
                    </a:cubicBezTo>
                    <a:cubicBezTo>
                      <a:pt x="0" y="174"/>
                      <a:pt x="6" y="178"/>
                      <a:pt x="11" y="176"/>
                    </a:cubicBezTo>
                    <a:cubicBezTo>
                      <a:pt x="48" y="168"/>
                      <a:pt x="92" y="154"/>
                      <a:pt x="123" y="132"/>
                    </a:cubicBezTo>
                    <a:cubicBezTo>
                      <a:pt x="130" y="127"/>
                      <a:pt x="126" y="114"/>
                      <a:pt x="116" y="116"/>
                    </a:cubicBezTo>
                    <a:close/>
                    <a:moveTo>
                      <a:pt x="23" y="24"/>
                    </a:moveTo>
                    <a:cubicBezTo>
                      <a:pt x="27" y="25"/>
                      <a:pt x="32" y="24"/>
                      <a:pt x="36" y="23"/>
                    </a:cubicBezTo>
                    <a:cubicBezTo>
                      <a:pt x="41" y="51"/>
                      <a:pt x="38" y="80"/>
                      <a:pt x="39" y="109"/>
                    </a:cubicBezTo>
                    <a:cubicBezTo>
                      <a:pt x="39" y="116"/>
                      <a:pt x="47" y="121"/>
                      <a:pt x="53" y="117"/>
                    </a:cubicBezTo>
                    <a:cubicBezTo>
                      <a:pt x="65" y="109"/>
                      <a:pt x="80" y="105"/>
                      <a:pt x="94" y="100"/>
                    </a:cubicBezTo>
                    <a:cubicBezTo>
                      <a:pt x="94" y="108"/>
                      <a:pt x="96" y="116"/>
                      <a:pt x="100" y="122"/>
                    </a:cubicBezTo>
                    <a:cubicBezTo>
                      <a:pt x="72" y="132"/>
                      <a:pt x="46" y="147"/>
                      <a:pt x="18" y="156"/>
                    </a:cubicBezTo>
                    <a:cubicBezTo>
                      <a:pt x="19" y="112"/>
                      <a:pt x="26" y="68"/>
                      <a:pt x="23"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2" name="Freeform 418"/>
              <p:cNvSpPr>
                <a:spLocks noEditPoints="1"/>
              </p:cNvSpPr>
              <p:nvPr/>
            </p:nvSpPr>
            <p:spPr bwMode="auto">
              <a:xfrm>
                <a:off x="4150" y="289"/>
                <a:ext cx="152" cy="259"/>
              </a:xfrm>
              <a:custGeom>
                <a:avLst/>
                <a:gdLst>
                  <a:gd name="T0" fmla="*/ 69 w 75"/>
                  <a:gd name="T1" fmla="*/ 4 h 128"/>
                  <a:gd name="T2" fmla="*/ 8 w 75"/>
                  <a:gd name="T3" fmla="*/ 9 h 128"/>
                  <a:gd name="T4" fmla="*/ 4 w 75"/>
                  <a:gd name="T5" fmla="*/ 18 h 128"/>
                  <a:gd name="T6" fmla="*/ 10 w 75"/>
                  <a:gd name="T7" fmla="*/ 71 h 128"/>
                  <a:gd name="T8" fmla="*/ 12 w 75"/>
                  <a:gd name="T9" fmla="*/ 98 h 128"/>
                  <a:gd name="T10" fmla="*/ 9 w 75"/>
                  <a:gd name="T11" fmla="*/ 114 h 128"/>
                  <a:gd name="T12" fmla="*/ 13 w 75"/>
                  <a:gd name="T13" fmla="*/ 116 h 128"/>
                  <a:gd name="T14" fmla="*/ 14 w 75"/>
                  <a:gd name="T15" fmla="*/ 115 h 128"/>
                  <a:gd name="T16" fmla="*/ 47 w 75"/>
                  <a:gd name="T17" fmla="*/ 125 h 128"/>
                  <a:gd name="T18" fmla="*/ 60 w 75"/>
                  <a:gd name="T19" fmla="*/ 118 h 128"/>
                  <a:gd name="T20" fmla="*/ 75 w 75"/>
                  <a:gd name="T21" fmla="*/ 12 h 128"/>
                  <a:gd name="T22" fmla="*/ 69 w 75"/>
                  <a:gd name="T23" fmla="*/ 4 h 128"/>
                  <a:gd name="T24" fmla="*/ 45 w 75"/>
                  <a:gd name="T25" fmla="*/ 106 h 128"/>
                  <a:gd name="T26" fmla="*/ 23 w 75"/>
                  <a:gd name="T27" fmla="*/ 100 h 128"/>
                  <a:gd name="T28" fmla="*/ 25 w 75"/>
                  <a:gd name="T29" fmla="*/ 81 h 128"/>
                  <a:gd name="T30" fmla="*/ 21 w 75"/>
                  <a:gd name="T31" fmla="*/ 21 h 128"/>
                  <a:gd name="T32" fmla="*/ 58 w 75"/>
                  <a:gd name="T33" fmla="*/ 19 h 128"/>
                  <a:gd name="T34" fmla="*/ 45 w 75"/>
                  <a:gd name="T3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128">
                    <a:moveTo>
                      <a:pt x="69" y="4"/>
                    </a:moveTo>
                    <a:cubicBezTo>
                      <a:pt x="48" y="0"/>
                      <a:pt x="28" y="0"/>
                      <a:pt x="8" y="9"/>
                    </a:cubicBezTo>
                    <a:cubicBezTo>
                      <a:pt x="4" y="10"/>
                      <a:pt x="4" y="15"/>
                      <a:pt x="4" y="18"/>
                    </a:cubicBezTo>
                    <a:cubicBezTo>
                      <a:pt x="7" y="36"/>
                      <a:pt x="9" y="53"/>
                      <a:pt x="10" y="71"/>
                    </a:cubicBezTo>
                    <a:cubicBezTo>
                      <a:pt x="11" y="79"/>
                      <a:pt x="13" y="89"/>
                      <a:pt x="12" y="98"/>
                    </a:cubicBezTo>
                    <a:cubicBezTo>
                      <a:pt x="3" y="97"/>
                      <a:pt x="0" y="111"/>
                      <a:pt x="9" y="114"/>
                    </a:cubicBezTo>
                    <a:cubicBezTo>
                      <a:pt x="10" y="116"/>
                      <a:pt x="12" y="117"/>
                      <a:pt x="13" y="116"/>
                    </a:cubicBezTo>
                    <a:cubicBezTo>
                      <a:pt x="14" y="116"/>
                      <a:pt x="14" y="116"/>
                      <a:pt x="14" y="115"/>
                    </a:cubicBezTo>
                    <a:cubicBezTo>
                      <a:pt x="25" y="118"/>
                      <a:pt x="37" y="119"/>
                      <a:pt x="47" y="125"/>
                    </a:cubicBezTo>
                    <a:cubicBezTo>
                      <a:pt x="53" y="128"/>
                      <a:pt x="59" y="124"/>
                      <a:pt x="60" y="118"/>
                    </a:cubicBezTo>
                    <a:cubicBezTo>
                      <a:pt x="64" y="82"/>
                      <a:pt x="74" y="48"/>
                      <a:pt x="75" y="12"/>
                    </a:cubicBezTo>
                    <a:cubicBezTo>
                      <a:pt x="75" y="9"/>
                      <a:pt x="73" y="5"/>
                      <a:pt x="69" y="4"/>
                    </a:cubicBezTo>
                    <a:close/>
                    <a:moveTo>
                      <a:pt x="45" y="106"/>
                    </a:moveTo>
                    <a:cubicBezTo>
                      <a:pt x="38" y="103"/>
                      <a:pt x="30" y="102"/>
                      <a:pt x="23" y="100"/>
                    </a:cubicBezTo>
                    <a:cubicBezTo>
                      <a:pt x="25" y="94"/>
                      <a:pt x="25" y="87"/>
                      <a:pt x="25" y="81"/>
                    </a:cubicBezTo>
                    <a:cubicBezTo>
                      <a:pt x="26" y="61"/>
                      <a:pt x="24" y="41"/>
                      <a:pt x="21" y="21"/>
                    </a:cubicBezTo>
                    <a:cubicBezTo>
                      <a:pt x="33" y="18"/>
                      <a:pt x="46" y="17"/>
                      <a:pt x="58" y="19"/>
                    </a:cubicBezTo>
                    <a:cubicBezTo>
                      <a:pt x="56" y="48"/>
                      <a:pt x="49" y="77"/>
                      <a:pt x="45" y="10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3" name="Freeform 419"/>
              <p:cNvSpPr>
                <a:spLocks noEditPoints="1"/>
              </p:cNvSpPr>
              <p:nvPr/>
            </p:nvSpPr>
            <p:spPr bwMode="auto">
              <a:xfrm>
                <a:off x="4181" y="552"/>
                <a:ext cx="107" cy="105"/>
              </a:xfrm>
              <a:custGeom>
                <a:avLst/>
                <a:gdLst>
                  <a:gd name="T0" fmla="*/ 50 w 53"/>
                  <a:gd name="T1" fmla="*/ 17 h 52"/>
                  <a:gd name="T2" fmla="*/ 24 w 53"/>
                  <a:gd name="T3" fmla="*/ 0 h 52"/>
                  <a:gd name="T4" fmla="*/ 22 w 53"/>
                  <a:gd name="T5" fmla="*/ 1 h 52"/>
                  <a:gd name="T6" fmla="*/ 10 w 53"/>
                  <a:gd name="T7" fmla="*/ 3 h 52"/>
                  <a:gd name="T8" fmla="*/ 2 w 53"/>
                  <a:gd name="T9" fmla="*/ 19 h 52"/>
                  <a:gd name="T10" fmla="*/ 2 w 53"/>
                  <a:gd name="T11" fmla="*/ 31 h 52"/>
                  <a:gd name="T12" fmla="*/ 1 w 53"/>
                  <a:gd name="T13" fmla="*/ 45 h 52"/>
                  <a:gd name="T14" fmla="*/ 15 w 53"/>
                  <a:gd name="T15" fmla="*/ 51 h 52"/>
                  <a:gd name="T16" fmla="*/ 49 w 53"/>
                  <a:gd name="T17" fmla="*/ 36 h 52"/>
                  <a:gd name="T18" fmla="*/ 50 w 53"/>
                  <a:gd name="T19" fmla="*/ 17 h 52"/>
                  <a:gd name="T20" fmla="*/ 35 w 53"/>
                  <a:gd name="T21" fmla="*/ 27 h 52"/>
                  <a:gd name="T22" fmla="*/ 35 w 53"/>
                  <a:gd name="T23" fmla="*/ 27 h 52"/>
                  <a:gd name="T24" fmla="*/ 35 w 53"/>
                  <a:gd name="T25" fmla="*/ 27 h 52"/>
                  <a:gd name="T26" fmla="*/ 35 w 53"/>
                  <a:gd name="T27" fmla="*/ 27 h 52"/>
                  <a:gd name="T28" fmla="*/ 34 w 53"/>
                  <a:gd name="T29" fmla="*/ 27 h 52"/>
                  <a:gd name="T30" fmla="*/ 33 w 53"/>
                  <a:gd name="T31" fmla="*/ 29 h 52"/>
                  <a:gd name="T32" fmla="*/ 28 w 53"/>
                  <a:gd name="T33" fmla="*/ 31 h 52"/>
                  <a:gd name="T34" fmla="*/ 17 w 53"/>
                  <a:gd name="T35" fmla="*/ 34 h 52"/>
                  <a:gd name="T36" fmla="*/ 17 w 53"/>
                  <a:gd name="T37" fmla="*/ 32 h 52"/>
                  <a:gd name="T38" fmla="*/ 17 w 53"/>
                  <a:gd name="T39" fmla="*/ 23 h 52"/>
                  <a:gd name="T40" fmla="*/ 17 w 53"/>
                  <a:gd name="T41" fmla="*/ 16 h 52"/>
                  <a:gd name="T42" fmla="*/ 17 w 53"/>
                  <a:gd name="T43" fmla="*/ 14 h 52"/>
                  <a:gd name="T44" fmla="*/ 20 w 53"/>
                  <a:gd name="T45" fmla="*/ 13 h 52"/>
                  <a:gd name="T46" fmla="*/ 33 w 53"/>
                  <a:gd name="T47" fmla="*/ 24 h 52"/>
                  <a:gd name="T48" fmla="*/ 35 w 53"/>
                  <a:gd name="T49" fmla="*/ 27 h 52"/>
                  <a:gd name="T50" fmla="*/ 35 w 53"/>
                  <a:gd name="T51" fmla="*/ 26 h 52"/>
                  <a:gd name="T52" fmla="*/ 35 w 53"/>
                  <a:gd name="T53" fmla="*/ 27 h 52"/>
                  <a:gd name="T54" fmla="*/ 35 w 53"/>
                  <a:gd name="T55" fmla="*/ 27 h 52"/>
                  <a:gd name="T56" fmla="*/ 35 w 53"/>
                  <a:gd name="T57" fmla="*/ 27 h 52"/>
                  <a:gd name="T58" fmla="*/ 35 w 53"/>
                  <a:gd name="T59" fmla="*/ 2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2">
                    <a:moveTo>
                      <a:pt x="50" y="17"/>
                    </a:moveTo>
                    <a:cubicBezTo>
                      <a:pt x="46" y="9"/>
                      <a:pt x="33" y="0"/>
                      <a:pt x="24" y="0"/>
                    </a:cubicBezTo>
                    <a:cubicBezTo>
                      <a:pt x="23" y="0"/>
                      <a:pt x="23" y="0"/>
                      <a:pt x="22" y="1"/>
                    </a:cubicBezTo>
                    <a:cubicBezTo>
                      <a:pt x="18" y="0"/>
                      <a:pt x="14" y="1"/>
                      <a:pt x="10" y="3"/>
                    </a:cubicBezTo>
                    <a:cubicBezTo>
                      <a:pt x="4" y="6"/>
                      <a:pt x="3" y="13"/>
                      <a:pt x="2" y="19"/>
                    </a:cubicBezTo>
                    <a:cubicBezTo>
                      <a:pt x="2" y="23"/>
                      <a:pt x="2" y="27"/>
                      <a:pt x="2" y="31"/>
                    </a:cubicBezTo>
                    <a:cubicBezTo>
                      <a:pt x="2" y="35"/>
                      <a:pt x="0" y="41"/>
                      <a:pt x="1" y="45"/>
                    </a:cubicBezTo>
                    <a:cubicBezTo>
                      <a:pt x="2" y="51"/>
                      <a:pt x="10" y="52"/>
                      <a:pt x="15" y="51"/>
                    </a:cubicBezTo>
                    <a:cubicBezTo>
                      <a:pt x="27" y="50"/>
                      <a:pt x="42" y="46"/>
                      <a:pt x="49" y="36"/>
                    </a:cubicBezTo>
                    <a:cubicBezTo>
                      <a:pt x="53" y="30"/>
                      <a:pt x="53" y="23"/>
                      <a:pt x="50" y="17"/>
                    </a:cubicBezTo>
                    <a:close/>
                    <a:moveTo>
                      <a:pt x="35" y="27"/>
                    </a:moveTo>
                    <a:cubicBezTo>
                      <a:pt x="35" y="27"/>
                      <a:pt x="35" y="27"/>
                      <a:pt x="35" y="27"/>
                    </a:cubicBezTo>
                    <a:cubicBezTo>
                      <a:pt x="35" y="27"/>
                      <a:pt x="35" y="27"/>
                      <a:pt x="35" y="27"/>
                    </a:cubicBezTo>
                    <a:cubicBezTo>
                      <a:pt x="35" y="26"/>
                      <a:pt x="35" y="27"/>
                      <a:pt x="35" y="27"/>
                    </a:cubicBezTo>
                    <a:cubicBezTo>
                      <a:pt x="35" y="27"/>
                      <a:pt x="35" y="27"/>
                      <a:pt x="34" y="27"/>
                    </a:cubicBezTo>
                    <a:cubicBezTo>
                      <a:pt x="35" y="27"/>
                      <a:pt x="33" y="29"/>
                      <a:pt x="33" y="29"/>
                    </a:cubicBezTo>
                    <a:cubicBezTo>
                      <a:pt x="31" y="30"/>
                      <a:pt x="29" y="31"/>
                      <a:pt x="28" y="31"/>
                    </a:cubicBezTo>
                    <a:cubicBezTo>
                      <a:pt x="24" y="33"/>
                      <a:pt x="21" y="34"/>
                      <a:pt x="17" y="34"/>
                    </a:cubicBezTo>
                    <a:cubicBezTo>
                      <a:pt x="17" y="34"/>
                      <a:pt x="17" y="33"/>
                      <a:pt x="17" y="32"/>
                    </a:cubicBezTo>
                    <a:cubicBezTo>
                      <a:pt x="18" y="29"/>
                      <a:pt x="17" y="26"/>
                      <a:pt x="17" y="23"/>
                    </a:cubicBezTo>
                    <a:cubicBezTo>
                      <a:pt x="17" y="21"/>
                      <a:pt x="17" y="18"/>
                      <a:pt x="17" y="16"/>
                    </a:cubicBezTo>
                    <a:cubicBezTo>
                      <a:pt x="17" y="15"/>
                      <a:pt x="17" y="14"/>
                      <a:pt x="17" y="14"/>
                    </a:cubicBezTo>
                    <a:cubicBezTo>
                      <a:pt x="18" y="13"/>
                      <a:pt x="19" y="13"/>
                      <a:pt x="20" y="13"/>
                    </a:cubicBezTo>
                    <a:cubicBezTo>
                      <a:pt x="24" y="17"/>
                      <a:pt x="29" y="20"/>
                      <a:pt x="33" y="24"/>
                    </a:cubicBezTo>
                    <a:cubicBezTo>
                      <a:pt x="34" y="25"/>
                      <a:pt x="35" y="26"/>
                      <a:pt x="35" y="27"/>
                    </a:cubicBezTo>
                    <a:cubicBezTo>
                      <a:pt x="35" y="27"/>
                      <a:pt x="35" y="26"/>
                      <a:pt x="35" y="26"/>
                    </a:cubicBezTo>
                    <a:cubicBezTo>
                      <a:pt x="35" y="26"/>
                      <a:pt x="35" y="26"/>
                      <a:pt x="35" y="27"/>
                    </a:cubicBezTo>
                    <a:cubicBezTo>
                      <a:pt x="35" y="27"/>
                      <a:pt x="35" y="27"/>
                      <a:pt x="35" y="27"/>
                    </a:cubicBezTo>
                    <a:cubicBezTo>
                      <a:pt x="35" y="27"/>
                      <a:pt x="35" y="27"/>
                      <a:pt x="35" y="27"/>
                    </a:cubicBezTo>
                    <a:cubicBezTo>
                      <a:pt x="35" y="27"/>
                      <a:pt x="35" y="27"/>
                      <a:pt x="3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4" name="Freeform 420"/>
              <p:cNvSpPr/>
              <p:nvPr/>
            </p:nvSpPr>
            <p:spPr bwMode="auto">
              <a:xfrm>
                <a:off x="4251" y="606"/>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5" name="Freeform 421"/>
              <p:cNvSpPr/>
              <p:nvPr/>
            </p:nvSpPr>
            <p:spPr bwMode="auto">
              <a:xfrm>
                <a:off x="4792" y="331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6" name="Freeform 422"/>
              <p:cNvSpPr>
                <a:spLocks noEditPoints="1"/>
              </p:cNvSpPr>
              <p:nvPr/>
            </p:nvSpPr>
            <p:spPr bwMode="auto">
              <a:xfrm>
                <a:off x="4376" y="2645"/>
                <a:ext cx="716" cy="726"/>
              </a:xfrm>
              <a:custGeom>
                <a:avLst/>
                <a:gdLst>
                  <a:gd name="T0" fmla="*/ 190 w 355"/>
                  <a:gd name="T1" fmla="*/ 21 h 360"/>
                  <a:gd name="T2" fmla="*/ 4 w 355"/>
                  <a:gd name="T3" fmla="*/ 209 h 360"/>
                  <a:gd name="T4" fmla="*/ 54 w 355"/>
                  <a:gd name="T5" fmla="*/ 314 h 360"/>
                  <a:gd name="T6" fmla="*/ 205 w 355"/>
                  <a:gd name="T7" fmla="*/ 356 h 360"/>
                  <a:gd name="T8" fmla="*/ 23 w 355"/>
                  <a:gd name="T9" fmla="*/ 243 h 360"/>
                  <a:gd name="T10" fmla="*/ 34 w 355"/>
                  <a:gd name="T11" fmla="*/ 226 h 360"/>
                  <a:gd name="T12" fmla="*/ 44 w 355"/>
                  <a:gd name="T13" fmla="*/ 283 h 360"/>
                  <a:gd name="T14" fmla="*/ 39 w 355"/>
                  <a:gd name="T15" fmla="*/ 247 h 360"/>
                  <a:gd name="T16" fmla="*/ 40 w 355"/>
                  <a:gd name="T17" fmla="*/ 231 h 360"/>
                  <a:gd name="T18" fmla="*/ 175 w 355"/>
                  <a:gd name="T19" fmla="*/ 347 h 360"/>
                  <a:gd name="T20" fmla="*/ 177 w 355"/>
                  <a:gd name="T21" fmla="*/ 331 h 360"/>
                  <a:gd name="T22" fmla="*/ 208 w 355"/>
                  <a:gd name="T23" fmla="*/ 342 h 360"/>
                  <a:gd name="T24" fmla="*/ 204 w 355"/>
                  <a:gd name="T25" fmla="*/ 336 h 360"/>
                  <a:gd name="T26" fmla="*/ 206 w 355"/>
                  <a:gd name="T27" fmla="*/ 332 h 360"/>
                  <a:gd name="T28" fmla="*/ 192 w 355"/>
                  <a:gd name="T29" fmla="*/ 325 h 360"/>
                  <a:gd name="T30" fmla="*/ 173 w 355"/>
                  <a:gd name="T31" fmla="*/ 308 h 360"/>
                  <a:gd name="T32" fmla="*/ 143 w 355"/>
                  <a:gd name="T33" fmla="*/ 330 h 360"/>
                  <a:gd name="T34" fmla="*/ 151 w 355"/>
                  <a:gd name="T35" fmla="*/ 336 h 360"/>
                  <a:gd name="T36" fmla="*/ 132 w 355"/>
                  <a:gd name="T37" fmla="*/ 306 h 360"/>
                  <a:gd name="T38" fmla="*/ 220 w 355"/>
                  <a:gd name="T39" fmla="*/ 338 h 360"/>
                  <a:gd name="T40" fmla="*/ 300 w 355"/>
                  <a:gd name="T41" fmla="*/ 217 h 360"/>
                  <a:gd name="T42" fmla="*/ 305 w 355"/>
                  <a:gd name="T43" fmla="*/ 248 h 360"/>
                  <a:gd name="T44" fmla="*/ 317 w 355"/>
                  <a:gd name="T45" fmla="*/ 256 h 360"/>
                  <a:gd name="T46" fmla="*/ 291 w 355"/>
                  <a:gd name="T47" fmla="*/ 210 h 360"/>
                  <a:gd name="T48" fmla="*/ 327 w 355"/>
                  <a:gd name="T49" fmla="*/ 230 h 360"/>
                  <a:gd name="T50" fmla="*/ 313 w 355"/>
                  <a:gd name="T51" fmla="*/ 211 h 360"/>
                  <a:gd name="T52" fmla="*/ 306 w 355"/>
                  <a:gd name="T53" fmla="*/ 199 h 360"/>
                  <a:gd name="T54" fmla="*/ 327 w 355"/>
                  <a:gd name="T55" fmla="*/ 230 h 360"/>
                  <a:gd name="T56" fmla="*/ 245 w 355"/>
                  <a:gd name="T57" fmla="*/ 196 h 360"/>
                  <a:gd name="T58" fmla="*/ 240 w 355"/>
                  <a:gd name="T59" fmla="*/ 203 h 360"/>
                  <a:gd name="T60" fmla="*/ 297 w 355"/>
                  <a:gd name="T61" fmla="*/ 286 h 360"/>
                  <a:gd name="T62" fmla="*/ 130 w 355"/>
                  <a:gd name="T63" fmla="*/ 294 h 360"/>
                  <a:gd name="T64" fmla="*/ 76 w 355"/>
                  <a:gd name="T65" fmla="*/ 275 h 360"/>
                  <a:gd name="T66" fmla="*/ 119 w 355"/>
                  <a:gd name="T67" fmla="*/ 306 h 360"/>
                  <a:gd name="T68" fmla="*/ 67 w 355"/>
                  <a:gd name="T69" fmla="*/ 243 h 360"/>
                  <a:gd name="T70" fmla="*/ 56 w 355"/>
                  <a:gd name="T71" fmla="*/ 97 h 360"/>
                  <a:gd name="T72" fmla="*/ 89 w 355"/>
                  <a:gd name="T73" fmla="*/ 165 h 360"/>
                  <a:gd name="T74" fmla="*/ 157 w 355"/>
                  <a:gd name="T75" fmla="*/ 207 h 360"/>
                  <a:gd name="T76" fmla="*/ 215 w 355"/>
                  <a:gd name="T77" fmla="*/ 168 h 360"/>
                  <a:gd name="T78" fmla="*/ 104 w 355"/>
                  <a:gd name="T79" fmla="*/ 108 h 360"/>
                  <a:gd name="T80" fmla="*/ 61 w 355"/>
                  <a:gd name="T81" fmla="*/ 90 h 360"/>
                  <a:gd name="T82" fmla="*/ 194 w 355"/>
                  <a:gd name="T83" fmla="*/ 35 h 360"/>
                  <a:gd name="T84" fmla="*/ 284 w 355"/>
                  <a:gd name="T85" fmla="*/ 117 h 360"/>
                  <a:gd name="T86" fmla="*/ 277 w 355"/>
                  <a:gd name="T87" fmla="*/ 120 h 360"/>
                  <a:gd name="T88" fmla="*/ 311 w 355"/>
                  <a:gd name="T89" fmla="*/ 129 h 360"/>
                  <a:gd name="T90" fmla="*/ 335 w 355"/>
                  <a:gd name="T91" fmla="*/ 183 h 360"/>
                  <a:gd name="T92" fmla="*/ 107 w 355"/>
                  <a:gd name="T93" fmla="*/ 146 h 360"/>
                  <a:gd name="T94" fmla="*/ 113 w 355"/>
                  <a:gd name="T95" fmla="*/ 149 h 360"/>
                  <a:gd name="T96" fmla="*/ 110 w 355"/>
                  <a:gd name="T97" fmla="*/ 154 h 360"/>
                  <a:gd name="T98" fmla="*/ 133 w 355"/>
                  <a:gd name="T99" fmla="*/ 160 h 360"/>
                  <a:gd name="T100" fmla="*/ 150 w 355"/>
                  <a:gd name="T101" fmla="*/ 165 h 360"/>
                  <a:gd name="T102" fmla="*/ 173 w 355"/>
                  <a:gd name="T103" fmla="*/ 144 h 360"/>
                  <a:gd name="T104" fmla="*/ 163 w 355"/>
                  <a:gd name="T105" fmla="*/ 130 h 360"/>
                  <a:gd name="T106" fmla="*/ 153 w 355"/>
                  <a:gd name="T107" fmla="*/ 111 h 360"/>
                  <a:gd name="T108" fmla="*/ 179 w 355"/>
                  <a:gd name="T109" fmla="*/ 102 h 360"/>
                  <a:gd name="T110" fmla="*/ 150 w 355"/>
                  <a:gd name="T111" fmla="*/ 197 h 360"/>
                  <a:gd name="T112" fmla="*/ 111 w 355"/>
                  <a:gd name="T113" fmla="*/ 15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360">
                    <a:moveTo>
                      <a:pt x="348" y="161"/>
                    </a:moveTo>
                    <a:cubicBezTo>
                      <a:pt x="342" y="78"/>
                      <a:pt x="284" y="0"/>
                      <a:pt x="194" y="24"/>
                    </a:cubicBezTo>
                    <a:cubicBezTo>
                      <a:pt x="194" y="23"/>
                      <a:pt x="192" y="21"/>
                      <a:pt x="190" y="21"/>
                    </a:cubicBezTo>
                    <a:cubicBezTo>
                      <a:pt x="93" y="13"/>
                      <a:pt x="1" y="105"/>
                      <a:pt x="4" y="202"/>
                    </a:cubicBezTo>
                    <a:cubicBezTo>
                      <a:pt x="1" y="203"/>
                      <a:pt x="0" y="207"/>
                      <a:pt x="3" y="208"/>
                    </a:cubicBezTo>
                    <a:cubicBezTo>
                      <a:pt x="4" y="209"/>
                      <a:pt x="4" y="209"/>
                      <a:pt x="4" y="209"/>
                    </a:cubicBezTo>
                    <a:cubicBezTo>
                      <a:pt x="4" y="212"/>
                      <a:pt x="4" y="214"/>
                      <a:pt x="5" y="217"/>
                    </a:cubicBezTo>
                    <a:cubicBezTo>
                      <a:pt x="10" y="255"/>
                      <a:pt x="27" y="286"/>
                      <a:pt x="50" y="310"/>
                    </a:cubicBezTo>
                    <a:cubicBezTo>
                      <a:pt x="51" y="312"/>
                      <a:pt x="52" y="313"/>
                      <a:pt x="54" y="314"/>
                    </a:cubicBezTo>
                    <a:cubicBezTo>
                      <a:pt x="86" y="344"/>
                      <a:pt x="131" y="360"/>
                      <a:pt x="179" y="358"/>
                    </a:cubicBezTo>
                    <a:cubicBezTo>
                      <a:pt x="182" y="360"/>
                      <a:pt x="185" y="360"/>
                      <a:pt x="188" y="358"/>
                    </a:cubicBezTo>
                    <a:cubicBezTo>
                      <a:pt x="193" y="357"/>
                      <a:pt x="199" y="357"/>
                      <a:pt x="205" y="356"/>
                    </a:cubicBezTo>
                    <a:cubicBezTo>
                      <a:pt x="301" y="340"/>
                      <a:pt x="355" y="254"/>
                      <a:pt x="348" y="161"/>
                    </a:cubicBezTo>
                    <a:close/>
                    <a:moveTo>
                      <a:pt x="30" y="228"/>
                    </a:moveTo>
                    <a:cubicBezTo>
                      <a:pt x="26" y="232"/>
                      <a:pt x="24" y="237"/>
                      <a:pt x="23" y="243"/>
                    </a:cubicBezTo>
                    <a:cubicBezTo>
                      <a:pt x="22" y="239"/>
                      <a:pt x="20" y="235"/>
                      <a:pt x="19" y="230"/>
                    </a:cubicBezTo>
                    <a:cubicBezTo>
                      <a:pt x="18" y="225"/>
                      <a:pt x="17" y="220"/>
                      <a:pt x="16" y="215"/>
                    </a:cubicBezTo>
                    <a:cubicBezTo>
                      <a:pt x="23" y="219"/>
                      <a:pt x="29" y="222"/>
                      <a:pt x="34" y="226"/>
                    </a:cubicBezTo>
                    <a:cubicBezTo>
                      <a:pt x="33" y="226"/>
                      <a:pt x="31" y="227"/>
                      <a:pt x="30" y="228"/>
                    </a:cubicBezTo>
                    <a:close/>
                    <a:moveTo>
                      <a:pt x="54" y="296"/>
                    </a:moveTo>
                    <a:cubicBezTo>
                      <a:pt x="50" y="292"/>
                      <a:pt x="47" y="287"/>
                      <a:pt x="44" y="283"/>
                    </a:cubicBezTo>
                    <a:cubicBezTo>
                      <a:pt x="44" y="283"/>
                      <a:pt x="44" y="283"/>
                      <a:pt x="44" y="283"/>
                    </a:cubicBezTo>
                    <a:cubicBezTo>
                      <a:pt x="52" y="277"/>
                      <a:pt x="50" y="260"/>
                      <a:pt x="51" y="251"/>
                    </a:cubicBezTo>
                    <a:cubicBezTo>
                      <a:pt x="51" y="245"/>
                      <a:pt x="44" y="243"/>
                      <a:pt x="39" y="247"/>
                    </a:cubicBezTo>
                    <a:cubicBezTo>
                      <a:pt x="39" y="247"/>
                      <a:pt x="38" y="248"/>
                      <a:pt x="37" y="249"/>
                    </a:cubicBezTo>
                    <a:cubicBezTo>
                      <a:pt x="38" y="244"/>
                      <a:pt x="39" y="239"/>
                      <a:pt x="40" y="233"/>
                    </a:cubicBezTo>
                    <a:cubicBezTo>
                      <a:pt x="40" y="232"/>
                      <a:pt x="40" y="232"/>
                      <a:pt x="40" y="231"/>
                    </a:cubicBezTo>
                    <a:cubicBezTo>
                      <a:pt x="44" y="234"/>
                      <a:pt x="47" y="237"/>
                      <a:pt x="50" y="240"/>
                    </a:cubicBezTo>
                    <a:cubicBezTo>
                      <a:pt x="65" y="256"/>
                      <a:pt x="62" y="278"/>
                      <a:pt x="54" y="296"/>
                    </a:cubicBezTo>
                    <a:close/>
                    <a:moveTo>
                      <a:pt x="175" y="347"/>
                    </a:moveTo>
                    <a:cubicBezTo>
                      <a:pt x="170" y="347"/>
                      <a:pt x="166" y="347"/>
                      <a:pt x="161" y="347"/>
                    </a:cubicBezTo>
                    <a:cubicBezTo>
                      <a:pt x="161" y="347"/>
                      <a:pt x="161" y="347"/>
                      <a:pt x="161" y="347"/>
                    </a:cubicBezTo>
                    <a:cubicBezTo>
                      <a:pt x="167" y="342"/>
                      <a:pt x="172" y="336"/>
                      <a:pt x="177" y="331"/>
                    </a:cubicBezTo>
                    <a:cubicBezTo>
                      <a:pt x="176" y="336"/>
                      <a:pt x="176" y="341"/>
                      <a:pt x="175" y="347"/>
                    </a:cubicBezTo>
                    <a:close/>
                    <a:moveTo>
                      <a:pt x="220" y="338"/>
                    </a:moveTo>
                    <a:cubicBezTo>
                      <a:pt x="216" y="340"/>
                      <a:pt x="212" y="341"/>
                      <a:pt x="208" y="342"/>
                    </a:cubicBezTo>
                    <a:cubicBezTo>
                      <a:pt x="205" y="343"/>
                      <a:pt x="201" y="343"/>
                      <a:pt x="198" y="344"/>
                    </a:cubicBezTo>
                    <a:cubicBezTo>
                      <a:pt x="198" y="344"/>
                      <a:pt x="198" y="344"/>
                      <a:pt x="198" y="343"/>
                    </a:cubicBezTo>
                    <a:cubicBezTo>
                      <a:pt x="200" y="341"/>
                      <a:pt x="202" y="339"/>
                      <a:pt x="204" y="336"/>
                    </a:cubicBezTo>
                    <a:cubicBezTo>
                      <a:pt x="204" y="336"/>
                      <a:pt x="205" y="335"/>
                      <a:pt x="205" y="334"/>
                    </a:cubicBezTo>
                    <a:cubicBezTo>
                      <a:pt x="206" y="333"/>
                      <a:pt x="206" y="332"/>
                      <a:pt x="206" y="331"/>
                    </a:cubicBezTo>
                    <a:cubicBezTo>
                      <a:pt x="206" y="331"/>
                      <a:pt x="206" y="331"/>
                      <a:pt x="206" y="332"/>
                    </a:cubicBezTo>
                    <a:cubicBezTo>
                      <a:pt x="206" y="331"/>
                      <a:pt x="206" y="331"/>
                      <a:pt x="206" y="331"/>
                    </a:cubicBezTo>
                    <a:cubicBezTo>
                      <a:pt x="207" y="325"/>
                      <a:pt x="202" y="321"/>
                      <a:pt x="197" y="322"/>
                    </a:cubicBezTo>
                    <a:cubicBezTo>
                      <a:pt x="195" y="323"/>
                      <a:pt x="194" y="324"/>
                      <a:pt x="192" y="325"/>
                    </a:cubicBezTo>
                    <a:cubicBezTo>
                      <a:pt x="192" y="318"/>
                      <a:pt x="191" y="312"/>
                      <a:pt x="190" y="305"/>
                    </a:cubicBezTo>
                    <a:cubicBezTo>
                      <a:pt x="189" y="298"/>
                      <a:pt x="179" y="298"/>
                      <a:pt x="176" y="303"/>
                    </a:cubicBezTo>
                    <a:cubicBezTo>
                      <a:pt x="175" y="305"/>
                      <a:pt x="174" y="306"/>
                      <a:pt x="173" y="308"/>
                    </a:cubicBezTo>
                    <a:cubicBezTo>
                      <a:pt x="173" y="304"/>
                      <a:pt x="173" y="300"/>
                      <a:pt x="171" y="296"/>
                    </a:cubicBezTo>
                    <a:cubicBezTo>
                      <a:pt x="170" y="291"/>
                      <a:pt x="163" y="290"/>
                      <a:pt x="161" y="295"/>
                    </a:cubicBezTo>
                    <a:cubicBezTo>
                      <a:pt x="153" y="306"/>
                      <a:pt x="148" y="318"/>
                      <a:pt x="143" y="330"/>
                    </a:cubicBezTo>
                    <a:cubicBezTo>
                      <a:pt x="140" y="334"/>
                      <a:pt x="147" y="339"/>
                      <a:pt x="150" y="334"/>
                    </a:cubicBezTo>
                    <a:cubicBezTo>
                      <a:pt x="153" y="328"/>
                      <a:pt x="157" y="321"/>
                      <a:pt x="161" y="315"/>
                    </a:cubicBezTo>
                    <a:cubicBezTo>
                      <a:pt x="160" y="323"/>
                      <a:pt x="156" y="330"/>
                      <a:pt x="151" y="336"/>
                    </a:cubicBezTo>
                    <a:cubicBezTo>
                      <a:pt x="148" y="340"/>
                      <a:pt x="148" y="343"/>
                      <a:pt x="150" y="346"/>
                    </a:cubicBezTo>
                    <a:cubicBezTo>
                      <a:pt x="144" y="345"/>
                      <a:pt x="138" y="344"/>
                      <a:pt x="133" y="343"/>
                    </a:cubicBezTo>
                    <a:cubicBezTo>
                      <a:pt x="132" y="334"/>
                      <a:pt x="126" y="310"/>
                      <a:pt x="132" y="306"/>
                    </a:cubicBezTo>
                    <a:cubicBezTo>
                      <a:pt x="144" y="297"/>
                      <a:pt x="156" y="284"/>
                      <a:pt x="171" y="282"/>
                    </a:cubicBezTo>
                    <a:cubicBezTo>
                      <a:pt x="186" y="280"/>
                      <a:pt x="202" y="295"/>
                      <a:pt x="211" y="304"/>
                    </a:cubicBezTo>
                    <a:cubicBezTo>
                      <a:pt x="220" y="313"/>
                      <a:pt x="220" y="326"/>
                      <a:pt x="220" y="338"/>
                    </a:cubicBezTo>
                    <a:close/>
                    <a:moveTo>
                      <a:pt x="291" y="231"/>
                    </a:moveTo>
                    <a:cubicBezTo>
                      <a:pt x="292" y="227"/>
                      <a:pt x="295" y="224"/>
                      <a:pt x="297" y="220"/>
                    </a:cubicBezTo>
                    <a:cubicBezTo>
                      <a:pt x="298" y="219"/>
                      <a:pt x="299" y="218"/>
                      <a:pt x="300" y="217"/>
                    </a:cubicBezTo>
                    <a:cubicBezTo>
                      <a:pt x="300" y="223"/>
                      <a:pt x="299" y="229"/>
                      <a:pt x="296" y="235"/>
                    </a:cubicBezTo>
                    <a:cubicBezTo>
                      <a:pt x="295" y="237"/>
                      <a:pt x="294" y="240"/>
                      <a:pt x="293" y="242"/>
                    </a:cubicBezTo>
                    <a:cubicBezTo>
                      <a:pt x="290" y="249"/>
                      <a:pt x="302" y="255"/>
                      <a:pt x="305" y="248"/>
                    </a:cubicBezTo>
                    <a:cubicBezTo>
                      <a:pt x="307" y="243"/>
                      <a:pt x="310" y="240"/>
                      <a:pt x="313" y="236"/>
                    </a:cubicBezTo>
                    <a:cubicBezTo>
                      <a:pt x="313" y="240"/>
                      <a:pt x="312" y="243"/>
                      <a:pt x="312" y="247"/>
                    </a:cubicBezTo>
                    <a:cubicBezTo>
                      <a:pt x="311" y="251"/>
                      <a:pt x="314" y="254"/>
                      <a:pt x="317" y="256"/>
                    </a:cubicBezTo>
                    <a:cubicBezTo>
                      <a:pt x="313" y="264"/>
                      <a:pt x="308" y="273"/>
                      <a:pt x="302" y="280"/>
                    </a:cubicBezTo>
                    <a:cubicBezTo>
                      <a:pt x="288" y="265"/>
                      <a:pt x="281" y="247"/>
                      <a:pt x="275" y="226"/>
                    </a:cubicBezTo>
                    <a:cubicBezTo>
                      <a:pt x="274" y="223"/>
                      <a:pt x="286" y="214"/>
                      <a:pt x="291" y="210"/>
                    </a:cubicBezTo>
                    <a:cubicBezTo>
                      <a:pt x="287" y="216"/>
                      <a:pt x="284" y="223"/>
                      <a:pt x="284" y="230"/>
                    </a:cubicBezTo>
                    <a:cubicBezTo>
                      <a:pt x="283" y="234"/>
                      <a:pt x="290" y="234"/>
                      <a:pt x="291" y="231"/>
                    </a:cubicBezTo>
                    <a:close/>
                    <a:moveTo>
                      <a:pt x="327" y="230"/>
                    </a:moveTo>
                    <a:cubicBezTo>
                      <a:pt x="327" y="230"/>
                      <a:pt x="327" y="230"/>
                      <a:pt x="327" y="230"/>
                    </a:cubicBezTo>
                    <a:cubicBezTo>
                      <a:pt x="327" y="225"/>
                      <a:pt x="326" y="220"/>
                      <a:pt x="326" y="215"/>
                    </a:cubicBezTo>
                    <a:cubicBezTo>
                      <a:pt x="326" y="207"/>
                      <a:pt x="317" y="205"/>
                      <a:pt x="313" y="211"/>
                    </a:cubicBezTo>
                    <a:cubicBezTo>
                      <a:pt x="312" y="212"/>
                      <a:pt x="312" y="212"/>
                      <a:pt x="312" y="212"/>
                    </a:cubicBezTo>
                    <a:cubicBezTo>
                      <a:pt x="311" y="208"/>
                      <a:pt x="309" y="204"/>
                      <a:pt x="307" y="200"/>
                    </a:cubicBezTo>
                    <a:cubicBezTo>
                      <a:pt x="307" y="199"/>
                      <a:pt x="306" y="199"/>
                      <a:pt x="306" y="199"/>
                    </a:cubicBezTo>
                    <a:cubicBezTo>
                      <a:pt x="314" y="194"/>
                      <a:pt x="322" y="192"/>
                      <a:pt x="333" y="196"/>
                    </a:cubicBezTo>
                    <a:cubicBezTo>
                      <a:pt x="333" y="196"/>
                      <a:pt x="334" y="196"/>
                      <a:pt x="334" y="196"/>
                    </a:cubicBezTo>
                    <a:cubicBezTo>
                      <a:pt x="333" y="208"/>
                      <a:pt x="331" y="219"/>
                      <a:pt x="327" y="230"/>
                    </a:cubicBezTo>
                    <a:close/>
                    <a:moveTo>
                      <a:pt x="335" y="183"/>
                    </a:moveTo>
                    <a:cubicBezTo>
                      <a:pt x="306" y="173"/>
                      <a:pt x="285" y="200"/>
                      <a:pt x="264" y="218"/>
                    </a:cubicBezTo>
                    <a:cubicBezTo>
                      <a:pt x="259" y="210"/>
                      <a:pt x="250" y="204"/>
                      <a:pt x="245" y="196"/>
                    </a:cubicBezTo>
                    <a:cubicBezTo>
                      <a:pt x="239" y="188"/>
                      <a:pt x="233" y="178"/>
                      <a:pt x="227" y="169"/>
                    </a:cubicBezTo>
                    <a:cubicBezTo>
                      <a:pt x="225" y="165"/>
                      <a:pt x="219" y="169"/>
                      <a:pt x="221" y="173"/>
                    </a:cubicBezTo>
                    <a:cubicBezTo>
                      <a:pt x="226" y="184"/>
                      <a:pt x="233" y="194"/>
                      <a:pt x="240" y="203"/>
                    </a:cubicBezTo>
                    <a:cubicBezTo>
                      <a:pt x="245" y="211"/>
                      <a:pt x="250" y="222"/>
                      <a:pt x="258" y="227"/>
                    </a:cubicBezTo>
                    <a:cubicBezTo>
                      <a:pt x="260" y="228"/>
                      <a:pt x="261" y="228"/>
                      <a:pt x="263" y="227"/>
                    </a:cubicBezTo>
                    <a:cubicBezTo>
                      <a:pt x="270" y="250"/>
                      <a:pt x="277" y="271"/>
                      <a:pt x="297" y="286"/>
                    </a:cubicBezTo>
                    <a:cubicBezTo>
                      <a:pt x="281" y="306"/>
                      <a:pt x="259" y="323"/>
                      <a:pt x="233" y="334"/>
                    </a:cubicBezTo>
                    <a:cubicBezTo>
                      <a:pt x="231" y="308"/>
                      <a:pt x="223" y="294"/>
                      <a:pt x="199" y="278"/>
                    </a:cubicBezTo>
                    <a:cubicBezTo>
                      <a:pt x="172" y="260"/>
                      <a:pt x="151" y="277"/>
                      <a:pt x="130" y="294"/>
                    </a:cubicBezTo>
                    <a:cubicBezTo>
                      <a:pt x="126" y="288"/>
                      <a:pt x="116" y="285"/>
                      <a:pt x="110" y="283"/>
                    </a:cubicBezTo>
                    <a:cubicBezTo>
                      <a:pt x="100" y="278"/>
                      <a:pt x="90" y="273"/>
                      <a:pt x="80" y="267"/>
                    </a:cubicBezTo>
                    <a:cubicBezTo>
                      <a:pt x="75" y="264"/>
                      <a:pt x="71" y="271"/>
                      <a:pt x="76" y="275"/>
                    </a:cubicBezTo>
                    <a:cubicBezTo>
                      <a:pt x="84" y="280"/>
                      <a:pt x="93" y="285"/>
                      <a:pt x="102" y="290"/>
                    </a:cubicBezTo>
                    <a:cubicBezTo>
                      <a:pt x="107" y="293"/>
                      <a:pt x="114" y="299"/>
                      <a:pt x="120" y="302"/>
                    </a:cubicBezTo>
                    <a:cubicBezTo>
                      <a:pt x="119" y="303"/>
                      <a:pt x="119" y="304"/>
                      <a:pt x="119" y="306"/>
                    </a:cubicBezTo>
                    <a:cubicBezTo>
                      <a:pt x="121" y="318"/>
                      <a:pt x="122" y="329"/>
                      <a:pt x="125" y="340"/>
                    </a:cubicBezTo>
                    <a:cubicBezTo>
                      <a:pt x="102" y="334"/>
                      <a:pt x="81" y="322"/>
                      <a:pt x="64" y="306"/>
                    </a:cubicBezTo>
                    <a:cubicBezTo>
                      <a:pt x="73" y="285"/>
                      <a:pt x="78" y="265"/>
                      <a:pt x="67" y="243"/>
                    </a:cubicBezTo>
                    <a:cubicBezTo>
                      <a:pt x="58" y="223"/>
                      <a:pt x="36" y="212"/>
                      <a:pt x="15" y="205"/>
                    </a:cubicBezTo>
                    <a:cubicBezTo>
                      <a:pt x="13" y="164"/>
                      <a:pt x="29" y="126"/>
                      <a:pt x="55" y="96"/>
                    </a:cubicBezTo>
                    <a:cubicBezTo>
                      <a:pt x="56" y="96"/>
                      <a:pt x="56" y="97"/>
                      <a:pt x="56" y="97"/>
                    </a:cubicBezTo>
                    <a:cubicBezTo>
                      <a:pt x="69" y="106"/>
                      <a:pt x="82" y="115"/>
                      <a:pt x="95" y="123"/>
                    </a:cubicBezTo>
                    <a:cubicBezTo>
                      <a:pt x="97" y="124"/>
                      <a:pt x="100" y="123"/>
                      <a:pt x="102" y="121"/>
                    </a:cubicBezTo>
                    <a:cubicBezTo>
                      <a:pt x="99" y="136"/>
                      <a:pt x="95" y="151"/>
                      <a:pt x="89" y="165"/>
                    </a:cubicBezTo>
                    <a:cubicBezTo>
                      <a:pt x="88" y="167"/>
                      <a:pt x="90" y="170"/>
                      <a:pt x="92" y="172"/>
                    </a:cubicBezTo>
                    <a:cubicBezTo>
                      <a:pt x="110" y="185"/>
                      <a:pt x="129" y="196"/>
                      <a:pt x="147" y="210"/>
                    </a:cubicBezTo>
                    <a:cubicBezTo>
                      <a:pt x="151" y="213"/>
                      <a:pt x="156" y="211"/>
                      <a:pt x="157" y="207"/>
                    </a:cubicBezTo>
                    <a:cubicBezTo>
                      <a:pt x="158" y="207"/>
                      <a:pt x="158" y="207"/>
                      <a:pt x="158" y="207"/>
                    </a:cubicBezTo>
                    <a:cubicBezTo>
                      <a:pt x="171" y="202"/>
                      <a:pt x="182" y="193"/>
                      <a:pt x="194" y="186"/>
                    </a:cubicBezTo>
                    <a:cubicBezTo>
                      <a:pt x="203" y="180"/>
                      <a:pt x="213" y="179"/>
                      <a:pt x="215" y="168"/>
                    </a:cubicBezTo>
                    <a:cubicBezTo>
                      <a:pt x="217" y="144"/>
                      <a:pt x="206" y="117"/>
                      <a:pt x="192" y="98"/>
                    </a:cubicBezTo>
                    <a:cubicBezTo>
                      <a:pt x="170" y="67"/>
                      <a:pt x="133" y="87"/>
                      <a:pt x="110" y="106"/>
                    </a:cubicBezTo>
                    <a:cubicBezTo>
                      <a:pt x="109" y="104"/>
                      <a:pt x="105" y="105"/>
                      <a:pt x="104" y="108"/>
                    </a:cubicBezTo>
                    <a:cubicBezTo>
                      <a:pt x="104" y="110"/>
                      <a:pt x="103" y="113"/>
                      <a:pt x="103" y="115"/>
                    </a:cubicBezTo>
                    <a:cubicBezTo>
                      <a:pt x="103" y="115"/>
                      <a:pt x="102" y="114"/>
                      <a:pt x="102" y="113"/>
                    </a:cubicBezTo>
                    <a:cubicBezTo>
                      <a:pt x="91" y="103"/>
                      <a:pt x="74" y="96"/>
                      <a:pt x="61" y="90"/>
                    </a:cubicBezTo>
                    <a:cubicBezTo>
                      <a:pt x="61" y="90"/>
                      <a:pt x="61" y="90"/>
                      <a:pt x="61" y="90"/>
                    </a:cubicBezTo>
                    <a:cubicBezTo>
                      <a:pt x="94" y="54"/>
                      <a:pt x="141" y="31"/>
                      <a:pt x="188" y="30"/>
                    </a:cubicBezTo>
                    <a:cubicBezTo>
                      <a:pt x="187" y="33"/>
                      <a:pt x="190" y="36"/>
                      <a:pt x="194" y="35"/>
                    </a:cubicBezTo>
                    <a:cubicBezTo>
                      <a:pt x="265" y="17"/>
                      <a:pt x="310" y="61"/>
                      <a:pt x="327" y="120"/>
                    </a:cubicBezTo>
                    <a:cubicBezTo>
                      <a:pt x="324" y="119"/>
                      <a:pt x="320" y="119"/>
                      <a:pt x="317" y="118"/>
                    </a:cubicBezTo>
                    <a:cubicBezTo>
                      <a:pt x="306" y="117"/>
                      <a:pt x="295" y="116"/>
                      <a:pt x="284" y="117"/>
                    </a:cubicBezTo>
                    <a:cubicBezTo>
                      <a:pt x="288" y="98"/>
                      <a:pt x="289" y="78"/>
                      <a:pt x="290" y="59"/>
                    </a:cubicBezTo>
                    <a:cubicBezTo>
                      <a:pt x="291" y="53"/>
                      <a:pt x="281" y="52"/>
                      <a:pt x="280" y="58"/>
                    </a:cubicBezTo>
                    <a:cubicBezTo>
                      <a:pt x="276" y="78"/>
                      <a:pt x="276" y="100"/>
                      <a:pt x="277" y="120"/>
                    </a:cubicBezTo>
                    <a:cubicBezTo>
                      <a:pt x="277" y="123"/>
                      <a:pt x="280" y="124"/>
                      <a:pt x="282" y="123"/>
                    </a:cubicBezTo>
                    <a:cubicBezTo>
                      <a:pt x="282" y="123"/>
                      <a:pt x="282" y="123"/>
                      <a:pt x="282" y="123"/>
                    </a:cubicBezTo>
                    <a:cubicBezTo>
                      <a:pt x="291" y="124"/>
                      <a:pt x="301" y="126"/>
                      <a:pt x="311" y="129"/>
                    </a:cubicBezTo>
                    <a:cubicBezTo>
                      <a:pt x="316" y="130"/>
                      <a:pt x="325" y="136"/>
                      <a:pt x="331" y="136"/>
                    </a:cubicBezTo>
                    <a:cubicBezTo>
                      <a:pt x="333" y="147"/>
                      <a:pt x="335" y="157"/>
                      <a:pt x="335" y="168"/>
                    </a:cubicBezTo>
                    <a:cubicBezTo>
                      <a:pt x="335" y="173"/>
                      <a:pt x="335" y="178"/>
                      <a:pt x="335" y="183"/>
                    </a:cubicBezTo>
                    <a:close/>
                    <a:moveTo>
                      <a:pt x="111" y="111"/>
                    </a:moveTo>
                    <a:cubicBezTo>
                      <a:pt x="120" y="107"/>
                      <a:pt x="133" y="101"/>
                      <a:pt x="145" y="98"/>
                    </a:cubicBezTo>
                    <a:cubicBezTo>
                      <a:pt x="130" y="111"/>
                      <a:pt x="115" y="127"/>
                      <a:pt x="107" y="146"/>
                    </a:cubicBezTo>
                    <a:cubicBezTo>
                      <a:pt x="110" y="135"/>
                      <a:pt x="111" y="123"/>
                      <a:pt x="111" y="111"/>
                    </a:cubicBezTo>
                    <a:close/>
                    <a:moveTo>
                      <a:pt x="136" y="121"/>
                    </a:moveTo>
                    <a:cubicBezTo>
                      <a:pt x="129" y="131"/>
                      <a:pt x="121" y="140"/>
                      <a:pt x="113" y="149"/>
                    </a:cubicBezTo>
                    <a:cubicBezTo>
                      <a:pt x="120" y="139"/>
                      <a:pt x="127" y="129"/>
                      <a:pt x="136" y="121"/>
                    </a:cubicBezTo>
                    <a:close/>
                    <a:moveTo>
                      <a:pt x="111" y="152"/>
                    </a:moveTo>
                    <a:cubicBezTo>
                      <a:pt x="111" y="153"/>
                      <a:pt x="110" y="153"/>
                      <a:pt x="110" y="154"/>
                    </a:cubicBezTo>
                    <a:cubicBezTo>
                      <a:pt x="104" y="161"/>
                      <a:pt x="113" y="170"/>
                      <a:pt x="120" y="164"/>
                    </a:cubicBezTo>
                    <a:cubicBezTo>
                      <a:pt x="129" y="156"/>
                      <a:pt x="137" y="147"/>
                      <a:pt x="146" y="138"/>
                    </a:cubicBezTo>
                    <a:cubicBezTo>
                      <a:pt x="142" y="146"/>
                      <a:pt x="138" y="153"/>
                      <a:pt x="133" y="160"/>
                    </a:cubicBezTo>
                    <a:cubicBezTo>
                      <a:pt x="128" y="167"/>
                      <a:pt x="138" y="175"/>
                      <a:pt x="144" y="169"/>
                    </a:cubicBezTo>
                    <a:cubicBezTo>
                      <a:pt x="146" y="167"/>
                      <a:pt x="149" y="164"/>
                      <a:pt x="151" y="162"/>
                    </a:cubicBezTo>
                    <a:cubicBezTo>
                      <a:pt x="151" y="163"/>
                      <a:pt x="150" y="164"/>
                      <a:pt x="150" y="165"/>
                    </a:cubicBezTo>
                    <a:cubicBezTo>
                      <a:pt x="147" y="171"/>
                      <a:pt x="153" y="179"/>
                      <a:pt x="160" y="175"/>
                    </a:cubicBezTo>
                    <a:cubicBezTo>
                      <a:pt x="168" y="169"/>
                      <a:pt x="176" y="162"/>
                      <a:pt x="183" y="154"/>
                    </a:cubicBezTo>
                    <a:cubicBezTo>
                      <a:pt x="190" y="147"/>
                      <a:pt x="180" y="138"/>
                      <a:pt x="173" y="144"/>
                    </a:cubicBezTo>
                    <a:cubicBezTo>
                      <a:pt x="172" y="144"/>
                      <a:pt x="172" y="144"/>
                      <a:pt x="172" y="144"/>
                    </a:cubicBezTo>
                    <a:cubicBezTo>
                      <a:pt x="173" y="142"/>
                      <a:pt x="174" y="139"/>
                      <a:pt x="175" y="137"/>
                    </a:cubicBezTo>
                    <a:cubicBezTo>
                      <a:pt x="178" y="130"/>
                      <a:pt x="168" y="125"/>
                      <a:pt x="163" y="130"/>
                    </a:cubicBezTo>
                    <a:cubicBezTo>
                      <a:pt x="163" y="130"/>
                      <a:pt x="163" y="130"/>
                      <a:pt x="162" y="130"/>
                    </a:cubicBezTo>
                    <a:cubicBezTo>
                      <a:pt x="163" y="126"/>
                      <a:pt x="163" y="122"/>
                      <a:pt x="163" y="118"/>
                    </a:cubicBezTo>
                    <a:cubicBezTo>
                      <a:pt x="163" y="112"/>
                      <a:pt x="158" y="110"/>
                      <a:pt x="153" y="111"/>
                    </a:cubicBezTo>
                    <a:cubicBezTo>
                      <a:pt x="155" y="108"/>
                      <a:pt x="156" y="105"/>
                      <a:pt x="156" y="102"/>
                    </a:cubicBezTo>
                    <a:cubicBezTo>
                      <a:pt x="157" y="99"/>
                      <a:pt x="156" y="98"/>
                      <a:pt x="154" y="96"/>
                    </a:cubicBezTo>
                    <a:cubicBezTo>
                      <a:pt x="164" y="95"/>
                      <a:pt x="172" y="96"/>
                      <a:pt x="179" y="102"/>
                    </a:cubicBezTo>
                    <a:cubicBezTo>
                      <a:pt x="193" y="117"/>
                      <a:pt x="201" y="140"/>
                      <a:pt x="202" y="159"/>
                    </a:cubicBezTo>
                    <a:cubicBezTo>
                      <a:pt x="203" y="172"/>
                      <a:pt x="163" y="189"/>
                      <a:pt x="153" y="195"/>
                    </a:cubicBezTo>
                    <a:cubicBezTo>
                      <a:pt x="152" y="195"/>
                      <a:pt x="151" y="196"/>
                      <a:pt x="150" y="197"/>
                    </a:cubicBezTo>
                    <a:cubicBezTo>
                      <a:pt x="135" y="185"/>
                      <a:pt x="119" y="175"/>
                      <a:pt x="103" y="164"/>
                    </a:cubicBezTo>
                    <a:cubicBezTo>
                      <a:pt x="104" y="159"/>
                      <a:pt x="106" y="155"/>
                      <a:pt x="107" y="150"/>
                    </a:cubicBezTo>
                    <a:cubicBezTo>
                      <a:pt x="107" y="152"/>
                      <a:pt x="110" y="153"/>
                      <a:pt x="111" y="15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7" name="Freeform 423"/>
              <p:cNvSpPr/>
              <p:nvPr/>
            </p:nvSpPr>
            <p:spPr bwMode="auto">
              <a:xfrm>
                <a:off x="4806" y="2891"/>
                <a:ext cx="141" cy="49"/>
              </a:xfrm>
              <a:custGeom>
                <a:avLst/>
                <a:gdLst>
                  <a:gd name="T0" fmla="*/ 62 w 70"/>
                  <a:gd name="T1" fmla="*/ 0 h 24"/>
                  <a:gd name="T2" fmla="*/ 44 w 70"/>
                  <a:gd name="T3" fmla="*/ 4 h 24"/>
                  <a:gd name="T4" fmla="*/ 22 w 70"/>
                  <a:gd name="T5" fmla="*/ 9 h 24"/>
                  <a:gd name="T6" fmla="*/ 6 w 70"/>
                  <a:gd name="T7" fmla="*/ 20 h 24"/>
                  <a:gd name="T8" fmla="*/ 30 w 70"/>
                  <a:gd name="T9" fmla="*/ 18 h 24"/>
                  <a:gd name="T10" fmla="*/ 66 w 70"/>
                  <a:gd name="T11" fmla="*/ 9 h 24"/>
                  <a:gd name="T12" fmla="*/ 62 w 70"/>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70" h="24">
                    <a:moveTo>
                      <a:pt x="62" y="0"/>
                    </a:moveTo>
                    <a:cubicBezTo>
                      <a:pt x="56" y="0"/>
                      <a:pt x="49" y="3"/>
                      <a:pt x="44" y="4"/>
                    </a:cubicBezTo>
                    <a:cubicBezTo>
                      <a:pt x="37" y="6"/>
                      <a:pt x="29" y="8"/>
                      <a:pt x="22" y="9"/>
                    </a:cubicBezTo>
                    <a:cubicBezTo>
                      <a:pt x="19" y="10"/>
                      <a:pt x="0" y="13"/>
                      <a:pt x="6" y="20"/>
                    </a:cubicBezTo>
                    <a:cubicBezTo>
                      <a:pt x="11" y="24"/>
                      <a:pt x="25" y="19"/>
                      <a:pt x="30" y="18"/>
                    </a:cubicBezTo>
                    <a:cubicBezTo>
                      <a:pt x="41" y="16"/>
                      <a:pt x="57" y="16"/>
                      <a:pt x="66" y="9"/>
                    </a:cubicBezTo>
                    <a:cubicBezTo>
                      <a:pt x="70" y="6"/>
                      <a:pt x="66" y="1"/>
                      <a:pt x="62"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8" name="Freeform 424"/>
              <p:cNvSpPr/>
              <p:nvPr/>
            </p:nvSpPr>
            <p:spPr bwMode="auto">
              <a:xfrm>
                <a:off x="4709" y="2716"/>
                <a:ext cx="32" cy="101"/>
              </a:xfrm>
              <a:custGeom>
                <a:avLst/>
                <a:gdLst>
                  <a:gd name="T0" fmla="*/ 14 w 16"/>
                  <a:gd name="T1" fmla="*/ 16 h 50"/>
                  <a:gd name="T2" fmla="*/ 8 w 16"/>
                  <a:gd name="T3" fmla="*/ 0 h 50"/>
                  <a:gd name="T4" fmla="*/ 2 w 16"/>
                  <a:gd name="T5" fmla="*/ 16 h 50"/>
                  <a:gd name="T6" fmla="*/ 6 w 16"/>
                  <a:gd name="T7" fmla="*/ 45 h 50"/>
                  <a:gd name="T8" fmla="*/ 15 w 16"/>
                  <a:gd name="T9" fmla="*/ 44 h 50"/>
                  <a:gd name="T10" fmla="*/ 14 w 16"/>
                  <a:gd name="T11" fmla="*/ 16 h 50"/>
                </a:gdLst>
                <a:ahLst/>
                <a:cxnLst>
                  <a:cxn ang="0">
                    <a:pos x="T0" y="T1"/>
                  </a:cxn>
                  <a:cxn ang="0">
                    <a:pos x="T2" y="T3"/>
                  </a:cxn>
                  <a:cxn ang="0">
                    <a:pos x="T4" y="T5"/>
                  </a:cxn>
                  <a:cxn ang="0">
                    <a:pos x="T6" y="T7"/>
                  </a:cxn>
                  <a:cxn ang="0">
                    <a:pos x="T8" y="T9"/>
                  </a:cxn>
                  <a:cxn ang="0">
                    <a:pos x="T10" y="T11"/>
                  </a:cxn>
                </a:cxnLst>
                <a:rect l="0" t="0" r="r" b="b"/>
                <a:pathLst>
                  <a:path w="16" h="50">
                    <a:moveTo>
                      <a:pt x="14" y="16"/>
                    </a:moveTo>
                    <a:cubicBezTo>
                      <a:pt x="14" y="11"/>
                      <a:pt x="16" y="0"/>
                      <a:pt x="8" y="0"/>
                    </a:cubicBezTo>
                    <a:cubicBezTo>
                      <a:pt x="0" y="0"/>
                      <a:pt x="2" y="11"/>
                      <a:pt x="2" y="16"/>
                    </a:cubicBezTo>
                    <a:cubicBezTo>
                      <a:pt x="2" y="25"/>
                      <a:pt x="3" y="36"/>
                      <a:pt x="6" y="45"/>
                    </a:cubicBezTo>
                    <a:cubicBezTo>
                      <a:pt x="7" y="50"/>
                      <a:pt x="16" y="49"/>
                      <a:pt x="15" y="44"/>
                    </a:cubicBezTo>
                    <a:cubicBezTo>
                      <a:pt x="14" y="34"/>
                      <a:pt x="14" y="25"/>
                      <a:pt x="14"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9" name="Freeform 425"/>
              <p:cNvSpPr/>
              <p:nvPr/>
            </p:nvSpPr>
            <p:spPr bwMode="auto">
              <a:xfrm>
                <a:off x="4481" y="3004"/>
                <a:ext cx="109" cy="73"/>
              </a:xfrm>
              <a:custGeom>
                <a:avLst/>
                <a:gdLst>
                  <a:gd name="T0" fmla="*/ 51 w 54"/>
                  <a:gd name="T1" fmla="*/ 3 h 36"/>
                  <a:gd name="T2" fmla="*/ 38 w 54"/>
                  <a:gd name="T3" fmla="*/ 6 h 36"/>
                  <a:gd name="T4" fmla="*/ 21 w 54"/>
                  <a:gd name="T5" fmla="*/ 16 h 36"/>
                  <a:gd name="T6" fmla="*/ 6 w 54"/>
                  <a:gd name="T7" fmla="*/ 25 h 36"/>
                  <a:gd name="T8" fmla="*/ 1 w 54"/>
                  <a:gd name="T9" fmla="*/ 30 h 36"/>
                  <a:gd name="T10" fmla="*/ 1 w 54"/>
                  <a:gd name="T11" fmla="*/ 32 h 36"/>
                  <a:gd name="T12" fmla="*/ 3 w 54"/>
                  <a:gd name="T13" fmla="*/ 35 h 36"/>
                  <a:gd name="T14" fmla="*/ 5 w 54"/>
                  <a:gd name="T15" fmla="*/ 36 h 36"/>
                  <a:gd name="T16" fmla="*/ 12 w 54"/>
                  <a:gd name="T17" fmla="*/ 33 h 36"/>
                  <a:gd name="T18" fmla="*/ 28 w 54"/>
                  <a:gd name="T19" fmla="*/ 25 h 36"/>
                  <a:gd name="T20" fmla="*/ 43 w 54"/>
                  <a:gd name="T21" fmla="*/ 18 h 36"/>
                  <a:gd name="T22" fmla="*/ 54 w 54"/>
                  <a:gd name="T23" fmla="*/ 10 h 36"/>
                  <a:gd name="T24" fmla="*/ 51 w 54"/>
                  <a:gd name="T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36">
                    <a:moveTo>
                      <a:pt x="51" y="3"/>
                    </a:moveTo>
                    <a:cubicBezTo>
                      <a:pt x="46" y="0"/>
                      <a:pt x="42" y="3"/>
                      <a:pt x="38" y="6"/>
                    </a:cubicBezTo>
                    <a:cubicBezTo>
                      <a:pt x="32" y="9"/>
                      <a:pt x="26" y="12"/>
                      <a:pt x="21" y="16"/>
                    </a:cubicBezTo>
                    <a:cubicBezTo>
                      <a:pt x="15" y="19"/>
                      <a:pt x="10" y="22"/>
                      <a:pt x="6" y="25"/>
                    </a:cubicBezTo>
                    <a:cubicBezTo>
                      <a:pt x="4" y="26"/>
                      <a:pt x="2" y="28"/>
                      <a:pt x="1" y="30"/>
                    </a:cubicBezTo>
                    <a:cubicBezTo>
                      <a:pt x="0" y="34"/>
                      <a:pt x="2" y="29"/>
                      <a:pt x="1" y="32"/>
                    </a:cubicBezTo>
                    <a:cubicBezTo>
                      <a:pt x="0" y="33"/>
                      <a:pt x="1" y="34"/>
                      <a:pt x="3" y="35"/>
                    </a:cubicBezTo>
                    <a:cubicBezTo>
                      <a:pt x="3" y="35"/>
                      <a:pt x="4" y="36"/>
                      <a:pt x="5" y="36"/>
                    </a:cubicBezTo>
                    <a:cubicBezTo>
                      <a:pt x="8" y="36"/>
                      <a:pt x="10" y="34"/>
                      <a:pt x="12" y="33"/>
                    </a:cubicBezTo>
                    <a:cubicBezTo>
                      <a:pt x="17" y="31"/>
                      <a:pt x="23" y="28"/>
                      <a:pt x="28" y="25"/>
                    </a:cubicBezTo>
                    <a:cubicBezTo>
                      <a:pt x="33" y="23"/>
                      <a:pt x="38" y="20"/>
                      <a:pt x="43" y="18"/>
                    </a:cubicBezTo>
                    <a:cubicBezTo>
                      <a:pt x="47" y="16"/>
                      <a:pt x="53" y="14"/>
                      <a:pt x="54" y="10"/>
                    </a:cubicBezTo>
                    <a:cubicBezTo>
                      <a:pt x="54" y="7"/>
                      <a:pt x="53" y="4"/>
                      <a:pt x="5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0" name="Freeform 426"/>
              <p:cNvSpPr/>
              <p:nvPr/>
            </p:nvSpPr>
            <p:spPr bwMode="auto">
              <a:xfrm>
                <a:off x="4695" y="3071"/>
                <a:ext cx="36" cy="119"/>
              </a:xfrm>
              <a:custGeom>
                <a:avLst/>
                <a:gdLst>
                  <a:gd name="T0" fmla="*/ 16 w 18"/>
                  <a:gd name="T1" fmla="*/ 29 h 59"/>
                  <a:gd name="T2" fmla="*/ 9 w 18"/>
                  <a:gd name="T3" fmla="*/ 4 h 59"/>
                  <a:gd name="T4" fmla="*/ 1 w 18"/>
                  <a:gd name="T5" fmla="*/ 6 h 59"/>
                  <a:gd name="T6" fmla="*/ 6 w 18"/>
                  <a:gd name="T7" fmla="*/ 28 h 59"/>
                  <a:gd name="T8" fmla="*/ 12 w 18"/>
                  <a:gd name="T9" fmla="*/ 56 h 59"/>
                  <a:gd name="T10" fmla="*/ 18 w 18"/>
                  <a:gd name="T11" fmla="*/ 55 h 59"/>
                  <a:gd name="T12" fmla="*/ 16 w 18"/>
                  <a:gd name="T13" fmla="*/ 29 h 59"/>
                </a:gdLst>
                <a:ahLst/>
                <a:cxnLst>
                  <a:cxn ang="0">
                    <a:pos x="T0" y="T1"/>
                  </a:cxn>
                  <a:cxn ang="0">
                    <a:pos x="T2" y="T3"/>
                  </a:cxn>
                  <a:cxn ang="0">
                    <a:pos x="T4" y="T5"/>
                  </a:cxn>
                  <a:cxn ang="0">
                    <a:pos x="T6" y="T7"/>
                  </a:cxn>
                  <a:cxn ang="0">
                    <a:pos x="T8" y="T9"/>
                  </a:cxn>
                  <a:cxn ang="0">
                    <a:pos x="T10" y="T11"/>
                  </a:cxn>
                  <a:cxn ang="0">
                    <a:pos x="T12" y="T13"/>
                  </a:cxn>
                </a:cxnLst>
                <a:rect l="0" t="0" r="r" b="b"/>
                <a:pathLst>
                  <a:path w="18" h="59">
                    <a:moveTo>
                      <a:pt x="16" y="29"/>
                    </a:moveTo>
                    <a:cubicBezTo>
                      <a:pt x="14" y="20"/>
                      <a:pt x="14" y="11"/>
                      <a:pt x="9" y="4"/>
                    </a:cubicBezTo>
                    <a:cubicBezTo>
                      <a:pt x="7" y="0"/>
                      <a:pt x="0" y="2"/>
                      <a:pt x="1" y="6"/>
                    </a:cubicBezTo>
                    <a:cubicBezTo>
                      <a:pt x="1" y="14"/>
                      <a:pt x="4" y="20"/>
                      <a:pt x="6" y="28"/>
                    </a:cubicBezTo>
                    <a:cubicBezTo>
                      <a:pt x="8" y="37"/>
                      <a:pt x="9" y="47"/>
                      <a:pt x="12" y="56"/>
                    </a:cubicBezTo>
                    <a:cubicBezTo>
                      <a:pt x="13" y="59"/>
                      <a:pt x="18" y="58"/>
                      <a:pt x="18" y="55"/>
                    </a:cubicBezTo>
                    <a:cubicBezTo>
                      <a:pt x="18" y="46"/>
                      <a:pt x="17" y="37"/>
                      <a:pt x="16"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1" name="Freeform 427"/>
              <p:cNvSpPr/>
              <p:nvPr/>
            </p:nvSpPr>
            <p:spPr bwMode="auto">
              <a:xfrm>
                <a:off x="4850" y="3152"/>
                <a:ext cx="77" cy="68"/>
              </a:xfrm>
              <a:custGeom>
                <a:avLst/>
                <a:gdLst>
                  <a:gd name="T0" fmla="*/ 31 w 38"/>
                  <a:gd name="T1" fmla="*/ 1 h 34"/>
                  <a:gd name="T2" fmla="*/ 23 w 38"/>
                  <a:gd name="T3" fmla="*/ 8 h 34"/>
                  <a:gd name="T4" fmla="*/ 15 w 38"/>
                  <a:gd name="T5" fmla="*/ 16 h 34"/>
                  <a:gd name="T6" fmla="*/ 7 w 38"/>
                  <a:gd name="T7" fmla="*/ 23 h 34"/>
                  <a:gd name="T8" fmla="*/ 5 w 38"/>
                  <a:gd name="T9" fmla="*/ 25 h 34"/>
                  <a:gd name="T10" fmla="*/ 1 w 38"/>
                  <a:gd name="T11" fmla="*/ 26 h 34"/>
                  <a:gd name="T12" fmla="*/ 4 w 38"/>
                  <a:gd name="T13" fmla="*/ 33 h 34"/>
                  <a:gd name="T14" fmla="*/ 14 w 38"/>
                  <a:gd name="T15" fmla="*/ 30 h 34"/>
                  <a:gd name="T16" fmla="*/ 28 w 38"/>
                  <a:gd name="T17" fmla="*/ 19 h 34"/>
                  <a:gd name="T18" fmla="*/ 38 w 38"/>
                  <a:gd name="T19" fmla="*/ 6 h 34"/>
                  <a:gd name="T20" fmla="*/ 31 w 38"/>
                  <a:gd name="T21"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34">
                    <a:moveTo>
                      <a:pt x="31" y="1"/>
                    </a:moveTo>
                    <a:cubicBezTo>
                      <a:pt x="27" y="2"/>
                      <a:pt x="25" y="5"/>
                      <a:pt x="23" y="8"/>
                    </a:cubicBezTo>
                    <a:cubicBezTo>
                      <a:pt x="21" y="10"/>
                      <a:pt x="18" y="13"/>
                      <a:pt x="15" y="16"/>
                    </a:cubicBezTo>
                    <a:cubicBezTo>
                      <a:pt x="13" y="19"/>
                      <a:pt x="10" y="21"/>
                      <a:pt x="7" y="23"/>
                    </a:cubicBezTo>
                    <a:cubicBezTo>
                      <a:pt x="7" y="24"/>
                      <a:pt x="6" y="24"/>
                      <a:pt x="5" y="25"/>
                    </a:cubicBezTo>
                    <a:cubicBezTo>
                      <a:pt x="4" y="24"/>
                      <a:pt x="2" y="24"/>
                      <a:pt x="1" y="26"/>
                    </a:cubicBezTo>
                    <a:cubicBezTo>
                      <a:pt x="0" y="28"/>
                      <a:pt x="0" y="32"/>
                      <a:pt x="4" y="33"/>
                    </a:cubicBezTo>
                    <a:cubicBezTo>
                      <a:pt x="7" y="34"/>
                      <a:pt x="11" y="32"/>
                      <a:pt x="14" y="30"/>
                    </a:cubicBezTo>
                    <a:cubicBezTo>
                      <a:pt x="19" y="27"/>
                      <a:pt x="23" y="23"/>
                      <a:pt x="28" y="19"/>
                    </a:cubicBezTo>
                    <a:cubicBezTo>
                      <a:pt x="32" y="16"/>
                      <a:pt x="38" y="12"/>
                      <a:pt x="38" y="6"/>
                    </a:cubicBezTo>
                    <a:cubicBezTo>
                      <a:pt x="38" y="2"/>
                      <a:pt x="34" y="0"/>
                      <a:pt x="3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2" name="Freeform 428"/>
              <p:cNvSpPr/>
              <p:nvPr/>
            </p:nvSpPr>
            <p:spPr bwMode="auto">
              <a:xfrm>
                <a:off x="5006" y="2855"/>
                <a:ext cx="0" cy="4"/>
              </a:xfrm>
              <a:custGeom>
                <a:avLst/>
                <a:gdLst>
                  <a:gd name="T0" fmla="*/ 0 h 2"/>
                  <a:gd name="T1" fmla="*/ 1 h 2"/>
                  <a:gd name="T2" fmla="*/ 2 h 2"/>
                  <a:gd name="T3" fmla="*/ 1 h 2"/>
                  <a:gd name="T4" fmla="*/ 0 h 2"/>
                </a:gdLst>
                <a:ahLst/>
                <a:cxnLst>
                  <a:cxn ang="0">
                    <a:pos x="0" y="T0"/>
                  </a:cxn>
                  <a:cxn ang="0">
                    <a:pos x="0" y="T1"/>
                  </a:cxn>
                  <a:cxn ang="0">
                    <a:pos x="0" y="T2"/>
                  </a:cxn>
                  <a:cxn ang="0">
                    <a:pos x="0" y="T3"/>
                  </a:cxn>
                  <a:cxn ang="0">
                    <a:pos x="0" y="T4"/>
                  </a:cxn>
                </a:cxnLst>
                <a:rect l="0" t="0" r="r" b="b"/>
                <a:pathLst>
                  <a:path h="2">
                    <a:moveTo>
                      <a:pt x="0" y="0"/>
                    </a:moveTo>
                    <a:cubicBezTo>
                      <a:pt x="0" y="1"/>
                      <a:pt x="0" y="1"/>
                      <a:pt x="0" y="1"/>
                    </a:cubicBezTo>
                    <a:cubicBezTo>
                      <a:pt x="0" y="1"/>
                      <a:pt x="0" y="1"/>
                      <a:pt x="0" y="2"/>
                    </a:cubicBezTo>
                    <a:cubicBezTo>
                      <a:pt x="0" y="2"/>
                      <a:pt x="0" y="2"/>
                      <a:pt x="0" y="1"/>
                    </a:cubicBezTo>
                    <a:cubicBezTo>
                      <a:pt x="0" y="1"/>
                      <a:pt x="0" y="0"/>
                      <a:pt x="0"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3" name="Freeform 429"/>
              <p:cNvSpPr/>
              <p:nvPr/>
            </p:nvSpPr>
            <p:spPr bwMode="auto">
              <a:xfrm>
                <a:off x="4961" y="2783"/>
                <a:ext cx="45" cy="88"/>
              </a:xfrm>
              <a:custGeom>
                <a:avLst/>
                <a:gdLst>
                  <a:gd name="T0" fmla="*/ 22 w 22"/>
                  <a:gd name="T1" fmla="*/ 36 h 44"/>
                  <a:gd name="T2" fmla="*/ 22 w 22"/>
                  <a:gd name="T3" fmla="*/ 36 h 44"/>
                  <a:gd name="T4" fmla="*/ 22 w 22"/>
                  <a:gd name="T5" fmla="*/ 35 h 44"/>
                  <a:gd name="T6" fmla="*/ 21 w 22"/>
                  <a:gd name="T7" fmla="*/ 29 h 44"/>
                  <a:gd name="T8" fmla="*/ 21 w 22"/>
                  <a:gd name="T9" fmla="*/ 20 h 44"/>
                  <a:gd name="T10" fmla="*/ 14 w 22"/>
                  <a:gd name="T11" fmla="*/ 14 h 44"/>
                  <a:gd name="T12" fmla="*/ 15 w 22"/>
                  <a:gd name="T13" fmla="*/ 10 h 44"/>
                  <a:gd name="T14" fmla="*/ 6 w 22"/>
                  <a:gd name="T15" fmla="*/ 4 h 44"/>
                  <a:gd name="T16" fmla="*/ 0 w 22"/>
                  <a:gd name="T17" fmla="*/ 23 h 44"/>
                  <a:gd name="T18" fmla="*/ 1 w 22"/>
                  <a:gd name="T19" fmla="*/ 25 h 44"/>
                  <a:gd name="T20" fmla="*/ 1 w 22"/>
                  <a:gd name="T21" fmla="*/ 33 h 44"/>
                  <a:gd name="T22" fmla="*/ 11 w 22"/>
                  <a:gd name="T23" fmla="*/ 38 h 44"/>
                  <a:gd name="T24" fmla="*/ 18 w 22"/>
                  <a:gd name="T25" fmla="*/ 42 h 44"/>
                  <a:gd name="T26" fmla="*/ 22 w 22"/>
                  <a:gd name="T27" fmla="*/ 38 h 44"/>
                  <a:gd name="T28" fmla="*/ 22 w 22"/>
                  <a:gd name="T29" fmla="*/ 37 h 44"/>
                  <a:gd name="T30" fmla="*/ 22 w 22"/>
                  <a:gd name="T31"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4">
                    <a:moveTo>
                      <a:pt x="22" y="36"/>
                    </a:moveTo>
                    <a:cubicBezTo>
                      <a:pt x="22" y="36"/>
                      <a:pt x="22" y="36"/>
                      <a:pt x="22" y="36"/>
                    </a:cubicBezTo>
                    <a:cubicBezTo>
                      <a:pt x="22" y="36"/>
                      <a:pt x="22" y="35"/>
                      <a:pt x="22" y="35"/>
                    </a:cubicBezTo>
                    <a:cubicBezTo>
                      <a:pt x="22" y="33"/>
                      <a:pt x="22" y="31"/>
                      <a:pt x="21" y="29"/>
                    </a:cubicBezTo>
                    <a:cubicBezTo>
                      <a:pt x="21" y="26"/>
                      <a:pt x="21" y="23"/>
                      <a:pt x="21" y="20"/>
                    </a:cubicBezTo>
                    <a:cubicBezTo>
                      <a:pt x="21" y="17"/>
                      <a:pt x="17" y="14"/>
                      <a:pt x="14" y="14"/>
                    </a:cubicBezTo>
                    <a:cubicBezTo>
                      <a:pt x="14" y="13"/>
                      <a:pt x="14" y="11"/>
                      <a:pt x="15" y="10"/>
                    </a:cubicBezTo>
                    <a:cubicBezTo>
                      <a:pt x="16" y="5"/>
                      <a:pt x="9" y="0"/>
                      <a:pt x="6" y="4"/>
                    </a:cubicBezTo>
                    <a:cubicBezTo>
                      <a:pt x="1" y="10"/>
                      <a:pt x="0" y="16"/>
                      <a:pt x="0" y="23"/>
                    </a:cubicBezTo>
                    <a:cubicBezTo>
                      <a:pt x="0" y="24"/>
                      <a:pt x="1" y="24"/>
                      <a:pt x="1" y="25"/>
                    </a:cubicBezTo>
                    <a:cubicBezTo>
                      <a:pt x="1" y="28"/>
                      <a:pt x="1" y="30"/>
                      <a:pt x="1" y="33"/>
                    </a:cubicBezTo>
                    <a:cubicBezTo>
                      <a:pt x="1" y="37"/>
                      <a:pt x="7" y="41"/>
                      <a:pt x="11" y="38"/>
                    </a:cubicBezTo>
                    <a:cubicBezTo>
                      <a:pt x="12" y="41"/>
                      <a:pt x="14" y="44"/>
                      <a:pt x="18" y="42"/>
                    </a:cubicBezTo>
                    <a:cubicBezTo>
                      <a:pt x="21" y="41"/>
                      <a:pt x="22" y="40"/>
                      <a:pt x="22" y="38"/>
                    </a:cubicBezTo>
                    <a:cubicBezTo>
                      <a:pt x="22" y="37"/>
                      <a:pt x="22" y="37"/>
                      <a:pt x="22" y="37"/>
                    </a:cubicBezTo>
                    <a:cubicBezTo>
                      <a:pt x="22" y="37"/>
                      <a:pt x="22" y="36"/>
                      <a:pt x="22" y="3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4" name="Freeform 430"/>
              <p:cNvSpPr>
                <a:spLocks noEditPoints="1"/>
              </p:cNvSpPr>
              <p:nvPr/>
            </p:nvSpPr>
            <p:spPr bwMode="auto">
              <a:xfrm>
                <a:off x="593" y="-784"/>
                <a:ext cx="371" cy="220"/>
              </a:xfrm>
              <a:custGeom>
                <a:avLst/>
                <a:gdLst>
                  <a:gd name="T0" fmla="*/ 182 w 184"/>
                  <a:gd name="T1" fmla="*/ 28 h 109"/>
                  <a:gd name="T2" fmla="*/ 145 w 184"/>
                  <a:gd name="T3" fmla="*/ 3 h 109"/>
                  <a:gd name="T4" fmla="*/ 143 w 184"/>
                  <a:gd name="T5" fmla="*/ 5 h 109"/>
                  <a:gd name="T6" fmla="*/ 142 w 184"/>
                  <a:gd name="T7" fmla="*/ 11 h 109"/>
                  <a:gd name="T8" fmla="*/ 123 w 184"/>
                  <a:gd name="T9" fmla="*/ 35 h 109"/>
                  <a:gd name="T10" fmla="*/ 131 w 184"/>
                  <a:gd name="T11" fmla="*/ 56 h 109"/>
                  <a:gd name="T12" fmla="*/ 113 w 184"/>
                  <a:gd name="T13" fmla="*/ 66 h 109"/>
                  <a:gd name="T14" fmla="*/ 111 w 184"/>
                  <a:gd name="T15" fmla="*/ 69 h 109"/>
                  <a:gd name="T16" fmla="*/ 107 w 184"/>
                  <a:gd name="T17" fmla="*/ 73 h 109"/>
                  <a:gd name="T18" fmla="*/ 94 w 184"/>
                  <a:gd name="T19" fmla="*/ 87 h 109"/>
                  <a:gd name="T20" fmla="*/ 82 w 184"/>
                  <a:gd name="T21" fmla="*/ 84 h 109"/>
                  <a:gd name="T22" fmla="*/ 76 w 184"/>
                  <a:gd name="T23" fmla="*/ 79 h 109"/>
                  <a:gd name="T24" fmla="*/ 73 w 184"/>
                  <a:gd name="T25" fmla="*/ 77 h 109"/>
                  <a:gd name="T26" fmla="*/ 93 w 184"/>
                  <a:gd name="T27" fmla="*/ 39 h 109"/>
                  <a:gd name="T28" fmla="*/ 93 w 184"/>
                  <a:gd name="T29" fmla="*/ 42 h 109"/>
                  <a:gd name="T30" fmla="*/ 83 w 184"/>
                  <a:gd name="T31" fmla="*/ 53 h 109"/>
                  <a:gd name="T32" fmla="*/ 91 w 184"/>
                  <a:gd name="T33" fmla="*/ 76 h 109"/>
                  <a:gd name="T34" fmla="*/ 97 w 184"/>
                  <a:gd name="T35" fmla="*/ 71 h 109"/>
                  <a:gd name="T36" fmla="*/ 93 w 184"/>
                  <a:gd name="T37" fmla="*/ 57 h 109"/>
                  <a:gd name="T38" fmla="*/ 97 w 184"/>
                  <a:gd name="T39" fmla="*/ 47 h 109"/>
                  <a:gd name="T40" fmla="*/ 99 w 184"/>
                  <a:gd name="T41" fmla="*/ 47 h 109"/>
                  <a:gd name="T42" fmla="*/ 108 w 184"/>
                  <a:gd name="T43" fmla="*/ 44 h 109"/>
                  <a:gd name="T44" fmla="*/ 121 w 184"/>
                  <a:gd name="T45" fmla="*/ 39 h 109"/>
                  <a:gd name="T46" fmla="*/ 118 w 184"/>
                  <a:gd name="T47" fmla="*/ 30 h 109"/>
                  <a:gd name="T48" fmla="*/ 105 w 184"/>
                  <a:gd name="T49" fmla="*/ 33 h 109"/>
                  <a:gd name="T50" fmla="*/ 101 w 184"/>
                  <a:gd name="T51" fmla="*/ 35 h 109"/>
                  <a:gd name="T52" fmla="*/ 69 w 184"/>
                  <a:gd name="T53" fmla="*/ 39 h 109"/>
                  <a:gd name="T54" fmla="*/ 60 w 184"/>
                  <a:gd name="T55" fmla="*/ 70 h 109"/>
                  <a:gd name="T56" fmla="*/ 60 w 184"/>
                  <a:gd name="T57" fmla="*/ 70 h 109"/>
                  <a:gd name="T58" fmla="*/ 4 w 184"/>
                  <a:gd name="T59" fmla="*/ 95 h 109"/>
                  <a:gd name="T60" fmla="*/ 10 w 184"/>
                  <a:gd name="T61" fmla="*/ 108 h 109"/>
                  <a:gd name="T62" fmla="*/ 77 w 184"/>
                  <a:gd name="T63" fmla="*/ 93 h 109"/>
                  <a:gd name="T64" fmla="*/ 78 w 184"/>
                  <a:gd name="T65" fmla="*/ 92 h 109"/>
                  <a:gd name="T66" fmla="*/ 117 w 184"/>
                  <a:gd name="T67" fmla="*/ 74 h 109"/>
                  <a:gd name="T68" fmla="*/ 117 w 184"/>
                  <a:gd name="T69" fmla="*/ 73 h 109"/>
                  <a:gd name="T70" fmla="*/ 140 w 184"/>
                  <a:gd name="T71" fmla="*/ 64 h 109"/>
                  <a:gd name="T72" fmla="*/ 141 w 184"/>
                  <a:gd name="T73" fmla="*/ 63 h 109"/>
                  <a:gd name="T74" fmla="*/ 157 w 184"/>
                  <a:gd name="T75" fmla="*/ 64 h 109"/>
                  <a:gd name="T76" fmla="*/ 182 w 184"/>
                  <a:gd name="T77" fmla="*/ 28 h 109"/>
                  <a:gd name="T78" fmla="*/ 63 w 184"/>
                  <a:gd name="T79" fmla="*/ 77 h 109"/>
                  <a:gd name="T80" fmla="*/ 64 w 184"/>
                  <a:gd name="T81" fmla="*/ 79 h 109"/>
                  <a:gd name="T82" fmla="*/ 66 w 184"/>
                  <a:gd name="T83" fmla="*/ 82 h 109"/>
                  <a:gd name="T84" fmla="*/ 46 w 184"/>
                  <a:gd name="T85" fmla="*/ 87 h 109"/>
                  <a:gd name="T86" fmla="*/ 63 w 184"/>
                  <a:gd name="T87" fmla="*/ 77 h 109"/>
                  <a:gd name="T88" fmla="*/ 166 w 184"/>
                  <a:gd name="T89" fmla="*/ 47 h 109"/>
                  <a:gd name="T90" fmla="*/ 135 w 184"/>
                  <a:gd name="T91" fmla="*/ 42 h 109"/>
                  <a:gd name="T92" fmla="*/ 141 w 184"/>
                  <a:gd name="T93" fmla="*/ 16 h 109"/>
                  <a:gd name="T94" fmla="*/ 142 w 184"/>
                  <a:gd name="T95" fmla="*/ 15 h 109"/>
                  <a:gd name="T96" fmla="*/ 165 w 184"/>
                  <a:gd name="T97" fmla="*/ 43 h 109"/>
                  <a:gd name="T98" fmla="*/ 167 w 184"/>
                  <a:gd name="T99" fmla="*/ 37 h 109"/>
                  <a:gd name="T100" fmla="*/ 148 w 184"/>
                  <a:gd name="T101" fmla="*/ 14 h 109"/>
                  <a:gd name="T102" fmla="*/ 166 w 184"/>
                  <a:gd name="T103" fmla="*/ 14 h 109"/>
                  <a:gd name="T104" fmla="*/ 166 w 184"/>
                  <a:gd name="T105" fmla="*/ 4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4" h="109">
                    <a:moveTo>
                      <a:pt x="182" y="28"/>
                    </a:moveTo>
                    <a:cubicBezTo>
                      <a:pt x="179" y="10"/>
                      <a:pt x="162" y="0"/>
                      <a:pt x="145" y="3"/>
                    </a:cubicBezTo>
                    <a:cubicBezTo>
                      <a:pt x="144" y="3"/>
                      <a:pt x="143" y="4"/>
                      <a:pt x="143" y="5"/>
                    </a:cubicBezTo>
                    <a:cubicBezTo>
                      <a:pt x="142" y="7"/>
                      <a:pt x="142" y="9"/>
                      <a:pt x="142" y="11"/>
                    </a:cubicBezTo>
                    <a:cubicBezTo>
                      <a:pt x="129" y="5"/>
                      <a:pt x="123" y="26"/>
                      <a:pt x="123" y="35"/>
                    </a:cubicBezTo>
                    <a:cubicBezTo>
                      <a:pt x="124" y="43"/>
                      <a:pt x="127" y="51"/>
                      <a:pt x="131" y="56"/>
                    </a:cubicBezTo>
                    <a:cubicBezTo>
                      <a:pt x="126" y="60"/>
                      <a:pt x="120" y="64"/>
                      <a:pt x="113" y="66"/>
                    </a:cubicBezTo>
                    <a:cubicBezTo>
                      <a:pt x="112" y="66"/>
                      <a:pt x="111" y="68"/>
                      <a:pt x="111" y="69"/>
                    </a:cubicBezTo>
                    <a:cubicBezTo>
                      <a:pt x="109" y="70"/>
                      <a:pt x="108" y="71"/>
                      <a:pt x="107" y="73"/>
                    </a:cubicBezTo>
                    <a:cubicBezTo>
                      <a:pt x="105" y="80"/>
                      <a:pt x="103" y="87"/>
                      <a:pt x="94" y="87"/>
                    </a:cubicBezTo>
                    <a:cubicBezTo>
                      <a:pt x="89" y="87"/>
                      <a:pt x="85" y="86"/>
                      <a:pt x="82" y="84"/>
                    </a:cubicBezTo>
                    <a:cubicBezTo>
                      <a:pt x="81" y="81"/>
                      <a:pt x="79" y="79"/>
                      <a:pt x="76" y="79"/>
                    </a:cubicBezTo>
                    <a:cubicBezTo>
                      <a:pt x="75" y="78"/>
                      <a:pt x="74" y="78"/>
                      <a:pt x="73" y="77"/>
                    </a:cubicBezTo>
                    <a:cubicBezTo>
                      <a:pt x="59" y="61"/>
                      <a:pt x="75" y="37"/>
                      <a:pt x="93" y="39"/>
                    </a:cubicBezTo>
                    <a:cubicBezTo>
                      <a:pt x="93" y="40"/>
                      <a:pt x="93" y="41"/>
                      <a:pt x="93" y="42"/>
                    </a:cubicBezTo>
                    <a:cubicBezTo>
                      <a:pt x="88" y="45"/>
                      <a:pt x="85" y="48"/>
                      <a:pt x="83" y="53"/>
                    </a:cubicBezTo>
                    <a:cubicBezTo>
                      <a:pt x="81" y="61"/>
                      <a:pt x="83" y="72"/>
                      <a:pt x="91" y="76"/>
                    </a:cubicBezTo>
                    <a:cubicBezTo>
                      <a:pt x="94" y="77"/>
                      <a:pt x="97" y="74"/>
                      <a:pt x="97" y="71"/>
                    </a:cubicBezTo>
                    <a:cubicBezTo>
                      <a:pt x="97" y="66"/>
                      <a:pt x="93" y="63"/>
                      <a:pt x="93" y="57"/>
                    </a:cubicBezTo>
                    <a:cubicBezTo>
                      <a:pt x="93" y="54"/>
                      <a:pt x="95" y="50"/>
                      <a:pt x="97" y="47"/>
                    </a:cubicBezTo>
                    <a:cubicBezTo>
                      <a:pt x="98" y="47"/>
                      <a:pt x="98" y="47"/>
                      <a:pt x="99" y="47"/>
                    </a:cubicBezTo>
                    <a:cubicBezTo>
                      <a:pt x="102" y="46"/>
                      <a:pt x="105" y="45"/>
                      <a:pt x="108" y="44"/>
                    </a:cubicBezTo>
                    <a:cubicBezTo>
                      <a:pt x="112" y="42"/>
                      <a:pt x="118" y="42"/>
                      <a:pt x="121" y="39"/>
                    </a:cubicBezTo>
                    <a:cubicBezTo>
                      <a:pt x="123" y="36"/>
                      <a:pt x="122" y="31"/>
                      <a:pt x="118" y="30"/>
                    </a:cubicBezTo>
                    <a:cubicBezTo>
                      <a:pt x="114" y="29"/>
                      <a:pt x="110" y="31"/>
                      <a:pt x="105" y="33"/>
                    </a:cubicBezTo>
                    <a:cubicBezTo>
                      <a:pt x="104" y="34"/>
                      <a:pt x="102" y="34"/>
                      <a:pt x="101" y="35"/>
                    </a:cubicBezTo>
                    <a:cubicBezTo>
                      <a:pt x="91" y="28"/>
                      <a:pt x="78" y="31"/>
                      <a:pt x="69" y="39"/>
                    </a:cubicBezTo>
                    <a:cubicBezTo>
                      <a:pt x="60" y="47"/>
                      <a:pt x="57" y="59"/>
                      <a:pt x="60" y="70"/>
                    </a:cubicBezTo>
                    <a:cubicBezTo>
                      <a:pt x="60" y="70"/>
                      <a:pt x="60" y="70"/>
                      <a:pt x="60" y="70"/>
                    </a:cubicBezTo>
                    <a:cubicBezTo>
                      <a:pt x="41" y="78"/>
                      <a:pt x="21" y="82"/>
                      <a:pt x="4" y="95"/>
                    </a:cubicBezTo>
                    <a:cubicBezTo>
                      <a:pt x="0" y="99"/>
                      <a:pt x="3" y="109"/>
                      <a:pt x="10" y="108"/>
                    </a:cubicBezTo>
                    <a:cubicBezTo>
                      <a:pt x="33" y="105"/>
                      <a:pt x="56" y="102"/>
                      <a:pt x="77" y="93"/>
                    </a:cubicBezTo>
                    <a:cubicBezTo>
                      <a:pt x="78" y="93"/>
                      <a:pt x="78" y="92"/>
                      <a:pt x="78" y="92"/>
                    </a:cubicBezTo>
                    <a:cubicBezTo>
                      <a:pt x="94" y="100"/>
                      <a:pt x="114" y="96"/>
                      <a:pt x="117" y="74"/>
                    </a:cubicBezTo>
                    <a:cubicBezTo>
                      <a:pt x="117" y="73"/>
                      <a:pt x="117" y="73"/>
                      <a:pt x="117" y="73"/>
                    </a:cubicBezTo>
                    <a:cubicBezTo>
                      <a:pt x="125" y="73"/>
                      <a:pt x="134" y="70"/>
                      <a:pt x="140" y="64"/>
                    </a:cubicBezTo>
                    <a:cubicBezTo>
                      <a:pt x="140" y="64"/>
                      <a:pt x="140" y="63"/>
                      <a:pt x="141" y="63"/>
                    </a:cubicBezTo>
                    <a:cubicBezTo>
                      <a:pt x="145" y="65"/>
                      <a:pt x="151" y="65"/>
                      <a:pt x="157" y="64"/>
                    </a:cubicBezTo>
                    <a:cubicBezTo>
                      <a:pt x="175" y="61"/>
                      <a:pt x="184" y="45"/>
                      <a:pt x="182" y="28"/>
                    </a:cubicBezTo>
                    <a:close/>
                    <a:moveTo>
                      <a:pt x="63" y="77"/>
                    </a:moveTo>
                    <a:cubicBezTo>
                      <a:pt x="63" y="78"/>
                      <a:pt x="63" y="79"/>
                      <a:pt x="64" y="79"/>
                    </a:cubicBezTo>
                    <a:cubicBezTo>
                      <a:pt x="64" y="80"/>
                      <a:pt x="65" y="81"/>
                      <a:pt x="66" y="82"/>
                    </a:cubicBezTo>
                    <a:cubicBezTo>
                      <a:pt x="59" y="84"/>
                      <a:pt x="53" y="85"/>
                      <a:pt x="46" y="87"/>
                    </a:cubicBezTo>
                    <a:cubicBezTo>
                      <a:pt x="52" y="84"/>
                      <a:pt x="58" y="81"/>
                      <a:pt x="63" y="77"/>
                    </a:cubicBezTo>
                    <a:close/>
                    <a:moveTo>
                      <a:pt x="166" y="47"/>
                    </a:moveTo>
                    <a:cubicBezTo>
                      <a:pt x="158" y="58"/>
                      <a:pt x="140" y="55"/>
                      <a:pt x="135" y="42"/>
                    </a:cubicBezTo>
                    <a:cubicBezTo>
                      <a:pt x="134" y="37"/>
                      <a:pt x="132" y="15"/>
                      <a:pt x="141" y="16"/>
                    </a:cubicBezTo>
                    <a:cubicBezTo>
                      <a:pt x="141" y="16"/>
                      <a:pt x="142" y="15"/>
                      <a:pt x="142" y="15"/>
                    </a:cubicBezTo>
                    <a:cubicBezTo>
                      <a:pt x="142" y="29"/>
                      <a:pt x="150" y="40"/>
                      <a:pt x="165" y="43"/>
                    </a:cubicBezTo>
                    <a:cubicBezTo>
                      <a:pt x="168" y="43"/>
                      <a:pt x="171" y="39"/>
                      <a:pt x="167" y="37"/>
                    </a:cubicBezTo>
                    <a:cubicBezTo>
                      <a:pt x="157" y="32"/>
                      <a:pt x="148" y="27"/>
                      <a:pt x="148" y="14"/>
                    </a:cubicBezTo>
                    <a:cubicBezTo>
                      <a:pt x="148" y="3"/>
                      <a:pt x="162" y="9"/>
                      <a:pt x="166" y="14"/>
                    </a:cubicBezTo>
                    <a:cubicBezTo>
                      <a:pt x="175" y="21"/>
                      <a:pt x="173" y="39"/>
                      <a:pt x="16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5" name="Freeform 431"/>
              <p:cNvSpPr>
                <a:spLocks noEditPoints="1"/>
              </p:cNvSpPr>
              <p:nvPr/>
            </p:nvSpPr>
            <p:spPr bwMode="auto">
              <a:xfrm>
                <a:off x="3001" y="-2024"/>
                <a:ext cx="885" cy="799"/>
              </a:xfrm>
              <a:custGeom>
                <a:avLst/>
                <a:gdLst>
                  <a:gd name="T0" fmla="*/ 424 w 439"/>
                  <a:gd name="T1" fmla="*/ 286 h 396"/>
                  <a:gd name="T2" fmla="*/ 286 w 439"/>
                  <a:gd name="T3" fmla="*/ 2 h 396"/>
                  <a:gd name="T4" fmla="*/ 29 w 439"/>
                  <a:gd name="T5" fmla="*/ 73 h 396"/>
                  <a:gd name="T6" fmla="*/ 26 w 439"/>
                  <a:gd name="T7" fmla="*/ 82 h 396"/>
                  <a:gd name="T8" fmla="*/ 13 w 439"/>
                  <a:gd name="T9" fmla="*/ 127 h 396"/>
                  <a:gd name="T10" fmla="*/ 12 w 439"/>
                  <a:gd name="T11" fmla="*/ 153 h 396"/>
                  <a:gd name="T12" fmla="*/ 35 w 439"/>
                  <a:gd name="T13" fmla="*/ 181 h 396"/>
                  <a:gd name="T14" fmla="*/ 53 w 439"/>
                  <a:gd name="T15" fmla="*/ 212 h 396"/>
                  <a:gd name="T16" fmla="*/ 75 w 439"/>
                  <a:gd name="T17" fmla="*/ 246 h 396"/>
                  <a:gd name="T18" fmla="*/ 95 w 439"/>
                  <a:gd name="T19" fmla="*/ 274 h 396"/>
                  <a:gd name="T20" fmla="*/ 108 w 439"/>
                  <a:gd name="T21" fmla="*/ 295 h 396"/>
                  <a:gd name="T22" fmla="*/ 128 w 439"/>
                  <a:gd name="T23" fmla="*/ 328 h 396"/>
                  <a:gd name="T24" fmla="*/ 192 w 439"/>
                  <a:gd name="T25" fmla="*/ 394 h 396"/>
                  <a:gd name="T26" fmla="*/ 437 w 439"/>
                  <a:gd name="T27" fmla="*/ 322 h 396"/>
                  <a:gd name="T28" fmla="*/ 13 w 439"/>
                  <a:gd name="T29" fmla="*/ 127 h 396"/>
                  <a:gd name="T30" fmla="*/ 39 w 439"/>
                  <a:gd name="T31" fmla="*/ 115 h 396"/>
                  <a:gd name="T32" fmla="*/ 26 w 439"/>
                  <a:gd name="T33" fmla="*/ 152 h 396"/>
                  <a:gd name="T34" fmla="*/ 35 w 439"/>
                  <a:gd name="T35" fmla="*/ 170 h 396"/>
                  <a:gd name="T36" fmla="*/ 49 w 439"/>
                  <a:gd name="T37" fmla="*/ 188 h 396"/>
                  <a:gd name="T38" fmla="*/ 72 w 439"/>
                  <a:gd name="T39" fmla="*/ 183 h 396"/>
                  <a:gd name="T40" fmla="*/ 66 w 439"/>
                  <a:gd name="T41" fmla="*/ 219 h 396"/>
                  <a:gd name="T42" fmla="*/ 77 w 439"/>
                  <a:gd name="T43" fmla="*/ 235 h 396"/>
                  <a:gd name="T44" fmla="*/ 100 w 439"/>
                  <a:gd name="T45" fmla="*/ 230 h 396"/>
                  <a:gd name="T46" fmla="*/ 122 w 439"/>
                  <a:gd name="T47" fmla="*/ 302 h 396"/>
                  <a:gd name="T48" fmla="*/ 137 w 439"/>
                  <a:gd name="T49" fmla="*/ 285 h 396"/>
                  <a:gd name="T50" fmla="*/ 154 w 439"/>
                  <a:gd name="T51" fmla="*/ 318 h 396"/>
                  <a:gd name="T52" fmla="*/ 137 w 439"/>
                  <a:gd name="T53" fmla="*/ 315 h 396"/>
                  <a:gd name="T54" fmla="*/ 154 w 439"/>
                  <a:gd name="T55" fmla="*/ 318 h 396"/>
                  <a:gd name="T56" fmla="*/ 174 w 439"/>
                  <a:gd name="T57" fmla="*/ 375 h 396"/>
                  <a:gd name="T58" fmla="*/ 173 w 439"/>
                  <a:gd name="T59" fmla="*/ 328 h 396"/>
                  <a:gd name="T60" fmla="*/ 185 w 439"/>
                  <a:gd name="T61" fmla="*/ 320 h 396"/>
                  <a:gd name="T62" fmla="*/ 211 w 439"/>
                  <a:gd name="T63" fmla="*/ 306 h 396"/>
                  <a:gd name="T64" fmla="*/ 162 w 439"/>
                  <a:gd name="T65" fmla="*/ 292 h 396"/>
                  <a:gd name="T66" fmla="*/ 196 w 439"/>
                  <a:gd name="T67" fmla="*/ 279 h 396"/>
                  <a:gd name="T68" fmla="*/ 136 w 439"/>
                  <a:gd name="T69" fmla="*/ 260 h 396"/>
                  <a:gd name="T70" fmla="*/ 124 w 439"/>
                  <a:gd name="T71" fmla="*/ 244 h 396"/>
                  <a:gd name="T72" fmla="*/ 142 w 439"/>
                  <a:gd name="T73" fmla="*/ 210 h 396"/>
                  <a:gd name="T74" fmla="*/ 106 w 439"/>
                  <a:gd name="T75" fmla="*/ 191 h 396"/>
                  <a:gd name="T76" fmla="*/ 72 w 439"/>
                  <a:gd name="T77" fmla="*/ 158 h 396"/>
                  <a:gd name="T78" fmla="*/ 63 w 439"/>
                  <a:gd name="T79" fmla="*/ 141 h 396"/>
                  <a:gd name="T80" fmla="*/ 77 w 439"/>
                  <a:gd name="T81" fmla="*/ 112 h 396"/>
                  <a:gd name="T82" fmla="*/ 67 w 439"/>
                  <a:gd name="T83" fmla="*/ 98 h 396"/>
                  <a:gd name="T84" fmla="*/ 155 w 439"/>
                  <a:gd name="T85" fmla="*/ 50 h 396"/>
                  <a:gd name="T86" fmla="*/ 336 w 439"/>
                  <a:gd name="T87" fmla="*/ 132 h 396"/>
                  <a:gd name="T88" fmla="*/ 203 w 439"/>
                  <a:gd name="T89" fmla="*/ 343 h 396"/>
                  <a:gd name="T90" fmla="*/ 185 w 439"/>
                  <a:gd name="T91" fmla="*/ 320 h 396"/>
                  <a:gd name="T92" fmla="*/ 193 w 439"/>
                  <a:gd name="T93" fmla="*/ 347 h 396"/>
                  <a:gd name="T94" fmla="*/ 196 w 439"/>
                  <a:gd name="T95" fmla="*/ 348 h 396"/>
                  <a:gd name="T96" fmla="*/ 414 w 439"/>
                  <a:gd name="T97" fmla="*/ 301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9" h="396">
                    <a:moveTo>
                      <a:pt x="437" y="322"/>
                    </a:moveTo>
                    <a:cubicBezTo>
                      <a:pt x="430" y="313"/>
                      <a:pt x="426" y="302"/>
                      <a:pt x="422" y="291"/>
                    </a:cubicBezTo>
                    <a:cubicBezTo>
                      <a:pt x="423" y="290"/>
                      <a:pt x="424" y="288"/>
                      <a:pt x="424" y="286"/>
                    </a:cubicBezTo>
                    <a:cubicBezTo>
                      <a:pt x="438" y="245"/>
                      <a:pt x="396" y="198"/>
                      <a:pt x="374" y="168"/>
                    </a:cubicBezTo>
                    <a:cubicBezTo>
                      <a:pt x="338" y="116"/>
                      <a:pt x="329" y="52"/>
                      <a:pt x="291" y="3"/>
                    </a:cubicBezTo>
                    <a:cubicBezTo>
                      <a:pt x="290" y="1"/>
                      <a:pt x="288" y="1"/>
                      <a:pt x="286" y="2"/>
                    </a:cubicBezTo>
                    <a:cubicBezTo>
                      <a:pt x="285" y="1"/>
                      <a:pt x="283" y="0"/>
                      <a:pt x="282" y="1"/>
                    </a:cubicBezTo>
                    <a:cubicBezTo>
                      <a:pt x="242" y="14"/>
                      <a:pt x="202" y="23"/>
                      <a:pt x="162" y="35"/>
                    </a:cubicBezTo>
                    <a:cubicBezTo>
                      <a:pt x="117" y="47"/>
                      <a:pt x="75" y="66"/>
                      <a:pt x="29" y="73"/>
                    </a:cubicBezTo>
                    <a:cubicBezTo>
                      <a:pt x="29" y="73"/>
                      <a:pt x="28" y="74"/>
                      <a:pt x="28" y="74"/>
                    </a:cubicBezTo>
                    <a:cubicBezTo>
                      <a:pt x="26" y="74"/>
                      <a:pt x="24" y="76"/>
                      <a:pt x="24" y="78"/>
                    </a:cubicBezTo>
                    <a:cubicBezTo>
                      <a:pt x="25" y="79"/>
                      <a:pt x="25" y="81"/>
                      <a:pt x="26" y="82"/>
                    </a:cubicBezTo>
                    <a:cubicBezTo>
                      <a:pt x="25" y="82"/>
                      <a:pt x="25" y="82"/>
                      <a:pt x="24" y="83"/>
                    </a:cubicBezTo>
                    <a:cubicBezTo>
                      <a:pt x="9" y="89"/>
                      <a:pt x="0" y="107"/>
                      <a:pt x="5" y="123"/>
                    </a:cubicBezTo>
                    <a:cubicBezTo>
                      <a:pt x="6" y="126"/>
                      <a:pt x="10" y="127"/>
                      <a:pt x="13" y="127"/>
                    </a:cubicBezTo>
                    <a:cubicBezTo>
                      <a:pt x="12" y="127"/>
                      <a:pt x="11" y="128"/>
                      <a:pt x="11" y="129"/>
                    </a:cubicBezTo>
                    <a:cubicBezTo>
                      <a:pt x="13" y="133"/>
                      <a:pt x="14" y="137"/>
                      <a:pt x="16" y="141"/>
                    </a:cubicBezTo>
                    <a:cubicBezTo>
                      <a:pt x="14" y="145"/>
                      <a:pt x="13" y="149"/>
                      <a:pt x="12" y="153"/>
                    </a:cubicBezTo>
                    <a:cubicBezTo>
                      <a:pt x="11" y="160"/>
                      <a:pt x="20" y="164"/>
                      <a:pt x="23" y="158"/>
                    </a:cubicBezTo>
                    <a:cubicBezTo>
                      <a:pt x="23" y="158"/>
                      <a:pt x="23" y="158"/>
                      <a:pt x="23" y="158"/>
                    </a:cubicBezTo>
                    <a:cubicBezTo>
                      <a:pt x="27" y="166"/>
                      <a:pt x="31" y="174"/>
                      <a:pt x="35" y="181"/>
                    </a:cubicBezTo>
                    <a:cubicBezTo>
                      <a:pt x="35" y="184"/>
                      <a:pt x="35" y="186"/>
                      <a:pt x="36" y="188"/>
                    </a:cubicBezTo>
                    <a:cubicBezTo>
                      <a:pt x="37" y="191"/>
                      <a:pt x="39" y="192"/>
                      <a:pt x="41" y="193"/>
                    </a:cubicBezTo>
                    <a:cubicBezTo>
                      <a:pt x="45" y="199"/>
                      <a:pt x="49" y="205"/>
                      <a:pt x="53" y="212"/>
                    </a:cubicBezTo>
                    <a:cubicBezTo>
                      <a:pt x="52" y="215"/>
                      <a:pt x="51" y="219"/>
                      <a:pt x="51" y="223"/>
                    </a:cubicBezTo>
                    <a:cubicBezTo>
                      <a:pt x="50" y="230"/>
                      <a:pt x="59" y="231"/>
                      <a:pt x="62" y="226"/>
                    </a:cubicBezTo>
                    <a:cubicBezTo>
                      <a:pt x="66" y="233"/>
                      <a:pt x="71" y="239"/>
                      <a:pt x="75" y="246"/>
                    </a:cubicBezTo>
                    <a:cubicBezTo>
                      <a:pt x="75" y="250"/>
                      <a:pt x="75" y="254"/>
                      <a:pt x="77" y="258"/>
                    </a:cubicBezTo>
                    <a:cubicBezTo>
                      <a:pt x="78" y="262"/>
                      <a:pt x="83" y="263"/>
                      <a:pt x="85" y="260"/>
                    </a:cubicBezTo>
                    <a:cubicBezTo>
                      <a:pt x="88" y="265"/>
                      <a:pt x="92" y="269"/>
                      <a:pt x="95" y="274"/>
                    </a:cubicBezTo>
                    <a:cubicBezTo>
                      <a:pt x="96" y="276"/>
                      <a:pt x="97" y="277"/>
                      <a:pt x="98" y="279"/>
                    </a:cubicBezTo>
                    <a:cubicBezTo>
                      <a:pt x="98" y="283"/>
                      <a:pt x="98" y="286"/>
                      <a:pt x="99" y="291"/>
                    </a:cubicBezTo>
                    <a:cubicBezTo>
                      <a:pt x="100" y="295"/>
                      <a:pt x="105" y="296"/>
                      <a:pt x="108" y="295"/>
                    </a:cubicBezTo>
                    <a:cubicBezTo>
                      <a:pt x="112" y="301"/>
                      <a:pt x="116" y="307"/>
                      <a:pt x="119" y="313"/>
                    </a:cubicBezTo>
                    <a:cubicBezTo>
                      <a:pt x="119" y="313"/>
                      <a:pt x="119" y="314"/>
                      <a:pt x="119" y="314"/>
                    </a:cubicBezTo>
                    <a:cubicBezTo>
                      <a:pt x="119" y="318"/>
                      <a:pt x="123" y="329"/>
                      <a:pt x="128" y="328"/>
                    </a:cubicBezTo>
                    <a:cubicBezTo>
                      <a:pt x="144" y="353"/>
                      <a:pt x="160" y="377"/>
                      <a:pt x="184" y="395"/>
                    </a:cubicBezTo>
                    <a:cubicBezTo>
                      <a:pt x="186" y="396"/>
                      <a:pt x="188" y="396"/>
                      <a:pt x="189" y="394"/>
                    </a:cubicBezTo>
                    <a:cubicBezTo>
                      <a:pt x="190" y="394"/>
                      <a:pt x="191" y="395"/>
                      <a:pt x="192" y="394"/>
                    </a:cubicBezTo>
                    <a:cubicBezTo>
                      <a:pt x="231" y="387"/>
                      <a:pt x="272" y="383"/>
                      <a:pt x="311" y="374"/>
                    </a:cubicBezTo>
                    <a:cubicBezTo>
                      <a:pt x="353" y="365"/>
                      <a:pt x="392" y="344"/>
                      <a:pt x="433" y="331"/>
                    </a:cubicBezTo>
                    <a:cubicBezTo>
                      <a:pt x="437" y="330"/>
                      <a:pt x="439" y="326"/>
                      <a:pt x="437" y="322"/>
                    </a:cubicBezTo>
                    <a:close/>
                    <a:moveTo>
                      <a:pt x="19" y="136"/>
                    </a:moveTo>
                    <a:cubicBezTo>
                      <a:pt x="17" y="133"/>
                      <a:pt x="16" y="131"/>
                      <a:pt x="15" y="128"/>
                    </a:cubicBezTo>
                    <a:cubicBezTo>
                      <a:pt x="15" y="127"/>
                      <a:pt x="14" y="126"/>
                      <a:pt x="13" y="127"/>
                    </a:cubicBezTo>
                    <a:cubicBezTo>
                      <a:pt x="14" y="126"/>
                      <a:pt x="16" y="125"/>
                      <a:pt x="16" y="123"/>
                    </a:cubicBezTo>
                    <a:cubicBezTo>
                      <a:pt x="19" y="112"/>
                      <a:pt x="21" y="103"/>
                      <a:pt x="32" y="99"/>
                    </a:cubicBezTo>
                    <a:cubicBezTo>
                      <a:pt x="34" y="104"/>
                      <a:pt x="37" y="110"/>
                      <a:pt x="39" y="115"/>
                    </a:cubicBezTo>
                    <a:cubicBezTo>
                      <a:pt x="30" y="120"/>
                      <a:pt x="23" y="127"/>
                      <a:pt x="19" y="136"/>
                    </a:cubicBezTo>
                    <a:close/>
                    <a:moveTo>
                      <a:pt x="35" y="170"/>
                    </a:moveTo>
                    <a:cubicBezTo>
                      <a:pt x="32" y="164"/>
                      <a:pt x="29" y="158"/>
                      <a:pt x="26" y="152"/>
                    </a:cubicBezTo>
                    <a:cubicBezTo>
                      <a:pt x="31" y="143"/>
                      <a:pt x="38" y="136"/>
                      <a:pt x="46" y="132"/>
                    </a:cubicBezTo>
                    <a:cubicBezTo>
                      <a:pt x="49" y="137"/>
                      <a:pt x="51" y="141"/>
                      <a:pt x="53" y="146"/>
                    </a:cubicBezTo>
                    <a:cubicBezTo>
                      <a:pt x="44" y="152"/>
                      <a:pt x="38" y="160"/>
                      <a:pt x="35" y="170"/>
                    </a:cubicBezTo>
                    <a:close/>
                    <a:moveTo>
                      <a:pt x="56" y="203"/>
                    </a:moveTo>
                    <a:cubicBezTo>
                      <a:pt x="53" y="199"/>
                      <a:pt x="50" y="195"/>
                      <a:pt x="48" y="191"/>
                    </a:cubicBezTo>
                    <a:cubicBezTo>
                      <a:pt x="48" y="190"/>
                      <a:pt x="48" y="189"/>
                      <a:pt x="49" y="188"/>
                    </a:cubicBezTo>
                    <a:cubicBezTo>
                      <a:pt x="51" y="179"/>
                      <a:pt x="52" y="170"/>
                      <a:pt x="61" y="164"/>
                    </a:cubicBezTo>
                    <a:cubicBezTo>
                      <a:pt x="61" y="163"/>
                      <a:pt x="61" y="163"/>
                      <a:pt x="61" y="163"/>
                    </a:cubicBezTo>
                    <a:cubicBezTo>
                      <a:pt x="65" y="170"/>
                      <a:pt x="68" y="176"/>
                      <a:pt x="72" y="183"/>
                    </a:cubicBezTo>
                    <a:cubicBezTo>
                      <a:pt x="65" y="188"/>
                      <a:pt x="59" y="196"/>
                      <a:pt x="56" y="203"/>
                    </a:cubicBezTo>
                    <a:close/>
                    <a:moveTo>
                      <a:pt x="77" y="235"/>
                    </a:moveTo>
                    <a:cubicBezTo>
                      <a:pt x="73" y="230"/>
                      <a:pt x="70" y="224"/>
                      <a:pt x="66" y="219"/>
                    </a:cubicBezTo>
                    <a:cubicBezTo>
                      <a:pt x="70" y="211"/>
                      <a:pt x="75" y="205"/>
                      <a:pt x="81" y="199"/>
                    </a:cubicBezTo>
                    <a:cubicBezTo>
                      <a:pt x="84" y="204"/>
                      <a:pt x="87" y="210"/>
                      <a:pt x="91" y="215"/>
                    </a:cubicBezTo>
                    <a:cubicBezTo>
                      <a:pt x="85" y="221"/>
                      <a:pt x="80" y="227"/>
                      <a:pt x="77" y="235"/>
                    </a:cubicBezTo>
                    <a:close/>
                    <a:moveTo>
                      <a:pt x="100" y="268"/>
                    </a:moveTo>
                    <a:cubicBezTo>
                      <a:pt x="96" y="262"/>
                      <a:pt x="92" y="256"/>
                      <a:pt x="88" y="250"/>
                    </a:cubicBezTo>
                    <a:cubicBezTo>
                      <a:pt x="91" y="242"/>
                      <a:pt x="95" y="235"/>
                      <a:pt x="100" y="230"/>
                    </a:cubicBezTo>
                    <a:cubicBezTo>
                      <a:pt x="104" y="237"/>
                      <a:pt x="109" y="244"/>
                      <a:pt x="113" y="251"/>
                    </a:cubicBezTo>
                    <a:cubicBezTo>
                      <a:pt x="107" y="255"/>
                      <a:pt x="103" y="261"/>
                      <a:pt x="100" y="268"/>
                    </a:cubicBezTo>
                    <a:close/>
                    <a:moveTo>
                      <a:pt x="122" y="302"/>
                    </a:moveTo>
                    <a:cubicBezTo>
                      <a:pt x="119" y="297"/>
                      <a:pt x="116" y="292"/>
                      <a:pt x="113" y="286"/>
                    </a:cubicBezTo>
                    <a:cubicBezTo>
                      <a:pt x="115" y="278"/>
                      <a:pt x="118" y="272"/>
                      <a:pt x="124" y="266"/>
                    </a:cubicBezTo>
                    <a:cubicBezTo>
                      <a:pt x="128" y="273"/>
                      <a:pt x="132" y="279"/>
                      <a:pt x="137" y="285"/>
                    </a:cubicBezTo>
                    <a:cubicBezTo>
                      <a:pt x="136" y="285"/>
                      <a:pt x="135" y="286"/>
                      <a:pt x="135" y="286"/>
                    </a:cubicBezTo>
                    <a:cubicBezTo>
                      <a:pt x="130" y="291"/>
                      <a:pt x="125" y="296"/>
                      <a:pt x="122" y="302"/>
                    </a:cubicBezTo>
                    <a:close/>
                    <a:moveTo>
                      <a:pt x="154" y="318"/>
                    </a:moveTo>
                    <a:cubicBezTo>
                      <a:pt x="149" y="325"/>
                      <a:pt x="147" y="334"/>
                      <a:pt x="147" y="342"/>
                    </a:cubicBezTo>
                    <a:cubicBezTo>
                      <a:pt x="143" y="336"/>
                      <a:pt x="138" y="329"/>
                      <a:pt x="134" y="322"/>
                    </a:cubicBezTo>
                    <a:cubicBezTo>
                      <a:pt x="135" y="320"/>
                      <a:pt x="136" y="317"/>
                      <a:pt x="137" y="315"/>
                    </a:cubicBezTo>
                    <a:cubicBezTo>
                      <a:pt x="140" y="310"/>
                      <a:pt x="144" y="305"/>
                      <a:pt x="149" y="301"/>
                    </a:cubicBezTo>
                    <a:cubicBezTo>
                      <a:pt x="152" y="305"/>
                      <a:pt x="155" y="309"/>
                      <a:pt x="158" y="313"/>
                    </a:cubicBezTo>
                    <a:cubicBezTo>
                      <a:pt x="157" y="314"/>
                      <a:pt x="155" y="316"/>
                      <a:pt x="154" y="318"/>
                    </a:cubicBezTo>
                    <a:close/>
                    <a:moveTo>
                      <a:pt x="183" y="347"/>
                    </a:moveTo>
                    <a:cubicBezTo>
                      <a:pt x="183" y="359"/>
                      <a:pt x="182" y="370"/>
                      <a:pt x="182" y="382"/>
                    </a:cubicBezTo>
                    <a:cubicBezTo>
                      <a:pt x="179" y="379"/>
                      <a:pt x="176" y="377"/>
                      <a:pt x="174" y="375"/>
                    </a:cubicBezTo>
                    <a:cubicBezTo>
                      <a:pt x="175" y="372"/>
                      <a:pt x="175" y="370"/>
                      <a:pt x="173" y="367"/>
                    </a:cubicBezTo>
                    <a:cubicBezTo>
                      <a:pt x="164" y="356"/>
                      <a:pt x="164" y="343"/>
                      <a:pt x="171" y="331"/>
                    </a:cubicBezTo>
                    <a:cubicBezTo>
                      <a:pt x="171" y="330"/>
                      <a:pt x="172" y="329"/>
                      <a:pt x="173" y="328"/>
                    </a:cubicBezTo>
                    <a:cubicBezTo>
                      <a:pt x="178" y="333"/>
                      <a:pt x="183" y="338"/>
                      <a:pt x="189" y="342"/>
                    </a:cubicBezTo>
                    <a:cubicBezTo>
                      <a:pt x="186" y="342"/>
                      <a:pt x="184" y="344"/>
                      <a:pt x="183" y="347"/>
                    </a:cubicBezTo>
                    <a:close/>
                    <a:moveTo>
                      <a:pt x="185" y="320"/>
                    </a:moveTo>
                    <a:cubicBezTo>
                      <a:pt x="185" y="320"/>
                      <a:pt x="185" y="320"/>
                      <a:pt x="185" y="320"/>
                    </a:cubicBezTo>
                    <a:cubicBezTo>
                      <a:pt x="192" y="318"/>
                      <a:pt x="198" y="322"/>
                      <a:pt x="205" y="320"/>
                    </a:cubicBezTo>
                    <a:cubicBezTo>
                      <a:pt x="211" y="318"/>
                      <a:pt x="214" y="312"/>
                      <a:pt x="211" y="306"/>
                    </a:cubicBezTo>
                    <a:cubicBezTo>
                      <a:pt x="205" y="295"/>
                      <a:pt x="190" y="296"/>
                      <a:pt x="179" y="299"/>
                    </a:cubicBezTo>
                    <a:cubicBezTo>
                      <a:pt x="176" y="299"/>
                      <a:pt x="173" y="301"/>
                      <a:pt x="170" y="302"/>
                    </a:cubicBezTo>
                    <a:cubicBezTo>
                      <a:pt x="168" y="299"/>
                      <a:pt x="165" y="295"/>
                      <a:pt x="162" y="292"/>
                    </a:cubicBezTo>
                    <a:cubicBezTo>
                      <a:pt x="164" y="291"/>
                      <a:pt x="166" y="291"/>
                      <a:pt x="167" y="290"/>
                    </a:cubicBezTo>
                    <a:cubicBezTo>
                      <a:pt x="175" y="288"/>
                      <a:pt x="181" y="292"/>
                      <a:pt x="188" y="293"/>
                    </a:cubicBezTo>
                    <a:cubicBezTo>
                      <a:pt x="196" y="293"/>
                      <a:pt x="199" y="285"/>
                      <a:pt x="196" y="279"/>
                    </a:cubicBezTo>
                    <a:cubicBezTo>
                      <a:pt x="191" y="269"/>
                      <a:pt x="176" y="268"/>
                      <a:pt x="167" y="270"/>
                    </a:cubicBezTo>
                    <a:cubicBezTo>
                      <a:pt x="160" y="271"/>
                      <a:pt x="155" y="273"/>
                      <a:pt x="149" y="276"/>
                    </a:cubicBezTo>
                    <a:cubicBezTo>
                      <a:pt x="145" y="271"/>
                      <a:pt x="140" y="265"/>
                      <a:pt x="136" y="260"/>
                    </a:cubicBezTo>
                    <a:cubicBezTo>
                      <a:pt x="144" y="257"/>
                      <a:pt x="153" y="258"/>
                      <a:pt x="162" y="261"/>
                    </a:cubicBezTo>
                    <a:cubicBezTo>
                      <a:pt x="173" y="265"/>
                      <a:pt x="178" y="246"/>
                      <a:pt x="167" y="242"/>
                    </a:cubicBezTo>
                    <a:cubicBezTo>
                      <a:pt x="154" y="237"/>
                      <a:pt x="138" y="238"/>
                      <a:pt x="124" y="244"/>
                    </a:cubicBezTo>
                    <a:cubicBezTo>
                      <a:pt x="120" y="237"/>
                      <a:pt x="115" y="231"/>
                      <a:pt x="110" y="224"/>
                    </a:cubicBezTo>
                    <a:cubicBezTo>
                      <a:pt x="117" y="222"/>
                      <a:pt x="124" y="222"/>
                      <a:pt x="133" y="226"/>
                    </a:cubicBezTo>
                    <a:cubicBezTo>
                      <a:pt x="143" y="231"/>
                      <a:pt x="152" y="217"/>
                      <a:pt x="142" y="210"/>
                    </a:cubicBezTo>
                    <a:cubicBezTo>
                      <a:pt x="129" y="201"/>
                      <a:pt x="113" y="202"/>
                      <a:pt x="101" y="208"/>
                    </a:cubicBezTo>
                    <a:cubicBezTo>
                      <a:pt x="97" y="203"/>
                      <a:pt x="94" y="197"/>
                      <a:pt x="91" y="192"/>
                    </a:cubicBezTo>
                    <a:cubicBezTo>
                      <a:pt x="95" y="190"/>
                      <a:pt x="100" y="190"/>
                      <a:pt x="106" y="191"/>
                    </a:cubicBezTo>
                    <a:cubicBezTo>
                      <a:pt x="115" y="194"/>
                      <a:pt x="121" y="183"/>
                      <a:pt x="115" y="177"/>
                    </a:cubicBezTo>
                    <a:cubicBezTo>
                      <a:pt x="106" y="168"/>
                      <a:pt x="92" y="170"/>
                      <a:pt x="82" y="176"/>
                    </a:cubicBezTo>
                    <a:cubicBezTo>
                      <a:pt x="78" y="170"/>
                      <a:pt x="75" y="164"/>
                      <a:pt x="72" y="158"/>
                    </a:cubicBezTo>
                    <a:cubicBezTo>
                      <a:pt x="76" y="157"/>
                      <a:pt x="81" y="157"/>
                      <a:pt x="86" y="159"/>
                    </a:cubicBezTo>
                    <a:cubicBezTo>
                      <a:pt x="99" y="162"/>
                      <a:pt x="104" y="144"/>
                      <a:pt x="92" y="140"/>
                    </a:cubicBezTo>
                    <a:cubicBezTo>
                      <a:pt x="82" y="136"/>
                      <a:pt x="72" y="137"/>
                      <a:pt x="63" y="141"/>
                    </a:cubicBezTo>
                    <a:cubicBezTo>
                      <a:pt x="61" y="137"/>
                      <a:pt x="59" y="133"/>
                      <a:pt x="57" y="129"/>
                    </a:cubicBezTo>
                    <a:cubicBezTo>
                      <a:pt x="61" y="129"/>
                      <a:pt x="66" y="129"/>
                      <a:pt x="71" y="130"/>
                    </a:cubicBezTo>
                    <a:cubicBezTo>
                      <a:pt x="84" y="133"/>
                      <a:pt x="88" y="116"/>
                      <a:pt x="77" y="112"/>
                    </a:cubicBezTo>
                    <a:cubicBezTo>
                      <a:pt x="66" y="108"/>
                      <a:pt x="56" y="108"/>
                      <a:pt x="47" y="111"/>
                    </a:cubicBezTo>
                    <a:cubicBezTo>
                      <a:pt x="45" y="106"/>
                      <a:pt x="43" y="102"/>
                      <a:pt x="41" y="97"/>
                    </a:cubicBezTo>
                    <a:cubicBezTo>
                      <a:pt x="50" y="96"/>
                      <a:pt x="58" y="99"/>
                      <a:pt x="67" y="98"/>
                    </a:cubicBezTo>
                    <a:cubicBezTo>
                      <a:pt x="76" y="98"/>
                      <a:pt x="79" y="86"/>
                      <a:pt x="71" y="82"/>
                    </a:cubicBezTo>
                    <a:cubicBezTo>
                      <a:pt x="69" y="80"/>
                      <a:pt x="66" y="79"/>
                      <a:pt x="63" y="78"/>
                    </a:cubicBezTo>
                    <a:cubicBezTo>
                      <a:pt x="94" y="72"/>
                      <a:pt x="125" y="60"/>
                      <a:pt x="155" y="50"/>
                    </a:cubicBezTo>
                    <a:cubicBezTo>
                      <a:pt x="198" y="37"/>
                      <a:pt x="245" y="31"/>
                      <a:pt x="286" y="12"/>
                    </a:cubicBezTo>
                    <a:cubicBezTo>
                      <a:pt x="287" y="12"/>
                      <a:pt x="287" y="11"/>
                      <a:pt x="288" y="11"/>
                    </a:cubicBezTo>
                    <a:cubicBezTo>
                      <a:pt x="306" y="50"/>
                      <a:pt x="317" y="93"/>
                      <a:pt x="336" y="132"/>
                    </a:cubicBezTo>
                    <a:cubicBezTo>
                      <a:pt x="357" y="174"/>
                      <a:pt x="392" y="208"/>
                      <a:pt x="410" y="253"/>
                    </a:cubicBezTo>
                    <a:cubicBezTo>
                      <a:pt x="429" y="300"/>
                      <a:pt x="372" y="308"/>
                      <a:pt x="339" y="313"/>
                    </a:cubicBezTo>
                    <a:cubicBezTo>
                      <a:pt x="293" y="319"/>
                      <a:pt x="249" y="342"/>
                      <a:pt x="203" y="343"/>
                    </a:cubicBezTo>
                    <a:cubicBezTo>
                      <a:pt x="202" y="343"/>
                      <a:pt x="202" y="343"/>
                      <a:pt x="202" y="343"/>
                    </a:cubicBezTo>
                    <a:cubicBezTo>
                      <a:pt x="201" y="343"/>
                      <a:pt x="201" y="343"/>
                      <a:pt x="201" y="343"/>
                    </a:cubicBezTo>
                    <a:cubicBezTo>
                      <a:pt x="196" y="335"/>
                      <a:pt x="190" y="328"/>
                      <a:pt x="185" y="320"/>
                    </a:cubicBezTo>
                    <a:close/>
                    <a:moveTo>
                      <a:pt x="320" y="361"/>
                    </a:moveTo>
                    <a:cubicBezTo>
                      <a:pt x="278" y="374"/>
                      <a:pt x="233" y="376"/>
                      <a:pt x="191" y="387"/>
                    </a:cubicBezTo>
                    <a:cubicBezTo>
                      <a:pt x="192" y="374"/>
                      <a:pt x="193" y="361"/>
                      <a:pt x="193" y="347"/>
                    </a:cubicBezTo>
                    <a:cubicBezTo>
                      <a:pt x="193" y="347"/>
                      <a:pt x="193" y="346"/>
                      <a:pt x="193" y="346"/>
                    </a:cubicBezTo>
                    <a:cubicBezTo>
                      <a:pt x="194" y="347"/>
                      <a:pt x="195" y="347"/>
                      <a:pt x="196" y="348"/>
                    </a:cubicBezTo>
                    <a:cubicBezTo>
                      <a:pt x="196" y="348"/>
                      <a:pt x="196" y="348"/>
                      <a:pt x="196" y="348"/>
                    </a:cubicBezTo>
                    <a:cubicBezTo>
                      <a:pt x="196" y="352"/>
                      <a:pt x="198" y="356"/>
                      <a:pt x="203" y="357"/>
                    </a:cubicBezTo>
                    <a:cubicBezTo>
                      <a:pt x="252" y="358"/>
                      <a:pt x="301" y="332"/>
                      <a:pt x="350" y="324"/>
                    </a:cubicBezTo>
                    <a:cubicBezTo>
                      <a:pt x="368" y="321"/>
                      <a:pt x="398" y="317"/>
                      <a:pt x="414" y="301"/>
                    </a:cubicBezTo>
                    <a:cubicBezTo>
                      <a:pt x="416" y="309"/>
                      <a:pt x="419" y="315"/>
                      <a:pt x="423" y="322"/>
                    </a:cubicBezTo>
                    <a:cubicBezTo>
                      <a:pt x="388" y="334"/>
                      <a:pt x="355" y="350"/>
                      <a:pt x="320" y="3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6" name="Freeform 432"/>
              <p:cNvSpPr>
                <a:spLocks noEditPoints="1"/>
              </p:cNvSpPr>
              <p:nvPr/>
            </p:nvSpPr>
            <p:spPr bwMode="auto">
              <a:xfrm>
                <a:off x="3689" y="-784"/>
                <a:ext cx="740" cy="563"/>
              </a:xfrm>
              <a:custGeom>
                <a:avLst/>
                <a:gdLst>
                  <a:gd name="T0" fmla="*/ 301 w 367"/>
                  <a:gd name="T1" fmla="*/ 100 h 279"/>
                  <a:gd name="T2" fmla="*/ 82 w 367"/>
                  <a:gd name="T3" fmla="*/ 87 h 279"/>
                  <a:gd name="T4" fmla="*/ 37 w 367"/>
                  <a:gd name="T5" fmla="*/ 91 h 279"/>
                  <a:gd name="T6" fmla="*/ 34 w 367"/>
                  <a:gd name="T7" fmla="*/ 108 h 279"/>
                  <a:gd name="T8" fmla="*/ 5 w 367"/>
                  <a:gd name="T9" fmla="*/ 119 h 279"/>
                  <a:gd name="T10" fmla="*/ 18 w 367"/>
                  <a:gd name="T11" fmla="*/ 144 h 279"/>
                  <a:gd name="T12" fmla="*/ 1 w 367"/>
                  <a:gd name="T13" fmla="*/ 162 h 279"/>
                  <a:gd name="T14" fmla="*/ 95 w 367"/>
                  <a:gd name="T15" fmla="*/ 215 h 279"/>
                  <a:gd name="T16" fmla="*/ 129 w 367"/>
                  <a:gd name="T17" fmla="*/ 275 h 279"/>
                  <a:gd name="T18" fmla="*/ 178 w 367"/>
                  <a:gd name="T19" fmla="*/ 261 h 279"/>
                  <a:gd name="T20" fmla="*/ 196 w 367"/>
                  <a:gd name="T21" fmla="*/ 236 h 279"/>
                  <a:gd name="T22" fmla="*/ 299 w 367"/>
                  <a:gd name="T23" fmla="*/ 193 h 279"/>
                  <a:gd name="T24" fmla="*/ 336 w 367"/>
                  <a:gd name="T25" fmla="*/ 155 h 279"/>
                  <a:gd name="T26" fmla="*/ 271 w 367"/>
                  <a:gd name="T27" fmla="*/ 65 h 279"/>
                  <a:gd name="T28" fmla="*/ 224 w 367"/>
                  <a:gd name="T29" fmla="*/ 168 h 279"/>
                  <a:gd name="T30" fmla="*/ 89 w 367"/>
                  <a:gd name="T31" fmla="*/ 137 h 279"/>
                  <a:gd name="T32" fmla="*/ 222 w 367"/>
                  <a:gd name="T33" fmla="*/ 181 h 279"/>
                  <a:gd name="T34" fmla="*/ 109 w 367"/>
                  <a:gd name="T35" fmla="*/ 179 h 279"/>
                  <a:gd name="T36" fmla="*/ 85 w 367"/>
                  <a:gd name="T37" fmla="*/ 182 h 279"/>
                  <a:gd name="T38" fmla="*/ 222 w 367"/>
                  <a:gd name="T39" fmla="*/ 181 h 279"/>
                  <a:gd name="T40" fmla="*/ 55 w 367"/>
                  <a:gd name="T41" fmla="*/ 188 h 279"/>
                  <a:gd name="T42" fmla="*/ 29 w 367"/>
                  <a:gd name="T43" fmla="*/ 151 h 279"/>
                  <a:gd name="T44" fmla="*/ 19 w 367"/>
                  <a:gd name="T45" fmla="*/ 128 h 279"/>
                  <a:gd name="T46" fmla="*/ 31 w 367"/>
                  <a:gd name="T47" fmla="*/ 122 h 279"/>
                  <a:gd name="T48" fmla="*/ 49 w 367"/>
                  <a:gd name="T49" fmla="*/ 96 h 279"/>
                  <a:gd name="T50" fmla="*/ 79 w 367"/>
                  <a:gd name="T51" fmla="*/ 98 h 279"/>
                  <a:gd name="T52" fmla="*/ 74 w 367"/>
                  <a:gd name="T53" fmla="*/ 145 h 279"/>
                  <a:gd name="T54" fmla="*/ 90 w 367"/>
                  <a:gd name="T55" fmla="*/ 209 h 279"/>
                  <a:gd name="T56" fmla="*/ 77 w 367"/>
                  <a:gd name="T57" fmla="*/ 199 h 279"/>
                  <a:gd name="T58" fmla="*/ 93 w 367"/>
                  <a:gd name="T59" fmla="*/ 208 h 279"/>
                  <a:gd name="T60" fmla="*/ 134 w 367"/>
                  <a:gd name="T61" fmla="*/ 264 h 279"/>
                  <a:gd name="T62" fmla="*/ 98 w 367"/>
                  <a:gd name="T63" fmla="*/ 195 h 279"/>
                  <a:gd name="T64" fmla="*/ 124 w 367"/>
                  <a:gd name="T65" fmla="*/ 196 h 279"/>
                  <a:gd name="T66" fmla="*/ 182 w 367"/>
                  <a:gd name="T67" fmla="*/ 211 h 279"/>
                  <a:gd name="T68" fmla="*/ 141 w 367"/>
                  <a:gd name="T69" fmla="*/ 271 h 279"/>
                  <a:gd name="T70" fmla="*/ 194 w 367"/>
                  <a:gd name="T71" fmla="*/ 212 h 279"/>
                  <a:gd name="T72" fmla="*/ 179 w 367"/>
                  <a:gd name="T73" fmla="*/ 241 h 279"/>
                  <a:gd name="T74" fmla="*/ 282 w 367"/>
                  <a:gd name="T75" fmla="*/ 222 h 279"/>
                  <a:gd name="T76" fmla="*/ 202 w 367"/>
                  <a:gd name="T77" fmla="*/ 228 h 279"/>
                  <a:gd name="T78" fmla="*/ 211 w 367"/>
                  <a:gd name="T79" fmla="*/ 212 h 279"/>
                  <a:gd name="T80" fmla="*/ 258 w 367"/>
                  <a:gd name="T81" fmla="*/ 217 h 279"/>
                  <a:gd name="T82" fmla="*/ 282 w 367"/>
                  <a:gd name="T83" fmla="*/ 222 h 279"/>
                  <a:gd name="T84" fmla="*/ 322 w 367"/>
                  <a:gd name="T85" fmla="*/ 153 h 279"/>
                  <a:gd name="T86" fmla="*/ 291 w 367"/>
                  <a:gd name="T87" fmla="*/ 183 h 279"/>
                  <a:gd name="T88" fmla="*/ 234 w 367"/>
                  <a:gd name="T89" fmla="*/ 190 h 279"/>
                  <a:gd name="T90" fmla="*/ 243 w 367"/>
                  <a:gd name="T91" fmla="*/ 177 h 279"/>
                  <a:gd name="T92" fmla="*/ 325 w 367"/>
                  <a:gd name="T93" fmla="*/ 110 h 279"/>
                  <a:gd name="T94" fmla="*/ 326 w 367"/>
                  <a:gd name="T95" fmla="*/ 145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67" h="279">
                    <a:moveTo>
                      <a:pt x="356" y="115"/>
                    </a:moveTo>
                    <a:cubicBezTo>
                      <a:pt x="344" y="95"/>
                      <a:pt x="322" y="94"/>
                      <a:pt x="301" y="100"/>
                    </a:cubicBezTo>
                    <a:cubicBezTo>
                      <a:pt x="300" y="89"/>
                      <a:pt x="295" y="77"/>
                      <a:pt x="287" y="65"/>
                    </a:cubicBezTo>
                    <a:cubicBezTo>
                      <a:pt x="242" y="0"/>
                      <a:pt x="110" y="18"/>
                      <a:pt x="82" y="87"/>
                    </a:cubicBezTo>
                    <a:cubicBezTo>
                      <a:pt x="75" y="80"/>
                      <a:pt x="65" y="74"/>
                      <a:pt x="56" y="75"/>
                    </a:cubicBezTo>
                    <a:cubicBezTo>
                      <a:pt x="39" y="78"/>
                      <a:pt x="47" y="83"/>
                      <a:pt x="37" y="91"/>
                    </a:cubicBezTo>
                    <a:cubicBezTo>
                      <a:pt x="32" y="95"/>
                      <a:pt x="37" y="103"/>
                      <a:pt x="42" y="101"/>
                    </a:cubicBezTo>
                    <a:cubicBezTo>
                      <a:pt x="35" y="103"/>
                      <a:pt x="37" y="99"/>
                      <a:pt x="34" y="108"/>
                    </a:cubicBezTo>
                    <a:cubicBezTo>
                      <a:pt x="34" y="110"/>
                      <a:pt x="33" y="112"/>
                      <a:pt x="32" y="114"/>
                    </a:cubicBezTo>
                    <a:cubicBezTo>
                      <a:pt x="23" y="114"/>
                      <a:pt x="14" y="117"/>
                      <a:pt x="5" y="119"/>
                    </a:cubicBezTo>
                    <a:cubicBezTo>
                      <a:pt x="0" y="120"/>
                      <a:pt x="0" y="127"/>
                      <a:pt x="4" y="129"/>
                    </a:cubicBezTo>
                    <a:cubicBezTo>
                      <a:pt x="10" y="133"/>
                      <a:pt x="14" y="139"/>
                      <a:pt x="18" y="144"/>
                    </a:cubicBezTo>
                    <a:cubicBezTo>
                      <a:pt x="13" y="147"/>
                      <a:pt x="8" y="150"/>
                      <a:pt x="4" y="153"/>
                    </a:cubicBezTo>
                    <a:cubicBezTo>
                      <a:pt x="0" y="155"/>
                      <a:pt x="0" y="158"/>
                      <a:pt x="1" y="162"/>
                    </a:cubicBezTo>
                    <a:cubicBezTo>
                      <a:pt x="11" y="184"/>
                      <a:pt x="26" y="199"/>
                      <a:pt x="49" y="201"/>
                    </a:cubicBezTo>
                    <a:cubicBezTo>
                      <a:pt x="52" y="225"/>
                      <a:pt x="76" y="233"/>
                      <a:pt x="95" y="215"/>
                    </a:cubicBezTo>
                    <a:cubicBezTo>
                      <a:pt x="95" y="214"/>
                      <a:pt x="96" y="213"/>
                      <a:pt x="96" y="213"/>
                    </a:cubicBezTo>
                    <a:cubicBezTo>
                      <a:pt x="107" y="233"/>
                      <a:pt x="118" y="254"/>
                      <a:pt x="129" y="275"/>
                    </a:cubicBezTo>
                    <a:cubicBezTo>
                      <a:pt x="131" y="279"/>
                      <a:pt x="135" y="278"/>
                      <a:pt x="137" y="276"/>
                    </a:cubicBezTo>
                    <a:cubicBezTo>
                      <a:pt x="153" y="279"/>
                      <a:pt x="166" y="273"/>
                      <a:pt x="178" y="261"/>
                    </a:cubicBezTo>
                    <a:cubicBezTo>
                      <a:pt x="184" y="254"/>
                      <a:pt x="190" y="246"/>
                      <a:pt x="195" y="238"/>
                    </a:cubicBezTo>
                    <a:cubicBezTo>
                      <a:pt x="195" y="237"/>
                      <a:pt x="196" y="237"/>
                      <a:pt x="196" y="236"/>
                    </a:cubicBezTo>
                    <a:cubicBezTo>
                      <a:pt x="220" y="245"/>
                      <a:pt x="248" y="247"/>
                      <a:pt x="273" y="242"/>
                    </a:cubicBezTo>
                    <a:cubicBezTo>
                      <a:pt x="295" y="238"/>
                      <a:pt x="316" y="214"/>
                      <a:pt x="299" y="193"/>
                    </a:cubicBezTo>
                    <a:cubicBezTo>
                      <a:pt x="310" y="191"/>
                      <a:pt x="323" y="193"/>
                      <a:pt x="333" y="186"/>
                    </a:cubicBezTo>
                    <a:cubicBezTo>
                      <a:pt x="343" y="179"/>
                      <a:pt x="340" y="165"/>
                      <a:pt x="336" y="155"/>
                    </a:cubicBezTo>
                    <a:cubicBezTo>
                      <a:pt x="352" y="149"/>
                      <a:pt x="367" y="134"/>
                      <a:pt x="356" y="115"/>
                    </a:cubicBezTo>
                    <a:close/>
                    <a:moveTo>
                      <a:pt x="271" y="65"/>
                    </a:moveTo>
                    <a:cubicBezTo>
                      <a:pt x="288" y="82"/>
                      <a:pt x="294" y="109"/>
                      <a:pt x="287" y="131"/>
                    </a:cubicBezTo>
                    <a:cubicBezTo>
                      <a:pt x="280" y="157"/>
                      <a:pt x="247" y="165"/>
                      <a:pt x="224" y="168"/>
                    </a:cubicBezTo>
                    <a:cubicBezTo>
                      <a:pt x="181" y="174"/>
                      <a:pt x="123" y="166"/>
                      <a:pt x="87" y="140"/>
                    </a:cubicBezTo>
                    <a:cubicBezTo>
                      <a:pt x="88" y="139"/>
                      <a:pt x="89" y="138"/>
                      <a:pt x="89" y="137"/>
                    </a:cubicBezTo>
                    <a:cubicBezTo>
                      <a:pt x="77" y="42"/>
                      <a:pt x="211" y="6"/>
                      <a:pt x="271" y="65"/>
                    </a:cubicBezTo>
                    <a:close/>
                    <a:moveTo>
                      <a:pt x="222" y="181"/>
                    </a:moveTo>
                    <a:cubicBezTo>
                      <a:pt x="209" y="214"/>
                      <a:pt x="166" y="195"/>
                      <a:pt x="139" y="186"/>
                    </a:cubicBezTo>
                    <a:cubicBezTo>
                      <a:pt x="129" y="184"/>
                      <a:pt x="119" y="180"/>
                      <a:pt x="109" y="179"/>
                    </a:cubicBezTo>
                    <a:cubicBezTo>
                      <a:pt x="106" y="179"/>
                      <a:pt x="102" y="178"/>
                      <a:pt x="98" y="179"/>
                    </a:cubicBezTo>
                    <a:cubicBezTo>
                      <a:pt x="94" y="180"/>
                      <a:pt x="89" y="181"/>
                      <a:pt x="85" y="182"/>
                    </a:cubicBezTo>
                    <a:cubicBezTo>
                      <a:pt x="72" y="168"/>
                      <a:pt x="71" y="157"/>
                      <a:pt x="80" y="149"/>
                    </a:cubicBezTo>
                    <a:cubicBezTo>
                      <a:pt x="118" y="178"/>
                      <a:pt x="174" y="187"/>
                      <a:pt x="222" y="181"/>
                    </a:cubicBezTo>
                    <a:close/>
                    <a:moveTo>
                      <a:pt x="56" y="189"/>
                    </a:moveTo>
                    <a:cubicBezTo>
                      <a:pt x="56" y="189"/>
                      <a:pt x="56" y="188"/>
                      <a:pt x="55" y="188"/>
                    </a:cubicBezTo>
                    <a:cubicBezTo>
                      <a:pt x="35" y="189"/>
                      <a:pt x="23" y="177"/>
                      <a:pt x="15" y="160"/>
                    </a:cubicBezTo>
                    <a:cubicBezTo>
                      <a:pt x="19" y="157"/>
                      <a:pt x="24" y="154"/>
                      <a:pt x="29" y="151"/>
                    </a:cubicBezTo>
                    <a:cubicBezTo>
                      <a:pt x="33" y="149"/>
                      <a:pt x="32" y="145"/>
                      <a:pt x="30" y="142"/>
                    </a:cubicBezTo>
                    <a:cubicBezTo>
                      <a:pt x="26" y="137"/>
                      <a:pt x="23" y="132"/>
                      <a:pt x="19" y="128"/>
                    </a:cubicBezTo>
                    <a:cubicBezTo>
                      <a:pt x="19" y="128"/>
                      <a:pt x="19" y="127"/>
                      <a:pt x="19" y="127"/>
                    </a:cubicBezTo>
                    <a:cubicBezTo>
                      <a:pt x="26" y="126"/>
                      <a:pt x="34" y="128"/>
                      <a:pt x="31" y="122"/>
                    </a:cubicBezTo>
                    <a:cubicBezTo>
                      <a:pt x="33" y="127"/>
                      <a:pt x="40" y="125"/>
                      <a:pt x="41" y="121"/>
                    </a:cubicBezTo>
                    <a:cubicBezTo>
                      <a:pt x="44" y="114"/>
                      <a:pt x="50" y="104"/>
                      <a:pt x="49" y="96"/>
                    </a:cubicBezTo>
                    <a:cubicBezTo>
                      <a:pt x="51" y="93"/>
                      <a:pt x="52" y="91"/>
                      <a:pt x="52" y="87"/>
                    </a:cubicBezTo>
                    <a:cubicBezTo>
                      <a:pt x="52" y="84"/>
                      <a:pt x="69" y="93"/>
                      <a:pt x="79" y="98"/>
                    </a:cubicBezTo>
                    <a:cubicBezTo>
                      <a:pt x="76" y="110"/>
                      <a:pt x="77" y="122"/>
                      <a:pt x="80" y="136"/>
                    </a:cubicBezTo>
                    <a:cubicBezTo>
                      <a:pt x="75" y="136"/>
                      <a:pt x="71" y="141"/>
                      <a:pt x="74" y="145"/>
                    </a:cubicBezTo>
                    <a:cubicBezTo>
                      <a:pt x="55" y="150"/>
                      <a:pt x="47" y="171"/>
                      <a:pt x="56" y="189"/>
                    </a:cubicBezTo>
                    <a:close/>
                    <a:moveTo>
                      <a:pt x="90" y="209"/>
                    </a:moveTo>
                    <a:cubicBezTo>
                      <a:pt x="79" y="218"/>
                      <a:pt x="70" y="214"/>
                      <a:pt x="62" y="196"/>
                    </a:cubicBezTo>
                    <a:cubicBezTo>
                      <a:pt x="67" y="199"/>
                      <a:pt x="72" y="200"/>
                      <a:pt x="77" y="199"/>
                    </a:cubicBezTo>
                    <a:cubicBezTo>
                      <a:pt x="81" y="198"/>
                      <a:pt x="84" y="198"/>
                      <a:pt x="87" y="197"/>
                    </a:cubicBezTo>
                    <a:cubicBezTo>
                      <a:pt x="89" y="201"/>
                      <a:pt x="91" y="205"/>
                      <a:pt x="93" y="208"/>
                    </a:cubicBezTo>
                    <a:cubicBezTo>
                      <a:pt x="92" y="208"/>
                      <a:pt x="91" y="208"/>
                      <a:pt x="90" y="209"/>
                    </a:cubicBezTo>
                    <a:close/>
                    <a:moveTo>
                      <a:pt x="134" y="264"/>
                    </a:moveTo>
                    <a:cubicBezTo>
                      <a:pt x="122" y="240"/>
                      <a:pt x="108" y="218"/>
                      <a:pt x="93" y="196"/>
                    </a:cubicBezTo>
                    <a:cubicBezTo>
                      <a:pt x="95" y="195"/>
                      <a:pt x="97" y="195"/>
                      <a:pt x="98" y="195"/>
                    </a:cubicBezTo>
                    <a:cubicBezTo>
                      <a:pt x="102" y="200"/>
                      <a:pt x="107" y="205"/>
                      <a:pt x="113" y="204"/>
                    </a:cubicBezTo>
                    <a:cubicBezTo>
                      <a:pt x="118" y="203"/>
                      <a:pt x="122" y="200"/>
                      <a:pt x="124" y="196"/>
                    </a:cubicBezTo>
                    <a:cubicBezTo>
                      <a:pt x="124" y="196"/>
                      <a:pt x="124" y="196"/>
                      <a:pt x="125" y="196"/>
                    </a:cubicBezTo>
                    <a:cubicBezTo>
                      <a:pt x="135" y="199"/>
                      <a:pt x="159" y="207"/>
                      <a:pt x="182" y="211"/>
                    </a:cubicBezTo>
                    <a:cubicBezTo>
                      <a:pt x="162" y="224"/>
                      <a:pt x="148" y="244"/>
                      <a:pt x="134" y="264"/>
                    </a:cubicBezTo>
                    <a:close/>
                    <a:moveTo>
                      <a:pt x="141" y="271"/>
                    </a:moveTo>
                    <a:cubicBezTo>
                      <a:pt x="156" y="251"/>
                      <a:pt x="171" y="231"/>
                      <a:pt x="192" y="216"/>
                    </a:cubicBezTo>
                    <a:cubicBezTo>
                      <a:pt x="193" y="215"/>
                      <a:pt x="194" y="214"/>
                      <a:pt x="194" y="212"/>
                    </a:cubicBezTo>
                    <a:cubicBezTo>
                      <a:pt x="195" y="212"/>
                      <a:pt x="197" y="212"/>
                      <a:pt x="198" y="212"/>
                    </a:cubicBezTo>
                    <a:cubicBezTo>
                      <a:pt x="190" y="220"/>
                      <a:pt x="185" y="233"/>
                      <a:pt x="179" y="241"/>
                    </a:cubicBezTo>
                    <a:cubicBezTo>
                      <a:pt x="170" y="254"/>
                      <a:pt x="158" y="269"/>
                      <a:pt x="141" y="271"/>
                    </a:cubicBezTo>
                    <a:close/>
                    <a:moveTo>
                      <a:pt x="282" y="222"/>
                    </a:moveTo>
                    <a:cubicBezTo>
                      <a:pt x="274" y="228"/>
                      <a:pt x="262" y="229"/>
                      <a:pt x="253" y="230"/>
                    </a:cubicBezTo>
                    <a:cubicBezTo>
                      <a:pt x="236" y="231"/>
                      <a:pt x="219" y="230"/>
                      <a:pt x="202" y="228"/>
                    </a:cubicBezTo>
                    <a:cubicBezTo>
                      <a:pt x="205" y="224"/>
                      <a:pt x="209" y="218"/>
                      <a:pt x="211" y="213"/>
                    </a:cubicBezTo>
                    <a:cubicBezTo>
                      <a:pt x="211" y="213"/>
                      <a:pt x="211" y="212"/>
                      <a:pt x="211" y="212"/>
                    </a:cubicBezTo>
                    <a:cubicBezTo>
                      <a:pt x="222" y="210"/>
                      <a:pt x="230" y="205"/>
                      <a:pt x="233" y="195"/>
                    </a:cubicBezTo>
                    <a:cubicBezTo>
                      <a:pt x="238" y="206"/>
                      <a:pt x="244" y="218"/>
                      <a:pt x="258" y="217"/>
                    </a:cubicBezTo>
                    <a:cubicBezTo>
                      <a:pt x="270" y="217"/>
                      <a:pt x="278" y="205"/>
                      <a:pt x="287" y="198"/>
                    </a:cubicBezTo>
                    <a:cubicBezTo>
                      <a:pt x="287" y="208"/>
                      <a:pt x="291" y="216"/>
                      <a:pt x="282" y="222"/>
                    </a:cubicBezTo>
                    <a:close/>
                    <a:moveTo>
                      <a:pt x="326" y="145"/>
                    </a:moveTo>
                    <a:cubicBezTo>
                      <a:pt x="323" y="146"/>
                      <a:pt x="321" y="150"/>
                      <a:pt x="322" y="153"/>
                    </a:cubicBezTo>
                    <a:cubicBezTo>
                      <a:pt x="327" y="166"/>
                      <a:pt x="330" y="177"/>
                      <a:pt x="313" y="179"/>
                    </a:cubicBezTo>
                    <a:cubicBezTo>
                      <a:pt x="305" y="180"/>
                      <a:pt x="298" y="181"/>
                      <a:pt x="291" y="183"/>
                    </a:cubicBezTo>
                    <a:cubicBezTo>
                      <a:pt x="268" y="189"/>
                      <a:pt x="260" y="225"/>
                      <a:pt x="238" y="191"/>
                    </a:cubicBezTo>
                    <a:cubicBezTo>
                      <a:pt x="237" y="190"/>
                      <a:pt x="235" y="189"/>
                      <a:pt x="234" y="190"/>
                    </a:cubicBezTo>
                    <a:cubicBezTo>
                      <a:pt x="234" y="187"/>
                      <a:pt x="234" y="183"/>
                      <a:pt x="233" y="179"/>
                    </a:cubicBezTo>
                    <a:cubicBezTo>
                      <a:pt x="237" y="179"/>
                      <a:pt x="240" y="178"/>
                      <a:pt x="243" y="177"/>
                    </a:cubicBezTo>
                    <a:cubicBezTo>
                      <a:pt x="280" y="170"/>
                      <a:pt x="301" y="143"/>
                      <a:pt x="302" y="113"/>
                    </a:cubicBezTo>
                    <a:cubicBezTo>
                      <a:pt x="309" y="112"/>
                      <a:pt x="317" y="110"/>
                      <a:pt x="325" y="110"/>
                    </a:cubicBezTo>
                    <a:cubicBezTo>
                      <a:pt x="334" y="109"/>
                      <a:pt x="343" y="115"/>
                      <a:pt x="346" y="124"/>
                    </a:cubicBezTo>
                    <a:cubicBezTo>
                      <a:pt x="351" y="137"/>
                      <a:pt x="335" y="143"/>
                      <a:pt x="326" y="1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7" name="Freeform 433"/>
              <p:cNvSpPr>
                <a:spLocks noEditPoints="1"/>
              </p:cNvSpPr>
              <p:nvPr/>
            </p:nvSpPr>
            <p:spPr bwMode="auto">
              <a:xfrm>
                <a:off x="3927" y="-368"/>
                <a:ext cx="58" cy="71"/>
              </a:xfrm>
              <a:custGeom>
                <a:avLst/>
                <a:gdLst>
                  <a:gd name="T0" fmla="*/ 26 w 29"/>
                  <a:gd name="T1" fmla="*/ 10 h 35"/>
                  <a:gd name="T2" fmla="*/ 23 w 29"/>
                  <a:gd name="T3" fmla="*/ 3 h 35"/>
                  <a:gd name="T4" fmla="*/ 17 w 29"/>
                  <a:gd name="T5" fmla="*/ 0 h 35"/>
                  <a:gd name="T6" fmla="*/ 12 w 29"/>
                  <a:gd name="T7" fmla="*/ 3 h 35"/>
                  <a:gd name="T8" fmla="*/ 10 w 29"/>
                  <a:gd name="T9" fmla="*/ 6 h 35"/>
                  <a:gd name="T10" fmla="*/ 9 w 29"/>
                  <a:gd name="T11" fmla="*/ 7 h 35"/>
                  <a:gd name="T12" fmla="*/ 6 w 29"/>
                  <a:gd name="T13" fmla="*/ 7 h 35"/>
                  <a:gd name="T14" fmla="*/ 5 w 29"/>
                  <a:gd name="T15" fmla="*/ 30 h 35"/>
                  <a:gd name="T16" fmla="*/ 21 w 29"/>
                  <a:gd name="T17" fmla="*/ 31 h 35"/>
                  <a:gd name="T18" fmla="*/ 26 w 29"/>
                  <a:gd name="T19" fmla="*/ 10 h 35"/>
                  <a:gd name="T20" fmla="*/ 19 w 29"/>
                  <a:gd name="T21" fmla="*/ 20 h 35"/>
                  <a:gd name="T22" fmla="*/ 17 w 29"/>
                  <a:gd name="T23" fmla="*/ 24 h 35"/>
                  <a:gd name="T24" fmla="*/ 14 w 29"/>
                  <a:gd name="T25" fmla="*/ 26 h 35"/>
                  <a:gd name="T26" fmla="*/ 14 w 29"/>
                  <a:gd name="T27" fmla="*/ 26 h 35"/>
                  <a:gd name="T28" fmla="*/ 13 w 29"/>
                  <a:gd name="T29" fmla="*/ 26 h 35"/>
                  <a:gd name="T30" fmla="*/ 12 w 29"/>
                  <a:gd name="T31" fmla="*/ 26 h 35"/>
                  <a:gd name="T32" fmla="*/ 10 w 29"/>
                  <a:gd name="T33" fmla="*/ 23 h 35"/>
                  <a:gd name="T34" fmla="*/ 10 w 29"/>
                  <a:gd name="T35" fmla="*/ 10 h 35"/>
                  <a:gd name="T36" fmla="*/ 16 w 29"/>
                  <a:gd name="T37" fmla="*/ 9 h 35"/>
                  <a:gd name="T38" fmla="*/ 18 w 29"/>
                  <a:gd name="T39" fmla="*/ 6 h 35"/>
                  <a:gd name="T40" fmla="*/ 19 w 29"/>
                  <a:gd name="T41" fmla="*/ 2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35">
                    <a:moveTo>
                      <a:pt x="26" y="10"/>
                    </a:moveTo>
                    <a:cubicBezTo>
                      <a:pt x="26" y="7"/>
                      <a:pt x="24" y="5"/>
                      <a:pt x="23" y="3"/>
                    </a:cubicBezTo>
                    <a:cubicBezTo>
                      <a:pt x="22" y="0"/>
                      <a:pt x="19" y="0"/>
                      <a:pt x="17" y="0"/>
                    </a:cubicBezTo>
                    <a:cubicBezTo>
                      <a:pt x="15" y="1"/>
                      <a:pt x="13" y="2"/>
                      <a:pt x="12" y="3"/>
                    </a:cubicBezTo>
                    <a:cubicBezTo>
                      <a:pt x="12" y="4"/>
                      <a:pt x="11" y="6"/>
                      <a:pt x="10" y="6"/>
                    </a:cubicBezTo>
                    <a:cubicBezTo>
                      <a:pt x="10" y="6"/>
                      <a:pt x="9" y="7"/>
                      <a:pt x="9" y="7"/>
                    </a:cubicBezTo>
                    <a:cubicBezTo>
                      <a:pt x="8" y="6"/>
                      <a:pt x="7" y="6"/>
                      <a:pt x="6" y="7"/>
                    </a:cubicBezTo>
                    <a:cubicBezTo>
                      <a:pt x="2" y="14"/>
                      <a:pt x="0" y="24"/>
                      <a:pt x="5" y="30"/>
                    </a:cubicBezTo>
                    <a:cubicBezTo>
                      <a:pt x="9" y="35"/>
                      <a:pt x="17" y="35"/>
                      <a:pt x="21" y="31"/>
                    </a:cubicBezTo>
                    <a:cubicBezTo>
                      <a:pt x="28" y="26"/>
                      <a:pt x="29" y="18"/>
                      <a:pt x="26" y="10"/>
                    </a:cubicBezTo>
                    <a:close/>
                    <a:moveTo>
                      <a:pt x="19" y="20"/>
                    </a:moveTo>
                    <a:cubicBezTo>
                      <a:pt x="18" y="22"/>
                      <a:pt x="18" y="23"/>
                      <a:pt x="17" y="24"/>
                    </a:cubicBezTo>
                    <a:cubicBezTo>
                      <a:pt x="16" y="25"/>
                      <a:pt x="15" y="25"/>
                      <a:pt x="14" y="26"/>
                    </a:cubicBezTo>
                    <a:cubicBezTo>
                      <a:pt x="14" y="26"/>
                      <a:pt x="14" y="26"/>
                      <a:pt x="14" y="26"/>
                    </a:cubicBezTo>
                    <a:cubicBezTo>
                      <a:pt x="13" y="26"/>
                      <a:pt x="13" y="26"/>
                      <a:pt x="13" y="26"/>
                    </a:cubicBezTo>
                    <a:cubicBezTo>
                      <a:pt x="13" y="26"/>
                      <a:pt x="12" y="25"/>
                      <a:pt x="12" y="26"/>
                    </a:cubicBezTo>
                    <a:cubicBezTo>
                      <a:pt x="11" y="25"/>
                      <a:pt x="11" y="25"/>
                      <a:pt x="10" y="23"/>
                    </a:cubicBezTo>
                    <a:cubicBezTo>
                      <a:pt x="8" y="20"/>
                      <a:pt x="9" y="15"/>
                      <a:pt x="10" y="10"/>
                    </a:cubicBezTo>
                    <a:cubicBezTo>
                      <a:pt x="12" y="11"/>
                      <a:pt x="14" y="10"/>
                      <a:pt x="16" y="9"/>
                    </a:cubicBezTo>
                    <a:cubicBezTo>
                      <a:pt x="17" y="7"/>
                      <a:pt x="17" y="6"/>
                      <a:pt x="18" y="6"/>
                    </a:cubicBezTo>
                    <a:cubicBezTo>
                      <a:pt x="19" y="11"/>
                      <a:pt x="20" y="16"/>
                      <a:pt x="19"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8" name="Freeform 434"/>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29" name="Freeform 435"/>
              <p:cNvSpPr/>
              <p:nvPr/>
            </p:nvSpPr>
            <p:spPr bwMode="auto">
              <a:xfrm>
                <a:off x="1283" y="1828"/>
                <a:ext cx="0" cy="0"/>
              </a:xfrm>
              <a:custGeom>
                <a:avLst/>
                <a:gdLst/>
                <a:ahLst/>
                <a:cxnLst>
                  <a:cxn ang="0">
                    <a:pos x="0" y="0"/>
                  </a:cxn>
                  <a:cxn ang="0">
                    <a:pos x="0" y="0"/>
                  </a:cxn>
                </a:cxnLst>
                <a:rect l="0" t="0" r="r" b="b"/>
                <a:pathLst>
                  <a:path>
                    <a:moveTo>
                      <a:pt x="0" y="0"/>
                    </a:moveTo>
                    <a:cubicBezTo>
                      <a:pt x="0" y="0"/>
                      <a:pt x="0" y="0"/>
                      <a:pt x="0" y="0"/>
                    </a:cubicBezTo>
                  </a:path>
                </a:pathLst>
              </a:custGeom>
              <a:grpFill/>
              <a:ln w="0" cap="rnd">
                <a:solidFill>
                  <a:srgbClr val="E5007E"/>
                </a:solidFill>
                <a:prstDash val="solid"/>
                <a:round/>
              </a:ln>
            </p:spPr>
            <p:txBody>
              <a:bodyPr/>
              <a:lstStyle/>
              <a:p>
                <a:pPr fontAlgn="auto">
                  <a:spcBef>
                    <a:spcPts val="0"/>
                  </a:spcBef>
                  <a:spcAft>
                    <a:spcPts val="0"/>
                  </a:spcAft>
                  <a:buFontTx/>
                  <a:buNone/>
                  <a:defRPr/>
                </a:pPr>
                <a:endParaRPr lang="zh-CN" altLang="en-US">
                  <a:latin typeface="+mn-lt"/>
                  <a:ea typeface="+mn-ea"/>
                </a:endParaRPr>
              </a:p>
            </p:txBody>
          </p:sp>
          <p:sp>
            <p:nvSpPr>
              <p:cNvPr id="130" name="Freeform 436"/>
              <p:cNvSpPr>
                <a:spLocks noEditPoints="1"/>
              </p:cNvSpPr>
              <p:nvPr/>
            </p:nvSpPr>
            <p:spPr bwMode="auto">
              <a:xfrm>
                <a:off x="1148" y="1808"/>
                <a:ext cx="367" cy="299"/>
              </a:xfrm>
              <a:custGeom>
                <a:avLst/>
                <a:gdLst>
                  <a:gd name="T0" fmla="*/ 169 w 182"/>
                  <a:gd name="T1" fmla="*/ 60 h 148"/>
                  <a:gd name="T2" fmla="*/ 75 w 182"/>
                  <a:gd name="T3" fmla="*/ 4 h 148"/>
                  <a:gd name="T4" fmla="*/ 72 w 182"/>
                  <a:gd name="T5" fmla="*/ 3 h 148"/>
                  <a:gd name="T6" fmla="*/ 9 w 182"/>
                  <a:gd name="T7" fmla="*/ 75 h 148"/>
                  <a:gd name="T8" fmla="*/ 108 w 182"/>
                  <a:gd name="T9" fmla="*/ 142 h 148"/>
                  <a:gd name="T10" fmla="*/ 169 w 182"/>
                  <a:gd name="T11" fmla="*/ 60 h 148"/>
                  <a:gd name="T12" fmla="*/ 110 w 182"/>
                  <a:gd name="T13" fmla="*/ 126 h 148"/>
                  <a:gd name="T14" fmla="*/ 27 w 182"/>
                  <a:gd name="T15" fmla="*/ 78 h 148"/>
                  <a:gd name="T16" fmla="*/ 74 w 182"/>
                  <a:gd name="T17" fmla="*/ 17 h 148"/>
                  <a:gd name="T18" fmla="*/ 78 w 182"/>
                  <a:gd name="T19" fmla="*/ 14 h 148"/>
                  <a:gd name="T20" fmla="*/ 152 w 182"/>
                  <a:gd name="T21" fmla="*/ 61 h 148"/>
                  <a:gd name="T22" fmla="*/ 110 w 182"/>
                  <a:gd name="T23" fmla="*/ 12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148">
                    <a:moveTo>
                      <a:pt x="169" y="60"/>
                    </a:moveTo>
                    <a:cubicBezTo>
                      <a:pt x="158" y="19"/>
                      <a:pt x="115" y="0"/>
                      <a:pt x="75" y="4"/>
                    </a:cubicBezTo>
                    <a:cubicBezTo>
                      <a:pt x="74" y="4"/>
                      <a:pt x="73" y="3"/>
                      <a:pt x="72" y="3"/>
                    </a:cubicBezTo>
                    <a:cubicBezTo>
                      <a:pt x="29" y="1"/>
                      <a:pt x="0" y="33"/>
                      <a:pt x="9" y="75"/>
                    </a:cubicBezTo>
                    <a:cubicBezTo>
                      <a:pt x="18" y="118"/>
                      <a:pt x="66" y="148"/>
                      <a:pt x="108" y="142"/>
                    </a:cubicBezTo>
                    <a:cubicBezTo>
                      <a:pt x="151" y="136"/>
                      <a:pt x="182" y="105"/>
                      <a:pt x="169" y="60"/>
                    </a:cubicBezTo>
                    <a:close/>
                    <a:moveTo>
                      <a:pt x="110" y="126"/>
                    </a:moveTo>
                    <a:cubicBezTo>
                      <a:pt x="75" y="133"/>
                      <a:pt x="40" y="111"/>
                      <a:pt x="27" y="78"/>
                    </a:cubicBezTo>
                    <a:cubicBezTo>
                      <a:pt x="12" y="40"/>
                      <a:pt x="40" y="22"/>
                      <a:pt x="74" y="17"/>
                    </a:cubicBezTo>
                    <a:cubicBezTo>
                      <a:pt x="76" y="16"/>
                      <a:pt x="77" y="15"/>
                      <a:pt x="78" y="14"/>
                    </a:cubicBezTo>
                    <a:cubicBezTo>
                      <a:pt x="110" y="13"/>
                      <a:pt x="139" y="30"/>
                      <a:pt x="152" y="61"/>
                    </a:cubicBezTo>
                    <a:cubicBezTo>
                      <a:pt x="165" y="95"/>
                      <a:pt x="143" y="119"/>
                      <a:pt x="110" y="1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1" name="Freeform 437"/>
              <p:cNvSpPr/>
              <p:nvPr/>
            </p:nvSpPr>
            <p:spPr bwMode="auto">
              <a:xfrm>
                <a:off x="1210" y="1925"/>
                <a:ext cx="200" cy="129"/>
              </a:xfrm>
              <a:custGeom>
                <a:avLst/>
                <a:gdLst>
                  <a:gd name="T0" fmla="*/ 90 w 99"/>
                  <a:gd name="T1" fmla="*/ 20 h 64"/>
                  <a:gd name="T2" fmla="*/ 81 w 99"/>
                  <a:gd name="T3" fmla="*/ 19 h 64"/>
                  <a:gd name="T4" fmla="*/ 68 w 99"/>
                  <a:gd name="T5" fmla="*/ 40 h 64"/>
                  <a:gd name="T6" fmla="*/ 48 w 99"/>
                  <a:gd name="T7" fmla="*/ 42 h 64"/>
                  <a:gd name="T8" fmla="*/ 31 w 99"/>
                  <a:gd name="T9" fmla="*/ 7 h 64"/>
                  <a:gd name="T10" fmla="*/ 23 w 99"/>
                  <a:gd name="T11" fmla="*/ 3 h 64"/>
                  <a:gd name="T12" fmla="*/ 41 w 99"/>
                  <a:gd name="T13" fmla="*/ 60 h 64"/>
                  <a:gd name="T14" fmla="*/ 77 w 99"/>
                  <a:gd name="T15" fmla="*/ 56 h 64"/>
                  <a:gd name="T16" fmla="*/ 90 w 99"/>
                  <a:gd name="T17" fmla="*/ 2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9" h="64">
                    <a:moveTo>
                      <a:pt x="90" y="20"/>
                    </a:moveTo>
                    <a:cubicBezTo>
                      <a:pt x="88" y="18"/>
                      <a:pt x="84" y="18"/>
                      <a:pt x="81" y="19"/>
                    </a:cubicBezTo>
                    <a:cubicBezTo>
                      <a:pt x="73" y="24"/>
                      <a:pt x="75" y="35"/>
                      <a:pt x="68" y="40"/>
                    </a:cubicBezTo>
                    <a:cubicBezTo>
                      <a:pt x="62" y="44"/>
                      <a:pt x="54" y="44"/>
                      <a:pt x="48" y="42"/>
                    </a:cubicBezTo>
                    <a:cubicBezTo>
                      <a:pt x="31" y="38"/>
                      <a:pt x="25" y="22"/>
                      <a:pt x="31" y="7"/>
                    </a:cubicBezTo>
                    <a:cubicBezTo>
                      <a:pt x="32" y="2"/>
                      <a:pt x="26" y="0"/>
                      <a:pt x="23" y="3"/>
                    </a:cubicBezTo>
                    <a:cubicBezTo>
                      <a:pt x="0" y="23"/>
                      <a:pt x="17" y="51"/>
                      <a:pt x="41" y="60"/>
                    </a:cubicBezTo>
                    <a:cubicBezTo>
                      <a:pt x="53" y="64"/>
                      <a:pt x="67" y="63"/>
                      <a:pt x="77" y="56"/>
                    </a:cubicBezTo>
                    <a:cubicBezTo>
                      <a:pt x="87" y="50"/>
                      <a:pt x="99" y="31"/>
                      <a:pt x="90"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2" name="Freeform 438"/>
              <p:cNvSpPr/>
              <p:nvPr/>
            </p:nvSpPr>
            <p:spPr bwMode="auto">
              <a:xfrm>
                <a:off x="1283" y="1867"/>
                <a:ext cx="60" cy="52"/>
              </a:xfrm>
              <a:custGeom>
                <a:avLst/>
                <a:gdLst>
                  <a:gd name="T0" fmla="*/ 18 w 30"/>
                  <a:gd name="T1" fmla="*/ 1 h 26"/>
                  <a:gd name="T2" fmla="*/ 16 w 30"/>
                  <a:gd name="T3" fmla="*/ 0 h 26"/>
                  <a:gd name="T4" fmla="*/ 6 w 30"/>
                  <a:gd name="T5" fmla="*/ 2 h 26"/>
                  <a:gd name="T6" fmla="*/ 0 w 30"/>
                  <a:gd name="T7" fmla="*/ 13 h 26"/>
                  <a:gd name="T8" fmla="*/ 3 w 30"/>
                  <a:gd name="T9" fmla="*/ 22 h 26"/>
                  <a:gd name="T10" fmla="*/ 16 w 30"/>
                  <a:gd name="T11" fmla="*/ 25 h 26"/>
                  <a:gd name="T12" fmla="*/ 18 w 30"/>
                  <a:gd name="T13" fmla="*/ 25 h 26"/>
                  <a:gd name="T14" fmla="*/ 18 w 30"/>
                  <a:gd name="T15" fmla="*/ 1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26">
                    <a:moveTo>
                      <a:pt x="18" y="1"/>
                    </a:moveTo>
                    <a:cubicBezTo>
                      <a:pt x="17" y="1"/>
                      <a:pt x="17" y="1"/>
                      <a:pt x="16" y="0"/>
                    </a:cubicBezTo>
                    <a:cubicBezTo>
                      <a:pt x="12" y="0"/>
                      <a:pt x="9" y="0"/>
                      <a:pt x="6" y="2"/>
                    </a:cubicBezTo>
                    <a:cubicBezTo>
                      <a:pt x="2" y="4"/>
                      <a:pt x="0" y="8"/>
                      <a:pt x="0" y="13"/>
                    </a:cubicBezTo>
                    <a:cubicBezTo>
                      <a:pt x="0" y="16"/>
                      <a:pt x="1" y="19"/>
                      <a:pt x="3" y="22"/>
                    </a:cubicBezTo>
                    <a:cubicBezTo>
                      <a:pt x="7" y="25"/>
                      <a:pt x="11" y="26"/>
                      <a:pt x="16" y="25"/>
                    </a:cubicBezTo>
                    <a:cubicBezTo>
                      <a:pt x="17" y="25"/>
                      <a:pt x="17" y="25"/>
                      <a:pt x="18" y="25"/>
                    </a:cubicBezTo>
                    <a:cubicBezTo>
                      <a:pt x="30" y="23"/>
                      <a:pt x="30" y="3"/>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3" name="Freeform 439"/>
              <p:cNvSpPr/>
              <p:nvPr/>
            </p:nvSpPr>
            <p:spPr bwMode="auto">
              <a:xfrm>
                <a:off x="1353" y="1889"/>
                <a:ext cx="63" cy="56"/>
              </a:xfrm>
              <a:custGeom>
                <a:avLst/>
                <a:gdLst>
                  <a:gd name="T0" fmla="*/ 24 w 31"/>
                  <a:gd name="T1" fmla="*/ 6 h 28"/>
                  <a:gd name="T2" fmla="*/ 23 w 31"/>
                  <a:gd name="T3" fmla="*/ 5 h 28"/>
                  <a:gd name="T4" fmla="*/ 10 w 31"/>
                  <a:gd name="T5" fmla="*/ 2 h 28"/>
                  <a:gd name="T6" fmla="*/ 2 w 31"/>
                  <a:gd name="T7" fmla="*/ 11 h 28"/>
                  <a:gd name="T8" fmla="*/ 5 w 31"/>
                  <a:gd name="T9" fmla="*/ 23 h 28"/>
                  <a:gd name="T10" fmla="*/ 11 w 31"/>
                  <a:gd name="T11" fmla="*/ 26 h 28"/>
                  <a:gd name="T12" fmla="*/ 19 w 31"/>
                  <a:gd name="T13" fmla="*/ 28 h 28"/>
                  <a:gd name="T14" fmla="*/ 30 w 31"/>
                  <a:gd name="T15" fmla="*/ 19 h 28"/>
                  <a:gd name="T16" fmla="*/ 24 w 31"/>
                  <a:gd name="T17"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28">
                    <a:moveTo>
                      <a:pt x="24" y="6"/>
                    </a:moveTo>
                    <a:cubicBezTo>
                      <a:pt x="23" y="5"/>
                      <a:pt x="19" y="2"/>
                      <a:pt x="23" y="5"/>
                    </a:cubicBezTo>
                    <a:cubicBezTo>
                      <a:pt x="19" y="2"/>
                      <a:pt x="15" y="0"/>
                      <a:pt x="10" y="2"/>
                    </a:cubicBezTo>
                    <a:cubicBezTo>
                      <a:pt x="6" y="3"/>
                      <a:pt x="3" y="6"/>
                      <a:pt x="2" y="11"/>
                    </a:cubicBezTo>
                    <a:cubicBezTo>
                      <a:pt x="0" y="15"/>
                      <a:pt x="2" y="20"/>
                      <a:pt x="5" y="23"/>
                    </a:cubicBezTo>
                    <a:cubicBezTo>
                      <a:pt x="7" y="25"/>
                      <a:pt x="9" y="26"/>
                      <a:pt x="11" y="26"/>
                    </a:cubicBezTo>
                    <a:cubicBezTo>
                      <a:pt x="13" y="28"/>
                      <a:pt x="16" y="28"/>
                      <a:pt x="19" y="28"/>
                    </a:cubicBezTo>
                    <a:cubicBezTo>
                      <a:pt x="24" y="28"/>
                      <a:pt x="29" y="25"/>
                      <a:pt x="30" y="19"/>
                    </a:cubicBezTo>
                    <a:cubicBezTo>
                      <a:pt x="31" y="14"/>
                      <a:pt x="29" y="8"/>
                      <a:pt x="2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4" name="Freeform 440"/>
              <p:cNvSpPr>
                <a:spLocks noEditPoints="1"/>
              </p:cNvSpPr>
              <p:nvPr/>
            </p:nvSpPr>
            <p:spPr bwMode="auto">
              <a:xfrm>
                <a:off x="476" y="2119"/>
                <a:ext cx="706" cy="631"/>
              </a:xfrm>
              <a:custGeom>
                <a:avLst/>
                <a:gdLst>
                  <a:gd name="T0" fmla="*/ 321 w 350"/>
                  <a:gd name="T1" fmla="*/ 1 h 313"/>
                  <a:gd name="T2" fmla="*/ 235 w 350"/>
                  <a:gd name="T3" fmla="*/ 83 h 313"/>
                  <a:gd name="T4" fmla="*/ 297 w 350"/>
                  <a:gd name="T5" fmla="*/ 26 h 313"/>
                  <a:gd name="T6" fmla="*/ 301 w 350"/>
                  <a:gd name="T7" fmla="*/ 72 h 313"/>
                  <a:gd name="T8" fmla="*/ 247 w 350"/>
                  <a:gd name="T9" fmla="*/ 98 h 313"/>
                  <a:gd name="T10" fmla="*/ 225 w 350"/>
                  <a:gd name="T11" fmla="*/ 19 h 313"/>
                  <a:gd name="T12" fmla="*/ 178 w 350"/>
                  <a:gd name="T13" fmla="*/ 34 h 313"/>
                  <a:gd name="T14" fmla="*/ 163 w 350"/>
                  <a:gd name="T15" fmla="*/ 44 h 313"/>
                  <a:gd name="T16" fmla="*/ 158 w 350"/>
                  <a:gd name="T17" fmla="*/ 100 h 313"/>
                  <a:gd name="T18" fmla="*/ 8 w 350"/>
                  <a:gd name="T19" fmla="*/ 155 h 313"/>
                  <a:gd name="T20" fmla="*/ 5 w 350"/>
                  <a:gd name="T21" fmla="*/ 160 h 313"/>
                  <a:gd name="T22" fmla="*/ 4 w 350"/>
                  <a:gd name="T23" fmla="*/ 170 h 313"/>
                  <a:gd name="T24" fmla="*/ 139 w 350"/>
                  <a:gd name="T25" fmla="*/ 282 h 313"/>
                  <a:gd name="T26" fmla="*/ 242 w 350"/>
                  <a:gd name="T27" fmla="*/ 199 h 313"/>
                  <a:gd name="T28" fmla="*/ 316 w 350"/>
                  <a:gd name="T29" fmla="*/ 101 h 313"/>
                  <a:gd name="T30" fmla="*/ 157 w 350"/>
                  <a:gd name="T31" fmla="*/ 83 h 313"/>
                  <a:gd name="T32" fmla="*/ 195 w 350"/>
                  <a:gd name="T33" fmla="*/ 37 h 313"/>
                  <a:gd name="T34" fmla="*/ 218 w 350"/>
                  <a:gd name="T35" fmla="*/ 31 h 313"/>
                  <a:gd name="T36" fmla="*/ 216 w 350"/>
                  <a:gd name="T37" fmla="*/ 81 h 313"/>
                  <a:gd name="T38" fmla="*/ 209 w 350"/>
                  <a:gd name="T39" fmla="*/ 84 h 313"/>
                  <a:gd name="T40" fmla="*/ 189 w 350"/>
                  <a:gd name="T41" fmla="*/ 68 h 313"/>
                  <a:gd name="T42" fmla="*/ 181 w 350"/>
                  <a:gd name="T43" fmla="*/ 74 h 313"/>
                  <a:gd name="T44" fmla="*/ 169 w 350"/>
                  <a:gd name="T45" fmla="*/ 98 h 313"/>
                  <a:gd name="T46" fmla="*/ 126 w 350"/>
                  <a:gd name="T47" fmla="*/ 275 h 313"/>
                  <a:gd name="T48" fmla="*/ 113 w 350"/>
                  <a:gd name="T49" fmla="*/ 291 h 313"/>
                  <a:gd name="T50" fmla="*/ 42 w 350"/>
                  <a:gd name="T51" fmla="*/ 179 h 313"/>
                  <a:gd name="T52" fmla="*/ 88 w 350"/>
                  <a:gd name="T53" fmla="*/ 208 h 313"/>
                  <a:gd name="T54" fmla="*/ 126 w 350"/>
                  <a:gd name="T55" fmla="*/ 275 h 313"/>
                  <a:gd name="T56" fmla="*/ 69 w 350"/>
                  <a:gd name="T57" fmla="*/ 209 h 313"/>
                  <a:gd name="T58" fmla="*/ 197 w 350"/>
                  <a:gd name="T59" fmla="*/ 180 h 313"/>
                  <a:gd name="T60" fmla="*/ 112 w 350"/>
                  <a:gd name="T61" fmla="*/ 214 h 313"/>
                  <a:gd name="T62" fmla="*/ 168 w 350"/>
                  <a:gd name="T63" fmla="*/ 112 h 313"/>
                  <a:gd name="T64" fmla="*/ 221 w 350"/>
                  <a:gd name="T65" fmla="*/ 120 h 313"/>
                  <a:gd name="T66" fmla="*/ 213 w 350"/>
                  <a:gd name="T67" fmla="*/ 95 h 313"/>
                  <a:gd name="T68" fmla="*/ 214 w 350"/>
                  <a:gd name="T69" fmla="*/ 94 h 313"/>
                  <a:gd name="T70" fmla="*/ 215 w 350"/>
                  <a:gd name="T71" fmla="*/ 93 h 313"/>
                  <a:gd name="T72" fmla="*/ 217 w 350"/>
                  <a:gd name="T73" fmla="*/ 92 h 313"/>
                  <a:gd name="T74" fmla="*/ 222 w 350"/>
                  <a:gd name="T75" fmla="*/ 93 h 313"/>
                  <a:gd name="T76" fmla="*/ 230 w 350"/>
                  <a:gd name="T77" fmla="*/ 96 h 313"/>
                  <a:gd name="T78" fmla="*/ 233 w 350"/>
                  <a:gd name="T79" fmla="*/ 99 h 313"/>
                  <a:gd name="T80" fmla="*/ 237 w 350"/>
                  <a:gd name="T81" fmla="*/ 103 h 313"/>
                  <a:gd name="T82" fmla="*/ 238 w 350"/>
                  <a:gd name="T83" fmla="*/ 112 h 313"/>
                  <a:gd name="T84" fmla="*/ 228 w 350"/>
                  <a:gd name="T85" fmla="*/ 116 h 313"/>
                  <a:gd name="T86" fmla="*/ 286 w 350"/>
                  <a:gd name="T87" fmla="*/ 155 h 313"/>
                  <a:gd name="T88" fmla="*/ 226 w 350"/>
                  <a:gd name="T89" fmla="*/ 161 h 313"/>
                  <a:gd name="T90" fmla="*/ 227 w 350"/>
                  <a:gd name="T91" fmla="*/ 127 h 313"/>
                  <a:gd name="T92" fmla="*/ 248 w 350"/>
                  <a:gd name="T93" fmla="*/ 154 h 313"/>
                  <a:gd name="T94" fmla="*/ 239 w 350"/>
                  <a:gd name="T95" fmla="*/ 126 h 313"/>
                  <a:gd name="T96" fmla="*/ 260 w 350"/>
                  <a:gd name="T97" fmla="*/ 144 h 313"/>
                  <a:gd name="T98" fmla="*/ 248 w 350"/>
                  <a:gd name="T99" fmla="*/ 116 h 313"/>
                  <a:gd name="T100" fmla="*/ 302 w 350"/>
                  <a:gd name="T101" fmla="*/ 107 h 3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0" h="313">
                    <a:moveTo>
                      <a:pt x="313" y="72"/>
                    </a:moveTo>
                    <a:cubicBezTo>
                      <a:pt x="324" y="62"/>
                      <a:pt x="335" y="52"/>
                      <a:pt x="342" y="38"/>
                    </a:cubicBezTo>
                    <a:cubicBezTo>
                      <a:pt x="350" y="21"/>
                      <a:pt x="341" y="0"/>
                      <a:pt x="321" y="1"/>
                    </a:cubicBezTo>
                    <a:cubicBezTo>
                      <a:pt x="300" y="1"/>
                      <a:pt x="280" y="24"/>
                      <a:pt x="268" y="38"/>
                    </a:cubicBezTo>
                    <a:cubicBezTo>
                      <a:pt x="259" y="47"/>
                      <a:pt x="252" y="56"/>
                      <a:pt x="245" y="66"/>
                    </a:cubicBezTo>
                    <a:cubicBezTo>
                      <a:pt x="244" y="67"/>
                      <a:pt x="233" y="84"/>
                      <a:pt x="235" y="83"/>
                    </a:cubicBezTo>
                    <a:cubicBezTo>
                      <a:pt x="234" y="84"/>
                      <a:pt x="233" y="86"/>
                      <a:pt x="235" y="86"/>
                    </a:cubicBezTo>
                    <a:cubicBezTo>
                      <a:pt x="243" y="88"/>
                      <a:pt x="249" y="77"/>
                      <a:pt x="253" y="72"/>
                    </a:cubicBezTo>
                    <a:cubicBezTo>
                      <a:pt x="267" y="56"/>
                      <a:pt x="281" y="40"/>
                      <a:pt x="297" y="26"/>
                    </a:cubicBezTo>
                    <a:cubicBezTo>
                      <a:pt x="304" y="20"/>
                      <a:pt x="311" y="15"/>
                      <a:pt x="320" y="13"/>
                    </a:cubicBezTo>
                    <a:cubicBezTo>
                      <a:pt x="337" y="9"/>
                      <a:pt x="333" y="31"/>
                      <a:pt x="328" y="39"/>
                    </a:cubicBezTo>
                    <a:cubicBezTo>
                      <a:pt x="322" y="52"/>
                      <a:pt x="311" y="63"/>
                      <a:pt x="301" y="72"/>
                    </a:cubicBezTo>
                    <a:cubicBezTo>
                      <a:pt x="295" y="78"/>
                      <a:pt x="286" y="81"/>
                      <a:pt x="283" y="89"/>
                    </a:cubicBezTo>
                    <a:cubicBezTo>
                      <a:pt x="283" y="89"/>
                      <a:pt x="283" y="89"/>
                      <a:pt x="283" y="89"/>
                    </a:cubicBezTo>
                    <a:cubicBezTo>
                      <a:pt x="270" y="90"/>
                      <a:pt x="257" y="94"/>
                      <a:pt x="247" y="98"/>
                    </a:cubicBezTo>
                    <a:cubicBezTo>
                      <a:pt x="246" y="96"/>
                      <a:pt x="245" y="95"/>
                      <a:pt x="243" y="93"/>
                    </a:cubicBezTo>
                    <a:cubicBezTo>
                      <a:pt x="240" y="90"/>
                      <a:pt x="236" y="87"/>
                      <a:pt x="231" y="85"/>
                    </a:cubicBezTo>
                    <a:cubicBezTo>
                      <a:pt x="242" y="63"/>
                      <a:pt x="239" y="38"/>
                      <a:pt x="225" y="19"/>
                    </a:cubicBezTo>
                    <a:cubicBezTo>
                      <a:pt x="214" y="4"/>
                      <a:pt x="200" y="19"/>
                      <a:pt x="189" y="26"/>
                    </a:cubicBezTo>
                    <a:cubicBezTo>
                      <a:pt x="189" y="26"/>
                      <a:pt x="189" y="26"/>
                      <a:pt x="189" y="26"/>
                    </a:cubicBezTo>
                    <a:cubicBezTo>
                      <a:pt x="185" y="28"/>
                      <a:pt x="182" y="31"/>
                      <a:pt x="178" y="34"/>
                    </a:cubicBezTo>
                    <a:cubicBezTo>
                      <a:pt x="176" y="35"/>
                      <a:pt x="174" y="37"/>
                      <a:pt x="172" y="39"/>
                    </a:cubicBezTo>
                    <a:cubicBezTo>
                      <a:pt x="166" y="43"/>
                      <a:pt x="166" y="40"/>
                      <a:pt x="171" y="43"/>
                    </a:cubicBezTo>
                    <a:cubicBezTo>
                      <a:pt x="168" y="41"/>
                      <a:pt x="165" y="42"/>
                      <a:pt x="163" y="44"/>
                    </a:cubicBezTo>
                    <a:cubicBezTo>
                      <a:pt x="159" y="48"/>
                      <a:pt x="153" y="47"/>
                      <a:pt x="149" y="51"/>
                    </a:cubicBezTo>
                    <a:cubicBezTo>
                      <a:pt x="144" y="56"/>
                      <a:pt x="142" y="61"/>
                      <a:pt x="141" y="68"/>
                    </a:cubicBezTo>
                    <a:cubicBezTo>
                      <a:pt x="138" y="81"/>
                      <a:pt x="148" y="93"/>
                      <a:pt x="158" y="100"/>
                    </a:cubicBezTo>
                    <a:cubicBezTo>
                      <a:pt x="155" y="101"/>
                      <a:pt x="152" y="102"/>
                      <a:pt x="149" y="104"/>
                    </a:cubicBezTo>
                    <a:cubicBezTo>
                      <a:pt x="129" y="114"/>
                      <a:pt x="113" y="128"/>
                      <a:pt x="95" y="139"/>
                    </a:cubicBezTo>
                    <a:cubicBezTo>
                      <a:pt x="70" y="154"/>
                      <a:pt x="36" y="147"/>
                      <a:pt x="8" y="155"/>
                    </a:cubicBezTo>
                    <a:cubicBezTo>
                      <a:pt x="6" y="155"/>
                      <a:pt x="5" y="158"/>
                      <a:pt x="6" y="160"/>
                    </a:cubicBezTo>
                    <a:cubicBezTo>
                      <a:pt x="6" y="160"/>
                      <a:pt x="6" y="160"/>
                      <a:pt x="6" y="160"/>
                    </a:cubicBezTo>
                    <a:cubicBezTo>
                      <a:pt x="6" y="160"/>
                      <a:pt x="6" y="160"/>
                      <a:pt x="5" y="160"/>
                    </a:cubicBezTo>
                    <a:cubicBezTo>
                      <a:pt x="5" y="160"/>
                      <a:pt x="5" y="160"/>
                      <a:pt x="5" y="160"/>
                    </a:cubicBezTo>
                    <a:cubicBezTo>
                      <a:pt x="1" y="161"/>
                      <a:pt x="0" y="168"/>
                      <a:pt x="4" y="170"/>
                    </a:cubicBezTo>
                    <a:cubicBezTo>
                      <a:pt x="4" y="170"/>
                      <a:pt x="4" y="170"/>
                      <a:pt x="4" y="170"/>
                    </a:cubicBezTo>
                    <a:cubicBezTo>
                      <a:pt x="0" y="204"/>
                      <a:pt x="31" y="241"/>
                      <a:pt x="52" y="264"/>
                    </a:cubicBezTo>
                    <a:cubicBezTo>
                      <a:pt x="68" y="281"/>
                      <a:pt x="100" y="313"/>
                      <a:pt x="126" y="299"/>
                    </a:cubicBezTo>
                    <a:cubicBezTo>
                      <a:pt x="133" y="295"/>
                      <a:pt x="137" y="289"/>
                      <a:pt x="139" y="282"/>
                    </a:cubicBezTo>
                    <a:cubicBezTo>
                      <a:pt x="165" y="265"/>
                      <a:pt x="168" y="231"/>
                      <a:pt x="189" y="206"/>
                    </a:cubicBezTo>
                    <a:cubicBezTo>
                      <a:pt x="198" y="194"/>
                      <a:pt x="211" y="183"/>
                      <a:pt x="219" y="171"/>
                    </a:cubicBezTo>
                    <a:cubicBezTo>
                      <a:pt x="224" y="183"/>
                      <a:pt x="234" y="197"/>
                      <a:pt x="242" y="199"/>
                    </a:cubicBezTo>
                    <a:cubicBezTo>
                      <a:pt x="250" y="202"/>
                      <a:pt x="259" y="193"/>
                      <a:pt x="265" y="188"/>
                    </a:cubicBezTo>
                    <a:cubicBezTo>
                      <a:pt x="277" y="180"/>
                      <a:pt x="288" y="171"/>
                      <a:pt x="298" y="161"/>
                    </a:cubicBezTo>
                    <a:cubicBezTo>
                      <a:pt x="316" y="145"/>
                      <a:pt x="334" y="123"/>
                      <a:pt x="316" y="101"/>
                    </a:cubicBezTo>
                    <a:cubicBezTo>
                      <a:pt x="311" y="94"/>
                      <a:pt x="304" y="91"/>
                      <a:pt x="296" y="90"/>
                    </a:cubicBezTo>
                    <a:cubicBezTo>
                      <a:pt x="302" y="85"/>
                      <a:pt x="308" y="77"/>
                      <a:pt x="313" y="72"/>
                    </a:cubicBezTo>
                    <a:close/>
                    <a:moveTo>
                      <a:pt x="157" y="83"/>
                    </a:moveTo>
                    <a:cubicBezTo>
                      <a:pt x="154" y="78"/>
                      <a:pt x="150" y="63"/>
                      <a:pt x="160" y="60"/>
                    </a:cubicBezTo>
                    <a:cubicBezTo>
                      <a:pt x="164" y="59"/>
                      <a:pt x="167" y="58"/>
                      <a:pt x="170" y="55"/>
                    </a:cubicBezTo>
                    <a:cubicBezTo>
                      <a:pt x="178" y="53"/>
                      <a:pt x="189" y="40"/>
                      <a:pt x="195" y="37"/>
                    </a:cubicBezTo>
                    <a:cubicBezTo>
                      <a:pt x="195" y="37"/>
                      <a:pt x="195" y="37"/>
                      <a:pt x="195" y="37"/>
                    </a:cubicBezTo>
                    <a:cubicBezTo>
                      <a:pt x="199" y="34"/>
                      <a:pt x="203" y="32"/>
                      <a:pt x="207" y="29"/>
                    </a:cubicBezTo>
                    <a:cubicBezTo>
                      <a:pt x="213" y="24"/>
                      <a:pt x="214" y="23"/>
                      <a:pt x="218" y="31"/>
                    </a:cubicBezTo>
                    <a:cubicBezTo>
                      <a:pt x="229" y="47"/>
                      <a:pt x="226" y="63"/>
                      <a:pt x="220" y="81"/>
                    </a:cubicBezTo>
                    <a:cubicBezTo>
                      <a:pt x="220" y="81"/>
                      <a:pt x="220" y="81"/>
                      <a:pt x="220" y="81"/>
                    </a:cubicBezTo>
                    <a:cubicBezTo>
                      <a:pt x="219" y="81"/>
                      <a:pt x="217" y="81"/>
                      <a:pt x="216" y="81"/>
                    </a:cubicBezTo>
                    <a:cubicBezTo>
                      <a:pt x="212" y="73"/>
                      <a:pt x="211" y="64"/>
                      <a:pt x="206" y="57"/>
                    </a:cubicBezTo>
                    <a:cubicBezTo>
                      <a:pt x="205" y="54"/>
                      <a:pt x="201" y="55"/>
                      <a:pt x="201" y="58"/>
                    </a:cubicBezTo>
                    <a:cubicBezTo>
                      <a:pt x="202" y="67"/>
                      <a:pt x="205" y="76"/>
                      <a:pt x="209" y="84"/>
                    </a:cubicBezTo>
                    <a:cubicBezTo>
                      <a:pt x="209" y="84"/>
                      <a:pt x="209" y="84"/>
                      <a:pt x="208" y="84"/>
                    </a:cubicBezTo>
                    <a:cubicBezTo>
                      <a:pt x="205" y="82"/>
                      <a:pt x="202" y="80"/>
                      <a:pt x="200" y="78"/>
                    </a:cubicBezTo>
                    <a:cubicBezTo>
                      <a:pt x="195" y="75"/>
                      <a:pt x="192" y="72"/>
                      <a:pt x="189" y="68"/>
                    </a:cubicBezTo>
                    <a:cubicBezTo>
                      <a:pt x="187" y="67"/>
                      <a:pt x="185" y="66"/>
                      <a:pt x="183" y="67"/>
                    </a:cubicBezTo>
                    <a:cubicBezTo>
                      <a:pt x="182" y="68"/>
                      <a:pt x="182" y="68"/>
                      <a:pt x="182" y="68"/>
                    </a:cubicBezTo>
                    <a:cubicBezTo>
                      <a:pt x="180" y="69"/>
                      <a:pt x="180" y="72"/>
                      <a:pt x="181" y="74"/>
                    </a:cubicBezTo>
                    <a:cubicBezTo>
                      <a:pt x="185" y="82"/>
                      <a:pt x="195" y="87"/>
                      <a:pt x="204" y="90"/>
                    </a:cubicBezTo>
                    <a:cubicBezTo>
                      <a:pt x="202" y="95"/>
                      <a:pt x="203" y="100"/>
                      <a:pt x="204" y="105"/>
                    </a:cubicBezTo>
                    <a:cubicBezTo>
                      <a:pt x="194" y="99"/>
                      <a:pt x="181" y="97"/>
                      <a:pt x="169" y="98"/>
                    </a:cubicBezTo>
                    <a:cubicBezTo>
                      <a:pt x="169" y="97"/>
                      <a:pt x="169" y="97"/>
                      <a:pt x="168" y="96"/>
                    </a:cubicBezTo>
                    <a:cubicBezTo>
                      <a:pt x="164" y="92"/>
                      <a:pt x="161" y="88"/>
                      <a:pt x="157" y="83"/>
                    </a:cubicBezTo>
                    <a:close/>
                    <a:moveTo>
                      <a:pt x="126" y="275"/>
                    </a:moveTo>
                    <a:cubicBezTo>
                      <a:pt x="126" y="275"/>
                      <a:pt x="125" y="276"/>
                      <a:pt x="124" y="276"/>
                    </a:cubicBezTo>
                    <a:cubicBezTo>
                      <a:pt x="119" y="278"/>
                      <a:pt x="119" y="284"/>
                      <a:pt x="122" y="287"/>
                    </a:cubicBezTo>
                    <a:cubicBezTo>
                      <a:pt x="120" y="289"/>
                      <a:pt x="117" y="291"/>
                      <a:pt x="113" y="291"/>
                    </a:cubicBezTo>
                    <a:cubicBezTo>
                      <a:pt x="90" y="292"/>
                      <a:pt x="64" y="260"/>
                      <a:pt x="50" y="244"/>
                    </a:cubicBezTo>
                    <a:cubicBezTo>
                      <a:pt x="34" y="224"/>
                      <a:pt x="15" y="198"/>
                      <a:pt x="14" y="171"/>
                    </a:cubicBezTo>
                    <a:cubicBezTo>
                      <a:pt x="24" y="172"/>
                      <a:pt x="33" y="175"/>
                      <a:pt x="42" y="179"/>
                    </a:cubicBezTo>
                    <a:cubicBezTo>
                      <a:pt x="38" y="183"/>
                      <a:pt x="36" y="188"/>
                      <a:pt x="36" y="195"/>
                    </a:cubicBezTo>
                    <a:cubicBezTo>
                      <a:pt x="36" y="203"/>
                      <a:pt x="41" y="211"/>
                      <a:pt x="48" y="216"/>
                    </a:cubicBezTo>
                    <a:cubicBezTo>
                      <a:pt x="61" y="225"/>
                      <a:pt x="81" y="222"/>
                      <a:pt x="88" y="208"/>
                    </a:cubicBezTo>
                    <a:cubicBezTo>
                      <a:pt x="89" y="209"/>
                      <a:pt x="90" y="209"/>
                      <a:pt x="91" y="210"/>
                    </a:cubicBezTo>
                    <a:cubicBezTo>
                      <a:pt x="103" y="221"/>
                      <a:pt x="114" y="234"/>
                      <a:pt x="121" y="248"/>
                    </a:cubicBezTo>
                    <a:cubicBezTo>
                      <a:pt x="124" y="254"/>
                      <a:pt x="127" y="265"/>
                      <a:pt x="126" y="275"/>
                    </a:cubicBezTo>
                    <a:close/>
                    <a:moveTo>
                      <a:pt x="50" y="182"/>
                    </a:moveTo>
                    <a:cubicBezTo>
                      <a:pt x="60" y="187"/>
                      <a:pt x="69" y="193"/>
                      <a:pt x="78" y="199"/>
                    </a:cubicBezTo>
                    <a:cubicBezTo>
                      <a:pt x="76" y="203"/>
                      <a:pt x="74" y="207"/>
                      <a:pt x="69" y="209"/>
                    </a:cubicBezTo>
                    <a:cubicBezTo>
                      <a:pt x="65" y="210"/>
                      <a:pt x="60" y="208"/>
                      <a:pt x="56" y="206"/>
                    </a:cubicBezTo>
                    <a:cubicBezTo>
                      <a:pt x="47" y="201"/>
                      <a:pt x="46" y="191"/>
                      <a:pt x="50" y="182"/>
                    </a:cubicBezTo>
                    <a:close/>
                    <a:moveTo>
                      <a:pt x="197" y="180"/>
                    </a:moveTo>
                    <a:cubicBezTo>
                      <a:pt x="190" y="188"/>
                      <a:pt x="181" y="195"/>
                      <a:pt x="175" y="204"/>
                    </a:cubicBezTo>
                    <a:cubicBezTo>
                      <a:pt x="162" y="224"/>
                      <a:pt x="156" y="251"/>
                      <a:pt x="139" y="267"/>
                    </a:cubicBezTo>
                    <a:cubicBezTo>
                      <a:pt x="135" y="247"/>
                      <a:pt x="121" y="224"/>
                      <a:pt x="112" y="214"/>
                    </a:cubicBezTo>
                    <a:cubicBezTo>
                      <a:pt x="94" y="193"/>
                      <a:pt x="64" y="170"/>
                      <a:pt x="34" y="162"/>
                    </a:cubicBezTo>
                    <a:cubicBezTo>
                      <a:pt x="55" y="163"/>
                      <a:pt x="77" y="163"/>
                      <a:pt x="95" y="154"/>
                    </a:cubicBezTo>
                    <a:cubicBezTo>
                      <a:pt x="121" y="142"/>
                      <a:pt x="141" y="120"/>
                      <a:pt x="168" y="112"/>
                    </a:cubicBezTo>
                    <a:cubicBezTo>
                      <a:pt x="184" y="109"/>
                      <a:pt x="197" y="114"/>
                      <a:pt x="208" y="127"/>
                    </a:cubicBezTo>
                    <a:cubicBezTo>
                      <a:pt x="229" y="146"/>
                      <a:pt x="208" y="168"/>
                      <a:pt x="197" y="180"/>
                    </a:cubicBezTo>
                    <a:close/>
                    <a:moveTo>
                      <a:pt x="221" y="120"/>
                    </a:moveTo>
                    <a:cubicBezTo>
                      <a:pt x="218" y="116"/>
                      <a:pt x="215" y="112"/>
                      <a:pt x="211" y="109"/>
                    </a:cubicBezTo>
                    <a:cubicBezTo>
                      <a:pt x="212" y="109"/>
                      <a:pt x="212" y="108"/>
                      <a:pt x="212" y="107"/>
                    </a:cubicBezTo>
                    <a:cubicBezTo>
                      <a:pt x="212" y="102"/>
                      <a:pt x="212" y="99"/>
                      <a:pt x="213" y="95"/>
                    </a:cubicBezTo>
                    <a:cubicBezTo>
                      <a:pt x="213" y="95"/>
                      <a:pt x="213" y="95"/>
                      <a:pt x="213" y="95"/>
                    </a:cubicBezTo>
                    <a:cubicBezTo>
                      <a:pt x="213" y="95"/>
                      <a:pt x="213" y="95"/>
                      <a:pt x="214" y="94"/>
                    </a:cubicBezTo>
                    <a:cubicBezTo>
                      <a:pt x="214" y="94"/>
                      <a:pt x="214" y="94"/>
                      <a:pt x="214" y="94"/>
                    </a:cubicBezTo>
                    <a:cubicBezTo>
                      <a:pt x="214" y="94"/>
                      <a:pt x="214" y="94"/>
                      <a:pt x="214" y="94"/>
                    </a:cubicBezTo>
                    <a:cubicBezTo>
                      <a:pt x="214" y="93"/>
                      <a:pt x="214" y="93"/>
                      <a:pt x="214" y="93"/>
                    </a:cubicBezTo>
                    <a:cubicBezTo>
                      <a:pt x="214" y="93"/>
                      <a:pt x="214" y="93"/>
                      <a:pt x="215" y="93"/>
                    </a:cubicBezTo>
                    <a:cubicBezTo>
                      <a:pt x="215" y="93"/>
                      <a:pt x="215" y="93"/>
                      <a:pt x="215" y="93"/>
                    </a:cubicBezTo>
                    <a:cubicBezTo>
                      <a:pt x="215" y="93"/>
                      <a:pt x="215" y="93"/>
                      <a:pt x="215" y="93"/>
                    </a:cubicBezTo>
                    <a:cubicBezTo>
                      <a:pt x="216" y="93"/>
                      <a:pt x="216" y="92"/>
                      <a:pt x="217" y="92"/>
                    </a:cubicBezTo>
                    <a:cubicBezTo>
                      <a:pt x="217" y="92"/>
                      <a:pt x="218" y="92"/>
                      <a:pt x="218" y="92"/>
                    </a:cubicBezTo>
                    <a:cubicBezTo>
                      <a:pt x="219" y="92"/>
                      <a:pt x="219" y="92"/>
                      <a:pt x="220" y="92"/>
                    </a:cubicBezTo>
                    <a:cubicBezTo>
                      <a:pt x="220" y="92"/>
                      <a:pt x="221" y="93"/>
                      <a:pt x="222" y="93"/>
                    </a:cubicBezTo>
                    <a:cubicBezTo>
                      <a:pt x="222" y="93"/>
                      <a:pt x="223" y="93"/>
                      <a:pt x="224" y="93"/>
                    </a:cubicBezTo>
                    <a:cubicBezTo>
                      <a:pt x="224" y="94"/>
                      <a:pt x="225" y="94"/>
                      <a:pt x="225" y="94"/>
                    </a:cubicBezTo>
                    <a:cubicBezTo>
                      <a:pt x="227" y="95"/>
                      <a:pt x="228" y="96"/>
                      <a:pt x="230" y="96"/>
                    </a:cubicBezTo>
                    <a:cubicBezTo>
                      <a:pt x="230" y="97"/>
                      <a:pt x="231" y="97"/>
                      <a:pt x="232" y="98"/>
                    </a:cubicBezTo>
                    <a:cubicBezTo>
                      <a:pt x="232" y="98"/>
                      <a:pt x="232" y="98"/>
                      <a:pt x="232" y="98"/>
                    </a:cubicBezTo>
                    <a:cubicBezTo>
                      <a:pt x="233" y="98"/>
                      <a:pt x="233" y="99"/>
                      <a:pt x="233" y="99"/>
                    </a:cubicBezTo>
                    <a:cubicBezTo>
                      <a:pt x="234" y="100"/>
                      <a:pt x="236" y="101"/>
                      <a:pt x="237" y="102"/>
                    </a:cubicBezTo>
                    <a:cubicBezTo>
                      <a:pt x="237" y="102"/>
                      <a:pt x="237" y="103"/>
                      <a:pt x="237" y="103"/>
                    </a:cubicBezTo>
                    <a:cubicBezTo>
                      <a:pt x="237" y="103"/>
                      <a:pt x="237" y="103"/>
                      <a:pt x="237" y="103"/>
                    </a:cubicBezTo>
                    <a:cubicBezTo>
                      <a:pt x="235" y="105"/>
                      <a:pt x="236" y="109"/>
                      <a:pt x="238" y="111"/>
                    </a:cubicBezTo>
                    <a:cubicBezTo>
                      <a:pt x="238" y="111"/>
                      <a:pt x="238" y="111"/>
                      <a:pt x="238" y="111"/>
                    </a:cubicBezTo>
                    <a:cubicBezTo>
                      <a:pt x="238" y="111"/>
                      <a:pt x="238" y="112"/>
                      <a:pt x="238" y="112"/>
                    </a:cubicBezTo>
                    <a:cubicBezTo>
                      <a:pt x="237" y="112"/>
                      <a:pt x="237" y="112"/>
                      <a:pt x="237" y="112"/>
                    </a:cubicBezTo>
                    <a:cubicBezTo>
                      <a:pt x="236" y="113"/>
                      <a:pt x="235" y="113"/>
                      <a:pt x="234" y="114"/>
                    </a:cubicBezTo>
                    <a:cubicBezTo>
                      <a:pt x="233" y="114"/>
                      <a:pt x="230" y="115"/>
                      <a:pt x="228" y="116"/>
                    </a:cubicBezTo>
                    <a:cubicBezTo>
                      <a:pt x="227" y="116"/>
                      <a:pt x="225" y="116"/>
                      <a:pt x="224" y="116"/>
                    </a:cubicBezTo>
                    <a:cubicBezTo>
                      <a:pt x="222" y="117"/>
                      <a:pt x="221" y="118"/>
                      <a:pt x="221" y="120"/>
                    </a:cubicBezTo>
                    <a:close/>
                    <a:moveTo>
                      <a:pt x="286" y="155"/>
                    </a:moveTo>
                    <a:cubicBezTo>
                      <a:pt x="275" y="165"/>
                      <a:pt x="263" y="175"/>
                      <a:pt x="250" y="185"/>
                    </a:cubicBezTo>
                    <a:cubicBezTo>
                      <a:pt x="242" y="191"/>
                      <a:pt x="239" y="184"/>
                      <a:pt x="235" y="177"/>
                    </a:cubicBezTo>
                    <a:cubicBezTo>
                      <a:pt x="233" y="173"/>
                      <a:pt x="228" y="167"/>
                      <a:pt x="226" y="161"/>
                    </a:cubicBezTo>
                    <a:cubicBezTo>
                      <a:pt x="226" y="160"/>
                      <a:pt x="226" y="160"/>
                      <a:pt x="226" y="159"/>
                    </a:cubicBezTo>
                    <a:cubicBezTo>
                      <a:pt x="230" y="150"/>
                      <a:pt x="230" y="139"/>
                      <a:pt x="224" y="127"/>
                    </a:cubicBezTo>
                    <a:cubicBezTo>
                      <a:pt x="225" y="127"/>
                      <a:pt x="226" y="127"/>
                      <a:pt x="227" y="127"/>
                    </a:cubicBezTo>
                    <a:cubicBezTo>
                      <a:pt x="229" y="126"/>
                      <a:pt x="231" y="126"/>
                      <a:pt x="232" y="126"/>
                    </a:cubicBezTo>
                    <a:cubicBezTo>
                      <a:pt x="232" y="126"/>
                      <a:pt x="232" y="127"/>
                      <a:pt x="232" y="127"/>
                    </a:cubicBezTo>
                    <a:cubicBezTo>
                      <a:pt x="234" y="136"/>
                      <a:pt x="239" y="149"/>
                      <a:pt x="248" y="154"/>
                    </a:cubicBezTo>
                    <a:cubicBezTo>
                      <a:pt x="251" y="155"/>
                      <a:pt x="254" y="152"/>
                      <a:pt x="253" y="149"/>
                    </a:cubicBezTo>
                    <a:cubicBezTo>
                      <a:pt x="251" y="145"/>
                      <a:pt x="247" y="142"/>
                      <a:pt x="245" y="138"/>
                    </a:cubicBezTo>
                    <a:cubicBezTo>
                      <a:pt x="242" y="134"/>
                      <a:pt x="240" y="130"/>
                      <a:pt x="239" y="126"/>
                    </a:cubicBezTo>
                    <a:cubicBezTo>
                      <a:pt x="238" y="125"/>
                      <a:pt x="238" y="124"/>
                      <a:pt x="237" y="124"/>
                    </a:cubicBezTo>
                    <a:cubicBezTo>
                      <a:pt x="239" y="123"/>
                      <a:pt x="241" y="122"/>
                      <a:pt x="242" y="121"/>
                    </a:cubicBezTo>
                    <a:cubicBezTo>
                      <a:pt x="247" y="130"/>
                      <a:pt x="253" y="139"/>
                      <a:pt x="260" y="144"/>
                    </a:cubicBezTo>
                    <a:cubicBezTo>
                      <a:pt x="263" y="147"/>
                      <a:pt x="268" y="142"/>
                      <a:pt x="266" y="139"/>
                    </a:cubicBezTo>
                    <a:cubicBezTo>
                      <a:pt x="263" y="135"/>
                      <a:pt x="259" y="131"/>
                      <a:pt x="256" y="127"/>
                    </a:cubicBezTo>
                    <a:cubicBezTo>
                      <a:pt x="253" y="124"/>
                      <a:pt x="250" y="120"/>
                      <a:pt x="248" y="116"/>
                    </a:cubicBezTo>
                    <a:cubicBezTo>
                      <a:pt x="248" y="115"/>
                      <a:pt x="249" y="114"/>
                      <a:pt x="250" y="113"/>
                    </a:cubicBezTo>
                    <a:cubicBezTo>
                      <a:pt x="250" y="112"/>
                      <a:pt x="250" y="112"/>
                      <a:pt x="250" y="111"/>
                    </a:cubicBezTo>
                    <a:cubicBezTo>
                      <a:pt x="266" y="104"/>
                      <a:pt x="286" y="100"/>
                      <a:pt x="302" y="107"/>
                    </a:cubicBezTo>
                    <a:cubicBezTo>
                      <a:pt x="326" y="118"/>
                      <a:pt x="296" y="145"/>
                      <a:pt x="286" y="1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5" name="Freeform 441"/>
              <p:cNvSpPr/>
              <p:nvPr/>
            </p:nvSpPr>
            <p:spPr bwMode="auto">
              <a:xfrm>
                <a:off x="760" y="2421"/>
                <a:ext cx="137" cy="160"/>
              </a:xfrm>
              <a:custGeom>
                <a:avLst/>
                <a:gdLst>
                  <a:gd name="T0" fmla="*/ 62 w 68"/>
                  <a:gd name="T1" fmla="*/ 2 h 79"/>
                  <a:gd name="T2" fmla="*/ 54 w 68"/>
                  <a:gd name="T3" fmla="*/ 3 h 79"/>
                  <a:gd name="T4" fmla="*/ 50 w 68"/>
                  <a:gd name="T5" fmla="*/ 12 h 79"/>
                  <a:gd name="T6" fmla="*/ 44 w 68"/>
                  <a:gd name="T7" fmla="*/ 5 h 79"/>
                  <a:gd name="T8" fmla="*/ 38 w 68"/>
                  <a:gd name="T9" fmla="*/ 5 h 79"/>
                  <a:gd name="T10" fmla="*/ 34 w 68"/>
                  <a:gd name="T11" fmla="*/ 13 h 79"/>
                  <a:gd name="T12" fmla="*/ 25 w 68"/>
                  <a:gd name="T13" fmla="*/ 27 h 79"/>
                  <a:gd name="T14" fmla="*/ 21 w 68"/>
                  <a:gd name="T15" fmla="*/ 22 h 79"/>
                  <a:gd name="T16" fmla="*/ 11 w 68"/>
                  <a:gd name="T17" fmla="*/ 24 h 79"/>
                  <a:gd name="T18" fmla="*/ 11 w 68"/>
                  <a:gd name="T19" fmla="*/ 25 h 79"/>
                  <a:gd name="T20" fmla="*/ 1 w 68"/>
                  <a:gd name="T21" fmla="*/ 30 h 79"/>
                  <a:gd name="T22" fmla="*/ 2 w 68"/>
                  <a:gd name="T23" fmla="*/ 62 h 79"/>
                  <a:gd name="T24" fmla="*/ 5 w 68"/>
                  <a:gd name="T25" fmla="*/ 78 h 79"/>
                  <a:gd name="T26" fmla="*/ 9 w 68"/>
                  <a:gd name="T27" fmla="*/ 78 h 79"/>
                  <a:gd name="T28" fmla="*/ 12 w 68"/>
                  <a:gd name="T29" fmla="*/ 62 h 79"/>
                  <a:gd name="T30" fmla="*/ 16 w 68"/>
                  <a:gd name="T31" fmla="*/ 57 h 79"/>
                  <a:gd name="T32" fmla="*/ 19 w 68"/>
                  <a:gd name="T33" fmla="*/ 38 h 79"/>
                  <a:gd name="T34" fmla="*/ 22 w 68"/>
                  <a:gd name="T35" fmla="*/ 42 h 79"/>
                  <a:gd name="T36" fmla="*/ 31 w 68"/>
                  <a:gd name="T37" fmla="*/ 41 h 79"/>
                  <a:gd name="T38" fmla="*/ 40 w 68"/>
                  <a:gd name="T39" fmla="*/ 21 h 79"/>
                  <a:gd name="T40" fmla="*/ 42 w 68"/>
                  <a:gd name="T41" fmla="*/ 16 h 79"/>
                  <a:gd name="T42" fmla="*/ 47 w 68"/>
                  <a:gd name="T43" fmla="*/ 22 h 79"/>
                  <a:gd name="T44" fmla="*/ 55 w 68"/>
                  <a:gd name="T45" fmla="*/ 22 h 79"/>
                  <a:gd name="T46" fmla="*/ 59 w 68"/>
                  <a:gd name="T47" fmla="*/ 15 h 79"/>
                  <a:gd name="T48" fmla="*/ 59 w 68"/>
                  <a:gd name="T49" fmla="*/ 15 h 79"/>
                  <a:gd name="T50" fmla="*/ 67 w 68"/>
                  <a:gd name="T51" fmla="*/ 13 h 79"/>
                  <a:gd name="T52" fmla="*/ 62 w 68"/>
                  <a:gd name="T53"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9">
                    <a:moveTo>
                      <a:pt x="62" y="2"/>
                    </a:moveTo>
                    <a:cubicBezTo>
                      <a:pt x="59" y="0"/>
                      <a:pt x="55" y="0"/>
                      <a:pt x="54" y="3"/>
                    </a:cubicBezTo>
                    <a:cubicBezTo>
                      <a:pt x="52" y="6"/>
                      <a:pt x="51" y="9"/>
                      <a:pt x="50" y="12"/>
                    </a:cubicBezTo>
                    <a:cubicBezTo>
                      <a:pt x="48" y="9"/>
                      <a:pt x="46" y="7"/>
                      <a:pt x="44" y="5"/>
                    </a:cubicBezTo>
                    <a:cubicBezTo>
                      <a:pt x="43" y="3"/>
                      <a:pt x="39" y="3"/>
                      <a:pt x="38" y="5"/>
                    </a:cubicBezTo>
                    <a:cubicBezTo>
                      <a:pt x="36" y="7"/>
                      <a:pt x="32" y="15"/>
                      <a:pt x="34" y="13"/>
                    </a:cubicBezTo>
                    <a:cubicBezTo>
                      <a:pt x="30" y="17"/>
                      <a:pt x="27" y="22"/>
                      <a:pt x="25" y="27"/>
                    </a:cubicBezTo>
                    <a:cubicBezTo>
                      <a:pt x="24" y="26"/>
                      <a:pt x="23" y="24"/>
                      <a:pt x="21" y="22"/>
                    </a:cubicBezTo>
                    <a:cubicBezTo>
                      <a:pt x="18" y="18"/>
                      <a:pt x="13" y="19"/>
                      <a:pt x="11" y="24"/>
                    </a:cubicBezTo>
                    <a:cubicBezTo>
                      <a:pt x="11" y="24"/>
                      <a:pt x="11" y="25"/>
                      <a:pt x="11" y="25"/>
                    </a:cubicBezTo>
                    <a:cubicBezTo>
                      <a:pt x="7" y="22"/>
                      <a:pt x="0" y="24"/>
                      <a:pt x="1" y="30"/>
                    </a:cubicBezTo>
                    <a:cubicBezTo>
                      <a:pt x="1" y="40"/>
                      <a:pt x="1" y="51"/>
                      <a:pt x="2" y="62"/>
                    </a:cubicBezTo>
                    <a:cubicBezTo>
                      <a:pt x="2" y="67"/>
                      <a:pt x="1" y="74"/>
                      <a:pt x="5" y="78"/>
                    </a:cubicBezTo>
                    <a:cubicBezTo>
                      <a:pt x="6" y="79"/>
                      <a:pt x="8" y="79"/>
                      <a:pt x="9" y="78"/>
                    </a:cubicBezTo>
                    <a:cubicBezTo>
                      <a:pt x="12" y="74"/>
                      <a:pt x="12" y="67"/>
                      <a:pt x="12" y="62"/>
                    </a:cubicBezTo>
                    <a:cubicBezTo>
                      <a:pt x="14" y="61"/>
                      <a:pt x="15" y="59"/>
                      <a:pt x="16" y="57"/>
                    </a:cubicBezTo>
                    <a:cubicBezTo>
                      <a:pt x="16" y="50"/>
                      <a:pt x="18" y="44"/>
                      <a:pt x="19" y="38"/>
                    </a:cubicBezTo>
                    <a:cubicBezTo>
                      <a:pt x="20" y="39"/>
                      <a:pt x="21" y="41"/>
                      <a:pt x="22" y="42"/>
                    </a:cubicBezTo>
                    <a:cubicBezTo>
                      <a:pt x="24" y="46"/>
                      <a:pt x="30" y="45"/>
                      <a:pt x="31" y="41"/>
                    </a:cubicBezTo>
                    <a:cubicBezTo>
                      <a:pt x="33" y="34"/>
                      <a:pt x="36" y="27"/>
                      <a:pt x="40" y="21"/>
                    </a:cubicBezTo>
                    <a:cubicBezTo>
                      <a:pt x="41" y="20"/>
                      <a:pt x="42" y="18"/>
                      <a:pt x="42" y="16"/>
                    </a:cubicBezTo>
                    <a:cubicBezTo>
                      <a:pt x="44" y="18"/>
                      <a:pt x="45" y="20"/>
                      <a:pt x="47" y="22"/>
                    </a:cubicBezTo>
                    <a:cubicBezTo>
                      <a:pt x="49" y="25"/>
                      <a:pt x="53" y="26"/>
                      <a:pt x="55" y="22"/>
                    </a:cubicBezTo>
                    <a:cubicBezTo>
                      <a:pt x="56" y="20"/>
                      <a:pt x="57" y="17"/>
                      <a:pt x="59" y="15"/>
                    </a:cubicBezTo>
                    <a:cubicBezTo>
                      <a:pt x="59" y="15"/>
                      <a:pt x="59" y="15"/>
                      <a:pt x="59" y="15"/>
                    </a:cubicBezTo>
                    <a:cubicBezTo>
                      <a:pt x="61" y="18"/>
                      <a:pt x="68" y="18"/>
                      <a:pt x="67" y="13"/>
                    </a:cubicBezTo>
                    <a:cubicBezTo>
                      <a:pt x="67" y="8"/>
                      <a:pt x="65" y="5"/>
                      <a:pt x="6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6" name="Freeform 442"/>
              <p:cNvSpPr>
                <a:spLocks noEditPoints="1"/>
              </p:cNvSpPr>
              <p:nvPr/>
            </p:nvSpPr>
            <p:spPr bwMode="auto">
              <a:xfrm>
                <a:off x="6095" y="-259"/>
                <a:ext cx="153" cy="286"/>
              </a:xfrm>
              <a:custGeom>
                <a:avLst/>
                <a:gdLst>
                  <a:gd name="T0" fmla="*/ 51 w 76"/>
                  <a:gd name="T1" fmla="*/ 6 h 142"/>
                  <a:gd name="T2" fmla="*/ 39 w 76"/>
                  <a:gd name="T3" fmla="*/ 6 h 142"/>
                  <a:gd name="T4" fmla="*/ 12 w 76"/>
                  <a:gd name="T5" fmla="*/ 89 h 142"/>
                  <a:gd name="T6" fmla="*/ 12 w 76"/>
                  <a:gd name="T7" fmla="*/ 141 h 142"/>
                  <a:gd name="T8" fmla="*/ 16 w 76"/>
                  <a:gd name="T9" fmla="*/ 139 h 142"/>
                  <a:gd name="T10" fmla="*/ 24 w 76"/>
                  <a:gd name="T11" fmla="*/ 87 h 142"/>
                  <a:gd name="T12" fmla="*/ 34 w 76"/>
                  <a:gd name="T13" fmla="*/ 87 h 142"/>
                  <a:gd name="T14" fmla="*/ 54 w 76"/>
                  <a:gd name="T15" fmla="*/ 86 h 142"/>
                  <a:gd name="T16" fmla="*/ 65 w 76"/>
                  <a:gd name="T17" fmla="*/ 127 h 142"/>
                  <a:gd name="T18" fmla="*/ 75 w 76"/>
                  <a:gd name="T19" fmla="*/ 123 h 142"/>
                  <a:gd name="T20" fmla="*/ 51 w 76"/>
                  <a:gd name="T21" fmla="*/ 6 h 142"/>
                  <a:gd name="T22" fmla="*/ 35 w 76"/>
                  <a:gd name="T23" fmla="*/ 77 h 142"/>
                  <a:gd name="T24" fmla="*/ 26 w 76"/>
                  <a:gd name="T25" fmla="*/ 78 h 142"/>
                  <a:gd name="T26" fmla="*/ 44 w 76"/>
                  <a:gd name="T27" fmla="*/ 27 h 142"/>
                  <a:gd name="T28" fmla="*/ 52 w 76"/>
                  <a:gd name="T29" fmla="*/ 71 h 142"/>
                  <a:gd name="T30" fmla="*/ 53 w 76"/>
                  <a:gd name="T31" fmla="*/ 75 h 142"/>
                  <a:gd name="T32" fmla="*/ 35 w 76"/>
                  <a:gd name="T33" fmla="*/ 77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142">
                    <a:moveTo>
                      <a:pt x="51" y="6"/>
                    </a:moveTo>
                    <a:cubicBezTo>
                      <a:pt x="49" y="0"/>
                      <a:pt x="41" y="0"/>
                      <a:pt x="39" y="6"/>
                    </a:cubicBezTo>
                    <a:cubicBezTo>
                      <a:pt x="28" y="33"/>
                      <a:pt x="19" y="60"/>
                      <a:pt x="12" y="89"/>
                    </a:cubicBezTo>
                    <a:cubicBezTo>
                      <a:pt x="9" y="101"/>
                      <a:pt x="0" y="130"/>
                      <a:pt x="12" y="141"/>
                    </a:cubicBezTo>
                    <a:cubicBezTo>
                      <a:pt x="13" y="142"/>
                      <a:pt x="16" y="141"/>
                      <a:pt x="16" y="139"/>
                    </a:cubicBezTo>
                    <a:cubicBezTo>
                      <a:pt x="17" y="121"/>
                      <a:pt x="20" y="104"/>
                      <a:pt x="24" y="87"/>
                    </a:cubicBezTo>
                    <a:cubicBezTo>
                      <a:pt x="27" y="87"/>
                      <a:pt x="31" y="87"/>
                      <a:pt x="34" y="87"/>
                    </a:cubicBezTo>
                    <a:cubicBezTo>
                      <a:pt x="40" y="87"/>
                      <a:pt x="48" y="87"/>
                      <a:pt x="54" y="86"/>
                    </a:cubicBezTo>
                    <a:cubicBezTo>
                      <a:pt x="56" y="100"/>
                      <a:pt x="58" y="115"/>
                      <a:pt x="65" y="127"/>
                    </a:cubicBezTo>
                    <a:cubicBezTo>
                      <a:pt x="68" y="133"/>
                      <a:pt x="76" y="129"/>
                      <a:pt x="75" y="123"/>
                    </a:cubicBezTo>
                    <a:cubicBezTo>
                      <a:pt x="68" y="84"/>
                      <a:pt x="64" y="43"/>
                      <a:pt x="51" y="6"/>
                    </a:cubicBezTo>
                    <a:close/>
                    <a:moveTo>
                      <a:pt x="35" y="77"/>
                    </a:moveTo>
                    <a:cubicBezTo>
                      <a:pt x="33" y="78"/>
                      <a:pt x="30" y="78"/>
                      <a:pt x="26" y="78"/>
                    </a:cubicBezTo>
                    <a:cubicBezTo>
                      <a:pt x="31" y="61"/>
                      <a:pt x="37" y="44"/>
                      <a:pt x="44" y="27"/>
                    </a:cubicBezTo>
                    <a:cubicBezTo>
                      <a:pt x="47" y="41"/>
                      <a:pt x="50" y="56"/>
                      <a:pt x="52" y="71"/>
                    </a:cubicBezTo>
                    <a:cubicBezTo>
                      <a:pt x="52" y="72"/>
                      <a:pt x="52" y="74"/>
                      <a:pt x="53" y="75"/>
                    </a:cubicBezTo>
                    <a:cubicBezTo>
                      <a:pt x="47" y="75"/>
                      <a:pt x="40" y="77"/>
                      <a:pt x="35" y="7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7" name="Freeform 443"/>
              <p:cNvSpPr/>
              <p:nvPr/>
            </p:nvSpPr>
            <p:spPr bwMode="auto">
              <a:xfrm>
                <a:off x="6256" y="-203"/>
                <a:ext cx="103" cy="109"/>
              </a:xfrm>
              <a:custGeom>
                <a:avLst/>
                <a:gdLst>
                  <a:gd name="T0" fmla="*/ 48 w 51"/>
                  <a:gd name="T1" fmla="*/ 24 h 54"/>
                  <a:gd name="T2" fmla="*/ 34 w 51"/>
                  <a:gd name="T3" fmla="*/ 22 h 54"/>
                  <a:gd name="T4" fmla="*/ 34 w 51"/>
                  <a:gd name="T5" fmla="*/ 5 h 54"/>
                  <a:gd name="T6" fmla="*/ 23 w 51"/>
                  <a:gd name="T7" fmla="*/ 5 h 54"/>
                  <a:gd name="T8" fmla="*/ 23 w 51"/>
                  <a:gd name="T9" fmla="*/ 22 h 54"/>
                  <a:gd name="T10" fmla="*/ 6 w 51"/>
                  <a:gd name="T11" fmla="*/ 23 h 54"/>
                  <a:gd name="T12" fmla="*/ 6 w 51"/>
                  <a:gd name="T13" fmla="*/ 33 h 54"/>
                  <a:gd name="T14" fmla="*/ 24 w 51"/>
                  <a:gd name="T15" fmla="*/ 34 h 54"/>
                  <a:gd name="T16" fmla="*/ 30 w 51"/>
                  <a:gd name="T17" fmla="*/ 52 h 54"/>
                  <a:gd name="T18" fmla="*/ 36 w 51"/>
                  <a:gd name="T19" fmla="*/ 50 h 54"/>
                  <a:gd name="T20" fmla="*/ 35 w 51"/>
                  <a:gd name="T21" fmla="*/ 34 h 54"/>
                  <a:gd name="T22" fmla="*/ 48 w 51"/>
                  <a:gd name="T23" fmla="*/ 33 h 54"/>
                  <a:gd name="T24" fmla="*/ 48 w 51"/>
                  <a:gd name="T25" fmla="*/ 2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1" h="54">
                    <a:moveTo>
                      <a:pt x="48" y="24"/>
                    </a:moveTo>
                    <a:cubicBezTo>
                      <a:pt x="44" y="22"/>
                      <a:pt x="39" y="22"/>
                      <a:pt x="34" y="22"/>
                    </a:cubicBezTo>
                    <a:cubicBezTo>
                      <a:pt x="34" y="16"/>
                      <a:pt x="35" y="10"/>
                      <a:pt x="34" y="5"/>
                    </a:cubicBezTo>
                    <a:cubicBezTo>
                      <a:pt x="32" y="0"/>
                      <a:pt x="24" y="0"/>
                      <a:pt x="23" y="5"/>
                    </a:cubicBezTo>
                    <a:cubicBezTo>
                      <a:pt x="22" y="10"/>
                      <a:pt x="22" y="16"/>
                      <a:pt x="23" y="22"/>
                    </a:cubicBezTo>
                    <a:cubicBezTo>
                      <a:pt x="17" y="23"/>
                      <a:pt x="12" y="23"/>
                      <a:pt x="6" y="23"/>
                    </a:cubicBezTo>
                    <a:cubicBezTo>
                      <a:pt x="0" y="23"/>
                      <a:pt x="0" y="33"/>
                      <a:pt x="6" y="33"/>
                    </a:cubicBezTo>
                    <a:cubicBezTo>
                      <a:pt x="12" y="34"/>
                      <a:pt x="18" y="34"/>
                      <a:pt x="24" y="34"/>
                    </a:cubicBezTo>
                    <a:cubicBezTo>
                      <a:pt x="25" y="40"/>
                      <a:pt x="27" y="47"/>
                      <a:pt x="30" y="52"/>
                    </a:cubicBezTo>
                    <a:cubicBezTo>
                      <a:pt x="32" y="54"/>
                      <a:pt x="37" y="54"/>
                      <a:pt x="36" y="50"/>
                    </a:cubicBezTo>
                    <a:cubicBezTo>
                      <a:pt x="36" y="45"/>
                      <a:pt x="35" y="40"/>
                      <a:pt x="35" y="34"/>
                    </a:cubicBezTo>
                    <a:cubicBezTo>
                      <a:pt x="39" y="35"/>
                      <a:pt x="44" y="34"/>
                      <a:pt x="48" y="33"/>
                    </a:cubicBezTo>
                    <a:cubicBezTo>
                      <a:pt x="51" y="31"/>
                      <a:pt x="51" y="25"/>
                      <a:pt x="48"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8" name="Freeform 444"/>
              <p:cNvSpPr>
                <a:spLocks noEditPoints="1"/>
              </p:cNvSpPr>
              <p:nvPr/>
            </p:nvSpPr>
            <p:spPr bwMode="auto">
              <a:xfrm>
                <a:off x="2797" y="-1100"/>
                <a:ext cx="795" cy="716"/>
              </a:xfrm>
              <a:custGeom>
                <a:avLst/>
                <a:gdLst>
                  <a:gd name="T0" fmla="*/ 385 w 394"/>
                  <a:gd name="T1" fmla="*/ 146 h 355"/>
                  <a:gd name="T2" fmla="*/ 347 w 394"/>
                  <a:gd name="T3" fmla="*/ 67 h 355"/>
                  <a:gd name="T4" fmla="*/ 62 w 394"/>
                  <a:gd name="T5" fmla="*/ 96 h 355"/>
                  <a:gd name="T6" fmla="*/ 24 w 394"/>
                  <a:gd name="T7" fmla="*/ 176 h 355"/>
                  <a:gd name="T8" fmla="*/ 23 w 394"/>
                  <a:gd name="T9" fmla="*/ 283 h 355"/>
                  <a:gd name="T10" fmla="*/ 173 w 394"/>
                  <a:gd name="T11" fmla="*/ 354 h 355"/>
                  <a:gd name="T12" fmla="*/ 287 w 394"/>
                  <a:gd name="T13" fmla="*/ 263 h 355"/>
                  <a:gd name="T14" fmla="*/ 312 w 394"/>
                  <a:gd name="T15" fmla="*/ 212 h 355"/>
                  <a:gd name="T16" fmla="*/ 354 w 394"/>
                  <a:gd name="T17" fmla="*/ 198 h 355"/>
                  <a:gd name="T18" fmla="*/ 385 w 394"/>
                  <a:gd name="T19" fmla="*/ 146 h 355"/>
                  <a:gd name="T20" fmla="*/ 111 w 394"/>
                  <a:gd name="T21" fmla="*/ 69 h 355"/>
                  <a:gd name="T22" fmla="*/ 367 w 394"/>
                  <a:gd name="T23" fmla="*/ 105 h 355"/>
                  <a:gd name="T24" fmla="*/ 355 w 394"/>
                  <a:gd name="T25" fmla="*/ 168 h 355"/>
                  <a:gd name="T26" fmla="*/ 312 w 394"/>
                  <a:gd name="T27" fmla="*/ 180 h 355"/>
                  <a:gd name="T28" fmla="*/ 288 w 394"/>
                  <a:gd name="T29" fmla="*/ 204 h 355"/>
                  <a:gd name="T30" fmla="*/ 282 w 394"/>
                  <a:gd name="T31" fmla="*/ 210 h 355"/>
                  <a:gd name="T32" fmla="*/ 105 w 394"/>
                  <a:gd name="T33" fmla="*/ 300 h 355"/>
                  <a:gd name="T34" fmla="*/ 34 w 394"/>
                  <a:gd name="T35" fmla="*/ 193 h 355"/>
                  <a:gd name="T36" fmla="*/ 111 w 394"/>
                  <a:gd name="T37" fmla="*/ 69 h 355"/>
                  <a:gd name="T38" fmla="*/ 206 w 394"/>
                  <a:gd name="T39" fmla="*/ 338 h 355"/>
                  <a:gd name="T40" fmla="*/ 49 w 394"/>
                  <a:gd name="T41" fmla="*/ 301 h 355"/>
                  <a:gd name="T42" fmla="*/ 23 w 394"/>
                  <a:gd name="T43" fmla="*/ 240 h 355"/>
                  <a:gd name="T44" fmla="*/ 24 w 394"/>
                  <a:gd name="T45" fmla="*/ 184 h 355"/>
                  <a:gd name="T46" fmla="*/ 118 w 394"/>
                  <a:gd name="T47" fmla="*/ 317 h 355"/>
                  <a:gd name="T48" fmla="*/ 258 w 394"/>
                  <a:gd name="T49" fmla="*/ 291 h 355"/>
                  <a:gd name="T50" fmla="*/ 206 w 394"/>
                  <a:gd name="T51" fmla="*/ 338 h 355"/>
                  <a:gd name="T52" fmla="*/ 314 w 394"/>
                  <a:gd name="T53" fmla="*/ 197 h 355"/>
                  <a:gd name="T54" fmla="*/ 297 w 394"/>
                  <a:gd name="T55" fmla="*/ 210 h 355"/>
                  <a:gd name="T56" fmla="*/ 333 w 394"/>
                  <a:gd name="T57" fmla="*/ 186 h 355"/>
                  <a:gd name="T58" fmla="*/ 373 w 394"/>
                  <a:gd name="T59" fmla="*/ 168 h 355"/>
                  <a:gd name="T60" fmla="*/ 314 w 394"/>
                  <a:gd name="T61" fmla="*/ 197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4" h="355">
                    <a:moveTo>
                      <a:pt x="385" y="146"/>
                    </a:moveTo>
                    <a:cubicBezTo>
                      <a:pt x="392" y="116"/>
                      <a:pt x="369" y="83"/>
                      <a:pt x="347" y="67"/>
                    </a:cubicBezTo>
                    <a:cubicBezTo>
                      <a:pt x="259" y="0"/>
                      <a:pt x="138" y="17"/>
                      <a:pt x="62" y="96"/>
                    </a:cubicBezTo>
                    <a:cubicBezTo>
                      <a:pt x="39" y="120"/>
                      <a:pt x="27" y="148"/>
                      <a:pt x="24" y="176"/>
                    </a:cubicBezTo>
                    <a:cubicBezTo>
                      <a:pt x="0" y="198"/>
                      <a:pt x="12" y="259"/>
                      <a:pt x="23" y="283"/>
                    </a:cubicBezTo>
                    <a:cubicBezTo>
                      <a:pt x="48" y="337"/>
                      <a:pt x="119" y="354"/>
                      <a:pt x="173" y="354"/>
                    </a:cubicBezTo>
                    <a:cubicBezTo>
                      <a:pt x="236" y="355"/>
                      <a:pt x="265" y="316"/>
                      <a:pt x="287" y="263"/>
                    </a:cubicBezTo>
                    <a:cubicBezTo>
                      <a:pt x="294" y="246"/>
                      <a:pt x="299" y="226"/>
                      <a:pt x="312" y="212"/>
                    </a:cubicBezTo>
                    <a:cubicBezTo>
                      <a:pt x="322" y="202"/>
                      <a:pt x="342" y="204"/>
                      <a:pt x="354" y="198"/>
                    </a:cubicBezTo>
                    <a:cubicBezTo>
                      <a:pt x="377" y="186"/>
                      <a:pt x="394" y="173"/>
                      <a:pt x="385" y="146"/>
                    </a:cubicBezTo>
                    <a:close/>
                    <a:moveTo>
                      <a:pt x="111" y="69"/>
                    </a:moveTo>
                    <a:cubicBezTo>
                      <a:pt x="186" y="18"/>
                      <a:pt x="314" y="20"/>
                      <a:pt x="367" y="105"/>
                    </a:cubicBezTo>
                    <a:cubicBezTo>
                      <a:pt x="379" y="125"/>
                      <a:pt x="377" y="156"/>
                      <a:pt x="355" y="168"/>
                    </a:cubicBezTo>
                    <a:cubicBezTo>
                      <a:pt x="343" y="175"/>
                      <a:pt x="326" y="176"/>
                      <a:pt x="312" y="180"/>
                    </a:cubicBezTo>
                    <a:cubicBezTo>
                      <a:pt x="298" y="184"/>
                      <a:pt x="291" y="193"/>
                      <a:pt x="288" y="204"/>
                    </a:cubicBezTo>
                    <a:cubicBezTo>
                      <a:pt x="285" y="204"/>
                      <a:pt x="282" y="206"/>
                      <a:pt x="282" y="210"/>
                    </a:cubicBezTo>
                    <a:cubicBezTo>
                      <a:pt x="280" y="302"/>
                      <a:pt x="180" y="332"/>
                      <a:pt x="105" y="300"/>
                    </a:cubicBezTo>
                    <a:cubicBezTo>
                      <a:pt x="62" y="282"/>
                      <a:pt x="36" y="240"/>
                      <a:pt x="34" y="193"/>
                    </a:cubicBezTo>
                    <a:cubicBezTo>
                      <a:pt x="31" y="141"/>
                      <a:pt x="70" y="97"/>
                      <a:pt x="111" y="69"/>
                    </a:cubicBezTo>
                    <a:close/>
                    <a:moveTo>
                      <a:pt x="206" y="338"/>
                    </a:moveTo>
                    <a:cubicBezTo>
                      <a:pt x="157" y="354"/>
                      <a:pt x="87" y="335"/>
                      <a:pt x="49" y="301"/>
                    </a:cubicBezTo>
                    <a:cubicBezTo>
                      <a:pt x="32" y="285"/>
                      <a:pt x="26" y="263"/>
                      <a:pt x="23" y="240"/>
                    </a:cubicBezTo>
                    <a:cubicBezTo>
                      <a:pt x="21" y="226"/>
                      <a:pt x="18" y="200"/>
                      <a:pt x="24" y="184"/>
                    </a:cubicBezTo>
                    <a:cubicBezTo>
                      <a:pt x="21" y="241"/>
                      <a:pt x="56" y="296"/>
                      <a:pt x="118" y="317"/>
                    </a:cubicBezTo>
                    <a:cubicBezTo>
                      <a:pt x="167" y="333"/>
                      <a:pt x="223" y="323"/>
                      <a:pt x="258" y="291"/>
                    </a:cubicBezTo>
                    <a:cubicBezTo>
                      <a:pt x="247" y="312"/>
                      <a:pt x="232" y="329"/>
                      <a:pt x="206" y="338"/>
                    </a:cubicBezTo>
                    <a:close/>
                    <a:moveTo>
                      <a:pt x="314" y="197"/>
                    </a:moveTo>
                    <a:cubicBezTo>
                      <a:pt x="307" y="199"/>
                      <a:pt x="302" y="204"/>
                      <a:pt x="297" y="210"/>
                    </a:cubicBezTo>
                    <a:cubicBezTo>
                      <a:pt x="301" y="196"/>
                      <a:pt x="312" y="189"/>
                      <a:pt x="333" y="186"/>
                    </a:cubicBezTo>
                    <a:cubicBezTo>
                      <a:pt x="348" y="183"/>
                      <a:pt x="362" y="179"/>
                      <a:pt x="373" y="168"/>
                    </a:cubicBezTo>
                    <a:cubicBezTo>
                      <a:pt x="364" y="188"/>
                      <a:pt x="332" y="190"/>
                      <a:pt x="314" y="19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9" name="Freeform 445"/>
              <p:cNvSpPr>
                <a:spLocks noEditPoints="1"/>
              </p:cNvSpPr>
              <p:nvPr/>
            </p:nvSpPr>
            <p:spPr bwMode="auto">
              <a:xfrm>
                <a:off x="3237" y="-858"/>
                <a:ext cx="173" cy="135"/>
              </a:xfrm>
              <a:custGeom>
                <a:avLst/>
                <a:gdLst>
                  <a:gd name="T0" fmla="*/ 64 w 86"/>
                  <a:gd name="T1" fmla="*/ 9 h 67"/>
                  <a:gd name="T2" fmla="*/ 59 w 86"/>
                  <a:gd name="T3" fmla="*/ 17 h 67"/>
                  <a:gd name="T4" fmla="*/ 59 w 86"/>
                  <a:gd name="T5" fmla="*/ 18 h 67"/>
                  <a:gd name="T6" fmla="*/ 0 w 86"/>
                  <a:gd name="T7" fmla="*/ 49 h 67"/>
                  <a:gd name="T8" fmla="*/ 3 w 86"/>
                  <a:gd name="T9" fmla="*/ 56 h 67"/>
                  <a:gd name="T10" fmla="*/ 66 w 86"/>
                  <a:gd name="T11" fmla="*/ 50 h 67"/>
                  <a:gd name="T12" fmla="*/ 64 w 86"/>
                  <a:gd name="T13" fmla="*/ 9 h 67"/>
                  <a:gd name="T14" fmla="*/ 59 w 86"/>
                  <a:gd name="T15" fmla="*/ 23 h 67"/>
                  <a:gd name="T16" fmla="*/ 62 w 86"/>
                  <a:gd name="T17" fmla="*/ 21 h 67"/>
                  <a:gd name="T18" fmla="*/ 67 w 86"/>
                  <a:gd name="T19" fmla="*/ 31 h 67"/>
                  <a:gd name="T20" fmla="*/ 67 w 86"/>
                  <a:gd name="T21" fmla="*/ 31 h 67"/>
                  <a:gd name="T22" fmla="*/ 39 w 86"/>
                  <a:gd name="T23" fmla="*/ 32 h 67"/>
                  <a:gd name="T24" fmla="*/ 26 w 86"/>
                  <a:gd name="T25" fmla="*/ 49 h 67"/>
                  <a:gd name="T26" fmla="*/ 14 w 86"/>
                  <a:gd name="T27" fmla="*/ 47 h 67"/>
                  <a:gd name="T28" fmla="*/ 59 w 86"/>
                  <a:gd name="T29" fmla="*/ 23 h 67"/>
                  <a:gd name="T30" fmla="*/ 32 w 86"/>
                  <a:gd name="T31" fmla="*/ 49 h 67"/>
                  <a:gd name="T32" fmla="*/ 46 w 86"/>
                  <a:gd name="T33" fmla="*/ 39 h 67"/>
                  <a:gd name="T34" fmla="*/ 58 w 86"/>
                  <a:gd name="T35" fmla="*/ 39 h 67"/>
                  <a:gd name="T36" fmla="*/ 60 w 86"/>
                  <a:gd name="T37" fmla="*/ 39 h 67"/>
                  <a:gd name="T38" fmla="*/ 54 w 86"/>
                  <a:gd name="T39" fmla="*/ 43 h 67"/>
                  <a:gd name="T40" fmla="*/ 32 w 86"/>
                  <a:gd name="T41" fmla="*/ 4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86" h="67">
                    <a:moveTo>
                      <a:pt x="64" y="9"/>
                    </a:moveTo>
                    <a:cubicBezTo>
                      <a:pt x="59" y="8"/>
                      <a:pt x="56" y="14"/>
                      <a:pt x="59" y="17"/>
                    </a:cubicBezTo>
                    <a:cubicBezTo>
                      <a:pt x="59" y="18"/>
                      <a:pt x="59" y="18"/>
                      <a:pt x="59" y="18"/>
                    </a:cubicBezTo>
                    <a:cubicBezTo>
                      <a:pt x="37" y="0"/>
                      <a:pt x="7" y="26"/>
                      <a:pt x="0" y="49"/>
                    </a:cubicBezTo>
                    <a:cubicBezTo>
                      <a:pt x="0" y="52"/>
                      <a:pt x="1" y="55"/>
                      <a:pt x="3" y="56"/>
                    </a:cubicBezTo>
                    <a:cubicBezTo>
                      <a:pt x="23" y="67"/>
                      <a:pt x="48" y="62"/>
                      <a:pt x="66" y="50"/>
                    </a:cubicBezTo>
                    <a:cubicBezTo>
                      <a:pt x="82" y="40"/>
                      <a:pt x="86" y="16"/>
                      <a:pt x="64" y="9"/>
                    </a:cubicBezTo>
                    <a:close/>
                    <a:moveTo>
                      <a:pt x="59" y="23"/>
                    </a:moveTo>
                    <a:cubicBezTo>
                      <a:pt x="61" y="24"/>
                      <a:pt x="63" y="23"/>
                      <a:pt x="62" y="21"/>
                    </a:cubicBezTo>
                    <a:cubicBezTo>
                      <a:pt x="65" y="24"/>
                      <a:pt x="68" y="27"/>
                      <a:pt x="67" y="31"/>
                    </a:cubicBezTo>
                    <a:cubicBezTo>
                      <a:pt x="67" y="31"/>
                      <a:pt x="67" y="31"/>
                      <a:pt x="67" y="31"/>
                    </a:cubicBezTo>
                    <a:cubicBezTo>
                      <a:pt x="60" y="27"/>
                      <a:pt x="45" y="29"/>
                      <a:pt x="39" y="32"/>
                    </a:cubicBezTo>
                    <a:cubicBezTo>
                      <a:pt x="30" y="35"/>
                      <a:pt x="26" y="41"/>
                      <a:pt x="26" y="49"/>
                    </a:cubicBezTo>
                    <a:cubicBezTo>
                      <a:pt x="22" y="49"/>
                      <a:pt x="18" y="48"/>
                      <a:pt x="14" y="47"/>
                    </a:cubicBezTo>
                    <a:cubicBezTo>
                      <a:pt x="21" y="30"/>
                      <a:pt x="41" y="15"/>
                      <a:pt x="59" y="23"/>
                    </a:cubicBezTo>
                    <a:close/>
                    <a:moveTo>
                      <a:pt x="32" y="49"/>
                    </a:moveTo>
                    <a:cubicBezTo>
                      <a:pt x="34" y="43"/>
                      <a:pt x="39" y="39"/>
                      <a:pt x="46" y="39"/>
                    </a:cubicBezTo>
                    <a:cubicBezTo>
                      <a:pt x="50" y="38"/>
                      <a:pt x="54" y="38"/>
                      <a:pt x="58" y="39"/>
                    </a:cubicBezTo>
                    <a:cubicBezTo>
                      <a:pt x="59" y="39"/>
                      <a:pt x="59" y="39"/>
                      <a:pt x="60" y="39"/>
                    </a:cubicBezTo>
                    <a:cubicBezTo>
                      <a:pt x="58" y="41"/>
                      <a:pt x="56" y="42"/>
                      <a:pt x="54" y="43"/>
                    </a:cubicBezTo>
                    <a:cubicBezTo>
                      <a:pt x="48" y="46"/>
                      <a:pt x="40" y="48"/>
                      <a:pt x="32"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0" name="Freeform 446"/>
              <p:cNvSpPr>
                <a:spLocks noEditPoints="1"/>
              </p:cNvSpPr>
              <p:nvPr/>
            </p:nvSpPr>
            <p:spPr bwMode="auto">
              <a:xfrm>
                <a:off x="3390" y="-945"/>
                <a:ext cx="137" cy="165"/>
              </a:xfrm>
              <a:custGeom>
                <a:avLst/>
                <a:gdLst>
                  <a:gd name="T0" fmla="*/ 51 w 68"/>
                  <a:gd name="T1" fmla="*/ 11 h 82"/>
                  <a:gd name="T2" fmla="*/ 47 w 68"/>
                  <a:gd name="T3" fmla="*/ 5 h 82"/>
                  <a:gd name="T4" fmla="*/ 8 w 68"/>
                  <a:gd name="T5" fmla="*/ 24 h 82"/>
                  <a:gd name="T6" fmla="*/ 9 w 68"/>
                  <a:gd name="T7" fmla="*/ 29 h 82"/>
                  <a:gd name="T8" fmla="*/ 1 w 68"/>
                  <a:gd name="T9" fmla="*/ 40 h 82"/>
                  <a:gd name="T10" fmla="*/ 5 w 68"/>
                  <a:gd name="T11" fmla="*/ 48 h 82"/>
                  <a:gd name="T12" fmla="*/ 51 w 68"/>
                  <a:gd name="T13" fmla="*/ 68 h 82"/>
                  <a:gd name="T14" fmla="*/ 51 w 68"/>
                  <a:gd name="T15" fmla="*/ 11 h 82"/>
                  <a:gd name="T16" fmla="*/ 44 w 68"/>
                  <a:gd name="T17" fmla="*/ 57 h 82"/>
                  <a:gd name="T18" fmla="*/ 27 w 68"/>
                  <a:gd name="T19" fmla="*/ 45 h 82"/>
                  <a:gd name="T20" fmla="*/ 13 w 68"/>
                  <a:gd name="T21" fmla="*/ 38 h 82"/>
                  <a:gd name="T22" fmla="*/ 16 w 68"/>
                  <a:gd name="T23" fmla="*/ 30 h 82"/>
                  <a:gd name="T24" fmla="*/ 19 w 68"/>
                  <a:gd name="T25" fmla="*/ 27 h 82"/>
                  <a:gd name="T26" fmla="*/ 39 w 68"/>
                  <a:gd name="T27" fmla="*/ 16 h 82"/>
                  <a:gd name="T28" fmla="*/ 44 w 68"/>
                  <a:gd name="T29" fmla="*/ 5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8" h="82">
                    <a:moveTo>
                      <a:pt x="51" y="11"/>
                    </a:moveTo>
                    <a:cubicBezTo>
                      <a:pt x="51" y="8"/>
                      <a:pt x="49" y="6"/>
                      <a:pt x="47" y="5"/>
                    </a:cubicBezTo>
                    <a:cubicBezTo>
                      <a:pt x="29" y="0"/>
                      <a:pt x="14" y="7"/>
                      <a:pt x="8" y="24"/>
                    </a:cubicBezTo>
                    <a:cubicBezTo>
                      <a:pt x="7" y="26"/>
                      <a:pt x="8" y="28"/>
                      <a:pt x="9" y="29"/>
                    </a:cubicBezTo>
                    <a:cubicBezTo>
                      <a:pt x="7" y="33"/>
                      <a:pt x="4" y="36"/>
                      <a:pt x="1" y="40"/>
                    </a:cubicBezTo>
                    <a:cubicBezTo>
                      <a:pt x="0" y="42"/>
                      <a:pt x="1" y="47"/>
                      <a:pt x="5" y="48"/>
                    </a:cubicBezTo>
                    <a:cubicBezTo>
                      <a:pt x="19" y="50"/>
                      <a:pt x="35" y="82"/>
                      <a:pt x="51" y="68"/>
                    </a:cubicBezTo>
                    <a:cubicBezTo>
                      <a:pt x="68" y="52"/>
                      <a:pt x="52" y="29"/>
                      <a:pt x="51" y="11"/>
                    </a:cubicBezTo>
                    <a:close/>
                    <a:moveTo>
                      <a:pt x="44" y="57"/>
                    </a:moveTo>
                    <a:cubicBezTo>
                      <a:pt x="41" y="61"/>
                      <a:pt x="29" y="48"/>
                      <a:pt x="27" y="45"/>
                    </a:cubicBezTo>
                    <a:cubicBezTo>
                      <a:pt x="22" y="42"/>
                      <a:pt x="18" y="39"/>
                      <a:pt x="13" y="38"/>
                    </a:cubicBezTo>
                    <a:cubicBezTo>
                      <a:pt x="14" y="36"/>
                      <a:pt x="15" y="33"/>
                      <a:pt x="16" y="30"/>
                    </a:cubicBezTo>
                    <a:cubicBezTo>
                      <a:pt x="17" y="29"/>
                      <a:pt x="18" y="28"/>
                      <a:pt x="19" y="27"/>
                    </a:cubicBezTo>
                    <a:cubicBezTo>
                      <a:pt x="23" y="17"/>
                      <a:pt x="30" y="14"/>
                      <a:pt x="39" y="16"/>
                    </a:cubicBezTo>
                    <a:cubicBezTo>
                      <a:pt x="42" y="29"/>
                      <a:pt x="51" y="48"/>
                      <a:pt x="44"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1" name="Freeform 447"/>
              <p:cNvSpPr>
                <a:spLocks noEditPoints="1"/>
              </p:cNvSpPr>
              <p:nvPr/>
            </p:nvSpPr>
            <p:spPr bwMode="auto">
              <a:xfrm>
                <a:off x="3271" y="-1020"/>
                <a:ext cx="123" cy="160"/>
              </a:xfrm>
              <a:custGeom>
                <a:avLst/>
                <a:gdLst>
                  <a:gd name="T0" fmla="*/ 42 w 61"/>
                  <a:gd name="T1" fmla="*/ 11 h 79"/>
                  <a:gd name="T2" fmla="*/ 9 w 61"/>
                  <a:gd name="T3" fmla="*/ 36 h 79"/>
                  <a:gd name="T4" fmla="*/ 9 w 61"/>
                  <a:gd name="T5" fmla="*/ 36 h 79"/>
                  <a:gd name="T6" fmla="*/ 1 w 61"/>
                  <a:gd name="T7" fmla="*/ 58 h 79"/>
                  <a:gd name="T8" fmla="*/ 13 w 61"/>
                  <a:gd name="T9" fmla="*/ 73 h 79"/>
                  <a:gd name="T10" fmla="*/ 55 w 61"/>
                  <a:gd name="T11" fmla="*/ 54 h 79"/>
                  <a:gd name="T12" fmla="*/ 42 w 61"/>
                  <a:gd name="T13" fmla="*/ 11 h 79"/>
                  <a:gd name="T14" fmla="*/ 43 w 61"/>
                  <a:gd name="T15" fmla="*/ 49 h 79"/>
                  <a:gd name="T16" fmla="*/ 19 w 61"/>
                  <a:gd name="T17" fmla="*/ 62 h 79"/>
                  <a:gd name="T18" fmla="*/ 15 w 61"/>
                  <a:gd name="T19" fmla="*/ 41 h 79"/>
                  <a:gd name="T20" fmla="*/ 18 w 61"/>
                  <a:gd name="T21" fmla="*/ 38 h 79"/>
                  <a:gd name="T22" fmla="*/ 36 w 61"/>
                  <a:gd name="T23" fmla="*/ 22 h 79"/>
                  <a:gd name="T24" fmla="*/ 43 w 61"/>
                  <a:gd name="T25" fmla="*/ 4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1" h="79">
                    <a:moveTo>
                      <a:pt x="42" y="11"/>
                    </a:moveTo>
                    <a:cubicBezTo>
                      <a:pt x="26" y="0"/>
                      <a:pt x="8" y="20"/>
                      <a:pt x="9" y="36"/>
                    </a:cubicBezTo>
                    <a:cubicBezTo>
                      <a:pt x="9" y="36"/>
                      <a:pt x="9" y="36"/>
                      <a:pt x="9" y="36"/>
                    </a:cubicBezTo>
                    <a:cubicBezTo>
                      <a:pt x="4" y="42"/>
                      <a:pt x="0" y="50"/>
                      <a:pt x="1" y="58"/>
                    </a:cubicBezTo>
                    <a:cubicBezTo>
                      <a:pt x="2" y="65"/>
                      <a:pt x="7" y="70"/>
                      <a:pt x="13" y="73"/>
                    </a:cubicBezTo>
                    <a:cubicBezTo>
                      <a:pt x="29" y="79"/>
                      <a:pt x="49" y="69"/>
                      <a:pt x="55" y="54"/>
                    </a:cubicBezTo>
                    <a:cubicBezTo>
                      <a:pt x="61" y="39"/>
                      <a:pt x="55" y="21"/>
                      <a:pt x="42" y="11"/>
                    </a:cubicBezTo>
                    <a:close/>
                    <a:moveTo>
                      <a:pt x="43" y="49"/>
                    </a:moveTo>
                    <a:cubicBezTo>
                      <a:pt x="41" y="58"/>
                      <a:pt x="28" y="63"/>
                      <a:pt x="19" y="62"/>
                    </a:cubicBezTo>
                    <a:cubicBezTo>
                      <a:pt x="8" y="60"/>
                      <a:pt x="11" y="48"/>
                      <a:pt x="15" y="41"/>
                    </a:cubicBezTo>
                    <a:cubicBezTo>
                      <a:pt x="17" y="40"/>
                      <a:pt x="18" y="40"/>
                      <a:pt x="18" y="38"/>
                    </a:cubicBezTo>
                    <a:cubicBezTo>
                      <a:pt x="22" y="33"/>
                      <a:pt x="26" y="15"/>
                      <a:pt x="36" y="22"/>
                    </a:cubicBezTo>
                    <a:cubicBezTo>
                      <a:pt x="43" y="28"/>
                      <a:pt x="46" y="40"/>
                      <a:pt x="43"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2" name="Freeform 448"/>
              <p:cNvSpPr>
                <a:spLocks noEditPoints="1"/>
              </p:cNvSpPr>
              <p:nvPr/>
            </p:nvSpPr>
            <p:spPr bwMode="auto">
              <a:xfrm>
                <a:off x="3158" y="-1013"/>
                <a:ext cx="99" cy="139"/>
              </a:xfrm>
              <a:custGeom>
                <a:avLst/>
                <a:gdLst>
                  <a:gd name="T0" fmla="*/ 43 w 49"/>
                  <a:gd name="T1" fmla="*/ 7 h 69"/>
                  <a:gd name="T2" fmla="*/ 16 w 49"/>
                  <a:gd name="T3" fmla="*/ 8 h 69"/>
                  <a:gd name="T4" fmla="*/ 14 w 49"/>
                  <a:gd name="T5" fmla="*/ 12 h 69"/>
                  <a:gd name="T6" fmla="*/ 3 w 49"/>
                  <a:gd name="T7" fmla="*/ 17 h 69"/>
                  <a:gd name="T8" fmla="*/ 9 w 49"/>
                  <a:gd name="T9" fmla="*/ 34 h 69"/>
                  <a:gd name="T10" fmla="*/ 3 w 49"/>
                  <a:gd name="T11" fmla="*/ 60 h 69"/>
                  <a:gd name="T12" fmla="*/ 9 w 49"/>
                  <a:gd name="T13" fmla="*/ 68 h 69"/>
                  <a:gd name="T14" fmla="*/ 47 w 49"/>
                  <a:gd name="T15" fmla="*/ 29 h 69"/>
                  <a:gd name="T16" fmla="*/ 43 w 49"/>
                  <a:gd name="T17" fmla="*/ 7 h 69"/>
                  <a:gd name="T18" fmla="*/ 34 w 49"/>
                  <a:gd name="T19" fmla="*/ 30 h 69"/>
                  <a:gd name="T20" fmla="*/ 17 w 49"/>
                  <a:gd name="T21" fmla="*/ 54 h 69"/>
                  <a:gd name="T22" fmla="*/ 21 w 49"/>
                  <a:gd name="T23" fmla="*/ 36 h 69"/>
                  <a:gd name="T24" fmla="*/ 20 w 49"/>
                  <a:gd name="T25" fmla="*/ 29 h 69"/>
                  <a:gd name="T26" fmla="*/ 13 w 49"/>
                  <a:gd name="T27" fmla="*/ 22 h 69"/>
                  <a:gd name="T28" fmla="*/ 17 w 49"/>
                  <a:gd name="T29" fmla="*/ 19 h 69"/>
                  <a:gd name="T30" fmla="*/ 20 w 49"/>
                  <a:gd name="T31" fmla="*/ 19 h 69"/>
                  <a:gd name="T32" fmla="*/ 35 w 49"/>
                  <a:gd name="T33" fmla="*/ 16 h 69"/>
                  <a:gd name="T34" fmla="*/ 34 w 49"/>
                  <a:gd name="T35" fmla="*/ 3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 h="69">
                    <a:moveTo>
                      <a:pt x="43" y="7"/>
                    </a:moveTo>
                    <a:cubicBezTo>
                      <a:pt x="35" y="0"/>
                      <a:pt x="24" y="4"/>
                      <a:pt x="16" y="8"/>
                    </a:cubicBezTo>
                    <a:cubicBezTo>
                      <a:pt x="15" y="9"/>
                      <a:pt x="14" y="11"/>
                      <a:pt x="14" y="12"/>
                    </a:cubicBezTo>
                    <a:cubicBezTo>
                      <a:pt x="9" y="11"/>
                      <a:pt x="5" y="12"/>
                      <a:pt x="3" y="17"/>
                    </a:cubicBezTo>
                    <a:cubicBezTo>
                      <a:pt x="0" y="24"/>
                      <a:pt x="5" y="30"/>
                      <a:pt x="9" y="34"/>
                    </a:cubicBezTo>
                    <a:cubicBezTo>
                      <a:pt x="6" y="43"/>
                      <a:pt x="7" y="52"/>
                      <a:pt x="3" y="60"/>
                    </a:cubicBezTo>
                    <a:cubicBezTo>
                      <a:pt x="2" y="64"/>
                      <a:pt x="6" y="68"/>
                      <a:pt x="9" y="68"/>
                    </a:cubicBezTo>
                    <a:cubicBezTo>
                      <a:pt x="29" y="69"/>
                      <a:pt x="43" y="46"/>
                      <a:pt x="47" y="29"/>
                    </a:cubicBezTo>
                    <a:cubicBezTo>
                      <a:pt x="49" y="22"/>
                      <a:pt x="49" y="12"/>
                      <a:pt x="43" y="7"/>
                    </a:cubicBezTo>
                    <a:close/>
                    <a:moveTo>
                      <a:pt x="34" y="30"/>
                    </a:moveTo>
                    <a:cubicBezTo>
                      <a:pt x="31" y="38"/>
                      <a:pt x="25" y="50"/>
                      <a:pt x="17" y="54"/>
                    </a:cubicBezTo>
                    <a:cubicBezTo>
                      <a:pt x="18" y="48"/>
                      <a:pt x="18" y="41"/>
                      <a:pt x="21" y="36"/>
                    </a:cubicBezTo>
                    <a:cubicBezTo>
                      <a:pt x="22" y="33"/>
                      <a:pt x="22" y="30"/>
                      <a:pt x="20" y="29"/>
                    </a:cubicBezTo>
                    <a:cubicBezTo>
                      <a:pt x="18" y="27"/>
                      <a:pt x="15" y="24"/>
                      <a:pt x="13" y="22"/>
                    </a:cubicBezTo>
                    <a:cubicBezTo>
                      <a:pt x="13" y="21"/>
                      <a:pt x="15" y="20"/>
                      <a:pt x="17" y="19"/>
                    </a:cubicBezTo>
                    <a:cubicBezTo>
                      <a:pt x="18" y="19"/>
                      <a:pt x="19" y="19"/>
                      <a:pt x="20" y="19"/>
                    </a:cubicBezTo>
                    <a:cubicBezTo>
                      <a:pt x="23" y="17"/>
                      <a:pt x="33" y="12"/>
                      <a:pt x="35" y="16"/>
                    </a:cubicBezTo>
                    <a:cubicBezTo>
                      <a:pt x="38" y="20"/>
                      <a:pt x="35" y="26"/>
                      <a:pt x="34"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3" name="Freeform 449"/>
              <p:cNvSpPr>
                <a:spLocks noEditPoints="1"/>
              </p:cNvSpPr>
              <p:nvPr/>
            </p:nvSpPr>
            <p:spPr bwMode="auto">
              <a:xfrm>
                <a:off x="2993" y="-983"/>
                <a:ext cx="129" cy="151"/>
              </a:xfrm>
              <a:custGeom>
                <a:avLst/>
                <a:gdLst>
                  <a:gd name="T0" fmla="*/ 52 w 64"/>
                  <a:gd name="T1" fmla="*/ 8 h 75"/>
                  <a:gd name="T2" fmla="*/ 24 w 64"/>
                  <a:gd name="T3" fmla="*/ 24 h 75"/>
                  <a:gd name="T4" fmla="*/ 0 w 64"/>
                  <a:gd name="T5" fmla="*/ 47 h 75"/>
                  <a:gd name="T6" fmla="*/ 8 w 64"/>
                  <a:gd name="T7" fmla="*/ 53 h 75"/>
                  <a:gd name="T8" fmla="*/ 23 w 64"/>
                  <a:gd name="T9" fmla="*/ 53 h 75"/>
                  <a:gd name="T10" fmla="*/ 42 w 64"/>
                  <a:gd name="T11" fmla="*/ 72 h 75"/>
                  <a:gd name="T12" fmla="*/ 62 w 64"/>
                  <a:gd name="T13" fmla="*/ 43 h 75"/>
                  <a:gd name="T14" fmla="*/ 52 w 64"/>
                  <a:gd name="T15" fmla="*/ 8 h 75"/>
                  <a:gd name="T16" fmla="*/ 51 w 64"/>
                  <a:gd name="T17" fmla="*/ 42 h 75"/>
                  <a:gd name="T18" fmla="*/ 42 w 64"/>
                  <a:gd name="T19" fmla="*/ 59 h 75"/>
                  <a:gd name="T20" fmla="*/ 34 w 64"/>
                  <a:gd name="T21" fmla="*/ 47 h 75"/>
                  <a:gd name="T22" fmla="*/ 26 w 64"/>
                  <a:gd name="T23" fmla="*/ 41 h 75"/>
                  <a:gd name="T24" fmla="*/ 14 w 64"/>
                  <a:gd name="T25" fmla="*/ 41 h 75"/>
                  <a:gd name="T26" fmla="*/ 32 w 64"/>
                  <a:gd name="T27" fmla="*/ 34 h 75"/>
                  <a:gd name="T28" fmla="*/ 34 w 64"/>
                  <a:gd name="T29" fmla="*/ 27 h 75"/>
                  <a:gd name="T30" fmla="*/ 48 w 64"/>
                  <a:gd name="T31" fmla="*/ 19 h 75"/>
                  <a:gd name="T32" fmla="*/ 51 w 64"/>
                  <a:gd name="T33" fmla="*/ 42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75">
                    <a:moveTo>
                      <a:pt x="52" y="8"/>
                    </a:moveTo>
                    <a:cubicBezTo>
                      <a:pt x="40" y="0"/>
                      <a:pt x="29" y="14"/>
                      <a:pt x="24" y="24"/>
                    </a:cubicBezTo>
                    <a:cubicBezTo>
                      <a:pt x="11" y="23"/>
                      <a:pt x="1" y="32"/>
                      <a:pt x="0" y="47"/>
                    </a:cubicBezTo>
                    <a:cubicBezTo>
                      <a:pt x="0" y="51"/>
                      <a:pt x="4" y="54"/>
                      <a:pt x="8" y="53"/>
                    </a:cubicBezTo>
                    <a:cubicBezTo>
                      <a:pt x="12" y="51"/>
                      <a:pt x="18" y="53"/>
                      <a:pt x="23" y="53"/>
                    </a:cubicBezTo>
                    <a:cubicBezTo>
                      <a:pt x="25" y="63"/>
                      <a:pt x="30" y="75"/>
                      <a:pt x="42" y="72"/>
                    </a:cubicBezTo>
                    <a:cubicBezTo>
                      <a:pt x="54" y="70"/>
                      <a:pt x="60" y="53"/>
                      <a:pt x="62" y="43"/>
                    </a:cubicBezTo>
                    <a:cubicBezTo>
                      <a:pt x="64" y="32"/>
                      <a:pt x="62" y="15"/>
                      <a:pt x="52" y="8"/>
                    </a:cubicBezTo>
                    <a:close/>
                    <a:moveTo>
                      <a:pt x="51" y="42"/>
                    </a:moveTo>
                    <a:cubicBezTo>
                      <a:pt x="49" y="48"/>
                      <a:pt x="47" y="55"/>
                      <a:pt x="42" y="59"/>
                    </a:cubicBezTo>
                    <a:cubicBezTo>
                      <a:pt x="36" y="67"/>
                      <a:pt x="34" y="51"/>
                      <a:pt x="34" y="47"/>
                    </a:cubicBezTo>
                    <a:cubicBezTo>
                      <a:pt x="33" y="43"/>
                      <a:pt x="30" y="41"/>
                      <a:pt x="26" y="41"/>
                    </a:cubicBezTo>
                    <a:cubicBezTo>
                      <a:pt x="22" y="42"/>
                      <a:pt x="18" y="41"/>
                      <a:pt x="14" y="41"/>
                    </a:cubicBezTo>
                    <a:cubicBezTo>
                      <a:pt x="17" y="34"/>
                      <a:pt x="24" y="32"/>
                      <a:pt x="32" y="34"/>
                    </a:cubicBezTo>
                    <a:cubicBezTo>
                      <a:pt x="36" y="34"/>
                      <a:pt x="38" y="29"/>
                      <a:pt x="34" y="27"/>
                    </a:cubicBezTo>
                    <a:cubicBezTo>
                      <a:pt x="38" y="21"/>
                      <a:pt x="43" y="13"/>
                      <a:pt x="48" y="19"/>
                    </a:cubicBezTo>
                    <a:cubicBezTo>
                      <a:pt x="52" y="25"/>
                      <a:pt x="52" y="35"/>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4" name="Freeform 450"/>
              <p:cNvSpPr>
                <a:spLocks noEditPoints="1"/>
              </p:cNvSpPr>
              <p:nvPr/>
            </p:nvSpPr>
            <p:spPr bwMode="auto">
              <a:xfrm>
                <a:off x="2896" y="-854"/>
                <a:ext cx="143" cy="147"/>
              </a:xfrm>
              <a:custGeom>
                <a:avLst/>
                <a:gdLst>
                  <a:gd name="T0" fmla="*/ 63 w 71"/>
                  <a:gd name="T1" fmla="*/ 9 h 73"/>
                  <a:gd name="T2" fmla="*/ 44 w 71"/>
                  <a:gd name="T3" fmla="*/ 1 h 73"/>
                  <a:gd name="T4" fmla="*/ 30 w 71"/>
                  <a:gd name="T5" fmla="*/ 10 h 73"/>
                  <a:gd name="T6" fmla="*/ 30 w 71"/>
                  <a:gd name="T7" fmla="*/ 10 h 73"/>
                  <a:gd name="T8" fmla="*/ 4 w 71"/>
                  <a:gd name="T9" fmla="*/ 19 h 73"/>
                  <a:gd name="T10" fmla="*/ 9 w 71"/>
                  <a:gd name="T11" fmla="*/ 43 h 73"/>
                  <a:gd name="T12" fmla="*/ 52 w 71"/>
                  <a:gd name="T13" fmla="*/ 62 h 73"/>
                  <a:gd name="T14" fmla="*/ 58 w 71"/>
                  <a:gd name="T15" fmla="*/ 36 h 73"/>
                  <a:gd name="T16" fmla="*/ 70 w 71"/>
                  <a:gd name="T17" fmla="*/ 26 h 73"/>
                  <a:gd name="T18" fmla="*/ 63 w 71"/>
                  <a:gd name="T19" fmla="*/ 9 h 73"/>
                  <a:gd name="T20" fmla="*/ 59 w 71"/>
                  <a:gd name="T21" fmla="*/ 25 h 73"/>
                  <a:gd name="T22" fmla="*/ 51 w 71"/>
                  <a:gd name="T23" fmla="*/ 26 h 73"/>
                  <a:gd name="T24" fmla="*/ 47 w 71"/>
                  <a:gd name="T25" fmla="*/ 33 h 73"/>
                  <a:gd name="T26" fmla="*/ 47 w 71"/>
                  <a:gd name="T27" fmla="*/ 49 h 73"/>
                  <a:gd name="T28" fmla="*/ 46 w 71"/>
                  <a:gd name="T29" fmla="*/ 52 h 73"/>
                  <a:gd name="T30" fmla="*/ 46 w 71"/>
                  <a:gd name="T31" fmla="*/ 53 h 73"/>
                  <a:gd name="T32" fmla="*/ 45 w 71"/>
                  <a:gd name="T33" fmla="*/ 54 h 73"/>
                  <a:gd name="T34" fmla="*/ 45 w 71"/>
                  <a:gd name="T35" fmla="*/ 54 h 73"/>
                  <a:gd name="T36" fmla="*/ 43 w 71"/>
                  <a:gd name="T37" fmla="*/ 54 h 73"/>
                  <a:gd name="T38" fmla="*/ 42 w 71"/>
                  <a:gd name="T39" fmla="*/ 54 h 73"/>
                  <a:gd name="T40" fmla="*/ 42 w 71"/>
                  <a:gd name="T41" fmla="*/ 54 h 73"/>
                  <a:gd name="T42" fmla="*/ 41 w 71"/>
                  <a:gd name="T43" fmla="*/ 54 h 73"/>
                  <a:gd name="T44" fmla="*/ 40 w 71"/>
                  <a:gd name="T45" fmla="*/ 54 h 73"/>
                  <a:gd name="T46" fmla="*/ 38 w 71"/>
                  <a:gd name="T47" fmla="*/ 53 h 73"/>
                  <a:gd name="T48" fmla="*/ 36 w 71"/>
                  <a:gd name="T49" fmla="*/ 52 h 73"/>
                  <a:gd name="T50" fmla="*/ 33 w 71"/>
                  <a:gd name="T51" fmla="*/ 51 h 73"/>
                  <a:gd name="T52" fmla="*/ 29 w 71"/>
                  <a:gd name="T53" fmla="*/ 48 h 73"/>
                  <a:gd name="T54" fmla="*/ 20 w 71"/>
                  <a:gd name="T55" fmla="*/ 38 h 73"/>
                  <a:gd name="T56" fmla="*/ 19 w 71"/>
                  <a:gd name="T57" fmla="*/ 37 h 73"/>
                  <a:gd name="T58" fmla="*/ 17 w 71"/>
                  <a:gd name="T59" fmla="*/ 34 h 73"/>
                  <a:gd name="T60" fmla="*/ 16 w 71"/>
                  <a:gd name="T61" fmla="*/ 32 h 73"/>
                  <a:gd name="T62" fmla="*/ 16 w 71"/>
                  <a:gd name="T63" fmla="*/ 31 h 73"/>
                  <a:gd name="T64" fmla="*/ 15 w 71"/>
                  <a:gd name="T65" fmla="*/ 30 h 73"/>
                  <a:gd name="T66" fmla="*/ 14 w 71"/>
                  <a:gd name="T67" fmla="*/ 27 h 73"/>
                  <a:gd name="T68" fmla="*/ 14 w 71"/>
                  <a:gd name="T69" fmla="*/ 27 h 73"/>
                  <a:gd name="T70" fmla="*/ 14 w 71"/>
                  <a:gd name="T71" fmla="*/ 26 h 73"/>
                  <a:gd name="T72" fmla="*/ 14 w 71"/>
                  <a:gd name="T73" fmla="*/ 25 h 73"/>
                  <a:gd name="T74" fmla="*/ 15 w 71"/>
                  <a:gd name="T75" fmla="*/ 24 h 73"/>
                  <a:gd name="T76" fmla="*/ 15 w 71"/>
                  <a:gd name="T77" fmla="*/ 24 h 73"/>
                  <a:gd name="T78" fmla="*/ 15 w 71"/>
                  <a:gd name="T79" fmla="*/ 23 h 73"/>
                  <a:gd name="T80" fmla="*/ 16 w 71"/>
                  <a:gd name="T81" fmla="*/ 23 h 73"/>
                  <a:gd name="T82" fmla="*/ 16 w 71"/>
                  <a:gd name="T83" fmla="*/ 23 h 73"/>
                  <a:gd name="T84" fmla="*/ 16 w 71"/>
                  <a:gd name="T85" fmla="*/ 23 h 73"/>
                  <a:gd name="T86" fmla="*/ 18 w 71"/>
                  <a:gd name="T87" fmla="*/ 22 h 73"/>
                  <a:gd name="T88" fmla="*/ 21 w 71"/>
                  <a:gd name="T89" fmla="*/ 21 h 73"/>
                  <a:gd name="T90" fmla="*/ 28 w 71"/>
                  <a:gd name="T91" fmla="*/ 20 h 73"/>
                  <a:gd name="T92" fmla="*/ 36 w 71"/>
                  <a:gd name="T93" fmla="*/ 22 h 73"/>
                  <a:gd name="T94" fmla="*/ 45 w 71"/>
                  <a:gd name="T95" fmla="*/ 11 h 73"/>
                  <a:gd name="T96" fmla="*/ 55 w 71"/>
                  <a:gd name="T97" fmla="*/ 15 h 73"/>
                  <a:gd name="T98" fmla="*/ 59 w 71"/>
                  <a:gd name="T99" fmla="*/ 19 h 73"/>
                  <a:gd name="T100" fmla="*/ 60 w 71"/>
                  <a:gd name="T101" fmla="*/ 24 h 73"/>
                  <a:gd name="T102" fmla="*/ 59 w 71"/>
                  <a:gd name="T103" fmla="*/ 2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71" h="73">
                    <a:moveTo>
                      <a:pt x="63" y="9"/>
                    </a:moveTo>
                    <a:cubicBezTo>
                      <a:pt x="58" y="4"/>
                      <a:pt x="51" y="0"/>
                      <a:pt x="44" y="1"/>
                    </a:cubicBezTo>
                    <a:cubicBezTo>
                      <a:pt x="38" y="2"/>
                      <a:pt x="33" y="5"/>
                      <a:pt x="30" y="10"/>
                    </a:cubicBezTo>
                    <a:cubicBezTo>
                      <a:pt x="30" y="10"/>
                      <a:pt x="30" y="10"/>
                      <a:pt x="30" y="10"/>
                    </a:cubicBezTo>
                    <a:cubicBezTo>
                      <a:pt x="21" y="9"/>
                      <a:pt x="8" y="10"/>
                      <a:pt x="4" y="19"/>
                    </a:cubicBezTo>
                    <a:cubicBezTo>
                      <a:pt x="0" y="27"/>
                      <a:pt x="4" y="36"/>
                      <a:pt x="9" y="43"/>
                    </a:cubicBezTo>
                    <a:cubicBezTo>
                      <a:pt x="17" y="54"/>
                      <a:pt x="38" y="73"/>
                      <a:pt x="52" y="62"/>
                    </a:cubicBezTo>
                    <a:cubicBezTo>
                      <a:pt x="59" y="56"/>
                      <a:pt x="59" y="45"/>
                      <a:pt x="58" y="36"/>
                    </a:cubicBezTo>
                    <a:cubicBezTo>
                      <a:pt x="63" y="35"/>
                      <a:pt x="68" y="32"/>
                      <a:pt x="70" y="26"/>
                    </a:cubicBezTo>
                    <a:cubicBezTo>
                      <a:pt x="71" y="20"/>
                      <a:pt x="67" y="13"/>
                      <a:pt x="63" y="9"/>
                    </a:cubicBezTo>
                    <a:close/>
                    <a:moveTo>
                      <a:pt x="59" y="25"/>
                    </a:moveTo>
                    <a:cubicBezTo>
                      <a:pt x="57" y="27"/>
                      <a:pt x="54" y="26"/>
                      <a:pt x="51" y="26"/>
                    </a:cubicBezTo>
                    <a:cubicBezTo>
                      <a:pt x="48" y="26"/>
                      <a:pt x="46" y="30"/>
                      <a:pt x="47" y="33"/>
                    </a:cubicBezTo>
                    <a:cubicBezTo>
                      <a:pt x="47" y="38"/>
                      <a:pt x="48" y="45"/>
                      <a:pt x="47" y="49"/>
                    </a:cubicBezTo>
                    <a:cubicBezTo>
                      <a:pt x="47" y="50"/>
                      <a:pt x="47" y="51"/>
                      <a:pt x="46" y="52"/>
                    </a:cubicBezTo>
                    <a:cubicBezTo>
                      <a:pt x="47" y="51"/>
                      <a:pt x="46" y="52"/>
                      <a:pt x="46" y="53"/>
                    </a:cubicBezTo>
                    <a:cubicBezTo>
                      <a:pt x="46" y="53"/>
                      <a:pt x="45" y="54"/>
                      <a:pt x="45" y="54"/>
                    </a:cubicBezTo>
                    <a:cubicBezTo>
                      <a:pt x="46" y="53"/>
                      <a:pt x="44" y="54"/>
                      <a:pt x="45" y="54"/>
                    </a:cubicBezTo>
                    <a:cubicBezTo>
                      <a:pt x="44" y="54"/>
                      <a:pt x="44" y="54"/>
                      <a:pt x="43" y="54"/>
                    </a:cubicBezTo>
                    <a:cubicBezTo>
                      <a:pt x="43" y="54"/>
                      <a:pt x="42" y="54"/>
                      <a:pt x="42" y="54"/>
                    </a:cubicBezTo>
                    <a:cubicBezTo>
                      <a:pt x="42" y="54"/>
                      <a:pt x="42" y="54"/>
                      <a:pt x="42" y="54"/>
                    </a:cubicBezTo>
                    <a:cubicBezTo>
                      <a:pt x="41" y="54"/>
                      <a:pt x="42" y="54"/>
                      <a:pt x="41" y="54"/>
                    </a:cubicBezTo>
                    <a:cubicBezTo>
                      <a:pt x="41" y="54"/>
                      <a:pt x="41" y="54"/>
                      <a:pt x="40" y="54"/>
                    </a:cubicBezTo>
                    <a:cubicBezTo>
                      <a:pt x="39" y="54"/>
                      <a:pt x="38" y="53"/>
                      <a:pt x="38" y="53"/>
                    </a:cubicBezTo>
                    <a:cubicBezTo>
                      <a:pt x="37" y="53"/>
                      <a:pt x="37" y="53"/>
                      <a:pt x="36" y="52"/>
                    </a:cubicBezTo>
                    <a:cubicBezTo>
                      <a:pt x="35" y="52"/>
                      <a:pt x="34" y="52"/>
                      <a:pt x="33" y="51"/>
                    </a:cubicBezTo>
                    <a:cubicBezTo>
                      <a:pt x="32" y="50"/>
                      <a:pt x="29" y="48"/>
                      <a:pt x="29" y="48"/>
                    </a:cubicBezTo>
                    <a:cubicBezTo>
                      <a:pt x="25" y="45"/>
                      <a:pt x="22" y="41"/>
                      <a:pt x="20" y="38"/>
                    </a:cubicBezTo>
                    <a:cubicBezTo>
                      <a:pt x="20" y="39"/>
                      <a:pt x="19" y="37"/>
                      <a:pt x="19" y="37"/>
                    </a:cubicBezTo>
                    <a:cubicBezTo>
                      <a:pt x="18" y="36"/>
                      <a:pt x="18" y="35"/>
                      <a:pt x="17" y="34"/>
                    </a:cubicBezTo>
                    <a:cubicBezTo>
                      <a:pt x="17" y="33"/>
                      <a:pt x="16" y="32"/>
                      <a:pt x="16" y="32"/>
                    </a:cubicBezTo>
                    <a:cubicBezTo>
                      <a:pt x="16" y="32"/>
                      <a:pt x="16" y="31"/>
                      <a:pt x="16" y="31"/>
                    </a:cubicBezTo>
                    <a:cubicBezTo>
                      <a:pt x="15" y="31"/>
                      <a:pt x="15" y="30"/>
                      <a:pt x="15" y="30"/>
                    </a:cubicBezTo>
                    <a:cubicBezTo>
                      <a:pt x="15" y="29"/>
                      <a:pt x="15" y="28"/>
                      <a:pt x="14" y="27"/>
                    </a:cubicBezTo>
                    <a:cubicBezTo>
                      <a:pt x="14" y="27"/>
                      <a:pt x="14" y="27"/>
                      <a:pt x="14" y="27"/>
                    </a:cubicBezTo>
                    <a:cubicBezTo>
                      <a:pt x="14" y="27"/>
                      <a:pt x="14" y="27"/>
                      <a:pt x="14" y="26"/>
                    </a:cubicBezTo>
                    <a:cubicBezTo>
                      <a:pt x="14" y="26"/>
                      <a:pt x="14" y="25"/>
                      <a:pt x="14" y="25"/>
                    </a:cubicBezTo>
                    <a:cubicBezTo>
                      <a:pt x="14" y="25"/>
                      <a:pt x="15" y="25"/>
                      <a:pt x="15" y="24"/>
                    </a:cubicBezTo>
                    <a:cubicBezTo>
                      <a:pt x="15" y="24"/>
                      <a:pt x="15" y="24"/>
                      <a:pt x="15" y="24"/>
                    </a:cubicBezTo>
                    <a:cubicBezTo>
                      <a:pt x="15" y="24"/>
                      <a:pt x="15" y="24"/>
                      <a:pt x="15" y="23"/>
                    </a:cubicBezTo>
                    <a:cubicBezTo>
                      <a:pt x="15" y="23"/>
                      <a:pt x="16" y="23"/>
                      <a:pt x="16" y="23"/>
                    </a:cubicBezTo>
                    <a:cubicBezTo>
                      <a:pt x="16" y="23"/>
                      <a:pt x="16" y="23"/>
                      <a:pt x="16" y="23"/>
                    </a:cubicBezTo>
                    <a:cubicBezTo>
                      <a:pt x="16" y="23"/>
                      <a:pt x="16" y="23"/>
                      <a:pt x="16" y="23"/>
                    </a:cubicBezTo>
                    <a:cubicBezTo>
                      <a:pt x="16" y="22"/>
                      <a:pt x="17" y="22"/>
                      <a:pt x="18" y="22"/>
                    </a:cubicBezTo>
                    <a:cubicBezTo>
                      <a:pt x="19" y="21"/>
                      <a:pt x="20" y="21"/>
                      <a:pt x="21" y="21"/>
                    </a:cubicBezTo>
                    <a:cubicBezTo>
                      <a:pt x="23" y="20"/>
                      <a:pt x="25" y="20"/>
                      <a:pt x="28" y="20"/>
                    </a:cubicBezTo>
                    <a:cubicBezTo>
                      <a:pt x="28" y="24"/>
                      <a:pt x="34" y="25"/>
                      <a:pt x="36" y="22"/>
                    </a:cubicBezTo>
                    <a:cubicBezTo>
                      <a:pt x="39" y="17"/>
                      <a:pt x="40" y="12"/>
                      <a:pt x="45" y="11"/>
                    </a:cubicBezTo>
                    <a:cubicBezTo>
                      <a:pt x="47" y="10"/>
                      <a:pt x="52" y="12"/>
                      <a:pt x="55" y="15"/>
                    </a:cubicBezTo>
                    <a:cubicBezTo>
                      <a:pt x="57" y="16"/>
                      <a:pt x="58" y="18"/>
                      <a:pt x="59" y="19"/>
                    </a:cubicBezTo>
                    <a:cubicBezTo>
                      <a:pt x="60" y="21"/>
                      <a:pt x="60" y="22"/>
                      <a:pt x="60" y="24"/>
                    </a:cubicBezTo>
                    <a:cubicBezTo>
                      <a:pt x="60" y="24"/>
                      <a:pt x="60" y="25"/>
                      <a:pt x="59"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5" name="Freeform 451"/>
              <p:cNvSpPr>
                <a:spLocks noEditPoints="1"/>
              </p:cNvSpPr>
              <p:nvPr/>
            </p:nvSpPr>
            <p:spPr bwMode="auto">
              <a:xfrm>
                <a:off x="2950" y="-705"/>
                <a:ext cx="144" cy="151"/>
              </a:xfrm>
              <a:custGeom>
                <a:avLst/>
                <a:gdLst>
                  <a:gd name="T0" fmla="*/ 37 w 71"/>
                  <a:gd name="T1" fmla="*/ 10 h 75"/>
                  <a:gd name="T2" fmla="*/ 29 w 71"/>
                  <a:gd name="T3" fmla="*/ 14 h 75"/>
                  <a:gd name="T4" fmla="*/ 29 w 71"/>
                  <a:gd name="T5" fmla="*/ 14 h 75"/>
                  <a:gd name="T6" fmla="*/ 9 w 71"/>
                  <a:gd name="T7" fmla="*/ 4 h 75"/>
                  <a:gd name="T8" fmla="*/ 0 w 71"/>
                  <a:gd name="T9" fmla="*/ 24 h 75"/>
                  <a:gd name="T10" fmla="*/ 25 w 71"/>
                  <a:gd name="T11" fmla="*/ 68 h 75"/>
                  <a:gd name="T12" fmla="*/ 37 w 71"/>
                  <a:gd name="T13" fmla="*/ 10 h 75"/>
                  <a:gd name="T14" fmla="*/ 45 w 71"/>
                  <a:gd name="T15" fmla="*/ 34 h 75"/>
                  <a:gd name="T16" fmla="*/ 31 w 71"/>
                  <a:gd name="T17" fmla="*/ 56 h 75"/>
                  <a:gd name="T18" fmla="*/ 11 w 71"/>
                  <a:gd name="T19" fmla="*/ 31 h 75"/>
                  <a:gd name="T20" fmla="*/ 13 w 71"/>
                  <a:gd name="T21" fmla="*/ 13 h 75"/>
                  <a:gd name="T22" fmla="*/ 27 w 71"/>
                  <a:gd name="T23" fmla="*/ 19 h 75"/>
                  <a:gd name="T24" fmla="*/ 33 w 71"/>
                  <a:gd name="T25" fmla="*/ 24 h 75"/>
                  <a:gd name="T26" fmla="*/ 40 w 71"/>
                  <a:gd name="T27" fmla="*/ 22 h 75"/>
                  <a:gd name="T28" fmla="*/ 43 w 71"/>
                  <a:gd name="T29" fmla="*/ 23 h 75"/>
                  <a:gd name="T30" fmla="*/ 45 w 71"/>
                  <a:gd name="T31" fmla="*/ 3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1" h="75">
                    <a:moveTo>
                      <a:pt x="37" y="10"/>
                    </a:moveTo>
                    <a:cubicBezTo>
                      <a:pt x="34" y="11"/>
                      <a:pt x="31" y="12"/>
                      <a:pt x="29" y="14"/>
                    </a:cubicBezTo>
                    <a:cubicBezTo>
                      <a:pt x="29" y="14"/>
                      <a:pt x="29" y="14"/>
                      <a:pt x="29" y="14"/>
                    </a:cubicBezTo>
                    <a:cubicBezTo>
                      <a:pt x="24" y="8"/>
                      <a:pt x="17" y="0"/>
                      <a:pt x="9" y="4"/>
                    </a:cubicBezTo>
                    <a:cubicBezTo>
                      <a:pt x="2" y="8"/>
                      <a:pt x="1" y="17"/>
                      <a:pt x="0" y="24"/>
                    </a:cubicBezTo>
                    <a:cubicBezTo>
                      <a:pt x="0" y="42"/>
                      <a:pt x="6" y="63"/>
                      <a:pt x="25" y="68"/>
                    </a:cubicBezTo>
                    <a:cubicBezTo>
                      <a:pt x="59" y="75"/>
                      <a:pt x="71" y="5"/>
                      <a:pt x="37" y="10"/>
                    </a:cubicBezTo>
                    <a:close/>
                    <a:moveTo>
                      <a:pt x="45" y="34"/>
                    </a:moveTo>
                    <a:cubicBezTo>
                      <a:pt x="44" y="41"/>
                      <a:pt x="40" y="55"/>
                      <a:pt x="31" y="56"/>
                    </a:cubicBezTo>
                    <a:cubicBezTo>
                      <a:pt x="18" y="58"/>
                      <a:pt x="13" y="41"/>
                      <a:pt x="11" y="31"/>
                    </a:cubicBezTo>
                    <a:cubicBezTo>
                      <a:pt x="11" y="26"/>
                      <a:pt x="10" y="18"/>
                      <a:pt x="13" y="13"/>
                    </a:cubicBezTo>
                    <a:cubicBezTo>
                      <a:pt x="15" y="9"/>
                      <a:pt x="23" y="16"/>
                      <a:pt x="27" y="19"/>
                    </a:cubicBezTo>
                    <a:cubicBezTo>
                      <a:pt x="27" y="22"/>
                      <a:pt x="29" y="25"/>
                      <a:pt x="33" y="24"/>
                    </a:cubicBezTo>
                    <a:cubicBezTo>
                      <a:pt x="36" y="23"/>
                      <a:pt x="38" y="22"/>
                      <a:pt x="40" y="22"/>
                    </a:cubicBezTo>
                    <a:cubicBezTo>
                      <a:pt x="42" y="22"/>
                      <a:pt x="42" y="22"/>
                      <a:pt x="43" y="23"/>
                    </a:cubicBezTo>
                    <a:cubicBezTo>
                      <a:pt x="45" y="25"/>
                      <a:pt x="45" y="30"/>
                      <a:pt x="45"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6" name="Freeform 452"/>
              <p:cNvSpPr>
                <a:spLocks noEditPoints="1"/>
              </p:cNvSpPr>
              <p:nvPr/>
            </p:nvSpPr>
            <p:spPr bwMode="auto">
              <a:xfrm>
                <a:off x="3057" y="-648"/>
                <a:ext cx="148" cy="161"/>
              </a:xfrm>
              <a:custGeom>
                <a:avLst/>
                <a:gdLst>
                  <a:gd name="T0" fmla="*/ 27 w 73"/>
                  <a:gd name="T1" fmla="*/ 1 h 80"/>
                  <a:gd name="T2" fmla="*/ 19 w 73"/>
                  <a:gd name="T3" fmla="*/ 4 h 80"/>
                  <a:gd name="T4" fmla="*/ 16 w 73"/>
                  <a:gd name="T5" fmla="*/ 44 h 80"/>
                  <a:gd name="T6" fmla="*/ 5 w 73"/>
                  <a:gd name="T7" fmla="*/ 65 h 80"/>
                  <a:gd name="T8" fmla="*/ 45 w 73"/>
                  <a:gd name="T9" fmla="*/ 73 h 80"/>
                  <a:gd name="T10" fmla="*/ 27 w 73"/>
                  <a:gd name="T11" fmla="*/ 1 h 80"/>
                  <a:gd name="T12" fmla="*/ 25 w 73"/>
                  <a:gd name="T13" fmla="*/ 66 h 80"/>
                  <a:gd name="T14" fmla="*/ 15 w 73"/>
                  <a:gd name="T15" fmla="*/ 60 h 80"/>
                  <a:gd name="T16" fmla="*/ 22 w 73"/>
                  <a:gd name="T17" fmla="*/ 49 h 80"/>
                  <a:gd name="T18" fmla="*/ 23 w 73"/>
                  <a:gd name="T19" fmla="*/ 46 h 80"/>
                  <a:gd name="T20" fmla="*/ 25 w 73"/>
                  <a:gd name="T21" fmla="*/ 41 h 80"/>
                  <a:gd name="T22" fmla="*/ 28 w 73"/>
                  <a:gd name="T23" fmla="*/ 16 h 80"/>
                  <a:gd name="T24" fmla="*/ 46 w 73"/>
                  <a:gd name="T25" fmla="*/ 50 h 80"/>
                  <a:gd name="T26" fmla="*/ 25 w 73"/>
                  <a:gd name="T27" fmla="*/ 6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 h="80">
                    <a:moveTo>
                      <a:pt x="27" y="1"/>
                    </a:moveTo>
                    <a:cubicBezTo>
                      <a:pt x="24" y="0"/>
                      <a:pt x="21" y="2"/>
                      <a:pt x="19" y="4"/>
                    </a:cubicBezTo>
                    <a:cubicBezTo>
                      <a:pt x="12" y="16"/>
                      <a:pt x="7" y="32"/>
                      <a:pt x="16" y="44"/>
                    </a:cubicBezTo>
                    <a:cubicBezTo>
                      <a:pt x="6" y="46"/>
                      <a:pt x="0" y="54"/>
                      <a:pt x="5" y="65"/>
                    </a:cubicBezTo>
                    <a:cubicBezTo>
                      <a:pt x="12" y="79"/>
                      <a:pt x="33" y="80"/>
                      <a:pt x="45" y="73"/>
                    </a:cubicBezTo>
                    <a:cubicBezTo>
                      <a:pt x="73" y="56"/>
                      <a:pt x="53" y="8"/>
                      <a:pt x="27" y="1"/>
                    </a:cubicBezTo>
                    <a:close/>
                    <a:moveTo>
                      <a:pt x="25" y="66"/>
                    </a:moveTo>
                    <a:cubicBezTo>
                      <a:pt x="21" y="65"/>
                      <a:pt x="18" y="63"/>
                      <a:pt x="15" y="60"/>
                    </a:cubicBezTo>
                    <a:cubicBezTo>
                      <a:pt x="9" y="55"/>
                      <a:pt x="17" y="51"/>
                      <a:pt x="22" y="49"/>
                    </a:cubicBezTo>
                    <a:cubicBezTo>
                      <a:pt x="23" y="48"/>
                      <a:pt x="23" y="47"/>
                      <a:pt x="23" y="46"/>
                    </a:cubicBezTo>
                    <a:cubicBezTo>
                      <a:pt x="24" y="45"/>
                      <a:pt x="25" y="44"/>
                      <a:pt x="25" y="41"/>
                    </a:cubicBezTo>
                    <a:cubicBezTo>
                      <a:pt x="25" y="31"/>
                      <a:pt x="24" y="24"/>
                      <a:pt x="28" y="16"/>
                    </a:cubicBezTo>
                    <a:cubicBezTo>
                      <a:pt x="39" y="22"/>
                      <a:pt x="46" y="38"/>
                      <a:pt x="46" y="50"/>
                    </a:cubicBezTo>
                    <a:cubicBezTo>
                      <a:pt x="45" y="61"/>
                      <a:pt x="35" y="68"/>
                      <a:pt x="25" y="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7" name="Freeform 453"/>
              <p:cNvSpPr>
                <a:spLocks noEditPoints="1"/>
              </p:cNvSpPr>
              <p:nvPr/>
            </p:nvSpPr>
            <p:spPr bwMode="auto">
              <a:xfrm>
                <a:off x="3211" y="-679"/>
                <a:ext cx="107" cy="129"/>
              </a:xfrm>
              <a:custGeom>
                <a:avLst/>
                <a:gdLst>
                  <a:gd name="T0" fmla="*/ 52 w 53"/>
                  <a:gd name="T1" fmla="*/ 17 h 64"/>
                  <a:gd name="T2" fmla="*/ 25 w 53"/>
                  <a:gd name="T3" fmla="*/ 4 h 64"/>
                  <a:gd name="T4" fmla="*/ 8 w 53"/>
                  <a:gd name="T5" fmla="*/ 32 h 64"/>
                  <a:gd name="T6" fmla="*/ 9 w 53"/>
                  <a:gd name="T7" fmla="*/ 35 h 64"/>
                  <a:gd name="T8" fmla="*/ 5 w 53"/>
                  <a:gd name="T9" fmla="*/ 42 h 64"/>
                  <a:gd name="T10" fmla="*/ 21 w 53"/>
                  <a:gd name="T11" fmla="*/ 62 h 64"/>
                  <a:gd name="T12" fmla="*/ 52 w 53"/>
                  <a:gd name="T13" fmla="*/ 23 h 64"/>
                  <a:gd name="T14" fmla="*/ 52 w 53"/>
                  <a:gd name="T15" fmla="*/ 17 h 64"/>
                  <a:gd name="T16" fmla="*/ 26 w 53"/>
                  <a:gd name="T17" fmla="*/ 47 h 64"/>
                  <a:gd name="T18" fmla="*/ 14 w 53"/>
                  <a:gd name="T19" fmla="*/ 46 h 64"/>
                  <a:gd name="T20" fmla="*/ 17 w 53"/>
                  <a:gd name="T21" fmla="*/ 38 h 64"/>
                  <a:gd name="T22" fmla="*/ 21 w 53"/>
                  <a:gd name="T23" fmla="*/ 34 h 64"/>
                  <a:gd name="T24" fmla="*/ 26 w 53"/>
                  <a:gd name="T25" fmla="*/ 30 h 64"/>
                  <a:gd name="T26" fmla="*/ 24 w 53"/>
                  <a:gd name="T27" fmla="*/ 24 h 64"/>
                  <a:gd name="T28" fmla="*/ 22 w 53"/>
                  <a:gd name="T29" fmla="*/ 25 h 64"/>
                  <a:gd name="T30" fmla="*/ 28 w 53"/>
                  <a:gd name="T31" fmla="*/ 17 h 64"/>
                  <a:gd name="T32" fmla="*/ 39 w 53"/>
                  <a:gd name="T33" fmla="*/ 20 h 64"/>
                  <a:gd name="T34" fmla="*/ 26 w 53"/>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64">
                    <a:moveTo>
                      <a:pt x="52" y="17"/>
                    </a:moveTo>
                    <a:cubicBezTo>
                      <a:pt x="46" y="8"/>
                      <a:pt x="36" y="0"/>
                      <a:pt x="25" y="4"/>
                    </a:cubicBezTo>
                    <a:cubicBezTo>
                      <a:pt x="13" y="8"/>
                      <a:pt x="8" y="21"/>
                      <a:pt x="8" y="32"/>
                    </a:cubicBezTo>
                    <a:cubicBezTo>
                      <a:pt x="8" y="33"/>
                      <a:pt x="9" y="34"/>
                      <a:pt x="9" y="35"/>
                    </a:cubicBezTo>
                    <a:cubicBezTo>
                      <a:pt x="7" y="37"/>
                      <a:pt x="6" y="39"/>
                      <a:pt x="5" y="42"/>
                    </a:cubicBezTo>
                    <a:cubicBezTo>
                      <a:pt x="0" y="53"/>
                      <a:pt x="11" y="61"/>
                      <a:pt x="21" y="62"/>
                    </a:cubicBezTo>
                    <a:cubicBezTo>
                      <a:pt x="40" y="64"/>
                      <a:pt x="44" y="35"/>
                      <a:pt x="52" y="23"/>
                    </a:cubicBezTo>
                    <a:cubicBezTo>
                      <a:pt x="53" y="21"/>
                      <a:pt x="53" y="18"/>
                      <a:pt x="52" y="17"/>
                    </a:cubicBezTo>
                    <a:close/>
                    <a:moveTo>
                      <a:pt x="26" y="47"/>
                    </a:moveTo>
                    <a:cubicBezTo>
                      <a:pt x="23" y="50"/>
                      <a:pt x="15" y="51"/>
                      <a:pt x="14" y="46"/>
                    </a:cubicBezTo>
                    <a:cubicBezTo>
                      <a:pt x="14" y="43"/>
                      <a:pt x="15" y="40"/>
                      <a:pt x="17" y="38"/>
                    </a:cubicBezTo>
                    <a:cubicBezTo>
                      <a:pt x="19" y="37"/>
                      <a:pt x="20" y="36"/>
                      <a:pt x="21" y="34"/>
                    </a:cubicBezTo>
                    <a:cubicBezTo>
                      <a:pt x="22" y="32"/>
                      <a:pt x="24" y="31"/>
                      <a:pt x="26" y="30"/>
                    </a:cubicBezTo>
                    <a:cubicBezTo>
                      <a:pt x="29" y="28"/>
                      <a:pt x="27" y="23"/>
                      <a:pt x="24" y="24"/>
                    </a:cubicBezTo>
                    <a:cubicBezTo>
                      <a:pt x="23" y="24"/>
                      <a:pt x="23" y="25"/>
                      <a:pt x="22" y="25"/>
                    </a:cubicBezTo>
                    <a:cubicBezTo>
                      <a:pt x="23" y="22"/>
                      <a:pt x="25" y="19"/>
                      <a:pt x="28" y="17"/>
                    </a:cubicBezTo>
                    <a:cubicBezTo>
                      <a:pt x="32" y="14"/>
                      <a:pt x="36" y="17"/>
                      <a:pt x="39" y="20"/>
                    </a:cubicBezTo>
                    <a:cubicBezTo>
                      <a:pt x="34" y="29"/>
                      <a:pt x="33" y="40"/>
                      <a:pt x="26"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8" name="Freeform 454"/>
              <p:cNvSpPr/>
              <p:nvPr/>
            </p:nvSpPr>
            <p:spPr bwMode="auto">
              <a:xfrm>
                <a:off x="4703" y="-96"/>
                <a:ext cx="93" cy="111"/>
              </a:xfrm>
              <a:custGeom>
                <a:avLst/>
                <a:gdLst>
                  <a:gd name="T0" fmla="*/ 42 w 46"/>
                  <a:gd name="T1" fmla="*/ 24 h 55"/>
                  <a:gd name="T2" fmla="*/ 43 w 46"/>
                  <a:gd name="T3" fmla="*/ 20 h 55"/>
                  <a:gd name="T4" fmla="*/ 34 w 46"/>
                  <a:gd name="T5" fmla="*/ 13 h 55"/>
                  <a:gd name="T6" fmla="*/ 35 w 46"/>
                  <a:gd name="T7" fmla="*/ 11 h 55"/>
                  <a:gd name="T8" fmla="*/ 27 w 46"/>
                  <a:gd name="T9" fmla="*/ 3 h 55"/>
                  <a:gd name="T10" fmla="*/ 3 w 46"/>
                  <a:gd name="T11" fmla="*/ 30 h 55"/>
                  <a:gd name="T12" fmla="*/ 12 w 46"/>
                  <a:gd name="T13" fmla="*/ 36 h 55"/>
                  <a:gd name="T14" fmla="*/ 23 w 46"/>
                  <a:gd name="T15" fmla="*/ 41 h 55"/>
                  <a:gd name="T16" fmla="*/ 27 w 46"/>
                  <a:gd name="T17" fmla="*/ 36 h 55"/>
                  <a:gd name="T18" fmla="*/ 24 w 46"/>
                  <a:gd name="T19" fmla="*/ 42 h 55"/>
                  <a:gd name="T20" fmla="*/ 35 w 46"/>
                  <a:gd name="T21" fmla="*/ 48 h 55"/>
                  <a:gd name="T22" fmla="*/ 36 w 46"/>
                  <a:gd name="T23" fmla="*/ 47 h 55"/>
                  <a:gd name="T24" fmla="*/ 39 w 46"/>
                  <a:gd name="T25" fmla="*/ 47 h 55"/>
                  <a:gd name="T26" fmla="*/ 46 w 46"/>
                  <a:gd name="T27" fmla="*/ 30 h 55"/>
                  <a:gd name="T28" fmla="*/ 42 w 46"/>
                  <a:gd name="T2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 h="55">
                    <a:moveTo>
                      <a:pt x="42" y="24"/>
                    </a:moveTo>
                    <a:cubicBezTo>
                      <a:pt x="42" y="23"/>
                      <a:pt x="42" y="21"/>
                      <a:pt x="43" y="20"/>
                    </a:cubicBezTo>
                    <a:cubicBezTo>
                      <a:pt x="44" y="15"/>
                      <a:pt x="38" y="10"/>
                      <a:pt x="34" y="13"/>
                    </a:cubicBezTo>
                    <a:cubicBezTo>
                      <a:pt x="35" y="13"/>
                      <a:pt x="35" y="12"/>
                      <a:pt x="35" y="11"/>
                    </a:cubicBezTo>
                    <a:cubicBezTo>
                      <a:pt x="37" y="7"/>
                      <a:pt x="32" y="0"/>
                      <a:pt x="27" y="3"/>
                    </a:cubicBezTo>
                    <a:cubicBezTo>
                      <a:pt x="17" y="10"/>
                      <a:pt x="9" y="19"/>
                      <a:pt x="3" y="30"/>
                    </a:cubicBezTo>
                    <a:cubicBezTo>
                      <a:pt x="0" y="36"/>
                      <a:pt x="8" y="41"/>
                      <a:pt x="12" y="36"/>
                    </a:cubicBezTo>
                    <a:cubicBezTo>
                      <a:pt x="11" y="42"/>
                      <a:pt x="19" y="46"/>
                      <a:pt x="23" y="41"/>
                    </a:cubicBezTo>
                    <a:cubicBezTo>
                      <a:pt x="24" y="39"/>
                      <a:pt x="26" y="37"/>
                      <a:pt x="27" y="36"/>
                    </a:cubicBezTo>
                    <a:cubicBezTo>
                      <a:pt x="27" y="38"/>
                      <a:pt x="26" y="40"/>
                      <a:pt x="24" y="42"/>
                    </a:cubicBezTo>
                    <a:cubicBezTo>
                      <a:pt x="20" y="49"/>
                      <a:pt x="31" y="55"/>
                      <a:pt x="35" y="48"/>
                    </a:cubicBezTo>
                    <a:cubicBezTo>
                      <a:pt x="36" y="48"/>
                      <a:pt x="36" y="47"/>
                      <a:pt x="36" y="47"/>
                    </a:cubicBezTo>
                    <a:cubicBezTo>
                      <a:pt x="37" y="47"/>
                      <a:pt x="38" y="47"/>
                      <a:pt x="39" y="47"/>
                    </a:cubicBezTo>
                    <a:cubicBezTo>
                      <a:pt x="45" y="45"/>
                      <a:pt x="46" y="36"/>
                      <a:pt x="46" y="30"/>
                    </a:cubicBezTo>
                    <a:cubicBezTo>
                      <a:pt x="46" y="27"/>
                      <a:pt x="44" y="25"/>
                      <a:pt x="42" y="2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9" name="Freeform 455"/>
              <p:cNvSpPr>
                <a:spLocks noEditPoints="1"/>
              </p:cNvSpPr>
              <p:nvPr/>
            </p:nvSpPr>
            <p:spPr bwMode="auto">
              <a:xfrm>
                <a:off x="4350" y="-223"/>
                <a:ext cx="881" cy="851"/>
              </a:xfrm>
              <a:custGeom>
                <a:avLst/>
                <a:gdLst>
                  <a:gd name="T0" fmla="*/ 418 w 437"/>
                  <a:gd name="T1" fmla="*/ 253 h 422"/>
                  <a:gd name="T2" fmla="*/ 421 w 437"/>
                  <a:gd name="T3" fmla="*/ 226 h 422"/>
                  <a:gd name="T4" fmla="*/ 430 w 437"/>
                  <a:gd name="T5" fmla="*/ 177 h 422"/>
                  <a:gd name="T6" fmla="*/ 415 w 437"/>
                  <a:gd name="T7" fmla="*/ 161 h 422"/>
                  <a:gd name="T8" fmla="*/ 409 w 437"/>
                  <a:gd name="T9" fmla="*/ 129 h 422"/>
                  <a:gd name="T10" fmla="*/ 243 w 437"/>
                  <a:gd name="T11" fmla="*/ 25 h 422"/>
                  <a:gd name="T12" fmla="*/ 224 w 437"/>
                  <a:gd name="T13" fmla="*/ 8 h 422"/>
                  <a:gd name="T14" fmla="*/ 161 w 437"/>
                  <a:gd name="T15" fmla="*/ 102 h 422"/>
                  <a:gd name="T16" fmla="*/ 118 w 437"/>
                  <a:gd name="T17" fmla="*/ 149 h 422"/>
                  <a:gd name="T18" fmla="*/ 150 w 437"/>
                  <a:gd name="T19" fmla="*/ 198 h 422"/>
                  <a:gd name="T20" fmla="*/ 136 w 437"/>
                  <a:gd name="T21" fmla="*/ 213 h 422"/>
                  <a:gd name="T22" fmla="*/ 91 w 437"/>
                  <a:gd name="T23" fmla="*/ 246 h 422"/>
                  <a:gd name="T24" fmla="*/ 252 w 437"/>
                  <a:gd name="T25" fmla="*/ 384 h 422"/>
                  <a:gd name="T26" fmla="*/ 271 w 437"/>
                  <a:gd name="T27" fmla="*/ 421 h 422"/>
                  <a:gd name="T28" fmla="*/ 403 w 437"/>
                  <a:gd name="T29" fmla="*/ 370 h 422"/>
                  <a:gd name="T30" fmla="*/ 393 w 437"/>
                  <a:gd name="T31" fmla="*/ 324 h 422"/>
                  <a:gd name="T32" fmla="*/ 412 w 437"/>
                  <a:gd name="T33" fmla="*/ 312 h 422"/>
                  <a:gd name="T34" fmla="*/ 425 w 437"/>
                  <a:gd name="T35" fmla="*/ 268 h 422"/>
                  <a:gd name="T36" fmla="*/ 412 w 437"/>
                  <a:gd name="T37" fmla="*/ 173 h 422"/>
                  <a:gd name="T38" fmla="*/ 373 w 437"/>
                  <a:gd name="T39" fmla="*/ 156 h 422"/>
                  <a:gd name="T40" fmla="*/ 225 w 437"/>
                  <a:gd name="T41" fmla="*/ 42 h 422"/>
                  <a:gd name="T42" fmla="*/ 216 w 437"/>
                  <a:gd name="T43" fmla="*/ 57 h 422"/>
                  <a:gd name="T44" fmla="*/ 265 w 437"/>
                  <a:gd name="T45" fmla="*/ 74 h 422"/>
                  <a:gd name="T46" fmla="*/ 242 w 437"/>
                  <a:gd name="T47" fmla="*/ 51 h 422"/>
                  <a:gd name="T48" fmla="*/ 301 w 437"/>
                  <a:gd name="T49" fmla="*/ 83 h 422"/>
                  <a:gd name="T50" fmla="*/ 254 w 437"/>
                  <a:gd name="T51" fmla="*/ 128 h 422"/>
                  <a:gd name="T52" fmla="*/ 193 w 437"/>
                  <a:gd name="T53" fmla="*/ 136 h 422"/>
                  <a:gd name="T54" fmla="*/ 172 w 437"/>
                  <a:gd name="T55" fmla="*/ 85 h 422"/>
                  <a:gd name="T56" fmla="*/ 129 w 437"/>
                  <a:gd name="T57" fmla="*/ 151 h 422"/>
                  <a:gd name="T58" fmla="*/ 248 w 437"/>
                  <a:gd name="T59" fmla="*/ 135 h 422"/>
                  <a:gd name="T60" fmla="*/ 385 w 437"/>
                  <a:gd name="T61" fmla="*/ 136 h 422"/>
                  <a:gd name="T62" fmla="*/ 146 w 437"/>
                  <a:gd name="T63" fmla="*/ 149 h 422"/>
                  <a:gd name="T64" fmla="*/ 335 w 437"/>
                  <a:gd name="T65" fmla="*/ 185 h 422"/>
                  <a:gd name="T66" fmla="*/ 130 w 437"/>
                  <a:gd name="T67" fmla="*/ 156 h 422"/>
                  <a:gd name="T68" fmla="*/ 360 w 437"/>
                  <a:gd name="T69" fmla="*/ 221 h 422"/>
                  <a:gd name="T70" fmla="*/ 397 w 437"/>
                  <a:gd name="T71" fmla="*/ 201 h 422"/>
                  <a:gd name="T72" fmla="*/ 149 w 437"/>
                  <a:gd name="T73" fmla="*/ 209 h 422"/>
                  <a:gd name="T74" fmla="*/ 275 w 437"/>
                  <a:gd name="T75" fmla="*/ 253 h 422"/>
                  <a:gd name="T76" fmla="*/ 143 w 437"/>
                  <a:gd name="T77" fmla="*/ 219 h 422"/>
                  <a:gd name="T78" fmla="*/ 308 w 437"/>
                  <a:gd name="T79" fmla="*/ 372 h 422"/>
                  <a:gd name="T80" fmla="*/ 350 w 437"/>
                  <a:gd name="T81" fmla="*/ 359 h 422"/>
                  <a:gd name="T82" fmla="*/ 346 w 437"/>
                  <a:gd name="T83" fmla="*/ 338 h 422"/>
                  <a:gd name="T84" fmla="*/ 290 w 437"/>
                  <a:gd name="T85" fmla="*/ 350 h 422"/>
                  <a:gd name="T86" fmla="*/ 285 w 437"/>
                  <a:gd name="T87" fmla="*/ 364 h 422"/>
                  <a:gd name="T88" fmla="*/ 264 w 437"/>
                  <a:gd name="T89" fmla="*/ 362 h 422"/>
                  <a:gd name="T90" fmla="*/ 308 w 437"/>
                  <a:gd name="T91" fmla="*/ 332 h 422"/>
                  <a:gd name="T92" fmla="*/ 291 w 437"/>
                  <a:gd name="T93" fmla="*/ 380 h 422"/>
                  <a:gd name="T94" fmla="*/ 224 w 437"/>
                  <a:gd name="T95" fmla="*/ 335 h 422"/>
                  <a:gd name="T96" fmla="*/ 91 w 437"/>
                  <a:gd name="T97" fmla="*/ 257 h 422"/>
                  <a:gd name="T98" fmla="*/ 225 w 437"/>
                  <a:gd name="T99" fmla="*/ 340 h 422"/>
                  <a:gd name="T100" fmla="*/ 146 w 437"/>
                  <a:gd name="T101" fmla="*/ 254 h 422"/>
                  <a:gd name="T102" fmla="*/ 322 w 437"/>
                  <a:gd name="T103" fmla="*/ 297 h 422"/>
                  <a:gd name="T104" fmla="*/ 297 w 437"/>
                  <a:gd name="T105" fmla="*/ 319 h 422"/>
                  <a:gd name="T106" fmla="*/ 410 w 437"/>
                  <a:gd name="T107" fmla="*/ 272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7" h="422">
                    <a:moveTo>
                      <a:pt x="425" y="268"/>
                    </a:moveTo>
                    <a:cubicBezTo>
                      <a:pt x="423" y="268"/>
                      <a:pt x="422" y="268"/>
                      <a:pt x="421" y="269"/>
                    </a:cubicBezTo>
                    <a:cubicBezTo>
                      <a:pt x="420" y="263"/>
                      <a:pt x="419" y="258"/>
                      <a:pt x="418" y="253"/>
                    </a:cubicBezTo>
                    <a:cubicBezTo>
                      <a:pt x="417" y="245"/>
                      <a:pt x="419" y="236"/>
                      <a:pt x="416" y="228"/>
                    </a:cubicBezTo>
                    <a:cubicBezTo>
                      <a:pt x="416" y="228"/>
                      <a:pt x="415" y="228"/>
                      <a:pt x="415" y="227"/>
                    </a:cubicBezTo>
                    <a:cubicBezTo>
                      <a:pt x="417" y="227"/>
                      <a:pt x="419" y="226"/>
                      <a:pt x="421" y="226"/>
                    </a:cubicBezTo>
                    <a:cubicBezTo>
                      <a:pt x="423" y="225"/>
                      <a:pt x="426" y="221"/>
                      <a:pt x="425" y="218"/>
                    </a:cubicBezTo>
                    <a:cubicBezTo>
                      <a:pt x="421" y="208"/>
                      <a:pt x="416" y="200"/>
                      <a:pt x="407" y="194"/>
                    </a:cubicBezTo>
                    <a:cubicBezTo>
                      <a:pt x="417" y="187"/>
                      <a:pt x="425" y="181"/>
                      <a:pt x="430" y="177"/>
                    </a:cubicBezTo>
                    <a:cubicBezTo>
                      <a:pt x="437" y="172"/>
                      <a:pt x="430" y="160"/>
                      <a:pt x="423" y="165"/>
                    </a:cubicBezTo>
                    <a:cubicBezTo>
                      <a:pt x="420" y="167"/>
                      <a:pt x="418" y="168"/>
                      <a:pt x="416" y="170"/>
                    </a:cubicBezTo>
                    <a:cubicBezTo>
                      <a:pt x="417" y="167"/>
                      <a:pt x="416" y="164"/>
                      <a:pt x="415" y="161"/>
                    </a:cubicBezTo>
                    <a:cubicBezTo>
                      <a:pt x="414" y="154"/>
                      <a:pt x="414" y="147"/>
                      <a:pt x="415" y="141"/>
                    </a:cubicBezTo>
                    <a:cubicBezTo>
                      <a:pt x="416" y="138"/>
                      <a:pt x="414" y="135"/>
                      <a:pt x="412" y="134"/>
                    </a:cubicBezTo>
                    <a:cubicBezTo>
                      <a:pt x="413" y="132"/>
                      <a:pt x="411" y="129"/>
                      <a:pt x="409" y="129"/>
                    </a:cubicBezTo>
                    <a:cubicBezTo>
                      <a:pt x="408" y="126"/>
                      <a:pt x="406" y="123"/>
                      <a:pt x="402" y="123"/>
                    </a:cubicBezTo>
                    <a:cubicBezTo>
                      <a:pt x="369" y="121"/>
                      <a:pt x="342" y="109"/>
                      <a:pt x="312" y="97"/>
                    </a:cubicBezTo>
                    <a:cubicBezTo>
                      <a:pt x="328" y="52"/>
                      <a:pt x="286" y="10"/>
                      <a:pt x="243" y="25"/>
                    </a:cubicBezTo>
                    <a:cubicBezTo>
                      <a:pt x="243" y="19"/>
                      <a:pt x="244" y="13"/>
                      <a:pt x="242" y="7"/>
                    </a:cubicBezTo>
                    <a:cubicBezTo>
                      <a:pt x="241" y="3"/>
                      <a:pt x="238" y="2"/>
                      <a:pt x="235" y="2"/>
                    </a:cubicBezTo>
                    <a:cubicBezTo>
                      <a:pt x="231" y="0"/>
                      <a:pt x="225" y="2"/>
                      <a:pt x="224" y="8"/>
                    </a:cubicBezTo>
                    <a:cubicBezTo>
                      <a:pt x="224" y="16"/>
                      <a:pt x="224" y="24"/>
                      <a:pt x="225" y="32"/>
                    </a:cubicBezTo>
                    <a:cubicBezTo>
                      <a:pt x="209" y="33"/>
                      <a:pt x="193" y="37"/>
                      <a:pt x="179" y="46"/>
                    </a:cubicBezTo>
                    <a:cubicBezTo>
                      <a:pt x="161" y="57"/>
                      <a:pt x="158" y="82"/>
                      <a:pt x="161" y="102"/>
                    </a:cubicBezTo>
                    <a:cubicBezTo>
                      <a:pt x="161" y="107"/>
                      <a:pt x="163" y="111"/>
                      <a:pt x="165" y="116"/>
                    </a:cubicBezTo>
                    <a:cubicBezTo>
                      <a:pt x="159" y="120"/>
                      <a:pt x="154" y="126"/>
                      <a:pt x="148" y="131"/>
                    </a:cubicBezTo>
                    <a:cubicBezTo>
                      <a:pt x="139" y="138"/>
                      <a:pt x="129" y="144"/>
                      <a:pt x="118" y="149"/>
                    </a:cubicBezTo>
                    <a:cubicBezTo>
                      <a:pt x="115" y="151"/>
                      <a:pt x="117" y="155"/>
                      <a:pt x="120" y="154"/>
                    </a:cubicBezTo>
                    <a:cubicBezTo>
                      <a:pt x="121" y="154"/>
                      <a:pt x="122" y="154"/>
                      <a:pt x="123" y="153"/>
                    </a:cubicBezTo>
                    <a:cubicBezTo>
                      <a:pt x="109" y="173"/>
                      <a:pt x="123" y="188"/>
                      <a:pt x="150" y="198"/>
                    </a:cubicBezTo>
                    <a:cubicBezTo>
                      <a:pt x="150" y="198"/>
                      <a:pt x="150" y="198"/>
                      <a:pt x="150" y="198"/>
                    </a:cubicBezTo>
                    <a:cubicBezTo>
                      <a:pt x="145" y="202"/>
                      <a:pt x="145" y="203"/>
                      <a:pt x="139" y="208"/>
                    </a:cubicBezTo>
                    <a:cubicBezTo>
                      <a:pt x="137" y="209"/>
                      <a:pt x="136" y="211"/>
                      <a:pt x="136" y="213"/>
                    </a:cubicBezTo>
                    <a:cubicBezTo>
                      <a:pt x="127" y="225"/>
                      <a:pt x="131" y="237"/>
                      <a:pt x="144" y="248"/>
                    </a:cubicBezTo>
                    <a:cubicBezTo>
                      <a:pt x="127" y="243"/>
                      <a:pt x="111" y="243"/>
                      <a:pt x="94" y="245"/>
                    </a:cubicBezTo>
                    <a:cubicBezTo>
                      <a:pt x="93" y="245"/>
                      <a:pt x="92" y="246"/>
                      <a:pt x="91" y="246"/>
                    </a:cubicBezTo>
                    <a:cubicBezTo>
                      <a:pt x="91" y="246"/>
                      <a:pt x="91" y="246"/>
                      <a:pt x="91" y="247"/>
                    </a:cubicBezTo>
                    <a:cubicBezTo>
                      <a:pt x="0" y="321"/>
                      <a:pt x="198" y="377"/>
                      <a:pt x="245" y="388"/>
                    </a:cubicBezTo>
                    <a:cubicBezTo>
                      <a:pt x="248" y="389"/>
                      <a:pt x="251" y="387"/>
                      <a:pt x="252" y="384"/>
                    </a:cubicBezTo>
                    <a:cubicBezTo>
                      <a:pt x="256" y="386"/>
                      <a:pt x="261" y="387"/>
                      <a:pt x="267" y="388"/>
                    </a:cubicBezTo>
                    <a:cubicBezTo>
                      <a:pt x="267" y="396"/>
                      <a:pt x="266" y="404"/>
                      <a:pt x="264" y="413"/>
                    </a:cubicBezTo>
                    <a:cubicBezTo>
                      <a:pt x="263" y="417"/>
                      <a:pt x="266" y="421"/>
                      <a:pt x="271" y="421"/>
                    </a:cubicBezTo>
                    <a:cubicBezTo>
                      <a:pt x="292" y="422"/>
                      <a:pt x="296" y="407"/>
                      <a:pt x="293" y="390"/>
                    </a:cubicBezTo>
                    <a:cubicBezTo>
                      <a:pt x="338" y="392"/>
                      <a:pt x="390" y="385"/>
                      <a:pt x="406" y="381"/>
                    </a:cubicBezTo>
                    <a:cubicBezTo>
                      <a:pt x="413" y="380"/>
                      <a:pt x="410" y="368"/>
                      <a:pt x="403" y="370"/>
                    </a:cubicBezTo>
                    <a:cubicBezTo>
                      <a:pt x="402" y="370"/>
                      <a:pt x="400" y="370"/>
                      <a:pt x="399" y="371"/>
                    </a:cubicBezTo>
                    <a:cubicBezTo>
                      <a:pt x="399" y="371"/>
                      <a:pt x="399" y="371"/>
                      <a:pt x="399" y="371"/>
                    </a:cubicBezTo>
                    <a:cubicBezTo>
                      <a:pt x="391" y="355"/>
                      <a:pt x="391" y="340"/>
                      <a:pt x="393" y="324"/>
                    </a:cubicBezTo>
                    <a:cubicBezTo>
                      <a:pt x="393" y="323"/>
                      <a:pt x="393" y="323"/>
                      <a:pt x="393" y="323"/>
                    </a:cubicBezTo>
                    <a:cubicBezTo>
                      <a:pt x="398" y="322"/>
                      <a:pt x="403" y="322"/>
                      <a:pt x="408" y="321"/>
                    </a:cubicBezTo>
                    <a:cubicBezTo>
                      <a:pt x="412" y="320"/>
                      <a:pt x="414" y="315"/>
                      <a:pt x="412" y="312"/>
                    </a:cubicBezTo>
                    <a:cubicBezTo>
                      <a:pt x="408" y="304"/>
                      <a:pt x="404" y="296"/>
                      <a:pt x="400" y="289"/>
                    </a:cubicBezTo>
                    <a:cubicBezTo>
                      <a:pt x="412" y="286"/>
                      <a:pt x="423" y="282"/>
                      <a:pt x="429" y="278"/>
                    </a:cubicBezTo>
                    <a:cubicBezTo>
                      <a:pt x="435" y="275"/>
                      <a:pt x="431" y="266"/>
                      <a:pt x="425" y="268"/>
                    </a:cubicBezTo>
                    <a:close/>
                    <a:moveTo>
                      <a:pt x="403" y="162"/>
                    </a:moveTo>
                    <a:cubicBezTo>
                      <a:pt x="404" y="165"/>
                      <a:pt x="405" y="168"/>
                      <a:pt x="407" y="170"/>
                    </a:cubicBezTo>
                    <a:cubicBezTo>
                      <a:pt x="409" y="173"/>
                      <a:pt x="410" y="173"/>
                      <a:pt x="412" y="173"/>
                    </a:cubicBezTo>
                    <a:cubicBezTo>
                      <a:pt x="406" y="177"/>
                      <a:pt x="399" y="182"/>
                      <a:pt x="393" y="186"/>
                    </a:cubicBezTo>
                    <a:cubicBezTo>
                      <a:pt x="384" y="191"/>
                      <a:pt x="362" y="205"/>
                      <a:pt x="352" y="197"/>
                    </a:cubicBezTo>
                    <a:cubicBezTo>
                      <a:pt x="338" y="185"/>
                      <a:pt x="364" y="162"/>
                      <a:pt x="373" y="156"/>
                    </a:cubicBezTo>
                    <a:cubicBezTo>
                      <a:pt x="382" y="150"/>
                      <a:pt x="391" y="143"/>
                      <a:pt x="402" y="139"/>
                    </a:cubicBezTo>
                    <a:cubicBezTo>
                      <a:pt x="400" y="147"/>
                      <a:pt x="401" y="154"/>
                      <a:pt x="403" y="162"/>
                    </a:cubicBezTo>
                    <a:close/>
                    <a:moveTo>
                      <a:pt x="225" y="42"/>
                    </a:moveTo>
                    <a:cubicBezTo>
                      <a:pt x="225" y="45"/>
                      <a:pt x="226" y="47"/>
                      <a:pt x="226" y="49"/>
                    </a:cubicBezTo>
                    <a:cubicBezTo>
                      <a:pt x="222" y="49"/>
                      <a:pt x="218" y="50"/>
                      <a:pt x="216" y="52"/>
                    </a:cubicBezTo>
                    <a:cubicBezTo>
                      <a:pt x="215" y="53"/>
                      <a:pt x="215" y="55"/>
                      <a:pt x="216" y="57"/>
                    </a:cubicBezTo>
                    <a:cubicBezTo>
                      <a:pt x="221" y="61"/>
                      <a:pt x="229" y="61"/>
                      <a:pt x="236" y="62"/>
                    </a:cubicBezTo>
                    <a:cubicBezTo>
                      <a:pt x="242" y="63"/>
                      <a:pt x="247" y="64"/>
                      <a:pt x="252" y="66"/>
                    </a:cubicBezTo>
                    <a:cubicBezTo>
                      <a:pt x="257" y="68"/>
                      <a:pt x="261" y="71"/>
                      <a:pt x="265" y="74"/>
                    </a:cubicBezTo>
                    <a:cubicBezTo>
                      <a:pt x="269" y="76"/>
                      <a:pt x="275" y="72"/>
                      <a:pt x="273" y="68"/>
                    </a:cubicBezTo>
                    <a:cubicBezTo>
                      <a:pt x="269" y="57"/>
                      <a:pt x="254" y="53"/>
                      <a:pt x="244" y="51"/>
                    </a:cubicBezTo>
                    <a:cubicBezTo>
                      <a:pt x="243" y="51"/>
                      <a:pt x="243" y="51"/>
                      <a:pt x="242" y="51"/>
                    </a:cubicBezTo>
                    <a:cubicBezTo>
                      <a:pt x="242" y="46"/>
                      <a:pt x="242" y="41"/>
                      <a:pt x="242" y="36"/>
                    </a:cubicBezTo>
                    <a:cubicBezTo>
                      <a:pt x="256" y="34"/>
                      <a:pt x="268" y="32"/>
                      <a:pt x="282" y="38"/>
                    </a:cubicBezTo>
                    <a:cubicBezTo>
                      <a:pt x="299" y="46"/>
                      <a:pt x="302" y="66"/>
                      <a:pt x="301" y="83"/>
                    </a:cubicBezTo>
                    <a:cubicBezTo>
                      <a:pt x="300" y="97"/>
                      <a:pt x="293" y="110"/>
                      <a:pt x="284" y="121"/>
                    </a:cubicBezTo>
                    <a:cubicBezTo>
                      <a:pt x="280" y="126"/>
                      <a:pt x="274" y="131"/>
                      <a:pt x="269" y="135"/>
                    </a:cubicBezTo>
                    <a:cubicBezTo>
                      <a:pt x="261" y="140"/>
                      <a:pt x="258" y="135"/>
                      <a:pt x="254" y="128"/>
                    </a:cubicBezTo>
                    <a:cubicBezTo>
                      <a:pt x="253" y="127"/>
                      <a:pt x="250" y="126"/>
                      <a:pt x="249" y="128"/>
                    </a:cubicBezTo>
                    <a:cubicBezTo>
                      <a:pt x="247" y="124"/>
                      <a:pt x="242" y="123"/>
                      <a:pt x="239" y="127"/>
                    </a:cubicBezTo>
                    <a:cubicBezTo>
                      <a:pt x="226" y="145"/>
                      <a:pt x="211" y="151"/>
                      <a:pt x="193" y="136"/>
                    </a:cubicBezTo>
                    <a:cubicBezTo>
                      <a:pt x="186" y="130"/>
                      <a:pt x="181" y="123"/>
                      <a:pt x="177" y="114"/>
                    </a:cubicBezTo>
                    <a:cubicBezTo>
                      <a:pt x="177" y="114"/>
                      <a:pt x="177" y="113"/>
                      <a:pt x="177" y="113"/>
                    </a:cubicBezTo>
                    <a:cubicBezTo>
                      <a:pt x="173" y="104"/>
                      <a:pt x="172" y="94"/>
                      <a:pt x="172" y="85"/>
                    </a:cubicBezTo>
                    <a:cubicBezTo>
                      <a:pt x="173" y="53"/>
                      <a:pt x="201" y="49"/>
                      <a:pt x="225" y="42"/>
                    </a:cubicBezTo>
                    <a:close/>
                    <a:moveTo>
                      <a:pt x="130" y="156"/>
                    </a:moveTo>
                    <a:cubicBezTo>
                      <a:pt x="131" y="154"/>
                      <a:pt x="130" y="152"/>
                      <a:pt x="129" y="151"/>
                    </a:cubicBezTo>
                    <a:cubicBezTo>
                      <a:pt x="137" y="148"/>
                      <a:pt x="144" y="145"/>
                      <a:pt x="151" y="140"/>
                    </a:cubicBezTo>
                    <a:cubicBezTo>
                      <a:pt x="157" y="136"/>
                      <a:pt x="164" y="132"/>
                      <a:pt x="170" y="126"/>
                    </a:cubicBezTo>
                    <a:cubicBezTo>
                      <a:pt x="188" y="156"/>
                      <a:pt x="226" y="173"/>
                      <a:pt x="248" y="135"/>
                    </a:cubicBezTo>
                    <a:cubicBezTo>
                      <a:pt x="248" y="146"/>
                      <a:pt x="259" y="152"/>
                      <a:pt x="270" y="147"/>
                    </a:cubicBezTo>
                    <a:cubicBezTo>
                      <a:pt x="288" y="140"/>
                      <a:pt x="301" y="121"/>
                      <a:pt x="309" y="104"/>
                    </a:cubicBezTo>
                    <a:cubicBezTo>
                      <a:pt x="331" y="120"/>
                      <a:pt x="358" y="132"/>
                      <a:pt x="385" y="136"/>
                    </a:cubicBezTo>
                    <a:cubicBezTo>
                      <a:pt x="365" y="143"/>
                      <a:pt x="344" y="157"/>
                      <a:pt x="337" y="175"/>
                    </a:cubicBezTo>
                    <a:cubicBezTo>
                      <a:pt x="309" y="167"/>
                      <a:pt x="278" y="166"/>
                      <a:pt x="250" y="162"/>
                    </a:cubicBezTo>
                    <a:cubicBezTo>
                      <a:pt x="215" y="158"/>
                      <a:pt x="181" y="153"/>
                      <a:pt x="146" y="149"/>
                    </a:cubicBezTo>
                    <a:cubicBezTo>
                      <a:pt x="143" y="148"/>
                      <a:pt x="143" y="154"/>
                      <a:pt x="146" y="155"/>
                    </a:cubicBezTo>
                    <a:cubicBezTo>
                      <a:pt x="176" y="164"/>
                      <a:pt x="207" y="170"/>
                      <a:pt x="238" y="174"/>
                    </a:cubicBezTo>
                    <a:cubicBezTo>
                      <a:pt x="270" y="178"/>
                      <a:pt x="303" y="185"/>
                      <a:pt x="335" y="185"/>
                    </a:cubicBezTo>
                    <a:cubicBezTo>
                      <a:pt x="335" y="190"/>
                      <a:pt x="336" y="195"/>
                      <a:pt x="338" y="200"/>
                    </a:cubicBezTo>
                    <a:cubicBezTo>
                      <a:pt x="340" y="205"/>
                      <a:pt x="343" y="208"/>
                      <a:pt x="346" y="210"/>
                    </a:cubicBezTo>
                    <a:cubicBezTo>
                      <a:pt x="292" y="214"/>
                      <a:pt x="105" y="203"/>
                      <a:pt x="130" y="156"/>
                    </a:cubicBezTo>
                    <a:close/>
                    <a:moveTo>
                      <a:pt x="153" y="202"/>
                    </a:moveTo>
                    <a:cubicBezTo>
                      <a:pt x="154" y="201"/>
                      <a:pt x="154" y="200"/>
                      <a:pt x="153" y="199"/>
                    </a:cubicBezTo>
                    <a:cubicBezTo>
                      <a:pt x="215" y="223"/>
                      <a:pt x="337" y="227"/>
                      <a:pt x="360" y="221"/>
                    </a:cubicBezTo>
                    <a:cubicBezTo>
                      <a:pt x="363" y="220"/>
                      <a:pt x="364" y="216"/>
                      <a:pt x="363" y="213"/>
                    </a:cubicBezTo>
                    <a:cubicBezTo>
                      <a:pt x="374" y="212"/>
                      <a:pt x="385" y="207"/>
                      <a:pt x="396" y="200"/>
                    </a:cubicBezTo>
                    <a:cubicBezTo>
                      <a:pt x="396" y="200"/>
                      <a:pt x="396" y="200"/>
                      <a:pt x="397" y="201"/>
                    </a:cubicBezTo>
                    <a:cubicBezTo>
                      <a:pt x="428" y="221"/>
                      <a:pt x="375" y="227"/>
                      <a:pt x="363" y="231"/>
                    </a:cubicBezTo>
                    <a:cubicBezTo>
                      <a:pt x="338" y="239"/>
                      <a:pt x="313" y="243"/>
                      <a:pt x="287" y="242"/>
                    </a:cubicBezTo>
                    <a:cubicBezTo>
                      <a:pt x="241" y="240"/>
                      <a:pt x="193" y="223"/>
                      <a:pt x="149" y="209"/>
                    </a:cubicBezTo>
                    <a:cubicBezTo>
                      <a:pt x="151" y="207"/>
                      <a:pt x="152" y="204"/>
                      <a:pt x="153" y="202"/>
                    </a:cubicBezTo>
                    <a:close/>
                    <a:moveTo>
                      <a:pt x="143" y="219"/>
                    </a:moveTo>
                    <a:cubicBezTo>
                      <a:pt x="185" y="235"/>
                      <a:pt x="231" y="248"/>
                      <a:pt x="275" y="253"/>
                    </a:cubicBezTo>
                    <a:cubicBezTo>
                      <a:pt x="281" y="253"/>
                      <a:pt x="286" y="254"/>
                      <a:pt x="292" y="254"/>
                    </a:cubicBezTo>
                    <a:cubicBezTo>
                      <a:pt x="288" y="268"/>
                      <a:pt x="290" y="279"/>
                      <a:pt x="297" y="286"/>
                    </a:cubicBezTo>
                    <a:cubicBezTo>
                      <a:pt x="245" y="276"/>
                      <a:pt x="133" y="256"/>
                      <a:pt x="143" y="219"/>
                    </a:cubicBezTo>
                    <a:close/>
                    <a:moveTo>
                      <a:pt x="291" y="380"/>
                    </a:moveTo>
                    <a:cubicBezTo>
                      <a:pt x="290" y="377"/>
                      <a:pt x="288" y="373"/>
                      <a:pt x="287" y="370"/>
                    </a:cubicBezTo>
                    <a:cubicBezTo>
                      <a:pt x="293" y="372"/>
                      <a:pt x="303" y="371"/>
                      <a:pt x="308" y="372"/>
                    </a:cubicBezTo>
                    <a:cubicBezTo>
                      <a:pt x="326" y="373"/>
                      <a:pt x="345" y="374"/>
                      <a:pt x="363" y="374"/>
                    </a:cubicBezTo>
                    <a:cubicBezTo>
                      <a:pt x="370" y="375"/>
                      <a:pt x="371" y="364"/>
                      <a:pt x="365" y="362"/>
                    </a:cubicBezTo>
                    <a:cubicBezTo>
                      <a:pt x="360" y="361"/>
                      <a:pt x="355" y="360"/>
                      <a:pt x="350" y="359"/>
                    </a:cubicBezTo>
                    <a:cubicBezTo>
                      <a:pt x="351" y="359"/>
                      <a:pt x="352" y="358"/>
                      <a:pt x="353" y="358"/>
                    </a:cubicBezTo>
                    <a:cubicBezTo>
                      <a:pt x="360" y="356"/>
                      <a:pt x="359" y="345"/>
                      <a:pt x="351" y="344"/>
                    </a:cubicBezTo>
                    <a:cubicBezTo>
                      <a:pt x="352" y="341"/>
                      <a:pt x="350" y="338"/>
                      <a:pt x="346" y="338"/>
                    </a:cubicBezTo>
                    <a:cubicBezTo>
                      <a:pt x="338" y="339"/>
                      <a:pt x="330" y="342"/>
                      <a:pt x="322" y="342"/>
                    </a:cubicBezTo>
                    <a:cubicBezTo>
                      <a:pt x="317" y="342"/>
                      <a:pt x="315" y="346"/>
                      <a:pt x="315" y="350"/>
                    </a:cubicBezTo>
                    <a:cubicBezTo>
                      <a:pt x="307" y="350"/>
                      <a:pt x="298" y="350"/>
                      <a:pt x="290" y="350"/>
                    </a:cubicBezTo>
                    <a:cubicBezTo>
                      <a:pt x="283" y="350"/>
                      <a:pt x="281" y="361"/>
                      <a:pt x="288" y="362"/>
                    </a:cubicBezTo>
                    <a:cubicBezTo>
                      <a:pt x="289" y="362"/>
                      <a:pt x="290" y="363"/>
                      <a:pt x="291" y="363"/>
                    </a:cubicBezTo>
                    <a:cubicBezTo>
                      <a:pt x="289" y="363"/>
                      <a:pt x="286" y="364"/>
                      <a:pt x="285" y="364"/>
                    </a:cubicBezTo>
                    <a:cubicBezTo>
                      <a:pt x="284" y="362"/>
                      <a:pt x="283" y="360"/>
                      <a:pt x="282" y="359"/>
                    </a:cubicBezTo>
                    <a:cubicBezTo>
                      <a:pt x="279" y="354"/>
                      <a:pt x="273" y="355"/>
                      <a:pt x="271" y="358"/>
                    </a:cubicBezTo>
                    <a:cubicBezTo>
                      <a:pt x="268" y="356"/>
                      <a:pt x="264" y="358"/>
                      <a:pt x="264" y="362"/>
                    </a:cubicBezTo>
                    <a:cubicBezTo>
                      <a:pt x="265" y="367"/>
                      <a:pt x="266" y="372"/>
                      <a:pt x="266" y="377"/>
                    </a:cubicBezTo>
                    <a:cubicBezTo>
                      <a:pt x="244" y="372"/>
                      <a:pt x="230" y="360"/>
                      <a:pt x="239" y="338"/>
                    </a:cubicBezTo>
                    <a:cubicBezTo>
                      <a:pt x="261" y="340"/>
                      <a:pt x="288" y="333"/>
                      <a:pt x="308" y="332"/>
                    </a:cubicBezTo>
                    <a:cubicBezTo>
                      <a:pt x="332" y="330"/>
                      <a:pt x="356" y="328"/>
                      <a:pt x="380" y="325"/>
                    </a:cubicBezTo>
                    <a:cubicBezTo>
                      <a:pt x="376" y="341"/>
                      <a:pt x="380" y="359"/>
                      <a:pt x="388" y="373"/>
                    </a:cubicBezTo>
                    <a:cubicBezTo>
                      <a:pt x="365" y="377"/>
                      <a:pt x="324" y="382"/>
                      <a:pt x="291" y="380"/>
                    </a:cubicBezTo>
                    <a:close/>
                    <a:moveTo>
                      <a:pt x="297" y="319"/>
                    </a:moveTo>
                    <a:cubicBezTo>
                      <a:pt x="276" y="321"/>
                      <a:pt x="241" y="318"/>
                      <a:pt x="224" y="334"/>
                    </a:cubicBezTo>
                    <a:cubicBezTo>
                      <a:pt x="223" y="334"/>
                      <a:pt x="224" y="335"/>
                      <a:pt x="224" y="335"/>
                    </a:cubicBezTo>
                    <a:cubicBezTo>
                      <a:pt x="226" y="336"/>
                      <a:pt x="228" y="336"/>
                      <a:pt x="231" y="337"/>
                    </a:cubicBezTo>
                    <a:cubicBezTo>
                      <a:pt x="222" y="353"/>
                      <a:pt x="223" y="364"/>
                      <a:pt x="230" y="372"/>
                    </a:cubicBezTo>
                    <a:cubicBezTo>
                      <a:pt x="170" y="356"/>
                      <a:pt x="45" y="323"/>
                      <a:pt x="91" y="257"/>
                    </a:cubicBezTo>
                    <a:cubicBezTo>
                      <a:pt x="108" y="276"/>
                      <a:pt x="128" y="290"/>
                      <a:pt x="150" y="303"/>
                    </a:cubicBezTo>
                    <a:cubicBezTo>
                      <a:pt x="172" y="317"/>
                      <a:pt x="196" y="335"/>
                      <a:pt x="221" y="345"/>
                    </a:cubicBezTo>
                    <a:cubicBezTo>
                      <a:pt x="224" y="346"/>
                      <a:pt x="227" y="342"/>
                      <a:pt x="225" y="340"/>
                    </a:cubicBezTo>
                    <a:cubicBezTo>
                      <a:pt x="212" y="322"/>
                      <a:pt x="188" y="311"/>
                      <a:pt x="169" y="301"/>
                    </a:cubicBezTo>
                    <a:cubicBezTo>
                      <a:pt x="147" y="288"/>
                      <a:pt x="125" y="275"/>
                      <a:pt x="108" y="256"/>
                    </a:cubicBezTo>
                    <a:cubicBezTo>
                      <a:pt x="121" y="254"/>
                      <a:pt x="133" y="253"/>
                      <a:pt x="146" y="254"/>
                    </a:cubicBezTo>
                    <a:cubicBezTo>
                      <a:pt x="148" y="254"/>
                      <a:pt x="149" y="253"/>
                      <a:pt x="149" y="252"/>
                    </a:cubicBezTo>
                    <a:cubicBezTo>
                      <a:pt x="191" y="282"/>
                      <a:pt x="296" y="303"/>
                      <a:pt x="317" y="301"/>
                    </a:cubicBezTo>
                    <a:cubicBezTo>
                      <a:pt x="319" y="301"/>
                      <a:pt x="321" y="299"/>
                      <a:pt x="322" y="297"/>
                    </a:cubicBezTo>
                    <a:cubicBezTo>
                      <a:pt x="341" y="300"/>
                      <a:pt x="366" y="297"/>
                      <a:pt x="387" y="292"/>
                    </a:cubicBezTo>
                    <a:cubicBezTo>
                      <a:pt x="390" y="298"/>
                      <a:pt x="394" y="304"/>
                      <a:pt x="397" y="310"/>
                    </a:cubicBezTo>
                    <a:cubicBezTo>
                      <a:pt x="364" y="315"/>
                      <a:pt x="331" y="316"/>
                      <a:pt x="297" y="319"/>
                    </a:cubicBezTo>
                    <a:close/>
                    <a:moveTo>
                      <a:pt x="297" y="254"/>
                    </a:moveTo>
                    <a:cubicBezTo>
                      <a:pt x="335" y="253"/>
                      <a:pt x="370" y="242"/>
                      <a:pt x="406" y="230"/>
                    </a:cubicBezTo>
                    <a:cubicBezTo>
                      <a:pt x="401" y="242"/>
                      <a:pt x="405" y="260"/>
                      <a:pt x="410" y="272"/>
                    </a:cubicBezTo>
                    <a:cubicBezTo>
                      <a:pt x="371" y="284"/>
                      <a:pt x="302" y="306"/>
                      <a:pt x="297" y="2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0" name="Freeform 456"/>
              <p:cNvSpPr/>
              <p:nvPr/>
            </p:nvSpPr>
            <p:spPr bwMode="auto">
              <a:xfrm>
                <a:off x="5012" y="283"/>
                <a:ext cx="141" cy="59"/>
              </a:xfrm>
              <a:custGeom>
                <a:avLst/>
                <a:gdLst>
                  <a:gd name="T0" fmla="*/ 67 w 70"/>
                  <a:gd name="T1" fmla="*/ 13 h 29"/>
                  <a:gd name="T2" fmla="*/ 65 w 70"/>
                  <a:gd name="T3" fmla="*/ 5 h 29"/>
                  <a:gd name="T4" fmla="*/ 61 w 70"/>
                  <a:gd name="T5" fmla="*/ 2 h 29"/>
                  <a:gd name="T6" fmla="*/ 55 w 70"/>
                  <a:gd name="T7" fmla="*/ 1 h 29"/>
                  <a:gd name="T8" fmla="*/ 47 w 70"/>
                  <a:gd name="T9" fmla="*/ 0 h 29"/>
                  <a:gd name="T10" fmla="*/ 40 w 70"/>
                  <a:gd name="T11" fmla="*/ 6 h 29"/>
                  <a:gd name="T12" fmla="*/ 8 w 70"/>
                  <a:gd name="T13" fmla="*/ 10 h 29"/>
                  <a:gd name="T14" fmla="*/ 8 w 70"/>
                  <a:gd name="T15" fmla="*/ 10 h 29"/>
                  <a:gd name="T16" fmla="*/ 8 w 70"/>
                  <a:gd name="T17" fmla="*/ 10 h 29"/>
                  <a:gd name="T18" fmla="*/ 6 w 70"/>
                  <a:gd name="T19" fmla="*/ 10 h 29"/>
                  <a:gd name="T20" fmla="*/ 3 w 70"/>
                  <a:gd name="T21" fmla="*/ 22 h 29"/>
                  <a:gd name="T22" fmla="*/ 6 w 70"/>
                  <a:gd name="T23" fmla="*/ 29 h 29"/>
                  <a:gd name="T24" fmla="*/ 62 w 70"/>
                  <a:gd name="T25" fmla="*/ 25 h 29"/>
                  <a:gd name="T26" fmla="*/ 67 w 70"/>
                  <a:gd name="T27" fmla="*/ 1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0" h="29">
                    <a:moveTo>
                      <a:pt x="67" y="13"/>
                    </a:moveTo>
                    <a:cubicBezTo>
                      <a:pt x="67" y="10"/>
                      <a:pt x="67" y="7"/>
                      <a:pt x="65" y="5"/>
                    </a:cubicBezTo>
                    <a:cubicBezTo>
                      <a:pt x="64" y="3"/>
                      <a:pt x="63" y="2"/>
                      <a:pt x="61" y="2"/>
                    </a:cubicBezTo>
                    <a:cubicBezTo>
                      <a:pt x="59" y="1"/>
                      <a:pt x="57" y="1"/>
                      <a:pt x="55" y="1"/>
                    </a:cubicBezTo>
                    <a:cubicBezTo>
                      <a:pt x="52" y="1"/>
                      <a:pt x="50" y="0"/>
                      <a:pt x="47" y="0"/>
                    </a:cubicBezTo>
                    <a:cubicBezTo>
                      <a:pt x="43" y="0"/>
                      <a:pt x="41" y="3"/>
                      <a:pt x="40" y="6"/>
                    </a:cubicBezTo>
                    <a:cubicBezTo>
                      <a:pt x="30" y="8"/>
                      <a:pt x="19" y="9"/>
                      <a:pt x="8" y="10"/>
                    </a:cubicBezTo>
                    <a:cubicBezTo>
                      <a:pt x="8" y="10"/>
                      <a:pt x="8" y="10"/>
                      <a:pt x="8" y="10"/>
                    </a:cubicBezTo>
                    <a:cubicBezTo>
                      <a:pt x="8" y="10"/>
                      <a:pt x="8" y="10"/>
                      <a:pt x="8" y="10"/>
                    </a:cubicBezTo>
                    <a:cubicBezTo>
                      <a:pt x="8" y="10"/>
                      <a:pt x="7" y="10"/>
                      <a:pt x="6" y="10"/>
                    </a:cubicBezTo>
                    <a:cubicBezTo>
                      <a:pt x="0" y="11"/>
                      <a:pt x="0" y="18"/>
                      <a:pt x="3" y="22"/>
                    </a:cubicBezTo>
                    <a:cubicBezTo>
                      <a:pt x="1" y="25"/>
                      <a:pt x="2" y="29"/>
                      <a:pt x="6" y="29"/>
                    </a:cubicBezTo>
                    <a:cubicBezTo>
                      <a:pt x="24" y="28"/>
                      <a:pt x="43" y="25"/>
                      <a:pt x="62" y="25"/>
                    </a:cubicBezTo>
                    <a:cubicBezTo>
                      <a:pt x="69" y="24"/>
                      <a:pt x="70" y="17"/>
                      <a:pt x="67"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1" name="Freeform 457"/>
              <p:cNvSpPr/>
              <p:nvPr/>
            </p:nvSpPr>
            <p:spPr bwMode="auto">
              <a:xfrm>
                <a:off x="5054" y="102"/>
                <a:ext cx="105" cy="56"/>
              </a:xfrm>
              <a:custGeom>
                <a:avLst/>
                <a:gdLst>
                  <a:gd name="T0" fmla="*/ 42 w 52"/>
                  <a:gd name="T1" fmla="*/ 2 h 28"/>
                  <a:gd name="T2" fmla="*/ 40 w 52"/>
                  <a:gd name="T3" fmla="*/ 2 h 28"/>
                  <a:gd name="T4" fmla="*/ 36 w 52"/>
                  <a:gd name="T5" fmla="*/ 0 h 28"/>
                  <a:gd name="T6" fmla="*/ 6 w 52"/>
                  <a:gd name="T7" fmla="*/ 15 h 28"/>
                  <a:gd name="T8" fmla="*/ 11 w 52"/>
                  <a:gd name="T9" fmla="*/ 26 h 28"/>
                  <a:gd name="T10" fmla="*/ 21 w 52"/>
                  <a:gd name="T11" fmla="*/ 23 h 28"/>
                  <a:gd name="T12" fmla="*/ 23 w 52"/>
                  <a:gd name="T13" fmla="*/ 24 h 28"/>
                  <a:gd name="T14" fmla="*/ 33 w 52"/>
                  <a:gd name="T15" fmla="*/ 21 h 28"/>
                  <a:gd name="T16" fmla="*/ 45 w 52"/>
                  <a:gd name="T17" fmla="*/ 13 h 28"/>
                  <a:gd name="T18" fmla="*/ 46 w 52"/>
                  <a:gd name="T19" fmla="*/ 13 h 28"/>
                  <a:gd name="T20" fmla="*/ 46 w 52"/>
                  <a:gd name="T21" fmla="*/ 13 h 28"/>
                  <a:gd name="T22" fmla="*/ 47 w 52"/>
                  <a:gd name="T23" fmla="*/ 12 h 28"/>
                  <a:gd name="T24" fmla="*/ 42 w 52"/>
                  <a:gd name="T2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28">
                    <a:moveTo>
                      <a:pt x="42" y="2"/>
                    </a:moveTo>
                    <a:cubicBezTo>
                      <a:pt x="41" y="2"/>
                      <a:pt x="41" y="2"/>
                      <a:pt x="40" y="2"/>
                    </a:cubicBezTo>
                    <a:cubicBezTo>
                      <a:pt x="40" y="1"/>
                      <a:pt x="38" y="0"/>
                      <a:pt x="36" y="0"/>
                    </a:cubicBezTo>
                    <a:cubicBezTo>
                      <a:pt x="25" y="0"/>
                      <a:pt x="15" y="10"/>
                      <a:pt x="6" y="15"/>
                    </a:cubicBezTo>
                    <a:cubicBezTo>
                      <a:pt x="0" y="18"/>
                      <a:pt x="4" y="28"/>
                      <a:pt x="11" y="26"/>
                    </a:cubicBezTo>
                    <a:cubicBezTo>
                      <a:pt x="14" y="25"/>
                      <a:pt x="17" y="24"/>
                      <a:pt x="21" y="23"/>
                    </a:cubicBezTo>
                    <a:cubicBezTo>
                      <a:pt x="21" y="23"/>
                      <a:pt x="22" y="24"/>
                      <a:pt x="23" y="24"/>
                    </a:cubicBezTo>
                    <a:cubicBezTo>
                      <a:pt x="26" y="24"/>
                      <a:pt x="30" y="22"/>
                      <a:pt x="33" y="21"/>
                    </a:cubicBezTo>
                    <a:cubicBezTo>
                      <a:pt x="37" y="19"/>
                      <a:pt x="41" y="16"/>
                      <a:pt x="45" y="13"/>
                    </a:cubicBezTo>
                    <a:cubicBezTo>
                      <a:pt x="46" y="13"/>
                      <a:pt x="46" y="13"/>
                      <a:pt x="46" y="13"/>
                    </a:cubicBezTo>
                    <a:cubicBezTo>
                      <a:pt x="46" y="13"/>
                      <a:pt x="46" y="13"/>
                      <a:pt x="46" y="13"/>
                    </a:cubicBezTo>
                    <a:cubicBezTo>
                      <a:pt x="47" y="13"/>
                      <a:pt x="47" y="12"/>
                      <a:pt x="47" y="12"/>
                    </a:cubicBezTo>
                    <a:cubicBezTo>
                      <a:pt x="52" y="8"/>
                      <a:pt x="47" y="0"/>
                      <a:pt x="4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2" name="Freeform 458"/>
              <p:cNvSpPr>
                <a:spLocks noEditPoints="1"/>
              </p:cNvSpPr>
              <p:nvPr/>
            </p:nvSpPr>
            <p:spPr bwMode="auto">
              <a:xfrm>
                <a:off x="1037" y="2549"/>
                <a:ext cx="393" cy="397"/>
              </a:xfrm>
              <a:custGeom>
                <a:avLst/>
                <a:gdLst>
                  <a:gd name="T0" fmla="*/ 170 w 195"/>
                  <a:gd name="T1" fmla="*/ 50 h 197"/>
                  <a:gd name="T2" fmla="*/ 151 w 195"/>
                  <a:gd name="T3" fmla="*/ 4 h 197"/>
                  <a:gd name="T4" fmla="*/ 57 w 195"/>
                  <a:gd name="T5" fmla="*/ 65 h 197"/>
                  <a:gd name="T6" fmla="*/ 15 w 195"/>
                  <a:gd name="T7" fmla="*/ 162 h 197"/>
                  <a:gd name="T8" fmla="*/ 88 w 195"/>
                  <a:gd name="T9" fmla="*/ 158 h 197"/>
                  <a:gd name="T10" fmla="*/ 145 w 195"/>
                  <a:gd name="T11" fmla="*/ 103 h 197"/>
                  <a:gd name="T12" fmla="*/ 139 w 195"/>
                  <a:gd name="T13" fmla="*/ 90 h 197"/>
                  <a:gd name="T14" fmla="*/ 170 w 195"/>
                  <a:gd name="T15" fmla="*/ 50 h 197"/>
                  <a:gd name="T16" fmla="*/ 149 w 195"/>
                  <a:gd name="T17" fmla="*/ 17 h 197"/>
                  <a:gd name="T18" fmla="*/ 97 w 195"/>
                  <a:gd name="T19" fmla="*/ 104 h 197"/>
                  <a:gd name="T20" fmla="*/ 74 w 195"/>
                  <a:gd name="T21" fmla="*/ 110 h 197"/>
                  <a:gd name="T22" fmla="*/ 84 w 195"/>
                  <a:gd name="T23" fmla="*/ 77 h 197"/>
                  <a:gd name="T24" fmla="*/ 121 w 195"/>
                  <a:gd name="T25" fmla="*/ 47 h 197"/>
                  <a:gd name="T26" fmla="*/ 124 w 195"/>
                  <a:gd name="T27" fmla="*/ 64 h 197"/>
                  <a:gd name="T28" fmla="*/ 111 w 195"/>
                  <a:gd name="T29" fmla="*/ 78 h 197"/>
                  <a:gd name="T30" fmla="*/ 115 w 195"/>
                  <a:gd name="T31" fmla="*/ 83 h 197"/>
                  <a:gd name="T32" fmla="*/ 147 w 195"/>
                  <a:gd name="T33" fmla="*/ 50 h 197"/>
                  <a:gd name="T34" fmla="*/ 128 w 195"/>
                  <a:gd name="T35" fmla="*/ 32 h 197"/>
                  <a:gd name="T36" fmla="*/ 82 w 195"/>
                  <a:gd name="T37" fmla="*/ 58 h 197"/>
                  <a:gd name="T38" fmla="*/ 149 w 195"/>
                  <a:gd name="T39" fmla="*/ 17 h 197"/>
                  <a:gd name="T40" fmla="*/ 87 w 195"/>
                  <a:gd name="T41" fmla="*/ 141 h 197"/>
                  <a:gd name="T42" fmla="*/ 27 w 195"/>
                  <a:gd name="T43" fmla="*/ 140 h 197"/>
                  <a:gd name="T44" fmla="*/ 62 w 195"/>
                  <a:gd name="T45" fmla="*/ 81 h 197"/>
                  <a:gd name="T46" fmla="*/ 56 w 195"/>
                  <a:gd name="T47" fmla="*/ 102 h 197"/>
                  <a:gd name="T48" fmla="*/ 100 w 195"/>
                  <a:gd name="T49" fmla="*/ 117 h 197"/>
                  <a:gd name="T50" fmla="*/ 128 w 195"/>
                  <a:gd name="T51" fmla="*/ 100 h 197"/>
                  <a:gd name="T52" fmla="*/ 87 w 195"/>
                  <a:gd name="T53" fmla="*/ 141 h 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5" h="197">
                    <a:moveTo>
                      <a:pt x="170" y="50"/>
                    </a:moveTo>
                    <a:cubicBezTo>
                      <a:pt x="180" y="30"/>
                      <a:pt x="176" y="7"/>
                      <a:pt x="151" y="4"/>
                    </a:cubicBezTo>
                    <a:cubicBezTo>
                      <a:pt x="114" y="0"/>
                      <a:pt x="79" y="40"/>
                      <a:pt x="57" y="65"/>
                    </a:cubicBezTo>
                    <a:cubicBezTo>
                      <a:pt x="36" y="89"/>
                      <a:pt x="0" y="128"/>
                      <a:pt x="15" y="162"/>
                    </a:cubicBezTo>
                    <a:cubicBezTo>
                      <a:pt x="28" y="197"/>
                      <a:pt x="69" y="173"/>
                      <a:pt x="88" y="158"/>
                    </a:cubicBezTo>
                    <a:cubicBezTo>
                      <a:pt x="109" y="141"/>
                      <a:pt x="128" y="123"/>
                      <a:pt x="145" y="103"/>
                    </a:cubicBezTo>
                    <a:cubicBezTo>
                      <a:pt x="150" y="97"/>
                      <a:pt x="145" y="89"/>
                      <a:pt x="139" y="90"/>
                    </a:cubicBezTo>
                    <a:cubicBezTo>
                      <a:pt x="152" y="78"/>
                      <a:pt x="162" y="64"/>
                      <a:pt x="170" y="50"/>
                    </a:cubicBezTo>
                    <a:close/>
                    <a:moveTo>
                      <a:pt x="149" y="17"/>
                    </a:moveTo>
                    <a:cubicBezTo>
                      <a:pt x="195" y="23"/>
                      <a:pt x="110" y="97"/>
                      <a:pt x="97" y="104"/>
                    </a:cubicBezTo>
                    <a:cubicBezTo>
                      <a:pt x="90" y="108"/>
                      <a:pt x="82" y="112"/>
                      <a:pt x="74" y="110"/>
                    </a:cubicBezTo>
                    <a:cubicBezTo>
                      <a:pt x="58" y="107"/>
                      <a:pt x="80" y="81"/>
                      <a:pt x="84" y="77"/>
                    </a:cubicBezTo>
                    <a:cubicBezTo>
                      <a:pt x="94" y="65"/>
                      <a:pt x="107" y="54"/>
                      <a:pt x="121" y="47"/>
                    </a:cubicBezTo>
                    <a:cubicBezTo>
                      <a:pt x="139" y="37"/>
                      <a:pt x="129" y="58"/>
                      <a:pt x="124" y="64"/>
                    </a:cubicBezTo>
                    <a:cubicBezTo>
                      <a:pt x="120" y="69"/>
                      <a:pt x="116" y="74"/>
                      <a:pt x="111" y="78"/>
                    </a:cubicBezTo>
                    <a:cubicBezTo>
                      <a:pt x="108" y="81"/>
                      <a:pt x="112" y="85"/>
                      <a:pt x="115" y="83"/>
                    </a:cubicBezTo>
                    <a:cubicBezTo>
                      <a:pt x="127" y="77"/>
                      <a:pt x="145" y="65"/>
                      <a:pt x="147" y="50"/>
                    </a:cubicBezTo>
                    <a:cubicBezTo>
                      <a:pt x="148" y="38"/>
                      <a:pt x="140" y="30"/>
                      <a:pt x="128" y="32"/>
                    </a:cubicBezTo>
                    <a:cubicBezTo>
                      <a:pt x="116" y="35"/>
                      <a:pt x="98" y="45"/>
                      <a:pt x="82" y="58"/>
                    </a:cubicBezTo>
                    <a:cubicBezTo>
                      <a:pt x="99" y="39"/>
                      <a:pt x="125" y="13"/>
                      <a:pt x="149" y="17"/>
                    </a:cubicBezTo>
                    <a:close/>
                    <a:moveTo>
                      <a:pt x="87" y="141"/>
                    </a:moveTo>
                    <a:cubicBezTo>
                      <a:pt x="73" y="153"/>
                      <a:pt x="16" y="187"/>
                      <a:pt x="27" y="140"/>
                    </a:cubicBezTo>
                    <a:cubicBezTo>
                      <a:pt x="31" y="119"/>
                      <a:pt x="47" y="99"/>
                      <a:pt x="62" y="81"/>
                    </a:cubicBezTo>
                    <a:cubicBezTo>
                      <a:pt x="58" y="88"/>
                      <a:pt x="55" y="95"/>
                      <a:pt x="56" y="102"/>
                    </a:cubicBezTo>
                    <a:cubicBezTo>
                      <a:pt x="58" y="128"/>
                      <a:pt x="82" y="126"/>
                      <a:pt x="100" y="117"/>
                    </a:cubicBezTo>
                    <a:cubicBezTo>
                      <a:pt x="110" y="113"/>
                      <a:pt x="119" y="107"/>
                      <a:pt x="128" y="100"/>
                    </a:cubicBezTo>
                    <a:cubicBezTo>
                      <a:pt x="115" y="114"/>
                      <a:pt x="101" y="128"/>
                      <a:pt x="87"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3" name="Freeform 459"/>
              <p:cNvSpPr>
                <a:spLocks noEditPoints="1"/>
              </p:cNvSpPr>
              <p:nvPr/>
            </p:nvSpPr>
            <p:spPr bwMode="auto">
              <a:xfrm>
                <a:off x="4753" y="3509"/>
                <a:ext cx="412" cy="290"/>
              </a:xfrm>
              <a:custGeom>
                <a:avLst/>
                <a:gdLst>
                  <a:gd name="T0" fmla="*/ 108 w 204"/>
                  <a:gd name="T1" fmla="*/ 23 h 144"/>
                  <a:gd name="T2" fmla="*/ 75 w 204"/>
                  <a:gd name="T3" fmla="*/ 27 h 144"/>
                  <a:gd name="T4" fmla="*/ 52 w 204"/>
                  <a:gd name="T5" fmla="*/ 21 h 144"/>
                  <a:gd name="T6" fmla="*/ 36 w 204"/>
                  <a:gd name="T7" fmla="*/ 42 h 144"/>
                  <a:gd name="T8" fmla="*/ 31 w 204"/>
                  <a:gd name="T9" fmla="*/ 62 h 144"/>
                  <a:gd name="T10" fmla="*/ 1 w 204"/>
                  <a:gd name="T11" fmla="*/ 70 h 144"/>
                  <a:gd name="T12" fmla="*/ 5 w 204"/>
                  <a:gd name="T13" fmla="*/ 140 h 144"/>
                  <a:gd name="T14" fmla="*/ 27 w 204"/>
                  <a:gd name="T15" fmla="*/ 109 h 144"/>
                  <a:gd name="T16" fmla="*/ 111 w 204"/>
                  <a:gd name="T17" fmla="*/ 98 h 144"/>
                  <a:gd name="T18" fmla="*/ 152 w 204"/>
                  <a:gd name="T19" fmla="*/ 95 h 144"/>
                  <a:gd name="T20" fmla="*/ 189 w 204"/>
                  <a:gd name="T21" fmla="*/ 43 h 144"/>
                  <a:gd name="T22" fmla="*/ 88 w 204"/>
                  <a:gd name="T23" fmla="*/ 105 h 144"/>
                  <a:gd name="T24" fmla="*/ 96 w 204"/>
                  <a:gd name="T25" fmla="*/ 100 h 144"/>
                  <a:gd name="T26" fmla="*/ 96 w 204"/>
                  <a:gd name="T27" fmla="*/ 96 h 144"/>
                  <a:gd name="T28" fmla="*/ 100 w 204"/>
                  <a:gd name="T29" fmla="*/ 89 h 144"/>
                  <a:gd name="T30" fmla="*/ 118 w 204"/>
                  <a:gd name="T31" fmla="*/ 86 h 144"/>
                  <a:gd name="T32" fmla="*/ 119 w 204"/>
                  <a:gd name="T33" fmla="*/ 80 h 144"/>
                  <a:gd name="T34" fmla="*/ 129 w 204"/>
                  <a:gd name="T35" fmla="*/ 78 h 144"/>
                  <a:gd name="T36" fmla="*/ 136 w 204"/>
                  <a:gd name="T37" fmla="*/ 90 h 144"/>
                  <a:gd name="T38" fmla="*/ 167 w 204"/>
                  <a:gd name="T39" fmla="*/ 49 h 144"/>
                  <a:gd name="T40" fmla="*/ 165 w 204"/>
                  <a:gd name="T41" fmla="*/ 43 h 144"/>
                  <a:gd name="T42" fmla="*/ 130 w 204"/>
                  <a:gd name="T43" fmla="*/ 53 h 144"/>
                  <a:gd name="T44" fmla="*/ 115 w 204"/>
                  <a:gd name="T45" fmla="*/ 66 h 144"/>
                  <a:gd name="T46" fmla="*/ 108 w 204"/>
                  <a:gd name="T47" fmla="*/ 77 h 144"/>
                  <a:gd name="T48" fmla="*/ 83 w 204"/>
                  <a:gd name="T49" fmla="*/ 87 h 144"/>
                  <a:gd name="T50" fmla="*/ 83 w 204"/>
                  <a:gd name="T51" fmla="*/ 88 h 144"/>
                  <a:gd name="T52" fmla="*/ 77 w 204"/>
                  <a:gd name="T53" fmla="*/ 95 h 144"/>
                  <a:gd name="T54" fmla="*/ 68 w 204"/>
                  <a:gd name="T55" fmla="*/ 98 h 144"/>
                  <a:gd name="T56" fmla="*/ 68 w 204"/>
                  <a:gd name="T57" fmla="*/ 104 h 144"/>
                  <a:gd name="T58" fmla="*/ 35 w 204"/>
                  <a:gd name="T59" fmla="*/ 101 h 144"/>
                  <a:gd name="T60" fmla="*/ 126 w 204"/>
                  <a:gd name="T61" fmla="*/ 50 h 144"/>
                  <a:gd name="T62" fmla="*/ 44 w 204"/>
                  <a:gd name="T63" fmla="*/ 79 h 144"/>
                  <a:gd name="T64" fmla="*/ 28 w 204"/>
                  <a:gd name="T65" fmla="*/ 91 h 144"/>
                  <a:gd name="T66" fmla="*/ 46 w 204"/>
                  <a:gd name="T67" fmla="*/ 45 h 144"/>
                  <a:gd name="T68" fmla="*/ 51 w 204"/>
                  <a:gd name="T69" fmla="*/ 32 h 144"/>
                  <a:gd name="T70" fmla="*/ 84 w 204"/>
                  <a:gd name="T71" fmla="*/ 45 h 144"/>
                  <a:gd name="T72" fmla="*/ 144 w 204"/>
                  <a:gd name="T73" fmla="*/ 3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4" h="144">
                    <a:moveTo>
                      <a:pt x="153" y="15"/>
                    </a:moveTo>
                    <a:cubicBezTo>
                      <a:pt x="142" y="19"/>
                      <a:pt x="114" y="37"/>
                      <a:pt x="108" y="23"/>
                    </a:cubicBezTo>
                    <a:cubicBezTo>
                      <a:pt x="106" y="19"/>
                      <a:pt x="92" y="15"/>
                      <a:pt x="89" y="15"/>
                    </a:cubicBezTo>
                    <a:cubicBezTo>
                      <a:pt x="81" y="15"/>
                      <a:pt x="78" y="20"/>
                      <a:pt x="75" y="27"/>
                    </a:cubicBezTo>
                    <a:cubicBezTo>
                      <a:pt x="73" y="35"/>
                      <a:pt x="79" y="39"/>
                      <a:pt x="71" y="34"/>
                    </a:cubicBezTo>
                    <a:cubicBezTo>
                      <a:pt x="64" y="30"/>
                      <a:pt x="58" y="25"/>
                      <a:pt x="52" y="21"/>
                    </a:cubicBezTo>
                    <a:cubicBezTo>
                      <a:pt x="50" y="19"/>
                      <a:pt x="48" y="20"/>
                      <a:pt x="46" y="22"/>
                    </a:cubicBezTo>
                    <a:cubicBezTo>
                      <a:pt x="38" y="29"/>
                      <a:pt x="41" y="34"/>
                      <a:pt x="36" y="42"/>
                    </a:cubicBezTo>
                    <a:cubicBezTo>
                      <a:pt x="34" y="45"/>
                      <a:pt x="36" y="49"/>
                      <a:pt x="39" y="49"/>
                    </a:cubicBezTo>
                    <a:cubicBezTo>
                      <a:pt x="31" y="47"/>
                      <a:pt x="34" y="61"/>
                      <a:pt x="31" y="62"/>
                    </a:cubicBezTo>
                    <a:cubicBezTo>
                      <a:pt x="23" y="62"/>
                      <a:pt x="14" y="63"/>
                      <a:pt x="6" y="64"/>
                    </a:cubicBezTo>
                    <a:cubicBezTo>
                      <a:pt x="2" y="64"/>
                      <a:pt x="0" y="67"/>
                      <a:pt x="1" y="70"/>
                    </a:cubicBezTo>
                    <a:cubicBezTo>
                      <a:pt x="4" y="84"/>
                      <a:pt x="11" y="91"/>
                      <a:pt x="24" y="96"/>
                    </a:cubicBezTo>
                    <a:cubicBezTo>
                      <a:pt x="11" y="108"/>
                      <a:pt x="2" y="123"/>
                      <a:pt x="5" y="140"/>
                    </a:cubicBezTo>
                    <a:cubicBezTo>
                      <a:pt x="5" y="144"/>
                      <a:pt x="11" y="144"/>
                      <a:pt x="12" y="140"/>
                    </a:cubicBezTo>
                    <a:cubicBezTo>
                      <a:pt x="14" y="128"/>
                      <a:pt x="19" y="118"/>
                      <a:pt x="27" y="109"/>
                    </a:cubicBezTo>
                    <a:cubicBezTo>
                      <a:pt x="37" y="136"/>
                      <a:pt x="65" y="141"/>
                      <a:pt x="77" y="115"/>
                    </a:cubicBezTo>
                    <a:cubicBezTo>
                      <a:pt x="94" y="128"/>
                      <a:pt x="108" y="119"/>
                      <a:pt x="111" y="98"/>
                    </a:cubicBezTo>
                    <a:cubicBezTo>
                      <a:pt x="122" y="105"/>
                      <a:pt x="134" y="107"/>
                      <a:pt x="149" y="104"/>
                    </a:cubicBezTo>
                    <a:cubicBezTo>
                      <a:pt x="152" y="103"/>
                      <a:pt x="154" y="98"/>
                      <a:pt x="152" y="95"/>
                    </a:cubicBezTo>
                    <a:cubicBezTo>
                      <a:pt x="140" y="77"/>
                      <a:pt x="140" y="80"/>
                      <a:pt x="158" y="69"/>
                    </a:cubicBezTo>
                    <a:cubicBezTo>
                      <a:pt x="170" y="62"/>
                      <a:pt x="181" y="54"/>
                      <a:pt x="189" y="43"/>
                    </a:cubicBezTo>
                    <a:cubicBezTo>
                      <a:pt x="204" y="24"/>
                      <a:pt x="167" y="10"/>
                      <a:pt x="153" y="15"/>
                    </a:cubicBezTo>
                    <a:close/>
                    <a:moveTo>
                      <a:pt x="88" y="105"/>
                    </a:moveTo>
                    <a:cubicBezTo>
                      <a:pt x="88" y="104"/>
                      <a:pt x="88" y="104"/>
                      <a:pt x="88" y="103"/>
                    </a:cubicBezTo>
                    <a:cubicBezTo>
                      <a:pt x="91" y="104"/>
                      <a:pt x="95" y="103"/>
                      <a:pt x="96" y="100"/>
                    </a:cubicBezTo>
                    <a:cubicBezTo>
                      <a:pt x="96" y="99"/>
                      <a:pt x="96" y="99"/>
                      <a:pt x="96" y="99"/>
                    </a:cubicBezTo>
                    <a:cubicBezTo>
                      <a:pt x="97" y="98"/>
                      <a:pt x="96" y="97"/>
                      <a:pt x="96" y="96"/>
                    </a:cubicBezTo>
                    <a:cubicBezTo>
                      <a:pt x="96" y="94"/>
                      <a:pt x="95" y="92"/>
                      <a:pt x="95" y="90"/>
                    </a:cubicBezTo>
                    <a:cubicBezTo>
                      <a:pt x="97" y="90"/>
                      <a:pt x="98" y="89"/>
                      <a:pt x="100" y="89"/>
                    </a:cubicBezTo>
                    <a:cubicBezTo>
                      <a:pt x="103" y="103"/>
                      <a:pt x="99" y="108"/>
                      <a:pt x="88" y="105"/>
                    </a:cubicBezTo>
                    <a:close/>
                    <a:moveTo>
                      <a:pt x="118" y="86"/>
                    </a:moveTo>
                    <a:cubicBezTo>
                      <a:pt x="118" y="86"/>
                      <a:pt x="118" y="85"/>
                      <a:pt x="118" y="85"/>
                    </a:cubicBezTo>
                    <a:cubicBezTo>
                      <a:pt x="119" y="83"/>
                      <a:pt x="119" y="81"/>
                      <a:pt x="119" y="80"/>
                    </a:cubicBezTo>
                    <a:cubicBezTo>
                      <a:pt x="122" y="80"/>
                      <a:pt x="124" y="80"/>
                      <a:pt x="127" y="80"/>
                    </a:cubicBezTo>
                    <a:cubicBezTo>
                      <a:pt x="128" y="79"/>
                      <a:pt x="128" y="79"/>
                      <a:pt x="129" y="78"/>
                    </a:cubicBezTo>
                    <a:cubicBezTo>
                      <a:pt x="129" y="79"/>
                      <a:pt x="129" y="79"/>
                      <a:pt x="129" y="79"/>
                    </a:cubicBezTo>
                    <a:cubicBezTo>
                      <a:pt x="132" y="83"/>
                      <a:pt x="134" y="86"/>
                      <a:pt x="136" y="90"/>
                    </a:cubicBezTo>
                    <a:cubicBezTo>
                      <a:pt x="130" y="89"/>
                      <a:pt x="124" y="88"/>
                      <a:pt x="118" y="86"/>
                    </a:cubicBezTo>
                    <a:close/>
                    <a:moveTo>
                      <a:pt x="167" y="49"/>
                    </a:moveTo>
                    <a:cubicBezTo>
                      <a:pt x="156" y="56"/>
                      <a:pt x="144" y="63"/>
                      <a:pt x="133" y="70"/>
                    </a:cubicBezTo>
                    <a:cubicBezTo>
                      <a:pt x="139" y="57"/>
                      <a:pt x="154" y="52"/>
                      <a:pt x="165" y="43"/>
                    </a:cubicBezTo>
                    <a:cubicBezTo>
                      <a:pt x="169" y="40"/>
                      <a:pt x="165" y="33"/>
                      <a:pt x="160" y="35"/>
                    </a:cubicBezTo>
                    <a:cubicBezTo>
                      <a:pt x="149" y="39"/>
                      <a:pt x="139" y="45"/>
                      <a:pt x="130" y="53"/>
                    </a:cubicBezTo>
                    <a:cubicBezTo>
                      <a:pt x="126" y="56"/>
                      <a:pt x="123" y="61"/>
                      <a:pt x="121" y="66"/>
                    </a:cubicBezTo>
                    <a:cubicBezTo>
                      <a:pt x="120" y="69"/>
                      <a:pt x="118" y="66"/>
                      <a:pt x="115" y="66"/>
                    </a:cubicBezTo>
                    <a:cubicBezTo>
                      <a:pt x="110" y="64"/>
                      <a:pt x="107" y="69"/>
                      <a:pt x="107" y="73"/>
                    </a:cubicBezTo>
                    <a:cubicBezTo>
                      <a:pt x="108" y="74"/>
                      <a:pt x="108" y="76"/>
                      <a:pt x="108" y="77"/>
                    </a:cubicBezTo>
                    <a:cubicBezTo>
                      <a:pt x="101" y="77"/>
                      <a:pt x="95" y="79"/>
                      <a:pt x="87" y="81"/>
                    </a:cubicBezTo>
                    <a:cubicBezTo>
                      <a:pt x="84" y="81"/>
                      <a:pt x="83" y="85"/>
                      <a:pt x="83" y="87"/>
                    </a:cubicBezTo>
                    <a:cubicBezTo>
                      <a:pt x="83" y="88"/>
                      <a:pt x="83" y="88"/>
                      <a:pt x="83" y="89"/>
                    </a:cubicBezTo>
                    <a:cubicBezTo>
                      <a:pt x="83" y="89"/>
                      <a:pt x="83" y="88"/>
                      <a:pt x="83" y="88"/>
                    </a:cubicBezTo>
                    <a:cubicBezTo>
                      <a:pt x="79" y="87"/>
                      <a:pt x="75" y="91"/>
                      <a:pt x="76" y="95"/>
                    </a:cubicBezTo>
                    <a:cubicBezTo>
                      <a:pt x="76" y="95"/>
                      <a:pt x="77" y="95"/>
                      <a:pt x="77" y="95"/>
                    </a:cubicBezTo>
                    <a:cubicBezTo>
                      <a:pt x="74" y="94"/>
                      <a:pt x="72" y="93"/>
                      <a:pt x="70" y="93"/>
                    </a:cubicBezTo>
                    <a:cubicBezTo>
                      <a:pt x="67" y="91"/>
                      <a:pt x="65" y="97"/>
                      <a:pt x="68" y="98"/>
                    </a:cubicBezTo>
                    <a:cubicBezTo>
                      <a:pt x="69" y="99"/>
                      <a:pt x="70" y="100"/>
                      <a:pt x="71" y="101"/>
                    </a:cubicBezTo>
                    <a:cubicBezTo>
                      <a:pt x="70" y="101"/>
                      <a:pt x="69" y="102"/>
                      <a:pt x="68" y="104"/>
                    </a:cubicBezTo>
                    <a:cubicBezTo>
                      <a:pt x="57" y="103"/>
                      <a:pt x="46" y="102"/>
                      <a:pt x="35" y="102"/>
                    </a:cubicBezTo>
                    <a:cubicBezTo>
                      <a:pt x="35" y="101"/>
                      <a:pt x="35" y="101"/>
                      <a:pt x="35" y="101"/>
                    </a:cubicBezTo>
                    <a:cubicBezTo>
                      <a:pt x="44" y="93"/>
                      <a:pt x="54" y="87"/>
                      <a:pt x="64" y="81"/>
                    </a:cubicBezTo>
                    <a:cubicBezTo>
                      <a:pt x="83" y="70"/>
                      <a:pt x="109" y="64"/>
                      <a:pt x="126" y="50"/>
                    </a:cubicBezTo>
                    <a:cubicBezTo>
                      <a:pt x="128" y="48"/>
                      <a:pt x="126" y="42"/>
                      <a:pt x="123" y="43"/>
                    </a:cubicBezTo>
                    <a:cubicBezTo>
                      <a:pt x="96" y="46"/>
                      <a:pt x="66" y="65"/>
                      <a:pt x="44" y="79"/>
                    </a:cubicBezTo>
                    <a:cubicBezTo>
                      <a:pt x="39" y="83"/>
                      <a:pt x="33" y="87"/>
                      <a:pt x="28" y="92"/>
                    </a:cubicBezTo>
                    <a:cubicBezTo>
                      <a:pt x="28" y="91"/>
                      <a:pt x="28" y="91"/>
                      <a:pt x="28" y="91"/>
                    </a:cubicBezTo>
                    <a:cubicBezTo>
                      <a:pt x="20" y="85"/>
                      <a:pt x="16" y="82"/>
                      <a:pt x="13" y="74"/>
                    </a:cubicBezTo>
                    <a:cubicBezTo>
                      <a:pt x="32" y="72"/>
                      <a:pt x="44" y="70"/>
                      <a:pt x="46" y="45"/>
                    </a:cubicBezTo>
                    <a:cubicBezTo>
                      <a:pt x="46" y="45"/>
                      <a:pt x="46" y="44"/>
                      <a:pt x="46" y="44"/>
                    </a:cubicBezTo>
                    <a:cubicBezTo>
                      <a:pt x="48" y="38"/>
                      <a:pt x="47" y="30"/>
                      <a:pt x="51" y="32"/>
                    </a:cubicBezTo>
                    <a:cubicBezTo>
                      <a:pt x="59" y="38"/>
                      <a:pt x="68" y="45"/>
                      <a:pt x="76" y="49"/>
                    </a:cubicBezTo>
                    <a:cubicBezTo>
                      <a:pt x="80" y="50"/>
                      <a:pt x="83" y="48"/>
                      <a:pt x="84" y="45"/>
                    </a:cubicBezTo>
                    <a:cubicBezTo>
                      <a:pt x="86" y="0"/>
                      <a:pt x="103" y="52"/>
                      <a:pt x="122" y="40"/>
                    </a:cubicBezTo>
                    <a:cubicBezTo>
                      <a:pt x="128" y="35"/>
                      <a:pt x="137" y="34"/>
                      <a:pt x="144" y="30"/>
                    </a:cubicBezTo>
                    <a:cubicBezTo>
                      <a:pt x="166" y="20"/>
                      <a:pt x="188" y="34"/>
                      <a:pt x="167"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4" name="Freeform 460"/>
              <p:cNvSpPr>
                <a:spLocks noEditPoints="1"/>
              </p:cNvSpPr>
              <p:nvPr/>
            </p:nvSpPr>
            <p:spPr bwMode="auto">
              <a:xfrm>
                <a:off x="2503" y="-384"/>
                <a:ext cx="264" cy="250"/>
              </a:xfrm>
              <a:custGeom>
                <a:avLst/>
                <a:gdLst>
                  <a:gd name="T0" fmla="*/ 122 w 131"/>
                  <a:gd name="T1" fmla="*/ 5 h 124"/>
                  <a:gd name="T2" fmla="*/ 121 w 131"/>
                  <a:gd name="T3" fmla="*/ 9 h 124"/>
                  <a:gd name="T4" fmla="*/ 119 w 131"/>
                  <a:gd name="T5" fmla="*/ 10 h 124"/>
                  <a:gd name="T6" fmla="*/ 72 w 131"/>
                  <a:gd name="T7" fmla="*/ 15 h 124"/>
                  <a:gd name="T8" fmla="*/ 72 w 131"/>
                  <a:gd name="T9" fmla="*/ 11 h 124"/>
                  <a:gd name="T10" fmla="*/ 64 w 131"/>
                  <a:gd name="T11" fmla="*/ 9 h 124"/>
                  <a:gd name="T12" fmla="*/ 55 w 131"/>
                  <a:gd name="T13" fmla="*/ 40 h 124"/>
                  <a:gd name="T14" fmla="*/ 41 w 131"/>
                  <a:gd name="T15" fmla="*/ 85 h 124"/>
                  <a:gd name="T16" fmla="*/ 6 w 131"/>
                  <a:gd name="T17" fmla="*/ 95 h 124"/>
                  <a:gd name="T18" fmla="*/ 14 w 131"/>
                  <a:gd name="T19" fmla="*/ 121 h 124"/>
                  <a:gd name="T20" fmla="*/ 51 w 131"/>
                  <a:gd name="T21" fmla="*/ 89 h 124"/>
                  <a:gd name="T22" fmla="*/ 63 w 131"/>
                  <a:gd name="T23" fmla="*/ 55 h 124"/>
                  <a:gd name="T24" fmla="*/ 90 w 131"/>
                  <a:gd name="T25" fmla="*/ 60 h 124"/>
                  <a:gd name="T26" fmla="*/ 112 w 131"/>
                  <a:gd name="T27" fmla="*/ 56 h 124"/>
                  <a:gd name="T28" fmla="*/ 106 w 131"/>
                  <a:gd name="T29" fmla="*/ 82 h 124"/>
                  <a:gd name="T30" fmla="*/ 104 w 131"/>
                  <a:gd name="T31" fmla="*/ 87 h 124"/>
                  <a:gd name="T32" fmla="*/ 82 w 131"/>
                  <a:gd name="T33" fmla="*/ 119 h 124"/>
                  <a:gd name="T34" fmla="*/ 115 w 131"/>
                  <a:gd name="T35" fmla="*/ 90 h 124"/>
                  <a:gd name="T36" fmla="*/ 131 w 131"/>
                  <a:gd name="T37" fmla="*/ 6 h 124"/>
                  <a:gd name="T38" fmla="*/ 122 w 131"/>
                  <a:gd name="T39" fmla="*/ 5 h 124"/>
                  <a:gd name="T40" fmla="*/ 15 w 131"/>
                  <a:gd name="T41" fmla="*/ 106 h 124"/>
                  <a:gd name="T42" fmla="*/ 37 w 131"/>
                  <a:gd name="T43" fmla="*/ 92 h 124"/>
                  <a:gd name="T44" fmla="*/ 15 w 131"/>
                  <a:gd name="T45" fmla="*/ 106 h 124"/>
                  <a:gd name="T46" fmla="*/ 85 w 131"/>
                  <a:gd name="T47" fmla="*/ 105 h 124"/>
                  <a:gd name="T48" fmla="*/ 102 w 131"/>
                  <a:gd name="T49" fmla="*/ 91 h 124"/>
                  <a:gd name="T50" fmla="*/ 85 w 131"/>
                  <a:gd name="T51" fmla="*/ 105 h 124"/>
                  <a:gd name="T52" fmla="*/ 90 w 131"/>
                  <a:gd name="T53" fmla="*/ 51 h 124"/>
                  <a:gd name="T54" fmla="*/ 66 w 131"/>
                  <a:gd name="T55" fmla="*/ 47 h 124"/>
                  <a:gd name="T56" fmla="*/ 71 w 131"/>
                  <a:gd name="T57" fmla="*/ 22 h 124"/>
                  <a:gd name="T58" fmla="*/ 118 w 131"/>
                  <a:gd name="T59" fmla="*/ 21 h 124"/>
                  <a:gd name="T60" fmla="*/ 115 w 131"/>
                  <a:gd name="T61" fmla="*/ 43 h 124"/>
                  <a:gd name="T62" fmla="*/ 90 w 131"/>
                  <a:gd name="T63" fmla="*/ 5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 h="124">
                    <a:moveTo>
                      <a:pt x="122" y="5"/>
                    </a:moveTo>
                    <a:cubicBezTo>
                      <a:pt x="121" y="6"/>
                      <a:pt x="121" y="8"/>
                      <a:pt x="121" y="9"/>
                    </a:cubicBezTo>
                    <a:cubicBezTo>
                      <a:pt x="120" y="9"/>
                      <a:pt x="119" y="9"/>
                      <a:pt x="119" y="10"/>
                    </a:cubicBezTo>
                    <a:cubicBezTo>
                      <a:pt x="103" y="18"/>
                      <a:pt x="89" y="19"/>
                      <a:pt x="72" y="15"/>
                    </a:cubicBezTo>
                    <a:cubicBezTo>
                      <a:pt x="72" y="14"/>
                      <a:pt x="72" y="13"/>
                      <a:pt x="72" y="11"/>
                    </a:cubicBezTo>
                    <a:cubicBezTo>
                      <a:pt x="73" y="6"/>
                      <a:pt x="66" y="5"/>
                      <a:pt x="64" y="9"/>
                    </a:cubicBezTo>
                    <a:cubicBezTo>
                      <a:pt x="58" y="18"/>
                      <a:pt x="57" y="30"/>
                      <a:pt x="55" y="40"/>
                    </a:cubicBezTo>
                    <a:cubicBezTo>
                      <a:pt x="51" y="56"/>
                      <a:pt x="47" y="71"/>
                      <a:pt x="41" y="85"/>
                    </a:cubicBezTo>
                    <a:cubicBezTo>
                      <a:pt x="27" y="79"/>
                      <a:pt x="14" y="81"/>
                      <a:pt x="6" y="95"/>
                    </a:cubicBezTo>
                    <a:cubicBezTo>
                      <a:pt x="0" y="104"/>
                      <a:pt x="2" y="119"/>
                      <a:pt x="14" y="121"/>
                    </a:cubicBezTo>
                    <a:cubicBezTo>
                      <a:pt x="31" y="124"/>
                      <a:pt x="46" y="102"/>
                      <a:pt x="51" y="89"/>
                    </a:cubicBezTo>
                    <a:cubicBezTo>
                      <a:pt x="56" y="78"/>
                      <a:pt x="60" y="66"/>
                      <a:pt x="63" y="55"/>
                    </a:cubicBezTo>
                    <a:cubicBezTo>
                      <a:pt x="72" y="58"/>
                      <a:pt x="80" y="60"/>
                      <a:pt x="90" y="60"/>
                    </a:cubicBezTo>
                    <a:cubicBezTo>
                      <a:pt x="97" y="60"/>
                      <a:pt x="105" y="59"/>
                      <a:pt x="112" y="56"/>
                    </a:cubicBezTo>
                    <a:cubicBezTo>
                      <a:pt x="111" y="65"/>
                      <a:pt x="109" y="74"/>
                      <a:pt x="106" y="82"/>
                    </a:cubicBezTo>
                    <a:cubicBezTo>
                      <a:pt x="106" y="83"/>
                      <a:pt x="105" y="85"/>
                      <a:pt x="104" y="87"/>
                    </a:cubicBezTo>
                    <a:cubicBezTo>
                      <a:pt x="77" y="67"/>
                      <a:pt x="62" y="113"/>
                      <a:pt x="82" y="119"/>
                    </a:cubicBezTo>
                    <a:cubicBezTo>
                      <a:pt x="99" y="124"/>
                      <a:pt x="110" y="102"/>
                      <a:pt x="115" y="90"/>
                    </a:cubicBezTo>
                    <a:cubicBezTo>
                      <a:pt x="126" y="64"/>
                      <a:pt x="128" y="34"/>
                      <a:pt x="131" y="6"/>
                    </a:cubicBezTo>
                    <a:cubicBezTo>
                      <a:pt x="131" y="1"/>
                      <a:pt x="123" y="0"/>
                      <a:pt x="122" y="5"/>
                    </a:cubicBezTo>
                    <a:close/>
                    <a:moveTo>
                      <a:pt x="15" y="106"/>
                    </a:moveTo>
                    <a:cubicBezTo>
                      <a:pt x="15" y="94"/>
                      <a:pt x="27" y="90"/>
                      <a:pt x="37" y="92"/>
                    </a:cubicBezTo>
                    <a:cubicBezTo>
                      <a:pt x="31" y="100"/>
                      <a:pt x="15" y="117"/>
                      <a:pt x="15" y="106"/>
                    </a:cubicBezTo>
                    <a:close/>
                    <a:moveTo>
                      <a:pt x="85" y="105"/>
                    </a:moveTo>
                    <a:cubicBezTo>
                      <a:pt x="84" y="95"/>
                      <a:pt x="93" y="89"/>
                      <a:pt x="102" y="91"/>
                    </a:cubicBezTo>
                    <a:cubicBezTo>
                      <a:pt x="96" y="100"/>
                      <a:pt x="86" y="114"/>
                      <a:pt x="85" y="105"/>
                    </a:cubicBezTo>
                    <a:close/>
                    <a:moveTo>
                      <a:pt x="90" y="51"/>
                    </a:moveTo>
                    <a:cubicBezTo>
                      <a:pt x="81" y="51"/>
                      <a:pt x="73" y="49"/>
                      <a:pt x="66" y="47"/>
                    </a:cubicBezTo>
                    <a:cubicBezTo>
                      <a:pt x="68" y="39"/>
                      <a:pt x="70" y="30"/>
                      <a:pt x="71" y="22"/>
                    </a:cubicBezTo>
                    <a:cubicBezTo>
                      <a:pt x="86" y="28"/>
                      <a:pt x="104" y="29"/>
                      <a:pt x="118" y="21"/>
                    </a:cubicBezTo>
                    <a:cubicBezTo>
                      <a:pt x="117" y="29"/>
                      <a:pt x="116" y="36"/>
                      <a:pt x="115" y="43"/>
                    </a:cubicBezTo>
                    <a:cubicBezTo>
                      <a:pt x="106" y="45"/>
                      <a:pt x="99" y="50"/>
                      <a:pt x="9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5" name="Freeform 461"/>
              <p:cNvSpPr>
                <a:spLocks noEditPoints="1"/>
              </p:cNvSpPr>
              <p:nvPr/>
            </p:nvSpPr>
            <p:spPr bwMode="auto">
              <a:xfrm>
                <a:off x="1450" y="-360"/>
                <a:ext cx="730" cy="690"/>
              </a:xfrm>
              <a:custGeom>
                <a:avLst/>
                <a:gdLst>
                  <a:gd name="T0" fmla="*/ 350 w 362"/>
                  <a:gd name="T1" fmla="*/ 6 h 342"/>
                  <a:gd name="T2" fmla="*/ 304 w 362"/>
                  <a:gd name="T3" fmla="*/ 4 h 342"/>
                  <a:gd name="T4" fmla="*/ 247 w 362"/>
                  <a:gd name="T5" fmla="*/ 58 h 342"/>
                  <a:gd name="T6" fmla="*/ 110 w 362"/>
                  <a:gd name="T7" fmla="*/ 177 h 342"/>
                  <a:gd name="T8" fmla="*/ 8 w 362"/>
                  <a:gd name="T9" fmla="*/ 334 h 342"/>
                  <a:gd name="T10" fmla="*/ 16 w 362"/>
                  <a:gd name="T11" fmla="*/ 340 h 342"/>
                  <a:gd name="T12" fmla="*/ 265 w 362"/>
                  <a:gd name="T13" fmla="*/ 101 h 342"/>
                  <a:gd name="T14" fmla="*/ 287 w 362"/>
                  <a:gd name="T15" fmla="*/ 94 h 342"/>
                  <a:gd name="T16" fmla="*/ 359 w 362"/>
                  <a:gd name="T17" fmla="*/ 22 h 342"/>
                  <a:gd name="T18" fmla="*/ 128 w 362"/>
                  <a:gd name="T19" fmla="*/ 180 h 342"/>
                  <a:gd name="T20" fmla="*/ 131 w 362"/>
                  <a:gd name="T21" fmla="*/ 175 h 342"/>
                  <a:gd name="T22" fmla="*/ 128 w 362"/>
                  <a:gd name="T23" fmla="*/ 180 h 342"/>
                  <a:gd name="T24" fmla="*/ 123 w 362"/>
                  <a:gd name="T25" fmla="*/ 190 h 342"/>
                  <a:gd name="T26" fmla="*/ 117 w 362"/>
                  <a:gd name="T27" fmla="*/ 211 h 342"/>
                  <a:gd name="T28" fmla="*/ 110 w 362"/>
                  <a:gd name="T29" fmla="*/ 197 h 342"/>
                  <a:gd name="T30" fmla="*/ 122 w 362"/>
                  <a:gd name="T31" fmla="*/ 184 h 342"/>
                  <a:gd name="T32" fmla="*/ 98 w 362"/>
                  <a:gd name="T33" fmla="*/ 213 h 342"/>
                  <a:gd name="T34" fmla="*/ 103 w 362"/>
                  <a:gd name="T35" fmla="*/ 210 h 342"/>
                  <a:gd name="T36" fmla="*/ 105 w 362"/>
                  <a:gd name="T37" fmla="*/ 204 h 342"/>
                  <a:gd name="T38" fmla="*/ 103 w 362"/>
                  <a:gd name="T39" fmla="*/ 210 h 342"/>
                  <a:gd name="T40" fmla="*/ 20 w 362"/>
                  <a:gd name="T41" fmla="*/ 324 h 342"/>
                  <a:gd name="T42" fmla="*/ 61 w 362"/>
                  <a:gd name="T43" fmla="*/ 278 h 342"/>
                  <a:gd name="T44" fmla="*/ 66 w 362"/>
                  <a:gd name="T45" fmla="*/ 265 h 342"/>
                  <a:gd name="T46" fmla="*/ 67 w 362"/>
                  <a:gd name="T47" fmla="*/ 264 h 342"/>
                  <a:gd name="T48" fmla="*/ 72 w 362"/>
                  <a:gd name="T49" fmla="*/ 255 h 342"/>
                  <a:gd name="T50" fmla="*/ 77 w 362"/>
                  <a:gd name="T51" fmla="*/ 249 h 342"/>
                  <a:gd name="T52" fmla="*/ 82 w 362"/>
                  <a:gd name="T53" fmla="*/ 239 h 342"/>
                  <a:gd name="T54" fmla="*/ 92 w 362"/>
                  <a:gd name="T55" fmla="*/ 236 h 342"/>
                  <a:gd name="T56" fmla="*/ 102 w 362"/>
                  <a:gd name="T57" fmla="*/ 236 h 342"/>
                  <a:gd name="T58" fmla="*/ 104 w 362"/>
                  <a:gd name="T59" fmla="*/ 222 h 342"/>
                  <a:gd name="T60" fmla="*/ 111 w 362"/>
                  <a:gd name="T61" fmla="*/ 223 h 342"/>
                  <a:gd name="T62" fmla="*/ 117 w 362"/>
                  <a:gd name="T63" fmla="*/ 229 h 342"/>
                  <a:gd name="T64" fmla="*/ 123 w 362"/>
                  <a:gd name="T65" fmla="*/ 206 h 342"/>
                  <a:gd name="T66" fmla="*/ 131 w 362"/>
                  <a:gd name="T67" fmla="*/ 209 h 342"/>
                  <a:gd name="T68" fmla="*/ 132 w 362"/>
                  <a:gd name="T69" fmla="*/ 201 h 342"/>
                  <a:gd name="T70" fmla="*/ 138 w 362"/>
                  <a:gd name="T71" fmla="*/ 186 h 342"/>
                  <a:gd name="T72" fmla="*/ 148 w 362"/>
                  <a:gd name="T73" fmla="*/ 189 h 342"/>
                  <a:gd name="T74" fmla="*/ 153 w 362"/>
                  <a:gd name="T75" fmla="*/ 177 h 342"/>
                  <a:gd name="T76" fmla="*/ 153 w 362"/>
                  <a:gd name="T77" fmla="*/ 167 h 342"/>
                  <a:gd name="T78" fmla="*/ 159 w 362"/>
                  <a:gd name="T79" fmla="*/ 155 h 342"/>
                  <a:gd name="T80" fmla="*/ 171 w 362"/>
                  <a:gd name="T81" fmla="*/ 160 h 342"/>
                  <a:gd name="T82" fmla="*/ 165 w 362"/>
                  <a:gd name="T83" fmla="*/ 194 h 342"/>
                  <a:gd name="T84" fmla="*/ 189 w 362"/>
                  <a:gd name="T85" fmla="*/ 159 h 342"/>
                  <a:gd name="T86" fmla="*/ 180 w 362"/>
                  <a:gd name="T87" fmla="*/ 154 h 342"/>
                  <a:gd name="T88" fmla="*/ 178 w 362"/>
                  <a:gd name="T89" fmla="*/ 143 h 342"/>
                  <a:gd name="T90" fmla="*/ 259 w 362"/>
                  <a:gd name="T91" fmla="*/ 87 h 342"/>
                  <a:gd name="T92" fmla="*/ 262 w 362"/>
                  <a:gd name="T93" fmla="*/ 69 h 342"/>
                  <a:gd name="T94" fmla="*/ 262 w 362"/>
                  <a:gd name="T95" fmla="*/ 64 h 342"/>
                  <a:gd name="T96" fmla="*/ 262 w 362"/>
                  <a:gd name="T97" fmla="*/ 69 h 342"/>
                  <a:gd name="T98" fmla="*/ 267 w 362"/>
                  <a:gd name="T99" fmla="*/ 78 h 342"/>
                  <a:gd name="T100" fmla="*/ 277 w 362"/>
                  <a:gd name="T101" fmla="*/ 72 h 342"/>
                  <a:gd name="T102" fmla="*/ 290 w 362"/>
                  <a:gd name="T103" fmla="*/ 75 h 342"/>
                  <a:gd name="T104" fmla="*/ 295 w 362"/>
                  <a:gd name="T105" fmla="*/ 77 h 342"/>
                  <a:gd name="T106" fmla="*/ 311 w 362"/>
                  <a:gd name="T107" fmla="*/ 61 h 342"/>
                  <a:gd name="T108" fmla="*/ 310 w 362"/>
                  <a:gd name="T109" fmla="*/ 58 h 342"/>
                  <a:gd name="T110" fmla="*/ 296 w 362"/>
                  <a:gd name="T111" fmla="*/ 58 h 342"/>
                  <a:gd name="T112" fmla="*/ 295 w 362"/>
                  <a:gd name="T113" fmla="*/ 38 h 342"/>
                  <a:gd name="T114" fmla="*/ 295 w 362"/>
                  <a:gd name="T115" fmla="*/ 30 h 342"/>
                  <a:gd name="T116" fmla="*/ 263 w 362"/>
                  <a:gd name="T117" fmla="*/ 47 h 342"/>
                  <a:gd name="T118" fmla="*/ 312 w 362"/>
                  <a:gd name="T119" fmla="*/ 16 h 342"/>
                  <a:gd name="T120" fmla="*/ 311 w 362"/>
                  <a:gd name="T121" fmla="*/ 61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2" h="342">
                    <a:moveTo>
                      <a:pt x="361" y="18"/>
                    </a:moveTo>
                    <a:cubicBezTo>
                      <a:pt x="360" y="12"/>
                      <a:pt x="356" y="9"/>
                      <a:pt x="350" y="6"/>
                    </a:cubicBezTo>
                    <a:cubicBezTo>
                      <a:pt x="349" y="5"/>
                      <a:pt x="348" y="5"/>
                      <a:pt x="347" y="5"/>
                    </a:cubicBezTo>
                    <a:cubicBezTo>
                      <a:pt x="333" y="0"/>
                      <a:pt x="313" y="2"/>
                      <a:pt x="304" y="4"/>
                    </a:cubicBezTo>
                    <a:cubicBezTo>
                      <a:pt x="279" y="8"/>
                      <a:pt x="252" y="25"/>
                      <a:pt x="247" y="51"/>
                    </a:cubicBezTo>
                    <a:cubicBezTo>
                      <a:pt x="247" y="54"/>
                      <a:pt x="247" y="56"/>
                      <a:pt x="247" y="58"/>
                    </a:cubicBezTo>
                    <a:cubicBezTo>
                      <a:pt x="243" y="57"/>
                      <a:pt x="239" y="57"/>
                      <a:pt x="238" y="61"/>
                    </a:cubicBezTo>
                    <a:cubicBezTo>
                      <a:pt x="212" y="118"/>
                      <a:pt x="151" y="135"/>
                      <a:pt x="110" y="177"/>
                    </a:cubicBezTo>
                    <a:cubicBezTo>
                      <a:pt x="66" y="222"/>
                      <a:pt x="53" y="288"/>
                      <a:pt x="3" y="328"/>
                    </a:cubicBezTo>
                    <a:cubicBezTo>
                      <a:pt x="0" y="330"/>
                      <a:pt x="4" y="336"/>
                      <a:pt x="8" y="334"/>
                    </a:cubicBezTo>
                    <a:cubicBezTo>
                      <a:pt x="8" y="334"/>
                      <a:pt x="8" y="333"/>
                      <a:pt x="8" y="333"/>
                    </a:cubicBezTo>
                    <a:cubicBezTo>
                      <a:pt x="7" y="337"/>
                      <a:pt x="11" y="342"/>
                      <a:pt x="16" y="340"/>
                    </a:cubicBezTo>
                    <a:cubicBezTo>
                      <a:pt x="69" y="313"/>
                      <a:pt x="116" y="276"/>
                      <a:pt x="156" y="232"/>
                    </a:cubicBezTo>
                    <a:cubicBezTo>
                      <a:pt x="195" y="190"/>
                      <a:pt x="218" y="137"/>
                      <a:pt x="265" y="101"/>
                    </a:cubicBezTo>
                    <a:cubicBezTo>
                      <a:pt x="268" y="99"/>
                      <a:pt x="269" y="95"/>
                      <a:pt x="268" y="93"/>
                    </a:cubicBezTo>
                    <a:cubicBezTo>
                      <a:pt x="274" y="95"/>
                      <a:pt x="280" y="95"/>
                      <a:pt x="287" y="94"/>
                    </a:cubicBezTo>
                    <a:cubicBezTo>
                      <a:pt x="324" y="88"/>
                      <a:pt x="330" y="44"/>
                      <a:pt x="350" y="19"/>
                    </a:cubicBezTo>
                    <a:cubicBezTo>
                      <a:pt x="352" y="20"/>
                      <a:pt x="355" y="21"/>
                      <a:pt x="359" y="22"/>
                    </a:cubicBezTo>
                    <a:cubicBezTo>
                      <a:pt x="360" y="22"/>
                      <a:pt x="362" y="20"/>
                      <a:pt x="361" y="18"/>
                    </a:cubicBezTo>
                    <a:close/>
                    <a:moveTo>
                      <a:pt x="128" y="180"/>
                    </a:moveTo>
                    <a:cubicBezTo>
                      <a:pt x="128" y="180"/>
                      <a:pt x="127" y="179"/>
                      <a:pt x="127" y="179"/>
                    </a:cubicBezTo>
                    <a:cubicBezTo>
                      <a:pt x="128" y="178"/>
                      <a:pt x="130" y="176"/>
                      <a:pt x="131" y="175"/>
                    </a:cubicBezTo>
                    <a:cubicBezTo>
                      <a:pt x="131" y="179"/>
                      <a:pt x="131" y="182"/>
                      <a:pt x="131" y="185"/>
                    </a:cubicBezTo>
                    <a:cubicBezTo>
                      <a:pt x="130" y="183"/>
                      <a:pt x="129" y="182"/>
                      <a:pt x="128" y="180"/>
                    </a:cubicBezTo>
                    <a:close/>
                    <a:moveTo>
                      <a:pt x="122" y="184"/>
                    </a:moveTo>
                    <a:cubicBezTo>
                      <a:pt x="122" y="186"/>
                      <a:pt x="123" y="188"/>
                      <a:pt x="123" y="190"/>
                    </a:cubicBezTo>
                    <a:cubicBezTo>
                      <a:pt x="121" y="188"/>
                      <a:pt x="117" y="189"/>
                      <a:pt x="117" y="192"/>
                    </a:cubicBezTo>
                    <a:cubicBezTo>
                      <a:pt x="117" y="198"/>
                      <a:pt x="117" y="205"/>
                      <a:pt x="117" y="211"/>
                    </a:cubicBezTo>
                    <a:cubicBezTo>
                      <a:pt x="115" y="207"/>
                      <a:pt x="113" y="203"/>
                      <a:pt x="111" y="198"/>
                    </a:cubicBezTo>
                    <a:cubicBezTo>
                      <a:pt x="111" y="198"/>
                      <a:pt x="111" y="197"/>
                      <a:pt x="110" y="197"/>
                    </a:cubicBezTo>
                    <a:cubicBezTo>
                      <a:pt x="113" y="193"/>
                      <a:pt x="116" y="190"/>
                      <a:pt x="119" y="187"/>
                    </a:cubicBezTo>
                    <a:cubicBezTo>
                      <a:pt x="120" y="186"/>
                      <a:pt x="121" y="185"/>
                      <a:pt x="122" y="184"/>
                    </a:cubicBezTo>
                    <a:close/>
                    <a:moveTo>
                      <a:pt x="96" y="217"/>
                    </a:moveTo>
                    <a:cubicBezTo>
                      <a:pt x="96" y="216"/>
                      <a:pt x="97" y="214"/>
                      <a:pt x="98" y="213"/>
                    </a:cubicBezTo>
                    <a:cubicBezTo>
                      <a:pt x="99" y="225"/>
                      <a:pt x="105" y="241"/>
                      <a:pt x="96" y="217"/>
                    </a:cubicBezTo>
                    <a:close/>
                    <a:moveTo>
                      <a:pt x="103" y="210"/>
                    </a:moveTo>
                    <a:cubicBezTo>
                      <a:pt x="103" y="209"/>
                      <a:pt x="102" y="209"/>
                      <a:pt x="101" y="209"/>
                    </a:cubicBezTo>
                    <a:cubicBezTo>
                      <a:pt x="103" y="207"/>
                      <a:pt x="104" y="205"/>
                      <a:pt x="105" y="204"/>
                    </a:cubicBezTo>
                    <a:cubicBezTo>
                      <a:pt x="105" y="207"/>
                      <a:pt x="105" y="210"/>
                      <a:pt x="105" y="214"/>
                    </a:cubicBezTo>
                    <a:cubicBezTo>
                      <a:pt x="104" y="213"/>
                      <a:pt x="104" y="211"/>
                      <a:pt x="103" y="210"/>
                    </a:cubicBezTo>
                    <a:close/>
                    <a:moveTo>
                      <a:pt x="165" y="194"/>
                    </a:moveTo>
                    <a:cubicBezTo>
                      <a:pt x="127" y="249"/>
                      <a:pt x="74" y="286"/>
                      <a:pt x="20" y="324"/>
                    </a:cubicBezTo>
                    <a:cubicBezTo>
                      <a:pt x="35" y="310"/>
                      <a:pt x="47" y="295"/>
                      <a:pt x="58" y="278"/>
                    </a:cubicBezTo>
                    <a:cubicBezTo>
                      <a:pt x="59" y="279"/>
                      <a:pt x="60" y="279"/>
                      <a:pt x="61" y="278"/>
                    </a:cubicBezTo>
                    <a:cubicBezTo>
                      <a:pt x="63" y="273"/>
                      <a:pt x="64" y="270"/>
                      <a:pt x="66" y="265"/>
                    </a:cubicBezTo>
                    <a:cubicBezTo>
                      <a:pt x="66" y="265"/>
                      <a:pt x="66" y="265"/>
                      <a:pt x="66" y="265"/>
                    </a:cubicBezTo>
                    <a:cubicBezTo>
                      <a:pt x="67" y="264"/>
                      <a:pt x="67" y="264"/>
                      <a:pt x="67" y="264"/>
                    </a:cubicBezTo>
                    <a:cubicBezTo>
                      <a:pt x="67" y="264"/>
                      <a:pt x="67" y="264"/>
                      <a:pt x="67" y="264"/>
                    </a:cubicBezTo>
                    <a:cubicBezTo>
                      <a:pt x="69" y="265"/>
                      <a:pt x="71" y="265"/>
                      <a:pt x="71" y="263"/>
                    </a:cubicBezTo>
                    <a:cubicBezTo>
                      <a:pt x="72" y="261"/>
                      <a:pt x="72" y="258"/>
                      <a:pt x="72" y="255"/>
                    </a:cubicBezTo>
                    <a:cubicBezTo>
                      <a:pt x="74" y="252"/>
                      <a:pt x="75" y="250"/>
                      <a:pt x="77" y="248"/>
                    </a:cubicBezTo>
                    <a:cubicBezTo>
                      <a:pt x="77" y="248"/>
                      <a:pt x="77" y="248"/>
                      <a:pt x="77" y="249"/>
                    </a:cubicBezTo>
                    <a:cubicBezTo>
                      <a:pt x="78" y="250"/>
                      <a:pt x="80" y="249"/>
                      <a:pt x="81" y="248"/>
                    </a:cubicBezTo>
                    <a:cubicBezTo>
                      <a:pt x="81" y="245"/>
                      <a:pt x="81" y="242"/>
                      <a:pt x="82" y="239"/>
                    </a:cubicBezTo>
                    <a:cubicBezTo>
                      <a:pt x="83" y="236"/>
                      <a:pt x="85" y="233"/>
                      <a:pt x="87" y="230"/>
                    </a:cubicBezTo>
                    <a:cubicBezTo>
                      <a:pt x="88" y="231"/>
                      <a:pt x="90" y="233"/>
                      <a:pt x="92" y="236"/>
                    </a:cubicBezTo>
                    <a:cubicBezTo>
                      <a:pt x="93" y="237"/>
                      <a:pt x="95" y="237"/>
                      <a:pt x="95" y="235"/>
                    </a:cubicBezTo>
                    <a:cubicBezTo>
                      <a:pt x="95" y="218"/>
                      <a:pt x="95" y="224"/>
                      <a:pt x="102" y="236"/>
                    </a:cubicBezTo>
                    <a:cubicBezTo>
                      <a:pt x="103" y="238"/>
                      <a:pt x="105" y="237"/>
                      <a:pt x="105" y="235"/>
                    </a:cubicBezTo>
                    <a:cubicBezTo>
                      <a:pt x="104" y="230"/>
                      <a:pt x="104" y="226"/>
                      <a:pt x="104" y="222"/>
                    </a:cubicBezTo>
                    <a:cubicBezTo>
                      <a:pt x="104" y="223"/>
                      <a:pt x="105" y="224"/>
                      <a:pt x="106" y="225"/>
                    </a:cubicBezTo>
                    <a:cubicBezTo>
                      <a:pt x="107" y="227"/>
                      <a:pt x="111" y="226"/>
                      <a:pt x="111" y="223"/>
                    </a:cubicBezTo>
                    <a:cubicBezTo>
                      <a:pt x="111" y="220"/>
                      <a:pt x="111" y="217"/>
                      <a:pt x="111" y="214"/>
                    </a:cubicBezTo>
                    <a:cubicBezTo>
                      <a:pt x="113" y="219"/>
                      <a:pt x="115" y="224"/>
                      <a:pt x="117" y="229"/>
                    </a:cubicBezTo>
                    <a:cubicBezTo>
                      <a:pt x="118" y="232"/>
                      <a:pt x="124" y="232"/>
                      <a:pt x="123" y="228"/>
                    </a:cubicBezTo>
                    <a:cubicBezTo>
                      <a:pt x="122" y="221"/>
                      <a:pt x="122" y="213"/>
                      <a:pt x="123" y="206"/>
                    </a:cubicBezTo>
                    <a:cubicBezTo>
                      <a:pt x="123" y="207"/>
                      <a:pt x="124" y="209"/>
                      <a:pt x="125" y="210"/>
                    </a:cubicBezTo>
                    <a:cubicBezTo>
                      <a:pt x="126" y="213"/>
                      <a:pt x="131" y="212"/>
                      <a:pt x="131" y="209"/>
                    </a:cubicBezTo>
                    <a:cubicBezTo>
                      <a:pt x="130" y="205"/>
                      <a:pt x="130" y="201"/>
                      <a:pt x="130" y="197"/>
                    </a:cubicBezTo>
                    <a:cubicBezTo>
                      <a:pt x="130" y="198"/>
                      <a:pt x="131" y="199"/>
                      <a:pt x="132" y="201"/>
                    </a:cubicBezTo>
                    <a:cubicBezTo>
                      <a:pt x="134" y="204"/>
                      <a:pt x="139" y="202"/>
                      <a:pt x="138" y="198"/>
                    </a:cubicBezTo>
                    <a:cubicBezTo>
                      <a:pt x="137" y="194"/>
                      <a:pt x="137" y="190"/>
                      <a:pt x="138" y="186"/>
                    </a:cubicBezTo>
                    <a:cubicBezTo>
                      <a:pt x="139" y="188"/>
                      <a:pt x="140" y="190"/>
                      <a:pt x="142" y="192"/>
                    </a:cubicBezTo>
                    <a:cubicBezTo>
                      <a:pt x="144" y="194"/>
                      <a:pt x="148" y="192"/>
                      <a:pt x="148" y="189"/>
                    </a:cubicBezTo>
                    <a:cubicBezTo>
                      <a:pt x="148" y="186"/>
                      <a:pt x="148" y="183"/>
                      <a:pt x="148" y="180"/>
                    </a:cubicBezTo>
                    <a:cubicBezTo>
                      <a:pt x="150" y="181"/>
                      <a:pt x="153" y="180"/>
                      <a:pt x="153" y="177"/>
                    </a:cubicBezTo>
                    <a:cubicBezTo>
                      <a:pt x="153" y="170"/>
                      <a:pt x="153" y="170"/>
                      <a:pt x="153" y="170"/>
                    </a:cubicBezTo>
                    <a:cubicBezTo>
                      <a:pt x="153" y="169"/>
                      <a:pt x="153" y="168"/>
                      <a:pt x="153" y="167"/>
                    </a:cubicBezTo>
                    <a:cubicBezTo>
                      <a:pt x="157" y="167"/>
                      <a:pt x="159" y="163"/>
                      <a:pt x="160" y="160"/>
                    </a:cubicBezTo>
                    <a:cubicBezTo>
                      <a:pt x="161" y="158"/>
                      <a:pt x="160" y="156"/>
                      <a:pt x="159" y="155"/>
                    </a:cubicBezTo>
                    <a:cubicBezTo>
                      <a:pt x="162" y="153"/>
                      <a:pt x="165" y="151"/>
                      <a:pt x="168" y="149"/>
                    </a:cubicBezTo>
                    <a:cubicBezTo>
                      <a:pt x="168" y="153"/>
                      <a:pt x="169" y="157"/>
                      <a:pt x="171" y="160"/>
                    </a:cubicBezTo>
                    <a:cubicBezTo>
                      <a:pt x="174" y="164"/>
                      <a:pt x="178" y="167"/>
                      <a:pt x="183" y="167"/>
                    </a:cubicBezTo>
                    <a:cubicBezTo>
                      <a:pt x="177" y="176"/>
                      <a:pt x="171" y="185"/>
                      <a:pt x="165" y="194"/>
                    </a:cubicBezTo>
                    <a:close/>
                    <a:moveTo>
                      <a:pt x="257" y="88"/>
                    </a:moveTo>
                    <a:cubicBezTo>
                      <a:pt x="229" y="103"/>
                      <a:pt x="208" y="131"/>
                      <a:pt x="189" y="159"/>
                    </a:cubicBezTo>
                    <a:cubicBezTo>
                      <a:pt x="187" y="158"/>
                      <a:pt x="186" y="157"/>
                      <a:pt x="184" y="156"/>
                    </a:cubicBezTo>
                    <a:cubicBezTo>
                      <a:pt x="183" y="156"/>
                      <a:pt x="181" y="155"/>
                      <a:pt x="180" y="154"/>
                    </a:cubicBezTo>
                    <a:cubicBezTo>
                      <a:pt x="178" y="152"/>
                      <a:pt x="178" y="150"/>
                      <a:pt x="178" y="147"/>
                    </a:cubicBezTo>
                    <a:cubicBezTo>
                      <a:pt x="179" y="145"/>
                      <a:pt x="178" y="144"/>
                      <a:pt x="178" y="143"/>
                    </a:cubicBezTo>
                    <a:cubicBezTo>
                      <a:pt x="207" y="125"/>
                      <a:pt x="235" y="107"/>
                      <a:pt x="249" y="73"/>
                    </a:cubicBezTo>
                    <a:cubicBezTo>
                      <a:pt x="251" y="79"/>
                      <a:pt x="255" y="84"/>
                      <a:pt x="259" y="87"/>
                    </a:cubicBezTo>
                    <a:cubicBezTo>
                      <a:pt x="258" y="87"/>
                      <a:pt x="258" y="87"/>
                      <a:pt x="257" y="88"/>
                    </a:cubicBezTo>
                    <a:close/>
                    <a:moveTo>
                      <a:pt x="262" y="69"/>
                    </a:moveTo>
                    <a:cubicBezTo>
                      <a:pt x="262" y="68"/>
                      <a:pt x="261" y="66"/>
                      <a:pt x="261" y="65"/>
                    </a:cubicBezTo>
                    <a:cubicBezTo>
                      <a:pt x="262" y="65"/>
                      <a:pt x="262" y="64"/>
                      <a:pt x="262" y="64"/>
                    </a:cubicBezTo>
                    <a:cubicBezTo>
                      <a:pt x="266" y="54"/>
                      <a:pt x="274" y="45"/>
                      <a:pt x="282" y="39"/>
                    </a:cubicBezTo>
                    <a:cubicBezTo>
                      <a:pt x="277" y="50"/>
                      <a:pt x="269" y="59"/>
                      <a:pt x="262" y="69"/>
                    </a:cubicBezTo>
                    <a:close/>
                    <a:moveTo>
                      <a:pt x="277" y="82"/>
                    </a:moveTo>
                    <a:cubicBezTo>
                      <a:pt x="273" y="82"/>
                      <a:pt x="270" y="81"/>
                      <a:pt x="267" y="78"/>
                    </a:cubicBezTo>
                    <a:cubicBezTo>
                      <a:pt x="273" y="74"/>
                      <a:pt x="278" y="69"/>
                      <a:pt x="282" y="64"/>
                    </a:cubicBezTo>
                    <a:cubicBezTo>
                      <a:pt x="281" y="67"/>
                      <a:pt x="279" y="70"/>
                      <a:pt x="277" y="72"/>
                    </a:cubicBezTo>
                    <a:cubicBezTo>
                      <a:pt x="273" y="77"/>
                      <a:pt x="279" y="82"/>
                      <a:pt x="283" y="79"/>
                    </a:cubicBezTo>
                    <a:cubicBezTo>
                      <a:pt x="285" y="78"/>
                      <a:pt x="288" y="77"/>
                      <a:pt x="290" y="75"/>
                    </a:cubicBezTo>
                    <a:cubicBezTo>
                      <a:pt x="290" y="77"/>
                      <a:pt x="292" y="77"/>
                      <a:pt x="293" y="77"/>
                    </a:cubicBezTo>
                    <a:cubicBezTo>
                      <a:pt x="294" y="77"/>
                      <a:pt x="294" y="77"/>
                      <a:pt x="295" y="77"/>
                    </a:cubicBezTo>
                    <a:cubicBezTo>
                      <a:pt x="289" y="80"/>
                      <a:pt x="283" y="82"/>
                      <a:pt x="277" y="82"/>
                    </a:cubicBezTo>
                    <a:close/>
                    <a:moveTo>
                      <a:pt x="311" y="61"/>
                    </a:moveTo>
                    <a:cubicBezTo>
                      <a:pt x="308" y="66"/>
                      <a:pt x="304" y="70"/>
                      <a:pt x="300" y="73"/>
                    </a:cubicBezTo>
                    <a:cubicBezTo>
                      <a:pt x="304" y="69"/>
                      <a:pt x="308" y="62"/>
                      <a:pt x="310" y="58"/>
                    </a:cubicBezTo>
                    <a:cubicBezTo>
                      <a:pt x="313" y="52"/>
                      <a:pt x="304" y="47"/>
                      <a:pt x="301" y="53"/>
                    </a:cubicBezTo>
                    <a:cubicBezTo>
                      <a:pt x="299" y="55"/>
                      <a:pt x="298" y="56"/>
                      <a:pt x="296" y="58"/>
                    </a:cubicBezTo>
                    <a:cubicBezTo>
                      <a:pt x="299" y="53"/>
                      <a:pt x="301" y="48"/>
                      <a:pt x="302" y="42"/>
                    </a:cubicBezTo>
                    <a:cubicBezTo>
                      <a:pt x="303" y="38"/>
                      <a:pt x="298" y="34"/>
                      <a:pt x="295" y="38"/>
                    </a:cubicBezTo>
                    <a:cubicBezTo>
                      <a:pt x="294" y="39"/>
                      <a:pt x="293" y="40"/>
                      <a:pt x="292" y="41"/>
                    </a:cubicBezTo>
                    <a:cubicBezTo>
                      <a:pt x="293" y="37"/>
                      <a:pt x="294" y="34"/>
                      <a:pt x="295" y="30"/>
                    </a:cubicBezTo>
                    <a:cubicBezTo>
                      <a:pt x="296" y="26"/>
                      <a:pt x="292" y="23"/>
                      <a:pt x="288" y="25"/>
                    </a:cubicBezTo>
                    <a:cubicBezTo>
                      <a:pt x="278" y="30"/>
                      <a:pt x="269" y="38"/>
                      <a:pt x="263" y="47"/>
                    </a:cubicBezTo>
                    <a:cubicBezTo>
                      <a:pt x="263" y="47"/>
                      <a:pt x="263" y="46"/>
                      <a:pt x="263" y="46"/>
                    </a:cubicBezTo>
                    <a:cubicBezTo>
                      <a:pt x="271" y="28"/>
                      <a:pt x="294" y="20"/>
                      <a:pt x="312" y="16"/>
                    </a:cubicBezTo>
                    <a:cubicBezTo>
                      <a:pt x="319" y="14"/>
                      <a:pt x="327" y="14"/>
                      <a:pt x="335" y="15"/>
                    </a:cubicBezTo>
                    <a:cubicBezTo>
                      <a:pt x="325" y="29"/>
                      <a:pt x="319" y="46"/>
                      <a:pt x="311" y="6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6" name="Freeform 462"/>
              <p:cNvSpPr>
                <a:spLocks noEditPoints="1"/>
              </p:cNvSpPr>
              <p:nvPr/>
            </p:nvSpPr>
            <p:spPr bwMode="auto">
              <a:xfrm>
                <a:off x="1801" y="-170"/>
                <a:ext cx="458" cy="615"/>
              </a:xfrm>
              <a:custGeom>
                <a:avLst/>
                <a:gdLst>
                  <a:gd name="T0" fmla="*/ 161 w 227"/>
                  <a:gd name="T1" fmla="*/ 48 h 305"/>
                  <a:gd name="T2" fmla="*/ 55 w 227"/>
                  <a:gd name="T3" fmla="*/ 192 h 305"/>
                  <a:gd name="T4" fmla="*/ 159 w 227"/>
                  <a:gd name="T5" fmla="*/ 59 h 305"/>
                  <a:gd name="T6" fmla="*/ 182 w 227"/>
                  <a:gd name="T7" fmla="*/ 80 h 305"/>
                  <a:gd name="T8" fmla="*/ 97 w 227"/>
                  <a:gd name="T9" fmla="*/ 213 h 305"/>
                  <a:gd name="T10" fmla="*/ 74 w 227"/>
                  <a:gd name="T11" fmla="*/ 217 h 305"/>
                  <a:gd name="T12" fmla="*/ 51 w 227"/>
                  <a:gd name="T13" fmla="*/ 199 h 305"/>
                  <a:gd name="T14" fmla="*/ 46 w 227"/>
                  <a:gd name="T15" fmla="*/ 197 h 305"/>
                  <a:gd name="T16" fmla="*/ 21 w 227"/>
                  <a:gd name="T17" fmla="*/ 240 h 305"/>
                  <a:gd name="T18" fmla="*/ 17 w 227"/>
                  <a:gd name="T19" fmla="*/ 246 h 305"/>
                  <a:gd name="T20" fmla="*/ 11 w 227"/>
                  <a:gd name="T21" fmla="*/ 298 h 305"/>
                  <a:gd name="T22" fmla="*/ 53 w 227"/>
                  <a:gd name="T23" fmla="*/ 278 h 305"/>
                  <a:gd name="T24" fmla="*/ 87 w 227"/>
                  <a:gd name="T25" fmla="*/ 232 h 305"/>
                  <a:gd name="T26" fmla="*/ 99 w 227"/>
                  <a:gd name="T27" fmla="*/ 220 h 305"/>
                  <a:gd name="T28" fmla="*/ 193 w 227"/>
                  <a:gd name="T29" fmla="*/ 85 h 305"/>
                  <a:gd name="T30" fmla="*/ 194 w 227"/>
                  <a:gd name="T31" fmla="*/ 79 h 305"/>
                  <a:gd name="T32" fmla="*/ 227 w 227"/>
                  <a:gd name="T33" fmla="*/ 9 h 305"/>
                  <a:gd name="T34" fmla="*/ 43 w 227"/>
                  <a:gd name="T35" fmla="*/ 274 h 305"/>
                  <a:gd name="T36" fmla="*/ 22 w 227"/>
                  <a:gd name="T37" fmla="*/ 251 h 305"/>
                  <a:gd name="T38" fmla="*/ 43 w 227"/>
                  <a:gd name="T39" fmla="*/ 274 h 305"/>
                  <a:gd name="T40" fmla="*/ 35 w 227"/>
                  <a:gd name="T41" fmla="*/ 253 h 305"/>
                  <a:gd name="T42" fmla="*/ 44 w 227"/>
                  <a:gd name="T43" fmla="*/ 254 h 305"/>
                  <a:gd name="T44" fmla="*/ 55 w 227"/>
                  <a:gd name="T45" fmla="*/ 259 h 305"/>
                  <a:gd name="T46" fmla="*/ 59 w 227"/>
                  <a:gd name="T47" fmla="*/ 253 h 305"/>
                  <a:gd name="T48" fmla="*/ 55 w 227"/>
                  <a:gd name="T49" fmla="*/ 246 h 305"/>
                  <a:gd name="T50" fmla="*/ 62 w 227"/>
                  <a:gd name="T51" fmla="*/ 235 h 305"/>
                  <a:gd name="T52" fmla="*/ 57 w 227"/>
                  <a:gd name="T53" fmla="*/ 222 h 305"/>
                  <a:gd name="T54" fmla="*/ 44 w 227"/>
                  <a:gd name="T55" fmla="*/ 226 h 305"/>
                  <a:gd name="T56" fmla="*/ 41 w 227"/>
                  <a:gd name="T57" fmla="*/ 230 h 305"/>
                  <a:gd name="T58" fmla="*/ 33 w 227"/>
                  <a:gd name="T59" fmla="*/ 239 h 305"/>
                  <a:gd name="T60" fmla="*/ 33 w 227"/>
                  <a:gd name="T61" fmla="*/ 235 h 305"/>
                  <a:gd name="T62" fmla="*/ 50 w 227"/>
                  <a:gd name="T63" fmla="*/ 201 h 305"/>
                  <a:gd name="T64" fmla="*/ 77 w 227"/>
                  <a:gd name="T65" fmla="*/ 227 h 305"/>
                  <a:gd name="T66" fmla="*/ 195 w 227"/>
                  <a:gd name="T67" fmla="*/ 62 h 305"/>
                  <a:gd name="T68" fmla="*/ 175 w 227"/>
                  <a:gd name="T69" fmla="*/ 66 h 305"/>
                  <a:gd name="T70" fmla="*/ 187 w 227"/>
                  <a:gd name="T71" fmla="*/ 37 h 305"/>
                  <a:gd name="T72" fmla="*/ 191 w 227"/>
                  <a:gd name="T73" fmla="*/ 41 h 305"/>
                  <a:gd name="T74" fmla="*/ 191 w 227"/>
                  <a:gd name="T75" fmla="*/ 41 h 305"/>
                  <a:gd name="T76" fmla="*/ 193 w 227"/>
                  <a:gd name="T77" fmla="*/ 42 h 305"/>
                  <a:gd name="T78" fmla="*/ 196 w 227"/>
                  <a:gd name="T79" fmla="*/ 44 h 305"/>
                  <a:gd name="T80" fmla="*/ 195 w 227"/>
                  <a:gd name="T81" fmla="*/ 62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27" h="305">
                    <a:moveTo>
                      <a:pt x="218" y="3"/>
                    </a:moveTo>
                    <a:cubicBezTo>
                      <a:pt x="199" y="16"/>
                      <a:pt x="175" y="28"/>
                      <a:pt x="161" y="48"/>
                    </a:cubicBezTo>
                    <a:cubicBezTo>
                      <a:pt x="160" y="46"/>
                      <a:pt x="156" y="45"/>
                      <a:pt x="154" y="48"/>
                    </a:cubicBezTo>
                    <a:cubicBezTo>
                      <a:pt x="116" y="92"/>
                      <a:pt x="76" y="137"/>
                      <a:pt x="55" y="192"/>
                    </a:cubicBezTo>
                    <a:cubicBezTo>
                      <a:pt x="53" y="195"/>
                      <a:pt x="59" y="198"/>
                      <a:pt x="61" y="194"/>
                    </a:cubicBezTo>
                    <a:cubicBezTo>
                      <a:pt x="87" y="145"/>
                      <a:pt x="124" y="103"/>
                      <a:pt x="159" y="59"/>
                    </a:cubicBezTo>
                    <a:cubicBezTo>
                      <a:pt x="161" y="64"/>
                      <a:pt x="164" y="68"/>
                      <a:pt x="168" y="72"/>
                    </a:cubicBezTo>
                    <a:cubicBezTo>
                      <a:pt x="172" y="75"/>
                      <a:pt x="177" y="79"/>
                      <a:pt x="182" y="80"/>
                    </a:cubicBezTo>
                    <a:cubicBezTo>
                      <a:pt x="182" y="80"/>
                      <a:pt x="182" y="80"/>
                      <a:pt x="182" y="80"/>
                    </a:cubicBezTo>
                    <a:cubicBezTo>
                      <a:pt x="160" y="128"/>
                      <a:pt x="110" y="162"/>
                      <a:pt x="97" y="213"/>
                    </a:cubicBezTo>
                    <a:cubicBezTo>
                      <a:pt x="97" y="213"/>
                      <a:pt x="96" y="213"/>
                      <a:pt x="96" y="213"/>
                    </a:cubicBezTo>
                    <a:cubicBezTo>
                      <a:pt x="88" y="215"/>
                      <a:pt x="83" y="219"/>
                      <a:pt x="74" y="217"/>
                    </a:cubicBezTo>
                    <a:cubicBezTo>
                      <a:pt x="65" y="214"/>
                      <a:pt x="59" y="206"/>
                      <a:pt x="56" y="198"/>
                    </a:cubicBezTo>
                    <a:cubicBezTo>
                      <a:pt x="55" y="196"/>
                      <a:pt x="52" y="197"/>
                      <a:pt x="51" y="199"/>
                    </a:cubicBezTo>
                    <a:cubicBezTo>
                      <a:pt x="51" y="198"/>
                      <a:pt x="51" y="198"/>
                      <a:pt x="51" y="198"/>
                    </a:cubicBezTo>
                    <a:cubicBezTo>
                      <a:pt x="52" y="195"/>
                      <a:pt x="47" y="194"/>
                      <a:pt x="46" y="197"/>
                    </a:cubicBezTo>
                    <a:cubicBezTo>
                      <a:pt x="42" y="208"/>
                      <a:pt x="36" y="216"/>
                      <a:pt x="30" y="225"/>
                    </a:cubicBezTo>
                    <a:cubicBezTo>
                      <a:pt x="26" y="230"/>
                      <a:pt x="22" y="234"/>
                      <a:pt x="21" y="240"/>
                    </a:cubicBezTo>
                    <a:cubicBezTo>
                      <a:pt x="20" y="242"/>
                      <a:pt x="20" y="244"/>
                      <a:pt x="20" y="245"/>
                    </a:cubicBezTo>
                    <a:cubicBezTo>
                      <a:pt x="19" y="245"/>
                      <a:pt x="18" y="245"/>
                      <a:pt x="17" y="246"/>
                    </a:cubicBezTo>
                    <a:cubicBezTo>
                      <a:pt x="7" y="253"/>
                      <a:pt x="1" y="263"/>
                      <a:pt x="0" y="275"/>
                    </a:cubicBezTo>
                    <a:cubicBezTo>
                      <a:pt x="0" y="284"/>
                      <a:pt x="4" y="293"/>
                      <a:pt x="11" y="298"/>
                    </a:cubicBezTo>
                    <a:cubicBezTo>
                      <a:pt x="17" y="304"/>
                      <a:pt x="26" y="305"/>
                      <a:pt x="34" y="302"/>
                    </a:cubicBezTo>
                    <a:cubicBezTo>
                      <a:pt x="44" y="298"/>
                      <a:pt x="50" y="288"/>
                      <a:pt x="53" y="278"/>
                    </a:cubicBezTo>
                    <a:cubicBezTo>
                      <a:pt x="55" y="278"/>
                      <a:pt x="57" y="277"/>
                      <a:pt x="58" y="275"/>
                    </a:cubicBezTo>
                    <a:cubicBezTo>
                      <a:pt x="67" y="260"/>
                      <a:pt x="78" y="247"/>
                      <a:pt x="87" y="232"/>
                    </a:cubicBezTo>
                    <a:cubicBezTo>
                      <a:pt x="89" y="230"/>
                      <a:pt x="89" y="228"/>
                      <a:pt x="87" y="226"/>
                    </a:cubicBezTo>
                    <a:cubicBezTo>
                      <a:pt x="92" y="225"/>
                      <a:pt x="96" y="223"/>
                      <a:pt x="99" y="220"/>
                    </a:cubicBezTo>
                    <a:cubicBezTo>
                      <a:pt x="100" y="220"/>
                      <a:pt x="101" y="220"/>
                      <a:pt x="102" y="218"/>
                    </a:cubicBezTo>
                    <a:cubicBezTo>
                      <a:pt x="127" y="170"/>
                      <a:pt x="172" y="135"/>
                      <a:pt x="193" y="85"/>
                    </a:cubicBezTo>
                    <a:cubicBezTo>
                      <a:pt x="194" y="83"/>
                      <a:pt x="193" y="81"/>
                      <a:pt x="192" y="80"/>
                    </a:cubicBezTo>
                    <a:cubicBezTo>
                      <a:pt x="193" y="80"/>
                      <a:pt x="193" y="80"/>
                      <a:pt x="194" y="79"/>
                    </a:cubicBezTo>
                    <a:cubicBezTo>
                      <a:pt x="203" y="75"/>
                      <a:pt x="209" y="58"/>
                      <a:pt x="213" y="49"/>
                    </a:cubicBezTo>
                    <a:cubicBezTo>
                      <a:pt x="219" y="36"/>
                      <a:pt x="224" y="23"/>
                      <a:pt x="227" y="9"/>
                    </a:cubicBezTo>
                    <a:cubicBezTo>
                      <a:pt x="227" y="5"/>
                      <a:pt x="223" y="0"/>
                      <a:pt x="218" y="3"/>
                    </a:cubicBezTo>
                    <a:close/>
                    <a:moveTo>
                      <a:pt x="43" y="274"/>
                    </a:moveTo>
                    <a:cubicBezTo>
                      <a:pt x="40" y="284"/>
                      <a:pt x="29" y="299"/>
                      <a:pt x="18" y="289"/>
                    </a:cubicBezTo>
                    <a:cubicBezTo>
                      <a:pt x="6" y="278"/>
                      <a:pt x="15" y="261"/>
                      <a:pt x="22" y="251"/>
                    </a:cubicBezTo>
                    <a:cubicBezTo>
                      <a:pt x="26" y="260"/>
                      <a:pt x="36" y="267"/>
                      <a:pt x="44" y="273"/>
                    </a:cubicBezTo>
                    <a:cubicBezTo>
                      <a:pt x="44" y="273"/>
                      <a:pt x="43" y="273"/>
                      <a:pt x="43" y="274"/>
                    </a:cubicBezTo>
                    <a:close/>
                    <a:moveTo>
                      <a:pt x="51" y="266"/>
                    </a:moveTo>
                    <a:cubicBezTo>
                      <a:pt x="46" y="262"/>
                      <a:pt x="39" y="258"/>
                      <a:pt x="35" y="253"/>
                    </a:cubicBezTo>
                    <a:cubicBezTo>
                      <a:pt x="37" y="254"/>
                      <a:pt x="38" y="255"/>
                      <a:pt x="39" y="256"/>
                    </a:cubicBezTo>
                    <a:cubicBezTo>
                      <a:pt x="41" y="258"/>
                      <a:pt x="44" y="256"/>
                      <a:pt x="44" y="254"/>
                    </a:cubicBezTo>
                    <a:cubicBezTo>
                      <a:pt x="46" y="255"/>
                      <a:pt x="48" y="256"/>
                      <a:pt x="49" y="258"/>
                    </a:cubicBezTo>
                    <a:cubicBezTo>
                      <a:pt x="51" y="260"/>
                      <a:pt x="53" y="260"/>
                      <a:pt x="55" y="259"/>
                    </a:cubicBezTo>
                    <a:cubicBezTo>
                      <a:pt x="54" y="261"/>
                      <a:pt x="53" y="263"/>
                      <a:pt x="51" y="266"/>
                    </a:cubicBezTo>
                    <a:close/>
                    <a:moveTo>
                      <a:pt x="59" y="253"/>
                    </a:moveTo>
                    <a:cubicBezTo>
                      <a:pt x="59" y="251"/>
                      <a:pt x="59" y="250"/>
                      <a:pt x="58" y="249"/>
                    </a:cubicBezTo>
                    <a:cubicBezTo>
                      <a:pt x="57" y="248"/>
                      <a:pt x="56" y="247"/>
                      <a:pt x="55" y="246"/>
                    </a:cubicBezTo>
                    <a:cubicBezTo>
                      <a:pt x="60" y="246"/>
                      <a:pt x="65" y="240"/>
                      <a:pt x="62" y="235"/>
                    </a:cubicBezTo>
                    <a:cubicBezTo>
                      <a:pt x="62" y="235"/>
                      <a:pt x="62" y="235"/>
                      <a:pt x="62" y="235"/>
                    </a:cubicBezTo>
                    <a:cubicBezTo>
                      <a:pt x="66" y="231"/>
                      <a:pt x="65" y="222"/>
                      <a:pt x="58" y="222"/>
                    </a:cubicBezTo>
                    <a:cubicBezTo>
                      <a:pt x="57" y="222"/>
                      <a:pt x="57" y="222"/>
                      <a:pt x="57" y="222"/>
                    </a:cubicBezTo>
                    <a:cubicBezTo>
                      <a:pt x="56" y="222"/>
                      <a:pt x="55" y="221"/>
                      <a:pt x="53" y="220"/>
                    </a:cubicBezTo>
                    <a:cubicBezTo>
                      <a:pt x="49" y="219"/>
                      <a:pt x="45" y="222"/>
                      <a:pt x="44" y="226"/>
                    </a:cubicBezTo>
                    <a:cubicBezTo>
                      <a:pt x="44" y="227"/>
                      <a:pt x="43" y="228"/>
                      <a:pt x="44" y="230"/>
                    </a:cubicBezTo>
                    <a:cubicBezTo>
                      <a:pt x="43" y="230"/>
                      <a:pt x="42" y="230"/>
                      <a:pt x="41" y="230"/>
                    </a:cubicBezTo>
                    <a:cubicBezTo>
                      <a:pt x="36" y="230"/>
                      <a:pt x="33" y="235"/>
                      <a:pt x="35" y="240"/>
                    </a:cubicBezTo>
                    <a:cubicBezTo>
                      <a:pt x="34" y="239"/>
                      <a:pt x="34" y="239"/>
                      <a:pt x="33" y="239"/>
                    </a:cubicBezTo>
                    <a:cubicBezTo>
                      <a:pt x="32" y="239"/>
                      <a:pt x="32" y="239"/>
                      <a:pt x="31" y="239"/>
                    </a:cubicBezTo>
                    <a:cubicBezTo>
                      <a:pt x="32" y="237"/>
                      <a:pt x="32" y="236"/>
                      <a:pt x="33" y="235"/>
                    </a:cubicBezTo>
                    <a:cubicBezTo>
                      <a:pt x="40" y="223"/>
                      <a:pt x="47" y="213"/>
                      <a:pt x="50" y="200"/>
                    </a:cubicBezTo>
                    <a:cubicBezTo>
                      <a:pt x="50" y="200"/>
                      <a:pt x="50" y="200"/>
                      <a:pt x="50" y="201"/>
                    </a:cubicBezTo>
                    <a:cubicBezTo>
                      <a:pt x="52" y="211"/>
                      <a:pt x="59" y="221"/>
                      <a:pt x="69" y="225"/>
                    </a:cubicBezTo>
                    <a:cubicBezTo>
                      <a:pt x="72" y="226"/>
                      <a:pt x="74" y="226"/>
                      <a:pt x="77" y="227"/>
                    </a:cubicBezTo>
                    <a:cubicBezTo>
                      <a:pt x="71" y="235"/>
                      <a:pt x="65" y="244"/>
                      <a:pt x="59" y="253"/>
                    </a:cubicBezTo>
                    <a:close/>
                    <a:moveTo>
                      <a:pt x="195" y="62"/>
                    </a:moveTo>
                    <a:cubicBezTo>
                      <a:pt x="193" y="65"/>
                      <a:pt x="190" y="68"/>
                      <a:pt x="189" y="72"/>
                    </a:cubicBezTo>
                    <a:cubicBezTo>
                      <a:pt x="185" y="69"/>
                      <a:pt x="179" y="68"/>
                      <a:pt x="175" y="66"/>
                    </a:cubicBezTo>
                    <a:cubicBezTo>
                      <a:pt x="170" y="63"/>
                      <a:pt x="167" y="59"/>
                      <a:pt x="164" y="54"/>
                    </a:cubicBezTo>
                    <a:cubicBezTo>
                      <a:pt x="171" y="48"/>
                      <a:pt x="179" y="42"/>
                      <a:pt x="187" y="37"/>
                    </a:cubicBezTo>
                    <a:cubicBezTo>
                      <a:pt x="187" y="39"/>
                      <a:pt x="189" y="40"/>
                      <a:pt x="191" y="41"/>
                    </a:cubicBezTo>
                    <a:cubicBezTo>
                      <a:pt x="191" y="41"/>
                      <a:pt x="191" y="41"/>
                      <a:pt x="191" y="41"/>
                    </a:cubicBezTo>
                    <a:cubicBezTo>
                      <a:pt x="191" y="41"/>
                      <a:pt x="191" y="41"/>
                      <a:pt x="191" y="41"/>
                    </a:cubicBezTo>
                    <a:cubicBezTo>
                      <a:pt x="191" y="41"/>
                      <a:pt x="191" y="41"/>
                      <a:pt x="191" y="41"/>
                    </a:cubicBezTo>
                    <a:cubicBezTo>
                      <a:pt x="191" y="41"/>
                      <a:pt x="191" y="41"/>
                      <a:pt x="191" y="41"/>
                    </a:cubicBezTo>
                    <a:cubicBezTo>
                      <a:pt x="192" y="41"/>
                      <a:pt x="193" y="42"/>
                      <a:pt x="193" y="42"/>
                    </a:cubicBezTo>
                    <a:cubicBezTo>
                      <a:pt x="194" y="42"/>
                      <a:pt x="195" y="43"/>
                      <a:pt x="195" y="43"/>
                    </a:cubicBezTo>
                    <a:cubicBezTo>
                      <a:pt x="195" y="43"/>
                      <a:pt x="196" y="44"/>
                      <a:pt x="196" y="44"/>
                    </a:cubicBezTo>
                    <a:cubicBezTo>
                      <a:pt x="198" y="46"/>
                      <a:pt x="200" y="47"/>
                      <a:pt x="203" y="46"/>
                    </a:cubicBezTo>
                    <a:cubicBezTo>
                      <a:pt x="200" y="52"/>
                      <a:pt x="197" y="57"/>
                      <a:pt x="195"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7" name="Freeform 463"/>
              <p:cNvSpPr>
                <a:spLocks noEditPoints="1"/>
              </p:cNvSpPr>
              <p:nvPr/>
            </p:nvSpPr>
            <p:spPr bwMode="auto">
              <a:xfrm>
                <a:off x="5411" y="168"/>
                <a:ext cx="438" cy="355"/>
              </a:xfrm>
              <a:custGeom>
                <a:avLst/>
                <a:gdLst>
                  <a:gd name="T0" fmla="*/ 215 w 217"/>
                  <a:gd name="T1" fmla="*/ 6 h 176"/>
                  <a:gd name="T2" fmla="*/ 204 w 217"/>
                  <a:gd name="T3" fmla="*/ 2 h 176"/>
                  <a:gd name="T4" fmla="*/ 7 w 217"/>
                  <a:gd name="T5" fmla="*/ 56 h 176"/>
                  <a:gd name="T6" fmla="*/ 4 w 217"/>
                  <a:gd name="T7" fmla="*/ 66 h 176"/>
                  <a:gd name="T8" fmla="*/ 44 w 217"/>
                  <a:gd name="T9" fmla="*/ 92 h 176"/>
                  <a:gd name="T10" fmla="*/ 42 w 217"/>
                  <a:gd name="T11" fmla="*/ 94 h 176"/>
                  <a:gd name="T12" fmla="*/ 57 w 217"/>
                  <a:gd name="T13" fmla="*/ 170 h 176"/>
                  <a:gd name="T14" fmla="*/ 67 w 217"/>
                  <a:gd name="T15" fmla="*/ 170 h 176"/>
                  <a:gd name="T16" fmla="*/ 68 w 217"/>
                  <a:gd name="T17" fmla="*/ 166 h 176"/>
                  <a:gd name="T18" fmla="*/ 79 w 217"/>
                  <a:gd name="T19" fmla="*/ 160 h 176"/>
                  <a:gd name="T20" fmla="*/ 95 w 217"/>
                  <a:gd name="T21" fmla="*/ 149 h 176"/>
                  <a:gd name="T22" fmla="*/ 114 w 217"/>
                  <a:gd name="T23" fmla="*/ 173 h 176"/>
                  <a:gd name="T24" fmla="*/ 122 w 217"/>
                  <a:gd name="T25" fmla="*/ 173 h 176"/>
                  <a:gd name="T26" fmla="*/ 174 w 217"/>
                  <a:gd name="T27" fmla="*/ 99 h 176"/>
                  <a:gd name="T28" fmla="*/ 212 w 217"/>
                  <a:gd name="T29" fmla="*/ 26 h 176"/>
                  <a:gd name="T30" fmla="*/ 215 w 217"/>
                  <a:gd name="T31" fmla="*/ 6 h 176"/>
                  <a:gd name="T32" fmla="*/ 19 w 217"/>
                  <a:gd name="T33" fmla="*/ 64 h 176"/>
                  <a:gd name="T34" fmla="*/ 142 w 217"/>
                  <a:gd name="T35" fmla="*/ 37 h 176"/>
                  <a:gd name="T36" fmla="*/ 55 w 217"/>
                  <a:gd name="T37" fmla="*/ 89 h 176"/>
                  <a:gd name="T38" fmla="*/ 54 w 217"/>
                  <a:gd name="T39" fmla="*/ 88 h 176"/>
                  <a:gd name="T40" fmla="*/ 19 w 217"/>
                  <a:gd name="T41" fmla="*/ 64 h 176"/>
                  <a:gd name="T42" fmla="*/ 73 w 217"/>
                  <a:gd name="T43" fmla="*/ 152 h 176"/>
                  <a:gd name="T44" fmla="*/ 80 w 217"/>
                  <a:gd name="T45" fmla="*/ 126 h 176"/>
                  <a:gd name="T46" fmla="*/ 89 w 217"/>
                  <a:gd name="T47" fmla="*/ 140 h 176"/>
                  <a:gd name="T48" fmla="*/ 73 w 217"/>
                  <a:gd name="T49" fmla="*/ 152 h 176"/>
                  <a:gd name="T50" fmla="*/ 166 w 217"/>
                  <a:gd name="T51" fmla="*/ 85 h 176"/>
                  <a:gd name="T52" fmla="*/ 117 w 217"/>
                  <a:gd name="T53" fmla="*/ 160 h 176"/>
                  <a:gd name="T54" fmla="*/ 103 w 217"/>
                  <a:gd name="T55" fmla="*/ 143 h 176"/>
                  <a:gd name="T56" fmla="*/ 97 w 217"/>
                  <a:gd name="T57" fmla="*/ 135 h 176"/>
                  <a:gd name="T58" fmla="*/ 83 w 217"/>
                  <a:gd name="T59" fmla="*/ 117 h 176"/>
                  <a:gd name="T60" fmla="*/ 83 w 217"/>
                  <a:gd name="T61" fmla="*/ 116 h 176"/>
                  <a:gd name="T62" fmla="*/ 78 w 217"/>
                  <a:gd name="T63" fmla="*/ 111 h 176"/>
                  <a:gd name="T64" fmla="*/ 70 w 217"/>
                  <a:gd name="T65" fmla="*/ 104 h 176"/>
                  <a:gd name="T66" fmla="*/ 67 w 217"/>
                  <a:gd name="T67" fmla="*/ 107 h 176"/>
                  <a:gd name="T68" fmla="*/ 74 w 217"/>
                  <a:gd name="T69" fmla="*/ 116 h 176"/>
                  <a:gd name="T70" fmla="*/ 63 w 217"/>
                  <a:gd name="T71" fmla="*/ 147 h 176"/>
                  <a:gd name="T72" fmla="*/ 47 w 217"/>
                  <a:gd name="T73" fmla="*/ 93 h 176"/>
                  <a:gd name="T74" fmla="*/ 51 w 217"/>
                  <a:gd name="T75" fmla="*/ 94 h 176"/>
                  <a:gd name="T76" fmla="*/ 51 w 217"/>
                  <a:gd name="T77" fmla="*/ 94 h 176"/>
                  <a:gd name="T78" fmla="*/ 56 w 217"/>
                  <a:gd name="T79" fmla="*/ 96 h 176"/>
                  <a:gd name="T80" fmla="*/ 134 w 217"/>
                  <a:gd name="T81" fmla="*/ 59 h 176"/>
                  <a:gd name="T82" fmla="*/ 72 w 217"/>
                  <a:gd name="T83" fmla="*/ 96 h 176"/>
                  <a:gd name="T84" fmla="*/ 75 w 217"/>
                  <a:gd name="T85" fmla="*/ 101 h 176"/>
                  <a:gd name="T86" fmla="*/ 142 w 217"/>
                  <a:gd name="T87" fmla="*/ 69 h 176"/>
                  <a:gd name="T88" fmla="*/ 190 w 217"/>
                  <a:gd name="T89" fmla="*/ 39 h 176"/>
                  <a:gd name="T90" fmla="*/ 166 w 217"/>
                  <a:gd name="T91" fmla="*/ 8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76">
                    <a:moveTo>
                      <a:pt x="215" y="6"/>
                    </a:moveTo>
                    <a:cubicBezTo>
                      <a:pt x="214" y="2"/>
                      <a:pt x="208" y="0"/>
                      <a:pt x="204" y="2"/>
                    </a:cubicBezTo>
                    <a:cubicBezTo>
                      <a:pt x="142" y="33"/>
                      <a:pt x="70" y="29"/>
                      <a:pt x="7" y="56"/>
                    </a:cubicBezTo>
                    <a:cubicBezTo>
                      <a:pt x="2" y="58"/>
                      <a:pt x="0" y="63"/>
                      <a:pt x="4" y="66"/>
                    </a:cubicBezTo>
                    <a:cubicBezTo>
                      <a:pt x="15" y="78"/>
                      <a:pt x="29" y="86"/>
                      <a:pt x="44" y="92"/>
                    </a:cubicBezTo>
                    <a:cubicBezTo>
                      <a:pt x="43" y="92"/>
                      <a:pt x="42" y="93"/>
                      <a:pt x="42" y="94"/>
                    </a:cubicBezTo>
                    <a:cubicBezTo>
                      <a:pt x="49" y="119"/>
                      <a:pt x="52" y="145"/>
                      <a:pt x="57" y="170"/>
                    </a:cubicBezTo>
                    <a:cubicBezTo>
                      <a:pt x="58" y="176"/>
                      <a:pt x="65" y="175"/>
                      <a:pt x="67" y="170"/>
                    </a:cubicBezTo>
                    <a:cubicBezTo>
                      <a:pt x="67" y="169"/>
                      <a:pt x="68" y="167"/>
                      <a:pt x="68" y="166"/>
                    </a:cubicBezTo>
                    <a:cubicBezTo>
                      <a:pt x="72" y="165"/>
                      <a:pt x="76" y="162"/>
                      <a:pt x="79" y="160"/>
                    </a:cubicBezTo>
                    <a:cubicBezTo>
                      <a:pt x="85" y="157"/>
                      <a:pt x="90" y="153"/>
                      <a:pt x="95" y="149"/>
                    </a:cubicBezTo>
                    <a:cubicBezTo>
                      <a:pt x="100" y="158"/>
                      <a:pt x="106" y="166"/>
                      <a:pt x="114" y="173"/>
                    </a:cubicBezTo>
                    <a:cubicBezTo>
                      <a:pt x="116" y="175"/>
                      <a:pt x="120" y="176"/>
                      <a:pt x="122" y="173"/>
                    </a:cubicBezTo>
                    <a:cubicBezTo>
                      <a:pt x="141" y="150"/>
                      <a:pt x="158" y="125"/>
                      <a:pt x="174" y="99"/>
                    </a:cubicBezTo>
                    <a:cubicBezTo>
                      <a:pt x="187" y="80"/>
                      <a:pt x="209" y="51"/>
                      <a:pt x="212" y="26"/>
                    </a:cubicBezTo>
                    <a:cubicBezTo>
                      <a:pt x="216" y="19"/>
                      <a:pt x="217" y="15"/>
                      <a:pt x="215" y="6"/>
                    </a:cubicBezTo>
                    <a:close/>
                    <a:moveTo>
                      <a:pt x="19" y="64"/>
                    </a:moveTo>
                    <a:cubicBezTo>
                      <a:pt x="58" y="48"/>
                      <a:pt x="101" y="45"/>
                      <a:pt x="142" y="37"/>
                    </a:cubicBezTo>
                    <a:cubicBezTo>
                      <a:pt x="112" y="53"/>
                      <a:pt x="82" y="72"/>
                      <a:pt x="55" y="89"/>
                    </a:cubicBezTo>
                    <a:cubicBezTo>
                      <a:pt x="54" y="89"/>
                      <a:pt x="54" y="89"/>
                      <a:pt x="54" y="88"/>
                    </a:cubicBezTo>
                    <a:cubicBezTo>
                      <a:pt x="42" y="80"/>
                      <a:pt x="30" y="73"/>
                      <a:pt x="19" y="64"/>
                    </a:cubicBezTo>
                    <a:close/>
                    <a:moveTo>
                      <a:pt x="73" y="152"/>
                    </a:moveTo>
                    <a:cubicBezTo>
                      <a:pt x="76" y="144"/>
                      <a:pt x="78" y="135"/>
                      <a:pt x="80" y="126"/>
                    </a:cubicBezTo>
                    <a:cubicBezTo>
                      <a:pt x="83" y="131"/>
                      <a:pt x="86" y="135"/>
                      <a:pt x="89" y="140"/>
                    </a:cubicBezTo>
                    <a:cubicBezTo>
                      <a:pt x="84" y="144"/>
                      <a:pt x="78" y="148"/>
                      <a:pt x="73" y="152"/>
                    </a:cubicBezTo>
                    <a:close/>
                    <a:moveTo>
                      <a:pt x="166" y="85"/>
                    </a:moveTo>
                    <a:cubicBezTo>
                      <a:pt x="151" y="110"/>
                      <a:pt x="134" y="136"/>
                      <a:pt x="117" y="160"/>
                    </a:cubicBezTo>
                    <a:cubicBezTo>
                      <a:pt x="112" y="154"/>
                      <a:pt x="107" y="149"/>
                      <a:pt x="103" y="143"/>
                    </a:cubicBezTo>
                    <a:cubicBezTo>
                      <a:pt x="106" y="139"/>
                      <a:pt x="101" y="134"/>
                      <a:pt x="97" y="135"/>
                    </a:cubicBezTo>
                    <a:cubicBezTo>
                      <a:pt x="92" y="129"/>
                      <a:pt x="87" y="123"/>
                      <a:pt x="83" y="117"/>
                    </a:cubicBezTo>
                    <a:cubicBezTo>
                      <a:pt x="83" y="117"/>
                      <a:pt x="83" y="117"/>
                      <a:pt x="83" y="116"/>
                    </a:cubicBezTo>
                    <a:cubicBezTo>
                      <a:pt x="83" y="113"/>
                      <a:pt x="80" y="111"/>
                      <a:pt x="78" y="111"/>
                    </a:cubicBezTo>
                    <a:cubicBezTo>
                      <a:pt x="75" y="109"/>
                      <a:pt x="73" y="106"/>
                      <a:pt x="70" y="104"/>
                    </a:cubicBezTo>
                    <a:cubicBezTo>
                      <a:pt x="69" y="103"/>
                      <a:pt x="66" y="105"/>
                      <a:pt x="67" y="107"/>
                    </a:cubicBezTo>
                    <a:cubicBezTo>
                      <a:pt x="69" y="110"/>
                      <a:pt x="72" y="113"/>
                      <a:pt x="74" y="116"/>
                    </a:cubicBezTo>
                    <a:cubicBezTo>
                      <a:pt x="69" y="126"/>
                      <a:pt x="66" y="136"/>
                      <a:pt x="63" y="147"/>
                    </a:cubicBezTo>
                    <a:cubicBezTo>
                      <a:pt x="59" y="128"/>
                      <a:pt x="55" y="110"/>
                      <a:pt x="47" y="93"/>
                    </a:cubicBezTo>
                    <a:cubicBezTo>
                      <a:pt x="48" y="93"/>
                      <a:pt x="50" y="94"/>
                      <a:pt x="51" y="94"/>
                    </a:cubicBezTo>
                    <a:cubicBezTo>
                      <a:pt x="51" y="94"/>
                      <a:pt x="51" y="94"/>
                      <a:pt x="51" y="94"/>
                    </a:cubicBezTo>
                    <a:cubicBezTo>
                      <a:pt x="52" y="96"/>
                      <a:pt x="54" y="97"/>
                      <a:pt x="56" y="96"/>
                    </a:cubicBezTo>
                    <a:cubicBezTo>
                      <a:pt x="82" y="85"/>
                      <a:pt x="108" y="73"/>
                      <a:pt x="134" y="59"/>
                    </a:cubicBezTo>
                    <a:cubicBezTo>
                      <a:pt x="114" y="73"/>
                      <a:pt x="94" y="86"/>
                      <a:pt x="72" y="96"/>
                    </a:cubicBezTo>
                    <a:cubicBezTo>
                      <a:pt x="69" y="97"/>
                      <a:pt x="71" y="102"/>
                      <a:pt x="75" y="101"/>
                    </a:cubicBezTo>
                    <a:cubicBezTo>
                      <a:pt x="99" y="95"/>
                      <a:pt x="121" y="83"/>
                      <a:pt x="142" y="69"/>
                    </a:cubicBezTo>
                    <a:cubicBezTo>
                      <a:pt x="158" y="59"/>
                      <a:pt x="175" y="49"/>
                      <a:pt x="190" y="39"/>
                    </a:cubicBezTo>
                    <a:cubicBezTo>
                      <a:pt x="182" y="54"/>
                      <a:pt x="175" y="71"/>
                      <a:pt x="166" y="8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8" name="Freeform 464"/>
              <p:cNvSpPr>
                <a:spLocks noEditPoints="1"/>
              </p:cNvSpPr>
              <p:nvPr/>
            </p:nvSpPr>
            <p:spPr bwMode="auto">
              <a:xfrm>
                <a:off x="5909" y="413"/>
                <a:ext cx="490" cy="591"/>
              </a:xfrm>
              <a:custGeom>
                <a:avLst/>
                <a:gdLst>
                  <a:gd name="T0" fmla="*/ 138 w 243"/>
                  <a:gd name="T1" fmla="*/ 119 h 293"/>
                  <a:gd name="T2" fmla="*/ 136 w 243"/>
                  <a:gd name="T3" fmla="*/ 117 h 293"/>
                  <a:gd name="T4" fmla="*/ 136 w 243"/>
                  <a:gd name="T5" fmla="*/ 42 h 293"/>
                  <a:gd name="T6" fmla="*/ 157 w 243"/>
                  <a:gd name="T7" fmla="*/ 19 h 293"/>
                  <a:gd name="T8" fmla="*/ 94 w 243"/>
                  <a:gd name="T9" fmla="*/ 7 h 293"/>
                  <a:gd name="T10" fmla="*/ 63 w 243"/>
                  <a:gd name="T11" fmla="*/ 33 h 293"/>
                  <a:gd name="T12" fmla="*/ 80 w 243"/>
                  <a:gd name="T13" fmla="*/ 56 h 293"/>
                  <a:gd name="T14" fmla="*/ 74 w 243"/>
                  <a:gd name="T15" fmla="*/ 131 h 293"/>
                  <a:gd name="T16" fmla="*/ 1 w 243"/>
                  <a:gd name="T17" fmla="*/ 262 h 293"/>
                  <a:gd name="T18" fmla="*/ 4 w 243"/>
                  <a:gd name="T19" fmla="*/ 269 h 293"/>
                  <a:gd name="T20" fmla="*/ 98 w 243"/>
                  <a:gd name="T21" fmla="*/ 286 h 293"/>
                  <a:gd name="T22" fmla="*/ 198 w 243"/>
                  <a:gd name="T23" fmla="*/ 276 h 293"/>
                  <a:gd name="T24" fmla="*/ 138 w 243"/>
                  <a:gd name="T25" fmla="*/ 119 h 293"/>
                  <a:gd name="T26" fmla="*/ 183 w 243"/>
                  <a:gd name="T27" fmla="*/ 270 h 293"/>
                  <a:gd name="T28" fmla="*/ 121 w 243"/>
                  <a:gd name="T29" fmla="*/ 275 h 293"/>
                  <a:gd name="T30" fmla="*/ 49 w 243"/>
                  <a:gd name="T31" fmla="*/ 268 h 293"/>
                  <a:gd name="T32" fmla="*/ 25 w 243"/>
                  <a:gd name="T33" fmla="*/ 263 h 293"/>
                  <a:gd name="T34" fmla="*/ 21 w 243"/>
                  <a:gd name="T35" fmla="*/ 237 h 293"/>
                  <a:gd name="T36" fmla="*/ 54 w 243"/>
                  <a:gd name="T37" fmla="*/ 190 h 293"/>
                  <a:gd name="T38" fmla="*/ 97 w 243"/>
                  <a:gd name="T39" fmla="*/ 212 h 293"/>
                  <a:gd name="T40" fmla="*/ 160 w 243"/>
                  <a:gd name="T41" fmla="*/ 188 h 293"/>
                  <a:gd name="T42" fmla="*/ 132 w 243"/>
                  <a:gd name="T43" fmla="*/ 165 h 293"/>
                  <a:gd name="T44" fmla="*/ 75 w 243"/>
                  <a:gd name="T45" fmla="*/ 182 h 293"/>
                  <a:gd name="T46" fmla="*/ 78 w 243"/>
                  <a:gd name="T47" fmla="*/ 188 h 293"/>
                  <a:gd name="T48" fmla="*/ 114 w 243"/>
                  <a:gd name="T49" fmla="*/ 181 h 293"/>
                  <a:gd name="T50" fmla="*/ 147 w 243"/>
                  <a:gd name="T51" fmla="*/ 182 h 293"/>
                  <a:gd name="T52" fmla="*/ 101 w 243"/>
                  <a:gd name="T53" fmla="*/ 200 h 293"/>
                  <a:gd name="T54" fmla="*/ 73 w 243"/>
                  <a:gd name="T55" fmla="*/ 197 h 293"/>
                  <a:gd name="T56" fmla="*/ 56 w 243"/>
                  <a:gd name="T57" fmla="*/ 189 h 293"/>
                  <a:gd name="T58" fmla="*/ 55 w 243"/>
                  <a:gd name="T59" fmla="*/ 189 h 293"/>
                  <a:gd name="T60" fmla="*/ 79 w 243"/>
                  <a:gd name="T61" fmla="*/ 141 h 293"/>
                  <a:gd name="T62" fmla="*/ 81 w 243"/>
                  <a:gd name="T63" fmla="*/ 138 h 293"/>
                  <a:gd name="T64" fmla="*/ 93 w 243"/>
                  <a:gd name="T65" fmla="*/ 37 h 293"/>
                  <a:gd name="T66" fmla="*/ 89 w 243"/>
                  <a:gd name="T67" fmla="*/ 32 h 293"/>
                  <a:gd name="T68" fmla="*/ 103 w 243"/>
                  <a:gd name="T69" fmla="*/ 18 h 293"/>
                  <a:gd name="T70" fmla="*/ 134 w 243"/>
                  <a:gd name="T71" fmla="*/ 19 h 293"/>
                  <a:gd name="T72" fmla="*/ 143 w 243"/>
                  <a:gd name="T73" fmla="*/ 30 h 293"/>
                  <a:gd name="T74" fmla="*/ 130 w 243"/>
                  <a:gd name="T75" fmla="*/ 32 h 293"/>
                  <a:gd name="T76" fmla="*/ 127 w 243"/>
                  <a:gd name="T77" fmla="*/ 40 h 293"/>
                  <a:gd name="T78" fmla="*/ 126 w 243"/>
                  <a:gd name="T79" fmla="*/ 42 h 293"/>
                  <a:gd name="T80" fmla="*/ 123 w 243"/>
                  <a:gd name="T81" fmla="*/ 129 h 293"/>
                  <a:gd name="T82" fmla="*/ 133 w 243"/>
                  <a:gd name="T83" fmla="*/ 133 h 293"/>
                  <a:gd name="T84" fmla="*/ 184 w 243"/>
                  <a:gd name="T85" fmla="*/ 214 h 293"/>
                  <a:gd name="T86" fmla="*/ 183 w 243"/>
                  <a:gd name="T87" fmla="*/ 27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3" h="293">
                    <a:moveTo>
                      <a:pt x="138" y="119"/>
                    </a:moveTo>
                    <a:cubicBezTo>
                      <a:pt x="138" y="118"/>
                      <a:pt x="137" y="117"/>
                      <a:pt x="136" y="117"/>
                    </a:cubicBezTo>
                    <a:cubicBezTo>
                      <a:pt x="138" y="92"/>
                      <a:pt x="137" y="66"/>
                      <a:pt x="136" y="42"/>
                    </a:cubicBezTo>
                    <a:cubicBezTo>
                      <a:pt x="149" y="42"/>
                      <a:pt x="167" y="35"/>
                      <a:pt x="157" y="19"/>
                    </a:cubicBezTo>
                    <a:cubicBezTo>
                      <a:pt x="145" y="0"/>
                      <a:pt x="113" y="3"/>
                      <a:pt x="94" y="7"/>
                    </a:cubicBezTo>
                    <a:cubicBezTo>
                      <a:pt x="86" y="9"/>
                      <a:pt x="54" y="18"/>
                      <a:pt x="63" y="33"/>
                    </a:cubicBezTo>
                    <a:cubicBezTo>
                      <a:pt x="70" y="46"/>
                      <a:pt x="82" y="35"/>
                      <a:pt x="80" y="56"/>
                    </a:cubicBezTo>
                    <a:cubicBezTo>
                      <a:pt x="78" y="81"/>
                      <a:pt x="76" y="106"/>
                      <a:pt x="74" y="131"/>
                    </a:cubicBezTo>
                    <a:cubicBezTo>
                      <a:pt x="55" y="178"/>
                      <a:pt x="9" y="210"/>
                      <a:pt x="1" y="262"/>
                    </a:cubicBezTo>
                    <a:cubicBezTo>
                      <a:pt x="0" y="264"/>
                      <a:pt x="1" y="267"/>
                      <a:pt x="4" y="269"/>
                    </a:cubicBezTo>
                    <a:cubicBezTo>
                      <a:pt x="33" y="282"/>
                      <a:pt x="67" y="284"/>
                      <a:pt x="98" y="286"/>
                    </a:cubicBezTo>
                    <a:cubicBezTo>
                      <a:pt x="129" y="289"/>
                      <a:pt x="171" y="293"/>
                      <a:pt x="198" y="276"/>
                    </a:cubicBezTo>
                    <a:cubicBezTo>
                      <a:pt x="243" y="249"/>
                      <a:pt x="156" y="143"/>
                      <a:pt x="138" y="119"/>
                    </a:cubicBezTo>
                    <a:close/>
                    <a:moveTo>
                      <a:pt x="183" y="270"/>
                    </a:moveTo>
                    <a:cubicBezTo>
                      <a:pt x="164" y="276"/>
                      <a:pt x="141" y="275"/>
                      <a:pt x="121" y="275"/>
                    </a:cubicBezTo>
                    <a:cubicBezTo>
                      <a:pt x="97" y="274"/>
                      <a:pt x="73" y="272"/>
                      <a:pt x="49" y="268"/>
                    </a:cubicBezTo>
                    <a:cubicBezTo>
                      <a:pt x="41" y="267"/>
                      <a:pt x="33" y="265"/>
                      <a:pt x="25" y="263"/>
                    </a:cubicBezTo>
                    <a:cubicBezTo>
                      <a:pt x="9" y="259"/>
                      <a:pt x="15" y="251"/>
                      <a:pt x="21" y="237"/>
                    </a:cubicBezTo>
                    <a:cubicBezTo>
                      <a:pt x="29" y="221"/>
                      <a:pt x="42" y="206"/>
                      <a:pt x="54" y="190"/>
                    </a:cubicBezTo>
                    <a:cubicBezTo>
                      <a:pt x="46" y="205"/>
                      <a:pt x="90" y="212"/>
                      <a:pt x="97" y="212"/>
                    </a:cubicBezTo>
                    <a:cubicBezTo>
                      <a:pt x="118" y="214"/>
                      <a:pt x="150" y="211"/>
                      <a:pt x="160" y="188"/>
                    </a:cubicBezTo>
                    <a:cubicBezTo>
                      <a:pt x="168" y="170"/>
                      <a:pt x="144" y="166"/>
                      <a:pt x="132" y="165"/>
                    </a:cubicBezTo>
                    <a:cubicBezTo>
                      <a:pt x="119" y="165"/>
                      <a:pt x="79" y="165"/>
                      <a:pt x="75" y="182"/>
                    </a:cubicBezTo>
                    <a:cubicBezTo>
                      <a:pt x="74" y="184"/>
                      <a:pt x="76" y="188"/>
                      <a:pt x="78" y="188"/>
                    </a:cubicBezTo>
                    <a:cubicBezTo>
                      <a:pt x="88" y="190"/>
                      <a:pt x="103" y="182"/>
                      <a:pt x="114" y="181"/>
                    </a:cubicBezTo>
                    <a:cubicBezTo>
                      <a:pt x="119" y="180"/>
                      <a:pt x="147" y="182"/>
                      <a:pt x="147" y="182"/>
                    </a:cubicBezTo>
                    <a:cubicBezTo>
                      <a:pt x="140" y="198"/>
                      <a:pt x="114" y="200"/>
                      <a:pt x="101" y="200"/>
                    </a:cubicBezTo>
                    <a:cubicBezTo>
                      <a:pt x="91" y="200"/>
                      <a:pt x="82" y="199"/>
                      <a:pt x="73" y="197"/>
                    </a:cubicBezTo>
                    <a:cubicBezTo>
                      <a:pt x="66" y="195"/>
                      <a:pt x="62" y="190"/>
                      <a:pt x="56" y="189"/>
                    </a:cubicBezTo>
                    <a:cubicBezTo>
                      <a:pt x="56" y="188"/>
                      <a:pt x="55" y="189"/>
                      <a:pt x="55" y="189"/>
                    </a:cubicBezTo>
                    <a:cubicBezTo>
                      <a:pt x="66" y="174"/>
                      <a:pt x="77" y="158"/>
                      <a:pt x="79" y="141"/>
                    </a:cubicBezTo>
                    <a:cubicBezTo>
                      <a:pt x="80" y="140"/>
                      <a:pt x="81" y="139"/>
                      <a:pt x="81" y="138"/>
                    </a:cubicBezTo>
                    <a:cubicBezTo>
                      <a:pt x="89" y="105"/>
                      <a:pt x="90" y="71"/>
                      <a:pt x="93" y="37"/>
                    </a:cubicBezTo>
                    <a:cubicBezTo>
                      <a:pt x="93" y="35"/>
                      <a:pt x="91" y="32"/>
                      <a:pt x="89" y="32"/>
                    </a:cubicBezTo>
                    <a:cubicBezTo>
                      <a:pt x="62" y="26"/>
                      <a:pt x="92" y="20"/>
                      <a:pt x="103" y="18"/>
                    </a:cubicBezTo>
                    <a:cubicBezTo>
                      <a:pt x="114" y="15"/>
                      <a:pt x="124" y="16"/>
                      <a:pt x="134" y="19"/>
                    </a:cubicBezTo>
                    <a:cubicBezTo>
                      <a:pt x="142" y="19"/>
                      <a:pt x="145" y="23"/>
                      <a:pt x="143" y="30"/>
                    </a:cubicBezTo>
                    <a:cubicBezTo>
                      <a:pt x="138" y="31"/>
                      <a:pt x="134" y="31"/>
                      <a:pt x="130" y="32"/>
                    </a:cubicBezTo>
                    <a:cubicBezTo>
                      <a:pt x="126" y="33"/>
                      <a:pt x="125" y="37"/>
                      <a:pt x="127" y="40"/>
                    </a:cubicBezTo>
                    <a:cubicBezTo>
                      <a:pt x="127" y="40"/>
                      <a:pt x="126" y="41"/>
                      <a:pt x="126" y="42"/>
                    </a:cubicBezTo>
                    <a:cubicBezTo>
                      <a:pt x="124" y="70"/>
                      <a:pt x="119" y="101"/>
                      <a:pt x="123" y="129"/>
                    </a:cubicBezTo>
                    <a:cubicBezTo>
                      <a:pt x="124" y="135"/>
                      <a:pt x="131" y="137"/>
                      <a:pt x="133" y="133"/>
                    </a:cubicBezTo>
                    <a:cubicBezTo>
                      <a:pt x="151" y="160"/>
                      <a:pt x="169" y="185"/>
                      <a:pt x="184" y="214"/>
                    </a:cubicBezTo>
                    <a:cubicBezTo>
                      <a:pt x="192" y="230"/>
                      <a:pt x="207" y="261"/>
                      <a:pt x="183" y="2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9" name="Freeform 465"/>
              <p:cNvSpPr/>
              <p:nvPr/>
            </p:nvSpPr>
            <p:spPr bwMode="auto">
              <a:xfrm>
                <a:off x="6113" y="447"/>
                <a:ext cx="58" cy="36"/>
              </a:xfrm>
              <a:custGeom>
                <a:avLst/>
                <a:gdLst>
                  <a:gd name="T0" fmla="*/ 25 w 29"/>
                  <a:gd name="T1" fmla="*/ 2 h 18"/>
                  <a:gd name="T2" fmla="*/ 14 w 29"/>
                  <a:gd name="T3" fmla="*/ 3 h 18"/>
                  <a:gd name="T4" fmla="*/ 10 w 29"/>
                  <a:gd name="T5" fmla="*/ 4 h 18"/>
                  <a:gd name="T6" fmla="*/ 10 w 29"/>
                  <a:gd name="T7" fmla="*/ 4 h 18"/>
                  <a:gd name="T8" fmla="*/ 9 w 29"/>
                  <a:gd name="T9" fmla="*/ 4 h 18"/>
                  <a:gd name="T10" fmla="*/ 9 w 29"/>
                  <a:gd name="T11" fmla="*/ 4 h 18"/>
                  <a:gd name="T12" fmla="*/ 1 w 29"/>
                  <a:gd name="T13" fmla="*/ 9 h 18"/>
                  <a:gd name="T14" fmla="*/ 5 w 29"/>
                  <a:gd name="T15" fmla="*/ 17 h 18"/>
                  <a:gd name="T16" fmla="*/ 15 w 29"/>
                  <a:gd name="T17" fmla="*/ 17 h 18"/>
                  <a:gd name="T18" fmla="*/ 28 w 29"/>
                  <a:gd name="T19" fmla="*/ 12 h 18"/>
                  <a:gd name="T20" fmla="*/ 25 w 29"/>
                  <a:gd name="T21"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18">
                    <a:moveTo>
                      <a:pt x="25" y="2"/>
                    </a:moveTo>
                    <a:cubicBezTo>
                      <a:pt x="21" y="0"/>
                      <a:pt x="18" y="2"/>
                      <a:pt x="14" y="3"/>
                    </a:cubicBezTo>
                    <a:cubicBezTo>
                      <a:pt x="13" y="3"/>
                      <a:pt x="12" y="3"/>
                      <a:pt x="10" y="4"/>
                    </a:cubicBezTo>
                    <a:cubicBezTo>
                      <a:pt x="9" y="4"/>
                      <a:pt x="9" y="4"/>
                      <a:pt x="10" y="4"/>
                    </a:cubicBezTo>
                    <a:cubicBezTo>
                      <a:pt x="10" y="4"/>
                      <a:pt x="9" y="4"/>
                      <a:pt x="9" y="4"/>
                    </a:cubicBezTo>
                    <a:cubicBezTo>
                      <a:pt x="9" y="4"/>
                      <a:pt x="9" y="4"/>
                      <a:pt x="9" y="4"/>
                    </a:cubicBezTo>
                    <a:cubicBezTo>
                      <a:pt x="5" y="3"/>
                      <a:pt x="2" y="5"/>
                      <a:pt x="1" y="9"/>
                    </a:cubicBezTo>
                    <a:cubicBezTo>
                      <a:pt x="0" y="12"/>
                      <a:pt x="2" y="15"/>
                      <a:pt x="5" y="17"/>
                    </a:cubicBezTo>
                    <a:cubicBezTo>
                      <a:pt x="8" y="18"/>
                      <a:pt x="12" y="18"/>
                      <a:pt x="15" y="17"/>
                    </a:cubicBezTo>
                    <a:cubicBezTo>
                      <a:pt x="20" y="17"/>
                      <a:pt x="25" y="16"/>
                      <a:pt x="28" y="12"/>
                    </a:cubicBezTo>
                    <a:cubicBezTo>
                      <a:pt x="29" y="9"/>
                      <a:pt x="28" y="4"/>
                      <a:pt x="2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0" name="Freeform 466"/>
              <p:cNvSpPr>
                <a:spLocks noEditPoints="1"/>
              </p:cNvSpPr>
              <p:nvPr/>
            </p:nvSpPr>
            <p:spPr bwMode="auto">
              <a:xfrm>
                <a:off x="6060" y="354"/>
                <a:ext cx="59" cy="61"/>
              </a:xfrm>
              <a:custGeom>
                <a:avLst/>
                <a:gdLst>
                  <a:gd name="T0" fmla="*/ 16 w 29"/>
                  <a:gd name="T1" fmla="*/ 2 h 30"/>
                  <a:gd name="T2" fmla="*/ 12 w 29"/>
                  <a:gd name="T3" fmla="*/ 7 h 30"/>
                  <a:gd name="T4" fmla="*/ 12 w 29"/>
                  <a:gd name="T5" fmla="*/ 7 h 30"/>
                  <a:gd name="T6" fmla="*/ 5 w 29"/>
                  <a:gd name="T7" fmla="*/ 11 h 30"/>
                  <a:gd name="T8" fmla="*/ 0 w 29"/>
                  <a:gd name="T9" fmla="*/ 25 h 30"/>
                  <a:gd name="T10" fmla="*/ 5 w 29"/>
                  <a:gd name="T11" fmla="*/ 30 h 30"/>
                  <a:gd name="T12" fmla="*/ 26 w 29"/>
                  <a:gd name="T13" fmla="*/ 21 h 30"/>
                  <a:gd name="T14" fmla="*/ 16 w 29"/>
                  <a:gd name="T15" fmla="*/ 2 h 30"/>
                  <a:gd name="T16" fmla="*/ 10 w 29"/>
                  <a:gd name="T17" fmla="*/ 19 h 30"/>
                  <a:gd name="T18" fmla="*/ 12 w 29"/>
                  <a:gd name="T19" fmla="*/ 16 h 30"/>
                  <a:gd name="T20" fmla="*/ 15 w 29"/>
                  <a:gd name="T21" fmla="*/ 12 h 30"/>
                  <a:gd name="T22" fmla="*/ 16 w 29"/>
                  <a:gd name="T23" fmla="*/ 14 h 30"/>
                  <a:gd name="T24" fmla="*/ 17 w 29"/>
                  <a:gd name="T25" fmla="*/ 18 h 30"/>
                  <a:gd name="T26" fmla="*/ 15 w 29"/>
                  <a:gd name="T27" fmla="*/ 19 h 30"/>
                  <a:gd name="T28" fmla="*/ 10 w 29"/>
                  <a:gd name="T29" fmla="*/ 1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30">
                    <a:moveTo>
                      <a:pt x="16" y="2"/>
                    </a:moveTo>
                    <a:cubicBezTo>
                      <a:pt x="13" y="0"/>
                      <a:pt x="10" y="4"/>
                      <a:pt x="12" y="7"/>
                    </a:cubicBezTo>
                    <a:cubicBezTo>
                      <a:pt x="12" y="7"/>
                      <a:pt x="12" y="7"/>
                      <a:pt x="12" y="7"/>
                    </a:cubicBezTo>
                    <a:cubicBezTo>
                      <a:pt x="9" y="8"/>
                      <a:pt x="7" y="9"/>
                      <a:pt x="5" y="11"/>
                    </a:cubicBezTo>
                    <a:cubicBezTo>
                      <a:pt x="1" y="14"/>
                      <a:pt x="0" y="20"/>
                      <a:pt x="0" y="25"/>
                    </a:cubicBezTo>
                    <a:cubicBezTo>
                      <a:pt x="0" y="27"/>
                      <a:pt x="2" y="30"/>
                      <a:pt x="5" y="30"/>
                    </a:cubicBezTo>
                    <a:cubicBezTo>
                      <a:pt x="12" y="30"/>
                      <a:pt x="23" y="29"/>
                      <a:pt x="26" y="21"/>
                    </a:cubicBezTo>
                    <a:cubicBezTo>
                      <a:pt x="29" y="14"/>
                      <a:pt x="22" y="5"/>
                      <a:pt x="16" y="2"/>
                    </a:cubicBezTo>
                    <a:close/>
                    <a:moveTo>
                      <a:pt x="10" y="19"/>
                    </a:moveTo>
                    <a:cubicBezTo>
                      <a:pt x="10" y="18"/>
                      <a:pt x="11" y="17"/>
                      <a:pt x="12" y="16"/>
                    </a:cubicBezTo>
                    <a:cubicBezTo>
                      <a:pt x="13" y="15"/>
                      <a:pt x="14" y="14"/>
                      <a:pt x="15" y="12"/>
                    </a:cubicBezTo>
                    <a:cubicBezTo>
                      <a:pt x="15" y="13"/>
                      <a:pt x="16" y="14"/>
                      <a:pt x="16" y="14"/>
                    </a:cubicBezTo>
                    <a:cubicBezTo>
                      <a:pt x="17" y="16"/>
                      <a:pt x="17" y="17"/>
                      <a:pt x="17" y="18"/>
                    </a:cubicBezTo>
                    <a:cubicBezTo>
                      <a:pt x="16" y="18"/>
                      <a:pt x="16" y="18"/>
                      <a:pt x="15" y="19"/>
                    </a:cubicBezTo>
                    <a:cubicBezTo>
                      <a:pt x="13" y="19"/>
                      <a:pt x="12" y="19"/>
                      <a:pt x="10"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1" name="Freeform 467"/>
              <p:cNvSpPr>
                <a:spLocks noEditPoints="1"/>
              </p:cNvSpPr>
              <p:nvPr/>
            </p:nvSpPr>
            <p:spPr bwMode="auto">
              <a:xfrm>
                <a:off x="6133" y="296"/>
                <a:ext cx="115" cy="112"/>
              </a:xfrm>
              <a:custGeom>
                <a:avLst/>
                <a:gdLst>
                  <a:gd name="T0" fmla="*/ 41 w 57"/>
                  <a:gd name="T1" fmla="*/ 9 h 56"/>
                  <a:gd name="T2" fmla="*/ 7 w 57"/>
                  <a:gd name="T3" fmla="*/ 19 h 56"/>
                  <a:gd name="T4" fmla="*/ 5 w 57"/>
                  <a:gd name="T5" fmla="*/ 21 h 56"/>
                  <a:gd name="T6" fmla="*/ 2 w 57"/>
                  <a:gd name="T7" fmla="*/ 39 h 56"/>
                  <a:gd name="T8" fmla="*/ 46 w 57"/>
                  <a:gd name="T9" fmla="*/ 43 h 56"/>
                  <a:gd name="T10" fmla="*/ 41 w 57"/>
                  <a:gd name="T11" fmla="*/ 9 h 56"/>
                  <a:gd name="T12" fmla="*/ 38 w 57"/>
                  <a:gd name="T13" fmla="*/ 32 h 56"/>
                  <a:gd name="T14" fmla="*/ 13 w 57"/>
                  <a:gd name="T15" fmla="*/ 35 h 56"/>
                  <a:gd name="T16" fmla="*/ 26 w 57"/>
                  <a:gd name="T17" fmla="*/ 17 h 56"/>
                  <a:gd name="T18" fmla="*/ 27 w 57"/>
                  <a:gd name="T19" fmla="*/ 16 h 56"/>
                  <a:gd name="T20" fmla="*/ 33 w 57"/>
                  <a:gd name="T21" fmla="*/ 18 h 56"/>
                  <a:gd name="T22" fmla="*/ 38 w 57"/>
                  <a:gd name="T23" fmla="*/ 32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 h="56">
                    <a:moveTo>
                      <a:pt x="41" y="9"/>
                    </a:moveTo>
                    <a:cubicBezTo>
                      <a:pt x="28" y="0"/>
                      <a:pt x="14" y="7"/>
                      <a:pt x="7" y="19"/>
                    </a:cubicBezTo>
                    <a:cubicBezTo>
                      <a:pt x="7" y="19"/>
                      <a:pt x="6" y="20"/>
                      <a:pt x="5" y="21"/>
                    </a:cubicBezTo>
                    <a:cubicBezTo>
                      <a:pt x="2" y="26"/>
                      <a:pt x="0" y="33"/>
                      <a:pt x="2" y="39"/>
                    </a:cubicBezTo>
                    <a:cubicBezTo>
                      <a:pt x="9" y="56"/>
                      <a:pt x="34" y="52"/>
                      <a:pt x="46" y="43"/>
                    </a:cubicBezTo>
                    <a:cubicBezTo>
                      <a:pt x="57" y="33"/>
                      <a:pt x="51" y="16"/>
                      <a:pt x="41" y="9"/>
                    </a:cubicBezTo>
                    <a:close/>
                    <a:moveTo>
                      <a:pt x="38" y="32"/>
                    </a:moveTo>
                    <a:cubicBezTo>
                      <a:pt x="34" y="37"/>
                      <a:pt x="18" y="42"/>
                      <a:pt x="13" y="35"/>
                    </a:cubicBezTo>
                    <a:cubicBezTo>
                      <a:pt x="9" y="28"/>
                      <a:pt x="20" y="19"/>
                      <a:pt x="26" y="17"/>
                    </a:cubicBezTo>
                    <a:cubicBezTo>
                      <a:pt x="27" y="17"/>
                      <a:pt x="27" y="16"/>
                      <a:pt x="27" y="16"/>
                    </a:cubicBezTo>
                    <a:cubicBezTo>
                      <a:pt x="29" y="16"/>
                      <a:pt x="31" y="16"/>
                      <a:pt x="33" y="18"/>
                    </a:cubicBezTo>
                    <a:cubicBezTo>
                      <a:pt x="38" y="21"/>
                      <a:pt x="41" y="28"/>
                      <a:pt x="38"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2" name="Freeform 468"/>
              <p:cNvSpPr>
                <a:spLocks noEditPoints="1"/>
              </p:cNvSpPr>
              <p:nvPr/>
            </p:nvSpPr>
            <p:spPr bwMode="auto">
              <a:xfrm>
                <a:off x="6109" y="217"/>
                <a:ext cx="58" cy="72"/>
              </a:xfrm>
              <a:custGeom>
                <a:avLst/>
                <a:gdLst>
                  <a:gd name="T0" fmla="*/ 16 w 29"/>
                  <a:gd name="T1" fmla="*/ 2 h 36"/>
                  <a:gd name="T2" fmla="*/ 11 w 29"/>
                  <a:gd name="T3" fmla="*/ 1 h 36"/>
                  <a:gd name="T4" fmla="*/ 4 w 29"/>
                  <a:gd name="T5" fmla="*/ 7 h 36"/>
                  <a:gd name="T6" fmla="*/ 1 w 29"/>
                  <a:gd name="T7" fmla="*/ 14 h 36"/>
                  <a:gd name="T8" fmla="*/ 2 w 29"/>
                  <a:gd name="T9" fmla="*/ 17 h 36"/>
                  <a:gd name="T10" fmla="*/ 1 w 29"/>
                  <a:gd name="T11" fmla="*/ 28 h 36"/>
                  <a:gd name="T12" fmla="*/ 16 w 29"/>
                  <a:gd name="T13" fmla="*/ 34 h 36"/>
                  <a:gd name="T14" fmla="*/ 27 w 29"/>
                  <a:gd name="T15" fmla="*/ 22 h 36"/>
                  <a:gd name="T16" fmla="*/ 16 w 29"/>
                  <a:gd name="T17" fmla="*/ 2 h 36"/>
                  <a:gd name="T18" fmla="*/ 15 w 29"/>
                  <a:gd name="T19" fmla="*/ 19 h 36"/>
                  <a:gd name="T20" fmla="*/ 15 w 29"/>
                  <a:gd name="T21" fmla="*/ 20 h 36"/>
                  <a:gd name="T22" fmla="*/ 15 w 29"/>
                  <a:gd name="T23" fmla="*/ 20 h 36"/>
                  <a:gd name="T24" fmla="*/ 15 w 29"/>
                  <a:gd name="T25" fmla="*/ 20 h 36"/>
                  <a:gd name="T26" fmla="*/ 15 w 29"/>
                  <a:gd name="T27" fmla="*/ 21 h 36"/>
                  <a:gd name="T28" fmla="*/ 15 w 29"/>
                  <a:gd name="T29" fmla="*/ 21 h 36"/>
                  <a:gd name="T30" fmla="*/ 14 w 29"/>
                  <a:gd name="T31" fmla="*/ 22 h 36"/>
                  <a:gd name="T32" fmla="*/ 14 w 29"/>
                  <a:gd name="T33" fmla="*/ 22 h 36"/>
                  <a:gd name="T34" fmla="*/ 12 w 29"/>
                  <a:gd name="T35" fmla="*/ 23 h 36"/>
                  <a:gd name="T36" fmla="*/ 12 w 29"/>
                  <a:gd name="T37" fmla="*/ 23 h 36"/>
                  <a:gd name="T38" fmla="*/ 11 w 29"/>
                  <a:gd name="T39" fmla="*/ 23 h 36"/>
                  <a:gd name="T40" fmla="*/ 12 w 29"/>
                  <a:gd name="T41" fmla="*/ 23 h 36"/>
                  <a:gd name="T42" fmla="*/ 12 w 29"/>
                  <a:gd name="T43" fmla="*/ 21 h 36"/>
                  <a:gd name="T44" fmla="*/ 15 w 29"/>
                  <a:gd name="T45" fmla="*/ 15 h 36"/>
                  <a:gd name="T46" fmla="*/ 15 w 29"/>
                  <a:gd name="T47" fmla="*/ 18 h 36"/>
                  <a:gd name="T48" fmla="*/ 15 w 29"/>
                  <a:gd name="T49" fmla="*/ 19 h 36"/>
                  <a:gd name="T50" fmla="*/ 15 w 29"/>
                  <a:gd name="T51" fmla="*/ 1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36">
                    <a:moveTo>
                      <a:pt x="16" y="2"/>
                    </a:moveTo>
                    <a:cubicBezTo>
                      <a:pt x="14" y="1"/>
                      <a:pt x="13" y="0"/>
                      <a:pt x="11" y="1"/>
                    </a:cubicBezTo>
                    <a:cubicBezTo>
                      <a:pt x="8" y="2"/>
                      <a:pt x="5" y="4"/>
                      <a:pt x="4" y="7"/>
                    </a:cubicBezTo>
                    <a:cubicBezTo>
                      <a:pt x="3" y="9"/>
                      <a:pt x="2" y="11"/>
                      <a:pt x="1" y="14"/>
                    </a:cubicBezTo>
                    <a:cubicBezTo>
                      <a:pt x="1" y="15"/>
                      <a:pt x="1" y="16"/>
                      <a:pt x="2" y="17"/>
                    </a:cubicBezTo>
                    <a:cubicBezTo>
                      <a:pt x="0" y="21"/>
                      <a:pt x="0" y="24"/>
                      <a:pt x="1" y="28"/>
                    </a:cubicBezTo>
                    <a:cubicBezTo>
                      <a:pt x="3" y="34"/>
                      <a:pt x="10" y="36"/>
                      <a:pt x="16" y="34"/>
                    </a:cubicBezTo>
                    <a:cubicBezTo>
                      <a:pt x="21" y="33"/>
                      <a:pt x="26" y="28"/>
                      <a:pt x="27" y="22"/>
                    </a:cubicBezTo>
                    <a:cubicBezTo>
                      <a:pt x="29" y="13"/>
                      <a:pt x="22" y="7"/>
                      <a:pt x="16" y="2"/>
                    </a:cubicBezTo>
                    <a:close/>
                    <a:moveTo>
                      <a:pt x="15" y="19"/>
                    </a:moveTo>
                    <a:cubicBezTo>
                      <a:pt x="15" y="19"/>
                      <a:pt x="15" y="19"/>
                      <a:pt x="15" y="20"/>
                    </a:cubicBezTo>
                    <a:cubicBezTo>
                      <a:pt x="15" y="20"/>
                      <a:pt x="15" y="20"/>
                      <a:pt x="15" y="20"/>
                    </a:cubicBezTo>
                    <a:cubicBezTo>
                      <a:pt x="15" y="20"/>
                      <a:pt x="15" y="20"/>
                      <a:pt x="15" y="20"/>
                    </a:cubicBezTo>
                    <a:cubicBezTo>
                      <a:pt x="15" y="21"/>
                      <a:pt x="15" y="21"/>
                      <a:pt x="15" y="21"/>
                    </a:cubicBezTo>
                    <a:cubicBezTo>
                      <a:pt x="15" y="21"/>
                      <a:pt x="15" y="21"/>
                      <a:pt x="15" y="21"/>
                    </a:cubicBezTo>
                    <a:cubicBezTo>
                      <a:pt x="14" y="22"/>
                      <a:pt x="14" y="22"/>
                      <a:pt x="14" y="22"/>
                    </a:cubicBezTo>
                    <a:cubicBezTo>
                      <a:pt x="14" y="22"/>
                      <a:pt x="14" y="22"/>
                      <a:pt x="14" y="22"/>
                    </a:cubicBezTo>
                    <a:cubicBezTo>
                      <a:pt x="13" y="22"/>
                      <a:pt x="13" y="23"/>
                      <a:pt x="12" y="23"/>
                    </a:cubicBezTo>
                    <a:cubicBezTo>
                      <a:pt x="12" y="23"/>
                      <a:pt x="12" y="23"/>
                      <a:pt x="12" y="23"/>
                    </a:cubicBezTo>
                    <a:cubicBezTo>
                      <a:pt x="12" y="23"/>
                      <a:pt x="11" y="23"/>
                      <a:pt x="11" y="23"/>
                    </a:cubicBezTo>
                    <a:cubicBezTo>
                      <a:pt x="12" y="23"/>
                      <a:pt x="12" y="23"/>
                      <a:pt x="12" y="23"/>
                    </a:cubicBezTo>
                    <a:cubicBezTo>
                      <a:pt x="12" y="22"/>
                      <a:pt x="12" y="22"/>
                      <a:pt x="12" y="21"/>
                    </a:cubicBezTo>
                    <a:cubicBezTo>
                      <a:pt x="13" y="19"/>
                      <a:pt x="14" y="17"/>
                      <a:pt x="15" y="15"/>
                    </a:cubicBezTo>
                    <a:cubicBezTo>
                      <a:pt x="15" y="16"/>
                      <a:pt x="15" y="17"/>
                      <a:pt x="15" y="18"/>
                    </a:cubicBezTo>
                    <a:cubicBezTo>
                      <a:pt x="15" y="18"/>
                      <a:pt x="15" y="18"/>
                      <a:pt x="15" y="19"/>
                    </a:cubicBezTo>
                    <a:cubicBezTo>
                      <a:pt x="15" y="19"/>
                      <a:pt x="15" y="19"/>
                      <a:pt x="15"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3" name="Freeform 469"/>
              <p:cNvSpPr>
                <a:spLocks noEditPoints="1"/>
              </p:cNvSpPr>
              <p:nvPr/>
            </p:nvSpPr>
            <p:spPr bwMode="auto">
              <a:xfrm>
                <a:off x="1273" y="931"/>
                <a:ext cx="197" cy="440"/>
              </a:xfrm>
              <a:custGeom>
                <a:avLst/>
                <a:gdLst>
                  <a:gd name="T0" fmla="*/ 65 w 98"/>
                  <a:gd name="T1" fmla="*/ 10 h 218"/>
                  <a:gd name="T2" fmla="*/ 0 w 98"/>
                  <a:gd name="T3" fmla="*/ 36 h 218"/>
                  <a:gd name="T4" fmla="*/ 6 w 98"/>
                  <a:gd name="T5" fmla="*/ 162 h 218"/>
                  <a:gd name="T6" fmla="*/ 78 w 98"/>
                  <a:gd name="T7" fmla="*/ 59 h 218"/>
                  <a:gd name="T8" fmla="*/ 91 w 98"/>
                  <a:gd name="T9" fmla="*/ 48 h 218"/>
                  <a:gd name="T10" fmla="*/ 67 w 98"/>
                  <a:gd name="T11" fmla="*/ 110 h 218"/>
                  <a:gd name="T12" fmla="*/ 40 w 98"/>
                  <a:gd name="T13" fmla="*/ 98 h 218"/>
                  <a:gd name="T14" fmla="*/ 21 w 98"/>
                  <a:gd name="T15" fmla="*/ 101 h 218"/>
                  <a:gd name="T16" fmla="*/ 67 w 98"/>
                  <a:gd name="T17" fmla="*/ 62 h 218"/>
                  <a:gd name="T18" fmla="*/ 56 w 98"/>
                  <a:gd name="T19" fmla="*/ 116 h 218"/>
                  <a:gd name="T20" fmla="*/ 56 w 98"/>
                  <a:gd name="T21" fmla="*/ 118 h 218"/>
                  <a:gd name="T22" fmla="*/ 55 w 98"/>
                  <a:gd name="T23" fmla="*/ 121 h 218"/>
                  <a:gd name="T24" fmla="*/ 53 w 98"/>
                  <a:gd name="T25" fmla="*/ 123 h 218"/>
                  <a:gd name="T26" fmla="*/ 51 w 98"/>
                  <a:gd name="T27" fmla="*/ 125 h 218"/>
                  <a:gd name="T28" fmla="*/ 49 w 98"/>
                  <a:gd name="T29" fmla="*/ 126 h 218"/>
                  <a:gd name="T30" fmla="*/ 48 w 98"/>
                  <a:gd name="T31" fmla="*/ 126 h 218"/>
                  <a:gd name="T32" fmla="*/ 44 w 98"/>
                  <a:gd name="T33" fmla="*/ 127 h 218"/>
                  <a:gd name="T34" fmla="*/ 43 w 98"/>
                  <a:gd name="T35" fmla="*/ 127 h 218"/>
                  <a:gd name="T36" fmla="*/ 20 w 98"/>
                  <a:gd name="T37" fmla="*/ 119 h 218"/>
                  <a:gd name="T38" fmla="*/ 30 w 98"/>
                  <a:gd name="T39" fmla="*/ 112 h 218"/>
                  <a:gd name="T40" fmla="*/ 45 w 98"/>
                  <a:gd name="T41" fmla="*/ 110 h 218"/>
                  <a:gd name="T42" fmla="*/ 50 w 98"/>
                  <a:gd name="T43" fmla="*/ 111 h 218"/>
                  <a:gd name="T44" fmla="*/ 53 w 98"/>
                  <a:gd name="T45" fmla="*/ 112 h 218"/>
                  <a:gd name="T46" fmla="*/ 55 w 98"/>
                  <a:gd name="T47" fmla="*/ 114 h 218"/>
                  <a:gd name="T48" fmla="*/ 56 w 98"/>
                  <a:gd name="T49" fmla="*/ 115 h 218"/>
                  <a:gd name="T50" fmla="*/ 56 w 98"/>
                  <a:gd name="T51" fmla="*/ 116 h 218"/>
                  <a:gd name="T52" fmla="*/ 47 w 98"/>
                  <a:gd name="T53" fmla="*/ 202 h 218"/>
                  <a:gd name="T54" fmla="*/ 19 w 98"/>
                  <a:gd name="T55" fmla="*/ 135 h 218"/>
                  <a:gd name="T56" fmla="*/ 60 w 98"/>
                  <a:gd name="T57" fmla="*/ 131 h 218"/>
                  <a:gd name="T58" fmla="*/ 47 w 98"/>
                  <a:gd name="T59" fmla="*/ 202 h 218"/>
                  <a:gd name="T60" fmla="*/ 23 w 98"/>
                  <a:gd name="T61" fmla="*/ 46 h 218"/>
                  <a:gd name="T62" fmla="*/ 23 w 98"/>
                  <a:gd name="T63" fmla="*/ 21 h 218"/>
                  <a:gd name="T64" fmla="*/ 59 w 98"/>
                  <a:gd name="T65" fmla="*/ 21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8" h="218">
                    <a:moveTo>
                      <a:pt x="94" y="25"/>
                    </a:moveTo>
                    <a:cubicBezTo>
                      <a:pt x="88" y="15"/>
                      <a:pt x="76" y="12"/>
                      <a:pt x="65" y="10"/>
                    </a:cubicBezTo>
                    <a:cubicBezTo>
                      <a:pt x="51" y="0"/>
                      <a:pt x="27" y="5"/>
                      <a:pt x="13" y="15"/>
                    </a:cubicBezTo>
                    <a:cubicBezTo>
                      <a:pt x="6" y="19"/>
                      <a:pt x="0" y="27"/>
                      <a:pt x="0" y="36"/>
                    </a:cubicBezTo>
                    <a:cubicBezTo>
                      <a:pt x="1" y="45"/>
                      <a:pt x="9" y="51"/>
                      <a:pt x="16" y="55"/>
                    </a:cubicBezTo>
                    <a:cubicBezTo>
                      <a:pt x="6" y="89"/>
                      <a:pt x="5" y="127"/>
                      <a:pt x="6" y="162"/>
                    </a:cubicBezTo>
                    <a:cubicBezTo>
                      <a:pt x="6" y="185"/>
                      <a:pt x="11" y="218"/>
                      <a:pt x="41" y="217"/>
                    </a:cubicBezTo>
                    <a:cubicBezTo>
                      <a:pt x="88" y="216"/>
                      <a:pt x="80" y="88"/>
                      <a:pt x="78" y="59"/>
                    </a:cubicBezTo>
                    <a:cubicBezTo>
                      <a:pt x="78" y="59"/>
                      <a:pt x="78" y="59"/>
                      <a:pt x="77" y="58"/>
                    </a:cubicBezTo>
                    <a:cubicBezTo>
                      <a:pt x="82" y="56"/>
                      <a:pt x="87" y="53"/>
                      <a:pt x="91" y="48"/>
                    </a:cubicBezTo>
                    <a:cubicBezTo>
                      <a:pt x="96" y="41"/>
                      <a:pt x="98" y="32"/>
                      <a:pt x="94" y="25"/>
                    </a:cubicBezTo>
                    <a:close/>
                    <a:moveTo>
                      <a:pt x="67" y="110"/>
                    </a:moveTo>
                    <a:cubicBezTo>
                      <a:pt x="65" y="105"/>
                      <a:pt x="61" y="101"/>
                      <a:pt x="56" y="99"/>
                    </a:cubicBezTo>
                    <a:cubicBezTo>
                      <a:pt x="51" y="98"/>
                      <a:pt x="45" y="97"/>
                      <a:pt x="40" y="98"/>
                    </a:cubicBezTo>
                    <a:cubicBezTo>
                      <a:pt x="36" y="98"/>
                      <a:pt x="33" y="98"/>
                      <a:pt x="29" y="99"/>
                    </a:cubicBezTo>
                    <a:cubicBezTo>
                      <a:pt x="26" y="99"/>
                      <a:pt x="24" y="100"/>
                      <a:pt x="21" y="101"/>
                    </a:cubicBezTo>
                    <a:cubicBezTo>
                      <a:pt x="22" y="87"/>
                      <a:pt x="24" y="73"/>
                      <a:pt x="24" y="58"/>
                    </a:cubicBezTo>
                    <a:cubicBezTo>
                      <a:pt x="37" y="63"/>
                      <a:pt x="53" y="65"/>
                      <a:pt x="67" y="62"/>
                    </a:cubicBezTo>
                    <a:cubicBezTo>
                      <a:pt x="66" y="76"/>
                      <a:pt x="67" y="93"/>
                      <a:pt x="67" y="110"/>
                    </a:cubicBezTo>
                    <a:close/>
                    <a:moveTo>
                      <a:pt x="56" y="116"/>
                    </a:moveTo>
                    <a:cubicBezTo>
                      <a:pt x="56" y="117"/>
                      <a:pt x="56" y="117"/>
                      <a:pt x="56" y="117"/>
                    </a:cubicBezTo>
                    <a:cubicBezTo>
                      <a:pt x="56" y="118"/>
                      <a:pt x="56" y="118"/>
                      <a:pt x="56" y="118"/>
                    </a:cubicBezTo>
                    <a:cubicBezTo>
                      <a:pt x="56" y="119"/>
                      <a:pt x="56" y="119"/>
                      <a:pt x="56" y="119"/>
                    </a:cubicBezTo>
                    <a:cubicBezTo>
                      <a:pt x="56" y="120"/>
                      <a:pt x="55" y="120"/>
                      <a:pt x="55" y="121"/>
                    </a:cubicBezTo>
                    <a:cubicBezTo>
                      <a:pt x="55" y="121"/>
                      <a:pt x="55" y="121"/>
                      <a:pt x="55" y="121"/>
                    </a:cubicBezTo>
                    <a:cubicBezTo>
                      <a:pt x="54" y="122"/>
                      <a:pt x="54" y="122"/>
                      <a:pt x="53" y="123"/>
                    </a:cubicBezTo>
                    <a:cubicBezTo>
                      <a:pt x="53" y="123"/>
                      <a:pt x="53" y="123"/>
                      <a:pt x="52" y="124"/>
                    </a:cubicBezTo>
                    <a:cubicBezTo>
                      <a:pt x="52" y="124"/>
                      <a:pt x="51" y="124"/>
                      <a:pt x="51" y="125"/>
                    </a:cubicBezTo>
                    <a:cubicBezTo>
                      <a:pt x="50" y="125"/>
                      <a:pt x="49" y="125"/>
                      <a:pt x="49" y="126"/>
                    </a:cubicBezTo>
                    <a:cubicBezTo>
                      <a:pt x="49" y="126"/>
                      <a:pt x="49" y="126"/>
                      <a:pt x="49" y="126"/>
                    </a:cubicBezTo>
                    <a:cubicBezTo>
                      <a:pt x="49" y="126"/>
                      <a:pt x="49" y="126"/>
                      <a:pt x="49" y="126"/>
                    </a:cubicBezTo>
                    <a:cubicBezTo>
                      <a:pt x="48" y="126"/>
                      <a:pt x="48" y="126"/>
                      <a:pt x="48" y="126"/>
                    </a:cubicBezTo>
                    <a:cubicBezTo>
                      <a:pt x="47" y="126"/>
                      <a:pt x="46" y="127"/>
                      <a:pt x="45" y="127"/>
                    </a:cubicBezTo>
                    <a:cubicBezTo>
                      <a:pt x="45" y="127"/>
                      <a:pt x="45" y="127"/>
                      <a:pt x="44" y="127"/>
                    </a:cubicBezTo>
                    <a:cubicBezTo>
                      <a:pt x="44" y="127"/>
                      <a:pt x="44" y="127"/>
                      <a:pt x="44" y="127"/>
                    </a:cubicBezTo>
                    <a:cubicBezTo>
                      <a:pt x="44" y="127"/>
                      <a:pt x="44" y="127"/>
                      <a:pt x="43" y="127"/>
                    </a:cubicBezTo>
                    <a:cubicBezTo>
                      <a:pt x="39" y="127"/>
                      <a:pt x="37" y="127"/>
                      <a:pt x="33" y="126"/>
                    </a:cubicBezTo>
                    <a:cubicBezTo>
                      <a:pt x="28" y="124"/>
                      <a:pt x="24" y="122"/>
                      <a:pt x="20" y="119"/>
                    </a:cubicBezTo>
                    <a:cubicBezTo>
                      <a:pt x="20" y="117"/>
                      <a:pt x="20" y="115"/>
                      <a:pt x="20" y="114"/>
                    </a:cubicBezTo>
                    <a:cubicBezTo>
                      <a:pt x="23" y="113"/>
                      <a:pt x="27" y="112"/>
                      <a:pt x="30" y="112"/>
                    </a:cubicBezTo>
                    <a:cubicBezTo>
                      <a:pt x="33" y="111"/>
                      <a:pt x="36" y="111"/>
                      <a:pt x="38" y="110"/>
                    </a:cubicBezTo>
                    <a:cubicBezTo>
                      <a:pt x="41" y="110"/>
                      <a:pt x="43" y="110"/>
                      <a:pt x="45" y="110"/>
                    </a:cubicBezTo>
                    <a:cubicBezTo>
                      <a:pt x="46" y="110"/>
                      <a:pt x="47" y="110"/>
                      <a:pt x="48" y="110"/>
                    </a:cubicBezTo>
                    <a:cubicBezTo>
                      <a:pt x="49" y="110"/>
                      <a:pt x="49" y="111"/>
                      <a:pt x="50" y="111"/>
                    </a:cubicBezTo>
                    <a:cubicBezTo>
                      <a:pt x="51" y="111"/>
                      <a:pt x="51" y="111"/>
                      <a:pt x="52" y="111"/>
                    </a:cubicBezTo>
                    <a:cubicBezTo>
                      <a:pt x="52" y="112"/>
                      <a:pt x="53" y="112"/>
                      <a:pt x="53" y="112"/>
                    </a:cubicBezTo>
                    <a:cubicBezTo>
                      <a:pt x="54" y="112"/>
                      <a:pt x="54" y="113"/>
                      <a:pt x="54" y="113"/>
                    </a:cubicBezTo>
                    <a:cubicBezTo>
                      <a:pt x="55" y="113"/>
                      <a:pt x="55" y="113"/>
                      <a:pt x="55" y="114"/>
                    </a:cubicBezTo>
                    <a:cubicBezTo>
                      <a:pt x="56" y="114"/>
                      <a:pt x="56" y="114"/>
                      <a:pt x="56" y="114"/>
                    </a:cubicBezTo>
                    <a:cubicBezTo>
                      <a:pt x="56" y="114"/>
                      <a:pt x="56" y="115"/>
                      <a:pt x="56" y="115"/>
                    </a:cubicBezTo>
                    <a:cubicBezTo>
                      <a:pt x="56" y="115"/>
                      <a:pt x="56" y="116"/>
                      <a:pt x="56" y="116"/>
                    </a:cubicBezTo>
                    <a:cubicBezTo>
                      <a:pt x="56" y="116"/>
                      <a:pt x="56" y="116"/>
                      <a:pt x="56" y="116"/>
                    </a:cubicBezTo>
                    <a:cubicBezTo>
                      <a:pt x="56" y="116"/>
                      <a:pt x="56" y="116"/>
                      <a:pt x="56" y="116"/>
                    </a:cubicBezTo>
                    <a:close/>
                    <a:moveTo>
                      <a:pt x="47" y="202"/>
                    </a:moveTo>
                    <a:cubicBezTo>
                      <a:pt x="33" y="218"/>
                      <a:pt x="21" y="190"/>
                      <a:pt x="20" y="180"/>
                    </a:cubicBezTo>
                    <a:cubicBezTo>
                      <a:pt x="18" y="165"/>
                      <a:pt x="19" y="149"/>
                      <a:pt x="19" y="135"/>
                    </a:cubicBezTo>
                    <a:cubicBezTo>
                      <a:pt x="19" y="132"/>
                      <a:pt x="19" y="129"/>
                      <a:pt x="19" y="127"/>
                    </a:cubicBezTo>
                    <a:cubicBezTo>
                      <a:pt x="31" y="136"/>
                      <a:pt x="47" y="141"/>
                      <a:pt x="60" y="131"/>
                    </a:cubicBezTo>
                    <a:cubicBezTo>
                      <a:pt x="63" y="129"/>
                      <a:pt x="66" y="125"/>
                      <a:pt x="67" y="121"/>
                    </a:cubicBezTo>
                    <a:cubicBezTo>
                      <a:pt x="67" y="151"/>
                      <a:pt x="64" y="182"/>
                      <a:pt x="47" y="202"/>
                    </a:cubicBezTo>
                    <a:close/>
                    <a:moveTo>
                      <a:pt x="79" y="44"/>
                    </a:moveTo>
                    <a:cubicBezTo>
                      <a:pt x="64" y="57"/>
                      <a:pt x="40" y="54"/>
                      <a:pt x="23" y="46"/>
                    </a:cubicBezTo>
                    <a:cubicBezTo>
                      <a:pt x="19" y="44"/>
                      <a:pt x="11" y="40"/>
                      <a:pt x="11" y="34"/>
                    </a:cubicBezTo>
                    <a:cubicBezTo>
                      <a:pt x="12" y="28"/>
                      <a:pt x="18" y="24"/>
                      <a:pt x="23" y="21"/>
                    </a:cubicBezTo>
                    <a:cubicBezTo>
                      <a:pt x="33" y="16"/>
                      <a:pt x="44" y="14"/>
                      <a:pt x="55" y="17"/>
                    </a:cubicBezTo>
                    <a:cubicBezTo>
                      <a:pt x="55" y="19"/>
                      <a:pt x="56" y="21"/>
                      <a:pt x="59" y="21"/>
                    </a:cubicBezTo>
                    <a:cubicBezTo>
                      <a:pt x="71" y="23"/>
                      <a:pt x="95" y="29"/>
                      <a:pt x="79"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4" name="Freeform 470"/>
              <p:cNvSpPr/>
              <p:nvPr/>
            </p:nvSpPr>
            <p:spPr bwMode="auto">
              <a:xfrm>
                <a:off x="1327" y="971"/>
                <a:ext cx="69" cy="57"/>
              </a:xfrm>
              <a:custGeom>
                <a:avLst/>
                <a:gdLst>
                  <a:gd name="T0" fmla="*/ 27 w 34"/>
                  <a:gd name="T1" fmla="*/ 5 h 28"/>
                  <a:gd name="T2" fmla="*/ 19 w 34"/>
                  <a:gd name="T3" fmla="*/ 3 h 28"/>
                  <a:gd name="T4" fmla="*/ 10 w 34"/>
                  <a:gd name="T5" fmla="*/ 1 h 28"/>
                  <a:gd name="T6" fmla="*/ 8 w 34"/>
                  <a:gd name="T7" fmla="*/ 6 h 28"/>
                  <a:gd name="T8" fmla="*/ 18 w 34"/>
                  <a:gd name="T9" fmla="*/ 13 h 28"/>
                  <a:gd name="T10" fmla="*/ 22 w 34"/>
                  <a:gd name="T11" fmla="*/ 16 h 28"/>
                  <a:gd name="T12" fmla="*/ 14 w 34"/>
                  <a:gd name="T13" fmla="*/ 16 h 28"/>
                  <a:gd name="T14" fmla="*/ 7 w 34"/>
                  <a:gd name="T15" fmla="*/ 9 h 28"/>
                  <a:gd name="T16" fmla="*/ 1 w 34"/>
                  <a:gd name="T17" fmla="*/ 10 h 28"/>
                  <a:gd name="T18" fmla="*/ 8 w 34"/>
                  <a:gd name="T19" fmla="*/ 24 h 28"/>
                  <a:gd name="T20" fmla="*/ 30 w 34"/>
                  <a:gd name="T21" fmla="*/ 25 h 28"/>
                  <a:gd name="T22" fmla="*/ 34 w 34"/>
                  <a:gd name="T23" fmla="*/ 20 h 28"/>
                  <a:gd name="T24" fmla="*/ 27 w 34"/>
                  <a:gd name="T25"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5"/>
                    </a:moveTo>
                    <a:cubicBezTo>
                      <a:pt x="24" y="4"/>
                      <a:pt x="22" y="3"/>
                      <a:pt x="19" y="3"/>
                    </a:cubicBezTo>
                    <a:cubicBezTo>
                      <a:pt x="16" y="2"/>
                      <a:pt x="13" y="0"/>
                      <a:pt x="10" y="1"/>
                    </a:cubicBezTo>
                    <a:cubicBezTo>
                      <a:pt x="9" y="2"/>
                      <a:pt x="7" y="4"/>
                      <a:pt x="8" y="6"/>
                    </a:cubicBezTo>
                    <a:cubicBezTo>
                      <a:pt x="9" y="11"/>
                      <a:pt x="14" y="12"/>
                      <a:pt x="18" y="13"/>
                    </a:cubicBezTo>
                    <a:cubicBezTo>
                      <a:pt x="21" y="14"/>
                      <a:pt x="22" y="15"/>
                      <a:pt x="22" y="16"/>
                    </a:cubicBezTo>
                    <a:cubicBezTo>
                      <a:pt x="19" y="17"/>
                      <a:pt x="17" y="17"/>
                      <a:pt x="14" y="16"/>
                    </a:cubicBezTo>
                    <a:cubicBezTo>
                      <a:pt x="11" y="15"/>
                      <a:pt x="9" y="11"/>
                      <a:pt x="7" y="9"/>
                    </a:cubicBezTo>
                    <a:cubicBezTo>
                      <a:pt x="5" y="6"/>
                      <a:pt x="1" y="7"/>
                      <a:pt x="1" y="10"/>
                    </a:cubicBezTo>
                    <a:cubicBezTo>
                      <a:pt x="0" y="16"/>
                      <a:pt x="4" y="21"/>
                      <a:pt x="8" y="24"/>
                    </a:cubicBezTo>
                    <a:cubicBezTo>
                      <a:pt x="15" y="28"/>
                      <a:pt x="23" y="27"/>
                      <a:pt x="30" y="25"/>
                    </a:cubicBezTo>
                    <a:cubicBezTo>
                      <a:pt x="32" y="24"/>
                      <a:pt x="34" y="22"/>
                      <a:pt x="34" y="20"/>
                    </a:cubicBezTo>
                    <a:cubicBezTo>
                      <a:pt x="34" y="14"/>
                      <a:pt x="32" y="8"/>
                      <a:pt x="2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5" name="Freeform 471"/>
              <p:cNvSpPr/>
              <p:nvPr/>
            </p:nvSpPr>
            <p:spPr bwMode="auto">
              <a:xfrm>
                <a:off x="1319" y="870"/>
                <a:ext cx="40" cy="51"/>
              </a:xfrm>
              <a:custGeom>
                <a:avLst/>
                <a:gdLst>
                  <a:gd name="T0" fmla="*/ 19 w 20"/>
                  <a:gd name="T1" fmla="*/ 3 h 25"/>
                  <a:gd name="T2" fmla="*/ 13 w 20"/>
                  <a:gd name="T3" fmla="*/ 2 h 25"/>
                  <a:gd name="T4" fmla="*/ 8 w 20"/>
                  <a:gd name="T5" fmla="*/ 2 h 25"/>
                  <a:gd name="T6" fmla="*/ 0 w 20"/>
                  <a:gd name="T7" fmla="*/ 14 h 25"/>
                  <a:gd name="T8" fmla="*/ 5 w 20"/>
                  <a:gd name="T9" fmla="*/ 22 h 25"/>
                  <a:gd name="T10" fmla="*/ 19 w 20"/>
                  <a:gd name="T11" fmla="*/ 3 h 25"/>
                </a:gdLst>
                <a:ahLst/>
                <a:cxnLst>
                  <a:cxn ang="0">
                    <a:pos x="T0" y="T1"/>
                  </a:cxn>
                  <a:cxn ang="0">
                    <a:pos x="T2" y="T3"/>
                  </a:cxn>
                  <a:cxn ang="0">
                    <a:pos x="T4" y="T5"/>
                  </a:cxn>
                  <a:cxn ang="0">
                    <a:pos x="T6" y="T7"/>
                  </a:cxn>
                  <a:cxn ang="0">
                    <a:pos x="T8" y="T9"/>
                  </a:cxn>
                  <a:cxn ang="0">
                    <a:pos x="T10" y="T11"/>
                  </a:cxn>
                </a:cxnLst>
                <a:rect l="0" t="0" r="r" b="b"/>
                <a:pathLst>
                  <a:path w="20" h="25">
                    <a:moveTo>
                      <a:pt x="19" y="3"/>
                    </a:moveTo>
                    <a:cubicBezTo>
                      <a:pt x="18" y="1"/>
                      <a:pt x="15" y="0"/>
                      <a:pt x="13" y="2"/>
                    </a:cubicBezTo>
                    <a:cubicBezTo>
                      <a:pt x="12" y="1"/>
                      <a:pt x="10" y="1"/>
                      <a:pt x="8" y="2"/>
                    </a:cubicBezTo>
                    <a:cubicBezTo>
                      <a:pt x="5" y="5"/>
                      <a:pt x="1" y="9"/>
                      <a:pt x="0" y="14"/>
                    </a:cubicBezTo>
                    <a:cubicBezTo>
                      <a:pt x="0" y="17"/>
                      <a:pt x="1" y="21"/>
                      <a:pt x="5" y="22"/>
                    </a:cubicBezTo>
                    <a:cubicBezTo>
                      <a:pt x="15" y="25"/>
                      <a:pt x="20" y="11"/>
                      <a:pt x="19"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6" name="Freeform 472"/>
              <p:cNvSpPr>
                <a:spLocks noEditPoints="1"/>
              </p:cNvSpPr>
              <p:nvPr/>
            </p:nvSpPr>
            <p:spPr bwMode="auto">
              <a:xfrm>
                <a:off x="1392" y="794"/>
                <a:ext cx="94" cy="99"/>
              </a:xfrm>
              <a:custGeom>
                <a:avLst/>
                <a:gdLst>
                  <a:gd name="T0" fmla="*/ 39 w 47"/>
                  <a:gd name="T1" fmla="*/ 11 h 49"/>
                  <a:gd name="T2" fmla="*/ 5 w 47"/>
                  <a:gd name="T3" fmla="*/ 10 h 49"/>
                  <a:gd name="T4" fmla="*/ 4 w 47"/>
                  <a:gd name="T5" fmla="*/ 14 h 49"/>
                  <a:gd name="T6" fmla="*/ 2 w 47"/>
                  <a:gd name="T7" fmla="*/ 35 h 49"/>
                  <a:gd name="T8" fmla="*/ 35 w 47"/>
                  <a:gd name="T9" fmla="*/ 43 h 49"/>
                  <a:gd name="T10" fmla="*/ 39 w 47"/>
                  <a:gd name="T11" fmla="*/ 11 h 49"/>
                  <a:gd name="T12" fmla="*/ 28 w 47"/>
                  <a:gd name="T13" fmla="*/ 34 h 49"/>
                  <a:gd name="T14" fmla="*/ 11 w 47"/>
                  <a:gd name="T15" fmla="*/ 29 h 49"/>
                  <a:gd name="T16" fmla="*/ 12 w 47"/>
                  <a:gd name="T17" fmla="*/ 16 h 49"/>
                  <a:gd name="T18" fmla="*/ 30 w 47"/>
                  <a:gd name="T19" fmla="*/ 19 h 49"/>
                  <a:gd name="T20" fmla="*/ 28 w 47"/>
                  <a:gd name="T21" fmla="*/ 3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49">
                    <a:moveTo>
                      <a:pt x="39" y="11"/>
                    </a:moveTo>
                    <a:cubicBezTo>
                      <a:pt x="30" y="1"/>
                      <a:pt x="15" y="0"/>
                      <a:pt x="5" y="10"/>
                    </a:cubicBezTo>
                    <a:cubicBezTo>
                      <a:pt x="4" y="11"/>
                      <a:pt x="4" y="13"/>
                      <a:pt x="4" y="14"/>
                    </a:cubicBezTo>
                    <a:cubicBezTo>
                      <a:pt x="1" y="21"/>
                      <a:pt x="0" y="28"/>
                      <a:pt x="2" y="35"/>
                    </a:cubicBezTo>
                    <a:cubicBezTo>
                      <a:pt x="7" y="48"/>
                      <a:pt x="24" y="49"/>
                      <a:pt x="35" y="43"/>
                    </a:cubicBezTo>
                    <a:cubicBezTo>
                      <a:pt x="46" y="36"/>
                      <a:pt x="47" y="21"/>
                      <a:pt x="39" y="11"/>
                    </a:cubicBezTo>
                    <a:close/>
                    <a:moveTo>
                      <a:pt x="28" y="34"/>
                    </a:moveTo>
                    <a:cubicBezTo>
                      <a:pt x="22" y="37"/>
                      <a:pt x="13" y="36"/>
                      <a:pt x="11" y="29"/>
                    </a:cubicBezTo>
                    <a:cubicBezTo>
                      <a:pt x="10" y="25"/>
                      <a:pt x="11" y="20"/>
                      <a:pt x="12" y="16"/>
                    </a:cubicBezTo>
                    <a:cubicBezTo>
                      <a:pt x="19" y="13"/>
                      <a:pt x="25" y="13"/>
                      <a:pt x="30" y="19"/>
                    </a:cubicBezTo>
                    <a:cubicBezTo>
                      <a:pt x="35" y="24"/>
                      <a:pt x="33" y="30"/>
                      <a:pt x="28" y="3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7" name="Freeform 473"/>
              <p:cNvSpPr/>
              <p:nvPr/>
            </p:nvSpPr>
            <p:spPr bwMode="auto">
              <a:xfrm>
                <a:off x="1333" y="721"/>
                <a:ext cx="63" cy="79"/>
              </a:xfrm>
              <a:custGeom>
                <a:avLst/>
                <a:gdLst>
                  <a:gd name="T0" fmla="*/ 28 w 31"/>
                  <a:gd name="T1" fmla="*/ 6 h 39"/>
                  <a:gd name="T2" fmla="*/ 14 w 31"/>
                  <a:gd name="T3" fmla="*/ 7 h 39"/>
                  <a:gd name="T4" fmla="*/ 2 w 31"/>
                  <a:gd name="T5" fmla="*/ 20 h 39"/>
                  <a:gd name="T6" fmla="*/ 5 w 31"/>
                  <a:gd name="T7" fmla="*/ 23 h 39"/>
                  <a:gd name="T8" fmla="*/ 7 w 31"/>
                  <a:gd name="T9" fmla="*/ 26 h 39"/>
                  <a:gd name="T10" fmla="*/ 9 w 31"/>
                  <a:gd name="T11" fmla="*/ 28 h 39"/>
                  <a:gd name="T12" fmla="*/ 10 w 31"/>
                  <a:gd name="T13" fmla="*/ 29 h 39"/>
                  <a:gd name="T14" fmla="*/ 21 w 31"/>
                  <a:gd name="T15" fmla="*/ 34 h 39"/>
                  <a:gd name="T16" fmla="*/ 26 w 31"/>
                  <a:gd name="T17" fmla="*/ 26 h 39"/>
                  <a:gd name="T18" fmla="*/ 28 w 31"/>
                  <a:gd name="T19" fmla="*/ 6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9">
                    <a:moveTo>
                      <a:pt x="28" y="6"/>
                    </a:moveTo>
                    <a:cubicBezTo>
                      <a:pt x="24" y="0"/>
                      <a:pt x="18" y="2"/>
                      <a:pt x="14" y="7"/>
                    </a:cubicBezTo>
                    <a:cubicBezTo>
                      <a:pt x="8" y="9"/>
                      <a:pt x="0" y="12"/>
                      <a:pt x="2" y="20"/>
                    </a:cubicBezTo>
                    <a:cubicBezTo>
                      <a:pt x="3" y="21"/>
                      <a:pt x="4" y="22"/>
                      <a:pt x="5" y="23"/>
                    </a:cubicBezTo>
                    <a:cubicBezTo>
                      <a:pt x="5" y="25"/>
                      <a:pt x="6" y="26"/>
                      <a:pt x="7" y="26"/>
                    </a:cubicBezTo>
                    <a:cubicBezTo>
                      <a:pt x="8" y="27"/>
                      <a:pt x="9" y="27"/>
                      <a:pt x="9" y="28"/>
                    </a:cubicBezTo>
                    <a:cubicBezTo>
                      <a:pt x="9" y="28"/>
                      <a:pt x="10" y="29"/>
                      <a:pt x="10" y="29"/>
                    </a:cubicBezTo>
                    <a:cubicBezTo>
                      <a:pt x="10" y="35"/>
                      <a:pt x="16" y="39"/>
                      <a:pt x="21" y="34"/>
                    </a:cubicBezTo>
                    <a:cubicBezTo>
                      <a:pt x="24" y="32"/>
                      <a:pt x="25" y="29"/>
                      <a:pt x="26" y="26"/>
                    </a:cubicBezTo>
                    <a:cubicBezTo>
                      <a:pt x="28" y="20"/>
                      <a:pt x="31" y="11"/>
                      <a:pt x="28"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8" name="Freeform 474"/>
              <p:cNvSpPr>
                <a:spLocks noEditPoints="1"/>
              </p:cNvSpPr>
              <p:nvPr/>
            </p:nvSpPr>
            <p:spPr bwMode="auto">
              <a:xfrm>
                <a:off x="1502" y="564"/>
                <a:ext cx="561" cy="1101"/>
              </a:xfrm>
              <a:custGeom>
                <a:avLst/>
                <a:gdLst>
                  <a:gd name="T0" fmla="*/ 207 w 278"/>
                  <a:gd name="T1" fmla="*/ 110 h 546"/>
                  <a:gd name="T2" fmla="*/ 194 w 278"/>
                  <a:gd name="T3" fmla="*/ 99 h 546"/>
                  <a:gd name="T4" fmla="*/ 217 w 278"/>
                  <a:gd name="T5" fmla="*/ 8 h 546"/>
                  <a:gd name="T6" fmla="*/ 159 w 278"/>
                  <a:gd name="T7" fmla="*/ 83 h 546"/>
                  <a:gd name="T8" fmla="*/ 93 w 278"/>
                  <a:gd name="T9" fmla="*/ 205 h 546"/>
                  <a:gd name="T10" fmla="*/ 116 w 278"/>
                  <a:gd name="T11" fmla="*/ 222 h 546"/>
                  <a:gd name="T12" fmla="*/ 155 w 278"/>
                  <a:gd name="T13" fmla="*/ 288 h 546"/>
                  <a:gd name="T14" fmla="*/ 78 w 278"/>
                  <a:gd name="T15" fmla="*/ 322 h 546"/>
                  <a:gd name="T16" fmla="*/ 90 w 278"/>
                  <a:gd name="T17" fmla="*/ 360 h 546"/>
                  <a:gd name="T18" fmla="*/ 10 w 278"/>
                  <a:gd name="T19" fmla="*/ 427 h 546"/>
                  <a:gd name="T20" fmla="*/ 7 w 278"/>
                  <a:gd name="T21" fmla="*/ 468 h 546"/>
                  <a:gd name="T22" fmla="*/ 136 w 278"/>
                  <a:gd name="T23" fmla="*/ 535 h 546"/>
                  <a:gd name="T24" fmla="*/ 260 w 278"/>
                  <a:gd name="T25" fmla="*/ 277 h 546"/>
                  <a:gd name="T26" fmla="*/ 154 w 278"/>
                  <a:gd name="T27" fmla="*/ 338 h 546"/>
                  <a:gd name="T28" fmla="*/ 192 w 278"/>
                  <a:gd name="T29" fmla="*/ 305 h 546"/>
                  <a:gd name="T30" fmla="*/ 154 w 278"/>
                  <a:gd name="T31" fmla="*/ 418 h 546"/>
                  <a:gd name="T32" fmla="*/ 206 w 278"/>
                  <a:gd name="T33" fmla="*/ 423 h 546"/>
                  <a:gd name="T34" fmla="*/ 154 w 278"/>
                  <a:gd name="T35" fmla="*/ 418 h 546"/>
                  <a:gd name="T36" fmla="*/ 122 w 278"/>
                  <a:gd name="T37" fmla="*/ 403 h 546"/>
                  <a:gd name="T38" fmla="*/ 188 w 278"/>
                  <a:gd name="T39" fmla="*/ 365 h 546"/>
                  <a:gd name="T40" fmla="*/ 156 w 278"/>
                  <a:gd name="T41" fmla="*/ 350 h 546"/>
                  <a:gd name="T42" fmla="*/ 188 w 278"/>
                  <a:gd name="T43" fmla="*/ 365 h 546"/>
                  <a:gd name="T44" fmla="*/ 239 w 278"/>
                  <a:gd name="T45" fmla="*/ 44 h 546"/>
                  <a:gd name="T46" fmla="*/ 212 w 278"/>
                  <a:gd name="T47" fmla="*/ 47 h 546"/>
                  <a:gd name="T48" fmla="*/ 199 w 278"/>
                  <a:gd name="T49" fmla="*/ 40 h 546"/>
                  <a:gd name="T50" fmla="*/ 91 w 278"/>
                  <a:gd name="T51" fmla="*/ 232 h 546"/>
                  <a:gd name="T52" fmla="*/ 154 w 278"/>
                  <a:gd name="T53" fmla="*/ 91 h 546"/>
                  <a:gd name="T54" fmla="*/ 177 w 278"/>
                  <a:gd name="T55" fmla="*/ 293 h 546"/>
                  <a:gd name="T56" fmla="*/ 173 w 278"/>
                  <a:gd name="T57" fmla="*/ 169 h 546"/>
                  <a:gd name="T58" fmla="*/ 177 w 278"/>
                  <a:gd name="T59" fmla="*/ 293 h 546"/>
                  <a:gd name="T60" fmla="*/ 106 w 278"/>
                  <a:gd name="T61" fmla="*/ 305 h 546"/>
                  <a:gd name="T62" fmla="*/ 142 w 278"/>
                  <a:gd name="T63" fmla="*/ 330 h 546"/>
                  <a:gd name="T64" fmla="*/ 88 w 278"/>
                  <a:gd name="T65" fmla="*/ 304 h 546"/>
                  <a:gd name="T66" fmla="*/ 147 w 278"/>
                  <a:gd name="T67" fmla="*/ 371 h 546"/>
                  <a:gd name="T68" fmla="*/ 125 w 278"/>
                  <a:gd name="T69" fmla="*/ 364 h 546"/>
                  <a:gd name="T70" fmla="*/ 96 w 278"/>
                  <a:gd name="T71" fmla="*/ 346 h 546"/>
                  <a:gd name="T72" fmla="*/ 120 w 278"/>
                  <a:gd name="T73" fmla="*/ 374 h 546"/>
                  <a:gd name="T74" fmla="*/ 96 w 278"/>
                  <a:gd name="T75" fmla="*/ 386 h 546"/>
                  <a:gd name="T76" fmla="*/ 13 w 278"/>
                  <a:gd name="T77" fmla="*/ 436 h 546"/>
                  <a:gd name="T78" fmla="*/ 77 w 278"/>
                  <a:gd name="T79" fmla="*/ 520 h 546"/>
                  <a:gd name="T80" fmla="*/ 89 w 278"/>
                  <a:gd name="T81" fmla="*/ 504 h 546"/>
                  <a:gd name="T82" fmla="*/ 223 w 278"/>
                  <a:gd name="T83" fmla="*/ 463 h 546"/>
                  <a:gd name="T84" fmla="*/ 83 w 278"/>
                  <a:gd name="T85" fmla="*/ 483 h 546"/>
                  <a:gd name="T86" fmla="*/ 88 w 278"/>
                  <a:gd name="T87" fmla="*/ 414 h 546"/>
                  <a:gd name="T88" fmla="*/ 89 w 278"/>
                  <a:gd name="T89" fmla="*/ 420 h 546"/>
                  <a:gd name="T90" fmla="*/ 146 w 278"/>
                  <a:gd name="T91" fmla="*/ 454 h 546"/>
                  <a:gd name="T92" fmla="*/ 209 w 278"/>
                  <a:gd name="T93" fmla="*/ 439 h 546"/>
                  <a:gd name="T94" fmla="*/ 204 w 278"/>
                  <a:gd name="T95" fmla="*/ 369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8" h="546">
                    <a:moveTo>
                      <a:pt x="219" y="360"/>
                    </a:moveTo>
                    <a:cubicBezTo>
                      <a:pt x="243" y="332"/>
                      <a:pt x="277" y="302"/>
                      <a:pt x="277" y="263"/>
                    </a:cubicBezTo>
                    <a:cubicBezTo>
                      <a:pt x="278" y="204"/>
                      <a:pt x="244" y="161"/>
                      <a:pt x="198" y="130"/>
                    </a:cubicBezTo>
                    <a:cubicBezTo>
                      <a:pt x="202" y="124"/>
                      <a:pt x="207" y="116"/>
                      <a:pt x="207" y="110"/>
                    </a:cubicBezTo>
                    <a:cubicBezTo>
                      <a:pt x="206" y="107"/>
                      <a:pt x="205" y="106"/>
                      <a:pt x="203" y="105"/>
                    </a:cubicBezTo>
                    <a:cubicBezTo>
                      <a:pt x="203" y="102"/>
                      <a:pt x="201" y="99"/>
                      <a:pt x="197" y="99"/>
                    </a:cubicBezTo>
                    <a:cubicBezTo>
                      <a:pt x="196" y="99"/>
                      <a:pt x="194" y="99"/>
                      <a:pt x="193" y="99"/>
                    </a:cubicBezTo>
                    <a:cubicBezTo>
                      <a:pt x="194" y="99"/>
                      <a:pt x="194" y="99"/>
                      <a:pt x="194" y="99"/>
                    </a:cubicBezTo>
                    <a:cubicBezTo>
                      <a:pt x="203" y="83"/>
                      <a:pt x="213" y="67"/>
                      <a:pt x="221" y="50"/>
                    </a:cubicBezTo>
                    <a:cubicBezTo>
                      <a:pt x="228" y="53"/>
                      <a:pt x="236" y="54"/>
                      <a:pt x="244" y="54"/>
                    </a:cubicBezTo>
                    <a:cubicBezTo>
                      <a:pt x="246" y="54"/>
                      <a:pt x="248" y="52"/>
                      <a:pt x="248" y="50"/>
                    </a:cubicBezTo>
                    <a:cubicBezTo>
                      <a:pt x="251" y="31"/>
                      <a:pt x="233" y="15"/>
                      <a:pt x="217" y="8"/>
                    </a:cubicBezTo>
                    <a:cubicBezTo>
                      <a:pt x="206" y="3"/>
                      <a:pt x="179" y="0"/>
                      <a:pt x="182" y="20"/>
                    </a:cubicBezTo>
                    <a:cubicBezTo>
                      <a:pt x="182" y="21"/>
                      <a:pt x="182" y="21"/>
                      <a:pt x="182" y="22"/>
                    </a:cubicBezTo>
                    <a:cubicBezTo>
                      <a:pt x="183" y="28"/>
                      <a:pt x="188" y="32"/>
                      <a:pt x="194" y="36"/>
                    </a:cubicBezTo>
                    <a:cubicBezTo>
                      <a:pt x="178" y="49"/>
                      <a:pt x="167" y="65"/>
                      <a:pt x="159" y="83"/>
                    </a:cubicBezTo>
                    <a:cubicBezTo>
                      <a:pt x="159" y="81"/>
                      <a:pt x="158" y="80"/>
                      <a:pt x="156" y="80"/>
                    </a:cubicBezTo>
                    <a:cubicBezTo>
                      <a:pt x="154" y="78"/>
                      <a:pt x="151" y="79"/>
                      <a:pt x="150" y="82"/>
                    </a:cubicBezTo>
                    <a:cubicBezTo>
                      <a:pt x="123" y="94"/>
                      <a:pt x="105" y="139"/>
                      <a:pt x="96" y="164"/>
                    </a:cubicBezTo>
                    <a:cubicBezTo>
                      <a:pt x="93" y="173"/>
                      <a:pt x="89" y="191"/>
                      <a:pt x="93" y="205"/>
                    </a:cubicBezTo>
                    <a:cubicBezTo>
                      <a:pt x="85" y="213"/>
                      <a:pt x="81" y="225"/>
                      <a:pt x="81" y="236"/>
                    </a:cubicBezTo>
                    <a:cubicBezTo>
                      <a:pt x="81" y="238"/>
                      <a:pt x="82" y="240"/>
                      <a:pt x="84" y="241"/>
                    </a:cubicBezTo>
                    <a:cubicBezTo>
                      <a:pt x="97" y="243"/>
                      <a:pt x="110" y="236"/>
                      <a:pt x="116" y="224"/>
                    </a:cubicBezTo>
                    <a:cubicBezTo>
                      <a:pt x="116" y="223"/>
                      <a:pt x="116" y="223"/>
                      <a:pt x="116" y="222"/>
                    </a:cubicBezTo>
                    <a:cubicBezTo>
                      <a:pt x="133" y="220"/>
                      <a:pt x="147" y="204"/>
                      <a:pt x="158" y="190"/>
                    </a:cubicBezTo>
                    <a:cubicBezTo>
                      <a:pt x="183" y="216"/>
                      <a:pt x="205" y="257"/>
                      <a:pt x="173" y="287"/>
                    </a:cubicBezTo>
                    <a:cubicBezTo>
                      <a:pt x="171" y="289"/>
                      <a:pt x="172" y="291"/>
                      <a:pt x="173" y="293"/>
                    </a:cubicBezTo>
                    <a:cubicBezTo>
                      <a:pt x="168" y="290"/>
                      <a:pt x="162" y="289"/>
                      <a:pt x="155" y="288"/>
                    </a:cubicBezTo>
                    <a:cubicBezTo>
                      <a:pt x="132" y="287"/>
                      <a:pt x="111" y="296"/>
                      <a:pt x="88" y="295"/>
                    </a:cubicBezTo>
                    <a:cubicBezTo>
                      <a:pt x="86" y="294"/>
                      <a:pt x="84" y="294"/>
                      <a:pt x="83" y="296"/>
                    </a:cubicBezTo>
                    <a:cubicBezTo>
                      <a:pt x="81" y="297"/>
                      <a:pt x="81" y="300"/>
                      <a:pt x="81" y="302"/>
                    </a:cubicBezTo>
                    <a:cubicBezTo>
                      <a:pt x="80" y="308"/>
                      <a:pt x="80" y="315"/>
                      <a:pt x="78" y="322"/>
                    </a:cubicBezTo>
                    <a:cubicBezTo>
                      <a:pt x="78" y="325"/>
                      <a:pt x="79" y="327"/>
                      <a:pt x="82" y="328"/>
                    </a:cubicBezTo>
                    <a:cubicBezTo>
                      <a:pt x="83" y="329"/>
                      <a:pt x="84" y="329"/>
                      <a:pt x="85" y="330"/>
                    </a:cubicBezTo>
                    <a:cubicBezTo>
                      <a:pt x="86" y="338"/>
                      <a:pt x="88" y="347"/>
                      <a:pt x="87" y="355"/>
                    </a:cubicBezTo>
                    <a:cubicBezTo>
                      <a:pt x="87" y="357"/>
                      <a:pt x="89" y="359"/>
                      <a:pt x="90" y="360"/>
                    </a:cubicBezTo>
                    <a:cubicBezTo>
                      <a:pt x="91" y="360"/>
                      <a:pt x="92" y="361"/>
                      <a:pt x="93" y="361"/>
                    </a:cubicBezTo>
                    <a:cubicBezTo>
                      <a:pt x="90" y="367"/>
                      <a:pt x="89" y="374"/>
                      <a:pt x="88" y="381"/>
                    </a:cubicBezTo>
                    <a:cubicBezTo>
                      <a:pt x="58" y="381"/>
                      <a:pt x="30" y="406"/>
                      <a:pt x="11" y="427"/>
                    </a:cubicBezTo>
                    <a:cubicBezTo>
                      <a:pt x="10" y="427"/>
                      <a:pt x="10" y="427"/>
                      <a:pt x="10" y="427"/>
                    </a:cubicBezTo>
                    <a:cubicBezTo>
                      <a:pt x="8" y="426"/>
                      <a:pt x="4" y="426"/>
                      <a:pt x="3" y="430"/>
                    </a:cubicBezTo>
                    <a:cubicBezTo>
                      <a:pt x="0" y="439"/>
                      <a:pt x="3" y="452"/>
                      <a:pt x="4" y="462"/>
                    </a:cubicBezTo>
                    <a:cubicBezTo>
                      <a:pt x="4" y="464"/>
                      <a:pt x="5" y="466"/>
                      <a:pt x="6" y="466"/>
                    </a:cubicBezTo>
                    <a:cubicBezTo>
                      <a:pt x="6" y="467"/>
                      <a:pt x="7" y="467"/>
                      <a:pt x="7" y="468"/>
                    </a:cubicBezTo>
                    <a:cubicBezTo>
                      <a:pt x="30" y="495"/>
                      <a:pt x="51" y="522"/>
                      <a:pt x="79" y="533"/>
                    </a:cubicBezTo>
                    <a:cubicBezTo>
                      <a:pt x="79" y="535"/>
                      <a:pt x="80" y="537"/>
                      <a:pt x="80" y="539"/>
                    </a:cubicBezTo>
                    <a:cubicBezTo>
                      <a:pt x="82" y="546"/>
                      <a:pt x="91" y="543"/>
                      <a:pt x="91" y="537"/>
                    </a:cubicBezTo>
                    <a:cubicBezTo>
                      <a:pt x="104" y="540"/>
                      <a:pt x="118" y="540"/>
                      <a:pt x="136" y="535"/>
                    </a:cubicBezTo>
                    <a:cubicBezTo>
                      <a:pt x="187" y="521"/>
                      <a:pt x="243" y="484"/>
                      <a:pt x="251" y="428"/>
                    </a:cubicBezTo>
                    <a:cubicBezTo>
                      <a:pt x="252" y="425"/>
                      <a:pt x="252" y="423"/>
                      <a:pt x="252" y="420"/>
                    </a:cubicBezTo>
                    <a:cubicBezTo>
                      <a:pt x="256" y="392"/>
                      <a:pt x="243" y="370"/>
                      <a:pt x="219" y="360"/>
                    </a:cubicBezTo>
                    <a:close/>
                    <a:moveTo>
                      <a:pt x="260" y="277"/>
                    </a:moveTo>
                    <a:cubicBezTo>
                      <a:pt x="252" y="305"/>
                      <a:pt x="227" y="325"/>
                      <a:pt x="213" y="349"/>
                    </a:cubicBezTo>
                    <a:cubicBezTo>
                      <a:pt x="212" y="344"/>
                      <a:pt x="211" y="339"/>
                      <a:pt x="208" y="335"/>
                    </a:cubicBezTo>
                    <a:cubicBezTo>
                      <a:pt x="212" y="332"/>
                      <a:pt x="208" y="324"/>
                      <a:pt x="203" y="326"/>
                    </a:cubicBezTo>
                    <a:cubicBezTo>
                      <a:pt x="186" y="333"/>
                      <a:pt x="171" y="338"/>
                      <a:pt x="154" y="338"/>
                    </a:cubicBezTo>
                    <a:cubicBezTo>
                      <a:pt x="154" y="336"/>
                      <a:pt x="153" y="334"/>
                      <a:pt x="153" y="333"/>
                    </a:cubicBezTo>
                    <a:cubicBezTo>
                      <a:pt x="169" y="335"/>
                      <a:pt x="186" y="331"/>
                      <a:pt x="201" y="326"/>
                    </a:cubicBezTo>
                    <a:cubicBezTo>
                      <a:pt x="205" y="325"/>
                      <a:pt x="206" y="321"/>
                      <a:pt x="203" y="318"/>
                    </a:cubicBezTo>
                    <a:cubicBezTo>
                      <a:pt x="200" y="313"/>
                      <a:pt x="196" y="309"/>
                      <a:pt x="192" y="305"/>
                    </a:cubicBezTo>
                    <a:cubicBezTo>
                      <a:pt x="249" y="275"/>
                      <a:pt x="218" y="193"/>
                      <a:pt x="176" y="164"/>
                    </a:cubicBezTo>
                    <a:cubicBezTo>
                      <a:pt x="182" y="155"/>
                      <a:pt x="188" y="146"/>
                      <a:pt x="194" y="136"/>
                    </a:cubicBezTo>
                    <a:cubicBezTo>
                      <a:pt x="237" y="168"/>
                      <a:pt x="275" y="222"/>
                      <a:pt x="260" y="277"/>
                    </a:cubicBezTo>
                    <a:close/>
                    <a:moveTo>
                      <a:pt x="154" y="418"/>
                    </a:moveTo>
                    <a:cubicBezTo>
                      <a:pt x="157" y="406"/>
                      <a:pt x="161" y="394"/>
                      <a:pt x="160" y="382"/>
                    </a:cubicBezTo>
                    <a:cubicBezTo>
                      <a:pt x="168" y="378"/>
                      <a:pt x="176" y="377"/>
                      <a:pt x="184" y="375"/>
                    </a:cubicBezTo>
                    <a:cubicBezTo>
                      <a:pt x="186" y="383"/>
                      <a:pt x="190" y="391"/>
                      <a:pt x="195" y="399"/>
                    </a:cubicBezTo>
                    <a:cubicBezTo>
                      <a:pt x="200" y="406"/>
                      <a:pt x="207" y="414"/>
                      <a:pt x="206" y="423"/>
                    </a:cubicBezTo>
                    <a:cubicBezTo>
                      <a:pt x="204" y="434"/>
                      <a:pt x="186" y="442"/>
                      <a:pt x="177" y="445"/>
                    </a:cubicBezTo>
                    <a:cubicBezTo>
                      <a:pt x="167" y="449"/>
                      <a:pt x="158" y="447"/>
                      <a:pt x="149" y="448"/>
                    </a:cubicBezTo>
                    <a:cubicBezTo>
                      <a:pt x="148" y="448"/>
                      <a:pt x="147" y="448"/>
                      <a:pt x="147" y="448"/>
                    </a:cubicBezTo>
                    <a:cubicBezTo>
                      <a:pt x="149" y="438"/>
                      <a:pt x="151" y="428"/>
                      <a:pt x="154" y="418"/>
                    </a:cubicBezTo>
                    <a:close/>
                    <a:moveTo>
                      <a:pt x="143" y="415"/>
                    </a:moveTo>
                    <a:cubicBezTo>
                      <a:pt x="141" y="425"/>
                      <a:pt x="139" y="435"/>
                      <a:pt x="138" y="445"/>
                    </a:cubicBezTo>
                    <a:cubicBezTo>
                      <a:pt x="132" y="440"/>
                      <a:pt x="125" y="436"/>
                      <a:pt x="118" y="432"/>
                    </a:cubicBezTo>
                    <a:cubicBezTo>
                      <a:pt x="119" y="422"/>
                      <a:pt x="119" y="413"/>
                      <a:pt x="122" y="403"/>
                    </a:cubicBezTo>
                    <a:cubicBezTo>
                      <a:pt x="125" y="395"/>
                      <a:pt x="129" y="386"/>
                      <a:pt x="132" y="378"/>
                    </a:cubicBezTo>
                    <a:cubicBezTo>
                      <a:pt x="138" y="380"/>
                      <a:pt x="144" y="382"/>
                      <a:pt x="150" y="384"/>
                    </a:cubicBezTo>
                    <a:cubicBezTo>
                      <a:pt x="147" y="394"/>
                      <a:pt x="146" y="405"/>
                      <a:pt x="143" y="415"/>
                    </a:cubicBezTo>
                    <a:close/>
                    <a:moveTo>
                      <a:pt x="188" y="365"/>
                    </a:moveTo>
                    <a:cubicBezTo>
                      <a:pt x="186" y="365"/>
                      <a:pt x="184" y="365"/>
                      <a:pt x="183" y="367"/>
                    </a:cubicBezTo>
                    <a:cubicBezTo>
                      <a:pt x="175" y="370"/>
                      <a:pt x="167" y="372"/>
                      <a:pt x="159" y="376"/>
                    </a:cubicBezTo>
                    <a:cubicBezTo>
                      <a:pt x="159" y="369"/>
                      <a:pt x="158" y="362"/>
                      <a:pt x="157" y="355"/>
                    </a:cubicBezTo>
                    <a:cubicBezTo>
                      <a:pt x="156" y="353"/>
                      <a:pt x="156" y="351"/>
                      <a:pt x="156" y="350"/>
                    </a:cubicBezTo>
                    <a:cubicBezTo>
                      <a:pt x="170" y="349"/>
                      <a:pt x="184" y="345"/>
                      <a:pt x="197" y="340"/>
                    </a:cubicBezTo>
                    <a:cubicBezTo>
                      <a:pt x="200" y="344"/>
                      <a:pt x="203" y="348"/>
                      <a:pt x="203" y="353"/>
                    </a:cubicBezTo>
                    <a:cubicBezTo>
                      <a:pt x="203" y="358"/>
                      <a:pt x="196" y="361"/>
                      <a:pt x="192" y="363"/>
                    </a:cubicBezTo>
                    <a:cubicBezTo>
                      <a:pt x="191" y="364"/>
                      <a:pt x="190" y="364"/>
                      <a:pt x="188" y="365"/>
                    </a:cubicBezTo>
                    <a:close/>
                    <a:moveTo>
                      <a:pt x="189" y="19"/>
                    </a:moveTo>
                    <a:cubicBezTo>
                      <a:pt x="191" y="16"/>
                      <a:pt x="193" y="13"/>
                      <a:pt x="198" y="12"/>
                    </a:cubicBezTo>
                    <a:cubicBezTo>
                      <a:pt x="205" y="11"/>
                      <a:pt x="211" y="15"/>
                      <a:pt x="217" y="18"/>
                    </a:cubicBezTo>
                    <a:cubicBezTo>
                      <a:pt x="224" y="23"/>
                      <a:pt x="237" y="33"/>
                      <a:pt x="239" y="44"/>
                    </a:cubicBezTo>
                    <a:cubicBezTo>
                      <a:pt x="221" y="43"/>
                      <a:pt x="200" y="32"/>
                      <a:pt x="189" y="19"/>
                    </a:cubicBezTo>
                    <a:close/>
                    <a:moveTo>
                      <a:pt x="199" y="40"/>
                    </a:moveTo>
                    <a:cubicBezTo>
                      <a:pt x="201" y="41"/>
                      <a:pt x="204" y="43"/>
                      <a:pt x="206" y="44"/>
                    </a:cubicBezTo>
                    <a:cubicBezTo>
                      <a:pt x="208" y="45"/>
                      <a:pt x="210" y="46"/>
                      <a:pt x="212" y="47"/>
                    </a:cubicBezTo>
                    <a:cubicBezTo>
                      <a:pt x="203" y="62"/>
                      <a:pt x="196" y="80"/>
                      <a:pt x="190" y="97"/>
                    </a:cubicBezTo>
                    <a:cubicBezTo>
                      <a:pt x="190" y="98"/>
                      <a:pt x="191" y="99"/>
                      <a:pt x="192" y="99"/>
                    </a:cubicBezTo>
                    <a:cubicBezTo>
                      <a:pt x="181" y="99"/>
                      <a:pt x="172" y="96"/>
                      <a:pt x="165" y="89"/>
                    </a:cubicBezTo>
                    <a:cubicBezTo>
                      <a:pt x="175" y="72"/>
                      <a:pt x="187" y="56"/>
                      <a:pt x="199" y="40"/>
                    </a:cubicBezTo>
                    <a:close/>
                    <a:moveTo>
                      <a:pt x="91" y="232"/>
                    </a:moveTo>
                    <a:cubicBezTo>
                      <a:pt x="91" y="225"/>
                      <a:pt x="93" y="219"/>
                      <a:pt x="96" y="212"/>
                    </a:cubicBezTo>
                    <a:cubicBezTo>
                      <a:pt x="98" y="217"/>
                      <a:pt x="102" y="220"/>
                      <a:pt x="106" y="221"/>
                    </a:cubicBezTo>
                    <a:cubicBezTo>
                      <a:pt x="102" y="226"/>
                      <a:pt x="98" y="231"/>
                      <a:pt x="91" y="232"/>
                    </a:cubicBezTo>
                    <a:close/>
                    <a:moveTo>
                      <a:pt x="130" y="203"/>
                    </a:moveTo>
                    <a:cubicBezTo>
                      <a:pt x="123" y="209"/>
                      <a:pt x="113" y="216"/>
                      <a:pt x="106" y="206"/>
                    </a:cubicBezTo>
                    <a:cubicBezTo>
                      <a:pt x="98" y="193"/>
                      <a:pt x="106" y="175"/>
                      <a:pt x="110" y="162"/>
                    </a:cubicBezTo>
                    <a:cubicBezTo>
                      <a:pt x="120" y="135"/>
                      <a:pt x="139" y="115"/>
                      <a:pt x="154" y="91"/>
                    </a:cubicBezTo>
                    <a:cubicBezTo>
                      <a:pt x="163" y="104"/>
                      <a:pt x="179" y="112"/>
                      <a:pt x="194" y="110"/>
                    </a:cubicBezTo>
                    <a:cubicBezTo>
                      <a:pt x="186" y="119"/>
                      <a:pt x="180" y="136"/>
                      <a:pt x="175" y="145"/>
                    </a:cubicBezTo>
                    <a:cubicBezTo>
                      <a:pt x="162" y="166"/>
                      <a:pt x="148" y="187"/>
                      <a:pt x="130" y="203"/>
                    </a:cubicBezTo>
                    <a:close/>
                    <a:moveTo>
                      <a:pt x="177" y="293"/>
                    </a:moveTo>
                    <a:cubicBezTo>
                      <a:pt x="219" y="261"/>
                      <a:pt x="194" y="212"/>
                      <a:pt x="165" y="181"/>
                    </a:cubicBezTo>
                    <a:cubicBezTo>
                      <a:pt x="164" y="181"/>
                      <a:pt x="164" y="181"/>
                      <a:pt x="164" y="181"/>
                    </a:cubicBezTo>
                    <a:cubicBezTo>
                      <a:pt x="165" y="179"/>
                      <a:pt x="167" y="178"/>
                      <a:pt x="168" y="176"/>
                    </a:cubicBezTo>
                    <a:cubicBezTo>
                      <a:pt x="169" y="174"/>
                      <a:pt x="171" y="172"/>
                      <a:pt x="173" y="169"/>
                    </a:cubicBezTo>
                    <a:cubicBezTo>
                      <a:pt x="208" y="200"/>
                      <a:pt x="232" y="264"/>
                      <a:pt x="188" y="298"/>
                    </a:cubicBezTo>
                    <a:cubicBezTo>
                      <a:pt x="187" y="299"/>
                      <a:pt x="187" y="299"/>
                      <a:pt x="186" y="300"/>
                    </a:cubicBezTo>
                    <a:cubicBezTo>
                      <a:pt x="183" y="297"/>
                      <a:pt x="179" y="295"/>
                      <a:pt x="175" y="293"/>
                    </a:cubicBezTo>
                    <a:cubicBezTo>
                      <a:pt x="176" y="294"/>
                      <a:pt x="177" y="293"/>
                      <a:pt x="177" y="293"/>
                    </a:cubicBezTo>
                    <a:close/>
                    <a:moveTo>
                      <a:pt x="134" y="301"/>
                    </a:moveTo>
                    <a:cubicBezTo>
                      <a:pt x="158" y="296"/>
                      <a:pt x="175" y="302"/>
                      <a:pt x="190" y="319"/>
                    </a:cubicBezTo>
                    <a:cubicBezTo>
                      <a:pt x="174" y="323"/>
                      <a:pt x="158" y="325"/>
                      <a:pt x="141" y="319"/>
                    </a:cubicBezTo>
                    <a:cubicBezTo>
                      <a:pt x="129" y="316"/>
                      <a:pt x="117" y="310"/>
                      <a:pt x="106" y="305"/>
                    </a:cubicBezTo>
                    <a:cubicBezTo>
                      <a:pt x="115" y="304"/>
                      <a:pt x="124" y="303"/>
                      <a:pt x="134" y="301"/>
                    </a:cubicBezTo>
                    <a:close/>
                    <a:moveTo>
                      <a:pt x="88" y="304"/>
                    </a:moveTo>
                    <a:cubicBezTo>
                      <a:pt x="88" y="304"/>
                      <a:pt x="88" y="304"/>
                      <a:pt x="88" y="304"/>
                    </a:cubicBezTo>
                    <a:cubicBezTo>
                      <a:pt x="106" y="313"/>
                      <a:pt x="123" y="324"/>
                      <a:pt x="142" y="330"/>
                    </a:cubicBezTo>
                    <a:cubicBezTo>
                      <a:pt x="141" y="333"/>
                      <a:pt x="142" y="335"/>
                      <a:pt x="142" y="338"/>
                    </a:cubicBezTo>
                    <a:cubicBezTo>
                      <a:pt x="139" y="337"/>
                      <a:pt x="135" y="337"/>
                      <a:pt x="132" y="336"/>
                    </a:cubicBezTo>
                    <a:cubicBezTo>
                      <a:pt x="121" y="333"/>
                      <a:pt x="110" y="329"/>
                      <a:pt x="100" y="325"/>
                    </a:cubicBezTo>
                    <a:cubicBezTo>
                      <a:pt x="89" y="320"/>
                      <a:pt x="87" y="314"/>
                      <a:pt x="88" y="304"/>
                    </a:cubicBezTo>
                    <a:close/>
                    <a:moveTo>
                      <a:pt x="92" y="332"/>
                    </a:moveTo>
                    <a:cubicBezTo>
                      <a:pt x="109" y="339"/>
                      <a:pt x="126" y="347"/>
                      <a:pt x="144" y="349"/>
                    </a:cubicBezTo>
                    <a:cubicBezTo>
                      <a:pt x="144" y="349"/>
                      <a:pt x="144" y="349"/>
                      <a:pt x="144" y="349"/>
                    </a:cubicBezTo>
                    <a:cubicBezTo>
                      <a:pt x="145" y="357"/>
                      <a:pt x="147" y="364"/>
                      <a:pt x="147" y="371"/>
                    </a:cubicBezTo>
                    <a:cubicBezTo>
                      <a:pt x="143" y="370"/>
                      <a:pt x="138" y="368"/>
                      <a:pt x="133" y="367"/>
                    </a:cubicBezTo>
                    <a:cubicBezTo>
                      <a:pt x="133" y="366"/>
                      <a:pt x="133" y="366"/>
                      <a:pt x="133" y="365"/>
                    </a:cubicBezTo>
                    <a:cubicBezTo>
                      <a:pt x="133" y="361"/>
                      <a:pt x="128" y="360"/>
                      <a:pt x="126" y="363"/>
                    </a:cubicBezTo>
                    <a:cubicBezTo>
                      <a:pt x="126" y="363"/>
                      <a:pt x="125" y="364"/>
                      <a:pt x="125" y="364"/>
                    </a:cubicBezTo>
                    <a:cubicBezTo>
                      <a:pt x="122" y="363"/>
                      <a:pt x="118" y="362"/>
                      <a:pt x="114" y="360"/>
                    </a:cubicBezTo>
                    <a:cubicBezTo>
                      <a:pt x="111" y="359"/>
                      <a:pt x="107" y="357"/>
                      <a:pt x="104" y="355"/>
                    </a:cubicBezTo>
                    <a:cubicBezTo>
                      <a:pt x="104" y="353"/>
                      <a:pt x="101" y="351"/>
                      <a:pt x="99" y="352"/>
                    </a:cubicBezTo>
                    <a:cubicBezTo>
                      <a:pt x="98" y="350"/>
                      <a:pt x="96" y="348"/>
                      <a:pt x="96" y="346"/>
                    </a:cubicBezTo>
                    <a:cubicBezTo>
                      <a:pt x="94" y="341"/>
                      <a:pt x="93" y="337"/>
                      <a:pt x="92" y="332"/>
                    </a:cubicBezTo>
                    <a:close/>
                    <a:moveTo>
                      <a:pt x="96" y="386"/>
                    </a:moveTo>
                    <a:cubicBezTo>
                      <a:pt x="97" y="379"/>
                      <a:pt x="99" y="373"/>
                      <a:pt x="101" y="366"/>
                    </a:cubicBezTo>
                    <a:cubicBezTo>
                      <a:pt x="107" y="369"/>
                      <a:pt x="114" y="372"/>
                      <a:pt x="120" y="374"/>
                    </a:cubicBezTo>
                    <a:cubicBezTo>
                      <a:pt x="115" y="386"/>
                      <a:pt x="112" y="399"/>
                      <a:pt x="109" y="411"/>
                    </a:cubicBezTo>
                    <a:cubicBezTo>
                      <a:pt x="109" y="415"/>
                      <a:pt x="108" y="420"/>
                      <a:pt x="109" y="425"/>
                    </a:cubicBezTo>
                    <a:cubicBezTo>
                      <a:pt x="103" y="421"/>
                      <a:pt x="98" y="418"/>
                      <a:pt x="93" y="416"/>
                    </a:cubicBezTo>
                    <a:cubicBezTo>
                      <a:pt x="93" y="406"/>
                      <a:pt x="95" y="396"/>
                      <a:pt x="96" y="386"/>
                    </a:cubicBezTo>
                    <a:close/>
                    <a:moveTo>
                      <a:pt x="13" y="462"/>
                    </a:moveTo>
                    <a:cubicBezTo>
                      <a:pt x="13" y="462"/>
                      <a:pt x="12" y="461"/>
                      <a:pt x="12" y="461"/>
                    </a:cubicBezTo>
                    <a:cubicBezTo>
                      <a:pt x="12" y="453"/>
                      <a:pt x="14" y="444"/>
                      <a:pt x="13" y="436"/>
                    </a:cubicBezTo>
                    <a:cubicBezTo>
                      <a:pt x="13" y="436"/>
                      <a:pt x="13" y="436"/>
                      <a:pt x="13" y="436"/>
                    </a:cubicBezTo>
                    <a:cubicBezTo>
                      <a:pt x="36" y="445"/>
                      <a:pt x="50" y="463"/>
                      <a:pt x="65" y="481"/>
                    </a:cubicBezTo>
                    <a:cubicBezTo>
                      <a:pt x="69" y="485"/>
                      <a:pt x="75" y="493"/>
                      <a:pt x="81" y="498"/>
                    </a:cubicBezTo>
                    <a:cubicBezTo>
                      <a:pt x="79" y="498"/>
                      <a:pt x="77" y="500"/>
                      <a:pt x="77" y="504"/>
                    </a:cubicBezTo>
                    <a:cubicBezTo>
                      <a:pt x="77" y="509"/>
                      <a:pt x="77" y="515"/>
                      <a:pt x="77" y="520"/>
                    </a:cubicBezTo>
                    <a:cubicBezTo>
                      <a:pt x="53" y="508"/>
                      <a:pt x="34" y="482"/>
                      <a:pt x="13" y="462"/>
                    </a:cubicBezTo>
                    <a:close/>
                    <a:moveTo>
                      <a:pt x="132" y="523"/>
                    </a:moveTo>
                    <a:cubicBezTo>
                      <a:pt x="116" y="529"/>
                      <a:pt x="102" y="529"/>
                      <a:pt x="90" y="525"/>
                    </a:cubicBezTo>
                    <a:cubicBezTo>
                      <a:pt x="89" y="518"/>
                      <a:pt x="89" y="511"/>
                      <a:pt x="89" y="504"/>
                    </a:cubicBezTo>
                    <a:cubicBezTo>
                      <a:pt x="89" y="503"/>
                      <a:pt x="89" y="503"/>
                      <a:pt x="89" y="503"/>
                    </a:cubicBezTo>
                    <a:cubicBezTo>
                      <a:pt x="91" y="504"/>
                      <a:pt x="92" y="504"/>
                      <a:pt x="94" y="505"/>
                    </a:cubicBezTo>
                    <a:cubicBezTo>
                      <a:pt x="127" y="512"/>
                      <a:pt x="162" y="494"/>
                      <a:pt x="192" y="481"/>
                    </a:cubicBezTo>
                    <a:cubicBezTo>
                      <a:pt x="202" y="476"/>
                      <a:pt x="213" y="470"/>
                      <a:pt x="223" y="463"/>
                    </a:cubicBezTo>
                    <a:cubicBezTo>
                      <a:pt x="202" y="493"/>
                      <a:pt x="168" y="510"/>
                      <a:pt x="132" y="523"/>
                    </a:cubicBezTo>
                    <a:close/>
                    <a:moveTo>
                      <a:pt x="208" y="458"/>
                    </a:moveTo>
                    <a:cubicBezTo>
                      <a:pt x="187" y="471"/>
                      <a:pt x="162" y="479"/>
                      <a:pt x="139" y="488"/>
                    </a:cubicBezTo>
                    <a:cubicBezTo>
                      <a:pt x="120" y="495"/>
                      <a:pt x="100" y="497"/>
                      <a:pt x="83" y="483"/>
                    </a:cubicBezTo>
                    <a:cubicBezTo>
                      <a:pt x="76" y="477"/>
                      <a:pt x="69" y="468"/>
                      <a:pt x="63" y="461"/>
                    </a:cubicBezTo>
                    <a:cubicBezTo>
                      <a:pt x="51" y="448"/>
                      <a:pt x="40" y="437"/>
                      <a:pt x="25" y="429"/>
                    </a:cubicBezTo>
                    <a:cubicBezTo>
                      <a:pt x="42" y="412"/>
                      <a:pt x="65" y="397"/>
                      <a:pt x="87" y="390"/>
                    </a:cubicBezTo>
                    <a:cubicBezTo>
                      <a:pt x="87" y="398"/>
                      <a:pt x="87" y="406"/>
                      <a:pt x="88" y="414"/>
                    </a:cubicBezTo>
                    <a:cubicBezTo>
                      <a:pt x="85" y="412"/>
                      <a:pt x="82" y="411"/>
                      <a:pt x="78" y="410"/>
                    </a:cubicBezTo>
                    <a:cubicBezTo>
                      <a:pt x="77" y="409"/>
                      <a:pt x="76" y="412"/>
                      <a:pt x="77" y="412"/>
                    </a:cubicBezTo>
                    <a:cubicBezTo>
                      <a:pt x="81" y="414"/>
                      <a:pt x="85" y="417"/>
                      <a:pt x="89" y="420"/>
                    </a:cubicBezTo>
                    <a:cubicBezTo>
                      <a:pt x="89" y="420"/>
                      <a:pt x="89" y="420"/>
                      <a:pt x="89" y="420"/>
                    </a:cubicBezTo>
                    <a:cubicBezTo>
                      <a:pt x="97" y="426"/>
                      <a:pt x="104" y="432"/>
                      <a:pt x="110" y="438"/>
                    </a:cubicBezTo>
                    <a:cubicBezTo>
                      <a:pt x="118" y="444"/>
                      <a:pt x="127" y="454"/>
                      <a:pt x="137" y="455"/>
                    </a:cubicBezTo>
                    <a:cubicBezTo>
                      <a:pt x="137" y="455"/>
                      <a:pt x="137" y="454"/>
                      <a:pt x="137" y="454"/>
                    </a:cubicBezTo>
                    <a:cubicBezTo>
                      <a:pt x="138" y="458"/>
                      <a:pt x="144" y="458"/>
                      <a:pt x="146" y="454"/>
                    </a:cubicBezTo>
                    <a:cubicBezTo>
                      <a:pt x="146" y="454"/>
                      <a:pt x="146" y="454"/>
                      <a:pt x="146" y="454"/>
                    </a:cubicBezTo>
                    <a:cubicBezTo>
                      <a:pt x="146" y="454"/>
                      <a:pt x="146" y="454"/>
                      <a:pt x="146" y="454"/>
                    </a:cubicBezTo>
                    <a:cubicBezTo>
                      <a:pt x="150" y="460"/>
                      <a:pt x="164" y="459"/>
                      <a:pt x="171" y="458"/>
                    </a:cubicBezTo>
                    <a:cubicBezTo>
                      <a:pt x="186" y="456"/>
                      <a:pt x="198" y="449"/>
                      <a:pt x="209" y="439"/>
                    </a:cubicBezTo>
                    <a:cubicBezTo>
                      <a:pt x="231" y="419"/>
                      <a:pt x="204" y="392"/>
                      <a:pt x="194" y="372"/>
                    </a:cubicBezTo>
                    <a:cubicBezTo>
                      <a:pt x="198" y="370"/>
                      <a:pt x="201" y="369"/>
                      <a:pt x="205" y="367"/>
                    </a:cubicBezTo>
                    <a:cubicBezTo>
                      <a:pt x="205" y="367"/>
                      <a:pt x="205" y="366"/>
                      <a:pt x="205" y="366"/>
                    </a:cubicBezTo>
                    <a:cubicBezTo>
                      <a:pt x="205" y="367"/>
                      <a:pt x="205" y="368"/>
                      <a:pt x="204" y="369"/>
                    </a:cubicBezTo>
                    <a:cubicBezTo>
                      <a:pt x="203" y="372"/>
                      <a:pt x="208" y="374"/>
                      <a:pt x="210" y="371"/>
                    </a:cubicBezTo>
                    <a:cubicBezTo>
                      <a:pt x="210" y="371"/>
                      <a:pt x="211" y="370"/>
                      <a:pt x="211" y="369"/>
                    </a:cubicBezTo>
                    <a:cubicBezTo>
                      <a:pt x="257" y="387"/>
                      <a:pt x="241" y="436"/>
                      <a:pt x="208" y="4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9" name="Freeform 475"/>
              <p:cNvSpPr/>
              <p:nvPr/>
            </p:nvSpPr>
            <p:spPr bwMode="auto">
              <a:xfrm>
                <a:off x="1833" y="1361"/>
                <a:ext cx="61" cy="56"/>
              </a:xfrm>
              <a:custGeom>
                <a:avLst/>
                <a:gdLst>
                  <a:gd name="T0" fmla="*/ 16 w 30"/>
                  <a:gd name="T1" fmla="*/ 0 h 28"/>
                  <a:gd name="T2" fmla="*/ 14 w 30"/>
                  <a:gd name="T3" fmla="*/ 0 h 28"/>
                  <a:gd name="T4" fmla="*/ 0 w 30"/>
                  <a:gd name="T5" fmla="*/ 14 h 28"/>
                  <a:gd name="T6" fmla="*/ 14 w 30"/>
                  <a:gd name="T7" fmla="*/ 27 h 28"/>
                  <a:gd name="T8" fmla="*/ 16 w 30"/>
                  <a:gd name="T9" fmla="*/ 27 h 28"/>
                  <a:gd name="T10" fmla="*/ 30 w 30"/>
                  <a:gd name="T11" fmla="*/ 14 h 28"/>
                  <a:gd name="T12" fmla="*/ 16 w 30"/>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30" h="28">
                    <a:moveTo>
                      <a:pt x="16" y="0"/>
                    </a:moveTo>
                    <a:cubicBezTo>
                      <a:pt x="14" y="0"/>
                      <a:pt x="14" y="0"/>
                      <a:pt x="14" y="0"/>
                    </a:cubicBezTo>
                    <a:cubicBezTo>
                      <a:pt x="6" y="0"/>
                      <a:pt x="0" y="7"/>
                      <a:pt x="0" y="14"/>
                    </a:cubicBezTo>
                    <a:cubicBezTo>
                      <a:pt x="0" y="21"/>
                      <a:pt x="6" y="28"/>
                      <a:pt x="14" y="27"/>
                    </a:cubicBezTo>
                    <a:cubicBezTo>
                      <a:pt x="16" y="27"/>
                      <a:pt x="16" y="27"/>
                      <a:pt x="16" y="27"/>
                    </a:cubicBezTo>
                    <a:cubicBezTo>
                      <a:pt x="24" y="27"/>
                      <a:pt x="30" y="22"/>
                      <a:pt x="30" y="14"/>
                    </a:cubicBezTo>
                    <a:cubicBezTo>
                      <a:pt x="30" y="6"/>
                      <a:pt x="24" y="1"/>
                      <a:pt x="1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0" name="Freeform 476"/>
              <p:cNvSpPr>
                <a:spLocks noEditPoints="1"/>
              </p:cNvSpPr>
              <p:nvPr/>
            </p:nvSpPr>
            <p:spPr bwMode="auto">
              <a:xfrm>
                <a:off x="5818" y="1217"/>
                <a:ext cx="468" cy="549"/>
              </a:xfrm>
              <a:custGeom>
                <a:avLst/>
                <a:gdLst>
                  <a:gd name="T0" fmla="*/ 104 w 232"/>
                  <a:gd name="T1" fmla="*/ 56 h 272"/>
                  <a:gd name="T2" fmla="*/ 105 w 232"/>
                  <a:gd name="T3" fmla="*/ 42 h 272"/>
                  <a:gd name="T4" fmla="*/ 113 w 232"/>
                  <a:gd name="T5" fmla="*/ 22 h 272"/>
                  <a:gd name="T6" fmla="*/ 121 w 232"/>
                  <a:gd name="T7" fmla="*/ 8 h 272"/>
                  <a:gd name="T8" fmla="*/ 116 w 232"/>
                  <a:gd name="T9" fmla="*/ 1 h 272"/>
                  <a:gd name="T10" fmla="*/ 89 w 232"/>
                  <a:gd name="T11" fmla="*/ 37 h 272"/>
                  <a:gd name="T12" fmla="*/ 88 w 232"/>
                  <a:gd name="T13" fmla="*/ 51 h 272"/>
                  <a:gd name="T14" fmla="*/ 20 w 232"/>
                  <a:gd name="T15" fmla="*/ 58 h 272"/>
                  <a:gd name="T16" fmla="*/ 2 w 232"/>
                  <a:gd name="T17" fmla="*/ 146 h 272"/>
                  <a:gd name="T18" fmla="*/ 99 w 232"/>
                  <a:gd name="T19" fmla="*/ 267 h 272"/>
                  <a:gd name="T20" fmla="*/ 229 w 232"/>
                  <a:gd name="T21" fmla="*/ 130 h 272"/>
                  <a:gd name="T22" fmla="*/ 104 w 232"/>
                  <a:gd name="T23" fmla="*/ 56 h 272"/>
                  <a:gd name="T24" fmla="*/ 205 w 232"/>
                  <a:gd name="T25" fmla="*/ 181 h 272"/>
                  <a:gd name="T26" fmla="*/ 211 w 232"/>
                  <a:gd name="T27" fmla="*/ 150 h 272"/>
                  <a:gd name="T28" fmla="*/ 208 w 232"/>
                  <a:gd name="T29" fmla="*/ 145 h 272"/>
                  <a:gd name="T30" fmla="*/ 207 w 232"/>
                  <a:gd name="T31" fmla="*/ 131 h 272"/>
                  <a:gd name="T32" fmla="*/ 197 w 232"/>
                  <a:gd name="T33" fmla="*/ 130 h 272"/>
                  <a:gd name="T34" fmla="*/ 182 w 232"/>
                  <a:gd name="T35" fmla="*/ 161 h 272"/>
                  <a:gd name="T36" fmla="*/ 185 w 232"/>
                  <a:gd name="T37" fmla="*/ 135 h 272"/>
                  <a:gd name="T38" fmla="*/ 175 w 232"/>
                  <a:gd name="T39" fmla="*/ 132 h 272"/>
                  <a:gd name="T40" fmla="*/ 158 w 232"/>
                  <a:gd name="T41" fmla="*/ 160 h 272"/>
                  <a:gd name="T42" fmla="*/ 158 w 232"/>
                  <a:gd name="T43" fmla="*/ 142 h 272"/>
                  <a:gd name="T44" fmla="*/ 148 w 232"/>
                  <a:gd name="T45" fmla="*/ 140 h 272"/>
                  <a:gd name="T46" fmla="*/ 136 w 232"/>
                  <a:gd name="T47" fmla="*/ 193 h 272"/>
                  <a:gd name="T48" fmla="*/ 141 w 232"/>
                  <a:gd name="T49" fmla="*/ 190 h 272"/>
                  <a:gd name="T50" fmla="*/ 147 w 232"/>
                  <a:gd name="T51" fmla="*/ 165 h 272"/>
                  <a:gd name="T52" fmla="*/ 143 w 232"/>
                  <a:gd name="T53" fmla="*/ 187 h 272"/>
                  <a:gd name="T54" fmla="*/ 153 w 232"/>
                  <a:gd name="T55" fmla="*/ 191 h 272"/>
                  <a:gd name="T56" fmla="*/ 172 w 232"/>
                  <a:gd name="T57" fmla="*/ 160 h 272"/>
                  <a:gd name="T58" fmla="*/ 165 w 232"/>
                  <a:gd name="T59" fmla="*/ 187 h 272"/>
                  <a:gd name="T60" fmla="*/ 174 w 232"/>
                  <a:gd name="T61" fmla="*/ 193 h 272"/>
                  <a:gd name="T62" fmla="*/ 197 w 232"/>
                  <a:gd name="T63" fmla="*/ 156 h 272"/>
                  <a:gd name="T64" fmla="*/ 186 w 232"/>
                  <a:gd name="T65" fmla="*/ 192 h 272"/>
                  <a:gd name="T66" fmla="*/ 194 w 232"/>
                  <a:gd name="T67" fmla="*/ 198 h 272"/>
                  <a:gd name="T68" fmla="*/ 113 w 232"/>
                  <a:gd name="T69" fmla="*/ 255 h 272"/>
                  <a:gd name="T70" fmla="*/ 13 w 232"/>
                  <a:gd name="T71" fmla="*/ 153 h 272"/>
                  <a:gd name="T72" fmla="*/ 17 w 232"/>
                  <a:gd name="T73" fmla="*/ 89 h 272"/>
                  <a:gd name="T74" fmla="*/ 89 w 232"/>
                  <a:gd name="T75" fmla="*/ 60 h 272"/>
                  <a:gd name="T76" fmla="*/ 96 w 232"/>
                  <a:gd name="T77" fmla="*/ 84 h 272"/>
                  <a:gd name="T78" fmla="*/ 88 w 232"/>
                  <a:gd name="T79" fmla="*/ 79 h 272"/>
                  <a:gd name="T80" fmla="*/ 81 w 232"/>
                  <a:gd name="T81" fmla="*/ 84 h 272"/>
                  <a:gd name="T82" fmla="*/ 133 w 232"/>
                  <a:gd name="T83" fmla="*/ 82 h 272"/>
                  <a:gd name="T84" fmla="*/ 125 w 232"/>
                  <a:gd name="T85" fmla="*/ 76 h 272"/>
                  <a:gd name="T86" fmla="*/ 110 w 232"/>
                  <a:gd name="T87" fmla="*/ 85 h 272"/>
                  <a:gd name="T88" fmla="*/ 110 w 232"/>
                  <a:gd name="T89" fmla="*/ 85 h 272"/>
                  <a:gd name="T90" fmla="*/ 106 w 232"/>
                  <a:gd name="T91" fmla="*/ 68 h 272"/>
                  <a:gd name="T92" fmla="*/ 218 w 232"/>
                  <a:gd name="T93" fmla="*/ 121 h 272"/>
                  <a:gd name="T94" fmla="*/ 205 w 232"/>
                  <a:gd name="T95" fmla="*/ 181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32" h="272">
                    <a:moveTo>
                      <a:pt x="104" y="56"/>
                    </a:moveTo>
                    <a:cubicBezTo>
                      <a:pt x="104" y="51"/>
                      <a:pt x="104" y="47"/>
                      <a:pt x="105" y="42"/>
                    </a:cubicBezTo>
                    <a:cubicBezTo>
                      <a:pt x="106" y="35"/>
                      <a:pt x="109" y="28"/>
                      <a:pt x="113" y="22"/>
                    </a:cubicBezTo>
                    <a:cubicBezTo>
                      <a:pt x="116" y="16"/>
                      <a:pt x="120" y="14"/>
                      <a:pt x="121" y="8"/>
                    </a:cubicBezTo>
                    <a:cubicBezTo>
                      <a:pt x="121" y="4"/>
                      <a:pt x="120" y="2"/>
                      <a:pt x="116" y="1"/>
                    </a:cubicBezTo>
                    <a:cubicBezTo>
                      <a:pt x="100" y="0"/>
                      <a:pt x="91" y="25"/>
                      <a:pt x="89" y="37"/>
                    </a:cubicBezTo>
                    <a:cubicBezTo>
                      <a:pt x="88" y="42"/>
                      <a:pt x="88" y="46"/>
                      <a:pt x="88" y="51"/>
                    </a:cubicBezTo>
                    <a:cubicBezTo>
                      <a:pt x="64" y="43"/>
                      <a:pt x="40" y="37"/>
                      <a:pt x="20" y="58"/>
                    </a:cubicBezTo>
                    <a:cubicBezTo>
                      <a:pt x="0" y="79"/>
                      <a:pt x="1" y="119"/>
                      <a:pt x="2" y="146"/>
                    </a:cubicBezTo>
                    <a:cubicBezTo>
                      <a:pt x="5" y="203"/>
                      <a:pt x="35" y="266"/>
                      <a:pt x="99" y="267"/>
                    </a:cubicBezTo>
                    <a:cubicBezTo>
                      <a:pt x="166" y="267"/>
                      <a:pt x="226" y="192"/>
                      <a:pt x="229" y="130"/>
                    </a:cubicBezTo>
                    <a:cubicBezTo>
                      <a:pt x="232" y="56"/>
                      <a:pt x="159" y="54"/>
                      <a:pt x="104" y="56"/>
                    </a:cubicBezTo>
                    <a:close/>
                    <a:moveTo>
                      <a:pt x="205" y="181"/>
                    </a:moveTo>
                    <a:cubicBezTo>
                      <a:pt x="209" y="171"/>
                      <a:pt x="210" y="161"/>
                      <a:pt x="211" y="150"/>
                    </a:cubicBezTo>
                    <a:cubicBezTo>
                      <a:pt x="211" y="147"/>
                      <a:pt x="210" y="146"/>
                      <a:pt x="208" y="145"/>
                    </a:cubicBezTo>
                    <a:cubicBezTo>
                      <a:pt x="208" y="141"/>
                      <a:pt x="207" y="136"/>
                      <a:pt x="207" y="131"/>
                    </a:cubicBezTo>
                    <a:cubicBezTo>
                      <a:pt x="206" y="127"/>
                      <a:pt x="199" y="126"/>
                      <a:pt x="197" y="130"/>
                    </a:cubicBezTo>
                    <a:cubicBezTo>
                      <a:pt x="192" y="140"/>
                      <a:pt x="187" y="151"/>
                      <a:pt x="182" y="161"/>
                    </a:cubicBezTo>
                    <a:cubicBezTo>
                      <a:pt x="183" y="153"/>
                      <a:pt x="185" y="144"/>
                      <a:pt x="185" y="135"/>
                    </a:cubicBezTo>
                    <a:cubicBezTo>
                      <a:pt x="186" y="129"/>
                      <a:pt x="178" y="128"/>
                      <a:pt x="175" y="132"/>
                    </a:cubicBezTo>
                    <a:cubicBezTo>
                      <a:pt x="168" y="141"/>
                      <a:pt x="163" y="151"/>
                      <a:pt x="158" y="160"/>
                    </a:cubicBezTo>
                    <a:cubicBezTo>
                      <a:pt x="159" y="154"/>
                      <a:pt x="159" y="148"/>
                      <a:pt x="158" y="142"/>
                    </a:cubicBezTo>
                    <a:cubicBezTo>
                      <a:pt x="157" y="138"/>
                      <a:pt x="151" y="135"/>
                      <a:pt x="148" y="140"/>
                    </a:cubicBezTo>
                    <a:cubicBezTo>
                      <a:pt x="143" y="152"/>
                      <a:pt x="125" y="181"/>
                      <a:pt x="136" y="193"/>
                    </a:cubicBezTo>
                    <a:cubicBezTo>
                      <a:pt x="138" y="196"/>
                      <a:pt x="142" y="193"/>
                      <a:pt x="141" y="190"/>
                    </a:cubicBezTo>
                    <a:cubicBezTo>
                      <a:pt x="140" y="182"/>
                      <a:pt x="143" y="173"/>
                      <a:pt x="147" y="165"/>
                    </a:cubicBezTo>
                    <a:cubicBezTo>
                      <a:pt x="146" y="172"/>
                      <a:pt x="144" y="180"/>
                      <a:pt x="143" y="187"/>
                    </a:cubicBezTo>
                    <a:cubicBezTo>
                      <a:pt x="141" y="194"/>
                      <a:pt x="149" y="197"/>
                      <a:pt x="153" y="191"/>
                    </a:cubicBezTo>
                    <a:cubicBezTo>
                      <a:pt x="160" y="181"/>
                      <a:pt x="166" y="171"/>
                      <a:pt x="172" y="160"/>
                    </a:cubicBezTo>
                    <a:cubicBezTo>
                      <a:pt x="170" y="169"/>
                      <a:pt x="167" y="178"/>
                      <a:pt x="165" y="187"/>
                    </a:cubicBezTo>
                    <a:cubicBezTo>
                      <a:pt x="163" y="192"/>
                      <a:pt x="170" y="196"/>
                      <a:pt x="174" y="193"/>
                    </a:cubicBezTo>
                    <a:cubicBezTo>
                      <a:pt x="184" y="182"/>
                      <a:pt x="191" y="169"/>
                      <a:pt x="197" y="156"/>
                    </a:cubicBezTo>
                    <a:cubicBezTo>
                      <a:pt x="195" y="168"/>
                      <a:pt x="191" y="180"/>
                      <a:pt x="186" y="192"/>
                    </a:cubicBezTo>
                    <a:cubicBezTo>
                      <a:pt x="184" y="197"/>
                      <a:pt x="190" y="200"/>
                      <a:pt x="194" y="198"/>
                    </a:cubicBezTo>
                    <a:cubicBezTo>
                      <a:pt x="174" y="226"/>
                      <a:pt x="143" y="247"/>
                      <a:pt x="113" y="255"/>
                    </a:cubicBezTo>
                    <a:cubicBezTo>
                      <a:pt x="50" y="272"/>
                      <a:pt x="19" y="203"/>
                      <a:pt x="13" y="153"/>
                    </a:cubicBezTo>
                    <a:cubicBezTo>
                      <a:pt x="10" y="132"/>
                      <a:pt x="12" y="110"/>
                      <a:pt x="17" y="89"/>
                    </a:cubicBezTo>
                    <a:cubicBezTo>
                      <a:pt x="27" y="47"/>
                      <a:pt x="58" y="58"/>
                      <a:pt x="89" y="60"/>
                    </a:cubicBezTo>
                    <a:cubicBezTo>
                      <a:pt x="90" y="69"/>
                      <a:pt x="93" y="77"/>
                      <a:pt x="96" y="84"/>
                    </a:cubicBezTo>
                    <a:cubicBezTo>
                      <a:pt x="94" y="83"/>
                      <a:pt x="91" y="81"/>
                      <a:pt x="88" y="79"/>
                    </a:cubicBezTo>
                    <a:cubicBezTo>
                      <a:pt x="84" y="75"/>
                      <a:pt x="78" y="80"/>
                      <a:pt x="81" y="84"/>
                    </a:cubicBezTo>
                    <a:cubicBezTo>
                      <a:pt x="95" y="102"/>
                      <a:pt x="121" y="102"/>
                      <a:pt x="133" y="82"/>
                    </a:cubicBezTo>
                    <a:cubicBezTo>
                      <a:pt x="135" y="77"/>
                      <a:pt x="129" y="72"/>
                      <a:pt x="125" y="76"/>
                    </a:cubicBezTo>
                    <a:cubicBezTo>
                      <a:pt x="120" y="81"/>
                      <a:pt x="115" y="84"/>
                      <a:pt x="110" y="85"/>
                    </a:cubicBezTo>
                    <a:cubicBezTo>
                      <a:pt x="110" y="85"/>
                      <a:pt x="110" y="85"/>
                      <a:pt x="110" y="85"/>
                    </a:cubicBezTo>
                    <a:cubicBezTo>
                      <a:pt x="108" y="79"/>
                      <a:pt x="106" y="74"/>
                      <a:pt x="106" y="68"/>
                    </a:cubicBezTo>
                    <a:cubicBezTo>
                      <a:pt x="152" y="65"/>
                      <a:pt x="211" y="61"/>
                      <a:pt x="218" y="121"/>
                    </a:cubicBezTo>
                    <a:cubicBezTo>
                      <a:pt x="220" y="142"/>
                      <a:pt x="215" y="163"/>
                      <a:pt x="205" y="18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1" name="Freeform 477"/>
              <p:cNvSpPr>
                <a:spLocks noEditPoints="1"/>
              </p:cNvSpPr>
              <p:nvPr/>
            </p:nvSpPr>
            <p:spPr bwMode="auto">
              <a:xfrm>
                <a:off x="5792" y="1149"/>
                <a:ext cx="220" cy="163"/>
              </a:xfrm>
              <a:custGeom>
                <a:avLst/>
                <a:gdLst>
                  <a:gd name="T0" fmla="*/ 107 w 109"/>
                  <a:gd name="T1" fmla="*/ 43 h 81"/>
                  <a:gd name="T2" fmla="*/ 93 w 109"/>
                  <a:gd name="T3" fmla="*/ 35 h 81"/>
                  <a:gd name="T4" fmla="*/ 94 w 109"/>
                  <a:gd name="T5" fmla="*/ 31 h 81"/>
                  <a:gd name="T6" fmla="*/ 40 w 109"/>
                  <a:gd name="T7" fmla="*/ 14 h 81"/>
                  <a:gd name="T8" fmla="*/ 6 w 109"/>
                  <a:gd name="T9" fmla="*/ 72 h 81"/>
                  <a:gd name="T10" fmla="*/ 3 w 109"/>
                  <a:gd name="T11" fmla="*/ 74 h 81"/>
                  <a:gd name="T12" fmla="*/ 6 w 109"/>
                  <a:gd name="T13" fmla="*/ 80 h 81"/>
                  <a:gd name="T14" fmla="*/ 56 w 109"/>
                  <a:gd name="T15" fmla="*/ 66 h 81"/>
                  <a:gd name="T16" fmla="*/ 89 w 109"/>
                  <a:gd name="T17" fmla="*/ 43 h 81"/>
                  <a:gd name="T18" fmla="*/ 104 w 109"/>
                  <a:gd name="T19" fmla="*/ 48 h 81"/>
                  <a:gd name="T20" fmla="*/ 107 w 109"/>
                  <a:gd name="T21" fmla="*/ 43 h 81"/>
                  <a:gd name="T22" fmla="*/ 38 w 109"/>
                  <a:gd name="T23" fmla="*/ 56 h 81"/>
                  <a:gd name="T24" fmla="*/ 81 w 109"/>
                  <a:gd name="T25" fmla="*/ 42 h 81"/>
                  <a:gd name="T26" fmla="*/ 45 w 109"/>
                  <a:gd name="T27" fmla="*/ 58 h 81"/>
                  <a:gd name="T28" fmla="*/ 14 w 109"/>
                  <a:gd name="T29" fmla="*/ 67 h 81"/>
                  <a:gd name="T30" fmla="*/ 35 w 109"/>
                  <a:gd name="T31" fmla="*/ 31 h 81"/>
                  <a:gd name="T32" fmla="*/ 56 w 109"/>
                  <a:gd name="T33" fmla="*/ 15 h 81"/>
                  <a:gd name="T34" fmla="*/ 86 w 109"/>
                  <a:gd name="T35" fmla="*/ 34 h 81"/>
                  <a:gd name="T36" fmla="*/ 35 w 109"/>
                  <a:gd name="T37" fmla="*/ 54 h 81"/>
                  <a:gd name="T38" fmla="*/ 38 w 109"/>
                  <a:gd name="T39" fmla="*/ 5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81">
                    <a:moveTo>
                      <a:pt x="107" y="43"/>
                    </a:moveTo>
                    <a:cubicBezTo>
                      <a:pt x="103" y="40"/>
                      <a:pt x="98" y="37"/>
                      <a:pt x="93" y="35"/>
                    </a:cubicBezTo>
                    <a:cubicBezTo>
                      <a:pt x="94" y="34"/>
                      <a:pt x="95" y="33"/>
                      <a:pt x="94" y="31"/>
                    </a:cubicBezTo>
                    <a:cubicBezTo>
                      <a:pt x="82" y="10"/>
                      <a:pt x="61" y="0"/>
                      <a:pt x="40" y="14"/>
                    </a:cubicBezTo>
                    <a:cubicBezTo>
                      <a:pt x="22" y="26"/>
                      <a:pt x="11" y="51"/>
                      <a:pt x="6" y="72"/>
                    </a:cubicBezTo>
                    <a:cubicBezTo>
                      <a:pt x="5" y="72"/>
                      <a:pt x="4" y="73"/>
                      <a:pt x="3" y="74"/>
                    </a:cubicBezTo>
                    <a:cubicBezTo>
                      <a:pt x="0" y="77"/>
                      <a:pt x="3" y="81"/>
                      <a:pt x="6" y="80"/>
                    </a:cubicBezTo>
                    <a:cubicBezTo>
                      <a:pt x="22" y="78"/>
                      <a:pt x="40" y="71"/>
                      <a:pt x="56" y="66"/>
                    </a:cubicBezTo>
                    <a:cubicBezTo>
                      <a:pt x="70" y="62"/>
                      <a:pt x="80" y="54"/>
                      <a:pt x="89" y="43"/>
                    </a:cubicBezTo>
                    <a:cubicBezTo>
                      <a:pt x="94" y="44"/>
                      <a:pt x="99" y="46"/>
                      <a:pt x="104" y="48"/>
                    </a:cubicBezTo>
                    <a:cubicBezTo>
                      <a:pt x="107" y="49"/>
                      <a:pt x="109" y="45"/>
                      <a:pt x="107" y="43"/>
                    </a:cubicBezTo>
                    <a:close/>
                    <a:moveTo>
                      <a:pt x="38" y="56"/>
                    </a:moveTo>
                    <a:cubicBezTo>
                      <a:pt x="51" y="43"/>
                      <a:pt x="65" y="40"/>
                      <a:pt x="81" y="42"/>
                    </a:cubicBezTo>
                    <a:cubicBezTo>
                      <a:pt x="69" y="49"/>
                      <a:pt x="58" y="54"/>
                      <a:pt x="45" y="58"/>
                    </a:cubicBezTo>
                    <a:cubicBezTo>
                      <a:pt x="35" y="61"/>
                      <a:pt x="24" y="63"/>
                      <a:pt x="14" y="67"/>
                    </a:cubicBezTo>
                    <a:cubicBezTo>
                      <a:pt x="19" y="54"/>
                      <a:pt x="27" y="42"/>
                      <a:pt x="35" y="31"/>
                    </a:cubicBezTo>
                    <a:cubicBezTo>
                      <a:pt x="41" y="24"/>
                      <a:pt x="47" y="17"/>
                      <a:pt x="56" y="15"/>
                    </a:cubicBezTo>
                    <a:cubicBezTo>
                      <a:pt x="70" y="11"/>
                      <a:pt x="79" y="24"/>
                      <a:pt x="86" y="34"/>
                    </a:cubicBezTo>
                    <a:cubicBezTo>
                      <a:pt x="67" y="30"/>
                      <a:pt x="44" y="37"/>
                      <a:pt x="35" y="54"/>
                    </a:cubicBezTo>
                    <a:cubicBezTo>
                      <a:pt x="34" y="56"/>
                      <a:pt x="37" y="58"/>
                      <a:pt x="38"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2" name="Freeform 478"/>
              <p:cNvSpPr>
                <a:spLocks noEditPoints="1"/>
              </p:cNvSpPr>
              <p:nvPr/>
            </p:nvSpPr>
            <p:spPr bwMode="auto">
              <a:xfrm>
                <a:off x="4616" y="854"/>
                <a:ext cx="702" cy="755"/>
              </a:xfrm>
              <a:custGeom>
                <a:avLst/>
                <a:gdLst>
                  <a:gd name="T0" fmla="*/ 255 w 348"/>
                  <a:gd name="T1" fmla="*/ 92 h 374"/>
                  <a:gd name="T2" fmla="*/ 286 w 348"/>
                  <a:gd name="T3" fmla="*/ 49 h 374"/>
                  <a:gd name="T4" fmla="*/ 68 w 348"/>
                  <a:gd name="T5" fmla="*/ 47 h 374"/>
                  <a:gd name="T6" fmla="*/ 6 w 348"/>
                  <a:gd name="T7" fmla="*/ 110 h 374"/>
                  <a:gd name="T8" fmla="*/ 94 w 348"/>
                  <a:gd name="T9" fmla="*/ 255 h 374"/>
                  <a:gd name="T10" fmla="*/ 68 w 348"/>
                  <a:gd name="T11" fmla="*/ 61 h 374"/>
                  <a:gd name="T12" fmla="*/ 124 w 348"/>
                  <a:gd name="T13" fmla="*/ 105 h 374"/>
                  <a:gd name="T14" fmla="*/ 93 w 348"/>
                  <a:gd name="T15" fmla="*/ 106 h 374"/>
                  <a:gd name="T16" fmla="*/ 73 w 348"/>
                  <a:gd name="T17" fmla="*/ 112 h 374"/>
                  <a:gd name="T18" fmla="*/ 90 w 348"/>
                  <a:gd name="T19" fmla="*/ 226 h 374"/>
                  <a:gd name="T20" fmla="*/ 240 w 348"/>
                  <a:gd name="T21" fmla="*/ 337 h 374"/>
                  <a:gd name="T22" fmla="*/ 345 w 348"/>
                  <a:gd name="T23" fmla="*/ 257 h 374"/>
                  <a:gd name="T24" fmla="*/ 134 w 348"/>
                  <a:gd name="T25" fmla="*/ 82 h 374"/>
                  <a:gd name="T26" fmla="*/ 84 w 348"/>
                  <a:gd name="T27" fmla="*/ 49 h 374"/>
                  <a:gd name="T28" fmla="*/ 234 w 348"/>
                  <a:gd name="T29" fmla="*/ 13 h 374"/>
                  <a:gd name="T30" fmla="*/ 193 w 348"/>
                  <a:gd name="T31" fmla="*/ 108 h 374"/>
                  <a:gd name="T32" fmla="*/ 134 w 348"/>
                  <a:gd name="T33" fmla="*/ 82 h 374"/>
                  <a:gd name="T34" fmla="*/ 110 w 348"/>
                  <a:gd name="T35" fmla="*/ 259 h 374"/>
                  <a:gd name="T36" fmla="*/ 115 w 348"/>
                  <a:gd name="T37" fmla="*/ 237 h 374"/>
                  <a:gd name="T38" fmla="*/ 137 w 348"/>
                  <a:gd name="T39" fmla="*/ 315 h 374"/>
                  <a:gd name="T40" fmla="*/ 132 w 348"/>
                  <a:gd name="T41" fmla="*/ 289 h 374"/>
                  <a:gd name="T42" fmla="*/ 146 w 348"/>
                  <a:gd name="T43" fmla="*/ 320 h 374"/>
                  <a:gd name="T44" fmla="*/ 161 w 348"/>
                  <a:gd name="T45" fmla="*/ 334 h 374"/>
                  <a:gd name="T46" fmla="*/ 174 w 348"/>
                  <a:gd name="T47" fmla="*/ 345 h 374"/>
                  <a:gd name="T48" fmla="*/ 174 w 348"/>
                  <a:gd name="T49" fmla="*/ 347 h 374"/>
                  <a:gd name="T50" fmla="*/ 291 w 348"/>
                  <a:gd name="T51" fmla="*/ 301 h 374"/>
                  <a:gd name="T52" fmla="*/ 180 w 348"/>
                  <a:gd name="T53" fmla="*/ 347 h 374"/>
                  <a:gd name="T54" fmla="*/ 180 w 348"/>
                  <a:gd name="T55" fmla="*/ 341 h 374"/>
                  <a:gd name="T56" fmla="*/ 185 w 348"/>
                  <a:gd name="T57" fmla="*/ 332 h 374"/>
                  <a:gd name="T58" fmla="*/ 178 w 348"/>
                  <a:gd name="T59" fmla="*/ 332 h 374"/>
                  <a:gd name="T60" fmla="*/ 158 w 348"/>
                  <a:gd name="T61" fmla="*/ 303 h 374"/>
                  <a:gd name="T62" fmla="*/ 139 w 348"/>
                  <a:gd name="T63" fmla="*/ 250 h 374"/>
                  <a:gd name="T64" fmla="*/ 127 w 348"/>
                  <a:gd name="T65" fmla="*/ 260 h 374"/>
                  <a:gd name="T66" fmla="*/ 110 w 348"/>
                  <a:gd name="T67" fmla="*/ 210 h 374"/>
                  <a:gd name="T68" fmla="*/ 94 w 348"/>
                  <a:gd name="T69" fmla="*/ 154 h 374"/>
                  <a:gd name="T70" fmla="*/ 90 w 348"/>
                  <a:gd name="T71" fmla="*/ 195 h 374"/>
                  <a:gd name="T72" fmla="*/ 103 w 348"/>
                  <a:gd name="T73" fmla="*/ 138 h 374"/>
                  <a:gd name="T74" fmla="*/ 189 w 348"/>
                  <a:gd name="T75" fmla="*/ 328 h 374"/>
                  <a:gd name="T76" fmla="*/ 291 w 348"/>
                  <a:gd name="T77" fmla="*/ 301 h 374"/>
                  <a:gd name="T78" fmla="*/ 324 w 348"/>
                  <a:gd name="T79" fmla="*/ 259 h 374"/>
                  <a:gd name="T80" fmla="*/ 314 w 348"/>
                  <a:gd name="T81" fmla="*/ 268 h 374"/>
                  <a:gd name="T82" fmla="*/ 201 w 348"/>
                  <a:gd name="T83" fmla="*/ 315 h 374"/>
                  <a:gd name="T84" fmla="*/ 109 w 348"/>
                  <a:gd name="T85" fmla="*/ 137 h 374"/>
                  <a:gd name="T86" fmla="*/ 113 w 348"/>
                  <a:gd name="T87" fmla="*/ 138 h 374"/>
                  <a:gd name="T88" fmla="*/ 247 w 348"/>
                  <a:gd name="T89" fmla="*/ 96 h 374"/>
                  <a:gd name="T90" fmla="*/ 312 w 348"/>
                  <a:gd name="T91" fmla="*/ 219 h 374"/>
                  <a:gd name="T92" fmla="*/ 330 w 348"/>
                  <a:gd name="T93" fmla="*/ 256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8" h="374">
                    <a:moveTo>
                      <a:pt x="346" y="249"/>
                    </a:moveTo>
                    <a:cubicBezTo>
                      <a:pt x="311" y="200"/>
                      <a:pt x="284" y="145"/>
                      <a:pt x="255" y="92"/>
                    </a:cubicBezTo>
                    <a:cubicBezTo>
                      <a:pt x="255" y="92"/>
                      <a:pt x="255" y="92"/>
                      <a:pt x="255" y="92"/>
                    </a:cubicBezTo>
                    <a:cubicBezTo>
                      <a:pt x="271" y="81"/>
                      <a:pt x="284" y="68"/>
                      <a:pt x="286" y="49"/>
                    </a:cubicBezTo>
                    <a:cubicBezTo>
                      <a:pt x="289" y="14"/>
                      <a:pt x="242" y="0"/>
                      <a:pt x="216" y="2"/>
                    </a:cubicBezTo>
                    <a:cubicBezTo>
                      <a:pt x="166" y="5"/>
                      <a:pt x="114" y="28"/>
                      <a:pt x="68" y="47"/>
                    </a:cubicBezTo>
                    <a:cubicBezTo>
                      <a:pt x="66" y="47"/>
                      <a:pt x="66" y="48"/>
                      <a:pt x="65" y="49"/>
                    </a:cubicBezTo>
                    <a:cubicBezTo>
                      <a:pt x="34" y="53"/>
                      <a:pt x="0" y="76"/>
                      <a:pt x="6" y="110"/>
                    </a:cubicBezTo>
                    <a:cubicBezTo>
                      <a:pt x="15" y="166"/>
                      <a:pt x="84" y="197"/>
                      <a:pt x="83" y="255"/>
                    </a:cubicBezTo>
                    <a:cubicBezTo>
                      <a:pt x="83" y="262"/>
                      <a:pt x="94" y="262"/>
                      <a:pt x="94" y="255"/>
                    </a:cubicBezTo>
                    <a:cubicBezTo>
                      <a:pt x="94" y="206"/>
                      <a:pt x="48" y="170"/>
                      <a:pt x="25" y="132"/>
                    </a:cubicBezTo>
                    <a:cubicBezTo>
                      <a:pt x="4" y="96"/>
                      <a:pt x="30" y="63"/>
                      <a:pt x="68" y="61"/>
                    </a:cubicBezTo>
                    <a:cubicBezTo>
                      <a:pt x="85" y="60"/>
                      <a:pt x="102" y="64"/>
                      <a:pt x="115" y="75"/>
                    </a:cubicBezTo>
                    <a:cubicBezTo>
                      <a:pt x="125" y="83"/>
                      <a:pt x="126" y="94"/>
                      <a:pt x="124" y="105"/>
                    </a:cubicBezTo>
                    <a:cubicBezTo>
                      <a:pt x="120" y="120"/>
                      <a:pt x="112" y="127"/>
                      <a:pt x="99" y="127"/>
                    </a:cubicBezTo>
                    <a:cubicBezTo>
                      <a:pt x="85" y="127"/>
                      <a:pt x="83" y="119"/>
                      <a:pt x="93" y="106"/>
                    </a:cubicBezTo>
                    <a:cubicBezTo>
                      <a:pt x="98" y="102"/>
                      <a:pt x="94" y="95"/>
                      <a:pt x="88" y="98"/>
                    </a:cubicBezTo>
                    <a:cubicBezTo>
                      <a:pt x="79" y="102"/>
                      <a:pt x="75" y="107"/>
                      <a:pt x="73" y="112"/>
                    </a:cubicBezTo>
                    <a:cubicBezTo>
                      <a:pt x="72" y="111"/>
                      <a:pt x="69" y="112"/>
                      <a:pt x="69" y="114"/>
                    </a:cubicBezTo>
                    <a:cubicBezTo>
                      <a:pt x="66" y="150"/>
                      <a:pt x="79" y="191"/>
                      <a:pt x="90" y="226"/>
                    </a:cubicBezTo>
                    <a:cubicBezTo>
                      <a:pt x="102" y="266"/>
                      <a:pt x="116" y="311"/>
                      <a:pt x="143" y="344"/>
                    </a:cubicBezTo>
                    <a:cubicBezTo>
                      <a:pt x="168" y="374"/>
                      <a:pt x="212" y="350"/>
                      <a:pt x="240" y="337"/>
                    </a:cubicBezTo>
                    <a:cubicBezTo>
                      <a:pt x="281" y="318"/>
                      <a:pt x="315" y="310"/>
                      <a:pt x="334" y="267"/>
                    </a:cubicBezTo>
                    <a:cubicBezTo>
                      <a:pt x="338" y="264"/>
                      <a:pt x="342" y="260"/>
                      <a:pt x="345" y="257"/>
                    </a:cubicBezTo>
                    <a:cubicBezTo>
                      <a:pt x="347" y="255"/>
                      <a:pt x="348" y="252"/>
                      <a:pt x="346" y="249"/>
                    </a:cubicBezTo>
                    <a:close/>
                    <a:moveTo>
                      <a:pt x="134" y="82"/>
                    </a:moveTo>
                    <a:cubicBezTo>
                      <a:pt x="128" y="63"/>
                      <a:pt x="106" y="54"/>
                      <a:pt x="89" y="50"/>
                    </a:cubicBezTo>
                    <a:cubicBezTo>
                      <a:pt x="87" y="50"/>
                      <a:pt x="85" y="50"/>
                      <a:pt x="84" y="49"/>
                    </a:cubicBezTo>
                    <a:cubicBezTo>
                      <a:pt x="114" y="39"/>
                      <a:pt x="143" y="29"/>
                      <a:pt x="174" y="21"/>
                    </a:cubicBezTo>
                    <a:cubicBezTo>
                      <a:pt x="194" y="16"/>
                      <a:pt x="214" y="13"/>
                      <a:pt x="234" y="13"/>
                    </a:cubicBezTo>
                    <a:cubicBezTo>
                      <a:pt x="253" y="13"/>
                      <a:pt x="278" y="34"/>
                      <a:pt x="273" y="55"/>
                    </a:cubicBezTo>
                    <a:cubicBezTo>
                      <a:pt x="267" y="83"/>
                      <a:pt x="216" y="100"/>
                      <a:pt x="193" y="108"/>
                    </a:cubicBezTo>
                    <a:cubicBezTo>
                      <a:pt x="170" y="117"/>
                      <a:pt x="147" y="124"/>
                      <a:pt x="123" y="130"/>
                    </a:cubicBezTo>
                    <a:cubicBezTo>
                      <a:pt x="136" y="119"/>
                      <a:pt x="139" y="97"/>
                      <a:pt x="134" y="82"/>
                    </a:cubicBezTo>
                    <a:close/>
                    <a:moveTo>
                      <a:pt x="121" y="284"/>
                    </a:moveTo>
                    <a:cubicBezTo>
                      <a:pt x="117" y="276"/>
                      <a:pt x="114" y="268"/>
                      <a:pt x="110" y="259"/>
                    </a:cubicBezTo>
                    <a:cubicBezTo>
                      <a:pt x="111" y="258"/>
                      <a:pt x="112" y="258"/>
                      <a:pt x="112" y="256"/>
                    </a:cubicBezTo>
                    <a:cubicBezTo>
                      <a:pt x="113" y="250"/>
                      <a:pt x="114" y="244"/>
                      <a:pt x="115" y="237"/>
                    </a:cubicBezTo>
                    <a:cubicBezTo>
                      <a:pt x="117" y="253"/>
                      <a:pt x="118" y="269"/>
                      <a:pt x="121" y="284"/>
                    </a:cubicBezTo>
                    <a:close/>
                    <a:moveTo>
                      <a:pt x="137" y="315"/>
                    </a:moveTo>
                    <a:cubicBezTo>
                      <a:pt x="133" y="308"/>
                      <a:pt x="129" y="301"/>
                      <a:pt x="126" y="294"/>
                    </a:cubicBezTo>
                    <a:cubicBezTo>
                      <a:pt x="128" y="294"/>
                      <a:pt x="132" y="292"/>
                      <a:pt x="132" y="289"/>
                    </a:cubicBezTo>
                    <a:cubicBezTo>
                      <a:pt x="133" y="283"/>
                      <a:pt x="134" y="277"/>
                      <a:pt x="135" y="271"/>
                    </a:cubicBezTo>
                    <a:cubicBezTo>
                      <a:pt x="140" y="287"/>
                      <a:pt x="142" y="303"/>
                      <a:pt x="146" y="320"/>
                    </a:cubicBezTo>
                    <a:cubicBezTo>
                      <a:pt x="147" y="323"/>
                      <a:pt x="153" y="324"/>
                      <a:pt x="155" y="322"/>
                    </a:cubicBezTo>
                    <a:cubicBezTo>
                      <a:pt x="157" y="326"/>
                      <a:pt x="159" y="330"/>
                      <a:pt x="161" y="334"/>
                    </a:cubicBezTo>
                    <a:cubicBezTo>
                      <a:pt x="163" y="340"/>
                      <a:pt x="171" y="339"/>
                      <a:pt x="171" y="333"/>
                    </a:cubicBezTo>
                    <a:cubicBezTo>
                      <a:pt x="171" y="337"/>
                      <a:pt x="172" y="341"/>
                      <a:pt x="174" y="345"/>
                    </a:cubicBezTo>
                    <a:cubicBezTo>
                      <a:pt x="175" y="346"/>
                      <a:pt x="176" y="347"/>
                      <a:pt x="177" y="347"/>
                    </a:cubicBezTo>
                    <a:cubicBezTo>
                      <a:pt x="176" y="347"/>
                      <a:pt x="175" y="347"/>
                      <a:pt x="174" y="347"/>
                    </a:cubicBezTo>
                    <a:cubicBezTo>
                      <a:pt x="156" y="349"/>
                      <a:pt x="145" y="328"/>
                      <a:pt x="137" y="315"/>
                    </a:cubicBezTo>
                    <a:close/>
                    <a:moveTo>
                      <a:pt x="291" y="301"/>
                    </a:moveTo>
                    <a:cubicBezTo>
                      <a:pt x="275" y="310"/>
                      <a:pt x="257" y="315"/>
                      <a:pt x="241" y="323"/>
                    </a:cubicBezTo>
                    <a:cubicBezTo>
                      <a:pt x="222" y="333"/>
                      <a:pt x="202" y="343"/>
                      <a:pt x="180" y="347"/>
                    </a:cubicBezTo>
                    <a:cubicBezTo>
                      <a:pt x="181" y="346"/>
                      <a:pt x="182" y="345"/>
                      <a:pt x="183" y="344"/>
                    </a:cubicBezTo>
                    <a:cubicBezTo>
                      <a:pt x="180" y="341"/>
                      <a:pt x="180" y="341"/>
                      <a:pt x="180" y="341"/>
                    </a:cubicBezTo>
                    <a:cubicBezTo>
                      <a:pt x="184" y="346"/>
                      <a:pt x="191" y="339"/>
                      <a:pt x="186" y="334"/>
                    </a:cubicBezTo>
                    <a:cubicBezTo>
                      <a:pt x="186" y="334"/>
                      <a:pt x="185" y="333"/>
                      <a:pt x="185" y="332"/>
                    </a:cubicBezTo>
                    <a:cubicBezTo>
                      <a:pt x="183" y="331"/>
                      <a:pt x="181" y="330"/>
                      <a:pt x="179" y="331"/>
                    </a:cubicBezTo>
                    <a:cubicBezTo>
                      <a:pt x="179" y="332"/>
                      <a:pt x="179" y="332"/>
                      <a:pt x="178" y="332"/>
                    </a:cubicBezTo>
                    <a:cubicBezTo>
                      <a:pt x="176" y="327"/>
                      <a:pt x="172" y="323"/>
                      <a:pt x="168" y="323"/>
                    </a:cubicBezTo>
                    <a:cubicBezTo>
                      <a:pt x="165" y="316"/>
                      <a:pt x="162" y="310"/>
                      <a:pt x="158" y="303"/>
                    </a:cubicBezTo>
                    <a:cubicBezTo>
                      <a:pt x="157" y="301"/>
                      <a:pt x="155" y="300"/>
                      <a:pt x="153" y="301"/>
                    </a:cubicBezTo>
                    <a:cubicBezTo>
                      <a:pt x="149" y="284"/>
                      <a:pt x="146" y="266"/>
                      <a:pt x="139" y="250"/>
                    </a:cubicBezTo>
                    <a:cubicBezTo>
                      <a:pt x="137" y="246"/>
                      <a:pt x="130" y="247"/>
                      <a:pt x="130" y="251"/>
                    </a:cubicBezTo>
                    <a:cubicBezTo>
                      <a:pt x="129" y="254"/>
                      <a:pt x="128" y="257"/>
                      <a:pt x="127" y="260"/>
                    </a:cubicBezTo>
                    <a:cubicBezTo>
                      <a:pt x="125" y="243"/>
                      <a:pt x="124" y="226"/>
                      <a:pt x="120" y="210"/>
                    </a:cubicBezTo>
                    <a:cubicBezTo>
                      <a:pt x="118" y="205"/>
                      <a:pt x="112" y="205"/>
                      <a:pt x="110" y="210"/>
                    </a:cubicBezTo>
                    <a:cubicBezTo>
                      <a:pt x="109" y="216"/>
                      <a:pt x="108" y="222"/>
                      <a:pt x="107" y="228"/>
                    </a:cubicBezTo>
                    <a:cubicBezTo>
                      <a:pt x="102" y="203"/>
                      <a:pt x="100" y="179"/>
                      <a:pt x="94" y="154"/>
                    </a:cubicBezTo>
                    <a:cubicBezTo>
                      <a:pt x="94" y="150"/>
                      <a:pt x="87" y="151"/>
                      <a:pt x="87" y="155"/>
                    </a:cubicBezTo>
                    <a:cubicBezTo>
                      <a:pt x="87" y="168"/>
                      <a:pt x="89" y="182"/>
                      <a:pt x="90" y="195"/>
                    </a:cubicBezTo>
                    <a:cubicBezTo>
                      <a:pt x="83" y="172"/>
                      <a:pt x="79" y="148"/>
                      <a:pt x="75" y="126"/>
                    </a:cubicBezTo>
                    <a:cubicBezTo>
                      <a:pt x="80" y="133"/>
                      <a:pt x="91" y="139"/>
                      <a:pt x="103" y="138"/>
                    </a:cubicBezTo>
                    <a:cubicBezTo>
                      <a:pt x="109" y="208"/>
                      <a:pt x="151" y="266"/>
                      <a:pt x="183" y="326"/>
                    </a:cubicBezTo>
                    <a:cubicBezTo>
                      <a:pt x="185" y="328"/>
                      <a:pt x="187" y="329"/>
                      <a:pt x="189" y="328"/>
                    </a:cubicBezTo>
                    <a:cubicBezTo>
                      <a:pt x="230" y="317"/>
                      <a:pt x="274" y="306"/>
                      <a:pt x="310" y="284"/>
                    </a:cubicBezTo>
                    <a:cubicBezTo>
                      <a:pt x="305" y="290"/>
                      <a:pt x="299" y="296"/>
                      <a:pt x="291" y="301"/>
                    </a:cubicBezTo>
                    <a:close/>
                    <a:moveTo>
                      <a:pt x="330" y="256"/>
                    </a:moveTo>
                    <a:cubicBezTo>
                      <a:pt x="327" y="256"/>
                      <a:pt x="325" y="256"/>
                      <a:pt x="324" y="259"/>
                    </a:cubicBezTo>
                    <a:cubicBezTo>
                      <a:pt x="323" y="260"/>
                      <a:pt x="322" y="261"/>
                      <a:pt x="322" y="263"/>
                    </a:cubicBezTo>
                    <a:cubicBezTo>
                      <a:pt x="319" y="265"/>
                      <a:pt x="316" y="266"/>
                      <a:pt x="314" y="268"/>
                    </a:cubicBezTo>
                    <a:cubicBezTo>
                      <a:pt x="294" y="281"/>
                      <a:pt x="273" y="291"/>
                      <a:pt x="251" y="300"/>
                    </a:cubicBezTo>
                    <a:cubicBezTo>
                      <a:pt x="235" y="306"/>
                      <a:pt x="218" y="311"/>
                      <a:pt x="201" y="315"/>
                    </a:cubicBezTo>
                    <a:cubicBezTo>
                      <a:pt x="184" y="319"/>
                      <a:pt x="171" y="279"/>
                      <a:pt x="164" y="266"/>
                    </a:cubicBezTo>
                    <a:cubicBezTo>
                      <a:pt x="140" y="225"/>
                      <a:pt x="117" y="184"/>
                      <a:pt x="109" y="137"/>
                    </a:cubicBezTo>
                    <a:cubicBezTo>
                      <a:pt x="109" y="137"/>
                      <a:pt x="110" y="137"/>
                      <a:pt x="110" y="137"/>
                    </a:cubicBezTo>
                    <a:cubicBezTo>
                      <a:pt x="110" y="138"/>
                      <a:pt x="111" y="139"/>
                      <a:pt x="113" y="138"/>
                    </a:cubicBezTo>
                    <a:cubicBezTo>
                      <a:pt x="149" y="134"/>
                      <a:pt x="185" y="124"/>
                      <a:pt x="219" y="110"/>
                    </a:cubicBezTo>
                    <a:cubicBezTo>
                      <a:pt x="227" y="106"/>
                      <a:pt x="238" y="102"/>
                      <a:pt x="247" y="96"/>
                    </a:cubicBezTo>
                    <a:cubicBezTo>
                      <a:pt x="247" y="96"/>
                      <a:pt x="247" y="96"/>
                      <a:pt x="248" y="96"/>
                    </a:cubicBezTo>
                    <a:cubicBezTo>
                      <a:pt x="269" y="137"/>
                      <a:pt x="288" y="179"/>
                      <a:pt x="312" y="219"/>
                    </a:cubicBezTo>
                    <a:cubicBezTo>
                      <a:pt x="318" y="228"/>
                      <a:pt x="324" y="237"/>
                      <a:pt x="330" y="247"/>
                    </a:cubicBezTo>
                    <a:cubicBezTo>
                      <a:pt x="332" y="250"/>
                      <a:pt x="332" y="253"/>
                      <a:pt x="330" y="2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3" name="Freeform 479"/>
              <p:cNvSpPr/>
              <p:nvPr/>
            </p:nvSpPr>
            <p:spPr bwMode="auto">
              <a:xfrm>
                <a:off x="4893" y="1110"/>
                <a:ext cx="215" cy="75"/>
              </a:xfrm>
              <a:custGeom>
                <a:avLst/>
                <a:gdLst>
                  <a:gd name="T0" fmla="*/ 101 w 107"/>
                  <a:gd name="T1" fmla="*/ 1 h 37"/>
                  <a:gd name="T2" fmla="*/ 4 w 107"/>
                  <a:gd name="T3" fmla="*/ 30 h 37"/>
                  <a:gd name="T4" fmla="*/ 6 w 107"/>
                  <a:gd name="T5" fmla="*/ 36 h 37"/>
                  <a:gd name="T6" fmla="*/ 104 w 107"/>
                  <a:gd name="T7" fmla="*/ 7 h 37"/>
                  <a:gd name="T8" fmla="*/ 101 w 107"/>
                  <a:gd name="T9" fmla="*/ 1 h 37"/>
                </a:gdLst>
                <a:ahLst/>
                <a:cxnLst>
                  <a:cxn ang="0">
                    <a:pos x="T0" y="T1"/>
                  </a:cxn>
                  <a:cxn ang="0">
                    <a:pos x="T2" y="T3"/>
                  </a:cxn>
                  <a:cxn ang="0">
                    <a:pos x="T4" y="T5"/>
                  </a:cxn>
                  <a:cxn ang="0">
                    <a:pos x="T6" y="T7"/>
                  </a:cxn>
                  <a:cxn ang="0">
                    <a:pos x="T8" y="T9"/>
                  </a:cxn>
                </a:cxnLst>
                <a:rect l="0" t="0" r="r" b="b"/>
                <a:pathLst>
                  <a:path w="107" h="37">
                    <a:moveTo>
                      <a:pt x="101" y="1"/>
                    </a:moveTo>
                    <a:cubicBezTo>
                      <a:pt x="68" y="7"/>
                      <a:pt x="37" y="22"/>
                      <a:pt x="4" y="30"/>
                    </a:cubicBezTo>
                    <a:cubicBezTo>
                      <a:pt x="0" y="31"/>
                      <a:pt x="2" y="37"/>
                      <a:pt x="6" y="36"/>
                    </a:cubicBezTo>
                    <a:cubicBezTo>
                      <a:pt x="38" y="29"/>
                      <a:pt x="73" y="20"/>
                      <a:pt x="104" y="7"/>
                    </a:cubicBezTo>
                    <a:cubicBezTo>
                      <a:pt x="107" y="5"/>
                      <a:pt x="105" y="0"/>
                      <a:pt x="10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4" name="Freeform 480"/>
              <p:cNvSpPr/>
              <p:nvPr/>
            </p:nvSpPr>
            <p:spPr bwMode="auto">
              <a:xfrm>
                <a:off x="4905" y="1163"/>
                <a:ext cx="220" cy="95"/>
              </a:xfrm>
              <a:custGeom>
                <a:avLst/>
                <a:gdLst>
                  <a:gd name="T0" fmla="*/ 103 w 109"/>
                  <a:gd name="T1" fmla="*/ 0 h 47"/>
                  <a:gd name="T2" fmla="*/ 5 w 109"/>
                  <a:gd name="T3" fmla="*/ 37 h 47"/>
                  <a:gd name="T4" fmla="*/ 7 w 109"/>
                  <a:gd name="T5" fmla="*/ 45 h 47"/>
                  <a:gd name="T6" fmla="*/ 104 w 109"/>
                  <a:gd name="T7" fmla="*/ 9 h 47"/>
                  <a:gd name="T8" fmla="*/ 103 w 109"/>
                  <a:gd name="T9" fmla="*/ 0 h 47"/>
                </a:gdLst>
                <a:ahLst/>
                <a:cxnLst>
                  <a:cxn ang="0">
                    <a:pos x="T0" y="T1"/>
                  </a:cxn>
                  <a:cxn ang="0">
                    <a:pos x="T2" y="T3"/>
                  </a:cxn>
                  <a:cxn ang="0">
                    <a:pos x="T4" y="T5"/>
                  </a:cxn>
                  <a:cxn ang="0">
                    <a:pos x="T6" y="T7"/>
                  </a:cxn>
                  <a:cxn ang="0">
                    <a:pos x="T8" y="T9"/>
                  </a:cxn>
                </a:cxnLst>
                <a:rect l="0" t="0" r="r" b="b"/>
                <a:pathLst>
                  <a:path w="109" h="47">
                    <a:moveTo>
                      <a:pt x="103" y="0"/>
                    </a:moveTo>
                    <a:cubicBezTo>
                      <a:pt x="69" y="5"/>
                      <a:pt x="37" y="25"/>
                      <a:pt x="5" y="37"/>
                    </a:cubicBezTo>
                    <a:cubicBezTo>
                      <a:pt x="0" y="39"/>
                      <a:pt x="2" y="47"/>
                      <a:pt x="7" y="45"/>
                    </a:cubicBezTo>
                    <a:cubicBezTo>
                      <a:pt x="40" y="33"/>
                      <a:pt x="72" y="20"/>
                      <a:pt x="104" y="9"/>
                    </a:cubicBezTo>
                    <a:cubicBezTo>
                      <a:pt x="109" y="7"/>
                      <a:pt x="108" y="0"/>
                      <a:pt x="103"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5" name="Freeform 481"/>
              <p:cNvSpPr/>
              <p:nvPr/>
            </p:nvSpPr>
            <p:spPr bwMode="auto">
              <a:xfrm>
                <a:off x="4961" y="1219"/>
                <a:ext cx="210" cy="103"/>
              </a:xfrm>
              <a:custGeom>
                <a:avLst/>
                <a:gdLst>
                  <a:gd name="T0" fmla="*/ 95 w 104"/>
                  <a:gd name="T1" fmla="*/ 2 h 51"/>
                  <a:gd name="T2" fmla="*/ 40 w 104"/>
                  <a:gd name="T3" fmla="*/ 25 h 51"/>
                  <a:gd name="T4" fmla="*/ 2 w 104"/>
                  <a:gd name="T5" fmla="*/ 46 h 51"/>
                  <a:gd name="T6" fmla="*/ 7 w 104"/>
                  <a:gd name="T7" fmla="*/ 49 h 51"/>
                  <a:gd name="T8" fmla="*/ 48 w 104"/>
                  <a:gd name="T9" fmla="*/ 32 h 51"/>
                  <a:gd name="T10" fmla="*/ 99 w 104"/>
                  <a:gd name="T11" fmla="*/ 9 h 51"/>
                  <a:gd name="T12" fmla="*/ 95 w 104"/>
                  <a:gd name="T13" fmla="*/ 2 h 51"/>
                </a:gdLst>
                <a:ahLst/>
                <a:cxnLst>
                  <a:cxn ang="0">
                    <a:pos x="T0" y="T1"/>
                  </a:cxn>
                  <a:cxn ang="0">
                    <a:pos x="T2" y="T3"/>
                  </a:cxn>
                  <a:cxn ang="0">
                    <a:pos x="T4" y="T5"/>
                  </a:cxn>
                  <a:cxn ang="0">
                    <a:pos x="T6" y="T7"/>
                  </a:cxn>
                  <a:cxn ang="0">
                    <a:pos x="T8" y="T9"/>
                  </a:cxn>
                  <a:cxn ang="0">
                    <a:pos x="T10" y="T11"/>
                  </a:cxn>
                  <a:cxn ang="0">
                    <a:pos x="T12" y="T13"/>
                  </a:cxn>
                </a:cxnLst>
                <a:rect l="0" t="0" r="r" b="b"/>
                <a:pathLst>
                  <a:path w="104" h="51">
                    <a:moveTo>
                      <a:pt x="95" y="2"/>
                    </a:moveTo>
                    <a:cubicBezTo>
                      <a:pt x="77" y="10"/>
                      <a:pt x="58" y="17"/>
                      <a:pt x="40" y="25"/>
                    </a:cubicBezTo>
                    <a:cubicBezTo>
                      <a:pt x="28" y="30"/>
                      <a:pt x="10" y="34"/>
                      <a:pt x="2" y="46"/>
                    </a:cubicBezTo>
                    <a:cubicBezTo>
                      <a:pt x="0" y="48"/>
                      <a:pt x="4" y="51"/>
                      <a:pt x="7" y="49"/>
                    </a:cubicBezTo>
                    <a:cubicBezTo>
                      <a:pt x="17" y="41"/>
                      <a:pt x="36" y="37"/>
                      <a:pt x="48" y="32"/>
                    </a:cubicBezTo>
                    <a:cubicBezTo>
                      <a:pt x="65" y="25"/>
                      <a:pt x="83" y="19"/>
                      <a:pt x="99" y="9"/>
                    </a:cubicBezTo>
                    <a:cubicBezTo>
                      <a:pt x="104" y="6"/>
                      <a:pt x="100" y="0"/>
                      <a:pt x="9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6" name="Freeform 482"/>
              <p:cNvSpPr/>
              <p:nvPr/>
            </p:nvSpPr>
            <p:spPr bwMode="auto">
              <a:xfrm>
                <a:off x="4973" y="1296"/>
                <a:ext cx="214" cy="101"/>
              </a:xfrm>
              <a:custGeom>
                <a:avLst/>
                <a:gdLst>
                  <a:gd name="T0" fmla="*/ 96 w 106"/>
                  <a:gd name="T1" fmla="*/ 3 h 50"/>
                  <a:gd name="T2" fmla="*/ 5 w 106"/>
                  <a:gd name="T3" fmla="*/ 42 h 50"/>
                  <a:gd name="T4" fmla="*/ 7 w 106"/>
                  <a:gd name="T5" fmla="*/ 49 h 50"/>
                  <a:gd name="T6" fmla="*/ 101 w 106"/>
                  <a:gd name="T7" fmla="*/ 11 h 50"/>
                  <a:gd name="T8" fmla="*/ 96 w 106"/>
                  <a:gd name="T9" fmla="*/ 3 h 50"/>
                </a:gdLst>
                <a:ahLst/>
                <a:cxnLst>
                  <a:cxn ang="0">
                    <a:pos x="T0" y="T1"/>
                  </a:cxn>
                  <a:cxn ang="0">
                    <a:pos x="T2" y="T3"/>
                  </a:cxn>
                  <a:cxn ang="0">
                    <a:pos x="T4" y="T5"/>
                  </a:cxn>
                  <a:cxn ang="0">
                    <a:pos x="T6" y="T7"/>
                  </a:cxn>
                  <a:cxn ang="0">
                    <a:pos x="T8" y="T9"/>
                  </a:cxn>
                </a:cxnLst>
                <a:rect l="0" t="0" r="r" b="b"/>
                <a:pathLst>
                  <a:path w="106" h="50">
                    <a:moveTo>
                      <a:pt x="96" y="3"/>
                    </a:moveTo>
                    <a:cubicBezTo>
                      <a:pt x="65" y="16"/>
                      <a:pt x="37" y="32"/>
                      <a:pt x="5" y="42"/>
                    </a:cubicBezTo>
                    <a:cubicBezTo>
                      <a:pt x="0" y="43"/>
                      <a:pt x="2" y="50"/>
                      <a:pt x="7" y="49"/>
                    </a:cubicBezTo>
                    <a:cubicBezTo>
                      <a:pt x="40" y="43"/>
                      <a:pt x="72" y="27"/>
                      <a:pt x="101" y="11"/>
                    </a:cubicBezTo>
                    <a:cubicBezTo>
                      <a:pt x="106" y="8"/>
                      <a:pt x="102" y="0"/>
                      <a:pt x="96"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7" name="Freeform 483"/>
              <p:cNvSpPr/>
              <p:nvPr/>
            </p:nvSpPr>
            <p:spPr bwMode="auto">
              <a:xfrm>
                <a:off x="5018" y="1363"/>
                <a:ext cx="199" cy="104"/>
              </a:xfrm>
              <a:custGeom>
                <a:avLst/>
                <a:gdLst>
                  <a:gd name="T0" fmla="*/ 93 w 99"/>
                  <a:gd name="T1" fmla="*/ 1 h 52"/>
                  <a:gd name="T2" fmla="*/ 52 w 99"/>
                  <a:gd name="T3" fmla="*/ 19 h 52"/>
                  <a:gd name="T4" fmla="*/ 4 w 99"/>
                  <a:gd name="T5" fmla="*/ 43 h 52"/>
                  <a:gd name="T6" fmla="*/ 8 w 99"/>
                  <a:gd name="T7" fmla="*/ 50 h 52"/>
                  <a:gd name="T8" fmla="*/ 56 w 99"/>
                  <a:gd name="T9" fmla="*/ 27 h 52"/>
                  <a:gd name="T10" fmla="*/ 96 w 99"/>
                  <a:gd name="T11" fmla="*/ 9 h 52"/>
                  <a:gd name="T12" fmla="*/ 93 w 99"/>
                  <a:gd name="T13" fmla="*/ 1 h 52"/>
                </a:gdLst>
                <a:ahLst/>
                <a:cxnLst>
                  <a:cxn ang="0">
                    <a:pos x="T0" y="T1"/>
                  </a:cxn>
                  <a:cxn ang="0">
                    <a:pos x="T2" y="T3"/>
                  </a:cxn>
                  <a:cxn ang="0">
                    <a:pos x="T4" y="T5"/>
                  </a:cxn>
                  <a:cxn ang="0">
                    <a:pos x="T6" y="T7"/>
                  </a:cxn>
                  <a:cxn ang="0">
                    <a:pos x="T8" y="T9"/>
                  </a:cxn>
                  <a:cxn ang="0">
                    <a:pos x="T10" y="T11"/>
                  </a:cxn>
                  <a:cxn ang="0">
                    <a:pos x="T12" y="T13"/>
                  </a:cxn>
                </a:cxnLst>
                <a:rect l="0" t="0" r="r" b="b"/>
                <a:pathLst>
                  <a:path w="99" h="52">
                    <a:moveTo>
                      <a:pt x="93" y="1"/>
                    </a:moveTo>
                    <a:cubicBezTo>
                      <a:pt x="79" y="5"/>
                      <a:pt x="65" y="13"/>
                      <a:pt x="52" y="19"/>
                    </a:cubicBezTo>
                    <a:cubicBezTo>
                      <a:pt x="36" y="26"/>
                      <a:pt x="19" y="34"/>
                      <a:pt x="4" y="43"/>
                    </a:cubicBezTo>
                    <a:cubicBezTo>
                      <a:pt x="0" y="46"/>
                      <a:pt x="4" y="52"/>
                      <a:pt x="8" y="50"/>
                    </a:cubicBezTo>
                    <a:cubicBezTo>
                      <a:pt x="23" y="41"/>
                      <a:pt x="39" y="34"/>
                      <a:pt x="56" y="27"/>
                    </a:cubicBezTo>
                    <a:cubicBezTo>
                      <a:pt x="69" y="22"/>
                      <a:pt x="84" y="17"/>
                      <a:pt x="96" y="9"/>
                    </a:cubicBezTo>
                    <a:cubicBezTo>
                      <a:pt x="99" y="6"/>
                      <a:pt x="97" y="0"/>
                      <a:pt x="9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8" name="Freeform 484"/>
              <p:cNvSpPr>
                <a:spLocks noEditPoints="1"/>
              </p:cNvSpPr>
              <p:nvPr/>
            </p:nvSpPr>
            <p:spPr bwMode="auto">
              <a:xfrm>
                <a:off x="5244" y="1613"/>
                <a:ext cx="419" cy="365"/>
              </a:xfrm>
              <a:custGeom>
                <a:avLst/>
                <a:gdLst>
                  <a:gd name="T0" fmla="*/ 195 w 208"/>
                  <a:gd name="T1" fmla="*/ 35 h 181"/>
                  <a:gd name="T2" fmla="*/ 133 w 208"/>
                  <a:gd name="T3" fmla="*/ 32 h 181"/>
                  <a:gd name="T4" fmla="*/ 87 w 208"/>
                  <a:gd name="T5" fmla="*/ 27 h 181"/>
                  <a:gd name="T6" fmla="*/ 7 w 208"/>
                  <a:gd name="T7" fmla="*/ 86 h 181"/>
                  <a:gd name="T8" fmla="*/ 32 w 208"/>
                  <a:gd name="T9" fmla="*/ 126 h 181"/>
                  <a:gd name="T10" fmla="*/ 99 w 208"/>
                  <a:gd name="T11" fmla="*/ 153 h 181"/>
                  <a:gd name="T12" fmla="*/ 155 w 208"/>
                  <a:gd name="T13" fmla="*/ 175 h 181"/>
                  <a:gd name="T14" fmla="*/ 200 w 208"/>
                  <a:gd name="T15" fmla="*/ 118 h 181"/>
                  <a:gd name="T16" fmla="*/ 176 w 208"/>
                  <a:gd name="T17" fmla="*/ 35 h 181"/>
                  <a:gd name="T18" fmla="*/ 158 w 208"/>
                  <a:gd name="T19" fmla="*/ 69 h 181"/>
                  <a:gd name="T20" fmla="*/ 144 w 208"/>
                  <a:gd name="T21" fmla="*/ 38 h 181"/>
                  <a:gd name="T22" fmla="*/ 110 w 208"/>
                  <a:gd name="T23" fmla="*/ 127 h 181"/>
                  <a:gd name="T24" fmla="*/ 100 w 208"/>
                  <a:gd name="T25" fmla="*/ 127 h 181"/>
                  <a:gd name="T26" fmla="*/ 90 w 208"/>
                  <a:gd name="T27" fmla="*/ 80 h 181"/>
                  <a:gd name="T28" fmla="*/ 101 w 208"/>
                  <a:gd name="T29" fmla="*/ 72 h 181"/>
                  <a:gd name="T30" fmla="*/ 155 w 208"/>
                  <a:gd name="T31" fmla="*/ 85 h 181"/>
                  <a:gd name="T32" fmla="*/ 110 w 208"/>
                  <a:gd name="T33" fmla="*/ 127 h 181"/>
                  <a:gd name="T34" fmla="*/ 49 w 208"/>
                  <a:gd name="T35" fmla="*/ 121 h 181"/>
                  <a:gd name="T36" fmla="*/ 85 w 208"/>
                  <a:gd name="T37" fmla="*/ 126 h 181"/>
                  <a:gd name="T38" fmla="*/ 132 w 208"/>
                  <a:gd name="T39" fmla="*/ 45 h 181"/>
                  <a:gd name="T40" fmla="*/ 124 w 208"/>
                  <a:gd name="T41" fmla="*/ 61 h 181"/>
                  <a:gd name="T42" fmla="*/ 93 w 208"/>
                  <a:gd name="T43" fmla="*/ 31 h 181"/>
                  <a:gd name="T44" fmla="*/ 87 w 208"/>
                  <a:gd name="T45" fmla="*/ 26 h 181"/>
                  <a:gd name="T46" fmla="*/ 127 w 208"/>
                  <a:gd name="T47" fmla="*/ 38 h 181"/>
                  <a:gd name="T48" fmla="*/ 79 w 208"/>
                  <a:gd name="T49" fmla="*/ 58 h 181"/>
                  <a:gd name="T50" fmla="*/ 12 w 208"/>
                  <a:gd name="T51" fmla="*/ 96 h 181"/>
                  <a:gd name="T52" fmla="*/ 69 w 208"/>
                  <a:gd name="T53" fmla="*/ 73 h 181"/>
                  <a:gd name="T54" fmla="*/ 38 w 208"/>
                  <a:gd name="T55" fmla="*/ 117 h 181"/>
                  <a:gd name="T56" fmla="*/ 37 w 208"/>
                  <a:gd name="T57" fmla="*/ 150 h 181"/>
                  <a:gd name="T58" fmla="*/ 91 w 208"/>
                  <a:gd name="T59" fmla="*/ 139 h 181"/>
                  <a:gd name="T60" fmla="*/ 37 w 208"/>
                  <a:gd name="T61" fmla="*/ 150 h 181"/>
                  <a:gd name="T62" fmla="*/ 112 w 208"/>
                  <a:gd name="T63" fmla="*/ 143 h 181"/>
                  <a:gd name="T64" fmla="*/ 165 w 208"/>
                  <a:gd name="T65" fmla="*/ 140 h 181"/>
                  <a:gd name="T66" fmla="*/ 130 w 208"/>
                  <a:gd name="T67" fmla="*/ 128 h 181"/>
                  <a:gd name="T68" fmla="*/ 165 w 208"/>
                  <a:gd name="T69" fmla="*/ 126 h 181"/>
                  <a:gd name="T70" fmla="*/ 185 w 208"/>
                  <a:gd name="T71" fmla="*/ 117 h 181"/>
                  <a:gd name="T72" fmla="*/ 167 w 208"/>
                  <a:gd name="T73" fmla="*/ 91 h 181"/>
                  <a:gd name="T74" fmla="*/ 185 w 208"/>
                  <a:gd name="T75" fmla="*/ 117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8" h="181">
                    <a:moveTo>
                      <a:pt x="179" y="78"/>
                    </a:moveTo>
                    <a:cubicBezTo>
                      <a:pt x="191" y="65"/>
                      <a:pt x="201" y="50"/>
                      <a:pt x="195" y="35"/>
                    </a:cubicBezTo>
                    <a:cubicBezTo>
                      <a:pt x="187" y="13"/>
                      <a:pt x="150" y="23"/>
                      <a:pt x="135" y="30"/>
                    </a:cubicBezTo>
                    <a:cubicBezTo>
                      <a:pt x="134" y="30"/>
                      <a:pt x="134" y="31"/>
                      <a:pt x="133" y="32"/>
                    </a:cubicBezTo>
                    <a:cubicBezTo>
                      <a:pt x="118" y="13"/>
                      <a:pt x="98" y="0"/>
                      <a:pt x="83" y="18"/>
                    </a:cubicBezTo>
                    <a:cubicBezTo>
                      <a:pt x="80" y="22"/>
                      <a:pt x="83" y="27"/>
                      <a:pt x="87" y="27"/>
                    </a:cubicBezTo>
                    <a:cubicBezTo>
                      <a:pt x="74" y="29"/>
                      <a:pt x="68" y="42"/>
                      <a:pt x="68" y="59"/>
                    </a:cubicBezTo>
                    <a:cubicBezTo>
                      <a:pt x="44" y="61"/>
                      <a:pt x="20" y="68"/>
                      <a:pt x="7" y="86"/>
                    </a:cubicBezTo>
                    <a:cubicBezTo>
                      <a:pt x="5" y="83"/>
                      <a:pt x="0" y="84"/>
                      <a:pt x="1" y="87"/>
                    </a:cubicBezTo>
                    <a:cubicBezTo>
                      <a:pt x="3" y="106"/>
                      <a:pt x="16" y="118"/>
                      <a:pt x="32" y="126"/>
                    </a:cubicBezTo>
                    <a:cubicBezTo>
                      <a:pt x="21" y="146"/>
                      <a:pt x="20" y="164"/>
                      <a:pt x="41" y="172"/>
                    </a:cubicBezTo>
                    <a:cubicBezTo>
                      <a:pt x="61" y="180"/>
                      <a:pt x="83" y="164"/>
                      <a:pt x="99" y="153"/>
                    </a:cubicBezTo>
                    <a:cubicBezTo>
                      <a:pt x="99" y="153"/>
                      <a:pt x="100" y="152"/>
                      <a:pt x="101" y="152"/>
                    </a:cubicBezTo>
                    <a:cubicBezTo>
                      <a:pt x="115" y="170"/>
                      <a:pt x="134" y="181"/>
                      <a:pt x="155" y="175"/>
                    </a:cubicBezTo>
                    <a:cubicBezTo>
                      <a:pt x="173" y="169"/>
                      <a:pt x="178" y="154"/>
                      <a:pt x="178" y="136"/>
                    </a:cubicBezTo>
                    <a:cubicBezTo>
                      <a:pt x="188" y="133"/>
                      <a:pt x="196" y="127"/>
                      <a:pt x="200" y="118"/>
                    </a:cubicBezTo>
                    <a:cubicBezTo>
                      <a:pt x="208" y="100"/>
                      <a:pt x="196" y="87"/>
                      <a:pt x="179" y="78"/>
                    </a:cubicBezTo>
                    <a:close/>
                    <a:moveTo>
                      <a:pt x="176" y="35"/>
                    </a:moveTo>
                    <a:cubicBezTo>
                      <a:pt x="194" y="39"/>
                      <a:pt x="175" y="63"/>
                      <a:pt x="167" y="72"/>
                    </a:cubicBezTo>
                    <a:cubicBezTo>
                      <a:pt x="164" y="71"/>
                      <a:pt x="161" y="70"/>
                      <a:pt x="158" y="69"/>
                    </a:cubicBezTo>
                    <a:cubicBezTo>
                      <a:pt x="154" y="62"/>
                      <a:pt x="147" y="50"/>
                      <a:pt x="140" y="40"/>
                    </a:cubicBezTo>
                    <a:cubicBezTo>
                      <a:pt x="141" y="39"/>
                      <a:pt x="142" y="38"/>
                      <a:pt x="144" y="38"/>
                    </a:cubicBezTo>
                    <a:cubicBezTo>
                      <a:pt x="154" y="35"/>
                      <a:pt x="165" y="33"/>
                      <a:pt x="176" y="35"/>
                    </a:cubicBezTo>
                    <a:close/>
                    <a:moveTo>
                      <a:pt x="110" y="127"/>
                    </a:moveTo>
                    <a:cubicBezTo>
                      <a:pt x="110" y="127"/>
                      <a:pt x="109" y="127"/>
                      <a:pt x="108" y="127"/>
                    </a:cubicBezTo>
                    <a:cubicBezTo>
                      <a:pt x="106" y="127"/>
                      <a:pt x="103" y="127"/>
                      <a:pt x="100" y="127"/>
                    </a:cubicBezTo>
                    <a:cubicBezTo>
                      <a:pt x="93" y="114"/>
                      <a:pt x="87" y="100"/>
                      <a:pt x="83" y="87"/>
                    </a:cubicBezTo>
                    <a:cubicBezTo>
                      <a:pt x="85" y="84"/>
                      <a:pt x="88" y="82"/>
                      <a:pt x="90" y="80"/>
                    </a:cubicBezTo>
                    <a:cubicBezTo>
                      <a:pt x="93" y="78"/>
                      <a:pt x="95" y="75"/>
                      <a:pt x="98" y="72"/>
                    </a:cubicBezTo>
                    <a:cubicBezTo>
                      <a:pt x="99" y="72"/>
                      <a:pt x="100" y="72"/>
                      <a:pt x="101" y="72"/>
                    </a:cubicBezTo>
                    <a:cubicBezTo>
                      <a:pt x="107" y="72"/>
                      <a:pt x="132" y="76"/>
                      <a:pt x="154" y="82"/>
                    </a:cubicBezTo>
                    <a:cubicBezTo>
                      <a:pt x="155" y="83"/>
                      <a:pt x="155" y="84"/>
                      <a:pt x="155" y="85"/>
                    </a:cubicBezTo>
                    <a:cubicBezTo>
                      <a:pt x="146" y="95"/>
                      <a:pt x="137" y="104"/>
                      <a:pt x="127" y="113"/>
                    </a:cubicBezTo>
                    <a:cubicBezTo>
                      <a:pt x="125" y="115"/>
                      <a:pt x="119" y="120"/>
                      <a:pt x="110" y="127"/>
                    </a:cubicBezTo>
                    <a:close/>
                    <a:moveTo>
                      <a:pt x="85" y="126"/>
                    </a:moveTo>
                    <a:cubicBezTo>
                      <a:pt x="73" y="125"/>
                      <a:pt x="61" y="124"/>
                      <a:pt x="49" y="121"/>
                    </a:cubicBezTo>
                    <a:cubicBezTo>
                      <a:pt x="56" y="112"/>
                      <a:pt x="65" y="103"/>
                      <a:pt x="73" y="95"/>
                    </a:cubicBezTo>
                    <a:cubicBezTo>
                      <a:pt x="76" y="106"/>
                      <a:pt x="80" y="116"/>
                      <a:pt x="85" y="126"/>
                    </a:cubicBezTo>
                    <a:close/>
                    <a:moveTo>
                      <a:pt x="112" y="60"/>
                    </a:moveTo>
                    <a:cubicBezTo>
                      <a:pt x="119" y="54"/>
                      <a:pt x="125" y="49"/>
                      <a:pt x="132" y="45"/>
                    </a:cubicBezTo>
                    <a:cubicBezTo>
                      <a:pt x="137" y="51"/>
                      <a:pt x="142" y="58"/>
                      <a:pt x="146" y="66"/>
                    </a:cubicBezTo>
                    <a:cubicBezTo>
                      <a:pt x="137" y="63"/>
                      <a:pt x="129" y="62"/>
                      <a:pt x="124" y="61"/>
                    </a:cubicBezTo>
                    <a:cubicBezTo>
                      <a:pt x="121" y="61"/>
                      <a:pt x="117" y="60"/>
                      <a:pt x="112" y="60"/>
                    </a:cubicBezTo>
                    <a:close/>
                    <a:moveTo>
                      <a:pt x="93" y="31"/>
                    </a:moveTo>
                    <a:cubicBezTo>
                      <a:pt x="96" y="30"/>
                      <a:pt x="94" y="26"/>
                      <a:pt x="92" y="26"/>
                    </a:cubicBezTo>
                    <a:cubicBezTo>
                      <a:pt x="90" y="26"/>
                      <a:pt x="89" y="26"/>
                      <a:pt x="87" y="26"/>
                    </a:cubicBezTo>
                    <a:cubicBezTo>
                      <a:pt x="88" y="26"/>
                      <a:pt x="89" y="26"/>
                      <a:pt x="89" y="26"/>
                    </a:cubicBezTo>
                    <a:cubicBezTo>
                      <a:pt x="101" y="20"/>
                      <a:pt x="115" y="26"/>
                      <a:pt x="127" y="38"/>
                    </a:cubicBezTo>
                    <a:cubicBezTo>
                      <a:pt x="117" y="44"/>
                      <a:pt x="107" y="51"/>
                      <a:pt x="97" y="59"/>
                    </a:cubicBezTo>
                    <a:cubicBezTo>
                      <a:pt x="91" y="58"/>
                      <a:pt x="85" y="58"/>
                      <a:pt x="79" y="58"/>
                    </a:cubicBezTo>
                    <a:cubicBezTo>
                      <a:pt x="79" y="46"/>
                      <a:pt x="84" y="36"/>
                      <a:pt x="93" y="31"/>
                    </a:cubicBezTo>
                    <a:close/>
                    <a:moveTo>
                      <a:pt x="12" y="96"/>
                    </a:moveTo>
                    <a:cubicBezTo>
                      <a:pt x="13" y="96"/>
                      <a:pt x="15" y="96"/>
                      <a:pt x="16" y="94"/>
                    </a:cubicBezTo>
                    <a:cubicBezTo>
                      <a:pt x="28" y="79"/>
                      <a:pt x="48" y="74"/>
                      <a:pt x="69" y="73"/>
                    </a:cubicBezTo>
                    <a:cubicBezTo>
                      <a:pt x="69" y="75"/>
                      <a:pt x="70" y="78"/>
                      <a:pt x="70" y="81"/>
                    </a:cubicBezTo>
                    <a:cubicBezTo>
                      <a:pt x="58" y="93"/>
                      <a:pt x="46" y="105"/>
                      <a:pt x="38" y="117"/>
                    </a:cubicBezTo>
                    <a:cubicBezTo>
                      <a:pt x="27" y="112"/>
                      <a:pt x="17" y="106"/>
                      <a:pt x="12" y="96"/>
                    </a:cubicBezTo>
                    <a:close/>
                    <a:moveTo>
                      <a:pt x="37" y="150"/>
                    </a:moveTo>
                    <a:cubicBezTo>
                      <a:pt x="37" y="144"/>
                      <a:pt x="39" y="137"/>
                      <a:pt x="43" y="130"/>
                    </a:cubicBezTo>
                    <a:cubicBezTo>
                      <a:pt x="59" y="135"/>
                      <a:pt x="77" y="137"/>
                      <a:pt x="91" y="139"/>
                    </a:cubicBezTo>
                    <a:cubicBezTo>
                      <a:pt x="92" y="139"/>
                      <a:pt x="92" y="140"/>
                      <a:pt x="93" y="140"/>
                    </a:cubicBezTo>
                    <a:cubicBezTo>
                      <a:pt x="68" y="158"/>
                      <a:pt x="38" y="173"/>
                      <a:pt x="37" y="150"/>
                    </a:cubicBezTo>
                    <a:close/>
                    <a:moveTo>
                      <a:pt x="148" y="163"/>
                    </a:moveTo>
                    <a:cubicBezTo>
                      <a:pt x="137" y="166"/>
                      <a:pt x="123" y="158"/>
                      <a:pt x="112" y="143"/>
                    </a:cubicBezTo>
                    <a:cubicBezTo>
                      <a:pt x="113" y="142"/>
                      <a:pt x="114" y="142"/>
                      <a:pt x="115" y="141"/>
                    </a:cubicBezTo>
                    <a:cubicBezTo>
                      <a:pt x="130" y="142"/>
                      <a:pt x="149" y="142"/>
                      <a:pt x="165" y="140"/>
                    </a:cubicBezTo>
                    <a:cubicBezTo>
                      <a:pt x="163" y="151"/>
                      <a:pt x="158" y="160"/>
                      <a:pt x="148" y="163"/>
                    </a:cubicBezTo>
                    <a:close/>
                    <a:moveTo>
                      <a:pt x="130" y="128"/>
                    </a:moveTo>
                    <a:cubicBezTo>
                      <a:pt x="140" y="119"/>
                      <a:pt x="150" y="109"/>
                      <a:pt x="160" y="99"/>
                    </a:cubicBezTo>
                    <a:cubicBezTo>
                      <a:pt x="163" y="108"/>
                      <a:pt x="165" y="118"/>
                      <a:pt x="165" y="126"/>
                    </a:cubicBezTo>
                    <a:cubicBezTo>
                      <a:pt x="154" y="128"/>
                      <a:pt x="141" y="128"/>
                      <a:pt x="130" y="128"/>
                    </a:cubicBezTo>
                    <a:close/>
                    <a:moveTo>
                      <a:pt x="185" y="117"/>
                    </a:moveTo>
                    <a:cubicBezTo>
                      <a:pt x="183" y="119"/>
                      <a:pt x="180" y="121"/>
                      <a:pt x="176" y="123"/>
                    </a:cubicBezTo>
                    <a:cubicBezTo>
                      <a:pt x="174" y="112"/>
                      <a:pt x="171" y="101"/>
                      <a:pt x="167" y="91"/>
                    </a:cubicBezTo>
                    <a:cubicBezTo>
                      <a:pt x="168" y="90"/>
                      <a:pt x="169" y="89"/>
                      <a:pt x="170" y="88"/>
                    </a:cubicBezTo>
                    <a:cubicBezTo>
                      <a:pt x="186" y="95"/>
                      <a:pt x="195" y="104"/>
                      <a:pt x="185" y="11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9" name="Freeform 485"/>
              <p:cNvSpPr/>
              <p:nvPr/>
            </p:nvSpPr>
            <p:spPr bwMode="auto">
              <a:xfrm>
                <a:off x="5423" y="1790"/>
                <a:ext cx="54" cy="59"/>
              </a:xfrm>
              <a:custGeom>
                <a:avLst/>
                <a:gdLst>
                  <a:gd name="T0" fmla="*/ 24 w 27"/>
                  <a:gd name="T1" fmla="*/ 10 h 29"/>
                  <a:gd name="T2" fmla="*/ 24 w 27"/>
                  <a:gd name="T3" fmla="*/ 9 h 29"/>
                  <a:gd name="T4" fmla="*/ 12 w 27"/>
                  <a:gd name="T5" fmla="*/ 0 h 29"/>
                  <a:gd name="T6" fmla="*/ 4 w 27"/>
                  <a:gd name="T7" fmla="*/ 3 h 29"/>
                  <a:gd name="T8" fmla="*/ 1 w 27"/>
                  <a:gd name="T9" fmla="*/ 15 h 29"/>
                  <a:gd name="T10" fmla="*/ 7 w 27"/>
                  <a:gd name="T11" fmla="*/ 25 h 29"/>
                  <a:gd name="T12" fmla="*/ 23 w 27"/>
                  <a:gd name="T13" fmla="*/ 25 h 29"/>
                  <a:gd name="T14" fmla="*/ 24 w 27"/>
                  <a:gd name="T15" fmla="*/ 10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 h="29">
                    <a:moveTo>
                      <a:pt x="24" y="10"/>
                    </a:moveTo>
                    <a:cubicBezTo>
                      <a:pt x="24" y="10"/>
                      <a:pt x="24" y="10"/>
                      <a:pt x="24" y="9"/>
                    </a:cubicBezTo>
                    <a:cubicBezTo>
                      <a:pt x="23" y="4"/>
                      <a:pt x="18" y="0"/>
                      <a:pt x="12" y="0"/>
                    </a:cubicBezTo>
                    <a:cubicBezTo>
                      <a:pt x="9" y="0"/>
                      <a:pt x="6" y="1"/>
                      <a:pt x="4" y="3"/>
                    </a:cubicBezTo>
                    <a:cubicBezTo>
                      <a:pt x="1" y="6"/>
                      <a:pt x="0" y="10"/>
                      <a:pt x="1" y="15"/>
                    </a:cubicBezTo>
                    <a:cubicBezTo>
                      <a:pt x="1" y="18"/>
                      <a:pt x="4" y="22"/>
                      <a:pt x="7" y="25"/>
                    </a:cubicBezTo>
                    <a:cubicBezTo>
                      <a:pt x="11" y="29"/>
                      <a:pt x="18" y="29"/>
                      <a:pt x="23" y="25"/>
                    </a:cubicBezTo>
                    <a:cubicBezTo>
                      <a:pt x="27" y="20"/>
                      <a:pt x="27" y="14"/>
                      <a:pt x="24" y="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0" name="Freeform 486"/>
              <p:cNvSpPr/>
              <p:nvPr/>
            </p:nvSpPr>
            <p:spPr bwMode="auto">
              <a:xfrm>
                <a:off x="4062" y="-1871"/>
                <a:ext cx="365" cy="238"/>
              </a:xfrm>
              <a:custGeom>
                <a:avLst/>
                <a:gdLst>
                  <a:gd name="T0" fmla="*/ 174 w 181"/>
                  <a:gd name="T1" fmla="*/ 8 h 118"/>
                  <a:gd name="T2" fmla="*/ 79 w 181"/>
                  <a:gd name="T3" fmla="*/ 2 h 118"/>
                  <a:gd name="T4" fmla="*/ 72 w 181"/>
                  <a:gd name="T5" fmla="*/ 6 h 118"/>
                  <a:gd name="T6" fmla="*/ 55 w 181"/>
                  <a:gd name="T7" fmla="*/ 60 h 118"/>
                  <a:gd name="T8" fmla="*/ 55 w 181"/>
                  <a:gd name="T9" fmla="*/ 46 h 118"/>
                  <a:gd name="T10" fmla="*/ 48 w 181"/>
                  <a:gd name="T11" fmla="*/ 39 h 118"/>
                  <a:gd name="T12" fmla="*/ 9 w 181"/>
                  <a:gd name="T13" fmla="*/ 40 h 118"/>
                  <a:gd name="T14" fmla="*/ 9 w 181"/>
                  <a:gd name="T15" fmla="*/ 53 h 118"/>
                  <a:gd name="T16" fmla="*/ 41 w 181"/>
                  <a:gd name="T17" fmla="*/ 53 h 118"/>
                  <a:gd name="T18" fmla="*/ 40 w 181"/>
                  <a:gd name="T19" fmla="*/ 107 h 118"/>
                  <a:gd name="T20" fmla="*/ 54 w 181"/>
                  <a:gd name="T21" fmla="*/ 111 h 118"/>
                  <a:gd name="T22" fmla="*/ 80 w 181"/>
                  <a:gd name="T23" fmla="*/ 30 h 118"/>
                  <a:gd name="T24" fmla="*/ 172 w 181"/>
                  <a:gd name="T25" fmla="*/ 21 h 118"/>
                  <a:gd name="T26" fmla="*/ 174 w 181"/>
                  <a:gd name="T27" fmla="*/ 8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1" h="118">
                    <a:moveTo>
                      <a:pt x="174" y="8"/>
                    </a:moveTo>
                    <a:cubicBezTo>
                      <a:pt x="143" y="0"/>
                      <a:pt x="111" y="4"/>
                      <a:pt x="79" y="2"/>
                    </a:cubicBezTo>
                    <a:cubicBezTo>
                      <a:pt x="77" y="1"/>
                      <a:pt x="73" y="3"/>
                      <a:pt x="72" y="6"/>
                    </a:cubicBezTo>
                    <a:cubicBezTo>
                      <a:pt x="64" y="23"/>
                      <a:pt x="60" y="42"/>
                      <a:pt x="55" y="60"/>
                    </a:cubicBezTo>
                    <a:cubicBezTo>
                      <a:pt x="55" y="55"/>
                      <a:pt x="55" y="51"/>
                      <a:pt x="55" y="46"/>
                    </a:cubicBezTo>
                    <a:cubicBezTo>
                      <a:pt x="55" y="42"/>
                      <a:pt x="52" y="39"/>
                      <a:pt x="48" y="39"/>
                    </a:cubicBezTo>
                    <a:cubicBezTo>
                      <a:pt x="35" y="39"/>
                      <a:pt x="22" y="39"/>
                      <a:pt x="9" y="40"/>
                    </a:cubicBezTo>
                    <a:cubicBezTo>
                      <a:pt x="0" y="40"/>
                      <a:pt x="0" y="53"/>
                      <a:pt x="9" y="53"/>
                    </a:cubicBezTo>
                    <a:cubicBezTo>
                      <a:pt x="19" y="53"/>
                      <a:pt x="30" y="54"/>
                      <a:pt x="41" y="53"/>
                    </a:cubicBezTo>
                    <a:cubicBezTo>
                      <a:pt x="41" y="71"/>
                      <a:pt x="41" y="89"/>
                      <a:pt x="40" y="107"/>
                    </a:cubicBezTo>
                    <a:cubicBezTo>
                      <a:pt x="40" y="114"/>
                      <a:pt x="51" y="118"/>
                      <a:pt x="54" y="111"/>
                    </a:cubicBezTo>
                    <a:cubicBezTo>
                      <a:pt x="66" y="85"/>
                      <a:pt x="71" y="57"/>
                      <a:pt x="80" y="30"/>
                    </a:cubicBezTo>
                    <a:cubicBezTo>
                      <a:pt x="87" y="8"/>
                      <a:pt x="152" y="21"/>
                      <a:pt x="172" y="21"/>
                    </a:cubicBezTo>
                    <a:cubicBezTo>
                      <a:pt x="179" y="21"/>
                      <a:pt x="181" y="10"/>
                      <a:pt x="174"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1" name="Freeform 487"/>
              <p:cNvSpPr/>
              <p:nvPr/>
            </p:nvSpPr>
            <p:spPr bwMode="auto">
              <a:xfrm>
                <a:off x="4207" y="-1792"/>
                <a:ext cx="121" cy="179"/>
              </a:xfrm>
              <a:custGeom>
                <a:avLst/>
                <a:gdLst>
                  <a:gd name="T0" fmla="*/ 43 w 60"/>
                  <a:gd name="T1" fmla="*/ 32 h 89"/>
                  <a:gd name="T2" fmla="*/ 52 w 60"/>
                  <a:gd name="T3" fmla="*/ 15 h 89"/>
                  <a:gd name="T4" fmla="*/ 24 w 60"/>
                  <a:gd name="T5" fmla="*/ 1 h 89"/>
                  <a:gd name="T6" fmla="*/ 24 w 60"/>
                  <a:gd name="T7" fmla="*/ 9 h 89"/>
                  <a:gd name="T8" fmla="*/ 41 w 60"/>
                  <a:gd name="T9" fmla="*/ 16 h 89"/>
                  <a:gd name="T10" fmla="*/ 25 w 60"/>
                  <a:gd name="T11" fmla="*/ 25 h 89"/>
                  <a:gd name="T12" fmla="*/ 27 w 60"/>
                  <a:gd name="T13" fmla="*/ 39 h 89"/>
                  <a:gd name="T14" fmla="*/ 37 w 60"/>
                  <a:gd name="T15" fmla="*/ 58 h 89"/>
                  <a:gd name="T16" fmla="*/ 6 w 60"/>
                  <a:gd name="T17" fmla="*/ 62 h 89"/>
                  <a:gd name="T18" fmla="*/ 2 w 60"/>
                  <a:gd name="T19" fmla="*/ 71 h 89"/>
                  <a:gd name="T20" fmla="*/ 50 w 60"/>
                  <a:gd name="T21" fmla="*/ 63 h 89"/>
                  <a:gd name="T22" fmla="*/ 43 w 60"/>
                  <a:gd name="T23" fmla="*/ 32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0" h="89">
                    <a:moveTo>
                      <a:pt x="43" y="32"/>
                    </a:moveTo>
                    <a:cubicBezTo>
                      <a:pt x="49" y="28"/>
                      <a:pt x="53" y="22"/>
                      <a:pt x="52" y="15"/>
                    </a:cubicBezTo>
                    <a:cubicBezTo>
                      <a:pt x="51" y="1"/>
                      <a:pt x="35" y="0"/>
                      <a:pt x="24" y="1"/>
                    </a:cubicBezTo>
                    <a:cubicBezTo>
                      <a:pt x="19" y="1"/>
                      <a:pt x="19" y="9"/>
                      <a:pt x="24" y="9"/>
                    </a:cubicBezTo>
                    <a:cubicBezTo>
                      <a:pt x="28" y="9"/>
                      <a:pt x="42" y="9"/>
                      <a:pt x="41" y="16"/>
                    </a:cubicBezTo>
                    <a:cubicBezTo>
                      <a:pt x="39" y="22"/>
                      <a:pt x="29" y="24"/>
                      <a:pt x="25" y="25"/>
                    </a:cubicBezTo>
                    <a:cubicBezTo>
                      <a:pt x="17" y="27"/>
                      <a:pt x="20" y="38"/>
                      <a:pt x="27" y="39"/>
                    </a:cubicBezTo>
                    <a:cubicBezTo>
                      <a:pt x="38" y="40"/>
                      <a:pt x="46" y="48"/>
                      <a:pt x="37" y="58"/>
                    </a:cubicBezTo>
                    <a:cubicBezTo>
                      <a:pt x="27" y="67"/>
                      <a:pt x="16" y="59"/>
                      <a:pt x="6" y="62"/>
                    </a:cubicBezTo>
                    <a:cubicBezTo>
                      <a:pt x="2" y="63"/>
                      <a:pt x="0" y="68"/>
                      <a:pt x="2" y="71"/>
                    </a:cubicBezTo>
                    <a:cubicBezTo>
                      <a:pt x="13" y="89"/>
                      <a:pt x="41" y="76"/>
                      <a:pt x="50" y="63"/>
                    </a:cubicBezTo>
                    <a:cubicBezTo>
                      <a:pt x="60" y="50"/>
                      <a:pt x="53" y="39"/>
                      <a:pt x="43"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2" name="Freeform 488"/>
              <p:cNvSpPr>
                <a:spLocks noEditPoints="1"/>
              </p:cNvSpPr>
              <p:nvPr/>
            </p:nvSpPr>
            <p:spPr bwMode="auto">
              <a:xfrm>
                <a:off x="561" y="360"/>
                <a:ext cx="637" cy="627"/>
              </a:xfrm>
              <a:custGeom>
                <a:avLst/>
                <a:gdLst>
                  <a:gd name="T0" fmla="*/ 258 w 316"/>
                  <a:gd name="T1" fmla="*/ 69 h 311"/>
                  <a:gd name="T2" fmla="*/ 230 w 316"/>
                  <a:gd name="T3" fmla="*/ 67 h 311"/>
                  <a:gd name="T4" fmla="*/ 177 w 316"/>
                  <a:gd name="T5" fmla="*/ 52 h 311"/>
                  <a:gd name="T6" fmla="*/ 137 w 316"/>
                  <a:gd name="T7" fmla="*/ 52 h 311"/>
                  <a:gd name="T8" fmla="*/ 112 w 316"/>
                  <a:gd name="T9" fmla="*/ 63 h 311"/>
                  <a:gd name="T10" fmla="*/ 69 w 316"/>
                  <a:gd name="T11" fmla="*/ 4 h 311"/>
                  <a:gd name="T12" fmla="*/ 22 w 316"/>
                  <a:gd name="T13" fmla="*/ 277 h 311"/>
                  <a:gd name="T14" fmla="*/ 39 w 316"/>
                  <a:gd name="T15" fmla="*/ 278 h 311"/>
                  <a:gd name="T16" fmla="*/ 86 w 316"/>
                  <a:gd name="T17" fmla="*/ 234 h 311"/>
                  <a:gd name="T18" fmla="*/ 139 w 316"/>
                  <a:gd name="T19" fmla="*/ 249 h 311"/>
                  <a:gd name="T20" fmla="*/ 185 w 316"/>
                  <a:gd name="T21" fmla="*/ 243 h 311"/>
                  <a:gd name="T22" fmla="*/ 219 w 316"/>
                  <a:gd name="T23" fmla="*/ 300 h 311"/>
                  <a:gd name="T24" fmla="*/ 279 w 316"/>
                  <a:gd name="T25" fmla="*/ 28 h 311"/>
                  <a:gd name="T26" fmla="*/ 247 w 316"/>
                  <a:gd name="T27" fmla="*/ 79 h 311"/>
                  <a:gd name="T28" fmla="*/ 232 w 316"/>
                  <a:gd name="T29" fmla="*/ 78 h 311"/>
                  <a:gd name="T30" fmla="*/ 217 w 316"/>
                  <a:gd name="T31" fmla="*/ 65 h 311"/>
                  <a:gd name="T32" fmla="*/ 218 w 316"/>
                  <a:gd name="T33" fmla="*/ 82 h 311"/>
                  <a:gd name="T34" fmla="*/ 170 w 316"/>
                  <a:gd name="T35" fmla="*/ 62 h 311"/>
                  <a:gd name="T36" fmla="*/ 166 w 316"/>
                  <a:gd name="T37" fmla="*/ 73 h 311"/>
                  <a:gd name="T38" fmla="*/ 145 w 316"/>
                  <a:gd name="T39" fmla="*/ 68 h 311"/>
                  <a:gd name="T40" fmla="*/ 108 w 316"/>
                  <a:gd name="T41" fmla="*/ 70 h 311"/>
                  <a:gd name="T42" fmla="*/ 155 w 316"/>
                  <a:gd name="T43" fmla="*/ 75 h 311"/>
                  <a:gd name="T44" fmla="*/ 208 w 316"/>
                  <a:gd name="T45" fmla="*/ 99 h 311"/>
                  <a:gd name="T46" fmla="*/ 248 w 316"/>
                  <a:gd name="T47" fmla="*/ 147 h 311"/>
                  <a:gd name="T48" fmla="*/ 237 w 316"/>
                  <a:gd name="T49" fmla="*/ 160 h 311"/>
                  <a:gd name="T50" fmla="*/ 236 w 316"/>
                  <a:gd name="T51" fmla="*/ 164 h 311"/>
                  <a:gd name="T52" fmla="*/ 233 w 316"/>
                  <a:gd name="T53" fmla="*/ 164 h 311"/>
                  <a:gd name="T54" fmla="*/ 224 w 316"/>
                  <a:gd name="T55" fmla="*/ 159 h 311"/>
                  <a:gd name="T56" fmla="*/ 219 w 316"/>
                  <a:gd name="T57" fmla="*/ 155 h 311"/>
                  <a:gd name="T58" fmla="*/ 217 w 316"/>
                  <a:gd name="T59" fmla="*/ 152 h 311"/>
                  <a:gd name="T60" fmla="*/ 218 w 316"/>
                  <a:gd name="T61" fmla="*/ 150 h 311"/>
                  <a:gd name="T62" fmla="*/ 228 w 316"/>
                  <a:gd name="T63" fmla="*/ 141 h 311"/>
                  <a:gd name="T64" fmla="*/ 185 w 316"/>
                  <a:gd name="T65" fmla="*/ 127 h 311"/>
                  <a:gd name="T66" fmla="*/ 176 w 316"/>
                  <a:gd name="T67" fmla="*/ 135 h 311"/>
                  <a:gd name="T68" fmla="*/ 148 w 316"/>
                  <a:gd name="T69" fmla="*/ 124 h 311"/>
                  <a:gd name="T70" fmla="*/ 140 w 316"/>
                  <a:gd name="T71" fmla="*/ 127 h 311"/>
                  <a:gd name="T72" fmla="*/ 98 w 316"/>
                  <a:gd name="T73" fmla="*/ 131 h 311"/>
                  <a:gd name="T74" fmla="*/ 192 w 316"/>
                  <a:gd name="T75" fmla="*/ 155 h 311"/>
                  <a:gd name="T76" fmla="*/ 192 w 316"/>
                  <a:gd name="T77" fmla="*/ 155 h 311"/>
                  <a:gd name="T78" fmla="*/ 147 w 316"/>
                  <a:gd name="T79" fmla="*/ 137 h 311"/>
                  <a:gd name="T80" fmla="*/ 109 w 316"/>
                  <a:gd name="T81" fmla="*/ 134 h 311"/>
                  <a:gd name="T82" fmla="*/ 130 w 316"/>
                  <a:gd name="T83" fmla="*/ 131 h 311"/>
                  <a:gd name="T84" fmla="*/ 108 w 316"/>
                  <a:gd name="T85" fmla="*/ 139 h 311"/>
                  <a:gd name="T86" fmla="*/ 29 w 316"/>
                  <a:gd name="T87" fmla="*/ 265 h 311"/>
                  <a:gd name="T88" fmla="*/ 70 w 316"/>
                  <a:gd name="T89" fmla="*/ 16 h 311"/>
                  <a:gd name="T90" fmla="*/ 34 w 316"/>
                  <a:gd name="T91" fmla="*/ 266 h 311"/>
                  <a:gd name="T92" fmla="*/ 65 w 316"/>
                  <a:gd name="T93" fmla="*/ 204 h 311"/>
                  <a:gd name="T94" fmla="*/ 97 w 316"/>
                  <a:gd name="T95" fmla="*/ 232 h 311"/>
                  <a:gd name="T96" fmla="*/ 101 w 316"/>
                  <a:gd name="T97" fmla="*/ 230 h 311"/>
                  <a:gd name="T98" fmla="*/ 140 w 316"/>
                  <a:gd name="T99" fmla="*/ 226 h 311"/>
                  <a:gd name="T100" fmla="*/ 162 w 316"/>
                  <a:gd name="T101" fmla="*/ 244 h 311"/>
                  <a:gd name="T102" fmla="*/ 167 w 316"/>
                  <a:gd name="T103" fmla="*/ 245 h 311"/>
                  <a:gd name="T104" fmla="*/ 162 w 316"/>
                  <a:gd name="T105" fmla="*/ 221 h 311"/>
                  <a:gd name="T106" fmla="*/ 132 w 316"/>
                  <a:gd name="T107" fmla="*/ 209 h 311"/>
                  <a:gd name="T108" fmla="*/ 122 w 316"/>
                  <a:gd name="T109" fmla="*/ 215 h 311"/>
                  <a:gd name="T110" fmla="*/ 94 w 316"/>
                  <a:gd name="T111" fmla="*/ 206 h 311"/>
                  <a:gd name="T112" fmla="*/ 64 w 316"/>
                  <a:gd name="T113" fmla="*/ 195 h 311"/>
                  <a:gd name="T114" fmla="*/ 97 w 316"/>
                  <a:gd name="T115" fmla="*/ 143 h 311"/>
                  <a:gd name="T116" fmla="*/ 170 w 316"/>
                  <a:gd name="T117" fmla="*/ 154 h 311"/>
                  <a:gd name="T118" fmla="*/ 208 w 316"/>
                  <a:gd name="T119" fmla="*/ 157 h 311"/>
                  <a:gd name="T120" fmla="*/ 210 w 316"/>
                  <a:gd name="T121" fmla="*/ 238 h 311"/>
                  <a:gd name="T122" fmla="*/ 230 w 316"/>
                  <a:gd name="T123" fmla="*/ 295 h 311"/>
                  <a:gd name="T124" fmla="*/ 279 w 316"/>
                  <a:gd name="T125" fmla="*/ 40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6" h="311">
                    <a:moveTo>
                      <a:pt x="279" y="28"/>
                    </a:moveTo>
                    <a:cubicBezTo>
                      <a:pt x="276" y="28"/>
                      <a:pt x="274" y="30"/>
                      <a:pt x="274" y="32"/>
                    </a:cubicBezTo>
                    <a:cubicBezTo>
                      <a:pt x="272" y="32"/>
                      <a:pt x="271" y="33"/>
                      <a:pt x="270" y="34"/>
                    </a:cubicBezTo>
                    <a:cubicBezTo>
                      <a:pt x="264" y="44"/>
                      <a:pt x="260" y="56"/>
                      <a:pt x="258" y="69"/>
                    </a:cubicBezTo>
                    <a:cubicBezTo>
                      <a:pt x="256" y="64"/>
                      <a:pt x="253" y="59"/>
                      <a:pt x="246" y="58"/>
                    </a:cubicBezTo>
                    <a:cubicBezTo>
                      <a:pt x="243" y="57"/>
                      <a:pt x="240" y="61"/>
                      <a:pt x="243" y="64"/>
                    </a:cubicBezTo>
                    <a:cubicBezTo>
                      <a:pt x="243" y="64"/>
                      <a:pt x="243" y="64"/>
                      <a:pt x="243" y="64"/>
                    </a:cubicBezTo>
                    <a:cubicBezTo>
                      <a:pt x="239" y="63"/>
                      <a:pt x="234" y="64"/>
                      <a:pt x="230" y="67"/>
                    </a:cubicBezTo>
                    <a:cubicBezTo>
                      <a:pt x="226" y="59"/>
                      <a:pt x="217" y="51"/>
                      <a:pt x="209" y="55"/>
                    </a:cubicBezTo>
                    <a:cubicBezTo>
                      <a:pt x="208" y="54"/>
                      <a:pt x="206" y="53"/>
                      <a:pt x="205" y="54"/>
                    </a:cubicBezTo>
                    <a:cubicBezTo>
                      <a:pt x="201" y="56"/>
                      <a:pt x="198" y="59"/>
                      <a:pt x="195" y="62"/>
                    </a:cubicBezTo>
                    <a:cubicBezTo>
                      <a:pt x="192" y="54"/>
                      <a:pt x="185" y="51"/>
                      <a:pt x="177" y="52"/>
                    </a:cubicBezTo>
                    <a:cubicBezTo>
                      <a:pt x="176" y="51"/>
                      <a:pt x="175" y="51"/>
                      <a:pt x="174" y="51"/>
                    </a:cubicBezTo>
                    <a:cubicBezTo>
                      <a:pt x="168" y="52"/>
                      <a:pt x="163" y="57"/>
                      <a:pt x="160" y="62"/>
                    </a:cubicBezTo>
                    <a:cubicBezTo>
                      <a:pt x="161" y="58"/>
                      <a:pt x="160" y="54"/>
                      <a:pt x="159" y="50"/>
                    </a:cubicBezTo>
                    <a:cubicBezTo>
                      <a:pt x="155" y="41"/>
                      <a:pt x="144" y="46"/>
                      <a:pt x="137" y="52"/>
                    </a:cubicBezTo>
                    <a:cubicBezTo>
                      <a:pt x="138" y="50"/>
                      <a:pt x="139" y="49"/>
                      <a:pt x="139" y="47"/>
                    </a:cubicBezTo>
                    <a:cubicBezTo>
                      <a:pt x="140" y="46"/>
                      <a:pt x="139" y="44"/>
                      <a:pt x="138" y="45"/>
                    </a:cubicBezTo>
                    <a:cubicBezTo>
                      <a:pt x="130" y="48"/>
                      <a:pt x="124" y="56"/>
                      <a:pt x="123" y="64"/>
                    </a:cubicBezTo>
                    <a:cubicBezTo>
                      <a:pt x="119" y="63"/>
                      <a:pt x="116" y="64"/>
                      <a:pt x="112" y="63"/>
                    </a:cubicBezTo>
                    <a:cubicBezTo>
                      <a:pt x="110" y="63"/>
                      <a:pt x="108" y="62"/>
                      <a:pt x="106" y="62"/>
                    </a:cubicBezTo>
                    <a:cubicBezTo>
                      <a:pt x="109" y="46"/>
                      <a:pt x="110" y="29"/>
                      <a:pt x="110" y="12"/>
                    </a:cubicBezTo>
                    <a:cubicBezTo>
                      <a:pt x="110" y="10"/>
                      <a:pt x="108" y="7"/>
                      <a:pt x="106" y="7"/>
                    </a:cubicBezTo>
                    <a:cubicBezTo>
                      <a:pt x="93" y="4"/>
                      <a:pt x="82" y="2"/>
                      <a:pt x="69" y="4"/>
                    </a:cubicBezTo>
                    <a:cubicBezTo>
                      <a:pt x="68" y="1"/>
                      <a:pt x="63" y="0"/>
                      <a:pt x="62" y="3"/>
                    </a:cubicBezTo>
                    <a:cubicBezTo>
                      <a:pt x="41" y="52"/>
                      <a:pt x="35" y="109"/>
                      <a:pt x="26" y="161"/>
                    </a:cubicBezTo>
                    <a:cubicBezTo>
                      <a:pt x="21" y="189"/>
                      <a:pt x="0" y="246"/>
                      <a:pt x="19" y="273"/>
                    </a:cubicBezTo>
                    <a:cubicBezTo>
                      <a:pt x="19" y="275"/>
                      <a:pt x="20" y="276"/>
                      <a:pt x="22" y="277"/>
                    </a:cubicBezTo>
                    <a:cubicBezTo>
                      <a:pt x="24" y="279"/>
                      <a:pt x="29" y="279"/>
                      <a:pt x="33" y="279"/>
                    </a:cubicBezTo>
                    <a:cubicBezTo>
                      <a:pt x="33" y="279"/>
                      <a:pt x="33" y="280"/>
                      <a:pt x="33" y="280"/>
                    </a:cubicBezTo>
                    <a:cubicBezTo>
                      <a:pt x="33" y="283"/>
                      <a:pt x="38" y="284"/>
                      <a:pt x="39" y="281"/>
                    </a:cubicBezTo>
                    <a:cubicBezTo>
                      <a:pt x="39" y="280"/>
                      <a:pt x="39" y="279"/>
                      <a:pt x="39" y="278"/>
                    </a:cubicBezTo>
                    <a:cubicBezTo>
                      <a:pt x="40" y="277"/>
                      <a:pt x="41" y="276"/>
                      <a:pt x="42" y="274"/>
                    </a:cubicBezTo>
                    <a:cubicBezTo>
                      <a:pt x="42" y="273"/>
                      <a:pt x="42" y="271"/>
                      <a:pt x="41" y="270"/>
                    </a:cubicBezTo>
                    <a:cubicBezTo>
                      <a:pt x="44" y="256"/>
                      <a:pt x="48" y="242"/>
                      <a:pt x="53" y="229"/>
                    </a:cubicBezTo>
                    <a:cubicBezTo>
                      <a:pt x="59" y="239"/>
                      <a:pt x="77" y="242"/>
                      <a:pt x="86" y="234"/>
                    </a:cubicBezTo>
                    <a:cubicBezTo>
                      <a:pt x="88" y="243"/>
                      <a:pt x="98" y="245"/>
                      <a:pt x="107" y="240"/>
                    </a:cubicBezTo>
                    <a:cubicBezTo>
                      <a:pt x="109" y="238"/>
                      <a:pt x="112" y="236"/>
                      <a:pt x="114" y="234"/>
                    </a:cubicBezTo>
                    <a:cubicBezTo>
                      <a:pt x="114" y="234"/>
                      <a:pt x="114" y="235"/>
                      <a:pt x="114" y="235"/>
                    </a:cubicBezTo>
                    <a:cubicBezTo>
                      <a:pt x="114" y="249"/>
                      <a:pt x="128" y="252"/>
                      <a:pt x="139" y="249"/>
                    </a:cubicBezTo>
                    <a:cubicBezTo>
                      <a:pt x="145" y="247"/>
                      <a:pt x="149" y="243"/>
                      <a:pt x="151" y="238"/>
                    </a:cubicBezTo>
                    <a:cubicBezTo>
                      <a:pt x="150" y="241"/>
                      <a:pt x="150" y="245"/>
                      <a:pt x="151" y="248"/>
                    </a:cubicBezTo>
                    <a:cubicBezTo>
                      <a:pt x="152" y="260"/>
                      <a:pt x="166" y="262"/>
                      <a:pt x="174" y="255"/>
                    </a:cubicBezTo>
                    <a:cubicBezTo>
                      <a:pt x="178" y="252"/>
                      <a:pt x="182" y="248"/>
                      <a:pt x="185" y="243"/>
                    </a:cubicBezTo>
                    <a:cubicBezTo>
                      <a:pt x="191" y="244"/>
                      <a:pt x="198" y="246"/>
                      <a:pt x="205" y="247"/>
                    </a:cubicBezTo>
                    <a:cubicBezTo>
                      <a:pt x="210" y="248"/>
                      <a:pt x="217" y="251"/>
                      <a:pt x="222" y="251"/>
                    </a:cubicBezTo>
                    <a:cubicBezTo>
                      <a:pt x="219" y="265"/>
                      <a:pt x="215" y="279"/>
                      <a:pt x="213" y="293"/>
                    </a:cubicBezTo>
                    <a:cubicBezTo>
                      <a:pt x="212" y="298"/>
                      <a:pt x="216" y="301"/>
                      <a:pt x="219" y="300"/>
                    </a:cubicBezTo>
                    <a:cubicBezTo>
                      <a:pt x="225" y="306"/>
                      <a:pt x="240" y="307"/>
                      <a:pt x="246" y="310"/>
                    </a:cubicBezTo>
                    <a:cubicBezTo>
                      <a:pt x="249" y="311"/>
                      <a:pt x="252" y="309"/>
                      <a:pt x="253" y="306"/>
                    </a:cubicBezTo>
                    <a:cubicBezTo>
                      <a:pt x="275" y="237"/>
                      <a:pt x="285" y="167"/>
                      <a:pt x="301" y="97"/>
                    </a:cubicBezTo>
                    <a:cubicBezTo>
                      <a:pt x="307" y="73"/>
                      <a:pt x="316" y="29"/>
                      <a:pt x="279" y="28"/>
                    </a:cubicBezTo>
                    <a:close/>
                    <a:moveTo>
                      <a:pt x="232" y="78"/>
                    </a:moveTo>
                    <a:cubicBezTo>
                      <a:pt x="235" y="74"/>
                      <a:pt x="239" y="70"/>
                      <a:pt x="244" y="68"/>
                    </a:cubicBezTo>
                    <a:cubicBezTo>
                      <a:pt x="244" y="67"/>
                      <a:pt x="245" y="67"/>
                      <a:pt x="245" y="66"/>
                    </a:cubicBezTo>
                    <a:cubicBezTo>
                      <a:pt x="248" y="70"/>
                      <a:pt x="249" y="74"/>
                      <a:pt x="247" y="79"/>
                    </a:cubicBezTo>
                    <a:cubicBezTo>
                      <a:pt x="245" y="84"/>
                      <a:pt x="241" y="90"/>
                      <a:pt x="236" y="91"/>
                    </a:cubicBezTo>
                    <a:cubicBezTo>
                      <a:pt x="234" y="92"/>
                      <a:pt x="232" y="91"/>
                      <a:pt x="230" y="90"/>
                    </a:cubicBezTo>
                    <a:cubicBezTo>
                      <a:pt x="229" y="89"/>
                      <a:pt x="228" y="87"/>
                      <a:pt x="228" y="86"/>
                    </a:cubicBezTo>
                    <a:cubicBezTo>
                      <a:pt x="230" y="83"/>
                      <a:pt x="231" y="81"/>
                      <a:pt x="232" y="78"/>
                    </a:cubicBezTo>
                    <a:close/>
                    <a:moveTo>
                      <a:pt x="200" y="78"/>
                    </a:moveTo>
                    <a:cubicBezTo>
                      <a:pt x="200" y="71"/>
                      <a:pt x="202" y="66"/>
                      <a:pt x="206" y="61"/>
                    </a:cubicBezTo>
                    <a:cubicBezTo>
                      <a:pt x="206" y="61"/>
                      <a:pt x="206" y="61"/>
                      <a:pt x="207" y="62"/>
                    </a:cubicBezTo>
                    <a:cubicBezTo>
                      <a:pt x="210" y="63"/>
                      <a:pt x="213" y="63"/>
                      <a:pt x="217" y="65"/>
                    </a:cubicBezTo>
                    <a:cubicBezTo>
                      <a:pt x="219" y="66"/>
                      <a:pt x="221" y="70"/>
                      <a:pt x="221" y="73"/>
                    </a:cubicBezTo>
                    <a:cubicBezTo>
                      <a:pt x="221" y="74"/>
                      <a:pt x="221" y="74"/>
                      <a:pt x="221" y="75"/>
                    </a:cubicBezTo>
                    <a:cubicBezTo>
                      <a:pt x="221" y="76"/>
                      <a:pt x="220" y="77"/>
                      <a:pt x="220" y="77"/>
                    </a:cubicBezTo>
                    <a:cubicBezTo>
                      <a:pt x="219" y="79"/>
                      <a:pt x="219" y="80"/>
                      <a:pt x="218" y="82"/>
                    </a:cubicBezTo>
                    <a:cubicBezTo>
                      <a:pt x="215" y="86"/>
                      <a:pt x="210" y="88"/>
                      <a:pt x="205" y="88"/>
                    </a:cubicBezTo>
                    <a:cubicBezTo>
                      <a:pt x="200" y="88"/>
                      <a:pt x="200" y="81"/>
                      <a:pt x="200" y="78"/>
                    </a:cubicBezTo>
                    <a:close/>
                    <a:moveTo>
                      <a:pt x="166" y="73"/>
                    </a:moveTo>
                    <a:cubicBezTo>
                      <a:pt x="166" y="69"/>
                      <a:pt x="168" y="66"/>
                      <a:pt x="170" y="62"/>
                    </a:cubicBezTo>
                    <a:cubicBezTo>
                      <a:pt x="171" y="63"/>
                      <a:pt x="172" y="63"/>
                      <a:pt x="173" y="63"/>
                    </a:cubicBezTo>
                    <a:cubicBezTo>
                      <a:pt x="178" y="62"/>
                      <a:pt x="185" y="61"/>
                      <a:pt x="185" y="67"/>
                    </a:cubicBezTo>
                    <a:cubicBezTo>
                      <a:pt x="186" y="73"/>
                      <a:pt x="182" y="78"/>
                      <a:pt x="177" y="80"/>
                    </a:cubicBezTo>
                    <a:cubicBezTo>
                      <a:pt x="171" y="81"/>
                      <a:pt x="164" y="80"/>
                      <a:pt x="166" y="73"/>
                    </a:cubicBezTo>
                    <a:close/>
                    <a:moveTo>
                      <a:pt x="138" y="66"/>
                    </a:moveTo>
                    <a:cubicBezTo>
                      <a:pt x="142" y="64"/>
                      <a:pt x="145" y="61"/>
                      <a:pt x="148" y="59"/>
                    </a:cubicBezTo>
                    <a:cubicBezTo>
                      <a:pt x="148" y="59"/>
                      <a:pt x="148" y="60"/>
                      <a:pt x="148" y="60"/>
                    </a:cubicBezTo>
                    <a:cubicBezTo>
                      <a:pt x="147" y="63"/>
                      <a:pt x="146" y="66"/>
                      <a:pt x="145" y="68"/>
                    </a:cubicBezTo>
                    <a:cubicBezTo>
                      <a:pt x="142" y="72"/>
                      <a:pt x="139" y="76"/>
                      <a:pt x="136" y="74"/>
                    </a:cubicBezTo>
                    <a:cubicBezTo>
                      <a:pt x="133" y="71"/>
                      <a:pt x="132" y="68"/>
                      <a:pt x="132" y="65"/>
                    </a:cubicBezTo>
                    <a:cubicBezTo>
                      <a:pt x="134" y="66"/>
                      <a:pt x="136" y="67"/>
                      <a:pt x="138" y="66"/>
                    </a:cubicBezTo>
                    <a:close/>
                    <a:moveTo>
                      <a:pt x="108" y="70"/>
                    </a:moveTo>
                    <a:cubicBezTo>
                      <a:pt x="112" y="71"/>
                      <a:pt x="118" y="74"/>
                      <a:pt x="123" y="73"/>
                    </a:cubicBezTo>
                    <a:cubicBezTo>
                      <a:pt x="123" y="76"/>
                      <a:pt x="125" y="78"/>
                      <a:pt x="126" y="81"/>
                    </a:cubicBezTo>
                    <a:cubicBezTo>
                      <a:pt x="135" y="91"/>
                      <a:pt x="147" y="86"/>
                      <a:pt x="154" y="76"/>
                    </a:cubicBezTo>
                    <a:cubicBezTo>
                      <a:pt x="154" y="76"/>
                      <a:pt x="155" y="75"/>
                      <a:pt x="155" y="75"/>
                    </a:cubicBezTo>
                    <a:cubicBezTo>
                      <a:pt x="155" y="75"/>
                      <a:pt x="155" y="75"/>
                      <a:pt x="155" y="76"/>
                    </a:cubicBezTo>
                    <a:cubicBezTo>
                      <a:pt x="153" y="91"/>
                      <a:pt x="170" y="93"/>
                      <a:pt x="181" y="91"/>
                    </a:cubicBezTo>
                    <a:cubicBezTo>
                      <a:pt x="184" y="90"/>
                      <a:pt x="187" y="88"/>
                      <a:pt x="189" y="86"/>
                    </a:cubicBezTo>
                    <a:cubicBezTo>
                      <a:pt x="191" y="94"/>
                      <a:pt x="198" y="100"/>
                      <a:pt x="208" y="99"/>
                    </a:cubicBezTo>
                    <a:cubicBezTo>
                      <a:pt x="212" y="98"/>
                      <a:pt x="217" y="97"/>
                      <a:pt x="220" y="94"/>
                    </a:cubicBezTo>
                    <a:cubicBezTo>
                      <a:pt x="223" y="99"/>
                      <a:pt x="228" y="102"/>
                      <a:pt x="235" y="103"/>
                    </a:cubicBezTo>
                    <a:cubicBezTo>
                      <a:pt x="243" y="103"/>
                      <a:pt x="250" y="97"/>
                      <a:pt x="255" y="90"/>
                    </a:cubicBezTo>
                    <a:cubicBezTo>
                      <a:pt x="252" y="109"/>
                      <a:pt x="252" y="130"/>
                      <a:pt x="248" y="147"/>
                    </a:cubicBezTo>
                    <a:cubicBezTo>
                      <a:pt x="248" y="148"/>
                      <a:pt x="248" y="149"/>
                      <a:pt x="247" y="150"/>
                    </a:cubicBezTo>
                    <a:cubicBezTo>
                      <a:pt x="246" y="148"/>
                      <a:pt x="245" y="146"/>
                      <a:pt x="244" y="144"/>
                    </a:cubicBezTo>
                    <a:cubicBezTo>
                      <a:pt x="242" y="141"/>
                      <a:pt x="235" y="141"/>
                      <a:pt x="236" y="146"/>
                    </a:cubicBezTo>
                    <a:cubicBezTo>
                      <a:pt x="236" y="151"/>
                      <a:pt x="237" y="155"/>
                      <a:pt x="237" y="160"/>
                    </a:cubicBezTo>
                    <a:cubicBezTo>
                      <a:pt x="237" y="161"/>
                      <a:pt x="237" y="161"/>
                      <a:pt x="237" y="162"/>
                    </a:cubicBezTo>
                    <a:cubicBezTo>
                      <a:pt x="237" y="162"/>
                      <a:pt x="237" y="163"/>
                      <a:pt x="237" y="163"/>
                    </a:cubicBezTo>
                    <a:cubicBezTo>
                      <a:pt x="237" y="163"/>
                      <a:pt x="237" y="163"/>
                      <a:pt x="237" y="163"/>
                    </a:cubicBezTo>
                    <a:cubicBezTo>
                      <a:pt x="237" y="163"/>
                      <a:pt x="237" y="164"/>
                      <a:pt x="236" y="164"/>
                    </a:cubicBezTo>
                    <a:cubicBezTo>
                      <a:pt x="236" y="164"/>
                      <a:pt x="236" y="164"/>
                      <a:pt x="236" y="164"/>
                    </a:cubicBezTo>
                    <a:cubicBezTo>
                      <a:pt x="236" y="164"/>
                      <a:pt x="235" y="164"/>
                      <a:pt x="235" y="164"/>
                    </a:cubicBezTo>
                    <a:cubicBezTo>
                      <a:pt x="235" y="164"/>
                      <a:pt x="234" y="164"/>
                      <a:pt x="234" y="164"/>
                    </a:cubicBezTo>
                    <a:cubicBezTo>
                      <a:pt x="234" y="164"/>
                      <a:pt x="233" y="164"/>
                      <a:pt x="233" y="164"/>
                    </a:cubicBezTo>
                    <a:cubicBezTo>
                      <a:pt x="232" y="163"/>
                      <a:pt x="231" y="163"/>
                      <a:pt x="231" y="163"/>
                    </a:cubicBezTo>
                    <a:cubicBezTo>
                      <a:pt x="231" y="163"/>
                      <a:pt x="230" y="163"/>
                      <a:pt x="229" y="163"/>
                    </a:cubicBezTo>
                    <a:cubicBezTo>
                      <a:pt x="229" y="162"/>
                      <a:pt x="228" y="162"/>
                      <a:pt x="228" y="162"/>
                    </a:cubicBezTo>
                    <a:cubicBezTo>
                      <a:pt x="226" y="161"/>
                      <a:pt x="225" y="160"/>
                      <a:pt x="224" y="159"/>
                    </a:cubicBezTo>
                    <a:cubicBezTo>
                      <a:pt x="224" y="159"/>
                      <a:pt x="224" y="159"/>
                      <a:pt x="223" y="159"/>
                    </a:cubicBezTo>
                    <a:cubicBezTo>
                      <a:pt x="223" y="159"/>
                      <a:pt x="223" y="159"/>
                      <a:pt x="223" y="159"/>
                    </a:cubicBezTo>
                    <a:cubicBezTo>
                      <a:pt x="223" y="158"/>
                      <a:pt x="222" y="158"/>
                      <a:pt x="221" y="157"/>
                    </a:cubicBezTo>
                    <a:cubicBezTo>
                      <a:pt x="220" y="156"/>
                      <a:pt x="220" y="156"/>
                      <a:pt x="219" y="155"/>
                    </a:cubicBezTo>
                    <a:cubicBezTo>
                      <a:pt x="219" y="154"/>
                      <a:pt x="218" y="154"/>
                      <a:pt x="218" y="154"/>
                    </a:cubicBezTo>
                    <a:cubicBezTo>
                      <a:pt x="218" y="154"/>
                      <a:pt x="218" y="153"/>
                      <a:pt x="218" y="153"/>
                    </a:cubicBezTo>
                    <a:cubicBezTo>
                      <a:pt x="218" y="153"/>
                      <a:pt x="217" y="152"/>
                      <a:pt x="217" y="152"/>
                    </a:cubicBezTo>
                    <a:cubicBezTo>
                      <a:pt x="217" y="152"/>
                      <a:pt x="217" y="152"/>
                      <a:pt x="217" y="152"/>
                    </a:cubicBezTo>
                    <a:cubicBezTo>
                      <a:pt x="217" y="152"/>
                      <a:pt x="217" y="152"/>
                      <a:pt x="217" y="152"/>
                    </a:cubicBezTo>
                    <a:cubicBezTo>
                      <a:pt x="218" y="151"/>
                      <a:pt x="218" y="151"/>
                      <a:pt x="218" y="151"/>
                    </a:cubicBezTo>
                    <a:cubicBezTo>
                      <a:pt x="218" y="151"/>
                      <a:pt x="218" y="151"/>
                      <a:pt x="218" y="151"/>
                    </a:cubicBezTo>
                    <a:cubicBezTo>
                      <a:pt x="218" y="151"/>
                      <a:pt x="218" y="151"/>
                      <a:pt x="218" y="150"/>
                    </a:cubicBezTo>
                    <a:cubicBezTo>
                      <a:pt x="219" y="149"/>
                      <a:pt x="218" y="150"/>
                      <a:pt x="219" y="150"/>
                    </a:cubicBezTo>
                    <a:cubicBezTo>
                      <a:pt x="221" y="149"/>
                      <a:pt x="222" y="148"/>
                      <a:pt x="224" y="148"/>
                    </a:cubicBezTo>
                    <a:cubicBezTo>
                      <a:pt x="225" y="147"/>
                      <a:pt x="227" y="147"/>
                      <a:pt x="229" y="146"/>
                    </a:cubicBezTo>
                    <a:cubicBezTo>
                      <a:pt x="232" y="146"/>
                      <a:pt x="231" y="141"/>
                      <a:pt x="228" y="141"/>
                    </a:cubicBezTo>
                    <a:cubicBezTo>
                      <a:pt x="223" y="141"/>
                      <a:pt x="218" y="141"/>
                      <a:pt x="213" y="143"/>
                    </a:cubicBezTo>
                    <a:cubicBezTo>
                      <a:pt x="213" y="139"/>
                      <a:pt x="213" y="136"/>
                      <a:pt x="211" y="133"/>
                    </a:cubicBezTo>
                    <a:cubicBezTo>
                      <a:pt x="206" y="124"/>
                      <a:pt x="196" y="123"/>
                      <a:pt x="187" y="127"/>
                    </a:cubicBezTo>
                    <a:cubicBezTo>
                      <a:pt x="187" y="126"/>
                      <a:pt x="186" y="126"/>
                      <a:pt x="185" y="127"/>
                    </a:cubicBezTo>
                    <a:cubicBezTo>
                      <a:pt x="183" y="128"/>
                      <a:pt x="181" y="130"/>
                      <a:pt x="179" y="132"/>
                    </a:cubicBezTo>
                    <a:cubicBezTo>
                      <a:pt x="178" y="132"/>
                      <a:pt x="177" y="133"/>
                      <a:pt x="177" y="134"/>
                    </a:cubicBezTo>
                    <a:cubicBezTo>
                      <a:pt x="176" y="134"/>
                      <a:pt x="176" y="135"/>
                      <a:pt x="176" y="135"/>
                    </a:cubicBezTo>
                    <a:cubicBezTo>
                      <a:pt x="176" y="135"/>
                      <a:pt x="176" y="135"/>
                      <a:pt x="176" y="135"/>
                    </a:cubicBezTo>
                    <a:cubicBezTo>
                      <a:pt x="176" y="133"/>
                      <a:pt x="175" y="131"/>
                      <a:pt x="174" y="129"/>
                    </a:cubicBezTo>
                    <a:cubicBezTo>
                      <a:pt x="171" y="123"/>
                      <a:pt x="165" y="121"/>
                      <a:pt x="159" y="121"/>
                    </a:cubicBezTo>
                    <a:cubicBezTo>
                      <a:pt x="159" y="120"/>
                      <a:pt x="158" y="120"/>
                      <a:pt x="157" y="120"/>
                    </a:cubicBezTo>
                    <a:cubicBezTo>
                      <a:pt x="154" y="121"/>
                      <a:pt x="151" y="122"/>
                      <a:pt x="148" y="124"/>
                    </a:cubicBezTo>
                    <a:cubicBezTo>
                      <a:pt x="147" y="124"/>
                      <a:pt x="146" y="125"/>
                      <a:pt x="145" y="126"/>
                    </a:cubicBezTo>
                    <a:cubicBezTo>
                      <a:pt x="144" y="126"/>
                      <a:pt x="144" y="127"/>
                      <a:pt x="144" y="127"/>
                    </a:cubicBezTo>
                    <a:cubicBezTo>
                      <a:pt x="143" y="128"/>
                      <a:pt x="142" y="129"/>
                      <a:pt x="141" y="131"/>
                    </a:cubicBezTo>
                    <a:cubicBezTo>
                      <a:pt x="141" y="129"/>
                      <a:pt x="141" y="128"/>
                      <a:pt x="140" y="127"/>
                    </a:cubicBezTo>
                    <a:cubicBezTo>
                      <a:pt x="138" y="117"/>
                      <a:pt x="129" y="116"/>
                      <a:pt x="121" y="119"/>
                    </a:cubicBezTo>
                    <a:cubicBezTo>
                      <a:pt x="120" y="118"/>
                      <a:pt x="119" y="117"/>
                      <a:pt x="118" y="117"/>
                    </a:cubicBezTo>
                    <a:cubicBezTo>
                      <a:pt x="111" y="119"/>
                      <a:pt x="103" y="124"/>
                      <a:pt x="99" y="131"/>
                    </a:cubicBezTo>
                    <a:cubicBezTo>
                      <a:pt x="99" y="131"/>
                      <a:pt x="99" y="131"/>
                      <a:pt x="98" y="131"/>
                    </a:cubicBezTo>
                    <a:cubicBezTo>
                      <a:pt x="95" y="131"/>
                      <a:pt x="91" y="130"/>
                      <a:pt x="88" y="129"/>
                    </a:cubicBezTo>
                    <a:cubicBezTo>
                      <a:pt x="95" y="109"/>
                      <a:pt x="101" y="89"/>
                      <a:pt x="105" y="69"/>
                    </a:cubicBezTo>
                    <a:cubicBezTo>
                      <a:pt x="106" y="69"/>
                      <a:pt x="107" y="70"/>
                      <a:pt x="108" y="70"/>
                    </a:cubicBezTo>
                    <a:close/>
                    <a:moveTo>
                      <a:pt x="192" y="155"/>
                    </a:moveTo>
                    <a:cubicBezTo>
                      <a:pt x="186" y="158"/>
                      <a:pt x="181" y="157"/>
                      <a:pt x="181" y="150"/>
                    </a:cubicBezTo>
                    <a:cubicBezTo>
                      <a:pt x="180" y="146"/>
                      <a:pt x="181" y="143"/>
                      <a:pt x="183" y="139"/>
                    </a:cubicBezTo>
                    <a:cubicBezTo>
                      <a:pt x="189" y="137"/>
                      <a:pt x="197" y="133"/>
                      <a:pt x="200" y="139"/>
                    </a:cubicBezTo>
                    <a:cubicBezTo>
                      <a:pt x="204" y="145"/>
                      <a:pt x="197" y="152"/>
                      <a:pt x="192" y="155"/>
                    </a:cubicBezTo>
                    <a:close/>
                    <a:moveTo>
                      <a:pt x="163" y="144"/>
                    </a:moveTo>
                    <a:cubicBezTo>
                      <a:pt x="162" y="146"/>
                      <a:pt x="160" y="147"/>
                      <a:pt x="159" y="148"/>
                    </a:cubicBezTo>
                    <a:cubicBezTo>
                      <a:pt x="158" y="149"/>
                      <a:pt x="157" y="149"/>
                      <a:pt x="156" y="149"/>
                    </a:cubicBezTo>
                    <a:cubicBezTo>
                      <a:pt x="152" y="147"/>
                      <a:pt x="147" y="143"/>
                      <a:pt x="147" y="137"/>
                    </a:cubicBezTo>
                    <a:cubicBezTo>
                      <a:pt x="147" y="136"/>
                      <a:pt x="147" y="135"/>
                      <a:pt x="148" y="134"/>
                    </a:cubicBezTo>
                    <a:cubicBezTo>
                      <a:pt x="152" y="133"/>
                      <a:pt x="161" y="129"/>
                      <a:pt x="164" y="133"/>
                    </a:cubicBezTo>
                    <a:cubicBezTo>
                      <a:pt x="166" y="136"/>
                      <a:pt x="164" y="141"/>
                      <a:pt x="163" y="144"/>
                    </a:cubicBezTo>
                    <a:close/>
                    <a:moveTo>
                      <a:pt x="109" y="134"/>
                    </a:moveTo>
                    <a:cubicBezTo>
                      <a:pt x="109" y="134"/>
                      <a:pt x="109" y="134"/>
                      <a:pt x="108" y="134"/>
                    </a:cubicBezTo>
                    <a:cubicBezTo>
                      <a:pt x="109" y="132"/>
                      <a:pt x="111" y="130"/>
                      <a:pt x="112" y="128"/>
                    </a:cubicBezTo>
                    <a:cubicBezTo>
                      <a:pt x="113" y="130"/>
                      <a:pt x="115" y="132"/>
                      <a:pt x="117" y="131"/>
                    </a:cubicBezTo>
                    <a:cubicBezTo>
                      <a:pt x="121" y="130"/>
                      <a:pt x="129" y="125"/>
                      <a:pt x="130" y="131"/>
                    </a:cubicBezTo>
                    <a:cubicBezTo>
                      <a:pt x="131" y="135"/>
                      <a:pt x="127" y="141"/>
                      <a:pt x="124" y="143"/>
                    </a:cubicBezTo>
                    <a:cubicBezTo>
                      <a:pt x="120" y="147"/>
                      <a:pt x="109" y="147"/>
                      <a:pt x="108" y="140"/>
                    </a:cubicBezTo>
                    <a:cubicBezTo>
                      <a:pt x="108" y="140"/>
                      <a:pt x="108" y="140"/>
                      <a:pt x="108" y="140"/>
                    </a:cubicBezTo>
                    <a:cubicBezTo>
                      <a:pt x="108" y="140"/>
                      <a:pt x="108" y="140"/>
                      <a:pt x="108" y="139"/>
                    </a:cubicBezTo>
                    <a:cubicBezTo>
                      <a:pt x="110" y="138"/>
                      <a:pt x="111" y="136"/>
                      <a:pt x="109" y="134"/>
                    </a:cubicBezTo>
                    <a:close/>
                    <a:moveTo>
                      <a:pt x="34" y="266"/>
                    </a:moveTo>
                    <a:cubicBezTo>
                      <a:pt x="32" y="266"/>
                      <a:pt x="31" y="266"/>
                      <a:pt x="29" y="266"/>
                    </a:cubicBezTo>
                    <a:cubicBezTo>
                      <a:pt x="29" y="265"/>
                      <a:pt x="29" y="265"/>
                      <a:pt x="29" y="265"/>
                    </a:cubicBezTo>
                    <a:cubicBezTo>
                      <a:pt x="29" y="263"/>
                      <a:pt x="27" y="262"/>
                      <a:pt x="25" y="262"/>
                    </a:cubicBezTo>
                    <a:cubicBezTo>
                      <a:pt x="28" y="227"/>
                      <a:pt x="34" y="193"/>
                      <a:pt x="40" y="158"/>
                    </a:cubicBezTo>
                    <a:cubicBezTo>
                      <a:pt x="48" y="110"/>
                      <a:pt x="54" y="62"/>
                      <a:pt x="66" y="15"/>
                    </a:cubicBezTo>
                    <a:cubicBezTo>
                      <a:pt x="67" y="16"/>
                      <a:pt x="69" y="16"/>
                      <a:pt x="70" y="16"/>
                    </a:cubicBezTo>
                    <a:cubicBezTo>
                      <a:pt x="77" y="15"/>
                      <a:pt x="98" y="10"/>
                      <a:pt x="98" y="23"/>
                    </a:cubicBezTo>
                    <a:cubicBezTo>
                      <a:pt x="97" y="40"/>
                      <a:pt x="94" y="56"/>
                      <a:pt x="90" y="73"/>
                    </a:cubicBezTo>
                    <a:cubicBezTo>
                      <a:pt x="85" y="97"/>
                      <a:pt x="76" y="121"/>
                      <a:pt x="67" y="144"/>
                    </a:cubicBezTo>
                    <a:cubicBezTo>
                      <a:pt x="53" y="184"/>
                      <a:pt x="37" y="224"/>
                      <a:pt x="34" y="266"/>
                    </a:cubicBezTo>
                    <a:close/>
                    <a:moveTo>
                      <a:pt x="81" y="223"/>
                    </a:moveTo>
                    <a:cubicBezTo>
                      <a:pt x="77" y="230"/>
                      <a:pt x="67" y="227"/>
                      <a:pt x="62" y="223"/>
                    </a:cubicBezTo>
                    <a:cubicBezTo>
                      <a:pt x="57" y="218"/>
                      <a:pt x="59" y="210"/>
                      <a:pt x="64" y="204"/>
                    </a:cubicBezTo>
                    <a:cubicBezTo>
                      <a:pt x="64" y="204"/>
                      <a:pt x="65" y="204"/>
                      <a:pt x="65" y="204"/>
                    </a:cubicBezTo>
                    <a:cubicBezTo>
                      <a:pt x="71" y="204"/>
                      <a:pt x="79" y="201"/>
                      <a:pt x="83" y="207"/>
                    </a:cubicBezTo>
                    <a:cubicBezTo>
                      <a:pt x="85" y="212"/>
                      <a:pt x="84" y="219"/>
                      <a:pt x="81" y="223"/>
                    </a:cubicBezTo>
                    <a:close/>
                    <a:moveTo>
                      <a:pt x="101" y="230"/>
                    </a:moveTo>
                    <a:cubicBezTo>
                      <a:pt x="100" y="231"/>
                      <a:pt x="96" y="232"/>
                      <a:pt x="97" y="232"/>
                    </a:cubicBezTo>
                    <a:cubicBezTo>
                      <a:pt x="96" y="231"/>
                      <a:pt x="96" y="227"/>
                      <a:pt x="97" y="226"/>
                    </a:cubicBezTo>
                    <a:cubicBezTo>
                      <a:pt x="97" y="222"/>
                      <a:pt x="99" y="216"/>
                      <a:pt x="101" y="212"/>
                    </a:cubicBezTo>
                    <a:cubicBezTo>
                      <a:pt x="105" y="211"/>
                      <a:pt x="110" y="209"/>
                      <a:pt x="110" y="214"/>
                    </a:cubicBezTo>
                    <a:cubicBezTo>
                      <a:pt x="111" y="220"/>
                      <a:pt x="106" y="227"/>
                      <a:pt x="101" y="230"/>
                    </a:cubicBezTo>
                    <a:close/>
                    <a:moveTo>
                      <a:pt x="134" y="237"/>
                    </a:moveTo>
                    <a:cubicBezTo>
                      <a:pt x="128" y="239"/>
                      <a:pt x="124" y="238"/>
                      <a:pt x="125" y="231"/>
                    </a:cubicBezTo>
                    <a:cubicBezTo>
                      <a:pt x="125" y="228"/>
                      <a:pt x="126" y="225"/>
                      <a:pt x="127" y="222"/>
                    </a:cubicBezTo>
                    <a:cubicBezTo>
                      <a:pt x="132" y="222"/>
                      <a:pt x="138" y="221"/>
                      <a:pt x="140" y="226"/>
                    </a:cubicBezTo>
                    <a:cubicBezTo>
                      <a:pt x="142" y="231"/>
                      <a:pt x="139" y="236"/>
                      <a:pt x="134" y="237"/>
                    </a:cubicBezTo>
                    <a:close/>
                    <a:moveTo>
                      <a:pt x="167" y="245"/>
                    </a:moveTo>
                    <a:cubicBezTo>
                      <a:pt x="166" y="245"/>
                      <a:pt x="163" y="247"/>
                      <a:pt x="163" y="247"/>
                    </a:cubicBezTo>
                    <a:cubicBezTo>
                      <a:pt x="163" y="247"/>
                      <a:pt x="162" y="246"/>
                      <a:pt x="162" y="244"/>
                    </a:cubicBezTo>
                    <a:cubicBezTo>
                      <a:pt x="162" y="239"/>
                      <a:pt x="164" y="233"/>
                      <a:pt x="167" y="229"/>
                    </a:cubicBezTo>
                    <a:cubicBezTo>
                      <a:pt x="168" y="229"/>
                      <a:pt x="168" y="228"/>
                      <a:pt x="168" y="228"/>
                    </a:cubicBezTo>
                    <a:cubicBezTo>
                      <a:pt x="171" y="227"/>
                      <a:pt x="174" y="227"/>
                      <a:pt x="175" y="230"/>
                    </a:cubicBezTo>
                    <a:cubicBezTo>
                      <a:pt x="175" y="236"/>
                      <a:pt x="171" y="241"/>
                      <a:pt x="167" y="245"/>
                    </a:cubicBezTo>
                    <a:close/>
                    <a:moveTo>
                      <a:pt x="210" y="238"/>
                    </a:moveTo>
                    <a:cubicBezTo>
                      <a:pt x="203" y="237"/>
                      <a:pt x="195" y="236"/>
                      <a:pt x="187" y="235"/>
                    </a:cubicBezTo>
                    <a:cubicBezTo>
                      <a:pt x="188" y="232"/>
                      <a:pt x="187" y="229"/>
                      <a:pt x="187" y="226"/>
                    </a:cubicBezTo>
                    <a:cubicBezTo>
                      <a:pt x="183" y="214"/>
                      <a:pt x="170" y="214"/>
                      <a:pt x="162" y="221"/>
                    </a:cubicBezTo>
                    <a:cubicBezTo>
                      <a:pt x="160" y="222"/>
                      <a:pt x="160" y="224"/>
                      <a:pt x="160" y="225"/>
                    </a:cubicBezTo>
                    <a:cubicBezTo>
                      <a:pt x="157" y="228"/>
                      <a:pt x="155" y="231"/>
                      <a:pt x="153" y="234"/>
                    </a:cubicBezTo>
                    <a:cubicBezTo>
                      <a:pt x="154" y="231"/>
                      <a:pt x="154" y="227"/>
                      <a:pt x="153" y="223"/>
                    </a:cubicBezTo>
                    <a:cubicBezTo>
                      <a:pt x="150" y="215"/>
                      <a:pt x="141" y="209"/>
                      <a:pt x="132" y="209"/>
                    </a:cubicBezTo>
                    <a:cubicBezTo>
                      <a:pt x="131" y="208"/>
                      <a:pt x="130" y="208"/>
                      <a:pt x="129" y="209"/>
                    </a:cubicBezTo>
                    <a:cubicBezTo>
                      <a:pt x="128" y="209"/>
                      <a:pt x="128" y="210"/>
                      <a:pt x="127" y="210"/>
                    </a:cubicBezTo>
                    <a:cubicBezTo>
                      <a:pt x="125" y="211"/>
                      <a:pt x="124" y="212"/>
                      <a:pt x="122" y="213"/>
                    </a:cubicBezTo>
                    <a:cubicBezTo>
                      <a:pt x="122" y="214"/>
                      <a:pt x="122" y="214"/>
                      <a:pt x="122" y="215"/>
                    </a:cubicBezTo>
                    <a:cubicBezTo>
                      <a:pt x="121" y="215"/>
                      <a:pt x="121" y="215"/>
                      <a:pt x="121" y="216"/>
                    </a:cubicBezTo>
                    <a:cubicBezTo>
                      <a:pt x="121" y="214"/>
                      <a:pt x="121" y="212"/>
                      <a:pt x="120" y="211"/>
                    </a:cubicBezTo>
                    <a:cubicBezTo>
                      <a:pt x="120" y="206"/>
                      <a:pt x="116" y="202"/>
                      <a:pt x="111" y="201"/>
                    </a:cubicBezTo>
                    <a:cubicBezTo>
                      <a:pt x="105" y="199"/>
                      <a:pt x="99" y="202"/>
                      <a:pt x="94" y="206"/>
                    </a:cubicBezTo>
                    <a:cubicBezTo>
                      <a:pt x="94" y="205"/>
                      <a:pt x="94" y="204"/>
                      <a:pt x="93" y="203"/>
                    </a:cubicBezTo>
                    <a:cubicBezTo>
                      <a:pt x="89" y="194"/>
                      <a:pt x="79" y="190"/>
                      <a:pt x="69" y="193"/>
                    </a:cubicBezTo>
                    <a:cubicBezTo>
                      <a:pt x="69" y="193"/>
                      <a:pt x="69" y="193"/>
                      <a:pt x="69" y="193"/>
                    </a:cubicBezTo>
                    <a:cubicBezTo>
                      <a:pt x="68" y="193"/>
                      <a:pt x="66" y="194"/>
                      <a:pt x="64" y="195"/>
                    </a:cubicBezTo>
                    <a:cubicBezTo>
                      <a:pt x="71" y="175"/>
                      <a:pt x="79" y="156"/>
                      <a:pt x="86" y="136"/>
                    </a:cubicBezTo>
                    <a:cubicBezTo>
                      <a:pt x="89" y="137"/>
                      <a:pt x="92" y="138"/>
                      <a:pt x="96" y="139"/>
                    </a:cubicBezTo>
                    <a:cubicBezTo>
                      <a:pt x="96" y="139"/>
                      <a:pt x="97" y="140"/>
                      <a:pt x="97" y="140"/>
                    </a:cubicBezTo>
                    <a:cubicBezTo>
                      <a:pt x="97" y="141"/>
                      <a:pt x="97" y="142"/>
                      <a:pt x="97" y="143"/>
                    </a:cubicBezTo>
                    <a:cubicBezTo>
                      <a:pt x="100" y="157"/>
                      <a:pt x="119" y="160"/>
                      <a:pt x="129" y="153"/>
                    </a:cubicBezTo>
                    <a:cubicBezTo>
                      <a:pt x="133" y="151"/>
                      <a:pt x="136" y="148"/>
                      <a:pt x="138" y="144"/>
                    </a:cubicBezTo>
                    <a:cubicBezTo>
                      <a:pt x="138" y="147"/>
                      <a:pt x="140" y="150"/>
                      <a:pt x="143" y="153"/>
                    </a:cubicBezTo>
                    <a:cubicBezTo>
                      <a:pt x="150" y="162"/>
                      <a:pt x="163" y="163"/>
                      <a:pt x="170" y="154"/>
                    </a:cubicBezTo>
                    <a:cubicBezTo>
                      <a:pt x="170" y="154"/>
                      <a:pt x="171" y="154"/>
                      <a:pt x="171" y="153"/>
                    </a:cubicBezTo>
                    <a:cubicBezTo>
                      <a:pt x="171" y="154"/>
                      <a:pt x="171" y="154"/>
                      <a:pt x="171" y="154"/>
                    </a:cubicBezTo>
                    <a:cubicBezTo>
                      <a:pt x="172" y="169"/>
                      <a:pt x="187" y="171"/>
                      <a:pt x="199" y="165"/>
                    </a:cubicBezTo>
                    <a:cubicBezTo>
                      <a:pt x="202" y="163"/>
                      <a:pt x="205" y="161"/>
                      <a:pt x="208" y="157"/>
                    </a:cubicBezTo>
                    <a:cubicBezTo>
                      <a:pt x="209" y="160"/>
                      <a:pt x="211" y="163"/>
                      <a:pt x="213" y="165"/>
                    </a:cubicBezTo>
                    <a:cubicBezTo>
                      <a:pt x="219" y="172"/>
                      <a:pt x="233" y="179"/>
                      <a:pt x="242" y="174"/>
                    </a:cubicBezTo>
                    <a:cubicBezTo>
                      <a:pt x="237" y="197"/>
                      <a:pt x="230" y="219"/>
                      <a:pt x="225" y="241"/>
                    </a:cubicBezTo>
                    <a:cubicBezTo>
                      <a:pt x="221" y="238"/>
                      <a:pt x="215" y="239"/>
                      <a:pt x="210" y="238"/>
                    </a:cubicBezTo>
                    <a:close/>
                    <a:moveTo>
                      <a:pt x="289" y="100"/>
                    </a:moveTo>
                    <a:cubicBezTo>
                      <a:pt x="283" y="124"/>
                      <a:pt x="279" y="149"/>
                      <a:pt x="274" y="173"/>
                    </a:cubicBezTo>
                    <a:cubicBezTo>
                      <a:pt x="267" y="209"/>
                      <a:pt x="258" y="244"/>
                      <a:pt x="248" y="279"/>
                    </a:cubicBezTo>
                    <a:cubicBezTo>
                      <a:pt x="244" y="296"/>
                      <a:pt x="247" y="298"/>
                      <a:pt x="230" y="295"/>
                    </a:cubicBezTo>
                    <a:cubicBezTo>
                      <a:pt x="228" y="295"/>
                      <a:pt x="226" y="295"/>
                      <a:pt x="224" y="295"/>
                    </a:cubicBezTo>
                    <a:cubicBezTo>
                      <a:pt x="235" y="250"/>
                      <a:pt x="249" y="206"/>
                      <a:pt x="259" y="162"/>
                    </a:cubicBezTo>
                    <a:cubicBezTo>
                      <a:pt x="268" y="122"/>
                      <a:pt x="273" y="80"/>
                      <a:pt x="278" y="40"/>
                    </a:cubicBezTo>
                    <a:cubicBezTo>
                      <a:pt x="279" y="40"/>
                      <a:pt x="279" y="40"/>
                      <a:pt x="279" y="40"/>
                    </a:cubicBezTo>
                    <a:cubicBezTo>
                      <a:pt x="308" y="41"/>
                      <a:pt x="292" y="85"/>
                      <a:pt x="289"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3" name="Freeform 489"/>
              <p:cNvSpPr/>
              <p:nvPr/>
            </p:nvSpPr>
            <p:spPr bwMode="auto">
              <a:xfrm>
                <a:off x="4011" y="3363"/>
                <a:ext cx="63" cy="55"/>
              </a:xfrm>
              <a:custGeom>
                <a:avLst/>
                <a:gdLst>
                  <a:gd name="T0" fmla="*/ 15 w 31"/>
                  <a:gd name="T1" fmla="*/ 0 h 27"/>
                  <a:gd name="T2" fmla="*/ 8 w 31"/>
                  <a:gd name="T3" fmla="*/ 19 h 27"/>
                  <a:gd name="T4" fmla="*/ 8 w 31"/>
                  <a:gd name="T5" fmla="*/ 19 h 27"/>
                  <a:gd name="T6" fmla="*/ 8 w 31"/>
                  <a:gd name="T7" fmla="*/ 20 h 27"/>
                  <a:gd name="T8" fmla="*/ 23 w 31"/>
                  <a:gd name="T9" fmla="*/ 20 h 27"/>
                  <a:gd name="T10" fmla="*/ 23 w 31"/>
                  <a:gd name="T11" fmla="*/ 19 h 27"/>
                  <a:gd name="T12" fmla="*/ 23 w 31"/>
                  <a:gd name="T13" fmla="*/ 19 h 27"/>
                  <a:gd name="T14" fmla="*/ 15 w 31"/>
                  <a:gd name="T15" fmla="*/ 0 h 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27">
                    <a:moveTo>
                      <a:pt x="15" y="0"/>
                    </a:moveTo>
                    <a:cubicBezTo>
                      <a:pt x="6" y="0"/>
                      <a:pt x="0" y="12"/>
                      <a:pt x="8" y="19"/>
                    </a:cubicBezTo>
                    <a:cubicBezTo>
                      <a:pt x="8" y="19"/>
                      <a:pt x="8" y="19"/>
                      <a:pt x="8" y="19"/>
                    </a:cubicBezTo>
                    <a:cubicBezTo>
                      <a:pt x="8" y="19"/>
                      <a:pt x="8" y="20"/>
                      <a:pt x="8" y="20"/>
                    </a:cubicBezTo>
                    <a:cubicBezTo>
                      <a:pt x="10" y="27"/>
                      <a:pt x="20" y="27"/>
                      <a:pt x="23" y="20"/>
                    </a:cubicBezTo>
                    <a:cubicBezTo>
                      <a:pt x="23" y="20"/>
                      <a:pt x="23" y="19"/>
                      <a:pt x="23" y="19"/>
                    </a:cubicBezTo>
                    <a:cubicBezTo>
                      <a:pt x="23" y="19"/>
                      <a:pt x="23" y="19"/>
                      <a:pt x="23" y="19"/>
                    </a:cubicBezTo>
                    <a:cubicBezTo>
                      <a:pt x="31" y="12"/>
                      <a:pt x="25" y="0"/>
                      <a:pt x="15"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4" name="Freeform 490"/>
              <p:cNvSpPr>
                <a:spLocks noEditPoints="1"/>
              </p:cNvSpPr>
              <p:nvPr/>
            </p:nvSpPr>
            <p:spPr bwMode="auto">
              <a:xfrm>
                <a:off x="3892" y="3535"/>
                <a:ext cx="121" cy="121"/>
              </a:xfrm>
              <a:custGeom>
                <a:avLst/>
                <a:gdLst>
                  <a:gd name="T0" fmla="*/ 33 w 60"/>
                  <a:gd name="T1" fmla="*/ 1 h 60"/>
                  <a:gd name="T2" fmla="*/ 30 w 60"/>
                  <a:gd name="T3" fmla="*/ 5 h 60"/>
                  <a:gd name="T4" fmla="*/ 4 w 60"/>
                  <a:gd name="T5" fmla="*/ 29 h 60"/>
                  <a:gd name="T6" fmla="*/ 31 w 60"/>
                  <a:gd name="T7" fmla="*/ 56 h 60"/>
                  <a:gd name="T8" fmla="*/ 57 w 60"/>
                  <a:gd name="T9" fmla="*/ 28 h 60"/>
                  <a:gd name="T10" fmla="*/ 33 w 60"/>
                  <a:gd name="T11" fmla="*/ 1 h 60"/>
                  <a:gd name="T12" fmla="*/ 33 w 60"/>
                  <a:gd name="T13" fmla="*/ 44 h 60"/>
                  <a:gd name="T14" fmla="*/ 16 w 60"/>
                  <a:gd name="T15" fmla="*/ 32 h 60"/>
                  <a:gd name="T16" fmla="*/ 40 w 60"/>
                  <a:gd name="T17" fmla="*/ 11 h 60"/>
                  <a:gd name="T18" fmla="*/ 46 w 60"/>
                  <a:gd name="T19" fmla="*/ 24 h 60"/>
                  <a:gd name="T20" fmla="*/ 33 w 60"/>
                  <a:gd name="T21"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33" y="1"/>
                    </a:moveTo>
                    <a:cubicBezTo>
                      <a:pt x="31" y="1"/>
                      <a:pt x="30" y="3"/>
                      <a:pt x="30" y="5"/>
                    </a:cubicBezTo>
                    <a:cubicBezTo>
                      <a:pt x="18" y="7"/>
                      <a:pt x="6" y="19"/>
                      <a:pt x="4" y="29"/>
                    </a:cubicBezTo>
                    <a:cubicBezTo>
                      <a:pt x="0" y="45"/>
                      <a:pt x="16" y="60"/>
                      <a:pt x="31" y="56"/>
                    </a:cubicBezTo>
                    <a:cubicBezTo>
                      <a:pt x="44" y="53"/>
                      <a:pt x="54" y="40"/>
                      <a:pt x="57" y="28"/>
                    </a:cubicBezTo>
                    <a:cubicBezTo>
                      <a:pt x="60" y="14"/>
                      <a:pt x="48" y="0"/>
                      <a:pt x="33" y="1"/>
                    </a:cubicBezTo>
                    <a:close/>
                    <a:moveTo>
                      <a:pt x="33" y="44"/>
                    </a:moveTo>
                    <a:cubicBezTo>
                      <a:pt x="24" y="49"/>
                      <a:pt x="14" y="43"/>
                      <a:pt x="16" y="32"/>
                    </a:cubicBezTo>
                    <a:cubicBezTo>
                      <a:pt x="18" y="21"/>
                      <a:pt x="30" y="13"/>
                      <a:pt x="40" y="11"/>
                    </a:cubicBezTo>
                    <a:cubicBezTo>
                      <a:pt x="45" y="13"/>
                      <a:pt x="47" y="17"/>
                      <a:pt x="46" y="24"/>
                    </a:cubicBezTo>
                    <a:cubicBezTo>
                      <a:pt x="46" y="32"/>
                      <a:pt x="39" y="40"/>
                      <a:pt x="33"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5" name="Freeform 491"/>
              <p:cNvSpPr>
                <a:spLocks noEditPoints="1"/>
              </p:cNvSpPr>
              <p:nvPr/>
            </p:nvSpPr>
            <p:spPr bwMode="auto">
              <a:xfrm>
                <a:off x="3721" y="3168"/>
                <a:ext cx="617" cy="532"/>
              </a:xfrm>
              <a:custGeom>
                <a:avLst/>
                <a:gdLst>
                  <a:gd name="T0" fmla="*/ 302 w 306"/>
                  <a:gd name="T1" fmla="*/ 88 h 264"/>
                  <a:gd name="T2" fmla="*/ 298 w 306"/>
                  <a:gd name="T3" fmla="*/ 84 h 264"/>
                  <a:gd name="T4" fmla="*/ 277 w 306"/>
                  <a:gd name="T5" fmla="*/ 91 h 264"/>
                  <a:gd name="T6" fmla="*/ 237 w 306"/>
                  <a:gd name="T7" fmla="*/ 100 h 264"/>
                  <a:gd name="T8" fmla="*/ 195 w 306"/>
                  <a:gd name="T9" fmla="*/ 107 h 264"/>
                  <a:gd name="T10" fmla="*/ 261 w 306"/>
                  <a:gd name="T11" fmla="*/ 24 h 264"/>
                  <a:gd name="T12" fmla="*/ 259 w 306"/>
                  <a:gd name="T13" fmla="*/ 15 h 264"/>
                  <a:gd name="T14" fmla="*/ 263 w 306"/>
                  <a:gd name="T15" fmla="*/ 12 h 264"/>
                  <a:gd name="T16" fmla="*/ 256 w 306"/>
                  <a:gd name="T17" fmla="*/ 3 h 264"/>
                  <a:gd name="T18" fmla="*/ 157 w 306"/>
                  <a:gd name="T19" fmla="*/ 68 h 264"/>
                  <a:gd name="T20" fmla="*/ 129 w 306"/>
                  <a:gd name="T21" fmla="*/ 112 h 264"/>
                  <a:gd name="T22" fmla="*/ 101 w 306"/>
                  <a:gd name="T23" fmla="*/ 114 h 264"/>
                  <a:gd name="T24" fmla="*/ 100 w 306"/>
                  <a:gd name="T25" fmla="*/ 114 h 264"/>
                  <a:gd name="T26" fmla="*/ 48 w 306"/>
                  <a:gd name="T27" fmla="*/ 88 h 264"/>
                  <a:gd name="T28" fmla="*/ 4 w 306"/>
                  <a:gd name="T29" fmla="*/ 130 h 264"/>
                  <a:gd name="T30" fmla="*/ 108 w 306"/>
                  <a:gd name="T31" fmla="*/ 146 h 264"/>
                  <a:gd name="T32" fmla="*/ 108 w 306"/>
                  <a:gd name="T33" fmla="*/ 146 h 264"/>
                  <a:gd name="T34" fmla="*/ 126 w 306"/>
                  <a:gd name="T35" fmla="*/ 147 h 264"/>
                  <a:gd name="T36" fmla="*/ 128 w 306"/>
                  <a:gd name="T37" fmla="*/ 166 h 264"/>
                  <a:gd name="T38" fmla="*/ 133 w 306"/>
                  <a:gd name="T39" fmla="*/ 166 h 264"/>
                  <a:gd name="T40" fmla="*/ 135 w 306"/>
                  <a:gd name="T41" fmla="*/ 144 h 264"/>
                  <a:gd name="T42" fmla="*/ 135 w 306"/>
                  <a:gd name="T43" fmla="*/ 140 h 264"/>
                  <a:gd name="T44" fmla="*/ 139 w 306"/>
                  <a:gd name="T45" fmla="*/ 109 h 264"/>
                  <a:gd name="T46" fmla="*/ 185 w 306"/>
                  <a:gd name="T47" fmla="*/ 62 h 264"/>
                  <a:gd name="T48" fmla="*/ 240 w 306"/>
                  <a:gd name="T49" fmla="*/ 29 h 264"/>
                  <a:gd name="T50" fmla="*/ 189 w 306"/>
                  <a:gd name="T51" fmla="*/ 94 h 264"/>
                  <a:gd name="T52" fmla="*/ 155 w 306"/>
                  <a:gd name="T53" fmla="*/ 167 h 264"/>
                  <a:gd name="T54" fmla="*/ 103 w 306"/>
                  <a:gd name="T55" fmla="*/ 248 h 264"/>
                  <a:gd name="T56" fmla="*/ 73 w 306"/>
                  <a:gd name="T57" fmla="*/ 217 h 264"/>
                  <a:gd name="T58" fmla="*/ 124 w 306"/>
                  <a:gd name="T59" fmla="*/ 170 h 264"/>
                  <a:gd name="T60" fmla="*/ 123 w 306"/>
                  <a:gd name="T61" fmla="*/ 162 h 264"/>
                  <a:gd name="T62" fmla="*/ 61 w 306"/>
                  <a:gd name="T63" fmla="*/ 224 h 264"/>
                  <a:gd name="T64" fmla="*/ 110 w 306"/>
                  <a:gd name="T65" fmla="*/ 259 h 264"/>
                  <a:gd name="T66" fmla="*/ 165 w 306"/>
                  <a:gd name="T67" fmla="*/ 190 h 264"/>
                  <a:gd name="T68" fmla="*/ 168 w 306"/>
                  <a:gd name="T69" fmla="*/ 160 h 264"/>
                  <a:gd name="T70" fmla="*/ 170 w 306"/>
                  <a:gd name="T71" fmla="*/ 147 h 264"/>
                  <a:gd name="T72" fmla="*/ 304 w 306"/>
                  <a:gd name="T73" fmla="*/ 97 h 264"/>
                  <a:gd name="T74" fmla="*/ 302 w 306"/>
                  <a:gd name="T75" fmla="*/ 88 h 264"/>
                  <a:gd name="T76" fmla="*/ 126 w 306"/>
                  <a:gd name="T77" fmla="*/ 137 h 264"/>
                  <a:gd name="T78" fmla="*/ 108 w 306"/>
                  <a:gd name="T79" fmla="*/ 137 h 264"/>
                  <a:gd name="T80" fmla="*/ 104 w 306"/>
                  <a:gd name="T81" fmla="*/ 143 h 264"/>
                  <a:gd name="T82" fmla="*/ 104 w 306"/>
                  <a:gd name="T83" fmla="*/ 143 h 264"/>
                  <a:gd name="T84" fmla="*/ 15 w 306"/>
                  <a:gd name="T85" fmla="*/ 128 h 264"/>
                  <a:gd name="T86" fmla="*/ 48 w 306"/>
                  <a:gd name="T87" fmla="*/ 99 h 264"/>
                  <a:gd name="T88" fmla="*/ 92 w 306"/>
                  <a:gd name="T89" fmla="*/ 120 h 264"/>
                  <a:gd name="T90" fmla="*/ 100 w 306"/>
                  <a:gd name="T91" fmla="*/ 121 h 264"/>
                  <a:gd name="T92" fmla="*/ 101 w 306"/>
                  <a:gd name="T93" fmla="*/ 121 h 264"/>
                  <a:gd name="T94" fmla="*/ 128 w 306"/>
                  <a:gd name="T95" fmla="*/ 123 h 264"/>
                  <a:gd name="T96" fmla="*/ 126 w 306"/>
                  <a:gd name="T97" fmla="*/ 137 h 264"/>
                  <a:gd name="T98" fmla="*/ 173 w 306"/>
                  <a:gd name="T99" fmla="*/ 141 h 264"/>
                  <a:gd name="T100" fmla="*/ 186 w 306"/>
                  <a:gd name="T101" fmla="*/ 118 h 264"/>
                  <a:gd name="T102" fmla="*/ 240 w 306"/>
                  <a:gd name="T103" fmla="*/ 111 h 264"/>
                  <a:gd name="T104" fmla="*/ 281 w 306"/>
                  <a:gd name="T105" fmla="*/ 104 h 264"/>
                  <a:gd name="T106" fmla="*/ 173 w 306"/>
                  <a:gd name="T107" fmla="*/ 141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6" h="264">
                    <a:moveTo>
                      <a:pt x="302" y="88"/>
                    </a:moveTo>
                    <a:cubicBezTo>
                      <a:pt x="302" y="86"/>
                      <a:pt x="300" y="84"/>
                      <a:pt x="298" y="84"/>
                    </a:cubicBezTo>
                    <a:cubicBezTo>
                      <a:pt x="291" y="84"/>
                      <a:pt x="284" y="89"/>
                      <a:pt x="277" y="91"/>
                    </a:cubicBezTo>
                    <a:cubicBezTo>
                      <a:pt x="264" y="95"/>
                      <a:pt x="250" y="98"/>
                      <a:pt x="237" y="100"/>
                    </a:cubicBezTo>
                    <a:cubicBezTo>
                      <a:pt x="227" y="102"/>
                      <a:pt x="209" y="103"/>
                      <a:pt x="195" y="107"/>
                    </a:cubicBezTo>
                    <a:cubicBezTo>
                      <a:pt x="216" y="78"/>
                      <a:pt x="237" y="50"/>
                      <a:pt x="261" y="24"/>
                    </a:cubicBezTo>
                    <a:cubicBezTo>
                      <a:pt x="264" y="21"/>
                      <a:pt x="262" y="17"/>
                      <a:pt x="259" y="15"/>
                    </a:cubicBezTo>
                    <a:cubicBezTo>
                      <a:pt x="261" y="14"/>
                      <a:pt x="262" y="13"/>
                      <a:pt x="263" y="12"/>
                    </a:cubicBezTo>
                    <a:cubicBezTo>
                      <a:pt x="268" y="8"/>
                      <a:pt x="261" y="0"/>
                      <a:pt x="256" y="3"/>
                    </a:cubicBezTo>
                    <a:cubicBezTo>
                      <a:pt x="225" y="27"/>
                      <a:pt x="189" y="44"/>
                      <a:pt x="157" y="68"/>
                    </a:cubicBezTo>
                    <a:cubicBezTo>
                      <a:pt x="142" y="80"/>
                      <a:pt x="133" y="95"/>
                      <a:pt x="129" y="112"/>
                    </a:cubicBezTo>
                    <a:cubicBezTo>
                      <a:pt x="120" y="112"/>
                      <a:pt x="110" y="113"/>
                      <a:pt x="101" y="114"/>
                    </a:cubicBezTo>
                    <a:cubicBezTo>
                      <a:pt x="101" y="114"/>
                      <a:pt x="100" y="114"/>
                      <a:pt x="100" y="114"/>
                    </a:cubicBezTo>
                    <a:cubicBezTo>
                      <a:pt x="90" y="93"/>
                      <a:pt x="71" y="84"/>
                      <a:pt x="48" y="88"/>
                    </a:cubicBezTo>
                    <a:cubicBezTo>
                      <a:pt x="28" y="91"/>
                      <a:pt x="6" y="109"/>
                      <a:pt x="4" y="130"/>
                    </a:cubicBezTo>
                    <a:cubicBezTo>
                      <a:pt x="0" y="184"/>
                      <a:pt x="89" y="188"/>
                      <a:pt x="108" y="146"/>
                    </a:cubicBezTo>
                    <a:cubicBezTo>
                      <a:pt x="108" y="146"/>
                      <a:pt x="108" y="146"/>
                      <a:pt x="108" y="146"/>
                    </a:cubicBezTo>
                    <a:cubicBezTo>
                      <a:pt x="114" y="146"/>
                      <a:pt x="120" y="147"/>
                      <a:pt x="126" y="147"/>
                    </a:cubicBezTo>
                    <a:cubicBezTo>
                      <a:pt x="127" y="153"/>
                      <a:pt x="127" y="160"/>
                      <a:pt x="128" y="166"/>
                    </a:cubicBezTo>
                    <a:cubicBezTo>
                      <a:pt x="128" y="170"/>
                      <a:pt x="133" y="170"/>
                      <a:pt x="133" y="166"/>
                    </a:cubicBezTo>
                    <a:cubicBezTo>
                      <a:pt x="134" y="159"/>
                      <a:pt x="134" y="151"/>
                      <a:pt x="135" y="144"/>
                    </a:cubicBezTo>
                    <a:cubicBezTo>
                      <a:pt x="135" y="143"/>
                      <a:pt x="135" y="142"/>
                      <a:pt x="135" y="140"/>
                    </a:cubicBezTo>
                    <a:cubicBezTo>
                      <a:pt x="136" y="130"/>
                      <a:pt x="136" y="120"/>
                      <a:pt x="139" y="109"/>
                    </a:cubicBezTo>
                    <a:cubicBezTo>
                      <a:pt x="143" y="88"/>
                      <a:pt x="168" y="73"/>
                      <a:pt x="185" y="62"/>
                    </a:cubicBezTo>
                    <a:cubicBezTo>
                      <a:pt x="203" y="50"/>
                      <a:pt x="222" y="41"/>
                      <a:pt x="240" y="29"/>
                    </a:cubicBezTo>
                    <a:cubicBezTo>
                      <a:pt x="222" y="49"/>
                      <a:pt x="206" y="72"/>
                      <a:pt x="189" y="94"/>
                    </a:cubicBezTo>
                    <a:cubicBezTo>
                      <a:pt x="171" y="119"/>
                      <a:pt x="157" y="136"/>
                      <a:pt x="155" y="167"/>
                    </a:cubicBezTo>
                    <a:cubicBezTo>
                      <a:pt x="152" y="202"/>
                      <a:pt x="145" y="243"/>
                      <a:pt x="103" y="248"/>
                    </a:cubicBezTo>
                    <a:cubicBezTo>
                      <a:pt x="84" y="250"/>
                      <a:pt x="74" y="235"/>
                      <a:pt x="73" y="217"/>
                    </a:cubicBezTo>
                    <a:cubicBezTo>
                      <a:pt x="71" y="190"/>
                      <a:pt x="101" y="174"/>
                      <a:pt x="124" y="170"/>
                    </a:cubicBezTo>
                    <a:cubicBezTo>
                      <a:pt x="128" y="169"/>
                      <a:pt x="127" y="162"/>
                      <a:pt x="123" y="162"/>
                    </a:cubicBezTo>
                    <a:cubicBezTo>
                      <a:pt x="87" y="161"/>
                      <a:pt x="59" y="189"/>
                      <a:pt x="61" y="224"/>
                    </a:cubicBezTo>
                    <a:cubicBezTo>
                      <a:pt x="62" y="249"/>
                      <a:pt x="87" y="264"/>
                      <a:pt x="110" y="259"/>
                    </a:cubicBezTo>
                    <a:cubicBezTo>
                      <a:pt x="144" y="251"/>
                      <a:pt x="162" y="223"/>
                      <a:pt x="165" y="190"/>
                    </a:cubicBezTo>
                    <a:cubicBezTo>
                      <a:pt x="166" y="180"/>
                      <a:pt x="167" y="170"/>
                      <a:pt x="168" y="160"/>
                    </a:cubicBezTo>
                    <a:cubicBezTo>
                      <a:pt x="168" y="155"/>
                      <a:pt x="169" y="151"/>
                      <a:pt x="170" y="147"/>
                    </a:cubicBezTo>
                    <a:cubicBezTo>
                      <a:pt x="220" y="149"/>
                      <a:pt x="276" y="143"/>
                      <a:pt x="304" y="97"/>
                    </a:cubicBezTo>
                    <a:cubicBezTo>
                      <a:pt x="306" y="93"/>
                      <a:pt x="305" y="90"/>
                      <a:pt x="302" y="88"/>
                    </a:cubicBezTo>
                    <a:close/>
                    <a:moveTo>
                      <a:pt x="126" y="137"/>
                    </a:moveTo>
                    <a:cubicBezTo>
                      <a:pt x="120" y="137"/>
                      <a:pt x="114" y="137"/>
                      <a:pt x="108" y="137"/>
                    </a:cubicBezTo>
                    <a:cubicBezTo>
                      <a:pt x="105" y="137"/>
                      <a:pt x="104" y="140"/>
                      <a:pt x="104" y="143"/>
                    </a:cubicBezTo>
                    <a:cubicBezTo>
                      <a:pt x="104" y="143"/>
                      <a:pt x="104" y="143"/>
                      <a:pt x="104" y="143"/>
                    </a:cubicBezTo>
                    <a:cubicBezTo>
                      <a:pt x="85" y="170"/>
                      <a:pt x="7" y="175"/>
                      <a:pt x="15" y="128"/>
                    </a:cubicBezTo>
                    <a:cubicBezTo>
                      <a:pt x="18" y="113"/>
                      <a:pt x="34" y="103"/>
                      <a:pt x="48" y="99"/>
                    </a:cubicBezTo>
                    <a:cubicBezTo>
                      <a:pt x="67" y="93"/>
                      <a:pt x="84" y="102"/>
                      <a:pt x="92" y="120"/>
                    </a:cubicBezTo>
                    <a:cubicBezTo>
                      <a:pt x="93" y="124"/>
                      <a:pt x="97" y="123"/>
                      <a:pt x="100" y="121"/>
                    </a:cubicBezTo>
                    <a:cubicBezTo>
                      <a:pt x="100" y="121"/>
                      <a:pt x="101" y="121"/>
                      <a:pt x="101" y="121"/>
                    </a:cubicBezTo>
                    <a:cubicBezTo>
                      <a:pt x="110" y="122"/>
                      <a:pt x="119" y="123"/>
                      <a:pt x="128" y="123"/>
                    </a:cubicBezTo>
                    <a:cubicBezTo>
                      <a:pt x="127" y="127"/>
                      <a:pt x="127" y="132"/>
                      <a:pt x="126" y="137"/>
                    </a:cubicBezTo>
                    <a:close/>
                    <a:moveTo>
                      <a:pt x="173" y="141"/>
                    </a:moveTo>
                    <a:cubicBezTo>
                      <a:pt x="176" y="133"/>
                      <a:pt x="181" y="125"/>
                      <a:pt x="186" y="118"/>
                    </a:cubicBezTo>
                    <a:cubicBezTo>
                      <a:pt x="202" y="121"/>
                      <a:pt x="227" y="113"/>
                      <a:pt x="240" y="111"/>
                    </a:cubicBezTo>
                    <a:cubicBezTo>
                      <a:pt x="249" y="110"/>
                      <a:pt x="267" y="108"/>
                      <a:pt x="281" y="104"/>
                    </a:cubicBezTo>
                    <a:cubicBezTo>
                      <a:pt x="253" y="132"/>
                      <a:pt x="212" y="135"/>
                      <a:pt x="173" y="14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6" name="Freeform 492"/>
              <p:cNvSpPr>
                <a:spLocks noEditPoints="1"/>
              </p:cNvSpPr>
              <p:nvPr/>
            </p:nvSpPr>
            <p:spPr bwMode="auto">
              <a:xfrm>
                <a:off x="3767" y="3371"/>
                <a:ext cx="127" cy="121"/>
              </a:xfrm>
              <a:custGeom>
                <a:avLst/>
                <a:gdLst>
                  <a:gd name="T0" fmla="*/ 61 w 63"/>
                  <a:gd name="T1" fmla="*/ 33 h 60"/>
                  <a:gd name="T2" fmla="*/ 31 w 63"/>
                  <a:gd name="T3" fmla="*/ 2 h 60"/>
                  <a:gd name="T4" fmla="*/ 25 w 63"/>
                  <a:gd name="T5" fmla="*/ 9 h 60"/>
                  <a:gd name="T6" fmla="*/ 2 w 63"/>
                  <a:gd name="T7" fmla="*/ 35 h 60"/>
                  <a:gd name="T8" fmla="*/ 39 w 63"/>
                  <a:gd name="T9" fmla="*/ 59 h 60"/>
                  <a:gd name="T10" fmla="*/ 61 w 63"/>
                  <a:gd name="T11" fmla="*/ 33 h 60"/>
                  <a:gd name="T12" fmla="*/ 39 w 63"/>
                  <a:gd name="T13" fmla="*/ 47 h 60"/>
                  <a:gd name="T14" fmla="*/ 14 w 63"/>
                  <a:gd name="T15" fmla="*/ 35 h 60"/>
                  <a:gd name="T16" fmla="*/ 28 w 63"/>
                  <a:gd name="T17" fmla="*/ 14 h 60"/>
                  <a:gd name="T18" fmla="*/ 30 w 63"/>
                  <a:gd name="T19" fmla="*/ 12 h 60"/>
                  <a:gd name="T20" fmla="*/ 48 w 63"/>
                  <a:gd name="T21" fmla="*/ 30 h 60"/>
                  <a:gd name="T22" fmla="*/ 39 w 63"/>
                  <a:gd name="T23" fmla="*/ 47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 h="60">
                    <a:moveTo>
                      <a:pt x="61" y="33"/>
                    </a:moveTo>
                    <a:cubicBezTo>
                      <a:pt x="59" y="17"/>
                      <a:pt x="45" y="6"/>
                      <a:pt x="31" y="2"/>
                    </a:cubicBezTo>
                    <a:cubicBezTo>
                      <a:pt x="26" y="0"/>
                      <a:pt x="23" y="5"/>
                      <a:pt x="25" y="9"/>
                    </a:cubicBezTo>
                    <a:cubicBezTo>
                      <a:pt x="12" y="10"/>
                      <a:pt x="0" y="21"/>
                      <a:pt x="2" y="35"/>
                    </a:cubicBezTo>
                    <a:cubicBezTo>
                      <a:pt x="3" y="53"/>
                      <a:pt x="23" y="60"/>
                      <a:pt x="39" y="59"/>
                    </a:cubicBezTo>
                    <a:cubicBezTo>
                      <a:pt x="53" y="58"/>
                      <a:pt x="63" y="47"/>
                      <a:pt x="61" y="33"/>
                    </a:cubicBezTo>
                    <a:close/>
                    <a:moveTo>
                      <a:pt x="39" y="47"/>
                    </a:moveTo>
                    <a:cubicBezTo>
                      <a:pt x="29" y="48"/>
                      <a:pt x="17" y="45"/>
                      <a:pt x="14" y="35"/>
                    </a:cubicBezTo>
                    <a:cubicBezTo>
                      <a:pt x="11" y="25"/>
                      <a:pt x="21" y="17"/>
                      <a:pt x="28" y="14"/>
                    </a:cubicBezTo>
                    <a:cubicBezTo>
                      <a:pt x="29" y="14"/>
                      <a:pt x="30" y="13"/>
                      <a:pt x="30" y="12"/>
                    </a:cubicBezTo>
                    <a:cubicBezTo>
                      <a:pt x="38" y="15"/>
                      <a:pt x="45" y="21"/>
                      <a:pt x="48" y="30"/>
                    </a:cubicBezTo>
                    <a:cubicBezTo>
                      <a:pt x="52" y="39"/>
                      <a:pt x="48" y="46"/>
                      <a:pt x="39"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7" name="Freeform 493"/>
              <p:cNvSpPr>
                <a:spLocks noEditPoints="1"/>
              </p:cNvSpPr>
              <p:nvPr/>
            </p:nvSpPr>
            <p:spPr bwMode="auto">
              <a:xfrm>
                <a:off x="2372" y="2474"/>
                <a:ext cx="704" cy="720"/>
              </a:xfrm>
              <a:custGeom>
                <a:avLst/>
                <a:gdLst>
                  <a:gd name="T0" fmla="*/ 181 w 349"/>
                  <a:gd name="T1" fmla="*/ 137 h 357"/>
                  <a:gd name="T2" fmla="*/ 206 w 349"/>
                  <a:gd name="T3" fmla="*/ 135 h 357"/>
                  <a:gd name="T4" fmla="*/ 213 w 349"/>
                  <a:gd name="T5" fmla="*/ 149 h 357"/>
                  <a:gd name="T6" fmla="*/ 207 w 349"/>
                  <a:gd name="T7" fmla="*/ 172 h 357"/>
                  <a:gd name="T8" fmla="*/ 205 w 349"/>
                  <a:gd name="T9" fmla="*/ 179 h 357"/>
                  <a:gd name="T10" fmla="*/ 107 w 349"/>
                  <a:gd name="T11" fmla="*/ 322 h 357"/>
                  <a:gd name="T12" fmla="*/ 2 w 349"/>
                  <a:gd name="T13" fmla="*/ 353 h 357"/>
                  <a:gd name="T14" fmla="*/ 56 w 349"/>
                  <a:gd name="T15" fmla="*/ 354 h 357"/>
                  <a:gd name="T16" fmla="*/ 115 w 349"/>
                  <a:gd name="T17" fmla="*/ 332 h 357"/>
                  <a:gd name="T18" fmla="*/ 242 w 349"/>
                  <a:gd name="T19" fmla="*/ 203 h 357"/>
                  <a:gd name="T20" fmla="*/ 316 w 349"/>
                  <a:gd name="T21" fmla="*/ 132 h 357"/>
                  <a:gd name="T22" fmla="*/ 208 w 349"/>
                  <a:gd name="T23" fmla="*/ 113 h 357"/>
                  <a:gd name="T24" fmla="*/ 229 w 349"/>
                  <a:gd name="T25" fmla="*/ 82 h 357"/>
                  <a:gd name="T26" fmla="*/ 288 w 349"/>
                  <a:gd name="T27" fmla="*/ 68 h 357"/>
                  <a:gd name="T28" fmla="*/ 148 w 349"/>
                  <a:gd name="T29" fmla="*/ 304 h 357"/>
                  <a:gd name="T30" fmla="*/ 160 w 349"/>
                  <a:gd name="T31" fmla="*/ 288 h 357"/>
                  <a:gd name="T32" fmla="*/ 171 w 349"/>
                  <a:gd name="T33" fmla="*/ 278 h 357"/>
                  <a:gd name="T34" fmla="*/ 148 w 349"/>
                  <a:gd name="T35" fmla="*/ 304 h 357"/>
                  <a:gd name="T36" fmla="*/ 188 w 349"/>
                  <a:gd name="T37" fmla="*/ 249 h 357"/>
                  <a:gd name="T38" fmla="*/ 167 w 349"/>
                  <a:gd name="T39" fmla="*/ 271 h 357"/>
                  <a:gd name="T40" fmla="*/ 153 w 349"/>
                  <a:gd name="T41" fmla="*/ 283 h 357"/>
                  <a:gd name="T42" fmla="*/ 140 w 349"/>
                  <a:gd name="T43" fmla="*/ 297 h 357"/>
                  <a:gd name="T44" fmla="*/ 131 w 349"/>
                  <a:gd name="T45" fmla="*/ 310 h 357"/>
                  <a:gd name="T46" fmla="*/ 182 w 349"/>
                  <a:gd name="T47" fmla="*/ 214 h 357"/>
                  <a:gd name="T48" fmla="*/ 193 w 349"/>
                  <a:gd name="T49" fmla="*/ 246 h 357"/>
                  <a:gd name="T50" fmla="*/ 197 w 349"/>
                  <a:gd name="T51" fmla="*/ 229 h 357"/>
                  <a:gd name="T52" fmla="*/ 185 w 349"/>
                  <a:gd name="T53" fmla="*/ 211 h 357"/>
                  <a:gd name="T54" fmla="*/ 212 w 349"/>
                  <a:gd name="T55" fmla="*/ 184 h 357"/>
                  <a:gd name="T56" fmla="*/ 253 w 349"/>
                  <a:gd name="T57" fmla="*/ 188 h 357"/>
                  <a:gd name="T58" fmla="*/ 258 w 349"/>
                  <a:gd name="T59" fmla="*/ 183 h 357"/>
                  <a:gd name="T60" fmla="*/ 261 w 349"/>
                  <a:gd name="T61" fmla="*/ 180 h 357"/>
                  <a:gd name="T62" fmla="*/ 261 w 349"/>
                  <a:gd name="T63" fmla="*/ 180 h 357"/>
                  <a:gd name="T64" fmla="*/ 290 w 349"/>
                  <a:gd name="T65" fmla="*/ 142 h 357"/>
                  <a:gd name="T66" fmla="*/ 299 w 349"/>
                  <a:gd name="T67" fmla="*/ 131 h 357"/>
                  <a:gd name="T68" fmla="*/ 307 w 349"/>
                  <a:gd name="T69" fmla="*/ 127 h 357"/>
                  <a:gd name="T70" fmla="*/ 314 w 349"/>
                  <a:gd name="T71" fmla="*/ 115 h 357"/>
                  <a:gd name="T72" fmla="*/ 317 w 349"/>
                  <a:gd name="T73" fmla="*/ 111 h 357"/>
                  <a:gd name="T74" fmla="*/ 323 w 349"/>
                  <a:gd name="T75" fmla="*/ 100 h 357"/>
                  <a:gd name="T76" fmla="*/ 310 w 349"/>
                  <a:gd name="T77" fmla="*/ 102 h 357"/>
                  <a:gd name="T78" fmla="*/ 300 w 349"/>
                  <a:gd name="T79" fmla="*/ 111 h 357"/>
                  <a:gd name="T80" fmla="*/ 288 w 349"/>
                  <a:gd name="T81" fmla="*/ 116 h 357"/>
                  <a:gd name="T82" fmla="*/ 278 w 349"/>
                  <a:gd name="T83" fmla="*/ 133 h 357"/>
                  <a:gd name="T84" fmla="*/ 260 w 349"/>
                  <a:gd name="T85" fmla="*/ 157 h 357"/>
                  <a:gd name="T86" fmla="*/ 248 w 349"/>
                  <a:gd name="T87" fmla="*/ 170 h 357"/>
                  <a:gd name="T88" fmla="*/ 234 w 349"/>
                  <a:gd name="T89" fmla="*/ 190 h 357"/>
                  <a:gd name="T90" fmla="*/ 222 w 349"/>
                  <a:gd name="T91" fmla="*/ 147 h 357"/>
                  <a:gd name="T92" fmla="*/ 323 w 349"/>
                  <a:gd name="T93" fmla="*/ 10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49" h="357">
                    <a:moveTo>
                      <a:pt x="332" y="67"/>
                    </a:moveTo>
                    <a:cubicBezTo>
                      <a:pt x="323" y="59"/>
                      <a:pt x="313" y="57"/>
                      <a:pt x="303" y="61"/>
                    </a:cubicBezTo>
                    <a:cubicBezTo>
                      <a:pt x="278" y="0"/>
                      <a:pt x="187" y="105"/>
                      <a:pt x="181" y="137"/>
                    </a:cubicBezTo>
                    <a:cubicBezTo>
                      <a:pt x="180" y="140"/>
                      <a:pt x="184" y="142"/>
                      <a:pt x="185" y="139"/>
                    </a:cubicBezTo>
                    <a:cubicBezTo>
                      <a:pt x="186" y="138"/>
                      <a:pt x="187" y="137"/>
                      <a:pt x="187" y="136"/>
                    </a:cubicBezTo>
                    <a:cubicBezTo>
                      <a:pt x="190" y="147"/>
                      <a:pt x="197" y="150"/>
                      <a:pt x="206" y="135"/>
                    </a:cubicBezTo>
                    <a:cubicBezTo>
                      <a:pt x="220" y="113"/>
                      <a:pt x="247" y="74"/>
                      <a:pt x="277" y="75"/>
                    </a:cubicBezTo>
                    <a:cubicBezTo>
                      <a:pt x="250" y="97"/>
                      <a:pt x="224" y="135"/>
                      <a:pt x="213" y="148"/>
                    </a:cubicBezTo>
                    <a:cubicBezTo>
                      <a:pt x="213" y="148"/>
                      <a:pt x="213" y="148"/>
                      <a:pt x="213" y="149"/>
                    </a:cubicBezTo>
                    <a:cubicBezTo>
                      <a:pt x="212" y="149"/>
                      <a:pt x="212" y="149"/>
                      <a:pt x="211" y="150"/>
                    </a:cubicBezTo>
                    <a:cubicBezTo>
                      <a:pt x="209" y="153"/>
                      <a:pt x="207" y="157"/>
                      <a:pt x="207" y="160"/>
                    </a:cubicBezTo>
                    <a:cubicBezTo>
                      <a:pt x="206" y="164"/>
                      <a:pt x="206" y="168"/>
                      <a:pt x="207" y="172"/>
                    </a:cubicBezTo>
                    <a:cubicBezTo>
                      <a:pt x="206" y="173"/>
                      <a:pt x="206" y="174"/>
                      <a:pt x="206" y="174"/>
                    </a:cubicBezTo>
                    <a:cubicBezTo>
                      <a:pt x="206" y="176"/>
                      <a:pt x="205" y="177"/>
                      <a:pt x="205" y="179"/>
                    </a:cubicBezTo>
                    <a:cubicBezTo>
                      <a:pt x="205" y="179"/>
                      <a:pt x="205" y="179"/>
                      <a:pt x="205" y="179"/>
                    </a:cubicBezTo>
                    <a:cubicBezTo>
                      <a:pt x="184" y="192"/>
                      <a:pt x="162" y="223"/>
                      <a:pt x="145" y="246"/>
                    </a:cubicBezTo>
                    <a:cubicBezTo>
                      <a:pt x="129" y="268"/>
                      <a:pt x="113" y="293"/>
                      <a:pt x="111" y="321"/>
                    </a:cubicBezTo>
                    <a:cubicBezTo>
                      <a:pt x="109" y="321"/>
                      <a:pt x="108" y="321"/>
                      <a:pt x="107" y="322"/>
                    </a:cubicBezTo>
                    <a:cubicBezTo>
                      <a:pt x="102" y="325"/>
                      <a:pt x="98" y="329"/>
                      <a:pt x="95" y="334"/>
                    </a:cubicBezTo>
                    <a:cubicBezTo>
                      <a:pt x="79" y="330"/>
                      <a:pt x="64" y="330"/>
                      <a:pt x="51" y="341"/>
                    </a:cubicBezTo>
                    <a:cubicBezTo>
                      <a:pt x="33" y="328"/>
                      <a:pt x="13" y="332"/>
                      <a:pt x="2" y="353"/>
                    </a:cubicBezTo>
                    <a:cubicBezTo>
                      <a:pt x="0" y="355"/>
                      <a:pt x="3" y="357"/>
                      <a:pt x="5" y="355"/>
                    </a:cubicBezTo>
                    <a:cubicBezTo>
                      <a:pt x="17" y="338"/>
                      <a:pt x="35" y="340"/>
                      <a:pt x="47" y="354"/>
                    </a:cubicBezTo>
                    <a:cubicBezTo>
                      <a:pt x="50" y="356"/>
                      <a:pt x="54" y="356"/>
                      <a:pt x="56" y="354"/>
                    </a:cubicBezTo>
                    <a:cubicBezTo>
                      <a:pt x="69" y="343"/>
                      <a:pt x="81" y="345"/>
                      <a:pt x="96" y="349"/>
                    </a:cubicBezTo>
                    <a:cubicBezTo>
                      <a:pt x="99" y="350"/>
                      <a:pt x="103" y="348"/>
                      <a:pt x="104" y="345"/>
                    </a:cubicBezTo>
                    <a:cubicBezTo>
                      <a:pt x="107" y="340"/>
                      <a:pt x="111" y="337"/>
                      <a:pt x="115" y="332"/>
                    </a:cubicBezTo>
                    <a:cubicBezTo>
                      <a:pt x="116" y="330"/>
                      <a:pt x="116" y="329"/>
                      <a:pt x="116" y="327"/>
                    </a:cubicBezTo>
                    <a:cubicBezTo>
                      <a:pt x="174" y="321"/>
                      <a:pt x="214" y="248"/>
                      <a:pt x="242" y="204"/>
                    </a:cubicBezTo>
                    <a:cubicBezTo>
                      <a:pt x="242" y="204"/>
                      <a:pt x="242" y="203"/>
                      <a:pt x="242" y="203"/>
                    </a:cubicBezTo>
                    <a:cubicBezTo>
                      <a:pt x="245" y="203"/>
                      <a:pt x="249" y="202"/>
                      <a:pt x="252" y="201"/>
                    </a:cubicBezTo>
                    <a:cubicBezTo>
                      <a:pt x="252" y="201"/>
                      <a:pt x="253" y="200"/>
                      <a:pt x="254" y="200"/>
                    </a:cubicBezTo>
                    <a:cubicBezTo>
                      <a:pt x="279" y="183"/>
                      <a:pt x="299" y="156"/>
                      <a:pt x="316" y="132"/>
                    </a:cubicBezTo>
                    <a:cubicBezTo>
                      <a:pt x="327" y="117"/>
                      <a:pt x="349" y="86"/>
                      <a:pt x="332" y="67"/>
                    </a:cubicBezTo>
                    <a:close/>
                    <a:moveTo>
                      <a:pt x="231" y="88"/>
                    </a:moveTo>
                    <a:cubicBezTo>
                      <a:pt x="224" y="96"/>
                      <a:pt x="215" y="104"/>
                      <a:pt x="208" y="113"/>
                    </a:cubicBezTo>
                    <a:cubicBezTo>
                      <a:pt x="205" y="118"/>
                      <a:pt x="203" y="122"/>
                      <a:pt x="200" y="127"/>
                    </a:cubicBezTo>
                    <a:cubicBezTo>
                      <a:pt x="196" y="135"/>
                      <a:pt x="194" y="139"/>
                      <a:pt x="191" y="130"/>
                    </a:cubicBezTo>
                    <a:cubicBezTo>
                      <a:pt x="202" y="112"/>
                      <a:pt x="215" y="96"/>
                      <a:pt x="229" y="82"/>
                    </a:cubicBezTo>
                    <a:cubicBezTo>
                      <a:pt x="238" y="73"/>
                      <a:pt x="249" y="64"/>
                      <a:pt x="260" y="58"/>
                    </a:cubicBezTo>
                    <a:cubicBezTo>
                      <a:pt x="275" y="51"/>
                      <a:pt x="284" y="55"/>
                      <a:pt x="294" y="64"/>
                    </a:cubicBezTo>
                    <a:cubicBezTo>
                      <a:pt x="292" y="65"/>
                      <a:pt x="290" y="66"/>
                      <a:pt x="288" y="68"/>
                    </a:cubicBezTo>
                    <a:cubicBezTo>
                      <a:pt x="287" y="68"/>
                      <a:pt x="287" y="67"/>
                      <a:pt x="287" y="67"/>
                    </a:cubicBezTo>
                    <a:cubicBezTo>
                      <a:pt x="265" y="59"/>
                      <a:pt x="246" y="74"/>
                      <a:pt x="231" y="88"/>
                    </a:cubicBezTo>
                    <a:close/>
                    <a:moveTo>
                      <a:pt x="148" y="304"/>
                    </a:moveTo>
                    <a:cubicBezTo>
                      <a:pt x="147" y="299"/>
                      <a:pt x="148" y="295"/>
                      <a:pt x="148" y="290"/>
                    </a:cubicBezTo>
                    <a:cubicBezTo>
                      <a:pt x="151" y="290"/>
                      <a:pt x="153" y="291"/>
                      <a:pt x="155" y="292"/>
                    </a:cubicBezTo>
                    <a:cubicBezTo>
                      <a:pt x="158" y="293"/>
                      <a:pt x="160" y="291"/>
                      <a:pt x="160" y="288"/>
                    </a:cubicBezTo>
                    <a:cubicBezTo>
                      <a:pt x="161" y="284"/>
                      <a:pt x="161" y="279"/>
                      <a:pt x="161" y="274"/>
                    </a:cubicBezTo>
                    <a:cubicBezTo>
                      <a:pt x="163" y="275"/>
                      <a:pt x="165" y="277"/>
                      <a:pt x="167" y="279"/>
                    </a:cubicBezTo>
                    <a:cubicBezTo>
                      <a:pt x="168" y="280"/>
                      <a:pt x="171" y="279"/>
                      <a:pt x="171" y="278"/>
                    </a:cubicBezTo>
                    <a:cubicBezTo>
                      <a:pt x="172" y="276"/>
                      <a:pt x="177" y="264"/>
                      <a:pt x="177" y="264"/>
                    </a:cubicBezTo>
                    <a:cubicBezTo>
                      <a:pt x="180" y="267"/>
                      <a:pt x="182" y="267"/>
                      <a:pt x="185" y="267"/>
                    </a:cubicBezTo>
                    <a:cubicBezTo>
                      <a:pt x="174" y="282"/>
                      <a:pt x="161" y="294"/>
                      <a:pt x="148" y="304"/>
                    </a:cubicBezTo>
                    <a:close/>
                    <a:moveTo>
                      <a:pt x="193" y="246"/>
                    </a:moveTo>
                    <a:cubicBezTo>
                      <a:pt x="192" y="246"/>
                      <a:pt x="191" y="246"/>
                      <a:pt x="189" y="247"/>
                    </a:cubicBezTo>
                    <a:cubicBezTo>
                      <a:pt x="188" y="247"/>
                      <a:pt x="188" y="249"/>
                      <a:pt x="188" y="249"/>
                    </a:cubicBezTo>
                    <a:cubicBezTo>
                      <a:pt x="190" y="259"/>
                      <a:pt x="187" y="261"/>
                      <a:pt x="178" y="257"/>
                    </a:cubicBezTo>
                    <a:cubicBezTo>
                      <a:pt x="177" y="256"/>
                      <a:pt x="174" y="256"/>
                      <a:pt x="174" y="258"/>
                    </a:cubicBezTo>
                    <a:cubicBezTo>
                      <a:pt x="173" y="259"/>
                      <a:pt x="168" y="272"/>
                      <a:pt x="167" y="271"/>
                    </a:cubicBezTo>
                    <a:cubicBezTo>
                      <a:pt x="164" y="267"/>
                      <a:pt x="163" y="267"/>
                      <a:pt x="160" y="266"/>
                    </a:cubicBezTo>
                    <a:cubicBezTo>
                      <a:pt x="158" y="265"/>
                      <a:pt x="156" y="267"/>
                      <a:pt x="156" y="269"/>
                    </a:cubicBezTo>
                    <a:cubicBezTo>
                      <a:pt x="155" y="274"/>
                      <a:pt x="154" y="278"/>
                      <a:pt x="153" y="283"/>
                    </a:cubicBezTo>
                    <a:cubicBezTo>
                      <a:pt x="151" y="282"/>
                      <a:pt x="148" y="282"/>
                      <a:pt x="144" y="282"/>
                    </a:cubicBezTo>
                    <a:cubicBezTo>
                      <a:pt x="142" y="282"/>
                      <a:pt x="141" y="284"/>
                      <a:pt x="140" y="286"/>
                    </a:cubicBezTo>
                    <a:cubicBezTo>
                      <a:pt x="140" y="290"/>
                      <a:pt x="140" y="293"/>
                      <a:pt x="140" y="297"/>
                    </a:cubicBezTo>
                    <a:cubicBezTo>
                      <a:pt x="139" y="296"/>
                      <a:pt x="138" y="296"/>
                      <a:pt x="136" y="295"/>
                    </a:cubicBezTo>
                    <a:cubicBezTo>
                      <a:pt x="134" y="293"/>
                      <a:pt x="131" y="295"/>
                      <a:pt x="131" y="298"/>
                    </a:cubicBezTo>
                    <a:cubicBezTo>
                      <a:pt x="131" y="302"/>
                      <a:pt x="131" y="306"/>
                      <a:pt x="131" y="310"/>
                    </a:cubicBezTo>
                    <a:cubicBezTo>
                      <a:pt x="131" y="311"/>
                      <a:pt x="131" y="312"/>
                      <a:pt x="132" y="313"/>
                    </a:cubicBezTo>
                    <a:cubicBezTo>
                      <a:pt x="128" y="314"/>
                      <a:pt x="124" y="316"/>
                      <a:pt x="120" y="317"/>
                    </a:cubicBezTo>
                    <a:cubicBezTo>
                      <a:pt x="125" y="278"/>
                      <a:pt x="154" y="245"/>
                      <a:pt x="182" y="214"/>
                    </a:cubicBezTo>
                    <a:cubicBezTo>
                      <a:pt x="182" y="220"/>
                      <a:pt x="184" y="226"/>
                      <a:pt x="187" y="230"/>
                    </a:cubicBezTo>
                    <a:cubicBezTo>
                      <a:pt x="189" y="233"/>
                      <a:pt x="192" y="235"/>
                      <a:pt x="195" y="238"/>
                    </a:cubicBezTo>
                    <a:cubicBezTo>
                      <a:pt x="194" y="242"/>
                      <a:pt x="193" y="246"/>
                      <a:pt x="193" y="246"/>
                    </a:cubicBezTo>
                    <a:close/>
                    <a:moveTo>
                      <a:pt x="217" y="220"/>
                    </a:moveTo>
                    <a:cubicBezTo>
                      <a:pt x="210" y="218"/>
                      <a:pt x="208" y="220"/>
                      <a:pt x="207" y="226"/>
                    </a:cubicBezTo>
                    <a:cubicBezTo>
                      <a:pt x="203" y="225"/>
                      <a:pt x="198" y="225"/>
                      <a:pt x="197" y="229"/>
                    </a:cubicBezTo>
                    <a:cubicBezTo>
                      <a:pt x="197" y="229"/>
                      <a:pt x="197" y="230"/>
                      <a:pt x="197" y="230"/>
                    </a:cubicBezTo>
                    <a:cubicBezTo>
                      <a:pt x="196" y="230"/>
                      <a:pt x="195" y="229"/>
                      <a:pt x="194" y="228"/>
                    </a:cubicBezTo>
                    <a:cubicBezTo>
                      <a:pt x="188" y="224"/>
                      <a:pt x="186" y="217"/>
                      <a:pt x="185" y="211"/>
                    </a:cubicBezTo>
                    <a:cubicBezTo>
                      <a:pt x="185" y="211"/>
                      <a:pt x="185" y="211"/>
                      <a:pt x="185" y="210"/>
                    </a:cubicBezTo>
                    <a:cubicBezTo>
                      <a:pt x="194" y="201"/>
                      <a:pt x="203" y="191"/>
                      <a:pt x="211" y="182"/>
                    </a:cubicBezTo>
                    <a:cubicBezTo>
                      <a:pt x="211" y="183"/>
                      <a:pt x="211" y="184"/>
                      <a:pt x="212" y="184"/>
                    </a:cubicBezTo>
                    <a:cubicBezTo>
                      <a:pt x="215" y="191"/>
                      <a:pt x="222" y="197"/>
                      <a:pt x="230" y="200"/>
                    </a:cubicBezTo>
                    <a:cubicBezTo>
                      <a:pt x="226" y="206"/>
                      <a:pt x="221" y="213"/>
                      <a:pt x="217" y="220"/>
                    </a:cubicBezTo>
                    <a:close/>
                    <a:moveTo>
                      <a:pt x="253" y="188"/>
                    </a:moveTo>
                    <a:cubicBezTo>
                      <a:pt x="253" y="186"/>
                      <a:pt x="252" y="184"/>
                      <a:pt x="252" y="182"/>
                    </a:cubicBezTo>
                    <a:cubicBezTo>
                      <a:pt x="253" y="183"/>
                      <a:pt x="254" y="183"/>
                      <a:pt x="255" y="184"/>
                    </a:cubicBezTo>
                    <a:cubicBezTo>
                      <a:pt x="256" y="184"/>
                      <a:pt x="257" y="184"/>
                      <a:pt x="258" y="183"/>
                    </a:cubicBezTo>
                    <a:cubicBezTo>
                      <a:pt x="256" y="185"/>
                      <a:pt x="254" y="187"/>
                      <a:pt x="253" y="188"/>
                    </a:cubicBezTo>
                    <a:close/>
                    <a:moveTo>
                      <a:pt x="261" y="180"/>
                    </a:moveTo>
                    <a:cubicBezTo>
                      <a:pt x="261" y="180"/>
                      <a:pt x="261" y="180"/>
                      <a:pt x="261" y="180"/>
                    </a:cubicBezTo>
                    <a:cubicBezTo>
                      <a:pt x="262" y="176"/>
                      <a:pt x="263" y="173"/>
                      <a:pt x="263" y="169"/>
                    </a:cubicBezTo>
                    <a:cubicBezTo>
                      <a:pt x="265" y="170"/>
                      <a:pt x="267" y="171"/>
                      <a:pt x="269" y="171"/>
                    </a:cubicBezTo>
                    <a:cubicBezTo>
                      <a:pt x="266" y="175"/>
                      <a:pt x="263" y="178"/>
                      <a:pt x="261" y="180"/>
                    </a:cubicBezTo>
                    <a:close/>
                    <a:moveTo>
                      <a:pt x="286" y="153"/>
                    </a:moveTo>
                    <a:cubicBezTo>
                      <a:pt x="286" y="149"/>
                      <a:pt x="287" y="146"/>
                      <a:pt x="287" y="142"/>
                    </a:cubicBezTo>
                    <a:cubicBezTo>
                      <a:pt x="288" y="142"/>
                      <a:pt x="289" y="142"/>
                      <a:pt x="290" y="142"/>
                    </a:cubicBezTo>
                    <a:cubicBezTo>
                      <a:pt x="293" y="142"/>
                      <a:pt x="295" y="140"/>
                      <a:pt x="295" y="138"/>
                    </a:cubicBezTo>
                    <a:cubicBezTo>
                      <a:pt x="295" y="134"/>
                      <a:pt x="295" y="131"/>
                      <a:pt x="296" y="128"/>
                    </a:cubicBezTo>
                    <a:cubicBezTo>
                      <a:pt x="297" y="129"/>
                      <a:pt x="298" y="130"/>
                      <a:pt x="299" y="131"/>
                    </a:cubicBezTo>
                    <a:cubicBezTo>
                      <a:pt x="300" y="132"/>
                      <a:pt x="302" y="133"/>
                      <a:pt x="303" y="133"/>
                    </a:cubicBezTo>
                    <a:cubicBezTo>
                      <a:pt x="297" y="140"/>
                      <a:pt x="292" y="147"/>
                      <a:pt x="286" y="153"/>
                    </a:cubicBezTo>
                    <a:close/>
                    <a:moveTo>
                      <a:pt x="307" y="127"/>
                    </a:moveTo>
                    <a:cubicBezTo>
                      <a:pt x="308" y="123"/>
                      <a:pt x="308" y="120"/>
                      <a:pt x="309" y="117"/>
                    </a:cubicBezTo>
                    <a:cubicBezTo>
                      <a:pt x="310" y="118"/>
                      <a:pt x="312" y="117"/>
                      <a:pt x="314" y="116"/>
                    </a:cubicBezTo>
                    <a:cubicBezTo>
                      <a:pt x="314" y="115"/>
                      <a:pt x="314" y="115"/>
                      <a:pt x="314" y="115"/>
                    </a:cubicBezTo>
                    <a:cubicBezTo>
                      <a:pt x="314" y="115"/>
                      <a:pt x="314" y="115"/>
                      <a:pt x="314" y="115"/>
                    </a:cubicBezTo>
                    <a:cubicBezTo>
                      <a:pt x="315" y="114"/>
                      <a:pt x="316" y="112"/>
                      <a:pt x="316" y="111"/>
                    </a:cubicBezTo>
                    <a:cubicBezTo>
                      <a:pt x="317" y="111"/>
                      <a:pt x="317" y="111"/>
                      <a:pt x="317" y="111"/>
                    </a:cubicBezTo>
                    <a:cubicBezTo>
                      <a:pt x="318" y="111"/>
                      <a:pt x="318" y="111"/>
                      <a:pt x="318" y="111"/>
                    </a:cubicBezTo>
                    <a:cubicBezTo>
                      <a:pt x="315" y="116"/>
                      <a:pt x="311" y="121"/>
                      <a:pt x="307" y="127"/>
                    </a:cubicBezTo>
                    <a:close/>
                    <a:moveTo>
                      <a:pt x="323" y="100"/>
                    </a:moveTo>
                    <a:cubicBezTo>
                      <a:pt x="323" y="97"/>
                      <a:pt x="318" y="95"/>
                      <a:pt x="316" y="99"/>
                    </a:cubicBezTo>
                    <a:cubicBezTo>
                      <a:pt x="316" y="99"/>
                      <a:pt x="316" y="99"/>
                      <a:pt x="316" y="99"/>
                    </a:cubicBezTo>
                    <a:cubicBezTo>
                      <a:pt x="313" y="98"/>
                      <a:pt x="311" y="100"/>
                      <a:pt x="310" y="102"/>
                    </a:cubicBezTo>
                    <a:cubicBezTo>
                      <a:pt x="309" y="104"/>
                      <a:pt x="309" y="106"/>
                      <a:pt x="308" y="107"/>
                    </a:cubicBezTo>
                    <a:cubicBezTo>
                      <a:pt x="307" y="107"/>
                      <a:pt x="307" y="107"/>
                      <a:pt x="306" y="106"/>
                    </a:cubicBezTo>
                    <a:cubicBezTo>
                      <a:pt x="303" y="105"/>
                      <a:pt x="301" y="108"/>
                      <a:pt x="300" y="111"/>
                    </a:cubicBezTo>
                    <a:cubicBezTo>
                      <a:pt x="300" y="113"/>
                      <a:pt x="300" y="115"/>
                      <a:pt x="299" y="117"/>
                    </a:cubicBezTo>
                    <a:cubicBezTo>
                      <a:pt x="298" y="116"/>
                      <a:pt x="298" y="115"/>
                      <a:pt x="297" y="113"/>
                    </a:cubicBezTo>
                    <a:cubicBezTo>
                      <a:pt x="294" y="109"/>
                      <a:pt x="288" y="111"/>
                      <a:pt x="288" y="116"/>
                    </a:cubicBezTo>
                    <a:cubicBezTo>
                      <a:pt x="288" y="120"/>
                      <a:pt x="287" y="125"/>
                      <a:pt x="287" y="130"/>
                    </a:cubicBezTo>
                    <a:cubicBezTo>
                      <a:pt x="286" y="130"/>
                      <a:pt x="286" y="129"/>
                      <a:pt x="286" y="129"/>
                    </a:cubicBezTo>
                    <a:cubicBezTo>
                      <a:pt x="283" y="127"/>
                      <a:pt x="279" y="128"/>
                      <a:pt x="278" y="133"/>
                    </a:cubicBezTo>
                    <a:cubicBezTo>
                      <a:pt x="278" y="137"/>
                      <a:pt x="277" y="142"/>
                      <a:pt x="277" y="146"/>
                    </a:cubicBezTo>
                    <a:cubicBezTo>
                      <a:pt x="274" y="143"/>
                      <a:pt x="268" y="145"/>
                      <a:pt x="268" y="150"/>
                    </a:cubicBezTo>
                    <a:cubicBezTo>
                      <a:pt x="268" y="158"/>
                      <a:pt x="268" y="160"/>
                      <a:pt x="260" y="157"/>
                    </a:cubicBezTo>
                    <a:cubicBezTo>
                      <a:pt x="257" y="156"/>
                      <a:pt x="254" y="159"/>
                      <a:pt x="254" y="162"/>
                    </a:cubicBezTo>
                    <a:cubicBezTo>
                      <a:pt x="254" y="165"/>
                      <a:pt x="254" y="169"/>
                      <a:pt x="253" y="172"/>
                    </a:cubicBezTo>
                    <a:cubicBezTo>
                      <a:pt x="251" y="171"/>
                      <a:pt x="250" y="170"/>
                      <a:pt x="248" y="170"/>
                    </a:cubicBezTo>
                    <a:cubicBezTo>
                      <a:pt x="245" y="168"/>
                      <a:pt x="241" y="171"/>
                      <a:pt x="242" y="174"/>
                    </a:cubicBezTo>
                    <a:cubicBezTo>
                      <a:pt x="243" y="180"/>
                      <a:pt x="244" y="186"/>
                      <a:pt x="247" y="192"/>
                    </a:cubicBezTo>
                    <a:cubicBezTo>
                      <a:pt x="243" y="192"/>
                      <a:pt x="239" y="192"/>
                      <a:pt x="234" y="190"/>
                    </a:cubicBezTo>
                    <a:cubicBezTo>
                      <a:pt x="229" y="188"/>
                      <a:pt x="224" y="184"/>
                      <a:pt x="221" y="179"/>
                    </a:cubicBezTo>
                    <a:cubicBezTo>
                      <a:pt x="215" y="171"/>
                      <a:pt x="214" y="157"/>
                      <a:pt x="221" y="149"/>
                    </a:cubicBezTo>
                    <a:cubicBezTo>
                      <a:pt x="222" y="148"/>
                      <a:pt x="222" y="147"/>
                      <a:pt x="222" y="147"/>
                    </a:cubicBezTo>
                    <a:cubicBezTo>
                      <a:pt x="235" y="135"/>
                      <a:pt x="246" y="122"/>
                      <a:pt x="258" y="109"/>
                    </a:cubicBezTo>
                    <a:cubicBezTo>
                      <a:pt x="270" y="97"/>
                      <a:pt x="300" y="61"/>
                      <a:pt x="321" y="71"/>
                    </a:cubicBezTo>
                    <a:cubicBezTo>
                      <a:pt x="330" y="76"/>
                      <a:pt x="330" y="87"/>
                      <a:pt x="323"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8" name="Freeform 494"/>
              <p:cNvSpPr>
                <a:spLocks noEditPoints="1"/>
              </p:cNvSpPr>
              <p:nvPr/>
            </p:nvSpPr>
            <p:spPr bwMode="auto">
              <a:xfrm>
                <a:off x="4312" y="1621"/>
                <a:ext cx="278" cy="363"/>
              </a:xfrm>
              <a:custGeom>
                <a:avLst/>
                <a:gdLst>
                  <a:gd name="T0" fmla="*/ 135 w 138"/>
                  <a:gd name="T1" fmla="*/ 51 h 180"/>
                  <a:gd name="T2" fmla="*/ 33 w 138"/>
                  <a:gd name="T3" fmla="*/ 42 h 180"/>
                  <a:gd name="T4" fmla="*/ 28 w 138"/>
                  <a:gd name="T5" fmla="*/ 40 h 180"/>
                  <a:gd name="T6" fmla="*/ 11 w 138"/>
                  <a:gd name="T7" fmla="*/ 84 h 180"/>
                  <a:gd name="T8" fmla="*/ 44 w 138"/>
                  <a:gd name="T9" fmla="*/ 91 h 180"/>
                  <a:gd name="T10" fmla="*/ 50 w 138"/>
                  <a:gd name="T11" fmla="*/ 91 h 180"/>
                  <a:gd name="T12" fmla="*/ 51 w 138"/>
                  <a:gd name="T13" fmla="*/ 85 h 180"/>
                  <a:gd name="T14" fmla="*/ 51 w 138"/>
                  <a:gd name="T15" fmla="*/ 85 h 180"/>
                  <a:gd name="T16" fmla="*/ 52 w 138"/>
                  <a:gd name="T17" fmla="*/ 82 h 180"/>
                  <a:gd name="T18" fmla="*/ 84 w 138"/>
                  <a:gd name="T19" fmla="*/ 55 h 180"/>
                  <a:gd name="T20" fmla="*/ 90 w 138"/>
                  <a:gd name="T21" fmla="*/ 104 h 180"/>
                  <a:gd name="T22" fmla="*/ 65 w 138"/>
                  <a:gd name="T23" fmla="*/ 159 h 180"/>
                  <a:gd name="T24" fmla="*/ 62 w 138"/>
                  <a:gd name="T25" fmla="*/ 171 h 180"/>
                  <a:gd name="T26" fmla="*/ 100 w 138"/>
                  <a:gd name="T27" fmla="*/ 150 h 180"/>
                  <a:gd name="T28" fmla="*/ 135 w 138"/>
                  <a:gd name="T29" fmla="*/ 51 h 180"/>
                  <a:gd name="T30" fmla="*/ 95 w 138"/>
                  <a:gd name="T31" fmla="*/ 127 h 180"/>
                  <a:gd name="T32" fmla="*/ 89 w 138"/>
                  <a:gd name="T33" fmla="*/ 147 h 180"/>
                  <a:gd name="T34" fmla="*/ 73 w 138"/>
                  <a:gd name="T35" fmla="*/ 162 h 180"/>
                  <a:gd name="T36" fmla="*/ 103 w 138"/>
                  <a:gd name="T37" fmla="*/ 59 h 180"/>
                  <a:gd name="T38" fmla="*/ 44 w 138"/>
                  <a:gd name="T39" fmla="*/ 82 h 180"/>
                  <a:gd name="T40" fmla="*/ 21 w 138"/>
                  <a:gd name="T41" fmla="*/ 77 h 180"/>
                  <a:gd name="T42" fmla="*/ 31 w 138"/>
                  <a:gd name="T43" fmla="*/ 48 h 180"/>
                  <a:gd name="T44" fmla="*/ 34 w 138"/>
                  <a:gd name="T45" fmla="*/ 48 h 180"/>
                  <a:gd name="T46" fmla="*/ 123 w 138"/>
                  <a:gd name="T47" fmla="*/ 56 h 180"/>
                  <a:gd name="T48" fmla="*/ 95 w 138"/>
                  <a:gd name="T49" fmla="*/ 12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80">
                    <a:moveTo>
                      <a:pt x="135" y="51"/>
                    </a:moveTo>
                    <a:cubicBezTo>
                      <a:pt x="130" y="0"/>
                      <a:pt x="61" y="25"/>
                      <a:pt x="33" y="42"/>
                    </a:cubicBezTo>
                    <a:cubicBezTo>
                      <a:pt x="32" y="40"/>
                      <a:pt x="30" y="39"/>
                      <a:pt x="28" y="40"/>
                    </a:cubicBezTo>
                    <a:cubicBezTo>
                      <a:pt x="11" y="47"/>
                      <a:pt x="0" y="67"/>
                      <a:pt x="11" y="84"/>
                    </a:cubicBezTo>
                    <a:cubicBezTo>
                      <a:pt x="19" y="96"/>
                      <a:pt x="33" y="98"/>
                      <a:pt x="44" y="91"/>
                    </a:cubicBezTo>
                    <a:cubicBezTo>
                      <a:pt x="46" y="93"/>
                      <a:pt x="49" y="94"/>
                      <a:pt x="50" y="91"/>
                    </a:cubicBezTo>
                    <a:cubicBezTo>
                      <a:pt x="50" y="89"/>
                      <a:pt x="51" y="87"/>
                      <a:pt x="51" y="85"/>
                    </a:cubicBezTo>
                    <a:cubicBezTo>
                      <a:pt x="51" y="85"/>
                      <a:pt x="51" y="85"/>
                      <a:pt x="51" y="85"/>
                    </a:cubicBezTo>
                    <a:cubicBezTo>
                      <a:pt x="52" y="84"/>
                      <a:pt x="52" y="83"/>
                      <a:pt x="52" y="82"/>
                    </a:cubicBezTo>
                    <a:cubicBezTo>
                      <a:pt x="57" y="67"/>
                      <a:pt x="66" y="52"/>
                      <a:pt x="84" y="55"/>
                    </a:cubicBezTo>
                    <a:cubicBezTo>
                      <a:pt x="108" y="59"/>
                      <a:pt x="98" y="92"/>
                      <a:pt x="90" y="104"/>
                    </a:cubicBezTo>
                    <a:cubicBezTo>
                      <a:pt x="79" y="122"/>
                      <a:pt x="63" y="139"/>
                      <a:pt x="65" y="159"/>
                    </a:cubicBezTo>
                    <a:cubicBezTo>
                      <a:pt x="58" y="157"/>
                      <a:pt x="55" y="168"/>
                      <a:pt x="62" y="171"/>
                    </a:cubicBezTo>
                    <a:cubicBezTo>
                      <a:pt x="85" y="180"/>
                      <a:pt x="96" y="174"/>
                      <a:pt x="100" y="150"/>
                    </a:cubicBezTo>
                    <a:cubicBezTo>
                      <a:pt x="107" y="115"/>
                      <a:pt x="138" y="89"/>
                      <a:pt x="135" y="51"/>
                    </a:cubicBezTo>
                    <a:close/>
                    <a:moveTo>
                      <a:pt x="95" y="127"/>
                    </a:moveTo>
                    <a:cubicBezTo>
                      <a:pt x="92" y="134"/>
                      <a:pt x="90" y="140"/>
                      <a:pt x="89" y="147"/>
                    </a:cubicBezTo>
                    <a:cubicBezTo>
                      <a:pt x="87" y="160"/>
                      <a:pt x="83" y="163"/>
                      <a:pt x="73" y="162"/>
                    </a:cubicBezTo>
                    <a:cubicBezTo>
                      <a:pt x="74" y="124"/>
                      <a:pt x="127" y="100"/>
                      <a:pt x="103" y="59"/>
                    </a:cubicBezTo>
                    <a:cubicBezTo>
                      <a:pt x="86" y="31"/>
                      <a:pt x="50" y="57"/>
                      <a:pt x="44" y="82"/>
                    </a:cubicBezTo>
                    <a:cubicBezTo>
                      <a:pt x="36" y="86"/>
                      <a:pt x="26" y="85"/>
                      <a:pt x="21" y="77"/>
                    </a:cubicBezTo>
                    <a:cubicBezTo>
                      <a:pt x="13" y="65"/>
                      <a:pt x="22" y="55"/>
                      <a:pt x="31" y="48"/>
                    </a:cubicBezTo>
                    <a:cubicBezTo>
                      <a:pt x="31" y="49"/>
                      <a:pt x="32" y="49"/>
                      <a:pt x="34" y="48"/>
                    </a:cubicBezTo>
                    <a:cubicBezTo>
                      <a:pt x="56" y="36"/>
                      <a:pt x="120" y="12"/>
                      <a:pt x="123" y="56"/>
                    </a:cubicBezTo>
                    <a:cubicBezTo>
                      <a:pt x="124" y="81"/>
                      <a:pt x="106" y="106"/>
                      <a:pt x="95" y="1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9" name="Freeform 495"/>
              <p:cNvSpPr>
                <a:spLocks noEditPoints="1"/>
              </p:cNvSpPr>
              <p:nvPr/>
            </p:nvSpPr>
            <p:spPr bwMode="auto">
              <a:xfrm>
                <a:off x="4435" y="1982"/>
                <a:ext cx="99" cy="93"/>
              </a:xfrm>
              <a:custGeom>
                <a:avLst/>
                <a:gdLst>
                  <a:gd name="T0" fmla="*/ 41 w 49"/>
                  <a:gd name="T1" fmla="*/ 3 h 46"/>
                  <a:gd name="T2" fmla="*/ 23 w 49"/>
                  <a:gd name="T3" fmla="*/ 3 h 46"/>
                  <a:gd name="T4" fmla="*/ 2 w 49"/>
                  <a:gd name="T5" fmla="*/ 35 h 46"/>
                  <a:gd name="T6" fmla="*/ 5 w 49"/>
                  <a:gd name="T7" fmla="*/ 40 h 46"/>
                  <a:gd name="T8" fmla="*/ 35 w 49"/>
                  <a:gd name="T9" fmla="*/ 41 h 46"/>
                  <a:gd name="T10" fmla="*/ 49 w 49"/>
                  <a:gd name="T11" fmla="*/ 21 h 46"/>
                  <a:gd name="T12" fmla="*/ 41 w 49"/>
                  <a:gd name="T13" fmla="*/ 3 h 46"/>
                  <a:gd name="T14" fmla="*/ 36 w 49"/>
                  <a:gd name="T15" fmla="*/ 20 h 46"/>
                  <a:gd name="T16" fmla="*/ 29 w 49"/>
                  <a:gd name="T17" fmla="*/ 30 h 46"/>
                  <a:gd name="T18" fmla="*/ 13 w 49"/>
                  <a:gd name="T19" fmla="*/ 30 h 46"/>
                  <a:gd name="T20" fmla="*/ 16 w 49"/>
                  <a:gd name="T21" fmla="*/ 17 h 46"/>
                  <a:gd name="T22" fmla="*/ 17 w 49"/>
                  <a:gd name="T23" fmla="*/ 15 h 46"/>
                  <a:gd name="T24" fmla="*/ 20 w 49"/>
                  <a:gd name="T25" fmla="*/ 15 h 46"/>
                  <a:gd name="T26" fmla="*/ 30 w 49"/>
                  <a:gd name="T27" fmla="*/ 13 h 46"/>
                  <a:gd name="T28" fmla="*/ 34 w 49"/>
                  <a:gd name="T29" fmla="*/ 13 h 46"/>
                  <a:gd name="T30" fmla="*/ 36 w 49"/>
                  <a:gd name="T31" fmla="*/ 15 h 46"/>
                  <a:gd name="T32" fmla="*/ 36 w 49"/>
                  <a:gd name="T33"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 h="46">
                    <a:moveTo>
                      <a:pt x="41" y="3"/>
                    </a:moveTo>
                    <a:cubicBezTo>
                      <a:pt x="36" y="0"/>
                      <a:pt x="29" y="0"/>
                      <a:pt x="23" y="3"/>
                    </a:cubicBezTo>
                    <a:cubicBezTo>
                      <a:pt x="8" y="4"/>
                      <a:pt x="0" y="19"/>
                      <a:pt x="2" y="35"/>
                    </a:cubicBezTo>
                    <a:cubicBezTo>
                      <a:pt x="2" y="37"/>
                      <a:pt x="3" y="39"/>
                      <a:pt x="5" y="40"/>
                    </a:cubicBezTo>
                    <a:cubicBezTo>
                      <a:pt x="15" y="44"/>
                      <a:pt x="25" y="46"/>
                      <a:pt x="35" y="41"/>
                    </a:cubicBezTo>
                    <a:cubicBezTo>
                      <a:pt x="43" y="37"/>
                      <a:pt x="47" y="29"/>
                      <a:pt x="49" y="21"/>
                    </a:cubicBezTo>
                    <a:cubicBezTo>
                      <a:pt x="49" y="14"/>
                      <a:pt x="47" y="7"/>
                      <a:pt x="41" y="3"/>
                    </a:cubicBezTo>
                    <a:close/>
                    <a:moveTo>
                      <a:pt x="36" y="20"/>
                    </a:moveTo>
                    <a:cubicBezTo>
                      <a:pt x="35" y="24"/>
                      <a:pt x="33" y="28"/>
                      <a:pt x="29" y="30"/>
                    </a:cubicBezTo>
                    <a:cubicBezTo>
                      <a:pt x="24" y="32"/>
                      <a:pt x="19" y="32"/>
                      <a:pt x="13" y="30"/>
                    </a:cubicBezTo>
                    <a:cubicBezTo>
                      <a:pt x="13" y="26"/>
                      <a:pt x="14" y="21"/>
                      <a:pt x="16" y="17"/>
                    </a:cubicBezTo>
                    <a:cubicBezTo>
                      <a:pt x="16" y="16"/>
                      <a:pt x="17" y="15"/>
                      <a:pt x="17" y="15"/>
                    </a:cubicBezTo>
                    <a:cubicBezTo>
                      <a:pt x="18" y="15"/>
                      <a:pt x="19" y="15"/>
                      <a:pt x="20" y="15"/>
                    </a:cubicBezTo>
                    <a:cubicBezTo>
                      <a:pt x="24" y="15"/>
                      <a:pt x="27" y="13"/>
                      <a:pt x="30" y="13"/>
                    </a:cubicBezTo>
                    <a:cubicBezTo>
                      <a:pt x="32" y="12"/>
                      <a:pt x="34" y="12"/>
                      <a:pt x="34" y="13"/>
                    </a:cubicBezTo>
                    <a:cubicBezTo>
                      <a:pt x="35" y="13"/>
                      <a:pt x="36" y="14"/>
                      <a:pt x="36" y="15"/>
                    </a:cubicBezTo>
                    <a:cubicBezTo>
                      <a:pt x="36" y="17"/>
                      <a:pt x="36" y="19"/>
                      <a:pt x="36" y="2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0" name="Freeform 496"/>
              <p:cNvSpPr>
                <a:spLocks noEditPoints="1"/>
              </p:cNvSpPr>
              <p:nvPr/>
            </p:nvSpPr>
            <p:spPr bwMode="auto">
              <a:xfrm>
                <a:off x="4626" y="1592"/>
                <a:ext cx="154" cy="319"/>
              </a:xfrm>
              <a:custGeom>
                <a:avLst/>
                <a:gdLst>
                  <a:gd name="T0" fmla="*/ 27 w 76"/>
                  <a:gd name="T1" fmla="*/ 3 h 158"/>
                  <a:gd name="T2" fmla="*/ 3 w 76"/>
                  <a:gd name="T3" fmla="*/ 59 h 158"/>
                  <a:gd name="T4" fmla="*/ 16 w 76"/>
                  <a:gd name="T5" fmla="*/ 118 h 158"/>
                  <a:gd name="T6" fmla="*/ 25 w 76"/>
                  <a:gd name="T7" fmla="*/ 142 h 158"/>
                  <a:gd name="T8" fmla="*/ 24 w 76"/>
                  <a:gd name="T9" fmla="*/ 150 h 158"/>
                  <a:gd name="T10" fmla="*/ 28 w 76"/>
                  <a:gd name="T11" fmla="*/ 155 h 158"/>
                  <a:gd name="T12" fmla="*/ 30 w 76"/>
                  <a:gd name="T13" fmla="*/ 157 h 158"/>
                  <a:gd name="T14" fmla="*/ 35 w 76"/>
                  <a:gd name="T15" fmla="*/ 152 h 158"/>
                  <a:gd name="T16" fmla="*/ 35 w 76"/>
                  <a:gd name="T17" fmla="*/ 151 h 158"/>
                  <a:gd name="T18" fmla="*/ 27 w 76"/>
                  <a:gd name="T19" fmla="*/ 3 h 158"/>
                  <a:gd name="T20" fmla="*/ 15 w 76"/>
                  <a:gd name="T21" fmla="*/ 38 h 158"/>
                  <a:gd name="T22" fmla="*/ 39 w 76"/>
                  <a:gd name="T23" fmla="*/ 27 h 158"/>
                  <a:gd name="T24" fmla="*/ 38 w 76"/>
                  <a:gd name="T25" fmla="*/ 76 h 158"/>
                  <a:gd name="T26" fmla="*/ 29 w 76"/>
                  <a:gd name="T27" fmla="*/ 119 h 158"/>
                  <a:gd name="T28" fmla="*/ 15 w 76"/>
                  <a:gd name="T29" fmla="*/ 3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6" h="158">
                    <a:moveTo>
                      <a:pt x="27" y="3"/>
                    </a:moveTo>
                    <a:cubicBezTo>
                      <a:pt x="0" y="4"/>
                      <a:pt x="0" y="40"/>
                      <a:pt x="3" y="59"/>
                    </a:cubicBezTo>
                    <a:cubicBezTo>
                      <a:pt x="5" y="79"/>
                      <a:pt x="11" y="99"/>
                      <a:pt x="16" y="118"/>
                    </a:cubicBezTo>
                    <a:cubicBezTo>
                      <a:pt x="17" y="120"/>
                      <a:pt x="22" y="132"/>
                      <a:pt x="25" y="142"/>
                    </a:cubicBezTo>
                    <a:cubicBezTo>
                      <a:pt x="25" y="145"/>
                      <a:pt x="24" y="147"/>
                      <a:pt x="24" y="150"/>
                    </a:cubicBezTo>
                    <a:cubicBezTo>
                      <a:pt x="24" y="152"/>
                      <a:pt x="26" y="154"/>
                      <a:pt x="28" y="155"/>
                    </a:cubicBezTo>
                    <a:cubicBezTo>
                      <a:pt x="28" y="156"/>
                      <a:pt x="28" y="158"/>
                      <a:pt x="30" y="157"/>
                    </a:cubicBezTo>
                    <a:cubicBezTo>
                      <a:pt x="33" y="156"/>
                      <a:pt x="34" y="154"/>
                      <a:pt x="35" y="152"/>
                    </a:cubicBezTo>
                    <a:cubicBezTo>
                      <a:pt x="35" y="152"/>
                      <a:pt x="35" y="152"/>
                      <a:pt x="35" y="151"/>
                    </a:cubicBezTo>
                    <a:cubicBezTo>
                      <a:pt x="40" y="128"/>
                      <a:pt x="76" y="0"/>
                      <a:pt x="27" y="3"/>
                    </a:cubicBezTo>
                    <a:close/>
                    <a:moveTo>
                      <a:pt x="15" y="38"/>
                    </a:moveTo>
                    <a:cubicBezTo>
                      <a:pt x="15" y="22"/>
                      <a:pt x="34" y="3"/>
                      <a:pt x="39" y="27"/>
                    </a:cubicBezTo>
                    <a:cubicBezTo>
                      <a:pt x="43" y="42"/>
                      <a:pt x="40" y="60"/>
                      <a:pt x="38" y="76"/>
                    </a:cubicBezTo>
                    <a:cubicBezTo>
                      <a:pt x="36" y="90"/>
                      <a:pt x="32" y="105"/>
                      <a:pt x="29" y="119"/>
                    </a:cubicBezTo>
                    <a:cubicBezTo>
                      <a:pt x="22" y="92"/>
                      <a:pt x="14" y="65"/>
                      <a:pt x="1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1" name="Freeform 497"/>
              <p:cNvSpPr>
                <a:spLocks noEditPoints="1"/>
              </p:cNvSpPr>
              <p:nvPr/>
            </p:nvSpPr>
            <p:spPr bwMode="auto">
              <a:xfrm>
                <a:off x="4675" y="1941"/>
                <a:ext cx="87" cy="73"/>
              </a:xfrm>
              <a:custGeom>
                <a:avLst/>
                <a:gdLst>
                  <a:gd name="T0" fmla="*/ 33 w 43"/>
                  <a:gd name="T1" fmla="*/ 5 h 36"/>
                  <a:gd name="T2" fmla="*/ 18 w 43"/>
                  <a:gd name="T3" fmla="*/ 1 h 36"/>
                  <a:gd name="T4" fmla="*/ 17 w 43"/>
                  <a:gd name="T5" fmla="*/ 1 h 36"/>
                  <a:gd name="T6" fmla="*/ 14 w 43"/>
                  <a:gd name="T7" fmla="*/ 1 h 36"/>
                  <a:gd name="T8" fmla="*/ 11 w 43"/>
                  <a:gd name="T9" fmla="*/ 3 h 36"/>
                  <a:gd name="T10" fmla="*/ 1 w 43"/>
                  <a:gd name="T11" fmla="*/ 12 h 36"/>
                  <a:gd name="T12" fmla="*/ 2 w 43"/>
                  <a:gd name="T13" fmla="*/ 15 h 36"/>
                  <a:gd name="T14" fmla="*/ 4 w 43"/>
                  <a:gd name="T15" fmla="*/ 30 h 36"/>
                  <a:gd name="T16" fmla="*/ 23 w 43"/>
                  <a:gd name="T17" fmla="*/ 36 h 36"/>
                  <a:gd name="T18" fmla="*/ 37 w 43"/>
                  <a:gd name="T19" fmla="*/ 31 h 36"/>
                  <a:gd name="T20" fmla="*/ 33 w 43"/>
                  <a:gd name="T21" fmla="*/ 5 h 36"/>
                  <a:gd name="T22" fmla="*/ 29 w 43"/>
                  <a:gd name="T23" fmla="*/ 23 h 36"/>
                  <a:gd name="T24" fmla="*/ 25 w 43"/>
                  <a:gd name="T25" fmla="*/ 25 h 36"/>
                  <a:gd name="T26" fmla="*/ 12 w 43"/>
                  <a:gd name="T27" fmla="*/ 23 h 36"/>
                  <a:gd name="T28" fmla="*/ 10 w 43"/>
                  <a:gd name="T29" fmla="*/ 17 h 36"/>
                  <a:gd name="T30" fmla="*/ 25 w 43"/>
                  <a:gd name="T31" fmla="*/ 14 h 36"/>
                  <a:gd name="T32" fmla="*/ 29 w 43"/>
                  <a:gd name="T33"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6">
                    <a:moveTo>
                      <a:pt x="33" y="5"/>
                    </a:moveTo>
                    <a:cubicBezTo>
                      <a:pt x="29" y="2"/>
                      <a:pt x="24" y="0"/>
                      <a:pt x="18" y="1"/>
                    </a:cubicBezTo>
                    <a:cubicBezTo>
                      <a:pt x="18" y="1"/>
                      <a:pt x="18" y="1"/>
                      <a:pt x="17" y="1"/>
                    </a:cubicBezTo>
                    <a:cubicBezTo>
                      <a:pt x="16" y="0"/>
                      <a:pt x="15" y="0"/>
                      <a:pt x="14" y="1"/>
                    </a:cubicBezTo>
                    <a:cubicBezTo>
                      <a:pt x="13" y="1"/>
                      <a:pt x="12" y="2"/>
                      <a:pt x="11" y="3"/>
                    </a:cubicBezTo>
                    <a:cubicBezTo>
                      <a:pt x="7" y="4"/>
                      <a:pt x="2" y="7"/>
                      <a:pt x="1" y="12"/>
                    </a:cubicBezTo>
                    <a:cubicBezTo>
                      <a:pt x="1" y="13"/>
                      <a:pt x="1" y="14"/>
                      <a:pt x="2" y="15"/>
                    </a:cubicBezTo>
                    <a:cubicBezTo>
                      <a:pt x="0" y="20"/>
                      <a:pt x="0" y="25"/>
                      <a:pt x="4" y="30"/>
                    </a:cubicBezTo>
                    <a:cubicBezTo>
                      <a:pt x="9" y="36"/>
                      <a:pt x="17" y="36"/>
                      <a:pt x="23" y="36"/>
                    </a:cubicBezTo>
                    <a:cubicBezTo>
                      <a:pt x="28" y="36"/>
                      <a:pt x="34" y="35"/>
                      <a:pt x="37" y="31"/>
                    </a:cubicBezTo>
                    <a:cubicBezTo>
                      <a:pt x="43" y="23"/>
                      <a:pt x="41" y="11"/>
                      <a:pt x="33" y="5"/>
                    </a:cubicBezTo>
                    <a:close/>
                    <a:moveTo>
                      <a:pt x="29" y="23"/>
                    </a:moveTo>
                    <a:cubicBezTo>
                      <a:pt x="28" y="24"/>
                      <a:pt x="27" y="25"/>
                      <a:pt x="25" y="25"/>
                    </a:cubicBezTo>
                    <a:cubicBezTo>
                      <a:pt x="20" y="25"/>
                      <a:pt x="16" y="26"/>
                      <a:pt x="12" y="23"/>
                    </a:cubicBezTo>
                    <a:cubicBezTo>
                      <a:pt x="10" y="22"/>
                      <a:pt x="10" y="20"/>
                      <a:pt x="10" y="17"/>
                    </a:cubicBezTo>
                    <a:cubicBezTo>
                      <a:pt x="15" y="15"/>
                      <a:pt x="20" y="11"/>
                      <a:pt x="25" y="14"/>
                    </a:cubicBezTo>
                    <a:cubicBezTo>
                      <a:pt x="28" y="16"/>
                      <a:pt x="29" y="21"/>
                      <a:pt x="29"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2" name="Freeform 498"/>
              <p:cNvSpPr>
                <a:spLocks noEditPoints="1"/>
              </p:cNvSpPr>
              <p:nvPr/>
            </p:nvSpPr>
            <p:spPr bwMode="auto">
              <a:xfrm>
                <a:off x="3755" y="2583"/>
                <a:ext cx="605" cy="534"/>
              </a:xfrm>
              <a:custGeom>
                <a:avLst/>
                <a:gdLst>
                  <a:gd name="T0" fmla="*/ 291 w 300"/>
                  <a:gd name="T1" fmla="*/ 49 h 265"/>
                  <a:gd name="T2" fmla="*/ 273 w 300"/>
                  <a:gd name="T3" fmla="*/ 27 h 265"/>
                  <a:gd name="T4" fmla="*/ 249 w 300"/>
                  <a:gd name="T5" fmla="*/ 2 h 265"/>
                  <a:gd name="T6" fmla="*/ 110 w 300"/>
                  <a:gd name="T7" fmla="*/ 102 h 265"/>
                  <a:gd name="T8" fmla="*/ 14 w 300"/>
                  <a:gd name="T9" fmla="*/ 174 h 265"/>
                  <a:gd name="T10" fmla="*/ 14 w 300"/>
                  <a:gd name="T11" fmla="*/ 179 h 265"/>
                  <a:gd name="T12" fmla="*/ 138 w 300"/>
                  <a:gd name="T13" fmla="*/ 203 h 265"/>
                  <a:gd name="T14" fmla="*/ 295 w 300"/>
                  <a:gd name="T15" fmla="*/ 53 h 265"/>
                  <a:gd name="T16" fmla="*/ 201 w 300"/>
                  <a:gd name="T17" fmla="*/ 120 h 265"/>
                  <a:gd name="T18" fmla="*/ 70 w 300"/>
                  <a:gd name="T19" fmla="*/ 219 h 265"/>
                  <a:gd name="T20" fmla="*/ 282 w 300"/>
                  <a:gd name="T21" fmla="*/ 69 h 265"/>
                  <a:gd name="T22" fmla="*/ 96 w 300"/>
                  <a:gd name="T23" fmla="*/ 218 h 265"/>
                  <a:gd name="T24" fmla="*/ 19 w 300"/>
                  <a:gd name="T25" fmla="*/ 184 h 265"/>
                  <a:gd name="T26" fmla="*/ 31 w 300"/>
                  <a:gd name="T27" fmla="*/ 199 h 265"/>
                  <a:gd name="T28" fmla="*/ 62 w 300"/>
                  <a:gd name="T29" fmla="*/ 218 h 265"/>
                  <a:gd name="T30" fmla="*/ 36 w 300"/>
                  <a:gd name="T31" fmla="*/ 191 h 265"/>
                  <a:gd name="T32" fmla="*/ 32 w 300"/>
                  <a:gd name="T33" fmla="*/ 168 h 265"/>
                  <a:gd name="T34" fmla="*/ 38 w 300"/>
                  <a:gd name="T35" fmla="*/ 174 h 265"/>
                  <a:gd name="T36" fmla="*/ 53 w 300"/>
                  <a:gd name="T37" fmla="*/ 193 h 265"/>
                  <a:gd name="T38" fmla="*/ 47 w 300"/>
                  <a:gd name="T39" fmla="*/ 175 h 265"/>
                  <a:gd name="T40" fmla="*/ 33 w 300"/>
                  <a:gd name="T41" fmla="*/ 168 h 265"/>
                  <a:gd name="T42" fmla="*/ 71 w 300"/>
                  <a:gd name="T43" fmla="*/ 178 h 265"/>
                  <a:gd name="T44" fmla="*/ 66 w 300"/>
                  <a:gd name="T45" fmla="*/ 164 h 265"/>
                  <a:gd name="T46" fmla="*/ 58 w 300"/>
                  <a:gd name="T47" fmla="*/ 150 h 265"/>
                  <a:gd name="T48" fmla="*/ 77 w 300"/>
                  <a:gd name="T49" fmla="*/ 151 h 265"/>
                  <a:gd name="T50" fmla="*/ 90 w 300"/>
                  <a:gd name="T51" fmla="*/ 155 h 265"/>
                  <a:gd name="T52" fmla="*/ 89 w 300"/>
                  <a:gd name="T53" fmla="*/ 131 h 265"/>
                  <a:gd name="T54" fmla="*/ 99 w 300"/>
                  <a:gd name="T55" fmla="*/ 140 h 265"/>
                  <a:gd name="T56" fmla="*/ 113 w 300"/>
                  <a:gd name="T57" fmla="*/ 146 h 265"/>
                  <a:gd name="T58" fmla="*/ 114 w 300"/>
                  <a:gd name="T59" fmla="*/ 116 h 265"/>
                  <a:gd name="T60" fmla="*/ 132 w 300"/>
                  <a:gd name="T61" fmla="*/ 135 h 265"/>
                  <a:gd name="T62" fmla="*/ 126 w 300"/>
                  <a:gd name="T63" fmla="*/ 121 h 265"/>
                  <a:gd name="T64" fmla="*/ 125 w 300"/>
                  <a:gd name="T65" fmla="*/ 109 h 265"/>
                  <a:gd name="T66" fmla="*/ 129 w 300"/>
                  <a:gd name="T67" fmla="*/ 106 h 265"/>
                  <a:gd name="T68" fmla="*/ 153 w 300"/>
                  <a:gd name="T69" fmla="*/ 124 h 265"/>
                  <a:gd name="T70" fmla="*/ 146 w 300"/>
                  <a:gd name="T71" fmla="*/ 110 h 265"/>
                  <a:gd name="T72" fmla="*/ 151 w 300"/>
                  <a:gd name="T73" fmla="*/ 90 h 265"/>
                  <a:gd name="T74" fmla="*/ 161 w 300"/>
                  <a:gd name="T75" fmla="*/ 98 h 265"/>
                  <a:gd name="T76" fmla="*/ 175 w 300"/>
                  <a:gd name="T77" fmla="*/ 102 h 265"/>
                  <a:gd name="T78" fmla="*/ 172 w 300"/>
                  <a:gd name="T79" fmla="*/ 73 h 265"/>
                  <a:gd name="T80" fmla="*/ 197 w 300"/>
                  <a:gd name="T81" fmla="*/ 81 h 265"/>
                  <a:gd name="T82" fmla="*/ 187 w 300"/>
                  <a:gd name="T83" fmla="*/ 61 h 265"/>
                  <a:gd name="T84" fmla="*/ 191 w 300"/>
                  <a:gd name="T85" fmla="*/ 63 h 265"/>
                  <a:gd name="T86" fmla="*/ 211 w 300"/>
                  <a:gd name="T87" fmla="*/ 75 h 265"/>
                  <a:gd name="T88" fmla="*/ 199 w 300"/>
                  <a:gd name="T89" fmla="*/ 58 h 265"/>
                  <a:gd name="T90" fmla="*/ 202 w 300"/>
                  <a:gd name="T91" fmla="*/ 49 h 265"/>
                  <a:gd name="T92" fmla="*/ 218 w 300"/>
                  <a:gd name="T93" fmla="*/ 65 h 265"/>
                  <a:gd name="T94" fmla="*/ 213 w 300"/>
                  <a:gd name="T95" fmla="*/ 47 h 265"/>
                  <a:gd name="T96" fmla="*/ 221 w 300"/>
                  <a:gd name="T97" fmla="*/ 34 h 265"/>
                  <a:gd name="T98" fmla="*/ 240 w 300"/>
                  <a:gd name="T99" fmla="*/ 50 h 265"/>
                  <a:gd name="T100" fmla="*/ 234 w 300"/>
                  <a:gd name="T101" fmla="*/ 37 h 265"/>
                  <a:gd name="T102" fmla="*/ 236 w 300"/>
                  <a:gd name="T103" fmla="*/ 23 h 265"/>
                  <a:gd name="T104" fmla="*/ 256 w 300"/>
                  <a:gd name="T105" fmla="*/ 45 h 265"/>
                  <a:gd name="T106" fmla="*/ 252 w 300"/>
                  <a:gd name="T107" fmla="*/ 30 h 265"/>
                  <a:gd name="T108" fmla="*/ 249 w 300"/>
                  <a:gd name="T109" fmla="*/ 14 h 265"/>
                  <a:gd name="T110" fmla="*/ 264 w 300"/>
                  <a:gd name="T111" fmla="*/ 31 h 265"/>
                  <a:gd name="T112" fmla="*/ 283 w 300"/>
                  <a:gd name="T113" fmla="*/ 5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0" h="265">
                    <a:moveTo>
                      <a:pt x="295" y="53"/>
                    </a:moveTo>
                    <a:cubicBezTo>
                      <a:pt x="294" y="51"/>
                      <a:pt x="293" y="50"/>
                      <a:pt x="291" y="49"/>
                    </a:cubicBezTo>
                    <a:cubicBezTo>
                      <a:pt x="291" y="49"/>
                      <a:pt x="291" y="49"/>
                      <a:pt x="291" y="48"/>
                    </a:cubicBezTo>
                    <a:cubicBezTo>
                      <a:pt x="288" y="40"/>
                      <a:pt x="279" y="33"/>
                      <a:pt x="273" y="27"/>
                    </a:cubicBezTo>
                    <a:cubicBezTo>
                      <a:pt x="266" y="19"/>
                      <a:pt x="259" y="11"/>
                      <a:pt x="253" y="3"/>
                    </a:cubicBezTo>
                    <a:cubicBezTo>
                      <a:pt x="252" y="2"/>
                      <a:pt x="250" y="2"/>
                      <a:pt x="249" y="2"/>
                    </a:cubicBezTo>
                    <a:cubicBezTo>
                      <a:pt x="247" y="1"/>
                      <a:pt x="245" y="0"/>
                      <a:pt x="242" y="2"/>
                    </a:cubicBezTo>
                    <a:cubicBezTo>
                      <a:pt x="195" y="32"/>
                      <a:pt x="156" y="71"/>
                      <a:pt x="110" y="102"/>
                    </a:cubicBezTo>
                    <a:cubicBezTo>
                      <a:pt x="79" y="124"/>
                      <a:pt x="36" y="141"/>
                      <a:pt x="16" y="174"/>
                    </a:cubicBezTo>
                    <a:cubicBezTo>
                      <a:pt x="15" y="174"/>
                      <a:pt x="15" y="174"/>
                      <a:pt x="14" y="174"/>
                    </a:cubicBezTo>
                    <a:cubicBezTo>
                      <a:pt x="13" y="174"/>
                      <a:pt x="12" y="176"/>
                      <a:pt x="13" y="177"/>
                    </a:cubicBezTo>
                    <a:cubicBezTo>
                      <a:pt x="13" y="178"/>
                      <a:pt x="13" y="178"/>
                      <a:pt x="14" y="179"/>
                    </a:cubicBezTo>
                    <a:cubicBezTo>
                      <a:pt x="0" y="196"/>
                      <a:pt x="26" y="235"/>
                      <a:pt x="39" y="245"/>
                    </a:cubicBezTo>
                    <a:cubicBezTo>
                      <a:pt x="66" y="265"/>
                      <a:pt x="117" y="215"/>
                      <a:pt x="138" y="203"/>
                    </a:cubicBezTo>
                    <a:cubicBezTo>
                      <a:pt x="174" y="181"/>
                      <a:pt x="211" y="159"/>
                      <a:pt x="243" y="132"/>
                    </a:cubicBezTo>
                    <a:cubicBezTo>
                      <a:pt x="266" y="114"/>
                      <a:pt x="300" y="85"/>
                      <a:pt x="295" y="53"/>
                    </a:cubicBezTo>
                    <a:close/>
                    <a:moveTo>
                      <a:pt x="283" y="54"/>
                    </a:moveTo>
                    <a:cubicBezTo>
                      <a:pt x="250" y="64"/>
                      <a:pt x="225" y="97"/>
                      <a:pt x="201" y="120"/>
                    </a:cubicBezTo>
                    <a:cubicBezTo>
                      <a:pt x="161" y="156"/>
                      <a:pt x="109" y="180"/>
                      <a:pt x="66" y="211"/>
                    </a:cubicBezTo>
                    <a:cubicBezTo>
                      <a:pt x="61" y="214"/>
                      <a:pt x="65" y="222"/>
                      <a:pt x="70" y="219"/>
                    </a:cubicBezTo>
                    <a:cubicBezTo>
                      <a:pt x="112" y="195"/>
                      <a:pt x="154" y="170"/>
                      <a:pt x="193" y="142"/>
                    </a:cubicBezTo>
                    <a:cubicBezTo>
                      <a:pt x="225" y="119"/>
                      <a:pt x="249" y="89"/>
                      <a:pt x="282" y="69"/>
                    </a:cubicBezTo>
                    <a:cubicBezTo>
                      <a:pt x="271" y="117"/>
                      <a:pt x="193" y="156"/>
                      <a:pt x="157" y="178"/>
                    </a:cubicBezTo>
                    <a:cubicBezTo>
                      <a:pt x="137" y="191"/>
                      <a:pt x="116" y="204"/>
                      <a:pt x="96" y="218"/>
                    </a:cubicBezTo>
                    <a:cubicBezTo>
                      <a:pt x="78" y="232"/>
                      <a:pt x="51" y="253"/>
                      <a:pt x="32" y="226"/>
                    </a:cubicBezTo>
                    <a:cubicBezTo>
                      <a:pt x="23" y="214"/>
                      <a:pt x="19" y="199"/>
                      <a:pt x="19" y="184"/>
                    </a:cubicBezTo>
                    <a:cubicBezTo>
                      <a:pt x="19" y="185"/>
                      <a:pt x="20" y="186"/>
                      <a:pt x="20" y="186"/>
                    </a:cubicBezTo>
                    <a:cubicBezTo>
                      <a:pt x="24" y="190"/>
                      <a:pt x="28" y="195"/>
                      <a:pt x="31" y="199"/>
                    </a:cubicBezTo>
                    <a:cubicBezTo>
                      <a:pt x="38" y="207"/>
                      <a:pt x="47" y="221"/>
                      <a:pt x="57" y="224"/>
                    </a:cubicBezTo>
                    <a:cubicBezTo>
                      <a:pt x="60" y="225"/>
                      <a:pt x="63" y="221"/>
                      <a:pt x="62" y="218"/>
                    </a:cubicBezTo>
                    <a:cubicBezTo>
                      <a:pt x="59" y="213"/>
                      <a:pt x="54" y="210"/>
                      <a:pt x="50" y="206"/>
                    </a:cubicBezTo>
                    <a:cubicBezTo>
                      <a:pt x="45" y="202"/>
                      <a:pt x="40" y="196"/>
                      <a:pt x="36" y="191"/>
                    </a:cubicBezTo>
                    <a:cubicBezTo>
                      <a:pt x="32" y="188"/>
                      <a:pt x="28" y="181"/>
                      <a:pt x="22" y="177"/>
                    </a:cubicBezTo>
                    <a:cubicBezTo>
                      <a:pt x="26" y="174"/>
                      <a:pt x="29" y="171"/>
                      <a:pt x="32" y="168"/>
                    </a:cubicBezTo>
                    <a:cubicBezTo>
                      <a:pt x="32" y="169"/>
                      <a:pt x="32" y="170"/>
                      <a:pt x="33" y="170"/>
                    </a:cubicBezTo>
                    <a:cubicBezTo>
                      <a:pt x="35" y="171"/>
                      <a:pt x="36" y="173"/>
                      <a:pt x="38" y="174"/>
                    </a:cubicBezTo>
                    <a:cubicBezTo>
                      <a:pt x="40" y="177"/>
                      <a:pt x="42" y="178"/>
                      <a:pt x="44" y="181"/>
                    </a:cubicBezTo>
                    <a:cubicBezTo>
                      <a:pt x="47" y="185"/>
                      <a:pt x="50" y="189"/>
                      <a:pt x="53" y="193"/>
                    </a:cubicBezTo>
                    <a:cubicBezTo>
                      <a:pt x="56" y="196"/>
                      <a:pt x="60" y="192"/>
                      <a:pt x="58" y="189"/>
                    </a:cubicBezTo>
                    <a:cubicBezTo>
                      <a:pt x="56" y="184"/>
                      <a:pt x="52" y="179"/>
                      <a:pt x="47" y="175"/>
                    </a:cubicBezTo>
                    <a:cubicBezTo>
                      <a:pt x="43" y="171"/>
                      <a:pt x="39" y="169"/>
                      <a:pt x="34" y="168"/>
                    </a:cubicBezTo>
                    <a:cubicBezTo>
                      <a:pt x="34" y="167"/>
                      <a:pt x="34" y="168"/>
                      <a:pt x="33" y="168"/>
                    </a:cubicBezTo>
                    <a:cubicBezTo>
                      <a:pt x="40" y="162"/>
                      <a:pt x="46" y="158"/>
                      <a:pt x="53" y="153"/>
                    </a:cubicBezTo>
                    <a:cubicBezTo>
                      <a:pt x="56" y="163"/>
                      <a:pt x="62" y="174"/>
                      <a:pt x="71" y="178"/>
                    </a:cubicBezTo>
                    <a:cubicBezTo>
                      <a:pt x="74" y="179"/>
                      <a:pt x="76" y="177"/>
                      <a:pt x="75" y="175"/>
                    </a:cubicBezTo>
                    <a:cubicBezTo>
                      <a:pt x="73" y="171"/>
                      <a:pt x="69" y="168"/>
                      <a:pt x="66" y="164"/>
                    </a:cubicBezTo>
                    <a:cubicBezTo>
                      <a:pt x="63" y="160"/>
                      <a:pt x="60" y="156"/>
                      <a:pt x="58" y="151"/>
                    </a:cubicBezTo>
                    <a:cubicBezTo>
                      <a:pt x="58" y="151"/>
                      <a:pt x="58" y="150"/>
                      <a:pt x="58" y="150"/>
                    </a:cubicBezTo>
                    <a:cubicBezTo>
                      <a:pt x="62" y="147"/>
                      <a:pt x="66" y="145"/>
                      <a:pt x="70" y="142"/>
                    </a:cubicBezTo>
                    <a:cubicBezTo>
                      <a:pt x="73" y="145"/>
                      <a:pt x="75" y="148"/>
                      <a:pt x="77" y="151"/>
                    </a:cubicBezTo>
                    <a:cubicBezTo>
                      <a:pt x="80" y="154"/>
                      <a:pt x="82" y="157"/>
                      <a:pt x="86" y="159"/>
                    </a:cubicBezTo>
                    <a:cubicBezTo>
                      <a:pt x="88" y="161"/>
                      <a:pt x="91" y="158"/>
                      <a:pt x="90" y="155"/>
                    </a:cubicBezTo>
                    <a:cubicBezTo>
                      <a:pt x="87" y="149"/>
                      <a:pt x="81" y="144"/>
                      <a:pt x="76" y="139"/>
                    </a:cubicBezTo>
                    <a:cubicBezTo>
                      <a:pt x="80" y="136"/>
                      <a:pt x="85" y="133"/>
                      <a:pt x="89" y="131"/>
                    </a:cubicBezTo>
                    <a:cubicBezTo>
                      <a:pt x="89" y="132"/>
                      <a:pt x="90" y="132"/>
                      <a:pt x="90" y="133"/>
                    </a:cubicBezTo>
                    <a:cubicBezTo>
                      <a:pt x="94" y="135"/>
                      <a:pt x="97" y="138"/>
                      <a:pt x="99" y="140"/>
                    </a:cubicBezTo>
                    <a:cubicBezTo>
                      <a:pt x="102" y="143"/>
                      <a:pt x="104" y="147"/>
                      <a:pt x="107" y="149"/>
                    </a:cubicBezTo>
                    <a:cubicBezTo>
                      <a:pt x="109" y="152"/>
                      <a:pt x="114" y="149"/>
                      <a:pt x="113" y="146"/>
                    </a:cubicBezTo>
                    <a:cubicBezTo>
                      <a:pt x="109" y="138"/>
                      <a:pt x="102" y="132"/>
                      <a:pt x="95" y="128"/>
                    </a:cubicBezTo>
                    <a:cubicBezTo>
                      <a:pt x="101" y="124"/>
                      <a:pt x="108" y="120"/>
                      <a:pt x="114" y="116"/>
                    </a:cubicBezTo>
                    <a:cubicBezTo>
                      <a:pt x="121" y="123"/>
                      <a:pt x="121" y="123"/>
                      <a:pt x="121" y="123"/>
                    </a:cubicBezTo>
                    <a:cubicBezTo>
                      <a:pt x="124" y="127"/>
                      <a:pt x="127" y="132"/>
                      <a:pt x="132" y="135"/>
                    </a:cubicBezTo>
                    <a:cubicBezTo>
                      <a:pt x="134" y="136"/>
                      <a:pt x="138" y="133"/>
                      <a:pt x="136" y="131"/>
                    </a:cubicBezTo>
                    <a:cubicBezTo>
                      <a:pt x="133" y="127"/>
                      <a:pt x="129" y="124"/>
                      <a:pt x="126" y="121"/>
                    </a:cubicBezTo>
                    <a:cubicBezTo>
                      <a:pt x="123" y="118"/>
                      <a:pt x="120" y="116"/>
                      <a:pt x="118" y="114"/>
                    </a:cubicBezTo>
                    <a:cubicBezTo>
                      <a:pt x="120" y="112"/>
                      <a:pt x="122" y="111"/>
                      <a:pt x="125" y="109"/>
                    </a:cubicBezTo>
                    <a:cubicBezTo>
                      <a:pt x="126" y="108"/>
                      <a:pt x="128" y="107"/>
                      <a:pt x="129" y="106"/>
                    </a:cubicBezTo>
                    <a:cubicBezTo>
                      <a:pt x="129" y="106"/>
                      <a:pt x="129" y="106"/>
                      <a:pt x="129" y="106"/>
                    </a:cubicBezTo>
                    <a:cubicBezTo>
                      <a:pt x="134" y="110"/>
                      <a:pt x="138" y="114"/>
                      <a:pt x="142" y="117"/>
                    </a:cubicBezTo>
                    <a:cubicBezTo>
                      <a:pt x="145" y="120"/>
                      <a:pt x="149" y="124"/>
                      <a:pt x="153" y="124"/>
                    </a:cubicBezTo>
                    <a:cubicBezTo>
                      <a:pt x="156" y="123"/>
                      <a:pt x="157" y="121"/>
                      <a:pt x="156" y="118"/>
                    </a:cubicBezTo>
                    <a:cubicBezTo>
                      <a:pt x="154" y="115"/>
                      <a:pt x="149" y="112"/>
                      <a:pt x="146" y="110"/>
                    </a:cubicBezTo>
                    <a:cubicBezTo>
                      <a:pt x="142" y="107"/>
                      <a:pt x="139" y="104"/>
                      <a:pt x="135" y="102"/>
                    </a:cubicBezTo>
                    <a:cubicBezTo>
                      <a:pt x="141" y="98"/>
                      <a:pt x="146" y="94"/>
                      <a:pt x="151" y="90"/>
                    </a:cubicBezTo>
                    <a:cubicBezTo>
                      <a:pt x="151" y="90"/>
                      <a:pt x="151" y="90"/>
                      <a:pt x="152" y="90"/>
                    </a:cubicBezTo>
                    <a:cubicBezTo>
                      <a:pt x="154" y="93"/>
                      <a:pt x="158" y="96"/>
                      <a:pt x="161" y="98"/>
                    </a:cubicBezTo>
                    <a:cubicBezTo>
                      <a:pt x="164" y="101"/>
                      <a:pt x="167" y="104"/>
                      <a:pt x="171" y="106"/>
                    </a:cubicBezTo>
                    <a:cubicBezTo>
                      <a:pt x="173" y="107"/>
                      <a:pt x="176" y="104"/>
                      <a:pt x="175" y="102"/>
                    </a:cubicBezTo>
                    <a:cubicBezTo>
                      <a:pt x="171" y="94"/>
                      <a:pt x="160" y="92"/>
                      <a:pt x="154" y="87"/>
                    </a:cubicBezTo>
                    <a:cubicBezTo>
                      <a:pt x="160" y="83"/>
                      <a:pt x="166" y="78"/>
                      <a:pt x="172" y="73"/>
                    </a:cubicBezTo>
                    <a:cubicBezTo>
                      <a:pt x="178" y="78"/>
                      <a:pt x="186" y="82"/>
                      <a:pt x="192" y="87"/>
                    </a:cubicBezTo>
                    <a:cubicBezTo>
                      <a:pt x="196" y="90"/>
                      <a:pt x="199" y="84"/>
                      <a:pt x="197" y="81"/>
                    </a:cubicBezTo>
                    <a:cubicBezTo>
                      <a:pt x="192" y="75"/>
                      <a:pt x="185" y="72"/>
                      <a:pt x="178" y="68"/>
                    </a:cubicBezTo>
                    <a:cubicBezTo>
                      <a:pt x="181" y="66"/>
                      <a:pt x="184" y="64"/>
                      <a:pt x="187" y="61"/>
                    </a:cubicBezTo>
                    <a:cubicBezTo>
                      <a:pt x="187" y="61"/>
                      <a:pt x="187" y="61"/>
                      <a:pt x="188" y="61"/>
                    </a:cubicBezTo>
                    <a:cubicBezTo>
                      <a:pt x="189" y="61"/>
                      <a:pt x="190" y="62"/>
                      <a:pt x="191" y="63"/>
                    </a:cubicBezTo>
                    <a:cubicBezTo>
                      <a:pt x="193" y="64"/>
                      <a:pt x="195" y="65"/>
                      <a:pt x="197" y="67"/>
                    </a:cubicBezTo>
                    <a:cubicBezTo>
                      <a:pt x="202" y="70"/>
                      <a:pt x="206" y="75"/>
                      <a:pt x="211" y="75"/>
                    </a:cubicBezTo>
                    <a:cubicBezTo>
                      <a:pt x="213" y="75"/>
                      <a:pt x="215" y="73"/>
                      <a:pt x="215" y="71"/>
                    </a:cubicBezTo>
                    <a:cubicBezTo>
                      <a:pt x="212" y="64"/>
                      <a:pt x="204" y="61"/>
                      <a:pt x="199" y="58"/>
                    </a:cubicBezTo>
                    <a:cubicBezTo>
                      <a:pt x="197" y="57"/>
                      <a:pt x="195" y="56"/>
                      <a:pt x="193" y="56"/>
                    </a:cubicBezTo>
                    <a:cubicBezTo>
                      <a:pt x="196" y="54"/>
                      <a:pt x="199" y="51"/>
                      <a:pt x="202" y="49"/>
                    </a:cubicBezTo>
                    <a:cubicBezTo>
                      <a:pt x="204" y="50"/>
                      <a:pt x="206" y="53"/>
                      <a:pt x="208" y="54"/>
                    </a:cubicBezTo>
                    <a:cubicBezTo>
                      <a:pt x="211" y="57"/>
                      <a:pt x="214" y="61"/>
                      <a:pt x="218" y="65"/>
                    </a:cubicBezTo>
                    <a:cubicBezTo>
                      <a:pt x="221" y="67"/>
                      <a:pt x="226" y="65"/>
                      <a:pt x="225" y="61"/>
                    </a:cubicBezTo>
                    <a:cubicBezTo>
                      <a:pt x="223" y="55"/>
                      <a:pt x="218" y="51"/>
                      <a:pt x="213" y="47"/>
                    </a:cubicBezTo>
                    <a:cubicBezTo>
                      <a:pt x="212" y="46"/>
                      <a:pt x="210" y="45"/>
                      <a:pt x="208" y="44"/>
                    </a:cubicBezTo>
                    <a:cubicBezTo>
                      <a:pt x="213" y="40"/>
                      <a:pt x="217" y="37"/>
                      <a:pt x="221" y="34"/>
                    </a:cubicBezTo>
                    <a:cubicBezTo>
                      <a:pt x="224" y="36"/>
                      <a:pt x="226" y="38"/>
                      <a:pt x="228" y="41"/>
                    </a:cubicBezTo>
                    <a:cubicBezTo>
                      <a:pt x="232" y="44"/>
                      <a:pt x="235" y="48"/>
                      <a:pt x="240" y="50"/>
                    </a:cubicBezTo>
                    <a:cubicBezTo>
                      <a:pt x="242" y="51"/>
                      <a:pt x="244" y="48"/>
                      <a:pt x="243" y="46"/>
                    </a:cubicBezTo>
                    <a:cubicBezTo>
                      <a:pt x="241" y="42"/>
                      <a:pt x="237" y="39"/>
                      <a:pt x="234" y="37"/>
                    </a:cubicBezTo>
                    <a:cubicBezTo>
                      <a:pt x="231" y="35"/>
                      <a:pt x="228" y="33"/>
                      <a:pt x="226" y="31"/>
                    </a:cubicBezTo>
                    <a:cubicBezTo>
                      <a:pt x="229" y="28"/>
                      <a:pt x="233" y="25"/>
                      <a:pt x="236" y="23"/>
                    </a:cubicBezTo>
                    <a:cubicBezTo>
                      <a:pt x="240" y="27"/>
                      <a:pt x="242" y="31"/>
                      <a:pt x="245" y="35"/>
                    </a:cubicBezTo>
                    <a:cubicBezTo>
                      <a:pt x="248" y="39"/>
                      <a:pt x="251" y="43"/>
                      <a:pt x="256" y="45"/>
                    </a:cubicBezTo>
                    <a:cubicBezTo>
                      <a:pt x="259" y="47"/>
                      <a:pt x="262" y="44"/>
                      <a:pt x="260" y="41"/>
                    </a:cubicBezTo>
                    <a:cubicBezTo>
                      <a:pt x="258" y="36"/>
                      <a:pt x="255" y="33"/>
                      <a:pt x="252" y="30"/>
                    </a:cubicBezTo>
                    <a:cubicBezTo>
                      <a:pt x="248" y="26"/>
                      <a:pt x="245" y="23"/>
                      <a:pt x="241" y="20"/>
                    </a:cubicBezTo>
                    <a:cubicBezTo>
                      <a:pt x="244" y="18"/>
                      <a:pt x="246" y="16"/>
                      <a:pt x="249" y="14"/>
                    </a:cubicBezTo>
                    <a:cubicBezTo>
                      <a:pt x="249" y="14"/>
                      <a:pt x="250" y="14"/>
                      <a:pt x="250" y="13"/>
                    </a:cubicBezTo>
                    <a:cubicBezTo>
                      <a:pt x="255" y="19"/>
                      <a:pt x="259" y="25"/>
                      <a:pt x="264" y="31"/>
                    </a:cubicBezTo>
                    <a:cubicBezTo>
                      <a:pt x="270" y="38"/>
                      <a:pt x="276" y="48"/>
                      <a:pt x="284" y="53"/>
                    </a:cubicBezTo>
                    <a:cubicBezTo>
                      <a:pt x="284" y="53"/>
                      <a:pt x="283" y="54"/>
                      <a:pt x="283"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3" name="Freeform 499"/>
              <p:cNvSpPr>
                <a:spLocks noEditPoints="1"/>
              </p:cNvSpPr>
              <p:nvPr/>
            </p:nvSpPr>
            <p:spPr bwMode="auto">
              <a:xfrm>
                <a:off x="1827" y="3246"/>
                <a:ext cx="879" cy="636"/>
              </a:xfrm>
              <a:custGeom>
                <a:avLst/>
                <a:gdLst>
                  <a:gd name="T0" fmla="*/ 423 w 436"/>
                  <a:gd name="T1" fmla="*/ 129 h 315"/>
                  <a:gd name="T2" fmla="*/ 411 w 436"/>
                  <a:gd name="T3" fmla="*/ 115 h 315"/>
                  <a:gd name="T4" fmla="*/ 389 w 436"/>
                  <a:gd name="T5" fmla="*/ 101 h 315"/>
                  <a:gd name="T6" fmla="*/ 349 w 436"/>
                  <a:gd name="T7" fmla="*/ 47 h 315"/>
                  <a:gd name="T8" fmla="*/ 295 w 436"/>
                  <a:gd name="T9" fmla="*/ 4 h 315"/>
                  <a:gd name="T10" fmla="*/ 8 w 436"/>
                  <a:gd name="T11" fmla="*/ 159 h 315"/>
                  <a:gd name="T12" fmla="*/ 9 w 436"/>
                  <a:gd name="T13" fmla="*/ 166 h 315"/>
                  <a:gd name="T14" fmla="*/ 4 w 436"/>
                  <a:gd name="T15" fmla="*/ 195 h 315"/>
                  <a:gd name="T16" fmla="*/ 198 w 436"/>
                  <a:gd name="T17" fmla="*/ 285 h 315"/>
                  <a:gd name="T18" fmla="*/ 304 w 436"/>
                  <a:gd name="T19" fmla="*/ 214 h 315"/>
                  <a:gd name="T20" fmla="*/ 161 w 436"/>
                  <a:gd name="T21" fmla="*/ 87 h 315"/>
                  <a:gd name="T22" fmla="*/ 265 w 436"/>
                  <a:gd name="T23" fmla="*/ 32 h 315"/>
                  <a:gd name="T24" fmla="*/ 272 w 436"/>
                  <a:gd name="T25" fmla="*/ 44 h 315"/>
                  <a:gd name="T26" fmla="*/ 215 w 436"/>
                  <a:gd name="T27" fmla="*/ 114 h 315"/>
                  <a:gd name="T28" fmla="*/ 288 w 436"/>
                  <a:gd name="T29" fmla="*/ 69 h 315"/>
                  <a:gd name="T30" fmla="*/ 295 w 436"/>
                  <a:gd name="T31" fmla="*/ 79 h 315"/>
                  <a:gd name="T32" fmla="*/ 255 w 436"/>
                  <a:gd name="T33" fmla="*/ 147 h 315"/>
                  <a:gd name="T34" fmla="*/ 320 w 436"/>
                  <a:gd name="T35" fmla="*/ 110 h 315"/>
                  <a:gd name="T36" fmla="*/ 316 w 436"/>
                  <a:gd name="T37" fmla="*/ 126 h 315"/>
                  <a:gd name="T38" fmla="*/ 289 w 436"/>
                  <a:gd name="T39" fmla="*/ 182 h 315"/>
                  <a:gd name="T40" fmla="*/ 362 w 436"/>
                  <a:gd name="T41" fmla="*/ 147 h 315"/>
                  <a:gd name="T42" fmla="*/ 360 w 436"/>
                  <a:gd name="T43" fmla="*/ 168 h 315"/>
                  <a:gd name="T44" fmla="*/ 313 w 436"/>
                  <a:gd name="T45" fmla="*/ 215 h 315"/>
                  <a:gd name="T46" fmla="*/ 434 w 436"/>
                  <a:gd name="T47" fmla="*/ 154 h 315"/>
                  <a:gd name="T48" fmla="*/ 43 w 436"/>
                  <a:gd name="T49" fmla="*/ 154 h 315"/>
                  <a:gd name="T50" fmla="*/ 14 w 436"/>
                  <a:gd name="T51" fmla="*/ 164 h 315"/>
                  <a:gd name="T52" fmla="*/ 60 w 436"/>
                  <a:gd name="T53" fmla="*/ 177 h 315"/>
                  <a:gd name="T54" fmla="*/ 75 w 436"/>
                  <a:gd name="T55" fmla="*/ 193 h 315"/>
                  <a:gd name="T56" fmla="*/ 93 w 436"/>
                  <a:gd name="T57" fmla="*/ 216 h 315"/>
                  <a:gd name="T58" fmla="*/ 45 w 436"/>
                  <a:gd name="T59" fmla="*/ 184 h 315"/>
                  <a:gd name="T60" fmla="*/ 56 w 436"/>
                  <a:gd name="T61" fmla="*/ 171 h 315"/>
                  <a:gd name="T62" fmla="*/ 184 w 436"/>
                  <a:gd name="T63" fmla="*/ 283 h 315"/>
                  <a:gd name="T64" fmla="*/ 12 w 436"/>
                  <a:gd name="T65" fmla="*/ 170 h 315"/>
                  <a:gd name="T66" fmla="*/ 25 w 436"/>
                  <a:gd name="T67" fmla="*/ 184 h 315"/>
                  <a:gd name="T68" fmla="*/ 41 w 436"/>
                  <a:gd name="T69" fmla="*/ 194 h 315"/>
                  <a:gd name="T70" fmla="*/ 171 w 436"/>
                  <a:gd name="T71" fmla="*/ 277 h 315"/>
                  <a:gd name="T72" fmla="*/ 99 w 436"/>
                  <a:gd name="T73" fmla="*/ 220 h 315"/>
                  <a:gd name="T74" fmla="*/ 124 w 436"/>
                  <a:gd name="T75" fmla="*/ 236 h 315"/>
                  <a:gd name="T76" fmla="*/ 130 w 436"/>
                  <a:gd name="T77" fmla="*/ 238 h 315"/>
                  <a:gd name="T78" fmla="*/ 129 w 436"/>
                  <a:gd name="T79" fmla="*/ 240 h 315"/>
                  <a:gd name="T80" fmla="*/ 154 w 436"/>
                  <a:gd name="T81" fmla="*/ 260 h 315"/>
                  <a:gd name="T82" fmla="*/ 167 w 436"/>
                  <a:gd name="T83" fmla="*/ 259 h 315"/>
                  <a:gd name="T84" fmla="*/ 253 w 436"/>
                  <a:gd name="T85" fmla="*/ 201 h 315"/>
                  <a:gd name="T86" fmla="*/ 138 w 436"/>
                  <a:gd name="T87" fmla="*/ 229 h 315"/>
                  <a:gd name="T88" fmla="*/ 132 w 436"/>
                  <a:gd name="T89" fmla="*/ 225 h 315"/>
                  <a:gd name="T90" fmla="*/ 216 w 436"/>
                  <a:gd name="T91" fmla="*/ 152 h 315"/>
                  <a:gd name="T92" fmla="*/ 176 w 436"/>
                  <a:gd name="T93" fmla="*/ 140 h 315"/>
                  <a:gd name="T94" fmla="*/ 67 w 436"/>
                  <a:gd name="T95" fmla="*/ 170 h 315"/>
                  <a:gd name="T96" fmla="*/ 62 w 436"/>
                  <a:gd name="T97" fmla="*/ 165 h 315"/>
                  <a:gd name="T98" fmla="*/ 134 w 436"/>
                  <a:gd name="T99" fmla="*/ 96 h 315"/>
                  <a:gd name="T100" fmla="*/ 74 w 436"/>
                  <a:gd name="T101" fmla="*/ 109 h 315"/>
                  <a:gd name="T102" fmla="*/ 292 w 436"/>
                  <a:gd name="T103" fmla="*/ 209 h 315"/>
                  <a:gd name="T104" fmla="*/ 295 w 436"/>
                  <a:gd name="T105" fmla="*/ 16 h 315"/>
                  <a:gd name="T106" fmla="*/ 289 w 436"/>
                  <a:gd name="T107" fmla="*/ 53 h 315"/>
                  <a:gd name="T108" fmla="*/ 307 w 436"/>
                  <a:gd name="T109" fmla="*/ 34 h 315"/>
                  <a:gd name="T110" fmla="*/ 316 w 436"/>
                  <a:gd name="T111" fmla="*/ 87 h 315"/>
                  <a:gd name="T112" fmla="*/ 343 w 436"/>
                  <a:gd name="T113" fmla="*/ 77 h 315"/>
                  <a:gd name="T114" fmla="*/ 323 w 436"/>
                  <a:gd name="T115" fmla="*/ 95 h 315"/>
                  <a:gd name="T116" fmla="*/ 357 w 436"/>
                  <a:gd name="T117" fmla="*/ 91 h 315"/>
                  <a:gd name="T118" fmla="*/ 366 w 436"/>
                  <a:gd name="T119" fmla="*/ 98 h 315"/>
                  <a:gd name="T120" fmla="*/ 339 w 436"/>
                  <a:gd name="T121" fmla="*/ 112 h 315"/>
                  <a:gd name="T122" fmla="*/ 385 w 436"/>
                  <a:gd name="T123" fmla="*/ 113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36" h="315">
                    <a:moveTo>
                      <a:pt x="434" y="154"/>
                    </a:moveTo>
                    <a:cubicBezTo>
                      <a:pt x="429" y="146"/>
                      <a:pt x="425" y="138"/>
                      <a:pt x="418" y="132"/>
                    </a:cubicBezTo>
                    <a:cubicBezTo>
                      <a:pt x="419" y="131"/>
                      <a:pt x="421" y="130"/>
                      <a:pt x="423" y="129"/>
                    </a:cubicBezTo>
                    <a:cubicBezTo>
                      <a:pt x="427" y="126"/>
                      <a:pt x="425" y="120"/>
                      <a:pt x="420" y="120"/>
                    </a:cubicBezTo>
                    <a:cubicBezTo>
                      <a:pt x="418" y="120"/>
                      <a:pt x="416" y="120"/>
                      <a:pt x="414" y="120"/>
                    </a:cubicBezTo>
                    <a:cubicBezTo>
                      <a:pt x="414" y="118"/>
                      <a:pt x="413" y="116"/>
                      <a:pt x="411" y="115"/>
                    </a:cubicBezTo>
                    <a:cubicBezTo>
                      <a:pt x="405" y="112"/>
                      <a:pt x="400" y="109"/>
                      <a:pt x="395" y="105"/>
                    </a:cubicBezTo>
                    <a:cubicBezTo>
                      <a:pt x="395" y="103"/>
                      <a:pt x="393" y="101"/>
                      <a:pt x="390" y="101"/>
                    </a:cubicBezTo>
                    <a:cubicBezTo>
                      <a:pt x="390" y="101"/>
                      <a:pt x="389" y="101"/>
                      <a:pt x="389" y="101"/>
                    </a:cubicBezTo>
                    <a:cubicBezTo>
                      <a:pt x="372" y="89"/>
                      <a:pt x="356" y="75"/>
                      <a:pt x="341" y="59"/>
                    </a:cubicBezTo>
                    <a:cubicBezTo>
                      <a:pt x="344" y="58"/>
                      <a:pt x="347" y="57"/>
                      <a:pt x="351" y="56"/>
                    </a:cubicBezTo>
                    <a:cubicBezTo>
                      <a:pt x="355" y="54"/>
                      <a:pt x="355" y="47"/>
                      <a:pt x="349" y="47"/>
                    </a:cubicBezTo>
                    <a:cubicBezTo>
                      <a:pt x="344" y="48"/>
                      <a:pt x="338" y="49"/>
                      <a:pt x="332" y="50"/>
                    </a:cubicBezTo>
                    <a:cubicBezTo>
                      <a:pt x="321" y="37"/>
                      <a:pt x="310" y="24"/>
                      <a:pt x="300" y="11"/>
                    </a:cubicBezTo>
                    <a:cubicBezTo>
                      <a:pt x="300" y="8"/>
                      <a:pt x="299" y="5"/>
                      <a:pt x="295" y="4"/>
                    </a:cubicBezTo>
                    <a:cubicBezTo>
                      <a:pt x="269" y="0"/>
                      <a:pt x="233" y="11"/>
                      <a:pt x="209" y="22"/>
                    </a:cubicBezTo>
                    <a:cubicBezTo>
                      <a:pt x="183" y="34"/>
                      <a:pt x="159" y="53"/>
                      <a:pt x="154" y="83"/>
                    </a:cubicBezTo>
                    <a:cubicBezTo>
                      <a:pt x="107" y="47"/>
                      <a:pt x="30" y="123"/>
                      <a:pt x="8" y="159"/>
                    </a:cubicBezTo>
                    <a:cubicBezTo>
                      <a:pt x="7" y="160"/>
                      <a:pt x="7" y="161"/>
                      <a:pt x="8" y="163"/>
                    </a:cubicBezTo>
                    <a:cubicBezTo>
                      <a:pt x="7" y="163"/>
                      <a:pt x="7" y="164"/>
                      <a:pt x="8" y="165"/>
                    </a:cubicBezTo>
                    <a:cubicBezTo>
                      <a:pt x="8" y="165"/>
                      <a:pt x="8" y="165"/>
                      <a:pt x="9" y="166"/>
                    </a:cubicBezTo>
                    <a:cubicBezTo>
                      <a:pt x="7" y="166"/>
                      <a:pt x="6" y="167"/>
                      <a:pt x="6" y="168"/>
                    </a:cubicBezTo>
                    <a:cubicBezTo>
                      <a:pt x="5" y="173"/>
                      <a:pt x="4" y="184"/>
                      <a:pt x="2" y="188"/>
                    </a:cubicBezTo>
                    <a:cubicBezTo>
                      <a:pt x="0" y="190"/>
                      <a:pt x="1" y="194"/>
                      <a:pt x="4" y="195"/>
                    </a:cubicBezTo>
                    <a:cubicBezTo>
                      <a:pt x="35" y="216"/>
                      <a:pt x="66" y="239"/>
                      <a:pt x="94" y="263"/>
                    </a:cubicBezTo>
                    <a:cubicBezTo>
                      <a:pt x="112" y="279"/>
                      <a:pt x="128" y="300"/>
                      <a:pt x="151" y="309"/>
                    </a:cubicBezTo>
                    <a:cubicBezTo>
                      <a:pt x="167" y="315"/>
                      <a:pt x="188" y="294"/>
                      <a:pt x="198" y="285"/>
                    </a:cubicBezTo>
                    <a:cubicBezTo>
                      <a:pt x="229" y="260"/>
                      <a:pt x="261" y="235"/>
                      <a:pt x="300" y="222"/>
                    </a:cubicBezTo>
                    <a:cubicBezTo>
                      <a:pt x="302" y="221"/>
                      <a:pt x="303" y="219"/>
                      <a:pt x="303" y="217"/>
                    </a:cubicBezTo>
                    <a:cubicBezTo>
                      <a:pt x="304" y="216"/>
                      <a:pt x="304" y="215"/>
                      <a:pt x="304" y="214"/>
                    </a:cubicBezTo>
                    <a:cubicBezTo>
                      <a:pt x="304" y="213"/>
                      <a:pt x="304" y="211"/>
                      <a:pt x="303" y="210"/>
                    </a:cubicBezTo>
                    <a:cubicBezTo>
                      <a:pt x="259" y="165"/>
                      <a:pt x="213" y="123"/>
                      <a:pt x="160" y="88"/>
                    </a:cubicBezTo>
                    <a:cubicBezTo>
                      <a:pt x="160" y="87"/>
                      <a:pt x="161" y="87"/>
                      <a:pt x="161" y="87"/>
                    </a:cubicBezTo>
                    <a:cubicBezTo>
                      <a:pt x="171" y="56"/>
                      <a:pt x="197" y="40"/>
                      <a:pt x="226" y="30"/>
                    </a:cubicBezTo>
                    <a:cubicBezTo>
                      <a:pt x="237" y="26"/>
                      <a:pt x="249" y="25"/>
                      <a:pt x="260" y="23"/>
                    </a:cubicBezTo>
                    <a:cubicBezTo>
                      <a:pt x="262" y="26"/>
                      <a:pt x="263" y="29"/>
                      <a:pt x="265" y="32"/>
                    </a:cubicBezTo>
                    <a:cubicBezTo>
                      <a:pt x="231" y="42"/>
                      <a:pt x="197" y="67"/>
                      <a:pt x="184" y="94"/>
                    </a:cubicBezTo>
                    <a:cubicBezTo>
                      <a:pt x="183" y="97"/>
                      <a:pt x="187" y="99"/>
                      <a:pt x="188" y="97"/>
                    </a:cubicBezTo>
                    <a:cubicBezTo>
                      <a:pt x="210" y="66"/>
                      <a:pt x="239" y="52"/>
                      <a:pt x="272" y="44"/>
                    </a:cubicBezTo>
                    <a:cubicBezTo>
                      <a:pt x="274" y="48"/>
                      <a:pt x="277" y="52"/>
                      <a:pt x="280" y="56"/>
                    </a:cubicBezTo>
                    <a:cubicBezTo>
                      <a:pt x="251" y="66"/>
                      <a:pt x="225" y="88"/>
                      <a:pt x="211" y="111"/>
                    </a:cubicBezTo>
                    <a:cubicBezTo>
                      <a:pt x="210" y="114"/>
                      <a:pt x="213" y="116"/>
                      <a:pt x="215" y="114"/>
                    </a:cubicBezTo>
                    <a:cubicBezTo>
                      <a:pt x="228" y="96"/>
                      <a:pt x="246" y="83"/>
                      <a:pt x="266" y="73"/>
                    </a:cubicBezTo>
                    <a:cubicBezTo>
                      <a:pt x="273" y="70"/>
                      <a:pt x="280" y="68"/>
                      <a:pt x="286" y="66"/>
                    </a:cubicBezTo>
                    <a:cubicBezTo>
                      <a:pt x="287" y="67"/>
                      <a:pt x="288" y="68"/>
                      <a:pt x="288" y="69"/>
                    </a:cubicBezTo>
                    <a:cubicBezTo>
                      <a:pt x="262" y="86"/>
                      <a:pt x="238" y="110"/>
                      <a:pt x="230" y="134"/>
                    </a:cubicBezTo>
                    <a:cubicBezTo>
                      <a:pt x="229" y="137"/>
                      <a:pt x="234" y="139"/>
                      <a:pt x="235" y="136"/>
                    </a:cubicBezTo>
                    <a:cubicBezTo>
                      <a:pt x="247" y="109"/>
                      <a:pt x="270" y="92"/>
                      <a:pt x="295" y="79"/>
                    </a:cubicBezTo>
                    <a:cubicBezTo>
                      <a:pt x="299" y="84"/>
                      <a:pt x="302" y="88"/>
                      <a:pt x="305" y="92"/>
                    </a:cubicBezTo>
                    <a:cubicBezTo>
                      <a:pt x="298" y="96"/>
                      <a:pt x="291" y="101"/>
                      <a:pt x="285" y="105"/>
                    </a:cubicBezTo>
                    <a:cubicBezTo>
                      <a:pt x="271" y="115"/>
                      <a:pt x="255" y="129"/>
                      <a:pt x="255" y="147"/>
                    </a:cubicBezTo>
                    <a:cubicBezTo>
                      <a:pt x="255" y="149"/>
                      <a:pt x="258" y="150"/>
                      <a:pt x="259" y="147"/>
                    </a:cubicBezTo>
                    <a:cubicBezTo>
                      <a:pt x="266" y="124"/>
                      <a:pt x="288" y="110"/>
                      <a:pt x="311" y="100"/>
                    </a:cubicBezTo>
                    <a:cubicBezTo>
                      <a:pt x="314" y="103"/>
                      <a:pt x="317" y="107"/>
                      <a:pt x="320" y="110"/>
                    </a:cubicBezTo>
                    <a:cubicBezTo>
                      <a:pt x="300" y="124"/>
                      <a:pt x="282" y="142"/>
                      <a:pt x="267" y="159"/>
                    </a:cubicBezTo>
                    <a:cubicBezTo>
                      <a:pt x="263" y="162"/>
                      <a:pt x="268" y="167"/>
                      <a:pt x="272" y="164"/>
                    </a:cubicBezTo>
                    <a:cubicBezTo>
                      <a:pt x="286" y="151"/>
                      <a:pt x="300" y="138"/>
                      <a:pt x="316" y="126"/>
                    </a:cubicBezTo>
                    <a:cubicBezTo>
                      <a:pt x="320" y="123"/>
                      <a:pt x="324" y="121"/>
                      <a:pt x="328" y="118"/>
                    </a:cubicBezTo>
                    <a:cubicBezTo>
                      <a:pt x="331" y="121"/>
                      <a:pt x="334" y="124"/>
                      <a:pt x="337" y="127"/>
                    </a:cubicBezTo>
                    <a:cubicBezTo>
                      <a:pt x="317" y="142"/>
                      <a:pt x="299" y="162"/>
                      <a:pt x="289" y="182"/>
                    </a:cubicBezTo>
                    <a:cubicBezTo>
                      <a:pt x="287" y="185"/>
                      <a:pt x="291" y="187"/>
                      <a:pt x="293" y="184"/>
                    </a:cubicBezTo>
                    <a:cubicBezTo>
                      <a:pt x="308" y="163"/>
                      <a:pt x="326" y="148"/>
                      <a:pt x="346" y="135"/>
                    </a:cubicBezTo>
                    <a:cubicBezTo>
                      <a:pt x="351" y="140"/>
                      <a:pt x="357" y="144"/>
                      <a:pt x="362" y="147"/>
                    </a:cubicBezTo>
                    <a:cubicBezTo>
                      <a:pt x="340" y="167"/>
                      <a:pt x="322" y="194"/>
                      <a:pt x="306" y="212"/>
                    </a:cubicBezTo>
                    <a:cubicBezTo>
                      <a:pt x="303" y="216"/>
                      <a:pt x="307" y="220"/>
                      <a:pt x="310" y="217"/>
                    </a:cubicBezTo>
                    <a:cubicBezTo>
                      <a:pt x="328" y="202"/>
                      <a:pt x="344" y="185"/>
                      <a:pt x="360" y="168"/>
                    </a:cubicBezTo>
                    <a:cubicBezTo>
                      <a:pt x="375" y="153"/>
                      <a:pt x="391" y="146"/>
                      <a:pt x="409" y="137"/>
                    </a:cubicBezTo>
                    <a:cubicBezTo>
                      <a:pt x="413" y="143"/>
                      <a:pt x="417" y="148"/>
                      <a:pt x="421" y="154"/>
                    </a:cubicBezTo>
                    <a:cubicBezTo>
                      <a:pt x="383" y="170"/>
                      <a:pt x="343" y="185"/>
                      <a:pt x="313" y="215"/>
                    </a:cubicBezTo>
                    <a:cubicBezTo>
                      <a:pt x="311" y="218"/>
                      <a:pt x="315" y="222"/>
                      <a:pt x="317" y="219"/>
                    </a:cubicBezTo>
                    <a:cubicBezTo>
                      <a:pt x="350" y="191"/>
                      <a:pt x="393" y="178"/>
                      <a:pt x="432" y="161"/>
                    </a:cubicBezTo>
                    <a:cubicBezTo>
                      <a:pt x="435" y="160"/>
                      <a:pt x="436" y="156"/>
                      <a:pt x="434" y="154"/>
                    </a:cubicBezTo>
                    <a:close/>
                    <a:moveTo>
                      <a:pt x="14" y="164"/>
                    </a:moveTo>
                    <a:cubicBezTo>
                      <a:pt x="20" y="156"/>
                      <a:pt x="27" y="149"/>
                      <a:pt x="35" y="142"/>
                    </a:cubicBezTo>
                    <a:cubicBezTo>
                      <a:pt x="37" y="146"/>
                      <a:pt x="40" y="150"/>
                      <a:pt x="43" y="154"/>
                    </a:cubicBezTo>
                    <a:cubicBezTo>
                      <a:pt x="37" y="160"/>
                      <a:pt x="32" y="167"/>
                      <a:pt x="28" y="173"/>
                    </a:cubicBezTo>
                    <a:cubicBezTo>
                      <a:pt x="23" y="170"/>
                      <a:pt x="18" y="167"/>
                      <a:pt x="13" y="164"/>
                    </a:cubicBezTo>
                    <a:cubicBezTo>
                      <a:pt x="14" y="164"/>
                      <a:pt x="14" y="164"/>
                      <a:pt x="14" y="164"/>
                    </a:cubicBezTo>
                    <a:close/>
                    <a:moveTo>
                      <a:pt x="63" y="196"/>
                    </a:moveTo>
                    <a:cubicBezTo>
                      <a:pt x="59" y="193"/>
                      <a:pt x="54" y="190"/>
                      <a:pt x="49" y="187"/>
                    </a:cubicBezTo>
                    <a:cubicBezTo>
                      <a:pt x="53" y="183"/>
                      <a:pt x="56" y="180"/>
                      <a:pt x="60" y="177"/>
                    </a:cubicBezTo>
                    <a:cubicBezTo>
                      <a:pt x="63" y="181"/>
                      <a:pt x="67" y="185"/>
                      <a:pt x="70" y="188"/>
                    </a:cubicBezTo>
                    <a:cubicBezTo>
                      <a:pt x="68" y="191"/>
                      <a:pt x="66" y="194"/>
                      <a:pt x="63" y="196"/>
                    </a:cubicBezTo>
                    <a:close/>
                    <a:moveTo>
                      <a:pt x="75" y="193"/>
                    </a:moveTo>
                    <a:cubicBezTo>
                      <a:pt x="82" y="200"/>
                      <a:pt x="89" y="206"/>
                      <a:pt x="96" y="213"/>
                    </a:cubicBezTo>
                    <a:cubicBezTo>
                      <a:pt x="95" y="214"/>
                      <a:pt x="94" y="215"/>
                      <a:pt x="93" y="216"/>
                    </a:cubicBezTo>
                    <a:cubicBezTo>
                      <a:pt x="93" y="216"/>
                      <a:pt x="93" y="216"/>
                      <a:pt x="93" y="216"/>
                    </a:cubicBezTo>
                    <a:cubicBezTo>
                      <a:pt x="85" y="210"/>
                      <a:pt x="77" y="205"/>
                      <a:pt x="69" y="200"/>
                    </a:cubicBezTo>
                    <a:cubicBezTo>
                      <a:pt x="71" y="198"/>
                      <a:pt x="73" y="195"/>
                      <a:pt x="75" y="193"/>
                    </a:cubicBezTo>
                    <a:close/>
                    <a:moveTo>
                      <a:pt x="45" y="184"/>
                    </a:moveTo>
                    <a:cubicBezTo>
                      <a:pt x="41" y="181"/>
                      <a:pt x="37" y="178"/>
                      <a:pt x="32" y="176"/>
                    </a:cubicBezTo>
                    <a:cubicBezTo>
                      <a:pt x="37" y="171"/>
                      <a:pt x="42" y="166"/>
                      <a:pt x="47" y="161"/>
                    </a:cubicBezTo>
                    <a:cubicBezTo>
                      <a:pt x="50" y="165"/>
                      <a:pt x="53" y="168"/>
                      <a:pt x="56" y="171"/>
                    </a:cubicBezTo>
                    <a:cubicBezTo>
                      <a:pt x="52" y="176"/>
                      <a:pt x="48" y="180"/>
                      <a:pt x="45" y="184"/>
                    </a:cubicBezTo>
                    <a:close/>
                    <a:moveTo>
                      <a:pt x="217" y="255"/>
                    </a:moveTo>
                    <a:cubicBezTo>
                      <a:pt x="206" y="264"/>
                      <a:pt x="195" y="273"/>
                      <a:pt x="184" y="283"/>
                    </a:cubicBezTo>
                    <a:cubicBezTo>
                      <a:pt x="165" y="298"/>
                      <a:pt x="156" y="303"/>
                      <a:pt x="135" y="287"/>
                    </a:cubicBezTo>
                    <a:cubicBezTo>
                      <a:pt x="113" y="269"/>
                      <a:pt x="94" y="249"/>
                      <a:pt x="72" y="232"/>
                    </a:cubicBezTo>
                    <a:cubicBezTo>
                      <a:pt x="48" y="212"/>
                      <a:pt x="18" y="200"/>
                      <a:pt x="12" y="170"/>
                    </a:cubicBezTo>
                    <a:cubicBezTo>
                      <a:pt x="15" y="173"/>
                      <a:pt x="19" y="177"/>
                      <a:pt x="23" y="180"/>
                    </a:cubicBezTo>
                    <a:cubicBezTo>
                      <a:pt x="23" y="181"/>
                      <a:pt x="22" y="182"/>
                      <a:pt x="22" y="182"/>
                    </a:cubicBezTo>
                    <a:cubicBezTo>
                      <a:pt x="21" y="184"/>
                      <a:pt x="23" y="185"/>
                      <a:pt x="25" y="184"/>
                    </a:cubicBezTo>
                    <a:cubicBezTo>
                      <a:pt x="25" y="184"/>
                      <a:pt x="25" y="183"/>
                      <a:pt x="26" y="183"/>
                    </a:cubicBezTo>
                    <a:cubicBezTo>
                      <a:pt x="30" y="186"/>
                      <a:pt x="35" y="189"/>
                      <a:pt x="39" y="193"/>
                    </a:cubicBezTo>
                    <a:cubicBezTo>
                      <a:pt x="39" y="194"/>
                      <a:pt x="40" y="195"/>
                      <a:pt x="41" y="194"/>
                    </a:cubicBezTo>
                    <a:cubicBezTo>
                      <a:pt x="51" y="201"/>
                      <a:pt x="62" y="207"/>
                      <a:pt x="71" y="214"/>
                    </a:cubicBezTo>
                    <a:cubicBezTo>
                      <a:pt x="104" y="235"/>
                      <a:pt x="135" y="256"/>
                      <a:pt x="164" y="281"/>
                    </a:cubicBezTo>
                    <a:cubicBezTo>
                      <a:pt x="167" y="284"/>
                      <a:pt x="172" y="281"/>
                      <a:pt x="171" y="277"/>
                    </a:cubicBezTo>
                    <a:cubicBezTo>
                      <a:pt x="199" y="252"/>
                      <a:pt x="227" y="234"/>
                      <a:pt x="260" y="226"/>
                    </a:cubicBezTo>
                    <a:cubicBezTo>
                      <a:pt x="245" y="234"/>
                      <a:pt x="230" y="245"/>
                      <a:pt x="217" y="255"/>
                    </a:cubicBezTo>
                    <a:close/>
                    <a:moveTo>
                      <a:pt x="99" y="220"/>
                    </a:moveTo>
                    <a:cubicBezTo>
                      <a:pt x="100" y="219"/>
                      <a:pt x="101" y="218"/>
                      <a:pt x="102" y="218"/>
                    </a:cubicBezTo>
                    <a:cubicBezTo>
                      <a:pt x="110" y="224"/>
                      <a:pt x="117" y="230"/>
                      <a:pt x="125" y="235"/>
                    </a:cubicBezTo>
                    <a:cubicBezTo>
                      <a:pt x="125" y="235"/>
                      <a:pt x="124" y="236"/>
                      <a:pt x="124" y="236"/>
                    </a:cubicBezTo>
                    <a:cubicBezTo>
                      <a:pt x="116" y="231"/>
                      <a:pt x="108" y="225"/>
                      <a:pt x="99" y="220"/>
                    </a:cubicBezTo>
                    <a:close/>
                    <a:moveTo>
                      <a:pt x="129" y="240"/>
                    </a:moveTo>
                    <a:cubicBezTo>
                      <a:pt x="129" y="239"/>
                      <a:pt x="130" y="239"/>
                      <a:pt x="130" y="238"/>
                    </a:cubicBezTo>
                    <a:cubicBezTo>
                      <a:pt x="138" y="243"/>
                      <a:pt x="145" y="248"/>
                      <a:pt x="153" y="252"/>
                    </a:cubicBezTo>
                    <a:cubicBezTo>
                      <a:pt x="152" y="254"/>
                      <a:pt x="151" y="255"/>
                      <a:pt x="150" y="257"/>
                    </a:cubicBezTo>
                    <a:cubicBezTo>
                      <a:pt x="143" y="251"/>
                      <a:pt x="136" y="245"/>
                      <a:pt x="129" y="240"/>
                    </a:cubicBezTo>
                    <a:close/>
                    <a:moveTo>
                      <a:pt x="292" y="209"/>
                    </a:moveTo>
                    <a:cubicBezTo>
                      <a:pt x="241" y="207"/>
                      <a:pt x="199" y="234"/>
                      <a:pt x="166" y="271"/>
                    </a:cubicBezTo>
                    <a:cubicBezTo>
                      <a:pt x="162" y="267"/>
                      <a:pt x="158" y="264"/>
                      <a:pt x="154" y="260"/>
                    </a:cubicBezTo>
                    <a:cubicBezTo>
                      <a:pt x="155" y="260"/>
                      <a:pt x="155" y="260"/>
                      <a:pt x="155" y="260"/>
                    </a:cubicBezTo>
                    <a:cubicBezTo>
                      <a:pt x="156" y="258"/>
                      <a:pt x="157" y="257"/>
                      <a:pt x="159" y="255"/>
                    </a:cubicBezTo>
                    <a:cubicBezTo>
                      <a:pt x="162" y="257"/>
                      <a:pt x="164" y="258"/>
                      <a:pt x="167" y="259"/>
                    </a:cubicBezTo>
                    <a:cubicBezTo>
                      <a:pt x="172" y="262"/>
                      <a:pt x="176" y="256"/>
                      <a:pt x="171" y="253"/>
                    </a:cubicBezTo>
                    <a:cubicBezTo>
                      <a:pt x="169" y="251"/>
                      <a:pt x="167" y="249"/>
                      <a:pt x="164" y="248"/>
                    </a:cubicBezTo>
                    <a:cubicBezTo>
                      <a:pt x="187" y="223"/>
                      <a:pt x="220" y="208"/>
                      <a:pt x="253" y="201"/>
                    </a:cubicBezTo>
                    <a:cubicBezTo>
                      <a:pt x="256" y="200"/>
                      <a:pt x="255" y="195"/>
                      <a:pt x="252" y="195"/>
                    </a:cubicBezTo>
                    <a:cubicBezTo>
                      <a:pt x="218" y="194"/>
                      <a:pt x="181" y="216"/>
                      <a:pt x="159" y="244"/>
                    </a:cubicBezTo>
                    <a:cubicBezTo>
                      <a:pt x="152" y="239"/>
                      <a:pt x="145" y="234"/>
                      <a:pt x="138" y="229"/>
                    </a:cubicBezTo>
                    <a:cubicBezTo>
                      <a:pt x="162" y="205"/>
                      <a:pt x="193" y="196"/>
                      <a:pt x="225" y="181"/>
                    </a:cubicBezTo>
                    <a:cubicBezTo>
                      <a:pt x="229" y="180"/>
                      <a:pt x="226" y="174"/>
                      <a:pt x="222" y="175"/>
                    </a:cubicBezTo>
                    <a:cubicBezTo>
                      <a:pt x="189" y="182"/>
                      <a:pt x="155" y="199"/>
                      <a:pt x="132" y="225"/>
                    </a:cubicBezTo>
                    <a:cubicBezTo>
                      <a:pt x="126" y="220"/>
                      <a:pt x="119" y="215"/>
                      <a:pt x="112" y="210"/>
                    </a:cubicBezTo>
                    <a:cubicBezTo>
                      <a:pt x="144" y="186"/>
                      <a:pt x="177" y="168"/>
                      <a:pt x="217" y="160"/>
                    </a:cubicBezTo>
                    <a:cubicBezTo>
                      <a:pt x="221" y="159"/>
                      <a:pt x="220" y="152"/>
                      <a:pt x="216" y="152"/>
                    </a:cubicBezTo>
                    <a:cubicBezTo>
                      <a:pt x="175" y="156"/>
                      <a:pt x="136" y="177"/>
                      <a:pt x="105" y="204"/>
                    </a:cubicBezTo>
                    <a:cubicBezTo>
                      <a:pt x="98" y="198"/>
                      <a:pt x="91" y="192"/>
                      <a:pt x="84" y="186"/>
                    </a:cubicBezTo>
                    <a:cubicBezTo>
                      <a:pt x="111" y="165"/>
                      <a:pt x="145" y="155"/>
                      <a:pt x="176" y="140"/>
                    </a:cubicBezTo>
                    <a:cubicBezTo>
                      <a:pt x="180" y="138"/>
                      <a:pt x="177" y="132"/>
                      <a:pt x="173" y="133"/>
                    </a:cubicBezTo>
                    <a:cubicBezTo>
                      <a:pt x="140" y="146"/>
                      <a:pt x="105" y="158"/>
                      <a:pt x="78" y="181"/>
                    </a:cubicBezTo>
                    <a:cubicBezTo>
                      <a:pt x="74" y="178"/>
                      <a:pt x="71" y="174"/>
                      <a:pt x="67" y="170"/>
                    </a:cubicBezTo>
                    <a:cubicBezTo>
                      <a:pt x="96" y="147"/>
                      <a:pt x="126" y="131"/>
                      <a:pt x="167" y="126"/>
                    </a:cubicBezTo>
                    <a:cubicBezTo>
                      <a:pt x="172" y="125"/>
                      <a:pt x="172" y="119"/>
                      <a:pt x="167" y="118"/>
                    </a:cubicBezTo>
                    <a:cubicBezTo>
                      <a:pt x="127" y="116"/>
                      <a:pt x="89" y="137"/>
                      <a:pt x="62" y="165"/>
                    </a:cubicBezTo>
                    <a:cubicBezTo>
                      <a:pt x="59" y="162"/>
                      <a:pt x="56" y="159"/>
                      <a:pt x="53" y="156"/>
                    </a:cubicBezTo>
                    <a:cubicBezTo>
                      <a:pt x="78" y="135"/>
                      <a:pt x="106" y="120"/>
                      <a:pt x="138" y="104"/>
                    </a:cubicBezTo>
                    <a:cubicBezTo>
                      <a:pt x="142" y="102"/>
                      <a:pt x="139" y="95"/>
                      <a:pt x="134" y="96"/>
                    </a:cubicBezTo>
                    <a:cubicBezTo>
                      <a:pt x="103" y="106"/>
                      <a:pt x="71" y="125"/>
                      <a:pt x="47" y="150"/>
                    </a:cubicBezTo>
                    <a:cubicBezTo>
                      <a:pt x="44" y="146"/>
                      <a:pt x="41" y="142"/>
                      <a:pt x="38" y="138"/>
                    </a:cubicBezTo>
                    <a:cubicBezTo>
                      <a:pt x="49" y="128"/>
                      <a:pt x="61" y="118"/>
                      <a:pt x="74" y="109"/>
                    </a:cubicBezTo>
                    <a:cubicBezTo>
                      <a:pt x="100" y="92"/>
                      <a:pt x="122" y="89"/>
                      <a:pt x="152" y="93"/>
                    </a:cubicBezTo>
                    <a:cubicBezTo>
                      <a:pt x="153" y="93"/>
                      <a:pt x="154" y="93"/>
                      <a:pt x="155" y="93"/>
                    </a:cubicBezTo>
                    <a:cubicBezTo>
                      <a:pt x="202" y="130"/>
                      <a:pt x="247" y="169"/>
                      <a:pt x="292" y="209"/>
                    </a:cubicBezTo>
                    <a:close/>
                    <a:moveTo>
                      <a:pt x="272" y="30"/>
                    </a:moveTo>
                    <a:cubicBezTo>
                      <a:pt x="271" y="28"/>
                      <a:pt x="269" y="25"/>
                      <a:pt x="267" y="22"/>
                    </a:cubicBezTo>
                    <a:cubicBezTo>
                      <a:pt x="277" y="21"/>
                      <a:pt x="286" y="19"/>
                      <a:pt x="295" y="16"/>
                    </a:cubicBezTo>
                    <a:cubicBezTo>
                      <a:pt x="298" y="20"/>
                      <a:pt x="300" y="24"/>
                      <a:pt x="303" y="28"/>
                    </a:cubicBezTo>
                    <a:cubicBezTo>
                      <a:pt x="293" y="27"/>
                      <a:pt x="283" y="28"/>
                      <a:pt x="272" y="30"/>
                    </a:cubicBezTo>
                    <a:close/>
                    <a:moveTo>
                      <a:pt x="289" y="53"/>
                    </a:moveTo>
                    <a:cubicBezTo>
                      <a:pt x="286" y="49"/>
                      <a:pt x="283" y="45"/>
                      <a:pt x="280" y="41"/>
                    </a:cubicBezTo>
                    <a:cubicBezTo>
                      <a:pt x="288" y="40"/>
                      <a:pt x="296" y="38"/>
                      <a:pt x="304" y="36"/>
                    </a:cubicBezTo>
                    <a:cubicBezTo>
                      <a:pt x="306" y="36"/>
                      <a:pt x="306" y="35"/>
                      <a:pt x="307" y="34"/>
                    </a:cubicBezTo>
                    <a:cubicBezTo>
                      <a:pt x="311" y="39"/>
                      <a:pt x="315" y="45"/>
                      <a:pt x="319" y="50"/>
                    </a:cubicBezTo>
                    <a:cubicBezTo>
                      <a:pt x="309" y="49"/>
                      <a:pt x="299" y="50"/>
                      <a:pt x="289" y="53"/>
                    </a:cubicBezTo>
                    <a:close/>
                    <a:moveTo>
                      <a:pt x="316" y="87"/>
                    </a:moveTo>
                    <a:cubicBezTo>
                      <a:pt x="313" y="83"/>
                      <a:pt x="309" y="79"/>
                      <a:pt x="305" y="74"/>
                    </a:cubicBezTo>
                    <a:cubicBezTo>
                      <a:pt x="314" y="70"/>
                      <a:pt x="322" y="67"/>
                      <a:pt x="330" y="64"/>
                    </a:cubicBezTo>
                    <a:cubicBezTo>
                      <a:pt x="334" y="68"/>
                      <a:pt x="339" y="73"/>
                      <a:pt x="343" y="77"/>
                    </a:cubicBezTo>
                    <a:cubicBezTo>
                      <a:pt x="334" y="79"/>
                      <a:pt x="325" y="83"/>
                      <a:pt x="316" y="87"/>
                    </a:cubicBezTo>
                    <a:close/>
                    <a:moveTo>
                      <a:pt x="331" y="103"/>
                    </a:moveTo>
                    <a:cubicBezTo>
                      <a:pt x="328" y="100"/>
                      <a:pt x="326" y="98"/>
                      <a:pt x="323" y="95"/>
                    </a:cubicBezTo>
                    <a:cubicBezTo>
                      <a:pt x="331" y="91"/>
                      <a:pt x="339" y="88"/>
                      <a:pt x="347" y="84"/>
                    </a:cubicBezTo>
                    <a:cubicBezTo>
                      <a:pt x="347" y="84"/>
                      <a:pt x="348" y="83"/>
                      <a:pt x="348" y="83"/>
                    </a:cubicBezTo>
                    <a:cubicBezTo>
                      <a:pt x="351" y="86"/>
                      <a:pt x="354" y="88"/>
                      <a:pt x="357" y="91"/>
                    </a:cubicBezTo>
                    <a:cubicBezTo>
                      <a:pt x="348" y="94"/>
                      <a:pt x="339" y="98"/>
                      <a:pt x="331" y="103"/>
                    </a:cubicBezTo>
                    <a:close/>
                    <a:moveTo>
                      <a:pt x="339" y="112"/>
                    </a:moveTo>
                    <a:cubicBezTo>
                      <a:pt x="348" y="107"/>
                      <a:pt x="357" y="103"/>
                      <a:pt x="366" y="98"/>
                    </a:cubicBezTo>
                    <a:cubicBezTo>
                      <a:pt x="369" y="101"/>
                      <a:pt x="372" y="103"/>
                      <a:pt x="375" y="106"/>
                    </a:cubicBezTo>
                    <a:cubicBezTo>
                      <a:pt x="365" y="110"/>
                      <a:pt x="356" y="115"/>
                      <a:pt x="347" y="120"/>
                    </a:cubicBezTo>
                    <a:cubicBezTo>
                      <a:pt x="344" y="118"/>
                      <a:pt x="341" y="115"/>
                      <a:pt x="339" y="112"/>
                    </a:cubicBezTo>
                    <a:close/>
                    <a:moveTo>
                      <a:pt x="368" y="142"/>
                    </a:moveTo>
                    <a:cubicBezTo>
                      <a:pt x="364" y="138"/>
                      <a:pt x="360" y="134"/>
                      <a:pt x="356" y="130"/>
                    </a:cubicBezTo>
                    <a:cubicBezTo>
                      <a:pt x="365" y="124"/>
                      <a:pt x="375" y="119"/>
                      <a:pt x="385" y="113"/>
                    </a:cubicBezTo>
                    <a:cubicBezTo>
                      <a:pt x="390" y="116"/>
                      <a:pt x="396" y="120"/>
                      <a:pt x="401" y="123"/>
                    </a:cubicBezTo>
                    <a:cubicBezTo>
                      <a:pt x="389" y="126"/>
                      <a:pt x="378" y="133"/>
                      <a:pt x="368" y="1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4" name="Freeform 500"/>
              <p:cNvSpPr>
                <a:spLocks noEditPoints="1"/>
              </p:cNvSpPr>
              <p:nvPr/>
            </p:nvSpPr>
            <p:spPr bwMode="auto">
              <a:xfrm>
                <a:off x="577" y="1389"/>
                <a:ext cx="562" cy="504"/>
              </a:xfrm>
              <a:custGeom>
                <a:avLst/>
                <a:gdLst>
                  <a:gd name="T0" fmla="*/ 273 w 279"/>
                  <a:gd name="T1" fmla="*/ 101 h 250"/>
                  <a:gd name="T2" fmla="*/ 171 w 279"/>
                  <a:gd name="T3" fmla="*/ 84 h 250"/>
                  <a:gd name="T4" fmla="*/ 190 w 279"/>
                  <a:gd name="T5" fmla="*/ 10 h 250"/>
                  <a:gd name="T6" fmla="*/ 181 w 279"/>
                  <a:gd name="T7" fmla="*/ 6 h 250"/>
                  <a:gd name="T8" fmla="*/ 157 w 279"/>
                  <a:gd name="T9" fmla="*/ 81 h 250"/>
                  <a:gd name="T10" fmla="*/ 124 w 279"/>
                  <a:gd name="T11" fmla="*/ 74 h 250"/>
                  <a:gd name="T12" fmla="*/ 139 w 279"/>
                  <a:gd name="T13" fmla="*/ 12 h 250"/>
                  <a:gd name="T14" fmla="*/ 129 w 279"/>
                  <a:gd name="T15" fmla="*/ 8 h 250"/>
                  <a:gd name="T16" fmla="*/ 108 w 279"/>
                  <a:gd name="T17" fmla="*/ 72 h 250"/>
                  <a:gd name="T18" fmla="*/ 24 w 279"/>
                  <a:gd name="T19" fmla="*/ 63 h 250"/>
                  <a:gd name="T20" fmla="*/ 24 w 279"/>
                  <a:gd name="T21" fmla="*/ 71 h 250"/>
                  <a:gd name="T22" fmla="*/ 106 w 279"/>
                  <a:gd name="T23" fmla="*/ 83 h 250"/>
                  <a:gd name="T24" fmla="*/ 101 w 279"/>
                  <a:gd name="T25" fmla="*/ 115 h 250"/>
                  <a:gd name="T26" fmla="*/ 95 w 279"/>
                  <a:gd name="T27" fmla="*/ 146 h 250"/>
                  <a:gd name="T28" fmla="*/ 6 w 279"/>
                  <a:gd name="T29" fmla="*/ 127 h 250"/>
                  <a:gd name="T30" fmla="*/ 3 w 279"/>
                  <a:gd name="T31" fmla="*/ 133 h 250"/>
                  <a:gd name="T32" fmla="*/ 93 w 279"/>
                  <a:gd name="T33" fmla="*/ 156 h 250"/>
                  <a:gd name="T34" fmla="*/ 82 w 279"/>
                  <a:gd name="T35" fmla="*/ 227 h 250"/>
                  <a:gd name="T36" fmla="*/ 88 w 279"/>
                  <a:gd name="T37" fmla="*/ 229 h 250"/>
                  <a:gd name="T38" fmla="*/ 108 w 279"/>
                  <a:gd name="T39" fmla="*/ 157 h 250"/>
                  <a:gd name="T40" fmla="*/ 142 w 279"/>
                  <a:gd name="T41" fmla="*/ 159 h 250"/>
                  <a:gd name="T42" fmla="*/ 136 w 279"/>
                  <a:gd name="T43" fmla="*/ 247 h 250"/>
                  <a:gd name="T44" fmla="*/ 141 w 279"/>
                  <a:gd name="T45" fmla="*/ 247 h 250"/>
                  <a:gd name="T46" fmla="*/ 153 w 279"/>
                  <a:gd name="T47" fmla="*/ 159 h 250"/>
                  <a:gd name="T48" fmla="*/ 254 w 279"/>
                  <a:gd name="T49" fmla="*/ 171 h 250"/>
                  <a:gd name="T50" fmla="*/ 258 w 279"/>
                  <a:gd name="T51" fmla="*/ 163 h 250"/>
                  <a:gd name="T52" fmla="*/ 155 w 279"/>
                  <a:gd name="T53" fmla="*/ 146 h 250"/>
                  <a:gd name="T54" fmla="*/ 160 w 279"/>
                  <a:gd name="T55" fmla="*/ 122 h 250"/>
                  <a:gd name="T56" fmla="*/ 167 w 279"/>
                  <a:gd name="T57" fmla="*/ 96 h 250"/>
                  <a:gd name="T58" fmla="*/ 273 w 279"/>
                  <a:gd name="T59" fmla="*/ 111 h 250"/>
                  <a:gd name="T60" fmla="*/ 273 w 279"/>
                  <a:gd name="T61" fmla="*/ 101 h 250"/>
                  <a:gd name="T62" fmla="*/ 121 w 279"/>
                  <a:gd name="T63" fmla="*/ 86 h 250"/>
                  <a:gd name="T64" fmla="*/ 153 w 279"/>
                  <a:gd name="T65" fmla="*/ 93 h 250"/>
                  <a:gd name="T66" fmla="*/ 153 w 279"/>
                  <a:gd name="T67" fmla="*/ 93 h 250"/>
                  <a:gd name="T68" fmla="*/ 132 w 279"/>
                  <a:gd name="T69" fmla="*/ 110 h 250"/>
                  <a:gd name="T70" fmla="*/ 125 w 279"/>
                  <a:gd name="T71" fmla="*/ 95 h 250"/>
                  <a:gd name="T72" fmla="*/ 120 w 279"/>
                  <a:gd name="T73" fmla="*/ 93 h 250"/>
                  <a:gd name="T74" fmla="*/ 121 w 279"/>
                  <a:gd name="T75" fmla="*/ 86 h 250"/>
                  <a:gd name="T76" fmla="*/ 124 w 279"/>
                  <a:gd name="T77" fmla="*/ 117 h 250"/>
                  <a:gd name="T78" fmla="*/ 114 w 279"/>
                  <a:gd name="T79" fmla="*/ 123 h 250"/>
                  <a:gd name="T80" fmla="*/ 118 w 279"/>
                  <a:gd name="T81" fmla="*/ 98 h 250"/>
                  <a:gd name="T82" fmla="*/ 124 w 279"/>
                  <a:gd name="T83" fmla="*/ 117 h 250"/>
                  <a:gd name="T84" fmla="*/ 144 w 279"/>
                  <a:gd name="T85" fmla="*/ 146 h 250"/>
                  <a:gd name="T86" fmla="*/ 110 w 279"/>
                  <a:gd name="T87" fmla="*/ 146 h 250"/>
                  <a:gd name="T88" fmla="*/ 112 w 279"/>
                  <a:gd name="T89" fmla="*/ 133 h 250"/>
                  <a:gd name="T90" fmla="*/ 128 w 279"/>
                  <a:gd name="T91" fmla="*/ 126 h 250"/>
                  <a:gd name="T92" fmla="*/ 138 w 279"/>
                  <a:gd name="T93" fmla="*/ 140 h 250"/>
                  <a:gd name="T94" fmla="*/ 145 w 279"/>
                  <a:gd name="T95" fmla="*/ 139 h 250"/>
                  <a:gd name="T96" fmla="*/ 144 w 279"/>
                  <a:gd name="T97" fmla="*/ 146 h 250"/>
                  <a:gd name="T98" fmla="*/ 146 w 279"/>
                  <a:gd name="T99" fmla="*/ 137 h 250"/>
                  <a:gd name="T100" fmla="*/ 145 w 279"/>
                  <a:gd name="T101" fmla="*/ 136 h 250"/>
                  <a:gd name="T102" fmla="*/ 137 w 279"/>
                  <a:gd name="T103" fmla="*/ 120 h 250"/>
                  <a:gd name="T104" fmla="*/ 152 w 279"/>
                  <a:gd name="T105" fmla="*/ 107 h 250"/>
                  <a:gd name="T106" fmla="*/ 149 w 279"/>
                  <a:gd name="T107" fmla="*/ 119 h 250"/>
                  <a:gd name="T108" fmla="*/ 146 w 279"/>
                  <a:gd name="T109" fmla="*/ 137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250">
                    <a:moveTo>
                      <a:pt x="273" y="101"/>
                    </a:moveTo>
                    <a:cubicBezTo>
                      <a:pt x="238" y="97"/>
                      <a:pt x="205" y="90"/>
                      <a:pt x="171" y="84"/>
                    </a:cubicBezTo>
                    <a:cubicBezTo>
                      <a:pt x="178" y="59"/>
                      <a:pt x="186" y="35"/>
                      <a:pt x="190" y="10"/>
                    </a:cubicBezTo>
                    <a:cubicBezTo>
                      <a:pt x="190" y="5"/>
                      <a:pt x="183" y="0"/>
                      <a:pt x="181" y="6"/>
                    </a:cubicBezTo>
                    <a:cubicBezTo>
                      <a:pt x="170" y="29"/>
                      <a:pt x="163" y="55"/>
                      <a:pt x="157" y="81"/>
                    </a:cubicBezTo>
                    <a:cubicBezTo>
                      <a:pt x="146" y="79"/>
                      <a:pt x="135" y="76"/>
                      <a:pt x="124" y="74"/>
                    </a:cubicBezTo>
                    <a:cubicBezTo>
                      <a:pt x="129" y="54"/>
                      <a:pt x="134" y="33"/>
                      <a:pt x="139" y="12"/>
                    </a:cubicBezTo>
                    <a:cubicBezTo>
                      <a:pt x="141" y="6"/>
                      <a:pt x="132" y="2"/>
                      <a:pt x="129" y="8"/>
                    </a:cubicBezTo>
                    <a:cubicBezTo>
                      <a:pt x="118" y="27"/>
                      <a:pt x="113" y="49"/>
                      <a:pt x="108" y="72"/>
                    </a:cubicBezTo>
                    <a:cubicBezTo>
                      <a:pt x="81" y="67"/>
                      <a:pt x="53" y="63"/>
                      <a:pt x="24" y="63"/>
                    </a:cubicBezTo>
                    <a:cubicBezTo>
                      <a:pt x="19" y="62"/>
                      <a:pt x="19" y="71"/>
                      <a:pt x="24" y="71"/>
                    </a:cubicBezTo>
                    <a:cubicBezTo>
                      <a:pt x="52" y="73"/>
                      <a:pt x="79" y="77"/>
                      <a:pt x="106" y="83"/>
                    </a:cubicBezTo>
                    <a:cubicBezTo>
                      <a:pt x="104" y="94"/>
                      <a:pt x="103" y="104"/>
                      <a:pt x="101" y="115"/>
                    </a:cubicBezTo>
                    <a:cubicBezTo>
                      <a:pt x="99" y="125"/>
                      <a:pt x="97" y="135"/>
                      <a:pt x="95" y="146"/>
                    </a:cubicBezTo>
                    <a:cubicBezTo>
                      <a:pt x="65" y="144"/>
                      <a:pt x="35" y="141"/>
                      <a:pt x="6" y="127"/>
                    </a:cubicBezTo>
                    <a:cubicBezTo>
                      <a:pt x="3" y="126"/>
                      <a:pt x="0" y="131"/>
                      <a:pt x="3" y="133"/>
                    </a:cubicBezTo>
                    <a:cubicBezTo>
                      <a:pt x="32" y="147"/>
                      <a:pt x="62" y="153"/>
                      <a:pt x="93" y="156"/>
                    </a:cubicBezTo>
                    <a:cubicBezTo>
                      <a:pt x="88" y="180"/>
                      <a:pt x="83" y="204"/>
                      <a:pt x="82" y="227"/>
                    </a:cubicBezTo>
                    <a:cubicBezTo>
                      <a:pt x="81" y="231"/>
                      <a:pt x="86" y="232"/>
                      <a:pt x="88" y="229"/>
                    </a:cubicBezTo>
                    <a:cubicBezTo>
                      <a:pt x="101" y="209"/>
                      <a:pt x="105" y="182"/>
                      <a:pt x="108" y="157"/>
                    </a:cubicBezTo>
                    <a:cubicBezTo>
                      <a:pt x="119" y="158"/>
                      <a:pt x="131" y="158"/>
                      <a:pt x="142" y="159"/>
                    </a:cubicBezTo>
                    <a:cubicBezTo>
                      <a:pt x="137" y="188"/>
                      <a:pt x="134" y="217"/>
                      <a:pt x="136" y="247"/>
                    </a:cubicBezTo>
                    <a:cubicBezTo>
                      <a:pt x="136" y="250"/>
                      <a:pt x="141" y="250"/>
                      <a:pt x="141" y="247"/>
                    </a:cubicBezTo>
                    <a:cubicBezTo>
                      <a:pt x="144" y="217"/>
                      <a:pt x="148" y="188"/>
                      <a:pt x="153" y="159"/>
                    </a:cubicBezTo>
                    <a:cubicBezTo>
                      <a:pt x="187" y="160"/>
                      <a:pt x="222" y="162"/>
                      <a:pt x="254" y="171"/>
                    </a:cubicBezTo>
                    <a:cubicBezTo>
                      <a:pt x="259" y="172"/>
                      <a:pt x="262" y="165"/>
                      <a:pt x="258" y="163"/>
                    </a:cubicBezTo>
                    <a:cubicBezTo>
                      <a:pt x="225" y="149"/>
                      <a:pt x="191" y="146"/>
                      <a:pt x="155" y="146"/>
                    </a:cubicBezTo>
                    <a:cubicBezTo>
                      <a:pt x="157" y="138"/>
                      <a:pt x="159" y="130"/>
                      <a:pt x="160" y="122"/>
                    </a:cubicBezTo>
                    <a:cubicBezTo>
                      <a:pt x="162" y="113"/>
                      <a:pt x="165" y="104"/>
                      <a:pt x="167" y="96"/>
                    </a:cubicBezTo>
                    <a:cubicBezTo>
                      <a:pt x="202" y="103"/>
                      <a:pt x="237" y="110"/>
                      <a:pt x="273" y="111"/>
                    </a:cubicBezTo>
                    <a:cubicBezTo>
                      <a:pt x="279" y="111"/>
                      <a:pt x="279" y="101"/>
                      <a:pt x="273" y="101"/>
                    </a:cubicBezTo>
                    <a:close/>
                    <a:moveTo>
                      <a:pt x="121" y="86"/>
                    </a:moveTo>
                    <a:cubicBezTo>
                      <a:pt x="132" y="88"/>
                      <a:pt x="142" y="90"/>
                      <a:pt x="153" y="93"/>
                    </a:cubicBezTo>
                    <a:cubicBezTo>
                      <a:pt x="153" y="93"/>
                      <a:pt x="153" y="93"/>
                      <a:pt x="153" y="93"/>
                    </a:cubicBezTo>
                    <a:cubicBezTo>
                      <a:pt x="146" y="99"/>
                      <a:pt x="139" y="105"/>
                      <a:pt x="132" y="110"/>
                    </a:cubicBezTo>
                    <a:cubicBezTo>
                      <a:pt x="130" y="105"/>
                      <a:pt x="128" y="100"/>
                      <a:pt x="125" y="95"/>
                    </a:cubicBezTo>
                    <a:cubicBezTo>
                      <a:pt x="124" y="92"/>
                      <a:pt x="122" y="92"/>
                      <a:pt x="120" y="93"/>
                    </a:cubicBezTo>
                    <a:cubicBezTo>
                      <a:pt x="120" y="91"/>
                      <a:pt x="121" y="88"/>
                      <a:pt x="121" y="86"/>
                    </a:cubicBezTo>
                    <a:close/>
                    <a:moveTo>
                      <a:pt x="124" y="117"/>
                    </a:moveTo>
                    <a:cubicBezTo>
                      <a:pt x="121" y="119"/>
                      <a:pt x="117" y="121"/>
                      <a:pt x="114" y="123"/>
                    </a:cubicBezTo>
                    <a:cubicBezTo>
                      <a:pt x="115" y="115"/>
                      <a:pt x="117" y="107"/>
                      <a:pt x="118" y="98"/>
                    </a:cubicBezTo>
                    <a:cubicBezTo>
                      <a:pt x="120" y="104"/>
                      <a:pt x="122" y="110"/>
                      <a:pt x="124" y="117"/>
                    </a:cubicBezTo>
                    <a:close/>
                    <a:moveTo>
                      <a:pt x="144" y="146"/>
                    </a:moveTo>
                    <a:cubicBezTo>
                      <a:pt x="132" y="146"/>
                      <a:pt x="121" y="146"/>
                      <a:pt x="110" y="146"/>
                    </a:cubicBezTo>
                    <a:cubicBezTo>
                      <a:pt x="111" y="142"/>
                      <a:pt x="111" y="137"/>
                      <a:pt x="112" y="133"/>
                    </a:cubicBezTo>
                    <a:cubicBezTo>
                      <a:pt x="118" y="131"/>
                      <a:pt x="123" y="129"/>
                      <a:pt x="128" y="126"/>
                    </a:cubicBezTo>
                    <a:cubicBezTo>
                      <a:pt x="131" y="131"/>
                      <a:pt x="134" y="137"/>
                      <a:pt x="138" y="140"/>
                    </a:cubicBezTo>
                    <a:cubicBezTo>
                      <a:pt x="140" y="143"/>
                      <a:pt x="144" y="142"/>
                      <a:pt x="145" y="139"/>
                    </a:cubicBezTo>
                    <a:cubicBezTo>
                      <a:pt x="145" y="142"/>
                      <a:pt x="144" y="144"/>
                      <a:pt x="144" y="146"/>
                    </a:cubicBezTo>
                    <a:close/>
                    <a:moveTo>
                      <a:pt x="146" y="137"/>
                    </a:moveTo>
                    <a:cubicBezTo>
                      <a:pt x="145" y="137"/>
                      <a:pt x="146" y="136"/>
                      <a:pt x="145" y="136"/>
                    </a:cubicBezTo>
                    <a:cubicBezTo>
                      <a:pt x="144" y="130"/>
                      <a:pt x="140" y="125"/>
                      <a:pt x="137" y="120"/>
                    </a:cubicBezTo>
                    <a:cubicBezTo>
                      <a:pt x="142" y="116"/>
                      <a:pt x="147" y="112"/>
                      <a:pt x="152" y="107"/>
                    </a:cubicBezTo>
                    <a:cubicBezTo>
                      <a:pt x="151" y="111"/>
                      <a:pt x="150" y="115"/>
                      <a:pt x="149" y="119"/>
                    </a:cubicBezTo>
                    <a:cubicBezTo>
                      <a:pt x="148" y="125"/>
                      <a:pt x="147" y="131"/>
                      <a:pt x="146" y="1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5" name="Freeform 501"/>
              <p:cNvSpPr/>
              <p:nvPr/>
            </p:nvSpPr>
            <p:spPr bwMode="auto">
              <a:xfrm>
                <a:off x="619" y="1707"/>
                <a:ext cx="121" cy="130"/>
              </a:xfrm>
              <a:custGeom>
                <a:avLst/>
                <a:gdLst>
                  <a:gd name="T0" fmla="*/ 51 w 60"/>
                  <a:gd name="T1" fmla="*/ 11 h 64"/>
                  <a:gd name="T2" fmla="*/ 32 w 60"/>
                  <a:gd name="T3" fmla="*/ 21 h 64"/>
                  <a:gd name="T4" fmla="*/ 14 w 60"/>
                  <a:gd name="T5" fmla="*/ 5 h 64"/>
                  <a:gd name="T6" fmla="*/ 7 w 60"/>
                  <a:gd name="T7" fmla="*/ 12 h 64"/>
                  <a:gd name="T8" fmla="*/ 20 w 60"/>
                  <a:gd name="T9" fmla="*/ 27 h 64"/>
                  <a:gd name="T10" fmla="*/ 5 w 60"/>
                  <a:gd name="T11" fmla="*/ 33 h 64"/>
                  <a:gd name="T12" fmla="*/ 6 w 60"/>
                  <a:gd name="T13" fmla="*/ 42 h 64"/>
                  <a:gd name="T14" fmla="*/ 28 w 60"/>
                  <a:gd name="T15" fmla="*/ 37 h 64"/>
                  <a:gd name="T16" fmla="*/ 43 w 60"/>
                  <a:gd name="T17" fmla="*/ 59 h 64"/>
                  <a:gd name="T18" fmla="*/ 53 w 60"/>
                  <a:gd name="T19" fmla="*/ 53 h 64"/>
                  <a:gd name="T20" fmla="*/ 40 w 60"/>
                  <a:gd name="T21" fmla="*/ 31 h 64"/>
                  <a:gd name="T22" fmla="*/ 56 w 60"/>
                  <a:gd name="T23" fmla="*/ 20 h 64"/>
                  <a:gd name="T24" fmla="*/ 51 w 60"/>
                  <a:gd name="T25"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64">
                    <a:moveTo>
                      <a:pt x="51" y="11"/>
                    </a:moveTo>
                    <a:cubicBezTo>
                      <a:pt x="44" y="13"/>
                      <a:pt x="38" y="17"/>
                      <a:pt x="32" y="21"/>
                    </a:cubicBezTo>
                    <a:cubicBezTo>
                      <a:pt x="26" y="15"/>
                      <a:pt x="20" y="9"/>
                      <a:pt x="14" y="5"/>
                    </a:cubicBezTo>
                    <a:cubicBezTo>
                      <a:pt x="9" y="0"/>
                      <a:pt x="2" y="8"/>
                      <a:pt x="7" y="12"/>
                    </a:cubicBezTo>
                    <a:cubicBezTo>
                      <a:pt x="12" y="17"/>
                      <a:pt x="16" y="22"/>
                      <a:pt x="20" y="27"/>
                    </a:cubicBezTo>
                    <a:cubicBezTo>
                      <a:pt x="15" y="29"/>
                      <a:pt x="10" y="32"/>
                      <a:pt x="5" y="33"/>
                    </a:cubicBezTo>
                    <a:cubicBezTo>
                      <a:pt x="0" y="35"/>
                      <a:pt x="1" y="42"/>
                      <a:pt x="6" y="42"/>
                    </a:cubicBezTo>
                    <a:cubicBezTo>
                      <a:pt x="13" y="42"/>
                      <a:pt x="21" y="40"/>
                      <a:pt x="28" y="37"/>
                    </a:cubicBezTo>
                    <a:cubicBezTo>
                      <a:pt x="33" y="44"/>
                      <a:pt x="37" y="52"/>
                      <a:pt x="43" y="59"/>
                    </a:cubicBezTo>
                    <a:cubicBezTo>
                      <a:pt x="47" y="64"/>
                      <a:pt x="56" y="59"/>
                      <a:pt x="53" y="53"/>
                    </a:cubicBezTo>
                    <a:cubicBezTo>
                      <a:pt x="50" y="45"/>
                      <a:pt x="46" y="38"/>
                      <a:pt x="40" y="31"/>
                    </a:cubicBezTo>
                    <a:cubicBezTo>
                      <a:pt x="46" y="27"/>
                      <a:pt x="51" y="23"/>
                      <a:pt x="56" y="20"/>
                    </a:cubicBezTo>
                    <a:cubicBezTo>
                      <a:pt x="60" y="16"/>
                      <a:pt x="55" y="9"/>
                      <a:pt x="51"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6" name="Freeform 502"/>
              <p:cNvSpPr/>
              <p:nvPr/>
            </p:nvSpPr>
            <p:spPr bwMode="auto">
              <a:xfrm>
                <a:off x="986" y="1409"/>
                <a:ext cx="153" cy="137"/>
              </a:xfrm>
              <a:custGeom>
                <a:avLst/>
                <a:gdLst>
                  <a:gd name="T0" fmla="*/ 64 w 76"/>
                  <a:gd name="T1" fmla="*/ 13 h 68"/>
                  <a:gd name="T2" fmla="*/ 41 w 76"/>
                  <a:gd name="T3" fmla="*/ 26 h 68"/>
                  <a:gd name="T4" fmla="*/ 22 w 76"/>
                  <a:gd name="T5" fmla="*/ 4 h 68"/>
                  <a:gd name="T6" fmla="*/ 15 w 76"/>
                  <a:gd name="T7" fmla="*/ 12 h 68"/>
                  <a:gd name="T8" fmla="*/ 31 w 76"/>
                  <a:gd name="T9" fmla="*/ 33 h 68"/>
                  <a:gd name="T10" fmla="*/ 6 w 76"/>
                  <a:gd name="T11" fmla="*/ 47 h 68"/>
                  <a:gd name="T12" fmla="*/ 11 w 76"/>
                  <a:gd name="T13" fmla="*/ 56 h 68"/>
                  <a:gd name="T14" fmla="*/ 37 w 76"/>
                  <a:gd name="T15" fmla="*/ 43 h 68"/>
                  <a:gd name="T16" fmla="*/ 51 w 76"/>
                  <a:gd name="T17" fmla="*/ 63 h 68"/>
                  <a:gd name="T18" fmla="*/ 61 w 76"/>
                  <a:gd name="T19" fmla="*/ 58 h 68"/>
                  <a:gd name="T20" fmla="*/ 49 w 76"/>
                  <a:gd name="T21" fmla="*/ 37 h 68"/>
                  <a:gd name="T22" fmla="*/ 70 w 76"/>
                  <a:gd name="T23" fmla="*/ 23 h 68"/>
                  <a:gd name="T24" fmla="*/ 64 w 76"/>
                  <a:gd name="T25" fmla="*/ 13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6" h="68">
                    <a:moveTo>
                      <a:pt x="64" y="13"/>
                    </a:moveTo>
                    <a:cubicBezTo>
                      <a:pt x="56" y="17"/>
                      <a:pt x="49" y="21"/>
                      <a:pt x="41" y="26"/>
                    </a:cubicBezTo>
                    <a:cubicBezTo>
                      <a:pt x="36" y="18"/>
                      <a:pt x="29" y="11"/>
                      <a:pt x="22" y="4"/>
                    </a:cubicBezTo>
                    <a:cubicBezTo>
                      <a:pt x="17" y="0"/>
                      <a:pt x="10" y="7"/>
                      <a:pt x="15" y="12"/>
                    </a:cubicBezTo>
                    <a:cubicBezTo>
                      <a:pt x="21" y="18"/>
                      <a:pt x="26" y="25"/>
                      <a:pt x="31" y="33"/>
                    </a:cubicBezTo>
                    <a:cubicBezTo>
                      <a:pt x="23" y="38"/>
                      <a:pt x="14" y="43"/>
                      <a:pt x="6" y="47"/>
                    </a:cubicBezTo>
                    <a:cubicBezTo>
                      <a:pt x="0" y="51"/>
                      <a:pt x="5" y="59"/>
                      <a:pt x="11" y="56"/>
                    </a:cubicBezTo>
                    <a:cubicBezTo>
                      <a:pt x="20" y="52"/>
                      <a:pt x="29" y="48"/>
                      <a:pt x="37" y="43"/>
                    </a:cubicBezTo>
                    <a:cubicBezTo>
                      <a:pt x="42" y="50"/>
                      <a:pt x="45" y="57"/>
                      <a:pt x="51" y="63"/>
                    </a:cubicBezTo>
                    <a:cubicBezTo>
                      <a:pt x="55" y="68"/>
                      <a:pt x="62" y="63"/>
                      <a:pt x="61" y="58"/>
                    </a:cubicBezTo>
                    <a:cubicBezTo>
                      <a:pt x="58" y="50"/>
                      <a:pt x="54" y="43"/>
                      <a:pt x="49" y="37"/>
                    </a:cubicBezTo>
                    <a:cubicBezTo>
                      <a:pt x="56" y="32"/>
                      <a:pt x="63" y="28"/>
                      <a:pt x="70" y="23"/>
                    </a:cubicBezTo>
                    <a:cubicBezTo>
                      <a:pt x="76" y="18"/>
                      <a:pt x="71" y="10"/>
                      <a:pt x="64"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7" name="Freeform 503"/>
              <p:cNvSpPr>
                <a:spLocks noEditPoints="1"/>
              </p:cNvSpPr>
              <p:nvPr/>
            </p:nvSpPr>
            <p:spPr bwMode="auto">
              <a:xfrm>
                <a:off x="686" y="1373"/>
                <a:ext cx="94" cy="129"/>
              </a:xfrm>
              <a:custGeom>
                <a:avLst/>
                <a:gdLst>
                  <a:gd name="T0" fmla="*/ 46 w 47"/>
                  <a:gd name="T1" fmla="*/ 34 h 64"/>
                  <a:gd name="T2" fmla="*/ 24 w 47"/>
                  <a:gd name="T3" fmla="*/ 2 h 64"/>
                  <a:gd name="T4" fmla="*/ 8 w 47"/>
                  <a:gd name="T5" fmla="*/ 4 h 64"/>
                  <a:gd name="T6" fmla="*/ 2 w 47"/>
                  <a:gd name="T7" fmla="*/ 25 h 64"/>
                  <a:gd name="T8" fmla="*/ 2 w 47"/>
                  <a:gd name="T9" fmla="*/ 26 h 64"/>
                  <a:gd name="T10" fmla="*/ 5 w 47"/>
                  <a:gd name="T11" fmla="*/ 30 h 64"/>
                  <a:gd name="T12" fmla="*/ 13 w 47"/>
                  <a:gd name="T13" fmla="*/ 58 h 64"/>
                  <a:gd name="T14" fmla="*/ 46 w 47"/>
                  <a:gd name="T15" fmla="*/ 34 h 64"/>
                  <a:gd name="T16" fmla="*/ 22 w 47"/>
                  <a:gd name="T17" fmla="*/ 47 h 64"/>
                  <a:gd name="T18" fmla="*/ 13 w 47"/>
                  <a:gd name="T19" fmla="*/ 40 h 64"/>
                  <a:gd name="T20" fmla="*/ 19 w 47"/>
                  <a:gd name="T21" fmla="*/ 27 h 64"/>
                  <a:gd name="T22" fmla="*/ 16 w 47"/>
                  <a:gd name="T23" fmla="*/ 20 h 64"/>
                  <a:gd name="T24" fmla="*/ 12 w 47"/>
                  <a:gd name="T25" fmla="*/ 22 h 64"/>
                  <a:gd name="T26" fmla="*/ 15 w 47"/>
                  <a:gd name="T27" fmla="*/ 12 h 64"/>
                  <a:gd name="T28" fmla="*/ 17 w 47"/>
                  <a:gd name="T29" fmla="*/ 11 h 64"/>
                  <a:gd name="T30" fmla="*/ 20 w 47"/>
                  <a:gd name="T31" fmla="*/ 12 h 64"/>
                  <a:gd name="T32" fmla="*/ 33 w 47"/>
                  <a:gd name="T33" fmla="*/ 32 h 64"/>
                  <a:gd name="T34" fmla="*/ 22 w 47"/>
                  <a:gd name="T35" fmla="*/ 4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64">
                    <a:moveTo>
                      <a:pt x="46" y="34"/>
                    </a:moveTo>
                    <a:cubicBezTo>
                      <a:pt x="45" y="22"/>
                      <a:pt x="36" y="8"/>
                      <a:pt x="24" y="2"/>
                    </a:cubicBezTo>
                    <a:cubicBezTo>
                      <a:pt x="19" y="0"/>
                      <a:pt x="13" y="0"/>
                      <a:pt x="8" y="4"/>
                    </a:cubicBezTo>
                    <a:cubicBezTo>
                      <a:pt x="3" y="8"/>
                      <a:pt x="2" y="18"/>
                      <a:pt x="2" y="25"/>
                    </a:cubicBezTo>
                    <a:cubicBezTo>
                      <a:pt x="2" y="25"/>
                      <a:pt x="2" y="26"/>
                      <a:pt x="2" y="26"/>
                    </a:cubicBezTo>
                    <a:cubicBezTo>
                      <a:pt x="3" y="28"/>
                      <a:pt x="4" y="29"/>
                      <a:pt x="5" y="30"/>
                    </a:cubicBezTo>
                    <a:cubicBezTo>
                      <a:pt x="0" y="40"/>
                      <a:pt x="1" y="54"/>
                      <a:pt x="13" y="58"/>
                    </a:cubicBezTo>
                    <a:cubicBezTo>
                      <a:pt x="29" y="64"/>
                      <a:pt x="47" y="51"/>
                      <a:pt x="46" y="34"/>
                    </a:cubicBezTo>
                    <a:close/>
                    <a:moveTo>
                      <a:pt x="22" y="47"/>
                    </a:moveTo>
                    <a:cubicBezTo>
                      <a:pt x="17" y="47"/>
                      <a:pt x="13" y="45"/>
                      <a:pt x="13" y="40"/>
                    </a:cubicBezTo>
                    <a:cubicBezTo>
                      <a:pt x="13" y="36"/>
                      <a:pt x="15" y="30"/>
                      <a:pt x="19" y="27"/>
                    </a:cubicBezTo>
                    <a:cubicBezTo>
                      <a:pt x="22" y="25"/>
                      <a:pt x="20" y="18"/>
                      <a:pt x="16" y="20"/>
                    </a:cubicBezTo>
                    <a:cubicBezTo>
                      <a:pt x="14" y="20"/>
                      <a:pt x="13" y="21"/>
                      <a:pt x="12" y="22"/>
                    </a:cubicBezTo>
                    <a:cubicBezTo>
                      <a:pt x="12" y="18"/>
                      <a:pt x="13" y="14"/>
                      <a:pt x="15" y="12"/>
                    </a:cubicBezTo>
                    <a:cubicBezTo>
                      <a:pt x="16" y="11"/>
                      <a:pt x="16" y="11"/>
                      <a:pt x="17" y="11"/>
                    </a:cubicBezTo>
                    <a:cubicBezTo>
                      <a:pt x="18" y="11"/>
                      <a:pt x="18" y="11"/>
                      <a:pt x="20" y="12"/>
                    </a:cubicBezTo>
                    <a:cubicBezTo>
                      <a:pt x="27" y="15"/>
                      <a:pt x="31" y="24"/>
                      <a:pt x="33" y="32"/>
                    </a:cubicBezTo>
                    <a:cubicBezTo>
                      <a:pt x="35" y="39"/>
                      <a:pt x="32" y="46"/>
                      <a:pt x="22"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8" name="Freeform 504"/>
              <p:cNvSpPr>
                <a:spLocks noEditPoints="1"/>
              </p:cNvSpPr>
              <p:nvPr/>
            </p:nvSpPr>
            <p:spPr bwMode="auto">
              <a:xfrm>
                <a:off x="930" y="1722"/>
                <a:ext cx="109" cy="155"/>
              </a:xfrm>
              <a:custGeom>
                <a:avLst/>
                <a:gdLst>
                  <a:gd name="T0" fmla="*/ 52 w 54"/>
                  <a:gd name="T1" fmla="*/ 37 h 77"/>
                  <a:gd name="T2" fmla="*/ 40 w 54"/>
                  <a:gd name="T3" fmla="*/ 8 h 77"/>
                  <a:gd name="T4" fmla="*/ 21 w 54"/>
                  <a:gd name="T5" fmla="*/ 3 h 77"/>
                  <a:gd name="T6" fmla="*/ 5 w 54"/>
                  <a:gd name="T7" fmla="*/ 26 h 77"/>
                  <a:gd name="T8" fmla="*/ 4 w 54"/>
                  <a:gd name="T9" fmla="*/ 27 h 77"/>
                  <a:gd name="T10" fmla="*/ 1 w 54"/>
                  <a:gd name="T11" fmla="*/ 45 h 77"/>
                  <a:gd name="T12" fmla="*/ 20 w 54"/>
                  <a:gd name="T13" fmla="*/ 69 h 77"/>
                  <a:gd name="T14" fmla="*/ 48 w 54"/>
                  <a:gd name="T15" fmla="*/ 67 h 77"/>
                  <a:gd name="T16" fmla="*/ 52 w 54"/>
                  <a:gd name="T17" fmla="*/ 37 h 77"/>
                  <a:gd name="T18" fmla="*/ 39 w 54"/>
                  <a:gd name="T19" fmla="*/ 50 h 77"/>
                  <a:gd name="T20" fmla="*/ 37 w 54"/>
                  <a:gd name="T21" fmla="*/ 60 h 77"/>
                  <a:gd name="T22" fmla="*/ 37 w 54"/>
                  <a:gd name="T23" fmla="*/ 60 h 77"/>
                  <a:gd name="T24" fmla="*/ 36 w 54"/>
                  <a:gd name="T25" fmla="*/ 61 h 77"/>
                  <a:gd name="T26" fmla="*/ 36 w 54"/>
                  <a:gd name="T27" fmla="*/ 61 h 77"/>
                  <a:gd name="T28" fmla="*/ 35 w 54"/>
                  <a:gd name="T29" fmla="*/ 61 h 77"/>
                  <a:gd name="T30" fmla="*/ 34 w 54"/>
                  <a:gd name="T31" fmla="*/ 61 h 77"/>
                  <a:gd name="T32" fmla="*/ 34 w 54"/>
                  <a:gd name="T33" fmla="*/ 61 h 77"/>
                  <a:gd name="T34" fmla="*/ 20 w 54"/>
                  <a:gd name="T35" fmla="*/ 51 h 77"/>
                  <a:gd name="T36" fmla="*/ 12 w 54"/>
                  <a:gd name="T37" fmla="*/ 38 h 77"/>
                  <a:gd name="T38" fmla="*/ 13 w 54"/>
                  <a:gd name="T39" fmla="*/ 33 h 77"/>
                  <a:gd name="T40" fmla="*/ 14 w 54"/>
                  <a:gd name="T41" fmla="*/ 31 h 77"/>
                  <a:gd name="T42" fmla="*/ 17 w 54"/>
                  <a:gd name="T43" fmla="*/ 26 h 77"/>
                  <a:gd name="T44" fmla="*/ 18 w 54"/>
                  <a:gd name="T45" fmla="*/ 25 h 77"/>
                  <a:gd name="T46" fmla="*/ 19 w 54"/>
                  <a:gd name="T47" fmla="*/ 23 h 77"/>
                  <a:gd name="T48" fmla="*/ 25 w 54"/>
                  <a:gd name="T49" fmla="*/ 15 h 77"/>
                  <a:gd name="T50" fmla="*/ 27 w 54"/>
                  <a:gd name="T51" fmla="*/ 14 h 77"/>
                  <a:gd name="T52" fmla="*/ 27 w 54"/>
                  <a:gd name="T53" fmla="*/ 14 h 77"/>
                  <a:gd name="T54" fmla="*/ 27 w 54"/>
                  <a:gd name="T55" fmla="*/ 14 h 77"/>
                  <a:gd name="T56" fmla="*/ 28 w 54"/>
                  <a:gd name="T57" fmla="*/ 14 h 77"/>
                  <a:gd name="T58" fmla="*/ 29 w 54"/>
                  <a:gd name="T59" fmla="*/ 15 h 77"/>
                  <a:gd name="T60" fmla="*/ 29 w 54"/>
                  <a:gd name="T61" fmla="*/ 15 h 77"/>
                  <a:gd name="T62" fmla="*/ 30 w 54"/>
                  <a:gd name="T63" fmla="*/ 16 h 77"/>
                  <a:gd name="T64" fmla="*/ 31 w 54"/>
                  <a:gd name="T65" fmla="*/ 17 h 77"/>
                  <a:gd name="T66" fmla="*/ 34 w 54"/>
                  <a:gd name="T67" fmla="*/ 22 h 77"/>
                  <a:gd name="T68" fmla="*/ 36 w 54"/>
                  <a:gd name="T69" fmla="*/ 28 h 77"/>
                  <a:gd name="T70" fmla="*/ 38 w 54"/>
                  <a:gd name="T71" fmla="*/ 36 h 77"/>
                  <a:gd name="T72" fmla="*/ 39 w 54"/>
                  <a:gd name="T73" fmla="*/ 5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77">
                    <a:moveTo>
                      <a:pt x="52" y="37"/>
                    </a:moveTo>
                    <a:cubicBezTo>
                      <a:pt x="50" y="27"/>
                      <a:pt x="47" y="16"/>
                      <a:pt x="40" y="8"/>
                    </a:cubicBezTo>
                    <a:cubicBezTo>
                      <a:pt x="36" y="2"/>
                      <a:pt x="28" y="0"/>
                      <a:pt x="21" y="3"/>
                    </a:cubicBezTo>
                    <a:cubicBezTo>
                      <a:pt x="13" y="7"/>
                      <a:pt x="8" y="17"/>
                      <a:pt x="5" y="26"/>
                    </a:cubicBezTo>
                    <a:cubicBezTo>
                      <a:pt x="5" y="26"/>
                      <a:pt x="4" y="27"/>
                      <a:pt x="4" y="27"/>
                    </a:cubicBezTo>
                    <a:cubicBezTo>
                      <a:pt x="0" y="33"/>
                      <a:pt x="0" y="39"/>
                      <a:pt x="1" y="45"/>
                    </a:cubicBezTo>
                    <a:cubicBezTo>
                      <a:pt x="3" y="55"/>
                      <a:pt x="13" y="63"/>
                      <a:pt x="20" y="69"/>
                    </a:cubicBezTo>
                    <a:cubicBezTo>
                      <a:pt x="29" y="75"/>
                      <a:pt x="41" y="77"/>
                      <a:pt x="48" y="67"/>
                    </a:cubicBezTo>
                    <a:cubicBezTo>
                      <a:pt x="54" y="59"/>
                      <a:pt x="53" y="46"/>
                      <a:pt x="52" y="37"/>
                    </a:cubicBezTo>
                    <a:close/>
                    <a:moveTo>
                      <a:pt x="39" y="50"/>
                    </a:moveTo>
                    <a:cubicBezTo>
                      <a:pt x="39" y="54"/>
                      <a:pt x="38" y="57"/>
                      <a:pt x="37" y="60"/>
                    </a:cubicBezTo>
                    <a:cubicBezTo>
                      <a:pt x="37" y="60"/>
                      <a:pt x="37" y="60"/>
                      <a:pt x="37" y="60"/>
                    </a:cubicBezTo>
                    <a:cubicBezTo>
                      <a:pt x="36" y="60"/>
                      <a:pt x="36" y="60"/>
                      <a:pt x="36" y="61"/>
                    </a:cubicBezTo>
                    <a:cubicBezTo>
                      <a:pt x="36" y="61"/>
                      <a:pt x="36" y="61"/>
                      <a:pt x="36" y="61"/>
                    </a:cubicBezTo>
                    <a:cubicBezTo>
                      <a:pt x="36" y="61"/>
                      <a:pt x="35" y="61"/>
                      <a:pt x="35" y="61"/>
                    </a:cubicBezTo>
                    <a:cubicBezTo>
                      <a:pt x="35" y="61"/>
                      <a:pt x="35" y="61"/>
                      <a:pt x="34" y="61"/>
                    </a:cubicBezTo>
                    <a:cubicBezTo>
                      <a:pt x="34" y="61"/>
                      <a:pt x="34" y="61"/>
                      <a:pt x="34" y="61"/>
                    </a:cubicBezTo>
                    <a:cubicBezTo>
                      <a:pt x="30" y="60"/>
                      <a:pt x="24" y="55"/>
                      <a:pt x="20" y="51"/>
                    </a:cubicBezTo>
                    <a:cubicBezTo>
                      <a:pt x="16" y="47"/>
                      <a:pt x="12" y="44"/>
                      <a:pt x="12" y="38"/>
                    </a:cubicBezTo>
                    <a:cubicBezTo>
                      <a:pt x="12" y="36"/>
                      <a:pt x="12" y="34"/>
                      <a:pt x="13" y="33"/>
                    </a:cubicBezTo>
                    <a:cubicBezTo>
                      <a:pt x="13" y="32"/>
                      <a:pt x="14" y="32"/>
                      <a:pt x="14" y="31"/>
                    </a:cubicBezTo>
                    <a:cubicBezTo>
                      <a:pt x="15" y="29"/>
                      <a:pt x="16" y="28"/>
                      <a:pt x="17" y="26"/>
                    </a:cubicBezTo>
                    <a:cubicBezTo>
                      <a:pt x="17" y="26"/>
                      <a:pt x="18" y="25"/>
                      <a:pt x="18" y="25"/>
                    </a:cubicBezTo>
                    <a:cubicBezTo>
                      <a:pt x="19" y="25"/>
                      <a:pt x="20" y="23"/>
                      <a:pt x="19" y="23"/>
                    </a:cubicBezTo>
                    <a:cubicBezTo>
                      <a:pt x="21" y="20"/>
                      <a:pt x="23" y="17"/>
                      <a:pt x="25" y="15"/>
                    </a:cubicBezTo>
                    <a:cubicBezTo>
                      <a:pt x="24" y="16"/>
                      <a:pt x="26" y="15"/>
                      <a:pt x="27" y="14"/>
                    </a:cubicBezTo>
                    <a:cubicBezTo>
                      <a:pt x="26" y="15"/>
                      <a:pt x="28" y="14"/>
                      <a:pt x="27" y="14"/>
                    </a:cubicBezTo>
                    <a:cubicBezTo>
                      <a:pt x="28" y="14"/>
                      <a:pt x="28" y="14"/>
                      <a:pt x="27" y="14"/>
                    </a:cubicBezTo>
                    <a:cubicBezTo>
                      <a:pt x="28" y="14"/>
                      <a:pt x="28" y="14"/>
                      <a:pt x="28" y="14"/>
                    </a:cubicBezTo>
                    <a:cubicBezTo>
                      <a:pt x="28" y="14"/>
                      <a:pt x="28" y="15"/>
                      <a:pt x="29" y="15"/>
                    </a:cubicBezTo>
                    <a:cubicBezTo>
                      <a:pt x="29" y="15"/>
                      <a:pt x="29" y="15"/>
                      <a:pt x="29" y="15"/>
                    </a:cubicBezTo>
                    <a:cubicBezTo>
                      <a:pt x="29" y="15"/>
                      <a:pt x="29" y="15"/>
                      <a:pt x="30" y="16"/>
                    </a:cubicBezTo>
                    <a:cubicBezTo>
                      <a:pt x="30" y="16"/>
                      <a:pt x="31" y="17"/>
                      <a:pt x="31" y="17"/>
                    </a:cubicBezTo>
                    <a:cubicBezTo>
                      <a:pt x="32" y="19"/>
                      <a:pt x="33" y="21"/>
                      <a:pt x="34" y="22"/>
                    </a:cubicBezTo>
                    <a:cubicBezTo>
                      <a:pt x="35" y="24"/>
                      <a:pt x="35" y="25"/>
                      <a:pt x="36" y="28"/>
                    </a:cubicBezTo>
                    <a:cubicBezTo>
                      <a:pt x="37" y="31"/>
                      <a:pt x="38" y="33"/>
                      <a:pt x="38" y="36"/>
                    </a:cubicBezTo>
                    <a:cubicBezTo>
                      <a:pt x="39" y="40"/>
                      <a:pt x="39" y="45"/>
                      <a:pt x="39" y="5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9" name="Freeform 505"/>
              <p:cNvSpPr>
                <a:spLocks noEditPoints="1"/>
              </p:cNvSpPr>
              <p:nvPr/>
            </p:nvSpPr>
            <p:spPr bwMode="auto">
              <a:xfrm>
                <a:off x="2352" y="1925"/>
                <a:ext cx="615" cy="622"/>
              </a:xfrm>
              <a:custGeom>
                <a:avLst/>
                <a:gdLst>
                  <a:gd name="T0" fmla="*/ 143 w 305"/>
                  <a:gd name="T1" fmla="*/ 38 h 308"/>
                  <a:gd name="T2" fmla="*/ 110 w 305"/>
                  <a:gd name="T3" fmla="*/ 82 h 308"/>
                  <a:gd name="T4" fmla="*/ 129 w 305"/>
                  <a:gd name="T5" fmla="*/ 186 h 308"/>
                  <a:gd name="T6" fmla="*/ 124 w 305"/>
                  <a:gd name="T7" fmla="*/ 173 h 308"/>
                  <a:gd name="T8" fmla="*/ 109 w 305"/>
                  <a:gd name="T9" fmla="*/ 172 h 308"/>
                  <a:gd name="T10" fmla="*/ 77 w 305"/>
                  <a:gd name="T11" fmla="*/ 182 h 308"/>
                  <a:gd name="T12" fmla="*/ 70 w 305"/>
                  <a:gd name="T13" fmla="*/ 187 h 308"/>
                  <a:gd name="T14" fmla="*/ 9 w 305"/>
                  <a:gd name="T15" fmla="*/ 259 h 308"/>
                  <a:gd name="T16" fmla="*/ 74 w 305"/>
                  <a:gd name="T17" fmla="*/ 277 h 308"/>
                  <a:gd name="T18" fmla="*/ 127 w 305"/>
                  <a:gd name="T19" fmla="*/ 220 h 308"/>
                  <a:gd name="T20" fmla="*/ 147 w 305"/>
                  <a:gd name="T21" fmla="*/ 183 h 308"/>
                  <a:gd name="T22" fmla="*/ 287 w 305"/>
                  <a:gd name="T23" fmla="*/ 161 h 308"/>
                  <a:gd name="T24" fmla="*/ 87 w 305"/>
                  <a:gd name="T25" fmla="*/ 190 h 308"/>
                  <a:gd name="T26" fmla="*/ 88 w 305"/>
                  <a:gd name="T27" fmla="*/ 188 h 308"/>
                  <a:gd name="T28" fmla="*/ 88 w 305"/>
                  <a:gd name="T29" fmla="*/ 187 h 308"/>
                  <a:gd name="T30" fmla="*/ 89 w 305"/>
                  <a:gd name="T31" fmla="*/ 187 h 308"/>
                  <a:gd name="T32" fmla="*/ 90 w 305"/>
                  <a:gd name="T33" fmla="*/ 185 h 308"/>
                  <a:gd name="T34" fmla="*/ 102 w 305"/>
                  <a:gd name="T35" fmla="*/ 181 h 308"/>
                  <a:gd name="T36" fmla="*/ 101 w 305"/>
                  <a:gd name="T37" fmla="*/ 199 h 308"/>
                  <a:gd name="T38" fmla="*/ 119 w 305"/>
                  <a:gd name="T39" fmla="*/ 212 h 308"/>
                  <a:gd name="T40" fmla="*/ 116 w 305"/>
                  <a:gd name="T41" fmla="*/ 216 h 308"/>
                  <a:gd name="T42" fmla="*/ 113 w 305"/>
                  <a:gd name="T43" fmla="*/ 217 h 308"/>
                  <a:gd name="T44" fmla="*/ 110 w 305"/>
                  <a:gd name="T45" fmla="*/ 217 h 308"/>
                  <a:gd name="T46" fmla="*/ 96 w 305"/>
                  <a:gd name="T47" fmla="*/ 207 h 308"/>
                  <a:gd name="T48" fmla="*/ 89 w 305"/>
                  <a:gd name="T49" fmla="*/ 197 h 308"/>
                  <a:gd name="T50" fmla="*/ 88 w 305"/>
                  <a:gd name="T51" fmla="*/ 194 h 308"/>
                  <a:gd name="T52" fmla="*/ 87 w 305"/>
                  <a:gd name="T53" fmla="*/ 192 h 308"/>
                  <a:gd name="T54" fmla="*/ 36 w 305"/>
                  <a:gd name="T55" fmla="*/ 292 h 308"/>
                  <a:gd name="T56" fmla="*/ 33 w 305"/>
                  <a:gd name="T57" fmla="*/ 244 h 308"/>
                  <a:gd name="T58" fmla="*/ 81 w 305"/>
                  <a:gd name="T59" fmla="*/ 208 h 308"/>
                  <a:gd name="T60" fmla="*/ 36 w 305"/>
                  <a:gd name="T61" fmla="*/ 292 h 308"/>
                  <a:gd name="T62" fmla="*/ 256 w 305"/>
                  <a:gd name="T63" fmla="*/ 141 h 308"/>
                  <a:gd name="T64" fmla="*/ 134 w 305"/>
                  <a:gd name="T65" fmla="*/ 133 h 308"/>
                  <a:gd name="T66" fmla="*/ 192 w 305"/>
                  <a:gd name="T67" fmla="*/ 51 h 308"/>
                  <a:gd name="T68" fmla="*/ 230 w 305"/>
                  <a:gd name="T69" fmla="*/ 52 h 308"/>
                  <a:gd name="T70" fmla="*/ 137 w 305"/>
                  <a:gd name="T71" fmla="*/ 52 h 308"/>
                  <a:gd name="T72" fmla="*/ 212 w 305"/>
                  <a:gd name="T73" fmla="*/ 40 h 308"/>
                  <a:gd name="T74" fmla="*/ 123 w 305"/>
                  <a:gd name="T75" fmla="*/ 88 h 308"/>
                  <a:gd name="T76" fmla="*/ 273 w 305"/>
                  <a:gd name="T77" fmla="*/ 160 h 308"/>
                  <a:gd name="T78" fmla="*/ 121 w 305"/>
                  <a:gd name="T79" fmla="*/ 142 h 308"/>
                  <a:gd name="T80" fmla="*/ 276 w 305"/>
                  <a:gd name="T81" fmla="*/ 108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5" h="308">
                    <a:moveTo>
                      <a:pt x="267" y="78"/>
                    </a:moveTo>
                    <a:cubicBezTo>
                      <a:pt x="242" y="30"/>
                      <a:pt x="170" y="0"/>
                      <a:pt x="143" y="38"/>
                    </a:cubicBezTo>
                    <a:cubicBezTo>
                      <a:pt x="131" y="37"/>
                      <a:pt x="120" y="50"/>
                      <a:pt x="116" y="60"/>
                    </a:cubicBezTo>
                    <a:cubicBezTo>
                      <a:pt x="112" y="67"/>
                      <a:pt x="111" y="74"/>
                      <a:pt x="110" y="82"/>
                    </a:cubicBezTo>
                    <a:cubicBezTo>
                      <a:pt x="89" y="117"/>
                      <a:pt x="108" y="153"/>
                      <a:pt x="139" y="177"/>
                    </a:cubicBezTo>
                    <a:cubicBezTo>
                      <a:pt x="136" y="180"/>
                      <a:pt x="133" y="184"/>
                      <a:pt x="129" y="186"/>
                    </a:cubicBezTo>
                    <a:cubicBezTo>
                      <a:pt x="123" y="190"/>
                      <a:pt x="117" y="191"/>
                      <a:pt x="110" y="190"/>
                    </a:cubicBezTo>
                    <a:cubicBezTo>
                      <a:pt x="114" y="183"/>
                      <a:pt x="117" y="177"/>
                      <a:pt x="124" y="173"/>
                    </a:cubicBezTo>
                    <a:cubicBezTo>
                      <a:pt x="129" y="169"/>
                      <a:pt x="125" y="162"/>
                      <a:pt x="119" y="165"/>
                    </a:cubicBezTo>
                    <a:cubicBezTo>
                      <a:pt x="115" y="167"/>
                      <a:pt x="112" y="169"/>
                      <a:pt x="109" y="172"/>
                    </a:cubicBezTo>
                    <a:cubicBezTo>
                      <a:pt x="109" y="172"/>
                      <a:pt x="108" y="172"/>
                      <a:pt x="108" y="172"/>
                    </a:cubicBezTo>
                    <a:cubicBezTo>
                      <a:pt x="97" y="170"/>
                      <a:pt x="83" y="172"/>
                      <a:pt x="77" y="182"/>
                    </a:cubicBezTo>
                    <a:cubicBezTo>
                      <a:pt x="77" y="183"/>
                      <a:pt x="77" y="183"/>
                      <a:pt x="77" y="184"/>
                    </a:cubicBezTo>
                    <a:cubicBezTo>
                      <a:pt x="70" y="187"/>
                      <a:pt x="70" y="187"/>
                      <a:pt x="70" y="187"/>
                    </a:cubicBezTo>
                    <a:cubicBezTo>
                      <a:pt x="69" y="187"/>
                      <a:pt x="69" y="189"/>
                      <a:pt x="71" y="189"/>
                    </a:cubicBezTo>
                    <a:cubicBezTo>
                      <a:pt x="47" y="209"/>
                      <a:pt x="22" y="232"/>
                      <a:pt x="9" y="259"/>
                    </a:cubicBezTo>
                    <a:cubicBezTo>
                      <a:pt x="2" y="272"/>
                      <a:pt x="0" y="304"/>
                      <a:pt x="21" y="306"/>
                    </a:cubicBezTo>
                    <a:cubicBezTo>
                      <a:pt x="41" y="308"/>
                      <a:pt x="60" y="289"/>
                      <a:pt x="74" y="277"/>
                    </a:cubicBezTo>
                    <a:cubicBezTo>
                      <a:pt x="91" y="261"/>
                      <a:pt x="109" y="243"/>
                      <a:pt x="123" y="224"/>
                    </a:cubicBezTo>
                    <a:cubicBezTo>
                      <a:pt x="124" y="223"/>
                      <a:pt x="125" y="221"/>
                      <a:pt x="127" y="220"/>
                    </a:cubicBezTo>
                    <a:cubicBezTo>
                      <a:pt x="131" y="214"/>
                      <a:pt x="133" y="203"/>
                      <a:pt x="130" y="196"/>
                    </a:cubicBezTo>
                    <a:cubicBezTo>
                      <a:pt x="137" y="193"/>
                      <a:pt x="143" y="189"/>
                      <a:pt x="147" y="183"/>
                    </a:cubicBezTo>
                    <a:cubicBezTo>
                      <a:pt x="163" y="194"/>
                      <a:pt x="181" y="201"/>
                      <a:pt x="199" y="203"/>
                    </a:cubicBezTo>
                    <a:cubicBezTo>
                      <a:pt x="234" y="207"/>
                      <a:pt x="268" y="192"/>
                      <a:pt x="287" y="161"/>
                    </a:cubicBezTo>
                    <a:cubicBezTo>
                      <a:pt x="305" y="133"/>
                      <a:pt x="293" y="96"/>
                      <a:pt x="267" y="78"/>
                    </a:cubicBezTo>
                    <a:close/>
                    <a:moveTo>
                      <a:pt x="87" y="190"/>
                    </a:moveTo>
                    <a:cubicBezTo>
                      <a:pt x="87" y="190"/>
                      <a:pt x="88" y="188"/>
                      <a:pt x="88" y="188"/>
                    </a:cubicBezTo>
                    <a:cubicBezTo>
                      <a:pt x="88" y="188"/>
                      <a:pt x="88" y="188"/>
                      <a:pt x="88" y="188"/>
                    </a:cubicBezTo>
                    <a:cubicBezTo>
                      <a:pt x="88" y="188"/>
                      <a:pt x="88" y="188"/>
                      <a:pt x="88" y="188"/>
                    </a:cubicBezTo>
                    <a:cubicBezTo>
                      <a:pt x="88" y="188"/>
                      <a:pt x="88" y="187"/>
                      <a:pt x="88" y="187"/>
                    </a:cubicBezTo>
                    <a:cubicBezTo>
                      <a:pt x="89" y="187"/>
                      <a:pt x="89" y="187"/>
                      <a:pt x="89" y="187"/>
                    </a:cubicBezTo>
                    <a:cubicBezTo>
                      <a:pt x="89" y="187"/>
                      <a:pt x="89" y="187"/>
                      <a:pt x="89" y="187"/>
                    </a:cubicBezTo>
                    <a:cubicBezTo>
                      <a:pt x="89" y="186"/>
                      <a:pt x="89" y="186"/>
                      <a:pt x="90" y="186"/>
                    </a:cubicBezTo>
                    <a:cubicBezTo>
                      <a:pt x="90" y="186"/>
                      <a:pt x="90" y="185"/>
                      <a:pt x="90" y="185"/>
                    </a:cubicBezTo>
                    <a:cubicBezTo>
                      <a:pt x="91" y="185"/>
                      <a:pt x="91" y="185"/>
                      <a:pt x="92" y="184"/>
                    </a:cubicBezTo>
                    <a:cubicBezTo>
                      <a:pt x="95" y="183"/>
                      <a:pt x="98" y="182"/>
                      <a:pt x="102" y="181"/>
                    </a:cubicBezTo>
                    <a:cubicBezTo>
                      <a:pt x="100" y="184"/>
                      <a:pt x="99" y="187"/>
                      <a:pt x="97" y="190"/>
                    </a:cubicBezTo>
                    <a:cubicBezTo>
                      <a:pt x="96" y="193"/>
                      <a:pt x="97" y="198"/>
                      <a:pt x="101" y="199"/>
                    </a:cubicBezTo>
                    <a:cubicBezTo>
                      <a:pt x="108" y="200"/>
                      <a:pt x="115" y="200"/>
                      <a:pt x="122" y="198"/>
                    </a:cubicBezTo>
                    <a:cubicBezTo>
                      <a:pt x="121" y="203"/>
                      <a:pt x="121" y="208"/>
                      <a:pt x="119" y="212"/>
                    </a:cubicBezTo>
                    <a:cubicBezTo>
                      <a:pt x="118" y="214"/>
                      <a:pt x="118" y="214"/>
                      <a:pt x="116" y="216"/>
                    </a:cubicBezTo>
                    <a:cubicBezTo>
                      <a:pt x="116" y="216"/>
                      <a:pt x="116" y="216"/>
                      <a:pt x="116" y="216"/>
                    </a:cubicBezTo>
                    <a:cubicBezTo>
                      <a:pt x="117" y="215"/>
                      <a:pt x="115" y="216"/>
                      <a:pt x="115" y="216"/>
                    </a:cubicBezTo>
                    <a:cubicBezTo>
                      <a:pt x="116" y="216"/>
                      <a:pt x="114" y="217"/>
                      <a:pt x="113" y="217"/>
                    </a:cubicBezTo>
                    <a:cubicBezTo>
                      <a:pt x="113" y="217"/>
                      <a:pt x="112" y="217"/>
                      <a:pt x="112" y="217"/>
                    </a:cubicBezTo>
                    <a:cubicBezTo>
                      <a:pt x="110" y="217"/>
                      <a:pt x="111" y="217"/>
                      <a:pt x="110" y="217"/>
                    </a:cubicBezTo>
                    <a:cubicBezTo>
                      <a:pt x="107" y="216"/>
                      <a:pt x="107" y="216"/>
                      <a:pt x="105" y="215"/>
                    </a:cubicBezTo>
                    <a:cubicBezTo>
                      <a:pt x="101" y="213"/>
                      <a:pt x="99" y="211"/>
                      <a:pt x="96" y="207"/>
                    </a:cubicBezTo>
                    <a:cubicBezTo>
                      <a:pt x="93" y="204"/>
                      <a:pt x="91" y="202"/>
                      <a:pt x="89" y="198"/>
                    </a:cubicBezTo>
                    <a:cubicBezTo>
                      <a:pt x="89" y="198"/>
                      <a:pt x="89" y="197"/>
                      <a:pt x="89" y="197"/>
                    </a:cubicBezTo>
                    <a:cubicBezTo>
                      <a:pt x="89" y="197"/>
                      <a:pt x="88" y="197"/>
                      <a:pt x="88" y="196"/>
                    </a:cubicBezTo>
                    <a:cubicBezTo>
                      <a:pt x="88" y="195"/>
                      <a:pt x="88" y="195"/>
                      <a:pt x="88" y="194"/>
                    </a:cubicBezTo>
                    <a:cubicBezTo>
                      <a:pt x="87" y="193"/>
                      <a:pt x="87" y="193"/>
                      <a:pt x="87" y="193"/>
                    </a:cubicBezTo>
                    <a:cubicBezTo>
                      <a:pt x="87" y="193"/>
                      <a:pt x="87" y="193"/>
                      <a:pt x="87" y="192"/>
                    </a:cubicBezTo>
                    <a:cubicBezTo>
                      <a:pt x="87" y="191"/>
                      <a:pt x="87" y="191"/>
                      <a:pt x="87" y="190"/>
                    </a:cubicBezTo>
                    <a:close/>
                    <a:moveTo>
                      <a:pt x="36" y="292"/>
                    </a:moveTo>
                    <a:cubicBezTo>
                      <a:pt x="28" y="296"/>
                      <a:pt x="19" y="298"/>
                      <a:pt x="16" y="287"/>
                    </a:cubicBezTo>
                    <a:cubicBezTo>
                      <a:pt x="11" y="272"/>
                      <a:pt x="24" y="255"/>
                      <a:pt x="33" y="244"/>
                    </a:cubicBezTo>
                    <a:cubicBezTo>
                      <a:pt x="45" y="228"/>
                      <a:pt x="64" y="215"/>
                      <a:pt x="76" y="199"/>
                    </a:cubicBezTo>
                    <a:cubicBezTo>
                      <a:pt x="77" y="202"/>
                      <a:pt x="79" y="205"/>
                      <a:pt x="81" y="208"/>
                    </a:cubicBezTo>
                    <a:cubicBezTo>
                      <a:pt x="86" y="216"/>
                      <a:pt x="95" y="224"/>
                      <a:pt x="105" y="226"/>
                    </a:cubicBezTo>
                    <a:cubicBezTo>
                      <a:pt x="83" y="249"/>
                      <a:pt x="65" y="276"/>
                      <a:pt x="36" y="292"/>
                    </a:cubicBezTo>
                    <a:close/>
                    <a:moveTo>
                      <a:pt x="230" y="52"/>
                    </a:moveTo>
                    <a:cubicBezTo>
                      <a:pt x="256" y="75"/>
                      <a:pt x="272" y="111"/>
                      <a:pt x="256" y="141"/>
                    </a:cubicBezTo>
                    <a:cubicBezTo>
                      <a:pt x="230" y="185"/>
                      <a:pt x="161" y="171"/>
                      <a:pt x="133" y="136"/>
                    </a:cubicBezTo>
                    <a:cubicBezTo>
                      <a:pt x="134" y="135"/>
                      <a:pt x="134" y="134"/>
                      <a:pt x="134" y="133"/>
                    </a:cubicBezTo>
                    <a:cubicBezTo>
                      <a:pt x="121" y="106"/>
                      <a:pt x="133" y="80"/>
                      <a:pt x="157" y="64"/>
                    </a:cubicBezTo>
                    <a:cubicBezTo>
                      <a:pt x="167" y="57"/>
                      <a:pt x="180" y="52"/>
                      <a:pt x="192" y="51"/>
                    </a:cubicBezTo>
                    <a:cubicBezTo>
                      <a:pt x="205" y="50"/>
                      <a:pt x="214" y="56"/>
                      <a:pt x="225" y="58"/>
                    </a:cubicBezTo>
                    <a:cubicBezTo>
                      <a:pt x="229" y="59"/>
                      <a:pt x="231" y="56"/>
                      <a:pt x="230" y="52"/>
                    </a:cubicBezTo>
                    <a:close/>
                    <a:moveTo>
                      <a:pt x="124" y="78"/>
                    </a:moveTo>
                    <a:cubicBezTo>
                      <a:pt x="126" y="65"/>
                      <a:pt x="130" y="58"/>
                      <a:pt x="137" y="52"/>
                    </a:cubicBezTo>
                    <a:cubicBezTo>
                      <a:pt x="139" y="54"/>
                      <a:pt x="143" y="54"/>
                      <a:pt x="145" y="52"/>
                    </a:cubicBezTo>
                    <a:cubicBezTo>
                      <a:pt x="163" y="28"/>
                      <a:pt x="189" y="28"/>
                      <a:pt x="212" y="40"/>
                    </a:cubicBezTo>
                    <a:cubicBezTo>
                      <a:pt x="191" y="34"/>
                      <a:pt x="161" y="45"/>
                      <a:pt x="146" y="57"/>
                    </a:cubicBezTo>
                    <a:cubicBezTo>
                      <a:pt x="136" y="66"/>
                      <a:pt x="127" y="76"/>
                      <a:pt x="123" y="88"/>
                    </a:cubicBezTo>
                    <a:cubicBezTo>
                      <a:pt x="123" y="85"/>
                      <a:pt x="123" y="81"/>
                      <a:pt x="124" y="78"/>
                    </a:cubicBezTo>
                    <a:close/>
                    <a:moveTo>
                      <a:pt x="273" y="160"/>
                    </a:moveTo>
                    <a:cubicBezTo>
                      <a:pt x="258" y="186"/>
                      <a:pt x="223" y="195"/>
                      <a:pt x="194" y="190"/>
                    </a:cubicBezTo>
                    <a:cubicBezTo>
                      <a:pt x="167" y="185"/>
                      <a:pt x="137" y="167"/>
                      <a:pt x="121" y="142"/>
                    </a:cubicBezTo>
                    <a:cubicBezTo>
                      <a:pt x="146" y="180"/>
                      <a:pt x="219" y="196"/>
                      <a:pt x="251" y="165"/>
                    </a:cubicBezTo>
                    <a:cubicBezTo>
                      <a:pt x="270" y="146"/>
                      <a:pt x="277" y="127"/>
                      <a:pt x="276" y="108"/>
                    </a:cubicBezTo>
                    <a:cubicBezTo>
                      <a:pt x="284" y="124"/>
                      <a:pt x="285" y="140"/>
                      <a:pt x="273" y="1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0" name="Freeform 506"/>
              <p:cNvSpPr/>
              <p:nvPr/>
            </p:nvSpPr>
            <p:spPr bwMode="auto">
              <a:xfrm>
                <a:off x="2638" y="2075"/>
                <a:ext cx="85" cy="137"/>
              </a:xfrm>
              <a:custGeom>
                <a:avLst/>
                <a:gdLst>
                  <a:gd name="T0" fmla="*/ 37 w 42"/>
                  <a:gd name="T1" fmla="*/ 5 h 68"/>
                  <a:gd name="T2" fmla="*/ 6 w 42"/>
                  <a:gd name="T3" fmla="*/ 22 h 68"/>
                  <a:gd name="T4" fmla="*/ 12 w 42"/>
                  <a:gd name="T5" fmla="*/ 63 h 68"/>
                  <a:gd name="T6" fmla="*/ 23 w 42"/>
                  <a:gd name="T7" fmla="*/ 56 h 68"/>
                  <a:gd name="T8" fmla="*/ 21 w 42"/>
                  <a:gd name="T9" fmla="*/ 31 h 68"/>
                  <a:gd name="T10" fmla="*/ 39 w 42"/>
                  <a:gd name="T11" fmla="*/ 17 h 68"/>
                  <a:gd name="T12" fmla="*/ 37 w 42"/>
                  <a:gd name="T13" fmla="*/ 5 h 68"/>
                </a:gdLst>
                <a:ahLst/>
                <a:cxnLst>
                  <a:cxn ang="0">
                    <a:pos x="T0" y="T1"/>
                  </a:cxn>
                  <a:cxn ang="0">
                    <a:pos x="T2" y="T3"/>
                  </a:cxn>
                  <a:cxn ang="0">
                    <a:pos x="T4" y="T5"/>
                  </a:cxn>
                  <a:cxn ang="0">
                    <a:pos x="T6" y="T7"/>
                  </a:cxn>
                  <a:cxn ang="0">
                    <a:pos x="T8" y="T9"/>
                  </a:cxn>
                  <a:cxn ang="0">
                    <a:pos x="T10" y="T11"/>
                  </a:cxn>
                  <a:cxn ang="0">
                    <a:pos x="T12" y="T13"/>
                  </a:cxn>
                </a:cxnLst>
                <a:rect l="0" t="0" r="r" b="b"/>
                <a:pathLst>
                  <a:path w="42" h="68">
                    <a:moveTo>
                      <a:pt x="37" y="5"/>
                    </a:moveTo>
                    <a:cubicBezTo>
                      <a:pt x="24" y="0"/>
                      <a:pt x="12" y="11"/>
                      <a:pt x="6" y="22"/>
                    </a:cubicBezTo>
                    <a:cubicBezTo>
                      <a:pt x="0" y="36"/>
                      <a:pt x="2" y="51"/>
                      <a:pt x="12" y="63"/>
                    </a:cubicBezTo>
                    <a:cubicBezTo>
                      <a:pt x="16" y="68"/>
                      <a:pt x="25" y="62"/>
                      <a:pt x="23" y="56"/>
                    </a:cubicBezTo>
                    <a:cubicBezTo>
                      <a:pt x="19" y="48"/>
                      <a:pt x="18" y="39"/>
                      <a:pt x="21" y="31"/>
                    </a:cubicBezTo>
                    <a:cubicBezTo>
                      <a:pt x="25" y="23"/>
                      <a:pt x="33" y="23"/>
                      <a:pt x="39" y="17"/>
                    </a:cubicBezTo>
                    <a:cubicBezTo>
                      <a:pt x="42" y="14"/>
                      <a:pt x="42" y="7"/>
                      <a:pt x="37"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1" name="Freeform 507"/>
              <p:cNvSpPr>
                <a:spLocks noEditPoints="1"/>
              </p:cNvSpPr>
              <p:nvPr/>
            </p:nvSpPr>
            <p:spPr bwMode="auto">
              <a:xfrm>
                <a:off x="3816" y="-1135"/>
                <a:ext cx="461" cy="224"/>
              </a:xfrm>
              <a:custGeom>
                <a:avLst/>
                <a:gdLst>
                  <a:gd name="T0" fmla="*/ 226 w 229"/>
                  <a:gd name="T1" fmla="*/ 90 h 111"/>
                  <a:gd name="T2" fmla="*/ 175 w 229"/>
                  <a:gd name="T3" fmla="*/ 33 h 111"/>
                  <a:gd name="T4" fmla="*/ 123 w 229"/>
                  <a:gd name="T5" fmla="*/ 0 h 111"/>
                  <a:gd name="T6" fmla="*/ 5 w 229"/>
                  <a:gd name="T7" fmla="*/ 94 h 111"/>
                  <a:gd name="T8" fmla="*/ 12 w 229"/>
                  <a:gd name="T9" fmla="*/ 101 h 111"/>
                  <a:gd name="T10" fmla="*/ 14 w 229"/>
                  <a:gd name="T11" fmla="*/ 99 h 111"/>
                  <a:gd name="T12" fmla="*/ 215 w 229"/>
                  <a:gd name="T13" fmla="*/ 99 h 111"/>
                  <a:gd name="T14" fmla="*/ 220 w 229"/>
                  <a:gd name="T15" fmla="*/ 96 h 111"/>
                  <a:gd name="T16" fmla="*/ 226 w 229"/>
                  <a:gd name="T17" fmla="*/ 90 h 111"/>
                  <a:gd name="T18" fmla="*/ 20 w 229"/>
                  <a:gd name="T19" fmla="*/ 93 h 111"/>
                  <a:gd name="T20" fmla="*/ 40 w 229"/>
                  <a:gd name="T21" fmla="*/ 74 h 111"/>
                  <a:gd name="T22" fmla="*/ 48 w 229"/>
                  <a:gd name="T23" fmla="*/ 81 h 111"/>
                  <a:gd name="T24" fmla="*/ 54 w 229"/>
                  <a:gd name="T25" fmla="*/ 94 h 111"/>
                  <a:gd name="T26" fmla="*/ 20 w 229"/>
                  <a:gd name="T27" fmla="*/ 93 h 111"/>
                  <a:gd name="T28" fmla="*/ 170 w 229"/>
                  <a:gd name="T29" fmla="*/ 82 h 111"/>
                  <a:gd name="T30" fmla="*/ 60 w 229"/>
                  <a:gd name="T31" fmla="*/ 93 h 111"/>
                  <a:gd name="T32" fmla="*/ 56 w 229"/>
                  <a:gd name="T33" fmla="*/ 79 h 111"/>
                  <a:gd name="T34" fmla="*/ 46 w 229"/>
                  <a:gd name="T35" fmla="*/ 67 h 111"/>
                  <a:gd name="T36" fmla="*/ 114 w 229"/>
                  <a:gd name="T37" fmla="*/ 15 h 111"/>
                  <a:gd name="T38" fmla="*/ 177 w 229"/>
                  <a:gd name="T39" fmla="*/ 53 h 111"/>
                  <a:gd name="T40" fmla="*/ 180 w 229"/>
                  <a:gd name="T41" fmla="*/ 56 h 111"/>
                  <a:gd name="T42" fmla="*/ 170 w 229"/>
                  <a:gd name="T43" fmla="*/ 82 h 111"/>
                  <a:gd name="T44" fmla="*/ 181 w 229"/>
                  <a:gd name="T45" fmla="*/ 82 h 111"/>
                  <a:gd name="T46" fmla="*/ 181 w 229"/>
                  <a:gd name="T47" fmla="*/ 78 h 111"/>
                  <a:gd name="T48" fmla="*/ 188 w 229"/>
                  <a:gd name="T49" fmla="*/ 64 h 111"/>
                  <a:gd name="T50" fmla="*/ 209 w 229"/>
                  <a:gd name="T51" fmla="*/ 85 h 111"/>
                  <a:gd name="T52" fmla="*/ 181 w 229"/>
                  <a:gd name="T53" fmla="*/ 8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29" h="111">
                    <a:moveTo>
                      <a:pt x="226" y="90"/>
                    </a:moveTo>
                    <a:cubicBezTo>
                      <a:pt x="210" y="69"/>
                      <a:pt x="193" y="50"/>
                      <a:pt x="175" y="33"/>
                    </a:cubicBezTo>
                    <a:cubicBezTo>
                      <a:pt x="162" y="21"/>
                      <a:pt x="142" y="0"/>
                      <a:pt x="123" y="0"/>
                    </a:cubicBezTo>
                    <a:cubicBezTo>
                      <a:pt x="73" y="2"/>
                      <a:pt x="38" y="64"/>
                      <a:pt x="5" y="94"/>
                    </a:cubicBezTo>
                    <a:cubicBezTo>
                      <a:pt x="0" y="98"/>
                      <a:pt x="7" y="105"/>
                      <a:pt x="12" y="101"/>
                    </a:cubicBezTo>
                    <a:cubicBezTo>
                      <a:pt x="12" y="100"/>
                      <a:pt x="13" y="100"/>
                      <a:pt x="14" y="99"/>
                    </a:cubicBezTo>
                    <a:cubicBezTo>
                      <a:pt x="81" y="111"/>
                      <a:pt x="148" y="91"/>
                      <a:pt x="215" y="99"/>
                    </a:cubicBezTo>
                    <a:cubicBezTo>
                      <a:pt x="217" y="99"/>
                      <a:pt x="219" y="98"/>
                      <a:pt x="220" y="96"/>
                    </a:cubicBezTo>
                    <a:cubicBezTo>
                      <a:pt x="224" y="100"/>
                      <a:pt x="229" y="94"/>
                      <a:pt x="226" y="90"/>
                    </a:cubicBezTo>
                    <a:close/>
                    <a:moveTo>
                      <a:pt x="20" y="93"/>
                    </a:moveTo>
                    <a:cubicBezTo>
                      <a:pt x="27" y="87"/>
                      <a:pt x="33" y="81"/>
                      <a:pt x="40" y="74"/>
                    </a:cubicBezTo>
                    <a:cubicBezTo>
                      <a:pt x="42" y="76"/>
                      <a:pt x="46" y="78"/>
                      <a:pt x="48" y="81"/>
                    </a:cubicBezTo>
                    <a:cubicBezTo>
                      <a:pt x="51" y="85"/>
                      <a:pt x="53" y="89"/>
                      <a:pt x="54" y="94"/>
                    </a:cubicBezTo>
                    <a:cubicBezTo>
                      <a:pt x="42" y="94"/>
                      <a:pt x="31" y="94"/>
                      <a:pt x="20" y="93"/>
                    </a:cubicBezTo>
                    <a:close/>
                    <a:moveTo>
                      <a:pt x="170" y="82"/>
                    </a:moveTo>
                    <a:cubicBezTo>
                      <a:pt x="134" y="82"/>
                      <a:pt x="97" y="91"/>
                      <a:pt x="60" y="93"/>
                    </a:cubicBezTo>
                    <a:cubicBezTo>
                      <a:pt x="60" y="88"/>
                      <a:pt x="58" y="83"/>
                      <a:pt x="56" y="79"/>
                    </a:cubicBezTo>
                    <a:cubicBezTo>
                      <a:pt x="54" y="75"/>
                      <a:pt x="50" y="70"/>
                      <a:pt x="46" y="67"/>
                    </a:cubicBezTo>
                    <a:cubicBezTo>
                      <a:pt x="67" y="45"/>
                      <a:pt x="88" y="24"/>
                      <a:pt x="114" y="15"/>
                    </a:cubicBezTo>
                    <a:cubicBezTo>
                      <a:pt x="136" y="7"/>
                      <a:pt x="163" y="40"/>
                      <a:pt x="177" y="53"/>
                    </a:cubicBezTo>
                    <a:cubicBezTo>
                      <a:pt x="178" y="54"/>
                      <a:pt x="179" y="55"/>
                      <a:pt x="180" y="56"/>
                    </a:cubicBezTo>
                    <a:cubicBezTo>
                      <a:pt x="171" y="61"/>
                      <a:pt x="169" y="72"/>
                      <a:pt x="170" y="82"/>
                    </a:cubicBezTo>
                    <a:close/>
                    <a:moveTo>
                      <a:pt x="181" y="82"/>
                    </a:moveTo>
                    <a:cubicBezTo>
                      <a:pt x="181" y="81"/>
                      <a:pt x="181" y="79"/>
                      <a:pt x="181" y="78"/>
                    </a:cubicBezTo>
                    <a:cubicBezTo>
                      <a:pt x="182" y="72"/>
                      <a:pt x="186" y="69"/>
                      <a:pt x="188" y="64"/>
                    </a:cubicBezTo>
                    <a:cubicBezTo>
                      <a:pt x="195" y="71"/>
                      <a:pt x="202" y="78"/>
                      <a:pt x="209" y="85"/>
                    </a:cubicBezTo>
                    <a:cubicBezTo>
                      <a:pt x="200" y="84"/>
                      <a:pt x="190" y="83"/>
                      <a:pt x="181" y="8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2" name="Freeform 508"/>
              <p:cNvSpPr/>
              <p:nvPr/>
            </p:nvSpPr>
            <p:spPr bwMode="auto">
              <a:xfrm>
                <a:off x="4009" y="-1252"/>
                <a:ext cx="105" cy="115"/>
              </a:xfrm>
              <a:custGeom>
                <a:avLst/>
                <a:gdLst>
                  <a:gd name="T0" fmla="*/ 50 w 52"/>
                  <a:gd name="T1" fmla="*/ 13 h 57"/>
                  <a:gd name="T2" fmla="*/ 20 w 52"/>
                  <a:gd name="T3" fmla="*/ 4 h 57"/>
                  <a:gd name="T4" fmla="*/ 4 w 52"/>
                  <a:gd name="T5" fmla="*/ 21 h 57"/>
                  <a:gd name="T6" fmla="*/ 29 w 52"/>
                  <a:gd name="T7" fmla="*/ 51 h 57"/>
                  <a:gd name="T8" fmla="*/ 46 w 52"/>
                  <a:gd name="T9" fmla="*/ 37 h 57"/>
                  <a:gd name="T10" fmla="*/ 39 w 52"/>
                  <a:gd name="T11" fmla="*/ 29 h 57"/>
                  <a:gd name="T12" fmla="*/ 31 w 52"/>
                  <a:gd name="T13" fmla="*/ 35 h 57"/>
                  <a:gd name="T14" fmla="*/ 26 w 52"/>
                  <a:gd name="T15" fmla="*/ 39 h 57"/>
                  <a:gd name="T16" fmla="*/ 26 w 52"/>
                  <a:gd name="T17" fmla="*/ 39 h 57"/>
                  <a:gd name="T18" fmla="*/ 25 w 52"/>
                  <a:gd name="T19" fmla="*/ 39 h 57"/>
                  <a:gd name="T20" fmla="*/ 23 w 52"/>
                  <a:gd name="T21" fmla="*/ 39 h 57"/>
                  <a:gd name="T22" fmla="*/ 22 w 52"/>
                  <a:gd name="T23" fmla="*/ 39 h 57"/>
                  <a:gd name="T24" fmla="*/ 20 w 52"/>
                  <a:gd name="T25" fmla="*/ 39 h 57"/>
                  <a:gd name="T26" fmla="*/ 20 w 52"/>
                  <a:gd name="T27" fmla="*/ 39 h 57"/>
                  <a:gd name="T28" fmla="*/ 19 w 52"/>
                  <a:gd name="T29" fmla="*/ 39 h 57"/>
                  <a:gd name="T30" fmla="*/ 19 w 52"/>
                  <a:gd name="T31" fmla="*/ 38 h 57"/>
                  <a:gd name="T32" fmla="*/ 18 w 52"/>
                  <a:gd name="T33" fmla="*/ 37 h 57"/>
                  <a:gd name="T34" fmla="*/ 17 w 52"/>
                  <a:gd name="T35" fmla="*/ 36 h 57"/>
                  <a:gd name="T36" fmla="*/ 17 w 52"/>
                  <a:gd name="T37" fmla="*/ 35 h 57"/>
                  <a:gd name="T38" fmla="*/ 17 w 52"/>
                  <a:gd name="T39" fmla="*/ 35 h 57"/>
                  <a:gd name="T40" fmla="*/ 16 w 52"/>
                  <a:gd name="T41" fmla="*/ 32 h 57"/>
                  <a:gd name="T42" fmla="*/ 16 w 52"/>
                  <a:gd name="T43" fmla="*/ 31 h 57"/>
                  <a:gd name="T44" fmla="*/ 16 w 52"/>
                  <a:gd name="T45" fmla="*/ 29 h 57"/>
                  <a:gd name="T46" fmla="*/ 16 w 52"/>
                  <a:gd name="T47" fmla="*/ 26 h 57"/>
                  <a:gd name="T48" fmla="*/ 16 w 52"/>
                  <a:gd name="T49" fmla="*/ 25 h 57"/>
                  <a:gd name="T50" fmla="*/ 17 w 52"/>
                  <a:gd name="T51" fmla="*/ 21 h 57"/>
                  <a:gd name="T52" fmla="*/ 18 w 52"/>
                  <a:gd name="T53" fmla="*/ 19 h 57"/>
                  <a:gd name="T54" fmla="*/ 19 w 52"/>
                  <a:gd name="T55" fmla="*/ 18 h 57"/>
                  <a:gd name="T56" fmla="*/ 20 w 52"/>
                  <a:gd name="T57" fmla="*/ 16 h 57"/>
                  <a:gd name="T58" fmla="*/ 20 w 52"/>
                  <a:gd name="T59" fmla="*/ 16 h 57"/>
                  <a:gd name="T60" fmla="*/ 21 w 52"/>
                  <a:gd name="T61" fmla="*/ 15 h 57"/>
                  <a:gd name="T62" fmla="*/ 31 w 52"/>
                  <a:gd name="T63" fmla="*/ 13 h 57"/>
                  <a:gd name="T64" fmla="*/ 48 w 52"/>
                  <a:gd name="T65" fmla="*/ 17 h 57"/>
                  <a:gd name="T66" fmla="*/ 50 w 52"/>
                  <a:gd name="T67" fmla="*/ 13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57">
                    <a:moveTo>
                      <a:pt x="50" y="13"/>
                    </a:moveTo>
                    <a:cubicBezTo>
                      <a:pt x="42" y="6"/>
                      <a:pt x="31" y="0"/>
                      <a:pt x="20" y="4"/>
                    </a:cubicBezTo>
                    <a:cubicBezTo>
                      <a:pt x="12" y="6"/>
                      <a:pt x="6" y="13"/>
                      <a:pt x="4" y="21"/>
                    </a:cubicBezTo>
                    <a:cubicBezTo>
                      <a:pt x="0" y="37"/>
                      <a:pt x="10" y="57"/>
                      <a:pt x="29" y="51"/>
                    </a:cubicBezTo>
                    <a:cubicBezTo>
                      <a:pt x="36" y="48"/>
                      <a:pt x="42" y="43"/>
                      <a:pt x="46" y="37"/>
                    </a:cubicBezTo>
                    <a:cubicBezTo>
                      <a:pt x="48" y="32"/>
                      <a:pt x="43" y="26"/>
                      <a:pt x="39" y="29"/>
                    </a:cubicBezTo>
                    <a:cubicBezTo>
                      <a:pt x="36" y="31"/>
                      <a:pt x="34" y="33"/>
                      <a:pt x="31" y="35"/>
                    </a:cubicBezTo>
                    <a:cubicBezTo>
                      <a:pt x="30" y="36"/>
                      <a:pt x="28" y="37"/>
                      <a:pt x="26" y="39"/>
                    </a:cubicBezTo>
                    <a:cubicBezTo>
                      <a:pt x="26" y="39"/>
                      <a:pt x="26" y="39"/>
                      <a:pt x="26" y="39"/>
                    </a:cubicBezTo>
                    <a:cubicBezTo>
                      <a:pt x="25" y="39"/>
                      <a:pt x="25" y="39"/>
                      <a:pt x="25" y="39"/>
                    </a:cubicBezTo>
                    <a:cubicBezTo>
                      <a:pt x="24" y="39"/>
                      <a:pt x="23" y="39"/>
                      <a:pt x="23" y="39"/>
                    </a:cubicBezTo>
                    <a:cubicBezTo>
                      <a:pt x="23" y="39"/>
                      <a:pt x="22" y="39"/>
                      <a:pt x="22" y="39"/>
                    </a:cubicBezTo>
                    <a:cubicBezTo>
                      <a:pt x="22" y="39"/>
                      <a:pt x="21" y="39"/>
                      <a:pt x="20" y="39"/>
                    </a:cubicBezTo>
                    <a:cubicBezTo>
                      <a:pt x="20" y="39"/>
                      <a:pt x="20" y="39"/>
                      <a:pt x="20" y="39"/>
                    </a:cubicBezTo>
                    <a:cubicBezTo>
                      <a:pt x="19" y="39"/>
                      <a:pt x="19" y="39"/>
                      <a:pt x="19" y="39"/>
                    </a:cubicBezTo>
                    <a:cubicBezTo>
                      <a:pt x="19" y="38"/>
                      <a:pt x="19" y="38"/>
                      <a:pt x="19" y="38"/>
                    </a:cubicBezTo>
                    <a:cubicBezTo>
                      <a:pt x="19" y="38"/>
                      <a:pt x="18" y="38"/>
                      <a:pt x="18" y="37"/>
                    </a:cubicBezTo>
                    <a:cubicBezTo>
                      <a:pt x="18" y="37"/>
                      <a:pt x="17" y="36"/>
                      <a:pt x="17" y="36"/>
                    </a:cubicBezTo>
                    <a:cubicBezTo>
                      <a:pt x="17" y="35"/>
                      <a:pt x="17" y="35"/>
                      <a:pt x="17" y="35"/>
                    </a:cubicBezTo>
                    <a:cubicBezTo>
                      <a:pt x="17" y="35"/>
                      <a:pt x="17" y="35"/>
                      <a:pt x="17" y="35"/>
                    </a:cubicBezTo>
                    <a:cubicBezTo>
                      <a:pt x="16" y="34"/>
                      <a:pt x="16" y="33"/>
                      <a:pt x="16" y="32"/>
                    </a:cubicBezTo>
                    <a:cubicBezTo>
                      <a:pt x="16" y="32"/>
                      <a:pt x="16" y="31"/>
                      <a:pt x="16" y="31"/>
                    </a:cubicBezTo>
                    <a:cubicBezTo>
                      <a:pt x="16" y="30"/>
                      <a:pt x="16" y="29"/>
                      <a:pt x="16" y="29"/>
                    </a:cubicBezTo>
                    <a:cubicBezTo>
                      <a:pt x="16" y="28"/>
                      <a:pt x="16" y="27"/>
                      <a:pt x="16" y="26"/>
                    </a:cubicBezTo>
                    <a:cubicBezTo>
                      <a:pt x="16" y="26"/>
                      <a:pt x="16" y="25"/>
                      <a:pt x="16" y="25"/>
                    </a:cubicBezTo>
                    <a:cubicBezTo>
                      <a:pt x="16" y="24"/>
                      <a:pt x="16" y="22"/>
                      <a:pt x="17" y="21"/>
                    </a:cubicBezTo>
                    <a:cubicBezTo>
                      <a:pt x="17" y="20"/>
                      <a:pt x="17" y="19"/>
                      <a:pt x="18" y="19"/>
                    </a:cubicBezTo>
                    <a:cubicBezTo>
                      <a:pt x="18" y="19"/>
                      <a:pt x="18" y="18"/>
                      <a:pt x="19" y="18"/>
                    </a:cubicBezTo>
                    <a:cubicBezTo>
                      <a:pt x="19" y="17"/>
                      <a:pt x="19" y="17"/>
                      <a:pt x="20" y="16"/>
                    </a:cubicBezTo>
                    <a:cubicBezTo>
                      <a:pt x="20" y="16"/>
                      <a:pt x="20" y="16"/>
                      <a:pt x="20" y="16"/>
                    </a:cubicBezTo>
                    <a:cubicBezTo>
                      <a:pt x="20" y="16"/>
                      <a:pt x="21" y="15"/>
                      <a:pt x="21" y="15"/>
                    </a:cubicBezTo>
                    <a:cubicBezTo>
                      <a:pt x="24" y="14"/>
                      <a:pt x="27" y="13"/>
                      <a:pt x="31" y="13"/>
                    </a:cubicBezTo>
                    <a:cubicBezTo>
                      <a:pt x="37" y="13"/>
                      <a:pt x="42" y="15"/>
                      <a:pt x="48" y="17"/>
                    </a:cubicBezTo>
                    <a:cubicBezTo>
                      <a:pt x="50" y="17"/>
                      <a:pt x="52" y="14"/>
                      <a:pt x="50" y="1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3" name="Freeform 509"/>
              <p:cNvSpPr>
                <a:spLocks noEditPoints="1"/>
              </p:cNvSpPr>
              <p:nvPr/>
            </p:nvSpPr>
            <p:spPr bwMode="auto">
              <a:xfrm>
                <a:off x="3715" y="-1034"/>
                <a:ext cx="89" cy="148"/>
              </a:xfrm>
              <a:custGeom>
                <a:avLst/>
                <a:gdLst>
                  <a:gd name="T0" fmla="*/ 39 w 44"/>
                  <a:gd name="T1" fmla="*/ 36 h 73"/>
                  <a:gd name="T2" fmla="*/ 28 w 44"/>
                  <a:gd name="T3" fmla="*/ 4 h 73"/>
                  <a:gd name="T4" fmla="*/ 20 w 44"/>
                  <a:gd name="T5" fmla="*/ 4 h 73"/>
                  <a:gd name="T6" fmla="*/ 1 w 44"/>
                  <a:gd name="T7" fmla="*/ 66 h 73"/>
                  <a:gd name="T8" fmla="*/ 8 w 44"/>
                  <a:gd name="T9" fmla="*/ 69 h 73"/>
                  <a:gd name="T10" fmla="*/ 15 w 44"/>
                  <a:gd name="T11" fmla="*/ 50 h 73"/>
                  <a:gd name="T12" fmla="*/ 29 w 44"/>
                  <a:gd name="T13" fmla="*/ 50 h 73"/>
                  <a:gd name="T14" fmla="*/ 31 w 44"/>
                  <a:gd name="T15" fmla="*/ 49 h 73"/>
                  <a:gd name="T16" fmla="*/ 37 w 44"/>
                  <a:gd name="T17" fmla="*/ 62 h 73"/>
                  <a:gd name="T18" fmla="*/ 42 w 44"/>
                  <a:gd name="T19" fmla="*/ 61 h 73"/>
                  <a:gd name="T20" fmla="*/ 39 w 44"/>
                  <a:gd name="T21" fmla="*/ 36 h 73"/>
                  <a:gd name="T22" fmla="*/ 29 w 44"/>
                  <a:gd name="T23" fmla="*/ 45 h 73"/>
                  <a:gd name="T24" fmla="*/ 16 w 44"/>
                  <a:gd name="T25" fmla="*/ 46 h 73"/>
                  <a:gd name="T26" fmla="*/ 18 w 44"/>
                  <a:gd name="T27" fmla="*/ 40 h 73"/>
                  <a:gd name="T28" fmla="*/ 25 w 44"/>
                  <a:gd name="T29" fmla="*/ 19 h 73"/>
                  <a:gd name="T30" fmla="*/ 29 w 44"/>
                  <a:gd name="T31" fmla="*/ 38 h 73"/>
                  <a:gd name="T32" fmla="*/ 30 w 44"/>
                  <a:gd name="T33" fmla="*/ 45 h 73"/>
                  <a:gd name="T34" fmla="*/ 29 w 44"/>
                  <a:gd name="T35" fmla="*/ 4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73">
                    <a:moveTo>
                      <a:pt x="39" y="36"/>
                    </a:moveTo>
                    <a:cubicBezTo>
                      <a:pt x="37" y="24"/>
                      <a:pt x="33" y="14"/>
                      <a:pt x="28" y="4"/>
                    </a:cubicBezTo>
                    <a:cubicBezTo>
                      <a:pt x="27" y="0"/>
                      <a:pt x="22" y="1"/>
                      <a:pt x="20" y="4"/>
                    </a:cubicBezTo>
                    <a:cubicBezTo>
                      <a:pt x="9" y="22"/>
                      <a:pt x="7" y="46"/>
                      <a:pt x="1" y="66"/>
                    </a:cubicBezTo>
                    <a:cubicBezTo>
                      <a:pt x="0" y="70"/>
                      <a:pt x="6" y="73"/>
                      <a:pt x="8" y="69"/>
                    </a:cubicBezTo>
                    <a:cubicBezTo>
                      <a:pt x="11" y="63"/>
                      <a:pt x="13" y="56"/>
                      <a:pt x="15" y="50"/>
                    </a:cubicBezTo>
                    <a:cubicBezTo>
                      <a:pt x="20" y="50"/>
                      <a:pt x="24" y="50"/>
                      <a:pt x="29" y="50"/>
                    </a:cubicBezTo>
                    <a:cubicBezTo>
                      <a:pt x="30" y="50"/>
                      <a:pt x="31" y="50"/>
                      <a:pt x="31" y="49"/>
                    </a:cubicBezTo>
                    <a:cubicBezTo>
                      <a:pt x="32" y="54"/>
                      <a:pt x="33" y="59"/>
                      <a:pt x="37" y="62"/>
                    </a:cubicBezTo>
                    <a:cubicBezTo>
                      <a:pt x="38" y="64"/>
                      <a:pt x="41" y="63"/>
                      <a:pt x="42" y="61"/>
                    </a:cubicBezTo>
                    <a:cubicBezTo>
                      <a:pt x="44" y="53"/>
                      <a:pt x="40" y="44"/>
                      <a:pt x="39" y="36"/>
                    </a:cubicBezTo>
                    <a:close/>
                    <a:moveTo>
                      <a:pt x="29" y="45"/>
                    </a:moveTo>
                    <a:cubicBezTo>
                      <a:pt x="25" y="45"/>
                      <a:pt x="21" y="45"/>
                      <a:pt x="16" y="46"/>
                    </a:cubicBezTo>
                    <a:cubicBezTo>
                      <a:pt x="17" y="44"/>
                      <a:pt x="17" y="42"/>
                      <a:pt x="18" y="40"/>
                    </a:cubicBezTo>
                    <a:cubicBezTo>
                      <a:pt x="20" y="33"/>
                      <a:pt x="22" y="26"/>
                      <a:pt x="25" y="19"/>
                    </a:cubicBezTo>
                    <a:cubicBezTo>
                      <a:pt x="27" y="25"/>
                      <a:pt x="28" y="32"/>
                      <a:pt x="29" y="38"/>
                    </a:cubicBezTo>
                    <a:cubicBezTo>
                      <a:pt x="30" y="41"/>
                      <a:pt x="30" y="43"/>
                      <a:pt x="30" y="45"/>
                    </a:cubicBezTo>
                    <a:cubicBezTo>
                      <a:pt x="30" y="45"/>
                      <a:pt x="30" y="45"/>
                      <a:pt x="29"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4" name="Freeform 510"/>
              <p:cNvSpPr>
                <a:spLocks noEditPoints="1"/>
              </p:cNvSpPr>
              <p:nvPr/>
            </p:nvSpPr>
            <p:spPr bwMode="auto">
              <a:xfrm>
                <a:off x="4292" y="-999"/>
                <a:ext cx="92" cy="141"/>
              </a:xfrm>
              <a:custGeom>
                <a:avLst/>
                <a:gdLst>
                  <a:gd name="T0" fmla="*/ 44 w 46"/>
                  <a:gd name="T1" fmla="*/ 42 h 70"/>
                  <a:gd name="T2" fmla="*/ 13 w 46"/>
                  <a:gd name="T3" fmla="*/ 24 h 70"/>
                  <a:gd name="T4" fmla="*/ 10 w 46"/>
                  <a:gd name="T5" fmla="*/ 6 h 70"/>
                  <a:gd name="T6" fmla="*/ 1 w 46"/>
                  <a:gd name="T7" fmla="*/ 6 h 70"/>
                  <a:gd name="T8" fmla="*/ 7 w 46"/>
                  <a:gd name="T9" fmla="*/ 62 h 70"/>
                  <a:gd name="T10" fmla="*/ 11 w 46"/>
                  <a:gd name="T11" fmla="*/ 66 h 70"/>
                  <a:gd name="T12" fmla="*/ 44 w 46"/>
                  <a:gd name="T13" fmla="*/ 42 h 70"/>
                  <a:gd name="T14" fmla="*/ 19 w 46"/>
                  <a:gd name="T15" fmla="*/ 54 h 70"/>
                  <a:gd name="T16" fmla="*/ 15 w 46"/>
                  <a:gd name="T17" fmla="*/ 35 h 70"/>
                  <a:gd name="T18" fmla="*/ 33 w 46"/>
                  <a:gd name="T19" fmla="*/ 42 h 70"/>
                  <a:gd name="T20" fmla="*/ 19 w 46"/>
                  <a:gd name="T21" fmla="*/ 5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70">
                    <a:moveTo>
                      <a:pt x="44" y="42"/>
                    </a:moveTo>
                    <a:cubicBezTo>
                      <a:pt x="42" y="27"/>
                      <a:pt x="26" y="19"/>
                      <a:pt x="13" y="24"/>
                    </a:cubicBezTo>
                    <a:cubicBezTo>
                      <a:pt x="12" y="18"/>
                      <a:pt x="11" y="12"/>
                      <a:pt x="10" y="6"/>
                    </a:cubicBezTo>
                    <a:cubicBezTo>
                      <a:pt x="10" y="0"/>
                      <a:pt x="2" y="0"/>
                      <a:pt x="1" y="6"/>
                    </a:cubicBezTo>
                    <a:cubicBezTo>
                      <a:pt x="0" y="25"/>
                      <a:pt x="4" y="43"/>
                      <a:pt x="7" y="62"/>
                    </a:cubicBezTo>
                    <a:cubicBezTo>
                      <a:pt x="7" y="64"/>
                      <a:pt x="10" y="66"/>
                      <a:pt x="11" y="66"/>
                    </a:cubicBezTo>
                    <a:cubicBezTo>
                      <a:pt x="28" y="70"/>
                      <a:pt x="46" y="61"/>
                      <a:pt x="44" y="42"/>
                    </a:cubicBezTo>
                    <a:close/>
                    <a:moveTo>
                      <a:pt x="19" y="54"/>
                    </a:moveTo>
                    <a:cubicBezTo>
                      <a:pt x="18" y="48"/>
                      <a:pt x="16" y="41"/>
                      <a:pt x="15" y="35"/>
                    </a:cubicBezTo>
                    <a:cubicBezTo>
                      <a:pt x="23" y="34"/>
                      <a:pt x="32" y="32"/>
                      <a:pt x="33" y="42"/>
                    </a:cubicBezTo>
                    <a:cubicBezTo>
                      <a:pt x="33" y="51"/>
                      <a:pt x="26" y="55"/>
                      <a:pt x="19" y="5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5" name="Freeform 511"/>
              <p:cNvSpPr>
                <a:spLocks noEditPoints="1"/>
              </p:cNvSpPr>
              <p:nvPr/>
            </p:nvSpPr>
            <p:spPr bwMode="auto">
              <a:xfrm>
                <a:off x="2946" y="3242"/>
                <a:ext cx="595" cy="491"/>
              </a:xfrm>
              <a:custGeom>
                <a:avLst/>
                <a:gdLst>
                  <a:gd name="T0" fmla="*/ 274 w 295"/>
                  <a:gd name="T1" fmla="*/ 139 h 243"/>
                  <a:gd name="T2" fmla="*/ 13 w 295"/>
                  <a:gd name="T3" fmla="*/ 209 h 243"/>
                  <a:gd name="T4" fmla="*/ 18 w 295"/>
                  <a:gd name="T5" fmla="*/ 212 h 243"/>
                  <a:gd name="T6" fmla="*/ 99 w 295"/>
                  <a:gd name="T7" fmla="*/ 224 h 243"/>
                  <a:gd name="T8" fmla="*/ 272 w 295"/>
                  <a:gd name="T9" fmla="*/ 144 h 243"/>
                  <a:gd name="T10" fmla="*/ 81 w 295"/>
                  <a:gd name="T11" fmla="*/ 44 h 243"/>
                  <a:gd name="T12" fmla="*/ 260 w 295"/>
                  <a:gd name="T13" fmla="*/ 140 h 243"/>
                  <a:gd name="T14" fmla="*/ 254 w 295"/>
                  <a:gd name="T15" fmla="*/ 142 h 243"/>
                  <a:gd name="T16" fmla="*/ 245 w 295"/>
                  <a:gd name="T17" fmla="*/ 134 h 243"/>
                  <a:gd name="T18" fmla="*/ 209 w 295"/>
                  <a:gd name="T19" fmla="*/ 160 h 243"/>
                  <a:gd name="T20" fmla="*/ 208 w 295"/>
                  <a:gd name="T21" fmla="*/ 136 h 243"/>
                  <a:gd name="T22" fmla="*/ 220 w 295"/>
                  <a:gd name="T23" fmla="*/ 123 h 243"/>
                  <a:gd name="T24" fmla="*/ 100 w 295"/>
                  <a:gd name="T25" fmla="*/ 66 h 243"/>
                  <a:gd name="T26" fmla="*/ 51 w 295"/>
                  <a:gd name="T27" fmla="*/ 159 h 243"/>
                  <a:gd name="T28" fmla="*/ 57 w 295"/>
                  <a:gd name="T29" fmla="*/ 153 h 243"/>
                  <a:gd name="T30" fmla="*/ 147 w 295"/>
                  <a:gd name="T31" fmla="*/ 75 h 243"/>
                  <a:gd name="T32" fmla="*/ 207 w 295"/>
                  <a:gd name="T33" fmla="*/ 124 h 243"/>
                  <a:gd name="T34" fmla="*/ 41 w 295"/>
                  <a:gd name="T35" fmla="*/ 172 h 243"/>
                  <a:gd name="T36" fmla="*/ 204 w 295"/>
                  <a:gd name="T37" fmla="*/ 139 h 243"/>
                  <a:gd name="T38" fmla="*/ 200 w 295"/>
                  <a:gd name="T39" fmla="*/ 157 h 243"/>
                  <a:gd name="T40" fmla="*/ 159 w 295"/>
                  <a:gd name="T41" fmla="*/ 174 h 243"/>
                  <a:gd name="T42" fmla="*/ 154 w 295"/>
                  <a:gd name="T43" fmla="*/ 166 h 243"/>
                  <a:gd name="T44" fmla="*/ 132 w 295"/>
                  <a:gd name="T45" fmla="*/ 181 h 243"/>
                  <a:gd name="T46" fmla="*/ 127 w 295"/>
                  <a:gd name="T47" fmla="*/ 171 h 243"/>
                  <a:gd name="T48" fmla="*/ 101 w 295"/>
                  <a:gd name="T49" fmla="*/ 187 h 243"/>
                  <a:gd name="T50" fmla="*/ 102 w 295"/>
                  <a:gd name="T51" fmla="*/ 174 h 243"/>
                  <a:gd name="T52" fmla="*/ 78 w 295"/>
                  <a:gd name="T53" fmla="*/ 192 h 243"/>
                  <a:gd name="T54" fmla="*/ 74 w 295"/>
                  <a:gd name="T55" fmla="*/ 183 h 243"/>
                  <a:gd name="T56" fmla="*/ 29 w 295"/>
                  <a:gd name="T57" fmla="*/ 202 h 243"/>
                  <a:gd name="T58" fmla="*/ 22 w 295"/>
                  <a:gd name="T59" fmla="*/ 190 h 243"/>
                  <a:gd name="T60" fmla="*/ 18 w 295"/>
                  <a:gd name="T61" fmla="*/ 205 h 243"/>
                  <a:gd name="T62" fmla="*/ 23 w 295"/>
                  <a:gd name="T63" fmla="*/ 211 h 243"/>
                  <a:gd name="T64" fmla="*/ 172 w 295"/>
                  <a:gd name="T65" fmla="*/ 195 h 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5" h="243">
                    <a:moveTo>
                      <a:pt x="272" y="144"/>
                    </a:moveTo>
                    <a:cubicBezTo>
                      <a:pt x="274" y="143"/>
                      <a:pt x="275" y="141"/>
                      <a:pt x="274" y="139"/>
                    </a:cubicBezTo>
                    <a:cubicBezTo>
                      <a:pt x="255" y="55"/>
                      <a:pt x="175" y="6"/>
                      <a:pt x="92" y="28"/>
                    </a:cubicBezTo>
                    <a:cubicBezTo>
                      <a:pt x="17" y="48"/>
                      <a:pt x="0" y="144"/>
                      <a:pt x="13" y="209"/>
                    </a:cubicBezTo>
                    <a:cubicBezTo>
                      <a:pt x="13" y="211"/>
                      <a:pt x="15" y="211"/>
                      <a:pt x="16" y="211"/>
                    </a:cubicBezTo>
                    <a:cubicBezTo>
                      <a:pt x="17" y="211"/>
                      <a:pt x="17" y="212"/>
                      <a:pt x="18" y="212"/>
                    </a:cubicBezTo>
                    <a:cubicBezTo>
                      <a:pt x="17" y="213"/>
                      <a:pt x="17" y="214"/>
                      <a:pt x="18" y="215"/>
                    </a:cubicBezTo>
                    <a:cubicBezTo>
                      <a:pt x="40" y="237"/>
                      <a:pt x="72" y="231"/>
                      <a:pt x="99" y="224"/>
                    </a:cubicBezTo>
                    <a:cubicBezTo>
                      <a:pt x="130" y="217"/>
                      <a:pt x="160" y="207"/>
                      <a:pt x="191" y="201"/>
                    </a:cubicBezTo>
                    <a:cubicBezTo>
                      <a:pt x="213" y="197"/>
                      <a:pt x="295" y="180"/>
                      <a:pt x="272" y="144"/>
                    </a:cubicBezTo>
                    <a:close/>
                    <a:moveTo>
                      <a:pt x="18" y="205"/>
                    </a:moveTo>
                    <a:cubicBezTo>
                      <a:pt x="15" y="144"/>
                      <a:pt x="23" y="76"/>
                      <a:pt x="81" y="44"/>
                    </a:cubicBezTo>
                    <a:cubicBezTo>
                      <a:pt x="159" y="0"/>
                      <a:pt x="237" y="65"/>
                      <a:pt x="262" y="137"/>
                    </a:cubicBezTo>
                    <a:cubicBezTo>
                      <a:pt x="261" y="138"/>
                      <a:pt x="260" y="139"/>
                      <a:pt x="260" y="140"/>
                    </a:cubicBezTo>
                    <a:cubicBezTo>
                      <a:pt x="259" y="140"/>
                      <a:pt x="259" y="140"/>
                      <a:pt x="259" y="140"/>
                    </a:cubicBezTo>
                    <a:cubicBezTo>
                      <a:pt x="257" y="141"/>
                      <a:pt x="255" y="142"/>
                      <a:pt x="254" y="142"/>
                    </a:cubicBezTo>
                    <a:cubicBezTo>
                      <a:pt x="254" y="139"/>
                      <a:pt x="255" y="137"/>
                      <a:pt x="254" y="134"/>
                    </a:cubicBezTo>
                    <a:cubicBezTo>
                      <a:pt x="252" y="130"/>
                      <a:pt x="246" y="130"/>
                      <a:pt x="245" y="134"/>
                    </a:cubicBezTo>
                    <a:cubicBezTo>
                      <a:pt x="243" y="138"/>
                      <a:pt x="244" y="142"/>
                      <a:pt x="245" y="146"/>
                    </a:cubicBezTo>
                    <a:cubicBezTo>
                      <a:pt x="233" y="151"/>
                      <a:pt x="221" y="156"/>
                      <a:pt x="209" y="160"/>
                    </a:cubicBezTo>
                    <a:cubicBezTo>
                      <a:pt x="214" y="153"/>
                      <a:pt x="218" y="142"/>
                      <a:pt x="210" y="137"/>
                    </a:cubicBezTo>
                    <a:cubicBezTo>
                      <a:pt x="209" y="136"/>
                      <a:pt x="209" y="136"/>
                      <a:pt x="208" y="136"/>
                    </a:cubicBezTo>
                    <a:cubicBezTo>
                      <a:pt x="213" y="135"/>
                      <a:pt x="217" y="134"/>
                      <a:pt x="221" y="133"/>
                    </a:cubicBezTo>
                    <a:cubicBezTo>
                      <a:pt x="226" y="131"/>
                      <a:pt x="226" y="123"/>
                      <a:pt x="220" y="123"/>
                    </a:cubicBezTo>
                    <a:cubicBezTo>
                      <a:pt x="220" y="123"/>
                      <a:pt x="220" y="123"/>
                      <a:pt x="220" y="123"/>
                    </a:cubicBezTo>
                    <a:cubicBezTo>
                      <a:pt x="196" y="75"/>
                      <a:pt x="152" y="51"/>
                      <a:pt x="100" y="66"/>
                    </a:cubicBezTo>
                    <a:cubicBezTo>
                      <a:pt x="64" y="76"/>
                      <a:pt x="27" y="125"/>
                      <a:pt x="44" y="162"/>
                    </a:cubicBezTo>
                    <a:cubicBezTo>
                      <a:pt x="46" y="166"/>
                      <a:pt x="52" y="163"/>
                      <a:pt x="51" y="159"/>
                    </a:cubicBezTo>
                    <a:cubicBezTo>
                      <a:pt x="45" y="126"/>
                      <a:pt x="68" y="94"/>
                      <a:pt x="97" y="80"/>
                    </a:cubicBezTo>
                    <a:cubicBezTo>
                      <a:pt x="71" y="97"/>
                      <a:pt x="51" y="125"/>
                      <a:pt x="57" y="153"/>
                    </a:cubicBezTo>
                    <a:cubicBezTo>
                      <a:pt x="57" y="156"/>
                      <a:pt x="62" y="155"/>
                      <a:pt x="62" y="152"/>
                    </a:cubicBezTo>
                    <a:cubicBezTo>
                      <a:pt x="64" y="109"/>
                      <a:pt x="107" y="79"/>
                      <a:pt x="147" y="75"/>
                    </a:cubicBezTo>
                    <a:cubicBezTo>
                      <a:pt x="147" y="75"/>
                      <a:pt x="148" y="75"/>
                      <a:pt x="148" y="74"/>
                    </a:cubicBezTo>
                    <a:cubicBezTo>
                      <a:pt x="173" y="81"/>
                      <a:pt x="193" y="101"/>
                      <a:pt x="207" y="124"/>
                    </a:cubicBezTo>
                    <a:cubicBezTo>
                      <a:pt x="151" y="129"/>
                      <a:pt x="93" y="152"/>
                      <a:pt x="39" y="166"/>
                    </a:cubicBezTo>
                    <a:cubicBezTo>
                      <a:pt x="35" y="167"/>
                      <a:pt x="37" y="173"/>
                      <a:pt x="41" y="172"/>
                    </a:cubicBezTo>
                    <a:cubicBezTo>
                      <a:pt x="96" y="163"/>
                      <a:pt x="152" y="152"/>
                      <a:pt x="206" y="137"/>
                    </a:cubicBezTo>
                    <a:cubicBezTo>
                      <a:pt x="205" y="138"/>
                      <a:pt x="204" y="138"/>
                      <a:pt x="204" y="139"/>
                    </a:cubicBezTo>
                    <a:cubicBezTo>
                      <a:pt x="203" y="142"/>
                      <a:pt x="204" y="145"/>
                      <a:pt x="204" y="148"/>
                    </a:cubicBezTo>
                    <a:cubicBezTo>
                      <a:pt x="203" y="151"/>
                      <a:pt x="202" y="154"/>
                      <a:pt x="200" y="157"/>
                    </a:cubicBezTo>
                    <a:cubicBezTo>
                      <a:pt x="198" y="159"/>
                      <a:pt x="199" y="161"/>
                      <a:pt x="200" y="163"/>
                    </a:cubicBezTo>
                    <a:cubicBezTo>
                      <a:pt x="187" y="167"/>
                      <a:pt x="173" y="171"/>
                      <a:pt x="159" y="174"/>
                    </a:cubicBezTo>
                    <a:cubicBezTo>
                      <a:pt x="160" y="172"/>
                      <a:pt x="161" y="169"/>
                      <a:pt x="160" y="166"/>
                    </a:cubicBezTo>
                    <a:cubicBezTo>
                      <a:pt x="159" y="163"/>
                      <a:pt x="155" y="163"/>
                      <a:pt x="154" y="166"/>
                    </a:cubicBezTo>
                    <a:cubicBezTo>
                      <a:pt x="153" y="170"/>
                      <a:pt x="152" y="173"/>
                      <a:pt x="151" y="176"/>
                    </a:cubicBezTo>
                    <a:cubicBezTo>
                      <a:pt x="144" y="178"/>
                      <a:pt x="138" y="179"/>
                      <a:pt x="132" y="181"/>
                    </a:cubicBezTo>
                    <a:cubicBezTo>
                      <a:pt x="133" y="179"/>
                      <a:pt x="134" y="177"/>
                      <a:pt x="134" y="175"/>
                    </a:cubicBezTo>
                    <a:cubicBezTo>
                      <a:pt x="135" y="172"/>
                      <a:pt x="130" y="168"/>
                      <a:pt x="127" y="171"/>
                    </a:cubicBezTo>
                    <a:cubicBezTo>
                      <a:pt x="124" y="175"/>
                      <a:pt x="121" y="179"/>
                      <a:pt x="119" y="184"/>
                    </a:cubicBezTo>
                    <a:cubicBezTo>
                      <a:pt x="113" y="185"/>
                      <a:pt x="107" y="186"/>
                      <a:pt x="101" y="187"/>
                    </a:cubicBezTo>
                    <a:cubicBezTo>
                      <a:pt x="102" y="184"/>
                      <a:pt x="104" y="181"/>
                      <a:pt x="106" y="178"/>
                    </a:cubicBezTo>
                    <a:cubicBezTo>
                      <a:pt x="107" y="176"/>
                      <a:pt x="104" y="173"/>
                      <a:pt x="102" y="174"/>
                    </a:cubicBezTo>
                    <a:cubicBezTo>
                      <a:pt x="97" y="177"/>
                      <a:pt x="96" y="183"/>
                      <a:pt x="96" y="188"/>
                    </a:cubicBezTo>
                    <a:cubicBezTo>
                      <a:pt x="90" y="190"/>
                      <a:pt x="84" y="191"/>
                      <a:pt x="78" y="192"/>
                    </a:cubicBezTo>
                    <a:cubicBezTo>
                      <a:pt x="79" y="189"/>
                      <a:pt x="80" y="186"/>
                      <a:pt x="79" y="183"/>
                    </a:cubicBezTo>
                    <a:cubicBezTo>
                      <a:pt x="78" y="181"/>
                      <a:pt x="75" y="181"/>
                      <a:pt x="74" y="183"/>
                    </a:cubicBezTo>
                    <a:cubicBezTo>
                      <a:pt x="73" y="187"/>
                      <a:pt x="73" y="190"/>
                      <a:pt x="73" y="193"/>
                    </a:cubicBezTo>
                    <a:cubicBezTo>
                      <a:pt x="58" y="196"/>
                      <a:pt x="43" y="199"/>
                      <a:pt x="29" y="202"/>
                    </a:cubicBezTo>
                    <a:cubicBezTo>
                      <a:pt x="29" y="198"/>
                      <a:pt x="30" y="194"/>
                      <a:pt x="28" y="190"/>
                    </a:cubicBezTo>
                    <a:cubicBezTo>
                      <a:pt x="27" y="188"/>
                      <a:pt x="23" y="188"/>
                      <a:pt x="22" y="190"/>
                    </a:cubicBezTo>
                    <a:cubicBezTo>
                      <a:pt x="21" y="194"/>
                      <a:pt x="22" y="199"/>
                      <a:pt x="22" y="204"/>
                    </a:cubicBezTo>
                    <a:cubicBezTo>
                      <a:pt x="21" y="204"/>
                      <a:pt x="20" y="204"/>
                      <a:pt x="18" y="205"/>
                    </a:cubicBezTo>
                    <a:close/>
                    <a:moveTo>
                      <a:pt x="172" y="195"/>
                    </a:moveTo>
                    <a:cubicBezTo>
                      <a:pt x="130" y="203"/>
                      <a:pt x="61" y="243"/>
                      <a:pt x="23" y="211"/>
                    </a:cubicBezTo>
                    <a:cubicBezTo>
                      <a:pt x="104" y="199"/>
                      <a:pt x="191" y="191"/>
                      <a:pt x="264" y="150"/>
                    </a:cubicBezTo>
                    <a:cubicBezTo>
                      <a:pt x="272" y="182"/>
                      <a:pt x="194" y="191"/>
                      <a:pt x="172" y="19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6" name="Freeform 512"/>
              <p:cNvSpPr/>
              <p:nvPr/>
            </p:nvSpPr>
            <p:spPr bwMode="auto">
              <a:xfrm>
                <a:off x="3043" y="3599"/>
                <a:ext cx="20" cy="41"/>
              </a:xfrm>
              <a:custGeom>
                <a:avLst/>
                <a:gdLst>
                  <a:gd name="T0" fmla="*/ 7 w 10"/>
                  <a:gd name="T1" fmla="*/ 3 h 20"/>
                  <a:gd name="T2" fmla="*/ 1 w 10"/>
                  <a:gd name="T3" fmla="*/ 5 h 20"/>
                  <a:gd name="T4" fmla="*/ 4 w 10"/>
                  <a:gd name="T5" fmla="*/ 17 h 20"/>
                  <a:gd name="T6" fmla="*/ 9 w 10"/>
                  <a:gd name="T7" fmla="*/ 17 h 20"/>
                  <a:gd name="T8" fmla="*/ 7 w 10"/>
                  <a:gd name="T9" fmla="*/ 3 h 20"/>
                </a:gdLst>
                <a:ahLst/>
                <a:cxnLst>
                  <a:cxn ang="0">
                    <a:pos x="T0" y="T1"/>
                  </a:cxn>
                  <a:cxn ang="0">
                    <a:pos x="T2" y="T3"/>
                  </a:cxn>
                  <a:cxn ang="0">
                    <a:pos x="T4" y="T5"/>
                  </a:cxn>
                  <a:cxn ang="0">
                    <a:pos x="T6" y="T7"/>
                  </a:cxn>
                  <a:cxn ang="0">
                    <a:pos x="T8" y="T9"/>
                  </a:cxn>
                </a:cxnLst>
                <a:rect l="0" t="0" r="r" b="b"/>
                <a:pathLst>
                  <a:path w="10" h="20">
                    <a:moveTo>
                      <a:pt x="7" y="3"/>
                    </a:moveTo>
                    <a:cubicBezTo>
                      <a:pt x="5" y="0"/>
                      <a:pt x="0" y="2"/>
                      <a:pt x="1" y="5"/>
                    </a:cubicBezTo>
                    <a:cubicBezTo>
                      <a:pt x="2" y="9"/>
                      <a:pt x="3" y="13"/>
                      <a:pt x="4" y="17"/>
                    </a:cubicBezTo>
                    <a:cubicBezTo>
                      <a:pt x="4" y="20"/>
                      <a:pt x="9" y="20"/>
                      <a:pt x="9" y="17"/>
                    </a:cubicBezTo>
                    <a:cubicBezTo>
                      <a:pt x="10" y="12"/>
                      <a:pt x="10" y="7"/>
                      <a:pt x="7"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7" name="Freeform 513"/>
              <p:cNvSpPr/>
              <p:nvPr/>
            </p:nvSpPr>
            <p:spPr bwMode="auto">
              <a:xfrm>
                <a:off x="3291" y="3537"/>
                <a:ext cx="33" cy="50"/>
              </a:xfrm>
              <a:custGeom>
                <a:avLst/>
                <a:gdLst>
                  <a:gd name="T0" fmla="*/ 14 w 16"/>
                  <a:gd name="T1" fmla="*/ 3 h 25"/>
                  <a:gd name="T2" fmla="*/ 9 w 16"/>
                  <a:gd name="T3" fmla="*/ 0 h 25"/>
                  <a:gd name="T4" fmla="*/ 1 w 16"/>
                  <a:gd name="T5" fmla="*/ 19 h 25"/>
                  <a:gd name="T6" fmla="*/ 10 w 16"/>
                  <a:gd name="T7" fmla="*/ 19 h 25"/>
                  <a:gd name="T8" fmla="*/ 14 w 16"/>
                  <a:gd name="T9" fmla="*/ 3 h 25"/>
                </a:gdLst>
                <a:ahLst/>
                <a:cxnLst>
                  <a:cxn ang="0">
                    <a:pos x="T0" y="T1"/>
                  </a:cxn>
                  <a:cxn ang="0">
                    <a:pos x="T2" y="T3"/>
                  </a:cxn>
                  <a:cxn ang="0">
                    <a:pos x="T4" y="T5"/>
                  </a:cxn>
                  <a:cxn ang="0">
                    <a:pos x="T6" y="T7"/>
                  </a:cxn>
                  <a:cxn ang="0">
                    <a:pos x="T8" y="T9"/>
                  </a:cxn>
                </a:cxnLst>
                <a:rect l="0" t="0" r="r" b="b"/>
                <a:pathLst>
                  <a:path w="16" h="25">
                    <a:moveTo>
                      <a:pt x="14" y="3"/>
                    </a:moveTo>
                    <a:cubicBezTo>
                      <a:pt x="13" y="1"/>
                      <a:pt x="11" y="0"/>
                      <a:pt x="9" y="0"/>
                    </a:cubicBezTo>
                    <a:cubicBezTo>
                      <a:pt x="2" y="3"/>
                      <a:pt x="0" y="12"/>
                      <a:pt x="1" y="19"/>
                    </a:cubicBezTo>
                    <a:cubicBezTo>
                      <a:pt x="1" y="25"/>
                      <a:pt x="9" y="24"/>
                      <a:pt x="10" y="19"/>
                    </a:cubicBezTo>
                    <a:cubicBezTo>
                      <a:pt x="10" y="13"/>
                      <a:pt x="16" y="9"/>
                      <a:pt x="1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8" name="Freeform 514"/>
              <p:cNvSpPr/>
              <p:nvPr/>
            </p:nvSpPr>
            <p:spPr bwMode="auto">
              <a:xfrm>
                <a:off x="3388" y="3511"/>
                <a:ext cx="34" cy="40"/>
              </a:xfrm>
              <a:custGeom>
                <a:avLst/>
                <a:gdLst>
                  <a:gd name="T0" fmla="*/ 10 w 17"/>
                  <a:gd name="T1" fmla="*/ 3 h 20"/>
                  <a:gd name="T2" fmla="*/ 7 w 17"/>
                  <a:gd name="T3" fmla="*/ 8 h 20"/>
                  <a:gd name="T4" fmla="*/ 3 w 17"/>
                  <a:gd name="T5" fmla="*/ 15 h 20"/>
                  <a:gd name="T6" fmla="*/ 13 w 17"/>
                  <a:gd name="T7" fmla="*/ 17 h 20"/>
                  <a:gd name="T8" fmla="*/ 17 w 17"/>
                  <a:gd name="T9" fmla="*/ 5 h 20"/>
                  <a:gd name="T10" fmla="*/ 10 w 17"/>
                  <a:gd name="T11" fmla="*/ 3 h 20"/>
                </a:gdLst>
                <a:ahLst/>
                <a:cxnLst>
                  <a:cxn ang="0">
                    <a:pos x="T0" y="T1"/>
                  </a:cxn>
                  <a:cxn ang="0">
                    <a:pos x="T2" y="T3"/>
                  </a:cxn>
                  <a:cxn ang="0">
                    <a:pos x="T4" y="T5"/>
                  </a:cxn>
                  <a:cxn ang="0">
                    <a:pos x="T6" y="T7"/>
                  </a:cxn>
                  <a:cxn ang="0">
                    <a:pos x="T8" y="T9"/>
                  </a:cxn>
                  <a:cxn ang="0">
                    <a:pos x="T10" y="T11"/>
                  </a:cxn>
                </a:cxnLst>
                <a:rect l="0" t="0" r="r" b="b"/>
                <a:pathLst>
                  <a:path w="17" h="20">
                    <a:moveTo>
                      <a:pt x="10" y="3"/>
                    </a:moveTo>
                    <a:cubicBezTo>
                      <a:pt x="9" y="4"/>
                      <a:pt x="8" y="6"/>
                      <a:pt x="7" y="8"/>
                    </a:cubicBezTo>
                    <a:cubicBezTo>
                      <a:pt x="3" y="7"/>
                      <a:pt x="0" y="11"/>
                      <a:pt x="3" y="15"/>
                    </a:cubicBezTo>
                    <a:cubicBezTo>
                      <a:pt x="6" y="18"/>
                      <a:pt x="10" y="20"/>
                      <a:pt x="13" y="17"/>
                    </a:cubicBezTo>
                    <a:cubicBezTo>
                      <a:pt x="17" y="14"/>
                      <a:pt x="17" y="9"/>
                      <a:pt x="17" y="5"/>
                    </a:cubicBezTo>
                    <a:cubicBezTo>
                      <a:pt x="17" y="1"/>
                      <a:pt x="12" y="0"/>
                      <a:pt x="10"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9" name="Freeform 515"/>
              <p:cNvSpPr>
                <a:spLocks noEditPoints="1"/>
              </p:cNvSpPr>
              <p:nvPr/>
            </p:nvSpPr>
            <p:spPr bwMode="auto">
              <a:xfrm>
                <a:off x="3235" y="2551"/>
                <a:ext cx="147" cy="155"/>
              </a:xfrm>
              <a:custGeom>
                <a:avLst/>
                <a:gdLst>
                  <a:gd name="T0" fmla="*/ 60 w 73"/>
                  <a:gd name="T1" fmla="*/ 14 h 77"/>
                  <a:gd name="T2" fmla="*/ 11 w 73"/>
                  <a:gd name="T3" fmla="*/ 23 h 77"/>
                  <a:gd name="T4" fmla="*/ 11 w 73"/>
                  <a:gd name="T5" fmla="*/ 63 h 77"/>
                  <a:gd name="T6" fmla="*/ 55 w 73"/>
                  <a:gd name="T7" fmla="*/ 50 h 77"/>
                  <a:gd name="T8" fmla="*/ 59 w 73"/>
                  <a:gd name="T9" fmla="*/ 68 h 77"/>
                  <a:gd name="T10" fmla="*/ 62 w 73"/>
                  <a:gd name="T11" fmla="*/ 67 h 77"/>
                  <a:gd name="T12" fmla="*/ 60 w 73"/>
                  <a:gd name="T13" fmla="*/ 14 h 77"/>
                  <a:gd name="T14" fmla="*/ 51 w 73"/>
                  <a:gd name="T15" fmla="*/ 42 h 77"/>
                  <a:gd name="T16" fmla="*/ 17 w 73"/>
                  <a:gd name="T17" fmla="*/ 55 h 77"/>
                  <a:gd name="T18" fmla="*/ 22 w 73"/>
                  <a:gd name="T19" fmla="*/ 27 h 77"/>
                  <a:gd name="T20" fmla="*/ 55 w 73"/>
                  <a:gd name="T21" fmla="*/ 28 h 77"/>
                  <a:gd name="T22" fmla="*/ 56 w 73"/>
                  <a:gd name="T23" fmla="*/ 42 h 77"/>
                  <a:gd name="T24" fmla="*/ 51 w 73"/>
                  <a:gd name="T25" fmla="*/ 42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 h="77">
                    <a:moveTo>
                      <a:pt x="60" y="14"/>
                    </a:moveTo>
                    <a:cubicBezTo>
                      <a:pt x="48" y="0"/>
                      <a:pt x="21" y="10"/>
                      <a:pt x="11" y="23"/>
                    </a:cubicBezTo>
                    <a:cubicBezTo>
                      <a:pt x="3" y="34"/>
                      <a:pt x="0" y="52"/>
                      <a:pt x="11" y="63"/>
                    </a:cubicBezTo>
                    <a:cubicBezTo>
                      <a:pt x="24" y="77"/>
                      <a:pt x="46" y="62"/>
                      <a:pt x="55" y="50"/>
                    </a:cubicBezTo>
                    <a:cubicBezTo>
                      <a:pt x="56" y="56"/>
                      <a:pt x="57" y="61"/>
                      <a:pt x="59" y="68"/>
                    </a:cubicBezTo>
                    <a:cubicBezTo>
                      <a:pt x="60" y="69"/>
                      <a:pt x="62" y="69"/>
                      <a:pt x="62" y="67"/>
                    </a:cubicBezTo>
                    <a:cubicBezTo>
                      <a:pt x="61" y="51"/>
                      <a:pt x="73" y="28"/>
                      <a:pt x="60" y="14"/>
                    </a:cubicBezTo>
                    <a:close/>
                    <a:moveTo>
                      <a:pt x="51" y="42"/>
                    </a:moveTo>
                    <a:cubicBezTo>
                      <a:pt x="43" y="47"/>
                      <a:pt x="28" y="66"/>
                      <a:pt x="17" y="55"/>
                    </a:cubicBezTo>
                    <a:cubicBezTo>
                      <a:pt x="10" y="47"/>
                      <a:pt x="16" y="33"/>
                      <a:pt x="22" y="27"/>
                    </a:cubicBezTo>
                    <a:cubicBezTo>
                      <a:pt x="30" y="18"/>
                      <a:pt x="51" y="13"/>
                      <a:pt x="55" y="28"/>
                    </a:cubicBezTo>
                    <a:cubicBezTo>
                      <a:pt x="56" y="32"/>
                      <a:pt x="56" y="37"/>
                      <a:pt x="56" y="42"/>
                    </a:cubicBezTo>
                    <a:cubicBezTo>
                      <a:pt x="54" y="41"/>
                      <a:pt x="53" y="41"/>
                      <a:pt x="5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0" name="Freeform 516"/>
              <p:cNvSpPr/>
              <p:nvPr/>
            </p:nvSpPr>
            <p:spPr bwMode="auto">
              <a:xfrm>
                <a:off x="3356" y="2508"/>
                <a:ext cx="72" cy="81"/>
              </a:xfrm>
              <a:custGeom>
                <a:avLst/>
                <a:gdLst>
                  <a:gd name="T0" fmla="*/ 29 w 36"/>
                  <a:gd name="T1" fmla="*/ 26 h 40"/>
                  <a:gd name="T2" fmla="*/ 34 w 36"/>
                  <a:gd name="T3" fmla="*/ 11 h 40"/>
                  <a:gd name="T4" fmla="*/ 25 w 36"/>
                  <a:gd name="T5" fmla="*/ 2 h 40"/>
                  <a:gd name="T6" fmla="*/ 4 w 36"/>
                  <a:gd name="T7" fmla="*/ 8 h 40"/>
                  <a:gd name="T8" fmla="*/ 7 w 36"/>
                  <a:gd name="T9" fmla="*/ 13 h 40"/>
                  <a:gd name="T10" fmla="*/ 22 w 36"/>
                  <a:gd name="T11" fmla="*/ 10 h 40"/>
                  <a:gd name="T12" fmla="*/ 25 w 36"/>
                  <a:gd name="T13" fmla="*/ 13 h 40"/>
                  <a:gd name="T14" fmla="*/ 8 w 36"/>
                  <a:gd name="T15" fmla="*/ 23 h 40"/>
                  <a:gd name="T16" fmla="*/ 7 w 36"/>
                  <a:gd name="T17" fmla="*/ 36 h 40"/>
                  <a:gd name="T18" fmla="*/ 21 w 36"/>
                  <a:gd name="T19" fmla="*/ 39 h 40"/>
                  <a:gd name="T20" fmla="*/ 34 w 36"/>
                  <a:gd name="T21" fmla="*/ 35 h 40"/>
                  <a:gd name="T22" fmla="*/ 29 w 36"/>
                  <a:gd name="T2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6" h="40">
                    <a:moveTo>
                      <a:pt x="29" y="26"/>
                    </a:moveTo>
                    <a:cubicBezTo>
                      <a:pt x="33" y="22"/>
                      <a:pt x="35" y="17"/>
                      <a:pt x="34" y="11"/>
                    </a:cubicBezTo>
                    <a:cubicBezTo>
                      <a:pt x="33" y="6"/>
                      <a:pt x="29" y="3"/>
                      <a:pt x="25" y="2"/>
                    </a:cubicBezTo>
                    <a:cubicBezTo>
                      <a:pt x="17" y="0"/>
                      <a:pt x="10" y="4"/>
                      <a:pt x="4" y="8"/>
                    </a:cubicBezTo>
                    <a:cubicBezTo>
                      <a:pt x="0" y="10"/>
                      <a:pt x="3" y="15"/>
                      <a:pt x="7" y="13"/>
                    </a:cubicBezTo>
                    <a:cubicBezTo>
                      <a:pt x="11" y="11"/>
                      <a:pt x="17" y="9"/>
                      <a:pt x="22" y="10"/>
                    </a:cubicBezTo>
                    <a:cubicBezTo>
                      <a:pt x="24" y="10"/>
                      <a:pt x="25" y="11"/>
                      <a:pt x="25" y="13"/>
                    </a:cubicBezTo>
                    <a:cubicBezTo>
                      <a:pt x="25" y="19"/>
                      <a:pt x="14" y="23"/>
                      <a:pt x="8" y="23"/>
                    </a:cubicBezTo>
                    <a:cubicBezTo>
                      <a:pt x="3" y="24"/>
                      <a:pt x="2" y="34"/>
                      <a:pt x="7" y="36"/>
                    </a:cubicBezTo>
                    <a:cubicBezTo>
                      <a:pt x="11" y="38"/>
                      <a:pt x="16" y="39"/>
                      <a:pt x="21" y="39"/>
                    </a:cubicBezTo>
                    <a:cubicBezTo>
                      <a:pt x="26" y="39"/>
                      <a:pt x="31" y="40"/>
                      <a:pt x="34" y="35"/>
                    </a:cubicBezTo>
                    <a:cubicBezTo>
                      <a:pt x="36" y="31"/>
                      <a:pt x="33" y="28"/>
                      <a:pt x="29"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1" name="Freeform 517"/>
              <p:cNvSpPr/>
              <p:nvPr/>
            </p:nvSpPr>
            <p:spPr bwMode="auto">
              <a:xfrm>
                <a:off x="3418" y="2579"/>
                <a:ext cx="89" cy="89"/>
              </a:xfrm>
              <a:custGeom>
                <a:avLst/>
                <a:gdLst>
                  <a:gd name="T0" fmla="*/ 39 w 44"/>
                  <a:gd name="T1" fmla="*/ 14 h 44"/>
                  <a:gd name="T2" fmla="*/ 30 w 44"/>
                  <a:gd name="T3" fmla="*/ 14 h 44"/>
                  <a:gd name="T4" fmla="*/ 29 w 44"/>
                  <a:gd name="T5" fmla="*/ 4 h 44"/>
                  <a:gd name="T6" fmla="*/ 21 w 44"/>
                  <a:gd name="T7" fmla="*/ 4 h 44"/>
                  <a:gd name="T8" fmla="*/ 20 w 44"/>
                  <a:gd name="T9" fmla="*/ 14 h 44"/>
                  <a:gd name="T10" fmla="*/ 17 w 44"/>
                  <a:gd name="T11" fmla="*/ 14 h 44"/>
                  <a:gd name="T12" fmla="*/ 6 w 44"/>
                  <a:gd name="T13" fmla="*/ 15 h 44"/>
                  <a:gd name="T14" fmla="*/ 2 w 44"/>
                  <a:gd name="T15" fmla="*/ 16 h 44"/>
                  <a:gd name="T16" fmla="*/ 2 w 44"/>
                  <a:gd name="T17" fmla="*/ 17 h 44"/>
                  <a:gd name="T18" fmla="*/ 0 w 44"/>
                  <a:gd name="T19" fmla="*/ 19 h 44"/>
                  <a:gd name="T20" fmla="*/ 2 w 44"/>
                  <a:gd name="T21" fmla="*/ 22 h 44"/>
                  <a:gd name="T22" fmla="*/ 2 w 44"/>
                  <a:gd name="T23" fmla="*/ 22 h 44"/>
                  <a:gd name="T24" fmla="*/ 6 w 44"/>
                  <a:gd name="T25" fmla="*/ 24 h 44"/>
                  <a:gd name="T26" fmla="*/ 17 w 44"/>
                  <a:gd name="T27" fmla="*/ 24 h 44"/>
                  <a:gd name="T28" fmla="*/ 19 w 44"/>
                  <a:gd name="T29" fmla="*/ 24 h 44"/>
                  <a:gd name="T30" fmla="*/ 19 w 44"/>
                  <a:gd name="T31" fmla="*/ 39 h 44"/>
                  <a:gd name="T32" fmla="*/ 27 w 44"/>
                  <a:gd name="T33" fmla="*/ 39 h 44"/>
                  <a:gd name="T34" fmla="*/ 29 w 44"/>
                  <a:gd name="T35" fmla="*/ 25 h 44"/>
                  <a:gd name="T36" fmla="*/ 39 w 44"/>
                  <a:gd name="T37" fmla="*/ 24 h 44"/>
                  <a:gd name="T38" fmla="*/ 39 w 44"/>
                  <a:gd name="T39"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44">
                    <a:moveTo>
                      <a:pt x="39" y="14"/>
                    </a:moveTo>
                    <a:cubicBezTo>
                      <a:pt x="36" y="14"/>
                      <a:pt x="33" y="14"/>
                      <a:pt x="30" y="14"/>
                    </a:cubicBezTo>
                    <a:cubicBezTo>
                      <a:pt x="31" y="10"/>
                      <a:pt x="31" y="7"/>
                      <a:pt x="29" y="4"/>
                    </a:cubicBezTo>
                    <a:cubicBezTo>
                      <a:pt x="28" y="0"/>
                      <a:pt x="23" y="0"/>
                      <a:pt x="21" y="4"/>
                    </a:cubicBezTo>
                    <a:cubicBezTo>
                      <a:pt x="20" y="7"/>
                      <a:pt x="20" y="11"/>
                      <a:pt x="20" y="14"/>
                    </a:cubicBezTo>
                    <a:cubicBezTo>
                      <a:pt x="19" y="14"/>
                      <a:pt x="18" y="14"/>
                      <a:pt x="17" y="14"/>
                    </a:cubicBezTo>
                    <a:cubicBezTo>
                      <a:pt x="14" y="14"/>
                      <a:pt x="10" y="15"/>
                      <a:pt x="6" y="15"/>
                    </a:cubicBezTo>
                    <a:cubicBezTo>
                      <a:pt x="5" y="15"/>
                      <a:pt x="3" y="15"/>
                      <a:pt x="2" y="16"/>
                    </a:cubicBezTo>
                    <a:cubicBezTo>
                      <a:pt x="2" y="17"/>
                      <a:pt x="2" y="17"/>
                      <a:pt x="2" y="17"/>
                    </a:cubicBezTo>
                    <a:cubicBezTo>
                      <a:pt x="1" y="17"/>
                      <a:pt x="0" y="18"/>
                      <a:pt x="0" y="19"/>
                    </a:cubicBezTo>
                    <a:cubicBezTo>
                      <a:pt x="0" y="20"/>
                      <a:pt x="1" y="21"/>
                      <a:pt x="2" y="22"/>
                    </a:cubicBezTo>
                    <a:cubicBezTo>
                      <a:pt x="2" y="22"/>
                      <a:pt x="2" y="22"/>
                      <a:pt x="2" y="22"/>
                    </a:cubicBezTo>
                    <a:cubicBezTo>
                      <a:pt x="3" y="23"/>
                      <a:pt x="5" y="24"/>
                      <a:pt x="6" y="24"/>
                    </a:cubicBezTo>
                    <a:cubicBezTo>
                      <a:pt x="10" y="24"/>
                      <a:pt x="14" y="24"/>
                      <a:pt x="17" y="24"/>
                    </a:cubicBezTo>
                    <a:cubicBezTo>
                      <a:pt x="18" y="24"/>
                      <a:pt x="19" y="24"/>
                      <a:pt x="19" y="24"/>
                    </a:cubicBezTo>
                    <a:cubicBezTo>
                      <a:pt x="19" y="29"/>
                      <a:pt x="19" y="34"/>
                      <a:pt x="19" y="39"/>
                    </a:cubicBezTo>
                    <a:cubicBezTo>
                      <a:pt x="19" y="44"/>
                      <a:pt x="27" y="44"/>
                      <a:pt x="27" y="39"/>
                    </a:cubicBezTo>
                    <a:cubicBezTo>
                      <a:pt x="27" y="34"/>
                      <a:pt x="28" y="30"/>
                      <a:pt x="29" y="25"/>
                    </a:cubicBezTo>
                    <a:cubicBezTo>
                      <a:pt x="32" y="25"/>
                      <a:pt x="36" y="25"/>
                      <a:pt x="39" y="24"/>
                    </a:cubicBezTo>
                    <a:cubicBezTo>
                      <a:pt x="44" y="23"/>
                      <a:pt x="44" y="15"/>
                      <a:pt x="39"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2" name="Freeform 518"/>
              <p:cNvSpPr>
                <a:spLocks noEditPoints="1"/>
              </p:cNvSpPr>
              <p:nvPr/>
            </p:nvSpPr>
            <p:spPr bwMode="auto">
              <a:xfrm>
                <a:off x="3547" y="2482"/>
                <a:ext cx="99" cy="206"/>
              </a:xfrm>
              <a:custGeom>
                <a:avLst/>
                <a:gdLst>
                  <a:gd name="T0" fmla="*/ 16 w 49"/>
                  <a:gd name="T1" fmla="*/ 47 h 102"/>
                  <a:gd name="T2" fmla="*/ 18 w 49"/>
                  <a:gd name="T3" fmla="*/ 4 h 102"/>
                  <a:gd name="T4" fmla="*/ 12 w 49"/>
                  <a:gd name="T5" fmla="*/ 4 h 102"/>
                  <a:gd name="T6" fmla="*/ 2 w 49"/>
                  <a:gd name="T7" fmla="*/ 97 h 102"/>
                  <a:gd name="T8" fmla="*/ 8 w 49"/>
                  <a:gd name="T9" fmla="*/ 102 h 102"/>
                  <a:gd name="T10" fmla="*/ 48 w 49"/>
                  <a:gd name="T11" fmla="*/ 65 h 102"/>
                  <a:gd name="T12" fmla="*/ 16 w 49"/>
                  <a:gd name="T13" fmla="*/ 47 h 102"/>
                  <a:gd name="T14" fmla="*/ 37 w 49"/>
                  <a:gd name="T15" fmla="*/ 71 h 102"/>
                  <a:gd name="T16" fmla="*/ 13 w 49"/>
                  <a:gd name="T17" fmla="*/ 90 h 102"/>
                  <a:gd name="T18" fmla="*/ 15 w 49"/>
                  <a:gd name="T19" fmla="*/ 59 h 102"/>
                  <a:gd name="T20" fmla="*/ 37 w 49"/>
                  <a:gd name="T21" fmla="*/ 7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9" h="102">
                    <a:moveTo>
                      <a:pt x="16" y="47"/>
                    </a:moveTo>
                    <a:cubicBezTo>
                      <a:pt x="18" y="33"/>
                      <a:pt x="19" y="19"/>
                      <a:pt x="18" y="4"/>
                    </a:cubicBezTo>
                    <a:cubicBezTo>
                      <a:pt x="18" y="0"/>
                      <a:pt x="12" y="0"/>
                      <a:pt x="12" y="4"/>
                    </a:cubicBezTo>
                    <a:cubicBezTo>
                      <a:pt x="9" y="35"/>
                      <a:pt x="0" y="66"/>
                      <a:pt x="2" y="97"/>
                    </a:cubicBezTo>
                    <a:cubicBezTo>
                      <a:pt x="2" y="100"/>
                      <a:pt x="4" y="102"/>
                      <a:pt x="8" y="102"/>
                    </a:cubicBezTo>
                    <a:cubicBezTo>
                      <a:pt x="29" y="102"/>
                      <a:pt x="49" y="88"/>
                      <a:pt x="48" y="65"/>
                    </a:cubicBezTo>
                    <a:cubicBezTo>
                      <a:pt x="48" y="47"/>
                      <a:pt x="30" y="43"/>
                      <a:pt x="16" y="47"/>
                    </a:cubicBezTo>
                    <a:close/>
                    <a:moveTo>
                      <a:pt x="37" y="71"/>
                    </a:moveTo>
                    <a:cubicBezTo>
                      <a:pt x="35" y="83"/>
                      <a:pt x="24" y="89"/>
                      <a:pt x="13" y="90"/>
                    </a:cubicBezTo>
                    <a:cubicBezTo>
                      <a:pt x="13" y="80"/>
                      <a:pt x="14" y="69"/>
                      <a:pt x="15" y="59"/>
                    </a:cubicBezTo>
                    <a:cubicBezTo>
                      <a:pt x="26" y="57"/>
                      <a:pt x="39" y="54"/>
                      <a:pt x="37"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3" name="Freeform 519"/>
              <p:cNvSpPr/>
              <p:nvPr/>
            </p:nvSpPr>
            <p:spPr bwMode="auto">
              <a:xfrm>
                <a:off x="3640" y="2482"/>
                <a:ext cx="89" cy="101"/>
              </a:xfrm>
              <a:custGeom>
                <a:avLst/>
                <a:gdLst>
                  <a:gd name="T0" fmla="*/ 37 w 44"/>
                  <a:gd name="T1" fmla="*/ 35 h 50"/>
                  <a:gd name="T2" fmla="*/ 30 w 44"/>
                  <a:gd name="T3" fmla="*/ 35 h 50"/>
                  <a:gd name="T4" fmla="*/ 33 w 44"/>
                  <a:gd name="T5" fmla="*/ 7 h 50"/>
                  <a:gd name="T6" fmla="*/ 27 w 44"/>
                  <a:gd name="T7" fmla="*/ 0 h 50"/>
                  <a:gd name="T8" fmla="*/ 2 w 44"/>
                  <a:gd name="T9" fmla="*/ 13 h 50"/>
                  <a:gd name="T10" fmla="*/ 8 w 44"/>
                  <a:gd name="T11" fmla="*/ 20 h 50"/>
                  <a:gd name="T12" fmla="*/ 21 w 44"/>
                  <a:gd name="T13" fmla="*/ 13 h 50"/>
                  <a:gd name="T14" fmla="*/ 13 w 44"/>
                  <a:gd name="T15" fmla="*/ 38 h 50"/>
                  <a:gd name="T16" fmla="*/ 18 w 44"/>
                  <a:gd name="T17" fmla="*/ 50 h 50"/>
                  <a:gd name="T18" fmla="*/ 40 w 44"/>
                  <a:gd name="T19" fmla="*/ 45 h 50"/>
                  <a:gd name="T20" fmla="*/ 37 w 44"/>
                  <a:gd name="T21"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50">
                    <a:moveTo>
                      <a:pt x="37" y="35"/>
                    </a:moveTo>
                    <a:cubicBezTo>
                      <a:pt x="35" y="35"/>
                      <a:pt x="32" y="35"/>
                      <a:pt x="30" y="35"/>
                    </a:cubicBezTo>
                    <a:cubicBezTo>
                      <a:pt x="33" y="26"/>
                      <a:pt x="34" y="17"/>
                      <a:pt x="33" y="7"/>
                    </a:cubicBezTo>
                    <a:cubicBezTo>
                      <a:pt x="33" y="3"/>
                      <a:pt x="31" y="0"/>
                      <a:pt x="27" y="0"/>
                    </a:cubicBezTo>
                    <a:cubicBezTo>
                      <a:pt x="17" y="1"/>
                      <a:pt x="9" y="5"/>
                      <a:pt x="2" y="13"/>
                    </a:cubicBezTo>
                    <a:cubicBezTo>
                      <a:pt x="0" y="17"/>
                      <a:pt x="3" y="23"/>
                      <a:pt x="8" y="20"/>
                    </a:cubicBezTo>
                    <a:cubicBezTo>
                      <a:pt x="12" y="17"/>
                      <a:pt x="16" y="15"/>
                      <a:pt x="21" y="13"/>
                    </a:cubicBezTo>
                    <a:cubicBezTo>
                      <a:pt x="21" y="22"/>
                      <a:pt x="20" y="31"/>
                      <a:pt x="13" y="38"/>
                    </a:cubicBezTo>
                    <a:cubicBezTo>
                      <a:pt x="9" y="42"/>
                      <a:pt x="12" y="50"/>
                      <a:pt x="18" y="50"/>
                    </a:cubicBezTo>
                    <a:cubicBezTo>
                      <a:pt x="25" y="50"/>
                      <a:pt x="34" y="50"/>
                      <a:pt x="40" y="45"/>
                    </a:cubicBezTo>
                    <a:cubicBezTo>
                      <a:pt x="44" y="42"/>
                      <a:pt x="43" y="35"/>
                      <a:pt x="37" y="3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4" name="Freeform 520"/>
              <p:cNvSpPr/>
              <p:nvPr/>
            </p:nvSpPr>
            <p:spPr bwMode="auto">
              <a:xfrm>
                <a:off x="3725" y="2625"/>
                <a:ext cx="73" cy="30"/>
              </a:xfrm>
              <a:custGeom>
                <a:avLst/>
                <a:gdLst>
                  <a:gd name="T0" fmla="*/ 34 w 36"/>
                  <a:gd name="T1" fmla="*/ 3 h 15"/>
                  <a:gd name="T2" fmla="*/ 20 w 36"/>
                  <a:gd name="T3" fmla="*/ 4 h 15"/>
                  <a:gd name="T4" fmla="*/ 5 w 36"/>
                  <a:gd name="T5" fmla="*/ 7 h 15"/>
                  <a:gd name="T6" fmla="*/ 5 w 36"/>
                  <a:gd name="T7" fmla="*/ 15 h 15"/>
                  <a:gd name="T8" fmla="*/ 21 w 36"/>
                  <a:gd name="T9" fmla="*/ 14 h 15"/>
                  <a:gd name="T10" fmla="*/ 35 w 36"/>
                  <a:gd name="T11" fmla="*/ 7 h 15"/>
                  <a:gd name="T12" fmla="*/ 34 w 36"/>
                  <a:gd name="T13" fmla="*/ 3 h 15"/>
                </a:gdLst>
                <a:ahLst/>
                <a:cxnLst>
                  <a:cxn ang="0">
                    <a:pos x="T0" y="T1"/>
                  </a:cxn>
                  <a:cxn ang="0">
                    <a:pos x="T2" y="T3"/>
                  </a:cxn>
                  <a:cxn ang="0">
                    <a:pos x="T4" y="T5"/>
                  </a:cxn>
                  <a:cxn ang="0">
                    <a:pos x="T6" y="T7"/>
                  </a:cxn>
                  <a:cxn ang="0">
                    <a:pos x="T8" y="T9"/>
                  </a:cxn>
                  <a:cxn ang="0">
                    <a:pos x="T10" y="T11"/>
                  </a:cxn>
                  <a:cxn ang="0">
                    <a:pos x="T12" y="T13"/>
                  </a:cxn>
                </a:cxnLst>
                <a:rect l="0" t="0" r="r" b="b"/>
                <a:pathLst>
                  <a:path w="36" h="15">
                    <a:moveTo>
                      <a:pt x="34" y="3"/>
                    </a:moveTo>
                    <a:cubicBezTo>
                      <a:pt x="30" y="0"/>
                      <a:pt x="24" y="3"/>
                      <a:pt x="20" y="4"/>
                    </a:cubicBezTo>
                    <a:cubicBezTo>
                      <a:pt x="15" y="5"/>
                      <a:pt x="10" y="7"/>
                      <a:pt x="5" y="7"/>
                    </a:cubicBezTo>
                    <a:cubicBezTo>
                      <a:pt x="0" y="7"/>
                      <a:pt x="0" y="15"/>
                      <a:pt x="5" y="15"/>
                    </a:cubicBezTo>
                    <a:cubicBezTo>
                      <a:pt x="10" y="15"/>
                      <a:pt x="16" y="15"/>
                      <a:pt x="21" y="14"/>
                    </a:cubicBezTo>
                    <a:cubicBezTo>
                      <a:pt x="26" y="13"/>
                      <a:pt x="33" y="13"/>
                      <a:pt x="35" y="7"/>
                    </a:cubicBezTo>
                    <a:cubicBezTo>
                      <a:pt x="36" y="5"/>
                      <a:pt x="35" y="4"/>
                      <a:pt x="3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5" name="Freeform 521"/>
              <p:cNvSpPr/>
              <p:nvPr/>
            </p:nvSpPr>
            <p:spPr bwMode="auto">
              <a:xfrm>
                <a:off x="3737" y="2597"/>
                <a:ext cx="69" cy="30"/>
              </a:xfrm>
              <a:custGeom>
                <a:avLst/>
                <a:gdLst>
                  <a:gd name="T0" fmla="*/ 32 w 34"/>
                  <a:gd name="T1" fmla="*/ 4 h 15"/>
                  <a:gd name="T2" fmla="*/ 15 w 34"/>
                  <a:gd name="T3" fmla="*/ 2 h 15"/>
                  <a:gd name="T4" fmla="*/ 0 w 34"/>
                  <a:gd name="T5" fmla="*/ 6 h 15"/>
                  <a:gd name="T6" fmla="*/ 0 w 34"/>
                  <a:gd name="T7" fmla="*/ 6 h 15"/>
                  <a:gd name="T8" fmla="*/ 0 w 34"/>
                  <a:gd name="T9" fmla="*/ 6 h 15"/>
                  <a:gd name="T10" fmla="*/ 0 w 34"/>
                  <a:gd name="T11" fmla="*/ 6 h 15"/>
                  <a:gd name="T12" fmla="*/ 0 w 34"/>
                  <a:gd name="T13" fmla="*/ 10 h 15"/>
                  <a:gd name="T14" fmla="*/ 0 w 34"/>
                  <a:gd name="T15" fmla="*/ 10 h 15"/>
                  <a:gd name="T16" fmla="*/ 0 w 34"/>
                  <a:gd name="T17" fmla="*/ 10 h 15"/>
                  <a:gd name="T18" fmla="*/ 0 w 34"/>
                  <a:gd name="T19" fmla="*/ 10 h 15"/>
                  <a:gd name="T20" fmla="*/ 15 w 34"/>
                  <a:gd name="T21" fmla="*/ 14 h 15"/>
                  <a:gd name="T22" fmla="*/ 32 w 34"/>
                  <a:gd name="T23" fmla="*/ 12 h 15"/>
                  <a:gd name="T24" fmla="*/ 32 w 34"/>
                  <a:gd name="T25" fmla="*/ 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15">
                    <a:moveTo>
                      <a:pt x="32" y="4"/>
                    </a:moveTo>
                    <a:cubicBezTo>
                      <a:pt x="27" y="0"/>
                      <a:pt x="21" y="2"/>
                      <a:pt x="15" y="2"/>
                    </a:cubicBezTo>
                    <a:cubicBezTo>
                      <a:pt x="11" y="2"/>
                      <a:pt x="3" y="1"/>
                      <a:pt x="0" y="6"/>
                    </a:cubicBezTo>
                    <a:cubicBezTo>
                      <a:pt x="0" y="6"/>
                      <a:pt x="0" y="6"/>
                      <a:pt x="0" y="6"/>
                    </a:cubicBezTo>
                    <a:cubicBezTo>
                      <a:pt x="0" y="6"/>
                      <a:pt x="0" y="6"/>
                      <a:pt x="0" y="6"/>
                    </a:cubicBezTo>
                    <a:cubicBezTo>
                      <a:pt x="0" y="6"/>
                      <a:pt x="0" y="6"/>
                      <a:pt x="0" y="6"/>
                    </a:cubicBezTo>
                    <a:cubicBezTo>
                      <a:pt x="0" y="7"/>
                      <a:pt x="0" y="9"/>
                      <a:pt x="0" y="10"/>
                    </a:cubicBezTo>
                    <a:cubicBezTo>
                      <a:pt x="0" y="10"/>
                      <a:pt x="0" y="10"/>
                      <a:pt x="0" y="10"/>
                    </a:cubicBezTo>
                    <a:cubicBezTo>
                      <a:pt x="0" y="10"/>
                      <a:pt x="0" y="10"/>
                      <a:pt x="0" y="10"/>
                    </a:cubicBezTo>
                    <a:cubicBezTo>
                      <a:pt x="0" y="10"/>
                      <a:pt x="0" y="10"/>
                      <a:pt x="0" y="10"/>
                    </a:cubicBezTo>
                    <a:cubicBezTo>
                      <a:pt x="3" y="15"/>
                      <a:pt x="11" y="13"/>
                      <a:pt x="15" y="14"/>
                    </a:cubicBezTo>
                    <a:cubicBezTo>
                      <a:pt x="21" y="14"/>
                      <a:pt x="27" y="15"/>
                      <a:pt x="32" y="12"/>
                    </a:cubicBezTo>
                    <a:cubicBezTo>
                      <a:pt x="34" y="10"/>
                      <a:pt x="34" y="6"/>
                      <a:pt x="3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6" name="Freeform 522"/>
              <p:cNvSpPr/>
              <p:nvPr/>
            </p:nvSpPr>
            <p:spPr bwMode="auto">
              <a:xfrm>
                <a:off x="3834" y="2524"/>
                <a:ext cx="109" cy="146"/>
              </a:xfrm>
              <a:custGeom>
                <a:avLst/>
                <a:gdLst>
                  <a:gd name="T0" fmla="*/ 44 w 54"/>
                  <a:gd name="T1" fmla="*/ 45 h 72"/>
                  <a:gd name="T2" fmla="*/ 18 w 54"/>
                  <a:gd name="T3" fmla="*/ 39 h 72"/>
                  <a:gd name="T4" fmla="*/ 47 w 54"/>
                  <a:gd name="T5" fmla="*/ 12 h 72"/>
                  <a:gd name="T6" fmla="*/ 46 w 54"/>
                  <a:gd name="T7" fmla="*/ 3 h 72"/>
                  <a:gd name="T8" fmla="*/ 4 w 54"/>
                  <a:gd name="T9" fmla="*/ 43 h 72"/>
                  <a:gd name="T10" fmla="*/ 50 w 54"/>
                  <a:gd name="T11" fmla="*/ 55 h 72"/>
                  <a:gd name="T12" fmla="*/ 44 w 54"/>
                  <a:gd name="T13" fmla="*/ 45 h 72"/>
                </a:gdLst>
                <a:ahLst/>
                <a:cxnLst>
                  <a:cxn ang="0">
                    <a:pos x="T0" y="T1"/>
                  </a:cxn>
                  <a:cxn ang="0">
                    <a:pos x="T2" y="T3"/>
                  </a:cxn>
                  <a:cxn ang="0">
                    <a:pos x="T4" y="T5"/>
                  </a:cxn>
                  <a:cxn ang="0">
                    <a:pos x="T6" y="T7"/>
                  </a:cxn>
                  <a:cxn ang="0">
                    <a:pos x="T8" y="T9"/>
                  </a:cxn>
                  <a:cxn ang="0">
                    <a:pos x="T10" y="T11"/>
                  </a:cxn>
                  <a:cxn ang="0">
                    <a:pos x="T12" y="T13"/>
                  </a:cxn>
                </a:cxnLst>
                <a:rect l="0" t="0" r="r" b="b"/>
                <a:pathLst>
                  <a:path w="54" h="72">
                    <a:moveTo>
                      <a:pt x="44" y="45"/>
                    </a:moveTo>
                    <a:cubicBezTo>
                      <a:pt x="33" y="49"/>
                      <a:pt x="21" y="54"/>
                      <a:pt x="18" y="39"/>
                    </a:cubicBezTo>
                    <a:cubicBezTo>
                      <a:pt x="15" y="22"/>
                      <a:pt x="34" y="15"/>
                      <a:pt x="47" y="12"/>
                    </a:cubicBezTo>
                    <a:cubicBezTo>
                      <a:pt x="53" y="11"/>
                      <a:pt x="51" y="3"/>
                      <a:pt x="46" y="3"/>
                    </a:cubicBezTo>
                    <a:cubicBezTo>
                      <a:pt x="23" y="0"/>
                      <a:pt x="0" y="19"/>
                      <a:pt x="4" y="43"/>
                    </a:cubicBezTo>
                    <a:cubicBezTo>
                      <a:pt x="8" y="66"/>
                      <a:pt x="35" y="72"/>
                      <a:pt x="50" y="55"/>
                    </a:cubicBezTo>
                    <a:cubicBezTo>
                      <a:pt x="54" y="51"/>
                      <a:pt x="50" y="43"/>
                      <a:pt x="44"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7" name="Freeform 523"/>
              <p:cNvSpPr/>
              <p:nvPr/>
            </p:nvSpPr>
            <p:spPr bwMode="auto">
              <a:xfrm>
                <a:off x="3937" y="2482"/>
                <a:ext cx="94" cy="111"/>
              </a:xfrm>
              <a:custGeom>
                <a:avLst/>
                <a:gdLst>
                  <a:gd name="T0" fmla="*/ 43 w 47"/>
                  <a:gd name="T1" fmla="*/ 38 h 55"/>
                  <a:gd name="T2" fmla="*/ 29 w 47"/>
                  <a:gd name="T3" fmla="*/ 34 h 55"/>
                  <a:gd name="T4" fmla="*/ 26 w 47"/>
                  <a:gd name="T5" fmla="*/ 33 h 55"/>
                  <a:gd name="T6" fmla="*/ 34 w 47"/>
                  <a:gd name="T7" fmla="*/ 20 h 55"/>
                  <a:gd name="T8" fmla="*/ 16 w 47"/>
                  <a:gd name="T9" fmla="*/ 1 h 55"/>
                  <a:gd name="T10" fmla="*/ 13 w 47"/>
                  <a:gd name="T11" fmla="*/ 12 h 55"/>
                  <a:gd name="T12" fmla="*/ 20 w 47"/>
                  <a:gd name="T13" fmla="*/ 20 h 55"/>
                  <a:gd name="T14" fmla="*/ 6 w 47"/>
                  <a:gd name="T15" fmla="*/ 30 h 55"/>
                  <a:gd name="T16" fmla="*/ 7 w 47"/>
                  <a:gd name="T17" fmla="*/ 42 h 55"/>
                  <a:gd name="T18" fmla="*/ 42 w 47"/>
                  <a:gd name="T19" fmla="*/ 49 h 55"/>
                  <a:gd name="T20" fmla="*/ 43 w 47"/>
                  <a:gd name="T21" fmla="*/ 3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55">
                    <a:moveTo>
                      <a:pt x="43" y="38"/>
                    </a:moveTo>
                    <a:cubicBezTo>
                      <a:pt x="39" y="35"/>
                      <a:pt x="34" y="35"/>
                      <a:pt x="29" y="34"/>
                    </a:cubicBezTo>
                    <a:cubicBezTo>
                      <a:pt x="28" y="33"/>
                      <a:pt x="27" y="33"/>
                      <a:pt x="26" y="33"/>
                    </a:cubicBezTo>
                    <a:cubicBezTo>
                      <a:pt x="30" y="29"/>
                      <a:pt x="33" y="25"/>
                      <a:pt x="34" y="20"/>
                    </a:cubicBezTo>
                    <a:cubicBezTo>
                      <a:pt x="37" y="9"/>
                      <a:pt x="25" y="3"/>
                      <a:pt x="16" y="1"/>
                    </a:cubicBezTo>
                    <a:cubicBezTo>
                      <a:pt x="9" y="0"/>
                      <a:pt x="6" y="9"/>
                      <a:pt x="13" y="12"/>
                    </a:cubicBezTo>
                    <a:cubicBezTo>
                      <a:pt x="17" y="13"/>
                      <a:pt x="23" y="15"/>
                      <a:pt x="20" y="20"/>
                    </a:cubicBezTo>
                    <a:cubicBezTo>
                      <a:pt x="17" y="25"/>
                      <a:pt x="11" y="27"/>
                      <a:pt x="6" y="30"/>
                    </a:cubicBezTo>
                    <a:cubicBezTo>
                      <a:pt x="0" y="32"/>
                      <a:pt x="2" y="41"/>
                      <a:pt x="7" y="42"/>
                    </a:cubicBezTo>
                    <a:cubicBezTo>
                      <a:pt x="16" y="45"/>
                      <a:pt x="33" y="55"/>
                      <a:pt x="42" y="49"/>
                    </a:cubicBezTo>
                    <a:cubicBezTo>
                      <a:pt x="45" y="47"/>
                      <a:pt x="47" y="41"/>
                      <a:pt x="43"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8" name="Freeform 524"/>
              <p:cNvSpPr>
                <a:spLocks noEditPoints="1"/>
              </p:cNvSpPr>
              <p:nvPr/>
            </p:nvSpPr>
            <p:spPr bwMode="auto">
              <a:xfrm>
                <a:off x="2993" y="2855"/>
                <a:ext cx="627" cy="341"/>
              </a:xfrm>
              <a:custGeom>
                <a:avLst/>
                <a:gdLst>
                  <a:gd name="T0" fmla="*/ 256 w 311"/>
                  <a:gd name="T1" fmla="*/ 81 h 169"/>
                  <a:gd name="T2" fmla="*/ 179 w 311"/>
                  <a:gd name="T3" fmla="*/ 113 h 169"/>
                  <a:gd name="T4" fmla="*/ 132 w 311"/>
                  <a:gd name="T5" fmla="*/ 77 h 169"/>
                  <a:gd name="T6" fmla="*/ 133 w 311"/>
                  <a:gd name="T7" fmla="*/ 86 h 169"/>
                  <a:gd name="T8" fmla="*/ 118 w 311"/>
                  <a:gd name="T9" fmla="*/ 103 h 169"/>
                  <a:gd name="T10" fmla="*/ 104 w 311"/>
                  <a:gd name="T11" fmla="*/ 95 h 169"/>
                  <a:gd name="T12" fmla="*/ 84 w 311"/>
                  <a:gd name="T13" fmla="*/ 94 h 169"/>
                  <a:gd name="T14" fmla="*/ 81 w 311"/>
                  <a:gd name="T15" fmla="*/ 81 h 169"/>
                  <a:gd name="T16" fmla="*/ 72 w 311"/>
                  <a:gd name="T17" fmla="*/ 80 h 169"/>
                  <a:gd name="T18" fmla="*/ 70 w 311"/>
                  <a:gd name="T19" fmla="*/ 70 h 169"/>
                  <a:gd name="T20" fmla="*/ 99 w 311"/>
                  <a:gd name="T21" fmla="*/ 56 h 169"/>
                  <a:gd name="T22" fmla="*/ 187 w 311"/>
                  <a:gd name="T23" fmla="*/ 61 h 169"/>
                  <a:gd name="T24" fmla="*/ 196 w 311"/>
                  <a:gd name="T25" fmla="*/ 57 h 169"/>
                  <a:gd name="T26" fmla="*/ 65 w 311"/>
                  <a:gd name="T27" fmla="*/ 61 h 169"/>
                  <a:gd name="T28" fmla="*/ 44 w 311"/>
                  <a:gd name="T29" fmla="*/ 52 h 169"/>
                  <a:gd name="T30" fmla="*/ 1 w 311"/>
                  <a:gd name="T31" fmla="*/ 103 h 169"/>
                  <a:gd name="T32" fmla="*/ 48 w 311"/>
                  <a:gd name="T33" fmla="*/ 138 h 169"/>
                  <a:gd name="T34" fmla="*/ 83 w 311"/>
                  <a:gd name="T35" fmla="*/ 101 h 169"/>
                  <a:gd name="T36" fmla="*/ 97 w 311"/>
                  <a:gd name="T37" fmla="*/ 103 h 169"/>
                  <a:gd name="T38" fmla="*/ 110 w 311"/>
                  <a:gd name="T39" fmla="*/ 109 h 169"/>
                  <a:gd name="T40" fmla="*/ 113 w 311"/>
                  <a:gd name="T41" fmla="*/ 112 h 169"/>
                  <a:gd name="T42" fmla="*/ 110 w 311"/>
                  <a:gd name="T43" fmla="*/ 130 h 169"/>
                  <a:gd name="T44" fmla="*/ 160 w 311"/>
                  <a:gd name="T45" fmla="*/ 158 h 169"/>
                  <a:gd name="T46" fmla="*/ 179 w 311"/>
                  <a:gd name="T47" fmla="*/ 126 h 169"/>
                  <a:gd name="T48" fmla="*/ 236 w 311"/>
                  <a:gd name="T49" fmla="*/ 100 h 169"/>
                  <a:gd name="T50" fmla="*/ 269 w 311"/>
                  <a:gd name="T51" fmla="*/ 94 h 169"/>
                  <a:gd name="T52" fmla="*/ 283 w 311"/>
                  <a:gd name="T53" fmla="*/ 111 h 169"/>
                  <a:gd name="T54" fmla="*/ 292 w 311"/>
                  <a:gd name="T55" fmla="*/ 114 h 169"/>
                  <a:gd name="T56" fmla="*/ 256 w 311"/>
                  <a:gd name="T57" fmla="*/ 81 h 169"/>
                  <a:gd name="T58" fmla="*/ 65 w 311"/>
                  <a:gd name="T59" fmla="*/ 109 h 169"/>
                  <a:gd name="T60" fmla="*/ 48 w 311"/>
                  <a:gd name="T61" fmla="*/ 123 h 169"/>
                  <a:gd name="T62" fmla="*/ 16 w 311"/>
                  <a:gd name="T63" fmla="*/ 106 h 169"/>
                  <a:gd name="T64" fmla="*/ 40 w 311"/>
                  <a:gd name="T65" fmla="*/ 65 h 169"/>
                  <a:gd name="T66" fmla="*/ 55 w 311"/>
                  <a:gd name="T67" fmla="*/ 66 h 169"/>
                  <a:gd name="T68" fmla="*/ 19 w 311"/>
                  <a:gd name="T69" fmla="*/ 84 h 169"/>
                  <a:gd name="T70" fmla="*/ 21 w 311"/>
                  <a:gd name="T71" fmla="*/ 89 h 169"/>
                  <a:gd name="T72" fmla="*/ 62 w 311"/>
                  <a:gd name="T73" fmla="*/ 74 h 169"/>
                  <a:gd name="T74" fmla="*/ 63 w 311"/>
                  <a:gd name="T75" fmla="*/ 98 h 169"/>
                  <a:gd name="T76" fmla="*/ 68 w 311"/>
                  <a:gd name="T77" fmla="*/ 102 h 169"/>
                  <a:gd name="T78" fmla="*/ 65 w 311"/>
                  <a:gd name="T79" fmla="*/ 109 h 169"/>
                  <a:gd name="T80" fmla="*/ 156 w 311"/>
                  <a:gd name="T81" fmla="*/ 143 h 169"/>
                  <a:gd name="T82" fmla="*/ 124 w 311"/>
                  <a:gd name="T83" fmla="*/ 128 h 169"/>
                  <a:gd name="T84" fmla="*/ 153 w 311"/>
                  <a:gd name="T85" fmla="*/ 87 h 169"/>
                  <a:gd name="T86" fmla="*/ 164 w 311"/>
                  <a:gd name="T87" fmla="*/ 103 h 169"/>
                  <a:gd name="T88" fmla="*/ 156 w 311"/>
                  <a:gd name="T89" fmla="*/ 143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1" h="169">
                    <a:moveTo>
                      <a:pt x="256" y="81"/>
                    </a:moveTo>
                    <a:cubicBezTo>
                      <a:pt x="233" y="84"/>
                      <a:pt x="199" y="95"/>
                      <a:pt x="179" y="113"/>
                    </a:cubicBezTo>
                    <a:cubicBezTo>
                      <a:pt x="177" y="85"/>
                      <a:pt x="158" y="60"/>
                      <a:pt x="132" y="77"/>
                    </a:cubicBezTo>
                    <a:cubicBezTo>
                      <a:pt x="128" y="80"/>
                      <a:pt x="129" y="85"/>
                      <a:pt x="133" y="86"/>
                    </a:cubicBezTo>
                    <a:cubicBezTo>
                      <a:pt x="127" y="90"/>
                      <a:pt x="122" y="96"/>
                      <a:pt x="118" y="103"/>
                    </a:cubicBezTo>
                    <a:cubicBezTo>
                      <a:pt x="114" y="99"/>
                      <a:pt x="109" y="97"/>
                      <a:pt x="104" y="95"/>
                    </a:cubicBezTo>
                    <a:cubicBezTo>
                      <a:pt x="98" y="93"/>
                      <a:pt x="91" y="93"/>
                      <a:pt x="84" y="94"/>
                    </a:cubicBezTo>
                    <a:cubicBezTo>
                      <a:pt x="83" y="90"/>
                      <a:pt x="83" y="86"/>
                      <a:pt x="81" y="81"/>
                    </a:cubicBezTo>
                    <a:cubicBezTo>
                      <a:pt x="79" y="78"/>
                      <a:pt x="75" y="78"/>
                      <a:pt x="72" y="80"/>
                    </a:cubicBezTo>
                    <a:cubicBezTo>
                      <a:pt x="72" y="77"/>
                      <a:pt x="71" y="73"/>
                      <a:pt x="70" y="70"/>
                    </a:cubicBezTo>
                    <a:cubicBezTo>
                      <a:pt x="80" y="65"/>
                      <a:pt x="89" y="60"/>
                      <a:pt x="99" y="56"/>
                    </a:cubicBezTo>
                    <a:cubicBezTo>
                      <a:pt x="131" y="44"/>
                      <a:pt x="162" y="31"/>
                      <a:pt x="187" y="61"/>
                    </a:cubicBezTo>
                    <a:cubicBezTo>
                      <a:pt x="189" y="65"/>
                      <a:pt x="196" y="62"/>
                      <a:pt x="196" y="57"/>
                    </a:cubicBezTo>
                    <a:cubicBezTo>
                      <a:pt x="189" y="0"/>
                      <a:pt x="117" y="34"/>
                      <a:pt x="65" y="61"/>
                    </a:cubicBezTo>
                    <a:cubicBezTo>
                      <a:pt x="60" y="56"/>
                      <a:pt x="54" y="52"/>
                      <a:pt x="44" y="52"/>
                    </a:cubicBezTo>
                    <a:cubicBezTo>
                      <a:pt x="16" y="50"/>
                      <a:pt x="0" y="78"/>
                      <a:pt x="1" y="103"/>
                    </a:cubicBezTo>
                    <a:cubicBezTo>
                      <a:pt x="2" y="128"/>
                      <a:pt x="24" y="143"/>
                      <a:pt x="48" y="138"/>
                    </a:cubicBezTo>
                    <a:cubicBezTo>
                      <a:pt x="65" y="135"/>
                      <a:pt x="80" y="119"/>
                      <a:pt x="83" y="101"/>
                    </a:cubicBezTo>
                    <a:cubicBezTo>
                      <a:pt x="88" y="101"/>
                      <a:pt x="92" y="102"/>
                      <a:pt x="97" y="103"/>
                    </a:cubicBezTo>
                    <a:cubicBezTo>
                      <a:pt x="102" y="104"/>
                      <a:pt x="106" y="106"/>
                      <a:pt x="110" y="109"/>
                    </a:cubicBezTo>
                    <a:cubicBezTo>
                      <a:pt x="111" y="110"/>
                      <a:pt x="112" y="111"/>
                      <a:pt x="113" y="112"/>
                    </a:cubicBezTo>
                    <a:cubicBezTo>
                      <a:pt x="111" y="118"/>
                      <a:pt x="110" y="125"/>
                      <a:pt x="110" y="130"/>
                    </a:cubicBezTo>
                    <a:cubicBezTo>
                      <a:pt x="109" y="157"/>
                      <a:pt x="138" y="169"/>
                      <a:pt x="160" y="158"/>
                    </a:cubicBezTo>
                    <a:cubicBezTo>
                      <a:pt x="172" y="152"/>
                      <a:pt x="177" y="139"/>
                      <a:pt x="179" y="126"/>
                    </a:cubicBezTo>
                    <a:cubicBezTo>
                      <a:pt x="193" y="112"/>
                      <a:pt x="218" y="105"/>
                      <a:pt x="236" y="100"/>
                    </a:cubicBezTo>
                    <a:cubicBezTo>
                      <a:pt x="247" y="97"/>
                      <a:pt x="258" y="95"/>
                      <a:pt x="269" y="94"/>
                    </a:cubicBezTo>
                    <a:cubicBezTo>
                      <a:pt x="282" y="94"/>
                      <a:pt x="283" y="99"/>
                      <a:pt x="283" y="111"/>
                    </a:cubicBezTo>
                    <a:cubicBezTo>
                      <a:pt x="282" y="117"/>
                      <a:pt x="289" y="118"/>
                      <a:pt x="292" y="114"/>
                    </a:cubicBezTo>
                    <a:cubicBezTo>
                      <a:pt x="311" y="86"/>
                      <a:pt x="276" y="78"/>
                      <a:pt x="256" y="81"/>
                    </a:cubicBezTo>
                    <a:close/>
                    <a:moveTo>
                      <a:pt x="65" y="109"/>
                    </a:moveTo>
                    <a:cubicBezTo>
                      <a:pt x="62" y="116"/>
                      <a:pt x="55" y="121"/>
                      <a:pt x="48" y="123"/>
                    </a:cubicBezTo>
                    <a:cubicBezTo>
                      <a:pt x="33" y="129"/>
                      <a:pt x="19" y="122"/>
                      <a:pt x="16" y="106"/>
                    </a:cubicBezTo>
                    <a:cubicBezTo>
                      <a:pt x="11" y="88"/>
                      <a:pt x="22" y="69"/>
                      <a:pt x="40" y="65"/>
                    </a:cubicBezTo>
                    <a:cubicBezTo>
                      <a:pt x="46" y="63"/>
                      <a:pt x="51" y="64"/>
                      <a:pt x="55" y="66"/>
                    </a:cubicBezTo>
                    <a:cubicBezTo>
                      <a:pt x="39" y="75"/>
                      <a:pt x="26" y="82"/>
                      <a:pt x="19" y="84"/>
                    </a:cubicBezTo>
                    <a:cubicBezTo>
                      <a:pt x="16" y="85"/>
                      <a:pt x="17" y="90"/>
                      <a:pt x="21" y="89"/>
                    </a:cubicBezTo>
                    <a:cubicBezTo>
                      <a:pt x="35" y="86"/>
                      <a:pt x="48" y="80"/>
                      <a:pt x="62" y="74"/>
                    </a:cubicBezTo>
                    <a:cubicBezTo>
                      <a:pt x="65" y="81"/>
                      <a:pt x="65" y="90"/>
                      <a:pt x="63" y="98"/>
                    </a:cubicBezTo>
                    <a:cubicBezTo>
                      <a:pt x="62" y="101"/>
                      <a:pt x="66" y="103"/>
                      <a:pt x="68" y="102"/>
                    </a:cubicBezTo>
                    <a:cubicBezTo>
                      <a:pt x="67" y="104"/>
                      <a:pt x="67" y="106"/>
                      <a:pt x="65" y="109"/>
                    </a:cubicBezTo>
                    <a:close/>
                    <a:moveTo>
                      <a:pt x="156" y="143"/>
                    </a:moveTo>
                    <a:cubicBezTo>
                      <a:pt x="143" y="156"/>
                      <a:pt x="124" y="144"/>
                      <a:pt x="124" y="128"/>
                    </a:cubicBezTo>
                    <a:cubicBezTo>
                      <a:pt x="124" y="111"/>
                      <a:pt x="136" y="93"/>
                      <a:pt x="153" y="87"/>
                    </a:cubicBezTo>
                    <a:cubicBezTo>
                      <a:pt x="158" y="90"/>
                      <a:pt x="161" y="95"/>
                      <a:pt x="164" y="103"/>
                    </a:cubicBezTo>
                    <a:cubicBezTo>
                      <a:pt x="167" y="116"/>
                      <a:pt x="166" y="133"/>
                      <a:pt x="156" y="1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9" name="Freeform 525"/>
              <p:cNvSpPr/>
              <p:nvPr/>
            </p:nvSpPr>
            <p:spPr bwMode="auto">
              <a:xfrm>
                <a:off x="1855" y="2859"/>
                <a:ext cx="142" cy="242"/>
              </a:xfrm>
              <a:custGeom>
                <a:avLst/>
                <a:gdLst>
                  <a:gd name="T0" fmla="*/ 68 w 70"/>
                  <a:gd name="T1" fmla="*/ 11 h 120"/>
                  <a:gd name="T2" fmla="*/ 60 w 70"/>
                  <a:gd name="T3" fmla="*/ 9 h 120"/>
                  <a:gd name="T4" fmla="*/ 53 w 70"/>
                  <a:gd name="T5" fmla="*/ 49 h 120"/>
                  <a:gd name="T6" fmla="*/ 52 w 70"/>
                  <a:gd name="T7" fmla="*/ 60 h 120"/>
                  <a:gd name="T8" fmla="*/ 37 w 70"/>
                  <a:gd name="T9" fmla="*/ 58 h 120"/>
                  <a:gd name="T10" fmla="*/ 23 w 70"/>
                  <a:gd name="T11" fmla="*/ 62 h 120"/>
                  <a:gd name="T12" fmla="*/ 23 w 70"/>
                  <a:gd name="T13" fmla="*/ 62 h 120"/>
                  <a:gd name="T14" fmla="*/ 41 w 70"/>
                  <a:gd name="T15" fmla="*/ 8 h 120"/>
                  <a:gd name="T16" fmla="*/ 33 w 70"/>
                  <a:gd name="T17" fmla="*/ 4 h 120"/>
                  <a:gd name="T18" fmla="*/ 2 w 70"/>
                  <a:gd name="T19" fmla="*/ 100 h 120"/>
                  <a:gd name="T20" fmla="*/ 8 w 70"/>
                  <a:gd name="T21" fmla="*/ 103 h 120"/>
                  <a:gd name="T22" fmla="*/ 20 w 70"/>
                  <a:gd name="T23" fmla="*/ 72 h 120"/>
                  <a:gd name="T24" fmla="*/ 25 w 70"/>
                  <a:gd name="T25" fmla="*/ 71 h 120"/>
                  <a:gd name="T26" fmla="*/ 25 w 70"/>
                  <a:gd name="T27" fmla="*/ 71 h 120"/>
                  <a:gd name="T28" fmla="*/ 27 w 70"/>
                  <a:gd name="T29" fmla="*/ 70 h 120"/>
                  <a:gd name="T30" fmla="*/ 39 w 70"/>
                  <a:gd name="T31" fmla="*/ 69 h 120"/>
                  <a:gd name="T32" fmla="*/ 50 w 70"/>
                  <a:gd name="T33" fmla="*/ 70 h 120"/>
                  <a:gd name="T34" fmla="*/ 37 w 70"/>
                  <a:gd name="T35" fmla="*/ 115 h 120"/>
                  <a:gd name="T36" fmla="*/ 41 w 70"/>
                  <a:gd name="T37" fmla="*/ 117 h 120"/>
                  <a:gd name="T38" fmla="*/ 60 w 70"/>
                  <a:gd name="T39" fmla="*/ 70 h 120"/>
                  <a:gd name="T40" fmla="*/ 68 w 70"/>
                  <a:gd name="T41" fmla="*/ 1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0" h="120">
                    <a:moveTo>
                      <a:pt x="68" y="11"/>
                    </a:moveTo>
                    <a:cubicBezTo>
                      <a:pt x="68" y="7"/>
                      <a:pt x="62" y="5"/>
                      <a:pt x="60" y="9"/>
                    </a:cubicBezTo>
                    <a:cubicBezTo>
                      <a:pt x="54" y="21"/>
                      <a:pt x="54" y="36"/>
                      <a:pt x="53" y="49"/>
                    </a:cubicBezTo>
                    <a:cubicBezTo>
                      <a:pt x="52" y="53"/>
                      <a:pt x="52" y="56"/>
                      <a:pt x="52" y="60"/>
                    </a:cubicBezTo>
                    <a:cubicBezTo>
                      <a:pt x="47" y="58"/>
                      <a:pt x="42" y="58"/>
                      <a:pt x="37" y="58"/>
                    </a:cubicBezTo>
                    <a:cubicBezTo>
                      <a:pt x="32" y="58"/>
                      <a:pt x="27" y="59"/>
                      <a:pt x="23" y="62"/>
                    </a:cubicBezTo>
                    <a:cubicBezTo>
                      <a:pt x="23" y="62"/>
                      <a:pt x="23" y="62"/>
                      <a:pt x="23" y="62"/>
                    </a:cubicBezTo>
                    <a:cubicBezTo>
                      <a:pt x="28" y="44"/>
                      <a:pt x="36" y="26"/>
                      <a:pt x="41" y="8"/>
                    </a:cubicBezTo>
                    <a:cubicBezTo>
                      <a:pt x="43" y="3"/>
                      <a:pt x="36" y="0"/>
                      <a:pt x="33" y="4"/>
                    </a:cubicBezTo>
                    <a:cubicBezTo>
                      <a:pt x="15" y="32"/>
                      <a:pt x="11" y="69"/>
                      <a:pt x="2" y="100"/>
                    </a:cubicBezTo>
                    <a:cubicBezTo>
                      <a:pt x="0" y="104"/>
                      <a:pt x="7" y="107"/>
                      <a:pt x="8" y="103"/>
                    </a:cubicBezTo>
                    <a:cubicBezTo>
                      <a:pt x="13" y="93"/>
                      <a:pt x="17" y="82"/>
                      <a:pt x="20" y="72"/>
                    </a:cubicBezTo>
                    <a:cubicBezTo>
                      <a:pt x="21" y="73"/>
                      <a:pt x="24" y="73"/>
                      <a:pt x="25" y="71"/>
                    </a:cubicBezTo>
                    <a:cubicBezTo>
                      <a:pt x="25" y="71"/>
                      <a:pt x="25" y="71"/>
                      <a:pt x="25" y="71"/>
                    </a:cubicBezTo>
                    <a:cubicBezTo>
                      <a:pt x="26" y="71"/>
                      <a:pt x="27" y="71"/>
                      <a:pt x="27" y="70"/>
                    </a:cubicBezTo>
                    <a:cubicBezTo>
                      <a:pt x="31" y="69"/>
                      <a:pt x="35" y="69"/>
                      <a:pt x="39" y="69"/>
                    </a:cubicBezTo>
                    <a:cubicBezTo>
                      <a:pt x="43" y="69"/>
                      <a:pt x="47" y="70"/>
                      <a:pt x="50" y="70"/>
                    </a:cubicBezTo>
                    <a:cubicBezTo>
                      <a:pt x="48" y="85"/>
                      <a:pt x="44" y="100"/>
                      <a:pt x="37" y="115"/>
                    </a:cubicBezTo>
                    <a:cubicBezTo>
                      <a:pt x="36" y="117"/>
                      <a:pt x="40" y="120"/>
                      <a:pt x="41" y="117"/>
                    </a:cubicBezTo>
                    <a:cubicBezTo>
                      <a:pt x="52" y="103"/>
                      <a:pt x="57" y="87"/>
                      <a:pt x="60" y="70"/>
                    </a:cubicBezTo>
                    <a:cubicBezTo>
                      <a:pt x="64" y="52"/>
                      <a:pt x="70" y="30"/>
                      <a:pt x="68"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0" name="Freeform 526"/>
              <p:cNvSpPr/>
              <p:nvPr/>
            </p:nvSpPr>
            <p:spPr bwMode="auto">
              <a:xfrm>
                <a:off x="1984" y="3000"/>
                <a:ext cx="95" cy="99"/>
              </a:xfrm>
              <a:custGeom>
                <a:avLst/>
                <a:gdLst>
                  <a:gd name="T0" fmla="*/ 45 w 47"/>
                  <a:gd name="T1" fmla="*/ 37 h 49"/>
                  <a:gd name="T2" fmla="*/ 29 w 47"/>
                  <a:gd name="T3" fmla="*/ 33 h 49"/>
                  <a:gd name="T4" fmla="*/ 21 w 47"/>
                  <a:gd name="T5" fmla="*/ 32 h 49"/>
                  <a:gd name="T6" fmla="*/ 23 w 47"/>
                  <a:gd name="T7" fmla="*/ 24 h 49"/>
                  <a:gd name="T8" fmla="*/ 18 w 47"/>
                  <a:gd name="T9" fmla="*/ 3 h 49"/>
                  <a:gd name="T10" fmla="*/ 14 w 47"/>
                  <a:gd name="T11" fmla="*/ 0 h 49"/>
                  <a:gd name="T12" fmla="*/ 5 w 47"/>
                  <a:gd name="T13" fmla="*/ 4 h 49"/>
                  <a:gd name="T14" fmla="*/ 2 w 47"/>
                  <a:gd name="T15" fmla="*/ 10 h 49"/>
                  <a:gd name="T16" fmla="*/ 7 w 47"/>
                  <a:gd name="T17" fmla="*/ 14 h 49"/>
                  <a:gd name="T18" fmla="*/ 11 w 47"/>
                  <a:gd name="T19" fmla="*/ 9 h 49"/>
                  <a:gd name="T20" fmla="*/ 12 w 47"/>
                  <a:gd name="T21" fmla="*/ 19 h 49"/>
                  <a:gd name="T22" fmla="*/ 5 w 47"/>
                  <a:gd name="T23" fmla="*/ 34 h 49"/>
                  <a:gd name="T24" fmla="*/ 9 w 47"/>
                  <a:gd name="T25" fmla="*/ 45 h 49"/>
                  <a:gd name="T26" fmla="*/ 29 w 47"/>
                  <a:gd name="T27" fmla="*/ 47 h 49"/>
                  <a:gd name="T28" fmla="*/ 45 w 47"/>
                  <a:gd name="T29" fmla="*/ 45 h 49"/>
                  <a:gd name="T30" fmla="*/ 45 w 47"/>
                  <a:gd name="T31" fmla="*/ 37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49">
                    <a:moveTo>
                      <a:pt x="45" y="37"/>
                    </a:moveTo>
                    <a:cubicBezTo>
                      <a:pt x="40" y="33"/>
                      <a:pt x="35" y="34"/>
                      <a:pt x="29" y="33"/>
                    </a:cubicBezTo>
                    <a:cubicBezTo>
                      <a:pt x="26" y="33"/>
                      <a:pt x="23" y="33"/>
                      <a:pt x="21" y="32"/>
                    </a:cubicBezTo>
                    <a:cubicBezTo>
                      <a:pt x="22" y="30"/>
                      <a:pt x="22" y="27"/>
                      <a:pt x="23" y="24"/>
                    </a:cubicBezTo>
                    <a:cubicBezTo>
                      <a:pt x="23" y="17"/>
                      <a:pt x="20" y="10"/>
                      <a:pt x="18" y="3"/>
                    </a:cubicBezTo>
                    <a:cubicBezTo>
                      <a:pt x="18" y="2"/>
                      <a:pt x="16" y="0"/>
                      <a:pt x="14" y="0"/>
                    </a:cubicBezTo>
                    <a:cubicBezTo>
                      <a:pt x="11" y="1"/>
                      <a:pt x="7" y="1"/>
                      <a:pt x="5" y="4"/>
                    </a:cubicBezTo>
                    <a:cubicBezTo>
                      <a:pt x="3" y="6"/>
                      <a:pt x="3" y="8"/>
                      <a:pt x="2" y="10"/>
                    </a:cubicBezTo>
                    <a:cubicBezTo>
                      <a:pt x="0" y="13"/>
                      <a:pt x="4" y="17"/>
                      <a:pt x="7" y="14"/>
                    </a:cubicBezTo>
                    <a:cubicBezTo>
                      <a:pt x="9" y="12"/>
                      <a:pt x="9" y="10"/>
                      <a:pt x="11" y="9"/>
                    </a:cubicBezTo>
                    <a:cubicBezTo>
                      <a:pt x="11" y="13"/>
                      <a:pt x="12" y="16"/>
                      <a:pt x="12" y="19"/>
                    </a:cubicBezTo>
                    <a:cubicBezTo>
                      <a:pt x="13" y="26"/>
                      <a:pt x="9" y="30"/>
                      <a:pt x="5" y="34"/>
                    </a:cubicBezTo>
                    <a:cubicBezTo>
                      <a:pt x="0" y="38"/>
                      <a:pt x="4" y="45"/>
                      <a:pt x="9" y="45"/>
                    </a:cubicBezTo>
                    <a:cubicBezTo>
                      <a:pt x="16" y="46"/>
                      <a:pt x="22" y="46"/>
                      <a:pt x="29" y="47"/>
                    </a:cubicBezTo>
                    <a:cubicBezTo>
                      <a:pt x="35" y="48"/>
                      <a:pt x="40" y="49"/>
                      <a:pt x="45" y="45"/>
                    </a:cubicBezTo>
                    <a:cubicBezTo>
                      <a:pt x="47" y="43"/>
                      <a:pt x="46" y="39"/>
                      <a:pt x="45"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1" name="Freeform 527"/>
              <p:cNvSpPr>
                <a:spLocks noEditPoints="1"/>
              </p:cNvSpPr>
              <p:nvPr/>
            </p:nvSpPr>
            <p:spPr bwMode="auto">
              <a:xfrm>
                <a:off x="2033" y="2873"/>
                <a:ext cx="169" cy="212"/>
              </a:xfrm>
              <a:custGeom>
                <a:avLst/>
                <a:gdLst>
                  <a:gd name="T0" fmla="*/ 43 w 84"/>
                  <a:gd name="T1" fmla="*/ 14 h 105"/>
                  <a:gd name="T2" fmla="*/ 42 w 84"/>
                  <a:gd name="T3" fmla="*/ 15 h 105"/>
                  <a:gd name="T4" fmla="*/ 50 w 84"/>
                  <a:gd name="T5" fmla="*/ 96 h 105"/>
                  <a:gd name="T6" fmla="*/ 84 w 84"/>
                  <a:gd name="T7" fmla="*/ 44 h 105"/>
                  <a:gd name="T8" fmla="*/ 43 w 84"/>
                  <a:gd name="T9" fmla="*/ 14 h 105"/>
                  <a:gd name="T10" fmla="*/ 50 w 84"/>
                  <a:gd name="T11" fmla="*/ 80 h 105"/>
                  <a:gd name="T12" fmla="*/ 31 w 84"/>
                  <a:gd name="T13" fmla="*/ 53 h 105"/>
                  <a:gd name="T14" fmla="*/ 47 w 84"/>
                  <a:gd name="T15" fmla="*/ 25 h 105"/>
                  <a:gd name="T16" fmla="*/ 63 w 84"/>
                  <a:gd name="T17" fmla="*/ 29 h 105"/>
                  <a:gd name="T18" fmla="*/ 69 w 84"/>
                  <a:gd name="T19" fmla="*/ 44 h 105"/>
                  <a:gd name="T20" fmla="*/ 50 w 84"/>
                  <a:gd name="T21" fmla="*/ 8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4" h="105">
                    <a:moveTo>
                      <a:pt x="43" y="14"/>
                    </a:moveTo>
                    <a:cubicBezTo>
                      <a:pt x="43" y="14"/>
                      <a:pt x="42" y="15"/>
                      <a:pt x="42" y="15"/>
                    </a:cubicBezTo>
                    <a:cubicBezTo>
                      <a:pt x="10" y="34"/>
                      <a:pt x="0" y="105"/>
                      <a:pt x="50" y="96"/>
                    </a:cubicBezTo>
                    <a:cubicBezTo>
                      <a:pt x="72" y="92"/>
                      <a:pt x="83" y="64"/>
                      <a:pt x="84" y="44"/>
                    </a:cubicBezTo>
                    <a:cubicBezTo>
                      <a:pt x="84" y="25"/>
                      <a:pt x="64" y="0"/>
                      <a:pt x="43" y="14"/>
                    </a:cubicBezTo>
                    <a:close/>
                    <a:moveTo>
                      <a:pt x="50" y="80"/>
                    </a:moveTo>
                    <a:cubicBezTo>
                      <a:pt x="31" y="91"/>
                      <a:pt x="27" y="65"/>
                      <a:pt x="31" y="53"/>
                    </a:cubicBezTo>
                    <a:cubicBezTo>
                      <a:pt x="33" y="43"/>
                      <a:pt x="39" y="33"/>
                      <a:pt x="47" y="25"/>
                    </a:cubicBezTo>
                    <a:cubicBezTo>
                      <a:pt x="53" y="26"/>
                      <a:pt x="58" y="25"/>
                      <a:pt x="63" y="29"/>
                    </a:cubicBezTo>
                    <a:cubicBezTo>
                      <a:pt x="68" y="32"/>
                      <a:pt x="68" y="39"/>
                      <a:pt x="69" y="44"/>
                    </a:cubicBezTo>
                    <a:cubicBezTo>
                      <a:pt x="69" y="58"/>
                      <a:pt x="62" y="73"/>
                      <a:pt x="50" y="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2" name="Freeform 528"/>
              <p:cNvSpPr>
                <a:spLocks noEditPoints="1"/>
              </p:cNvSpPr>
              <p:nvPr/>
            </p:nvSpPr>
            <p:spPr bwMode="auto">
              <a:xfrm>
                <a:off x="3035" y="1885"/>
                <a:ext cx="339" cy="575"/>
              </a:xfrm>
              <a:custGeom>
                <a:avLst/>
                <a:gdLst>
                  <a:gd name="T0" fmla="*/ 11 w 168"/>
                  <a:gd name="T1" fmla="*/ 4 h 285"/>
                  <a:gd name="T2" fmla="*/ 4 w 168"/>
                  <a:gd name="T3" fmla="*/ 17 h 285"/>
                  <a:gd name="T4" fmla="*/ 24 w 168"/>
                  <a:gd name="T5" fmla="*/ 46 h 285"/>
                  <a:gd name="T6" fmla="*/ 31 w 168"/>
                  <a:gd name="T7" fmla="*/ 57 h 285"/>
                  <a:gd name="T8" fmla="*/ 25 w 168"/>
                  <a:gd name="T9" fmla="*/ 60 h 285"/>
                  <a:gd name="T10" fmla="*/ 22 w 168"/>
                  <a:gd name="T11" fmla="*/ 62 h 285"/>
                  <a:gd name="T12" fmla="*/ 17 w 168"/>
                  <a:gd name="T13" fmla="*/ 73 h 285"/>
                  <a:gd name="T14" fmla="*/ 23 w 168"/>
                  <a:gd name="T15" fmla="*/ 95 h 285"/>
                  <a:gd name="T16" fmla="*/ 37 w 168"/>
                  <a:gd name="T17" fmla="*/ 106 h 285"/>
                  <a:gd name="T18" fmla="*/ 33 w 168"/>
                  <a:gd name="T19" fmla="*/ 114 h 285"/>
                  <a:gd name="T20" fmla="*/ 21 w 168"/>
                  <a:gd name="T21" fmla="*/ 154 h 285"/>
                  <a:gd name="T22" fmla="*/ 40 w 168"/>
                  <a:gd name="T23" fmla="*/ 158 h 285"/>
                  <a:gd name="T24" fmla="*/ 58 w 168"/>
                  <a:gd name="T25" fmla="*/ 281 h 285"/>
                  <a:gd name="T26" fmla="*/ 72 w 168"/>
                  <a:gd name="T27" fmla="*/ 278 h 285"/>
                  <a:gd name="T28" fmla="*/ 66 w 168"/>
                  <a:gd name="T29" fmla="*/ 150 h 285"/>
                  <a:gd name="T30" fmla="*/ 89 w 168"/>
                  <a:gd name="T31" fmla="*/ 165 h 285"/>
                  <a:gd name="T32" fmla="*/ 167 w 168"/>
                  <a:gd name="T33" fmla="*/ 235 h 285"/>
                  <a:gd name="T34" fmla="*/ 116 w 168"/>
                  <a:gd name="T35" fmla="*/ 129 h 285"/>
                  <a:gd name="T36" fmla="*/ 94 w 168"/>
                  <a:gd name="T37" fmla="*/ 124 h 285"/>
                  <a:gd name="T38" fmla="*/ 67 w 168"/>
                  <a:gd name="T39" fmla="*/ 101 h 285"/>
                  <a:gd name="T40" fmla="*/ 71 w 168"/>
                  <a:gd name="T41" fmla="*/ 89 h 285"/>
                  <a:gd name="T42" fmla="*/ 59 w 168"/>
                  <a:gd name="T43" fmla="*/ 45 h 285"/>
                  <a:gd name="T44" fmla="*/ 45 w 168"/>
                  <a:gd name="T45" fmla="*/ 49 h 285"/>
                  <a:gd name="T46" fmla="*/ 32 w 168"/>
                  <a:gd name="T47" fmla="*/ 22 h 285"/>
                  <a:gd name="T48" fmla="*/ 23 w 168"/>
                  <a:gd name="T49" fmla="*/ 7 h 285"/>
                  <a:gd name="T50" fmla="*/ 58 w 168"/>
                  <a:gd name="T51" fmla="*/ 275 h 285"/>
                  <a:gd name="T52" fmla="*/ 54 w 168"/>
                  <a:gd name="T53" fmla="*/ 154 h 285"/>
                  <a:gd name="T54" fmla="*/ 65 w 168"/>
                  <a:gd name="T55" fmla="*/ 135 h 285"/>
                  <a:gd name="T56" fmla="*/ 50 w 168"/>
                  <a:gd name="T57" fmla="*/ 106 h 285"/>
                  <a:gd name="T58" fmla="*/ 67 w 168"/>
                  <a:gd name="T59" fmla="*/ 135 h 285"/>
                  <a:gd name="T60" fmla="*/ 84 w 168"/>
                  <a:gd name="T61" fmla="*/ 143 h 285"/>
                  <a:gd name="T62" fmla="*/ 152 w 168"/>
                  <a:gd name="T63" fmla="*/ 218 h 285"/>
                  <a:gd name="T64" fmla="*/ 75 w 168"/>
                  <a:gd name="T65" fmla="*/ 131 h 285"/>
                  <a:gd name="T66" fmla="*/ 80 w 168"/>
                  <a:gd name="T67" fmla="*/ 129 h 285"/>
                  <a:gd name="T68" fmla="*/ 59 w 168"/>
                  <a:gd name="T69" fmla="*/ 83 h 285"/>
                  <a:gd name="T70" fmla="*/ 34 w 168"/>
                  <a:gd name="T71" fmla="*/ 87 h 285"/>
                  <a:gd name="T72" fmla="*/ 28 w 168"/>
                  <a:gd name="T73" fmla="*/ 71 h 285"/>
                  <a:gd name="T74" fmla="*/ 42 w 168"/>
                  <a:gd name="T75" fmla="*/ 64 h 285"/>
                  <a:gd name="T76" fmla="*/ 59 w 168"/>
                  <a:gd name="T77" fmla="*/ 83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285">
                    <a:moveTo>
                      <a:pt x="23" y="7"/>
                    </a:moveTo>
                    <a:cubicBezTo>
                      <a:pt x="22" y="2"/>
                      <a:pt x="15" y="0"/>
                      <a:pt x="11" y="4"/>
                    </a:cubicBezTo>
                    <a:cubicBezTo>
                      <a:pt x="11" y="5"/>
                      <a:pt x="11" y="5"/>
                      <a:pt x="10" y="6"/>
                    </a:cubicBezTo>
                    <a:cubicBezTo>
                      <a:pt x="5" y="6"/>
                      <a:pt x="0" y="11"/>
                      <a:pt x="4" y="17"/>
                    </a:cubicBezTo>
                    <a:cubicBezTo>
                      <a:pt x="10" y="24"/>
                      <a:pt x="15" y="30"/>
                      <a:pt x="20" y="38"/>
                    </a:cubicBezTo>
                    <a:cubicBezTo>
                      <a:pt x="21" y="40"/>
                      <a:pt x="23" y="43"/>
                      <a:pt x="24" y="46"/>
                    </a:cubicBezTo>
                    <a:cubicBezTo>
                      <a:pt x="26" y="48"/>
                      <a:pt x="27" y="51"/>
                      <a:pt x="29" y="54"/>
                    </a:cubicBezTo>
                    <a:cubicBezTo>
                      <a:pt x="29" y="55"/>
                      <a:pt x="30" y="56"/>
                      <a:pt x="31" y="57"/>
                    </a:cubicBezTo>
                    <a:cubicBezTo>
                      <a:pt x="31" y="57"/>
                      <a:pt x="31" y="57"/>
                      <a:pt x="31" y="57"/>
                    </a:cubicBezTo>
                    <a:cubicBezTo>
                      <a:pt x="29" y="58"/>
                      <a:pt x="27" y="59"/>
                      <a:pt x="25" y="60"/>
                    </a:cubicBezTo>
                    <a:cubicBezTo>
                      <a:pt x="24" y="60"/>
                      <a:pt x="23" y="60"/>
                      <a:pt x="22" y="61"/>
                    </a:cubicBezTo>
                    <a:cubicBezTo>
                      <a:pt x="22" y="61"/>
                      <a:pt x="22" y="62"/>
                      <a:pt x="22" y="62"/>
                    </a:cubicBezTo>
                    <a:cubicBezTo>
                      <a:pt x="20" y="62"/>
                      <a:pt x="19" y="63"/>
                      <a:pt x="18" y="64"/>
                    </a:cubicBezTo>
                    <a:cubicBezTo>
                      <a:pt x="14" y="66"/>
                      <a:pt x="14" y="71"/>
                      <a:pt x="17" y="73"/>
                    </a:cubicBezTo>
                    <a:cubicBezTo>
                      <a:pt x="17" y="75"/>
                      <a:pt x="17" y="77"/>
                      <a:pt x="17" y="79"/>
                    </a:cubicBezTo>
                    <a:cubicBezTo>
                      <a:pt x="18" y="85"/>
                      <a:pt x="20" y="90"/>
                      <a:pt x="23" y="95"/>
                    </a:cubicBezTo>
                    <a:cubicBezTo>
                      <a:pt x="27" y="99"/>
                      <a:pt x="31" y="102"/>
                      <a:pt x="36" y="104"/>
                    </a:cubicBezTo>
                    <a:cubicBezTo>
                      <a:pt x="36" y="105"/>
                      <a:pt x="36" y="105"/>
                      <a:pt x="37" y="106"/>
                    </a:cubicBezTo>
                    <a:cubicBezTo>
                      <a:pt x="37" y="106"/>
                      <a:pt x="37" y="107"/>
                      <a:pt x="37" y="108"/>
                    </a:cubicBezTo>
                    <a:cubicBezTo>
                      <a:pt x="35" y="108"/>
                      <a:pt x="32" y="110"/>
                      <a:pt x="33" y="114"/>
                    </a:cubicBezTo>
                    <a:cubicBezTo>
                      <a:pt x="35" y="124"/>
                      <a:pt x="36" y="135"/>
                      <a:pt x="38" y="146"/>
                    </a:cubicBezTo>
                    <a:cubicBezTo>
                      <a:pt x="32" y="148"/>
                      <a:pt x="27" y="151"/>
                      <a:pt x="21" y="154"/>
                    </a:cubicBezTo>
                    <a:cubicBezTo>
                      <a:pt x="19" y="155"/>
                      <a:pt x="20" y="160"/>
                      <a:pt x="23" y="160"/>
                    </a:cubicBezTo>
                    <a:cubicBezTo>
                      <a:pt x="29" y="160"/>
                      <a:pt x="34" y="159"/>
                      <a:pt x="40" y="158"/>
                    </a:cubicBezTo>
                    <a:cubicBezTo>
                      <a:pt x="44" y="199"/>
                      <a:pt x="46" y="240"/>
                      <a:pt x="52" y="281"/>
                    </a:cubicBezTo>
                    <a:cubicBezTo>
                      <a:pt x="52" y="285"/>
                      <a:pt x="57" y="285"/>
                      <a:pt x="58" y="281"/>
                    </a:cubicBezTo>
                    <a:cubicBezTo>
                      <a:pt x="61" y="282"/>
                      <a:pt x="63" y="282"/>
                      <a:pt x="66" y="282"/>
                    </a:cubicBezTo>
                    <a:cubicBezTo>
                      <a:pt x="69" y="283"/>
                      <a:pt x="71" y="281"/>
                      <a:pt x="72" y="278"/>
                    </a:cubicBezTo>
                    <a:cubicBezTo>
                      <a:pt x="81" y="237"/>
                      <a:pt x="77" y="192"/>
                      <a:pt x="66" y="150"/>
                    </a:cubicBezTo>
                    <a:cubicBezTo>
                      <a:pt x="66" y="150"/>
                      <a:pt x="66" y="150"/>
                      <a:pt x="66" y="150"/>
                    </a:cubicBezTo>
                    <a:cubicBezTo>
                      <a:pt x="69" y="149"/>
                      <a:pt x="72" y="148"/>
                      <a:pt x="75" y="147"/>
                    </a:cubicBezTo>
                    <a:cubicBezTo>
                      <a:pt x="80" y="153"/>
                      <a:pt x="84" y="159"/>
                      <a:pt x="89" y="165"/>
                    </a:cubicBezTo>
                    <a:cubicBezTo>
                      <a:pt x="110" y="192"/>
                      <a:pt x="134" y="215"/>
                      <a:pt x="157" y="240"/>
                    </a:cubicBezTo>
                    <a:cubicBezTo>
                      <a:pt x="161" y="244"/>
                      <a:pt x="168" y="241"/>
                      <a:pt x="167" y="235"/>
                    </a:cubicBezTo>
                    <a:cubicBezTo>
                      <a:pt x="163" y="193"/>
                      <a:pt x="134" y="164"/>
                      <a:pt x="104" y="137"/>
                    </a:cubicBezTo>
                    <a:cubicBezTo>
                      <a:pt x="109" y="135"/>
                      <a:pt x="113" y="133"/>
                      <a:pt x="116" y="129"/>
                    </a:cubicBezTo>
                    <a:cubicBezTo>
                      <a:pt x="119" y="125"/>
                      <a:pt x="116" y="120"/>
                      <a:pt x="112" y="119"/>
                    </a:cubicBezTo>
                    <a:cubicBezTo>
                      <a:pt x="105" y="118"/>
                      <a:pt x="100" y="121"/>
                      <a:pt x="94" y="124"/>
                    </a:cubicBezTo>
                    <a:cubicBezTo>
                      <a:pt x="93" y="124"/>
                      <a:pt x="92" y="124"/>
                      <a:pt x="91" y="125"/>
                    </a:cubicBezTo>
                    <a:cubicBezTo>
                      <a:pt x="83" y="117"/>
                      <a:pt x="75" y="109"/>
                      <a:pt x="67" y="101"/>
                    </a:cubicBezTo>
                    <a:cubicBezTo>
                      <a:pt x="67" y="100"/>
                      <a:pt x="66" y="99"/>
                      <a:pt x="64" y="99"/>
                    </a:cubicBezTo>
                    <a:cubicBezTo>
                      <a:pt x="67" y="96"/>
                      <a:pt x="69" y="93"/>
                      <a:pt x="71" y="89"/>
                    </a:cubicBezTo>
                    <a:cubicBezTo>
                      <a:pt x="72" y="83"/>
                      <a:pt x="72" y="77"/>
                      <a:pt x="71" y="70"/>
                    </a:cubicBezTo>
                    <a:cubicBezTo>
                      <a:pt x="69" y="62"/>
                      <a:pt x="65" y="51"/>
                      <a:pt x="59" y="45"/>
                    </a:cubicBezTo>
                    <a:cubicBezTo>
                      <a:pt x="57" y="43"/>
                      <a:pt x="54" y="44"/>
                      <a:pt x="52" y="45"/>
                    </a:cubicBezTo>
                    <a:cubicBezTo>
                      <a:pt x="49" y="46"/>
                      <a:pt x="47" y="47"/>
                      <a:pt x="45" y="49"/>
                    </a:cubicBezTo>
                    <a:cubicBezTo>
                      <a:pt x="44" y="48"/>
                      <a:pt x="44" y="48"/>
                      <a:pt x="44" y="47"/>
                    </a:cubicBezTo>
                    <a:cubicBezTo>
                      <a:pt x="40" y="39"/>
                      <a:pt x="36" y="30"/>
                      <a:pt x="32" y="22"/>
                    </a:cubicBezTo>
                    <a:cubicBezTo>
                      <a:pt x="30" y="18"/>
                      <a:pt x="28" y="14"/>
                      <a:pt x="26" y="10"/>
                    </a:cubicBezTo>
                    <a:cubicBezTo>
                      <a:pt x="25" y="8"/>
                      <a:pt x="22" y="1"/>
                      <a:pt x="23" y="7"/>
                    </a:cubicBezTo>
                    <a:close/>
                    <a:moveTo>
                      <a:pt x="60" y="185"/>
                    </a:moveTo>
                    <a:cubicBezTo>
                      <a:pt x="63" y="201"/>
                      <a:pt x="74" y="262"/>
                      <a:pt x="58" y="275"/>
                    </a:cubicBezTo>
                    <a:cubicBezTo>
                      <a:pt x="57" y="235"/>
                      <a:pt x="55" y="195"/>
                      <a:pt x="50" y="155"/>
                    </a:cubicBezTo>
                    <a:cubicBezTo>
                      <a:pt x="52" y="155"/>
                      <a:pt x="53" y="154"/>
                      <a:pt x="54" y="154"/>
                    </a:cubicBezTo>
                    <a:cubicBezTo>
                      <a:pt x="56" y="164"/>
                      <a:pt x="59" y="175"/>
                      <a:pt x="60" y="185"/>
                    </a:cubicBezTo>
                    <a:close/>
                    <a:moveTo>
                      <a:pt x="65" y="135"/>
                    </a:moveTo>
                    <a:cubicBezTo>
                      <a:pt x="64" y="136"/>
                      <a:pt x="63" y="136"/>
                      <a:pt x="62" y="137"/>
                    </a:cubicBezTo>
                    <a:cubicBezTo>
                      <a:pt x="58" y="126"/>
                      <a:pt x="54" y="116"/>
                      <a:pt x="50" y="106"/>
                    </a:cubicBezTo>
                    <a:cubicBezTo>
                      <a:pt x="52" y="106"/>
                      <a:pt x="54" y="105"/>
                      <a:pt x="56" y="105"/>
                    </a:cubicBezTo>
                    <a:cubicBezTo>
                      <a:pt x="57" y="115"/>
                      <a:pt x="61" y="125"/>
                      <a:pt x="67" y="135"/>
                    </a:cubicBezTo>
                    <a:cubicBezTo>
                      <a:pt x="66" y="135"/>
                      <a:pt x="65" y="135"/>
                      <a:pt x="65" y="135"/>
                    </a:cubicBezTo>
                    <a:close/>
                    <a:moveTo>
                      <a:pt x="84" y="143"/>
                    </a:moveTo>
                    <a:cubicBezTo>
                      <a:pt x="87" y="143"/>
                      <a:pt x="90" y="142"/>
                      <a:pt x="92" y="141"/>
                    </a:cubicBezTo>
                    <a:cubicBezTo>
                      <a:pt x="117" y="163"/>
                      <a:pt x="142" y="187"/>
                      <a:pt x="152" y="218"/>
                    </a:cubicBezTo>
                    <a:cubicBezTo>
                      <a:pt x="129" y="195"/>
                      <a:pt x="104" y="170"/>
                      <a:pt x="84" y="143"/>
                    </a:cubicBezTo>
                    <a:close/>
                    <a:moveTo>
                      <a:pt x="75" y="131"/>
                    </a:moveTo>
                    <a:cubicBezTo>
                      <a:pt x="72" y="126"/>
                      <a:pt x="69" y="121"/>
                      <a:pt x="66" y="116"/>
                    </a:cubicBezTo>
                    <a:cubicBezTo>
                      <a:pt x="71" y="120"/>
                      <a:pt x="75" y="125"/>
                      <a:pt x="80" y="129"/>
                    </a:cubicBezTo>
                    <a:cubicBezTo>
                      <a:pt x="79" y="130"/>
                      <a:pt x="77" y="130"/>
                      <a:pt x="75" y="131"/>
                    </a:cubicBezTo>
                    <a:close/>
                    <a:moveTo>
                      <a:pt x="59" y="83"/>
                    </a:moveTo>
                    <a:cubicBezTo>
                      <a:pt x="59" y="89"/>
                      <a:pt x="54" y="93"/>
                      <a:pt x="49" y="93"/>
                    </a:cubicBezTo>
                    <a:cubicBezTo>
                      <a:pt x="43" y="94"/>
                      <a:pt x="37" y="91"/>
                      <a:pt x="34" y="87"/>
                    </a:cubicBezTo>
                    <a:cubicBezTo>
                      <a:pt x="31" y="84"/>
                      <a:pt x="30" y="81"/>
                      <a:pt x="29" y="78"/>
                    </a:cubicBezTo>
                    <a:cubicBezTo>
                      <a:pt x="28" y="75"/>
                      <a:pt x="28" y="73"/>
                      <a:pt x="28" y="71"/>
                    </a:cubicBezTo>
                    <a:cubicBezTo>
                      <a:pt x="28" y="71"/>
                      <a:pt x="28" y="71"/>
                      <a:pt x="28" y="71"/>
                    </a:cubicBezTo>
                    <a:cubicBezTo>
                      <a:pt x="33" y="69"/>
                      <a:pt x="37" y="67"/>
                      <a:pt x="42" y="64"/>
                    </a:cubicBezTo>
                    <a:cubicBezTo>
                      <a:pt x="45" y="63"/>
                      <a:pt x="49" y="61"/>
                      <a:pt x="53" y="59"/>
                    </a:cubicBezTo>
                    <a:cubicBezTo>
                      <a:pt x="56" y="67"/>
                      <a:pt x="61" y="74"/>
                      <a:pt x="59" y="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3" name="Freeform 529"/>
              <p:cNvSpPr>
                <a:spLocks noEditPoints="1"/>
              </p:cNvSpPr>
              <p:nvPr/>
            </p:nvSpPr>
            <p:spPr bwMode="auto">
              <a:xfrm>
                <a:off x="5344" y="721"/>
                <a:ext cx="484" cy="462"/>
              </a:xfrm>
              <a:custGeom>
                <a:avLst/>
                <a:gdLst>
                  <a:gd name="T0" fmla="*/ 232 w 240"/>
                  <a:gd name="T1" fmla="*/ 1 h 229"/>
                  <a:gd name="T2" fmla="*/ 174 w 240"/>
                  <a:gd name="T3" fmla="*/ 34 h 229"/>
                  <a:gd name="T4" fmla="*/ 127 w 240"/>
                  <a:gd name="T5" fmla="*/ 8 h 229"/>
                  <a:gd name="T6" fmla="*/ 108 w 240"/>
                  <a:gd name="T7" fmla="*/ 36 h 229"/>
                  <a:gd name="T8" fmla="*/ 108 w 240"/>
                  <a:gd name="T9" fmla="*/ 55 h 229"/>
                  <a:gd name="T10" fmla="*/ 95 w 240"/>
                  <a:gd name="T11" fmla="*/ 73 h 229"/>
                  <a:gd name="T12" fmla="*/ 40 w 240"/>
                  <a:gd name="T13" fmla="*/ 103 h 229"/>
                  <a:gd name="T14" fmla="*/ 61 w 240"/>
                  <a:gd name="T15" fmla="*/ 123 h 229"/>
                  <a:gd name="T16" fmla="*/ 21 w 240"/>
                  <a:gd name="T17" fmla="*/ 201 h 229"/>
                  <a:gd name="T18" fmla="*/ 72 w 240"/>
                  <a:gd name="T19" fmla="*/ 176 h 229"/>
                  <a:gd name="T20" fmla="*/ 105 w 240"/>
                  <a:gd name="T21" fmla="*/ 205 h 229"/>
                  <a:gd name="T22" fmla="*/ 125 w 240"/>
                  <a:gd name="T23" fmla="*/ 163 h 229"/>
                  <a:gd name="T24" fmla="*/ 165 w 240"/>
                  <a:gd name="T25" fmla="*/ 162 h 229"/>
                  <a:gd name="T26" fmla="*/ 176 w 240"/>
                  <a:gd name="T27" fmla="*/ 134 h 229"/>
                  <a:gd name="T28" fmla="*/ 178 w 240"/>
                  <a:gd name="T29" fmla="*/ 119 h 229"/>
                  <a:gd name="T30" fmla="*/ 209 w 240"/>
                  <a:gd name="T31" fmla="*/ 109 h 229"/>
                  <a:gd name="T32" fmla="*/ 228 w 240"/>
                  <a:gd name="T33" fmla="*/ 69 h 229"/>
                  <a:gd name="T34" fmla="*/ 190 w 240"/>
                  <a:gd name="T35" fmla="*/ 41 h 229"/>
                  <a:gd name="T36" fmla="*/ 237 w 240"/>
                  <a:gd name="T37" fmla="*/ 10 h 229"/>
                  <a:gd name="T38" fmla="*/ 232 w 240"/>
                  <a:gd name="T39" fmla="*/ 1 h 229"/>
                  <a:gd name="T40" fmla="*/ 177 w 240"/>
                  <a:gd name="T41" fmla="*/ 51 h 229"/>
                  <a:gd name="T42" fmla="*/ 205 w 240"/>
                  <a:gd name="T43" fmla="*/ 60 h 229"/>
                  <a:gd name="T44" fmla="*/ 200 w 240"/>
                  <a:gd name="T45" fmla="*/ 102 h 229"/>
                  <a:gd name="T46" fmla="*/ 188 w 240"/>
                  <a:gd name="T47" fmla="*/ 104 h 229"/>
                  <a:gd name="T48" fmla="*/ 159 w 240"/>
                  <a:gd name="T49" fmla="*/ 117 h 229"/>
                  <a:gd name="T50" fmla="*/ 158 w 240"/>
                  <a:gd name="T51" fmla="*/ 126 h 229"/>
                  <a:gd name="T52" fmla="*/ 161 w 240"/>
                  <a:gd name="T53" fmla="*/ 152 h 229"/>
                  <a:gd name="T54" fmla="*/ 111 w 240"/>
                  <a:gd name="T55" fmla="*/ 151 h 229"/>
                  <a:gd name="T56" fmla="*/ 100 w 240"/>
                  <a:gd name="T57" fmla="*/ 172 h 229"/>
                  <a:gd name="T58" fmla="*/ 100 w 240"/>
                  <a:gd name="T59" fmla="*/ 189 h 229"/>
                  <a:gd name="T60" fmla="*/ 79 w 240"/>
                  <a:gd name="T61" fmla="*/ 182 h 229"/>
                  <a:gd name="T62" fmla="*/ 77 w 240"/>
                  <a:gd name="T63" fmla="*/ 167 h 229"/>
                  <a:gd name="T64" fmla="*/ 77 w 240"/>
                  <a:gd name="T65" fmla="*/ 165 h 229"/>
                  <a:gd name="T66" fmla="*/ 77 w 240"/>
                  <a:gd name="T67" fmla="*/ 165 h 229"/>
                  <a:gd name="T68" fmla="*/ 72 w 240"/>
                  <a:gd name="T69" fmla="*/ 163 h 229"/>
                  <a:gd name="T70" fmla="*/ 26 w 240"/>
                  <a:gd name="T71" fmla="*/ 179 h 229"/>
                  <a:gd name="T72" fmla="*/ 78 w 240"/>
                  <a:gd name="T73" fmla="*/ 121 h 229"/>
                  <a:gd name="T74" fmla="*/ 74 w 240"/>
                  <a:gd name="T75" fmla="*/ 114 h 229"/>
                  <a:gd name="T76" fmla="*/ 55 w 240"/>
                  <a:gd name="T77" fmla="*/ 102 h 229"/>
                  <a:gd name="T78" fmla="*/ 76 w 240"/>
                  <a:gd name="T79" fmla="*/ 88 h 229"/>
                  <a:gd name="T80" fmla="*/ 95 w 240"/>
                  <a:gd name="T81" fmla="*/ 81 h 229"/>
                  <a:gd name="T82" fmla="*/ 119 w 240"/>
                  <a:gd name="T83" fmla="*/ 50 h 229"/>
                  <a:gd name="T84" fmla="*/ 133 w 240"/>
                  <a:gd name="T85" fmla="*/ 19 h 229"/>
                  <a:gd name="T86" fmla="*/ 163 w 240"/>
                  <a:gd name="T87" fmla="*/ 39 h 229"/>
                  <a:gd name="T88" fmla="*/ 164 w 240"/>
                  <a:gd name="T89" fmla="*/ 43 h 229"/>
                  <a:gd name="T90" fmla="*/ 154 w 240"/>
                  <a:gd name="T91" fmla="*/ 52 h 229"/>
                  <a:gd name="T92" fmla="*/ 83 w 240"/>
                  <a:gd name="T93" fmla="*/ 143 h 229"/>
                  <a:gd name="T94" fmla="*/ 90 w 240"/>
                  <a:gd name="T95" fmla="*/ 147 h 229"/>
                  <a:gd name="T96" fmla="*/ 156 w 240"/>
                  <a:gd name="T97" fmla="*/ 66 h 229"/>
                  <a:gd name="T98" fmla="*/ 176 w 240"/>
                  <a:gd name="T99" fmla="*/ 51 h 229"/>
                  <a:gd name="T100" fmla="*/ 177 w 240"/>
                  <a:gd name="T101" fmla="*/ 51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40" h="229">
                    <a:moveTo>
                      <a:pt x="232" y="1"/>
                    </a:moveTo>
                    <a:cubicBezTo>
                      <a:pt x="212" y="3"/>
                      <a:pt x="191" y="18"/>
                      <a:pt x="174" y="34"/>
                    </a:cubicBezTo>
                    <a:cubicBezTo>
                      <a:pt x="179" y="13"/>
                      <a:pt x="144" y="2"/>
                      <a:pt x="127" y="8"/>
                    </a:cubicBezTo>
                    <a:cubicBezTo>
                      <a:pt x="115" y="13"/>
                      <a:pt x="109" y="24"/>
                      <a:pt x="108" y="36"/>
                    </a:cubicBezTo>
                    <a:cubicBezTo>
                      <a:pt x="108" y="42"/>
                      <a:pt x="108" y="49"/>
                      <a:pt x="108" y="55"/>
                    </a:cubicBezTo>
                    <a:cubicBezTo>
                      <a:pt x="107" y="66"/>
                      <a:pt x="103" y="68"/>
                      <a:pt x="95" y="73"/>
                    </a:cubicBezTo>
                    <a:cubicBezTo>
                      <a:pt x="73" y="78"/>
                      <a:pt x="52" y="81"/>
                      <a:pt x="40" y="103"/>
                    </a:cubicBezTo>
                    <a:cubicBezTo>
                      <a:pt x="31" y="119"/>
                      <a:pt x="47" y="123"/>
                      <a:pt x="61" y="123"/>
                    </a:cubicBezTo>
                    <a:cubicBezTo>
                      <a:pt x="36" y="144"/>
                      <a:pt x="0" y="162"/>
                      <a:pt x="21" y="201"/>
                    </a:cubicBezTo>
                    <a:cubicBezTo>
                      <a:pt x="32" y="223"/>
                      <a:pt x="60" y="195"/>
                      <a:pt x="72" y="176"/>
                    </a:cubicBezTo>
                    <a:cubicBezTo>
                      <a:pt x="74" y="196"/>
                      <a:pt x="89" y="229"/>
                      <a:pt x="105" y="205"/>
                    </a:cubicBezTo>
                    <a:cubicBezTo>
                      <a:pt x="112" y="195"/>
                      <a:pt x="108" y="148"/>
                      <a:pt x="125" y="163"/>
                    </a:cubicBezTo>
                    <a:cubicBezTo>
                      <a:pt x="134" y="171"/>
                      <a:pt x="155" y="167"/>
                      <a:pt x="165" y="162"/>
                    </a:cubicBezTo>
                    <a:cubicBezTo>
                      <a:pt x="171" y="158"/>
                      <a:pt x="177" y="141"/>
                      <a:pt x="176" y="134"/>
                    </a:cubicBezTo>
                    <a:cubicBezTo>
                      <a:pt x="175" y="129"/>
                      <a:pt x="164" y="123"/>
                      <a:pt x="178" y="119"/>
                    </a:cubicBezTo>
                    <a:cubicBezTo>
                      <a:pt x="187" y="117"/>
                      <a:pt x="200" y="113"/>
                      <a:pt x="209" y="109"/>
                    </a:cubicBezTo>
                    <a:cubicBezTo>
                      <a:pt x="225" y="102"/>
                      <a:pt x="231" y="85"/>
                      <a:pt x="228" y="69"/>
                    </a:cubicBezTo>
                    <a:cubicBezTo>
                      <a:pt x="224" y="53"/>
                      <a:pt x="205" y="45"/>
                      <a:pt x="190" y="41"/>
                    </a:cubicBezTo>
                    <a:cubicBezTo>
                      <a:pt x="206" y="31"/>
                      <a:pt x="222" y="22"/>
                      <a:pt x="237" y="10"/>
                    </a:cubicBezTo>
                    <a:cubicBezTo>
                      <a:pt x="240" y="7"/>
                      <a:pt x="237" y="0"/>
                      <a:pt x="232" y="1"/>
                    </a:cubicBezTo>
                    <a:close/>
                    <a:moveTo>
                      <a:pt x="177" y="51"/>
                    </a:moveTo>
                    <a:cubicBezTo>
                      <a:pt x="188" y="53"/>
                      <a:pt x="196" y="55"/>
                      <a:pt x="205" y="60"/>
                    </a:cubicBezTo>
                    <a:cubicBezTo>
                      <a:pt x="203" y="74"/>
                      <a:pt x="202" y="88"/>
                      <a:pt x="200" y="102"/>
                    </a:cubicBezTo>
                    <a:cubicBezTo>
                      <a:pt x="196" y="102"/>
                      <a:pt x="192" y="103"/>
                      <a:pt x="188" y="104"/>
                    </a:cubicBezTo>
                    <a:cubicBezTo>
                      <a:pt x="179" y="106"/>
                      <a:pt x="166" y="110"/>
                      <a:pt x="159" y="117"/>
                    </a:cubicBezTo>
                    <a:cubicBezTo>
                      <a:pt x="157" y="119"/>
                      <a:pt x="157" y="124"/>
                      <a:pt x="158" y="126"/>
                    </a:cubicBezTo>
                    <a:cubicBezTo>
                      <a:pt x="165" y="137"/>
                      <a:pt x="165" y="140"/>
                      <a:pt x="161" y="152"/>
                    </a:cubicBezTo>
                    <a:cubicBezTo>
                      <a:pt x="153" y="173"/>
                      <a:pt x="124" y="139"/>
                      <a:pt x="111" y="151"/>
                    </a:cubicBezTo>
                    <a:cubicBezTo>
                      <a:pt x="103" y="158"/>
                      <a:pt x="101" y="162"/>
                      <a:pt x="100" y="172"/>
                    </a:cubicBezTo>
                    <a:cubicBezTo>
                      <a:pt x="100" y="178"/>
                      <a:pt x="100" y="184"/>
                      <a:pt x="100" y="189"/>
                    </a:cubicBezTo>
                    <a:cubicBezTo>
                      <a:pt x="87" y="199"/>
                      <a:pt x="80" y="197"/>
                      <a:pt x="79" y="182"/>
                    </a:cubicBezTo>
                    <a:cubicBezTo>
                      <a:pt x="77" y="177"/>
                      <a:pt x="77" y="172"/>
                      <a:pt x="77" y="167"/>
                    </a:cubicBezTo>
                    <a:cubicBezTo>
                      <a:pt x="77" y="166"/>
                      <a:pt x="77" y="166"/>
                      <a:pt x="77" y="165"/>
                    </a:cubicBezTo>
                    <a:cubicBezTo>
                      <a:pt x="77" y="165"/>
                      <a:pt x="77" y="165"/>
                      <a:pt x="77" y="165"/>
                    </a:cubicBezTo>
                    <a:cubicBezTo>
                      <a:pt x="78" y="162"/>
                      <a:pt x="74" y="161"/>
                      <a:pt x="72" y="163"/>
                    </a:cubicBezTo>
                    <a:cubicBezTo>
                      <a:pt x="60" y="173"/>
                      <a:pt x="30" y="223"/>
                      <a:pt x="26" y="179"/>
                    </a:cubicBezTo>
                    <a:cubicBezTo>
                      <a:pt x="24" y="153"/>
                      <a:pt x="63" y="138"/>
                      <a:pt x="78" y="121"/>
                    </a:cubicBezTo>
                    <a:cubicBezTo>
                      <a:pt x="80" y="119"/>
                      <a:pt x="79" y="113"/>
                      <a:pt x="74" y="114"/>
                    </a:cubicBezTo>
                    <a:cubicBezTo>
                      <a:pt x="69" y="114"/>
                      <a:pt x="41" y="119"/>
                      <a:pt x="55" y="102"/>
                    </a:cubicBezTo>
                    <a:cubicBezTo>
                      <a:pt x="61" y="95"/>
                      <a:pt x="68" y="91"/>
                      <a:pt x="76" y="88"/>
                    </a:cubicBezTo>
                    <a:cubicBezTo>
                      <a:pt x="83" y="86"/>
                      <a:pt x="89" y="84"/>
                      <a:pt x="95" y="81"/>
                    </a:cubicBezTo>
                    <a:cubicBezTo>
                      <a:pt x="114" y="83"/>
                      <a:pt x="119" y="64"/>
                      <a:pt x="119" y="50"/>
                    </a:cubicBezTo>
                    <a:cubicBezTo>
                      <a:pt x="120" y="38"/>
                      <a:pt x="120" y="25"/>
                      <a:pt x="133" y="19"/>
                    </a:cubicBezTo>
                    <a:cubicBezTo>
                      <a:pt x="146" y="15"/>
                      <a:pt x="169" y="23"/>
                      <a:pt x="163" y="39"/>
                    </a:cubicBezTo>
                    <a:cubicBezTo>
                      <a:pt x="163" y="41"/>
                      <a:pt x="163" y="42"/>
                      <a:pt x="164" y="43"/>
                    </a:cubicBezTo>
                    <a:cubicBezTo>
                      <a:pt x="161" y="46"/>
                      <a:pt x="157" y="49"/>
                      <a:pt x="154" y="52"/>
                    </a:cubicBezTo>
                    <a:cubicBezTo>
                      <a:pt x="126" y="78"/>
                      <a:pt x="98" y="108"/>
                      <a:pt x="83" y="143"/>
                    </a:cubicBezTo>
                    <a:cubicBezTo>
                      <a:pt x="81" y="147"/>
                      <a:pt x="88" y="151"/>
                      <a:pt x="90" y="147"/>
                    </a:cubicBezTo>
                    <a:cubicBezTo>
                      <a:pt x="105" y="115"/>
                      <a:pt x="131" y="89"/>
                      <a:pt x="156" y="66"/>
                    </a:cubicBezTo>
                    <a:cubicBezTo>
                      <a:pt x="163" y="60"/>
                      <a:pt x="169" y="55"/>
                      <a:pt x="176" y="51"/>
                    </a:cubicBezTo>
                    <a:cubicBezTo>
                      <a:pt x="176" y="51"/>
                      <a:pt x="177" y="51"/>
                      <a:pt x="177"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4" name="Freeform 530"/>
              <p:cNvSpPr>
                <a:spLocks noEditPoints="1"/>
              </p:cNvSpPr>
              <p:nvPr/>
            </p:nvSpPr>
            <p:spPr bwMode="auto">
              <a:xfrm>
                <a:off x="4386" y="2169"/>
                <a:ext cx="551" cy="357"/>
              </a:xfrm>
              <a:custGeom>
                <a:avLst/>
                <a:gdLst>
                  <a:gd name="T0" fmla="*/ 258 w 273"/>
                  <a:gd name="T1" fmla="*/ 37 h 177"/>
                  <a:gd name="T2" fmla="*/ 250 w 273"/>
                  <a:gd name="T3" fmla="*/ 37 h 177"/>
                  <a:gd name="T4" fmla="*/ 247 w 273"/>
                  <a:gd name="T5" fmla="*/ 38 h 177"/>
                  <a:gd name="T6" fmla="*/ 246 w 273"/>
                  <a:gd name="T7" fmla="*/ 38 h 177"/>
                  <a:gd name="T8" fmla="*/ 174 w 273"/>
                  <a:gd name="T9" fmla="*/ 44 h 177"/>
                  <a:gd name="T10" fmla="*/ 126 w 273"/>
                  <a:gd name="T11" fmla="*/ 4 h 177"/>
                  <a:gd name="T12" fmla="*/ 114 w 273"/>
                  <a:gd name="T13" fmla="*/ 3 h 177"/>
                  <a:gd name="T14" fmla="*/ 79 w 273"/>
                  <a:gd name="T15" fmla="*/ 40 h 177"/>
                  <a:gd name="T16" fmla="*/ 60 w 273"/>
                  <a:gd name="T17" fmla="*/ 60 h 177"/>
                  <a:gd name="T18" fmla="*/ 55 w 273"/>
                  <a:gd name="T19" fmla="*/ 67 h 177"/>
                  <a:gd name="T20" fmla="*/ 56 w 273"/>
                  <a:gd name="T21" fmla="*/ 71 h 177"/>
                  <a:gd name="T22" fmla="*/ 55 w 273"/>
                  <a:gd name="T23" fmla="*/ 71 h 177"/>
                  <a:gd name="T24" fmla="*/ 55 w 273"/>
                  <a:gd name="T25" fmla="*/ 72 h 177"/>
                  <a:gd name="T26" fmla="*/ 55 w 273"/>
                  <a:gd name="T27" fmla="*/ 74 h 177"/>
                  <a:gd name="T28" fmla="*/ 115 w 273"/>
                  <a:gd name="T29" fmla="*/ 25 h 177"/>
                  <a:gd name="T30" fmla="*/ 116 w 273"/>
                  <a:gd name="T31" fmla="*/ 62 h 177"/>
                  <a:gd name="T32" fmla="*/ 115 w 273"/>
                  <a:gd name="T33" fmla="*/ 101 h 177"/>
                  <a:gd name="T34" fmla="*/ 16 w 273"/>
                  <a:gd name="T35" fmla="*/ 61 h 177"/>
                  <a:gd name="T36" fmla="*/ 29 w 273"/>
                  <a:gd name="T37" fmla="*/ 62 h 177"/>
                  <a:gd name="T38" fmla="*/ 58 w 273"/>
                  <a:gd name="T39" fmla="*/ 61 h 177"/>
                  <a:gd name="T40" fmla="*/ 58 w 273"/>
                  <a:gd name="T41" fmla="*/ 54 h 177"/>
                  <a:gd name="T42" fmla="*/ 33 w 273"/>
                  <a:gd name="T43" fmla="*/ 53 h 177"/>
                  <a:gd name="T44" fmla="*/ 6 w 273"/>
                  <a:gd name="T45" fmla="*/ 51 h 177"/>
                  <a:gd name="T46" fmla="*/ 3 w 273"/>
                  <a:gd name="T47" fmla="*/ 59 h 177"/>
                  <a:gd name="T48" fmla="*/ 3 w 273"/>
                  <a:gd name="T49" fmla="*/ 60 h 177"/>
                  <a:gd name="T50" fmla="*/ 0 w 273"/>
                  <a:gd name="T51" fmla="*/ 63 h 177"/>
                  <a:gd name="T52" fmla="*/ 45 w 273"/>
                  <a:gd name="T53" fmla="*/ 162 h 177"/>
                  <a:gd name="T54" fmla="*/ 52 w 273"/>
                  <a:gd name="T55" fmla="*/ 166 h 177"/>
                  <a:gd name="T56" fmla="*/ 204 w 273"/>
                  <a:gd name="T57" fmla="*/ 156 h 177"/>
                  <a:gd name="T58" fmla="*/ 270 w 273"/>
                  <a:gd name="T59" fmla="*/ 43 h 177"/>
                  <a:gd name="T60" fmla="*/ 258 w 273"/>
                  <a:gd name="T61" fmla="*/ 37 h 177"/>
                  <a:gd name="T62" fmla="*/ 224 w 273"/>
                  <a:gd name="T63" fmla="*/ 52 h 177"/>
                  <a:gd name="T64" fmla="*/ 200 w 273"/>
                  <a:gd name="T65" fmla="*/ 69 h 177"/>
                  <a:gd name="T66" fmla="*/ 199 w 273"/>
                  <a:gd name="T67" fmla="*/ 68 h 177"/>
                  <a:gd name="T68" fmla="*/ 184 w 273"/>
                  <a:gd name="T69" fmla="*/ 54 h 177"/>
                  <a:gd name="T70" fmla="*/ 224 w 273"/>
                  <a:gd name="T71" fmla="*/ 52 h 177"/>
                  <a:gd name="T72" fmla="*/ 131 w 273"/>
                  <a:gd name="T73" fmla="*/ 62 h 177"/>
                  <a:gd name="T74" fmla="*/ 131 w 273"/>
                  <a:gd name="T75" fmla="*/ 21 h 177"/>
                  <a:gd name="T76" fmla="*/ 191 w 273"/>
                  <a:gd name="T77" fmla="*/ 76 h 177"/>
                  <a:gd name="T78" fmla="*/ 129 w 273"/>
                  <a:gd name="T79" fmla="*/ 102 h 177"/>
                  <a:gd name="T80" fmla="*/ 125 w 273"/>
                  <a:gd name="T81" fmla="*/ 102 h 177"/>
                  <a:gd name="T82" fmla="*/ 131 w 273"/>
                  <a:gd name="T83" fmla="*/ 62 h 177"/>
                  <a:gd name="T84" fmla="*/ 54 w 273"/>
                  <a:gd name="T85" fmla="*/ 148 h 177"/>
                  <a:gd name="T86" fmla="*/ 40 w 273"/>
                  <a:gd name="T87" fmla="*/ 121 h 177"/>
                  <a:gd name="T88" fmla="*/ 7 w 273"/>
                  <a:gd name="T89" fmla="*/ 65 h 177"/>
                  <a:gd name="T90" fmla="*/ 89 w 273"/>
                  <a:gd name="T91" fmla="*/ 108 h 177"/>
                  <a:gd name="T92" fmla="*/ 54 w 273"/>
                  <a:gd name="T93" fmla="*/ 147 h 177"/>
                  <a:gd name="T94" fmla="*/ 54 w 273"/>
                  <a:gd name="T95" fmla="*/ 148 h 177"/>
                  <a:gd name="T96" fmla="*/ 225 w 273"/>
                  <a:gd name="T97" fmla="*/ 114 h 177"/>
                  <a:gd name="T98" fmla="*/ 215 w 273"/>
                  <a:gd name="T99" fmla="*/ 128 h 177"/>
                  <a:gd name="T100" fmla="*/ 202 w 273"/>
                  <a:gd name="T101" fmla="*/ 105 h 177"/>
                  <a:gd name="T102" fmla="*/ 190 w 273"/>
                  <a:gd name="T103" fmla="*/ 110 h 177"/>
                  <a:gd name="T104" fmla="*/ 207 w 273"/>
                  <a:gd name="T105" fmla="*/ 135 h 177"/>
                  <a:gd name="T106" fmla="*/ 140 w 273"/>
                  <a:gd name="T107" fmla="*/ 152 h 177"/>
                  <a:gd name="T108" fmla="*/ 59 w 273"/>
                  <a:gd name="T109" fmla="*/ 153 h 177"/>
                  <a:gd name="T110" fmla="*/ 59 w 273"/>
                  <a:gd name="T111" fmla="*/ 153 h 177"/>
                  <a:gd name="T112" fmla="*/ 96 w 273"/>
                  <a:gd name="T113" fmla="*/ 111 h 177"/>
                  <a:gd name="T114" fmla="*/ 97 w 273"/>
                  <a:gd name="T115" fmla="*/ 110 h 177"/>
                  <a:gd name="T116" fmla="*/ 129 w 273"/>
                  <a:gd name="T117" fmla="*/ 116 h 177"/>
                  <a:gd name="T118" fmla="*/ 251 w 273"/>
                  <a:gd name="T119" fmla="*/ 53 h 177"/>
                  <a:gd name="T120" fmla="*/ 225 w 273"/>
                  <a:gd name="T121" fmla="*/ 114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3" h="177">
                    <a:moveTo>
                      <a:pt x="258" y="37"/>
                    </a:moveTo>
                    <a:cubicBezTo>
                      <a:pt x="255" y="36"/>
                      <a:pt x="253" y="35"/>
                      <a:pt x="250" y="37"/>
                    </a:cubicBezTo>
                    <a:cubicBezTo>
                      <a:pt x="249" y="37"/>
                      <a:pt x="248" y="37"/>
                      <a:pt x="247" y="38"/>
                    </a:cubicBezTo>
                    <a:cubicBezTo>
                      <a:pt x="247" y="38"/>
                      <a:pt x="247" y="38"/>
                      <a:pt x="246" y="38"/>
                    </a:cubicBezTo>
                    <a:cubicBezTo>
                      <a:pt x="222" y="39"/>
                      <a:pt x="199" y="46"/>
                      <a:pt x="174" y="44"/>
                    </a:cubicBezTo>
                    <a:cubicBezTo>
                      <a:pt x="159" y="30"/>
                      <a:pt x="142" y="16"/>
                      <a:pt x="126" y="4"/>
                    </a:cubicBezTo>
                    <a:cubicBezTo>
                      <a:pt x="123" y="1"/>
                      <a:pt x="118" y="0"/>
                      <a:pt x="114" y="3"/>
                    </a:cubicBezTo>
                    <a:cubicBezTo>
                      <a:pt x="101" y="14"/>
                      <a:pt x="90" y="28"/>
                      <a:pt x="79" y="40"/>
                    </a:cubicBezTo>
                    <a:cubicBezTo>
                      <a:pt x="73" y="47"/>
                      <a:pt x="66" y="54"/>
                      <a:pt x="60" y="60"/>
                    </a:cubicBezTo>
                    <a:cubicBezTo>
                      <a:pt x="58" y="62"/>
                      <a:pt x="56" y="64"/>
                      <a:pt x="55" y="67"/>
                    </a:cubicBezTo>
                    <a:cubicBezTo>
                      <a:pt x="54" y="70"/>
                      <a:pt x="55" y="71"/>
                      <a:pt x="56" y="71"/>
                    </a:cubicBezTo>
                    <a:cubicBezTo>
                      <a:pt x="55" y="71"/>
                      <a:pt x="55" y="71"/>
                      <a:pt x="55" y="71"/>
                    </a:cubicBezTo>
                    <a:cubicBezTo>
                      <a:pt x="55" y="72"/>
                      <a:pt x="55" y="72"/>
                      <a:pt x="55" y="72"/>
                    </a:cubicBezTo>
                    <a:cubicBezTo>
                      <a:pt x="55" y="73"/>
                      <a:pt x="55" y="73"/>
                      <a:pt x="55" y="74"/>
                    </a:cubicBezTo>
                    <a:cubicBezTo>
                      <a:pt x="64" y="84"/>
                      <a:pt x="97" y="45"/>
                      <a:pt x="115" y="25"/>
                    </a:cubicBezTo>
                    <a:cubicBezTo>
                      <a:pt x="117" y="37"/>
                      <a:pt x="116" y="50"/>
                      <a:pt x="116" y="62"/>
                    </a:cubicBezTo>
                    <a:cubicBezTo>
                      <a:pt x="115" y="74"/>
                      <a:pt x="110" y="90"/>
                      <a:pt x="115" y="101"/>
                    </a:cubicBezTo>
                    <a:cubicBezTo>
                      <a:pt x="81" y="97"/>
                      <a:pt x="48" y="73"/>
                      <a:pt x="16" y="61"/>
                    </a:cubicBezTo>
                    <a:cubicBezTo>
                      <a:pt x="21" y="61"/>
                      <a:pt x="25" y="62"/>
                      <a:pt x="29" y="62"/>
                    </a:cubicBezTo>
                    <a:cubicBezTo>
                      <a:pt x="38" y="63"/>
                      <a:pt x="49" y="64"/>
                      <a:pt x="58" y="61"/>
                    </a:cubicBezTo>
                    <a:cubicBezTo>
                      <a:pt x="61" y="60"/>
                      <a:pt x="61" y="55"/>
                      <a:pt x="58" y="54"/>
                    </a:cubicBezTo>
                    <a:cubicBezTo>
                      <a:pt x="50" y="52"/>
                      <a:pt x="41" y="53"/>
                      <a:pt x="33" y="53"/>
                    </a:cubicBezTo>
                    <a:cubicBezTo>
                      <a:pt x="24" y="53"/>
                      <a:pt x="15" y="52"/>
                      <a:pt x="6" y="51"/>
                    </a:cubicBezTo>
                    <a:cubicBezTo>
                      <a:pt x="2" y="51"/>
                      <a:pt x="0" y="57"/>
                      <a:pt x="3" y="59"/>
                    </a:cubicBezTo>
                    <a:cubicBezTo>
                      <a:pt x="3" y="59"/>
                      <a:pt x="3" y="59"/>
                      <a:pt x="3" y="60"/>
                    </a:cubicBezTo>
                    <a:cubicBezTo>
                      <a:pt x="1" y="60"/>
                      <a:pt x="0" y="61"/>
                      <a:pt x="0" y="63"/>
                    </a:cubicBezTo>
                    <a:cubicBezTo>
                      <a:pt x="6" y="100"/>
                      <a:pt x="34" y="127"/>
                      <a:pt x="45" y="162"/>
                    </a:cubicBezTo>
                    <a:cubicBezTo>
                      <a:pt x="46" y="164"/>
                      <a:pt x="49" y="167"/>
                      <a:pt x="52" y="166"/>
                    </a:cubicBezTo>
                    <a:cubicBezTo>
                      <a:pt x="99" y="165"/>
                      <a:pt x="159" y="177"/>
                      <a:pt x="204" y="156"/>
                    </a:cubicBezTo>
                    <a:cubicBezTo>
                      <a:pt x="242" y="139"/>
                      <a:pt x="261" y="80"/>
                      <a:pt x="270" y="43"/>
                    </a:cubicBezTo>
                    <a:cubicBezTo>
                      <a:pt x="273" y="34"/>
                      <a:pt x="262" y="31"/>
                      <a:pt x="258" y="37"/>
                    </a:cubicBezTo>
                    <a:close/>
                    <a:moveTo>
                      <a:pt x="224" y="52"/>
                    </a:moveTo>
                    <a:cubicBezTo>
                      <a:pt x="216" y="58"/>
                      <a:pt x="208" y="64"/>
                      <a:pt x="200" y="69"/>
                    </a:cubicBezTo>
                    <a:cubicBezTo>
                      <a:pt x="200" y="69"/>
                      <a:pt x="200" y="69"/>
                      <a:pt x="199" y="68"/>
                    </a:cubicBezTo>
                    <a:cubicBezTo>
                      <a:pt x="194" y="63"/>
                      <a:pt x="189" y="58"/>
                      <a:pt x="184" y="54"/>
                    </a:cubicBezTo>
                    <a:cubicBezTo>
                      <a:pt x="198" y="55"/>
                      <a:pt x="211" y="54"/>
                      <a:pt x="224" y="52"/>
                    </a:cubicBezTo>
                    <a:close/>
                    <a:moveTo>
                      <a:pt x="131" y="62"/>
                    </a:moveTo>
                    <a:cubicBezTo>
                      <a:pt x="132" y="48"/>
                      <a:pt x="133" y="35"/>
                      <a:pt x="131" y="21"/>
                    </a:cubicBezTo>
                    <a:cubicBezTo>
                      <a:pt x="150" y="40"/>
                      <a:pt x="171" y="57"/>
                      <a:pt x="191" y="76"/>
                    </a:cubicBezTo>
                    <a:cubicBezTo>
                      <a:pt x="171" y="89"/>
                      <a:pt x="151" y="101"/>
                      <a:pt x="129" y="102"/>
                    </a:cubicBezTo>
                    <a:cubicBezTo>
                      <a:pt x="127" y="102"/>
                      <a:pt x="126" y="102"/>
                      <a:pt x="125" y="102"/>
                    </a:cubicBezTo>
                    <a:cubicBezTo>
                      <a:pt x="131" y="91"/>
                      <a:pt x="129" y="74"/>
                      <a:pt x="131" y="62"/>
                    </a:cubicBezTo>
                    <a:close/>
                    <a:moveTo>
                      <a:pt x="54" y="148"/>
                    </a:moveTo>
                    <a:cubicBezTo>
                      <a:pt x="48" y="140"/>
                      <a:pt x="42" y="124"/>
                      <a:pt x="40" y="121"/>
                    </a:cubicBezTo>
                    <a:cubicBezTo>
                      <a:pt x="28" y="102"/>
                      <a:pt x="16" y="85"/>
                      <a:pt x="7" y="65"/>
                    </a:cubicBezTo>
                    <a:cubicBezTo>
                      <a:pt x="34" y="79"/>
                      <a:pt x="61" y="97"/>
                      <a:pt x="89" y="108"/>
                    </a:cubicBezTo>
                    <a:cubicBezTo>
                      <a:pt x="76" y="120"/>
                      <a:pt x="65" y="134"/>
                      <a:pt x="54" y="147"/>
                    </a:cubicBezTo>
                    <a:cubicBezTo>
                      <a:pt x="54" y="148"/>
                      <a:pt x="54" y="148"/>
                      <a:pt x="54" y="148"/>
                    </a:cubicBezTo>
                    <a:close/>
                    <a:moveTo>
                      <a:pt x="225" y="114"/>
                    </a:moveTo>
                    <a:cubicBezTo>
                      <a:pt x="222" y="119"/>
                      <a:pt x="219" y="124"/>
                      <a:pt x="215" y="128"/>
                    </a:cubicBezTo>
                    <a:cubicBezTo>
                      <a:pt x="209" y="121"/>
                      <a:pt x="206" y="112"/>
                      <a:pt x="202" y="105"/>
                    </a:cubicBezTo>
                    <a:cubicBezTo>
                      <a:pt x="198" y="99"/>
                      <a:pt x="188" y="103"/>
                      <a:pt x="190" y="110"/>
                    </a:cubicBezTo>
                    <a:cubicBezTo>
                      <a:pt x="194" y="119"/>
                      <a:pt x="200" y="128"/>
                      <a:pt x="207" y="135"/>
                    </a:cubicBezTo>
                    <a:cubicBezTo>
                      <a:pt x="189" y="149"/>
                      <a:pt x="166" y="150"/>
                      <a:pt x="140" y="152"/>
                    </a:cubicBezTo>
                    <a:cubicBezTo>
                      <a:pt x="113" y="153"/>
                      <a:pt x="86" y="152"/>
                      <a:pt x="59" y="153"/>
                    </a:cubicBezTo>
                    <a:cubicBezTo>
                      <a:pt x="59" y="153"/>
                      <a:pt x="59" y="153"/>
                      <a:pt x="59" y="153"/>
                    </a:cubicBezTo>
                    <a:cubicBezTo>
                      <a:pt x="71" y="139"/>
                      <a:pt x="84" y="125"/>
                      <a:pt x="96" y="111"/>
                    </a:cubicBezTo>
                    <a:cubicBezTo>
                      <a:pt x="96" y="111"/>
                      <a:pt x="96" y="111"/>
                      <a:pt x="97" y="110"/>
                    </a:cubicBezTo>
                    <a:cubicBezTo>
                      <a:pt x="107" y="113"/>
                      <a:pt x="118" y="116"/>
                      <a:pt x="129" y="116"/>
                    </a:cubicBezTo>
                    <a:cubicBezTo>
                      <a:pt x="171" y="119"/>
                      <a:pt x="214" y="74"/>
                      <a:pt x="251" y="53"/>
                    </a:cubicBezTo>
                    <a:cubicBezTo>
                      <a:pt x="243" y="74"/>
                      <a:pt x="236" y="94"/>
                      <a:pt x="225" y="1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5" name="Freeform 531"/>
              <p:cNvSpPr>
                <a:spLocks noEditPoints="1"/>
              </p:cNvSpPr>
              <p:nvPr/>
            </p:nvSpPr>
            <p:spPr bwMode="auto">
              <a:xfrm>
                <a:off x="2739" y="1118"/>
                <a:ext cx="195" cy="529"/>
              </a:xfrm>
              <a:custGeom>
                <a:avLst/>
                <a:gdLst>
                  <a:gd name="T0" fmla="*/ 29 w 97"/>
                  <a:gd name="T1" fmla="*/ 2 h 262"/>
                  <a:gd name="T2" fmla="*/ 19 w 97"/>
                  <a:gd name="T3" fmla="*/ 5 h 262"/>
                  <a:gd name="T4" fmla="*/ 5 w 97"/>
                  <a:gd name="T5" fmla="*/ 70 h 262"/>
                  <a:gd name="T6" fmla="*/ 4 w 97"/>
                  <a:gd name="T7" fmla="*/ 71 h 262"/>
                  <a:gd name="T8" fmla="*/ 4 w 97"/>
                  <a:gd name="T9" fmla="*/ 81 h 262"/>
                  <a:gd name="T10" fmla="*/ 0 w 97"/>
                  <a:gd name="T11" fmla="*/ 86 h 262"/>
                  <a:gd name="T12" fmla="*/ 26 w 97"/>
                  <a:gd name="T13" fmla="*/ 240 h 262"/>
                  <a:gd name="T14" fmla="*/ 33 w 97"/>
                  <a:gd name="T15" fmla="*/ 242 h 262"/>
                  <a:gd name="T16" fmla="*/ 34 w 97"/>
                  <a:gd name="T17" fmla="*/ 239 h 262"/>
                  <a:gd name="T18" fmla="*/ 95 w 97"/>
                  <a:gd name="T19" fmla="*/ 244 h 262"/>
                  <a:gd name="T20" fmla="*/ 95 w 97"/>
                  <a:gd name="T21" fmla="*/ 237 h 262"/>
                  <a:gd name="T22" fmla="*/ 95 w 97"/>
                  <a:gd name="T23" fmla="*/ 237 h 262"/>
                  <a:gd name="T24" fmla="*/ 63 w 97"/>
                  <a:gd name="T25" fmla="*/ 85 h 262"/>
                  <a:gd name="T26" fmla="*/ 62 w 97"/>
                  <a:gd name="T27" fmla="*/ 84 h 262"/>
                  <a:gd name="T28" fmla="*/ 29 w 97"/>
                  <a:gd name="T29" fmla="*/ 2 h 262"/>
                  <a:gd name="T30" fmla="*/ 89 w 97"/>
                  <a:gd name="T31" fmla="*/ 237 h 262"/>
                  <a:gd name="T32" fmla="*/ 37 w 97"/>
                  <a:gd name="T33" fmla="*/ 234 h 262"/>
                  <a:gd name="T34" fmla="*/ 36 w 97"/>
                  <a:gd name="T35" fmla="*/ 233 h 262"/>
                  <a:gd name="T36" fmla="*/ 38 w 97"/>
                  <a:gd name="T37" fmla="*/ 216 h 262"/>
                  <a:gd name="T38" fmla="*/ 60 w 97"/>
                  <a:gd name="T39" fmla="*/ 223 h 262"/>
                  <a:gd name="T40" fmla="*/ 85 w 97"/>
                  <a:gd name="T41" fmla="*/ 211 h 262"/>
                  <a:gd name="T42" fmla="*/ 89 w 97"/>
                  <a:gd name="T43" fmla="*/ 237 h 262"/>
                  <a:gd name="T44" fmla="*/ 42 w 97"/>
                  <a:gd name="T45" fmla="*/ 148 h 262"/>
                  <a:gd name="T46" fmla="*/ 51 w 97"/>
                  <a:gd name="T47" fmla="*/ 148 h 262"/>
                  <a:gd name="T48" fmla="*/ 61 w 97"/>
                  <a:gd name="T49" fmla="*/ 156 h 262"/>
                  <a:gd name="T50" fmla="*/ 57 w 97"/>
                  <a:gd name="T51" fmla="*/ 175 h 262"/>
                  <a:gd name="T52" fmla="*/ 42 w 97"/>
                  <a:gd name="T53" fmla="*/ 148 h 262"/>
                  <a:gd name="T54" fmla="*/ 65 w 97"/>
                  <a:gd name="T55" fmla="*/ 144 h 262"/>
                  <a:gd name="T56" fmla="*/ 39 w 97"/>
                  <a:gd name="T57" fmla="*/ 139 h 262"/>
                  <a:gd name="T58" fmla="*/ 32 w 97"/>
                  <a:gd name="T59" fmla="*/ 141 h 262"/>
                  <a:gd name="T60" fmla="*/ 63 w 97"/>
                  <a:gd name="T61" fmla="*/ 186 h 262"/>
                  <a:gd name="T62" fmla="*/ 74 w 97"/>
                  <a:gd name="T63" fmla="*/ 171 h 262"/>
                  <a:gd name="T64" fmla="*/ 83 w 97"/>
                  <a:gd name="T65" fmla="*/ 203 h 262"/>
                  <a:gd name="T66" fmla="*/ 79 w 97"/>
                  <a:gd name="T67" fmla="*/ 203 h 262"/>
                  <a:gd name="T68" fmla="*/ 61 w 97"/>
                  <a:gd name="T69" fmla="*/ 214 h 262"/>
                  <a:gd name="T70" fmla="*/ 38 w 97"/>
                  <a:gd name="T71" fmla="*/ 208 h 262"/>
                  <a:gd name="T72" fmla="*/ 14 w 97"/>
                  <a:gd name="T73" fmla="*/ 105 h 262"/>
                  <a:gd name="T74" fmla="*/ 55 w 97"/>
                  <a:gd name="T75" fmla="*/ 104 h 262"/>
                  <a:gd name="T76" fmla="*/ 65 w 97"/>
                  <a:gd name="T77" fmla="*/ 144 h 262"/>
                  <a:gd name="T78" fmla="*/ 54 w 97"/>
                  <a:gd name="T79" fmla="*/ 85 h 262"/>
                  <a:gd name="T80" fmla="*/ 53 w 97"/>
                  <a:gd name="T81" fmla="*/ 87 h 262"/>
                  <a:gd name="T82" fmla="*/ 54 w 97"/>
                  <a:gd name="T83" fmla="*/ 95 h 262"/>
                  <a:gd name="T84" fmla="*/ 13 w 97"/>
                  <a:gd name="T85" fmla="*/ 98 h 262"/>
                  <a:gd name="T86" fmla="*/ 10 w 97"/>
                  <a:gd name="T87" fmla="*/ 85 h 262"/>
                  <a:gd name="T88" fmla="*/ 10 w 97"/>
                  <a:gd name="T89" fmla="*/ 84 h 262"/>
                  <a:gd name="T90" fmla="*/ 11 w 97"/>
                  <a:gd name="T91" fmla="*/ 78 h 262"/>
                  <a:gd name="T92" fmla="*/ 30 w 97"/>
                  <a:gd name="T93" fmla="*/ 84 h 262"/>
                  <a:gd name="T94" fmla="*/ 54 w 97"/>
                  <a:gd name="T95" fmla="*/ 80 h 262"/>
                  <a:gd name="T96" fmla="*/ 54 w 97"/>
                  <a:gd name="T97" fmla="*/ 85 h 262"/>
                  <a:gd name="T98" fmla="*/ 52 w 97"/>
                  <a:gd name="T99" fmla="*/ 71 h 262"/>
                  <a:gd name="T100" fmla="*/ 32 w 97"/>
                  <a:gd name="T101" fmla="*/ 75 h 262"/>
                  <a:gd name="T102" fmla="*/ 13 w 97"/>
                  <a:gd name="T103" fmla="*/ 71 h 262"/>
                  <a:gd name="T104" fmla="*/ 27 w 97"/>
                  <a:gd name="T105" fmla="*/ 17 h 262"/>
                  <a:gd name="T106" fmla="*/ 52 w 97"/>
                  <a:gd name="T107" fmla="*/ 71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7" h="262">
                    <a:moveTo>
                      <a:pt x="29" y="2"/>
                    </a:moveTo>
                    <a:cubicBezTo>
                      <a:pt x="26" y="0"/>
                      <a:pt x="20" y="0"/>
                      <a:pt x="19" y="5"/>
                    </a:cubicBezTo>
                    <a:cubicBezTo>
                      <a:pt x="13" y="25"/>
                      <a:pt x="6" y="48"/>
                      <a:pt x="5" y="70"/>
                    </a:cubicBezTo>
                    <a:cubicBezTo>
                      <a:pt x="4" y="70"/>
                      <a:pt x="4" y="71"/>
                      <a:pt x="4" y="71"/>
                    </a:cubicBezTo>
                    <a:cubicBezTo>
                      <a:pt x="4" y="75"/>
                      <a:pt x="4" y="78"/>
                      <a:pt x="4" y="81"/>
                    </a:cubicBezTo>
                    <a:cubicBezTo>
                      <a:pt x="2" y="82"/>
                      <a:pt x="0" y="83"/>
                      <a:pt x="0" y="86"/>
                    </a:cubicBezTo>
                    <a:cubicBezTo>
                      <a:pt x="0" y="138"/>
                      <a:pt x="38" y="187"/>
                      <a:pt x="26" y="240"/>
                    </a:cubicBezTo>
                    <a:cubicBezTo>
                      <a:pt x="25" y="244"/>
                      <a:pt x="32" y="246"/>
                      <a:pt x="33" y="242"/>
                    </a:cubicBezTo>
                    <a:cubicBezTo>
                      <a:pt x="34" y="241"/>
                      <a:pt x="34" y="240"/>
                      <a:pt x="34" y="239"/>
                    </a:cubicBezTo>
                    <a:cubicBezTo>
                      <a:pt x="44" y="262"/>
                      <a:pt x="79" y="261"/>
                      <a:pt x="95" y="244"/>
                    </a:cubicBezTo>
                    <a:cubicBezTo>
                      <a:pt x="97" y="241"/>
                      <a:pt x="96" y="239"/>
                      <a:pt x="95" y="237"/>
                    </a:cubicBezTo>
                    <a:cubicBezTo>
                      <a:pt x="95" y="237"/>
                      <a:pt x="95" y="237"/>
                      <a:pt x="95" y="237"/>
                    </a:cubicBezTo>
                    <a:cubicBezTo>
                      <a:pt x="96" y="187"/>
                      <a:pt x="80" y="132"/>
                      <a:pt x="63" y="85"/>
                    </a:cubicBezTo>
                    <a:cubicBezTo>
                      <a:pt x="63" y="85"/>
                      <a:pt x="62" y="84"/>
                      <a:pt x="62" y="84"/>
                    </a:cubicBezTo>
                    <a:cubicBezTo>
                      <a:pt x="61" y="53"/>
                      <a:pt x="51" y="25"/>
                      <a:pt x="29" y="2"/>
                    </a:cubicBezTo>
                    <a:close/>
                    <a:moveTo>
                      <a:pt x="89" y="237"/>
                    </a:moveTo>
                    <a:cubicBezTo>
                      <a:pt x="71" y="244"/>
                      <a:pt x="51" y="254"/>
                      <a:pt x="37" y="234"/>
                    </a:cubicBezTo>
                    <a:cubicBezTo>
                      <a:pt x="37" y="234"/>
                      <a:pt x="36" y="233"/>
                      <a:pt x="36" y="233"/>
                    </a:cubicBezTo>
                    <a:cubicBezTo>
                      <a:pt x="37" y="227"/>
                      <a:pt x="37" y="222"/>
                      <a:pt x="38" y="216"/>
                    </a:cubicBezTo>
                    <a:cubicBezTo>
                      <a:pt x="44" y="221"/>
                      <a:pt x="51" y="224"/>
                      <a:pt x="60" y="223"/>
                    </a:cubicBezTo>
                    <a:cubicBezTo>
                      <a:pt x="68" y="223"/>
                      <a:pt x="80" y="218"/>
                      <a:pt x="85" y="211"/>
                    </a:cubicBezTo>
                    <a:cubicBezTo>
                      <a:pt x="87" y="219"/>
                      <a:pt x="88" y="228"/>
                      <a:pt x="89" y="237"/>
                    </a:cubicBezTo>
                    <a:close/>
                    <a:moveTo>
                      <a:pt x="42" y="148"/>
                    </a:moveTo>
                    <a:cubicBezTo>
                      <a:pt x="45" y="148"/>
                      <a:pt x="48" y="147"/>
                      <a:pt x="51" y="148"/>
                    </a:cubicBezTo>
                    <a:cubicBezTo>
                      <a:pt x="56" y="149"/>
                      <a:pt x="59" y="152"/>
                      <a:pt x="61" y="156"/>
                    </a:cubicBezTo>
                    <a:cubicBezTo>
                      <a:pt x="63" y="159"/>
                      <a:pt x="63" y="177"/>
                      <a:pt x="57" y="175"/>
                    </a:cubicBezTo>
                    <a:cubicBezTo>
                      <a:pt x="48" y="170"/>
                      <a:pt x="44" y="158"/>
                      <a:pt x="42" y="148"/>
                    </a:cubicBezTo>
                    <a:close/>
                    <a:moveTo>
                      <a:pt x="65" y="144"/>
                    </a:moveTo>
                    <a:cubicBezTo>
                      <a:pt x="58" y="138"/>
                      <a:pt x="47" y="135"/>
                      <a:pt x="39" y="139"/>
                    </a:cubicBezTo>
                    <a:cubicBezTo>
                      <a:pt x="37" y="138"/>
                      <a:pt x="33" y="139"/>
                      <a:pt x="32" y="141"/>
                    </a:cubicBezTo>
                    <a:cubicBezTo>
                      <a:pt x="27" y="156"/>
                      <a:pt x="43" y="195"/>
                      <a:pt x="63" y="186"/>
                    </a:cubicBezTo>
                    <a:cubicBezTo>
                      <a:pt x="69" y="183"/>
                      <a:pt x="72" y="178"/>
                      <a:pt x="74" y="171"/>
                    </a:cubicBezTo>
                    <a:cubicBezTo>
                      <a:pt x="77" y="182"/>
                      <a:pt x="80" y="192"/>
                      <a:pt x="83" y="203"/>
                    </a:cubicBezTo>
                    <a:cubicBezTo>
                      <a:pt x="82" y="202"/>
                      <a:pt x="81" y="202"/>
                      <a:pt x="79" y="203"/>
                    </a:cubicBezTo>
                    <a:cubicBezTo>
                      <a:pt x="73" y="207"/>
                      <a:pt x="69" y="213"/>
                      <a:pt x="61" y="214"/>
                    </a:cubicBezTo>
                    <a:cubicBezTo>
                      <a:pt x="52" y="216"/>
                      <a:pt x="45" y="213"/>
                      <a:pt x="38" y="208"/>
                    </a:cubicBezTo>
                    <a:cubicBezTo>
                      <a:pt x="37" y="174"/>
                      <a:pt x="23" y="139"/>
                      <a:pt x="14" y="105"/>
                    </a:cubicBezTo>
                    <a:cubicBezTo>
                      <a:pt x="27" y="111"/>
                      <a:pt x="43" y="111"/>
                      <a:pt x="55" y="104"/>
                    </a:cubicBezTo>
                    <a:cubicBezTo>
                      <a:pt x="58" y="117"/>
                      <a:pt x="61" y="131"/>
                      <a:pt x="65" y="144"/>
                    </a:cubicBezTo>
                    <a:close/>
                    <a:moveTo>
                      <a:pt x="54" y="85"/>
                    </a:moveTo>
                    <a:cubicBezTo>
                      <a:pt x="54" y="85"/>
                      <a:pt x="53" y="86"/>
                      <a:pt x="53" y="87"/>
                    </a:cubicBezTo>
                    <a:cubicBezTo>
                      <a:pt x="54" y="89"/>
                      <a:pt x="54" y="92"/>
                      <a:pt x="54" y="95"/>
                    </a:cubicBezTo>
                    <a:cubicBezTo>
                      <a:pt x="40" y="101"/>
                      <a:pt x="28" y="106"/>
                      <a:pt x="13" y="98"/>
                    </a:cubicBezTo>
                    <a:cubicBezTo>
                      <a:pt x="12" y="94"/>
                      <a:pt x="11" y="89"/>
                      <a:pt x="10" y="85"/>
                    </a:cubicBezTo>
                    <a:cubicBezTo>
                      <a:pt x="10" y="85"/>
                      <a:pt x="10" y="84"/>
                      <a:pt x="10" y="84"/>
                    </a:cubicBezTo>
                    <a:cubicBezTo>
                      <a:pt x="10" y="82"/>
                      <a:pt x="11" y="80"/>
                      <a:pt x="11" y="78"/>
                    </a:cubicBezTo>
                    <a:cubicBezTo>
                      <a:pt x="17" y="81"/>
                      <a:pt x="23" y="84"/>
                      <a:pt x="30" y="84"/>
                    </a:cubicBezTo>
                    <a:cubicBezTo>
                      <a:pt x="37" y="85"/>
                      <a:pt x="47" y="85"/>
                      <a:pt x="54" y="80"/>
                    </a:cubicBezTo>
                    <a:cubicBezTo>
                      <a:pt x="54" y="82"/>
                      <a:pt x="54" y="83"/>
                      <a:pt x="54" y="85"/>
                    </a:cubicBezTo>
                    <a:close/>
                    <a:moveTo>
                      <a:pt x="52" y="71"/>
                    </a:moveTo>
                    <a:cubicBezTo>
                      <a:pt x="45" y="71"/>
                      <a:pt x="39" y="75"/>
                      <a:pt x="32" y="75"/>
                    </a:cubicBezTo>
                    <a:cubicBezTo>
                      <a:pt x="26" y="76"/>
                      <a:pt x="19" y="74"/>
                      <a:pt x="13" y="71"/>
                    </a:cubicBezTo>
                    <a:cubicBezTo>
                      <a:pt x="18" y="53"/>
                      <a:pt x="22" y="35"/>
                      <a:pt x="27" y="17"/>
                    </a:cubicBezTo>
                    <a:cubicBezTo>
                      <a:pt x="40" y="33"/>
                      <a:pt x="48" y="51"/>
                      <a:pt x="52"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6" name="Freeform 532"/>
              <p:cNvSpPr>
                <a:spLocks noEditPoints="1"/>
              </p:cNvSpPr>
              <p:nvPr/>
            </p:nvSpPr>
            <p:spPr bwMode="auto">
              <a:xfrm>
                <a:off x="4027" y="874"/>
                <a:ext cx="525" cy="527"/>
              </a:xfrm>
              <a:custGeom>
                <a:avLst/>
                <a:gdLst>
                  <a:gd name="T0" fmla="*/ 182 w 260"/>
                  <a:gd name="T1" fmla="*/ 108 h 261"/>
                  <a:gd name="T2" fmla="*/ 214 w 260"/>
                  <a:gd name="T3" fmla="*/ 24 h 261"/>
                  <a:gd name="T4" fmla="*/ 159 w 260"/>
                  <a:gd name="T5" fmla="*/ 49 h 261"/>
                  <a:gd name="T6" fmla="*/ 111 w 260"/>
                  <a:gd name="T7" fmla="*/ 7 h 261"/>
                  <a:gd name="T8" fmla="*/ 107 w 260"/>
                  <a:gd name="T9" fmla="*/ 82 h 261"/>
                  <a:gd name="T10" fmla="*/ 7 w 260"/>
                  <a:gd name="T11" fmla="*/ 10 h 261"/>
                  <a:gd name="T12" fmla="*/ 64 w 260"/>
                  <a:gd name="T13" fmla="*/ 60 h 261"/>
                  <a:gd name="T14" fmla="*/ 25 w 260"/>
                  <a:gd name="T15" fmla="*/ 129 h 261"/>
                  <a:gd name="T16" fmla="*/ 107 w 260"/>
                  <a:gd name="T17" fmla="*/ 136 h 261"/>
                  <a:gd name="T18" fmla="*/ 133 w 260"/>
                  <a:gd name="T19" fmla="*/ 249 h 261"/>
                  <a:gd name="T20" fmla="*/ 250 w 260"/>
                  <a:gd name="T21" fmla="*/ 219 h 261"/>
                  <a:gd name="T22" fmla="*/ 226 w 260"/>
                  <a:gd name="T23" fmla="*/ 125 h 261"/>
                  <a:gd name="T24" fmla="*/ 50 w 260"/>
                  <a:gd name="T25" fmla="*/ 147 h 261"/>
                  <a:gd name="T26" fmla="*/ 85 w 260"/>
                  <a:gd name="T27" fmla="*/ 116 h 261"/>
                  <a:gd name="T28" fmla="*/ 60 w 260"/>
                  <a:gd name="T29" fmla="*/ 124 h 261"/>
                  <a:gd name="T30" fmla="*/ 108 w 260"/>
                  <a:gd name="T31" fmla="*/ 122 h 261"/>
                  <a:gd name="T32" fmla="*/ 182 w 260"/>
                  <a:gd name="T33" fmla="*/ 53 h 261"/>
                  <a:gd name="T34" fmla="*/ 161 w 260"/>
                  <a:gd name="T35" fmla="*/ 75 h 261"/>
                  <a:gd name="T36" fmla="*/ 197 w 260"/>
                  <a:gd name="T37" fmla="*/ 78 h 261"/>
                  <a:gd name="T38" fmla="*/ 149 w 260"/>
                  <a:gd name="T39" fmla="*/ 114 h 261"/>
                  <a:gd name="T40" fmla="*/ 151 w 260"/>
                  <a:gd name="T41" fmla="*/ 100 h 261"/>
                  <a:gd name="T42" fmla="*/ 182 w 260"/>
                  <a:gd name="T43" fmla="*/ 53 h 261"/>
                  <a:gd name="T44" fmla="*/ 130 w 260"/>
                  <a:gd name="T45" fmla="*/ 18 h 261"/>
                  <a:gd name="T46" fmla="*/ 132 w 260"/>
                  <a:gd name="T47" fmla="*/ 99 h 261"/>
                  <a:gd name="T48" fmla="*/ 127 w 260"/>
                  <a:gd name="T49" fmla="*/ 32 h 261"/>
                  <a:gd name="T50" fmla="*/ 126 w 260"/>
                  <a:gd name="T51" fmla="*/ 92 h 261"/>
                  <a:gd name="T52" fmla="*/ 137 w 260"/>
                  <a:gd name="T53" fmla="*/ 232 h 261"/>
                  <a:gd name="T54" fmla="*/ 104 w 260"/>
                  <a:gd name="T55" fmla="*/ 187 h 261"/>
                  <a:gd name="T56" fmla="*/ 118 w 260"/>
                  <a:gd name="T57" fmla="*/ 204 h 261"/>
                  <a:gd name="T58" fmla="*/ 123 w 260"/>
                  <a:gd name="T59" fmla="*/ 128 h 261"/>
                  <a:gd name="T60" fmla="*/ 126 w 260"/>
                  <a:gd name="T61" fmla="*/ 123 h 261"/>
                  <a:gd name="T62" fmla="*/ 131 w 260"/>
                  <a:gd name="T63" fmla="*/ 124 h 261"/>
                  <a:gd name="T64" fmla="*/ 146 w 260"/>
                  <a:gd name="T65" fmla="*/ 140 h 261"/>
                  <a:gd name="T66" fmla="*/ 212 w 260"/>
                  <a:gd name="T67" fmla="*/ 186 h 261"/>
                  <a:gd name="T68" fmla="*/ 214 w 260"/>
                  <a:gd name="T69" fmla="*/ 187 h 261"/>
                  <a:gd name="T70" fmla="*/ 145 w 260"/>
                  <a:gd name="T71" fmla="*/ 134 h 261"/>
                  <a:gd name="T72" fmla="*/ 222 w 260"/>
                  <a:gd name="T73" fmla="*/ 136 h 261"/>
                  <a:gd name="T74" fmla="*/ 214 w 260"/>
                  <a:gd name="T75" fmla="*/ 187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 h="261">
                    <a:moveTo>
                      <a:pt x="226" y="125"/>
                    </a:moveTo>
                    <a:cubicBezTo>
                      <a:pt x="213" y="113"/>
                      <a:pt x="198" y="108"/>
                      <a:pt x="182" y="108"/>
                    </a:cubicBezTo>
                    <a:cubicBezTo>
                      <a:pt x="190" y="102"/>
                      <a:pt x="197" y="95"/>
                      <a:pt x="204" y="87"/>
                    </a:cubicBezTo>
                    <a:cubicBezTo>
                      <a:pt x="216" y="71"/>
                      <a:pt x="228" y="43"/>
                      <a:pt x="214" y="24"/>
                    </a:cubicBezTo>
                    <a:cubicBezTo>
                      <a:pt x="200" y="6"/>
                      <a:pt x="179" y="12"/>
                      <a:pt x="169" y="28"/>
                    </a:cubicBezTo>
                    <a:cubicBezTo>
                      <a:pt x="164" y="35"/>
                      <a:pt x="161" y="42"/>
                      <a:pt x="159" y="49"/>
                    </a:cubicBezTo>
                    <a:cubicBezTo>
                      <a:pt x="159" y="46"/>
                      <a:pt x="158" y="43"/>
                      <a:pt x="158" y="41"/>
                    </a:cubicBezTo>
                    <a:cubicBezTo>
                      <a:pt x="156" y="19"/>
                      <a:pt x="133" y="0"/>
                      <a:pt x="111" y="7"/>
                    </a:cubicBezTo>
                    <a:cubicBezTo>
                      <a:pt x="92" y="12"/>
                      <a:pt x="94" y="40"/>
                      <a:pt x="97" y="55"/>
                    </a:cubicBezTo>
                    <a:cubicBezTo>
                      <a:pt x="99" y="63"/>
                      <a:pt x="102" y="73"/>
                      <a:pt x="107" y="82"/>
                    </a:cubicBezTo>
                    <a:cubicBezTo>
                      <a:pt x="99" y="74"/>
                      <a:pt x="90" y="67"/>
                      <a:pt x="82" y="61"/>
                    </a:cubicBezTo>
                    <a:cubicBezTo>
                      <a:pt x="59" y="42"/>
                      <a:pt x="33" y="26"/>
                      <a:pt x="7" y="10"/>
                    </a:cubicBezTo>
                    <a:cubicBezTo>
                      <a:pt x="4" y="8"/>
                      <a:pt x="0" y="13"/>
                      <a:pt x="3" y="16"/>
                    </a:cubicBezTo>
                    <a:cubicBezTo>
                      <a:pt x="22" y="32"/>
                      <a:pt x="44" y="45"/>
                      <a:pt x="64" y="60"/>
                    </a:cubicBezTo>
                    <a:cubicBezTo>
                      <a:pt x="81" y="73"/>
                      <a:pt x="94" y="89"/>
                      <a:pt x="108" y="104"/>
                    </a:cubicBezTo>
                    <a:cubicBezTo>
                      <a:pt x="76" y="100"/>
                      <a:pt x="27" y="101"/>
                      <a:pt x="25" y="129"/>
                    </a:cubicBezTo>
                    <a:cubicBezTo>
                      <a:pt x="24" y="152"/>
                      <a:pt x="47" y="161"/>
                      <a:pt x="66" y="157"/>
                    </a:cubicBezTo>
                    <a:cubicBezTo>
                      <a:pt x="81" y="153"/>
                      <a:pt x="95" y="144"/>
                      <a:pt x="107" y="136"/>
                    </a:cubicBezTo>
                    <a:cubicBezTo>
                      <a:pt x="108" y="136"/>
                      <a:pt x="109" y="135"/>
                      <a:pt x="110" y="134"/>
                    </a:cubicBezTo>
                    <a:cubicBezTo>
                      <a:pt x="92" y="180"/>
                      <a:pt x="65" y="261"/>
                      <a:pt x="133" y="249"/>
                    </a:cubicBezTo>
                    <a:cubicBezTo>
                      <a:pt x="166" y="243"/>
                      <a:pt x="161" y="203"/>
                      <a:pt x="151" y="167"/>
                    </a:cubicBezTo>
                    <a:cubicBezTo>
                      <a:pt x="175" y="192"/>
                      <a:pt x="222" y="190"/>
                      <a:pt x="250" y="219"/>
                    </a:cubicBezTo>
                    <a:cubicBezTo>
                      <a:pt x="253" y="222"/>
                      <a:pt x="258" y="220"/>
                      <a:pt x="258" y="215"/>
                    </a:cubicBezTo>
                    <a:cubicBezTo>
                      <a:pt x="260" y="182"/>
                      <a:pt x="252" y="148"/>
                      <a:pt x="226" y="125"/>
                    </a:cubicBezTo>
                    <a:close/>
                    <a:moveTo>
                      <a:pt x="84" y="138"/>
                    </a:moveTo>
                    <a:cubicBezTo>
                      <a:pt x="74" y="144"/>
                      <a:pt x="62" y="149"/>
                      <a:pt x="50" y="147"/>
                    </a:cubicBezTo>
                    <a:cubicBezTo>
                      <a:pt x="43" y="146"/>
                      <a:pt x="33" y="134"/>
                      <a:pt x="39" y="126"/>
                    </a:cubicBezTo>
                    <a:cubicBezTo>
                      <a:pt x="48" y="115"/>
                      <a:pt x="73" y="116"/>
                      <a:pt x="85" y="116"/>
                    </a:cubicBezTo>
                    <a:cubicBezTo>
                      <a:pt x="88" y="116"/>
                      <a:pt x="91" y="116"/>
                      <a:pt x="94" y="115"/>
                    </a:cubicBezTo>
                    <a:cubicBezTo>
                      <a:pt x="83" y="118"/>
                      <a:pt x="71" y="121"/>
                      <a:pt x="60" y="124"/>
                    </a:cubicBezTo>
                    <a:cubicBezTo>
                      <a:pt x="56" y="125"/>
                      <a:pt x="57" y="132"/>
                      <a:pt x="61" y="132"/>
                    </a:cubicBezTo>
                    <a:cubicBezTo>
                      <a:pt x="77" y="132"/>
                      <a:pt x="93" y="128"/>
                      <a:pt x="108" y="122"/>
                    </a:cubicBezTo>
                    <a:cubicBezTo>
                      <a:pt x="100" y="128"/>
                      <a:pt x="92" y="134"/>
                      <a:pt x="84" y="138"/>
                    </a:cubicBezTo>
                    <a:close/>
                    <a:moveTo>
                      <a:pt x="182" y="53"/>
                    </a:moveTo>
                    <a:cubicBezTo>
                      <a:pt x="174" y="65"/>
                      <a:pt x="167" y="76"/>
                      <a:pt x="157" y="86"/>
                    </a:cubicBezTo>
                    <a:cubicBezTo>
                      <a:pt x="158" y="82"/>
                      <a:pt x="160" y="79"/>
                      <a:pt x="161" y="75"/>
                    </a:cubicBezTo>
                    <a:cubicBezTo>
                      <a:pt x="166" y="59"/>
                      <a:pt x="176" y="15"/>
                      <a:pt x="200" y="27"/>
                    </a:cubicBezTo>
                    <a:cubicBezTo>
                      <a:pt x="219" y="36"/>
                      <a:pt x="204" y="67"/>
                      <a:pt x="197" y="78"/>
                    </a:cubicBezTo>
                    <a:cubicBezTo>
                      <a:pt x="188" y="93"/>
                      <a:pt x="175" y="105"/>
                      <a:pt x="160" y="111"/>
                    </a:cubicBezTo>
                    <a:cubicBezTo>
                      <a:pt x="156" y="112"/>
                      <a:pt x="153" y="113"/>
                      <a:pt x="149" y="114"/>
                    </a:cubicBezTo>
                    <a:cubicBezTo>
                      <a:pt x="147" y="114"/>
                      <a:pt x="145" y="115"/>
                      <a:pt x="143" y="115"/>
                    </a:cubicBezTo>
                    <a:cubicBezTo>
                      <a:pt x="146" y="110"/>
                      <a:pt x="149" y="105"/>
                      <a:pt x="151" y="100"/>
                    </a:cubicBezTo>
                    <a:cubicBezTo>
                      <a:pt x="167" y="90"/>
                      <a:pt x="180" y="73"/>
                      <a:pt x="188" y="57"/>
                    </a:cubicBezTo>
                    <a:cubicBezTo>
                      <a:pt x="191" y="52"/>
                      <a:pt x="185" y="49"/>
                      <a:pt x="182" y="53"/>
                    </a:cubicBezTo>
                    <a:close/>
                    <a:moveTo>
                      <a:pt x="110" y="21"/>
                    </a:moveTo>
                    <a:cubicBezTo>
                      <a:pt x="114" y="14"/>
                      <a:pt x="124" y="16"/>
                      <a:pt x="130" y="18"/>
                    </a:cubicBezTo>
                    <a:cubicBezTo>
                      <a:pt x="144" y="23"/>
                      <a:pt x="148" y="36"/>
                      <a:pt x="148" y="48"/>
                    </a:cubicBezTo>
                    <a:cubicBezTo>
                      <a:pt x="149" y="67"/>
                      <a:pt x="139" y="83"/>
                      <a:pt x="132" y="99"/>
                    </a:cubicBezTo>
                    <a:cubicBezTo>
                      <a:pt x="131" y="98"/>
                      <a:pt x="130" y="97"/>
                      <a:pt x="129" y="96"/>
                    </a:cubicBezTo>
                    <a:cubicBezTo>
                      <a:pt x="134" y="75"/>
                      <a:pt x="131" y="53"/>
                      <a:pt x="127" y="32"/>
                    </a:cubicBezTo>
                    <a:cubicBezTo>
                      <a:pt x="127" y="29"/>
                      <a:pt x="121" y="29"/>
                      <a:pt x="121" y="33"/>
                    </a:cubicBezTo>
                    <a:cubicBezTo>
                      <a:pt x="123" y="53"/>
                      <a:pt x="127" y="72"/>
                      <a:pt x="126" y="92"/>
                    </a:cubicBezTo>
                    <a:cubicBezTo>
                      <a:pt x="111" y="73"/>
                      <a:pt x="100" y="39"/>
                      <a:pt x="110" y="21"/>
                    </a:cubicBezTo>
                    <a:close/>
                    <a:moveTo>
                      <a:pt x="137" y="232"/>
                    </a:moveTo>
                    <a:cubicBezTo>
                      <a:pt x="128" y="242"/>
                      <a:pt x="106" y="238"/>
                      <a:pt x="101" y="226"/>
                    </a:cubicBezTo>
                    <a:cubicBezTo>
                      <a:pt x="97" y="214"/>
                      <a:pt x="101" y="199"/>
                      <a:pt x="104" y="187"/>
                    </a:cubicBezTo>
                    <a:cubicBezTo>
                      <a:pt x="107" y="175"/>
                      <a:pt x="111" y="165"/>
                      <a:pt x="115" y="154"/>
                    </a:cubicBezTo>
                    <a:cubicBezTo>
                      <a:pt x="114" y="171"/>
                      <a:pt x="115" y="188"/>
                      <a:pt x="118" y="204"/>
                    </a:cubicBezTo>
                    <a:cubicBezTo>
                      <a:pt x="118" y="210"/>
                      <a:pt x="127" y="208"/>
                      <a:pt x="127" y="203"/>
                    </a:cubicBezTo>
                    <a:cubicBezTo>
                      <a:pt x="126" y="178"/>
                      <a:pt x="125" y="153"/>
                      <a:pt x="123" y="128"/>
                    </a:cubicBezTo>
                    <a:cubicBezTo>
                      <a:pt x="124" y="126"/>
                      <a:pt x="124" y="125"/>
                      <a:pt x="125" y="123"/>
                    </a:cubicBezTo>
                    <a:cubicBezTo>
                      <a:pt x="125" y="123"/>
                      <a:pt x="125" y="123"/>
                      <a:pt x="126" y="123"/>
                    </a:cubicBezTo>
                    <a:cubicBezTo>
                      <a:pt x="127" y="123"/>
                      <a:pt x="127" y="123"/>
                      <a:pt x="128" y="122"/>
                    </a:cubicBezTo>
                    <a:cubicBezTo>
                      <a:pt x="129" y="123"/>
                      <a:pt x="130" y="123"/>
                      <a:pt x="131" y="124"/>
                    </a:cubicBezTo>
                    <a:cubicBezTo>
                      <a:pt x="137" y="155"/>
                      <a:pt x="158" y="206"/>
                      <a:pt x="137" y="232"/>
                    </a:cubicBezTo>
                    <a:close/>
                    <a:moveTo>
                      <a:pt x="146" y="140"/>
                    </a:moveTo>
                    <a:cubicBezTo>
                      <a:pt x="174" y="148"/>
                      <a:pt x="193" y="164"/>
                      <a:pt x="212" y="186"/>
                    </a:cubicBezTo>
                    <a:cubicBezTo>
                      <a:pt x="212" y="186"/>
                      <a:pt x="212" y="186"/>
                      <a:pt x="212" y="186"/>
                    </a:cubicBezTo>
                    <a:cubicBezTo>
                      <a:pt x="185" y="176"/>
                      <a:pt x="156" y="169"/>
                      <a:pt x="146" y="140"/>
                    </a:cubicBezTo>
                    <a:close/>
                    <a:moveTo>
                      <a:pt x="214" y="187"/>
                    </a:moveTo>
                    <a:cubicBezTo>
                      <a:pt x="217" y="187"/>
                      <a:pt x="219" y="184"/>
                      <a:pt x="217" y="182"/>
                    </a:cubicBezTo>
                    <a:cubicBezTo>
                      <a:pt x="200" y="160"/>
                      <a:pt x="174" y="138"/>
                      <a:pt x="145" y="134"/>
                    </a:cubicBezTo>
                    <a:cubicBezTo>
                      <a:pt x="144" y="132"/>
                      <a:pt x="144" y="130"/>
                      <a:pt x="144" y="128"/>
                    </a:cubicBezTo>
                    <a:cubicBezTo>
                      <a:pt x="171" y="118"/>
                      <a:pt x="199" y="115"/>
                      <a:pt x="222" y="136"/>
                    </a:cubicBezTo>
                    <a:cubicBezTo>
                      <a:pt x="242" y="152"/>
                      <a:pt x="248" y="180"/>
                      <a:pt x="249" y="204"/>
                    </a:cubicBezTo>
                    <a:cubicBezTo>
                      <a:pt x="239" y="197"/>
                      <a:pt x="227" y="191"/>
                      <a:pt x="214" y="18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7" name="Freeform 533"/>
              <p:cNvSpPr>
                <a:spLocks noEditPoints="1"/>
              </p:cNvSpPr>
              <p:nvPr/>
            </p:nvSpPr>
            <p:spPr bwMode="auto">
              <a:xfrm>
                <a:off x="2047" y="1344"/>
                <a:ext cx="565" cy="605"/>
              </a:xfrm>
              <a:custGeom>
                <a:avLst/>
                <a:gdLst>
                  <a:gd name="T0" fmla="*/ 276 w 280"/>
                  <a:gd name="T1" fmla="*/ 57 h 300"/>
                  <a:gd name="T2" fmla="*/ 143 w 280"/>
                  <a:gd name="T3" fmla="*/ 9 h 300"/>
                  <a:gd name="T4" fmla="*/ 86 w 280"/>
                  <a:gd name="T5" fmla="*/ 18 h 300"/>
                  <a:gd name="T6" fmla="*/ 37 w 280"/>
                  <a:gd name="T7" fmla="*/ 119 h 300"/>
                  <a:gd name="T8" fmla="*/ 1 w 280"/>
                  <a:gd name="T9" fmla="*/ 247 h 300"/>
                  <a:gd name="T10" fmla="*/ 2 w 280"/>
                  <a:gd name="T11" fmla="*/ 251 h 300"/>
                  <a:gd name="T12" fmla="*/ 3 w 280"/>
                  <a:gd name="T13" fmla="*/ 253 h 300"/>
                  <a:gd name="T14" fmla="*/ 147 w 280"/>
                  <a:gd name="T15" fmla="*/ 296 h 300"/>
                  <a:gd name="T16" fmla="*/ 189 w 280"/>
                  <a:gd name="T17" fmla="*/ 282 h 300"/>
                  <a:gd name="T18" fmla="*/ 241 w 280"/>
                  <a:gd name="T19" fmla="*/ 185 h 300"/>
                  <a:gd name="T20" fmla="*/ 278 w 280"/>
                  <a:gd name="T21" fmla="*/ 65 h 300"/>
                  <a:gd name="T22" fmla="*/ 276 w 280"/>
                  <a:gd name="T23" fmla="*/ 57 h 300"/>
                  <a:gd name="T24" fmla="*/ 215 w 280"/>
                  <a:gd name="T25" fmla="*/ 208 h 300"/>
                  <a:gd name="T26" fmla="*/ 212 w 280"/>
                  <a:gd name="T27" fmla="*/ 204 h 300"/>
                  <a:gd name="T28" fmla="*/ 104 w 280"/>
                  <a:gd name="T29" fmla="*/ 157 h 300"/>
                  <a:gd name="T30" fmla="*/ 102 w 280"/>
                  <a:gd name="T31" fmla="*/ 162 h 300"/>
                  <a:gd name="T32" fmla="*/ 208 w 280"/>
                  <a:gd name="T33" fmla="*/ 212 h 300"/>
                  <a:gd name="T34" fmla="*/ 213 w 280"/>
                  <a:gd name="T35" fmla="*/ 212 h 300"/>
                  <a:gd name="T36" fmla="*/ 200 w 280"/>
                  <a:gd name="T37" fmla="*/ 234 h 300"/>
                  <a:gd name="T38" fmla="*/ 98 w 280"/>
                  <a:gd name="T39" fmla="*/ 172 h 300"/>
                  <a:gd name="T40" fmla="*/ 94 w 280"/>
                  <a:gd name="T41" fmla="*/ 176 h 300"/>
                  <a:gd name="T42" fmla="*/ 196 w 280"/>
                  <a:gd name="T43" fmla="*/ 243 h 300"/>
                  <a:gd name="T44" fmla="*/ 187 w 280"/>
                  <a:gd name="T45" fmla="*/ 261 h 300"/>
                  <a:gd name="T46" fmla="*/ 122 w 280"/>
                  <a:gd name="T47" fmla="*/ 277 h 300"/>
                  <a:gd name="T48" fmla="*/ 9 w 280"/>
                  <a:gd name="T49" fmla="*/ 251 h 300"/>
                  <a:gd name="T50" fmla="*/ 11 w 280"/>
                  <a:gd name="T51" fmla="*/ 248 h 300"/>
                  <a:gd name="T52" fmla="*/ 79 w 280"/>
                  <a:gd name="T53" fmla="*/ 53 h 300"/>
                  <a:gd name="T54" fmla="*/ 109 w 280"/>
                  <a:gd name="T55" fmla="*/ 16 h 300"/>
                  <a:gd name="T56" fmla="*/ 148 w 280"/>
                  <a:gd name="T57" fmla="*/ 23 h 300"/>
                  <a:gd name="T58" fmla="*/ 264 w 280"/>
                  <a:gd name="T59" fmla="*/ 64 h 300"/>
                  <a:gd name="T60" fmla="*/ 264 w 280"/>
                  <a:gd name="T61" fmla="*/ 65 h 300"/>
                  <a:gd name="T62" fmla="*/ 262 w 280"/>
                  <a:gd name="T63" fmla="*/ 101 h 300"/>
                  <a:gd name="T64" fmla="*/ 129 w 280"/>
                  <a:gd name="T65" fmla="*/ 45 h 300"/>
                  <a:gd name="T66" fmla="*/ 126 w 280"/>
                  <a:gd name="T67" fmla="*/ 51 h 300"/>
                  <a:gd name="T68" fmla="*/ 259 w 280"/>
                  <a:gd name="T69" fmla="*/ 113 h 300"/>
                  <a:gd name="T70" fmla="*/ 215 w 280"/>
                  <a:gd name="T71" fmla="*/ 20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0" h="300">
                    <a:moveTo>
                      <a:pt x="276" y="57"/>
                    </a:moveTo>
                    <a:cubicBezTo>
                      <a:pt x="234" y="36"/>
                      <a:pt x="188" y="24"/>
                      <a:pt x="143" y="9"/>
                    </a:cubicBezTo>
                    <a:cubicBezTo>
                      <a:pt x="121" y="2"/>
                      <a:pt x="102" y="0"/>
                      <a:pt x="86" y="18"/>
                    </a:cubicBezTo>
                    <a:cubicBezTo>
                      <a:pt x="62" y="44"/>
                      <a:pt x="50" y="87"/>
                      <a:pt x="37" y="119"/>
                    </a:cubicBezTo>
                    <a:cubicBezTo>
                      <a:pt x="20" y="160"/>
                      <a:pt x="6" y="203"/>
                      <a:pt x="1" y="247"/>
                    </a:cubicBezTo>
                    <a:cubicBezTo>
                      <a:pt x="0" y="249"/>
                      <a:pt x="1" y="250"/>
                      <a:pt x="2" y="251"/>
                    </a:cubicBezTo>
                    <a:cubicBezTo>
                      <a:pt x="2" y="252"/>
                      <a:pt x="2" y="253"/>
                      <a:pt x="3" y="253"/>
                    </a:cubicBezTo>
                    <a:cubicBezTo>
                      <a:pt x="52" y="265"/>
                      <a:pt x="98" y="283"/>
                      <a:pt x="147" y="296"/>
                    </a:cubicBezTo>
                    <a:cubicBezTo>
                      <a:pt x="164" y="300"/>
                      <a:pt x="178" y="297"/>
                      <a:pt x="189" y="282"/>
                    </a:cubicBezTo>
                    <a:cubicBezTo>
                      <a:pt x="208" y="252"/>
                      <a:pt x="223" y="216"/>
                      <a:pt x="241" y="185"/>
                    </a:cubicBezTo>
                    <a:cubicBezTo>
                      <a:pt x="261" y="149"/>
                      <a:pt x="278" y="108"/>
                      <a:pt x="278" y="65"/>
                    </a:cubicBezTo>
                    <a:cubicBezTo>
                      <a:pt x="280" y="63"/>
                      <a:pt x="280" y="59"/>
                      <a:pt x="276" y="57"/>
                    </a:cubicBezTo>
                    <a:close/>
                    <a:moveTo>
                      <a:pt x="215" y="208"/>
                    </a:moveTo>
                    <a:cubicBezTo>
                      <a:pt x="215" y="207"/>
                      <a:pt x="214" y="205"/>
                      <a:pt x="212" y="204"/>
                    </a:cubicBezTo>
                    <a:cubicBezTo>
                      <a:pt x="178" y="185"/>
                      <a:pt x="142" y="166"/>
                      <a:pt x="104" y="157"/>
                    </a:cubicBezTo>
                    <a:cubicBezTo>
                      <a:pt x="101" y="156"/>
                      <a:pt x="99" y="161"/>
                      <a:pt x="102" y="162"/>
                    </a:cubicBezTo>
                    <a:cubicBezTo>
                      <a:pt x="140" y="173"/>
                      <a:pt x="172" y="196"/>
                      <a:pt x="208" y="212"/>
                    </a:cubicBezTo>
                    <a:cubicBezTo>
                      <a:pt x="210" y="213"/>
                      <a:pt x="211" y="212"/>
                      <a:pt x="213" y="212"/>
                    </a:cubicBezTo>
                    <a:cubicBezTo>
                      <a:pt x="208" y="219"/>
                      <a:pt x="204" y="227"/>
                      <a:pt x="200" y="234"/>
                    </a:cubicBezTo>
                    <a:cubicBezTo>
                      <a:pt x="166" y="213"/>
                      <a:pt x="130" y="197"/>
                      <a:pt x="98" y="172"/>
                    </a:cubicBezTo>
                    <a:cubicBezTo>
                      <a:pt x="95" y="170"/>
                      <a:pt x="91" y="174"/>
                      <a:pt x="94" y="176"/>
                    </a:cubicBezTo>
                    <a:cubicBezTo>
                      <a:pt x="124" y="202"/>
                      <a:pt x="159" y="227"/>
                      <a:pt x="196" y="243"/>
                    </a:cubicBezTo>
                    <a:cubicBezTo>
                      <a:pt x="192" y="249"/>
                      <a:pt x="189" y="255"/>
                      <a:pt x="187" y="261"/>
                    </a:cubicBezTo>
                    <a:cubicBezTo>
                      <a:pt x="172" y="294"/>
                      <a:pt x="153" y="287"/>
                      <a:pt x="122" y="277"/>
                    </a:cubicBezTo>
                    <a:cubicBezTo>
                      <a:pt x="85" y="266"/>
                      <a:pt x="48" y="253"/>
                      <a:pt x="9" y="251"/>
                    </a:cubicBezTo>
                    <a:cubicBezTo>
                      <a:pt x="10" y="250"/>
                      <a:pt x="10" y="250"/>
                      <a:pt x="11" y="248"/>
                    </a:cubicBezTo>
                    <a:cubicBezTo>
                      <a:pt x="21" y="181"/>
                      <a:pt x="49" y="115"/>
                      <a:pt x="79" y="53"/>
                    </a:cubicBezTo>
                    <a:cubicBezTo>
                      <a:pt x="86" y="39"/>
                      <a:pt x="93" y="21"/>
                      <a:pt x="109" y="16"/>
                    </a:cubicBezTo>
                    <a:cubicBezTo>
                      <a:pt x="120" y="12"/>
                      <a:pt x="137" y="20"/>
                      <a:pt x="148" y="23"/>
                    </a:cubicBezTo>
                    <a:cubicBezTo>
                      <a:pt x="187" y="37"/>
                      <a:pt x="226" y="48"/>
                      <a:pt x="264" y="64"/>
                    </a:cubicBezTo>
                    <a:cubicBezTo>
                      <a:pt x="264" y="65"/>
                      <a:pt x="264" y="65"/>
                      <a:pt x="264" y="65"/>
                    </a:cubicBezTo>
                    <a:cubicBezTo>
                      <a:pt x="265" y="77"/>
                      <a:pt x="264" y="89"/>
                      <a:pt x="262" y="101"/>
                    </a:cubicBezTo>
                    <a:cubicBezTo>
                      <a:pt x="218" y="81"/>
                      <a:pt x="173" y="64"/>
                      <a:pt x="129" y="45"/>
                    </a:cubicBezTo>
                    <a:cubicBezTo>
                      <a:pt x="125" y="43"/>
                      <a:pt x="122" y="48"/>
                      <a:pt x="126" y="51"/>
                    </a:cubicBezTo>
                    <a:cubicBezTo>
                      <a:pt x="168" y="74"/>
                      <a:pt x="213" y="99"/>
                      <a:pt x="259" y="113"/>
                    </a:cubicBezTo>
                    <a:cubicBezTo>
                      <a:pt x="250" y="146"/>
                      <a:pt x="232" y="177"/>
                      <a:pt x="215" y="20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8" name="Freeform 534"/>
              <p:cNvSpPr/>
              <p:nvPr/>
            </p:nvSpPr>
            <p:spPr bwMode="auto">
              <a:xfrm>
                <a:off x="2107" y="1728"/>
                <a:ext cx="57" cy="64"/>
              </a:xfrm>
              <a:custGeom>
                <a:avLst/>
                <a:gdLst>
                  <a:gd name="T0" fmla="*/ 22 w 28"/>
                  <a:gd name="T1" fmla="*/ 2 h 32"/>
                  <a:gd name="T2" fmla="*/ 17 w 28"/>
                  <a:gd name="T3" fmla="*/ 3 h 32"/>
                  <a:gd name="T4" fmla="*/ 17 w 28"/>
                  <a:gd name="T5" fmla="*/ 16 h 32"/>
                  <a:gd name="T6" fmla="*/ 10 w 28"/>
                  <a:gd name="T7" fmla="*/ 21 h 32"/>
                  <a:gd name="T8" fmla="*/ 10 w 28"/>
                  <a:gd name="T9" fmla="*/ 20 h 32"/>
                  <a:gd name="T10" fmla="*/ 11 w 28"/>
                  <a:gd name="T11" fmla="*/ 16 h 32"/>
                  <a:gd name="T12" fmla="*/ 4 w 28"/>
                  <a:gd name="T13" fmla="*/ 15 h 32"/>
                  <a:gd name="T14" fmla="*/ 1 w 28"/>
                  <a:gd name="T15" fmla="*/ 20 h 32"/>
                  <a:gd name="T16" fmla="*/ 3 w 28"/>
                  <a:gd name="T17" fmla="*/ 27 h 32"/>
                  <a:gd name="T18" fmla="*/ 20 w 28"/>
                  <a:gd name="T19" fmla="*/ 27 h 32"/>
                  <a:gd name="T20" fmla="*/ 22 w 28"/>
                  <a:gd name="T21"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32">
                    <a:moveTo>
                      <a:pt x="22" y="2"/>
                    </a:moveTo>
                    <a:cubicBezTo>
                      <a:pt x="21" y="0"/>
                      <a:pt x="17" y="0"/>
                      <a:pt x="17" y="3"/>
                    </a:cubicBezTo>
                    <a:cubicBezTo>
                      <a:pt x="15" y="7"/>
                      <a:pt x="17" y="12"/>
                      <a:pt x="17" y="16"/>
                    </a:cubicBezTo>
                    <a:cubicBezTo>
                      <a:pt x="16" y="20"/>
                      <a:pt x="13" y="20"/>
                      <a:pt x="10" y="21"/>
                    </a:cubicBezTo>
                    <a:cubicBezTo>
                      <a:pt x="10" y="21"/>
                      <a:pt x="10" y="21"/>
                      <a:pt x="10" y="20"/>
                    </a:cubicBezTo>
                    <a:cubicBezTo>
                      <a:pt x="11" y="19"/>
                      <a:pt x="11" y="17"/>
                      <a:pt x="11" y="16"/>
                    </a:cubicBezTo>
                    <a:cubicBezTo>
                      <a:pt x="11" y="12"/>
                      <a:pt x="5" y="11"/>
                      <a:pt x="4" y="15"/>
                    </a:cubicBezTo>
                    <a:cubicBezTo>
                      <a:pt x="4" y="17"/>
                      <a:pt x="2" y="18"/>
                      <a:pt x="1" y="20"/>
                    </a:cubicBezTo>
                    <a:cubicBezTo>
                      <a:pt x="0" y="23"/>
                      <a:pt x="1" y="25"/>
                      <a:pt x="3" y="27"/>
                    </a:cubicBezTo>
                    <a:cubicBezTo>
                      <a:pt x="7" y="32"/>
                      <a:pt x="15" y="30"/>
                      <a:pt x="20" y="27"/>
                    </a:cubicBezTo>
                    <a:cubicBezTo>
                      <a:pt x="28" y="23"/>
                      <a:pt x="27" y="9"/>
                      <a:pt x="2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9" name="Freeform 535"/>
              <p:cNvSpPr/>
              <p:nvPr/>
            </p:nvSpPr>
            <p:spPr bwMode="auto">
              <a:xfrm>
                <a:off x="2174" y="1607"/>
                <a:ext cx="44" cy="44"/>
              </a:xfrm>
              <a:custGeom>
                <a:avLst/>
                <a:gdLst>
                  <a:gd name="T0" fmla="*/ 19 w 22"/>
                  <a:gd name="T1" fmla="*/ 4 h 22"/>
                  <a:gd name="T2" fmla="*/ 12 w 22"/>
                  <a:gd name="T3" fmla="*/ 5 h 22"/>
                  <a:gd name="T4" fmla="*/ 12 w 22"/>
                  <a:gd name="T5" fmla="*/ 12 h 22"/>
                  <a:gd name="T6" fmla="*/ 12 w 22"/>
                  <a:gd name="T7" fmla="*/ 12 h 22"/>
                  <a:gd name="T8" fmla="*/ 12 w 22"/>
                  <a:gd name="T9" fmla="*/ 12 h 22"/>
                  <a:gd name="T10" fmla="*/ 9 w 22"/>
                  <a:gd name="T11" fmla="*/ 13 h 22"/>
                  <a:gd name="T12" fmla="*/ 10 w 22"/>
                  <a:gd name="T13" fmla="*/ 7 h 22"/>
                  <a:gd name="T14" fmla="*/ 7 w 22"/>
                  <a:gd name="T15" fmla="*/ 3 h 22"/>
                  <a:gd name="T16" fmla="*/ 1 w 22"/>
                  <a:gd name="T17" fmla="*/ 10 h 22"/>
                  <a:gd name="T18" fmla="*/ 2 w 22"/>
                  <a:gd name="T19" fmla="*/ 19 h 22"/>
                  <a:gd name="T20" fmla="*/ 11 w 22"/>
                  <a:gd name="T21" fmla="*/ 22 h 22"/>
                  <a:gd name="T22" fmla="*/ 21 w 22"/>
                  <a:gd name="T23" fmla="*/ 14 h 22"/>
                  <a:gd name="T24" fmla="*/ 19 w 22"/>
                  <a:gd name="T25" fmla="*/ 4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2">
                    <a:moveTo>
                      <a:pt x="19" y="4"/>
                    </a:moveTo>
                    <a:cubicBezTo>
                      <a:pt x="19" y="0"/>
                      <a:pt x="12" y="1"/>
                      <a:pt x="12" y="5"/>
                    </a:cubicBezTo>
                    <a:cubicBezTo>
                      <a:pt x="12" y="7"/>
                      <a:pt x="12" y="10"/>
                      <a:pt x="12" y="12"/>
                    </a:cubicBezTo>
                    <a:cubicBezTo>
                      <a:pt x="12" y="12"/>
                      <a:pt x="12" y="12"/>
                      <a:pt x="12" y="12"/>
                    </a:cubicBezTo>
                    <a:cubicBezTo>
                      <a:pt x="12" y="12"/>
                      <a:pt x="12" y="12"/>
                      <a:pt x="12" y="12"/>
                    </a:cubicBezTo>
                    <a:cubicBezTo>
                      <a:pt x="11" y="12"/>
                      <a:pt x="10" y="13"/>
                      <a:pt x="9" y="13"/>
                    </a:cubicBezTo>
                    <a:cubicBezTo>
                      <a:pt x="8" y="11"/>
                      <a:pt x="8" y="9"/>
                      <a:pt x="10" y="7"/>
                    </a:cubicBezTo>
                    <a:cubicBezTo>
                      <a:pt x="13" y="5"/>
                      <a:pt x="10" y="2"/>
                      <a:pt x="7" y="3"/>
                    </a:cubicBezTo>
                    <a:cubicBezTo>
                      <a:pt x="4" y="4"/>
                      <a:pt x="2" y="7"/>
                      <a:pt x="1" y="10"/>
                    </a:cubicBezTo>
                    <a:cubicBezTo>
                      <a:pt x="0" y="13"/>
                      <a:pt x="1" y="16"/>
                      <a:pt x="2" y="19"/>
                    </a:cubicBezTo>
                    <a:cubicBezTo>
                      <a:pt x="3" y="22"/>
                      <a:pt x="7" y="22"/>
                      <a:pt x="11" y="22"/>
                    </a:cubicBezTo>
                    <a:cubicBezTo>
                      <a:pt x="15" y="21"/>
                      <a:pt x="20" y="19"/>
                      <a:pt x="21" y="14"/>
                    </a:cubicBezTo>
                    <a:cubicBezTo>
                      <a:pt x="22" y="11"/>
                      <a:pt x="20" y="8"/>
                      <a:pt x="19"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0" name="Freeform 536"/>
              <p:cNvSpPr/>
              <p:nvPr/>
            </p:nvSpPr>
            <p:spPr bwMode="auto">
              <a:xfrm>
                <a:off x="2224" y="1437"/>
                <a:ext cx="61" cy="47"/>
              </a:xfrm>
              <a:custGeom>
                <a:avLst/>
                <a:gdLst>
                  <a:gd name="T0" fmla="*/ 28 w 30"/>
                  <a:gd name="T1" fmla="*/ 3 h 23"/>
                  <a:gd name="T2" fmla="*/ 23 w 30"/>
                  <a:gd name="T3" fmla="*/ 0 h 23"/>
                  <a:gd name="T4" fmla="*/ 18 w 30"/>
                  <a:gd name="T5" fmla="*/ 1 h 23"/>
                  <a:gd name="T6" fmla="*/ 15 w 30"/>
                  <a:gd name="T7" fmla="*/ 6 h 23"/>
                  <a:gd name="T8" fmla="*/ 18 w 30"/>
                  <a:gd name="T9" fmla="*/ 9 h 23"/>
                  <a:gd name="T10" fmla="*/ 19 w 30"/>
                  <a:gd name="T11" fmla="*/ 9 h 23"/>
                  <a:gd name="T12" fmla="*/ 15 w 30"/>
                  <a:gd name="T13" fmla="*/ 14 h 23"/>
                  <a:gd name="T14" fmla="*/ 7 w 30"/>
                  <a:gd name="T15" fmla="*/ 11 h 23"/>
                  <a:gd name="T16" fmla="*/ 4 w 30"/>
                  <a:gd name="T17" fmla="*/ 17 h 23"/>
                  <a:gd name="T18" fmla="*/ 16 w 30"/>
                  <a:gd name="T19" fmla="*/ 23 h 23"/>
                  <a:gd name="T20" fmla="*/ 29 w 30"/>
                  <a:gd name="T21" fmla="*/ 9 h 23"/>
                  <a:gd name="T22" fmla="*/ 28 w 30"/>
                  <a:gd name="T2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23">
                    <a:moveTo>
                      <a:pt x="28" y="3"/>
                    </a:moveTo>
                    <a:cubicBezTo>
                      <a:pt x="27" y="1"/>
                      <a:pt x="25" y="0"/>
                      <a:pt x="23" y="0"/>
                    </a:cubicBezTo>
                    <a:cubicBezTo>
                      <a:pt x="22" y="0"/>
                      <a:pt x="18" y="1"/>
                      <a:pt x="18" y="1"/>
                    </a:cubicBezTo>
                    <a:cubicBezTo>
                      <a:pt x="16" y="0"/>
                      <a:pt x="13" y="3"/>
                      <a:pt x="15" y="6"/>
                    </a:cubicBezTo>
                    <a:cubicBezTo>
                      <a:pt x="16" y="7"/>
                      <a:pt x="17" y="8"/>
                      <a:pt x="18" y="9"/>
                    </a:cubicBezTo>
                    <a:cubicBezTo>
                      <a:pt x="18" y="9"/>
                      <a:pt x="19" y="9"/>
                      <a:pt x="19" y="9"/>
                    </a:cubicBezTo>
                    <a:cubicBezTo>
                      <a:pt x="17" y="11"/>
                      <a:pt x="16" y="14"/>
                      <a:pt x="15" y="14"/>
                    </a:cubicBezTo>
                    <a:cubicBezTo>
                      <a:pt x="12" y="14"/>
                      <a:pt x="9" y="12"/>
                      <a:pt x="7" y="11"/>
                    </a:cubicBezTo>
                    <a:cubicBezTo>
                      <a:pt x="3" y="8"/>
                      <a:pt x="0" y="14"/>
                      <a:pt x="4" y="17"/>
                    </a:cubicBezTo>
                    <a:cubicBezTo>
                      <a:pt x="7" y="20"/>
                      <a:pt x="11" y="23"/>
                      <a:pt x="16" y="23"/>
                    </a:cubicBezTo>
                    <a:cubicBezTo>
                      <a:pt x="23" y="22"/>
                      <a:pt x="26" y="15"/>
                      <a:pt x="29" y="9"/>
                    </a:cubicBezTo>
                    <a:cubicBezTo>
                      <a:pt x="30" y="7"/>
                      <a:pt x="30" y="5"/>
                      <a:pt x="28"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5" name="Freeform 538"/>
            <p:cNvSpPr/>
            <p:nvPr/>
          </p:nvSpPr>
          <p:spPr bwMode="auto">
            <a:xfrm>
              <a:off x="2180" y="1814"/>
              <a:ext cx="218" cy="91"/>
            </a:xfrm>
            <a:custGeom>
              <a:avLst/>
              <a:gdLst>
                <a:gd name="T0" fmla="*/ 105 w 108"/>
                <a:gd name="T1" fmla="*/ 38 h 45"/>
                <a:gd name="T2" fmla="*/ 6 w 108"/>
                <a:gd name="T3" fmla="*/ 1 h 45"/>
                <a:gd name="T4" fmla="*/ 5 w 108"/>
                <a:gd name="T5" fmla="*/ 8 h 45"/>
                <a:gd name="T6" fmla="*/ 102 w 108"/>
                <a:gd name="T7" fmla="*/ 44 h 45"/>
                <a:gd name="T8" fmla="*/ 105 w 108"/>
                <a:gd name="T9" fmla="*/ 38 h 45"/>
              </a:gdLst>
              <a:ahLst/>
              <a:cxnLst>
                <a:cxn ang="0">
                  <a:pos x="T0" y="T1"/>
                </a:cxn>
                <a:cxn ang="0">
                  <a:pos x="T2" y="T3"/>
                </a:cxn>
                <a:cxn ang="0">
                  <a:pos x="T4" y="T5"/>
                </a:cxn>
                <a:cxn ang="0">
                  <a:pos x="T6" y="T7"/>
                </a:cxn>
                <a:cxn ang="0">
                  <a:pos x="T8" y="T9"/>
                </a:cxn>
              </a:cxnLst>
              <a:rect l="0" t="0" r="r" b="b"/>
              <a:pathLst>
                <a:path w="108" h="45">
                  <a:moveTo>
                    <a:pt x="105" y="38"/>
                  </a:moveTo>
                  <a:cubicBezTo>
                    <a:pt x="74" y="24"/>
                    <a:pt x="40" y="8"/>
                    <a:pt x="6" y="1"/>
                  </a:cubicBezTo>
                  <a:cubicBezTo>
                    <a:pt x="2" y="0"/>
                    <a:pt x="0" y="6"/>
                    <a:pt x="5" y="8"/>
                  </a:cubicBezTo>
                  <a:cubicBezTo>
                    <a:pt x="38" y="17"/>
                    <a:pt x="68" y="37"/>
                    <a:pt x="102" y="44"/>
                  </a:cubicBezTo>
                  <a:cubicBezTo>
                    <a:pt x="106" y="45"/>
                    <a:pt x="108" y="39"/>
                    <a:pt x="105" y="3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6" name="Freeform 539"/>
            <p:cNvSpPr/>
            <p:nvPr/>
          </p:nvSpPr>
          <p:spPr bwMode="auto">
            <a:xfrm>
              <a:off x="2220" y="1770"/>
              <a:ext cx="204" cy="93"/>
            </a:xfrm>
            <a:custGeom>
              <a:avLst/>
              <a:gdLst>
                <a:gd name="T0" fmla="*/ 96 w 101"/>
                <a:gd name="T1" fmla="*/ 37 h 46"/>
                <a:gd name="T2" fmla="*/ 6 w 101"/>
                <a:gd name="T3" fmla="*/ 2 h 46"/>
                <a:gd name="T4" fmla="*/ 3 w 101"/>
                <a:gd name="T5" fmla="*/ 7 h 46"/>
                <a:gd name="T6" fmla="*/ 94 w 101"/>
                <a:gd name="T7" fmla="*/ 45 h 46"/>
                <a:gd name="T8" fmla="*/ 96 w 101"/>
                <a:gd name="T9" fmla="*/ 37 h 46"/>
              </a:gdLst>
              <a:ahLst/>
              <a:cxnLst>
                <a:cxn ang="0">
                  <a:pos x="T0" y="T1"/>
                </a:cxn>
                <a:cxn ang="0">
                  <a:pos x="T2" y="T3"/>
                </a:cxn>
                <a:cxn ang="0">
                  <a:pos x="T4" y="T5"/>
                </a:cxn>
                <a:cxn ang="0">
                  <a:pos x="T6" y="T7"/>
                </a:cxn>
                <a:cxn ang="0">
                  <a:pos x="T8" y="T9"/>
                </a:cxn>
              </a:cxnLst>
              <a:rect l="0" t="0" r="r" b="b"/>
              <a:pathLst>
                <a:path w="101" h="46">
                  <a:moveTo>
                    <a:pt x="96" y="37"/>
                  </a:moveTo>
                  <a:cubicBezTo>
                    <a:pt x="66" y="25"/>
                    <a:pt x="34" y="20"/>
                    <a:pt x="6" y="2"/>
                  </a:cubicBezTo>
                  <a:cubicBezTo>
                    <a:pt x="3" y="0"/>
                    <a:pt x="0" y="4"/>
                    <a:pt x="3" y="7"/>
                  </a:cubicBezTo>
                  <a:cubicBezTo>
                    <a:pt x="27" y="28"/>
                    <a:pt x="63" y="37"/>
                    <a:pt x="94" y="45"/>
                  </a:cubicBezTo>
                  <a:cubicBezTo>
                    <a:pt x="99" y="46"/>
                    <a:pt x="101" y="39"/>
                    <a:pt x="96"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7" name="Freeform 540"/>
            <p:cNvSpPr/>
            <p:nvPr/>
          </p:nvSpPr>
          <p:spPr bwMode="auto">
            <a:xfrm>
              <a:off x="2273" y="1576"/>
              <a:ext cx="230" cy="121"/>
            </a:xfrm>
            <a:custGeom>
              <a:avLst/>
              <a:gdLst>
                <a:gd name="T0" fmla="*/ 110 w 114"/>
                <a:gd name="T1" fmla="*/ 51 h 60"/>
                <a:gd name="T2" fmla="*/ 7 w 114"/>
                <a:gd name="T3" fmla="*/ 2 h 60"/>
                <a:gd name="T4" fmla="*/ 5 w 114"/>
                <a:gd name="T5" fmla="*/ 9 h 60"/>
                <a:gd name="T6" fmla="*/ 107 w 114"/>
                <a:gd name="T7" fmla="*/ 58 h 60"/>
                <a:gd name="T8" fmla="*/ 110 w 114"/>
                <a:gd name="T9" fmla="*/ 51 h 60"/>
              </a:gdLst>
              <a:ahLst/>
              <a:cxnLst>
                <a:cxn ang="0">
                  <a:pos x="T0" y="T1"/>
                </a:cxn>
                <a:cxn ang="0">
                  <a:pos x="T2" y="T3"/>
                </a:cxn>
                <a:cxn ang="0">
                  <a:pos x="T4" y="T5"/>
                </a:cxn>
                <a:cxn ang="0">
                  <a:pos x="T6" y="T7"/>
                </a:cxn>
                <a:cxn ang="0">
                  <a:pos x="T8" y="T9"/>
                </a:cxn>
              </a:cxnLst>
              <a:rect l="0" t="0" r="r" b="b"/>
              <a:pathLst>
                <a:path w="114" h="60">
                  <a:moveTo>
                    <a:pt x="110" y="51"/>
                  </a:moveTo>
                  <a:cubicBezTo>
                    <a:pt x="77" y="32"/>
                    <a:pt x="43" y="14"/>
                    <a:pt x="7" y="2"/>
                  </a:cubicBezTo>
                  <a:cubicBezTo>
                    <a:pt x="2" y="0"/>
                    <a:pt x="0" y="8"/>
                    <a:pt x="5" y="9"/>
                  </a:cubicBezTo>
                  <a:cubicBezTo>
                    <a:pt x="40" y="22"/>
                    <a:pt x="71" y="46"/>
                    <a:pt x="107" y="58"/>
                  </a:cubicBezTo>
                  <a:cubicBezTo>
                    <a:pt x="111" y="60"/>
                    <a:pt x="114" y="53"/>
                    <a:pt x="110" y="5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8" name="Freeform 541"/>
            <p:cNvSpPr/>
            <p:nvPr/>
          </p:nvSpPr>
          <p:spPr bwMode="auto">
            <a:xfrm>
              <a:off x="2285" y="1512"/>
              <a:ext cx="250" cy="115"/>
            </a:xfrm>
            <a:custGeom>
              <a:avLst/>
              <a:gdLst>
                <a:gd name="T0" fmla="*/ 121 w 124"/>
                <a:gd name="T1" fmla="*/ 49 h 57"/>
                <a:gd name="T2" fmla="*/ 42 w 124"/>
                <a:gd name="T3" fmla="*/ 17 h 57"/>
                <a:gd name="T4" fmla="*/ 0 w 124"/>
                <a:gd name="T5" fmla="*/ 11 h 57"/>
                <a:gd name="T6" fmla="*/ 4 w 124"/>
                <a:gd name="T7" fmla="*/ 11 h 57"/>
                <a:gd name="T8" fmla="*/ 58 w 124"/>
                <a:gd name="T9" fmla="*/ 34 h 57"/>
                <a:gd name="T10" fmla="*/ 119 w 124"/>
                <a:gd name="T11" fmla="*/ 56 h 57"/>
                <a:gd name="T12" fmla="*/ 121 w 124"/>
                <a:gd name="T13" fmla="*/ 49 h 57"/>
              </a:gdLst>
              <a:ahLst/>
              <a:cxnLst>
                <a:cxn ang="0">
                  <a:pos x="T0" y="T1"/>
                </a:cxn>
                <a:cxn ang="0">
                  <a:pos x="T2" y="T3"/>
                </a:cxn>
                <a:cxn ang="0">
                  <a:pos x="T4" y="T5"/>
                </a:cxn>
                <a:cxn ang="0">
                  <a:pos x="T6" y="T7"/>
                </a:cxn>
                <a:cxn ang="0">
                  <a:pos x="T8" y="T9"/>
                </a:cxn>
                <a:cxn ang="0">
                  <a:pos x="T10" y="T11"/>
                </a:cxn>
                <a:cxn ang="0">
                  <a:pos x="T12" y="T13"/>
                </a:cxn>
              </a:cxnLst>
              <a:rect l="0" t="0" r="r" b="b"/>
              <a:pathLst>
                <a:path w="124" h="57">
                  <a:moveTo>
                    <a:pt x="121" y="49"/>
                  </a:moveTo>
                  <a:cubicBezTo>
                    <a:pt x="100" y="33"/>
                    <a:pt x="67" y="26"/>
                    <a:pt x="42" y="17"/>
                  </a:cubicBezTo>
                  <a:cubicBezTo>
                    <a:pt x="39" y="16"/>
                    <a:pt x="0" y="0"/>
                    <a:pt x="0" y="11"/>
                  </a:cubicBezTo>
                  <a:cubicBezTo>
                    <a:pt x="0" y="14"/>
                    <a:pt x="4" y="14"/>
                    <a:pt x="4" y="11"/>
                  </a:cubicBezTo>
                  <a:cubicBezTo>
                    <a:pt x="4" y="16"/>
                    <a:pt x="52" y="32"/>
                    <a:pt x="58" y="34"/>
                  </a:cubicBezTo>
                  <a:cubicBezTo>
                    <a:pt x="77" y="42"/>
                    <a:pt x="98" y="55"/>
                    <a:pt x="119" y="56"/>
                  </a:cubicBezTo>
                  <a:cubicBezTo>
                    <a:pt x="123" y="57"/>
                    <a:pt x="124" y="51"/>
                    <a:pt x="121"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9" name="Freeform 542"/>
            <p:cNvSpPr>
              <a:spLocks noEditPoints="1"/>
            </p:cNvSpPr>
            <p:nvPr/>
          </p:nvSpPr>
          <p:spPr bwMode="auto">
            <a:xfrm>
              <a:off x="1615" y="1962"/>
              <a:ext cx="589" cy="821"/>
            </a:xfrm>
            <a:custGeom>
              <a:avLst/>
              <a:gdLst>
                <a:gd name="T0" fmla="*/ 212 w 292"/>
                <a:gd name="T1" fmla="*/ 74 h 407"/>
                <a:gd name="T2" fmla="*/ 216 w 292"/>
                <a:gd name="T3" fmla="*/ 34 h 407"/>
                <a:gd name="T4" fmla="*/ 82 w 292"/>
                <a:gd name="T5" fmla="*/ 21 h 407"/>
                <a:gd name="T6" fmla="*/ 78 w 292"/>
                <a:gd name="T7" fmla="*/ 36 h 407"/>
                <a:gd name="T8" fmla="*/ 82 w 292"/>
                <a:gd name="T9" fmla="*/ 71 h 407"/>
                <a:gd name="T10" fmla="*/ 23 w 292"/>
                <a:gd name="T11" fmla="*/ 139 h 407"/>
                <a:gd name="T12" fmla="*/ 128 w 292"/>
                <a:gd name="T13" fmla="*/ 258 h 407"/>
                <a:gd name="T14" fmla="*/ 78 w 292"/>
                <a:gd name="T15" fmla="*/ 291 h 407"/>
                <a:gd name="T16" fmla="*/ 55 w 292"/>
                <a:gd name="T17" fmla="*/ 327 h 407"/>
                <a:gd name="T18" fmla="*/ 227 w 292"/>
                <a:gd name="T19" fmla="*/ 340 h 407"/>
                <a:gd name="T20" fmla="*/ 197 w 292"/>
                <a:gd name="T21" fmla="*/ 287 h 407"/>
                <a:gd name="T22" fmla="*/ 152 w 292"/>
                <a:gd name="T23" fmla="*/ 261 h 407"/>
                <a:gd name="T24" fmla="*/ 207 w 292"/>
                <a:gd name="T25" fmla="*/ 194 h 407"/>
                <a:gd name="T26" fmla="*/ 291 w 292"/>
                <a:gd name="T27" fmla="*/ 100 h 407"/>
                <a:gd name="T28" fmla="*/ 28 w 292"/>
                <a:gd name="T29" fmla="*/ 88 h 407"/>
                <a:gd name="T30" fmla="*/ 68 w 292"/>
                <a:gd name="T31" fmla="*/ 162 h 407"/>
                <a:gd name="T32" fmla="*/ 70 w 292"/>
                <a:gd name="T33" fmla="*/ 176 h 407"/>
                <a:gd name="T34" fmla="*/ 46 w 292"/>
                <a:gd name="T35" fmla="*/ 79 h 407"/>
                <a:gd name="T36" fmla="*/ 94 w 292"/>
                <a:gd name="T37" fmla="*/ 29 h 407"/>
                <a:gd name="T38" fmla="*/ 195 w 292"/>
                <a:gd name="T39" fmla="*/ 36 h 407"/>
                <a:gd name="T40" fmla="*/ 95 w 292"/>
                <a:gd name="T41" fmla="*/ 36 h 407"/>
                <a:gd name="T42" fmla="*/ 84 w 292"/>
                <a:gd name="T43" fmla="*/ 42 h 407"/>
                <a:gd name="T44" fmla="*/ 212 w 292"/>
                <a:gd name="T45" fmla="*/ 43 h 407"/>
                <a:gd name="T46" fmla="*/ 119 w 292"/>
                <a:gd name="T47" fmla="*/ 66 h 407"/>
                <a:gd name="T48" fmla="*/ 88 w 292"/>
                <a:gd name="T49" fmla="*/ 306 h 407"/>
                <a:gd name="T50" fmla="*/ 136 w 292"/>
                <a:gd name="T51" fmla="*/ 346 h 407"/>
                <a:gd name="T52" fmla="*/ 211 w 292"/>
                <a:gd name="T53" fmla="*/ 345 h 407"/>
                <a:gd name="T54" fmla="*/ 80 w 292"/>
                <a:gd name="T55" fmla="*/ 327 h 407"/>
                <a:gd name="T56" fmla="*/ 85 w 292"/>
                <a:gd name="T57" fmla="*/ 335 h 407"/>
                <a:gd name="T58" fmla="*/ 165 w 292"/>
                <a:gd name="T59" fmla="*/ 355 h 407"/>
                <a:gd name="T60" fmla="*/ 188 w 292"/>
                <a:gd name="T61" fmla="*/ 314 h 407"/>
                <a:gd name="T62" fmla="*/ 184 w 292"/>
                <a:gd name="T63" fmla="*/ 326 h 407"/>
                <a:gd name="T64" fmla="*/ 146 w 292"/>
                <a:gd name="T65" fmla="*/ 312 h 407"/>
                <a:gd name="T66" fmla="*/ 164 w 292"/>
                <a:gd name="T67" fmla="*/ 284 h 407"/>
                <a:gd name="T68" fmla="*/ 141 w 292"/>
                <a:gd name="T69" fmla="*/ 300 h 407"/>
                <a:gd name="T70" fmla="*/ 105 w 292"/>
                <a:gd name="T71" fmla="*/ 281 h 407"/>
                <a:gd name="T72" fmla="*/ 164 w 292"/>
                <a:gd name="T73" fmla="*/ 284 h 407"/>
                <a:gd name="T74" fmla="*/ 155 w 292"/>
                <a:gd name="T75" fmla="*/ 275 h 407"/>
                <a:gd name="T76" fmla="*/ 157 w 292"/>
                <a:gd name="T77" fmla="*/ 277 h 407"/>
                <a:gd name="T78" fmla="*/ 153 w 292"/>
                <a:gd name="T79" fmla="*/ 278 h 407"/>
                <a:gd name="T80" fmla="*/ 149 w 292"/>
                <a:gd name="T81" fmla="*/ 279 h 407"/>
                <a:gd name="T82" fmla="*/ 128 w 292"/>
                <a:gd name="T83" fmla="*/ 279 h 407"/>
                <a:gd name="T84" fmla="*/ 127 w 292"/>
                <a:gd name="T85" fmla="*/ 279 h 407"/>
                <a:gd name="T86" fmla="*/ 116 w 292"/>
                <a:gd name="T87" fmla="*/ 276 h 407"/>
                <a:gd name="T88" fmla="*/ 114 w 292"/>
                <a:gd name="T89" fmla="*/ 275 h 407"/>
                <a:gd name="T90" fmla="*/ 116 w 292"/>
                <a:gd name="T91" fmla="*/ 273 h 407"/>
                <a:gd name="T92" fmla="*/ 129 w 292"/>
                <a:gd name="T93" fmla="*/ 265 h 407"/>
                <a:gd name="T94" fmla="*/ 146 w 292"/>
                <a:gd name="T95" fmla="*/ 269 h 407"/>
                <a:gd name="T96" fmla="*/ 153 w 292"/>
                <a:gd name="T97" fmla="*/ 274 h 407"/>
                <a:gd name="T98" fmla="*/ 145 w 292"/>
                <a:gd name="T99" fmla="*/ 255 h 407"/>
                <a:gd name="T100" fmla="*/ 137 w 292"/>
                <a:gd name="T101" fmla="*/ 245 h 407"/>
                <a:gd name="T102" fmla="*/ 146 w 292"/>
                <a:gd name="T103" fmla="*/ 78 h 407"/>
                <a:gd name="T104" fmla="*/ 137 w 292"/>
                <a:gd name="T105" fmla="*/ 233 h 407"/>
                <a:gd name="T106" fmla="*/ 217 w 292"/>
                <a:gd name="T107" fmla="*/ 146 h 407"/>
                <a:gd name="T108" fmla="*/ 259 w 292"/>
                <a:gd name="T109" fmla="*/ 85 h 407"/>
                <a:gd name="T110" fmla="*/ 256 w 292"/>
                <a:gd name="T111" fmla="*/ 95 h 407"/>
                <a:gd name="T112" fmla="*/ 215 w 292"/>
                <a:gd name="T113" fmla="*/ 87 h 407"/>
                <a:gd name="T114" fmla="*/ 270 w 292"/>
                <a:gd name="T115" fmla="*/ 119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92" h="407">
                  <a:moveTo>
                    <a:pt x="268" y="66"/>
                  </a:moveTo>
                  <a:cubicBezTo>
                    <a:pt x="250" y="61"/>
                    <a:pt x="229" y="74"/>
                    <a:pt x="214" y="83"/>
                  </a:cubicBezTo>
                  <a:cubicBezTo>
                    <a:pt x="214" y="80"/>
                    <a:pt x="213" y="77"/>
                    <a:pt x="212" y="74"/>
                  </a:cubicBezTo>
                  <a:cubicBezTo>
                    <a:pt x="211" y="71"/>
                    <a:pt x="209" y="70"/>
                    <a:pt x="207" y="70"/>
                  </a:cubicBezTo>
                  <a:cubicBezTo>
                    <a:pt x="213" y="69"/>
                    <a:pt x="219" y="67"/>
                    <a:pt x="224" y="64"/>
                  </a:cubicBezTo>
                  <a:cubicBezTo>
                    <a:pt x="246" y="54"/>
                    <a:pt x="233" y="40"/>
                    <a:pt x="216" y="34"/>
                  </a:cubicBezTo>
                  <a:cubicBezTo>
                    <a:pt x="214" y="33"/>
                    <a:pt x="212" y="34"/>
                    <a:pt x="211" y="35"/>
                  </a:cubicBezTo>
                  <a:cubicBezTo>
                    <a:pt x="218" y="16"/>
                    <a:pt x="185" y="3"/>
                    <a:pt x="172" y="2"/>
                  </a:cubicBezTo>
                  <a:cubicBezTo>
                    <a:pt x="146" y="0"/>
                    <a:pt x="102" y="3"/>
                    <a:pt x="82" y="21"/>
                  </a:cubicBezTo>
                  <a:cubicBezTo>
                    <a:pt x="79" y="23"/>
                    <a:pt x="80" y="26"/>
                    <a:pt x="82" y="28"/>
                  </a:cubicBezTo>
                  <a:cubicBezTo>
                    <a:pt x="81" y="29"/>
                    <a:pt x="80" y="29"/>
                    <a:pt x="79" y="30"/>
                  </a:cubicBezTo>
                  <a:cubicBezTo>
                    <a:pt x="78" y="32"/>
                    <a:pt x="77" y="34"/>
                    <a:pt x="78" y="36"/>
                  </a:cubicBezTo>
                  <a:cubicBezTo>
                    <a:pt x="71" y="35"/>
                    <a:pt x="64" y="36"/>
                    <a:pt x="61" y="43"/>
                  </a:cubicBezTo>
                  <a:cubicBezTo>
                    <a:pt x="56" y="50"/>
                    <a:pt x="58" y="58"/>
                    <a:pt x="65" y="63"/>
                  </a:cubicBezTo>
                  <a:cubicBezTo>
                    <a:pt x="70" y="66"/>
                    <a:pt x="76" y="69"/>
                    <a:pt x="82" y="71"/>
                  </a:cubicBezTo>
                  <a:cubicBezTo>
                    <a:pt x="81" y="74"/>
                    <a:pt x="80" y="76"/>
                    <a:pt x="79" y="79"/>
                  </a:cubicBezTo>
                  <a:cubicBezTo>
                    <a:pt x="59" y="73"/>
                    <a:pt x="13" y="47"/>
                    <a:pt x="5" y="78"/>
                  </a:cubicBezTo>
                  <a:cubicBezTo>
                    <a:pt x="0" y="98"/>
                    <a:pt x="14" y="123"/>
                    <a:pt x="23" y="139"/>
                  </a:cubicBezTo>
                  <a:cubicBezTo>
                    <a:pt x="34" y="158"/>
                    <a:pt x="52" y="183"/>
                    <a:pt x="73" y="190"/>
                  </a:cubicBezTo>
                  <a:cubicBezTo>
                    <a:pt x="80" y="219"/>
                    <a:pt x="98" y="241"/>
                    <a:pt x="131" y="244"/>
                  </a:cubicBezTo>
                  <a:cubicBezTo>
                    <a:pt x="129" y="249"/>
                    <a:pt x="128" y="254"/>
                    <a:pt x="128" y="258"/>
                  </a:cubicBezTo>
                  <a:cubicBezTo>
                    <a:pt x="121" y="260"/>
                    <a:pt x="108" y="264"/>
                    <a:pt x="104" y="270"/>
                  </a:cubicBezTo>
                  <a:cubicBezTo>
                    <a:pt x="95" y="273"/>
                    <a:pt x="88" y="277"/>
                    <a:pt x="80" y="282"/>
                  </a:cubicBezTo>
                  <a:cubicBezTo>
                    <a:pt x="77" y="283"/>
                    <a:pt x="76" y="288"/>
                    <a:pt x="78" y="291"/>
                  </a:cubicBezTo>
                  <a:cubicBezTo>
                    <a:pt x="77" y="295"/>
                    <a:pt x="78" y="299"/>
                    <a:pt x="78" y="303"/>
                  </a:cubicBezTo>
                  <a:cubicBezTo>
                    <a:pt x="78" y="307"/>
                    <a:pt x="79" y="311"/>
                    <a:pt x="79" y="315"/>
                  </a:cubicBezTo>
                  <a:cubicBezTo>
                    <a:pt x="70" y="317"/>
                    <a:pt x="63" y="322"/>
                    <a:pt x="55" y="327"/>
                  </a:cubicBezTo>
                  <a:cubicBezTo>
                    <a:pt x="52" y="330"/>
                    <a:pt x="51" y="333"/>
                    <a:pt x="53" y="337"/>
                  </a:cubicBezTo>
                  <a:cubicBezTo>
                    <a:pt x="89" y="407"/>
                    <a:pt x="175" y="397"/>
                    <a:pt x="227" y="351"/>
                  </a:cubicBezTo>
                  <a:cubicBezTo>
                    <a:pt x="230" y="348"/>
                    <a:pt x="229" y="343"/>
                    <a:pt x="227" y="340"/>
                  </a:cubicBezTo>
                  <a:cubicBezTo>
                    <a:pt x="219" y="331"/>
                    <a:pt x="210" y="323"/>
                    <a:pt x="200" y="319"/>
                  </a:cubicBezTo>
                  <a:cubicBezTo>
                    <a:pt x="203" y="310"/>
                    <a:pt x="203" y="300"/>
                    <a:pt x="201" y="290"/>
                  </a:cubicBezTo>
                  <a:cubicBezTo>
                    <a:pt x="200" y="288"/>
                    <a:pt x="199" y="287"/>
                    <a:pt x="197" y="287"/>
                  </a:cubicBezTo>
                  <a:cubicBezTo>
                    <a:pt x="197" y="286"/>
                    <a:pt x="196" y="285"/>
                    <a:pt x="195" y="285"/>
                  </a:cubicBezTo>
                  <a:cubicBezTo>
                    <a:pt x="185" y="277"/>
                    <a:pt x="175" y="270"/>
                    <a:pt x="163" y="269"/>
                  </a:cubicBezTo>
                  <a:cubicBezTo>
                    <a:pt x="160" y="266"/>
                    <a:pt x="155" y="263"/>
                    <a:pt x="152" y="261"/>
                  </a:cubicBezTo>
                  <a:cubicBezTo>
                    <a:pt x="152" y="261"/>
                    <a:pt x="152" y="260"/>
                    <a:pt x="152" y="260"/>
                  </a:cubicBezTo>
                  <a:cubicBezTo>
                    <a:pt x="154" y="256"/>
                    <a:pt x="155" y="249"/>
                    <a:pt x="153" y="244"/>
                  </a:cubicBezTo>
                  <a:cubicBezTo>
                    <a:pt x="180" y="239"/>
                    <a:pt x="198" y="220"/>
                    <a:pt x="207" y="194"/>
                  </a:cubicBezTo>
                  <a:cubicBezTo>
                    <a:pt x="207" y="194"/>
                    <a:pt x="207" y="194"/>
                    <a:pt x="207" y="194"/>
                  </a:cubicBezTo>
                  <a:cubicBezTo>
                    <a:pt x="224" y="182"/>
                    <a:pt x="241" y="167"/>
                    <a:pt x="256" y="152"/>
                  </a:cubicBezTo>
                  <a:cubicBezTo>
                    <a:pt x="270" y="139"/>
                    <a:pt x="288" y="120"/>
                    <a:pt x="291" y="100"/>
                  </a:cubicBezTo>
                  <a:cubicBezTo>
                    <a:pt x="292" y="84"/>
                    <a:pt x="284" y="70"/>
                    <a:pt x="268" y="66"/>
                  </a:cubicBezTo>
                  <a:close/>
                  <a:moveTo>
                    <a:pt x="75" y="95"/>
                  </a:moveTo>
                  <a:cubicBezTo>
                    <a:pt x="60" y="90"/>
                    <a:pt x="45" y="84"/>
                    <a:pt x="28" y="88"/>
                  </a:cubicBezTo>
                  <a:cubicBezTo>
                    <a:pt x="26" y="89"/>
                    <a:pt x="25" y="91"/>
                    <a:pt x="25" y="92"/>
                  </a:cubicBezTo>
                  <a:cubicBezTo>
                    <a:pt x="24" y="122"/>
                    <a:pt x="45" y="145"/>
                    <a:pt x="64" y="164"/>
                  </a:cubicBezTo>
                  <a:cubicBezTo>
                    <a:pt x="66" y="166"/>
                    <a:pt x="69" y="164"/>
                    <a:pt x="68" y="162"/>
                  </a:cubicBezTo>
                  <a:cubicBezTo>
                    <a:pt x="53" y="142"/>
                    <a:pt x="34" y="122"/>
                    <a:pt x="34" y="96"/>
                  </a:cubicBezTo>
                  <a:cubicBezTo>
                    <a:pt x="47" y="94"/>
                    <a:pt x="60" y="99"/>
                    <a:pt x="73" y="103"/>
                  </a:cubicBezTo>
                  <a:cubicBezTo>
                    <a:pt x="69" y="126"/>
                    <a:pt x="67" y="152"/>
                    <a:pt x="70" y="176"/>
                  </a:cubicBezTo>
                  <a:cubicBezTo>
                    <a:pt x="60" y="165"/>
                    <a:pt x="49" y="156"/>
                    <a:pt x="40" y="144"/>
                  </a:cubicBezTo>
                  <a:cubicBezTo>
                    <a:pt x="28" y="127"/>
                    <a:pt x="19" y="107"/>
                    <a:pt x="17" y="87"/>
                  </a:cubicBezTo>
                  <a:cubicBezTo>
                    <a:pt x="15" y="69"/>
                    <a:pt x="36" y="76"/>
                    <a:pt x="46" y="79"/>
                  </a:cubicBezTo>
                  <a:cubicBezTo>
                    <a:pt x="57" y="82"/>
                    <a:pt x="67" y="84"/>
                    <a:pt x="77" y="85"/>
                  </a:cubicBezTo>
                  <a:cubicBezTo>
                    <a:pt x="77" y="88"/>
                    <a:pt x="76" y="92"/>
                    <a:pt x="75" y="95"/>
                  </a:cubicBezTo>
                  <a:close/>
                  <a:moveTo>
                    <a:pt x="94" y="29"/>
                  </a:moveTo>
                  <a:cubicBezTo>
                    <a:pt x="108" y="26"/>
                    <a:pt x="123" y="19"/>
                    <a:pt x="136" y="17"/>
                  </a:cubicBezTo>
                  <a:cubicBezTo>
                    <a:pt x="149" y="14"/>
                    <a:pt x="162" y="14"/>
                    <a:pt x="175" y="16"/>
                  </a:cubicBezTo>
                  <a:cubicBezTo>
                    <a:pt x="182" y="17"/>
                    <a:pt x="207" y="27"/>
                    <a:pt x="195" y="36"/>
                  </a:cubicBezTo>
                  <a:cubicBezTo>
                    <a:pt x="180" y="46"/>
                    <a:pt x="155" y="45"/>
                    <a:pt x="138" y="44"/>
                  </a:cubicBezTo>
                  <a:cubicBezTo>
                    <a:pt x="128" y="44"/>
                    <a:pt x="118" y="42"/>
                    <a:pt x="108" y="40"/>
                  </a:cubicBezTo>
                  <a:cubicBezTo>
                    <a:pt x="104" y="39"/>
                    <a:pt x="99" y="38"/>
                    <a:pt x="95" y="36"/>
                  </a:cubicBezTo>
                  <a:cubicBezTo>
                    <a:pt x="89" y="33"/>
                    <a:pt x="90" y="31"/>
                    <a:pt x="94" y="29"/>
                  </a:cubicBezTo>
                  <a:close/>
                  <a:moveTo>
                    <a:pt x="80" y="59"/>
                  </a:moveTo>
                  <a:cubicBezTo>
                    <a:pt x="67" y="55"/>
                    <a:pt x="75" y="45"/>
                    <a:pt x="84" y="42"/>
                  </a:cubicBezTo>
                  <a:cubicBezTo>
                    <a:pt x="100" y="55"/>
                    <a:pt x="128" y="56"/>
                    <a:pt x="147" y="56"/>
                  </a:cubicBezTo>
                  <a:cubicBezTo>
                    <a:pt x="165" y="57"/>
                    <a:pt x="198" y="57"/>
                    <a:pt x="209" y="39"/>
                  </a:cubicBezTo>
                  <a:cubicBezTo>
                    <a:pt x="209" y="41"/>
                    <a:pt x="210" y="42"/>
                    <a:pt x="212" y="43"/>
                  </a:cubicBezTo>
                  <a:cubicBezTo>
                    <a:pt x="233" y="54"/>
                    <a:pt x="210" y="58"/>
                    <a:pt x="198" y="61"/>
                  </a:cubicBezTo>
                  <a:cubicBezTo>
                    <a:pt x="182" y="64"/>
                    <a:pt x="167" y="66"/>
                    <a:pt x="151" y="67"/>
                  </a:cubicBezTo>
                  <a:cubicBezTo>
                    <a:pt x="140" y="68"/>
                    <a:pt x="130" y="67"/>
                    <a:pt x="119" y="66"/>
                  </a:cubicBezTo>
                  <a:cubicBezTo>
                    <a:pt x="110" y="65"/>
                    <a:pt x="100" y="63"/>
                    <a:pt x="91" y="61"/>
                  </a:cubicBezTo>
                  <a:cubicBezTo>
                    <a:pt x="87" y="61"/>
                    <a:pt x="84" y="60"/>
                    <a:pt x="80" y="59"/>
                  </a:cubicBezTo>
                  <a:close/>
                  <a:moveTo>
                    <a:pt x="88" y="306"/>
                  </a:moveTo>
                  <a:cubicBezTo>
                    <a:pt x="88" y="303"/>
                    <a:pt x="88" y="300"/>
                    <a:pt x="88" y="297"/>
                  </a:cubicBezTo>
                  <a:cubicBezTo>
                    <a:pt x="103" y="305"/>
                    <a:pt x="119" y="312"/>
                    <a:pt x="136" y="312"/>
                  </a:cubicBezTo>
                  <a:cubicBezTo>
                    <a:pt x="134" y="324"/>
                    <a:pt x="134" y="335"/>
                    <a:pt x="136" y="346"/>
                  </a:cubicBezTo>
                  <a:cubicBezTo>
                    <a:pt x="118" y="345"/>
                    <a:pt x="100" y="337"/>
                    <a:pt x="86" y="326"/>
                  </a:cubicBezTo>
                  <a:cubicBezTo>
                    <a:pt x="87" y="320"/>
                    <a:pt x="87" y="313"/>
                    <a:pt x="88" y="306"/>
                  </a:cubicBezTo>
                  <a:close/>
                  <a:moveTo>
                    <a:pt x="211" y="345"/>
                  </a:moveTo>
                  <a:cubicBezTo>
                    <a:pt x="189" y="363"/>
                    <a:pt x="163" y="373"/>
                    <a:pt x="135" y="374"/>
                  </a:cubicBezTo>
                  <a:cubicBezTo>
                    <a:pt x="109" y="375"/>
                    <a:pt x="49" y="348"/>
                    <a:pt x="79" y="322"/>
                  </a:cubicBezTo>
                  <a:cubicBezTo>
                    <a:pt x="80" y="324"/>
                    <a:pt x="80" y="325"/>
                    <a:pt x="80" y="327"/>
                  </a:cubicBezTo>
                  <a:cubicBezTo>
                    <a:pt x="79" y="328"/>
                    <a:pt x="79" y="329"/>
                    <a:pt x="80" y="331"/>
                  </a:cubicBezTo>
                  <a:cubicBezTo>
                    <a:pt x="80" y="332"/>
                    <a:pt x="80" y="332"/>
                    <a:pt x="80" y="333"/>
                  </a:cubicBezTo>
                  <a:cubicBezTo>
                    <a:pt x="80" y="336"/>
                    <a:pt x="83" y="337"/>
                    <a:pt x="85" y="335"/>
                  </a:cubicBezTo>
                  <a:cubicBezTo>
                    <a:pt x="100" y="348"/>
                    <a:pt x="119" y="356"/>
                    <a:pt x="139" y="357"/>
                  </a:cubicBezTo>
                  <a:cubicBezTo>
                    <a:pt x="140" y="358"/>
                    <a:pt x="141" y="358"/>
                    <a:pt x="142" y="357"/>
                  </a:cubicBezTo>
                  <a:cubicBezTo>
                    <a:pt x="149" y="358"/>
                    <a:pt x="157" y="357"/>
                    <a:pt x="165" y="355"/>
                  </a:cubicBezTo>
                  <a:cubicBezTo>
                    <a:pt x="178" y="352"/>
                    <a:pt x="188" y="343"/>
                    <a:pt x="195" y="332"/>
                  </a:cubicBezTo>
                  <a:cubicBezTo>
                    <a:pt x="200" y="336"/>
                    <a:pt x="206" y="340"/>
                    <a:pt x="211" y="345"/>
                  </a:cubicBezTo>
                  <a:close/>
                  <a:moveTo>
                    <a:pt x="188" y="314"/>
                  </a:moveTo>
                  <a:cubicBezTo>
                    <a:pt x="187" y="314"/>
                    <a:pt x="185" y="314"/>
                    <a:pt x="184" y="313"/>
                  </a:cubicBezTo>
                  <a:cubicBezTo>
                    <a:pt x="178" y="312"/>
                    <a:pt x="174" y="320"/>
                    <a:pt x="180" y="324"/>
                  </a:cubicBezTo>
                  <a:cubicBezTo>
                    <a:pt x="181" y="324"/>
                    <a:pt x="182" y="325"/>
                    <a:pt x="184" y="326"/>
                  </a:cubicBezTo>
                  <a:cubicBezTo>
                    <a:pt x="179" y="335"/>
                    <a:pt x="171" y="341"/>
                    <a:pt x="157" y="345"/>
                  </a:cubicBezTo>
                  <a:cubicBezTo>
                    <a:pt x="154" y="346"/>
                    <a:pt x="150" y="346"/>
                    <a:pt x="146" y="347"/>
                  </a:cubicBezTo>
                  <a:cubicBezTo>
                    <a:pt x="144" y="335"/>
                    <a:pt x="145" y="324"/>
                    <a:pt x="146" y="312"/>
                  </a:cubicBezTo>
                  <a:cubicBezTo>
                    <a:pt x="161" y="310"/>
                    <a:pt x="176" y="303"/>
                    <a:pt x="189" y="297"/>
                  </a:cubicBezTo>
                  <a:cubicBezTo>
                    <a:pt x="189" y="303"/>
                    <a:pt x="189" y="309"/>
                    <a:pt x="188" y="314"/>
                  </a:cubicBezTo>
                  <a:close/>
                  <a:moveTo>
                    <a:pt x="164" y="284"/>
                  </a:moveTo>
                  <a:cubicBezTo>
                    <a:pt x="165" y="283"/>
                    <a:pt x="166" y="282"/>
                    <a:pt x="167" y="281"/>
                  </a:cubicBezTo>
                  <a:cubicBezTo>
                    <a:pt x="171" y="284"/>
                    <a:pt x="176" y="286"/>
                    <a:pt x="180" y="289"/>
                  </a:cubicBezTo>
                  <a:cubicBezTo>
                    <a:pt x="168" y="294"/>
                    <a:pt x="155" y="299"/>
                    <a:pt x="141" y="300"/>
                  </a:cubicBezTo>
                  <a:cubicBezTo>
                    <a:pt x="125" y="302"/>
                    <a:pt x="109" y="294"/>
                    <a:pt x="94" y="286"/>
                  </a:cubicBezTo>
                  <a:cubicBezTo>
                    <a:pt x="97" y="284"/>
                    <a:pt x="101" y="281"/>
                    <a:pt x="104" y="279"/>
                  </a:cubicBezTo>
                  <a:cubicBezTo>
                    <a:pt x="104" y="279"/>
                    <a:pt x="105" y="280"/>
                    <a:pt x="105" y="281"/>
                  </a:cubicBezTo>
                  <a:cubicBezTo>
                    <a:pt x="108" y="285"/>
                    <a:pt x="114" y="287"/>
                    <a:pt x="118" y="288"/>
                  </a:cubicBezTo>
                  <a:cubicBezTo>
                    <a:pt x="124" y="289"/>
                    <a:pt x="131" y="290"/>
                    <a:pt x="137" y="290"/>
                  </a:cubicBezTo>
                  <a:cubicBezTo>
                    <a:pt x="146" y="290"/>
                    <a:pt x="157" y="290"/>
                    <a:pt x="164" y="284"/>
                  </a:cubicBezTo>
                  <a:close/>
                  <a:moveTo>
                    <a:pt x="153" y="274"/>
                  </a:moveTo>
                  <a:cubicBezTo>
                    <a:pt x="154" y="274"/>
                    <a:pt x="154" y="274"/>
                    <a:pt x="154" y="274"/>
                  </a:cubicBezTo>
                  <a:cubicBezTo>
                    <a:pt x="154" y="275"/>
                    <a:pt x="154" y="275"/>
                    <a:pt x="155" y="275"/>
                  </a:cubicBezTo>
                  <a:cubicBezTo>
                    <a:pt x="155" y="276"/>
                    <a:pt x="156" y="276"/>
                    <a:pt x="156" y="276"/>
                  </a:cubicBezTo>
                  <a:cubicBezTo>
                    <a:pt x="156" y="277"/>
                    <a:pt x="156" y="277"/>
                    <a:pt x="156" y="277"/>
                  </a:cubicBezTo>
                  <a:cubicBezTo>
                    <a:pt x="157" y="277"/>
                    <a:pt x="157" y="277"/>
                    <a:pt x="157" y="277"/>
                  </a:cubicBezTo>
                  <a:cubicBezTo>
                    <a:pt x="156" y="277"/>
                    <a:pt x="156" y="278"/>
                    <a:pt x="156" y="278"/>
                  </a:cubicBezTo>
                  <a:cubicBezTo>
                    <a:pt x="155" y="278"/>
                    <a:pt x="155" y="278"/>
                    <a:pt x="155" y="278"/>
                  </a:cubicBezTo>
                  <a:cubicBezTo>
                    <a:pt x="154" y="278"/>
                    <a:pt x="154" y="278"/>
                    <a:pt x="153" y="278"/>
                  </a:cubicBezTo>
                  <a:cubicBezTo>
                    <a:pt x="152" y="279"/>
                    <a:pt x="151" y="279"/>
                    <a:pt x="150" y="279"/>
                  </a:cubicBezTo>
                  <a:cubicBezTo>
                    <a:pt x="149" y="279"/>
                    <a:pt x="149" y="279"/>
                    <a:pt x="149" y="279"/>
                  </a:cubicBezTo>
                  <a:cubicBezTo>
                    <a:pt x="149" y="279"/>
                    <a:pt x="149" y="279"/>
                    <a:pt x="149" y="279"/>
                  </a:cubicBezTo>
                  <a:cubicBezTo>
                    <a:pt x="148" y="279"/>
                    <a:pt x="147" y="279"/>
                    <a:pt x="147" y="280"/>
                  </a:cubicBezTo>
                  <a:cubicBezTo>
                    <a:pt x="144" y="280"/>
                    <a:pt x="141" y="280"/>
                    <a:pt x="138" y="280"/>
                  </a:cubicBezTo>
                  <a:cubicBezTo>
                    <a:pt x="134" y="280"/>
                    <a:pt x="131" y="279"/>
                    <a:pt x="128" y="279"/>
                  </a:cubicBezTo>
                  <a:cubicBezTo>
                    <a:pt x="128" y="279"/>
                    <a:pt x="128" y="279"/>
                    <a:pt x="128" y="279"/>
                  </a:cubicBezTo>
                  <a:cubicBezTo>
                    <a:pt x="128" y="279"/>
                    <a:pt x="128" y="279"/>
                    <a:pt x="128" y="279"/>
                  </a:cubicBezTo>
                  <a:cubicBezTo>
                    <a:pt x="128" y="279"/>
                    <a:pt x="128" y="279"/>
                    <a:pt x="127" y="279"/>
                  </a:cubicBezTo>
                  <a:cubicBezTo>
                    <a:pt x="126" y="279"/>
                    <a:pt x="126" y="279"/>
                    <a:pt x="125" y="279"/>
                  </a:cubicBezTo>
                  <a:cubicBezTo>
                    <a:pt x="124" y="278"/>
                    <a:pt x="122" y="278"/>
                    <a:pt x="121" y="278"/>
                  </a:cubicBezTo>
                  <a:cubicBezTo>
                    <a:pt x="119" y="277"/>
                    <a:pt x="118" y="277"/>
                    <a:pt x="116" y="276"/>
                  </a:cubicBezTo>
                  <a:cubicBezTo>
                    <a:pt x="116" y="276"/>
                    <a:pt x="116" y="276"/>
                    <a:pt x="115" y="276"/>
                  </a:cubicBezTo>
                  <a:cubicBezTo>
                    <a:pt x="115" y="275"/>
                    <a:pt x="114" y="275"/>
                    <a:pt x="114" y="275"/>
                  </a:cubicBezTo>
                  <a:cubicBezTo>
                    <a:pt x="114" y="275"/>
                    <a:pt x="114" y="275"/>
                    <a:pt x="114" y="275"/>
                  </a:cubicBezTo>
                  <a:cubicBezTo>
                    <a:pt x="114" y="275"/>
                    <a:pt x="114" y="275"/>
                    <a:pt x="114" y="275"/>
                  </a:cubicBezTo>
                  <a:cubicBezTo>
                    <a:pt x="114" y="275"/>
                    <a:pt x="114" y="274"/>
                    <a:pt x="114" y="274"/>
                  </a:cubicBezTo>
                  <a:cubicBezTo>
                    <a:pt x="114" y="274"/>
                    <a:pt x="115" y="273"/>
                    <a:pt x="116" y="273"/>
                  </a:cubicBezTo>
                  <a:cubicBezTo>
                    <a:pt x="116" y="273"/>
                    <a:pt x="116" y="272"/>
                    <a:pt x="117" y="272"/>
                  </a:cubicBezTo>
                  <a:cubicBezTo>
                    <a:pt x="116" y="273"/>
                    <a:pt x="117" y="272"/>
                    <a:pt x="117" y="271"/>
                  </a:cubicBezTo>
                  <a:cubicBezTo>
                    <a:pt x="121" y="269"/>
                    <a:pt x="125" y="267"/>
                    <a:pt x="129" y="265"/>
                  </a:cubicBezTo>
                  <a:cubicBezTo>
                    <a:pt x="130" y="267"/>
                    <a:pt x="131" y="270"/>
                    <a:pt x="132" y="272"/>
                  </a:cubicBezTo>
                  <a:cubicBezTo>
                    <a:pt x="134" y="275"/>
                    <a:pt x="136" y="275"/>
                    <a:pt x="139" y="274"/>
                  </a:cubicBezTo>
                  <a:cubicBezTo>
                    <a:pt x="142" y="273"/>
                    <a:pt x="144" y="271"/>
                    <a:pt x="146" y="269"/>
                  </a:cubicBezTo>
                  <a:cubicBezTo>
                    <a:pt x="146" y="269"/>
                    <a:pt x="146" y="269"/>
                    <a:pt x="146" y="269"/>
                  </a:cubicBezTo>
                  <a:cubicBezTo>
                    <a:pt x="148" y="271"/>
                    <a:pt x="150" y="272"/>
                    <a:pt x="151" y="273"/>
                  </a:cubicBezTo>
                  <a:cubicBezTo>
                    <a:pt x="152" y="273"/>
                    <a:pt x="153" y="274"/>
                    <a:pt x="153" y="274"/>
                  </a:cubicBezTo>
                  <a:close/>
                  <a:moveTo>
                    <a:pt x="137" y="245"/>
                  </a:moveTo>
                  <a:cubicBezTo>
                    <a:pt x="140" y="245"/>
                    <a:pt x="142" y="245"/>
                    <a:pt x="145" y="245"/>
                  </a:cubicBezTo>
                  <a:cubicBezTo>
                    <a:pt x="145" y="248"/>
                    <a:pt x="146" y="252"/>
                    <a:pt x="145" y="255"/>
                  </a:cubicBezTo>
                  <a:cubicBezTo>
                    <a:pt x="144" y="259"/>
                    <a:pt x="142" y="262"/>
                    <a:pt x="139" y="264"/>
                  </a:cubicBezTo>
                  <a:cubicBezTo>
                    <a:pt x="137" y="258"/>
                    <a:pt x="137" y="252"/>
                    <a:pt x="137" y="246"/>
                  </a:cubicBezTo>
                  <a:cubicBezTo>
                    <a:pt x="137" y="245"/>
                    <a:pt x="137" y="245"/>
                    <a:pt x="137" y="245"/>
                  </a:cubicBezTo>
                  <a:close/>
                  <a:moveTo>
                    <a:pt x="137" y="233"/>
                  </a:moveTo>
                  <a:cubicBezTo>
                    <a:pt x="64" y="236"/>
                    <a:pt x="78" y="120"/>
                    <a:pt x="87" y="72"/>
                  </a:cubicBezTo>
                  <a:cubicBezTo>
                    <a:pt x="106" y="78"/>
                    <a:pt x="128" y="79"/>
                    <a:pt x="146" y="78"/>
                  </a:cubicBezTo>
                  <a:cubicBezTo>
                    <a:pt x="164" y="78"/>
                    <a:pt x="185" y="76"/>
                    <a:pt x="204" y="71"/>
                  </a:cubicBezTo>
                  <a:cubicBezTo>
                    <a:pt x="203" y="72"/>
                    <a:pt x="201" y="74"/>
                    <a:pt x="202" y="77"/>
                  </a:cubicBezTo>
                  <a:cubicBezTo>
                    <a:pt x="215" y="131"/>
                    <a:pt x="210" y="230"/>
                    <a:pt x="137" y="233"/>
                  </a:cubicBezTo>
                  <a:close/>
                  <a:moveTo>
                    <a:pt x="270" y="119"/>
                  </a:moveTo>
                  <a:cubicBezTo>
                    <a:pt x="255" y="141"/>
                    <a:pt x="233" y="157"/>
                    <a:pt x="213" y="174"/>
                  </a:cubicBezTo>
                  <a:cubicBezTo>
                    <a:pt x="215" y="165"/>
                    <a:pt x="217" y="155"/>
                    <a:pt x="217" y="146"/>
                  </a:cubicBezTo>
                  <a:cubicBezTo>
                    <a:pt x="227" y="147"/>
                    <a:pt x="239" y="136"/>
                    <a:pt x="245" y="131"/>
                  </a:cubicBezTo>
                  <a:cubicBezTo>
                    <a:pt x="257" y="121"/>
                    <a:pt x="268" y="105"/>
                    <a:pt x="265" y="89"/>
                  </a:cubicBezTo>
                  <a:cubicBezTo>
                    <a:pt x="265" y="86"/>
                    <a:pt x="262" y="85"/>
                    <a:pt x="259" y="85"/>
                  </a:cubicBezTo>
                  <a:cubicBezTo>
                    <a:pt x="243" y="88"/>
                    <a:pt x="225" y="92"/>
                    <a:pt x="219" y="109"/>
                  </a:cubicBezTo>
                  <a:cubicBezTo>
                    <a:pt x="218" y="112"/>
                    <a:pt x="222" y="113"/>
                    <a:pt x="224" y="111"/>
                  </a:cubicBezTo>
                  <a:cubicBezTo>
                    <a:pt x="232" y="100"/>
                    <a:pt x="244" y="97"/>
                    <a:pt x="256" y="95"/>
                  </a:cubicBezTo>
                  <a:cubicBezTo>
                    <a:pt x="255" y="106"/>
                    <a:pt x="244" y="114"/>
                    <a:pt x="238" y="120"/>
                  </a:cubicBezTo>
                  <a:cubicBezTo>
                    <a:pt x="233" y="125"/>
                    <a:pt x="225" y="131"/>
                    <a:pt x="218" y="133"/>
                  </a:cubicBezTo>
                  <a:cubicBezTo>
                    <a:pt x="218" y="116"/>
                    <a:pt x="217" y="100"/>
                    <a:pt x="215" y="87"/>
                  </a:cubicBezTo>
                  <a:cubicBezTo>
                    <a:pt x="215" y="87"/>
                    <a:pt x="215" y="87"/>
                    <a:pt x="215" y="87"/>
                  </a:cubicBezTo>
                  <a:cubicBezTo>
                    <a:pt x="229" y="81"/>
                    <a:pt x="244" y="76"/>
                    <a:pt x="259" y="75"/>
                  </a:cubicBezTo>
                  <a:cubicBezTo>
                    <a:pt x="287" y="74"/>
                    <a:pt x="280" y="105"/>
                    <a:pt x="270" y="1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0" name="Freeform 543"/>
            <p:cNvSpPr>
              <a:spLocks noEditPoints="1"/>
            </p:cNvSpPr>
            <p:nvPr/>
          </p:nvSpPr>
          <p:spPr bwMode="auto">
            <a:xfrm>
              <a:off x="1845" y="2143"/>
              <a:ext cx="131" cy="222"/>
            </a:xfrm>
            <a:custGeom>
              <a:avLst/>
              <a:gdLst>
                <a:gd name="T0" fmla="*/ 65 w 65"/>
                <a:gd name="T1" fmla="*/ 12 h 110"/>
                <a:gd name="T2" fmla="*/ 61 w 65"/>
                <a:gd name="T3" fmla="*/ 7 h 110"/>
                <a:gd name="T4" fmla="*/ 21 w 65"/>
                <a:gd name="T5" fmla="*/ 2 h 110"/>
                <a:gd name="T6" fmla="*/ 4 w 65"/>
                <a:gd name="T7" fmla="*/ 35 h 110"/>
                <a:gd name="T8" fmla="*/ 4 w 65"/>
                <a:gd name="T9" fmla="*/ 43 h 110"/>
                <a:gd name="T10" fmla="*/ 26 w 65"/>
                <a:gd name="T11" fmla="*/ 46 h 110"/>
                <a:gd name="T12" fmla="*/ 17 w 65"/>
                <a:gd name="T13" fmla="*/ 98 h 110"/>
                <a:gd name="T14" fmla="*/ 19 w 65"/>
                <a:gd name="T15" fmla="*/ 105 h 110"/>
                <a:gd name="T16" fmla="*/ 48 w 65"/>
                <a:gd name="T17" fmla="*/ 101 h 110"/>
                <a:gd name="T18" fmla="*/ 49 w 65"/>
                <a:gd name="T19" fmla="*/ 96 h 110"/>
                <a:gd name="T20" fmla="*/ 56 w 65"/>
                <a:gd name="T21" fmla="*/ 62 h 110"/>
                <a:gd name="T22" fmla="*/ 65 w 65"/>
                <a:gd name="T23" fmla="*/ 12 h 110"/>
                <a:gd name="T24" fmla="*/ 45 w 65"/>
                <a:gd name="T25" fmla="*/ 59 h 110"/>
                <a:gd name="T26" fmla="*/ 40 w 65"/>
                <a:gd name="T27" fmla="*/ 93 h 110"/>
                <a:gd name="T28" fmla="*/ 29 w 65"/>
                <a:gd name="T29" fmla="*/ 95 h 110"/>
                <a:gd name="T30" fmla="*/ 33 w 65"/>
                <a:gd name="T31" fmla="*/ 46 h 110"/>
                <a:gd name="T32" fmla="*/ 35 w 65"/>
                <a:gd name="T33" fmla="*/ 46 h 110"/>
                <a:gd name="T34" fmla="*/ 35 w 65"/>
                <a:gd name="T35" fmla="*/ 36 h 110"/>
                <a:gd name="T36" fmla="*/ 21 w 65"/>
                <a:gd name="T37" fmla="*/ 37 h 110"/>
                <a:gd name="T38" fmla="*/ 14 w 65"/>
                <a:gd name="T39" fmla="*/ 36 h 110"/>
                <a:gd name="T40" fmla="*/ 25 w 65"/>
                <a:gd name="T41" fmla="*/ 14 h 110"/>
                <a:gd name="T42" fmla="*/ 53 w 65"/>
                <a:gd name="T43" fmla="*/ 16 h 110"/>
                <a:gd name="T44" fmla="*/ 45 w 65"/>
                <a:gd name="T45" fmla="*/ 5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5" h="110">
                  <a:moveTo>
                    <a:pt x="65" y="12"/>
                  </a:moveTo>
                  <a:cubicBezTo>
                    <a:pt x="65" y="10"/>
                    <a:pt x="63" y="7"/>
                    <a:pt x="61" y="7"/>
                  </a:cubicBezTo>
                  <a:cubicBezTo>
                    <a:pt x="47" y="4"/>
                    <a:pt x="35" y="0"/>
                    <a:pt x="21" y="2"/>
                  </a:cubicBezTo>
                  <a:cubicBezTo>
                    <a:pt x="13" y="3"/>
                    <a:pt x="6" y="26"/>
                    <a:pt x="4" y="35"/>
                  </a:cubicBezTo>
                  <a:cubicBezTo>
                    <a:pt x="1" y="36"/>
                    <a:pt x="0" y="42"/>
                    <a:pt x="4" y="43"/>
                  </a:cubicBezTo>
                  <a:cubicBezTo>
                    <a:pt x="11" y="45"/>
                    <a:pt x="19" y="46"/>
                    <a:pt x="26" y="46"/>
                  </a:cubicBezTo>
                  <a:cubicBezTo>
                    <a:pt x="24" y="64"/>
                    <a:pt x="19" y="81"/>
                    <a:pt x="17" y="98"/>
                  </a:cubicBezTo>
                  <a:cubicBezTo>
                    <a:pt x="16" y="101"/>
                    <a:pt x="17" y="104"/>
                    <a:pt x="19" y="105"/>
                  </a:cubicBezTo>
                  <a:cubicBezTo>
                    <a:pt x="29" y="109"/>
                    <a:pt x="41" y="110"/>
                    <a:pt x="48" y="101"/>
                  </a:cubicBezTo>
                  <a:cubicBezTo>
                    <a:pt x="49" y="99"/>
                    <a:pt x="49" y="97"/>
                    <a:pt x="49" y="96"/>
                  </a:cubicBezTo>
                  <a:cubicBezTo>
                    <a:pt x="54" y="86"/>
                    <a:pt x="55" y="73"/>
                    <a:pt x="56" y="62"/>
                  </a:cubicBezTo>
                  <a:cubicBezTo>
                    <a:pt x="60" y="46"/>
                    <a:pt x="63" y="29"/>
                    <a:pt x="65" y="12"/>
                  </a:cubicBezTo>
                  <a:close/>
                  <a:moveTo>
                    <a:pt x="45" y="59"/>
                  </a:moveTo>
                  <a:cubicBezTo>
                    <a:pt x="43" y="70"/>
                    <a:pt x="39" y="82"/>
                    <a:pt x="40" y="93"/>
                  </a:cubicBezTo>
                  <a:cubicBezTo>
                    <a:pt x="36" y="94"/>
                    <a:pt x="33" y="96"/>
                    <a:pt x="29" y="95"/>
                  </a:cubicBezTo>
                  <a:cubicBezTo>
                    <a:pt x="31" y="79"/>
                    <a:pt x="33" y="63"/>
                    <a:pt x="33" y="46"/>
                  </a:cubicBezTo>
                  <a:cubicBezTo>
                    <a:pt x="33" y="46"/>
                    <a:pt x="34" y="46"/>
                    <a:pt x="35" y="46"/>
                  </a:cubicBezTo>
                  <a:cubicBezTo>
                    <a:pt x="41" y="46"/>
                    <a:pt x="41" y="37"/>
                    <a:pt x="35" y="36"/>
                  </a:cubicBezTo>
                  <a:cubicBezTo>
                    <a:pt x="30" y="36"/>
                    <a:pt x="26" y="37"/>
                    <a:pt x="21" y="37"/>
                  </a:cubicBezTo>
                  <a:cubicBezTo>
                    <a:pt x="19" y="37"/>
                    <a:pt x="16" y="37"/>
                    <a:pt x="14" y="36"/>
                  </a:cubicBezTo>
                  <a:cubicBezTo>
                    <a:pt x="17" y="29"/>
                    <a:pt x="21" y="21"/>
                    <a:pt x="25" y="14"/>
                  </a:cubicBezTo>
                  <a:cubicBezTo>
                    <a:pt x="28" y="9"/>
                    <a:pt x="44" y="13"/>
                    <a:pt x="53" y="16"/>
                  </a:cubicBezTo>
                  <a:cubicBezTo>
                    <a:pt x="51" y="31"/>
                    <a:pt x="48" y="45"/>
                    <a:pt x="45" y="5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1" name="Freeform 544"/>
            <p:cNvSpPr>
              <a:spLocks noEditPoints="1"/>
            </p:cNvSpPr>
            <p:nvPr/>
          </p:nvSpPr>
          <p:spPr bwMode="auto">
            <a:xfrm>
              <a:off x="3013" y="1060"/>
              <a:ext cx="976" cy="710"/>
            </a:xfrm>
            <a:custGeom>
              <a:avLst/>
              <a:gdLst>
                <a:gd name="T0" fmla="*/ 471 w 484"/>
                <a:gd name="T1" fmla="*/ 300 h 352"/>
                <a:gd name="T2" fmla="*/ 460 w 484"/>
                <a:gd name="T3" fmla="*/ 295 h 352"/>
                <a:gd name="T4" fmla="*/ 468 w 484"/>
                <a:gd name="T5" fmla="*/ 25 h 352"/>
                <a:gd name="T6" fmla="*/ 460 w 484"/>
                <a:gd name="T7" fmla="*/ 17 h 352"/>
                <a:gd name="T8" fmla="*/ 248 w 484"/>
                <a:gd name="T9" fmla="*/ 18 h 352"/>
                <a:gd name="T10" fmla="*/ 18 w 484"/>
                <a:gd name="T11" fmla="*/ 26 h 352"/>
                <a:gd name="T12" fmla="*/ 358 w 484"/>
                <a:gd name="T13" fmla="*/ 32 h 352"/>
                <a:gd name="T14" fmla="*/ 461 w 484"/>
                <a:gd name="T15" fmla="*/ 193 h 352"/>
                <a:gd name="T16" fmla="*/ 459 w 484"/>
                <a:gd name="T17" fmla="*/ 291 h 352"/>
                <a:gd name="T18" fmla="*/ 458 w 484"/>
                <a:gd name="T19" fmla="*/ 295 h 352"/>
                <a:gd name="T20" fmla="*/ 444 w 484"/>
                <a:gd name="T21" fmla="*/ 49 h 352"/>
                <a:gd name="T22" fmla="*/ 431 w 484"/>
                <a:gd name="T23" fmla="*/ 44 h 352"/>
                <a:gd name="T24" fmla="*/ 49 w 484"/>
                <a:gd name="T25" fmla="*/ 42 h 352"/>
                <a:gd name="T26" fmla="*/ 41 w 484"/>
                <a:gd name="T27" fmla="*/ 47 h 352"/>
                <a:gd name="T28" fmla="*/ 37 w 484"/>
                <a:gd name="T29" fmla="*/ 250 h 352"/>
                <a:gd name="T30" fmla="*/ 17 w 484"/>
                <a:gd name="T31" fmla="*/ 304 h 352"/>
                <a:gd name="T32" fmla="*/ 6 w 484"/>
                <a:gd name="T33" fmla="*/ 27 h 352"/>
                <a:gd name="T34" fmla="*/ 5 w 484"/>
                <a:gd name="T35" fmla="*/ 307 h 352"/>
                <a:gd name="T36" fmla="*/ 9 w 484"/>
                <a:gd name="T37" fmla="*/ 336 h 352"/>
                <a:gd name="T38" fmla="*/ 11 w 484"/>
                <a:gd name="T39" fmla="*/ 342 h 352"/>
                <a:gd name="T40" fmla="*/ 104 w 484"/>
                <a:gd name="T41" fmla="*/ 343 h 352"/>
                <a:gd name="T42" fmla="*/ 471 w 484"/>
                <a:gd name="T43" fmla="*/ 336 h 352"/>
                <a:gd name="T44" fmla="*/ 475 w 484"/>
                <a:gd name="T45" fmla="*/ 329 h 352"/>
                <a:gd name="T46" fmla="*/ 48 w 484"/>
                <a:gd name="T47" fmla="*/ 51 h 352"/>
                <a:gd name="T48" fmla="*/ 250 w 484"/>
                <a:gd name="T49" fmla="*/ 56 h 352"/>
                <a:gd name="T50" fmla="*/ 433 w 484"/>
                <a:gd name="T51" fmla="*/ 55 h 352"/>
                <a:gd name="T52" fmla="*/ 354 w 484"/>
                <a:gd name="T53" fmla="*/ 299 h 352"/>
                <a:gd name="T54" fmla="*/ 289 w 484"/>
                <a:gd name="T55" fmla="*/ 271 h 352"/>
                <a:gd name="T56" fmla="*/ 199 w 484"/>
                <a:gd name="T57" fmla="*/ 292 h 352"/>
                <a:gd name="T58" fmla="*/ 43 w 484"/>
                <a:gd name="T59" fmla="*/ 300 h 352"/>
                <a:gd name="T60" fmla="*/ 275 w 484"/>
                <a:gd name="T61" fmla="*/ 295 h 352"/>
                <a:gd name="T62" fmla="*/ 206 w 484"/>
                <a:gd name="T63" fmla="*/ 292 h 352"/>
                <a:gd name="T64" fmla="*/ 275 w 484"/>
                <a:gd name="T65" fmla="*/ 295 h 352"/>
                <a:gd name="T66" fmla="*/ 115 w 484"/>
                <a:gd name="T67" fmla="*/ 333 h 352"/>
                <a:gd name="T68" fmla="*/ 17 w 484"/>
                <a:gd name="T69" fmla="*/ 310 h 352"/>
                <a:gd name="T70" fmla="*/ 233 w 484"/>
                <a:gd name="T71" fmla="*/ 303 h 352"/>
                <a:gd name="T72" fmla="*/ 458 w 484"/>
                <a:gd name="T73" fmla="*/ 305 h 352"/>
                <a:gd name="T74" fmla="*/ 227 w 484"/>
                <a:gd name="T75" fmla="*/ 32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4" h="352">
                  <a:moveTo>
                    <a:pt x="475" y="329"/>
                  </a:moveTo>
                  <a:cubicBezTo>
                    <a:pt x="467" y="322"/>
                    <a:pt x="471" y="309"/>
                    <a:pt x="471" y="300"/>
                  </a:cubicBezTo>
                  <a:cubicBezTo>
                    <a:pt x="471" y="295"/>
                    <a:pt x="465" y="293"/>
                    <a:pt x="461" y="296"/>
                  </a:cubicBezTo>
                  <a:cubicBezTo>
                    <a:pt x="461" y="295"/>
                    <a:pt x="461" y="295"/>
                    <a:pt x="460" y="295"/>
                  </a:cubicBezTo>
                  <a:cubicBezTo>
                    <a:pt x="460" y="295"/>
                    <a:pt x="460" y="295"/>
                    <a:pt x="460" y="295"/>
                  </a:cubicBezTo>
                  <a:cubicBezTo>
                    <a:pt x="484" y="297"/>
                    <a:pt x="468" y="36"/>
                    <a:pt x="468" y="25"/>
                  </a:cubicBezTo>
                  <a:cubicBezTo>
                    <a:pt x="468" y="23"/>
                    <a:pt x="467" y="21"/>
                    <a:pt x="465" y="21"/>
                  </a:cubicBezTo>
                  <a:cubicBezTo>
                    <a:pt x="464" y="19"/>
                    <a:pt x="462" y="17"/>
                    <a:pt x="460" y="17"/>
                  </a:cubicBezTo>
                  <a:cubicBezTo>
                    <a:pt x="427" y="14"/>
                    <a:pt x="392" y="18"/>
                    <a:pt x="358" y="18"/>
                  </a:cubicBezTo>
                  <a:cubicBezTo>
                    <a:pt x="321" y="18"/>
                    <a:pt x="285" y="18"/>
                    <a:pt x="248" y="18"/>
                  </a:cubicBezTo>
                  <a:cubicBezTo>
                    <a:pt x="171" y="19"/>
                    <a:pt x="92" y="0"/>
                    <a:pt x="17" y="19"/>
                  </a:cubicBezTo>
                  <a:cubicBezTo>
                    <a:pt x="13" y="20"/>
                    <a:pt x="14" y="27"/>
                    <a:pt x="18" y="26"/>
                  </a:cubicBezTo>
                  <a:cubicBezTo>
                    <a:pt x="94" y="17"/>
                    <a:pt x="171" y="33"/>
                    <a:pt x="248" y="31"/>
                  </a:cubicBezTo>
                  <a:cubicBezTo>
                    <a:pt x="285" y="30"/>
                    <a:pt x="321" y="31"/>
                    <a:pt x="358" y="32"/>
                  </a:cubicBezTo>
                  <a:cubicBezTo>
                    <a:pt x="390" y="32"/>
                    <a:pt x="426" y="35"/>
                    <a:pt x="458" y="29"/>
                  </a:cubicBezTo>
                  <a:cubicBezTo>
                    <a:pt x="458" y="83"/>
                    <a:pt x="462" y="138"/>
                    <a:pt x="461" y="193"/>
                  </a:cubicBezTo>
                  <a:cubicBezTo>
                    <a:pt x="461" y="212"/>
                    <a:pt x="460" y="232"/>
                    <a:pt x="459" y="252"/>
                  </a:cubicBezTo>
                  <a:cubicBezTo>
                    <a:pt x="459" y="257"/>
                    <a:pt x="461" y="288"/>
                    <a:pt x="459" y="291"/>
                  </a:cubicBezTo>
                  <a:cubicBezTo>
                    <a:pt x="457" y="292"/>
                    <a:pt x="458" y="294"/>
                    <a:pt x="460" y="295"/>
                  </a:cubicBezTo>
                  <a:cubicBezTo>
                    <a:pt x="459" y="295"/>
                    <a:pt x="459" y="295"/>
                    <a:pt x="458" y="295"/>
                  </a:cubicBezTo>
                  <a:cubicBezTo>
                    <a:pt x="450" y="295"/>
                    <a:pt x="442" y="296"/>
                    <a:pt x="435" y="296"/>
                  </a:cubicBezTo>
                  <a:cubicBezTo>
                    <a:pt x="436" y="214"/>
                    <a:pt x="445" y="132"/>
                    <a:pt x="444" y="49"/>
                  </a:cubicBezTo>
                  <a:cubicBezTo>
                    <a:pt x="444" y="44"/>
                    <a:pt x="438" y="43"/>
                    <a:pt x="435" y="46"/>
                  </a:cubicBezTo>
                  <a:cubicBezTo>
                    <a:pt x="434" y="45"/>
                    <a:pt x="433" y="44"/>
                    <a:pt x="431" y="44"/>
                  </a:cubicBezTo>
                  <a:cubicBezTo>
                    <a:pt x="372" y="37"/>
                    <a:pt x="309" y="43"/>
                    <a:pt x="250" y="42"/>
                  </a:cubicBezTo>
                  <a:cubicBezTo>
                    <a:pt x="183" y="41"/>
                    <a:pt x="116" y="39"/>
                    <a:pt x="49" y="42"/>
                  </a:cubicBezTo>
                  <a:cubicBezTo>
                    <a:pt x="47" y="42"/>
                    <a:pt x="46" y="44"/>
                    <a:pt x="45" y="45"/>
                  </a:cubicBezTo>
                  <a:cubicBezTo>
                    <a:pt x="43" y="45"/>
                    <a:pt x="42" y="45"/>
                    <a:pt x="41" y="47"/>
                  </a:cubicBezTo>
                  <a:cubicBezTo>
                    <a:pt x="22" y="86"/>
                    <a:pt x="33" y="142"/>
                    <a:pt x="33" y="183"/>
                  </a:cubicBezTo>
                  <a:cubicBezTo>
                    <a:pt x="33" y="206"/>
                    <a:pt x="36" y="228"/>
                    <a:pt x="37" y="250"/>
                  </a:cubicBezTo>
                  <a:cubicBezTo>
                    <a:pt x="37" y="268"/>
                    <a:pt x="34" y="284"/>
                    <a:pt x="33" y="301"/>
                  </a:cubicBezTo>
                  <a:cubicBezTo>
                    <a:pt x="27" y="302"/>
                    <a:pt x="22" y="303"/>
                    <a:pt x="17" y="304"/>
                  </a:cubicBezTo>
                  <a:cubicBezTo>
                    <a:pt x="22" y="212"/>
                    <a:pt x="12" y="120"/>
                    <a:pt x="14" y="27"/>
                  </a:cubicBezTo>
                  <a:cubicBezTo>
                    <a:pt x="15" y="22"/>
                    <a:pt x="6" y="22"/>
                    <a:pt x="6" y="27"/>
                  </a:cubicBezTo>
                  <a:cubicBezTo>
                    <a:pt x="0" y="119"/>
                    <a:pt x="7" y="211"/>
                    <a:pt x="13" y="303"/>
                  </a:cubicBezTo>
                  <a:cubicBezTo>
                    <a:pt x="10" y="301"/>
                    <a:pt x="5" y="303"/>
                    <a:pt x="5" y="307"/>
                  </a:cubicBezTo>
                  <a:cubicBezTo>
                    <a:pt x="5" y="312"/>
                    <a:pt x="6" y="318"/>
                    <a:pt x="7" y="323"/>
                  </a:cubicBezTo>
                  <a:cubicBezTo>
                    <a:pt x="8" y="328"/>
                    <a:pt x="8" y="332"/>
                    <a:pt x="9" y="336"/>
                  </a:cubicBezTo>
                  <a:cubicBezTo>
                    <a:pt x="7" y="337"/>
                    <a:pt x="7" y="341"/>
                    <a:pt x="9" y="342"/>
                  </a:cubicBezTo>
                  <a:cubicBezTo>
                    <a:pt x="10" y="342"/>
                    <a:pt x="10" y="342"/>
                    <a:pt x="11" y="342"/>
                  </a:cubicBezTo>
                  <a:cubicBezTo>
                    <a:pt x="11" y="342"/>
                    <a:pt x="12" y="342"/>
                    <a:pt x="13" y="342"/>
                  </a:cubicBezTo>
                  <a:cubicBezTo>
                    <a:pt x="42" y="350"/>
                    <a:pt x="75" y="345"/>
                    <a:pt x="104" y="343"/>
                  </a:cubicBezTo>
                  <a:cubicBezTo>
                    <a:pt x="145" y="341"/>
                    <a:pt x="186" y="337"/>
                    <a:pt x="227" y="336"/>
                  </a:cubicBezTo>
                  <a:cubicBezTo>
                    <a:pt x="308" y="333"/>
                    <a:pt x="390" y="352"/>
                    <a:pt x="471" y="336"/>
                  </a:cubicBezTo>
                  <a:cubicBezTo>
                    <a:pt x="472" y="336"/>
                    <a:pt x="473" y="335"/>
                    <a:pt x="473" y="335"/>
                  </a:cubicBezTo>
                  <a:cubicBezTo>
                    <a:pt x="475" y="334"/>
                    <a:pt x="477" y="331"/>
                    <a:pt x="475" y="329"/>
                  </a:cubicBezTo>
                  <a:close/>
                  <a:moveTo>
                    <a:pt x="47" y="210"/>
                  </a:moveTo>
                  <a:cubicBezTo>
                    <a:pt x="44" y="156"/>
                    <a:pt x="47" y="104"/>
                    <a:pt x="48" y="51"/>
                  </a:cubicBezTo>
                  <a:cubicBezTo>
                    <a:pt x="49" y="51"/>
                    <a:pt x="49" y="51"/>
                    <a:pt x="49" y="52"/>
                  </a:cubicBezTo>
                  <a:cubicBezTo>
                    <a:pt x="116" y="55"/>
                    <a:pt x="183" y="55"/>
                    <a:pt x="250" y="56"/>
                  </a:cubicBezTo>
                  <a:cubicBezTo>
                    <a:pt x="309" y="57"/>
                    <a:pt x="373" y="63"/>
                    <a:pt x="433" y="55"/>
                  </a:cubicBezTo>
                  <a:cubicBezTo>
                    <a:pt x="433" y="55"/>
                    <a:pt x="433" y="55"/>
                    <a:pt x="433" y="55"/>
                  </a:cubicBezTo>
                  <a:cubicBezTo>
                    <a:pt x="430" y="135"/>
                    <a:pt x="418" y="216"/>
                    <a:pt x="427" y="297"/>
                  </a:cubicBezTo>
                  <a:cubicBezTo>
                    <a:pt x="403" y="298"/>
                    <a:pt x="379" y="300"/>
                    <a:pt x="354" y="299"/>
                  </a:cubicBezTo>
                  <a:cubicBezTo>
                    <a:pt x="332" y="299"/>
                    <a:pt x="310" y="297"/>
                    <a:pt x="288" y="296"/>
                  </a:cubicBezTo>
                  <a:cubicBezTo>
                    <a:pt x="290" y="288"/>
                    <a:pt x="289" y="279"/>
                    <a:pt x="289" y="271"/>
                  </a:cubicBezTo>
                  <a:cubicBezTo>
                    <a:pt x="288" y="268"/>
                    <a:pt x="286" y="265"/>
                    <a:pt x="283" y="265"/>
                  </a:cubicBezTo>
                  <a:cubicBezTo>
                    <a:pt x="265" y="265"/>
                    <a:pt x="187" y="253"/>
                    <a:pt x="199" y="292"/>
                  </a:cubicBezTo>
                  <a:cubicBezTo>
                    <a:pt x="172" y="292"/>
                    <a:pt x="146" y="294"/>
                    <a:pt x="119" y="296"/>
                  </a:cubicBezTo>
                  <a:cubicBezTo>
                    <a:pt x="95" y="298"/>
                    <a:pt x="69" y="297"/>
                    <a:pt x="43" y="300"/>
                  </a:cubicBezTo>
                  <a:cubicBezTo>
                    <a:pt x="56" y="280"/>
                    <a:pt x="48" y="225"/>
                    <a:pt x="47" y="210"/>
                  </a:cubicBezTo>
                  <a:close/>
                  <a:moveTo>
                    <a:pt x="275" y="295"/>
                  </a:moveTo>
                  <a:cubicBezTo>
                    <a:pt x="261" y="294"/>
                    <a:pt x="247" y="293"/>
                    <a:pt x="233" y="292"/>
                  </a:cubicBezTo>
                  <a:cubicBezTo>
                    <a:pt x="224" y="292"/>
                    <a:pt x="215" y="292"/>
                    <a:pt x="206" y="292"/>
                  </a:cubicBezTo>
                  <a:cubicBezTo>
                    <a:pt x="208" y="266"/>
                    <a:pt x="254" y="274"/>
                    <a:pt x="276" y="276"/>
                  </a:cubicBezTo>
                  <a:cubicBezTo>
                    <a:pt x="276" y="282"/>
                    <a:pt x="275" y="289"/>
                    <a:pt x="275" y="295"/>
                  </a:cubicBezTo>
                  <a:close/>
                  <a:moveTo>
                    <a:pt x="227" y="327"/>
                  </a:moveTo>
                  <a:cubicBezTo>
                    <a:pt x="189" y="328"/>
                    <a:pt x="152" y="332"/>
                    <a:pt x="115" y="333"/>
                  </a:cubicBezTo>
                  <a:cubicBezTo>
                    <a:pt x="83" y="334"/>
                    <a:pt x="49" y="332"/>
                    <a:pt x="17" y="335"/>
                  </a:cubicBezTo>
                  <a:cubicBezTo>
                    <a:pt x="18" y="327"/>
                    <a:pt x="19" y="318"/>
                    <a:pt x="17" y="310"/>
                  </a:cubicBezTo>
                  <a:cubicBezTo>
                    <a:pt x="46" y="316"/>
                    <a:pt x="80" y="309"/>
                    <a:pt x="109" y="307"/>
                  </a:cubicBezTo>
                  <a:cubicBezTo>
                    <a:pt x="150" y="304"/>
                    <a:pt x="192" y="302"/>
                    <a:pt x="233" y="303"/>
                  </a:cubicBezTo>
                  <a:cubicBezTo>
                    <a:pt x="274" y="305"/>
                    <a:pt x="314" y="310"/>
                    <a:pt x="354" y="312"/>
                  </a:cubicBezTo>
                  <a:cubicBezTo>
                    <a:pt x="387" y="314"/>
                    <a:pt x="426" y="317"/>
                    <a:pt x="458" y="305"/>
                  </a:cubicBezTo>
                  <a:cubicBezTo>
                    <a:pt x="458" y="313"/>
                    <a:pt x="459" y="322"/>
                    <a:pt x="464" y="328"/>
                  </a:cubicBezTo>
                  <a:cubicBezTo>
                    <a:pt x="385" y="339"/>
                    <a:pt x="306" y="326"/>
                    <a:pt x="227" y="3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2" name="Freeform 545"/>
            <p:cNvSpPr>
              <a:spLocks noEditPoints="1"/>
            </p:cNvSpPr>
            <p:nvPr/>
          </p:nvSpPr>
          <p:spPr bwMode="auto">
            <a:xfrm>
              <a:off x="3188" y="1252"/>
              <a:ext cx="69" cy="147"/>
            </a:xfrm>
            <a:custGeom>
              <a:avLst/>
              <a:gdLst>
                <a:gd name="T0" fmla="*/ 31 w 34"/>
                <a:gd name="T1" fmla="*/ 14 h 73"/>
                <a:gd name="T2" fmla="*/ 13 w 34"/>
                <a:gd name="T3" fmla="*/ 8 h 73"/>
                <a:gd name="T4" fmla="*/ 13 w 34"/>
                <a:gd name="T5" fmla="*/ 5 h 73"/>
                <a:gd name="T6" fmla="*/ 4 w 34"/>
                <a:gd name="T7" fmla="*/ 5 h 73"/>
                <a:gd name="T8" fmla="*/ 5 w 34"/>
                <a:gd name="T9" fmla="*/ 28 h 73"/>
                <a:gd name="T10" fmla="*/ 6 w 34"/>
                <a:gd name="T11" fmla="*/ 34 h 73"/>
                <a:gd name="T12" fmla="*/ 6 w 34"/>
                <a:gd name="T13" fmla="*/ 56 h 73"/>
                <a:gd name="T14" fmla="*/ 5 w 34"/>
                <a:gd name="T15" fmla="*/ 57 h 73"/>
                <a:gd name="T16" fmla="*/ 3 w 34"/>
                <a:gd name="T17" fmla="*/ 65 h 73"/>
                <a:gd name="T18" fmla="*/ 31 w 34"/>
                <a:gd name="T19" fmla="*/ 57 h 73"/>
                <a:gd name="T20" fmla="*/ 23 w 34"/>
                <a:gd name="T21" fmla="*/ 31 h 73"/>
                <a:gd name="T22" fmla="*/ 31 w 34"/>
                <a:gd name="T23" fmla="*/ 14 h 73"/>
                <a:gd name="T24" fmla="*/ 14 w 34"/>
                <a:gd name="T25" fmla="*/ 13 h 73"/>
                <a:gd name="T26" fmla="*/ 23 w 34"/>
                <a:gd name="T27" fmla="*/ 16 h 73"/>
                <a:gd name="T28" fmla="*/ 14 w 34"/>
                <a:gd name="T29" fmla="*/ 23 h 73"/>
                <a:gd name="T30" fmla="*/ 13 w 34"/>
                <a:gd name="T31" fmla="*/ 13 h 73"/>
                <a:gd name="T32" fmla="*/ 14 w 34"/>
                <a:gd name="T33" fmla="*/ 13 h 73"/>
                <a:gd name="T34" fmla="*/ 12 w 34"/>
                <a:gd name="T35" fmla="*/ 56 h 73"/>
                <a:gd name="T36" fmla="*/ 14 w 34"/>
                <a:gd name="T37" fmla="*/ 38 h 73"/>
                <a:gd name="T38" fmla="*/ 21 w 34"/>
                <a:gd name="T39" fmla="*/ 50 h 73"/>
                <a:gd name="T40" fmla="*/ 12 w 34"/>
                <a:gd name="T41" fmla="*/ 5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4" h="73">
                  <a:moveTo>
                    <a:pt x="31" y="14"/>
                  </a:moveTo>
                  <a:cubicBezTo>
                    <a:pt x="29" y="6"/>
                    <a:pt x="19" y="3"/>
                    <a:pt x="13" y="8"/>
                  </a:cubicBezTo>
                  <a:cubicBezTo>
                    <a:pt x="13" y="7"/>
                    <a:pt x="13" y="6"/>
                    <a:pt x="13" y="5"/>
                  </a:cubicBezTo>
                  <a:cubicBezTo>
                    <a:pt x="12" y="0"/>
                    <a:pt x="5" y="0"/>
                    <a:pt x="4" y="5"/>
                  </a:cubicBezTo>
                  <a:cubicBezTo>
                    <a:pt x="4" y="13"/>
                    <a:pt x="5" y="21"/>
                    <a:pt x="5" y="28"/>
                  </a:cubicBezTo>
                  <a:cubicBezTo>
                    <a:pt x="4" y="30"/>
                    <a:pt x="4" y="32"/>
                    <a:pt x="6" y="34"/>
                  </a:cubicBezTo>
                  <a:cubicBezTo>
                    <a:pt x="7" y="41"/>
                    <a:pt x="7" y="49"/>
                    <a:pt x="6" y="56"/>
                  </a:cubicBezTo>
                  <a:cubicBezTo>
                    <a:pt x="6" y="57"/>
                    <a:pt x="5" y="57"/>
                    <a:pt x="5" y="57"/>
                  </a:cubicBezTo>
                  <a:cubicBezTo>
                    <a:pt x="1" y="58"/>
                    <a:pt x="0" y="62"/>
                    <a:pt x="3" y="65"/>
                  </a:cubicBezTo>
                  <a:cubicBezTo>
                    <a:pt x="11" y="73"/>
                    <a:pt x="28" y="68"/>
                    <a:pt x="31" y="57"/>
                  </a:cubicBezTo>
                  <a:cubicBezTo>
                    <a:pt x="34" y="47"/>
                    <a:pt x="30" y="38"/>
                    <a:pt x="23" y="31"/>
                  </a:cubicBezTo>
                  <a:cubicBezTo>
                    <a:pt x="30" y="27"/>
                    <a:pt x="34" y="22"/>
                    <a:pt x="31" y="14"/>
                  </a:cubicBezTo>
                  <a:close/>
                  <a:moveTo>
                    <a:pt x="14" y="13"/>
                  </a:moveTo>
                  <a:cubicBezTo>
                    <a:pt x="18" y="12"/>
                    <a:pt x="22" y="12"/>
                    <a:pt x="23" y="16"/>
                  </a:cubicBezTo>
                  <a:cubicBezTo>
                    <a:pt x="25" y="21"/>
                    <a:pt x="19" y="22"/>
                    <a:pt x="14" y="23"/>
                  </a:cubicBezTo>
                  <a:cubicBezTo>
                    <a:pt x="14" y="20"/>
                    <a:pt x="14" y="16"/>
                    <a:pt x="13" y="13"/>
                  </a:cubicBezTo>
                  <a:cubicBezTo>
                    <a:pt x="14" y="13"/>
                    <a:pt x="14" y="13"/>
                    <a:pt x="14" y="13"/>
                  </a:cubicBezTo>
                  <a:close/>
                  <a:moveTo>
                    <a:pt x="12" y="56"/>
                  </a:moveTo>
                  <a:cubicBezTo>
                    <a:pt x="14" y="51"/>
                    <a:pt x="14" y="45"/>
                    <a:pt x="14" y="38"/>
                  </a:cubicBezTo>
                  <a:cubicBezTo>
                    <a:pt x="18" y="41"/>
                    <a:pt x="21" y="45"/>
                    <a:pt x="21" y="50"/>
                  </a:cubicBezTo>
                  <a:cubicBezTo>
                    <a:pt x="21" y="56"/>
                    <a:pt x="17" y="56"/>
                    <a:pt x="12"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3" name="Freeform 546"/>
            <p:cNvSpPr>
              <a:spLocks noEditPoints="1"/>
            </p:cNvSpPr>
            <p:nvPr/>
          </p:nvSpPr>
          <p:spPr bwMode="auto">
            <a:xfrm>
              <a:off x="3267" y="1256"/>
              <a:ext cx="73" cy="137"/>
            </a:xfrm>
            <a:custGeom>
              <a:avLst/>
              <a:gdLst>
                <a:gd name="T0" fmla="*/ 30 w 36"/>
                <a:gd name="T1" fmla="*/ 12 h 68"/>
                <a:gd name="T2" fmla="*/ 12 w 36"/>
                <a:gd name="T3" fmla="*/ 1 h 68"/>
                <a:gd name="T4" fmla="*/ 3 w 36"/>
                <a:gd name="T5" fmla="*/ 13 h 68"/>
                <a:gd name="T6" fmla="*/ 9 w 36"/>
                <a:gd name="T7" fmla="*/ 14 h 68"/>
                <a:gd name="T8" fmla="*/ 21 w 36"/>
                <a:gd name="T9" fmla="*/ 16 h 68"/>
                <a:gd name="T10" fmla="*/ 23 w 36"/>
                <a:gd name="T11" fmla="*/ 30 h 68"/>
                <a:gd name="T12" fmla="*/ 23 w 36"/>
                <a:gd name="T13" fmla="*/ 30 h 68"/>
                <a:gd name="T14" fmla="*/ 0 w 36"/>
                <a:gd name="T15" fmla="*/ 45 h 68"/>
                <a:gd name="T16" fmla="*/ 8 w 36"/>
                <a:gd name="T17" fmla="*/ 56 h 68"/>
                <a:gd name="T18" fmla="*/ 20 w 36"/>
                <a:gd name="T19" fmla="*/ 58 h 68"/>
                <a:gd name="T20" fmla="*/ 21 w 36"/>
                <a:gd name="T21" fmla="*/ 64 h 68"/>
                <a:gd name="T22" fmla="*/ 28 w 36"/>
                <a:gd name="T23" fmla="*/ 66 h 68"/>
                <a:gd name="T24" fmla="*/ 35 w 36"/>
                <a:gd name="T25" fmla="*/ 42 h 68"/>
                <a:gd name="T26" fmla="*/ 30 w 36"/>
                <a:gd name="T27" fmla="*/ 12 h 68"/>
                <a:gd name="T28" fmla="*/ 14 w 36"/>
                <a:gd name="T29" fmla="*/ 47 h 68"/>
                <a:gd name="T30" fmla="*/ 11 w 36"/>
                <a:gd name="T31" fmla="*/ 46 h 68"/>
                <a:gd name="T32" fmla="*/ 10 w 36"/>
                <a:gd name="T33" fmla="*/ 44 h 68"/>
                <a:gd name="T34" fmla="*/ 10 w 36"/>
                <a:gd name="T35" fmla="*/ 42 h 68"/>
                <a:gd name="T36" fmla="*/ 12 w 36"/>
                <a:gd name="T37" fmla="*/ 40 h 68"/>
                <a:gd name="T38" fmla="*/ 23 w 36"/>
                <a:gd name="T39" fmla="*/ 36 h 68"/>
                <a:gd name="T40" fmla="*/ 23 w 36"/>
                <a:gd name="T41" fmla="*/ 36 h 68"/>
                <a:gd name="T42" fmla="*/ 22 w 36"/>
                <a:gd name="T43" fmla="*/ 47 h 68"/>
                <a:gd name="T44" fmla="*/ 14 w 36"/>
                <a:gd name="T45" fmla="*/ 4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68">
                  <a:moveTo>
                    <a:pt x="30" y="12"/>
                  </a:moveTo>
                  <a:cubicBezTo>
                    <a:pt x="27" y="5"/>
                    <a:pt x="20" y="0"/>
                    <a:pt x="12" y="1"/>
                  </a:cubicBezTo>
                  <a:cubicBezTo>
                    <a:pt x="7" y="3"/>
                    <a:pt x="4" y="8"/>
                    <a:pt x="3" y="13"/>
                  </a:cubicBezTo>
                  <a:cubicBezTo>
                    <a:pt x="3" y="17"/>
                    <a:pt x="8" y="17"/>
                    <a:pt x="9" y="14"/>
                  </a:cubicBezTo>
                  <a:cubicBezTo>
                    <a:pt x="11" y="6"/>
                    <a:pt x="19" y="11"/>
                    <a:pt x="21" y="16"/>
                  </a:cubicBezTo>
                  <a:cubicBezTo>
                    <a:pt x="24" y="20"/>
                    <a:pt x="24" y="25"/>
                    <a:pt x="23" y="30"/>
                  </a:cubicBezTo>
                  <a:cubicBezTo>
                    <a:pt x="23" y="30"/>
                    <a:pt x="23" y="30"/>
                    <a:pt x="23" y="30"/>
                  </a:cubicBezTo>
                  <a:cubicBezTo>
                    <a:pt x="13" y="29"/>
                    <a:pt x="0" y="33"/>
                    <a:pt x="0" y="45"/>
                  </a:cubicBezTo>
                  <a:cubicBezTo>
                    <a:pt x="0" y="50"/>
                    <a:pt x="4" y="54"/>
                    <a:pt x="8" y="56"/>
                  </a:cubicBezTo>
                  <a:cubicBezTo>
                    <a:pt x="11" y="57"/>
                    <a:pt x="15" y="58"/>
                    <a:pt x="20" y="58"/>
                  </a:cubicBezTo>
                  <a:cubicBezTo>
                    <a:pt x="19" y="60"/>
                    <a:pt x="20" y="62"/>
                    <a:pt x="21" y="64"/>
                  </a:cubicBezTo>
                  <a:cubicBezTo>
                    <a:pt x="23" y="67"/>
                    <a:pt x="25" y="68"/>
                    <a:pt x="28" y="66"/>
                  </a:cubicBezTo>
                  <a:cubicBezTo>
                    <a:pt x="35" y="62"/>
                    <a:pt x="34" y="49"/>
                    <a:pt x="35" y="42"/>
                  </a:cubicBezTo>
                  <a:cubicBezTo>
                    <a:pt x="36" y="32"/>
                    <a:pt x="35" y="21"/>
                    <a:pt x="30" y="12"/>
                  </a:cubicBezTo>
                  <a:close/>
                  <a:moveTo>
                    <a:pt x="14" y="47"/>
                  </a:moveTo>
                  <a:cubicBezTo>
                    <a:pt x="13" y="47"/>
                    <a:pt x="11" y="46"/>
                    <a:pt x="11" y="46"/>
                  </a:cubicBezTo>
                  <a:cubicBezTo>
                    <a:pt x="10" y="45"/>
                    <a:pt x="10" y="44"/>
                    <a:pt x="10" y="44"/>
                  </a:cubicBezTo>
                  <a:cubicBezTo>
                    <a:pt x="10" y="43"/>
                    <a:pt x="10" y="43"/>
                    <a:pt x="10" y="42"/>
                  </a:cubicBezTo>
                  <a:cubicBezTo>
                    <a:pt x="10" y="42"/>
                    <a:pt x="11" y="41"/>
                    <a:pt x="12" y="40"/>
                  </a:cubicBezTo>
                  <a:cubicBezTo>
                    <a:pt x="15" y="37"/>
                    <a:pt x="19" y="36"/>
                    <a:pt x="23" y="36"/>
                  </a:cubicBezTo>
                  <a:cubicBezTo>
                    <a:pt x="23" y="36"/>
                    <a:pt x="23" y="36"/>
                    <a:pt x="23" y="36"/>
                  </a:cubicBezTo>
                  <a:cubicBezTo>
                    <a:pt x="23" y="40"/>
                    <a:pt x="22" y="43"/>
                    <a:pt x="22" y="47"/>
                  </a:cubicBezTo>
                  <a:cubicBezTo>
                    <a:pt x="19" y="47"/>
                    <a:pt x="16" y="48"/>
                    <a:pt x="14" y="4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4" name="Freeform 547"/>
            <p:cNvSpPr/>
            <p:nvPr/>
          </p:nvSpPr>
          <p:spPr bwMode="auto">
            <a:xfrm>
              <a:off x="3340" y="1268"/>
              <a:ext cx="78" cy="80"/>
            </a:xfrm>
            <a:custGeom>
              <a:avLst/>
              <a:gdLst>
                <a:gd name="T0" fmla="*/ 32 w 39"/>
                <a:gd name="T1" fmla="*/ 22 h 40"/>
                <a:gd name="T2" fmla="*/ 12 w 39"/>
                <a:gd name="T3" fmla="*/ 26 h 40"/>
                <a:gd name="T4" fmla="*/ 14 w 39"/>
                <a:gd name="T5" fmla="*/ 15 h 40"/>
                <a:gd name="T6" fmla="*/ 27 w 39"/>
                <a:gd name="T7" fmla="*/ 9 h 40"/>
                <a:gd name="T8" fmla="*/ 26 w 39"/>
                <a:gd name="T9" fmla="*/ 1 h 40"/>
                <a:gd name="T10" fmla="*/ 6 w 39"/>
                <a:gd name="T11" fmla="*/ 9 h 40"/>
                <a:gd name="T12" fmla="*/ 0 w 39"/>
                <a:gd name="T13" fmla="*/ 32 h 40"/>
                <a:gd name="T14" fmla="*/ 5 w 39"/>
                <a:gd name="T15" fmla="*/ 37 h 40"/>
                <a:gd name="T16" fmla="*/ 36 w 39"/>
                <a:gd name="T17" fmla="*/ 30 h 40"/>
                <a:gd name="T18" fmla="*/ 32 w 39"/>
                <a:gd name="T19"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32" y="22"/>
                  </a:moveTo>
                  <a:cubicBezTo>
                    <a:pt x="25" y="25"/>
                    <a:pt x="19" y="27"/>
                    <a:pt x="12" y="26"/>
                  </a:cubicBezTo>
                  <a:cubicBezTo>
                    <a:pt x="12" y="22"/>
                    <a:pt x="12" y="19"/>
                    <a:pt x="14" y="15"/>
                  </a:cubicBezTo>
                  <a:cubicBezTo>
                    <a:pt x="17" y="11"/>
                    <a:pt x="23" y="10"/>
                    <a:pt x="27" y="9"/>
                  </a:cubicBezTo>
                  <a:cubicBezTo>
                    <a:pt x="31" y="8"/>
                    <a:pt x="30" y="0"/>
                    <a:pt x="26" y="1"/>
                  </a:cubicBezTo>
                  <a:cubicBezTo>
                    <a:pt x="19" y="2"/>
                    <a:pt x="11" y="4"/>
                    <a:pt x="6" y="9"/>
                  </a:cubicBezTo>
                  <a:cubicBezTo>
                    <a:pt x="0" y="15"/>
                    <a:pt x="0" y="24"/>
                    <a:pt x="0" y="32"/>
                  </a:cubicBezTo>
                  <a:cubicBezTo>
                    <a:pt x="1" y="34"/>
                    <a:pt x="2" y="37"/>
                    <a:pt x="5" y="37"/>
                  </a:cubicBezTo>
                  <a:cubicBezTo>
                    <a:pt x="16" y="40"/>
                    <a:pt x="28" y="38"/>
                    <a:pt x="36" y="30"/>
                  </a:cubicBezTo>
                  <a:cubicBezTo>
                    <a:pt x="39" y="27"/>
                    <a:pt x="36" y="21"/>
                    <a:pt x="32" y="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5" name="Freeform 548"/>
            <p:cNvSpPr/>
            <p:nvPr/>
          </p:nvSpPr>
          <p:spPr bwMode="auto">
            <a:xfrm>
              <a:off x="3426" y="1195"/>
              <a:ext cx="83" cy="176"/>
            </a:xfrm>
            <a:custGeom>
              <a:avLst/>
              <a:gdLst>
                <a:gd name="T0" fmla="*/ 23 w 41"/>
                <a:gd name="T1" fmla="*/ 67 h 87"/>
                <a:gd name="T2" fmla="*/ 13 w 41"/>
                <a:gd name="T3" fmla="*/ 60 h 87"/>
                <a:gd name="T4" fmla="*/ 13 w 41"/>
                <a:gd name="T5" fmla="*/ 57 h 87"/>
                <a:gd name="T6" fmla="*/ 15 w 41"/>
                <a:gd name="T7" fmla="*/ 55 h 87"/>
                <a:gd name="T8" fmla="*/ 25 w 41"/>
                <a:gd name="T9" fmla="*/ 49 h 87"/>
                <a:gd name="T10" fmla="*/ 40 w 41"/>
                <a:gd name="T11" fmla="*/ 35 h 87"/>
                <a:gd name="T12" fmla="*/ 35 w 41"/>
                <a:gd name="T13" fmla="*/ 30 h 87"/>
                <a:gd name="T14" fmla="*/ 19 w 41"/>
                <a:gd name="T15" fmla="*/ 40 h 87"/>
                <a:gd name="T16" fmla="*/ 14 w 41"/>
                <a:gd name="T17" fmla="*/ 44 h 87"/>
                <a:gd name="T18" fmla="*/ 17 w 41"/>
                <a:gd name="T19" fmla="*/ 7 h 87"/>
                <a:gd name="T20" fmla="*/ 7 w 41"/>
                <a:gd name="T21" fmla="*/ 5 h 87"/>
                <a:gd name="T22" fmla="*/ 3 w 41"/>
                <a:gd name="T23" fmla="*/ 72 h 87"/>
                <a:gd name="T24" fmla="*/ 12 w 41"/>
                <a:gd name="T25" fmla="*/ 72 h 87"/>
                <a:gd name="T26" fmla="*/ 12 w 41"/>
                <a:gd name="T27" fmla="*/ 67 h 87"/>
                <a:gd name="T28" fmla="*/ 19 w 41"/>
                <a:gd name="T29" fmla="*/ 74 h 87"/>
                <a:gd name="T30" fmla="*/ 35 w 41"/>
                <a:gd name="T31" fmla="*/ 86 h 87"/>
                <a:gd name="T32" fmla="*/ 40 w 41"/>
                <a:gd name="T33" fmla="*/ 80 h 87"/>
                <a:gd name="T34" fmla="*/ 23 w 41"/>
                <a:gd name="T35" fmla="*/ 6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87">
                  <a:moveTo>
                    <a:pt x="23" y="67"/>
                  </a:moveTo>
                  <a:cubicBezTo>
                    <a:pt x="19" y="64"/>
                    <a:pt x="16" y="62"/>
                    <a:pt x="13" y="60"/>
                  </a:cubicBezTo>
                  <a:cubicBezTo>
                    <a:pt x="13" y="59"/>
                    <a:pt x="13" y="58"/>
                    <a:pt x="13" y="57"/>
                  </a:cubicBezTo>
                  <a:cubicBezTo>
                    <a:pt x="14" y="56"/>
                    <a:pt x="15" y="56"/>
                    <a:pt x="15" y="55"/>
                  </a:cubicBezTo>
                  <a:cubicBezTo>
                    <a:pt x="19" y="53"/>
                    <a:pt x="22" y="51"/>
                    <a:pt x="25" y="49"/>
                  </a:cubicBezTo>
                  <a:cubicBezTo>
                    <a:pt x="31" y="45"/>
                    <a:pt x="38" y="41"/>
                    <a:pt x="40" y="35"/>
                  </a:cubicBezTo>
                  <a:cubicBezTo>
                    <a:pt x="41" y="32"/>
                    <a:pt x="38" y="29"/>
                    <a:pt x="35" y="30"/>
                  </a:cubicBezTo>
                  <a:cubicBezTo>
                    <a:pt x="29" y="32"/>
                    <a:pt x="24" y="36"/>
                    <a:pt x="19" y="40"/>
                  </a:cubicBezTo>
                  <a:cubicBezTo>
                    <a:pt x="18" y="41"/>
                    <a:pt x="16" y="42"/>
                    <a:pt x="14" y="44"/>
                  </a:cubicBezTo>
                  <a:cubicBezTo>
                    <a:pt x="15" y="31"/>
                    <a:pt x="16" y="19"/>
                    <a:pt x="17" y="7"/>
                  </a:cubicBezTo>
                  <a:cubicBezTo>
                    <a:pt x="17" y="1"/>
                    <a:pt x="9" y="0"/>
                    <a:pt x="7" y="5"/>
                  </a:cubicBezTo>
                  <a:cubicBezTo>
                    <a:pt x="0" y="26"/>
                    <a:pt x="1" y="51"/>
                    <a:pt x="3" y="72"/>
                  </a:cubicBezTo>
                  <a:cubicBezTo>
                    <a:pt x="3" y="78"/>
                    <a:pt x="11" y="78"/>
                    <a:pt x="12" y="72"/>
                  </a:cubicBezTo>
                  <a:cubicBezTo>
                    <a:pt x="12" y="71"/>
                    <a:pt x="12" y="69"/>
                    <a:pt x="12" y="67"/>
                  </a:cubicBezTo>
                  <a:cubicBezTo>
                    <a:pt x="14" y="69"/>
                    <a:pt x="17" y="72"/>
                    <a:pt x="19" y="74"/>
                  </a:cubicBezTo>
                  <a:cubicBezTo>
                    <a:pt x="24" y="78"/>
                    <a:pt x="29" y="85"/>
                    <a:pt x="35" y="86"/>
                  </a:cubicBezTo>
                  <a:cubicBezTo>
                    <a:pt x="39" y="87"/>
                    <a:pt x="41" y="83"/>
                    <a:pt x="40" y="80"/>
                  </a:cubicBezTo>
                  <a:cubicBezTo>
                    <a:pt x="37" y="74"/>
                    <a:pt x="28" y="70"/>
                    <a:pt x="23"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6" name="Freeform 549"/>
            <p:cNvSpPr/>
            <p:nvPr/>
          </p:nvSpPr>
          <p:spPr bwMode="auto">
            <a:xfrm>
              <a:off x="3529" y="1237"/>
              <a:ext cx="105" cy="115"/>
            </a:xfrm>
            <a:custGeom>
              <a:avLst/>
              <a:gdLst>
                <a:gd name="T0" fmla="*/ 46 w 52"/>
                <a:gd name="T1" fmla="*/ 8 h 57"/>
                <a:gd name="T2" fmla="*/ 33 w 52"/>
                <a:gd name="T3" fmla="*/ 9 h 57"/>
                <a:gd name="T4" fmla="*/ 30 w 52"/>
                <a:gd name="T5" fmla="*/ 3 h 57"/>
                <a:gd name="T6" fmla="*/ 23 w 52"/>
                <a:gd name="T7" fmla="*/ 4 h 57"/>
                <a:gd name="T8" fmla="*/ 22 w 52"/>
                <a:gd name="T9" fmla="*/ 11 h 57"/>
                <a:gd name="T10" fmla="*/ 3 w 52"/>
                <a:gd name="T11" fmla="*/ 17 h 57"/>
                <a:gd name="T12" fmla="*/ 6 w 52"/>
                <a:gd name="T13" fmla="*/ 23 h 57"/>
                <a:gd name="T14" fmla="*/ 23 w 52"/>
                <a:gd name="T15" fmla="*/ 20 h 57"/>
                <a:gd name="T16" fmla="*/ 24 w 52"/>
                <a:gd name="T17" fmla="*/ 25 h 57"/>
                <a:gd name="T18" fmla="*/ 25 w 52"/>
                <a:gd name="T19" fmla="*/ 51 h 57"/>
                <a:gd name="T20" fmla="*/ 33 w 52"/>
                <a:gd name="T21" fmla="*/ 51 h 57"/>
                <a:gd name="T22" fmla="*/ 34 w 52"/>
                <a:gd name="T23" fmla="*/ 25 h 57"/>
                <a:gd name="T24" fmla="*/ 34 w 52"/>
                <a:gd name="T25" fmla="*/ 20 h 57"/>
                <a:gd name="T26" fmla="*/ 47 w 52"/>
                <a:gd name="T27" fmla="*/ 17 h 57"/>
                <a:gd name="T28" fmla="*/ 46 w 52"/>
                <a:gd name="T29" fmla="*/ 8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2" h="57">
                  <a:moveTo>
                    <a:pt x="46" y="8"/>
                  </a:moveTo>
                  <a:cubicBezTo>
                    <a:pt x="42" y="8"/>
                    <a:pt x="37" y="8"/>
                    <a:pt x="33" y="9"/>
                  </a:cubicBezTo>
                  <a:cubicBezTo>
                    <a:pt x="32" y="7"/>
                    <a:pt x="31" y="5"/>
                    <a:pt x="30" y="3"/>
                  </a:cubicBezTo>
                  <a:cubicBezTo>
                    <a:pt x="29" y="0"/>
                    <a:pt x="23" y="0"/>
                    <a:pt x="23" y="4"/>
                  </a:cubicBezTo>
                  <a:cubicBezTo>
                    <a:pt x="22" y="6"/>
                    <a:pt x="22" y="9"/>
                    <a:pt x="22" y="11"/>
                  </a:cubicBezTo>
                  <a:cubicBezTo>
                    <a:pt x="15" y="12"/>
                    <a:pt x="9" y="13"/>
                    <a:pt x="3" y="17"/>
                  </a:cubicBezTo>
                  <a:cubicBezTo>
                    <a:pt x="0" y="19"/>
                    <a:pt x="2" y="24"/>
                    <a:pt x="6" y="23"/>
                  </a:cubicBezTo>
                  <a:cubicBezTo>
                    <a:pt x="11" y="21"/>
                    <a:pt x="17" y="21"/>
                    <a:pt x="23" y="20"/>
                  </a:cubicBezTo>
                  <a:cubicBezTo>
                    <a:pt x="23" y="22"/>
                    <a:pt x="23" y="23"/>
                    <a:pt x="24" y="25"/>
                  </a:cubicBezTo>
                  <a:cubicBezTo>
                    <a:pt x="24" y="34"/>
                    <a:pt x="25" y="43"/>
                    <a:pt x="25" y="51"/>
                  </a:cubicBezTo>
                  <a:cubicBezTo>
                    <a:pt x="25" y="57"/>
                    <a:pt x="33" y="57"/>
                    <a:pt x="33" y="51"/>
                  </a:cubicBezTo>
                  <a:cubicBezTo>
                    <a:pt x="34" y="43"/>
                    <a:pt x="34" y="34"/>
                    <a:pt x="34" y="25"/>
                  </a:cubicBezTo>
                  <a:cubicBezTo>
                    <a:pt x="34" y="23"/>
                    <a:pt x="34" y="21"/>
                    <a:pt x="34" y="20"/>
                  </a:cubicBezTo>
                  <a:cubicBezTo>
                    <a:pt x="38" y="19"/>
                    <a:pt x="43" y="19"/>
                    <a:pt x="47" y="17"/>
                  </a:cubicBezTo>
                  <a:cubicBezTo>
                    <a:pt x="52" y="15"/>
                    <a:pt x="52" y="8"/>
                    <a:pt x="46" y="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7" name="Freeform 550"/>
            <p:cNvSpPr>
              <a:spLocks noEditPoints="1"/>
            </p:cNvSpPr>
            <p:nvPr/>
          </p:nvSpPr>
          <p:spPr bwMode="auto">
            <a:xfrm>
              <a:off x="3612" y="1237"/>
              <a:ext cx="109" cy="130"/>
            </a:xfrm>
            <a:custGeom>
              <a:avLst/>
              <a:gdLst>
                <a:gd name="T0" fmla="*/ 51 w 54"/>
                <a:gd name="T1" fmla="*/ 17 h 64"/>
                <a:gd name="T2" fmla="*/ 16 w 54"/>
                <a:gd name="T3" fmla="*/ 11 h 64"/>
                <a:gd name="T4" fmla="*/ 16 w 54"/>
                <a:gd name="T5" fmla="*/ 18 h 64"/>
                <a:gd name="T6" fmla="*/ 5 w 54"/>
                <a:gd name="T7" fmla="*/ 48 h 64"/>
                <a:gd name="T8" fmla="*/ 40 w 54"/>
                <a:gd name="T9" fmla="*/ 52 h 64"/>
                <a:gd name="T10" fmla="*/ 51 w 54"/>
                <a:gd name="T11" fmla="*/ 17 h 64"/>
                <a:gd name="T12" fmla="*/ 32 w 54"/>
                <a:gd name="T13" fmla="*/ 40 h 64"/>
                <a:gd name="T14" fmla="*/ 18 w 54"/>
                <a:gd name="T15" fmla="*/ 46 h 64"/>
                <a:gd name="T16" fmla="*/ 18 w 54"/>
                <a:gd name="T17" fmla="*/ 30 h 64"/>
                <a:gd name="T18" fmla="*/ 35 w 54"/>
                <a:gd name="T19" fmla="*/ 17 h 64"/>
                <a:gd name="T20" fmla="*/ 35 w 54"/>
                <a:gd name="T21" fmla="*/ 17 h 64"/>
                <a:gd name="T22" fmla="*/ 38 w 54"/>
                <a:gd name="T23" fmla="*/ 20 h 64"/>
                <a:gd name="T24" fmla="*/ 32 w 54"/>
                <a:gd name="T25" fmla="*/ 4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64">
                  <a:moveTo>
                    <a:pt x="51" y="17"/>
                  </a:moveTo>
                  <a:cubicBezTo>
                    <a:pt x="46" y="0"/>
                    <a:pt x="27" y="3"/>
                    <a:pt x="16" y="11"/>
                  </a:cubicBezTo>
                  <a:cubicBezTo>
                    <a:pt x="13" y="13"/>
                    <a:pt x="14" y="17"/>
                    <a:pt x="16" y="18"/>
                  </a:cubicBezTo>
                  <a:cubicBezTo>
                    <a:pt x="7" y="25"/>
                    <a:pt x="0" y="37"/>
                    <a:pt x="5" y="48"/>
                  </a:cubicBezTo>
                  <a:cubicBezTo>
                    <a:pt x="11" y="64"/>
                    <a:pt x="30" y="62"/>
                    <a:pt x="40" y="52"/>
                  </a:cubicBezTo>
                  <a:cubicBezTo>
                    <a:pt x="49" y="43"/>
                    <a:pt x="54" y="29"/>
                    <a:pt x="51" y="17"/>
                  </a:cubicBezTo>
                  <a:close/>
                  <a:moveTo>
                    <a:pt x="32" y="40"/>
                  </a:moveTo>
                  <a:cubicBezTo>
                    <a:pt x="29" y="44"/>
                    <a:pt x="24" y="49"/>
                    <a:pt x="18" y="46"/>
                  </a:cubicBezTo>
                  <a:cubicBezTo>
                    <a:pt x="11" y="43"/>
                    <a:pt x="15" y="34"/>
                    <a:pt x="18" y="30"/>
                  </a:cubicBezTo>
                  <a:cubicBezTo>
                    <a:pt x="21" y="24"/>
                    <a:pt x="28" y="18"/>
                    <a:pt x="35" y="17"/>
                  </a:cubicBezTo>
                  <a:cubicBezTo>
                    <a:pt x="35" y="17"/>
                    <a:pt x="35" y="17"/>
                    <a:pt x="35" y="17"/>
                  </a:cubicBezTo>
                  <a:cubicBezTo>
                    <a:pt x="37" y="18"/>
                    <a:pt x="37" y="18"/>
                    <a:pt x="38" y="20"/>
                  </a:cubicBezTo>
                  <a:cubicBezTo>
                    <a:pt x="39" y="26"/>
                    <a:pt x="36" y="34"/>
                    <a:pt x="32" y="4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8" name="Freeform 551"/>
            <p:cNvSpPr/>
            <p:nvPr/>
          </p:nvSpPr>
          <p:spPr bwMode="auto">
            <a:xfrm>
              <a:off x="3184" y="1411"/>
              <a:ext cx="89" cy="129"/>
            </a:xfrm>
            <a:custGeom>
              <a:avLst/>
              <a:gdLst>
                <a:gd name="T0" fmla="*/ 42 w 44"/>
                <a:gd name="T1" fmla="*/ 12 h 64"/>
                <a:gd name="T2" fmla="*/ 2 w 44"/>
                <a:gd name="T3" fmla="*/ 15 h 64"/>
                <a:gd name="T4" fmla="*/ 3 w 44"/>
                <a:gd name="T5" fmla="*/ 23 h 64"/>
                <a:gd name="T6" fmla="*/ 22 w 44"/>
                <a:gd name="T7" fmla="*/ 44 h 64"/>
                <a:gd name="T8" fmla="*/ 4 w 44"/>
                <a:gd name="T9" fmla="*/ 52 h 64"/>
                <a:gd name="T10" fmla="*/ 2 w 44"/>
                <a:gd name="T11" fmla="*/ 57 h 64"/>
                <a:gd name="T12" fmla="*/ 24 w 44"/>
                <a:gd name="T13" fmla="*/ 60 h 64"/>
                <a:gd name="T14" fmla="*/ 33 w 44"/>
                <a:gd name="T15" fmla="*/ 47 h 64"/>
                <a:gd name="T16" fmla="*/ 14 w 44"/>
                <a:gd name="T17" fmla="*/ 18 h 64"/>
                <a:gd name="T18" fmla="*/ 38 w 44"/>
                <a:gd name="T19" fmla="*/ 16 h 64"/>
                <a:gd name="T20" fmla="*/ 42 w 44"/>
                <a:gd name="T21" fmla="*/ 12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64">
                  <a:moveTo>
                    <a:pt x="42" y="12"/>
                  </a:moveTo>
                  <a:cubicBezTo>
                    <a:pt x="29" y="0"/>
                    <a:pt x="13" y="2"/>
                    <a:pt x="2" y="15"/>
                  </a:cubicBezTo>
                  <a:cubicBezTo>
                    <a:pt x="0" y="18"/>
                    <a:pt x="0" y="22"/>
                    <a:pt x="3" y="23"/>
                  </a:cubicBezTo>
                  <a:cubicBezTo>
                    <a:pt x="11" y="27"/>
                    <a:pt x="19" y="35"/>
                    <a:pt x="22" y="44"/>
                  </a:cubicBezTo>
                  <a:cubicBezTo>
                    <a:pt x="26" y="55"/>
                    <a:pt x="8" y="49"/>
                    <a:pt x="4" y="52"/>
                  </a:cubicBezTo>
                  <a:cubicBezTo>
                    <a:pt x="2" y="53"/>
                    <a:pt x="1" y="56"/>
                    <a:pt x="2" y="57"/>
                  </a:cubicBezTo>
                  <a:cubicBezTo>
                    <a:pt x="7" y="64"/>
                    <a:pt x="17" y="63"/>
                    <a:pt x="24" y="60"/>
                  </a:cubicBezTo>
                  <a:cubicBezTo>
                    <a:pt x="30" y="58"/>
                    <a:pt x="32" y="53"/>
                    <a:pt x="33" y="47"/>
                  </a:cubicBezTo>
                  <a:cubicBezTo>
                    <a:pt x="34" y="35"/>
                    <a:pt x="24" y="24"/>
                    <a:pt x="14" y="18"/>
                  </a:cubicBezTo>
                  <a:cubicBezTo>
                    <a:pt x="21" y="12"/>
                    <a:pt x="29" y="11"/>
                    <a:pt x="38" y="16"/>
                  </a:cubicBezTo>
                  <a:cubicBezTo>
                    <a:pt x="41" y="18"/>
                    <a:pt x="44" y="14"/>
                    <a:pt x="4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19" name="Freeform 552"/>
            <p:cNvSpPr/>
            <p:nvPr/>
          </p:nvSpPr>
          <p:spPr bwMode="auto">
            <a:xfrm>
              <a:off x="3261" y="1433"/>
              <a:ext cx="83" cy="93"/>
            </a:xfrm>
            <a:custGeom>
              <a:avLst/>
              <a:gdLst>
                <a:gd name="T0" fmla="*/ 31 w 41"/>
                <a:gd name="T1" fmla="*/ 25 h 46"/>
                <a:gd name="T2" fmla="*/ 16 w 41"/>
                <a:gd name="T3" fmla="*/ 32 h 46"/>
                <a:gd name="T4" fmla="*/ 13 w 41"/>
                <a:gd name="T5" fmla="*/ 28 h 46"/>
                <a:gd name="T6" fmla="*/ 32 w 41"/>
                <a:gd name="T7" fmla="*/ 6 h 46"/>
                <a:gd name="T8" fmla="*/ 31 w 41"/>
                <a:gd name="T9" fmla="*/ 0 h 46"/>
                <a:gd name="T10" fmla="*/ 2 w 41"/>
                <a:gd name="T11" fmla="*/ 29 h 46"/>
                <a:gd name="T12" fmla="*/ 13 w 41"/>
                <a:gd name="T13" fmla="*/ 43 h 46"/>
                <a:gd name="T14" fmla="*/ 37 w 41"/>
                <a:gd name="T15" fmla="*/ 33 h 46"/>
                <a:gd name="T16" fmla="*/ 31 w 41"/>
                <a:gd name="T17"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6">
                  <a:moveTo>
                    <a:pt x="31" y="25"/>
                  </a:moveTo>
                  <a:cubicBezTo>
                    <a:pt x="26" y="28"/>
                    <a:pt x="21" y="32"/>
                    <a:pt x="16" y="32"/>
                  </a:cubicBezTo>
                  <a:cubicBezTo>
                    <a:pt x="15" y="32"/>
                    <a:pt x="13" y="30"/>
                    <a:pt x="13" y="28"/>
                  </a:cubicBezTo>
                  <a:cubicBezTo>
                    <a:pt x="12" y="17"/>
                    <a:pt x="22" y="9"/>
                    <a:pt x="32" y="6"/>
                  </a:cubicBezTo>
                  <a:cubicBezTo>
                    <a:pt x="35" y="5"/>
                    <a:pt x="34" y="0"/>
                    <a:pt x="31" y="0"/>
                  </a:cubicBezTo>
                  <a:cubicBezTo>
                    <a:pt x="15" y="1"/>
                    <a:pt x="0" y="12"/>
                    <a:pt x="2" y="29"/>
                  </a:cubicBezTo>
                  <a:cubicBezTo>
                    <a:pt x="2" y="36"/>
                    <a:pt x="6" y="42"/>
                    <a:pt x="13" y="43"/>
                  </a:cubicBezTo>
                  <a:cubicBezTo>
                    <a:pt x="22" y="46"/>
                    <a:pt x="31" y="40"/>
                    <a:pt x="37" y="33"/>
                  </a:cubicBezTo>
                  <a:cubicBezTo>
                    <a:pt x="41" y="29"/>
                    <a:pt x="36" y="22"/>
                    <a:pt x="31" y="2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0" name="Freeform 553"/>
            <p:cNvSpPr>
              <a:spLocks noEditPoints="1"/>
            </p:cNvSpPr>
            <p:nvPr/>
          </p:nvSpPr>
          <p:spPr bwMode="auto">
            <a:xfrm>
              <a:off x="3364" y="1367"/>
              <a:ext cx="232" cy="161"/>
            </a:xfrm>
            <a:custGeom>
              <a:avLst/>
              <a:gdLst>
                <a:gd name="T0" fmla="*/ 109 w 115"/>
                <a:gd name="T1" fmla="*/ 32 h 80"/>
                <a:gd name="T2" fmla="*/ 103 w 115"/>
                <a:gd name="T3" fmla="*/ 45 h 80"/>
                <a:gd name="T4" fmla="*/ 102 w 115"/>
                <a:gd name="T5" fmla="*/ 50 h 80"/>
                <a:gd name="T6" fmla="*/ 101 w 115"/>
                <a:gd name="T7" fmla="*/ 51 h 80"/>
                <a:gd name="T8" fmla="*/ 100 w 115"/>
                <a:gd name="T9" fmla="*/ 52 h 80"/>
                <a:gd name="T10" fmla="*/ 99 w 115"/>
                <a:gd name="T11" fmla="*/ 52 h 80"/>
                <a:gd name="T12" fmla="*/ 96 w 115"/>
                <a:gd name="T13" fmla="*/ 53 h 80"/>
                <a:gd name="T14" fmla="*/ 95 w 115"/>
                <a:gd name="T15" fmla="*/ 53 h 80"/>
                <a:gd name="T16" fmla="*/ 92 w 115"/>
                <a:gd name="T17" fmla="*/ 53 h 80"/>
                <a:gd name="T18" fmla="*/ 90 w 115"/>
                <a:gd name="T19" fmla="*/ 52 h 80"/>
                <a:gd name="T20" fmla="*/ 88 w 115"/>
                <a:gd name="T21" fmla="*/ 50 h 80"/>
                <a:gd name="T22" fmla="*/ 87 w 115"/>
                <a:gd name="T23" fmla="*/ 49 h 80"/>
                <a:gd name="T24" fmla="*/ 88 w 115"/>
                <a:gd name="T25" fmla="*/ 39 h 80"/>
                <a:gd name="T26" fmla="*/ 95 w 115"/>
                <a:gd name="T27" fmla="*/ 24 h 80"/>
                <a:gd name="T28" fmla="*/ 64 w 115"/>
                <a:gd name="T29" fmla="*/ 38 h 80"/>
                <a:gd name="T30" fmla="*/ 61 w 115"/>
                <a:gd name="T31" fmla="*/ 31 h 80"/>
                <a:gd name="T32" fmla="*/ 32 w 115"/>
                <a:gd name="T33" fmla="*/ 37 h 80"/>
                <a:gd name="T34" fmla="*/ 15 w 115"/>
                <a:gd name="T35" fmla="*/ 4 h 80"/>
                <a:gd name="T36" fmla="*/ 0 w 115"/>
                <a:gd name="T37" fmla="*/ 73 h 80"/>
                <a:gd name="T38" fmla="*/ 28 w 115"/>
                <a:gd name="T39" fmla="*/ 52 h 80"/>
                <a:gd name="T40" fmla="*/ 46 w 115"/>
                <a:gd name="T41" fmla="*/ 72 h 80"/>
                <a:gd name="T42" fmla="*/ 51 w 115"/>
                <a:gd name="T43" fmla="*/ 65 h 80"/>
                <a:gd name="T44" fmla="*/ 80 w 115"/>
                <a:gd name="T45" fmla="*/ 59 h 80"/>
                <a:gd name="T46" fmla="*/ 88 w 115"/>
                <a:gd name="T47" fmla="*/ 62 h 80"/>
                <a:gd name="T48" fmla="*/ 111 w 115"/>
                <a:gd name="T49" fmla="*/ 35 h 80"/>
                <a:gd name="T50" fmla="*/ 74 w 115"/>
                <a:gd name="T51" fmla="*/ 49 h 80"/>
                <a:gd name="T52" fmla="*/ 70 w 115"/>
                <a:gd name="T53" fmla="*/ 52 h 80"/>
                <a:gd name="T54" fmla="*/ 67 w 115"/>
                <a:gd name="T55" fmla="*/ 53 h 80"/>
                <a:gd name="T56" fmla="*/ 60 w 115"/>
                <a:gd name="T57" fmla="*/ 55 h 80"/>
                <a:gd name="T58" fmla="*/ 58 w 115"/>
                <a:gd name="T59" fmla="*/ 55 h 80"/>
                <a:gd name="T60" fmla="*/ 56 w 115"/>
                <a:gd name="T61" fmla="*/ 55 h 80"/>
                <a:gd name="T62" fmla="*/ 54 w 115"/>
                <a:gd name="T63" fmla="*/ 54 h 80"/>
                <a:gd name="T64" fmla="*/ 54 w 115"/>
                <a:gd name="T65" fmla="*/ 54 h 80"/>
                <a:gd name="T66" fmla="*/ 55 w 115"/>
                <a:gd name="T67" fmla="*/ 52 h 80"/>
                <a:gd name="T68" fmla="*/ 60 w 115"/>
                <a:gd name="T69" fmla="*/ 42 h 80"/>
                <a:gd name="T70" fmla="*/ 73 w 115"/>
                <a:gd name="T71" fmla="*/ 48 h 80"/>
                <a:gd name="T72" fmla="*/ 75 w 115"/>
                <a:gd name="T73" fmla="*/ 4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5" h="80">
                  <a:moveTo>
                    <a:pt x="111" y="35"/>
                  </a:moveTo>
                  <a:cubicBezTo>
                    <a:pt x="110" y="34"/>
                    <a:pt x="110" y="33"/>
                    <a:pt x="109" y="32"/>
                  </a:cubicBezTo>
                  <a:cubicBezTo>
                    <a:pt x="108" y="29"/>
                    <a:pt x="102" y="30"/>
                    <a:pt x="103" y="34"/>
                  </a:cubicBezTo>
                  <a:cubicBezTo>
                    <a:pt x="103" y="38"/>
                    <a:pt x="104" y="41"/>
                    <a:pt x="103" y="45"/>
                  </a:cubicBezTo>
                  <a:cubicBezTo>
                    <a:pt x="103" y="46"/>
                    <a:pt x="103" y="47"/>
                    <a:pt x="103" y="49"/>
                  </a:cubicBezTo>
                  <a:cubicBezTo>
                    <a:pt x="103" y="49"/>
                    <a:pt x="102" y="50"/>
                    <a:pt x="102" y="50"/>
                  </a:cubicBezTo>
                  <a:cubicBezTo>
                    <a:pt x="102" y="50"/>
                    <a:pt x="102" y="50"/>
                    <a:pt x="102" y="50"/>
                  </a:cubicBezTo>
                  <a:cubicBezTo>
                    <a:pt x="102" y="50"/>
                    <a:pt x="102" y="50"/>
                    <a:pt x="101" y="51"/>
                  </a:cubicBezTo>
                  <a:cubicBezTo>
                    <a:pt x="101" y="51"/>
                    <a:pt x="101" y="51"/>
                    <a:pt x="101" y="51"/>
                  </a:cubicBezTo>
                  <a:cubicBezTo>
                    <a:pt x="100" y="52"/>
                    <a:pt x="100" y="52"/>
                    <a:pt x="100" y="52"/>
                  </a:cubicBezTo>
                  <a:cubicBezTo>
                    <a:pt x="99" y="52"/>
                    <a:pt x="99" y="52"/>
                    <a:pt x="99" y="52"/>
                  </a:cubicBezTo>
                  <a:cubicBezTo>
                    <a:pt x="99" y="52"/>
                    <a:pt x="99" y="52"/>
                    <a:pt x="99" y="52"/>
                  </a:cubicBezTo>
                  <a:cubicBezTo>
                    <a:pt x="98" y="52"/>
                    <a:pt x="98" y="53"/>
                    <a:pt x="97" y="53"/>
                  </a:cubicBezTo>
                  <a:cubicBezTo>
                    <a:pt x="97" y="53"/>
                    <a:pt x="97" y="53"/>
                    <a:pt x="96" y="53"/>
                  </a:cubicBezTo>
                  <a:cubicBezTo>
                    <a:pt x="96" y="53"/>
                    <a:pt x="96" y="53"/>
                    <a:pt x="96" y="53"/>
                  </a:cubicBezTo>
                  <a:cubicBezTo>
                    <a:pt x="96" y="53"/>
                    <a:pt x="95" y="53"/>
                    <a:pt x="95" y="53"/>
                  </a:cubicBezTo>
                  <a:cubicBezTo>
                    <a:pt x="94" y="53"/>
                    <a:pt x="94" y="53"/>
                    <a:pt x="93" y="53"/>
                  </a:cubicBezTo>
                  <a:cubicBezTo>
                    <a:pt x="93" y="53"/>
                    <a:pt x="92" y="53"/>
                    <a:pt x="92" y="53"/>
                  </a:cubicBezTo>
                  <a:cubicBezTo>
                    <a:pt x="92" y="52"/>
                    <a:pt x="91" y="52"/>
                    <a:pt x="91" y="52"/>
                  </a:cubicBezTo>
                  <a:cubicBezTo>
                    <a:pt x="91" y="52"/>
                    <a:pt x="90" y="52"/>
                    <a:pt x="90" y="52"/>
                  </a:cubicBezTo>
                  <a:cubicBezTo>
                    <a:pt x="90" y="51"/>
                    <a:pt x="89" y="51"/>
                    <a:pt x="89" y="51"/>
                  </a:cubicBezTo>
                  <a:cubicBezTo>
                    <a:pt x="89" y="51"/>
                    <a:pt x="88" y="50"/>
                    <a:pt x="88" y="50"/>
                  </a:cubicBezTo>
                  <a:cubicBezTo>
                    <a:pt x="88" y="50"/>
                    <a:pt x="87" y="50"/>
                    <a:pt x="87" y="49"/>
                  </a:cubicBezTo>
                  <a:cubicBezTo>
                    <a:pt x="87" y="49"/>
                    <a:pt x="87" y="49"/>
                    <a:pt x="87" y="49"/>
                  </a:cubicBezTo>
                  <a:cubicBezTo>
                    <a:pt x="87" y="48"/>
                    <a:pt x="86" y="47"/>
                    <a:pt x="86" y="46"/>
                  </a:cubicBezTo>
                  <a:cubicBezTo>
                    <a:pt x="86" y="44"/>
                    <a:pt x="87" y="42"/>
                    <a:pt x="88" y="39"/>
                  </a:cubicBezTo>
                  <a:cubicBezTo>
                    <a:pt x="91" y="35"/>
                    <a:pt x="95" y="32"/>
                    <a:pt x="98" y="28"/>
                  </a:cubicBezTo>
                  <a:cubicBezTo>
                    <a:pt x="101" y="26"/>
                    <a:pt x="98" y="23"/>
                    <a:pt x="95" y="24"/>
                  </a:cubicBezTo>
                  <a:cubicBezTo>
                    <a:pt x="89" y="27"/>
                    <a:pt x="82" y="33"/>
                    <a:pt x="79" y="40"/>
                  </a:cubicBezTo>
                  <a:cubicBezTo>
                    <a:pt x="74" y="38"/>
                    <a:pt x="68" y="38"/>
                    <a:pt x="64" y="38"/>
                  </a:cubicBezTo>
                  <a:cubicBezTo>
                    <a:pt x="64" y="37"/>
                    <a:pt x="65" y="36"/>
                    <a:pt x="65" y="35"/>
                  </a:cubicBezTo>
                  <a:cubicBezTo>
                    <a:pt x="67" y="33"/>
                    <a:pt x="64" y="29"/>
                    <a:pt x="61" y="31"/>
                  </a:cubicBezTo>
                  <a:cubicBezTo>
                    <a:pt x="56" y="34"/>
                    <a:pt x="50" y="40"/>
                    <a:pt x="46" y="47"/>
                  </a:cubicBezTo>
                  <a:cubicBezTo>
                    <a:pt x="44" y="41"/>
                    <a:pt x="39" y="37"/>
                    <a:pt x="32" y="37"/>
                  </a:cubicBezTo>
                  <a:cubicBezTo>
                    <a:pt x="24" y="38"/>
                    <a:pt x="18" y="42"/>
                    <a:pt x="13" y="48"/>
                  </a:cubicBezTo>
                  <a:cubicBezTo>
                    <a:pt x="14" y="34"/>
                    <a:pt x="15" y="19"/>
                    <a:pt x="15" y="4"/>
                  </a:cubicBezTo>
                  <a:cubicBezTo>
                    <a:pt x="15" y="0"/>
                    <a:pt x="8" y="0"/>
                    <a:pt x="8" y="4"/>
                  </a:cubicBezTo>
                  <a:cubicBezTo>
                    <a:pt x="7" y="27"/>
                    <a:pt x="1" y="50"/>
                    <a:pt x="0" y="73"/>
                  </a:cubicBezTo>
                  <a:cubicBezTo>
                    <a:pt x="0" y="80"/>
                    <a:pt x="10" y="80"/>
                    <a:pt x="12" y="74"/>
                  </a:cubicBezTo>
                  <a:cubicBezTo>
                    <a:pt x="16" y="66"/>
                    <a:pt x="20" y="57"/>
                    <a:pt x="28" y="52"/>
                  </a:cubicBezTo>
                  <a:cubicBezTo>
                    <a:pt x="39" y="44"/>
                    <a:pt x="35" y="65"/>
                    <a:pt x="35" y="70"/>
                  </a:cubicBezTo>
                  <a:cubicBezTo>
                    <a:pt x="35" y="76"/>
                    <a:pt x="44" y="77"/>
                    <a:pt x="46" y="72"/>
                  </a:cubicBezTo>
                  <a:cubicBezTo>
                    <a:pt x="47" y="69"/>
                    <a:pt x="47" y="66"/>
                    <a:pt x="47" y="63"/>
                  </a:cubicBezTo>
                  <a:cubicBezTo>
                    <a:pt x="48" y="64"/>
                    <a:pt x="49" y="64"/>
                    <a:pt x="51" y="65"/>
                  </a:cubicBezTo>
                  <a:cubicBezTo>
                    <a:pt x="56" y="67"/>
                    <a:pt x="61" y="66"/>
                    <a:pt x="66" y="65"/>
                  </a:cubicBezTo>
                  <a:cubicBezTo>
                    <a:pt x="71" y="64"/>
                    <a:pt x="76" y="62"/>
                    <a:pt x="80" y="59"/>
                  </a:cubicBezTo>
                  <a:cubicBezTo>
                    <a:pt x="81" y="59"/>
                    <a:pt x="82" y="58"/>
                    <a:pt x="82" y="58"/>
                  </a:cubicBezTo>
                  <a:cubicBezTo>
                    <a:pt x="84" y="60"/>
                    <a:pt x="86" y="61"/>
                    <a:pt x="88" y="62"/>
                  </a:cubicBezTo>
                  <a:cubicBezTo>
                    <a:pt x="95" y="65"/>
                    <a:pt x="102" y="63"/>
                    <a:pt x="108" y="59"/>
                  </a:cubicBezTo>
                  <a:cubicBezTo>
                    <a:pt x="114" y="53"/>
                    <a:pt x="115" y="42"/>
                    <a:pt x="111" y="35"/>
                  </a:cubicBezTo>
                  <a:close/>
                  <a:moveTo>
                    <a:pt x="74" y="49"/>
                  </a:moveTo>
                  <a:cubicBezTo>
                    <a:pt x="74" y="49"/>
                    <a:pt x="74" y="49"/>
                    <a:pt x="74" y="49"/>
                  </a:cubicBezTo>
                  <a:cubicBezTo>
                    <a:pt x="74" y="50"/>
                    <a:pt x="73" y="50"/>
                    <a:pt x="73" y="50"/>
                  </a:cubicBezTo>
                  <a:cubicBezTo>
                    <a:pt x="72" y="51"/>
                    <a:pt x="71" y="51"/>
                    <a:pt x="70" y="52"/>
                  </a:cubicBezTo>
                  <a:cubicBezTo>
                    <a:pt x="70" y="52"/>
                    <a:pt x="69" y="52"/>
                    <a:pt x="69" y="52"/>
                  </a:cubicBezTo>
                  <a:cubicBezTo>
                    <a:pt x="68" y="52"/>
                    <a:pt x="68" y="53"/>
                    <a:pt x="67" y="53"/>
                  </a:cubicBezTo>
                  <a:cubicBezTo>
                    <a:pt x="65" y="54"/>
                    <a:pt x="62" y="54"/>
                    <a:pt x="60" y="55"/>
                  </a:cubicBezTo>
                  <a:cubicBezTo>
                    <a:pt x="60" y="55"/>
                    <a:pt x="60" y="55"/>
                    <a:pt x="60" y="55"/>
                  </a:cubicBezTo>
                  <a:cubicBezTo>
                    <a:pt x="60" y="55"/>
                    <a:pt x="60" y="55"/>
                    <a:pt x="60" y="55"/>
                  </a:cubicBezTo>
                  <a:cubicBezTo>
                    <a:pt x="59" y="55"/>
                    <a:pt x="58" y="55"/>
                    <a:pt x="58" y="55"/>
                  </a:cubicBezTo>
                  <a:cubicBezTo>
                    <a:pt x="57" y="55"/>
                    <a:pt x="57" y="55"/>
                    <a:pt x="56" y="55"/>
                  </a:cubicBezTo>
                  <a:cubicBezTo>
                    <a:pt x="56" y="55"/>
                    <a:pt x="56" y="55"/>
                    <a:pt x="56" y="55"/>
                  </a:cubicBezTo>
                  <a:cubicBezTo>
                    <a:pt x="55" y="55"/>
                    <a:pt x="55" y="54"/>
                    <a:pt x="54" y="54"/>
                  </a:cubicBezTo>
                  <a:cubicBezTo>
                    <a:pt x="54" y="54"/>
                    <a:pt x="54" y="54"/>
                    <a:pt x="54" y="54"/>
                  </a:cubicBezTo>
                  <a:cubicBezTo>
                    <a:pt x="54" y="54"/>
                    <a:pt x="54" y="54"/>
                    <a:pt x="54" y="54"/>
                  </a:cubicBezTo>
                  <a:cubicBezTo>
                    <a:pt x="54" y="54"/>
                    <a:pt x="54" y="54"/>
                    <a:pt x="54" y="54"/>
                  </a:cubicBezTo>
                  <a:cubicBezTo>
                    <a:pt x="54" y="53"/>
                    <a:pt x="54" y="53"/>
                    <a:pt x="54" y="53"/>
                  </a:cubicBezTo>
                  <a:cubicBezTo>
                    <a:pt x="54" y="53"/>
                    <a:pt x="54" y="52"/>
                    <a:pt x="55" y="52"/>
                  </a:cubicBezTo>
                  <a:cubicBezTo>
                    <a:pt x="55" y="52"/>
                    <a:pt x="55" y="51"/>
                    <a:pt x="55" y="51"/>
                  </a:cubicBezTo>
                  <a:cubicBezTo>
                    <a:pt x="56" y="48"/>
                    <a:pt x="58" y="45"/>
                    <a:pt x="60" y="42"/>
                  </a:cubicBezTo>
                  <a:cubicBezTo>
                    <a:pt x="60" y="43"/>
                    <a:pt x="61" y="44"/>
                    <a:pt x="62" y="44"/>
                  </a:cubicBezTo>
                  <a:cubicBezTo>
                    <a:pt x="66" y="45"/>
                    <a:pt x="69" y="46"/>
                    <a:pt x="73" y="48"/>
                  </a:cubicBezTo>
                  <a:cubicBezTo>
                    <a:pt x="73" y="48"/>
                    <a:pt x="74" y="48"/>
                    <a:pt x="74" y="49"/>
                  </a:cubicBezTo>
                  <a:cubicBezTo>
                    <a:pt x="74" y="49"/>
                    <a:pt x="75" y="49"/>
                    <a:pt x="75" y="49"/>
                  </a:cubicBezTo>
                  <a:cubicBezTo>
                    <a:pt x="75" y="49"/>
                    <a:pt x="74" y="49"/>
                    <a:pt x="74" y="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1" name="Freeform 554"/>
            <p:cNvSpPr/>
            <p:nvPr/>
          </p:nvSpPr>
          <p:spPr bwMode="auto">
            <a:xfrm>
              <a:off x="3586" y="1379"/>
              <a:ext cx="80" cy="117"/>
            </a:xfrm>
            <a:custGeom>
              <a:avLst/>
              <a:gdLst>
                <a:gd name="T0" fmla="*/ 31 w 40"/>
                <a:gd name="T1" fmla="*/ 37 h 58"/>
                <a:gd name="T2" fmla="*/ 13 w 40"/>
                <a:gd name="T3" fmla="*/ 45 h 58"/>
                <a:gd name="T4" fmla="*/ 22 w 40"/>
                <a:gd name="T5" fmla="*/ 7 h 58"/>
                <a:gd name="T6" fmla="*/ 14 w 40"/>
                <a:gd name="T7" fmla="*/ 5 h 58"/>
                <a:gd name="T8" fmla="*/ 1 w 40"/>
                <a:gd name="T9" fmla="*/ 51 h 58"/>
                <a:gd name="T10" fmla="*/ 6 w 40"/>
                <a:gd name="T11" fmla="*/ 57 h 58"/>
                <a:gd name="T12" fmla="*/ 37 w 40"/>
                <a:gd name="T13" fmla="*/ 46 h 58"/>
                <a:gd name="T14" fmla="*/ 31 w 40"/>
                <a:gd name="T15" fmla="*/ 37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 h="58">
                  <a:moveTo>
                    <a:pt x="31" y="37"/>
                  </a:moveTo>
                  <a:cubicBezTo>
                    <a:pt x="25" y="39"/>
                    <a:pt x="19" y="42"/>
                    <a:pt x="13" y="45"/>
                  </a:cubicBezTo>
                  <a:cubicBezTo>
                    <a:pt x="17" y="32"/>
                    <a:pt x="20" y="20"/>
                    <a:pt x="22" y="7"/>
                  </a:cubicBezTo>
                  <a:cubicBezTo>
                    <a:pt x="23" y="2"/>
                    <a:pt x="15" y="0"/>
                    <a:pt x="14" y="5"/>
                  </a:cubicBezTo>
                  <a:cubicBezTo>
                    <a:pt x="11" y="20"/>
                    <a:pt x="7" y="36"/>
                    <a:pt x="1" y="51"/>
                  </a:cubicBezTo>
                  <a:cubicBezTo>
                    <a:pt x="0" y="54"/>
                    <a:pt x="3" y="57"/>
                    <a:pt x="6" y="57"/>
                  </a:cubicBezTo>
                  <a:cubicBezTo>
                    <a:pt x="17" y="58"/>
                    <a:pt x="29" y="54"/>
                    <a:pt x="37" y="46"/>
                  </a:cubicBezTo>
                  <a:cubicBezTo>
                    <a:pt x="40" y="42"/>
                    <a:pt x="37" y="35"/>
                    <a:pt x="31" y="3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2" name="Freeform 555"/>
            <p:cNvSpPr/>
            <p:nvPr/>
          </p:nvSpPr>
          <p:spPr bwMode="auto">
            <a:xfrm>
              <a:off x="3687" y="1363"/>
              <a:ext cx="34" cy="102"/>
            </a:xfrm>
            <a:custGeom>
              <a:avLst/>
              <a:gdLst>
                <a:gd name="T0" fmla="*/ 14 w 17"/>
                <a:gd name="T1" fmla="*/ 23 h 51"/>
                <a:gd name="T2" fmla="*/ 12 w 17"/>
                <a:gd name="T3" fmla="*/ 9 h 51"/>
                <a:gd name="T4" fmla="*/ 11 w 17"/>
                <a:gd name="T5" fmla="*/ 4 h 51"/>
                <a:gd name="T6" fmla="*/ 10 w 17"/>
                <a:gd name="T7" fmla="*/ 3 h 51"/>
                <a:gd name="T8" fmla="*/ 4 w 17"/>
                <a:gd name="T9" fmla="*/ 3 h 51"/>
                <a:gd name="T10" fmla="*/ 3 w 17"/>
                <a:gd name="T11" fmla="*/ 4 h 51"/>
                <a:gd name="T12" fmla="*/ 2 w 17"/>
                <a:gd name="T13" fmla="*/ 9 h 51"/>
                <a:gd name="T14" fmla="*/ 1 w 17"/>
                <a:gd name="T15" fmla="*/ 23 h 51"/>
                <a:gd name="T16" fmla="*/ 6 w 17"/>
                <a:gd name="T17" fmla="*/ 49 h 51"/>
                <a:gd name="T18" fmla="*/ 14 w 17"/>
                <a:gd name="T19" fmla="*/ 48 h 51"/>
                <a:gd name="T20" fmla="*/ 14 w 17"/>
                <a:gd name="T21" fmla="*/ 2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51">
                  <a:moveTo>
                    <a:pt x="14" y="23"/>
                  </a:moveTo>
                  <a:cubicBezTo>
                    <a:pt x="13" y="18"/>
                    <a:pt x="13" y="14"/>
                    <a:pt x="12" y="9"/>
                  </a:cubicBezTo>
                  <a:cubicBezTo>
                    <a:pt x="12" y="8"/>
                    <a:pt x="12" y="6"/>
                    <a:pt x="11" y="4"/>
                  </a:cubicBezTo>
                  <a:cubicBezTo>
                    <a:pt x="10" y="3"/>
                    <a:pt x="10" y="3"/>
                    <a:pt x="10" y="3"/>
                  </a:cubicBezTo>
                  <a:cubicBezTo>
                    <a:pt x="9" y="0"/>
                    <a:pt x="5" y="0"/>
                    <a:pt x="4" y="3"/>
                  </a:cubicBezTo>
                  <a:cubicBezTo>
                    <a:pt x="4" y="3"/>
                    <a:pt x="4" y="3"/>
                    <a:pt x="3" y="4"/>
                  </a:cubicBezTo>
                  <a:cubicBezTo>
                    <a:pt x="2" y="6"/>
                    <a:pt x="2" y="8"/>
                    <a:pt x="2" y="9"/>
                  </a:cubicBezTo>
                  <a:cubicBezTo>
                    <a:pt x="1" y="14"/>
                    <a:pt x="1" y="18"/>
                    <a:pt x="1" y="23"/>
                  </a:cubicBezTo>
                  <a:cubicBezTo>
                    <a:pt x="1" y="30"/>
                    <a:pt x="0" y="44"/>
                    <a:pt x="6" y="49"/>
                  </a:cubicBezTo>
                  <a:cubicBezTo>
                    <a:pt x="8" y="51"/>
                    <a:pt x="12" y="51"/>
                    <a:pt x="14" y="48"/>
                  </a:cubicBezTo>
                  <a:cubicBezTo>
                    <a:pt x="17" y="41"/>
                    <a:pt x="14" y="30"/>
                    <a:pt x="14" y="2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3" name="Freeform 556"/>
            <p:cNvSpPr/>
            <p:nvPr/>
          </p:nvSpPr>
          <p:spPr bwMode="auto">
            <a:xfrm>
              <a:off x="3687" y="1484"/>
              <a:ext cx="30" cy="36"/>
            </a:xfrm>
            <a:custGeom>
              <a:avLst/>
              <a:gdLst>
                <a:gd name="T0" fmla="*/ 7 w 15"/>
                <a:gd name="T1" fmla="*/ 0 h 18"/>
                <a:gd name="T2" fmla="*/ 0 w 15"/>
                <a:gd name="T3" fmla="*/ 7 h 18"/>
                <a:gd name="T4" fmla="*/ 2 w 15"/>
                <a:gd name="T5" fmla="*/ 13 h 18"/>
                <a:gd name="T6" fmla="*/ 4 w 15"/>
                <a:gd name="T7" fmla="*/ 15 h 18"/>
                <a:gd name="T8" fmla="*/ 10 w 15"/>
                <a:gd name="T9" fmla="*/ 15 h 18"/>
                <a:gd name="T10" fmla="*/ 12 w 15"/>
                <a:gd name="T11" fmla="*/ 13 h 18"/>
                <a:gd name="T12" fmla="*/ 15 w 15"/>
                <a:gd name="T13" fmla="*/ 7 h 18"/>
                <a:gd name="T14" fmla="*/ 7 w 15"/>
                <a:gd name="T15" fmla="*/ 0 h 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8">
                  <a:moveTo>
                    <a:pt x="7" y="0"/>
                  </a:moveTo>
                  <a:cubicBezTo>
                    <a:pt x="3" y="0"/>
                    <a:pt x="0" y="3"/>
                    <a:pt x="0" y="7"/>
                  </a:cubicBezTo>
                  <a:cubicBezTo>
                    <a:pt x="0" y="9"/>
                    <a:pt x="0" y="11"/>
                    <a:pt x="2" y="13"/>
                  </a:cubicBezTo>
                  <a:cubicBezTo>
                    <a:pt x="3" y="14"/>
                    <a:pt x="4" y="14"/>
                    <a:pt x="4" y="15"/>
                  </a:cubicBezTo>
                  <a:cubicBezTo>
                    <a:pt x="5" y="18"/>
                    <a:pt x="9" y="18"/>
                    <a:pt x="10" y="15"/>
                  </a:cubicBezTo>
                  <a:cubicBezTo>
                    <a:pt x="10" y="14"/>
                    <a:pt x="11" y="14"/>
                    <a:pt x="12" y="13"/>
                  </a:cubicBezTo>
                  <a:cubicBezTo>
                    <a:pt x="14" y="11"/>
                    <a:pt x="15" y="9"/>
                    <a:pt x="15" y="7"/>
                  </a:cubicBezTo>
                  <a:cubicBezTo>
                    <a:pt x="15" y="3"/>
                    <a:pt x="11" y="0"/>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4" name="Freeform 557"/>
            <p:cNvSpPr>
              <a:spLocks noEditPoints="1"/>
            </p:cNvSpPr>
            <p:nvPr/>
          </p:nvSpPr>
          <p:spPr bwMode="auto">
            <a:xfrm>
              <a:off x="3523" y="1958"/>
              <a:ext cx="694" cy="383"/>
            </a:xfrm>
            <a:custGeom>
              <a:avLst/>
              <a:gdLst>
                <a:gd name="T0" fmla="*/ 190 w 344"/>
                <a:gd name="T1" fmla="*/ 7 h 190"/>
                <a:gd name="T2" fmla="*/ 37 w 344"/>
                <a:gd name="T3" fmla="*/ 92 h 190"/>
                <a:gd name="T4" fmla="*/ 6 w 344"/>
                <a:gd name="T5" fmla="*/ 157 h 190"/>
                <a:gd name="T6" fmla="*/ 32 w 344"/>
                <a:gd name="T7" fmla="*/ 167 h 190"/>
                <a:gd name="T8" fmla="*/ 87 w 344"/>
                <a:gd name="T9" fmla="*/ 170 h 190"/>
                <a:gd name="T10" fmla="*/ 258 w 344"/>
                <a:gd name="T11" fmla="*/ 159 h 190"/>
                <a:gd name="T12" fmla="*/ 257 w 344"/>
                <a:gd name="T13" fmla="*/ 169 h 190"/>
                <a:gd name="T14" fmla="*/ 302 w 344"/>
                <a:gd name="T15" fmla="*/ 163 h 190"/>
                <a:gd name="T16" fmla="*/ 318 w 344"/>
                <a:gd name="T17" fmla="*/ 162 h 190"/>
                <a:gd name="T18" fmla="*/ 325 w 344"/>
                <a:gd name="T19" fmla="*/ 154 h 190"/>
                <a:gd name="T20" fmla="*/ 68 w 344"/>
                <a:gd name="T21" fmla="*/ 66 h 190"/>
                <a:gd name="T22" fmla="*/ 64 w 344"/>
                <a:gd name="T23" fmla="*/ 80 h 190"/>
                <a:gd name="T24" fmla="*/ 31 w 344"/>
                <a:gd name="T25" fmla="*/ 109 h 190"/>
                <a:gd name="T26" fmla="*/ 16 w 344"/>
                <a:gd name="T27" fmla="*/ 125 h 190"/>
                <a:gd name="T28" fmla="*/ 80 w 344"/>
                <a:gd name="T29" fmla="*/ 159 h 190"/>
                <a:gd name="T30" fmla="*/ 70 w 344"/>
                <a:gd name="T31" fmla="*/ 145 h 190"/>
                <a:gd name="T32" fmla="*/ 78 w 344"/>
                <a:gd name="T33" fmla="*/ 141 h 190"/>
                <a:gd name="T34" fmla="*/ 80 w 344"/>
                <a:gd name="T35" fmla="*/ 159 h 190"/>
                <a:gd name="T36" fmla="*/ 268 w 344"/>
                <a:gd name="T37" fmla="*/ 166 h 190"/>
                <a:gd name="T38" fmla="*/ 288 w 344"/>
                <a:gd name="T39" fmla="*/ 154 h 190"/>
                <a:gd name="T40" fmla="*/ 318 w 344"/>
                <a:gd name="T41" fmla="*/ 153 h 190"/>
                <a:gd name="T42" fmla="*/ 318 w 344"/>
                <a:gd name="T43" fmla="*/ 154 h 190"/>
                <a:gd name="T44" fmla="*/ 301 w 344"/>
                <a:gd name="T45" fmla="*/ 157 h 190"/>
                <a:gd name="T46" fmla="*/ 266 w 344"/>
                <a:gd name="T47" fmla="*/ 137 h 190"/>
                <a:gd name="T48" fmla="*/ 263 w 344"/>
                <a:gd name="T49" fmla="*/ 151 h 190"/>
                <a:gd name="T50" fmla="*/ 96 w 344"/>
                <a:gd name="T51" fmla="*/ 151 h 190"/>
                <a:gd name="T52" fmla="*/ 63 w 344"/>
                <a:gd name="T53" fmla="*/ 138 h 190"/>
                <a:gd name="T54" fmla="*/ 34 w 344"/>
                <a:gd name="T55" fmla="*/ 154 h 190"/>
                <a:gd name="T56" fmla="*/ 13 w 344"/>
                <a:gd name="T57" fmla="*/ 133 h 190"/>
                <a:gd name="T58" fmla="*/ 40 w 344"/>
                <a:gd name="T59" fmla="*/ 105 h 190"/>
                <a:gd name="T60" fmla="*/ 40 w 344"/>
                <a:gd name="T61" fmla="*/ 103 h 190"/>
                <a:gd name="T62" fmla="*/ 315 w 344"/>
                <a:gd name="T63" fmla="*/ 92 h 190"/>
                <a:gd name="T64" fmla="*/ 50 w 344"/>
                <a:gd name="T65" fmla="*/ 97 h 190"/>
                <a:gd name="T66" fmla="*/ 92 w 344"/>
                <a:gd name="T67" fmla="*/ 72 h 190"/>
                <a:gd name="T68" fmla="*/ 190 w 344"/>
                <a:gd name="T69" fmla="*/ 18 h 190"/>
                <a:gd name="T70" fmla="*/ 318 w 344"/>
                <a:gd name="T71" fmla="*/ 153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4" h="190">
                  <a:moveTo>
                    <a:pt x="314" y="31"/>
                  </a:moveTo>
                  <a:cubicBezTo>
                    <a:pt x="285" y="0"/>
                    <a:pt x="228" y="7"/>
                    <a:pt x="190" y="7"/>
                  </a:cubicBezTo>
                  <a:cubicBezTo>
                    <a:pt x="144" y="6"/>
                    <a:pt x="91" y="4"/>
                    <a:pt x="64" y="48"/>
                  </a:cubicBezTo>
                  <a:cubicBezTo>
                    <a:pt x="54" y="65"/>
                    <a:pt x="59" y="80"/>
                    <a:pt x="37" y="92"/>
                  </a:cubicBezTo>
                  <a:cubicBezTo>
                    <a:pt x="26" y="98"/>
                    <a:pt x="19" y="102"/>
                    <a:pt x="11" y="113"/>
                  </a:cubicBezTo>
                  <a:cubicBezTo>
                    <a:pt x="0" y="127"/>
                    <a:pt x="1" y="141"/>
                    <a:pt x="6" y="157"/>
                  </a:cubicBezTo>
                  <a:cubicBezTo>
                    <a:pt x="4" y="160"/>
                    <a:pt x="4" y="166"/>
                    <a:pt x="10" y="166"/>
                  </a:cubicBezTo>
                  <a:cubicBezTo>
                    <a:pt x="17" y="167"/>
                    <a:pt x="25" y="167"/>
                    <a:pt x="32" y="167"/>
                  </a:cubicBezTo>
                  <a:cubicBezTo>
                    <a:pt x="37" y="167"/>
                    <a:pt x="45" y="168"/>
                    <a:pt x="50" y="166"/>
                  </a:cubicBezTo>
                  <a:cubicBezTo>
                    <a:pt x="57" y="180"/>
                    <a:pt x="77" y="180"/>
                    <a:pt x="87" y="170"/>
                  </a:cubicBezTo>
                  <a:cubicBezTo>
                    <a:pt x="90" y="167"/>
                    <a:pt x="93" y="162"/>
                    <a:pt x="94" y="158"/>
                  </a:cubicBezTo>
                  <a:cubicBezTo>
                    <a:pt x="147" y="171"/>
                    <a:pt x="205" y="157"/>
                    <a:pt x="258" y="159"/>
                  </a:cubicBezTo>
                  <a:cubicBezTo>
                    <a:pt x="258" y="159"/>
                    <a:pt x="259" y="159"/>
                    <a:pt x="259" y="159"/>
                  </a:cubicBezTo>
                  <a:cubicBezTo>
                    <a:pt x="257" y="162"/>
                    <a:pt x="257" y="165"/>
                    <a:pt x="257" y="169"/>
                  </a:cubicBezTo>
                  <a:cubicBezTo>
                    <a:pt x="256" y="185"/>
                    <a:pt x="274" y="190"/>
                    <a:pt x="287" y="184"/>
                  </a:cubicBezTo>
                  <a:cubicBezTo>
                    <a:pt x="296" y="180"/>
                    <a:pt x="301" y="172"/>
                    <a:pt x="302" y="163"/>
                  </a:cubicBezTo>
                  <a:cubicBezTo>
                    <a:pt x="304" y="163"/>
                    <a:pt x="306" y="163"/>
                    <a:pt x="308" y="163"/>
                  </a:cubicBezTo>
                  <a:cubicBezTo>
                    <a:pt x="311" y="162"/>
                    <a:pt x="315" y="164"/>
                    <a:pt x="318" y="162"/>
                  </a:cubicBezTo>
                  <a:cubicBezTo>
                    <a:pt x="321" y="161"/>
                    <a:pt x="322" y="158"/>
                    <a:pt x="320" y="156"/>
                  </a:cubicBezTo>
                  <a:cubicBezTo>
                    <a:pt x="322" y="157"/>
                    <a:pt x="324" y="156"/>
                    <a:pt x="325" y="154"/>
                  </a:cubicBezTo>
                  <a:cubicBezTo>
                    <a:pt x="332" y="115"/>
                    <a:pt x="344" y="63"/>
                    <a:pt x="314" y="31"/>
                  </a:cubicBezTo>
                  <a:close/>
                  <a:moveTo>
                    <a:pt x="68" y="66"/>
                  </a:moveTo>
                  <a:cubicBezTo>
                    <a:pt x="72" y="54"/>
                    <a:pt x="78" y="45"/>
                    <a:pt x="85" y="38"/>
                  </a:cubicBezTo>
                  <a:cubicBezTo>
                    <a:pt x="87" y="57"/>
                    <a:pt x="85" y="78"/>
                    <a:pt x="64" y="80"/>
                  </a:cubicBezTo>
                  <a:cubicBezTo>
                    <a:pt x="66" y="75"/>
                    <a:pt x="67" y="71"/>
                    <a:pt x="68" y="66"/>
                  </a:cubicBezTo>
                  <a:close/>
                  <a:moveTo>
                    <a:pt x="31" y="109"/>
                  </a:moveTo>
                  <a:cubicBezTo>
                    <a:pt x="31" y="114"/>
                    <a:pt x="31" y="118"/>
                    <a:pt x="29" y="122"/>
                  </a:cubicBezTo>
                  <a:cubicBezTo>
                    <a:pt x="26" y="126"/>
                    <a:pt x="21" y="126"/>
                    <a:pt x="16" y="125"/>
                  </a:cubicBezTo>
                  <a:cubicBezTo>
                    <a:pt x="20" y="119"/>
                    <a:pt x="24" y="114"/>
                    <a:pt x="31" y="109"/>
                  </a:cubicBezTo>
                  <a:close/>
                  <a:moveTo>
                    <a:pt x="80" y="159"/>
                  </a:moveTo>
                  <a:cubicBezTo>
                    <a:pt x="76" y="163"/>
                    <a:pt x="67" y="166"/>
                    <a:pt x="64" y="160"/>
                  </a:cubicBezTo>
                  <a:cubicBezTo>
                    <a:pt x="60" y="155"/>
                    <a:pt x="64" y="147"/>
                    <a:pt x="70" y="145"/>
                  </a:cubicBezTo>
                  <a:cubicBezTo>
                    <a:pt x="70" y="145"/>
                    <a:pt x="70" y="144"/>
                    <a:pt x="71" y="144"/>
                  </a:cubicBezTo>
                  <a:cubicBezTo>
                    <a:pt x="73" y="143"/>
                    <a:pt x="76" y="142"/>
                    <a:pt x="78" y="141"/>
                  </a:cubicBezTo>
                  <a:cubicBezTo>
                    <a:pt x="81" y="141"/>
                    <a:pt x="82" y="142"/>
                    <a:pt x="83" y="143"/>
                  </a:cubicBezTo>
                  <a:cubicBezTo>
                    <a:pt x="85" y="148"/>
                    <a:pt x="83" y="155"/>
                    <a:pt x="80" y="159"/>
                  </a:cubicBezTo>
                  <a:close/>
                  <a:moveTo>
                    <a:pt x="284" y="172"/>
                  </a:moveTo>
                  <a:cubicBezTo>
                    <a:pt x="277" y="176"/>
                    <a:pt x="268" y="175"/>
                    <a:pt x="268" y="166"/>
                  </a:cubicBezTo>
                  <a:cubicBezTo>
                    <a:pt x="268" y="159"/>
                    <a:pt x="273" y="151"/>
                    <a:pt x="279" y="147"/>
                  </a:cubicBezTo>
                  <a:cubicBezTo>
                    <a:pt x="283" y="147"/>
                    <a:pt x="286" y="149"/>
                    <a:pt x="288" y="154"/>
                  </a:cubicBezTo>
                  <a:cubicBezTo>
                    <a:pt x="293" y="161"/>
                    <a:pt x="291" y="168"/>
                    <a:pt x="284" y="172"/>
                  </a:cubicBezTo>
                  <a:close/>
                  <a:moveTo>
                    <a:pt x="318" y="153"/>
                  </a:moveTo>
                  <a:cubicBezTo>
                    <a:pt x="318" y="154"/>
                    <a:pt x="318" y="154"/>
                    <a:pt x="318" y="154"/>
                  </a:cubicBezTo>
                  <a:cubicBezTo>
                    <a:pt x="318" y="154"/>
                    <a:pt x="318" y="154"/>
                    <a:pt x="318" y="154"/>
                  </a:cubicBezTo>
                  <a:cubicBezTo>
                    <a:pt x="314" y="153"/>
                    <a:pt x="311" y="154"/>
                    <a:pt x="308" y="155"/>
                  </a:cubicBezTo>
                  <a:cubicBezTo>
                    <a:pt x="306" y="156"/>
                    <a:pt x="304" y="157"/>
                    <a:pt x="301" y="157"/>
                  </a:cubicBezTo>
                  <a:cubicBezTo>
                    <a:pt x="301" y="155"/>
                    <a:pt x="301" y="153"/>
                    <a:pt x="300" y="152"/>
                  </a:cubicBezTo>
                  <a:cubicBezTo>
                    <a:pt x="295" y="140"/>
                    <a:pt x="278" y="130"/>
                    <a:pt x="266" y="137"/>
                  </a:cubicBezTo>
                  <a:cubicBezTo>
                    <a:pt x="262" y="140"/>
                    <a:pt x="264" y="145"/>
                    <a:pt x="268" y="145"/>
                  </a:cubicBezTo>
                  <a:cubicBezTo>
                    <a:pt x="266" y="147"/>
                    <a:pt x="264" y="149"/>
                    <a:pt x="263" y="151"/>
                  </a:cubicBezTo>
                  <a:cubicBezTo>
                    <a:pt x="262" y="149"/>
                    <a:pt x="260" y="148"/>
                    <a:pt x="258" y="148"/>
                  </a:cubicBezTo>
                  <a:cubicBezTo>
                    <a:pt x="204" y="142"/>
                    <a:pt x="150" y="155"/>
                    <a:pt x="96" y="151"/>
                  </a:cubicBezTo>
                  <a:cubicBezTo>
                    <a:pt x="96" y="146"/>
                    <a:pt x="95" y="142"/>
                    <a:pt x="93" y="138"/>
                  </a:cubicBezTo>
                  <a:cubicBezTo>
                    <a:pt x="87" y="125"/>
                    <a:pt x="70" y="129"/>
                    <a:pt x="63" y="138"/>
                  </a:cubicBezTo>
                  <a:cubicBezTo>
                    <a:pt x="55" y="141"/>
                    <a:pt x="49" y="147"/>
                    <a:pt x="48" y="155"/>
                  </a:cubicBezTo>
                  <a:cubicBezTo>
                    <a:pt x="44" y="154"/>
                    <a:pt x="39" y="154"/>
                    <a:pt x="34" y="154"/>
                  </a:cubicBezTo>
                  <a:cubicBezTo>
                    <a:pt x="27" y="154"/>
                    <a:pt x="19" y="154"/>
                    <a:pt x="12" y="155"/>
                  </a:cubicBezTo>
                  <a:cubicBezTo>
                    <a:pt x="11" y="146"/>
                    <a:pt x="11" y="139"/>
                    <a:pt x="13" y="133"/>
                  </a:cubicBezTo>
                  <a:cubicBezTo>
                    <a:pt x="21" y="135"/>
                    <a:pt x="28" y="134"/>
                    <a:pt x="34" y="129"/>
                  </a:cubicBezTo>
                  <a:cubicBezTo>
                    <a:pt x="41" y="123"/>
                    <a:pt x="42" y="113"/>
                    <a:pt x="40" y="105"/>
                  </a:cubicBezTo>
                  <a:cubicBezTo>
                    <a:pt x="39" y="104"/>
                    <a:pt x="39" y="104"/>
                    <a:pt x="39" y="104"/>
                  </a:cubicBezTo>
                  <a:cubicBezTo>
                    <a:pt x="39" y="103"/>
                    <a:pt x="40" y="103"/>
                    <a:pt x="40" y="103"/>
                  </a:cubicBezTo>
                  <a:cubicBezTo>
                    <a:pt x="130" y="124"/>
                    <a:pt x="228" y="120"/>
                    <a:pt x="318" y="102"/>
                  </a:cubicBezTo>
                  <a:cubicBezTo>
                    <a:pt x="325" y="101"/>
                    <a:pt x="322" y="91"/>
                    <a:pt x="315" y="92"/>
                  </a:cubicBezTo>
                  <a:cubicBezTo>
                    <a:pt x="228" y="109"/>
                    <a:pt x="137" y="111"/>
                    <a:pt x="48" y="98"/>
                  </a:cubicBezTo>
                  <a:cubicBezTo>
                    <a:pt x="49" y="98"/>
                    <a:pt x="50" y="98"/>
                    <a:pt x="50" y="97"/>
                  </a:cubicBezTo>
                  <a:cubicBezTo>
                    <a:pt x="55" y="95"/>
                    <a:pt x="59" y="91"/>
                    <a:pt x="61" y="86"/>
                  </a:cubicBezTo>
                  <a:cubicBezTo>
                    <a:pt x="74" y="87"/>
                    <a:pt x="85" y="84"/>
                    <a:pt x="92" y="72"/>
                  </a:cubicBezTo>
                  <a:cubicBezTo>
                    <a:pt x="98" y="61"/>
                    <a:pt x="97" y="45"/>
                    <a:pt x="91" y="34"/>
                  </a:cubicBezTo>
                  <a:cubicBezTo>
                    <a:pt x="118" y="16"/>
                    <a:pt x="160" y="18"/>
                    <a:pt x="190" y="18"/>
                  </a:cubicBezTo>
                  <a:cubicBezTo>
                    <a:pt x="226" y="17"/>
                    <a:pt x="265" y="14"/>
                    <a:pt x="298" y="30"/>
                  </a:cubicBezTo>
                  <a:cubicBezTo>
                    <a:pt x="337" y="48"/>
                    <a:pt x="323" y="119"/>
                    <a:pt x="318" y="1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5" name="Freeform 558"/>
            <p:cNvSpPr>
              <a:spLocks noEditPoints="1"/>
            </p:cNvSpPr>
            <p:nvPr/>
          </p:nvSpPr>
          <p:spPr bwMode="auto">
            <a:xfrm>
              <a:off x="3727" y="2010"/>
              <a:ext cx="115" cy="137"/>
            </a:xfrm>
            <a:custGeom>
              <a:avLst/>
              <a:gdLst>
                <a:gd name="T0" fmla="*/ 48 w 57"/>
                <a:gd name="T1" fmla="*/ 7 h 68"/>
                <a:gd name="T2" fmla="*/ 18 w 57"/>
                <a:gd name="T3" fmla="*/ 6 h 68"/>
                <a:gd name="T4" fmla="*/ 14 w 57"/>
                <a:gd name="T5" fmla="*/ 7 h 68"/>
                <a:gd name="T6" fmla="*/ 1 w 57"/>
                <a:gd name="T7" fmla="*/ 50 h 68"/>
                <a:gd name="T8" fmla="*/ 4 w 57"/>
                <a:gd name="T9" fmla="*/ 57 h 68"/>
                <a:gd name="T10" fmla="*/ 55 w 57"/>
                <a:gd name="T11" fmla="*/ 33 h 68"/>
                <a:gd name="T12" fmla="*/ 48 w 57"/>
                <a:gd name="T13" fmla="*/ 7 h 68"/>
                <a:gd name="T14" fmla="*/ 43 w 57"/>
                <a:gd name="T15" fmla="*/ 31 h 68"/>
                <a:gd name="T16" fmla="*/ 13 w 57"/>
                <a:gd name="T17" fmla="*/ 48 h 68"/>
                <a:gd name="T18" fmla="*/ 18 w 57"/>
                <a:gd name="T19" fmla="*/ 14 h 68"/>
                <a:gd name="T20" fmla="*/ 19 w 57"/>
                <a:gd name="T21" fmla="*/ 14 h 68"/>
                <a:gd name="T22" fmla="*/ 40 w 57"/>
                <a:gd name="T23" fmla="*/ 16 h 68"/>
                <a:gd name="T24" fmla="*/ 43 w 57"/>
                <a:gd name="T25" fmla="*/ 3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68">
                  <a:moveTo>
                    <a:pt x="48" y="7"/>
                  </a:moveTo>
                  <a:cubicBezTo>
                    <a:pt x="40" y="0"/>
                    <a:pt x="26" y="0"/>
                    <a:pt x="18" y="6"/>
                  </a:cubicBezTo>
                  <a:cubicBezTo>
                    <a:pt x="17" y="5"/>
                    <a:pt x="15" y="5"/>
                    <a:pt x="14" y="7"/>
                  </a:cubicBezTo>
                  <a:cubicBezTo>
                    <a:pt x="7" y="20"/>
                    <a:pt x="4" y="35"/>
                    <a:pt x="1" y="50"/>
                  </a:cubicBezTo>
                  <a:cubicBezTo>
                    <a:pt x="0" y="53"/>
                    <a:pt x="1" y="56"/>
                    <a:pt x="4" y="57"/>
                  </a:cubicBezTo>
                  <a:cubicBezTo>
                    <a:pt x="26" y="68"/>
                    <a:pt x="50" y="58"/>
                    <a:pt x="55" y="33"/>
                  </a:cubicBezTo>
                  <a:cubicBezTo>
                    <a:pt x="57" y="24"/>
                    <a:pt x="55" y="14"/>
                    <a:pt x="48" y="7"/>
                  </a:cubicBezTo>
                  <a:close/>
                  <a:moveTo>
                    <a:pt x="43" y="31"/>
                  </a:moveTo>
                  <a:cubicBezTo>
                    <a:pt x="40" y="47"/>
                    <a:pt x="27" y="53"/>
                    <a:pt x="13" y="48"/>
                  </a:cubicBezTo>
                  <a:cubicBezTo>
                    <a:pt x="15" y="37"/>
                    <a:pt x="16" y="26"/>
                    <a:pt x="18" y="14"/>
                  </a:cubicBezTo>
                  <a:cubicBezTo>
                    <a:pt x="18" y="14"/>
                    <a:pt x="18" y="14"/>
                    <a:pt x="19" y="14"/>
                  </a:cubicBezTo>
                  <a:cubicBezTo>
                    <a:pt x="26" y="15"/>
                    <a:pt x="34" y="11"/>
                    <a:pt x="40" y="16"/>
                  </a:cubicBezTo>
                  <a:cubicBezTo>
                    <a:pt x="44" y="20"/>
                    <a:pt x="44" y="26"/>
                    <a:pt x="43" y="3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6" name="Freeform 559"/>
            <p:cNvSpPr>
              <a:spLocks noEditPoints="1"/>
            </p:cNvSpPr>
            <p:nvPr/>
          </p:nvSpPr>
          <p:spPr bwMode="auto">
            <a:xfrm>
              <a:off x="3860" y="2010"/>
              <a:ext cx="135" cy="139"/>
            </a:xfrm>
            <a:custGeom>
              <a:avLst/>
              <a:gdLst>
                <a:gd name="T0" fmla="*/ 46 w 67"/>
                <a:gd name="T1" fmla="*/ 9 h 69"/>
                <a:gd name="T2" fmla="*/ 12 w 67"/>
                <a:gd name="T3" fmla="*/ 9 h 69"/>
                <a:gd name="T4" fmla="*/ 12 w 67"/>
                <a:gd name="T5" fmla="*/ 10 h 69"/>
                <a:gd name="T6" fmla="*/ 10 w 67"/>
                <a:gd name="T7" fmla="*/ 11 h 69"/>
                <a:gd name="T8" fmla="*/ 14 w 67"/>
                <a:gd name="T9" fmla="*/ 58 h 69"/>
                <a:gd name="T10" fmla="*/ 60 w 67"/>
                <a:gd name="T11" fmla="*/ 39 h 69"/>
                <a:gd name="T12" fmla="*/ 46 w 67"/>
                <a:gd name="T13" fmla="*/ 9 h 69"/>
                <a:gd name="T14" fmla="*/ 50 w 67"/>
                <a:gd name="T15" fmla="*/ 32 h 69"/>
                <a:gd name="T16" fmla="*/ 21 w 67"/>
                <a:gd name="T17" fmla="*/ 48 h 69"/>
                <a:gd name="T18" fmla="*/ 14 w 67"/>
                <a:gd name="T19" fmla="*/ 35 h 69"/>
                <a:gd name="T20" fmla="*/ 16 w 67"/>
                <a:gd name="T21" fmla="*/ 18 h 69"/>
                <a:gd name="T22" fmla="*/ 17 w 67"/>
                <a:gd name="T23" fmla="*/ 18 h 69"/>
                <a:gd name="T24" fmla="*/ 50 w 67"/>
                <a:gd name="T25" fmla="*/ 3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9">
                  <a:moveTo>
                    <a:pt x="46" y="9"/>
                  </a:moveTo>
                  <a:cubicBezTo>
                    <a:pt x="37" y="5"/>
                    <a:pt x="20" y="0"/>
                    <a:pt x="12" y="9"/>
                  </a:cubicBezTo>
                  <a:cubicBezTo>
                    <a:pt x="12" y="9"/>
                    <a:pt x="12" y="9"/>
                    <a:pt x="12" y="10"/>
                  </a:cubicBezTo>
                  <a:cubicBezTo>
                    <a:pt x="11" y="10"/>
                    <a:pt x="11" y="10"/>
                    <a:pt x="10" y="11"/>
                  </a:cubicBezTo>
                  <a:cubicBezTo>
                    <a:pt x="2" y="24"/>
                    <a:pt x="0" y="47"/>
                    <a:pt x="14" y="58"/>
                  </a:cubicBezTo>
                  <a:cubicBezTo>
                    <a:pt x="30" y="69"/>
                    <a:pt x="52" y="53"/>
                    <a:pt x="60" y="39"/>
                  </a:cubicBezTo>
                  <a:cubicBezTo>
                    <a:pt x="67" y="26"/>
                    <a:pt x="58" y="14"/>
                    <a:pt x="46" y="9"/>
                  </a:cubicBezTo>
                  <a:close/>
                  <a:moveTo>
                    <a:pt x="50" y="32"/>
                  </a:moveTo>
                  <a:cubicBezTo>
                    <a:pt x="47" y="41"/>
                    <a:pt x="31" y="54"/>
                    <a:pt x="21" y="48"/>
                  </a:cubicBezTo>
                  <a:cubicBezTo>
                    <a:pt x="17" y="46"/>
                    <a:pt x="15" y="39"/>
                    <a:pt x="14" y="35"/>
                  </a:cubicBezTo>
                  <a:cubicBezTo>
                    <a:pt x="14" y="29"/>
                    <a:pt x="15" y="24"/>
                    <a:pt x="16" y="18"/>
                  </a:cubicBezTo>
                  <a:cubicBezTo>
                    <a:pt x="16" y="18"/>
                    <a:pt x="17" y="18"/>
                    <a:pt x="17" y="18"/>
                  </a:cubicBezTo>
                  <a:cubicBezTo>
                    <a:pt x="24" y="15"/>
                    <a:pt x="53" y="18"/>
                    <a:pt x="50"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7" name="Freeform 560"/>
            <p:cNvSpPr>
              <a:spLocks noEditPoints="1"/>
            </p:cNvSpPr>
            <p:nvPr/>
          </p:nvSpPr>
          <p:spPr bwMode="auto">
            <a:xfrm>
              <a:off x="4003" y="2004"/>
              <a:ext cx="147" cy="119"/>
            </a:xfrm>
            <a:custGeom>
              <a:avLst/>
              <a:gdLst>
                <a:gd name="T0" fmla="*/ 52 w 73"/>
                <a:gd name="T1" fmla="*/ 17 h 59"/>
                <a:gd name="T2" fmla="*/ 14 w 73"/>
                <a:gd name="T3" fmla="*/ 4 h 59"/>
                <a:gd name="T4" fmla="*/ 13 w 73"/>
                <a:gd name="T5" fmla="*/ 13 h 59"/>
                <a:gd name="T6" fmla="*/ 13 w 73"/>
                <a:gd name="T7" fmla="*/ 13 h 59"/>
                <a:gd name="T8" fmla="*/ 10 w 73"/>
                <a:gd name="T9" fmla="*/ 14 h 59"/>
                <a:gd name="T10" fmla="*/ 1 w 73"/>
                <a:gd name="T11" fmla="*/ 50 h 59"/>
                <a:gd name="T12" fmla="*/ 4 w 73"/>
                <a:gd name="T13" fmla="*/ 55 h 59"/>
                <a:gd name="T14" fmla="*/ 41 w 73"/>
                <a:gd name="T15" fmla="*/ 59 h 59"/>
                <a:gd name="T16" fmla="*/ 68 w 73"/>
                <a:gd name="T17" fmla="*/ 47 h 59"/>
                <a:gd name="T18" fmla="*/ 52 w 73"/>
                <a:gd name="T19" fmla="*/ 17 h 59"/>
                <a:gd name="T20" fmla="*/ 57 w 73"/>
                <a:gd name="T21" fmla="*/ 44 h 59"/>
                <a:gd name="T22" fmla="*/ 11 w 73"/>
                <a:gd name="T23" fmla="*/ 46 h 59"/>
                <a:gd name="T24" fmla="*/ 16 w 73"/>
                <a:gd name="T25" fmla="*/ 17 h 59"/>
                <a:gd name="T26" fmla="*/ 15 w 73"/>
                <a:gd name="T27" fmla="*/ 14 h 59"/>
                <a:gd name="T28" fmla="*/ 37 w 73"/>
                <a:gd name="T29" fmla="*/ 21 h 59"/>
                <a:gd name="T30" fmla="*/ 57 w 73"/>
                <a:gd name="T31" fmla="*/ 44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3" h="59">
                  <a:moveTo>
                    <a:pt x="52" y="17"/>
                  </a:moveTo>
                  <a:cubicBezTo>
                    <a:pt x="44" y="11"/>
                    <a:pt x="24" y="0"/>
                    <a:pt x="14" y="4"/>
                  </a:cubicBezTo>
                  <a:cubicBezTo>
                    <a:pt x="11" y="5"/>
                    <a:pt x="9" y="11"/>
                    <a:pt x="13" y="13"/>
                  </a:cubicBezTo>
                  <a:cubicBezTo>
                    <a:pt x="13" y="13"/>
                    <a:pt x="13" y="13"/>
                    <a:pt x="13" y="13"/>
                  </a:cubicBezTo>
                  <a:cubicBezTo>
                    <a:pt x="12" y="13"/>
                    <a:pt x="11" y="13"/>
                    <a:pt x="10" y="14"/>
                  </a:cubicBezTo>
                  <a:cubicBezTo>
                    <a:pt x="4" y="25"/>
                    <a:pt x="1" y="38"/>
                    <a:pt x="1" y="50"/>
                  </a:cubicBezTo>
                  <a:cubicBezTo>
                    <a:pt x="0" y="52"/>
                    <a:pt x="2" y="54"/>
                    <a:pt x="4" y="55"/>
                  </a:cubicBezTo>
                  <a:cubicBezTo>
                    <a:pt x="16" y="59"/>
                    <a:pt x="29" y="59"/>
                    <a:pt x="41" y="59"/>
                  </a:cubicBezTo>
                  <a:cubicBezTo>
                    <a:pt x="51" y="59"/>
                    <a:pt x="63" y="58"/>
                    <a:pt x="68" y="47"/>
                  </a:cubicBezTo>
                  <a:cubicBezTo>
                    <a:pt x="73" y="35"/>
                    <a:pt x="60" y="23"/>
                    <a:pt x="52" y="17"/>
                  </a:cubicBezTo>
                  <a:close/>
                  <a:moveTo>
                    <a:pt x="57" y="44"/>
                  </a:moveTo>
                  <a:cubicBezTo>
                    <a:pt x="55" y="52"/>
                    <a:pt x="23" y="48"/>
                    <a:pt x="11" y="46"/>
                  </a:cubicBezTo>
                  <a:cubicBezTo>
                    <a:pt x="11" y="36"/>
                    <a:pt x="13" y="26"/>
                    <a:pt x="16" y="17"/>
                  </a:cubicBezTo>
                  <a:cubicBezTo>
                    <a:pt x="16" y="15"/>
                    <a:pt x="16" y="14"/>
                    <a:pt x="15" y="14"/>
                  </a:cubicBezTo>
                  <a:cubicBezTo>
                    <a:pt x="22" y="17"/>
                    <a:pt x="30" y="18"/>
                    <a:pt x="37" y="21"/>
                  </a:cubicBezTo>
                  <a:cubicBezTo>
                    <a:pt x="45" y="25"/>
                    <a:pt x="60" y="33"/>
                    <a:pt x="57" y="4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8" name="Freeform 561"/>
            <p:cNvSpPr>
              <a:spLocks noEditPoints="1"/>
            </p:cNvSpPr>
            <p:nvPr/>
          </p:nvSpPr>
          <p:spPr bwMode="auto">
            <a:xfrm>
              <a:off x="4447" y="-973"/>
              <a:ext cx="1010" cy="647"/>
            </a:xfrm>
            <a:custGeom>
              <a:avLst/>
              <a:gdLst>
                <a:gd name="T0" fmla="*/ 484 w 501"/>
                <a:gd name="T1" fmla="*/ 181 h 321"/>
                <a:gd name="T2" fmla="*/ 477 w 501"/>
                <a:gd name="T3" fmla="*/ 177 h 321"/>
                <a:gd name="T4" fmla="*/ 360 w 501"/>
                <a:gd name="T5" fmla="*/ 113 h 321"/>
                <a:gd name="T6" fmla="*/ 260 w 501"/>
                <a:gd name="T7" fmla="*/ 15 h 321"/>
                <a:gd name="T8" fmla="*/ 201 w 501"/>
                <a:gd name="T9" fmla="*/ 12 h 321"/>
                <a:gd name="T10" fmla="*/ 74 w 501"/>
                <a:gd name="T11" fmla="*/ 90 h 321"/>
                <a:gd name="T12" fmla="*/ 72 w 501"/>
                <a:gd name="T13" fmla="*/ 91 h 321"/>
                <a:gd name="T14" fmla="*/ 72 w 501"/>
                <a:gd name="T15" fmla="*/ 91 h 321"/>
                <a:gd name="T16" fmla="*/ 70 w 501"/>
                <a:gd name="T17" fmla="*/ 97 h 321"/>
                <a:gd name="T18" fmla="*/ 69 w 501"/>
                <a:gd name="T19" fmla="*/ 98 h 321"/>
                <a:gd name="T20" fmla="*/ 234 w 501"/>
                <a:gd name="T21" fmla="*/ 291 h 321"/>
                <a:gd name="T22" fmla="*/ 310 w 501"/>
                <a:gd name="T23" fmla="*/ 317 h 321"/>
                <a:gd name="T24" fmla="*/ 393 w 501"/>
                <a:gd name="T25" fmla="*/ 287 h 321"/>
                <a:gd name="T26" fmla="*/ 484 w 501"/>
                <a:gd name="T27" fmla="*/ 181 h 321"/>
                <a:gd name="T28" fmla="*/ 467 w 501"/>
                <a:gd name="T29" fmla="*/ 179 h 321"/>
                <a:gd name="T30" fmla="*/ 465 w 501"/>
                <a:gd name="T31" fmla="*/ 182 h 321"/>
                <a:gd name="T32" fmla="*/ 323 w 501"/>
                <a:gd name="T33" fmla="*/ 296 h 321"/>
                <a:gd name="T34" fmla="*/ 322 w 501"/>
                <a:gd name="T35" fmla="*/ 296 h 321"/>
                <a:gd name="T36" fmla="*/ 322 w 501"/>
                <a:gd name="T37" fmla="*/ 296 h 321"/>
                <a:gd name="T38" fmla="*/ 156 w 501"/>
                <a:gd name="T39" fmla="*/ 212 h 321"/>
                <a:gd name="T40" fmla="*/ 143 w 501"/>
                <a:gd name="T41" fmla="*/ 199 h 321"/>
                <a:gd name="T42" fmla="*/ 311 w 501"/>
                <a:gd name="T43" fmla="*/ 94 h 321"/>
                <a:gd name="T44" fmla="*/ 314 w 501"/>
                <a:gd name="T45" fmla="*/ 92 h 321"/>
                <a:gd name="T46" fmla="*/ 467 w 501"/>
                <a:gd name="T47" fmla="*/ 179 h 321"/>
                <a:gd name="T48" fmla="*/ 185 w 501"/>
                <a:gd name="T49" fmla="*/ 32 h 321"/>
                <a:gd name="T50" fmla="*/ 232 w 501"/>
                <a:gd name="T51" fmla="*/ 15 h 321"/>
                <a:gd name="T52" fmla="*/ 283 w 501"/>
                <a:gd name="T53" fmla="*/ 59 h 321"/>
                <a:gd name="T54" fmla="*/ 303 w 501"/>
                <a:gd name="T55" fmla="*/ 82 h 321"/>
                <a:gd name="T56" fmla="*/ 136 w 501"/>
                <a:gd name="T57" fmla="*/ 192 h 321"/>
                <a:gd name="T58" fmla="*/ 77 w 501"/>
                <a:gd name="T59" fmla="*/ 98 h 321"/>
                <a:gd name="T60" fmla="*/ 185 w 501"/>
                <a:gd name="T61" fmla="*/ 32 h 321"/>
                <a:gd name="T62" fmla="*/ 378 w 501"/>
                <a:gd name="T63" fmla="*/ 283 h 321"/>
                <a:gd name="T64" fmla="*/ 297 w 501"/>
                <a:gd name="T65" fmla="*/ 305 h 321"/>
                <a:gd name="T66" fmla="*/ 230 w 501"/>
                <a:gd name="T67" fmla="*/ 279 h 321"/>
                <a:gd name="T68" fmla="*/ 70 w 501"/>
                <a:gd name="T69" fmla="*/ 111 h 321"/>
                <a:gd name="T70" fmla="*/ 128 w 501"/>
                <a:gd name="T71" fmla="*/ 196 h 321"/>
                <a:gd name="T72" fmla="*/ 131 w 501"/>
                <a:gd name="T73" fmla="*/ 204 h 321"/>
                <a:gd name="T74" fmla="*/ 134 w 501"/>
                <a:gd name="T75" fmla="*/ 202 h 321"/>
                <a:gd name="T76" fmla="*/ 142 w 501"/>
                <a:gd name="T77" fmla="*/ 211 h 321"/>
                <a:gd name="T78" fmla="*/ 319 w 501"/>
                <a:gd name="T79" fmla="*/ 304 h 321"/>
                <a:gd name="T80" fmla="*/ 322 w 501"/>
                <a:gd name="T81" fmla="*/ 303 h 321"/>
                <a:gd name="T82" fmla="*/ 326 w 501"/>
                <a:gd name="T83" fmla="*/ 303 h 321"/>
                <a:gd name="T84" fmla="*/ 474 w 501"/>
                <a:gd name="T85" fmla="*/ 193 h 321"/>
                <a:gd name="T86" fmla="*/ 378 w 501"/>
                <a:gd name="T87" fmla="*/ 283 h 3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01" h="321">
                  <a:moveTo>
                    <a:pt x="484" y="181"/>
                  </a:moveTo>
                  <a:cubicBezTo>
                    <a:pt x="483" y="178"/>
                    <a:pt x="479" y="177"/>
                    <a:pt x="477" y="177"/>
                  </a:cubicBezTo>
                  <a:cubicBezTo>
                    <a:pt x="441" y="151"/>
                    <a:pt x="399" y="133"/>
                    <a:pt x="360" y="113"/>
                  </a:cubicBezTo>
                  <a:cubicBezTo>
                    <a:pt x="314" y="90"/>
                    <a:pt x="297" y="47"/>
                    <a:pt x="260" y="15"/>
                  </a:cubicBezTo>
                  <a:cubicBezTo>
                    <a:pt x="243" y="0"/>
                    <a:pt x="221" y="3"/>
                    <a:pt x="201" y="12"/>
                  </a:cubicBezTo>
                  <a:cubicBezTo>
                    <a:pt x="155" y="32"/>
                    <a:pt x="119" y="68"/>
                    <a:pt x="74" y="90"/>
                  </a:cubicBezTo>
                  <a:cubicBezTo>
                    <a:pt x="73" y="90"/>
                    <a:pt x="73" y="91"/>
                    <a:pt x="72" y="91"/>
                  </a:cubicBezTo>
                  <a:cubicBezTo>
                    <a:pt x="72" y="91"/>
                    <a:pt x="72" y="91"/>
                    <a:pt x="72" y="91"/>
                  </a:cubicBezTo>
                  <a:cubicBezTo>
                    <a:pt x="69" y="92"/>
                    <a:pt x="69" y="95"/>
                    <a:pt x="70" y="97"/>
                  </a:cubicBezTo>
                  <a:cubicBezTo>
                    <a:pt x="70" y="97"/>
                    <a:pt x="70" y="97"/>
                    <a:pt x="69" y="98"/>
                  </a:cubicBezTo>
                  <a:cubicBezTo>
                    <a:pt x="0" y="178"/>
                    <a:pt x="183" y="266"/>
                    <a:pt x="234" y="291"/>
                  </a:cubicBezTo>
                  <a:cubicBezTo>
                    <a:pt x="258" y="303"/>
                    <a:pt x="283" y="314"/>
                    <a:pt x="310" y="317"/>
                  </a:cubicBezTo>
                  <a:cubicBezTo>
                    <a:pt x="340" y="321"/>
                    <a:pt x="369" y="302"/>
                    <a:pt x="393" y="287"/>
                  </a:cubicBezTo>
                  <a:cubicBezTo>
                    <a:pt x="430" y="265"/>
                    <a:pt x="501" y="236"/>
                    <a:pt x="484" y="181"/>
                  </a:cubicBezTo>
                  <a:close/>
                  <a:moveTo>
                    <a:pt x="467" y="179"/>
                  </a:moveTo>
                  <a:cubicBezTo>
                    <a:pt x="466" y="180"/>
                    <a:pt x="465" y="181"/>
                    <a:pt x="465" y="182"/>
                  </a:cubicBezTo>
                  <a:cubicBezTo>
                    <a:pt x="436" y="239"/>
                    <a:pt x="376" y="266"/>
                    <a:pt x="323" y="296"/>
                  </a:cubicBezTo>
                  <a:cubicBezTo>
                    <a:pt x="322" y="296"/>
                    <a:pt x="322" y="296"/>
                    <a:pt x="322" y="296"/>
                  </a:cubicBezTo>
                  <a:cubicBezTo>
                    <a:pt x="322" y="296"/>
                    <a:pt x="322" y="296"/>
                    <a:pt x="322" y="296"/>
                  </a:cubicBezTo>
                  <a:cubicBezTo>
                    <a:pt x="267" y="269"/>
                    <a:pt x="201" y="255"/>
                    <a:pt x="156" y="212"/>
                  </a:cubicBezTo>
                  <a:cubicBezTo>
                    <a:pt x="152" y="208"/>
                    <a:pt x="147" y="204"/>
                    <a:pt x="143" y="199"/>
                  </a:cubicBezTo>
                  <a:cubicBezTo>
                    <a:pt x="204" y="173"/>
                    <a:pt x="252" y="123"/>
                    <a:pt x="311" y="94"/>
                  </a:cubicBezTo>
                  <a:cubicBezTo>
                    <a:pt x="312" y="93"/>
                    <a:pt x="313" y="92"/>
                    <a:pt x="314" y="92"/>
                  </a:cubicBezTo>
                  <a:cubicBezTo>
                    <a:pt x="357" y="130"/>
                    <a:pt x="416" y="152"/>
                    <a:pt x="467" y="179"/>
                  </a:cubicBezTo>
                  <a:close/>
                  <a:moveTo>
                    <a:pt x="185" y="32"/>
                  </a:moveTo>
                  <a:cubicBezTo>
                    <a:pt x="200" y="24"/>
                    <a:pt x="215" y="16"/>
                    <a:pt x="232" y="15"/>
                  </a:cubicBezTo>
                  <a:cubicBezTo>
                    <a:pt x="255" y="15"/>
                    <a:pt x="272" y="44"/>
                    <a:pt x="283" y="59"/>
                  </a:cubicBezTo>
                  <a:cubicBezTo>
                    <a:pt x="289" y="67"/>
                    <a:pt x="296" y="75"/>
                    <a:pt x="303" y="82"/>
                  </a:cubicBezTo>
                  <a:cubicBezTo>
                    <a:pt x="243" y="111"/>
                    <a:pt x="196" y="161"/>
                    <a:pt x="136" y="192"/>
                  </a:cubicBezTo>
                  <a:cubicBezTo>
                    <a:pt x="110" y="166"/>
                    <a:pt x="82" y="131"/>
                    <a:pt x="77" y="98"/>
                  </a:cubicBezTo>
                  <a:cubicBezTo>
                    <a:pt x="116" y="81"/>
                    <a:pt x="148" y="52"/>
                    <a:pt x="185" y="32"/>
                  </a:cubicBezTo>
                  <a:close/>
                  <a:moveTo>
                    <a:pt x="378" y="283"/>
                  </a:moveTo>
                  <a:cubicBezTo>
                    <a:pt x="352" y="300"/>
                    <a:pt x="328" y="311"/>
                    <a:pt x="297" y="305"/>
                  </a:cubicBezTo>
                  <a:cubicBezTo>
                    <a:pt x="273" y="301"/>
                    <a:pt x="251" y="289"/>
                    <a:pt x="230" y="279"/>
                  </a:cubicBezTo>
                  <a:cubicBezTo>
                    <a:pt x="174" y="251"/>
                    <a:pt x="44" y="190"/>
                    <a:pt x="70" y="111"/>
                  </a:cubicBezTo>
                  <a:cubicBezTo>
                    <a:pt x="75" y="140"/>
                    <a:pt x="106" y="173"/>
                    <a:pt x="128" y="196"/>
                  </a:cubicBezTo>
                  <a:cubicBezTo>
                    <a:pt x="124" y="198"/>
                    <a:pt x="127" y="205"/>
                    <a:pt x="131" y="204"/>
                  </a:cubicBezTo>
                  <a:cubicBezTo>
                    <a:pt x="132" y="203"/>
                    <a:pt x="133" y="203"/>
                    <a:pt x="134" y="202"/>
                  </a:cubicBezTo>
                  <a:cubicBezTo>
                    <a:pt x="137" y="206"/>
                    <a:pt x="140" y="209"/>
                    <a:pt x="142" y="211"/>
                  </a:cubicBezTo>
                  <a:cubicBezTo>
                    <a:pt x="187" y="259"/>
                    <a:pt x="259" y="280"/>
                    <a:pt x="319" y="304"/>
                  </a:cubicBezTo>
                  <a:cubicBezTo>
                    <a:pt x="320" y="304"/>
                    <a:pt x="321" y="304"/>
                    <a:pt x="322" y="303"/>
                  </a:cubicBezTo>
                  <a:cubicBezTo>
                    <a:pt x="323" y="303"/>
                    <a:pt x="324" y="304"/>
                    <a:pt x="326" y="303"/>
                  </a:cubicBezTo>
                  <a:cubicBezTo>
                    <a:pt x="381" y="285"/>
                    <a:pt x="447" y="247"/>
                    <a:pt x="474" y="193"/>
                  </a:cubicBezTo>
                  <a:cubicBezTo>
                    <a:pt x="479" y="237"/>
                    <a:pt x="409" y="264"/>
                    <a:pt x="378"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29" name="Freeform 562"/>
            <p:cNvSpPr>
              <a:spLocks noEditPoints="1"/>
            </p:cNvSpPr>
            <p:nvPr/>
          </p:nvSpPr>
          <p:spPr bwMode="auto">
            <a:xfrm>
              <a:off x="4651" y="-905"/>
              <a:ext cx="332" cy="257"/>
            </a:xfrm>
            <a:custGeom>
              <a:avLst/>
              <a:gdLst>
                <a:gd name="T0" fmla="*/ 160 w 165"/>
                <a:gd name="T1" fmla="*/ 34 h 127"/>
                <a:gd name="T2" fmla="*/ 160 w 165"/>
                <a:gd name="T3" fmla="*/ 33 h 127"/>
                <a:gd name="T4" fmla="*/ 142 w 165"/>
                <a:gd name="T5" fmla="*/ 4 h 127"/>
                <a:gd name="T6" fmla="*/ 134 w 165"/>
                <a:gd name="T7" fmla="*/ 1 h 127"/>
                <a:gd name="T8" fmla="*/ 4 w 165"/>
                <a:gd name="T9" fmla="*/ 73 h 127"/>
                <a:gd name="T10" fmla="*/ 2 w 165"/>
                <a:gd name="T11" fmla="*/ 81 h 127"/>
                <a:gd name="T12" fmla="*/ 29 w 165"/>
                <a:gd name="T13" fmla="*/ 115 h 127"/>
                <a:gd name="T14" fmla="*/ 31 w 165"/>
                <a:gd name="T15" fmla="*/ 116 h 127"/>
                <a:gd name="T16" fmla="*/ 26 w 165"/>
                <a:gd name="T17" fmla="*/ 119 h 127"/>
                <a:gd name="T18" fmla="*/ 31 w 165"/>
                <a:gd name="T19" fmla="*/ 125 h 127"/>
                <a:gd name="T20" fmla="*/ 90 w 165"/>
                <a:gd name="T21" fmla="*/ 82 h 127"/>
                <a:gd name="T22" fmla="*/ 161 w 165"/>
                <a:gd name="T23" fmla="*/ 44 h 127"/>
                <a:gd name="T24" fmla="*/ 160 w 165"/>
                <a:gd name="T25" fmla="*/ 34 h 127"/>
                <a:gd name="T26" fmla="*/ 35 w 165"/>
                <a:gd name="T27" fmla="*/ 112 h 127"/>
                <a:gd name="T28" fmla="*/ 34 w 165"/>
                <a:gd name="T29" fmla="*/ 109 h 127"/>
                <a:gd name="T30" fmla="*/ 15 w 165"/>
                <a:gd name="T31" fmla="*/ 80 h 127"/>
                <a:gd name="T32" fmla="*/ 82 w 165"/>
                <a:gd name="T33" fmla="*/ 40 h 127"/>
                <a:gd name="T34" fmla="*/ 128 w 165"/>
                <a:gd name="T35" fmla="*/ 18 h 127"/>
                <a:gd name="T36" fmla="*/ 150 w 165"/>
                <a:gd name="T37" fmla="*/ 35 h 127"/>
                <a:gd name="T38" fmla="*/ 35 w 165"/>
                <a:gd name="T39" fmla="*/ 11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65" h="127">
                  <a:moveTo>
                    <a:pt x="160" y="34"/>
                  </a:moveTo>
                  <a:cubicBezTo>
                    <a:pt x="160" y="34"/>
                    <a:pt x="160" y="33"/>
                    <a:pt x="160" y="33"/>
                  </a:cubicBezTo>
                  <a:cubicBezTo>
                    <a:pt x="156" y="22"/>
                    <a:pt x="148" y="15"/>
                    <a:pt x="142" y="4"/>
                  </a:cubicBezTo>
                  <a:cubicBezTo>
                    <a:pt x="140" y="1"/>
                    <a:pt x="137" y="0"/>
                    <a:pt x="134" y="1"/>
                  </a:cubicBezTo>
                  <a:cubicBezTo>
                    <a:pt x="87" y="19"/>
                    <a:pt x="46" y="45"/>
                    <a:pt x="4" y="73"/>
                  </a:cubicBezTo>
                  <a:cubicBezTo>
                    <a:pt x="1" y="75"/>
                    <a:pt x="0" y="78"/>
                    <a:pt x="2" y="81"/>
                  </a:cubicBezTo>
                  <a:cubicBezTo>
                    <a:pt x="9" y="95"/>
                    <a:pt x="17" y="104"/>
                    <a:pt x="29" y="115"/>
                  </a:cubicBezTo>
                  <a:cubicBezTo>
                    <a:pt x="29" y="115"/>
                    <a:pt x="30" y="115"/>
                    <a:pt x="31" y="116"/>
                  </a:cubicBezTo>
                  <a:cubicBezTo>
                    <a:pt x="29" y="117"/>
                    <a:pt x="28" y="118"/>
                    <a:pt x="26" y="119"/>
                  </a:cubicBezTo>
                  <a:cubicBezTo>
                    <a:pt x="24" y="122"/>
                    <a:pt x="27" y="127"/>
                    <a:pt x="31" y="125"/>
                  </a:cubicBezTo>
                  <a:cubicBezTo>
                    <a:pt x="51" y="111"/>
                    <a:pt x="70" y="96"/>
                    <a:pt x="90" y="82"/>
                  </a:cubicBezTo>
                  <a:cubicBezTo>
                    <a:pt x="113" y="67"/>
                    <a:pt x="137" y="57"/>
                    <a:pt x="161" y="44"/>
                  </a:cubicBezTo>
                  <a:cubicBezTo>
                    <a:pt x="165" y="41"/>
                    <a:pt x="164" y="36"/>
                    <a:pt x="160" y="34"/>
                  </a:cubicBezTo>
                  <a:close/>
                  <a:moveTo>
                    <a:pt x="35" y="112"/>
                  </a:moveTo>
                  <a:cubicBezTo>
                    <a:pt x="35" y="111"/>
                    <a:pt x="35" y="110"/>
                    <a:pt x="34" y="109"/>
                  </a:cubicBezTo>
                  <a:cubicBezTo>
                    <a:pt x="26" y="100"/>
                    <a:pt x="20" y="91"/>
                    <a:pt x="15" y="80"/>
                  </a:cubicBezTo>
                  <a:cubicBezTo>
                    <a:pt x="37" y="66"/>
                    <a:pt x="59" y="52"/>
                    <a:pt x="82" y="40"/>
                  </a:cubicBezTo>
                  <a:cubicBezTo>
                    <a:pt x="97" y="32"/>
                    <a:pt x="112" y="24"/>
                    <a:pt x="128" y="18"/>
                  </a:cubicBezTo>
                  <a:cubicBezTo>
                    <a:pt x="136" y="15"/>
                    <a:pt x="144" y="28"/>
                    <a:pt x="150" y="35"/>
                  </a:cubicBezTo>
                  <a:cubicBezTo>
                    <a:pt x="108" y="45"/>
                    <a:pt x="67" y="82"/>
                    <a:pt x="35" y="1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563"/>
            <p:cNvSpPr>
              <a:spLocks noEditPoints="1"/>
            </p:cNvSpPr>
            <p:nvPr/>
          </p:nvSpPr>
          <p:spPr bwMode="auto">
            <a:xfrm>
              <a:off x="4876" y="-739"/>
              <a:ext cx="458" cy="335"/>
            </a:xfrm>
            <a:custGeom>
              <a:avLst/>
              <a:gdLst>
                <a:gd name="T0" fmla="*/ 117 w 227"/>
                <a:gd name="T1" fmla="*/ 6 h 166"/>
                <a:gd name="T2" fmla="*/ 72 w 227"/>
                <a:gd name="T3" fmla="*/ 23 h 166"/>
                <a:gd name="T4" fmla="*/ 38 w 227"/>
                <a:gd name="T5" fmla="*/ 73 h 166"/>
                <a:gd name="T6" fmla="*/ 51 w 227"/>
                <a:gd name="T7" fmla="*/ 123 h 166"/>
                <a:gd name="T8" fmla="*/ 85 w 227"/>
                <a:gd name="T9" fmla="*/ 139 h 166"/>
                <a:gd name="T10" fmla="*/ 113 w 227"/>
                <a:gd name="T11" fmla="*/ 155 h 166"/>
                <a:gd name="T12" fmla="*/ 114 w 227"/>
                <a:gd name="T13" fmla="*/ 165 h 166"/>
                <a:gd name="T14" fmla="*/ 148 w 227"/>
                <a:gd name="T15" fmla="*/ 129 h 166"/>
                <a:gd name="T16" fmla="*/ 141 w 227"/>
                <a:gd name="T17" fmla="*/ 125 h 166"/>
                <a:gd name="T18" fmla="*/ 112 w 227"/>
                <a:gd name="T19" fmla="*/ 121 h 166"/>
                <a:gd name="T20" fmla="*/ 122 w 227"/>
                <a:gd name="T21" fmla="*/ 98 h 166"/>
                <a:gd name="T22" fmla="*/ 135 w 227"/>
                <a:gd name="T23" fmla="*/ 98 h 166"/>
                <a:gd name="T24" fmla="*/ 194 w 227"/>
                <a:gd name="T25" fmla="*/ 85 h 166"/>
                <a:gd name="T26" fmla="*/ 224 w 227"/>
                <a:gd name="T27" fmla="*/ 54 h 166"/>
                <a:gd name="T28" fmla="*/ 16 w 227"/>
                <a:gd name="T29" fmla="*/ 103 h 166"/>
                <a:gd name="T30" fmla="*/ 50 w 227"/>
                <a:gd name="T31" fmla="*/ 116 h 166"/>
                <a:gd name="T32" fmla="*/ 46 w 227"/>
                <a:gd name="T33" fmla="*/ 68 h 166"/>
                <a:gd name="T34" fmla="*/ 47 w 227"/>
                <a:gd name="T35" fmla="*/ 59 h 166"/>
                <a:gd name="T36" fmla="*/ 48 w 227"/>
                <a:gd name="T37" fmla="*/ 57 h 166"/>
                <a:gd name="T38" fmla="*/ 54 w 227"/>
                <a:gd name="T39" fmla="*/ 56 h 166"/>
                <a:gd name="T40" fmla="*/ 70 w 227"/>
                <a:gd name="T41" fmla="*/ 86 h 166"/>
                <a:gd name="T42" fmla="*/ 81 w 227"/>
                <a:gd name="T43" fmla="*/ 128 h 166"/>
                <a:gd name="T44" fmla="*/ 69 w 227"/>
                <a:gd name="T45" fmla="*/ 101 h 166"/>
                <a:gd name="T46" fmla="*/ 111 w 227"/>
                <a:gd name="T47" fmla="*/ 101 h 166"/>
                <a:gd name="T48" fmla="*/ 93 w 227"/>
                <a:gd name="T49" fmla="*/ 85 h 166"/>
                <a:gd name="T50" fmla="*/ 139 w 227"/>
                <a:gd name="T51" fmla="*/ 81 h 166"/>
                <a:gd name="T52" fmla="*/ 112 w 227"/>
                <a:gd name="T53" fmla="*/ 76 h 166"/>
                <a:gd name="T54" fmla="*/ 134 w 227"/>
                <a:gd name="T55" fmla="*/ 69 h 166"/>
                <a:gd name="T56" fmla="*/ 143 w 227"/>
                <a:gd name="T57" fmla="*/ 97 h 166"/>
                <a:gd name="T58" fmla="*/ 147 w 227"/>
                <a:gd name="T59" fmla="*/ 89 h 166"/>
                <a:gd name="T60" fmla="*/ 117 w 227"/>
                <a:gd name="T61" fmla="*/ 54 h 166"/>
                <a:gd name="T62" fmla="*/ 97 w 227"/>
                <a:gd name="T63" fmla="*/ 73 h 166"/>
                <a:gd name="T64" fmla="*/ 91 w 227"/>
                <a:gd name="T65" fmla="*/ 64 h 166"/>
                <a:gd name="T66" fmla="*/ 67 w 227"/>
                <a:gd name="T67" fmla="*/ 47 h 166"/>
                <a:gd name="T68" fmla="*/ 121 w 227"/>
                <a:gd name="T69" fmla="*/ 45 h 166"/>
                <a:gd name="T70" fmla="*/ 112 w 227"/>
                <a:gd name="T71" fmla="*/ 34 h 166"/>
                <a:gd name="T72" fmla="*/ 119 w 227"/>
                <a:gd name="T73" fmla="*/ 21 h 166"/>
                <a:gd name="T74" fmla="*/ 128 w 227"/>
                <a:gd name="T75" fmla="*/ 41 h 166"/>
                <a:gd name="T76" fmla="*/ 159 w 227"/>
                <a:gd name="T77" fmla="*/ 76 h 166"/>
                <a:gd name="T78" fmla="*/ 142 w 227"/>
                <a:gd name="T79" fmla="*/ 60 h 166"/>
                <a:gd name="T80" fmla="*/ 160 w 227"/>
                <a:gd name="T81" fmla="*/ 88 h 166"/>
                <a:gd name="T82" fmla="*/ 131 w 227"/>
                <a:gd name="T83" fmla="*/ 42 h 166"/>
                <a:gd name="T84" fmla="*/ 144 w 227"/>
                <a:gd name="T85" fmla="*/ 37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7" h="166">
                  <a:moveTo>
                    <a:pt x="224" y="54"/>
                  </a:moveTo>
                  <a:cubicBezTo>
                    <a:pt x="213" y="49"/>
                    <a:pt x="164" y="19"/>
                    <a:pt x="140" y="23"/>
                  </a:cubicBezTo>
                  <a:cubicBezTo>
                    <a:pt x="134" y="16"/>
                    <a:pt x="124" y="9"/>
                    <a:pt x="117" y="6"/>
                  </a:cubicBezTo>
                  <a:cubicBezTo>
                    <a:pt x="104" y="0"/>
                    <a:pt x="95" y="7"/>
                    <a:pt x="88" y="18"/>
                  </a:cubicBezTo>
                  <a:cubicBezTo>
                    <a:pt x="87" y="19"/>
                    <a:pt x="87" y="20"/>
                    <a:pt x="87" y="21"/>
                  </a:cubicBezTo>
                  <a:cubicBezTo>
                    <a:pt x="82" y="20"/>
                    <a:pt x="76" y="21"/>
                    <a:pt x="72" y="23"/>
                  </a:cubicBezTo>
                  <a:cubicBezTo>
                    <a:pt x="65" y="26"/>
                    <a:pt x="54" y="39"/>
                    <a:pt x="55" y="47"/>
                  </a:cubicBezTo>
                  <a:cubicBezTo>
                    <a:pt x="47" y="46"/>
                    <a:pt x="41" y="48"/>
                    <a:pt x="38" y="57"/>
                  </a:cubicBezTo>
                  <a:cubicBezTo>
                    <a:pt x="36" y="62"/>
                    <a:pt x="36" y="68"/>
                    <a:pt x="38" y="73"/>
                  </a:cubicBezTo>
                  <a:cubicBezTo>
                    <a:pt x="33" y="68"/>
                    <a:pt x="31" y="64"/>
                    <a:pt x="22" y="67"/>
                  </a:cubicBezTo>
                  <a:cubicBezTo>
                    <a:pt x="11" y="71"/>
                    <a:pt x="2" y="79"/>
                    <a:pt x="1" y="91"/>
                  </a:cubicBezTo>
                  <a:cubicBezTo>
                    <a:pt x="0" y="115"/>
                    <a:pt x="33" y="129"/>
                    <a:pt x="51" y="123"/>
                  </a:cubicBezTo>
                  <a:cubicBezTo>
                    <a:pt x="52" y="123"/>
                    <a:pt x="52" y="123"/>
                    <a:pt x="52" y="123"/>
                  </a:cubicBezTo>
                  <a:cubicBezTo>
                    <a:pt x="54" y="129"/>
                    <a:pt x="58" y="133"/>
                    <a:pt x="63" y="137"/>
                  </a:cubicBezTo>
                  <a:cubicBezTo>
                    <a:pt x="69" y="141"/>
                    <a:pt x="78" y="142"/>
                    <a:pt x="85" y="139"/>
                  </a:cubicBezTo>
                  <a:cubicBezTo>
                    <a:pt x="90" y="137"/>
                    <a:pt x="96" y="131"/>
                    <a:pt x="99" y="124"/>
                  </a:cubicBezTo>
                  <a:cubicBezTo>
                    <a:pt x="106" y="131"/>
                    <a:pt x="116" y="136"/>
                    <a:pt x="125" y="140"/>
                  </a:cubicBezTo>
                  <a:cubicBezTo>
                    <a:pt x="123" y="147"/>
                    <a:pt x="120" y="153"/>
                    <a:pt x="113" y="155"/>
                  </a:cubicBezTo>
                  <a:cubicBezTo>
                    <a:pt x="104" y="158"/>
                    <a:pt x="97" y="148"/>
                    <a:pt x="92" y="142"/>
                  </a:cubicBezTo>
                  <a:cubicBezTo>
                    <a:pt x="89" y="139"/>
                    <a:pt x="85" y="143"/>
                    <a:pt x="87" y="146"/>
                  </a:cubicBezTo>
                  <a:cubicBezTo>
                    <a:pt x="91" y="156"/>
                    <a:pt x="102" y="166"/>
                    <a:pt x="114" y="165"/>
                  </a:cubicBezTo>
                  <a:cubicBezTo>
                    <a:pt x="126" y="163"/>
                    <a:pt x="133" y="151"/>
                    <a:pt x="135" y="140"/>
                  </a:cubicBezTo>
                  <a:cubicBezTo>
                    <a:pt x="137" y="141"/>
                    <a:pt x="140" y="142"/>
                    <a:pt x="142" y="139"/>
                  </a:cubicBezTo>
                  <a:cubicBezTo>
                    <a:pt x="144" y="136"/>
                    <a:pt x="146" y="132"/>
                    <a:pt x="148" y="129"/>
                  </a:cubicBezTo>
                  <a:cubicBezTo>
                    <a:pt x="150" y="126"/>
                    <a:pt x="153" y="123"/>
                    <a:pt x="155" y="119"/>
                  </a:cubicBezTo>
                  <a:cubicBezTo>
                    <a:pt x="156" y="114"/>
                    <a:pt x="151" y="112"/>
                    <a:pt x="147" y="115"/>
                  </a:cubicBezTo>
                  <a:cubicBezTo>
                    <a:pt x="144" y="117"/>
                    <a:pt x="143" y="121"/>
                    <a:pt x="141" y="125"/>
                  </a:cubicBezTo>
                  <a:cubicBezTo>
                    <a:pt x="139" y="128"/>
                    <a:pt x="137" y="131"/>
                    <a:pt x="135" y="134"/>
                  </a:cubicBezTo>
                  <a:cubicBezTo>
                    <a:pt x="135" y="134"/>
                    <a:pt x="134" y="133"/>
                    <a:pt x="134" y="133"/>
                  </a:cubicBezTo>
                  <a:cubicBezTo>
                    <a:pt x="126" y="129"/>
                    <a:pt x="119" y="125"/>
                    <a:pt x="112" y="121"/>
                  </a:cubicBezTo>
                  <a:cubicBezTo>
                    <a:pt x="110" y="120"/>
                    <a:pt x="108" y="118"/>
                    <a:pt x="106" y="117"/>
                  </a:cubicBezTo>
                  <a:cubicBezTo>
                    <a:pt x="114" y="116"/>
                    <a:pt x="120" y="111"/>
                    <a:pt x="122" y="98"/>
                  </a:cubicBezTo>
                  <a:cubicBezTo>
                    <a:pt x="122" y="98"/>
                    <a:pt x="122" y="98"/>
                    <a:pt x="122" y="98"/>
                  </a:cubicBezTo>
                  <a:cubicBezTo>
                    <a:pt x="122" y="98"/>
                    <a:pt x="122" y="98"/>
                    <a:pt x="122" y="98"/>
                  </a:cubicBezTo>
                  <a:cubicBezTo>
                    <a:pt x="123" y="100"/>
                    <a:pt x="125" y="101"/>
                    <a:pt x="127" y="101"/>
                  </a:cubicBezTo>
                  <a:cubicBezTo>
                    <a:pt x="130" y="100"/>
                    <a:pt x="133" y="99"/>
                    <a:pt x="135" y="98"/>
                  </a:cubicBezTo>
                  <a:cubicBezTo>
                    <a:pt x="135" y="99"/>
                    <a:pt x="135" y="100"/>
                    <a:pt x="136" y="101"/>
                  </a:cubicBezTo>
                  <a:cubicBezTo>
                    <a:pt x="144" y="111"/>
                    <a:pt x="158" y="118"/>
                    <a:pt x="171" y="116"/>
                  </a:cubicBezTo>
                  <a:cubicBezTo>
                    <a:pt x="186" y="113"/>
                    <a:pt x="192" y="97"/>
                    <a:pt x="194" y="85"/>
                  </a:cubicBezTo>
                  <a:cubicBezTo>
                    <a:pt x="194" y="84"/>
                    <a:pt x="194" y="84"/>
                    <a:pt x="194" y="83"/>
                  </a:cubicBezTo>
                  <a:cubicBezTo>
                    <a:pt x="208" y="84"/>
                    <a:pt x="219" y="78"/>
                    <a:pt x="226" y="61"/>
                  </a:cubicBezTo>
                  <a:cubicBezTo>
                    <a:pt x="227" y="59"/>
                    <a:pt x="226" y="55"/>
                    <a:pt x="224" y="54"/>
                  </a:cubicBezTo>
                  <a:close/>
                  <a:moveTo>
                    <a:pt x="50" y="116"/>
                  </a:moveTo>
                  <a:cubicBezTo>
                    <a:pt x="50" y="116"/>
                    <a:pt x="50" y="117"/>
                    <a:pt x="50" y="117"/>
                  </a:cubicBezTo>
                  <a:cubicBezTo>
                    <a:pt x="38" y="118"/>
                    <a:pt x="24" y="113"/>
                    <a:pt x="16" y="103"/>
                  </a:cubicBezTo>
                  <a:cubicBezTo>
                    <a:pt x="3" y="89"/>
                    <a:pt x="16" y="79"/>
                    <a:pt x="28" y="73"/>
                  </a:cubicBezTo>
                  <a:cubicBezTo>
                    <a:pt x="37" y="82"/>
                    <a:pt x="46" y="91"/>
                    <a:pt x="56" y="98"/>
                  </a:cubicBezTo>
                  <a:cubicBezTo>
                    <a:pt x="53" y="103"/>
                    <a:pt x="50" y="109"/>
                    <a:pt x="50" y="116"/>
                  </a:cubicBezTo>
                  <a:close/>
                  <a:moveTo>
                    <a:pt x="56" y="81"/>
                  </a:moveTo>
                  <a:cubicBezTo>
                    <a:pt x="54" y="79"/>
                    <a:pt x="51" y="77"/>
                    <a:pt x="49" y="75"/>
                  </a:cubicBezTo>
                  <a:cubicBezTo>
                    <a:pt x="47" y="72"/>
                    <a:pt x="47" y="71"/>
                    <a:pt x="46" y="68"/>
                  </a:cubicBezTo>
                  <a:cubicBezTo>
                    <a:pt x="45" y="66"/>
                    <a:pt x="45" y="63"/>
                    <a:pt x="46" y="61"/>
                  </a:cubicBezTo>
                  <a:cubicBezTo>
                    <a:pt x="46" y="61"/>
                    <a:pt x="46" y="60"/>
                    <a:pt x="46" y="59"/>
                  </a:cubicBezTo>
                  <a:cubicBezTo>
                    <a:pt x="46" y="61"/>
                    <a:pt x="47" y="59"/>
                    <a:pt x="47" y="59"/>
                  </a:cubicBezTo>
                  <a:cubicBezTo>
                    <a:pt x="47" y="58"/>
                    <a:pt x="47" y="58"/>
                    <a:pt x="47" y="58"/>
                  </a:cubicBezTo>
                  <a:cubicBezTo>
                    <a:pt x="47" y="58"/>
                    <a:pt x="47" y="58"/>
                    <a:pt x="48" y="58"/>
                  </a:cubicBezTo>
                  <a:cubicBezTo>
                    <a:pt x="48" y="58"/>
                    <a:pt x="48" y="57"/>
                    <a:pt x="48" y="57"/>
                  </a:cubicBezTo>
                  <a:cubicBezTo>
                    <a:pt x="48" y="57"/>
                    <a:pt x="48" y="57"/>
                    <a:pt x="48" y="57"/>
                  </a:cubicBezTo>
                  <a:cubicBezTo>
                    <a:pt x="48" y="57"/>
                    <a:pt x="48" y="57"/>
                    <a:pt x="48" y="57"/>
                  </a:cubicBezTo>
                  <a:cubicBezTo>
                    <a:pt x="50" y="56"/>
                    <a:pt x="52" y="56"/>
                    <a:pt x="54" y="56"/>
                  </a:cubicBezTo>
                  <a:cubicBezTo>
                    <a:pt x="56" y="56"/>
                    <a:pt x="58" y="57"/>
                    <a:pt x="59" y="58"/>
                  </a:cubicBezTo>
                  <a:cubicBezTo>
                    <a:pt x="65" y="66"/>
                    <a:pt x="75" y="73"/>
                    <a:pt x="82" y="77"/>
                  </a:cubicBezTo>
                  <a:cubicBezTo>
                    <a:pt x="78" y="80"/>
                    <a:pt x="73" y="82"/>
                    <a:pt x="70" y="86"/>
                  </a:cubicBezTo>
                  <a:cubicBezTo>
                    <a:pt x="70" y="84"/>
                    <a:pt x="70" y="83"/>
                    <a:pt x="68" y="83"/>
                  </a:cubicBezTo>
                  <a:cubicBezTo>
                    <a:pt x="64" y="83"/>
                    <a:pt x="60" y="82"/>
                    <a:pt x="56" y="81"/>
                  </a:cubicBezTo>
                  <a:close/>
                  <a:moveTo>
                    <a:pt x="81" y="128"/>
                  </a:moveTo>
                  <a:cubicBezTo>
                    <a:pt x="77" y="130"/>
                    <a:pt x="73" y="129"/>
                    <a:pt x="69" y="127"/>
                  </a:cubicBezTo>
                  <a:cubicBezTo>
                    <a:pt x="60" y="122"/>
                    <a:pt x="60" y="111"/>
                    <a:pt x="64" y="102"/>
                  </a:cubicBezTo>
                  <a:cubicBezTo>
                    <a:pt x="65" y="103"/>
                    <a:pt x="67" y="102"/>
                    <a:pt x="69" y="101"/>
                  </a:cubicBezTo>
                  <a:cubicBezTo>
                    <a:pt x="75" y="106"/>
                    <a:pt x="83" y="112"/>
                    <a:pt x="91" y="115"/>
                  </a:cubicBezTo>
                  <a:cubicBezTo>
                    <a:pt x="87" y="118"/>
                    <a:pt x="86" y="125"/>
                    <a:pt x="81" y="128"/>
                  </a:cubicBezTo>
                  <a:close/>
                  <a:moveTo>
                    <a:pt x="111" y="101"/>
                  </a:moveTo>
                  <a:cubicBezTo>
                    <a:pt x="108" y="117"/>
                    <a:pt x="86" y="105"/>
                    <a:pt x="75" y="98"/>
                  </a:cubicBezTo>
                  <a:cubicBezTo>
                    <a:pt x="77" y="96"/>
                    <a:pt x="79" y="93"/>
                    <a:pt x="81" y="91"/>
                  </a:cubicBezTo>
                  <a:cubicBezTo>
                    <a:pt x="84" y="88"/>
                    <a:pt x="89" y="86"/>
                    <a:pt x="93" y="85"/>
                  </a:cubicBezTo>
                  <a:cubicBezTo>
                    <a:pt x="105" y="81"/>
                    <a:pt x="113" y="89"/>
                    <a:pt x="111" y="101"/>
                  </a:cubicBezTo>
                  <a:close/>
                  <a:moveTo>
                    <a:pt x="140" y="79"/>
                  </a:moveTo>
                  <a:cubicBezTo>
                    <a:pt x="140" y="79"/>
                    <a:pt x="139" y="81"/>
                    <a:pt x="139" y="81"/>
                  </a:cubicBezTo>
                  <a:cubicBezTo>
                    <a:pt x="138" y="83"/>
                    <a:pt x="138" y="83"/>
                    <a:pt x="136" y="85"/>
                  </a:cubicBezTo>
                  <a:cubicBezTo>
                    <a:pt x="134" y="87"/>
                    <a:pt x="131" y="88"/>
                    <a:pt x="128" y="90"/>
                  </a:cubicBezTo>
                  <a:cubicBezTo>
                    <a:pt x="123" y="84"/>
                    <a:pt x="117" y="81"/>
                    <a:pt x="112" y="76"/>
                  </a:cubicBezTo>
                  <a:cubicBezTo>
                    <a:pt x="113" y="73"/>
                    <a:pt x="113" y="70"/>
                    <a:pt x="115" y="68"/>
                  </a:cubicBezTo>
                  <a:cubicBezTo>
                    <a:pt x="116" y="66"/>
                    <a:pt x="118" y="65"/>
                    <a:pt x="119" y="65"/>
                  </a:cubicBezTo>
                  <a:cubicBezTo>
                    <a:pt x="125" y="64"/>
                    <a:pt x="129" y="66"/>
                    <a:pt x="134" y="69"/>
                  </a:cubicBezTo>
                  <a:cubicBezTo>
                    <a:pt x="135" y="70"/>
                    <a:pt x="137" y="72"/>
                    <a:pt x="138" y="74"/>
                  </a:cubicBezTo>
                  <a:cubicBezTo>
                    <a:pt x="139" y="76"/>
                    <a:pt x="140" y="77"/>
                    <a:pt x="140" y="79"/>
                  </a:cubicBezTo>
                  <a:close/>
                  <a:moveTo>
                    <a:pt x="143" y="97"/>
                  </a:moveTo>
                  <a:cubicBezTo>
                    <a:pt x="142" y="97"/>
                    <a:pt x="141" y="96"/>
                    <a:pt x="140" y="95"/>
                  </a:cubicBezTo>
                  <a:cubicBezTo>
                    <a:pt x="140" y="95"/>
                    <a:pt x="140" y="95"/>
                    <a:pt x="140" y="95"/>
                  </a:cubicBezTo>
                  <a:cubicBezTo>
                    <a:pt x="142" y="93"/>
                    <a:pt x="145" y="92"/>
                    <a:pt x="147" y="89"/>
                  </a:cubicBezTo>
                  <a:cubicBezTo>
                    <a:pt x="145" y="92"/>
                    <a:pt x="144" y="95"/>
                    <a:pt x="143" y="97"/>
                  </a:cubicBezTo>
                  <a:close/>
                  <a:moveTo>
                    <a:pt x="142" y="60"/>
                  </a:moveTo>
                  <a:cubicBezTo>
                    <a:pt x="135" y="55"/>
                    <a:pt x="126" y="51"/>
                    <a:pt x="117" y="54"/>
                  </a:cubicBezTo>
                  <a:cubicBezTo>
                    <a:pt x="110" y="57"/>
                    <a:pt x="104" y="63"/>
                    <a:pt x="102" y="71"/>
                  </a:cubicBezTo>
                  <a:cubicBezTo>
                    <a:pt x="102" y="71"/>
                    <a:pt x="101" y="72"/>
                    <a:pt x="101" y="73"/>
                  </a:cubicBezTo>
                  <a:cubicBezTo>
                    <a:pt x="100" y="73"/>
                    <a:pt x="98" y="73"/>
                    <a:pt x="97" y="73"/>
                  </a:cubicBezTo>
                  <a:cubicBezTo>
                    <a:pt x="95" y="73"/>
                    <a:pt x="93" y="73"/>
                    <a:pt x="90" y="74"/>
                  </a:cubicBezTo>
                  <a:cubicBezTo>
                    <a:pt x="92" y="72"/>
                    <a:pt x="93" y="70"/>
                    <a:pt x="95" y="68"/>
                  </a:cubicBezTo>
                  <a:cubicBezTo>
                    <a:pt x="96" y="66"/>
                    <a:pt x="93" y="62"/>
                    <a:pt x="91" y="64"/>
                  </a:cubicBezTo>
                  <a:cubicBezTo>
                    <a:pt x="89" y="65"/>
                    <a:pt x="88" y="66"/>
                    <a:pt x="87" y="67"/>
                  </a:cubicBezTo>
                  <a:cubicBezTo>
                    <a:pt x="84" y="63"/>
                    <a:pt x="78" y="58"/>
                    <a:pt x="73" y="54"/>
                  </a:cubicBezTo>
                  <a:cubicBezTo>
                    <a:pt x="71" y="52"/>
                    <a:pt x="69" y="49"/>
                    <a:pt x="67" y="47"/>
                  </a:cubicBezTo>
                  <a:cubicBezTo>
                    <a:pt x="72" y="38"/>
                    <a:pt x="78" y="29"/>
                    <a:pt x="89" y="33"/>
                  </a:cubicBezTo>
                  <a:cubicBezTo>
                    <a:pt x="99" y="36"/>
                    <a:pt x="106" y="46"/>
                    <a:pt x="114" y="51"/>
                  </a:cubicBezTo>
                  <a:cubicBezTo>
                    <a:pt x="118" y="54"/>
                    <a:pt x="123" y="49"/>
                    <a:pt x="121" y="45"/>
                  </a:cubicBezTo>
                  <a:cubicBezTo>
                    <a:pt x="120" y="44"/>
                    <a:pt x="120" y="43"/>
                    <a:pt x="119" y="42"/>
                  </a:cubicBezTo>
                  <a:cubicBezTo>
                    <a:pt x="122" y="42"/>
                    <a:pt x="122" y="38"/>
                    <a:pt x="120" y="37"/>
                  </a:cubicBezTo>
                  <a:cubicBezTo>
                    <a:pt x="117" y="36"/>
                    <a:pt x="114" y="35"/>
                    <a:pt x="112" y="34"/>
                  </a:cubicBezTo>
                  <a:cubicBezTo>
                    <a:pt x="110" y="32"/>
                    <a:pt x="107" y="30"/>
                    <a:pt x="105" y="28"/>
                  </a:cubicBezTo>
                  <a:cubicBezTo>
                    <a:pt x="103" y="26"/>
                    <a:pt x="101" y="23"/>
                    <a:pt x="99" y="21"/>
                  </a:cubicBezTo>
                  <a:cubicBezTo>
                    <a:pt x="105" y="14"/>
                    <a:pt x="111" y="14"/>
                    <a:pt x="119" y="21"/>
                  </a:cubicBezTo>
                  <a:cubicBezTo>
                    <a:pt x="123" y="24"/>
                    <a:pt x="126" y="27"/>
                    <a:pt x="129" y="30"/>
                  </a:cubicBezTo>
                  <a:cubicBezTo>
                    <a:pt x="128" y="32"/>
                    <a:pt x="127" y="34"/>
                    <a:pt x="127" y="36"/>
                  </a:cubicBezTo>
                  <a:cubicBezTo>
                    <a:pt x="126" y="38"/>
                    <a:pt x="127" y="40"/>
                    <a:pt x="128" y="41"/>
                  </a:cubicBezTo>
                  <a:cubicBezTo>
                    <a:pt x="126" y="41"/>
                    <a:pt x="124" y="46"/>
                    <a:pt x="127" y="48"/>
                  </a:cubicBezTo>
                  <a:cubicBezTo>
                    <a:pt x="137" y="55"/>
                    <a:pt x="151" y="66"/>
                    <a:pt x="166" y="74"/>
                  </a:cubicBezTo>
                  <a:cubicBezTo>
                    <a:pt x="164" y="74"/>
                    <a:pt x="161" y="75"/>
                    <a:pt x="159" y="76"/>
                  </a:cubicBezTo>
                  <a:cubicBezTo>
                    <a:pt x="156" y="78"/>
                    <a:pt x="152" y="81"/>
                    <a:pt x="149" y="85"/>
                  </a:cubicBezTo>
                  <a:cubicBezTo>
                    <a:pt x="150" y="84"/>
                    <a:pt x="150" y="83"/>
                    <a:pt x="151" y="81"/>
                  </a:cubicBezTo>
                  <a:cubicBezTo>
                    <a:pt x="153" y="73"/>
                    <a:pt x="148" y="65"/>
                    <a:pt x="142" y="60"/>
                  </a:cubicBezTo>
                  <a:close/>
                  <a:moveTo>
                    <a:pt x="169" y="106"/>
                  </a:moveTo>
                  <a:cubicBezTo>
                    <a:pt x="163" y="108"/>
                    <a:pt x="156" y="106"/>
                    <a:pt x="151" y="103"/>
                  </a:cubicBezTo>
                  <a:cubicBezTo>
                    <a:pt x="154" y="98"/>
                    <a:pt x="156" y="93"/>
                    <a:pt x="160" y="88"/>
                  </a:cubicBezTo>
                  <a:cubicBezTo>
                    <a:pt x="167" y="81"/>
                    <a:pt x="176" y="82"/>
                    <a:pt x="184" y="86"/>
                  </a:cubicBezTo>
                  <a:cubicBezTo>
                    <a:pt x="182" y="95"/>
                    <a:pt x="178" y="103"/>
                    <a:pt x="169" y="106"/>
                  </a:cubicBezTo>
                  <a:close/>
                  <a:moveTo>
                    <a:pt x="131" y="42"/>
                  </a:moveTo>
                  <a:cubicBezTo>
                    <a:pt x="132" y="42"/>
                    <a:pt x="133" y="42"/>
                    <a:pt x="133" y="41"/>
                  </a:cubicBezTo>
                  <a:cubicBezTo>
                    <a:pt x="136" y="40"/>
                    <a:pt x="138" y="38"/>
                    <a:pt x="141" y="38"/>
                  </a:cubicBezTo>
                  <a:cubicBezTo>
                    <a:pt x="142" y="38"/>
                    <a:pt x="143" y="37"/>
                    <a:pt x="144" y="37"/>
                  </a:cubicBezTo>
                  <a:cubicBezTo>
                    <a:pt x="166" y="32"/>
                    <a:pt x="193" y="52"/>
                    <a:pt x="214" y="62"/>
                  </a:cubicBezTo>
                  <a:cubicBezTo>
                    <a:pt x="198" y="92"/>
                    <a:pt x="151" y="55"/>
                    <a:pt x="131"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231" name="圆角矩形 230"/>
          <p:cNvSpPr/>
          <p:nvPr/>
        </p:nvSpPr>
        <p:spPr>
          <a:xfrm>
            <a:off x="4295775" y="2417763"/>
            <a:ext cx="3600450" cy="628650"/>
          </a:xfrm>
          <a:prstGeom prst="roundRect">
            <a:avLst>
              <a:gd name="adj" fmla="val 5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2400" dirty="0">
                <a:solidFill>
                  <a:schemeClr val="bg1"/>
                </a:solidFill>
              </a:rPr>
              <a:t>MORE THAN PPT</a:t>
            </a:r>
            <a:endParaRPr lang="zh-CN" altLang="en-US" sz="2400" dirty="0">
              <a:solidFill>
                <a:schemeClr val="bg1"/>
              </a:solidFill>
            </a:endParaRPr>
          </a:p>
        </p:txBody>
      </p:sp>
      <p:sp>
        <p:nvSpPr>
          <p:cNvPr id="232" name="文本框 237"/>
          <p:cNvSpPr txBox="1">
            <a:spLocks noChangeArrowheads="1"/>
          </p:cNvSpPr>
          <p:nvPr/>
        </p:nvSpPr>
        <p:spPr bwMode="auto">
          <a:xfrm>
            <a:off x="5132841" y="3346450"/>
            <a:ext cx="200728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Segoe UI" panose="020B0502040204020203" pitchFamily="34" charset="0"/>
                <a:ea typeface="微软雅黑" panose="020B0503020204020204" pitchFamily="34" charset="-122"/>
              </a:defRPr>
            </a:lvl1pPr>
            <a:lvl2pPr marL="742950" indent="-285750">
              <a:defRPr>
                <a:solidFill>
                  <a:schemeClr val="tx1"/>
                </a:solidFill>
                <a:latin typeface="Segoe UI" panose="020B0502040204020203" pitchFamily="34" charset="0"/>
                <a:ea typeface="微软雅黑" panose="020B0503020204020204" pitchFamily="34" charset="-122"/>
              </a:defRPr>
            </a:lvl2pPr>
            <a:lvl3pPr marL="1143000" indent="-228600">
              <a:defRPr>
                <a:solidFill>
                  <a:schemeClr val="tx1"/>
                </a:solidFill>
                <a:latin typeface="Segoe UI" panose="020B0502040204020203" pitchFamily="34" charset="0"/>
                <a:ea typeface="微软雅黑" panose="020B0503020204020204" pitchFamily="34" charset="-122"/>
              </a:defRPr>
            </a:lvl3pPr>
            <a:lvl4pPr marL="1600200" indent="-228600">
              <a:defRPr>
                <a:solidFill>
                  <a:schemeClr val="tx1"/>
                </a:solidFill>
                <a:latin typeface="Segoe UI" panose="020B0502040204020203" pitchFamily="34" charset="0"/>
                <a:ea typeface="微软雅黑" panose="020B0503020204020204" pitchFamily="34" charset="-122"/>
              </a:defRPr>
            </a:lvl4pPr>
            <a:lvl5pPr marL="2057400" indent="-228600">
              <a:defRPr>
                <a:solidFill>
                  <a:schemeClr val="tx1"/>
                </a:solidFill>
                <a:latin typeface="Segoe UI" panose="020B0502040204020203" pitchFamily="34" charset="0"/>
                <a:ea typeface="微软雅黑" panose="020B0503020204020204" pitchFamily="34" charset="-122"/>
              </a:defRPr>
            </a:lvl5pPr>
            <a:lvl6pPr marL="25146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6pPr>
            <a:lvl7pPr marL="29718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7pPr>
            <a:lvl8pPr marL="34290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8pPr>
            <a:lvl9pPr marL="3886200" indent="-228600" fontAlgn="base">
              <a:spcBef>
                <a:spcPct val="0"/>
              </a:spcBef>
              <a:spcAft>
                <a:spcPct val="0"/>
              </a:spcAft>
              <a:defRPr>
                <a:solidFill>
                  <a:schemeClr val="tx1"/>
                </a:solidFill>
                <a:latin typeface="Segoe UI" panose="020B0502040204020203" pitchFamily="34" charset="0"/>
                <a:ea typeface="微软雅黑" panose="020B0503020204020204" pitchFamily="34" charset="-122"/>
              </a:defRPr>
            </a:lvl9pPr>
          </a:lstStyle>
          <a:p>
            <a:pPr algn="ctr">
              <a:lnSpc>
                <a:spcPct val="125000"/>
              </a:lnSpc>
              <a:spcAft>
                <a:spcPts val="800"/>
              </a:spcAft>
              <a:buFontTx/>
              <a:buNone/>
              <a:defRPr/>
            </a:pPr>
            <a:r>
              <a:rPr lang="en-US" altLang="zh-CN" sz="1600" dirty="0">
                <a:solidFill>
                  <a:schemeClr val="bg1"/>
                </a:solidFill>
              </a:rPr>
              <a:t>Designed </a:t>
            </a:r>
            <a:r>
              <a:rPr lang="en-US" altLang="zh-CN" sz="1600">
                <a:solidFill>
                  <a:schemeClr val="bg1"/>
                </a:solidFill>
              </a:rPr>
              <a:t>By </a:t>
            </a:r>
            <a:r>
              <a:rPr lang="en-US" altLang="zh-CN" sz="1600" smtClean="0">
                <a:solidFill>
                  <a:schemeClr val="bg1"/>
                </a:solidFill>
              </a:rPr>
              <a:t>@PPTS</a:t>
            </a:r>
            <a:endParaRPr lang="zh-CN" altLang="en-US" sz="1600" dirty="0">
              <a:solidFill>
                <a:schemeClr val="bg1"/>
              </a:solidFill>
            </a:endParaRPr>
          </a:p>
        </p:txBody>
      </p:sp>
      <p:sp>
        <p:nvSpPr>
          <p:cNvPr id="233" name="页脚占位符 1"/>
          <p:cNvSpPr txBox="1"/>
          <p:nvPr/>
        </p:nvSpPr>
        <p:spPr>
          <a:xfrm>
            <a:off x="839788" y="6356350"/>
            <a:ext cx="4114800" cy="365125"/>
          </a:xfrm>
          <a:prstGeom prst="rect">
            <a:avLst/>
          </a:prstGeom>
        </p:spPr>
        <p:txBody>
          <a:bodyPr/>
          <a:lstStyle>
            <a:defPPr>
              <a:defRPr lang="zh-TW"/>
            </a:defPPr>
            <a:lvl1pPr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1pPr>
            <a:lvl2pPr marL="4572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2pPr>
            <a:lvl3pPr marL="9144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3pPr>
            <a:lvl4pPr marL="13716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4pPr>
            <a:lvl5pPr marL="1828800" algn="l" rtl="0" fontAlgn="base">
              <a:spcBef>
                <a:spcPct val="0"/>
              </a:spcBef>
              <a:spcAft>
                <a:spcPct val="0"/>
              </a:spcAft>
              <a:buFont typeface="Arial" panose="020B0604020202020204" pitchFamily="34" charset="0"/>
              <a:defRPr kern="1200">
                <a:solidFill>
                  <a:schemeClr val="tx1"/>
                </a:solidFill>
                <a:latin typeface="Segoe UI" panose="020B0502040204020203" pitchFamily="34" charset="0"/>
                <a:ea typeface="微软雅黑" panose="020B0503020204020204" pitchFamily="34" charset="-122"/>
                <a:cs typeface="+mn-cs"/>
              </a:defRPr>
            </a:lvl5pPr>
            <a:lvl6pPr marL="22860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6pPr>
            <a:lvl7pPr marL="27432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7pPr>
            <a:lvl8pPr marL="32004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8pPr>
            <a:lvl9pPr marL="3657600" algn="l" defTabSz="914400" rtl="0" eaLnBrk="1" latinLnBrk="0" hangingPunct="1">
              <a:defRPr kern="1200">
                <a:solidFill>
                  <a:schemeClr val="tx1"/>
                </a:solidFill>
                <a:latin typeface="Segoe UI" panose="020B0502040204020203" pitchFamily="34" charset="0"/>
                <a:ea typeface="微软雅黑" panose="020B0503020204020204" pitchFamily="34" charset="-122"/>
                <a:cs typeface="+mn-cs"/>
              </a:defRPr>
            </a:lvl9pPr>
          </a:lstStyle>
          <a:p>
            <a:pPr>
              <a:defRPr/>
            </a:pPr>
            <a:r>
              <a:rPr lang="en-US" altLang="zh-TW" smtClean="0"/>
              <a:t>YOUR COMPANY SLOGAN GOES HERE</a:t>
            </a:r>
            <a:endParaRPr lang="zh-TW" altLang="en-US"/>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9" name="Picture 5" descr="E:\小小草店铺中的素材\两页的最后加的 的幻灯片\两页的最后加的_3.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E:\小小草店铺中的素材\两页的最后加的 的幻灯片\两页的最后加的_2.jpg"/>
          <p:cNvPicPr>
            <a:picLocks noChangeAspect="1" noChangeArrowheads="1"/>
          </p:cNvPicPr>
          <p:nvPr/>
        </p:nvPicPr>
        <p:blipFill>
          <a:blip r:embed="rId1">
            <a:extLst>
              <a:ext uri="{28A0092B-C50C-407E-A947-70E740481C1C}">
                <a14:useLocalDpi xmlns:a14="http://schemas.microsoft.com/office/drawing/2010/main" val="0"/>
              </a:ext>
            </a:extLst>
          </a:blip>
          <a:srcRect/>
          <a:stretch>
            <a:fillRect/>
          </a:stretch>
        </p:blipFill>
        <p:spPr bwMode="auto">
          <a:xfrm>
            <a:off x="-19701" y="-1"/>
            <a:ext cx="12211701" cy="6869081"/>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标题 482"/>
          <p:cNvSpPr>
            <a:spLocks noGrp="1" noChangeArrowheads="1"/>
          </p:cNvSpPr>
          <p:nvPr>
            <p:ph type="title"/>
          </p:nvPr>
        </p:nvSpPr>
        <p:spPr>
          <a:xfrm>
            <a:off x="839788" y="4433888"/>
            <a:ext cx="10515600" cy="1079500"/>
          </a:xfrm>
        </p:spPr>
        <p:txBody>
          <a:bodyPr/>
          <a:lstStyle/>
          <a:p>
            <a:pPr eaLnBrk="1" hangingPunct="1"/>
            <a:r>
              <a:rPr lang="en-US" altLang="zh-CN" smtClean="0"/>
              <a:t>ADD YOUR TITLE HERE</a:t>
            </a:r>
            <a:endParaRPr lang="zh-CN" altLang="en-US" smtClean="0"/>
          </a:p>
        </p:txBody>
      </p:sp>
      <p:sp>
        <p:nvSpPr>
          <p:cNvPr id="15362" name="文本占位符 483"/>
          <p:cNvSpPr>
            <a:spLocks noGrp="1" noChangeArrowheads="1"/>
          </p:cNvSpPr>
          <p:nvPr>
            <p:ph type="body" sz="quarter" idx="10"/>
          </p:nvPr>
        </p:nvSpPr>
        <p:spPr>
          <a:xfrm>
            <a:off x="4589463" y="1358900"/>
            <a:ext cx="3008312" cy="2133600"/>
          </a:xfrm>
        </p:spPr>
        <p:txBody>
          <a:bodyPr/>
          <a:lstStyle/>
          <a:p>
            <a:pPr eaLnBrk="1" hangingPunct="1">
              <a:spcBef>
                <a:spcPct val="0"/>
              </a:spcBef>
            </a:pPr>
            <a:r>
              <a:rPr lang="en-US" altLang="zh-CN" smtClean="0"/>
              <a:t>1</a:t>
            </a:r>
            <a:endParaRPr lang="zh-CN" altLang="en-US" smtClean="0"/>
          </a:p>
        </p:txBody>
      </p:sp>
      <p:sp>
        <p:nvSpPr>
          <p:cNvPr id="15363" name="矩形 1"/>
          <p:cNvSpPr>
            <a:spLocks noChangeArrowheads="1"/>
          </p:cNvSpPr>
          <p:nvPr/>
        </p:nvSpPr>
        <p:spPr bwMode="auto">
          <a:xfrm>
            <a:off x="3048000" y="5507038"/>
            <a:ext cx="6096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200">
                <a:solidFill>
                  <a:srgbClr val="4AD1EA"/>
                </a:solidFill>
              </a:rPr>
              <a:t>This text will not appear in a consistent order. Using default text is a simple way to create the appearance of content without having to create it.</a:t>
            </a:r>
            <a:endParaRPr lang="zh-CN" altLang="en-US" sz="1200">
              <a:solidFill>
                <a:srgbClr val="4AD1EA"/>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16386"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374" name="圆角矩形 373"/>
          <p:cNvSpPr>
            <a:spLocks noChangeAspect="1"/>
          </p:cNvSpPr>
          <p:nvPr/>
        </p:nvSpPr>
        <p:spPr>
          <a:xfrm>
            <a:off x="9366250" y="2235200"/>
            <a:ext cx="1325563" cy="1325563"/>
          </a:xfrm>
          <a:prstGeom prst="roundRect">
            <a:avLst>
              <a:gd name="adj" fmla="val 5676"/>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75" name="圆角矩形 374"/>
          <p:cNvSpPr>
            <a:spLocks noChangeAspect="1"/>
          </p:cNvSpPr>
          <p:nvPr/>
        </p:nvSpPr>
        <p:spPr>
          <a:xfrm>
            <a:off x="1500188" y="2235200"/>
            <a:ext cx="1325562" cy="1325563"/>
          </a:xfrm>
          <a:prstGeom prst="roundRect">
            <a:avLst>
              <a:gd name="adj" fmla="val 5676"/>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76" name="圆角矩形 375"/>
          <p:cNvSpPr>
            <a:spLocks noChangeAspect="1"/>
          </p:cNvSpPr>
          <p:nvPr/>
        </p:nvSpPr>
        <p:spPr>
          <a:xfrm>
            <a:off x="3467100" y="2235200"/>
            <a:ext cx="1325563" cy="1325563"/>
          </a:xfrm>
          <a:prstGeom prst="roundRect">
            <a:avLst>
              <a:gd name="adj" fmla="val 4797"/>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77" name="圆角矩形 376"/>
          <p:cNvSpPr>
            <a:spLocks noChangeAspect="1"/>
          </p:cNvSpPr>
          <p:nvPr/>
        </p:nvSpPr>
        <p:spPr>
          <a:xfrm>
            <a:off x="7399338" y="2235200"/>
            <a:ext cx="1325562" cy="1325563"/>
          </a:xfrm>
          <a:prstGeom prst="roundRect">
            <a:avLst>
              <a:gd name="adj" fmla="val 6116"/>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78" name="文本框 377"/>
          <p:cNvSpPr txBox="1"/>
          <p:nvPr/>
        </p:nvSpPr>
        <p:spPr>
          <a:xfrm>
            <a:off x="1774825" y="3205163"/>
            <a:ext cx="776288" cy="307975"/>
          </a:xfrm>
          <a:prstGeom prst="rect">
            <a:avLst/>
          </a:prstGeom>
          <a:noFill/>
        </p:spPr>
        <p:txBody>
          <a:bodyPr wrap="none">
            <a:spAutoFit/>
          </a:bodyPr>
          <a:lstStyle/>
          <a:p>
            <a:pPr algn="ctr" fontAlgn="auto">
              <a:spcBef>
                <a:spcPts val="0"/>
              </a:spcBef>
              <a:spcAft>
                <a:spcPts val="0"/>
              </a:spcAft>
              <a:buFontTx/>
              <a:buNone/>
              <a:defRPr/>
            </a:pPr>
            <a:r>
              <a:rPr lang="en-US" altLang="zh-CN" sz="1400" spc="120" dirty="0">
                <a:solidFill>
                  <a:schemeClr val="bg1"/>
                </a:solidFill>
                <a:latin typeface="+mn-lt"/>
                <a:ea typeface="+mn-ea"/>
              </a:rPr>
              <a:t>Weibo</a:t>
            </a:r>
            <a:endParaRPr lang="zh-CN" altLang="en-US" sz="1400" spc="120" dirty="0">
              <a:solidFill>
                <a:schemeClr val="bg1"/>
              </a:solidFill>
              <a:latin typeface="+mn-lt"/>
              <a:ea typeface="+mn-ea"/>
            </a:endParaRPr>
          </a:p>
        </p:txBody>
      </p:sp>
      <p:sp>
        <p:nvSpPr>
          <p:cNvPr id="379" name="文本框 378"/>
          <p:cNvSpPr txBox="1"/>
          <p:nvPr/>
        </p:nvSpPr>
        <p:spPr>
          <a:xfrm>
            <a:off x="3600450" y="3205163"/>
            <a:ext cx="1065213" cy="307975"/>
          </a:xfrm>
          <a:prstGeom prst="rect">
            <a:avLst/>
          </a:prstGeom>
          <a:noFill/>
        </p:spPr>
        <p:txBody>
          <a:bodyPr wrap="none">
            <a:spAutoFit/>
          </a:bodyPr>
          <a:lstStyle/>
          <a:p>
            <a:pPr algn="ctr" fontAlgn="auto">
              <a:spcBef>
                <a:spcPts val="0"/>
              </a:spcBef>
              <a:spcAft>
                <a:spcPts val="0"/>
              </a:spcAft>
              <a:buFontTx/>
              <a:buNone/>
              <a:defRPr/>
            </a:pPr>
            <a:r>
              <a:rPr lang="en-US" altLang="zh-CN" sz="1400" spc="120" dirty="0">
                <a:solidFill>
                  <a:schemeClr val="bg1"/>
                </a:solidFill>
                <a:latin typeface="+mn-lt"/>
                <a:ea typeface="+mn-ea"/>
              </a:rPr>
              <a:t>Facebook</a:t>
            </a:r>
            <a:endParaRPr lang="zh-CN" altLang="en-US" sz="1400" spc="120" dirty="0">
              <a:solidFill>
                <a:schemeClr val="bg1"/>
              </a:solidFill>
              <a:latin typeface="+mn-lt"/>
              <a:ea typeface="+mn-ea"/>
            </a:endParaRPr>
          </a:p>
        </p:txBody>
      </p:sp>
      <p:sp>
        <p:nvSpPr>
          <p:cNvPr id="380" name="文本框 379"/>
          <p:cNvSpPr txBox="1"/>
          <p:nvPr/>
        </p:nvSpPr>
        <p:spPr>
          <a:xfrm>
            <a:off x="7639050" y="3205163"/>
            <a:ext cx="847725" cy="307975"/>
          </a:xfrm>
          <a:prstGeom prst="rect">
            <a:avLst/>
          </a:prstGeom>
          <a:noFill/>
        </p:spPr>
        <p:txBody>
          <a:bodyPr wrap="none">
            <a:spAutoFit/>
          </a:bodyPr>
          <a:lstStyle/>
          <a:p>
            <a:pPr algn="ctr" fontAlgn="auto">
              <a:spcBef>
                <a:spcPts val="0"/>
              </a:spcBef>
              <a:spcAft>
                <a:spcPts val="0"/>
              </a:spcAft>
              <a:buFontTx/>
              <a:buNone/>
              <a:defRPr/>
            </a:pPr>
            <a:r>
              <a:rPr lang="en-US" altLang="zh-CN" sz="1400" spc="120" dirty="0">
                <a:solidFill>
                  <a:schemeClr val="bg1"/>
                </a:solidFill>
                <a:latin typeface="+mn-lt"/>
                <a:ea typeface="+mn-ea"/>
              </a:rPr>
              <a:t>Twitter</a:t>
            </a:r>
            <a:endParaRPr lang="zh-CN" altLang="en-US" sz="1400" spc="120" dirty="0">
              <a:solidFill>
                <a:schemeClr val="bg1"/>
              </a:solidFill>
              <a:latin typeface="+mn-lt"/>
              <a:ea typeface="+mn-ea"/>
            </a:endParaRPr>
          </a:p>
        </p:txBody>
      </p:sp>
      <p:sp>
        <p:nvSpPr>
          <p:cNvPr id="381" name="文本框 380"/>
          <p:cNvSpPr txBox="1"/>
          <p:nvPr/>
        </p:nvSpPr>
        <p:spPr>
          <a:xfrm>
            <a:off x="9577388" y="3205163"/>
            <a:ext cx="903287" cy="307975"/>
          </a:xfrm>
          <a:prstGeom prst="rect">
            <a:avLst/>
          </a:prstGeom>
          <a:noFill/>
        </p:spPr>
        <p:txBody>
          <a:bodyPr wrap="none">
            <a:spAutoFit/>
          </a:bodyPr>
          <a:lstStyle/>
          <a:p>
            <a:pPr algn="ctr" fontAlgn="auto">
              <a:spcBef>
                <a:spcPts val="0"/>
              </a:spcBef>
              <a:spcAft>
                <a:spcPts val="0"/>
              </a:spcAft>
              <a:buFontTx/>
              <a:buNone/>
              <a:defRPr/>
            </a:pPr>
            <a:r>
              <a:rPr lang="en-US" altLang="zh-CN" sz="1400" spc="120" dirty="0" err="1">
                <a:solidFill>
                  <a:schemeClr val="bg1"/>
                </a:solidFill>
                <a:latin typeface="+mn-lt"/>
                <a:ea typeface="+mn-ea"/>
              </a:rPr>
              <a:t>Tencent</a:t>
            </a:r>
            <a:endParaRPr lang="zh-CN" altLang="en-US" sz="1400" spc="120" dirty="0">
              <a:solidFill>
                <a:schemeClr val="bg1"/>
              </a:solidFill>
              <a:latin typeface="+mn-lt"/>
              <a:ea typeface="+mn-ea"/>
            </a:endParaRPr>
          </a:p>
        </p:txBody>
      </p:sp>
      <p:sp>
        <p:nvSpPr>
          <p:cNvPr id="382" name="圆角矩形 381"/>
          <p:cNvSpPr>
            <a:spLocks noChangeAspect="1"/>
          </p:cNvSpPr>
          <p:nvPr/>
        </p:nvSpPr>
        <p:spPr>
          <a:xfrm>
            <a:off x="5434013" y="2235200"/>
            <a:ext cx="1323975" cy="1325563"/>
          </a:xfrm>
          <a:prstGeom prst="roundRect">
            <a:avLst>
              <a:gd name="adj" fmla="val 6116"/>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83" name="文本框 382"/>
          <p:cNvSpPr txBox="1"/>
          <p:nvPr/>
        </p:nvSpPr>
        <p:spPr>
          <a:xfrm>
            <a:off x="5616575" y="3205163"/>
            <a:ext cx="958850" cy="307975"/>
          </a:xfrm>
          <a:prstGeom prst="rect">
            <a:avLst/>
          </a:prstGeom>
          <a:noFill/>
        </p:spPr>
        <p:txBody>
          <a:bodyPr wrap="none">
            <a:spAutoFit/>
          </a:bodyPr>
          <a:lstStyle/>
          <a:p>
            <a:pPr algn="ctr" fontAlgn="auto">
              <a:spcBef>
                <a:spcPts val="0"/>
              </a:spcBef>
              <a:spcAft>
                <a:spcPts val="0"/>
              </a:spcAft>
              <a:buFontTx/>
              <a:buNone/>
              <a:defRPr/>
            </a:pPr>
            <a:r>
              <a:rPr lang="en-US" altLang="zh-CN" sz="1400" spc="120" dirty="0">
                <a:solidFill>
                  <a:schemeClr val="bg1"/>
                </a:solidFill>
                <a:latin typeface="+mn-lt"/>
                <a:ea typeface="+mn-ea"/>
              </a:rPr>
              <a:t>WeiChat</a:t>
            </a:r>
            <a:endParaRPr lang="zh-CN" altLang="en-US" sz="1400" spc="120" dirty="0">
              <a:solidFill>
                <a:schemeClr val="bg1"/>
              </a:solidFill>
              <a:latin typeface="+mn-lt"/>
              <a:ea typeface="+mn-ea"/>
            </a:endParaRPr>
          </a:p>
        </p:txBody>
      </p:sp>
      <p:sp>
        <p:nvSpPr>
          <p:cNvPr id="384" name="文本框 383"/>
          <p:cNvSpPr txBox="1"/>
          <p:nvPr/>
        </p:nvSpPr>
        <p:spPr>
          <a:xfrm>
            <a:off x="1500188" y="4149725"/>
            <a:ext cx="3586162" cy="369888"/>
          </a:xfrm>
          <a:prstGeom prst="rect">
            <a:avLst/>
          </a:prstGeom>
          <a:noFill/>
        </p:spPr>
        <p:txBody>
          <a:bodyPr wrap="none">
            <a:spAutoFit/>
          </a:bodyPr>
          <a:lstStyle/>
          <a:p>
            <a:pPr fontAlgn="auto">
              <a:spcBef>
                <a:spcPts val="0"/>
              </a:spcBef>
              <a:spcAft>
                <a:spcPts val="0"/>
              </a:spcAft>
              <a:buFontTx/>
              <a:buNone/>
              <a:defRPr/>
            </a:pPr>
            <a:r>
              <a:rPr lang="en-US" altLang="zh-CN" spc="120" dirty="0">
                <a:solidFill>
                  <a:srgbClr val="4AD1EA"/>
                </a:solidFill>
                <a:latin typeface="+mj-lt"/>
                <a:ea typeface="+mn-ea"/>
              </a:rPr>
              <a:t>Add Your Own Title Text Here</a:t>
            </a:r>
            <a:endParaRPr lang="zh-CN" altLang="en-US" spc="120" dirty="0">
              <a:solidFill>
                <a:srgbClr val="4AD1EA"/>
              </a:solidFill>
              <a:latin typeface="+mj-lt"/>
              <a:ea typeface="+mn-ea"/>
            </a:endParaRPr>
          </a:p>
        </p:txBody>
      </p:sp>
      <p:sp>
        <p:nvSpPr>
          <p:cNvPr id="16398" name="矩形 33"/>
          <p:cNvSpPr>
            <a:spLocks noChangeArrowheads="1"/>
          </p:cNvSpPr>
          <p:nvPr/>
        </p:nvSpPr>
        <p:spPr bwMode="auto">
          <a:xfrm>
            <a:off x="1500188" y="4519613"/>
            <a:ext cx="9191625" cy="892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nSpc>
                <a:spcPct val="125000"/>
              </a:lnSpc>
            </a:pPr>
            <a:r>
              <a:rPr lang="zh-CN" altLang="en-US" sz="1400">
                <a:latin typeface="微软雅黑" panose="020B0503020204020204" pitchFamily="34" charset="-122"/>
              </a:rPr>
              <a:t>I hope you enjoyed the fake text. The standard default text is designed to ramble about nothing. A designer can use default text to simulate what text would look like. The standard default text is designed to ramble about nothing. Your design looks awesome by the way. </a:t>
            </a:r>
            <a:endParaRPr lang="zh-CN" altLang="en-US" sz="1400">
              <a:latin typeface="微软雅黑" panose="020B0503020204020204" pitchFamily="34" charset="-122"/>
            </a:endParaRPr>
          </a:p>
        </p:txBody>
      </p:sp>
      <p:sp>
        <p:nvSpPr>
          <p:cNvPr id="386" name="KSO_Shape"/>
          <p:cNvSpPr>
            <a:spLocks noChangeAspect="1"/>
          </p:cNvSpPr>
          <p:nvPr/>
        </p:nvSpPr>
        <p:spPr>
          <a:xfrm>
            <a:off x="1847850" y="2457450"/>
            <a:ext cx="630238" cy="512763"/>
          </a:xfrm>
          <a:custGeom>
            <a:avLst/>
            <a:gdLst/>
            <a:ahLst/>
            <a:cxnLst/>
            <a:rect l="l" t="t" r="r" b="b"/>
            <a:pathLst>
              <a:path w="684048" h="556307">
                <a:moveTo>
                  <a:pt x="222901" y="383453"/>
                </a:moveTo>
                <a:cubicBezTo>
                  <a:pt x="218315" y="383977"/>
                  <a:pt x="213613" y="385281"/>
                  <a:pt x="209039" y="387420"/>
                </a:cubicBezTo>
                <a:cubicBezTo>
                  <a:pt x="190739" y="395979"/>
                  <a:pt x="181407" y="414680"/>
                  <a:pt x="188193" y="429191"/>
                </a:cubicBezTo>
                <a:cubicBezTo>
                  <a:pt x="194980" y="443702"/>
                  <a:pt x="215317" y="448527"/>
                  <a:pt x="233616" y="439969"/>
                </a:cubicBezTo>
                <a:cubicBezTo>
                  <a:pt x="251915" y="431410"/>
                  <a:pt x="261248" y="412709"/>
                  <a:pt x="254461" y="398198"/>
                </a:cubicBezTo>
                <a:cubicBezTo>
                  <a:pt x="249371" y="387315"/>
                  <a:pt x="236659" y="381879"/>
                  <a:pt x="222901" y="383453"/>
                </a:cubicBezTo>
                <a:close/>
                <a:moveTo>
                  <a:pt x="284035" y="369073"/>
                </a:moveTo>
                <a:cubicBezTo>
                  <a:pt x="281538" y="368297"/>
                  <a:pt x="278657" y="368441"/>
                  <a:pt x="275985" y="369691"/>
                </a:cubicBezTo>
                <a:cubicBezTo>
                  <a:pt x="270641" y="372190"/>
                  <a:pt x="268154" y="378164"/>
                  <a:pt x="270432" y="383034"/>
                </a:cubicBezTo>
                <a:cubicBezTo>
                  <a:pt x="272710" y="387904"/>
                  <a:pt x="278888" y="389825"/>
                  <a:pt x="284233" y="387325"/>
                </a:cubicBezTo>
                <a:cubicBezTo>
                  <a:pt x="289577" y="384826"/>
                  <a:pt x="292063" y="378852"/>
                  <a:pt x="289785" y="373982"/>
                </a:cubicBezTo>
                <a:cubicBezTo>
                  <a:pt x="288647" y="371547"/>
                  <a:pt x="286533" y="369850"/>
                  <a:pt x="284035" y="369073"/>
                </a:cubicBezTo>
                <a:close/>
                <a:moveTo>
                  <a:pt x="266604" y="297070"/>
                </a:moveTo>
                <a:cubicBezTo>
                  <a:pt x="319078" y="300338"/>
                  <a:pt x="362309" y="335548"/>
                  <a:pt x="367763" y="383070"/>
                </a:cubicBezTo>
                <a:cubicBezTo>
                  <a:pt x="373996" y="437381"/>
                  <a:pt x="328527" y="487207"/>
                  <a:pt x="266205" y="494360"/>
                </a:cubicBezTo>
                <a:cubicBezTo>
                  <a:pt x="203883" y="501513"/>
                  <a:pt x="148308" y="463284"/>
                  <a:pt x="142074" y="408972"/>
                </a:cubicBezTo>
                <a:cubicBezTo>
                  <a:pt x="135841" y="354661"/>
                  <a:pt x="181310" y="304835"/>
                  <a:pt x="243632" y="297682"/>
                </a:cubicBezTo>
                <a:cubicBezTo>
                  <a:pt x="251423" y="296788"/>
                  <a:pt x="259108" y="296603"/>
                  <a:pt x="266604" y="297070"/>
                </a:cubicBezTo>
                <a:close/>
                <a:moveTo>
                  <a:pt x="297042" y="252387"/>
                </a:moveTo>
                <a:cubicBezTo>
                  <a:pt x="283618" y="252176"/>
                  <a:pt x="269820" y="252839"/>
                  <a:pt x="255793" y="254449"/>
                </a:cubicBezTo>
                <a:cubicBezTo>
                  <a:pt x="143583" y="267328"/>
                  <a:pt x="59288" y="335880"/>
                  <a:pt x="67516" y="407566"/>
                </a:cubicBezTo>
                <a:cubicBezTo>
                  <a:pt x="75743" y="479252"/>
                  <a:pt x="173377" y="526925"/>
                  <a:pt x="285587" y="514046"/>
                </a:cubicBezTo>
                <a:cubicBezTo>
                  <a:pt x="397797" y="501168"/>
                  <a:pt x="482091" y="432615"/>
                  <a:pt x="473864" y="360929"/>
                </a:cubicBezTo>
                <a:cubicBezTo>
                  <a:pt x="466665" y="298204"/>
                  <a:pt x="391015" y="253864"/>
                  <a:pt x="297042" y="252387"/>
                </a:cubicBezTo>
                <a:close/>
                <a:moveTo>
                  <a:pt x="509416" y="97868"/>
                </a:moveTo>
                <a:cubicBezTo>
                  <a:pt x="544841" y="99182"/>
                  <a:pt x="588107" y="127580"/>
                  <a:pt x="590257" y="183051"/>
                </a:cubicBezTo>
                <a:cubicBezTo>
                  <a:pt x="592352" y="199448"/>
                  <a:pt x="588214" y="215684"/>
                  <a:pt x="579852" y="229407"/>
                </a:cubicBezTo>
                <a:lnTo>
                  <a:pt x="580228" y="229581"/>
                </a:lnTo>
                <a:cubicBezTo>
                  <a:pt x="580244" y="229743"/>
                  <a:pt x="580186" y="229872"/>
                  <a:pt x="580126" y="230000"/>
                </a:cubicBezTo>
                <a:lnTo>
                  <a:pt x="578707" y="232024"/>
                </a:lnTo>
                <a:cubicBezTo>
                  <a:pt x="578590" y="232839"/>
                  <a:pt x="578192" y="233485"/>
                  <a:pt x="577787" y="234126"/>
                </a:cubicBezTo>
                <a:lnTo>
                  <a:pt x="577385" y="233908"/>
                </a:lnTo>
                <a:cubicBezTo>
                  <a:pt x="572286" y="241165"/>
                  <a:pt x="563167" y="244302"/>
                  <a:pt x="554750" y="241632"/>
                </a:cubicBezTo>
                <a:lnTo>
                  <a:pt x="548315" y="238643"/>
                </a:lnTo>
                <a:cubicBezTo>
                  <a:pt x="539522" y="233101"/>
                  <a:pt x="536249" y="221620"/>
                  <a:pt x="540834" y="211750"/>
                </a:cubicBezTo>
                <a:lnTo>
                  <a:pt x="541088" y="211402"/>
                </a:lnTo>
                <a:lnTo>
                  <a:pt x="541243" y="211474"/>
                </a:lnTo>
                <a:cubicBezTo>
                  <a:pt x="549302" y="193084"/>
                  <a:pt x="546794" y="175359"/>
                  <a:pt x="541863" y="165391"/>
                </a:cubicBezTo>
                <a:cubicBezTo>
                  <a:pt x="534763" y="151042"/>
                  <a:pt x="514479" y="135118"/>
                  <a:pt x="480142" y="145181"/>
                </a:cubicBezTo>
                <a:lnTo>
                  <a:pt x="480025" y="144483"/>
                </a:lnTo>
                <a:cubicBezTo>
                  <a:pt x="471706" y="144624"/>
                  <a:pt x="464282" y="140887"/>
                  <a:pt x="461009" y="134412"/>
                </a:cubicBezTo>
                <a:lnTo>
                  <a:pt x="458966" y="128175"/>
                </a:lnTo>
                <a:cubicBezTo>
                  <a:pt x="457496" y="119354"/>
                  <a:pt x="463572" y="110158"/>
                  <a:pt x="473636" y="106144"/>
                </a:cubicBezTo>
                <a:lnTo>
                  <a:pt x="473571" y="105761"/>
                </a:lnTo>
                <a:cubicBezTo>
                  <a:pt x="485121" y="99922"/>
                  <a:pt x="497817" y="97438"/>
                  <a:pt x="509416" y="97868"/>
                </a:cubicBezTo>
                <a:close/>
                <a:moveTo>
                  <a:pt x="286518" y="82088"/>
                </a:moveTo>
                <a:cubicBezTo>
                  <a:pt x="376738" y="91976"/>
                  <a:pt x="317665" y="163994"/>
                  <a:pt x="337363" y="184000"/>
                </a:cubicBezTo>
                <a:cubicBezTo>
                  <a:pt x="387081" y="179119"/>
                  <a:pt x="437510" y="146098"/>
                  <a:pt x="486517" y="169358"/>
                </a:cubicBezTo>
                <a:cubicBezTo>
                  <a:pt x="533076" y="203014"/>
                  <a:pt x="494312" y="233925"/>
                  <a:pt x="501054" y="264835"/>
                </a:cubicBezTo>
                <a:cubicBezTo>
                  <a:pt x="649340" y="323962"/>
                  <a:pt x="585744" y="409170"/>
                  <a:pt x="562675" y="436725"/>
                </a:cubicBezTo>
                <a:cubicBezTo>
                  <a:pt x="354965" y="648778"/>
                  <a:pt x="45454" y="533772"/>
                  <a:pt x="10807" y="435328"/>
                </a:cubicBezTo>
                <a:cubicBezTo>
                  <a:pt x="-41075" y="330306"/>
                  <a:pt x="100878" y="89491"/>
                  <a:pt x="286518" y="82088"/>
                </a:cubicBezTo>
                <a:close/>
                <a:moveTo>
                  <a:pt x="489068" y="0"/>
                </a:moveTo>
                <a:cubicBezTo>
                  <a:pt x="596753" y="0"/>
                  <a:pt x="684048" y="87296"/>
                  <a:pt x="684048" y="194980"/>
                </a:cubicBezTo>
                <a:cubicBezTo>
                  <a:pt x="684048" y="216847"/>
                  <a:pt x="680448" y="237874"/>
                  <a:pt x="672966" y="257215"/>
                </a:cubicBezTo>
                <a:lnTo>
                  <a:pt x="672379" y="257003"/>
                </a:lnTo>
                <a:cubicBezTo>
                  <a:pt x="668967" y="265617"/>
                  <a:pt x="657523" y="269364"/>
                  <a:pt x="645725" y="265916"/>
                </a:cubicBezTo>
                <a:lnTo>
                  <a:pt x="637884" y="262819"/>
                </a:lnTo>
                <a:cubicBezTo>
                  <a:pt x="627530" y="257587"/>
                  <a:pt x="621785" y="247890"/>
                  <a:pt x="624308" y="239644"/>
                </a:cubicBezTo>
                <a:lnTo>
                  <a:pt x="623975" y="239524"/>
                </a:lnTo>
                <a:cubicBezTo>
                  <a:pt x="629260" y="225659"/>
                  <a:pt x="631774" y="210613"/>
                  <a:pt x="631774" y="194980"/>
                </a:cubicBezTo>
                <a:cubicBezTo>
                  <a:pt x="631774" y="116165"/>
                  <a:pt x="567883" y="52274"/>
                  <a:pt x="489068" y="52274"/>
                </a:cubicBezTo>
                <a:lnTo>
                  <a:pt x="469942" y="54202"/>
                </a:lnTo>
                <a:lnTo>
                  <a:pt x="469951" y="54239"/>
                </a:lnTo>
                <a:cubicBezTo>
                  <a:pt x="469861" y="54366"/>
                  <a:pt x="469744" y="54397"/>
                  <a:pt x="469627" y="54427"/>
                </a:cubicBezTo>
                <a:cubicBezTo>
                  <a:pt x="460634" y="56697"/>
                  <a:pt x="450861" y="49439"/>
                  <a:pt x="446718" y="37636"/>
                </a:cubicBezTo>
                <a:lnTo>
                  <a:pt x="444619" y="29323"/>
                </a:lnTo>
                <a:cubicBezTo>
                  <a:pt x="442667" y="16995"/>
                  <a:pt x="447797" y="5987"/>
                  <a:pt x="456757" y="3699"/>
                </a:cubicBezTo>
                <a:lnTo>
                  <a:pt x="456661" y="3267"/>
                </a:lnTo>
                <a:cubicBezTo>
                  <a:pt x="467135" y="923"/>
                  <a:pt x="477994" y="0"/>
                  <a:pt x="4890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87" name="KSO_Shape"/>
          <p:cNvSpPr>
            <a:spLocks noChangeAspect="1"/>
          </p:cNvSpPr>
          <p:nvPr/>
        </p:nvSpPr>
        <p:spPr>
          <a:xfrm>
            <a:off x="5781675" y="2463800"/>
            <a:ext cx="628650" cy="585788"/>
          </a:xfrm>
          <a:custGeom>
            <a:avLst/>
            <a:gdLst/>
            <a:ahLst/>
            <a:cxnLst/>
            <a:rect l="l" t="t" r="r" b="b"/>
            <a:pathLst>
              <a:path w="969654" h="903534">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388" name="KSO_Shape"/>
          <p:cNvSpPr>
            <a:spLocks noChangeAspect="1"/>
          </p:cNvSpPr>
          <p:nvPr/>
        </p:nvSpPr>
        <p:spPr>
          <a:xfrm>
            <a:off x="9713913" y="2540000"/>
            <a:ext cx="630237" cy="573088"/>
          </a:xfrm>
          <a:custGeom>
            <a:avLst/>
            <a:gdLst/>
            <a:ahLst/>
            <a:cxnLst/>
            <a:rect l="l" t="t" r="r" b="b"/>
            <a:pathLst>
              <a:path w="2284089" h="2079602">
                <a:moveTo>
                  <a:pt x="86815" y="1071782"/>
                </a:moveTo>
                <a:lnTo>
                  <a:pt x="88113" y="1072322"/>
                </a:lnTo>
                <a:lnTo>
                  <a:pt x="87547" y="1073116"/>
                </a:lnTo>
                <a:close/>
                <a:moveTo>
                  <a:pt x="1788507" y="635242"/>
                </a:moveTo>
                <a:lnTo>
                  <a:pt x="1788786" y="635715"/>
                </a:lnTo>
                <a:lnTo>
                  <a:pt x="1787932" y="635786"/>
                </a:lnTo>
                <a:close/>
                <a:moveTo>
                  <a:pt x="569538" y="592800"/>
                </a:moveTo>
                <a:cubicBezTo>
                  <a:pt x="668960" y="592800"/>
                  <a:pt x="749558" y="673398"/>
                  <a:pt x="749558" y="772820"/>
                </a:cubicBezTo>
                <a:cubicBezTo>
                  <a:pt x="749558" y="872242"/>
                  <a:pt x="668960" y="952840"/>
                  <a:pt x="569538" y="952840"/>
                </a:cubicBezTo>
                <a:cubicBezTo>
                  <a:pt x="527872" y="952840"/>
                  <a:pt x="489512" y="938685"/>
                  <a:pt x="460796" y="912621"/>
                </a:cubicBezTo>
                <a:cubicBezTo>
                  <a:pt x="160953" y="1199491"/>
                  <a:pt x="32382" y="1622905"/>
                  <a:pt x="123061" y="2029688"/>
                </a:cubicBezTo>
                <a:lnTo>
                  <a:pt x="122792" y="2030674"/>
                </a:lnTo>
                <a:lnTo>
                  <a:pt x="122422" y="2030846"/>
                </a:lnTo>
                <a:cubicBezTo>
                  <a:pt x="128206" y="2047921"/>
                  <a:pt x="121912" y="2063921"/>
                  <a:pt x="108319" y="2072242"/>
                </a:cubicBezTo>
                <a:lnTo>
                  <a:pt x="93617" y="2078368"/>
                </a:lnTo>
                <a:cubicBezTo>
                  <a:pt x="78806" y="2082076"/>
                  <a:pt x="61999" y="2077403"/>
                  <a:pt x="49824" y="2064742"/>
                </a:cubicBezTo>
                <a:lnTo>
                  <a:pt x="48258" y="2065474"/>
                </a:lnTo>
                <a:cubicBezTo>
                  <a:pt x="46175" y="2062722"/>
                  <a:pt x="43765" y="2060412"/>
                  <a:pt x="41206" y="2058388"/>
                </a:cubicBezTo>
                <a:lnTo>
                  <a:pt x="34720" y="2047096"/>
                </a:lnTo>
                <a:lnTo>
                  <a:pt x="29758" y="2036793"/>
                </a:lnTo>
                <a:lnTo>
                  <a:pt x="31015" y="2036666"/>
                </a:lnTo>
                <a:cubicBezTo>
                  <a:pt x="-62810" y="1599721"/>
                  <a:pt x="78484" y="1146303"/>
                  <a:pt x="402804" y="840118"/>
                </a:cubicBezTo>
                <a:cubicBezTo>
                  <a:pt x="394149" y="819400"/>
                  <a:pt x="389518" y="796651"/>
                  <a:pt x="389518" y="772820"/>
                </a:cubicBezTo>
                <a:cubicBezTo>
                  <a:pt x="389518" y="673398"/>
                  <a:pt x="470116" y="592800"/>
                  <a:pt x="569538" y="592800"/>
                </a:cubicBezTo>
                <a:close/>
                <a:moveTo>
                  <a:pt x="568738" y="204473"/>
                </a:moveTo>
                <a:cubicBezTo>
                  <a:pt x="882635" y="204683"/>
                  <a:pt x="1136929" y="459316"/>
                  <a:pt x="1136718" y="773212"/>
                </a:cubicBezTo>
                <a:cubicBezTo>
                  <a:pt x="1136509" y="1087108"/>
                  <a:pt x="881877" y="1341401"/>
                  <a:pt x="567981" y="1341192"/>
                </a:cubicBezTo>
                <a:cubicBezTo>
                  <a:pt x="515830" y="1341157"/>
                  <a:pt x="465323" y="1334100"/>
                  <a:pt x="418388" y="1317655"/>
                </a:cubicBezTo>
                <a:lnTo>
                  <a:pt x="417956" y="1319386"/>
                </a:lnTo>
                <a:cubicBezTo>
                  <a:pt x="417638" y="1319460"/>
                  <a:pt x="417352" y="1319392"/>
                  <a:pt x="417065" y="1319320"/>
                </a:cubicBezTo>
                <a:lnTo>
                  <a:pt x="411259" y="1315754"/>
                </a:lnTo>
                <a:lnTo>
                  <a:pt x="403881" y="1313786"/>
                </a:lnTo>
                <a:lnTo>
                  <a:pt x="397389" y="1307474"/>
                </a:lnTo>
                <a:lnTo>
                  <a:pt x="397466" y="1307280"/>
                </a:lnTo>
                <a:cubicBezTo>
                  <a:pt x="386426" y="1300408"/>
                  <a:pt x="380901" y="1288764"/>
                  <a:pt x="382056" y="1276919"/>
                </a:cubicBezTo>
                <a:lnTo>
                  <a:pt x="385152" y="1264503"/>
                </a:lnTo>
                <a:cubicBezTo>
                  <a:pt x="392324" y="1247126"/>
                  <a:pt x="413982" y="1238019"/>
                  <a:pt x="435969" y="1243501"/>
                </a:cubicBezTo>
                <a:lnTo>
                  <a:pt x="436787" y="1243861"/>
                </a:lnTo>
                <a:lnTo>
                  <a:pt x="436371" y="1245530"/>
                </a:lnTo>
                <a:cubicBezTo>
                  <a:pt x="438704" y="1243635"/>
                  <a:pt x="440910" y="1244132"/>
                  <a:pt x="443287" y="1244881"/>
                </a:cubicBezTo>
                <a:cubicBezTo>
                  <a:pt x="482765" y="1257317"/>
                  <a:pt x="524743" y="1262958"/>
                  <a:pt x="568032" y="1262985"/>
                </a:cubicBezTo>
                <a:cubicBezTo>
                  <a:pt x="838737" y="1263167"/>
                  <a:pt x="1058333" y="1043864"/>
                  <a:pt x="1058513" y="773160"/>
                </a:cubicBezTo>
                <a:cubicBezTo>
                  <a:pt x="1058694" y="502455"/>
                  <a:pt x="839390" y="282860"/>
                  <a:pt x="568686" y="282679"/>
                </a:cubicBezTo>
                <a:cubicBezTo>
                  <a:pt x="297982" y="282499"/>
                  <a:pt x="78387" y="501802"/>
                  <a:pt x="78206" y="772506"/>
                </a:cubicBezTo>
                <a:cubicBezTo>
                  <a:pt x="78151" y="855495"/>
                  <a:pt x="98723" y="933681"/>
                  <a:pt x="137242" y="1001052"/>
                </a:cubicBezTo>
                <a:lnTo>
                  <a:pt x="136711" y="1001518"/>
                </a:lnTo>
                <a:cubicBezTo>
                  <a:pt x="151076" y="1018274"/>
                  <a:pt x="152475" y="1041066"/>
                  <a:pt x="140479" y="1055055"/>
                </a:cubicBezTo>
                <a:lnTo>
                  <a:pt x="130816" y="1063444"/>
                </a:lnTo>
                <a:cubicBezTo>
                  <a:pt x="115403" y="1073277"/>
                  <a:pt x="93261" y="1068839"/>
                  <a:pt x="78796" y="1052472"/>
                </a:cubicBezTo>
                <a:lnTo>
                  <a:pt x="77048" y="1054008"/>
                </a:lnTo>
                <a:cubicBezTo>
                  <a:pt x="27228" y="971942"/>
                  <a:pt x="-68" y="875382"/>
                  <a:pt x="0" y="772454"/>
                </a:cubicBezTo>
                <a:cubicBezTo>
                  <a:pt x="209" y="458557"/>
                  <a:pt x="254842" y="204264"/>
                  <a:pt x="568738" y="204473"/>
                </a:cubicBezTo>
                <a:close/>
                <a:moveTo>
                  <a:pt x="1744110" y="193576"/>
                </a:moveTo>
                <a:cubicBezTo>
                  <a:pt x="1813698" y="193576"/>
                  <a:pt x="1870110" y="249988"/>
                  <a:pt x="1870110" y="319576"/>
                </a:cubicBezTo>
                <a:cubicBezTo>
                  <a:pt x="1870110" y="364088"/>
                  <a:pt x="1847030" y="403208"/>
                  <a:pt x="1810937" y="423685"/>
                </a:cubicBezTo>
                <a:cubicBezTo>
                  <a:pt x="1876006" y="638245"/>
                  <a:pt x="2050455" y="802592"/>
                  <a:pt x="2267371" y="853783"/>
                </a:cubicBezTo>
                <a:lnTo>
                  <a:pt x="2267774" y="854132"/>
                </a:lnTo>
                <a:lnTo>
                  <a:pt x="2267775" y="854344"/>
                </a:lnTo>
                <a:cubicBezTo>
                  <a:pt x="2277024" y="855501"/>
                  <a:pt x="2283147" y="862058"/>
                  <a:pt x="2284089" y="870289"/>
                </a:cubicBezTo>
                <a:lnTo>
                  <a:pt x="2283762" y="878542"/>
                </a:lnTo>
                <a:cubicBezTo>
                  <a:pt x="2282280" y="886298"/>
                  <a:pt x="2276441" y="893093"/>
                  <a:pt x="2267869" y="895919"/>
                </a:cubicBezTo>
                <a:lnTo>
                  <a:pt x="2267872" y="896816"/>
                </a:lnTo>
                <a:cubicBezTo>
                  <a:pt x="2266131" y="897167"/>
                  <a:pt x="2264526" y="897771"/>
                  <a:pt x="2263022" y="898508"/>
                </a:cubicBezTo>
                <a:lnTo>
                  <a:pt x="2256327" y="898986"/>
                </a:lnTo>
                <a:lnTo>
                  <a:pt x="2250426" y="898975"/>
                </a:lnTo>
                <a:lnTo>
                  <a:pt x="2250640" y="898359"/>
                </a:lnTo>
                <a:cubicBezTo>
                  <a:pt x="2021208" y="842323"/>
                  <a:pt x="1836902" y="668133"/>
                  <a:pt x="1766709" y="441014"/>
                </a:cubicBezTo>
                <a:cubicBezTo>
                  <a:pt x="1759690" y="444854"/>
                  <a:pt x="1751984" y="445576"/>
                  <a:pt x="1744110" y="445576"/>
                </a:cubicBezTo>
                <a:cubicBezTo>
                  <a:pt x="1674522" y="445576"/>
                  <a:pt x="1618110" y="389164"/>
                  <a:pt x="1618110" y="319576"/>
                </a:cubicBezTo>
                <a:cubicBezTo>
                  <a:pt x="1618110" y="249988"/>
                  <a:pt x="1674522" y="193576"/>
                  <a:pt x="1744110" y="193576"/>
                </a:cubicBezTo>
                <a:close/>
                <a:moveTo>
                  <a:pt x="1750820" y="59"/>
                </a:moveTo>
                <a:cubicBezTo>
                  <a:pt x="1792352" y="864"/>
                  <a:pt x="1834412" y="9826"/>
                  <a:pt x="1874735" y="27812"/>
                </a:cubicBezTo>
                <a:cubicBezTo>
                  <a:pt x="2036029" y="99753"/>
                  <a:pt x="2108463" y="288828"/>
                  <a:pt x="2036521" y="450121"/>
                </a:cubicBezTo>
                <a:cubicBezTo>
                  <a:pt x="2024569" y="476919"/>
                  <a:pt x="2009383" y="501264"/>
                  <a:pt x="1990190" y="521625"/>
                </a:cubicBezTo>
                <a:lnTo>
                  <a:pt x="1990981" y="522243"/>
                </a:lnTo>
                <a:cubicBezTo>
                  <a:pt x="1990946" y="522424"/>
                  <a:pt x="1990845" y="522555"/>
                  <a:pt x="1990743" y="522686"/>
                </a:cubicBezTo>
                <a:lnTo>
                  <a:pt x="1987581" y="524854"/>
                </a:lnTo>
                <a:lnTo>
                  <a:pt x="1984881" y="528197"/>
                </a:lnTo>
                <a:lnTo>
                  <a:pt x="1980151" y="530089"/>
                </a:lnTo>
                <a:lnTo>
                  <a:pt x="1980069" y="530005"/>
                </a:lnTo>
                <a:cubicBezTo>
                  <a:pt x="1974010" y="534107"/>
                  <a:pt x="1966761" y="534282"/>
                  <a:pt x="1960937" y="530978"/>
                </a:cubicBezTo>
                <a:lnTo>
                  <a:pt x="1955264" y="526545"/>
                </a:lnTo>
                <a:cubicBezTo>
                  <a:pt x="1947973" y="518882"/>
                  <a:pt x="1948249" y="505665"/>
                  <a:pt x="1956098" y="495619"/>
                </a:cubicBezTo>
                <a:lnTo>
                  <a:pt x="1956471" y="495281"/>
                </a:lnTo>
                <a:lnTo>
                  <a:pt x="1957233" y="495877"/>
                </a:lnTo>
                <a:cubicBezTo>
                  <a:pt x="1956793" y="494244"/>
                  <a:pt x="1957553" y="493224"/>
                  <a:pt x="1958482" y="492173"/>
                </a:cubicBezTo>
                <a:cubicBezTo>
                  <a:pt x="1973908" y="474728"/>
                  <a:pt x="1986414" y="454442"/>
                  <a:pt x="1996335" y="432198"/>
                </a:cubicBezTo>
                <a:cubicBezTo>
                  <a:pt x="2058378" y="293098"/>
                  <a:pt x="1995911" y="130039"/>
                  <a:pt x="1856811" y="67997"/>
                </a:cubicBezTo>
                <a:cubicBezTo>
                  <a:pt x="1717711" y="5955"/>
                  <a:pt x="1554653" y="68422"/>
                  <a:pt x="1492610" y="207522"/>
                </a:cubicBezTo>
                <a:cubicBezTo>
                  <a:pt x="1430568" y="346622"/>
                  <a:pt x="1493036" y="509680"/>
                  <a:pt x="1632135" y="571722"/>
                </a:cubicBezTo>
                <a:cubicBezTo>
                  <a:pt x="1674779" y="590742"/>
                  <a:pt x="1719674" y="598061"/>
                  <a:pt x="1763118" y="593680"/>
                </a:cubicBezTo>
                <a:lnTo>
                  <a:pt x="1763235" y="594059"/>
                </a:lnTo>
                <a:cubicBezTo>
                  <a:pt x="1775135" y="590511"/>
                  <a:pt x="1787171" y="595008"/>
                  <a:pt x="1791616" y="604375"/>
                </a:cubicBezTo>
                <a:lnTo>
                  <a:pt x="1793716" y="611261"/>
                </a:lnTo>
                <a:cubicBezTo>
                  <a:pt x="1795243" y="621434"/>
                  <a:pt x="1787895" y="631799"/>
                  <a:pt x="1776172" y="635489"/>
                </a:cubicBezTo>
                <a:lnTo>
                  <a:pt x="1776562" y="636738"/>
                </a:lnTo>
                <a:cubicBezTo>
                  <a:pt x="1722979" y="643565"/>
                  <a:pt x="1667101" y="635498"/>
                  <a:pt x="1614211" y="611908"/>
                </a:cubicBezTo>
                <a:cubicBezTo>
                  <a:pt x="1452917" y="539967"/>
                  <a:pt x="1380483" y="350892"/>
                  <a:pt x="1452425" y="189598"/>
                </a:cubicBezTo>
                <a:cubicBezTo>
                  <a:pt x="1506381" y="68628"/>
                  <a:pt x="1626225" y="-2359"/>
                  <a:pt x="1750820" y="59"/>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402" name="Freeform 16"/>
          <p:cNvSpPr>
            <a:spLocks noChangeAspect="1" noChangeArrowheads="1"/>
          </p:cNvSpPr>
          <p:nvPr/>
        </p:nvSpPr>
        <p:spPr bwMode="auto">
          <a:xfrm>
            <a:off x="7747000" y="2568575"/>
            <a:ext cx="630238" cy="514350"/>
          </a:xfrm>
          <a:custGeom>
            <a:avLst/>
            <a:gdLst>
              <a:gd name="T0" fmla="*/ 197 w 197"/>
              <a:gd name="T1" fmla="*/ 19 h 160"/>
              <a:gd name="T2" fmla="*/ 174 w 197"/>
              <a:gd name="T3" fmla="*/ 25 h 160"/>
              <a:gd name="T4" fmla="*/ 192 w 197"/>
              <a:gd name="T5" fmla="*/ 3 h 160"/>
              <a:gd name="T6" fmla="*/ 166 w 197"/>
              <a:gd name="T7" fmla="*/ 13 h 160"/>
              <a:gd name="T8" fmla="*/ 136 w 197"/>
              <a:gd name="T9" fmla="*/ 0 h 160"/>
              <a:gd name="T10" fmla="*/ 96 w 197"/>
              <a:gd name="T11" fmla="*/ 40 h 160"/>
              <a:gd name="T12" fmla="*/ 97 w 197"/>
              <a:gd name="T13" fmla="*/ 50 h 160"/>
              <a:gd name="T14" fmla="*/ 14 w 197"/>
              <a:gd name="T15" fmla="*/ 7 h 160"/>
              <a:gd name="T16" fmla="*/ 8 w 197"/>
              <a:gd name="T17" fmla="*/ 28 h 160"/>
              <a:gd name="T18" fmla="*/ 26 w 197"/>
              <a:gd name="T19" fmla="*/ 61 h 160"/>
              <a:gd name="T20" fmla="*/ 8 w 197"/>
              <a:gd name="T21" fmla="*/ 56 h 160"/>
              <a:gd name="T22" fmla="*/ 8 w 197"/>
              <a:gd name="T23" fmla="*/ 57 h 160"/>
              <a:gd name="T24" fmla="*/ 40 w 197"/>
              <a:gd name="T25" fmla="*/ 96 h 160"/>
              <a:gd name="T26" fmla="*/ 30 w 197"/>
              <a:gd name="T27" fmla="*/ 98 h 160"/>
              <a:gd name="T28" fmla="*/ 22 w 197"/>
              <a:gd name="T29" fmla="*/ 97 h 160"/>
              <a:gd name="T30" fmla="*/ 60 w 197"/>
              <a:gd name="T31" fmla="*/ 125 h 160"/>
              <a:gd name="T32" fmla="*/ 10 w 197"/>
              <a:gd name="T33" fmla="*/ 142 h 160"/>
              <a:gd name="T34" fmla="*/ 0 w 197"/>
              <a:gd name="T35" fmla="*/ 142 h 160"/>
              <a:gd name="T36" fmla="*/ 62 w 197"/>
              <a:gd name="T37" fmla="*/ 160 h 160"/>
              <a:gd name="T38" fmla="*/ 177 w 197"/>
              <a:gd name="T39" fmla="*/ 45 h 160"/>
              <a:gd name="T40" fmla="*/ 177 w 197"/>
              <a:gd name="T41" fmla="*/ 40 h 160"/>
              <a:gd name="T42" fmla="*/ 197 w 197"/>
              <a:gd name="T43"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7" h="160">
                <a:moveTo>
                  <a:pt x="197" y="19"/>
                </a:moveTo>
                <a:cubicBezTo>
                  <a:pt x="190" y="22"/>
                  <a:pt x="182" y="24"/>
                  <a:pt x="174" y="25"/>
                </a:cubicBezTo>
                <a:cubicBezTo>
                  <a:pt x="182" y="20"/>
                  <a:pt x="189" y="12"/>
                  <a:pt x="192" y="3"/>
                </a:cubicBezTo>
                <a:cubicBezTo>
                  <a:pt x="184" y="8"/>
                  <a:pt x="175" y="11"/>
                  <a:pt x="166" y="13"/>
                </a:cubicBezTo>
                <a:cubicBezTo>
                  <a:pt x="158" y="5"/>
                  <a:pt x="148" y="0"/>
                  <a:pt x="136" y="0"/>
                </a:cubicBezTo>
                <a:cubicBezTo>
                  <a:pt x="114" y="0"/>
                  <a:pt x="96" y="18"/>
                  <a:pt x="96" y="40"/>
                </a:cubicBezTo>
                <a:cubicBezTo>
                  <a:pt x="96" y="44"/>
                  <a:pt x="96" y="47"/>
                  <a:pt x="97" y="50"/>
                </a:cubicBezTo>
                <a:cubicBezTo>
                  <a:pt x="63" y="48"/>
                  <a:pt x="34" y="32"/>
                  <a:pt x="14" y="7"/>
                </a:cubicBezTo>
                <a:cubicBezTo>
                  <a:pt x="10" y="13"/>
                  <a:pt x="8" y="20"/>
                  <a:pt x="8" y="28"/>
                </a:cubicBezTo>
                <a:cubicBezTo>
                  <a:pt x="8" y="42"/>
                  <a:pt x="15" y="54"/>
                  <a:pt x="26" y="61"/>
                </a:cubicBezTo>
                <a:cubicBezTo>
                  <a:pt x="20" y="61"/>
                  <a:pt x="13" y="59"/>
                  <a:pt x="8" y="56"/>
                </a:cubicBezTo>
                <a:cubicBezTo>
                  <a:pt x="8" y="56"/>
                  <a:pt x="8" y="57"/>
                  <a:pt x="8" y="57"/>
                </a:cubicBezTo>
                <a:cubicBezTo>
                  <a:pt x="8" y="76"/>
                  <a:pt x="22" y="93"/>
                  <a:pt x="40" y="96"/>
                </a:cubicBezTo>
                <a:cubicBezTo>
                  <a:pt x="37" y="97"/>
                  <a:pt x="33" y="98"/>
                  <a:pt x="30" y="98"/>
                </a:cubicBezTo>
                <a:cubicBezTo>
                  <a:pt x="27" y="98"/>
                  <a:pt x="24" y="98"/>
                  <a:pt x="22" y="97"/>
                </a:cubicBezTo>
                <a:cubicBezTo>
                  <a:pt x="27" y="113"/>
                  <a:pt x="42" y="125"/>
                  <a:pt x="60" y="125"/>
                </a:cubicBezTo>
                <a:cubicBezTo>
                  <a:pt x="46" y="136"/>
                  <a:pt x="29" y="142"/>
                  <a:pt x="10" y="142"/>
                </a:cubicBezTo>
                <a:cubicBezTo>
                  <a:pt x="6" y="142"/>
                  <a:pt x="3" y="142"/>
                  <a:pt x="0" y="142"/>
                </a:cubicBezTo>
                <a:cubicBezTo>
                  <a:pt x="18" y="153"/>
                  <a:pt x="39" y="160"/>
                  <a:pt x="62" y="160"/>
                </a:cubicBezTo>
                <a:cubicBezTo>
                  <a:pt x="136" y="160"/>
                  <a:pt x="177" y="98"/>
                  <a:pt x="177" y="45"/>
                </a:cubicBezTo>
                <a:cubicBezTo>
                  <a:pt x="177" y="43"/>
                  <a:pt x="177" y="42"/>
                  <a:pt x="177" y="40"/>
                </a:cubicBezTo>
                <a:cubicBezTo>
                  <a:pt x="185" y="34"/>
                  <a:pt x="192" y="27"/>
                  <a:pt x="197"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16403" name="Freeform 24"/>
          <p:cNvSpPr>
            <a:spLocks noChangeAspect="1" noChangeArrowheads="1"/>
          </p:cNvSpPr>
          <p:nvPr/>
        </p:nvSpPr>
        <p:spPr bwMode="auto">
          <a:xfrm>
            <a:off x="4002088" y="2481263"/>
            <a:ext cx="254000" cy="539750"/>
          </a:xfrm>
          <a:custGeom>
            <a:avLst/>
            <a:gdLst>
              <a:gd name="T0" fmla="*/ 89 w 89"/>
              <a:gd name="T1" fmla="*/ 63 h 193"/>
              <a:gd name="T2" fmla="*/ 59 w 89"/>
              <a:gd name="T3" fmla="*/ 63 h 193"/>
              <a:gd name="T4" fmla="*/ 59 w 89"/>
              <a:gd name="T5" fmla="*/ 43 h 193"/>
              <a:gd name="T6" fmla="*/ 67 w 89"/>
              <a:gd name="T7" fmla="*/ 33 h 193"/>
              <a:gd name="T8" fmla="*/ 89 w 89"/>
              <a:gd name="T9" fmla="*/ 33 h 193"/>
              <a:gd name="T10" fmla="*/ 89 w 89"/>
              <a:gd name="T11" fmla="*/ 0 h 193"/>
              <a:gd name="T12" fmla="*/ 59 w 89"/>
              <a:gd name="T13" fmla="*/ 0 h 193"/>
              <a:gd name="T14" fmla="*/ 19 w 89"/>
              <a:gd name="T15" fmla="*/ 40 h 193"/>
              <a:gd name="T16" fmla="*/ 19 w 89"/>
              <a:gd name="T17" fmla="*/ 63 h 193"/>
              <a:gd name="T18" fmla="*/ 0 w 89"/>
              <a:gd name="T19" fmla="*/ 63 h 193"/>
              <a:gd name="T20" fmla="*/ 0 w 89"/>
              <a:gd name="T21" fmla="*/ 97 h 193"/>
              <a:gd name="T22" fmla="*/ 19 w 89"/>
              <a:gd name="T23" fmla="*/ 97 h 193"/>
              <a:gd name="T24" fmla="*/ 19 w 89"/>
              <a:gd name="T25" fmla="*/ 193 h 193"/>
              <a:gd name="T26" fmla="*/ 59 w 89"/>
              <a:gd name="T27" fmla="*/ 193 h 193"/>
              <a:gd name="T28" fmla="*/ 59 w 89"/>
              <a:gd name="T29" fmla="*/ 97 h 193"/>
              <a:gd name="T30" fmla="*/ 86 w 89"/>
              <a:gd name="T31" fmla="*/ 97 h 193"/>
              <a:gd name="T32" fmla="*/ 89 w 89"/>
              <a:gd name="T33"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93">
                <a:moveTo>
                  <a:pt x="89" y="63"/>
                </a:moveTo>
                <a:cubicBezTo>
                  <a:pt x="59" y="63"/>
                  <a:pt x="59" y="63"/>
                  <a:pt x="59" y="63"/>
                </a:cubicBezTo>
                <a:cubicBezTo>
                  <a:pt x="59" y="43"/>
                  <a:pt x="59" y="43"/>
                  <a:pt x="59" y="43"/>
                </a:cubicBezTo>
                <a:cubicBezTo>
                  <a:pt x="59" y="35"/>
                  <a:pt x="64" y="33"/>
                  <a:pt x="67" y="33"/>
                </a:cubicBezTo>
                <a:cubicBezTo>
                  <a:pt x="71" y="33"/>
                  <a:pt x="89" y="33"/>
                  <a:pt x="89" y="33"/>
                </a:cubicBezTo>
                <a:cubicBezTo>
                  <a:pt x="89" y="0"/>
                  <a:pt x="89" y="0"/>
                  <a:pt x="89" y="0"/>
                </a:cubicBezTo>
                <a:cubicBezTo>
                  <a:pt x="59" y="0"/>
                  <a:pt x="59" y="0"/>
                  <a:pt x="59" y="0"/>
                </a:cubicBezTo>
                <a:cubicBezTo>
                  <a:pt x="26" y="0"/>
                  <a:pt x="19" y="25"/>
                  <a:pt x="19" y="40"/>
                </a:cubicBezTo>
                <a:cubicBezTo>
                  <a:pt x="19" y="63"/>
                  <a:pt x="19" y="63"/>
                  <a:pt x="19" y="63"/>
                </a:cubicBezTo>
                <a:cubicBezTo>
                  <a:pt x="0" y="63"/>
                  <a:pt x="0" y="63"/>
                  <a:pt x="0" y="63"/>
                </a:cubicBezTo>
                <a:cubicBezTo>
                  <a:pt x="0" y="97"/>
                  <a:pt x="0" y="97"/>
                  <a:pt x="0" y="97"/>
                </a:cubicBezTo>
                <a:cubicBezTo>
                  <a:pt x="19" y="97"/>
                  <a:pt x="19" y="97"/>
                  <a:pt x="19" y="97"/>
                </a:cubicBezTo>
                <a:cubicBezTo>
                  <a:pt x="19" y="140"/>
                  <a:pt x="19" y="193"/>
                  <a:pt x="19" y="193"/>
                </a:cubicBezTo>
                <a:cubicBezTo>
                  <a:pt x="59" y="193"/>
                  <a:pt x="59" y="193"/>
                  <a:pt x="59" y="193"/>
                </a:cubicBezTo>
                <a:cubicBezTo>
                  <a:pt x="59" y="193"/>
                  <a:pt x="59" y="140"/>
                  <a:pt x="59" y="97"/>
                </a:cubicBezTo>
                <a:cubicBezTo>
                  <a:pt x="86" y="97"/>
                  <a:pt x="86" y="97"/>
                  <a:pt x="86" y="97"/>
                </a:cubicBezTo>
                <a:lnTo>
                  <a:pt x="89"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18434"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9" name="圆角矩形 8"/>
          <p:cNvSpPr>
            <a:spLocks noChangeAspect="1"/>
          </p:cNvSpPr>
          <p:nvPr/>
        </p:nvSpPr>
        <p:spPr>
          <a:xfrm rot="1800000">
            <a:off x="1619250" y="2278063"/>
            <a:ext cx="1079500"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圆角矩形 9"/>
          <p:cNvSpPr>
            <a:spLocks noChangeAspect="1"/>
          </p:cNvSpPr>
          <p:nvPr/>
        </p:nvSpPr>
        <p:spPr>
          <a:xfrm rot="2700000">
            <a:off x="1619250" y="2278063"/>
            <a:ext cx="1079500" cy="1079500"/>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11" name="直接连接符 10"/>
          <p:cNvCxnSpPr/>
          <p:nvPr/>
        </p:nvCxnSpPr>
        <p:spPr>
          <a:xfrm>
            <a:off x="2159000" y="3448050"/>
            <a:ext cx="0" cy="53975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8438" name="文本框 11"/>
          <p:cNvSpPr txBox="1">
            <a:spLocks noChangeArrowheads="1"/>
          </p:cNvSpPr>
          <p:nvPr/>
        </p:nvSpPr>
        <p:spPr bwMode="auto">
          <a:xfrm>
            <a:off x="1338263" y="410051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chemeClr val="accent2"/>
                </a:solidFill>
              </a:rPr>
              <a:t>ADD TEXT HERE</a:t>
            </a:r>
            <a:endParaRPr lang="zh-CN" altLang="en-US" sz="1600">
              <a:solidFill>
                <a:schemeClr val="accent2"/>
              </a:solidFill>
            </a:endParaRPr>
          </a:p>
        </p:txBody>
      </p:sp>
      <p:sp>
        <p:nvSpPr>
          <p:cNvPr id="18439" name="文本框 12"/>
          <p:cNvSpPr txBox="1">
            <a:spLocks noChangeArrowheads="1"/>
          </p:cNvSpPr>
          <p:nvPr/>
        </p:nvSpPr>
        <p:spPr bwMode="auto">
          <a:xfrm>
            <a:off x="898525" y="4583113"/>
            <a:ext cx="252095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25000"/>
              </a:lnSpc>
              <a:spcAft>
                <a:spcPts val="800"/>
              </a:spcAft>
            </a:pPr>
            <a:r>
              <a:rPr lang="en-US" altLang="zh-CN" sz="1400"/>
              <a:t>People tend to read writing. This text will not appear in a consistent order.</a:t>
            </a:r>
            <a:endParaRPr lang="zh-CN" altLang="en-US" sz="1400"/>
          </a:p>
        </p:txBody>
      </p:sp>
      <p:sp>
        <p:nvSpPr>
          <p:cNvPr id="15" name="圆角矩形 14"/>
          <p:cNvSpPr>
            <a:spLocks noChangeAspect="1"/>
          </p:cNvSpPr>
          <p:nvPr/>
        </p:nvSpPr>
        <p:spPr>
          <a:xfrm rot="1800000">
            <a:off x="4246563" y="2278063"/>
            <a:ext cx="1079500" cy="1079500"/>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圆角矩形 15"/>
          <p:cNvSpPr>
            <a:spLocks noChangeAspect="1"/>
          </p:cNvSpPr>
          <p:nvPr/>
        </p:nvSpPr>
        <p:spPr>
          <a:xfrm rot="2700000">
            <a:off x="4246563" y="2278063"/>
            <a:ext cx="1079500"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17" name="直接连接符 16"/>
          <p:cNvCxnSpPr/>
          <p:nvPr/>
        </p:nvCxnSpPr>
        <p:spPr>
          <a:xfrm>
            <a:off x="4786313" y="3448050"/>
            <a:ext cx="0" cy="539750"/>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sp>
        <p:nvSpPr>
          <p:cNvPr id="18443" name="文本框 17"/>
          <p:cNvSpPr txBox="1">
            <a:spLocks noChangeArrowheads="1"/>
          </p:cNvSpPr>
          <p:nvPr/>
        </p:nvSpPr>
        <p:spPr bwMode="auto">
          <a:xfrm>
            <a:off x="3965575" y="410051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ADD TEXT HERE</a:t>
            </a:r>
            <a:endParaRPr lang="zh-CN" altLang="en-US" sz="1600">
              <a:solidFill>
                <a:srgbClr val="4AD1EA"/>
              </a:solidFill>
            </a:endParaRPr>
          </a:p>
        </p:txBody>
      </p:sp>
      <p:sp>
        <p:nvSpPr>
          <p:cNvPr id="18444" name="文本框 18"/>
          <p:cNvSpPr txBox="1">
            <a:spLocks noChangeArrowheads="1"/>
          </p:cNvSpPr>
          <p:nvPr/>
        </p:nvSpPr>
        <p:spPr bwMode="auto">
          <a:xfrm>
            <a:off x="3525838" y="4583113"/>
            <a:ext cx="2520950"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25000"/>
              </a:lnSpc>
              <a:spcAft>
                <a:spcPts val="800"/>
              </a:spcAft>
            </a:pPr>
            <a:r>
              <a:rPr lang="en-US" altLang="zh-CN" sz="1400"/>
              <a:t>People tend to read writing. This text will not appear in a consistent order.</a:t>
            </a:r>
            <a:endParaRPr lang="zh-CN" altLang="en-US" sz="1400"/>
          </a:p>
        </p:txBody>
      </p:sp>
      <p:sp>
        <p:nvSpPr>
          <p:cNvPr id="21" name="圆角矩形 20"/>
          <p:cNvSpPr>
            <a:spLocks noChangeAspect="1"/>
          </p:cNvSpPr>
          <p:nvPr/>
        </p:nvSpPr>
        <p:spPr>
          <a:xfrm rot="1800000">
            <a:off x="6873875" y="2278063"/>
            <a:ext cx="1081088"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 name="圆角矩形 21"/>
          <p:cNvSpPr>
            <a:spLocks noChangeAspect="1"/>
          </p:cNvSpPr>
          <p:nvPr/>
        </p:nvSpPr>
        <p:spPr>
          <a:xfrm rot="2700000">
            <a:off x="6874669" y="2277269"/>
            <a:ext cx="1079500" cy="1081088"/>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23" name="直接连接符 22"/>
          <p:cNvCxnSpPr/>
          <p:nvPr/>
        </p:nvCxnSpPr>
        <p:spPr>
          <a:xfrm>
            <a:off x="7413625" y="3448050"/>
            <a:ext cx="0" cy="539750"/>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18448" name="文本框 23"/>
          <p:cNvSpPr txBox="1">
            <a:spLocks noChangeArrowheads="1"/>
          </p:cNvSpPr>
          <p:nvPr/>
        </p:nvSpPr>
        <p:spPr bwMode="auto">
          <a:xfrm>
            <a:off x="6594475" y="4100513"/>
            <a:ext cx="1639888"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chemeClr val="accent2"/>
                </a:solidFill>
              </a:rPr>
              <a:t>ADD TEXT HERE</a:t>
            </a:r>
            <a:endParaRPr lang="zh-CN" altLang="en-US" sz="1600">
              <a:solidFill>
                <a:schemeClr val="accent2"/>
              </a:solidFill>
            </a:endParaRPr>
          </a:p>
        </p:txBody>
      </p:sp>
      <p:sp>
        <p:nvSpPr>
          <p:cNvPr id="18449" name="文本框 24"/>
          <p:cNvSpPr txBox="1">
            <a:spLocks noChangeArrowheads="1"/>
          </p:cNvSpPr>
          <p:nvPr/>
        </p:nvSpPr>
        <p:spPr bwMode="auto">
          <a:xfrm>
            <a:off x="6154738" y="4583113"/>
            <a:ext cx="2519362"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25000"/>
              </a:lnSpc>
              <a:spcAft>
                <a:spcPts val="800"/>
              </a:spcAft>
            </a:pPr>
            <a:r>
              <a:rPr lang="en-US" altLang="zh-CN" sz="1400"/>
              <a:t>People tend to read writing. This text will not appear in a consistent order.</a:t>
            </a:r>
            <a:endParaRPr lang="zh-CN" altLang="en-US" sz="1400"/>
          </a:p>
        </p:txBody>
      </p:sp>
      <p:sp>
        <p:nvSpPr>
          <p:cNvPr id="27" name="圆角矩形 26"/>
          <p:cNvSpPr>
            <a:spLocks noChangeAspect="1"/>
          </p:cNvSpPr>
          <p:nvPr/>
        </p:nvSpPr>
        <p:spPr>
          <a:xfrm rot="1800000">
            <a:off x="9502775" y="2278063"/>
            <a:ext cx="1079500" cy="1079500"/>
          </a:xfrm>
          <a:prstGeom prst="roundRect">
            <a:avLst>
              <a:gd name="adj" fmla="val 3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8" name="圆角矩形 27"/>
          <p:cNvSpPr>
            <a:spLocks noChangeAspect="1"/>
          </p:cNvSpPr>
          <p:nvPr/>
        </p:nvSpPr>
        <p:spPr>
          <a:xfrm rot="2700000">
            <a:off x="9502775" y="2278063"/>
            <a:ext cx="1079500" cy="1079500"/>
          </a:xfrm>
          <a:prstGeom prst="roundRect">
            <a:avLst>
              <a:gd name="adj" fmla="val 30000"/>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29" name="直接连接符 28"/>
          <p:cNvCxnSpPr/>
          <p:nvPr/>
        </p:nvCxnSpPr>
        <p:spPr>
          <a:xfrm>
            <a:off x="10042525" y="3448050"/>
            <a:ext cx="0" cy="539750"/>
          </a:xfrm>
          <a:prstGeom prst="line">
            <a:avLst/>
          </a:prstGeom>
          <a:ln w="19050">
            <a:solidFill>
              <a:srgbClr val="4AD1EA"/>
            </a:solidFill>
          </a:ln>
        </p:spPr>
        <p:style>
          <a:lnRef idx="1">
            <a:schemeClr val="accent1"/>
          </a:lnRef>
          <a:fillRef idx="0">
            <a:schemeClr val="accent1"/>
          </a:fillRef>
          <a:effectRef idx="0">
            <a:schemeClr val="accent1"/>
          </a:effectRef>
          <a:fontRef idx="minor">
            <a:schemeClr val="tx1"/>
          </a:fontRef>
        </p:style>
      </p:cxnSp>
      <p:sp>
        <p:nvSpPr>
          <p:cNvPr id="18453" name="文本框 29"/>
          <p:cNvSpPr txBox="1">
            <a:spLocks noChangeArrowheads="1"/>
          </p:cNvSpPr>
          <p:nvPr/>
        </p:nvSpPr>
        <p:spPr bwMode="auto">
          <a:xfrm>
            <a:off x="9221788" y="4100513"/>
            <a:ext cx="16414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lnSpc>
                <a:spcPct val="125000"/>
              </a:lnSpc>
              <a:spcAft>
                <a:spcPts val="800"/>
              </a:spcAft>
            </a:pPr>
            <a:r>
              <a:rPr lang="en-US" altLang="zh-CN" sz="1600">
                <a:solidFill>
                  <a:srgbClr val="4AD1EA"/>
                </a:solidFill>
              </a:rPr>
              <a:t>ADD TEXT HERE</a:t>
            </a:r>
            <a:endParaRPr lang="zh-CN" altLang="en-US" sz="1600">
              <a:solidFill>
                <a:srgbClr val="4AD1EA"/>
              </a:solidFill>
            </a:endParaRPr>
          </a:p>
        </p:txBody>
      </p:sp>
      <p:sp>
        <p:nvSpPr>
          <p:cNvPr id="18454" name="文本框 30"/>
          <p:cNvSpPr txBox="1">
            <a:spLocks noChangeArrowheads="1"/>
          </p:cNvSpPr>
          <p:nvPr/>
        </p:nvSpPr>
        <p:spPr bwMode="auto">
          <a:xfrm>
            <a:off x="8782050" y="4583113"/>
            <a:ext cx="2519363" cy="900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lnSpc>
                <a:spcPct val="125000"/>
              </a:lnSpc>
              <a:spcAft>
                <a:spcPts val="800"/>
              </a:spcAft>
            </a:pPr>
            <a:r>
              <a:rPr lang="en-US" altLang="zh-CN" sz="1400"/>
              <a:t>People tend to read writing. This text will not appear in a consistent order.</a:t>
            </a:r>
            <a:endParaRPr lang="zh-CN" altLang="en-US" sz="1400"/>
          </a:p>
        </p:txBody>
      </p:sp>
      <p:sp>
        <p:nvSpPr>
          <p:cNvPr id="32" name="KSO_Shape"/>
          <p:cNvSpPr>
            <a:spLocks noChangeAspect="1"/>
          </p:cNvSpPr>
          <p:nvPr/>
        </p:nvSpPr>
        <p:spPr bwMode="auto">
          <a:xfrm>
            <a:off x="1798638" y="2497138"/>
            <a:ext cx="720725" cy="714375"/>
          </a:xfrm>
          <a:custGeom>
            <a:avLst/>
            <a:gdLst>
              <a:gd name="T0" fmla="*/ 1420802 w 2262188"/>
              <a:gd name="T1" fmla="*/ 2155372 h 2241550"/>
              <a:gd name="T2" fmla="*/ 0 w 2262188"/>
              <a:gd name="T3" fmla="*/ 1901959 h 2241550"/>
              <a:gd name="T4" fmla="*/ 966787 w 2262188"/>
              <a:gd name="T5" fmla="*/ 2002745 h 2241550"/>
              <a:gd name="T6" fmla="*/ 463550 w 2262188"/>
              <a:gd name="T7" fmla="*/ 1799189 h 2241550"/>
              <a:gd name="T8" fmla="*/ 1920875 w 2262188"/>
              <a:gd name="T9" fmla="*/ 1721932 h 2241550"/>
              <a:gd name="T10" fmla="*/ 1920875 w 2262188"/>
              <a:gd name="T11" fmla="*/ 1643063 h 2241550"/>
              <a:gd name="T12" fmla="*/ 1920875 w 2262188"/>
              <a:gd name="T13" fmla="*/ 1520825 h 2241550"/>
              <a:gd name="T14" fmla="*/ 1437365 w 2262188"/>
              <a:gd name="T15" fmla="*/ 1781511 h 2241550"/>
              <a:gd name="T16" fmla="*/ 0 w 2262188"/>
              <a:gd name="T17" fmla="*/ 1470217 h 2241550"/>
              <a:gd name="T18" fmla="*/ 1304860 w 2262188"/>
              <a:gd name="T19" fmla="*/ 1658938 h 2241550"/>
              <a:gd name="T20" fmla="*/ 1333924 w 2262188"/>
              <a:gd name="T21" fmla="*/ 1648052 h 2241550"/>
              <a:gd name="T22" fmla="*/ 1395684 w 2262188"/>
              <a:gd name="T23" fmla="*/ 1641022 h 2241550"/>
              <a:gd name="T24" fmla="*/ 1448362 w 2262188"/>
              <a:gd name="T25" fmla="*/ 1646011 h 2241550"/>
              <a:gd name="T26" fmla="*/ 1677920 w 2262188"/>
              <a:gd name="T27" fmla="*/ 1506991 h 2241550"/>
              <a:gd name="T28" fmla="*/ 1657031 w 2262188"/>
              <a:gd name="T29" fmla="*/ 1492023 h 2241550"/>
              <a:gd name="T30" fmla="*/ 1654306 w 2262188"/>
              <a:gd name="T31" fmla="*/ 1479097 h 2241550"/>
              <a:gd name="T32" fmla="*/ 1663843 w 2262188"/>
              <a:gd name="T33" fmla="*/ 1466170 h 2241550"/>
              <a:gd name="T34" fmla="*/ 995838 w 2262188"/>
              <a:gd name="T35" fmla="*/ 1258888 h 2241550"/>
              <a:gd name="T36" fmla="*/ 489738 w 2262188"/>
              <a:gd name="T37" fmla="*/ 1130300 h 2241550"/>
              <a:gd name="T38" fmla="*/ 594035 w 2262188"/>
              <a:gd name="T39" fmla="*/ 1213404 h 2241550"/>
              <a:gd name="T40" fmla="*/ 555491 w 2262188"/>
              <a:gd name="T41" fmla="*/ 1222487 h 2241550"/>
              <a:gd name="T42" fmla="*/ 486564 w 2262188"/>
              <a:gd name="T43" fmla="*/ 1223168 h 2241550"/>
              <a:gd name="T44" fmla="*/ 211086 w 2262188"/>
              <a:gd name="T45" fmla="*/ 1351684 h 2241550"/>
              <a:gd name="T46" fmla="*/ 251218 w 2262188"/>
              <a:gd name="T47" fmla="*/ 1368941 h 2241550"/>
              <a:gd name="T48" fmla="*/ 259153 w 2262188"/>
              <a:gd name="T49" fmla="*/ 1381429 h 2241550"/>
              <a:gd name="T50" fmla="*/ 255072 w 2262188"/>
              <a:gd name="T51" fmla="*/ 1394599 h 2241550"/>
              <a:gd name="T52" fmla="*/ 240561 w 2262188"/>
              <a:gd name="T53" fmla="*/ 1405498 h 2241550"/>
              <a:gd name="T54" fmla="*/ 810075 w 2262188"/>
              <a:gd name="T55" fmla="*/ 1021049 h 2241550"/>
              <a:gd name="T56" fmla="*/ 341312 w 2262188"/>
              <a:gd name="T57" fmla="*/ 771297 h 2241550"/>
              <a:gd name="T58" fmla="*/ 2262188 w 2262188"/>
              <a:gd name="T59" fmla="*/ 687389 h 2241550"/>
              <a:gd name="T60" fmla="*/ 830949 w 2262188"/>
              <a:gd name="T61" fmla="*/ 982664 h 2241550"/>
              <a:gd name="T62" fmla="*/ 1797050 w 2262188"/>
              <a:gd name="T63" fmla="*/ 752476 h 2241550"/>
              <a:gd name="T64" fmla="*/ 1295400 w 2262188"/>
              <a:gd name="T65" fmla="*/ 660174 h 2241550"/>
              <a:gd name="T66" fmla="*/ 2262188 w 2262188"/>
              <a:gd name="T67" fmla="*/ 462607 h 2241550"/>
              <a:gd name="T68" fmla="*/ 824823 w 2262188"/>
              <a:gd name="T69" fmla="*/ 651157 h 2241550"/>
              <a:gd name="T70" fmla="*/ 341312 w 2262188"/>
              <a:gd name="T71" fmla="*/ 390526 h 2241550"/>
              <a:gd name="T72" fmla="*/ 786730 w 2262188"/>
              <a:gd name="T73" fmla="*/ 233363 h 2241550"/>
              <a:gd name="T74" fmla="*/ 600403 w 2262188"/>
              <a:gd name="T75" fmla="*/ 336703 h 2241550"/>
              <a:gd name="T76" fmla="*/ 608110 w 2262188"/>
              <a:gd name="T77" fmla="*/ 349677 h 2241550"/>
              <a:gd name="T78" fmla="*/ 603350 w 2262188"/>
              <a:gd name="T79" fmla="*/ 362651 h 2241550"/>
              <a:gd name="T80" fmla="*/ 576602 w 2262188"/>
              <a:gd name="T81" fmla="*/ 378585 h 2241550"/>
              <a:gd name="T82" fmla="*/ 820278 w 2262188"/>
              <a:gd name="T83" fmla="*/ 514246 h 2241550"/>
              <a:gd name="T84" fmla="*/ 878761 w 2262188"/>
              <a:gd name="T85" fmla="*/ 510831 h 2241550"/>
              <a:gd name="T86" fmla="*/ 932710 w 2262188"/>
              <a:gd name="T87" fmla="*/ 519026 h 2241550"/>
              <a:gd name="T88" fmla="*/ 1216508 w 2262188"/>
              <a:gd name="T89" fmla="*/ 466218 h 2241550"/>
              <a:gd name="T90" fmla="*/ 1749425 w 2262188"/>
              <a:gd name="T91" fmla="*/ 883986 h 2241550"/>
              <a:gd name="T92" fmla="*/ 1798297 w 2262188"/>
              <a:gd name="T93" fmla="*/ 374650 h 2241550"/>
              <a:gd name="T94" fmla="*/ 2012784 w 2262188"/>
              <a:gd name="T95" fmla="*/ 269585 h 2241550"/>
              <a:gd name="T96" fmla="*/ 2003262 w 2262188"/>
              <a:gd name="T97" fmla="*/ 256650 h 2241550"/>
              <a:gd name="T98" fmla="*/ 2006209 w 2262188"/>
              <a:gd name="T99" fmla="*/ 243943 h 2241550"/>
              <a:gd name="T100" fmla="*/ 2027068 w 2262188"/>
              <a:gd name="T101" fmla="*/ 228966 h 2241550"/>
              <a:gd name="T102" fmla="*/ 1797843 w 2262188"/>
              <a:gd name="T103" fmla="*/ 89635 h 2241550"/>
              <a:gd name="T104" fmla="*/ 1745015 w 2262188"/>
              <a:gd name="T105" fmla="*/ 94400 h 2241550"/>
              <a:gd name="T106" fmla="*/ 1683571 w 2262188"/>
              <a:gd name="T107" fmla="*/ 87820 h 2241550"/>
              <a:gd name="T108" fmla="*/ 1651602 w 2262188"/>
              <a:gd name="T109" fmla="*/ 75112 h 224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262188" h="2241550">
                <a:moveTo>
                  <a:pt x="1920875" y="1898650"/>
                </a:moveTo>
                <a:lnTo>
                  <a:pt x="1920875" y="1901598"/>
                </a:lnTo>
                <a:lnTo>
                  <a:pt x="1920875" y="1977571"/>
                </a:lnTo>
                <a:lnTo>
                  <a:pt x="1431239" y="2241550"/>
                </a:lnTo>
                <a:lnTo>
                  <a:pt x="966787" y="2131332"/>
                </a:lnTo>
                <a:lnTo>
                  <a:pt x="966787" y="2047648"/>
                </a:lnTo>
                <a:lnTo>
                  <a:pt x="1420802" y="2155372"/>
                </a:lnTo>
                <a:lnTo>
                  <a:pt x="1437365" y="2159227"/>
                </a:lnTo>
                <a:lnTo>
                  <a:pt x="1452113" y="2151289"/>
                </a:lnTo>
                <a:lnTo>
                  <a:pt x="1920875" y="1898650"/>
                </a:lnTo>
                <a:close/>
                <a:moveTo>
                  <a:pt x="0" y="1817688"/>
                </a:moveTo>
                <a:lnTo>
                  <a:pt x="463550" y="1928451"/>
                </a:lnTo>
                <a:lnTo>
                  <a:pt x="463550" y="2012951"/>
                </a:lnTo>
                <a:lnTo>
                  <a:pt x="0" y="1901959"/>
                </a:lnTo>
                <a:lnTo>
                  <a:pt x="0" y="1848519"/>
                </a:lnTo>
                <a:lnTo>
                  <a:pt x="0" y="1817688"/>
                </a:lnTo>
                <a:close/>
                <a:moveTo>
                  <a:pt x="1920875" y="1770063"/>
                </a:moveTo>
                <a:lnTo>
                  <a:pt x="1920875" y="1772784"/>
                </a:lnTo>
                <a:lnTo>
                  <a:pt x="1920875" y="1848984"/>
                </a:lnTo>
                <a:lnTo>
                  <a:pt x="1431239" y="2112963"/>
                </a:lnTo>
                <a:lnTo>
                  <a:pt x="966787" y="2002745"/>
                </a:lnTo>
                <a:lnTo>
                  <a:pt x="966787" y="1919061"/>
                </a:lnTo>
                <a:lnTo>
                  <a:pt x="1420802" y="2026784"/>
                </a:lnTo>
                <a:lnTo>
                  <a:pt x="1437365" y="2030867"/>
                </a:lnTo>
                <a:lnTo>
                  <a:pt x="1452113" y="2022702"/>
                </a:lnTo>
                <a:lnTo>
                  <a:pt x="1920875" y="1770063"/>
                </a:lnTo>
                <a:close/>
                <a:moveTo>
                  <a:pt x="0" y="1689100"/>
                </a:moveTo>
                <a:lnTo>
                  <a:pt x="463550" y="1799189"/>
                </a:lnTo>
                <a:lnTo>
                  <a:pt x="463550" y="1882775"/>
                </a:lnTo>
                <a:lnTo>
                  <a:pt x="0" y="1772460"/>
                </a:lnTo>
                <a:lnTo>
                  <a:pt x="0" y="1719680"/>
                </a:lnTo>
                <a:lnTo>
                  <a:pt x="0" y="1689100"/>
                </a:lnTo>
                <a:close/>
                <a:moveTo>
                  <a:pt x="1920875" y="1643063"/>
                </a:moveTo>
                <a:lnTo>
                  <a:pt x="1920875" y="1646009"/>
                </a:lnTo>
                <a:lnTo>
                  <a:pt x="1920875" y="1721932"/>
                </a:lnTo>
                <a:lnTo>
                  <a:pt x="1431239" y="1985963"/>
                </a:lnTo>
                <a:lnTo>
                  <a:pt x="966787" y="1875591"/>
                </a:lnTo>
                <a:lnTo>
                  <a:pt x="966787" y="1791963"/>
                </a:lnTo>
                <a:lnTo>
                  <a:pt x="1420802" y="1899841"/>
                </a:lnTo>
                <a:lnTo>
                  <a:pt x="1437365" y="1903694"/>
                </a:lnTo>
                <a:lnTo>
                  <a:pt x="1452113" y="1895762"/>
                </a:lnTo>
                <a:lnTo>
                  <a:pt x="1920875" y="1643063"/>
                </a:lnTo>
                <a:close/>
                <a:moveTo>
                  <a:pt x="0" y="1562100"/>
                </a:moveTo>
                <a:lnTo>
                  <a:pt x="463550" y="1672189"/>
                </a:lnTo>
                <a:lnTo>
                  <a:pt x="463550" y="1755775"/>
                </a:lnTo>
                <a:lnTo>
                  <a:pt x="0" y="1645686"/>
                </a:lnTo>
                <a:lnTo>
                  <a:pt x="0" y="1592907"/>
                </a:lnTo>
                <a:lnTo>
                  <a:pt x="0" y="1562100"/>
                </a:lnTo>
                <a:close/>
                <a:moveTo>
                  <a:pt x="1920875" y="1520825"/>
                </a:moveTo>
                <a:lnTo>
                  <a:pt x="1920875" y="1523996"/>
                </a:lnTo>
                <a:lnTo>
                  <a:pt x="1920875" y="1599869"/>
                </a:lnTo>
                <a:lnTo>
                  <a:pt x="1431239" y="1863725"/>
                </a:lnTo>
                <a:lnTo>
                  <a:pt x="966787" y="1753426"/>
                </a:lnTo>
                <a:lnTo>
                  <a:pt x="966787" y="1669853"/>
                </a:lnTo>
                <a:lnTo>
                  <a:pt x="1420802" y="1777660"/>
                </a:lnTo>
                <a:lnTo>
                  <a:pt x="1437365" y="1781511"/>
                </a:lnTo>
                <a:lnTo>
                  <a:pt x="1452113" y="1773584"/>
                </a:lnTo>
                <a:lnTo>
                  <a:pt x="1920875" y="1520825"/>
                </a:lnTo>
                <a:close/>
                <a:moveTo>
                  <a:pt x="0" y="1439863"/>
                </a:moveTo>
                <a:lnTo>
                  <a:pt x="463550" y="1549725"/>
                </a:lnTo>
                <a:lnTo>
                  <a:pt x="463550" y="1633538"/>
                </a:lnTo>
                <a:lnTo>
                  <a:pt x="0" y="1523223"/>
                </a:lnTo>
                <a:lnTo>
                  <a:pt x="0" y="1470217"/>
                </a:lnTo>
                <a:lnTo>
                  <a:pt x="0" y="1439863"/>
                </a:lnTo>
                <a:close/>
                <a:moveTo>
                  <a:pt x="1474701" y="1365250"/>
                </a:moveTo>
                <a:lnTo>
                  <a:pt x="1920875" y="1470932"/>
                </a:lnTo>
                <a:lnTo>
                  <a:pt x="1430878" y="1735138"/>
                </a:lnTo>
                <a:lnTo>
                  <a:pt x="984250" y="1629229"/>
                </a:lnTo>
                <a:lnTo>
                  <a:pt x="1044194" y="1597025"/>
                </a:lnTo>
                <a:lnTo>
                  <a:pt x="1304860" y="1658938"/>
                </a:lnTo>
                <a:lnTo>
                  <a:pt x="1305314" y="1658258"/>
                </a:lnTo>
                <a:lnTo>
                  <a:pt x="1309401" y="1656217"/>
                </a:lnTo>
                <a:lnTo>
                  <a:pt x="1313942" y="1654402"/>
                </a:lnTo>
                <a:lnTo>
                  <a:pt x="1318483" y="1652588"/>
                </a:lnTo>
                <a:lnTo>
                  <a:pt x="1323479" y="1651227"/>
                </a:lnTo>
                <a:lnTo>
                  <a:pt x="1328474" y="1649640"/>
                </a:lnTo>
                <a:lnTo>
                  <a:pt x="1333924" y="1648052"/>
                </a:lnTo>
                <a:lnTo>
                  <a:pt x="1339373" y="1646692"/>
                </a:lnTo>
                <a:lnTo>
                  <a:pt x="1345050" y="1645784"/>
                </a:lnTo>
                <a:lnTo>
                  <a:pt x="1350953" y="1644650"/>
                </a:lnTo>
                <a:lnTo>
                  <a:pt x="1357311" y="1643743"/>
                </a:lnTo>
                <a:lnTo>
                  <a:pt x="1369572" y="1642383"/>
                </a:lnTo>
                <a:lnTo>
                  <a:pt x="1382515" y="1641249"/>
                </a:lnTo>
                <a:lnTo>
                  <a:pt x="1395684" y="1641022"/>
                </a:lnTo>
                <a:lnTo>
                  <a:pt x="1403177" y="1641249"/>
                </a:lnTo>
                <a:lnTo>
                  <a:pt x="1410897" y="1641475"/>
                </a:lnTo>
                <a:lnTo>
                  <a:pt x="1418617" y="1642156"/>
                </a:lnTo>
                <a:lnTo>
                  <a:pt x="1426110" y="1642836"/>
                </a:lnTo>
                <a:lnTo>
                  <a:pt x="1433603" y="1643743"/>
                </a:lnTo>
                <a:lnTo>
                  <a:pt x="1441096" y="1644650"/>
                </a:lnTo>
                <a:lnTo>
                  <a:pt x="1448362" y="1646011"/>
                </a:lnTo>
                <a:lnTo>
                  <a:pt x="1455401" y="1647599"/>
                </a:lnTo>
                <a:lnTo>
                  <a:pt x="1460623" y="1648959"/>
                </a:lnTo>
                <a:lnTo>
                  <a:pt x="1707665" y="1516063"/>
                </a:lnTo>
                <a:lnTo>
                  <a:pt x="1701989" y="1514702"/>
                </a:lnTo>
                <a:lnTo>
                  <a:pt x="1693133" y="1512434"/>
                </a:lnTo>
                <a:lnTo>
                  <a:pt x="1685186" y="1509713"/>
                </a:lnTo>
                <a:lnTo>
                  <a:pt x="1677920" y="1506991"/>
                </a:lnTo>
                <a:lnTo>
                  <a:pt x="1671790" y="1503816"/>
                </a:lnTo>
                <a:lnTo>
                  <a:pt x="1666340" y="1500641"/>
                </a:lnTo>
                <a:lnTo>
                  <a:pt x="1664070" y="1499054"/>
                </a:lnTo>
                <a:lnTo>
                  <a:pt x="1662026" y="1497240"/>
                </a:lnTo>
                <a:lnTo>
                  <a:pt x="1659983" y="1495652"/>
                </a:lnTo>
                <a:lnTo>
                  <a:pt x="1658393" y="1493838"/>
                </a:lnTo>
                <a:lnTo>
                  <a:pt x="1657031" y="1492023"/>
                </a:lnTo>
                <a:lnTo>
                  <a:pt x="1655668" y="1490209"/>
                </a:lnTo>
                <a:lnTo>
                  <a:pt x="1654987" y="1488395"/>
                </a:lnTo>
                <a:lnTo>
                  <a:pt x="1654306" y="1486581"/>
                </a:lnTo>
                <a:lnTo>
                  <a:pt x="1653852" y="1484540"/>
                </a:lnTo>
                <a:lnTo>
                  <a:pt x="1653625" y="1482725"/>
                </a:lnTo>
                <a:lnTo>
                  <a:pt x="1653625" y="1480911"/>
                </a:lnTo>
                <a:lnTo>
                  <a:pt x="1654306" y="1479097"/>
                </a:lnTo>
                <a:lnTo>
                  <a:pt x="1654760" y="1477282"/>
                </a:lnTo>
                <a:lnTo>
                  <a:pt x="1655441" y="1475241"/>
                </a:lnTo>
                <a:lnTo>
                  <a:pt x="1656577" y="1473427"/>
                </a:lnTo>
                <a:lnTo>
                  <a:pt x="1658166" y="1471613"/>
                </a:lnTo>
                <a:lnTo>
                  <a:pt x="1659528" y="1469798"/>
                </a:lnTo>
                <a:lnTo>
                  <a:pt x="1661345" y="1467984"/>
                </a:lnTo>
                <a:lnTo>
                  <a:pt x="1663843" y="1466170"/>
                </a:lnTo>
                <a:lnTo>
                  <a:pt x="1666113" y="1464356"/>
                </a:lnTo>
                <a:lnTo>
                  <a:pt x="1668611" y="1462768"/>
                </a:lnTo>
                <a:lnTo>
                  <a:pt x="1671790" y="1461181"/>
                </a:lnTo>
                <a:lnTo>
                  <a:pt x="1675650" y="1459366"/>
                </a:lnTo>
                <a:lnTo>
                  <a:pt x="1414984" y="1397454"/>
                </a:lnTo>
                <a:lnTo>
                  <a:pt x="1474701" y="1365250"/>
                </a:lnTo>
                <a:close/>
                <a:moveTo>
                  <a:pt x="995838" y="1258888"/>
                </a:moveTo>
                <a:lnTo>
                  <a:pt x="1393825" y="1352349"/>
                </a:lnTo>
                <a:lnTo>
                  <a:pt x="918237" y="1608912"/>
                </a:lnTo>
                <a:lnTo>
                  <a:pt x="918237" y="2111376"/>
                </a:lnTo>
                <a:lnTo>
                  <a:pt x="512762" y="2014286"/>
                </a:lnTo>
                <a:lnTo>
                  <a:pt x="512762" y="1518854"/>
                </a:lnTo>
                <a:lnTo>
                  <a:pt x="995838" y="1258888"/>
                </a:lnTo>
                <a:close/>
                <a:moveTo>
                  <a:pt x="489738" y="1130300"/>
                </a:moveTo>
                <a:lnTo>
                  <a:pt x="935038" y="1236110"/>
                </a:lnTo>
                <a:lnTo>
                  <a:pt x="875408" y="1268353"/>
                </a:lnTo>
                <a:lnTo>
                  <a:pt x="610586" y="1205457"/>
                </a:lnTo>
                <a:lnTo>
                  <a:pt x="606959" y="1207501"/>
                </a:lnTo>
                <a:lnTo>
                  <a:pt x="603104" y="1209544"/>
                </a:lnTo>
                <a:lnTo>
                  <a:pt x="598796" y="1211588"/>
                </a:lnTo>
                <a:lnTo>
                  <a:pt x="594035" y="1213404"/>
                </a:lnTo>
                <a:lnTo>
                  <a:pt x="589274" y="1214994"/>
                </a:lnTo>
                <a:lnTo>
                  <a:pt x="584059" y="1216583"/>
                </a:lnTo>
                <a:lnTo>
                  <a:pt x="578617" y="1218172"/>
                </a:lnTo>
                <a:lnTo>
                  <a:pt x="573176" y="1219308"/>
                </a:lnTo>
                <a:lnTo>
                  <a:pt x="567281" y="1220443"/>
                </a:lnTo>
                <a:lnTo>
                  <a:pt x="561386" y="1221351"/>
                </a:lnTo>
                <a:lnTo>
                  <a:pt x="555491" y="1222487"/>
                </a:lnTo>
                <a:lnTo>
                  <a:pt x="543021" y="1223849"/>
                </a:lnTo>
                <a:lnTo>
                  <a:pt x="530097" y="1224530"/>
                </a:lnTo>
                <a:lnTo>
                  <a:pt x="516947" y="1224757"/>
                </a:lnTo>
                <a:lnTo>
                  <a:pt x="509464" y="1224757"/>
                </a:lnTo>
                <a:lnTo>
                  <a:pt x="501755" y="1224530"/>
                </a:lnTo>
                <a:lnTo>
                  <a:pt x="494046" y="1224076"/>
                </a:lnTo>
                <a:lnTo>
                  <a:pt x="486564" y="1223168"/>
                </a:lnTo>
                <a:lnTo>
                  <a:pt x="479082" y="1222487"/>
                </a:lnTo>
                <a:lnTo>
                  <a:pt x="471600" y="1221124"/>
                </a:lnTo>
                <a:lnTo>
                  <a:pt x="464345" y="1219989"/>
                </a:lnTo>
                <a:lnTo>
                  <a:pt x="457543" y="1218399"/>
                </a:lnTo>
                <a:lnTo>
                  <a:pt x="456409" y="1218172"/>
                </a:lnTo>
                <a:lnTo>
                  <a:pt x="209953" y="1351230"/>
                </a:lnTo>
                <a:lnTo>
                  <a:pt x="211086" y="1351684"/>
                </a:lnTo>
                <a:lnTo>
                  <a:pt x="219929" y="1353955"/>
                </a:lnTo>
                <a:lnTo>
                  <a:pt x="227864" y="1356452"/>
                </a:lnTo>
                <a:lnTo>
                  <a:pt x="235120" y="1359404"/>
                </a:lnTo>
                <a:lnTo>
                  <a:pt x="241241" y="1362356"/>
                </a:lnTo>
                <a:lnTo>
                  <a:pt x="246683" y="1365535"/>
                </a:lnTo>
                <a:lnTo>
                  <a:pt x="249177" y="1367351"/>
                </a:lnTo>
                <a:lnTo>
                  <a:pt x="251218" y="1368941"/>
                </a:lnTo>
                <a:lnTo>
                  <a:pt x="253031" y="1370757"/>
                </a:lnTo>
                <a:lnTo>
                  <a:pt x="254845" y="1372574"/>
                </a:lnTo>
                <a:lnTo>
                  <a:pt x="255979" y="1374390"/>
                </a:lnTo>
                <a:lnTo>
                  <a:pt x="257113" y="1376207"/>
                </a:lnTo>
                <a:lnTo>
                  <a:pt x="258019" y="1378023"/>
                </a:lnTo>
                <a:lnTo>
                  <a:pt x="258926" y="1379613"/>
                </a:lnTo>
                <a:lnTo>
                  <a:pt x="259153" y="1381429"/>
                </a:lnTo>
                <a:lnTo>
                  <a:pt x="259380" y="1383246"/>
                </a:lnTo>
                <a:lnTo>
                  <a:pt x="259153" y="1385289"/>
                </a:lnTo>
                <a:lnTo>
                  <a:pt x="258926" y="1387106"/>
                </a:lnTo>
                <a:lnTo>
                  <a:pt x="258473" y="1388922"/>
                </a:lnTo>
                <a:lnTo>
                  <a:pt x="257566" y="1390739"/>
                </a:lnTo>
                <a:lnTo>
                  <a:pt x="256206" y="1392555"/>
                </a:lnTo>
                <a:lnTo>
                  <a:pt x="255072" y="1394599"/>
                </a:lnTo>
                <a:lnTo>
                  <a:pt x="253485" y="1396415"/>
                </a:lnTo>
                <a:lnTo>
                  <a:pt x="251444" y="1398232"/>
                </a:lnTo>
                <a:lnTo>
                  <a:pt x="249404" y="1399821"/>
                </a:lnTo>
                <a:lnTo>
                  <a:pt x="246910" y="1401638"/>
                </a:lnTo>
                <a:lnTo>
                  <a:pt x="244189" y="1403454"/>
                </a:lnTo>
                <a:lnTo>
                  <a:pt x="241241" y="1405043"/>
                </a:lnTo>
                <a:lnTo>
                  <a:pt x="240561" y="1405498"/>
                </a:lnTo>
                <a:lnTo>
                  <a:pt x="504929" y="1468393"/>
                </a:lnTo>
                <a:lnTo>
                  <a:pt x="463891" y="1490418"/>
                </a:lnTo>
                <a:lnTo>
                  <a:pt x="463891" y="1504950"/>
                </a:lnTo>
                <a:lnTo>
                  <a:pt x="0" y="1394599"/>
                </a:lnTo>
                <a:lnTo>
                  <a:pt x="489738" y="1130300"/>
                </a:lnTo>
                <a:close/>
                <a:moveTo>
                  <a:pt x="341312" y="768350"/>
                </a:moveTo>
                <a:lnTo>
                  <a:pt x="810075" y="1021049"/>
                </a:lnTo>
                <a:lnTo>
                  <a:pt x="824823" y="1028755"/>
                </a:lnTo>
                <a:lnTo>
                  <a:pt x="841386" y="1024902"/>
                </a:lnTo>
                <a:lnTo>
                  <a:pt x="1295400" y="917250"/>
                </a:lnTo>
                <a:lnTo>
                  <a:pt x="1295400" y="1000879"/>
                </a:lnTo>
                <a:lnTo>
                  <a:pt x="830949" y="1111250"/>
                </a:lnTo>
                <a:lnTo>
                  <a:pt x="341312" y="847220"/>
                </a:lnTo>
                <a:lnTo>
                  <a:pt x="341312" y="771297"/>
                </a:lnTo>
                <a:lnTo>
                  <a:pt x="341312" y="768350"/>
                </a:lnTo>
                <a:close/>
                <a:moveTo>
                  <a:pt x="2262188" y="687389"/>
                </a:moveTo>
                <a:lnTo>
                  <a:pt x="2262188" y="717969"/>
                </a:lnTo>
                <a:lnTo>
                  <a:pt x="2262188" y="770974"/>
                </a:lnTo>
                <a:lnTo>
                  <a:pt x="1797050" y="881063"/>
                </a:lnTo>
                <a:lnTo>
                  <a:pt x="1797050" y="797477"/>
                </a:lnTo>
                <a:lnTo>
                  <a:pt x="2262188" y="687389"/>
                </a:lnTo>
                <a:close/>
                <a:moveTo>
                  <a:pt x="341312" y="639763"/>
                </a:moveTo>
                <a:lnTo>
                  <a:pt x="810075" y="892403"/>
                </a:lnTo>
                <a:lnTo>
                  <a:pt x="824823" y="900340"/>
                </a:lnTo>
                <a:lnTo>
                  <a:pt x="841386" y="896485"/>
                </a:lnTo>
                <a:lnTo>
                  <a:pt x="1295400" y="788762"/>
                </a:lnTo>
                <a:lnTo>
                  <a:pt x="1295400" y="872672"/>
                </a:lnTo>
                <a:lnTo>
                  <a:pt x="830949" y="982664"/>
                </a:lnTo>
                <a:lnTo>
                  <a:pt x="341312" y="718685"/>
                </a:lnTo>
                <a:lnTo>
                  <a:pt x="341312" y="642938"/>
                </a:lnTo>
                <a:lnTo>
                  <a:pt x="341312" y="639763"/>
                </a:lnTo>
                <a:close/>
                <a:moveTo>
                  <a:pt x="2262188" y="558801"/>
                </a:moveTo>
                <a:lnTo>
                  <a:pt x="2262188" y="589381"/>
                </a:lnTo>
                <a:lnTo>
                  <a:pt x="2262188" y="642613"/>
                </a:lnTo>
                <a:lnTo>
                  <a:pt x="1797050" y="752476"/>
                </a:lnTo>
                <a:lnTo>
                  <a:pt x="1797050" y="668663"/>
                </a:lnTo>
                <a:lnTo>
                  <a:pt x="2262188" y="558801"/>
                </a:lnTo>
                <a:close/>
                <a:moveTo>
                  <a:pt x="341312" y="511175"/>
                </a:moveTo>
                <a:lnTo>
                  <a:pt x="810075" y="763815"/>
                </a:lnTo>
                <a:lnTo>
                  <a:pt x="824823" y="771979"/>
                </a:lnTo>
                <a:lnTo>
                  <a:pt x="841386" y="768124"/>
                </a:lnTo>
                <a:lnTo>
                  <a:pt x="1295400" y="660174"/>
                </a:lnTo>
                <a:lnTo>
                  <a:pt x="1295400" y="744084"/>
                </a:lnTo>
                <a:lnTo>
                  <a:pt x="830949" y="854075"/>
                </a:lnTo>
                <a:lnTo>
                  <a:pt x="341312" y="590097"/>
                </a:lnTo>
                <a:lnTo>
                  <a:pt x="341312" y="514350"/>
                </a:lnTo>
                <a:lnTo>
                  <a:pt x="341312" y="511175"/>
                </a:lnTo>
                <a:close/>
                <a:moveTo>
                  <a:pt x="2262188" y="431801"/>
                </a:moveTo>
                <a:lnTo>
                  <a:pt x="2262188" y="462607"/>
                </a:lnTo>
                <a:lnTo>
                  <a:pt x="2262188" y="515613"/>
                </a:lnTo>
                <a:lnTo>
                  <a:pt x="1797050" y="625476"/>
                </a:lnTo>
                <a:lnTo>
                  <a:pt x="1797050" y="541889"/>
                </a:lnTo>
                <a:lnTo>
                  <a:pt x="2262188" y="431801"/>
                </a:lnTo>
                <a:close/>
                <a:moveTo>
                  <a:pt x="341312" y="390526"/>
                </a:moveTo>
                <a:lnTo>
                  <a:pt x="810075" y="643225"/>
                </a:lnTo>
                <a:lnTo>
                  <a:pt x="824823" y="651157"/>
                </a:lnTo>
                <a:lnTo>
                  <a:pt x="841386" y="647304"/>
                </a:lnTo>
                <a:lnTo>
                  <a:pt x="1295400" y="539652"/>
                </a:lnTo>
                <a:lnTo>
                  <a:pt x="1295400" y="623054"/>
                </a:lnTo>
                <a:lnTo>
                  <a:pt x="830949" y="733425"/>
                </a:lnTo>
                <a:lnTo>
                  <a:pt x="341312" y="469395"/>
                </a:lnTo>
                <a:lnTo>
                  <a:pt x="341312" y="393472"/>
                </a:lnTo>
                <a:lnTo>
                  <a:pt x="341312" y="390526"/>
                </a:lnTo>
                <a:close/>
                <a:moveTo>
                  <a:pt x="2262188" y="309564"/>
                </a:moveTo>
                <a:lnTo>
                  <a:pt x="2262188" y="340144"/>
                </a:lnTo>
                <a:lnTo>
                  <a:pt x="2262188" y="392923"/>
                </a:lnTo>
                <a:lnTo>
                  <a:pt x="1797050" y="503239"/>
                </a:lnTo>
                <a:lnTo>
                  <a:pt x="1797050" y="419426"/>
                </a:lnTo>
                <a:lnTo>
                  <a:pt x="2262188" y="309564"/>
                </a:lnTo>
                <a:close/>
                <a:moveTo>
                  <a:pt x="786730" y="233363"/>
                </a:moveTo>
                <a:lnTo>
                  <a:pt x="846346" y="265913"/>
                </a:lnTo>
                <a:lnTo>
                  <a:pt x="585896" y="328053"/>
                </a:lnTo>
                <a:lnTo>
                  <a:pt x="589976" y="329646"/>
                </a:lnTo>
                <a:lnTo>
                  <a:pt x="593149" y="331467"/>
                </a:lnTo>
                <a:lnTo>
                  <a:pt x="595643" y="333288"/>
                </a:lnTo>
                <a:lnTo>
                  <a:pt x="597909" y="334882"/>
                </a:lnTo>
                <a:lnTo>
                  <a:pt x="600403" y="336703"/>
                </a:lnTo>
                <a:lnTo>
                  <a:pt x="602216" y="338524"/>
                </a:lnTo>
                <a:lnTo>
                  <a:pt x="603576" y="340344"/>
                </a:lnTo>
                <a:lnTo>
                  <a:pt x="605163" y="342165"/>
                </a:lnTo>
                <a:lnTo>
                  <a:pt x="606296" y="344214"/>
                </a:lnTo>
                <a:lnTo>
                  <a:pt x="606976" y="346035"/>
                </a:lnTo>
                <a:lnTo>
                  <a:pt x="607430" y="347856"/>
                </a:lnTo>
                <a:lnTo>
                  <a:pt x="608110" y="349677"/>
                </a:lnTo>
                <a:lnTo>
                  <a:pt x="608110" y="351498"/>
                </a:lnTo>
                <a:lnTo>
                  <a:pt x="607883" y="353546"/>
                </a:lnTo>
                <a:lnTo>
                  <a:pt x="607430" y="355367"/>
                </a:lnTo>
                <a:lnTo>
                  <a:pt x="606750" y="357188"/>
                </a:lnTo>
                <a:lnTo>
                  <a:pt x="606070" y="359009"/>
                </a:lnTo>
                <a:lnTo>
                  <a:pt x="604710" y="360830"/>
                </a:lnTo>
                <a:lnTo>
                  <a:pt x="603350" y="362651"/>
                </a:lnTo>
                <a:lnTo>
                  <a:pt x="601536" y="364472"/>
                </a:lnTo>
                <a:lnTo>
                  <a:pt x="599723" y="366293"/>
                </a:lnTo>
                <a:lnTo>
                  <a:pt x="597683" y="367886"/>
                </a:lnTo>
                <a:lnTo>
                  <a:pt x="595416" y="369707"/>
                </a:lnTo>
                <a:lnTo>
                  <a:pt x="589976" y="372666"/>
                </a:lnTo>
                <a:lnTo>
                  <a:pt x="583855" y="375853"/>
                </a:lnTo>
                <a:lnTo>
                  <a:pt x="576602" y="378585"/>
                </a:lnTo>
                <a:lnTo>
                  <a:pt x="568668" y="381316"/>
                </a:lnTo>
                <a:lnTo>
                  <a:pt x="559828" y="383592"/>
                </a:lnTo>
                <a:lnTo>
                  <a:pt x="554161" y="384958"/>
                </a:lnTo>
                <a:lnTo>
                  <a:pt x="800558" y="518343"/>
                </a:lnTo>
                <a:lnTo>
                  <a:pt x="805998" y="517205"/>
                </a:lnTo>
                <a:lnTo>
                  <a:pt x="813025" y="515611"/>
                </a:lnTo>
                <a:lnTo>
                  <a:pt x="820278" y="514246"/>
                </a:lnTo>
                <a:lnTo>
                  <a:pt x="827759" y="513108"/>
                </a:lnTo>
                <a:lnTo>
                  <a:pt x="835239" y="512197"/>
                </a:lnTo>
                <a:lnTo>
                  <a:pt x="842719" y="511514"/>
                </a:lnTo>
                <a:lnTo>
                  <a:pt x="850426" y="510831"/>
                </a:lnTo>
                <a:lnTo>
                  <a:pt x="858133" y="510604"/>
                </a:lnTo>
                <a:lnTo>
                  <a:pt x="865614" y="510604"/>
                </a:lnTo>
                <a:lnTo>
                  <a:pt x="878761" y="510831"/>
                </a:lnTo>
                <a:lnTo>
                  <a:pt x="891681" y="511742"/>
                </a:lnTo>
                <a:lnTo>
                  <a:pt x="903922" y="513108"/>
                </a:lnTo>
                <a:lnTo>
                  <a:pt x="910269" y="514018"/>
                </a:lnTo>
                <a:lnTo>
                  <a:pt x="916162" y="515156"/>
                </a:lnTo>
                <a:lnTo>
                  <a:pt x="921829" y="516067"/>
                </a:lnTo>
                <a:lnTo>
                  <a:pt x="927269" y="517432"/>
                </a:lnTo>
                <a:lnTo>
                  <a:pt x="932710" y="519026"/>
                </a:lnTo>
                <a:lnTo>
                  <a:pt x="937696" y="520619"/>
                </a:lnTo>
                <a:lnTo>
                  <a:pt x="942683" y="521985"/>
                </a:lnTo>
                <a:lnTo>
                  <a:pt x="947217" y="523806"/>
                </a:lnTo>
                <a:lnTo>
                  <a:pt x="951750" y="525854"/>
                </a:lnTo>
                <a:lnTo>
                  <a:pt x="955604" y="528131"/>
                </a:lnTo>
                <a:lnTo>
                  <a:pt x="956284" y="528358"/>
                </a:lnTo>
                <a:lnTo>
                  <a:pt x="1216508" y="466218"/>
                </a:lnTo>
                <a:lnTo>
                  <a:pt x="1276350" y="498540"/>
                </a:lnTo>
                <a:lnTo>
                  <a:pt x="830479" y="604838"/>
                </a:lnTo>
                <a:lnTo>
                  <a:pt x="341312" y="339889"/>
                </a:lnTo>
                <a:lnTo>
                  <a:pt x="786730" y="233363"/>
                </a:lnTo>
                <a:close/>
                <a:moveTo>
                  <a:pt x="1266452" y="128588"/>
                </a:moveTo>
                <a:lnTo>
                  <a:pt x="1749425" y="388781"/>
                </a:lnTo>
                <a:lnTo>
                  <a:pt x="1749425" y="883986"/>
                </a:lnTo>
                <a:lnTo>
                  <a:pt x="1344073" y="981076"/>
                </a:lnTo>
                <a:lnTo>
                  <a:pt x="1343846" y="478612"/>
                </a:lnTo>
                <a:lnTo>
                  <a:pt x="868362" y="222276"/>
                </a:lnTo>
                <a:lnTo>
                  <a:pt x="1266452" y="128588"/>
                </a:lnTo>
                <a:close/>
                <a:moveTo>
                  <a:pt x="1772450" y="0"/>
                </a:moveTo>
                <a:lnTo>
                  <a:pt x="2262188" y="264139"/>
                </a:lnTo>
                <a:lnTo>
                  <a:pt x="1798297" y="374650"/>
                </a:lnTo>
                <a:lnTo>
                  <a:pt x="1798297" y="359900"/>
                </a:lnTo>
                <a:lnTo>
                  <a:pt x="1757259" y="338116"/>
                </a:lnTo>
                <a:lnTo>
                  <a:pt x="2021627" y="275031"/>
                </a:lnTo>
                <a:lnTo>
                  <a:pt x="2020947" y="274804"/>
                </a:lnTo>
                <a:lnTo>
                  <a:pt x="2017772" y="272989"/>
                </a:lnTo>
                <a:lnTo>
                  <a:pt x="2015278" y="271173"/>
                </a:lnTo>
                <a:lnTo>
                  <a:pt x="2012784" y="269585"/>
                </a:lnTo>
                <a:lnTo>
                  <a:pt x="2010517" y="267770"/>
                </a:lnTo>
                <a:lnTo>
                  <a:pt x="2008703" y="265954"/>
                </a:lnTo>
                <a:lnTo>
                  <a:pt x="2007116" y="264139"/>
                </a:lnTo>
                <a:lnTo>
                  <a:pt x="2005982" y="262323"/>
                </a:lnTo>
                <a:lnTo>
                  <a:pt x="2004622" y="260508"/>
                </a:lnTo>
                <a:lnTo>
                  <a:pt x="2003942" y="258466"/>
                </a:lnTo>
                <a:lnTo>
                  <a:pt x="2003262" y="256650"/>
                </a:lnTo>
                <a:lnTo>
                  <a:pt x="2002808" y="254835"/>
                </a:lnTo>
                <a:lnTo>
                  <a:pt x="2002808" y="253020"/>
                </a:lnTo>
                <a:lnTo>
                  <a:pt x="2003035" y="251431"/>
                </a:lnTo>
                <a:lnTo>
                  <a:pt x="2003262" y="249162"/>
                </a:lnTo>
                <a:lnTo>
                  <a:pt x="2004169" y="247346"/>
                </a:lnTo>
                <a:lnTo>
                  <a:pt x="2004849" y="245758"/>
                </a:lnTo>
                <a:lnTo>
                  <a:pt x="2006209" y="243943"/>
                </a:lnTo>
                <a:lnTo>
                  <a:pt x="2007343" y="242127"/>
                </a:lnTo>
                <a:lnTo>
                  <a:pt x="2009157" y="240312"/>
                </a:lnTo>
                <a:lnTo>
                  <a:pt x="2010970" y="238723"/>
                </a:lnTo>
                <a:lnTo>
                  <a:pt x="2013011" y="236908"/>
                </a:lnTo>
                <a:lnTo>
                  <a:pt x="2015505" y="235320"/>
                </a:lnTo>
                <a:lnTo>
                  <a:pt x="2020947" y="231916"/>
                </a:lnTo>
                <a:lnTo>
                  <a:pt x="2027068" y="228966"/>
                </a:lnTo>
                <a:lnTo>
                  <a:pt x="2034324" y="226016"/>
                </a:lnTo>
                <a:lnTo>
                  <a:pt x="2042259" y="223520"/>
                </a:lnTo>
                <a:lnTo>
                  <a:pt x="2051102" y="221023"/>
                </a:lnTo>
                <a:lnTo>
                  <a:pt x="2052009" y="220797"/>
                </a:lnTo>
                <a:lnTo>
                  <a:pt x="1805779" y="87820"/>
                </a:lnTo>
                <a:lnTo>
                  <a:pt x="1804872" y="88046"/>
                </a:lnTo>
                <a:lnTo>
                  <a:pt x="1797843" y="89635"/>
                </a:lnTo>
                <a:lnTo>
                  <a:pt x="1790588" y="90996"/>
                </a:lnTo>
                <a:lnTo>
                  <a:pt x="1783106" y="92131"/>
                </a:lnTo>
                <a:lnTo>
                  <a:pt x="1775624" y="92812"/>
                </a:lnTo>
                <a:lnTo>
                  <a:pt x="1768142" y="93720"/>
                </a:lnTo>
                <a:lnTo>
                  <a:pt x="1760433" y="94173"/>
                </a:lnTo>
                <a:lnTo>
                  <a:pt x="1752724" y="94400"/>
                </a:lnTo>
                <a:lnTo>
                  <a:pt x="1745015" y="94400"/>
                </a:lnTo>
                <a:lnTo>
                  <a:pt x="1732092" y="94173"/>
                </a:lnTo>
                <a:lnTo>
                  <a:pt x="1719168" y="93493"/>
                </a:lnTo>
                <a:lnTo>
                  <a:pt x="1706698" y="92131"/>
                </a:lnTo>
                <a:lnTo>
                  <a:pt x="1700576" y="90996"/>
                </a:lnTo>
                <a:lnTo>
                  <a:pt x="1694681" y="90089"/>
                </a:lnTo>
                <a:lnTo>
                  <a:pt x="1689013" y="88954"/>
                </a:lnTo>
                <a:lnTo>
                  <a:pt x="1683571" y="87820"/>
                </a:lnTo>
                <a:lnTo>
                  <a:pt x="1678130" y="86231"/>
                </a:lnTo>
                <a:lnTo>
                  <a:pt x="1672915" y="84643"/>
                </a:lnTo>
                <a:lnTo>
                  <a:pt x="1668153" y="83054"/>
                </a:lnTo>
                <a:lnTo>
                  <a:pt x="1663392" y="81239"/>
                </a:lnTo>
                <a:lnTo>
                  <a:pt x="1659084" y="79196"/>
                </a:lnTo>
                <a:lnTo>
                  <a:pt x="1655230" y="77154"/>
                </a:lnTo>
                <a:lnTo>
                  <a:pt x="1651602" y="75112"/>
                </a:lnTo>
                <a:lnTo>
                  <a:pt x="1386780" y="137970"/>
                </a:lnTo>
                <a:lnTo>
                  <a:pt x="1327150" y="105973"/>
                </a:lnTo>
                <a:lnTo>
                  <a:pt x="1772450"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33" name="KSO_Shape"/>
          <p:cNvSpPr>
            <a:spLocks noChangeAspect="1"/>
          </p:cNvSpPr>
          <p:nvPr/>
        </p:nvSpPr>
        <p:spPr bwMode="auto">
          <a:xfrm>
            <a:off x="4522788" y="2422525"/>
            <a:ext cx="527050" cy="720725"/>
          </a:xfrm>
          <a:custGeom>
            <a:avLst/>
            <a:gdLst>
              <a:gd name="T0" fmla="*/ 821150 w 1122363"/>
              <a:gd name="T1" fmla="*/ 1319439 h 1531938"/>
              <a:gd name="T2" fmla="*/ 818610 w 1122363"/>
              <a:gd name="T3" fmla="*/ 1374324 h 1531938"/>
              <a:gd name="T4" fmla="*/ 763001 w 1122363"/>
              <a:gd name="T5" fmla="*/ 1407818 h 1531938"/>
              <a:gd name="T6" fmla="*/ 617712 w 1122363"/>
              <a:gd name="T7" fmla="*/ 1069756 h 1531938"/>
              <a:gd name="T8" fmla="*/ 595045 w 1122363"/>
              <a:gd name="T9" fmla="*/ 1020228 h 1531938"/>
              <a:gd name="T10" fmla="*/ 616862 w 1122363"/>
              <a:gd name="T11" fmla="*/ 985788 h 1531938"/>
              <a:gd name="T12" fmla="*/ 638822 w 1122363"/>
              <a:gd name="T13" fmla="*/ 861065 h 1531938"/>
              <a:gd name="T14" fmla="*/ 533011 w 1122363"/>
              <a:gd name="T15" fmla="*/ 900272 h 1531938"/>
              <a:gd name="T16" fmla="*/ 472344 w 1122363"/>
              <a:gd name="T17" fmla="*/ 959225 h 1531938"/>
              <a:gd name="T18" fmla="*/ 447514 w 1122363"/>
              <a:gd name="T19" fmla="*/ 1068950 h 1531938"/>
              <a:gd name="T20" fmla="*/ 483631 w 1122363"/>
              <a:gd name="T21" fmla="*/ 1155544 h 1531938"/>
              <a:gd name="T22" fmla="*/ 563202 w 1122363"/>
              <a:gd name="T23" fmla="*/ 1213369 h 1531938"/>
              <a:gd name="T24" fmla="*/ 641644 w 1122363"/>
              <a:gd name="T25" fmla="*/ 1407149 h 1531938"/>
              <a:gd name="T26" fmla="*/ 522288 w 1122363"/>
              <a:gd name="T27" fmla="*/ 1360326 h 1531938"/>
              <a:gd name="T28" fmla="*/ 562920 w 1122363"/>
              <a:gd name="T29" fmla="*/ 1503052 h 1531938"/>
              <a:gd name="T30" fmla="*/ 767489 w 1122363"/>
              <a:gd name="T31" fmla="*/ 1526182 h 1531938"/>
              <a:gd name="T32" fmla="*/ 873019 w 1122363"/>
              <a:gd name="T33" fmla="*/ 1493462 h 1531938"/>
              <a:gd name="T34" fmla="*/ 940739 w 1122363"/>
              <a:gd name="T35" fmla="*/ 1437049 h 1531938"/>
              <a:gd name="T36" fmla="*/ 975445 w 1122363"/>
              <a:gd name="T37" fmla="*/ 1352710 h 1531938"/>
              <a:gd name="T38" fmla="*/ 957387 w 1122363"/>
              <a:gd name="T39" fmla="*/ 1244960 h 1531938"/>
              <a:gd name="T40" fmla="*/ 862579 w 1122363"/>
              <a:gd name="T41" fmla="*/ 1159211 h 1531938"/>
              <a:gd name="T42" fmla="*/ 777366 w 1122363"/>
              <a:gd name="T43" fmla="*/ 984893 h 1531938"/>
              <a:gd name="T44" fmla="*/ 941021 w 1122363"/>
              <a:gd name="T45" fmla="*/ 1068103 h 1531938"/>
              <a:gd name="T46" fmla="*/ 812918 w 1122363"/>
              <a:gd name="T47" fmla="*/ 868963 h 1531938"/>
              <a:gd name="T48" fmla="*/ 768618 w 1122363"/>
              <a:gd name="T49" fmla="*/ 464758 h 1531938"/>
              <a:gd name="T50" fmla="*/ 956258 w 1122363"/>
              <a:gd name="T51" fmla="*/ 515531 h 1531938"/>
              <a:gd name="T52" fmla="*/ 1106652 w 1122363"/>
              <a:gd name="T53" fmla="*/ 632589 h 1531938"/>
              <a:gd name="T54" fmla="*/ 1227702 w 1122363"/>
              <a:gd name="T55" fmla="*/ 820164 h 1531938"/>
              <a:gd name="T56" fmla="*/ 1327023 w 1122363"/>
              <a:gd name="T57" fmla="*/ 1081925 h 1531938"/>
              <a:gd name="T58" fmla="*/ 1396717 w 1122363"/>
              <a:gd name="T59" fmla="*/ 1393892 h 1531938"/>
              <a:gd name="T60" fmla="*/ 1355239 w 1122363"/>
              <a:gd name="T61" fmla="*/ 1597827 h 1531938"/>
              <a:gd name="T62" fmla="*/ 1228829 w 1122363"/>
              <a:gd name="T63" fmla="*/ 1750144 h 1531938"/>
              <a:gd name="T64" fmla="*/ 1040908 w 1122363"/>
              <a:gd name="T65" fmla="*/ 1850561 h 1531938"/>
              <a:gd name="T66" fmla="*/ 813764 w 1122363"/>
              <a:gd name="T67" fmla="*/ 1899358 h 1531938"/>
              <a:gd name="T68" fmla="*/ 571385 w 1122363"/>
              <a:gd name="T69" fmla="*/ 1896538 h 1531938"/>
              <a:gd name="T70" fmla="*/ 341985 w 1122363"/>
              <a:gd name="T71" fmla="*/ 1837867 h 1531938"/>
              <a:gd name="T72" fmla="*/ 152933 w 1122363"/>
              <a:gd name="T73" fmla="*/ 1725604 h 1531938"/>
              <a:gd name="T74" fmla="*/ 31320 w 1122363"/>
              <a:gd name="T75" fmla="*/ 1563133 h 1531938"/>
              <a:gd name="T76" fmla="*/ 3668 w 1122363"/>
              <a:gd name="T77" fmla="*/ 1352710 h 1531938"/>
              <a:gd name="T78" fmla="*/ 126691 w 1122363"/>
              <a:gd name="T79" fmla="*/ 958096 h 1531938"/>
              <a:gd name="T80" fmla="*/ 230811 w 1122363"/>
              <a:gd name="T81" fmla="*/ 743160 h 1531938"/>
              <a:gd name="T82" fmla="*/ 362301 w 1122363"/>
              <a:gd name="T83" fmla="*/ 582099 h 1531938"/>
              <a:gd name="T84" fmla="*/ 534421 w 1122363"/>
              <a:gd name="T85" fmla="*/ 485632 h 1531938"/>
              <a:gd name="T86" fmla="*/ 596426 w 1122363"/>
              <a:gd name="T87" fmla="*/ 1978 h 1531938"/>
              <a:gd name="T88" fmla="*/ 686940 w 1122363"/>
              <a:gd name="T89" fmla="*/ 37299 h 1531938"/>
              <a:gd name="T90" fmla="*/ 778299 w 1122363"/>
              <a:gd name="T91" fmla="*/ 32213 h 1531938"/>
              <a:gd name="T92" fmla="*/ 882912 w 1122363"/>
              <a:gd name="T93" fmla="*/ 282 h 1531938"/>
              <a:gd name="T94" fmla="*/ 944383 w 1122363"/>
              <a:gd name="T95" fmla="*/ 34192 h 1531938"/>
              <a:gd name="T96" fmla="*/ 991755 w 1122363"/>
              <a:gd name="T97" fmla="*/ 157394 h 1531938"/>
              <a:gd name="T98" fmla="*/ 1048714 w 1122363"/>
              <a:gd name="T99" fmla="*/ 165023 h 1531938"/>
              <a:gd name="T100" fmla="*/ 1092702 w 1122363"/>
              <a:gd name="T101" fmla="*/ 159655 h 1531938"/>
              <a:gd name="T102" fmla="*/ 1063377 w 1122363"/>
              <a:gd name="T103" fmla="*/ 261663 h 1531938"/>
              <a:gd name="T104" fmla="*/ 978784 w 1122363"/>
              <a:gd name="T105" fmla="*/ 348130 h 1531938"/>
              <a:gd name="T106" fmla="*/ 836387 w 1122363"/>
              <a:gd name="T107" fmla="*/ 422166 h 1531938"/>
              <a:gd name="T108" fmla="*/ 657614 w 1122363"/>
              <a:gd name="T109" fmla="*/ 404646 h 1531938"/>
              <a:gd name="T110" fmla="*/ 554694 w 1122363"/>
              <a:gd name="T111" fmla="*/ 419340 h 1531938"/>
              <a:gd name="T112" fmla="*/ 313322 w 1122363"/>
              <a:gd name="T113" fmla="*/ 219560 h 1531938"/>
              <a:gd name="T114" fmla="*/ 410321 w 1122363"/>
              <a:gd name="T115" fmla="*/ 170392 h 1531938"/>
              <a:gd name="T116" fmla="*/ 485327 w 1122363"/>
              <a:gd name="T117" fmla="*/ 159089 h 1531938"/>
              <a:gd name="T118" fmla="*/ 519164 w 1122363"/>
              <a:gd name="T119" fmla="*/ 54537 h 153193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0" t="0" r="r" b="b"/>
            <a:pathLst>
              <a:path w="1122363" h="1531938">
                <a:moveTo>
                  <a:pt x="600075" y="1019175"/>
                </a:moveTo>
                <a:lnTo>
                  <a:pt x="608240" y="1022344"/>
                </a:lnTo>
                <a:lnTo>
                  <a:pt x="615950" y="1025965"/>
                </a:lnTo>
                <a:lnTo>
                  <a:pt x="622981" y="1029134"/>
                </a:lnTo>
                <a:lnTo>
                  <a:pt x="629331" y="1032303"/>
                </a:lnTo>
                <a:lnTo>
                  <a:pt x="635227" y="1035925"/>
                </a:lnTo>
                <a:lnTo>
                  <a:pt x="640443" y="1039093"/>
                </a:lnTo>
                <a:lnTo>
                  <a:pt x="644979" y="1042488"/>
                </a:lnTo>
                <a:lnTo>
                  <a:pt x="649061" y="1045884"/>
                </a:lnTo>
                <a:lnTo>
                  <a:pt x="652236" y="1049505"/>
                </a:lnTo>
                <a:lnTo>
                  <a:pt x="655411" y="1053127"/>
                </a:lnTo>
                <a:lnTo>
                  <a:pt x="657906" y="1056974"/>
                </a:lnTo>
                <a:lnTo>
                  <a:pt x="659720" y="1061049"/>
                </a:lnTo>
                <a:lnTo>
                  <a:pt x="661534" y="1065576"/>
                </a:lnTo>
                <a:lnTo>
                  <a:pt x="662668" y="1070329"/>
                </a:lnTo>
                <a:lnTo>
                  <a:pt x="663348" y="1074856"/>
                </a:lnTo>
                <a:lnTo>
                  <a:pt x="663575" y="1080062"/>
                </a:lnTo>
                <a:lnTo>
                  <a:pt x="663575" y="1083230"/>
                </a:lnTo>
                <a:lnTo>
                  <a:pt x="663348" y="1086626"/>
                </a:lnTo>
                <a:lnTo>
                  <a:pt x="662895" y="1089568"/>
                </a:lnTo>
                <a:lnTo>
                  <a:pt x="662441" y="1092510"/>
                </a:lnTo>
                <a:lnTo>
                  <a:pt x="661761" y="1095227"/>
                </a:lnTo>
                <a:lnTo>
                  <a:pt x="660854" y="1097716"/>
                </a:lnTo>
                <a:lnTo>
                  <a:pt x="659947" y="1100432"/>
                </a:lnTo>
                <a:lnTo>
                  <a:pt x="659040" y="1102922"/>
                </a:lnTo>
                <a:lnTo>
                  <a:pt x="657679" y="1105186"/>
                </a:lnTo>
                <a:lnTo>
                  <a:pt x="656545" y="1107449"/>
                </a:lnTo>
                <a:lnTo>
                  <a:pt x="654957" y="1109486"/>
                </a:lnTo>
                <a:lnTo>
                  <a:pt x="653143" y="1111523"/>
                </a:lnTo>
                <a:lnTo>
                  <a:pt x="651556" y="1113334"/>
                </a:lnTo>
                <a:lnTo>
                  <a:pt x="649515" y="1115145"/>
                </a:lnTo>
                <a:lnTo>
                  <a:pt x="647473" y="1116729"/>
                </a:lnTo>
                <a:lnTo>
                  <a:pt x="645206" y="1118087"/>
                </a:lnTo>
                <a:lnTo>
                  <a:pt x="640670" y="1120803"/>
                </a:lnTo>
                <a:lnTo>
                  <a:pt x="635681" y="1123520"/>
                </a:lnTo>
                <a:lnTo>
                  <a:pt x="630238" y="1126009"/>
                </a:lnTo>
                <a:lnTo>
                  <a:pt x="625022" y="1128046"/>
                </a:lnTo>
                <a:lnTo>
                  <a:pt x="619125" y="1130310"/>
                </a:lnTo>
                <a:lnTo>
                  <a:pt x="613002" y="1132121"/>
                </a:lnTo>
                <a:lnTo>
                  <a:pt x="606652" y="1133705"/>
                </a:lnTo>
                <a:lnTo>
                  <a:pt x="600075" y="1135063"/>
                </a:lnTo>
                <a:lnTo>
                  <a:pt x="600075" y="1019175"/>
                </a:lnTo>
                <a:close/>
                <a:moveTo>
                  <a:pt x="538162" y="779462"/>
                </a:moveTo>
                <a:lnTo>
                  <a:pt x="538162" y="877887"/>
                </a:lnTo>
                <a:lnTo>
                  <a:pt x="529967" y="875827"/>
                </a:lnTo>
                <a:lnTo>
                  <a:pt x="522227" y="873538"/>
                </a:lnTo>
                <a:lnTo>
                  <a:pt x="515398" y="870791"/>
                </a:lnTo>
                <a:lnTo>
                  <a:pt x="509024" y="868273"/>
                </a:lnTo>
                <a:lnTo>
                  <a:pt x="503333" y="865298"/>
                </a:lnTo>
                <a:lnTo>
                  <a:pt x="500829" y="863467"/>
                </a:lnTo>
                <a:lnTo>
                  <a:pt x="498553" y="861864"/>
                </a:lnTo>
                <a:lnTo>
                  <a:pt x="496276" y="860262"/>
                </a:lnTo>
                <a:lnTo>
                  <a:pt x="494227" y="858431"/>
                </a:lnTo>
                <a:lnTo>
                  <a:pt x="492406" y="856600"/>
                </a:lnTo>
                <a:lnTo>
                  <a:pt x="490813" y="854540"/>
                </a:lnTo>
                <a:lnTo>
                  <a:pt x="487626" y="850877"/>
                </a:lnTo>
                <a:lnTo>
                  <a:pt x="485122" y="846986"/>
                </a:lnTo>
                <a:lnTo>
                  <a:pt x="482618" y="843324"/>
                </a:lnTo>
                <a:lnTo>
                  <a:pt x="481024" y="839662"/>
                </a:lnTo>
                <a:lnTo>
                  <a:pt x="479658" y="835999"/>
                </a:lnTo>
                <a:lnTo>
                  <a:pt x="478520" y="832337"/>
                </a:lnTo>
                <a:lnTo>
                  <a:pt x="478065" y="828903"/>
                </a:lnTo>
                <a:lnTo>
                  <a:pt x="477837" y="825241"/>
                </a:lnTo>
                <a:lnTo>
                  <a:pt x="477837" y="822952"/>
                </a:lnTo>
                <a:lnTo>
                  <a:pt x="478065" y="820434"/>
                </a:lnTo>
                <a:lnTo>
                  <a:pt x="478520" y="817916"/>
                </a:lnTo>
                <a:lnTo>
                  <a:pt x="478975" y="815627"/>
                </a:lnTo>
                <a:lnTo>
                  <a:pt x="479431" y="813339"/>
                </a:lnTo>
                <a:lnTo>
                  <a:pt x="480341" y="810821"/>
                </a:lnTo>
                <a:lnTo>
                  <a:pt x="481252" y="808761"/>
                </a:lnTo>
                <a:lnTo>
                  <a:pt x="482162" y="806701"/>
                </a:lnTo>
                <a:lnTo>
                  <a:pt x="483528" y="804869"/>
                </a:lnTo>
                <a:lnTo>
                  <a:pt x="484894" y="802809"/>
                </a:lnTo>
                <a:lnTo>
                  <a:pt x="486260" y="800978"/>
                </a:lnTo>
                <a:lnTo>
                  <a:pt x="487853" y="799147"/>
                </a:lnTo>
                <a:lnTo>
                  <a:pt x="489447" y="797545"/>
                </a:lnTo>
                <a:lnTo>
                  <a:pt x="491496" y="795714"/>
                </a:lnTo>
                <a:lnTo>
                  <a:pt x="495593" y="792738"/>
                </a:lnTo>
                <a:lnTo>
                  <a:pt x="500146" y="789991"/>
                </a:lnTo>
                <a:lnTo>
                  <a:pt x="504699" y="787244"/>
                </a:lnTo>
                <a:lnTo>
                  <a:pt x="509935" y="785184"/>
                </a:lnTo>
                <a:lnTo>
                  <a:pt x="515170" y="783582"/>
                </a:lnTo>
                <a:lnTo>
                  <a:pt x="520634" y="781980"/>
                </a:lnTo>
                <a:lnTo>
                  <a:pt x="526097" y="780835"/>
                </a:lnTo>
                <a:lnTo>
                  <a:pt x="532016" y="779920"/>
                </a:lnTo>
                <a:lnTo>
                  <a:pt x="538162" y="779462"/>
                </a:lnTo>
                <a:close/>
                <a:moveTo>
                  <a:pt x="538626" y="654332"/>
                </a:moveTo>
                <a:lnTo>
                  <a:pt x="538626" y="688810"/>
                </a:lnTo>
                <a:lnTo>
                  <a:pt x="530011" y="689945"/>
                </a:lnTo>
                <a:lnTo>
                  <a:pt x="521624" y="691079"/>
                </a:lnTo>
                <a:lnTo>
                  <a:pt x="513236" y="692440"/>
                </a:lnTo>
                <a:lnTo>
                  <a:pt x="505302" y="694028"/>
                </a:lnTo>
                <a:lnTo>
                  <a:pt x="497594" y="695842"/>
                </a:lnTo>
                <a:lnTo>
                  <a:pt x="490113" y="697657"/>
                </a:lnTo>
                <a:lnTo>
                  <a:pt x="482859" y="699471"/>
                </a:lnTo>
                <a:lnTo>
                  <a:pt x="475831" y="701740"/>
                </a:lnTo>
                <a:lnTo>
                  <a:pt x="469257" y="704008"/>
                </a:lnTo>
                <a:lnTo>
                  <a:pt x="462683" y="706276"/>
                </a:lnTo>
                <a:lnTo>
                  <a:pt x="456336" y="708998"/>
                </a:lnTo>
                <a:lnTo>
                  <a:pt x="450215" y="711720"/>
                </a:lnTo>
                <a:lnTo>
                  <a:pt x="444321" y="714442"/>
                </a:lnTo>
                <a:lnTo>
                  <a:pt x="438654" y="717618"/>
                </a:lnTo>
                <a:lnTo>
                  <a:pt x="433440" y="720567"/>
                </a:lnTo>
                <a:lnTo>
                  <a:pt x="428226" y="723969"/>
                </a:lnTo>
                <a:lnTo>
                  <a:pt x="423238" y="727372"/>
                </a:lnTo>
                <a:lnTo>
                  <a:pt x="418478" y="731001"/>
                </a:lnTo>
                <a:lnTo>
                  <a:pt x="413944" y="734403"/>
                </a:lnTo>
                <a:lnTo>
                  <a:pt x="409410" y="738033"/>
                </a:lnTo>
                <a:lnTo>
                  <a:pt x="405556" y="741435"/>
                </a:lnTo>
                <a:lnTo>
                  <a:pt x="401476" y="744837"/>
                </a:lnTo>
                <a:lnTo>
                  <a:pt x="397849" y="748694"/>
                </a:lnTo>
                <a:lnTo>
                  <a:pt x="394221" y="752323"/>
                </a:lnTo>
                <a:lnTo>
                  <a:pt x="391048" y="755952"/>
                </a:lnTo>
                <a:lnTo>
                  <a:pt x="387874" y="760035"/>
                </a:lnTo>
                <a:lnTo>
                  <a:pt x="384927" y="763664"/>
                </a:lnTo>
                <a:lnTo>
                  <a:pt x="382207" y="767520"/>
                </a:lnTo>
                <a:lnTo>
                  <a:pt x="379486" y="771377"/>
                </a:lnTo>
                <a:lnTo>
                  <a:pt x="377219" y="775460"/>
                </a:lnTo>
                <a:lnTo>
                  <a:pt x="375179" y="779316"/>
                </a:lnTo>
                <a:lnTo>
                  <a:pt x="373366" y="783399"/>
                </a:lnTo>
                <a:lnTo>
                  <a:pt x="369738" y="791338"/>
                </a:lnTo>
                <a:lnTo>
                  <a:pt x="367018" y="799277"/>
                </a:lnTo>
                <a:lnTo>
                  <a:pt x="364298" y="806989"/>
                </a:lnTo>
                <a:lnTo>
                  <a:pt x="362258" y="814701"/>
                </a:lnTo>
                <a:lnTo>
                  <a:pt x="360671" y="822187"/>
                </a:lnTo>
                <a:lnTo>
                  <a:pt x="359537" y="829672"/>
                </a:lnTo>
                <a:lnTo>
                  <a:pt x="358857" y="836931"/>
                </a:lnTo>
                <a:lnTo>
                  <a:pt x="358630" y="844189"/>
                </a:lnTo>
                <a:lnTo>
                  <a:pt x="358857" y="851901"/>
                </a:lnTo>
                <a:lnTo>
                  <a:pt x="359537" y="859614"/>
                </a:lnTo>
                <a:lnTo>
                  <a:pt x="360444" y="867326"/>
                </a:lnTo>
                <a:lnTo>
                  <a:pt x="362031" y="874811"/>
                </a:lnTo>
                <a:lnTo>
                  <a:pt x="363844" y="882297"/>
                </a:lnTo>
                <a:lnTo>
                  <a:pt x="366111" y="889782"/>
                </a:lnTo>
                <a:lnTo>
                  <a:pt x="368832" y="897267"/>
                </a:lnTo>
                <a:lnTo>
                  <a:pt x="371779" y="904526"/>
                </a:lnTo>
                <a:lnTo>
                  <a:pt x="373592" y="907928"/>
                </a:lnTo>
                <a:lnTo>
                  <a:pt x="375633" y="911558"/>
                </a:lnTo>
                <a:lnTo>
                  <a:pt x="377673" y="915187"/>
                </a:lnTo>
                <a:lnTo>
                  <a:pt x="379940" y="918816"/>
                </a:lnTo>
                <a:lnTo>
                  <a:pt x="382660" y="922219"/>
                </a:lnTo>
                <a:lnTo>
                  <a:pt x="385380" y="925848"/>
                </a:lnTo>
                <a:lnTo>
                  <a:pt x="388554" y="929250"/>
                </a:lnTo>
                <a:lnTo>
                  <a:pt x="391501" y="932880"/>
                </a:lnTo>
                <a:lnTo>
                  <a:pt x="395128" y="936282"/>
                </a:lnTo>
                <a:lnTo>
                  <a:pt x="398529" y="939685"/>
                </a:lnTo>
                <a:lnTo>
                  <a:pt x="402609" y="943087"/>
                </a:lnTo>
                <a:lnTo>
                  <a:pt x="406463" y="946489"/>
                </a:lnTo>
                <a:lnTo>
                  <a:pt x="410770" y="949892"/>
                </a:lnTo>
                <a:lnTo>
                  <a:pt x="415077" y="953294"/>
                </a:lnTo>
                <a:lnTo>
                  <a:pt x="424372" y="959646"/>
                </a:lnTo>
                <a:lnTo>
                  <a:pt x="429586" y="963048"/>
                </a:lnTo>
                <a:lnTo>
                  <a:pt x="434800" y="966224"/>
                </a:lnTo>
                <a:lnTo>
                  <a:pt x="440467" y="969626"/>
                </a:lnTo>
                <a:lnTo>
                  <a:pt x="446361" y="972575"/>
                </a:lnTo>
                <a:lnTo>
                  <a:pt x="452482" y="975751"/>
                </a:lnTo>
                <a:lnTo>
                  <a:pt x="459056" y="978473"/>
                </a:lnTo>
                <a:lnTo>
                  <a:pt x="465630" y="981421"/>
                </a:lnTo>
                <a:lnTo>
                  <a:pt x="472658" y="984370"/>
                </a:lnTo>
                <a:lnTo>
                  <a:pt x="479912" y="987092"/>
                </a:lnTo>
                <a:lnTo>
                  <a:pt x="487619" y="989814"/>
                </a:lnTo>
                <a:lnTo>
                  <a:pt x="495327" y="992309"/>
                </a:lnTo>
                <a:lnTo>
                  <a:pt x="503488" y="994804"/>
                </a:lnTo>
                <a:lnTo>
                  <a:pt x="520490" y="1000021"/>
                </a:lnTo>
                <a:lnTo>
                  <a:pt x="538626" y="1004785"/>
                </a:lnTo>
                <a:lnTo>
                  <a:pt x="538626" y="1135439"/>
                </a:lnTo>
                <a:lnTo>
                  <a:pt x="530918" y="1134305"/>
                </a:lnTo>
                <a:lnTo>
                  <a:pt x="523210" y="1133171"/>
                </a:lnTo>
                <a:lnTo>
                  <a:pt x="515503" y="1131583"/>
                </a:lnTo>
                <a:lnTo>
                  <a:pt x="507795" y="1129768"/>
                </a:lnTo>
                <a:lnTo>
                  <a:pt x="500088" y="1127727"/>
                </a:lnTo>
                <a:lnTo>
                  <a:pt x="492607" y="1125685"/>
                </a:lnTo>
                <a:lnTo>
                  <a:pt x="485126" y="1123417"/>
                </a:lnTo>
                <a:lnTo>
                  <a:pt x="477645" y="1120695"/>
                </a:lnTo>
                <a:lnTo>
                  <a:pt x="470164" y="1117973"/>
                </a:lnTo>
                <a:lnTo>
                  <a:pt x="462683" y="1115024"/>
                </a:lnTo>
                <a:lnTo>
                  <a:pt x="455429" y="1111849"/>
                </a:lnTo>
                <a:lnTo>
                  <a:pt x="448175" y="1108673"/>
                </a:lnTo>
                <a:lnTo>
                  <a:pt x="440920" y="1105044"/>
                </a:lnTo>
                <a:lnTo>
                  <a:pt x="433893" y="1101641"/>
                </a:lnTo>
                <a:lnTo>
                  <a:pt x="426639" y="1097785"/>
                </a:lnTo>
                <a:lnTo>
                  <a:pt x="419611" y="1093929"/>
                </a:lnTo>
                <a:lnTo>
                  <a:pt x="405783" y="1085310"/>
                </a:lnTo>
                <a:lnTo>
                  <a:pt x="392181" y="1076690"/>
                </a:lnTo>
                <a:lnTo>
                  <a:pt x="379033" y="1067617"/>
                </a:lnTo>
                <a:lnTo>
                  <a:pt x="366338" y="1058317"/>
                </a:lnTo>
                <a:lnTo>
                  <a:pt x="366338" y="1169917"/>
                </a:lnTo>
                <a:lnTo>
                  <a:pt x="376313" y="1175588"/>
                </a:lnTo>
                <a:lnTo>
                  <a:pt x="386287" y="1181032"/>
                </a:lnTo>
                <a:lnTo>
                  <a:pt x="396715" y="1186249"/>
                </a:lnTo>
                <a:lnTo>
                  <a:pt x="407370" y="1191466"/>
                </a:lnTo>
                <a:lnTo>
                  <a:pt x="418251" y="1196003"/>
                </a:lnTo>
                <a:lnTo>
                  <a:pt x="429359" y="1200539"/>
                </a:lnTo>
                <a:lnTo>
                  <a:pt x="440694" y="1204849"/>
                </a:lnTo>
                <a:lnTo>
                  <a:pt x="452255" y="1208705"/>
                </a:lnTo>
                <a:lnTo>
                  <a:pt x="464043" y="1212561"/>
                </a:lnTo>
                <a:lnTo>
                  <a:pt x="475151" y="1215964"/>
                </a:lnTo>
                <a:lnTo>
                  <a:pt x="486486" y="1218686"/>
                </a:lnTo>
                <a:lnTo>
                  <a:pt x="497367" y="1221634"/>
                </a:lnTo>
                <a:lnTo>
                  <a:pt x="508022" y="1223903"/>
                </a:lnTo>
                <a:lnTo>
                  <a:pt x="518450" y="1225944"/>
                </a:lnTo>
                <a:lnTo>
                  <a:pt x="528878" y="1227759"/>
                </a:lnTo>
                <a:lnTo>
                  <a:pt x="538626" y="1229120"/>
                </a:lnTo>
                <a:lnTo>
                  <a:pt x="538626" y="1297396"/>
                </a:lnTo>
                <a:lnTo>
                  <a:pt x="600740" y="1297396"/>
                </a:lnTo>
                <a:lnTo>
                  <a:pt x="600740" y="1229120"/>
                </a:lnTo>
                <a:lnTo>
                  <a:pt x="608674" y="1228213"/>
                </a:lnTo>
                <a:lnTo>
                  <a:pt x="616608" y="1227305"/>
                </a:lnTo>
                <a:lnTo>
                  <a:pt x="624089" y="1225944"/>
                </a:lnTo>
                <a:lnTo>
                  <a:pt x="631570" y="1224810"/>
                </a:lnTo>
                <a:lnTo>
                  <a:pt x="638824" y="1223449"/>
                </a:lnTo>
                <a:lnTo>
                  <a:pt x="645852" y="1221861"/>
                </a:lnTo>
                <a:lnTo>
                  <a:pt x="652880" y="1220273"/>
                </a:lnTo>
                <a:lnTo>
                  <a:pt x="659454" y="1218232"/>
                </a:lnTo>
                <a:lnTo>
                  <a:pt x="666028" y="1216191"/>
                </a:lnTo>
                <a:lnTo>
                  <a:pt x="672375" y="1214149"/>
                </a:lnTo>
                <a:lnTo>
                  <a:pt x="678723" y="1211881"/>
                </a:lnTo>
                <a:lnTo>
                  <a:pt x="684617" y="1209386"/>
                </a:lnTo>
                <a:lnTo>
                  <a:pt x="690284" y="1206890"/>
                </a:lnTo>
                <a:lnTo>
                  <a:pt x="695951" y="1203942"/>
                </a:lnTo>
                <a:lnTo>
                  <a:pt x="701392" y="1200993"/>
                </a:lnTo>
                <a:lnTo>
                  <a:pt x="706833" y="1198044"/>
                </a:lnTo>
                <a:lnTo>
                  <a:pt x="711593" y="1194868"/>
                </a:lnTo>
                <a:lnTo>
                  <a:pt x="716581" y="1191693"/>
                </a:lnTo>
                <a:lnTo>
                  <a:pt x="721341" y="1188290"/>
                </a:lnTo>
                <a:lnTo>
                  <a:pt x="725875" y="1184888"/>
                </a:lnTo>
                <a:lnTo>
                  <a:pt x="730182" y="1181486"/>
                </a:lnTo>
                <a:lnTo>
                  <a:pt x="734263" y="1178083"/>
                </a:lnTo>
                <a:lnTo>
                  <a:pt x="738343" y="1174227"/>
                </a:lnTo>
                <a:lnTo>
                  <a:pt x="742197" y="1170825"/>
                </a:lnTo>
                <a:lnTo>
                  <a:pt x="745824" y="1166968"/>
                </a:lnTo>
                <a:lnTo>
                  <a:pt x="749225" y="1163339"/>
                </a:lnTo>
                <a:lnTo>
                  <a:pt x="752625" y="1159256"/>
                </a:lnTo>
                <a:lnTo>
                  <a:pt x="755799" y="1155627"/>
                </a:lnTo>
                <a:lnTo>
                  <a:pt x="758746" y="1151544"/>
                </a:lnTo>
                <a:lnTo>
                  <a:pt x="761466" y="1147461"/>
                </a:lnTo>
                <a:lnTo>
                  <a:pt x="763960" y="1143378"/>
                </a:lnTo>
                <a:lnTo>
                  <a:pt x="766453" y="1139295"/>
                </a:lnTo>
                <a:lnTo>
                  <a:pt x="770760" y="1130676"/>
                </a:lnTo>
                <a:lnTo>
                  <a:pt x="774614" y="1122056"/>
                </a:lnTo>
                <a:lnTo>
                  <a:pt x="777561" y="1113436"/>
                </a:lnTo>
                <a:lnTo>
                  <a:pt x="778921" y="1109354"/>
                </a:lnTo>
                <a:lnTo>
                  <a:pt x="780055" y="1105044"/>
                </a:lnTo>
                <a:lnTo>
                  <a:pt x="781415" y="1100507"/>
                </a:lnTo>
                <a:lnTo>
                  <a:pt x="782322" y="1096424"/>
                </a:lnTo>
                <a:lnTo>
                  <a:pt x="783002" y="1092114"/>
                </a:lnTo>
                <a:lnTo>
                  <a:pt x="783682" y="1087805"/>
                </a:lnTo>
                <a:lnTo>
                  <a:pt x="784135" y="1083495"/>
                </a:lnTo>
                <a:lnTo>
                  <a:pt x="784589" y="1079185"/>
                </a:lnTo>
                <a:lnTo>
                  <a:pt x="784816" y="1074875"/>
                </a:lnTo>
                <a:lnTo>
                  <a:pt x="784816" y="1070339"/>
                </a:lnTo>
                <a:lnTo>
                  <a:pt x="784589" y="1061719"/>
                </a:lnTo>
                <a:lnTo>
                  <a:pt x="784135" y="1053326"/>
                </a:lnTo>
                <a:lnTo>
                  <a:pt x="783229" y="1045161"/>
                </a:lnTo>
                <a:lnTo>
                  <a:pt x="781869" y="1037222"/>
                </a:lnTo>
                <a:lnTo>
                  <a:pt x="779828" y="1029509"/>
                </a:lnTo>
                <a:lnTo>
                  <a:pt x="777788" y="1022251"/>
                </a:lnTo>
                <a:lnTo>
                  <a:pt x="775294" y="1014992"/>
                </a:lnTo>
                <a:lnTo>
                  <a:pt x="772347" y="1007960"/>
                </a:lnTo>
                <a:lnTo>
                  <a:pt x="769174" y="1001156"/>
                </a:lnTo>
                <a:lnTo>
                  <a:pt x="765320" y="994577"/>
                </a:lnTo>
                <a:lnTo>
                  <a:pt x="761466" y="988226"/>
                </a:lnTo>
                <a:lnTo>
                  <a:pt x="756705" y="982329"/>
                </a:lnTo>
                <a:lnTo>
                  <a:pt x="752172" y="976431"/>
                </a:lnTo>
                <a:lnTo>
                  <a:pt x="746731" y="970987"/>
                </a:lnTo>
                <a:lnTo>
                  <a:pt x="741064" y="965543"/>
                </a:lnTo>
                <a:lnTo>
                  <a:pt x="734943" y="960553"/>
                </a:lnTo>
                <a:lnTo>
                  <a:pt x="728822" y="955563"/>
                </a:lnTo>
                <a:lnTo>
                  <a:pt x="722248" y="950572"/>
                </a:lnTo>
                <a:lnTo>
                  <a:pt x="715220" y="946036"/>
                </a:lnTo>
                <a:lnTo>
                  <a:pt x="708193" y="941272"/>
                </a:lnTo>
                <a:lnTo>
                  <a:pt x="700712" y="936509"/>
                </a:lnTo>
                <a:lnTo>
                  <a:pt x="693004" y="932199"/>
                </a:lnTo>
                <a:lnTo>
                  <a:pt x="685070" y="927889"/>
                </a:lnTo>
                <a:lnTo>
                  <a:pt x="676456" y="923806"/>
                </a:lnTo>
                <a:lnTo>
                  <a:pt x="668068" y="919497"/>
                </a:lnTo>
                <a:lnTo>
                  <a:pt x="659227" y="915641"/>
                </a:lnTo>
                <a:lnTo>
                  <a:pt x="650159" y="911558"/>
                </a:lnTo>
                <a:lnTo>
                  <a:pt x="641091" y="907475"/>
                </a:lnTo>
                <a:lnTo>
                  <a:pt x="631117" y="903845"/>
                </a:lnTo>
                <a:lnTo>
                  <a:pt x="621369" y="899989"/>
                </a:lnTo>
                <a:lnTo>
                  <a:pt x="611394" y="896587"/>
                </a:lnTo>
                <a:lnTo>
                  <a:pt x="600740" y="892958"/>
                </a:lnTo>
                <a:lnTo>
                  <a:pt x="600740" y="785894"/>
                </a:lnTo>
                <a:lnTo>
                  <a:pt x="612755" y="788616"/>
                </a:lnTo>
                <a:lnTo>
                  <a:pt x="624543" y="792018"/>
                </a:lnTo>
                <a:lnTo>
                  <a:pt x="636331" y="795421"/>
                </a:lnTo>
                <a:lnTo>
                  <a:pt x="647892" y="799504"/>
                </a:lnTo>
                <a:lnTo>
                  <a:pt x="659227" y="803813"/>
                </a:lnTo>
                <a:lnTo>
                  <a:pt x="670562" y="808577"/>
                </a:lnTo>
                <a:lnTo>
                  <a:pt x="681443" y="813794"/>
                </a:lnTo>
                <a:lnTo>
                  <a:pt x="692324" y="819465"/>
                </a:lnTo>
                <a:lnTo>
                  <a:pt x="702752" y="824909"/>
                </a:lnTo>
                <a:lnTo>
                  <a:pt x="712727" y="830806"/>
                </a:lnTo>
                <a:lnTo>
                  <a:pt x="722475" y="836477"/>
                </a:lnTo>
                <a:lnTo>
                  <a:pt x="731542" y="842148"/>
                </a:lnTo>
                <a:lnTo>
                  <a:pt x="740157" y="847592"/>
                </a:lnTo>
                <a:lnTo>
                  <a:pt x="748318" y="853262"/>
                </a:lnTo>
                <a:lnTo>
                  <a:pt x="756025" y="858933"/>
                </a:lnTo>
                <a:lnTo>
                  <a:pt x="763280" y="864604"/>
                </a:lnTo>
                <a:lnTo>
                  <a:pt x="763280" y="748240"/>
                </a:lnTo>
                <a:lnTo>
                  <a:pt x="752625" y="741889"/>
                </a:lnTo>
                <a:lnTo>
                  <a:pt x="741744" y="735764"/>
                </a:lnTo>
                <a:lnTo>
                  <a:pt x="731316" y="730547"/>
                </a:lnTo>
                <a:lnTo>
                  <a:pt x="720888" y="725103"/>
                </a:lnTo>
                <a:lnTo>
                  <a:pt x="710913" y="720340"/>
                </a:lnTo>
                <a:lnTo>
                  <a:pt x="701165" y="716030"/>
                </a:lnTo>
                <a:lnTo>
                  <a:pt x="691644" y="711720"/>
                </a:lnTo>
                <a:lnTo>
                  <a:pt x="682123" y="708318"/>
                </a:lnTo>
                <a:lnTo>
                  <a:pt x="672602" y="704689"/>
                </a:lnTo>
                <a:lnTo>
                  <a:pt x="663081" y="701740"/>
                </a:lnTo>
                <a:lnTo>
                  <a:pt x="653106" y="698791"/>
                </a:lnTo>
                <a:lnTo>
                  <a:pt x="643132" y="696296"/>
                </a:lnTo>
                <a:lnTo>
                  <a:pt x="632930" y="694254"/>
                </a:lnTo>
                <a:lnTo>
                  <a:pt x="622276" y="691986"/>
                </a:lnTo>
                <a:lnTo>
                  <a:pt x="611848" y="690171"/>
                </a:lnTo>
                <a:lnTo>
                  <a:pt x="600740" y="688810"/>
                </a:lnTo>
                <a:lnTo>
                  <a:pt x="600740" y="654332"/>
                </a:lnTo>
                <a:lnTo>
                  <a:pt x="538626" y="654332"/>
                </a:lnTo>
                <a:close/>
                <a:moveTo>
                  <a:pt x="549280" y="371475"/>
                </a:moveTo>
                <a:lnTo>
                  <a:pt x="564015" y="371475"/>
                </a:lnTo>
                <a:lnTo>
                  <a:pt x="577844" y="371475"/>
                </a:lnTo>
                <a:lnTo>
                  <a:pt x="591219" y="371929"/>
                </a:lnTo>
                <a:lnTo>
                  <a:pt x="604594" y="372609"/>
                </a:lnTo>
                <a:lnTo>
                  <a:pt x="617515" y="373743"/>
                </a:lnTo>
                <a:lnTo>
                  <a:pt x="630210" y="375104"/>
                </a:lnTo>
                <a:lnTo>
                  <a:pt x="642905" y="376692"/>
                </a:lnTo>
                <a:lnTo>
                  <a:pt x="655373" y="378507"/>
                </a:lnTo>
                <a:lnTo>
                  <a:pt x="667388" y="380775"/>
                </a:lnTo>
                <a:lnTo>
                  <a:pt x="679403" y="383497"/>
                </a:lnTo>
                <a:lnTo>
                  <a:pt x="691191" y="386219"/>
                </a:lnTo>
                <a:lnTo>
                  <a:pt x="702752" y="389168"/>
                </a:lnTo>
                <a:lnTo>
                  <a:pt x="714314" y="392797"/>
                </a:lnTo>
                <a:lnTo>
                  <a:pt x="725422" y="396426"/>
                </a:lnTo>
                <a:lnTo>
                  <a:pt x="736530" y="400509"/>
                </a:lnTo>
                <a:lnTo>
                  <a:pt x="747184" y="405046"/>
                </a:lnTo>
                <a:lnTo>
                  <a:pt x="757839" y="409582"/>
                </a:lnTo>
                <a:lnTo>
                  <a:pt x="768267" y="414573"/>
                </a:lnTo>
                <a:lnTo>
                  <a:pt x="778468" y="420017"/>
                </a:lnTo>
                <a:lnTo>
                  <a:pt x="788669" y="425461"/>
                </a:lnTo>
                <a:lnTo>
                  <a:pt x="798644" y="431358"/>
                </a:lnTo>
                <a:lnTo>
                  <a:pt x="808392" y="437709"/>
                </a:lnTo>
                <a:lnTo>
                  <a:pt x="818140" y="444288"/>
                </a:lnTo>
                <a:lnTo>
                  <a:pt x="827434" y="451092"/>
                </a:lnTo>
                <a:lnTo>
                  <a:pt x="836729" y="458351"/>
                </a:lnTo>
                <a:lnTo>
                  <a:pt x="845796" y="466063"/>
                </a:lnTo>
                <a:lnTo>
                  <a:pt x="854864" y="473775"/>
                </a:lnTo>
                <a:lnTo>
                  <a:pt x="863705" y="481941"/>
                </a:lnTo>
                <a:lnTo>
                  <a:pt x="872319" y="490561"/>
                </a:lnTo>
                <a:lnTo>
                  <a:pt x="880934" y="499407"/>
                </a:lnTo>
                <a:lnTo>
                  <a:pt x="889095" y="508707"/>
                </a:lnTo>
                <a:lnTo>
                  <a:pt x="897483" y="518234"/>
                </a:lnTo>
                <a:lnTo>
                  <a:pt x="905417" y="527988"/>
                </a:lnTo>
                <a:lnTo>
                  <a:pt x="913351" y="538422"/>
                </a:lnTo>
                <a:lnTo>
                  <a:pt x="921512" y="548856"/>
                </a:lnTo>
                <a:lnTo>
                  <a:pt x="929220" y="559744"/>
                </a:lnTo>
                <a:lnTo>
                  <a:pt x="936701" y="571086"/>
                </a:lnTo>
                <a:lnTo>
                  <a:pt x="944182" y="582654"/>
                </a:lnTo>
                <a:lnTo>
                  <a:pt x="951436" y="594449"/>
                </a:lnTo>
                <a:lnTo>
                  <a:pt x="958690" y="606925"/>
                </a:lnTo>
                <a:lnTo>
                  <a:pt x="965944" y="619627"/>
                </a:lnTo>
                <a:lnTo>
                  <a:pt x="972745" y="632330"/>
                </a:lnTo>
                <a:lnTo>
                  <a:pt x="979546" y="645713"/>
                </a:lnTo>
                <a:lnTo>
                  <a:pt x="986347" y="659549"/>
                </a:lnTo>
                <a:lnTo>
                  <a:pt x="993148" y="673613"/>
                </a:lnTo>
                <a:lnTo>
                  <a:pt x="999722" y="687903"/>
                </a:lnTo>
                <a:lnTo>
                  <a:pt x="1006069" y="702647"/>
                </a:lnTo>
                <a:lnTo>
                  <a:pt x="1012643" y="717845"/>
                </a:lnTo>
                <a:lnTo>
                  <a:pt x="1018991" y="733269"/>
                </a:lnTo>
                <a:lnTo>
                  <a:pt x="1025111" y="748920"/>
                </a:lnTo>
                <a:lnTo>
                  <a:pt x="1031005" y="765252"/>
                </a:lnTo>
                <a:lnTo>
                  <a:pt x="1037126" y="781584"/>
                </a:lnTo>
                <a:lnTo>
                  <a:pt x="1043247" y="798823"/>
                </a:lnTo>
                <a:lnTo>
                  <a:pt x="1049141" y="816062"/>
                </a:lnTo>
                <a:lnTo>
                  <a:pt x="1054808" y="833528"/>
                </a:lnTo>
                <a:lnTo>
                  <a:pt x="1060476" y="851674"/>
                </a:lnTo>
                <a:lnTo>
                  <a:pt x="1066143" y="870048"/>
                </a:lnTo>
                <a:lnTo>
                  <a:pt x="1071810" y="888875"/>
                </a:lnTo>
                <a:lnTo>
                  <a:pt x="1077478" y="907928"/>
                </a:lnTo>
                <a:lnTo>
                  <a:pt x="1082692" y="927436"/>
                </a:lnTo>
                <a:lnTo>
                  <a:pt x="1088132" y="947624"/>
                </a:lnTo>
                <a:lnTo>
                  <a:pt x="1093573" y="967812"/>
                </a:lnTo>
                <a:lnTo>
                  <a:pt x="1098787" y="988453"/>
                </a:lnTo>
                <a:lnTo>
                  <a:pt x="1109215" y="1030870"/>
                </a:lnTo>
                <a:lnTo>
                  <a:pt x="1112615" y="1046522"/>
                </a:lnTo>
                <a:lnTo>
                  <a:pt x="1115789" y="1061946"/>
                </a:lnTo>
                <a:lnTo>
                  <a:pt x="1118056" y="1076917"/>
                </a:lnTo>
                <a:lnTo>
                  <a:pt x="1119870" y="1091888"/>
                </a:lnTo>
                <a:lnTo>
                  <a:pt x="1121456" y="1106405"/>
                </a:lnTo>
                <a:lnTo>
                  <a:pt x="1122136" y="1120922"/>
                </a:lnTo>
                <a:lnTo>
                  <a:pt x="1122363" y="1134985"/>
                </a:lnTo>
                <a:lnTo>
                  <a:pt x="1122136" y="1148822"/>
                </a:lnTo>
                <a:lnTo>
                  <a:pt x="1121456" y="1162659"/>
                </a:lnTo>
                <a:lnTo>
                  <a:pt x="1120096" y="1176042"/>
                </a:lnTo>
                <a:lnTo>
                  <a:pt x="1118509" y="1188971"/>
                </a:lnTo>
                <a:lnTo>
                  <a:pt x="1116469" y="1201900"/>
                </a:lnTo>
                <a:lnTo>
                  <a:pt x="1113749" y="1214603"/>
                </a:lnTo>
                <a:lnTo>
                  <a:pt x="1110575" y="1227078"/>
                </a:lnTo>
                <a:lnTo>
                  <a:pt x="1107175" y="1239100"/>
                </a:lnTo>
                <a:lnTo>
                  <a:pt x="1103321" y="1250896"/>
                </a:lnTo>
                <a:lnTo>
                  <a:pt x="1098787" y="1262464"/>
                </a:lnTo>
                <a:lnTo>
                  <a:pt x="1094026" y="1274032"/>
                </a:lnTo>
                <a:lnTo>
                  <a:pt x="1088812" y="1284920"/>
                </a:lnTo>
                <a:lnTo>
                  <a:pt x="1083145" y="1296035"/>
                </a:lnTo>
                <a:lnTo>
                  <a:pt x="1077251" y="1306469"/>
                </a:lnTo>
                <a:lnTo>
                  <a:pt x="1070904" y="1317130"/>
                </a:lnTo>
                <a:lnTo>
                  <a:pt x="1064103" y="1327110"/>
                </a:lnTo>
                <a:lnTo>
                  <a:pt x="1056849" y="1336864"/>
                </a:lnTo>
                <a:lnTo>
                  <a:pt x="1049368" y="1346845"/>
                </a:lnTo>
                <a:lnTo>
                  <a:pt x="1041660" y="1356145"/>
                </a:lnTo>
                <a:lnTo>
                  <a:pt x="1033499" y="1365218"/>
                </a:lnTo>
                <a:lnTo>
                  <a:pt x="1024658" y="1374064"/>
                </a:lnTo>
                <a:lnTo>
                  <a:pt x="1015817" y="1382911"/>
                </a:lnTo>
                <a:lnTo>
                  <a:pt x="1006749" y="1391303"/>
                </a:lnTo>
                <a:lnTo>
                  <a:pt x="997228" y="1399469"/>
                </a:lnTo>
                <a:lnTo>
                  <a:pt x="987253" y="1407408"/>
                </a:lnTo>
                <a:lnTo>
                  <a:pt x="977279" y="1415121"/>
                </a:lnTo>
                <a:lnTo>
                  <a:pt x="967078" y="1422606"/>
                </a:lnTo>
                <a:lnTo>
                  <a:pt x="956196" y="1429638"/>
                </a:lnTo>
                <a:lnTo>
                  <a:pt x="945315" y="1436669"/>
                </a:lnTo>
                <a:lnTo>
                  <a:pt x="934207" y="1443474"/>
                </a:lnTo>
                <a:lnTo>
                  <a:pt x="922872" y="1449826"/>
                </a:lnTo>
                <a:lnTo>
                  <a:pt x="911084" y="1455950"/>
                </a:lnTo>
                <a:lnTo>
                  <a:pt x="899296" y="1461848"/>
                </a:lnTo>
                <a:lnTo>
                  <a:pt x="887055" y="1467745"/>
                </a:lnTo>
                <a:lnTo>
                  <a:pt x="874586" y="1473189"/>
                </a:lnTo>
                <a:lnTo>
                  <a:pt x="862118" y="1478179"/>
                </a:lnTo>
                <a:lnTo>
                  <a:pt x="849197" y="1483396"/>
                </a:lnTo>
                <a:lnTo>
                  <a:pt x="836275" y="1488160"/>
                </a:lnTo>
                <a:lnTo>
                  <a:pt x="823127" y="1492470"/>
                </a:lnTo>
                <a:lnTo>
                  <a:pt x="809752" y="1496779"/>
                </a:lnTo>
                <a:lnTo>
                  <a:pt x="796377" y="1500862"/>
                </a:lnTo>
                <a:lnTo>
                  <a:pt x="782549" y="1504492"/>
                </a:lnTo>
                <a:lnTo>
                  <a:pt x="768720" y="1508348"/>
                </a:lnTo>
                <a:lnTo>
                  <a:pt x="754892" y="1511523"/>
                </a:lnTo>
                <a:lnTo>
                  <a:pt x="740610" y="1514472"/>
                </a:lnTo>
                <a:lnTo>
                  <a:pt x="726555" y="1517194"/>
                </a:lnTo>
                <a:lnTo>
                  <a:pt x="712047" y="1519689"/>
                </a:lnTo>
                <a:lnTo>
                  <a:pt x="697538" y="1521958"/>
                </a:lnTo>
                <a:lnTo>
                  <a:pt x="683030" y="1524226"/>
                </a:lnTo>
                <a:lnTo>
                  <a:pt x="668521" y="1526040"/>
                </a:lnTo>
                <a:lnTo>
                  <a:pt x="653786" y="1527401"/>
                </a:lnTo>
                <a:lnTo>
                  <a:pt x="638824" y="1528762"/>
                </a:lnTo>
                <a:lnTo>
                  <a:pt x="624089" y="1529897"/>
                </a:lnTo>
                <a:lnTo>
                  <a:pt x="609128" y="1530804"/>
                </a:lnTo>
                <a:lnTo>
                  <a:pt x="594166" y="1531484"/>
                </a:lnTo>
                <a:lnTo>
                  <a:pt x="579204" y="1531938"/>
                </a:lnTo>
                <a:lnTo>
                  <a:pt x="564015" y="1531938"/>
                </a:lnTo>
                <a:lnTo>
                  <a:pt x="549054" y="1531938"/>
                </a:lnTo>
                <a:lnTo>
                  <a:pt x="533865" y="1531484"/>
                </a:lnTo>
                <a:lnTo>
                  <a:pt x="518903" y="1530804"/>
                </a:lnTo>
                <a:lnTo>
                  <a:pt x="503941" y="1529670"/>
                </a:lnTo>
                <a:lnTo>
                  <a:pt x="488980" y="1528309"/>
                </a:lnTo>
                <a:lnTo>
                  <a:pt x="474018" y="1526948"/>
                </a:lnTo>
                <a:lnTo>
                  <a:pt x="459056" y="1525133"/>
                </a:lnTo>
                <a:lnTo>
                  <a:pt x="444321" y="1523319"/>
                </a:lnTo>
                <a:lnTo>
                  <a:pt x="429359" y="1520823"/>
                </a:lnTo>
                <a:lnTo>
                  <a:pt x="414851" y="1518328"/>
                </a:lnTo>
                <a:lnTo>
                  <a:pt x="400115" y="1515606"/>
                </a:lnTo>
                <a:lnTo>
                  <a:pt x="385607" y="1512204"/>
                </a:lnTo>
                <a:lnTo>
                  <a:pt x="371325" y="1509028"/>
                </a:lnTo>
                <a:lnTo>
                  <a:pt x="357044" y="1505172"/>
                </a:lnTo>
                <a:lnTo>
                  <a:pt x="342989" y="1501543"/>
                </a:lnTo>
                <a:lnTo>
                  <a:pt x="329160" y="1497233"/>
                </a:lnTo>
                <a:lnTo>
                  <a:pt x="315332" y="1492696"/>
                </a:lnTo>
                <a:lnTo>
                  <a:pt x="301730" y="1488160"/>
                </a:lnTo>
                <a:lnTo>
                  <a:pt x="288129" y="1483170"/>
                </a:lnTo>
                <a:lnTo>
                  <a:pt x="274754" y="1477952"/>
                </a:lnTo>
                <a:lnTo>
                  <a:pt x="261832" y="1472735"/>
                </a:lnTo>
                <a:lnTo>
                  <a:pt x="248910" y="1466838"/>
                </a:lnTo>
                <a:lnTo>
                  <a:pt x="235988" y="1460940"/>
                </a:lnTo>
                <a:lnTo>
                  <a:pt x="223520" y="1454816"/>
                </a:lnTo>
                <a:lnTo>
                  <a:pt x="211505" y="1448238"/>
                </a:lnTo>
                <a:lnTo>
                  <a:pt x="199264" y="1441660"/>
                </a:lnTo>
                <a:lnTo>
                  <a:pt x="187703" y="1434855"/>
                </a:lnTo>
                <a:lnTo>
                  <a:pt x="176141" y="1427596"/>
                </a:lnTo>
                <a:lnTo>
                  <a:pt x="164806" y="1420111"/>
                </a:lnTo>
                <a:lnTo>
                  <a:pt x="153925" y="1412399"/>
                </a:lnTo>
                <a:lnTo>
                  <a:pt x="143497" y="1404233"/>
                </a:lnTo>
                <a:lnTo>
                  <a:pt x="132843" y="1396067"/>
                </a:lnTo>
                <a:lnTo>
                  <a:pt x="122868" y="1387674"/>
                </a:lnTo>
                <a:lnTo>
                  <a:pt x="113120" y="1379055"/>
                </a:lnTo>
                <a:lnTo>
                  <a:pt x="103826" y="1370208"/>
                </a:lnTo>
                <a:lnTo>
                  <a:pt x="94758" y="1361135"/>
                </a:lnTo>
                <a:lnTo>
                  <a:pt x="86144" y="1351608"/>
                </a:lnTo>
                <a:lnTo>
                  <a:pt x="77756" y="1342081"/>
                </a:lnTo>
                <a:lnTo>
                  <a:pt x="69822" y="1332328"/>
                </a:lnTo>
                <a:lnTo>
                  <a:pt x="62341" y="1322120"/>
                </a:lnTo>
                <a:lnTo>
                  <a:pt x="55086" y="1311913"/>
                </a:lnTo>
                <a:lnTo>
                  <a:pt x="48286" y="1301479"/>
                </a:lnTo>
                <a:lnTo>
                  <a:pt x="41711" y="1290591"/>
                </a:lnTo>
                <a:lnTo>
                  <a:pt x="35817" y="1279703"/>
                </a:lnTo>
                <a:lnTo>
                  <a:pt x="30150" y="1268361"/>
                </a:lnTo>
                <a:lnTo>
                  <a:pt x="25163" y="1257020"/>
                </a:lnTo>
                <a:lnTo>
                  <a:pt x="20402" y="1245225"/>
                </a:lnTo>
                <a:lnTo>
                  <a:pt x="16095" y="1233203"/>
                </a:lnTo>
                <a:lnTo>
                  <a:pt x="12468" y="1221181"/>
                </a:lnTo>
                <a:lnTo>
                  <a:pt x="9068" y="1208932"/>
                </a:lnTo>
                <a:lnTo>
                  <a:pt x="6347" y="1196229"/>
                </a:lnTo>
                <a:lnTo>
                  <a:pt x="4080" y="1183527"/>
                </a:lnTo>
                <a:lnTo>
                  <a:pt x="2493" y="1170371"/>
                </a:lnTo>
                <a:lnTo>
                  <a:pt x="907" y="1157215"/>
                </a:lnTo>
                <a:lnTo>
                  <a:pt x="226" y="1143605"/>
                </a:lnTo>
                <a:lnTo>
                  <a:pt x="0" y="1129995"/>
                </a:lnTo>
                <a:lnTo>
                  <a:pt x="453" y="1116158"/>
                </a:lnTo>
                <a:lnTo>
                  <a:pt x="1133" y="1102095"/>
                </a:lnTo>
                <a:lnTo>
                  <a:pt x="2947" y="1087805"/>
                </a:lnTo>
                <a:lnTo>
                  <a:pt x="4760" y="1073288"/>
                </a:lnTo>
                <a:lnTo>
                  <a:pt x="7481" y="1058544"/>
                </a:lnTo>
                <a:lnTo>
                  <a:pt x="10654" y="1043573"/>
                </a:lnTo>
                <a:lnTo>
                  <a:pt x="14508" y="1028375"/>
                </a:lnTo>
                <a:lnTo>
                  <a:pt x="19042" y="1012951"/>
                </a:lnTo>
                <a:lnTo>
                  <a:pt x="29697" y="978473"/>
                </a:lnTo>
                <a:lnTo>
                  <a:pt x="40578" y="944448"/>
                </a:lnTo>
                <a:lnTo>
                  <a:pt x="51233" y="911104"/>
                </a:lnTo>
                <a:lnTo>
                  <a:pt x="62114" y="878667"/>
                </a:lnTo>
                <a:lnTo>
                  <a:pt x="73222" y="846684"/>
                </a:lnTo>
                <a:lnTo>
                  <a:pt x="84557" y="815608"/>
                </a:lnTo>
                <a:lnTo>
                  <a:pt x="95891" y="785213"/>
                </a:lnTo>
                <a:lnTo>
                  <a:pt x="101785" y="770469"/>
                </a:lnTo>
                <a:lnTo>
                  <a:pt x="107679" y="755725"/>
                </a:lnTo>
                <a:lnTo>
                  <a:pt x="113574" y="741435"/>
                </a:lnTo>
                <a:lnTo>
                  <a:pt x="119468" y="727145"/>
                </a:lnTo>
                <a:lnTo>
                  <a:pt x="125588" y="713081"/>
                </a:lnTo>
                <a:lnTo>
                  <a:pt x="131936" y="699245"/>
                </a:lnTo>
                <a:lnTo>
                  <a:pt x="138283" y="685635"/>
                </a:lnTo>
                <a:lnTo>
                  <a:pt x="144631" y="672479"/>
                </a:lnTo>
                <a:lnTo>
                  <a:pt x="151205" y="659322"/>
                </a:lnTo>
                <a:lnTo>
                  <a:pt x="157552" y="646393"/>
                </a:lnTo>
                <a:lnTo>
                  <a:pt x="164353" y="633691"/>
                </a:lnTo>
                <a:lnTo>
                  <a:pt x="171381" y="621669"/>
                </a:lnTo>
                <a:lnTo>
                  <a:pt x="178181" y="609420"/>
                </a:lnTo>
                <a:lnTo>
                  <a:pt x="185436" y="597625"/>
                </a:lnTo>
                <a:lnTo>
                  <a:pt x="192463" y="585830"/>
                </a:lnTo>
                <a:lnTo>
                  <a:pt x="199944" y="574488"/>
                </a:lnTo>
                <a:lnTo>
                  <a:pt x="207425" y="563600"/>
                </a:lnTo>
                <a:lnTo>
                  <a:pt x="215133" y="552712"/>
                </a:lnTo>
                <a:lnTo>
                  <a:pt x="222840" y="542051"/>
                </a:lnTo>
                <a:lnTo>
                  <a:pt x="230774" y="531844"/>
                </a:lnTo>
                <a:lnTo>
                  <a:pt x="238935" y="521863"/>
                </a:lnTo>
                <a:lnTo>
                  <a:pt x="247324" y="512110"/>
                </a:lnTo>
                <a:lnTo>
                  <a:pt x="255711" y="502810"/>
                </a:lnTo>
                <a:lnTo>
                  <a:pt x="264326" y="493736"/>
                </a:lnTo>
                <a:lnTo>
                  <a:pt x="272940" y="484663"/>
                </a:lnTo>
                <a:lnTo>
                  <a:pt x="282008" y="476271"/>
                </a:lnTo>
                <a:lnTo>
                  <a:pt x="291076" y="468105"/>
                </a:lnTo>
                <a:lnTo>
                  <a:pt x="300597" y="460166"/>
                </a:lnTo>
                <a:lnTo>
                  <a:pt x="310118" y="452453"/>
                </a:lnTo>
                <a:lnTo>
                  <a:pt x="319639" y="445195"/>
                </a:lnTo>
                <a:lnTo>
                  <a:pt x="329840" y="438163"/>
                </a:lnTo>
                <a:lnTo>
                  <a:pt x="339815" y="431585"/>
                </a:lnTo>
                <a:lnTo>
                  <a:pt x="350243" y="425234"/>
                </a:lnTo>
                <a:lnTo>
                  <a:pt x="360897" y="419336"/>
                </a:lnTo>
                <a:lnTo>
                  <a:pt x="371552" y="413665"/>
                </a:lnTo>
                <a:lnTo>
                  <a:pt x="382660" y="408222"/>
                </a:lnTo>
                <a:lnTo>
                  <a:pt x="393995" y="403231"/>
                </a:lnTo>
                <a:lnTo>
                  <a:pt x="405556" y="398695"/>
                </a:lnTo>
                <a:lnTo>
                  <a:pt x="417344" y="394385"/>
                </a:lnTo>
                <a:lnTo>
                  <a:pt x="429359" y="390529"/>
                </a:lnTo>
                <a:lnTo>
                  <a:pt x="441601" y="386899"/>
                </a:lnTo>
                <a:lnTo>
                  <a:pt x="454069" y="383724"/>
                </a:lnTo>
                <a:lnTo>
                  <a:pt x="466764" y="380775"/>
                </a:lnTo>
                <a:lnTo>
                  <a:pt x="479912" y="378280"/>
                </a:lnTo>
                <a:lnTo>
                  <a:pt x="493287" y="376238"/>
                </a:lnTo>
                <a:lnTo>
                  <a:pt x="506888" y="374424"/>
                </a:lnTo>
                <a:lnTo>
                  <a:pt x="520717" y="373063"/>
                </a:lnTo>
                <a:lnTo>
                  <a:pt x="534772" y="372156"/>
                </a:lnTo>
                <a:lnTo>
                  <a:pt x="549280" y="371475"/>
                </a:lnTo>
                <a:close/>
                <a:moveTo>
                  <a:pt x="455387" y="0"/>
                </a:moveTo>
                <a:lnTo>
                  <a:pt x="463542" y="227"/>
                </a:lnTo>
                <a:lnTo>
                  <a:pt x="471471" y="682"/>
                </a:lnTo>
                <a:lnTo>
                  <a:pt x="479174" y="1591"/>
                </a:lnTo>
                <a:lnTo>
                  <a:pt x="486423" y="2500"/>
                </a:lnTo>
                <a:lnTo>
                  <a:pt x="493446" y="3863"/>
                </a:lnTo>
                <a:lnTo>
                  <a:pt x="500242" y="5681"/>
                </a:lnTo>
                <a:lnTo>
                  <a:pt x="506812" y="7499"/>
                </a:lnTo>
                <a:lnTo>
                  <a:pt x="512702" y="9317"/>
                </a:lnTo>
                <a:lnTo>
                  <a:pt x="518592" y="11362"/>
                </a:lnTo>
                <a:lnTo>
                  <a:pt x="524256" y="13861"/>
                </a:lnTo>
                <a:lnTo>
                  <a:pt x="529466" y="16361"/>
                </a:lnTo>
                <a:lnTo>
                  <a:pt x="534450" y="18861"/>
                </a:lnTo>
                <a:lnTo>
                  <a:pt x="539207" y="21587"/>
                </a:lnTo>
                <a:lnTo>
                  <a:pt x="543738" y="24314"/>
                </a:lnTo>
                <a:lnTo>
                  <a:pt x="547816" y="27268"/>
                </a:lnTo>
                <a:lnTo>
                  <a:pt x="551894" y="29995"/>
                </a:lnTo>
                <a:lnTo>
                  <a:pt x="555292" y="32722"/>
                </a:lnTo>
                <a:lnTo>
                  <a:pt x="558916" y="35676"/>
                </a:lnTo>
                <a:lnTo>
                  <a:pt x="564807" y="40903"/>
                </a:lnTo>
                <a:lnTo>
                  <a:pt x="569790" y="45902"/>
                </a:lnTo>
                <a:lnTo>
                  <a:pt x="574095" y="50674"/>
                </a:lnTo>
                <a:lnTo>
                  <a:pt x="577040" y="54310"/>
                </a:lnTo>
                <a:lnTo>
                  <a:pt x="579079" y="57491"/>
                </a:lnTo>
                <a:lnTo>
                  <a:pt x="581118" y="59990"/>
                </a:lnTo>
                <a:lnTo>
                  <a:pt x="590406" y="51810"/>
                </a:lnTo>
                <a:lnTo>
                  <a:pt x="599467" y="44311"/>
                </a:lnTo>
                <a:lnTo>
                  <a:pt x="608076" y="37494"/>
                </a:lnTo>
                <a:lnTo>
                  <a:pt x="616685" y="31359"/>
                </a:lnTo>
                <a:lnTo>
                  <a:pt x="625293" y="25905"/>
                </a:lnTo>
                <a:lnTo>
                  <a:pt x="633449" y="21360"/>
                </a:lnTo>
                <a:lnTo>
                  <a:pt x="641151" y="17043"/>
                </a:lnTo>
                <a:lnTo>
                  <a:pt x="648854" y="13407"/>
                </a:lnTo>
                <a:lnTo>
                  <a:pt x="656103" y="10226"/>
                </a:lnTo>
                <a:lnTo>
                  <a:pt x="663126" y="7499"/>
                </a:lnTo>
                <a:lnTo>
                  <a:pt x="669922" y="5454"/>
                </a:lnTo>
                <a:lnTo>
                  <a:pt x="676492" y="3409"/>
                </a:lnTo>
                <a:lnTo>
                  <a:pt x="682608" y="2272"/>
                </a:lnTo>
                <a:lnTo>
                  <a:pt x="688498" y="1136"/>
                </a:lnTo>
                <a:lnTo>
                  <a:pt x="694162" y="454"/>
                </a:lnTo>
                <a:lnTo>
                  <a:pt x="699599" y="227"/>
                </a:lnTo>
                <a:lnTo>
                  <a:pt x="704583" y="0"/>
                </a:lnTo>
                <a:lnTo>
                  <a:pt x="709340" y="227"/>
                </a:lnTo>
                <a:lnTo>
                  <a:pt x="713871" y="454"/>
                </a:lnTo>
                <a:lnTo>
                  <a:pt x="717949" y="909"/>
                </a:lnTo>
                <a:lnTo>
                  <a:pt x="721800" y="1591"/>
                </a:lnTo>
                <a:lnTo>
                  <a:pt x="725198" y="2272"/>
                </a:lnTo>
                <a:lnTo>
                  <a:pt x="728596" y="3181"/>
                </a:lnTo>
                <a:lnTo>
                  <a:pt x="731315" y="3863"/>
                </a:lnTo>
                <a:lnTo>
                  <a:pt x="736299" y="5908"/>
                </a:lnTo>
                <a:lnTo>
                  <a:pt x="739697" y="7499"/>
                </a:lnTo>
                <a:lnTo>
                  <a:pt x="742415" y="8862"/>
                </a:lnTo>
                <a:lnTo>
                  <a:pt x="746720" y="13180"/>
                </a:lnTo>
                <a:lnTo>
                  <a:pt x="751024" y="17497"/>
                </a:lnTo>
                <a:lnTo>
                  <a:pt x="754875" y="22269"/>
                </a:lnTo>
                <a:lnTo>
                  <a:pt x="758726" y="27496"/>
                </a:lnTo>
                <a:lnTo>
                  <a:pt x="762124" y="32495"/>
                </a:lnTo>
                <a:lnTo>
                  <a:pt x="765523" y="37949"/>
                </a:lnTo>
                <a:lnTo>
                  <a:pt x="768694" y="43629"/>
                </a:lnTo>
                <a:lnTo>
                  <a:pt x="771639" y="49310"/>
                </a:lnTo>
                <a:lnTo>
                  <a:pt x="774584" y="54764"/>
                </a:lnTo>
                <a:lnTo>
                  <a:pt x="777076" y="60672"/>
                </a:lnTo>
                <a:lnTo>
                  <a:pt x="779342" y="66808"/>
                </a:lnTo>
                <a:lnTo>
                  <a:pt x="781834" y="72716"/>
                </a:lnTo>
                <a:lnTo>
                  <a:pt x="785911" y="84305"/>
                </a:lnTo>
                <a:lnTo>
                  <a:pt x="789536" y="95894"/>
                </a:lnTo>
                <a:lnTo>
                  <a:pt x="792481" y="106801"/>
                </a:lnTo>
                <a:lnTo>
                  <a:pt x="794973" y="117254"/>
                </a:lnTo>
                <a:lnTo>
                  <a:pt x="796785" y="126571"/>
                </a:lnTo>
                <a:lnTo>
                  <a:pt x="798371" y="134524"/>
                </a:lnTo>
                <a:lnTo>
                  <a:pt x="800183" y="146568"/>
                </a:lnTo>
                <a:lnTo>
                  <a:pt x="800636" y="150658"/>
                </a:lnTo>
                <a:lnTo>
                  <a:pt x="805847" y="149294"/>
                </a:lnTo>
                <a:lnTo>
                  <a:pt x="810831" y="147931"/>
                </a:lnTo>
                <a:lnTo>
                  <a:pt x="815362" y="146340"/>
                </a:lnTo>
                <a:lnTo>
                  <a:pt x="820119" y="144522"/>
                </a:lnTo>
                <a:lnTo>
                  <a:pt x="824197" y="142705"/>
                </a:lnTo>
                <a:lnTo>
                  <a:pt x="828275" y="140887"/>
                </a:lnTo>
                <a:lnTo>
                  <a:pt x="832352" y="139069"/>
                </a:lnTo>
                <a:lnTo>
                  <a:pt x="835750" y="136796"/>
                </a:lnTo>
                <a:lnTo>
                  <a:pt x="839375" y="134751"/>
                </a:lnTo>
                <a:lnTo>
                  <a:pt x="842547" y="132706"/>
                </a:lnTo>
                <a:lnTo>
                  <a:pt x="848663" y="128389"/>
                </a:lnTo>
                <a:lnTo>
                  <a:pt x="853647" y="124071"/>
                </a:lnTo>
                <a:lnTo>
                  <a:pt x="858405" y="119754"/>
                </a:lnTo>
                <a:lnTo>
                  <a:pt x="862482" y="115663"/>
                </a:lnTo>
                <a:lnTo>
                  <a:pt x="865654" y="111800"/>
                </a:lnTo>
                <a:lnTo>
                  <a:pt x="868372" y="108392"/>
                </a:lnTo>
                <a:lnTo>
                  <a:pt x="870638" y="105211"/>
                </a:lnTo>
                <a:lnTo>
                  <a:pt x="873130" y="100439"/>
                </a:lnTo>
                <a:lnTo>
                  <a:pt x="874036" y="98848"/>
                </a:lnTo>
                <a:lnTo>
                  <a:pt x="875395" y="106347"/>
                </a:lnTo>
                <a:lnTo>
                  <a:pt x="876755" y="113846"/>
                </a:lnTo>
                <a:lnTo>
                  <a:pt x="877434" y="121117"/>
                </a:lnTo>
                <a:lnTo>
                  <a:pt x="877887" y="128389"/>
                </a:lnTo>
                <a:lnTo>
                  <a:pt x="877887" y="135433"/>
                </a:lnTo>
                <a:lnTo>
                  <a:pt x="877434" y="142250"/>
                </a:lnTo>
                <a:lnTo>
                  <a:pt x="876755" y="149067"/>
                </a:lnTo>
                <a:lnTo>
                  <a:pt x="875622" y="155884"/>
                </a:lnTo>
                <a:lnTo>
                  <a:pt x="874263" y="162474"/>
                </a:lnTo>
                <a:lnTo>
                  <a:pt x="872903" y="168837"/>
                </a:lnTo>
                <a:lnTo>
                  <a:pt x="870864" y="175199"/>
                </a:lnTo>
                <a:lnTo>
                  <a:pt x="868599" y="181335"/>
                </a:lnTo>
                <a:lnTo>
                  <a:pt x="866334" y="187243"/>
                </a:lnTo>
                <a:lnTo>
                  <a:pt x="863615" y="193378"/>
                </a:lnTo>
                <a:lnTo>
                  <a:pt x="860670" y="199287"/>
                </a:lnTo>
                <a:lnTo>
                  <a:pt x="857725" y="204967"/>
                </a:lnTo>
                <a:lnTo>
                  <a:pt x="854327" y="210421"/>
                </a:lnTo>
                <a:lnTo>
                  <a:pt x="850702" y="215875"/>
                </a:lnTo>
                <a:lnTo>
                  <a:pt x="847078" y="221328"/>
                </a:lnTo>
                <a:lnTo>
                  <a:pt x="843000" y="226328"/>
                </a:lnTo>
                <a:lnTo>
                  <a:pt x="838922" y="231554"/>
                </a:lnTo>
                <a:lnTo>
                  <a:pt x="834844" y="236553"/>
                </a:lnTo>
                <a:lnTo>
                  <a:pt x="830313" y="241325"/>
                </a:lnTo>
                <a:lnTo>
                  <a:pt x="826009" y="246097"/>
                </a:lnTo>
                <a:lnTo>
                  <a:pt x="821252" y="250869"/>
                </a:lnTo>
                <a:lnTo>
                  <a:pt x="816494" y="255187"/>
                </a:lnTo>
                <a:lnTo>
                  <a:pt x="811737" y="259731"/>
                </a:lnTo>
                <a:lnTo>
                  <a:pt x="806753" y="264049"/>
                </a:lnTo>
                <a:lnTo>
                  <a:pt x="796785" y="272229"/>
                </a:lnTo>
                <a:lnTo>
                  <a:pt x="786364" y="279955"/>
                </a:lnTo>
                <a:lnTo>
                  <a:pt x="776170" y="287227"/>
                </a:lnTo>
                <a:lnTo>
                  <a:pt x="765749" y="294044"/>
                </a:lnTo>
                <a:lnTo>
                  <a:pt x="755328" y="300180"/>
                </a:lnTo>
                <a:lnTo>
                  <a:pt x="745360" y="305860"/>
                </a:lnTo>
                <a:lnTo>
                  <a:pt x="735619" y="311314"/>
                </a:lnTo>
                <a:lnTo>
                  <a:pt x="725878" y="316313"/>
                </a:lnTo>
                <a:lnTo>
                  <a:pt x="717043" y="320631"/>
                </a:lnTo>
                <a:lnTo>
                  <a:pt x="708661" y="324721"/>
                </a:lnTo>
                <a:lnTo>
                  <a:pt x="700732" y="327902"/>
                </a:lnTo>
                <a:lnTo>
                  <a:pt x="693709" y="331084"/>
                </a:lnTo>
                <a:lnTo>
                  <a:pt x="681929" y="335628"/>
                </a:lnTo>
                <a:lnTo>
                  <a:pt x="674453" y="338583"/>
                </a:lnTo>
                <a:lnTo>
                  <a:pt x="671961" y="339492"/>
                </a:lnTo>
                <a:lnTo>
                  <a:pt x="658142" y="336083"/>
                </a:lnTo>
                <a:lnTo>
                  <a:pt x="644776" y="333583"/>
                </a:lnTo>
                <a:lnTo>
                  <a:pt x="632089" y="331311"/>
                </a:lnTo>
                <a:lnTo>
                  <a:pt x="619630" y="329266"/>
                </a:lnTo>
                <a:lnTo>
                  <a:pt x="607623" y="327675"/>
                </a:lnTo>
                <a:lnTo>
                  <a:pt x="596069" y="326539"/>
                </a:lnTo>
                <a:lnTo>
                  <a:pt x="584969" y="325630"/>
                </a:lnTo>
                <a:lnTo>
                  <a:pt x="574548" y="324948"/>
                </a:lnTo>
                <a:lnTo>
                  <a:pt x="564127" y="324494"/>
                </a:lnTo>
                <a:lnTo>
                  <a:pt x="554612" y="324494"/>
                </a:lnTo>
                <a:lnTo>
                  <a:pt x="545324" y="324494"/>
                </a:lnTo>
                <a:lnTo>
                  <a:pt x="536715" y="324948"/>
                </a:lnTo>
                <a:lnTo>
                  <a:pt x="528333" y="325403"/>
                </a:lnTo>
                <a:lnTo>
                  <a:pt x="520178" y="326085"/>
                </a:lnTo>
                <a:lnTo>
                  <a:pt x="512702" y="326766"/>
                </a:lnTo>
                <a:lnTo>
                  <a:pt x="505679" y="327675"/>
                </a:lnTo>
                <a:lnTo>
                  <a:pt x="499109" y="328811"/>
                </a:lnTo>
                <a:lnTo>
                  <a:pt x="492993" y="329948"/>
                </a:lnTo>
                <a:lnTo>
                  <a:pt x="487329" y="331311"/>
                </a:lnTo>
                <a:lnTo>
                  <a:pt x="481892" y="332447"/>
                </a:lnTo>
                <a:lnTo>
                  <a:pt x="472604" y="334947"/>
                </a:lnTo>
                <a:lnTo>
                  <a:pt x="465128" y="337219"/>
                </a:lnTo>
                <a:lnTo>
                  <a:pt x="459012" y="339719"/>
                </a:lnTo>
                <a:lnTo>
                  <a:pt x="454934" y="341309"/>
                </a:lnTo>
                <a:lnTo>
                  <a:pt x="451536" y="342900"/>
                </a:lnTo>
                <a:lnTo>
                  <a:pt x="445646" y="337219"/>
                </a:lnTo>
                <a:lnTo>
                  <a:pt x="439529" y="331311"/>
                </a:lnTo>
                <a:lnTo>
                  <a:pt x="425710" y="318813"/>
                </a:lnTo>
                <a:lnTo>
                  <a:pt x="410532" y="305860"/>
                </a:lnTo>
                <a:lnTo>
                  <a:pt x="394221" y="292454"/>
                </a:lnTo>
                <a:lnTo>
                  <a:pt x="377456" y="279274"/>
                </a:lnTo>
                <a:lnTo>
                  <a:pt x="360239" y="266094"/>
                </a:lnTo>
                <a:lnTo>
                  <a:pt x="343249" y="252914"/>
                </a:lnTo>
                <a:lnTo>
                  <a:pt x="326258" y="240416"/>
                </a:lnTo>
                <a:lnTo>
                  <a:pt x="295222" y="217693"/>
                </a:lnTo>
                <a:lnTo>
                  <a:pt x="269849" y="199514"/>
                </a:lnTo>
                <a:lnTo>
                  <a:pt x="252405" y="187243"/>
                </a:lnTo>
                <a:lnTo>
                  <a:pt x="246062" y="183153"/>
                </a:lnTo>
                <a:lnTo>
                  <a:pt x="251726" y="176563"/>
                </a:lnTo>
                <a:lnTo>
                  <a:pt x="257616" y="170655"/>
                </a:lnTo>
                <a:lnTo>
                  <a:pt x="263506" y="165428"/>
                </a:lnTo>
                <a:lnTo>
                  <a:pt x="269623" y="160656"/>
                </a:lnTo>
                <a:lnTo>
                  <a:pt x="275286" y="156339"/>
                </a:lnTo>
                <a:lnTo>
                  <a:pt x="281629" y="152476"/>
                </a:lnTo>
                <a:lnTo>
                  <a:pt x="287746" y="149294"/>
                </a:lnTo>
                <a:lnTo>
                  <a:pt x="293863" y="146568"/>
                </a:lnTo>
                <a:lnTo>
                  <a:pt x="299979" y="144068"/>
                </a:lnTo>
                <a:lnTo>
                  <a:pt x="306096" y="142023"/>
                </a:lnTo>
                <a:lnTo>
                  <a:pt x="311986" y="140432"/>
                </a:lnTo>
                <a:lnTo>
                  <a:pt x="317876" y="139069"/>
                </a:lnTo>
                <a:lnTo>
                  <a:pt x="323766" y="138160"/>
                </a:lnTo>
                <a:lnTo>
                  <a:pt x="329656" y="137024"/>
                </a:lnTo>
                <a:lnTo>
                  <a:pt x="335093" y="136569"/>
                </a:lnTo>
                <a:lnTo>
                  <a:pt x="340530" y="136342"/>
                </a:lnTo>
                <a:lnTo>
                  <a:pt x="345967" y="136342"/>
                </a:lnTo>
                <a:lnTo>
                  <a:pt x="350951" y="136569"/>
                </a:lnTo>
                <a:lnTo>
                  <a:pt x="355708" y="136796"/>
                </a:lnTo>
                <a:lnTo>
                  <a:pt x="360466" y="137251"/>
                </a:lnTo>
                <a:lnTo>
                  <a:pt x="368848" y="138614"/>
                </a:lnTo>
                <a:lnTo>
                  <a:pt x="376097" y="139978"/>
                </a:lnTo>
                <a:lnTo>
                  <a:pt x="382214" y="141341"/>
                </a:lnTo>
                <a:lnTo>
                  <a:pt x="386518" y="142705"/>
                </a:lnTo>
                <a:lnTo>
                  <a:pt x="390369" y="143841"/>
                </a:lnTo>
                <a:lnTo>
                  <a:pt x="389916" y="135888"/>
                </a:lnTo>
                <a:lnTo>
                  <a:pt x="389916" y="127934"/>
                </a:lnTo>
                <a:lnTo>
                  <a:pt x="390369" y="120208"/>
                </a:lnTo>
                <a:lnTo>
                  <a:pt x="391049" y="112482"/>
                </a:lnTo>
                <a:lnTo>
                  <a:pt x="392182" y="105211"/>
                </a:lnTo>
                <a:lnTo>
                  <a:pt x="393767" y="98166"/>
                </a:lnTo>
                <a:lnTo>
                  <a:pt x="395580" y="91122"/>
                </a:lnTo>
                <a:lnTo>
                  <a:pt x="397619" y="84305"/>
                </a:lnTo>
                <a:lnTo>
                  <a:pt x="399884" y="77942"/>
                </a:lnTo>
                <a:lnTo>
                  <a:pt x="402376" y="71807"/>
                </a:lnTo>
                <a:lnTo>
                  <a:pt x="405095" y="65671"/>
                </a:lnTo>
                <a:lnTo>
                  <a:pt x="407813" y="59763"/>
                </a:lnTo>
                <a:lnTo>
                  <a:pt x="410985" y="54310"/>
                </a:lnTo>
                <a:lnTo>
                  <a:pt x="413930" y="49083"/>
                </a:lnTo>
                <a:lnTo>
                  <a:pt x="417101" y="43857"/>
                </a:lnTo>
                <a:lnTo>
                  <a:pt x="420273" y="39085"/>
                </a:lnTo>
                <a:lnTo>
                  <a:pt x="423444" y="34540"/>
                </a:lnTo>
                <a:lnTo>
                  <a:pt x="426616" y="30222"/>
                </a:lnTo>
                <a:lnTo>
                  <a:pt x="432959" y="22496"/>
                </a:lnTo>
                <a:lnTo>
                  <a:pt x="438849" y="15679"/>
                </a:lnTo>
                <a:lnTo>
                  <a:pt x="444060" y="10226"/>
                </a:lnTo>
                <a:lnTo>
                  <a:pt x="448817" y="5908"/>
                </a:lnTo>
                <a:lnTo>
                  <a:pt x="452215" y="2500"/>
                </a:lnTo>
                <a:lnTo>
                  <a:pt x="4553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34" name="KSO_Shape"/>
          <p:cNvSpPr>
            <a:spLocks noChangeAspect="1"/>
          </p:cNvSpPr>
          <p:nvPr/>
        </p:nvSpPr>
        <p:spPr bwMode="auto">
          <a:xfrm>
            <a:off x="7146925" y="2408238"/>
            <a:ext cx="534988" cy="719137"/>
          </a:xfrm>
          <a:custGeom>
            <a:avLst/>
            <a:gdLst>
              <a:gd name="T0" fmla="*/ 1114659 w 1125538"/>
              <a:gd name="T1" fmla="*/ 1446451 h 1516063"/>
              <a:gd name="T2" fmla="*/ 1124632 w 1125538"/>
              <a:gd name="T3" fmla="*/ 1455581 h 1516063"/>
              <a:gd name="T4" fmla="*/ 1123952 w 1125538"/>
              <a:gd name="T5" fmla="*/ 1506706 h 1516063"/>
              <a:gd name="T6" fmla="*/ 1112619 w 1125538"/>
              <a:gd name="T7" fmla="*/ 1514922 h 1516063"/>
              <a:gd name="T8" fmla="*/ 14959 w 1125538"/>
              <a:gd name="T9" fmla="*/ 1515379 h 1516063"/>
              <a:gd name="T10" fmla="*/ 2720 w 1125538"/>
              <a:gd name="T11" fmla="*/ 1508075 h 1516063"/>
              <a:gd name="T12" fmla="*/ 453 w 1125538"/>
              <a:gd name="T13" fmla="*/ 1456950 h 1516063"/>
              <a:gd name="T14" fmla="*/ 9292 w 1125538"/>
              <a:gd name="T15" fmla="*/ 1447136 h 1516063"/>
              <a:gd name="T16" fmla="*/ 202628 w 1125538"/>
              <a:gd name="T17" fmla="*/ 1074964 h 1516063"/>
              <a:gd name="T18" fmla="*/ 218423 w 1125538"/>
              <a:gd name="T19" fmla="*/ 1080869 h 1516063"/>
              <a:gd name="T20" fmla="*/ 223838 w 1125538"/>
              <a:gd name="T21" fmla="*/ 1377473 h 1516063"/>
              <a:gd name="T22" fmla="*/ 216843 w 1125538"/>
              <a:gd name="T23" fmla="*/ 1389056 h 1516063"/>
              <a:gd name="T24" fmla="*/ 200146 w 1125538"/>
              <a:gd name="T25" fmla="*/ 1393825 h 1516063"/>
              <a:gd name="T26" fmla="*/ 8574 w 1125538"/>
              <a:gd name="T27" fmla="*/ 1390191 h 1516063"/>
              <a:gd name="T28" fmla="*/ 225 w 1125538"/>
              <a:gd name="T29" fmla="*/ 1379063 h 1516063"/>
              <a:gd name="T30" fmla="*/ 4287 w 1125538"/>
              <a:gd name="T31" fmla="*/ 1082005 h 1516063"/>
              <a:gd name="T32" fmla="*/ 18954 w 1125538"/>
              <a:gd name="T33" fmla="*/ 1075191 h 1516063"/>
              <a:gd name="T34" fmla="*/ 494553 w 1125538"/>
              <a:gd name="T35" fmla="*/ 906007 h 1516063"/>
              <a:gd name="T36" fmla="*/ 508443 w 1125538"/>
              <a:gd name="T37" fmla="*/ 918225 h 1516063"/>
              <a:gd name="T38" fmla="*/ 510720 w 1125538"/>
              <a:gd name="T39" fmla="*/ 1373688 h 1516063"/>
              <a:gd name="T40" fmla="*/ 500929 w 1125538"/>
              <a:gd name="T41" fmla="*/ 1389526 h 1516063"/>
              <a:gd name="T42" fmla="*/ 307154 w 1125538"/>
              <a:gd name="T43" fmla="*/ 1393599 h 1516063"/>
              <a:gd name="T44" fmla="*/ 291215 w 1125538"/>
              <a:gd name="T45" fmla="*/ 1384549 h 1516063"/>
              <a:gd name="T46" fmla="*/ 285750 w 1125538"/>
              <a:gd name="T47" fmla="*/ 930216 h 1516063"/>
              <a:gd name="T48" fmla="*/ 292581 w 1125538"/>
              <a:gd name="T49" fmla="*/ 912342 h 1516063"/>
              <a:gd name="T50" fmla="*/ 614065 w 1125538"/>
              <a:gd name="T51" fmla="*/ 754062 h 1516063"/>
              <a:gd name="T52" fmla="*/ 807605 w 1125538"/>
              <a:gd name="T53" fmla="*/ 758598 h 1516063"/>
              <a:gd name="T54" fmla="*/ 814388 w 1125538"/>
              <a:gd name="T55" fmla="*/ 776968 h 1516063"/>
              <a:gd name="T56" fmla="*/ 808962 w 1125538"/>
              <a:gd name="T57" fmla="*/ 1387929 h 1516063"/>
              <a:gd name="T58" fmla="*/ 790874 w 1125538"/>
              <a:gd name="T59" fmla="*/ 1393825 h 1516063"/>
              <a:gd name="T60" fmla="*/ 597559 w 1125538"/>
              <a:gd name="T61" fmla="*/ 1389290 h 1516063"/>
              <a:gd name="T62" fmla="*/ 590550 w 1125538"/>
              <a:gd name="T63" fmla="*/ 1370920 h 1516063"/>
              <a:gd name="T64" fmla="*/ 595977 w 1125538"/>
              <a:gd name="T65" fmla="*/ 759959 h 1516063"/>
              <a:gd name="T66" fmla="*/ 614065 w 1125538"/>
              <a:gd name="T67" fmla="*/ 754062 h 1516063"/>
              <a:gd name="T68" fmla="*/ 1117173 w 1125538"/>
              <a:gd name="T69" fmla="*/ 374198 h 1516063"/>
              <a:gd name="T70" fmla="*/ 1125538 w 1125538"/>
              <a:gd name="T71" fmla="*/ 395525 h 1516063"/>
              <a:gd name="T72" fmla="*/ 1121695 w 1125538"/>
              <a:gd name="T73" fmla="*/ 1383617 h 1516063"/>
              <a:gd name="T74" fmla="*/ 1106998 w 1125538"/>
              <a:gd name="T75" fmla="*/ 1390650 h 1516063"/>
              <a:gd name="T76" fmla="*/ 910292 w 1125538"/>
              <a:gd name="T77" fmla="*/ 1388381 h 1516063"/>
              <a:gd name="T78" fmla="*/ 901926 w 1125538"/>
              <a:gd name="T79" fmla="*/ 1366827 h 1516063"/>
              <a:gd name="T80" fmla="*/ 905544 w 1125538"/>
              <a:gd name="T81" fmla="*/ 378509 h 1516063"/>
              <a:gd name="T82" fmla="*/ 920466 w 1125538"/>
              <a:gd name="T83" fmla="*/ 371702 h 1516063"/>
              <a:gd name="T84" fmla="*/ 871862 w 1125538"/>
              <a:gd name="T85" fmla="*/ 250077 h 1516063"/>
              <a:gd name="T86" fmla="*/ 834181 w 1125538"/>
              <a:gd name="T87" fmla="*/ 369107 h 1516063"/>
              <a:gd name="T88" fmla="*/ 785151 w 1125538"/>
              <a:gd name="T89" fmla="*/ 471133 h 1516063"/>
              <a:gd name="T90" fmla="*/ 726588 w 1125538"/>
              <a:gd name="T91" fmla="*/ 557062 h 1516063"/>
              <a:gd name="T92" fmla="*/ 660533 w 1125538"/>
              <a:gd name="T93" fmla="*/ 628934 h 1516063"/>
              <a:gd name="T94" fmla="*/ 589258 w 1125538"/>
              <a:gd name="T95" fmla="*/ 687429 h 1516063"/>
              <a:gd name="T96" fmla="*/ 514351 w 1125538"/>
              <a:gd name="T97" fmla="*/ 733907 h 1516063"/>
              <a:gd name="T98" fmla="*/ 419015 w 1125538"/>
              <a:gd name="T99" fmla="*/ 777438 h 1516063"/>
              <a:gd name="T100" fmla="*/ 271244 w 1125538"/>
              <a:gd name="T101" fmla="*/ 819382 h 1516063"/>
              <a:gd name="T102" fmla="*/ 143448 w 1125538"/>
              <a:gd name="T103" fmla="*/ 835933 h 1516063"/>
              <a:gd name="T104" fmla="*/ 29499 w 1125538"/>
              <a:gd name="T105" fmla="*/ 836840 h 1516063"/>
              <a:gd name="T106" fmla="*/ 97823 w 1125538"/>
              <a:gd name="T107" fmla="*/ 823690 h 1516063"/>
              <a:gd name="T108" fmla="*/ 204055 w 1125538"/>
              <a:gd name="T109" fmla="*/ 801017 h 1516063"/>
              <a:gd name="T110" fmla="*/ 299618 w 1125538"/>
              <a:gd name="T111" fmla="*/ 770863 h 1516063"/>
              <a:gd name="T112" fmla="*/ 404715 w 1125538"/>
              <a:gd name="T113" fmla="*/ 724838 h 1516063"/>
              <a:gd name="T114" fmla="*/ 542725 w 1125538"/>
              <a:gd name="T115" fmla="*/ 635962 h 1516063"/>
              <a:gd name="T116" fmla="*/ 647822 w 1125538"/>
              <a:gd name="T117" fmla="*/ 535296 h 1516063"/>
              <a:gd name="T118" fmla="*/ 724091 w 1125538"/>
              <a:gd name="T119" fmla="*/ 431683 h 1516063"/>
              <a:gd name="T120" fmla="*/ 776299 w 1125538"/>
              <a:gd name="T121" fmla="*/ 333285 h 1516063"/>
              <a:gd name="T122" fmla="*/ 814206 w 1125538"/>
              <a:gd name="T123" fmla="*/ 229445 h 15160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25538" h="1516063">
                <a:moveTo>
                  <a:pt x="19039" y="1444625"/>
                </a:moveTo>
                <a:lnTo>
                  <a:pt x="21305" y="1444625"/>
                </a:lnTo>
                <a:lnTo>
                  <a:pt x="1104460" y="1444625"/>
                </a:lnTo>
                <a:lnTo>
                  <a:pt x="1106726" y="1444625"/>
                </a:lnTo>
                <a:lnTo>
                  <a:pt x="1108766" y="1444853"/>
                </a:lnTo>
                <a:lnTo>
                  <a:pt x="1110806" y="1445310"/>
                </a:lnTo>
                <a:lnTo>
                  <a:pt x="1112619" y="1445766"/>
                </a:lnTo>
                <a:lnTo>
                  <a:pt x="1114659" y="1446451"/>
                </a:lnTo>
                <a:lnTo>
                  <a:pt x="1116472" y="1447136"/>
                </a:lnTo>
                <a:lnTo>
                  <a:pt x="1118059" y="1448277"/>
                </a:lnTo>
                <a:lnTo>
                  <a:pt x="1119419" y="1449190"/>
                </a:lnTo>
                <a:lnTo>
                  <a:pt x="1120779" y="1450331"/>
                </a:lnTo>
                <a:lnTo>
                  <a:pt x="1122138" y="1451472"/>
                </a:lnTo>
                <a:lnTo>
                  <a:pt x="1123272" y="1452614"/>
                </a:lnTo>
                <a:lnTo>
                  <a:pt x="1123952" y="1453983"/>
                </a:lnTo>
                <a:lnTo>
                  <a:pt x="1124632" y="1455581"/>
                </a:lnTo>
                <a:lnTo>
                  <a:pt x="1125312" y="1456950"/>
                </a:lnTo>
                <a:lnTo>
                  <a:pt x="1125538" y="1458319"/>
                </a:lnTo>
                <a:lnTo>
                  <a:pt x="1125538" y="1459917"/>
                </a:lnTo>
                <a:lnTo>
                  <a:pt x="1125538" y="1500771"/>
                </a:lnTo>
                <a:lnTo>
                  <a:pt x="1125538" y="1502369"/>
                </a:lnTo>
                <a:lnTo>
                  <a:pt x="1125312" y="1503967"/>
                </a:lnTo>
                <a:lnTo>
                  <a:pt x="1124632" y="1505336"/>
                </a:lnTo>
                <a:lnTo>
                  <a:pt x="1123952" y="1506706"/>
                </a:lnTo>
                <a:lnTo>
                  <a:pt x="1123272" y="1508075"/>
                </a:lnTo>
                <a:lnTo>
                  <a:pt x="1122138" y="1509444"/>
                </a:lnTo>
                <a:lnTo>
                  <a:pt x="1120779" y="1510586"/>
                </a:lnTo>
                <a:lnTo>
                  <a:pt x="1119419" y="1511499"/>
                </a:lnTo>
                <a:lnTo>
                  <a:pt x="1118059" y="1512640"/>
                </a:lnTo>
                <a:lnTo>
                  <a:pt x="1116472" y="1513324"/>
                </a:lnTo>
                <a:lnTo>
                  <a:pt x="1114659" y="1514237"/>
                </a:lnTo>
                <a:lnTo>
                  <a:pt x="1112619" y="1514922"/>
                </a:lnTo>
                <a:lnTo>
                  <a:pt x="1110806" y="1515379"/>
                </a:lnTo>
                <a:lnTo>
                  <a:pt x="1108766" y="1515835"/>
                </a:lnTo>
                <a:lnTo>
                  <a:pt x="1106726" y="1516063"/>
                </a:lnTo>
                <a:lnTo>
                  <a:pt x="1104460" y="1516063"/>
                </a:lnTo>
                <a:lnTo>
                  <a:pt x="21305" y="1516063"/>
                </a:lnTo>
                <a:lnTo>
                  <a:pt x="19039" y="1516063"/>
                </a:lnTo>
                <a:lnTo>
                  <a:pt x="16772" y="1515835"/>
                </a:lnTo>
                <a:lnTo>
                  <a:pt x="14959" y="1515379"/>
                </a:lnTo>
                <a:lnTo>
                  <a:pt x="12919" y="1514922"/>
                </a:lnTo>
                <a:lnTo>
                  <a:pt x="11333" y="1514237"/>
                </a:lnTo>
                <a:lnTo>
                  <a:pt x="9292" y="1513324"/>
                </a:lnTo>
                <a:lnTo>
                  <a:pt x="7706" y="1512640"/>
                </a:lnTo>
                <a:lnTo>
                  <a:pt x="6346" y="1511499"/>
                </a:lnTo>
                <a:lnTo>
                  <a:pt x="4986" y="1510586"/>
                </a:lnTo>
                <a:lnTo>
                  <a:pt x="3853" y="1509444"/>
                </a:lnTo>
                <a:lnTo>
                  <a:pt x="2720" y="1508075"/>
                </a:lnTo>
                <a:lnTo>
                  <a:pt x="1586" y="1506706"/>
                </a:lnTo>
                <a:lnTo>
                  <a:pt x="906" y="1505336"/>
                </a:lnTo>
                <a:lnTo>
                  <a:pt x="453" y="1503967"/>
                </a:lnTo>
                <a:lnTo>
                  <a:pt x="226" y="1502369"/>
                </a:lnTo>
                <a:lnTo>
                  <a:pt x="0" y="1500771"/>
                </a:lnTo>
                <a:lnTo>
                  <a:pt x="0" y="1459917"/>
                </a:lnTo>
                <a:lnTo>
                  <a:pt x="226" y="1458319"/>
                </a:lnTo>
                <a:lnTo>
                  <a:pt x="453" y="1456950"/>
                </a:lnTo>
                <a:lnTo>
                  <a:pt x="906" y="1455581"/>
                </a:lnTo>
                <a:lnTo>
                  <a:pt x="1586" y="1453983"/>
                </a:lnTo>
                <a:lnTo>
                  <a:pt x="2720" y="1452614"/>
                </a:lnTo>
                <a:lnTo>
                  <a:pt x="3853" y="1451472"/>
                </a:lnTo>
                <a:lnTo>
                  <a:pt x="4986" y="1450331"/>
                </a:lnTo>
                <a:lnTo>
                  <a:pt x="6346" y="1449190"/>
                </a:lnTo>
                <a:lnTo>
                  <a:pt x="7706" y="1448277"/>
                </a:lnTo>
                <a:lnTo>
                  <a:pt x="9292" y="1447136"/>
                </a:lnTo>
                <a:lnTo>
                  <a:pt x="11333" y="1446451"/>
                </a:lnTo>
                <a:lnTo>
                  <a:pt x="12919" y="1445766"/>
                </a:lnTo>
                <a:lnTo>
                  <a:pt x="14959" y="1445310"/>
                </a:lnTo>
                <a:lnTo>
                  <a:pt x="16772" y="1444853"/>
                </a:lnTo>
                <a:lnTo>
                  <a:pt x="19039" y="1444625"/>
                </a:lnTo>
                <a:close/>
                <a:moveTo>
                  <a:pt x="23693" y="1074737"/>
                </a:moveTo>
                <a:lnTo>
                  <a:pt x="200146" y="1074737"/>
                </a:lnTo>
                <a:lnTo>
                  <a:pt x="202628" y="1074964"/>
                </a:lnTo>
                <a:lnTo>
                  <a:pt x="204884" y="1075191"/>
                </a:lnTo>
                <a:lnTo>
                  <a:pt x="207141" y="1075419"/>
                </a:lnTo>
                <a:lnTo>
                  <a:pt x="209397" y="1076100"/>
                </a:lnTo>
                <a:lnTo>
                  <a:pt x="211428" y="1076781"/>
                </a:lnTo>
                <a:lnTo>
                  <a:pt x="213233" y="1077690"/>
                </a:lnTo>
                <a:lnTo>
                  <a:pt x="215038" y="1078598"/>
                </a:lnTo>
                <a:lnTo>
                  <a:pt x="216843" y="1079734"/>
                </a:lnTo>
                <a:lnTo>
                  <a:pt x="218423" y="1080869"/>
                </a:lnTo>
                <a:lnTo>
                  <a:pt x="219551" y="1082005"/>
                </a:lnTo>
                <a:lnTo>
                  <a:pt x="220905" y="1083367"/>
                </a:lnTo>
                <a:lnTo>
                  <a:pt x="221807" y="1084957"/>
                </a:lnTo>
                <a:lnTo>
                  <a:pt x="222484" y="1086547"/>
                </a:lnTo>
                <a:lnTo>
                  <a:pt x="223161" y="1087910"/>
                </a:lnTo>
                <a:lnTo>
                  <a:pt x="223387" y="1089499"/>
                </a:lnTo>
                <a:lnTo>
                  <a:pt x="223838" y="1091316"/>
                </a:lnTo>
                <a:lnTo>
                  <a:pt x="223838" y="1377473"/>
                </a:lnTo>
                <a:lnTo>
                  <a:pt x="223387" y="1379063"/>
                </a:lnTo>
                <a:lnTo>
                  <a:pt x="223161" y="1380653"/>
                </a:lnTo>
                <a:lnTo>
                  <a:pt x="222484" y="1382470"/>
                </a:lnTo>
                <a:lnTo>
                  <a:pt x="221807" y="1383832"/>
                </a:lnTo>
                <a:lnTo>
                  <a:pt x="220905" y="1385195"/>
                </a:lnTo>
                <a:lnTo>
                  <a:pt x="219551" y="1386558"/>
                </a:lnTo>
                <a:lnTo>
                  <a:pt x="218423" y="1387693"/>
                </a:lnTo>
                <a:lnTo>
                  <a:pt x="216843" y="1389056"/>
                </a:lnTo>
                <a:lnTo>
                  <a:pt x="215038" y="1390191"/>
                </a:lnTo>
                <a:lnTo>
                  <a:pt x="213233" y="1391100"/>
                </a:lnTo>
                <a:lnTo>
                  <a:pt x="211428" y="1392008"/>
                </a:lnTo>
                <a:lnTo>
                  <a:pt x="209397" y="1392690"/>
                </a:lnTo>
                <a:lnTo>
                  <a:pt x="207141" y="1393144"/>
                </a:lnTo>
                <a:lnTo>
                  <a:pt x="204884" y="1393598"/>
                </a:lnTo>
                <a:lnTo>
                  <a:pt x="202628" y="1393825"/>
                </a:lnTo>
                <a:lnTo>
                  <a:pt x="200146" y="1393825"/>
                </a:lnTo>
                <a:lnTo>
                  <a:pt x="23693" y="1393825"/>
                </a:lnTo>
                <a:lnTo>
                  <a:pt x="21211" y="1393825"/>
                </a:lnTo>
                <a:lnTo>
                  <a:pt x="18954" y="1393598"/>
                </a:lnTo>
                <a:lnTo>
                  <a:pt x="16472" y="1393144"/>
                </a:lnTo>
                <a:lnTo>
                  <a:pt x="14441" y="1392690"/>
                </a:lnTo>
                <a:lnTo>
                  <a:pt x="12411" y="1392008"/>
                </a:lnTo>
                <a:lnTo>
                  <a:pt x="10605" y="1391100"/>
                </a:lnTo>
                <a:lnTo>
                  <a:pt x="8574" y="1390191"/>
                </a:lnTo>
                <a:lnTo>
                  <a:pt x="6995" y="1389056"/>
                </a:lnTo>
                <a:lnTo>
                  <a:pt x="5415" y="1387693"/>
                </a:lnTo>
                <a:lnTo>
                  <a:pt x="4287" y="1386558"/>
                </a:lnTo>
                <a:lnTo>
                  <a:pt x="3159" y="1385195"/>
                </a:lnTo>
                <a:lnTo>
                  <a:pt x="1805" y="1383832"/>
                </a:lnTo>
                <a:lnTo>
                  <a:pt x="1128" y="1382470"/>
                </a:lnTo>
                <a:lnTo>
                  <a:pt x="451" y="1380653"/>
                </a:lnTo>
                <a:lnTo>
                  <a:pt x="225" y="1379063"/>
                </a:lnTo>
                <a:lnTo>
                  <a:pt x="0" y="1377473"/>
                </a:lnTo>
                <a:lnTo>
                  <a:pt x="0" y="1091316"/>
                </a:lnTo>
                <a:lnTo>
                  <a:pt x="225" y="1089499"/>
                </a:lnTo>
                <a:lnTo>
                  <a:pt x="451" y="1087910"/>
                </a:lnTo>
                <a:lnTo>
                  <a:pt x="1128" y="1086547"/>
                </a:lnTo>
                <a:lnTo>
                  <a:pt x="1805" y="1084957"/>
                </a:lnTo>
                <a:lnTo>
                  <a:pt x="3159" y="1083367"/>
                </a:lnTo>
                <a:lnTo>
                  <a:pt x="4287" y="1082005"/>
                </a:lnTo>
                <a:lnTo>
                  <a:pt x="5415" y="1080869"/>
                </a:lnTo>
                <a:lnTo>
                  <a:pt x="6995" y="1079734"/>
                </a:lnTo>
                <a:lnTo>
                  <a:pt x="8574" y="1078598"/>
                </a:lnTo>
                <a:lnTo>
                  <a:pt x="10605" y="1077690"/>
                </a:lnTo>
                <a:lnTo>
                  <a:pt x="12411" y="1076781"/>
                </a:lnTo>
                <a:lnTo>
                  <a:pt x="14441" y="1076100"/>
                </a:lnTo>
                <a:lnTo>
                  <a:pt x="16472" y="1075419"/>
                </a:lnTo>
                <a:lnTo>
                  <a:pt x="18954" y="1075191"/>
                </a:lnTo>
                <a:lnTo>
                  <a:pt x="21211" y="1074964"/>
                </a:lnTo>
                <a:lnTo>
                  <a:pt x="23693" y="1074737"/>
                </a:lnTo>
                <a:close/>
                <a:moveTo>
                  <a:pt x="307154" y="904875"/>
                </a:moveTo>
                <a:lnTo>
                  <a:pt x="309431" y="904875"/>
                </a:lnTo>
                <a:lnTo>
                  <a:pt x="487494" y="904875"/>
                </a:lnTo>
                <a:lnTo>
                  <a:pt x="489771" y="904875"/>
                </a:lnTo>
                <a:lnTo>
                  <a:pt x="492276" y="905328"/>
                </a:lnTo>
                <a:lnTo>
                  <a:pt x="494553" y="906007"/>
                </a:lnTo>
                <a:lnTo>
                  <a:pt x="496602" y="906685"/>
                </a:lnTo>
                <a:lnTo>
                  <a:pt x="498652" y="908043"/>
                </a:lnTo>
                <a:lnTo>
                  <a:pt x="500929" y="909174"/>
                </a:lnTo>
                <a:lnTo>
                  <a:pt x="502523" y="910758"/>
                </a:lnTo>
                <a:lnTo>
                  <a:pt x="504344" y="912342"/>
                </a:lnTo>
                <a:lnTo>
                  <a:pt x="505710" y="913926"/>
                </a:lnTo>
                <a:lnTo>
                  <a:pt x="507304" y="916188"/>
                </a:lnTo>
                <a:lnTo>
                  <a:pt x="508443" y="918225"/>
                </a:lnTo>
                <a:lnTo>
                  <a:pt x="509354" y="920261"/>
                </a:lnTo>
                <a:lnTo>
                  <a:pt x="510264" y="922750"/>
                </a:lnTo>
                <a:lnTo>
                  <a:pt x="510720" y="925012"/>
                </a:lnTo>
                <a:lnTo>
                  <a:pt x="511175" y="927501"/>
                </a:lnTo>
                <a:lnTo>
                  <a:pt x="511175" y="930216"/>
                </a:lnTo>
                <a:lnTo>
                  <a:pt x="511175" y="1368484"/>
                </a:lnTo>
                <a:lnTo>
                  <a:pt x="511175" y="1370973"/>
                </a:lnTo>
                <a:lnTo>
                  <a:pt x="510720" y="1373688"/>
                </a:lnTo>
                <a:lnTo>
                  <a:pt x="510264" y="1376177"/>
                </a:lnTo>
                <a:lnTo>
                  <a:pt x="509354" y="1378439"/>
                </a:lnTo>
                <a:lnTo>
                  <a:pt x="508443" y="1380702"/>
                </a:lnTo>
                <a:lnTo>
                  <a:pt x="507304" y="1382738"/>
                </a:lnTo>
                <a:lnTo>
                  <a:pt x="505710" y="1384549"/>
                </a:lnTo>
                <a:lnTo>
                  <a:pt x="504344" y="1386359"/>
                </a:lnTo>
                <a:lnTo>
                  <a:pt x="502523" y="1388169"/>
                </a:lnTo>
                <a:lnTo>
                  <a:pt x="500929" y="1389526"/>
                </a:lnTo>
                <a:lnTo>
                  <a:pt x="498652" y="1390884"/>
                </a:lnTo>
                <a:lnTo>
                  <a:pt x="496602" y="1391789"/>
                </a:lnTo>
                <a:lnTo>
                  <a:pt x="494553" y="1392694"/>
                </a:lnTo>
                <a:lnTo>
                  <a:pt x="492276" y="1393373"/>
                </a:lnTo>
                <a:lnTo>
                  <a:pt x="489771" y="1393599"/>
                </a:lnTo>
                <a:lnTo>
                  <a:pt x="487494" y="1393825"/>
                </a:lnTo>
                <a:lnTo>
                  <a:pt x="309431" y="1393825"/>
                </a:lnTo>
                <a:lnTo>
                  <a:pt x="307154" y="1393599"/>
                </a:lnTo>
                <a:lnTo>
                  <a:pt x="304422" y="1393373"/>
                </a:lnTo>
                <a:lnTo>
                  <a:pt x="302372" y="1392694"/>
                </a:lnTo>
                <a:lnTo>
                  <a:pt x="300323" y="1391789"/>
                </a:lnTo>
                <a:lnTo>
                  <a:pt x="298274" y="1390884"/>
                </a:lnTo>
                <a:lnTo>
                  <a:pt x="295997" y="1389526"/>
                </a:lnTo>
                <a:lnTo>
                  <a:pt x="294403" y="1388169"/>
                </a:lnTo>
                <a:lnTo>
                  <a:pt x="292581" y="1386359"/>
                </a:lnTo>
                <a:lnTo>
                  <a:pt x="291215" y="1384549"/>
                </a:lnTo>
                <a:lnTo>
                  <a:pt x="289621" y="1382738"/>
                </a:lnTo>
                <a:lnTo>
                  <a:pt x="288483" y="1380702"/>
                </a:lnTo>
                <a:lnTo>
                  <a:pt x="287572" y="1378439"/>
                </a:lnTo>
                <a:lnTo>
                  <a:pt x="286661" y="1376177"/>
                </a:lnTo>
                <a:lnTo>
                  <a:pt x="286206" y="1373688"/>
                </a:lnTo>
                <a:lnTo>
                  <a:pt x="285750" y="1370973"/>
                </a:lnTo>
                <a:lnTo>
                  <a:pt x="285750" y="1368484"/>
                </a:lnTo>
                <a:lnTo>
                  <a:pt x="285750" y="930216"/>
                </a:lnTo>
                <a:lnTo>
                  <a:pt x="285750" y="927501"/>
                </a:lnTo>
                <a:lnTo>
                  <a:pt x="286206" y="925012"/>
                </a:lnTo>
                <a:lnTo>
                  <a:pt x="286661" y="922750"/>
                </a:lnTo>
                <a:lnTo>
                  <a:pt x="287572" y="920261"/>
                </a:lnTo>
                <a:lnTo>
                  <a:pt x="288483" y="918225"/>
                </a:lnTo>
                <a:lnTo>
                  <a:pt x="289621" y="916188"/>
                </a:lnTo>
                <a:lnTo>
                  <a:pt x="291215" y="913926"/>
                </a:lnTo>
                <a:lnTo>
                  <a:pt x="292581" y="912342"/>
                </a:lnTo>
                <a:lnTo>
                  <a:pt x="294403" y="910758"/>
                </a:lnTo>
                <a:lnTo>
                  <a:pt x="295997" y="909174"/>
                </a:lnTo>
                <a:lnTo>
                  <a:pt x="298274" y="908043"/>
                </a:lnTo>
                <a:lnTo>
                  <a:pt x="300323" y="906685"/>
                </a:lnTo>
                <a:lnTo>
                  <a:pt x="302372" y="906007"/>
                </a:lnTo>
                <a:lnTo>
                  <a:pt x="304422" y="905328"/>
                </a:lnTo>
                <a:lnTo>
                  <a:pt x="307154" y="904875"/>
                </a:lnTo>
                <a:close/>
                <a:moveTo>
                  <a:pt x="614065" y="754062"/>
                </a:moveTo>
                <a:lnTo>
                  <a:pt x="790874" y="754062"/>
                </a:lnTo>
                <a:lnTo>
                  <a:pt x="795848" y="754289"/>
                </a:lnTo>
                <a:lnTo>
                  <a:pt x="797883" y="754516"/>
                </a:lnTo>
                <a:lnTo>
                  <a:pt x="800144" y="754969"/>
                </a:lnTo>
                <a:lnTo>
                  <a:pt x="802179" y="755650"/>
                </a:lnTo>
                <a:lnTo>
                  <a:pt x="804214" y="756330"/>
                </a:lnTo>
                <a:lnTo>
                  <a:pt x="806023" y="757237"/>
                </a:lnTo>
                <a:lnTo>
                  <a:pt x="807605" y="758598"/>
                </a:lnTo>
                <a:lnTo>
                  <a:pt x="808962" y="759959"/>
                </a:lnTo>
                <a:lnTo>
                  <a:pt x="810545" y="761546"/>
                </a:lnTo>
                <a:lnTo>
                  <a:pt x="811675" y="763360"/>
                </a:lnTo>
                <a:lnTo>
                  <a:pt x="812579" y="765855"/>
                </a:lnTo>
                <a:lnTo>
                  <a:pt x="813484" y="768123"/>
                </a:lnTo>
                <a:lnTo>
                  <a:pt x="813936" y="770618"/>
                </a:lnTo>
                <a:lnTo>
                  <a:pt x="814388" y="773793"/>
                </a:lnTo>
                <a:lnTo>
                  <a:pt x="814388" y="776968"/>
                </a:lnTo>
                <a:lnTo>
                  <a:pt x="814388" y="1370920"/>
                </a:lnTo>
                <a:lnTo>
                  <a:pt x="814388" y="1374322"/>
                </a:lnTo>
                <a:lnTo>
                  <a:pt x="813936" y="1377043"/>
                </a:lnTo>
                <a:lnTo>
                  <a:pt x="813484" y="1379764"/>
                </a:lnTo>
                <a:lnTo>
                  <a:pt x="812579" y="1382259"/>
                </a:lnTo>
                <a:lnTo>
                  <a:pt x="811675" y="1384300"/>
                </a:lnTo>
                <a:lnTo>
                  <a:pt x="810545" y="1386114"/>
                </a:lnTo>
                <a:lnTo>
                  <a:pt x="808962" y="1387929"/>
                </a:lnTo>
                <a:lnTo>
                  <a:pt x="807605" y="1389290"/>
                </a:lnTo>
                <a:lnTo>
                  <a:pt x="806023" y="1390423"/>
                </a:lnTo>
                <a:lnTo>
                  <a:pt x="804214" y="1391331"/>
                </a:lnTo>
                <a:lnTo>
                  <a:pt x="802179" y="1392238"/>
                </a:lnTo>
                <a:lnTo>
                  <a:pt x="800144" y="1392691"/>
                </a:lnTo>
                <a:lnTo>
                  <a:pt x="797883" y="1393145"/>
                </a:lnTo>
                <a:lnTo>
                  <a:pt x="795848" y="1393598"/>
                </a:lnTo>
                <a:lnTo>
                  <a:pt x="790874" y="1393825"/>
                </a:lnTo>
                <a:lnTo>
                  <a:pt x="614065" y="1393825"/>
                </a:lnTo>
                <a:lnTo>
                  <a:pt x="609316" y="1393598"/>
                </a:lnTo>
                <a:lnTo>
                  <a:pt x="607055" y="1393145"/>
                </a:lnTo>
                <a:lnTo>
                  <a:pt x="605021" y="1392691"/>
                </a:lnTo>
                <a:lnTo>
                  <a:pt x="602760" y="1392238"/>
                </a:lnTo>
                <a:lnTo>
                  <a:pt x="600951" y="1391331"/>
                </a:lnTo>
                <a:lnTo>
                  <a:pt x="599142" y="1390423"/>
                </a:lnTo>
                <a:lnTo>
                  <a:pt x="597559" y="1389290"/>
                </a:lnTo>
                <a:lnTo>
                  <a:pt x="595977" y="1387929"/>
                </a:lnTo>
                <a:lnTo>
                  <a:pt x="594394" y="1386114"/>
                </a:lnTo>
                <a:lnTo>
                  <a:pt x="593263" y="1384300"/>
                </a:lnTo>
                <a:lnTo>
                  <a:pt x="592359" y="1382259"/>
                </a:lnTo>
                <a:lnTo>
                  <a:pt x="591681" y="1379764"/>
                </a:lnTo>
                <a:lnTo>
                  <a:pt x="591002" y="1377043"/>
                </a:lnTo>
                <a:lnTo>
                  <a:pt x="590776" y="1374322"/>
                </a:lnTo>
                <a:lnTo>
                  <a:pt x="590550" y="1370920"/>
                </a:lnTo>
                <a:lnTo>
                  <a:pt x="590550" y="776968"/>
                </a:lnTo>
                <a:lnTo>
                  <a:pt x="590776" y="773793"/>
                </a:lnTo>
                <a:lnTo>
                  <a:pt x="591002" y="770618"/>
                </a:lnTo>
                <a:lnTo>
                  <a:pt x="591681" y="768123"/>
                </a:lnTo>
                <a:lnTo>
                  <a:pt x="592359" y="765855"/>
                </a:lnTo>
                <a:lnTo>
                  <a:pt x="593263" y="763360"/>
                </a:lnTo>
                <a:lnTo>
                  <a:pt x="594394" y="761546"/>
                </a:lnTo>
                <a:lnTo>
                  <a:pt x="595977" y="759959"/>
                </a:lnTo>
                <a:lnTo>
                  <a:pt x="597559" y="758598"/>
                </a:lnTo>
                <a:lnTo>
                  <a:pt x="599142" y="757237"/>
                </a:lnTo>
                <a:lnTo>
                  <a:pt x="600951" y="756330"/>
                </a:lnTo>
                <a:lnTo>
                  <a:pt x="602760" y="755650"/>
                </a:lnTo>
                <a:lnTo>
                  <a:pt x="605021" y="754969"/>
                </a:lnTo>
                <a:lnTo>
                  <a:pt x="607055" y="754516"/>
                </a:lnTo>
                <a:lnTo>
                  <a:pt x="609316" y="754289"/>
                </a:lnTo>
                <a:lnTo>
                  <a:pt x="614065" y="754062"/>
                </a:lnTo>
                <a:close/>
                <a:moveTo>
                  <a:pt x="925215" y="371475"/>
                </a:moveTo>
                <a:lnTo>
                  <a:pt x="1102024" y="371475"/>
                </a:lnTo>
                <a:lnTo>
                  <a:pt x="1106998" y="371702"/>
                </a:lnTo>
                <a:lnTo>
                  <a:pt x="1109033" y="371702"/>
                </a:lnTo>
                <a:lnTo>
                  <a:pt x="1111294" y="371929"/>
                </a:lnTo>
                <a:lnTo>
                  <a:pt x="1113329" y="372383"/>
                </a:lnTo>
                <a:lnTo>
                  <a:pt x="1115364" y="373290"/>
                </a:lnTo>
                <a:lnTo>
                  <a:pt x="1117173" y="374198"/>
                </a:lnTo>
                <a:lnTo>
                  <a:pt x="1118755" y="375332"/>
                </a:lnTo>
                <a:lnTo>
                  <a:pt x="1120112" y="376694"/>
                </a:lnTo>
                <a:lnTo>
                  <a:pt x="1121695" y="378509"/>
                </a:lnTo>
                <a:lnTo>
                  <a:pt x="1122825" y="381004"/>
                </a:lnTo>
                <a:lnTo>
                  <a:pt x="1123729" y="383727"/>
                </a:lnTo>
                <a:lnTo>
                  <a:pt x="1124634" y="387130"/>
                </a:lnTo>
                <a:lnTo>
                  <a:pt x="1125086" y="390987"/>
                </a:lnTo>
                <a:lnTo>
                  <a:pt x="1125538" y="395525"/>
                </a:lnTo>
                <a:lnTo>
                  <a:pt x="1125538" y="400517"/>
                </a:lnTo>
                <a:lnTo>
                  <a:pt x="1125538" y="1361609"/>
                </a:lnTo>
                <a:lnTo>
                  <a:pt x="1125538" y="1366827"/>
                </a:lnTo>
                <a:lnTo>
                  <a:pt x="1125086" y="1371138"/>
                </a:lnTo>
                <a:lnTo>
                  <a:pt x="1124634" y="1375222"/>
                </a:lnTo>
                <a:lnTo>
                  <a:pt x="1123729" y="1378398"/>
                </a:lnTo>
                <a:lnTo>
                  <a:pt x="1122825" y="1381348"/>
                </a:lnTo>
                <a:lnTo>
                  <a:pt x="1121695" y="1383617"/>
                </a:lnTo>
                <a:lnTo>
                  <a:pt x="1120112" y="1385432"/>
                </a:lnTo>
                <a:lnTo>
                  <a:pt x="1118755" y="1387020"/>
                </a:lnTo>
                <a:lnTo>
                  <a:pt x="1117173" y="1388381"/>
                </a:lnTo>
                <a:lnTo>
                  <a:pt x="1115364" y="1389289"/>
                </a:lnTo>
                <a:lnTo>
                  <a:pt x="1113329" y="1389743"/>
                </a:lnTo>
                <a:lnTo>
                  <a:pt x="1111294" y="1390196"/>
                </a:lnTo>
                <a:lnTo>
                  <a:pt x="1109033" y="1390423"/>
                </a:lnTo>
                <a:lnTo>
                  <a:pt x="1106998" y="1390650"/>
                </a:lnTo>
                <a:lnTo>
                  <a:pt x="1102024" y="1390650"/>
                </a:lnTo>
                <a:lnTo>
                  <a:pt x="925215" y="1390650"/>
                </a:lnTo>
                <a:lnTo>
                  <a:pt x="920466" y="1390650"/>
                </a:lnTo>
                <a:lnTo>
                  <a:pt x="918205" y="1390423"/>
                </a:lnTo>
                <a:lnTo>
                  <a:pt x="916171" y="1390196"/>
                </a:lnTo>
                <a:lnTo>
                  <a:pt x="913910" y="1389743"/>
                </a:lnTo>
                <a:lnTo>
                  <a:pt x="912101" y="1389289"/>
                </a:lnTo>
                <a:lnTo>
                  <a:pt x="910292" y="1388381"/>
                </a:lnTo>
                <a:lnTo>
                  <a:pt x="908709" y="1387020"/>
                </a:lnTo>
                <a:lnTo>
                  <a:pt x="907127" y="1385432"/>
                </a:lnTo>
                <a:lnTo>
                  <a:pt x="905544" y="1383617"/>
                </a:lnTo>
                <a:lnTo>
                  <a:pt x="904413" y="1381348"/>
                </a:lnTo>
                <a:lnTo>
                  <a:pt x="903509" y="1378398"/>
                </a:lnTo>
                <a:lnTo>
                  <a:pt x="902831" y="1375222"/>
                </a:lnTo>
                <a:lnTo>
                  <a:pt x="902152" y="1371138"/>
                </a:lnTo>
                <a:lnTo>
                  <a:pt x="901926" y="1366827"/>
                </a:lnTo>
                <a:lnTo>
                  <a:pt x="901700" y="1361609"/>
                </a:lnTo>
                <a:lnTo>
                  <a:pt x="901700" y="400517"/>
                </a:lnTo>
                <a:lnTo>
                  <a:pt x="901926" y="395525"/>
                </a:lnTo>
                <a:lnTo>
                  <a:pt x="902152" y="390987"/>
                </a:lnTo>
                <a:lnTo>
                  <a:pt x="902831" y="387130"/>
                </a:lnTo>
                <a:lnTo>
                  <a:pt x="903509" y="383727"/>
                </a:lnTo>
                <a:lnTo>
                  <a:pt x="904413" y="381004"/>
                </a:lnTo>
                <a:lnTo>
                  <a:pt x="905544" y="378509"/>
                </a:lnTo>
                <a:lnTo>
                  <a:pt x="907127" y="376694"/>
                </a:lnTo>
                <a:lnTo>
                  <a:pt x="908709" y="375332"/>
                </a:lnTo>
                <a:lnTo>
                  <a:pt x="910292" y="374198"/>
                </a:lnTo>
                <a:lnTo>
                  <a:pt x="912101" y="373290"/>
                </a:lnTo>
                <a:lnTo>
                  <a:pt x="913910" y="372383"/>
                </a:lnTo>
                <a:lnTo>
                  <a:pt x="916171" y="371929"/>
                </a:lnTo>
                <a:lnTo>
                  <a:pt x="918205" y="371702"/>
                </a:lnTo>
                <a:lnTo>
                  <a:pt x="920466" y="371702"/>
                </a:lnTo>
                <a:lnTo>
                  <a:pt x="925215" y="371475"/>
                </a:lnTo>
                <a:close/>
                <a:moveTo>
                  <a:pt x="866187" y="0"/>
                </a:moveTo>
                <a:lnTo>
                  <a:pt x="1014412" y="183647"/>
                </a:lnTo>
                <a:lnTo>
                  <a:pt x="885708" y="183647"/>
                </a:lnTo>
                <a:lnTo>
                  <a:pt x="882530" y="200651"/>
                </a:lnTo>
                <a:lnTo>
                  <a:pt x="879126" y="217202"/>
                </a:lnTo>
                <a:lnTo>
                  <a:pt x="875494" y="233980"/>
                </a:lnTo>
                <a:lnTo>
                  <a:pt x="871862" y="250077"/>
                </a:lnTo>
                <a:lnTo>
                  <a:pt x="867776" y="265948"/>
                </a:lnTo>
                <a:lnTo>
                  <a:pt x="863690" y="281365"/>
                </a:lnTo>
                <a:lnTo>
                  <a:pt x="859150" y="296782"/>
                </a:lnTo>
                <a:lnTo>
                  <a:pt x="854384" y="311746"/>
                </a:lnTo>
                <a:lnTo>
                  <a:pt x="849844" y="326483"/>
                </a:lnTo>
                <a:lnTo>
                  <a:pt x="844623" y="340994"/>
                </a:lnTo>
                <a:lnTo>
                  <a:pt x="839402" y="355051"/>
                </a:lnTo>
                <a:lnTo>
                  <a:pt x="834181" y="369107"/>
                </a:lnTo>
                <a:lnTo>
                  <a:pt x="828734" y="382711"/>
                </a:lnTo>
                <a:lnTo>
                  <a:pt x="822832" y="396088"/>
                </a:lnTo>
                <a:lnTo>
                  <a:pt x="816930" y="409238"/>
                </a:lnTo>
                <a:lnTo>
                  <a:pt x="811028" y="422161"/>
                </a:lnTo>
                <a:lnTo>
                  <a:pt x="804900" y="434857"/>
                </a:lnTo>
                <a:lnTo>
                  <a:pt x="798317" y="446874"/>
                </a:lnTo>
                <a:lnTo>
                  <a:pt x="791734" y="459117"/>
                </a:lnTo>
                <a:lnTo>
                  <a:pt x="785151" y="471133"/>
                </a:lnTo>
                <a:lnTo>
                  <a:pt x="778342" y="482470"/>
                </a:lnTo>
                <a:lnTo>
                  <a:pt x="771305" y="494033"/>
                </a:lnTo>
                <a:lnTo>
                  <a:pt x="764041" y="505142"/>
                </a:lnTo>
                <a:lnTo>
                  <a:pt x="756777" y="516025"/>
                </a:lnTo>
                <a:lnTo>
                  <a:pt x="749514" y="526681"/>
                </a:lnTo>
                <a:lnTo>
                  <a:pt x="742023" y="537110"/>
                </a:lnTo>
                <a:lnTo>
                  <a:pt x="734305" y="547313"/>
                </a:lnTo>
                <a:lnTo>
                  <a:pt x="726588" y="557062"/>
                </a:lnTo>
                <a:lnTo>
                  <a:pt x="718643" y="567038"/>
                </a:lnTo>
                <a:lnTo>
                  <a:pt x="710698" y="576334"/>
                </a:lnTo>
                <a:lnTo>
                  <a:pt x="702754" y="585629"/>
                </a:lnTo>
                <a:lnTo>
                  <a:pt x="694582" y="594698"/>
                </a:lnTo>
                <a:lnTo>
                  <a:pt x="686183" y="603767"/>
                </a:lnTo>
                <a:lnTo>
                  <a:pt x="677785" y="612156"/>
                </a:lnTo>
                <a:lnTo>
                  <a:pt x="669159" y="620545"/>
                </a:lnTo>
                <a:lnTo>
                  <a:pt x="660533" y="628934"/>
                </a:lnTo>
                <a:lnTo>
                  <a:pt x="651908" y="636869"/>
                </a:lnTo>
                <a:lnTo>
                  <a:pt x="643282" y="644578"/>
                </a:lnTo>
                <a:lnTo>
                  <a:pt x="634429" y="652286"/>
                </a:lnTo>
                <a:lnTo>
                  <a:pt x="625577" y="659541"/>
                </a:lnTo>
                <a:lnTo>
                  <a:pt x="616497" y="666797"/>
                </a:lnTo>
                <a:lnTo>
                  <a:pt x="607417" y="673825"/>
                </a:lnTo>
                <a:lnTo>
                  <a:pt x="598338" y="680627"/>
                </a:lnTo>
                <a:lnTo>
                  <a:pt x="589258" y="687429"/>
                </a:lnTo>
                <a:lnTo>
                  <a:pt x="579952" y="693777"/>
                </a:lnTo>
                <a:lnTo>
                  <a:pt x="570645" y="700125"/>
                </a:lnTo>
                <a:lnTo>
                  <a:pt x="561565" y="706020"/>
                </a:lnTo>
                <a:lnTo>
                  <a:pt x="552259" y="711915"/>
                </a:lnTo>
                <a:lnTo>
                  <a:pt x="542725" y="717810"/>
                </a:lnTo>
                <a:lnTo>
                  <a:pt x="533191" y="723478"/>
                </a:lnTo>
                <a:lnTo>
                  <a:pt x="523885" y="728919"/>
                </a:lnTo>
                <a:lnTo>
                  <a:pt x="514351" y="733907"/>
                </a:lnTo>
                <a:lnTo>
                  <a:pt x="504818" y="739122"/>
                </a:lnTo>
                <a:lnTo>
                  <a:pt x="495284" y="743883"/>
                </a:lnTo>
                <a:lnTo>
                  <a:pt x="485750" y="748644"/>
                </a:lnTo>
                <a:lnTo>
                  <a:pt x="476217" y="753179"/>
                </a:lnTo>
                <a:lnTo>
                  <a:pt x="466683" y="757486"/>
                </a:lnTo>
                <a:lnTo>
                  <a:pt x="457149" y="761794"/>
                </a:lnTo>
                <a:lnTo>
                  <a:pt x="437855" y="769956"/>
                </a:lnTo>
                <a:lnTo>
                  <a:pt x="419015" y="777438"/>
                </a:lnTo>
                <a:lnTo>
                  <a:pt x="399948" y="784467"/>
                </a:lnTo>
                <a:lnTo>
                  <a:pt x="381107" y="790815"/>
                </a:lnTo>
                <a:lnTo>
                  <a:pt x="362040" y="796936"/>
                </a:lnTo>
                <a:lnTo>
                  <a:pt x="343654" y="802151"/>
                </a:lnTo>
                <a:lnTo>
                  <a:pt x="325041" y="807139"/>
                </a:lnTo>
                <a:lnTo>
                  <a:pt x="306881" y="811673"/>
                </a:lnTo>
                <a:lnTo>
                  <a:pt x="288722" y="815528"/>
                </a:lnTo>
                <a:lnTo>
                  <a:pt x="271244" y="819382"/>
                </a:lnTo>
                <a:lnTo>
                  <a:pt x="253539" y="822556"/>
                </a:lnTo>
                <a:lnTo>
                  <a:pt x="236514" y="825504"/>
                </a:lnTo>
                <a:lnTo>
                  <a:pt x="219944" y="827998"/>
                </a:lnTo>
                <a:lnTo>
                  <a:pt x="203828" y="830038"/>
                </a:lnTo>
                <a:lnTo>
                  <a:pt x="187938" y="831852"/>
                </a:lnTo>
                <a:lnTo>
                  <a:pt x="172503" y="833666"/>
                </a:lnTo>
                <a:lnTo>
                  <a:pt x="157748" y="835026"/>
                </a:lnTo>
                <a:lnTo>
                  <a:pt x="143448" y="835933"/>
                </a:lnTo>
                <a:lnTo>
                  <a:pt x="129602" y="836840"/>
                </a:lnTo>
                <a:lnTo>
                  <a:pt x="116436" y="837293"/>
                </a:lnTo>
                <a:lnTo>
                  <a:pt x="103725" y="837747"/>
                </a:lnTo>
                <a:lnTo>
                  <a:pt x="91921" y="837973"/>
                </a:lnTo>
                <a:lnTo>
                  <a:pt x="80571" y="838200"/>
                </a:lnTo>
                <a:lnTo>
                  <a:pt x="60369" y="837973"/>
                </a:lnTo>
                <a:lnTo>
                  <a:pt x="43345" y="837520"/>
                </a:lnTo>
                <a:lnTo>
                  <a:pt x="29499" y="836840"/>
                </a:lnTo>
                <a:lnTo>
                  <a:pt x="19511" y="836386"/>
                </a:lnTo>
                <a:lnTo>
                  <a:pt x="11112" y="835480"/>
                </a:lnTo>
                <a:lnTo>
                  <a:pt x="26094" y="834119"/>
                </a:lnTo>
                <a:lnTo>
                  <a:pt x="40848" y="832079"/>
                </a:lnTo>
                <a:lnTo>
                  <a:pt x="55375" y="830265"/>
                </a:lnTo>
                <a:lnTo>
                  <a:pt x="69676" y="828224"/>
                </a:lnTo>
                <a:lnTo>
                  <a:pt x="83976" y="826184"/>
                </a:lnTo>
                <a:lnTo>
                  <a:pt x="97823" y="823690"/>
                </a:lnTo>
                <a:lnTo>
                  <a:pt x="111669" y="821423"/>
                </a:lnTo>
                <a:lnTo>
                  <a:pt x="125516" y="818929"/>
                </a:lnTo>
                <a:lnTo>
                  <a:pt x="138908" y="815981"/>
                </a:lnTo>
                <a:lnTo>
                  <a:pt x="152301" y="813261"/>
                </a:lnTo>
                <a:lnTo>
                  <a:pt x="165693" y="810540"/>
                </a:lnTo>
                <a:lnTo>
                  <a:pt x="178405" y="807366"/>
                </a:lnTo>
                <a:lnTo>
                  <a:pt x="191343" y="804418"/>
                </a:lnTo>
                <a:lnTo>
                  <a:pt x="204055" y="801017"/>
                </a:lnTo>
                <a:lnTo>
                  <a:pt x="216312" y="797617"/>
                </a:lnTo>
                <a:lnTo>
                  <a:pt x="228797" y="793989"/>
                </a:lnTo>
                <a:lnTo>
                  <a:pt x="241054" y="790588"/>
                </a:lnTo>
                <a:lnTo>
                  <a:pt x="252858" y="786734"/>
                </a:lnTo>
                <a:lnTo>
                  <a:pt x="264888" y="783106"/>
                </a:lnTo>
                <a:lnTo>
                  <a:pt x="276692" y="779025"/>
                </a:lnTo>
                <a:lnTo>
                  <a:pt x="288041" y="775171"/>
                </a:lnTo>
                <a:lnTo>
                  <a:pt x="299618" y="770863"/>
                </a:lnTo>
                <a:lnTo>
                  <a:pt x="310513" y="766782"/>
                </a:lnTo>
                <a:lnTo>
                  <a:pt x="321863" y="762474"/>
                </a:lnTo>
                <a:lnTo>
                  <a:pt x="332531" y="757940"/>
                </a:lnTo>
                <a:lnTo>
                  <a:pt x="343427" y="753632"/>
                </a:lnTo>
                <a:lnTo>
                  <a:pt x="353869" y="748871"/>
                </a:lnTo>
                <a:lnTo>
                  <a:pt x="364310" y="744336"/>
                </a:lnTo>
                <a:lnTo>
                  <a:pt x="384739" y="734587"/>
                </a:lnTo>
                <a:lnTo>
                  <a:pt x="404715" y="724838"/>
                </a:lnTo>
                <a:lnTo>
                  <a:pt x="423782" y="714635"/>
                </a:lnTo>
                <a:lnTo>
                  <a:pt x="442622" y="703979"/>
                </a:lnTo>
                <a:lnTo>
                  <a:pt x="460554" y="693323"/>
                </a:lnTo>
                <a:lnTo>
                  <a:pt x="478260" y="682214"/>
                </a:lnTo>
                <a:lnTo>
                  <a:pt x="495057" y="671104"/>
                </a:lnTo>
                <a:lnTo>
                  <a:pt x="511400" y="659541"/>
                </a:lnTo>
                <a:lnTo>
                  <a:pt x="527290" y="647752"/>
                </a:lnTo>
                <a:lnTo>
                  <a:pt x="542725" y="635962"/>
                </a:lnTo>
                <a:lnTo>
                  <a:pt x="557479" y="623719"/>
                </a:lnTo>
                <a:lnTo>
                  <a:pt x="571780" y="611476"/>
                </a:lnTo>
                <a:lnTo>
                  <a:pt x="585853" y="599006"/>
                </a:lnTo>
                <a:lnTo>
                  <a:pt x="599246" y="586536"/>
                </a:lnTo>
                <a:lnTo>
                  <a:pt x="612184" y="574066"/>
                </a:lnTo>
                <a:lnTo>
                  <a:pt x="624215" y="561143"/>
                </a:lnTo>
                <a:lnTo>
                  <a:pt x="636245" y="548446"/>
                </a:lnTo>
                <a:lnTo>
                  <a:pt x="647822" y="535296"/>
                </a:lnTo>
                <a:lnTo>
                  <a:pt x="658717" y="522600"/>
                </a:lnTo>
                <a:lnTo>
                  <a:pt x="669613" y="509677"/>
                </a:lnTo>
                <a:lnTo>
                  <a:pt x="679601" y="496527"/>
                </a:lnTo>
                <a:lnTo>
                  <a:pt x="689361" y="483376"/>
                </a:lnTo>
                <a:lnTo>
                  <a:pt x="698441" y="470680"/>
                </a:lnTo>
                <a:lnTo>
                  <a:pt x="707520" y="457757"/>
                </a:lnTo>
                <a:lnTo>
                  <a:pt x="716146" y="444607"/>
                </a:lnTo>
                <a:lnTo>
                  <a:pt x="724091" y="431683"/>
                </a:lnTo>
                <a:lnTo>
                  <a:pt x="732035" y="419214"/>
                </a:lnTo>
                <a:lnTo>
                  <a:pt x="739299" y="406517"/>
                </a:lnTo>
                <a:lnTo>
                  <a:pt x="746336" y="393820"/>
                </a:lnTo>
                <a:lnTo>
                  <a:pt x="753146" y="381577"/>
                </a:lnTo>
                <a:lnTo>
                  <a:pt x="759501" y="369107"/>
                </a:lnTo>
                <a:lnTo>
                  <a:pt x="765176" y="356864"/>
                </a:lnTo>
                <a:lnTo>
                  <a:pt x="770851" y="345075"/>
                </a:lnTo>
                <a:lnTo>
                  <a:pt x="776299" y="333285"/>
                </a:lnTo>
                <a:lnTo>
                  <a:pt x="781520" y="321722"/>
                </a:lnTo>
                <a:lnTo>
                  <a:pt x="786059" y="310386"/>
                </a:lnTo>
                <a:lnTo>
                  <a:pt x="790599" y="299050"/>
                </a:lnTo>
                <a:lnTo>
                  <a:pt x="794685" y="288394"/>
                </a:lnTo>
                <a:lnTo>
                  <a:pt x="798544" y="277737"/>
                </a:lnTo>
                <a:lnTo>
                  <a:pt x="802176" y="267308"/>
                </a:lnTo>
                <a:lnTo>
                  <a:pt x="808531" y="247810"/>
                </a:lnTo>
                <a:lnTo>
                  <a:pt x="814206" y="229445"/>
                </a:lnTo>
                <a:lnTo>
                  <a:pt x="818973" y="212441"/>
                </a:lnTo>
                <a:lnTo>
                  <a:pt x="822605" y="197250"/>
                </a:lnTo>
                <a:lnTo>
                  <a:pt x="825783" y="183647"/>
                </a:lnTo>
                <a:lnTo>
                  <a:pt x="695944" y="183647"/>
                </a:lnTo>
                <a:lnTo>
                  <a:pt x="866187"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
        <p:nvSpPr>
          <p:cNvPr id="35" name="KSO_Shape"/>
          <p:cNvSpPr>
            <a:spLocks noChangeAspect="1"/>
          </p:cNvSpPr>
          <p:nvPr/>
        </p:nvSpPr>
        <p:spPr bwMode="auto">
          <a:xfrm>
            <a:off x="9683750" y="2457450"/>
            <a:ext cx="715963" cy="720725"/>
          </a:xfrm>
          <a:custGeom>
            <a:avLst/>
            <a:gdLst>
              <a:gd name="T0" fmla="*/ 1161579 w 2109787"/>
              <a:gd name="T1" fmla="*/ 1730131 h 2125662"/>
              <a:gd name="T2" fmla="*/ 1236189 w 2109787"/>
              <a:gd name="T3" fmla="*/ 1509409 h 2125662"/>
              <a:gd name="T4" fmla="*/ 1220811 w 2109787"/>
              <a:gd name="T5" fmla="*/ 1384665 h 2125662"/>
              <a:gd name="T6" fmla="*/ 1405342 w 2109787"/>
              <a:gd name="T7" fmla="*/ 1404601 h 2125662"/>
              <a:gd name="T8" fmla="*/ 1370886 w 2109787"/>
              <a:gd name="T9" fmla="*/ 1829242 h 2125662"/>
              <a:gd name="T10" fmla="*/ 1480807 w 2109787"/>
              <a:gd name="T11" fmla="*/ 1653234 h 2125662"/>
              <a:gd name="T12" fmla="*/ 1705206 w 2109787"/>
              <a:gd name="T13" fmla="*/ 1300363 h 2125662"/>
              <a:gd name="T14" fmla="*/ 1872936 w 2109787"/>
              <a:gd name="T15" fmla="*/ 1412006 h 2125662"/>
              <a:gd name="T16" fmla="*/ 1863539 w 2109787"/>
              <a:gd name="T17" fmla="*/ 1802186 h 2125662"/>
              <a:gd name="T18" fmla="*/ 1574496 w 2109787"/>
              <a:gd name="T19" fmla="*/ 1890475 h 2125662"/>
              <a:gd name="T20" fmla="*/ 1000968 w 2109787"/>
              <a:gd name="T21" fmla="*/ 1883925 h 2125662"/>
              <a:gd name="T22" fmla="*/ 739264 w 2109787"/>
              <a:gd name="T23" fmla="*/ 1789655 h 2125662"/>
              <a:gd name="T24" fmla="*/ 755496 w 2109787"/>
              <a:gd name="T25" fmla="*/ 1386943 h 2125662"/>
              <a:gd name="T26" fmla="*/ 968220 w 2109787"/>
              <a:gd name="T27" fmla="*/ 1296091 h 2125662"/>
              <a:gd name="T28" fmla="*/ 1037602 w 2109787"/>
              <a:gd name="T29" fmla="*/ 801385 h 2125662"/>
              <a:gd name="T30" fmla="*/ 1059503 w 2109787"/>
              <a:gd name="T31" fmla="*/ 1006892 h 2125662"/>
              <a:gd name="T32" fmla="*/ 1259170 w 2109787"/>
              <a:gd name="T33" fmla="*/ 1210691 h 2125662"/>
              <a:gd name="T34" fmla="*/ 1395127 w 2109787"/>
              <a:gd name="T35" fmla="*/ 1192474 h 2125662"/>
              <a:gd name="T36" fmla="*/ 1566637 w 2109787"/>
              <a:gd name="T37" fmla="*/ 975297 h 2125662"/>
              <a:gd name="T38" fmla="*/ 1465950 w 2109787"/>
              <a:gd name="T39" fmla="*/ 842087 h 2125662"/>
              <a:gd name="T40" fmla="*/ 1192046 w 2109787"/>
              <a:gd name="T41" fmla="*/ 747589 h 2125662"/>
              <a:gd name="T42" fmla="*/ 1334259 w 2109787"/>
              <a:gd name="T43" fmla="*/ 449574 h 2125662"/>
              <a:gd name="T44" fmla="*/ 1512027 w 2109787"/>
              <a:gd name="T45" fmla="*/ 526995 h 2125662"/>
              <a:gd name="T46" fmla="*/ 1630349 w 2109787"/>
              <a:gd name="T47" fmla="*/ 698631 h 2125662"/>
              <a:gd name="T48" fmla="*/ 1657939 w 2109787"/>
              <a:gd name="T49" fmla="*/ 929186 h 2125662"/>
              <a:gd name="T50" fmla="*/ 1568628 w 2109787"/>
              <a:gd name="T51" fmla="*/ 1139532 h 2125662"/>
              <a:gd name="T52" fmla="*/ 1413900 w 2109787"/>
              <a:gd name="T53" fmla="*/ 1270180 h 2125662"/>
              <a:gd name="T54" fmla="*/ 1258886 w 2109787"/>
              <a:gd name="T55" fmla="*/ 1292381 h 2125662"/>
              <a:gd name="T56" fmla="*/ 1097900 w 2109787"/>
              <a:gd name="T57" fmla="*/ 1197598 h 2125662"/>
              <a:gd name="T58" fmla="*/ 976733 w 2109787"/>
              <a:gd name="T59" fmla="*/ 1012869 h 2125662"/>
              <a:gd name="T60" fmla="*/ 961659 w 2109787"/>
              <a:gd name="T61" fmla="*/ 777760 h 2125662"/>
              <a:gd name="T62" fmla="*/ 1050685 w 2109787"/>
              <a:gd name="T63" fmla="*/ 580223 h 2125662"/>
              <a:gd name="T64" fmla="*/ 1209965 w 2109787"/>
              <a:gd name="T65" fmla="*/ 464660 h 2125662"/>
              <a:gd name="T66" fmla="*/ 802597 w 2109787"/>
              <a:gd name="T67" fmla="*/ 349265 h 2125662"/>
              <a:gd name="T68" fmla="*/ 703059 w 2109787"/>
              <a:gd name="T69" fmla="*/ 413778 h 2125662"/>
              <a:gd name="T70" fmla="*/ 579631 w 2109787"/>
              <a:gd name="T71" fmla="*/ 465219 h 2125662"/>
              <a:gd name="T72" fmla="*/ 582759 w 2109787"/>
              <a:gd name="T73" fmla="*/ 565826 h 2125662"/>
              <a:gd name="T74" fmla="*/ 771314 w 2109787"/>
              <a:gd name="T75" fmla="*/ 673822 h 2125662"/>
              <a:gd name="T76" fmla="*/ 887063 w 2109787"/>
              <a:gd name="T77" fmla="*/ 819901 h 2125662"/>
              <a:gd name="T78" fmla="*/ 831038 w 2109787"/>
              <a:gd name="T79" fmla="*/ 994969 h 2125662"/>
              <a:gd name="T80" fmla="*/ 571383 w 2109787"/>
              <a:gd name="T81" fmla="*/ 1050387 h 2125662"/>
              <a:gd name="T82" fmla="*/ 581337 w 2109787"/>
              <a:gd name="T83" fmla="*/ 969675 h 2125662"/>
              <a:gd name="T84" fmla="*/ 751122 w 2109787"/>
              <a:gd name="T85" fmla="*/ 946086 h 2125662"/>
              <a:gd name="T86" fmla="*/ 784396 w 2109787"/>
              <a:gd name="T87" fmla="*/ 831269 h 2125662"/>
              <a:gd name="T88" fmla="*/ 658408 w 2109787"/>
              <a:gd name="T89" fmla="*/ 726967 h 2125662"/>
              <a:gd name="T90" fmla="*/ 480377 w 2109787"/>
              <a:gd name="T91" fmla="*/ 593962 h 2125662"/>
              <a:gd name="T92" fmla="*/ 503981 w 2109787"/>
              <a:gd name="T93" fmla="*/ 416621 h 2125662"/>
              <a:gd name="T94" fmla="*/ 746906 w 2109787"/>
              <a:gd name="T95" fmla="*/ 1423 h 2125662"/>
              <a:gd name="T96" fmla="*/ 1166756 w 2109787"/>
              <a:gd name="T97" fmla="*/ 173605 h 2125662"/>
              <a:gd name="T98" fmla="*/ 1015895 w 2109787"/>
              <a:gd name="T99" fmla="*/ 216010 h 2125662"/>
              <a:gd name="T100" fmla="*/ 659520 w 2109787"/>
              <a:gd name="T101" fmla="*/ 126646 h 2125662"/>
              <a:gd name="T102" fmla="*/ 368899 w 2109787"/>
              <a:gd name="T103" fmla="*/ 231948 h 2125662"/>
              <a:gd name="T104" fmla="*/ 176195 w 2109787"/>
              <a:gd name="T105" fmla="*/ 466173 h 2125662"/>
              <a:gd name="T106" fmla="*/ 128375 w 2109787"/>
              <a:gd name="T107" fmla="*/ 769271 h 2125662"/>
              <a:gd name="T108" fmla="*/ 222307 w 2109787"/>
              <a:gd name="T109" fmla="*/ 1026548 h 2125662"/>
              <a:gd name="T110" fmla="*/ 420703 w 2109787"/>
              <a:gd name="T111" fmla="*/ 1209830 h 2125662"/>
              <a:gd name="T112" fmla="*/ 486742 w 2109787"/>
              <a:gd name="T113" fmla="*/ 1374042 h 2125662"/>
              <a:gd name="T114" fmla="*/ 203805 w 2109787"/>
              <a:gd name="T115" fmla="*/ 1200153 h 2125662"/>
              <a:gd name="T116" fmla="*/ 33303 w 2109787"/>
              <a:gd name="T117" fmla="*/ 918970 h 2125662"/>
              <a:gd name="T118" fmla="*/ 14232 w 2109787"/>
              <a:gd name="T119" fmla="*/ 562367 h 2125662"/>
              <a:gd name="T120" fmla="*/ 183026 w 2109787"/>
              <a:gd name="T121" fmla="*/ 230810 h 2125662"/>
              <a:gd name="T122" fmla="*/ 494712 w 2109787"/>
              <a:gd name="T123" fmla="*/ 31875 h 212566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0" t="0" r="r" b="b"/>
            <a:pathLst>
              <a:path w="2109787" h="2125662">
                <a:moveTo>
                  <a:pt x="1216342" y="1436687"/>
                </a:moveTo>
                <a:lnTo>
                  <a:pt x="1216977" y="1467831"/>
                </a:lnTo>
                <a:lnTo>
                  <a:pt x="1218247" y="1498021"/>
                </a:lnTo>
                <a:lnTo>
                  <a:pt x="1219517" y="1527894"/>
                </a:lnTo>
                <a:lnTo>
                  <a:pt x="1221105" y="1556813"/>
                </a:lnTo>
                <a:lnTo>
                  <a:pt x="1223010" y="1585097"/>
                </a:lnTo>
                <a:lnTo>
                  <a:pt x="1225550" y="1612427"/>
                </a:lnTo>
                <a:lnTo>
                  <a:pt x="1227772" y="1639121"/>
                </a:lnTo>
                <a:lnTo>
                  <a:pt x="1230630" y="1665180"/>
                </a:lnTo>
                <a:lnTo>
                  <a:pt x="1233487" y="1690286"/>
                </a:lnTo>
                <a:lnTo>
                  <a:pt x="1237297" y="1714756"/>
                </a:lnTo>
                <a:lnTo>
                  <a:pt x="1240790" y="1738273"/>
                </a:lnTo>
                <a:lnTo>
                  <a:pt x="1244917" y="1761154"/>
                </a:lnTo>
                <a:lnTo>
                  <a:pt x="1249362" y="1783399"/>
                </a:lnTo>
                <a:lnTo>
                  <a:pt x="1253807" y="1804691"/>
                </a:lnTo>
                <a:lnTo>
                  <a:pt x="1258570" y="1825030"/>
                </a:lnTo>
                <a:lnTo>
                  <a:pt x="1263967" y="1844733"/>
                </a:lnTo>
                <a:lnTo>
                  <a:pt x="1269365" y="1863801"/>
                </a:lnTo>
                <a:lnTo>
                  <a:pt x="1275397" y="1881597"/>
                </a:lnTo>
                <a:lnTo>
                  <a:pt x="1281430" y="1899076"/>
                </a:lnTo>
                <a:lnTo>
                  <a:pt x="1288097" y="1915283"/>
                </a:lnTo>
                <a:lnTo>
                  <a:pt x="1295082" y="1930537"/>
                </a:lnTo>
                <a:lnTo>
                  <a:pt x="1302067" y="1945474"/>
                </a:lnTo>
                <a:lnTo>
                  <a:pt x="1309687" y="1959457"/>
                </a:lnTo>
                <a:lnTo>
                  <a:pt x="1317625" y="1972168"/>
                </a:lnTo>
                <a:lnTo>
                  <a:pt x="1325562" y="1984244"/>
                </a:lnTo>
                <a:lnTo>
                  <a:pt x="1330007" y="1990282"/>
                </a:lnTo>
                <a:lnTo>
                  <a:pt x="1334135" y="1995685"/>
                </a:lnTo>
                <a:lnTo>
                  <a:pt x="1338262" y="2001087"/>
                </a:lnTo>
                <a:lnTo>
                  <a:pt x="1343025" y="2005854"/>
                </a:lnTo>
                <a:lnTo>
                  <a:pt x="1347470" y="2010621"/>
                </a:lnTo>
                <a:lnTo>
                  <a:pt x="1352232" y="2015388"/>
                </a:lnTo>
                <a:lnTo>
                  <a:pt x="1356677" y="2019519"/>
                </a:lnTo>
                <a:lnTo>
                  <a:pt x="1361440" y="2023968"/>
                </a:lnTo>
                <a:lnTo>
                  <a:pt x="1366520" y="2027782"/>
                </a:lnTo>
                <a:lnTo>
                  <a:pt x="1371282" y="2031278"/>
                </a:lnTo>
                <a:lnTo>
                  <a:pt x="1376362" y="2034773"/>
                </a:lnTo>
                <a:lnTo>
                  <a:pt x="1381442" y="2038269"/>
                </a:lnTo>
                <a:lnTo>
                  <a:pt x="1386840" y="2041129"/>
                </a:lnTo>
                <a:lnTo>
                  <a:pt x="1391920" y="2043989"/>
                </a:lnTo>
                <a:lnTo>
                  <a:pt x="1391920" y="1688379"/>
                </a:lnTo>
                <a:lnTo>
                  <a:pt x="1387475" y="1687108"/>
                </a:lnTo>
                <a:lnTo>
                  <a:pt x="1382395" y="1685837"/>
                </a:lnTo>
                <a:lnTo>
                  <a:pt x="1378267" y="1684248"/>
                </a:lnTo>
                <a:lnTo>
                  <a:pt x="1373505" y="1682341"/>
                </a:lnTo>
                <a:lnTo>
                  <a:pt x="1369695" y="1680117"/>
                </a:lnTo>
                <a:lnTo>
                  <a:pt x="1365885" y="1677256"/>
                </a:lnTo>
                <a:lnTo>
                  <a:pt x="1362075" y="1674079"/>
                </a:lnTo>
                <a:lnTo>
                  <a:pt x="1358900" y="1670901"/>
                </a:lnTo>
                <a:lnTo>
                  <a:pt x="1356042" y="1667405"/>
                </a:lnTo>
                <a:lnTo>
                  <a:pt x="1353502" y="1663274"/>
                </a:lnTo>
                <a:lnTo>
                  <a:pt x="1350962" y="1659460"/>
                </a:lnTo>
                <a:lnTo>
                  <a:pt x="1349057" y="1655329"/>
                </a:lnTo>
                <a:lnTo>
                  <a:pt x="1347470" y="1650562"/>
                </a:lnTo>
                <a:lnTo>
                  <a:pt x="1346517" y="1645795"/>
                </a:lnTo>
                <a:lnTo>
                  <a:pt x="1345882" y="1641346"/>
                </a:lnTo>
                <a:lnTo>
                  <a:pt x="1345565" y="1635943"/>
                </a:lnTo>
                <a:lnTo>
                  <a:pt x="1345565" y="1582872"/>
                </a:lnTo>
                <a:lnTo>
                  <a:pt x="1345882" y="1577469"/>
                </a:lnTo>
                <a:lnTo>
                  <a:pt x="1346517" y="1572385"/>
                </a:lnTo>
                <a:lnTo>
                  <a:pt x="1347787" y="1567300"/>
                </a:lnTo>
                <a:lnTo>
                  <a:pt x="1349692" y="1562215"/>
                </a:lnTo>
                <a:lnTo>
                  <a:pt x="1352232" y="1557449"/>
                </a:lnTo>
                <a:lnTo>
                  <a:pt x="1354772" y="1553317"/>
                </a:lnTo>
                <a:lnTo>
                  <a:pt x="1357630" y="1549186"/>
                </a:lnTo>
                <a:lnTo>
                  <a:pt x="1361122" y="1545055"/>
                </a:lnTo>
                <a:lnTo>
                  <a:pt x="1365250" y="1541877"/>
                </a:lnTo>
                <a:lnTo>
                  <a:pt x="1369060" y="1538699"/>
                </a:lnTo>
                <a:lnTo>
                  <a:pt x="1373505" y="1535839"/>
                </a:lnTo>
                <a:lnTo>
                  <a:pt x="1378267" y="1533614"/>
                </a:lnTo>
                <a:lnTo>
                  <a:pt x="1383030" y="1532025"/>
                </a:lnTo>
                <a:lnTo>
                  <a:pt x="1388427" y="1530754"/>
                </a:lnTo>
                <a:lnTo>
                  <a:pt x="1393507" y="1529801"/>
                </a:lnTo>
                <a:lnTo>
                  <a:pt x="1399222" y="1529483"/>
                </a:lnTo>
                <a:lnTo>
                  <a:pt x="1516062" y="1529483"/>
                </a:lnTo>
                <a:lnTo>
                  <a:pt x="1521460" y="1529801"/>
                </a:lnTo>
                <a:lnTo>
                  <a:pt x="1526857" y="1530754"/>
                </a:lnTo>
                <a:lnTo>
                  <a:pt x="1531937" y="1532025"/>
                </a:lnTo>
                <a:lnTo>
                  <a:pt x="1537017" y="1533614"/>
                </a:lnTo>
                <a:lnTo>
                  <a:pt x="1541462" y="1535839"/>
                </a:lnTo>
                <a:lnTo>
                  <a:pt x="1545907" y="1538699"/>
                </a:lnTo>
                <a:lnTo>
                  <a:pt x="1550035" y="1541877"/>
                </a:lnTo>
                <a:lnTo>
                  <a:pt x="1553845" y="1545055"/>
                </a:lnTo>
                <a:lnTo>
                  <a:pt x="1557020" y="1549186"/>
                </a:lnTo>
                <a:lnTo>
                  <a:pt x="1560512" y="1553317"/>
                </a:lnTo>
                <a:lnTo>
                  <a:pt x="1563052" y="1557449"/>
                </a:lnTo>
                <a:lnTo>
                  <a:pt x="1565275" y="1562215"/>
                </a:lnTo>
                <a:lnTo>
                  <a:pt x="1566862" y="1567300"/>
                </a:lnTo>
                <a:lnTo>
                  <a:pt x="1568132" y="1572385"/>
                </a:lnTo>
                <a:lnTo>
                  <a:pt x="1569085" y="1577469"/>
                </a:lnTo>
                <a:lnTo>
                  <a:pt x="1569402" y="1582872"/>
                </a:lnTo>
                <a:lnTo>
                  <a:pt x="1569402" y="1635943"/>
                </a:lnTo>
                <a:lnTo>
                  <a:pt x="1569085" y="1641346"/>
                </a:lnTo>
                <a:lnTo>
                  <a:pt x="1568450" y="1645795"/>
                </a:lnTo>
                <a:lnTo>
                  <a:pt x="1567180" y="1650562"/>
                </a:lnTo>
                <a:lnTo>
                  <a:pt x="1565910" y="1655329"/>
                </a:lnTo>
                <a:lnTo>
                  <a:pt x="1564005" y="1659460"/>
                </a:lnTo>
                <a:lnTo>
                  <a:pt x="1561782" y="1663274"/>
                </a:lnTo>
                <a:lnTo>
                  <a:pt x="1558607" y="1667405"/>
                </a:lnTo>
                <a:lnTo>
                  <a:pt x="1555750" y="1670901"/>
                </a:lnTo>
                <a:lnTo>
                  <a:pt x="1552575" y="1674079"/>
                </a:lnTo>
                <a:lnTo>
                  <a:pt x="1549082" y="1677256"/>
                </a:lnTo>
                <a:lnTo>
                  <a:pt x="1545272" y="1680117"/>
                </a:lnTo>
                <a:lnTo>
                  <a:pt x="1541145" y="1682341"/>
                </a:lnTo>
                <a:lnTo>
                  <a:pt x="1537017" y="1684248"/>
                </a:lnTo>
                <a:lnTo>
                  <a:pt x="1532255" y="1685837"/>
                </a:lnTo>
                <a:lnTo>
                  <a:pt x="1527810" y="1687108"/>
                </a:lnTo>
                <a:lnTo>
                  <a:pt x="1523047" y="1688379"/>
                </a:lnTo>
                <a:lnTo>
                  <a:pt x="1523047" y="2043989"/>
                </a:lnTo>
                <a:lnTo>
                  <a:pt x="1528445" y="2041129"/>
                </a:lnTo>
                <a:lnTo>
                  <a:pt x="1533525" y="2038269"/>
                </a:lnTo>
                <a:lnTo>
                  <a:pt x="1538605" y="2034773"/>
                </a:lnTo>
                <a:lnTo>
                  <a:pt x="1543685" y="2031278"/>
                </a:lnTo>
                <a:lnTo>
                  <a:pt x="1548765" y="2027782"/>
                </a:lnTo>
                <a:lnTo>
                  <a:pt x="1553527" y="2023968"/>
                </a:lnTo>
                <a:lnTo>
                  <a:pt x="1558290" y="2019519"/>
                </a:lnTo>
                <a:lnTo>
                  <a:pt x="1563052" y="2015388"/>
                </a:lnTo>
                <a:lnTo>
                  <a:pt x="1567497" y="2010621"/>
                </a:lnTo>
                <a:lnTo>
                  <a:pt x="1572260" y="2005854"/>
                </a:lnTo>
                <a:lnTo>
                  <a:pt x="1576705" y="2001087"/>
                </a:lnTo>
                <a:lnTo>
                  <a:pt x="1580832" y="1995685"/>
                </a:lnTo>
                <a:lnTo>
                  <a:pt x="1585277" y="1990282"/>
                </a:lnTo>
                <a:lnTo>
                  <a:pt x="1589405" y="1984244"/>
                </a:lnTo>
                <a:lnTo>
                  <a:pt x="1597660" y="1972168"/>
                </a:lnTo>
                <a:lnTo>
                  <a:pt x="1605280" y="1959457"/>
                </a:lnTo>
                <a:lnTo>
                  <a:pt x="1612900" y="1945474"/>
                </a:lnTo>
                <a:lnTo>
                  <a:pt x="1620202" y="1930537"/>
                </a:lnTo>
                <a:lnTo>
                  <a:pt x="1626870" y="1915283"/>
                </a:lnTo>
                <a:lnTo>
                  <a:pt x="1633537" y="1899076"/>
                </a:lnTo>
                <a:lnTo>
                  <a:pt x="1639570" y="1881597"/>
                </a:lnTo>
                <a:lnTo>
                  <a:pt x="1645602" y="1863801"/>
                </a:lnTo>
                <a:lnTo>
                  <a:pt x="1651000" y="1844733"/>
                </a:lnTo>
                <a:lnTo>
                  <a:pt x="1656397" y="1825030"/>
                </a:lnTo>
                <a:lnTo>
                  <a:pt x="1661160" y="1804691"/>
                </a:lnTo>
                <a:lnTo>
                  <a:pt x="1665922" y="1783399"/>
                </a:lnTo>
                <a:lnTo>
                  <a:pt x="1670050" y="1761154"/>
                </a:lnTo>
                <a:lnTo>
                  <a:pt x="1673860" y="1738273"/>
                </a:lnTo>
                <a:lnTo>
                  <a:pt x="1677987" y="1714756"/>
                </a:lnTo>
                <a:lnTo>
                  <a:pt x="1681162" y="1690286"/>
                </a:lnTo>
                <a:lnTo>
                  <a:pt x="1684337" y="1665180"/>
                </a:lnTo>
                <a:lnTo>
                  <a:pt x="1687195" y="1639121"/>
                </a:lnTo>
                <a:lnTo>
                  <a:pt x="1689735" y="1612427"/>
                </a:lnTo>
                <a:lnTo>
                  <a:pt x="1691957" y="1585097"/>
                </a:lnTo>
                <a:lnTo>
                  <a:pt x="1693862" y="1556813"/>
                </a:lnTo>
                <a:lnTo>
                  <a:pt x="1695450" y="1527894"/>
                </a:lnTo>
                <a:lnTo>
                  <a:pt x="1696720" y="1498021"/>
                </a:lnTo>
                <a:lnTo>
                  <a:pt x="1697672" y="1467831"/>
                </a:lnTo>
                <a:lnTo>
                  <a:pt x="1698942" y="1436687"/>
                </a:lnTo>
                <a:lnTo>
                  <a:pt x="1738312" y="1438912"/>
                </a:lnTo>
                <a:lnTo>
                  <a:pt x="1774825" y="1441454"/>
                </a:lnTo>
                <a:lnTo>
                  <a:pt x="1835150" y="1446221"/>
                </a:lnTo>
                <a:lnTo>
                  <a:pt x="1875472" y="1449399"/>
                </a:lnTo>
                <a:lnTo>
                  <a:pt x="1890077" y="1450670"/>
                </a:lnTo>
                <a:lnTo>
                  <a:pt x="1901190" y="1450988"/>
                </a:lnTo>
                <a:lnTo>
                  <a:pt x="1912620" y="1451941"/>
                </a:lnTo>
                <a:lnTo>
                  <a:pt x="1923415" y="1453212"/>
                </a:lnTo>
                <a:lnTo>
                  <a:pt x="1934210" y="1455119"/>
                </a:lnTo>
                <a:lnTo>
                  <a:pt x="1945005" y="1457662"/>
                </a:lnTo>
                <a:lnTo>
                  <a:pt x="1955482" y="1460522"/>
                </a:lnTo>
                <a:lnTo>
                  <a:pt x="1965642" y="1464017"/>
                </a:lnTo>
                <a:lnTo>
                  <a:pt x="1975485" y="1468149"/>
                </a:lnTo>
                <a:lnTo>
                  <a:pt x="1985327" y="1472598"/>
                </a:lnTo>
                <a:lnTo>
                  <a:pt x="1994852" y="1477047"/>
                </a:lnTo>
                <a:lnTo>
                  <a:pt x="2004060" y="1482767"/>
                </a:lnTo>
                <a:lnTo>
                  <a:pt x="2012950" y="1488170"/>
                </a:lnTo>
                <a:lnTo>
                  <a:pt x="2021522" y="1494526"/>
                </a:lnTo>
                <a:lnTo>
                  <a:pt x="2029777" y="1500881"/>
                </a:lnTo>
                <a:lnTo>
                  <a:pt x="2038032" y="1507873"/>
                </a:lnTo>
                <a:lnTo>
                  <a:pt x="2045652" y="1515182"/>
                </a:lnTo>
                <a:lnTo>
                  <a:pt x="2052637" y="1522809"/>
                </a:lnTo>
                <a:lnTo>
                  <a:pt x="2059622" y="1530754"/>
                </a:lnTo>
                <a:lnTo>
                  <a:pt x="2065972" y="1539334"/>
                </a:lnTo>
                <a:lnTo>
                  <a:pt x="2072322" y="1547597"/>
                </a:lnTo>
                <a:lnTo>
                  <a:pt x="2078037" y="1556495"/>
                </a:lnTo>
                <a:lnTo>
                  <a:pt x="2083435" y="1566029"/>
                </a:lnTo>
                <a:lnTo>
                  <a:pt x="2088197" y="1575563"/>
                </a:lnTo>
                <a:lnTo>
                  <a:pt x="2092642" y="1585414"/>
                </a:lnTo>
                <a:lnTo>
                  <a:pt x="2096452" y="1595266"/>
                </a:lnTo>
                <a:lnTo>
                  <a:pt x="2099945" y="1605117"/>
                </a:lnTo>
                <a:lnTo>
                  <a:pt x="2103120" y="1615605"/>
                </a:lnTo>
                <a:lnTo>
                  <a:pt x="2105660" y="1626410"/>
                </a:lnTo>
                <a:lnTo>
                  <a:pt x="2107247" y="1637215"/>
                </a:lnTo>
                <a:lnTo>
                  <a:pt x="2108835" y="1648337"/>
                </a:lnTo>
                <a:lnTo>
                  <a:pt x="2109470" y="1659460"/>
                </a:lnTo>
                <a:lnTo>
                  <a:pt x="2109787" y="1670901"/>
                </a:lnTo>
                <a:lnTo>
                  <a:pt x="2109787" y="1949605"/>
                </a:lnTo>
                <a:lnTo>
                  <a:pt x="2109787" y="1955325"/>
                </a:lnTo>
                <a:lnTo>
                  <a:pt x="2108835" y="1960728"/>
                </a:lnTo>
                <a:lnTo>
                  <a:pt x="2107882" y="1966448"/>
                </a:lnTo>
                <a:lnTo>
                  <a:pt x="2106295" y="1971850"/>
                </a:lnTo>
                <a:lnTo>
                  <a:pt x="2104072" y="1976935"/>
                </a:lnTo>
                <a:lnTo>
                  <a:pt x="2101532" y="1982020"/>
                </a:lnTo>
                <a:lnTo>
                  <a:pt x="2098675" y="1987105"/>
                </a:lnTo>
                <a:lnTo>
                  <a:pt x="2095182" y="1992189"/>
                </a:lnTo>
                <a:lnTo>
                  <a:pt x="2091690" y="1996956"/>
                </a:lnTo>
                <a:lnTo>
                  <a:pt x="2087245" y="2002041"/>
                </a:lnTo>
                <a:lnTo>
                  <a:pt x="2082800" y="2006490"/>
                </a:lnTo>
                <a:lnTo>
                  <a:pt x="2077720" y="2010939"/>
                </a:lnTo>
                <a:lnTo>
                  <a:pt x="2072322" y="2015706"/>
                </a:lnTo>
                <a:lnTo>
                  <a:pt x="2066607" y="2019837"/>
                </a:lnTo>
                <a:lnTo>
                  <a:pt x="2060575" y="2024286"/>
                </a:lnTo>
                <a:lnTo>
                  <a:pt x="2053907" y="2028418"/>
                </a:lnTo>
                <a:lnTo>
                  <a:pt x="2047240" y="2032549"/>
                </a:lnTo>
                <a:lnTo>
                  <a:pt x="2039937" y="2036680"/>
                </a:lnTo>
                <a:lnTo>
                  <a:pt x="2032317" y="2040494"/>
                </a:lnTo>
                <a:lnTo>
                  <a:pt x="2024697" y="2044307"/>
                </a:lnTo>
                <a:lnTo>
                  <a:pt x="2016442" y="2048121"/>
                </a:lnTo>
                <a:lnTo>
                  <a:pt x="2007870" y="2051934"/>
                </a:lnTo>
                <a:lnTo>
                  <a:pt x="1999297" y="2055430"/>
                </a:lnTo>
                <a:lnTo>
                  <a:pt x="1990090" y="2058926"/>
                </a:lnTo>
                <a:lnTo>
                  <a:pt x="1970722" y="2065599"/>
                </a:lnTo>
                <a:lnTo>
                  <a:pt x="1950402" y="2071955"/>
                </a:lnTo>
                <a:lnTo>
                  <a:pt x="1929130" y="2077675"/>
                </a:lnTo>
                <a:lnTo>
                  <a:pt x="1907222" y="2083396"/>
                </a:lnTo>
                <a:lnTo>
                  <a:pt x="1883727" y="2088480"/>
                </a:lnTo>
                <a:lnTo>
                  <a:pt x="1859597" y="2093565"/>
                </a:lnTo>
                <a:lnTo>
                  <a:pt x="1834515" y="2098014"/>
                </a:lnTo>
                <a:lnTo>
                  <a:pt x="1809115" y="2102146"/>
                </a:lnTo>
                <a:lnTo>
                  <a:pt x="1782762" y="2105959"/>
                </a:lnTo>
                <a:lnTo>
                  <a:pt x="1755457" y="2109455"/>
                </a:lnTo>
                <a:lnTo>
                  <a:pt x="1728152" y="2112633"/>
                </a:lnTo>
                <a:lnTo>
                  <a:pt x="1700212" y="2115175"/>
                </a:lnTo>
                <a:lnTo>
                  <a:pt x="1671637" y="2118035"/>
                </a:lnTo>
                <a:lnTo>
                  <a:pt x="1642745" y="2119942"/>
                </a:lnTo>
                <a:lnTo>
                  <a:pt x="1613535" y="2121849"/>
                </a:lnTo>
                <a:lnTo>
                  <a:pt x="1584325" y="2123120"/>
                </a:lnTo>
                <a:lnTo>
                  <a:pt x="1554480" y="2124391"/>
                </a:lnTo>
                <a:lnTo>
                  <a:pt x="1524635" y="2125027"/>
                </a:lnTo>
                <a:lnTo>
                  <a:pt x="1494790" y="2125344"/>
                </a:lnTo>
                <a:lnTo>
                  <a:pt x="1464945" y="2125662"/>
                </a:lnTo>
                <a:lnTo>
                  <a:pt x="1435100" y="2125344"/>
                </a:lnTo>
                <a:lnTo>
                  <a:pt x="1404937" y="2125027"/>
                </a:lnTo>
                <a:lnTo>
                  <a:pt x="1375092" y="2124391"/>
                </a:lnTo>
                <a:lnTo>
                  <a:pt x="1344930" y="2123120"/>
                </a:lnTo>
                <a:lnTo>
                  <a:pt x="1315085" y="2121849"/>
                </a:lnTo>
                <a:lnTo>
                  <a:pt x="1285557" y="2119942"/>
                </a:lnTo>
                <a:lnTo>
                  <a:pt x="1256030" y="2118035"/>
                </a:lnTo>
                <a:lnTo>
                  <a:pt x="1227455" y="2115175"/>
                </a:lnTo>
                <a:lnTo>
                  <a:pt x="1198562" y="2112633"/>
                </a:lnTo>
                <a:lnTo>
                  <a:pt x="1170622" y="2109455"/>
                </a:lnTo>
                <a:lnTo>
                  <a:pt x="1142682" y="2105959"/>
                </a:lnTo>
                <a:lnTo>
                  <a:pt x="1116012" y="2102146"/>
                </a:lnTo>
                <a:lnTo>
                  <a:pt x="1089660" y="2098014"/>
                </a:lnTo>
                <a:lnTo>
                  <a:pt x="1064260" y="2093565"/>
                </a:lnTo>
                <a:lnTo>
                  <a:pt x="1039177" y="2088480"/>
                </a:lnTo>
                <a:lnTo>
                  <a:pt x="1015364" y="2083396"/>
                </a:lnTo>
                <a:lnTo>
                  <a:pt x="992187" y="2077675"/>
                </a:lnTo>
                <a:lnTo>
                  <a:pt x="970597" y="2071955"/>
                </a:lnTo>
                <a:lnTo>
                  <a:pt x="949642" y="2065599"/>
                </a:lnTo>
                <a:lnTo>
                  <a:pt x="929639" y="2058926"/>
                </a:lnTo>
                <a:lnTo>
                  <a:pt x="910907" y="2051934"/>
                </a:lnTo>
                <a:lnTo>
                  <a:pt x="902334" y="2048121"/>
                </a:lnTo>
                <a:lnTo>
                  <a:pt x="893762" y="2044307"/>
                </a:lnTo>
                <a:lnTo>
                  <a:pt x="885507" y="2040494"/>
                </a:lnTo>
                <a:lnTo>
                  <a:pt x="877569" y="2036680"/>
                </a:lnTo>
                <a:lnTo>
                  <a:pt x="870584" y="2032549"/>
                </a:lnTo>
                <a:lnTo>
                  <a:pt x="863282" y="2028418"/>
                </a:lnTo>
                <a:lnTo>
                  <a:pt x="856614" y="2024286"/>
                </a:lnTo>
                <a:lnTo>
                  <a:pt x="850264" y="2019837"/>
                </a:lnTo>
                <a:lnTo>
                  <a:pt x="844232" y="2015706"/>
                </a:lnTo>
                <a:lnTo>
                  <a:pt x="838517" y="2010939"/>
                </a:lnTo>
                <a:lnTo>
                  <a:pt x="833437" y="2006490"/>
                </a:lnTo>
                <a:lnTo>
                  <a:pt x="828674" y="2002041"/>
                </a:lnTo>
                <a:lnTo>
                  <a:pt x="824229" y="1996956"/>
                </a:lnTo>
                <a:lnTo>
                  <a:pt x="820419" y="1992189"/>
                </a:lnTo>
                <a:lnTo>
                  <a:pt x="816609" y="1987105"/>
                </a:lnTo>
                <a:lnTo>
                  <a:pt x="813752" y="1982020"/>
                </a:lnTo>
                <a:lnTo>
                  <a:pt x="811212" y="1976935"/>
                </a:lnTo>
                <a:lnTo>
                  <a:pt x="808989" y="1971850"/>
                </a:lnTo>
                <a:lnTo>
                  <a:pt x="807084" y="1966448"/>
                </a:lnTo>
                <a:lnTo>
                  <a:pt x="805814" y="1960728"/>
                </a:lnTo>
                <a:lnTo>
                  <a:pt x="805179" y="1955325"/>
                </a:lnTo>
                <a:lnTo>
                  <a:pt x="804862" y="1949605"/>
                </a:lnTo>
                <a:lnTo>
                  <a:pt x="804862" y="1670901"/>
                </a:lnTo>
                <a:lnTo>
                  <a:pt x="805179" y="1659460"/>
                </a:lnTo>
                <a:lnTo>
                  <a:pt x="806132" y="1648337"/>
                </a:lnTo>
                <a:lnTo>
                  <a:pt x="807402" y="1637215"/>
                </a:lnTo>
                <a:lnTo>
                  <a:pt x="809624" y="1626410"/>
                </a:lnTo>
                <a:lnTo>
                  <a:pt x="812164" y="1615605"/>
                </a:lnTo>
                <a:lnTo>
                  <a:pt x="815022" y="1605117"/>
                </a:lnTo>
                <a:lnTo>
                  <a:pt x="818197" y="1595266"/>
                </a:lnTo>
                <a:lnTo>
                  <a:pt x="822324" y="1585414"/>
                </a:lnTo>
                <a:lnTo>
                  <a:pt x="826769" y="1575563"/>
                </a:lnTo>
                <a:lnTo>
                  <a:pt x="831849" y="1566029"/>
                </a:lnTo>
                <a:lnTo>
                  <a:pt x="836929" y="1556495"/>
                </a:lnTo>
                <a:lnTo>
                  <a:pt x="842327" y="1547597"/>
                </a:lnTo>
                <a:lnTo>
                  <a:pt x="848677" y="1539334"/>
                </a:lnTo>
                <a:lnTo>
                  <a:pt x="855344" y="1530754"/>
                </a:lnTo>
                <a:lnTo>
                  <a:pt x="862012" y="1522809"/>
                </a:lnTo>
                <a:lnTo>
                  <a:pt x="869632" y="1515182"/>
                </a:lnTo>
                <a:lnTo>
                  <a:pt x="876934" y="1507873"/>
                </a:lnTo>
                <a:lnTo>
                  <a:pt x="884872" y="1500881"/>
                </a:lnTo>
                <a:lnTo>
                  <a:pt x="893444" y="1494526"/>
                </a:lnTo>
                <a:lnTo>
                  <a:pt x="902017" y="1488170"/>
                </a:lnTo>
                <a:lnTo>
                  <a:pt x="910907" y="1482767"/>
                </a:lnTo>
                <a:lnTo>
                  <a:pt x="920114" y="1477047"/>
                </a:lnTo>
                <a:lnTo>
                  <a:pt x="929639" y="1472598"/>
                </a:lnTo>
                <a:lnTo>
                  <a:pt x="939482" y="1468149"/>
                </a:lnTo>
                <a:lnTo>
                  <a:pt x="949324" y="1464017"/>
                </a:lnTo>
                <a:lnTo>
                  <a:pt x="959802" y="1460522"/>
                </a:lnTo>
                <a:lnTo>
                  <a:pt x="969962" y="1457662"/>
                </a:lnTo>
                <a:lnTo>
                  <a:pt x="980439" y="1455119"/>
                </a:lnTo>
                <a:lnTo>
                  <a:pt x="991234" y="1453212"/>
                </a:lnTo>
                <a:lnTo>
                  <a:pt x="1002347" y="1451941"/>
                </a:lnTo>
                <a:lnTo>
                  <a:pt x="1013459" y="1450988"/>
                </a:lnTo>
                <a:lnTo>
                  <a:pt x="1024889" y="1450670"/>
                </a:lnTo>
                <a:lnTo>
                  <a:pt x="1039177" y="1449399"/>
                </a:lnTo>
                <a:lnTo>
                  <a:pt x="1079500" y="1446221"/>
                </a:lnTo>
                <a:lnTo>
                  <a:pt x="1140142" y="1441454"/>
                </a:lnTo>
                <a:lnTo>
                  <a:pt x="1176655" y="1438912"/>
                </a:lnTo>
                <a:lnTo>
                  <a:pt x="1216342" y="1436687"/>
                </a:lnTo>
                <a:close/>
                <a:moveTo>
                  <a:pt x="1249771" y="769392"/>
                </a:moveTo>
                <a:lnTo>
                  <a:pt x="1245966" y="770028"/>
                </a:lnTo>
                <a:lnTo>
                  <a:pt x="1242477" y="770663"/>
                </a:lnTo>
                <a:lnTo>
                  <a:pt x="1239306" y="771933"/>
                </a:lnTo>
                <a:lnTo>
                  <a:pt x="1235818" y="773839"/>
                </a:lnTo>
                <a:lnTo>
                  <a:pt x="1232647" y="775427"/>
                </a:lnTo>
                <a:lnTo>
                  <a:pt x="1229476" y="777650"/>
                </a:lnTo>
                <a:lnTo>
                  <a:pt x="1226621" y="780191"/>
                </a:lnTo>
                <a:lnTo>
                  <a:pt x="1223450" y="782732"/>
                </a:lnTo>
                <a:lnTo>
                  <a:pt x="1217425" y="789084"/>
                </a:lnTo>
                <a:lnTo>
                  <a:pt x="1211717" y="796071"/>
                </a:lnTo>
                <a:lnTo>
                  <a:pt x="1206009" y="803376"/>
                </a:lnTo>
                <a:lnTo>
                  <a:pt x="1194275" y="819574"/>
                </a:lnTo>
                <a:lnTo>
                  <a:pt x="1186030" y="831008"/>
                </a:lnTo>
                <a:lnTo>
                  <a:pt x="1177785" y="843395"/>
                </a:lnTo>
                <a:lnTo>
                  <a:pt x="1169857" y="855781"/>
                </a:lnTo>
                <a:lnTo>
                  <a:pt x="1161929" y="868803"/>
                </a:lnTo>
                <a:lnTo>
                  <a:pt x="1159075" y="881507"/>
                </a:lnTo>
                <a:lnTo>
                  <a:pt x="1156856" y="894212"/>
                </a:lnTo>
                <a:lnTo>
                  <a:pt x="1154636" y="907233"/>
                </a:lnTo>
                <a:lnTo>
                  <a:pt x="1152733" y="920573"/>
                </a:lnTo>
                <a:lnTo>
                  <a:pt x="1151465" y="933595"/>
                </a:lnTo>
                <a:lnTo>
                  <a:pt x="1150513" y="947569"/>
                </a:lnTo>
                <a:lnTo>
                  <a:pt x="1149879" y="960909"/>
                </a:lnTo>
                <a:lnTo>
                  <a:pt x="1149879" y="974566"/>
                </a:lnTo>
                <a:lnTo>
                  <a:pt x="1149879" y="984412"/>
                </a:lnTo>
                <a:lnTo>
                  <a:pt x="1150196" y="994258"/>
                </a:lnTo>
                <a:lnTo>
                  <a:pt x="1151147" y="1003786"/>
                </a:lnTo>
                <a:lnTo>
                  <a:pt x="1151782" y="1013314"/>
                </a:lnTo>
                <a:lnTo>
                  <a:pt x="1153050" y="1023160"/>
                </a:lnTo>
                <a:lnTo>
                  <a:pt x="1154319" y="1032688"/>
                </a:lnTo>
                <a:lnTo>
                  <a:pt x="1156538" y="1042216"/>
                </a:lnTo>
                <a:lnTo>
                  <a:pt x="1158124" y="1051427"/>
                </a:lnTo>
                <a:lnTo>
                  <a:pt x="1160344" y="1060637"/>
                </a:lnTo>
                <a:lnTo>
                  <a:pt x="1162564" y="1069848"/>
                </a:lnTo>
                <a:lnTo>
                  <a:pt x="1165101" y="1079058"/>
                </a:lnTo>
                <a:lnTo>
                  <a:pt x="1168272" y="1088269"/>
                </a:lnTo>
                <a:lnTo>
                  <a:pt x="1171126" y="1096844"/>
                </a:lnTo>
                <a:lnTo>
                  <a:pt x="1174297" y="1106055"/>
                </a:lnTo>
                <a:lnTo>
                  <a:pt x="1177468" y="1114948"/>
                </a:lnTo>
                <a:lnTo>
                  <a:pt x="1181274" y="1123523"/>
                </a:lnTo>
                <a:lnTo>
                  <a:pt x="1184762" y="1132099"/>
                </a:lnTo>
                <a:lnTo>
                  <a:pt x="1188884" y="1140356"/>
                </a:lnTo>
                <a:lnTo>
                  <a:pt x="1193007" y="1148932"/>
                </a:lnTo>
                <a:lnTo>
                  <a:pt x="1197129" y="1157189"/>
                </a:lnTo>
                <a:lnTo>
                  <a:pt x="1206326" y="1173387"/>
                </a:lnTo>
                <a:lnTo>
                  <a:pt x="1215839" y="1188950"/>
                </a:lnTo>
                <a:lnTo>
                  <a:pt x="1225987" y="1204513"/>
                </a:lnTo>
                <a:lnTo>
                  <a:pt x="1236769" y="1219123"/>
                </a:lnTo>
                <a:lnTo>
                  <a:pt x="1247551" y="1233097"/>
                </a:lnTo>
                <a:lnTo>
                  <a:pt x="1258967" y="1246437"/>
                </a:lnTo>
                <a:lnTo>
                  <a:pt x="1271018" y="1259776"/>
                </a:lnTo>
                <a:lnTo>
                  <a:pt x="1283068" y="1271845"/>
                </a:lnTo>
                <a:lnTo>
                  <a:pt x="1295436" y="1283597"/>
                </a:lnTo>
                <a:lnTo>
                  <a:pt x="1308121" y="1294395"/>
                </a:lnTo>
                <a:lnTo>
                  <a:pt x="1320805" y="1304241"/>
                </a:lnTo>
                <a:lnTo>
                  <a:pt x="1333490" y="1313769"/>
                </a:lnTo>
                <a:lnTo>
                  <a:pt x="1346175" y="1322662"/>
                </a:lnTo>
                <a:lnTo>
                  <a:pt x="1359177" y="1330602"/>
                </a:lnTo>
                <a:lnTo>
                  <a:pt x="1371861" y="1337272"/>
                </a:lnTo>
                <a:lnTo>
                  <a:pt x="1384863" y="1343624"/>
                </a:lnTo>
                <a:lnTo>
                  <a:pt x="1397548" y="1348706"/>
                </a:lnTo>
                <a:lnTo>
                  <a:pt x="1403890" y="1350929"/>
                </a:lnTo>
                <a:lnTo>
                  <a:pt x="1410233" y="1353470"/>
                </a:lnTo>
                <a:lnTo>
                  <a:pt x="1416258" y="1355058"/>
                </a:lnTo>
                <a:lnTo>
                  <a:pt x="1422600" y="1356646"/>
                </a:lnTo>
                <a:lnTo>
                  <a:pt x="1428308" y="1358234"/>
                </a:lnTo>
                <a:lnTo>
                  <a:pt x="1434334" y="1359187"/>
                </a:lnTo>
                <a:lnTo>
                  <a:pt x="1440042" y="1360140"/>
                </a:lnTo>
                <a:lnTo>
                  <a:pt x="1446067" y="1360775"/>
                </a:lnTo>
                <a:lnTo>
                  <a:pt x="1451775" y="1361093"/>
                </a:lnTo>
                <a:lnTo>
                  <a:pt x="1457483" y="1361093"/>
                </a:lnTo>
                <a:lnTo>
                  <a:pt x="1462874" y="1361093"/>
                </a:lnTo>
                <a:lnTo>
                  <a:pt x="1468900" y="1360775"/>
                </a:lnTo>
                <a:lnTo>
                  <a:pt x="1474291" y="1360140"/>
                </a:lnTo>
                <a:lnTo>
                  <a:pt x="1480316" y="1359187"/>
                </a:lnTo>
                <a:lnTo>
                  <a:pt x="1486341" y="1358234"/>
                </a:lnTo>
                <a:lnTo>
                  <a:pt x="1492366" y="1356646"/>
                </a:lnTo>
                <a:lnTo>
                  <a:pt x="1498392" y="1355058"/>
                </a:lnTo>
                <a:lnTo>
                  <a:pt x="1504734" y="1353470"/>
                </a:lnTo>
                <a:lnTo>
                  <a:pt x="1510759" y="1350929"/>
                </a:lnTo>
                <a:lnTo>
                  <a:pt x="1517101" y="1348706"/>
                </a:lnTo>
                <a:lnTo>
                  <a:pt x="1529786" y="1343624"/>
                </a:lnTo>
                <a:lnTo>
                  <a:pt x="1542471" y="1337272"/>
                </a:lnTo>
                <a:lnTo>
                  <a:pt x="1555473" y="1330602"/>
                </a:lnTo>
                <a:lnTo>
                  <a:pt x="1568157" y="1322662"/>
                </a:lnTo>
                <a:lnTo>
                  <a:pt x="1581159" y="1313769"/>
                </a:lnTo>
                <a:lnTo>
                  <a:pt x="1593844" y="1304241"/>
                </a:lnTo>
                <a:lnTo>
                  <a:pt x="1606846" y="1294395"/>
                </a:lnTo>
                <a:lnTo>
                  <a:pt x="1619531" y="1283597"/>
                </a:lnTo>
                <a:lnTo>
                  <a:pt x="1631581" y="1271845"/>
                </a:lnTo>
                <a:lnTo>
                  <a:pt x="1643949" y="1259776"/>
                </a:lnTo>
                <a:lnTo>
                  <a:pt x="1655682" y="1246437"/>
                </a:lnTo>
                <a:lnTo>
                  <a:pt x="1667098" y="1233097"/>
                </a:lnTo>
                <a:lnTo>
                  <a:pt x="1678197" y="1219123"/>
                </a:lnTo>
                <a:lnTo>
                  <a:pt x="1688662" y="1204513"/>
                </a:lnTo>
                <a:lnTo>
                  <a:pt x="1698810" y="1188950"/>
                </a:lnTo>
                <a:lnTo>
                  <a:pt x="1708324" y="1173387"/>
                </a:lnTo>
                <a:lnTo>
                  <a:pt x="1717203" y="1157189"/>
                </a:lnTo>
                <a:lnTo>
                  <a:pt x="1721643" y="1148932"/>
                </a:lnTo>
                <a:lnTo>
                  <a:pt x="1725765" y="1140356"/>
                </a:lnTo>
                <a:lnTo>
                  <a:pt x="1729570" y="1132099"/>
                </a:lnTo>
                <a:lnTo>
                  <a:pt x="1733693" y="1123523"/>
                </a:lnTo>
                <a:lnTo>
                  <a:pt x="1737181" y="1114948"/>
                </a:lnTo>
                <a:lnTo>
                  <a:pt x="1740352" y="1106055"/>
                </a:lnTo>
                <a:lnTo>
                  <a:pt x="1743524" y="1096844"/>
                </a:lnTo>
                <a:lnTo>
                  <a:pt x="1746695" y="1088269"/>
                </a:lnTo>
                <a:lnTo>
                  <a:pt x="1749232" y="1079058"/>
                </a:lnTo>
                <a:lnTo>
                  <a:pt x="1751769" y="1069848"/>
                </a:lnTo>
                <a:lnTo>
                  <a:pt x="1754306" y="1060637"/>
                </a:lnTo>
                <a:lnTo>
                  <a:pt x="1756525" y="1051427"/>
                </a:lnTo>
                <a:lnTo>
                  <a:pt x="1758428" y="1042216"/>
                </a:lnTo>
                <a:lnTo>
                  <a:pt x="1760014" y="1032688"/>
                </a:lnTo>
                <a:lnTo>
                  <a:pt x="1761599" y="1023160"/>
                </a:lnTo>
                <a:lnTo>
                  <a:pt x="1762551" y="1013314"/>
                </a:lnTo>
                <a:lnTo>
                  <a:pt x="1763502" y="1003786"/>
                </a:lnTo>
                <a:lnTo>
                  <a:pt x="1764136" y="994258"/>
                </a:lnTo>
                <a:lnTo>
                  <a:pt x="1764453" y="984412"/>
                </a:lnTo>
                <a:lnTo>
                  <a:pt x="1764771" y="974566"/>
                </a:lnTo>
                <a:lnTo>
                  <a:pt x="1764453" y="962815"/>
                </a:lnTo>
                <a:lnTo>
                  <a:pt x="1763819" y="951063"/>
                </a:lnTo>
                <a:lnTo>
                  <a:pt x="1748598" y="950745"/>
                </a:lnTo>
                <a:lnTo>
                  <a:pt x="1733059" y="949793"/>
                </a:lnTo>
                <a:lnTo>
                  <a:pt x="1716886" y="948840"/>
                </a:lnTo>
                <a:lnTo>
                  <a:pt x="1701030" y="947569"/>
                </a:lnTo>
                <a:lnTo>
                  <a:pt x="1684223" y="945664"/>
                </a:lnTo>
                <a:lnTo>
                  <a:pt x="1667732" y="943758"/>
                </a:lnTo>
                <a:lnTo>
                  <a:pt x="1650925" y="941852"/>
                </a:lnTo>
                <a:lnTo>
                  <a:pt x="1634435" y="939629"/>
                </a:lnTo>
                <a:lnTo>
                  <a:pt x="1617628" y="937406"/>
                </a:lnTo>
                <a:lnTo>
                  <a:pt x="1600503" y="934548"/>
                </a:lnTo>
                <a:lnTo>
                  <a:pt x="1584013" y="931689"/>
                </a:lnTo>
                <a:lnTo>
                  <a:pt x="1567206" y="928513"/>
                </a:lnTo>
                <a:lnTo>
                  <a:pt x="1550716" y="925337"/>
                </a:lnTo>
                <a:lnTo>
                  <a:pt x="1533909" y="921526"/>
                </a:lnTo>
                <a:lnTo>
                  <a:pt x="1517736" y="917714"/>
                </a:lnTo>
                <a:lnTo>
                  <a:pt x="1502197" y="913903"/>
                </a:lnTo>
                <a:lnTo>
                  <a:pt x="1486024" y="909457"/>
                </a:lnTo>
                <a:lnTo>
                  <a:pt x="1470802" y="905010"/>
                </a:lnTo>
                <a:lnTo>
                  <a:pt x="1456215" y="900564"/>
                </a:lnTo>
                <a:lnTo>
                  <a:pt x="1441310" y="895164"/>
                </a:lnTo>
                <a:lnTo>
                  <a:pt x="1427357" y="890400"/>
                </a:lnTo>
                <a:lnTo>
                  <a:pt x="1413721" y="884683"/>
                </a:lnTo>
                <a:lnTo>
                  <a:pt x="1400719" y="879284"/>
                </a:lnTo>
                <a:lnTo>
                  <a:pt x="1388352" y="873250"/>
                </a:lnTo>
                <a:lnTo>
                  <a:pt x="1376618" y="867533"/>
                </a:lnTo>
                <a:lnTo>
                  <a:pt x="1365519" y="861181"/>
                </a:lnTo>
                <a:lnTo>
                  <a:pt x="1355054" y="854828"/>
                </a:lnTo>
                <a:lnTo>
                  <a:pt x="1345541" y="848159"/>
                </a:lnTo>
                <a:lnTo>
                  <a:pt x="1336661" y="841171"/>
                </a:lnTo>
                <a:lnTo>
                  <a:pt x="1329051" y="834184"/>
                </a:lnTo>
                <a:lnTo>
                  <a:pt x="1324928" y="830690"/>
                </a:lnTo>
                <a:lnTo>
                  <a:pt x="1321757" y="826879"/>
                </a:lnTo>
                <a:lnTo>
                  <a:pt x="1318586" y="823068"/>
                </a:lnTo>
                <a:lnTo>
                  <a:pt x="1315414" y="819574"/>
                </a:lnTo>
                <a:lnTo>
                  <a:pt x="1309706" y="811634"/>
                </a:lnTo>
                <a:lnTo>
                  <a:pt x="1303681" y="804647"/>
                </a:lnTo>
                <a:lnTo>
                  <a:pt x="1298607" y="798612"/>
                </a:lnTo>
                <a:lnTo>
                  <a:pt x="1293216" y="792578"/>
                </a:lnTo>
                <a:lnTo>
                  <a:pt x="1288142" y="787813"/>
                </a:lnTo>
                <a:lnTo>
                  <a:pt x="1283386" y="783367"/>
                </a:lnTo>
                <a:lnTo>
                  <a:pt x="1278312" y="779873"/>
                </a:lnTo>
                <a:lnTo>
                  <a:pt x="1273872" y="777015"/>
                </a:lnTo>
                <a:lnTo>
                  <a:pt x="1269432" y="774474"/>
                </a:lnTo>
                <a:lnTo>
                  <a:pt x="1265310" y="772251"/>
                </a:lnTo>
                <a:lnTo>
                  <a:pt x="1261187" y="770980"/>
                </a:lnTo>
                <a:lnTo>
                  <a:pt x="1257065" y="770028"/>
                </a:lnTo>
                <a:lnTo>
                  <a:pt x="1253576" y="769392"/>
                </a:lnTo>
                <a:lnTo>
                  <a:pt x="1249771" y="769392"/>
                </a:lnTo>
                <a:close/>
                <a:moveTo>
                  <a:pt x="1457483" y="500062"/>
                </a:moveTo>
                <a:lnTo>
                  <a:pt x="1467631" y="500380"/>
                </a:lnTo>
                <a:lnTo>
                  <a:pt x="1477462" y="500697"/>
                </a:lnTo>
                <a:lnTo>
                  <a:pt x="1487609" y="501650"/>
                </a:lnTo>
                <a:lnTo>
                  <a:pt x="1497757" y="502603"/>
                </a:lnTo>
                <a:lnTo>
                  <a:pt x="1507588" y="503874"/>
                </a:lnTo>
                <a:lnTo>
                  <a:pt x="1517419" y="505462"/>
                </a:lnTo>
                <a:lnTo>
                  <a:pt x="1527249" y="507685"/>
                </a:lnTo>
                <a:lnTo>
                  <a:pt x="1537080" y="509908"/>
                </a:lnTo>
                <a:lnTo>
                  <a:pt x="1546276" y="512449"/>
                </a:lnTo>
                <a:lnTo>
                  <a:pt x="1556107" y="514990"/>
                </a:lnTo>
                <a:lnTo>
                  <a:pt x="1565303" y="518483"/>
                </a:lnTo>
                <a:lnTo>
                  <a:pt x="1574817" y="521659"/>
                </a:lnTo>
                <a:lnTo>
                  <a:pt x="1584013" y="525153"/>
                </a:lnTo>
                <a:lnTo>
                  <a:pt x="1592893" y="528964"/>
                </a:lnTo>
                <a:lnTo>
                  <a:pt x="1602089" y="533093"/>
                </a:lnTo>
                <a:lnTo>
                  <a:pt x="1610968" y="537540"/>
                </a:lnTo>
                <a:lnTo>
                  <a:pt x="1619848" y="542304"/>
                </a:lnTo>
                <a:lnTo>
                  <a:pt x="1628410" y="547068"/>
                </a:lnTo>
                <a:lnTo>
                  <a:pt x="1636972" y="552150"/>
                </a:lnTo>
                <a:lnTo>
                  <a:pt x="1645534" y="557549"/>
                </a:lnTo>
                <a:lnTo>
                  <a:pt x="1654096" y="562948"/>
                </a:lnTo>
                <a:lnTo>
                  <a:pt x="1662024" y="568983"/>
                </a:lnTo>
                <a:lnTo>
                  <a:pt x="1670269" y="575017"/>
                </a:lnTo>
                <a:lnTo>
                  <a:pt x="1678197" y="581369"/>
                </a:lnTo>
                <a:lnTo>
                  <a:pt x="1685808" y="588039"/>
                </a:lnTo>
                <a:lnTo>
                  <a:pt x="1693736" y="594391"/>
                </a:lnTo>
                <a:lnTo>
                  <a:pt x="1701347" y="601696"/>
                </a:lnTo>
                <a:lnTo>
                  <a:pt x="1708641" y="608684"/>
                </a:lnTo>
                <a:lnTo>
                  <a:pt x="1715934" y="615989"/>
                </a:lnTo>
                <a:lnTo>
                  <a:pt x="1723228" y="623611"/>
                </a:lnTo>
                <a:lnTo>
                  <a:pt x="1729888" y="631234"/>
                </a:lnTo>
                <a:lnTo>
                  <a:pt x="1736864" y="639174"/>
                </a:lnTo>
                <a:lnTo>
                  <a:pt x="1743207" y="647432"/>
                </a:lnTo>
                <a:lnTo>
                  <a:pt x="1749866" y="655689"/>
                </a:lnTo>
                <a:lnTo>
                  <a:pt x="1756208" y="664265"/>
                </a:lnTo>
                <a:lnTo>
                  <a:pt x="1762234" y="673158"/>
                </a:lnTo>
                <a:lnTo>
                  <a:pt x="1768259" y="682051"/>
                </a:lnTo>
                <a:lnTo>
                  <a:pt x="1773967" y="690944"/>
                </a:lnTo>
                <a:lnTo>
                  <a:pt x="1779675" y="700154"/>
                </a:lnTo>
                <a:lnTo>
                  <a:pt x="1785066" y="709682"/>
                </a:lnTo>
                <a:lnTo>
                  <a:pt x="1790140" y="719211"/>
                </a:lnTo>
                <a:lnTo>
                  <a:pt x="1795531" y="728739"/>
                </a:lnTo>
                <a:lnTo>
                  <a:pt x="1800288" y="738902"/>
                </a:lnTo>
                <a:lnTo>
                  <a:pt x="1805045" y="748430"/>
                </a:lnTo>
                <a:lnTo>
                  <a:pt x="1809484" y="758594"/>
                </a:lnTo>
                <a:lnTo>
                  <a:pt x="1813924" y="769075"/>
                </a:lnTo>
                <a:lnTo>
                  <a:pt x="1817729" y="779556"/>
                </a:lnTo>
                <a:lnTo>
                  <a:pt x="1821535" y="790037"/>
                </a:lnTo>
                <a:lnTo>
                  <a:pt x="1825340" y="800835"/>
                </a:lnTo>
                <a:lnTo>
                  <a:pt x="1828828" y="811634"/>
                </a:lnTo>
                <a:lnTo>
                  <a:pt x="1832000" y="822750"/>
                </a:lnTo>
                <a:lnTo>
                  <a:pt x="1834854" y="833866"/>
                </a:lnTo>
                <a:lnTo>
                  <a:pt x="1837708" y="844983"/>
                </a:lnTo>
                <a:lnTo>
                  <a:pt x="1840245" y="856416"/>
                </a:lnTo>
                <a:lnTo>
                  <a:pt x="1842464" y="867850"/>
                </a:lnTo>
                <a:lnTo>
                  <a:pt x="1844684" y="879284"/>
                </a:lnTo>
                <a:lnTo>
                  <a:pt x="1846270" y="890718"/>
                </a:lnTo>
                <a:lnTo>
                  <a:pt x="1847855" y="902469"/>
                </a:lnTo>
                <a:lnTo>
                  <a:pt x="1849758" y="914221"/>
                </a:lnTo>
                <a:lnTo>
                  <a:pt x="1850710" y="926290"/>
                </a:lnTo>
                <a:lnTo>
                  <a:pt x="1851661" y="938359"/>
                </a:lnTo>
                <a:lnTo>
                  <a:pt x="1852295" y="950428"/>
                </a:lnTo>
                <a:lnTo>
                  <a:pt x="1852612" y="962497"/>
                </a:lnTo>
                <a:lnTo>
                  <a:pt x="1852612" y="974566"/>
                </a:lnTo>
                <a:lnTo>
                  <a:pt x="1852612" y="987270"/>
                </a:lnTo>
                <a:lnTo>
                  <a:pt x="1851978" y="999657"/>
                </a:lnTo>
                <a:lnTo>
                  <a:pt x="1851344" y="1012361"/>
                </a:lnTo>
                <a:lnTo>
                  <a:pt x="1850075" y="1024430"/>
                </a:lnTo>
                <a:lnTo>
                  <a:pt x="1848490" y="1036817"/>
                </a:lnTo>
                <a:lnTo>
                  <a:pt x="1846587" y="1048886"/>
                </a:lnTo>
                <a:lnTo>
                  <a:pt x="1844367" y="1060955"/>
                </a:lnTo>
                <a:lnTo>
                  <a:pt x="1842147" y="1072706"/>
                </a:lnTo>
                <a:lnTo>
                  <a:pt x="1839293" y="1084458"/>
                </a:lnTo>
                <a:lnTo>
                  <a:pt x="1836122" y="1095891"/>
                </a:lnTo>
                <a:lnTo>
                  <a:pt x="1832951" y="1107643"/>
                </a:lnTo>
                <a:lnTo>
                  <a:pt x="1829463" y="1118759"/>
                </a:lnTo>
                <a:lnTo>
                  <a:pt x="1825974" y="1130193"/>
                </a:lnTo>
                <a:lnTo>
                  <a:pt x="1821535" y="1141309"/>
                </a:lnTo>
                <a:lnTo>
                  <a:pt x="1817412" y="1152108"/>
                </a:lnTo>
                <a:lnTo>
                  <a:pt x="1812655" y="1162906"/>
                </a:lnTo>
                <a:lnTo>
                  <a:pt x="1807899" y="1173705"/>
                </a:lnTo>
                <a:lnTo>
                  <a:pt x="1803142" y="1184186"/>
                </a:lnTo>
                <a:lnTo>
                  <a:pt x="1797751" y="1194667"/>
                </a:lnTo>
                <a:lnTo>
                  <a:pt x="1792360" y="1204830"/>
                </a:lnTo>
                <a:lnTo>
                  <a:pt x="1786652" y="1214994"/>
                </a:lnTo>
                <a:lnTo>
                  <a:pt x="1780944" y="1224840"/>
                </a:lnTo>
                <a:lnTo>
                  <a:pt x="1774601" y="1234050"/>
                </a:lnTo>
                <a:lnTo>
                  <a:pt x="1768576" y="1243896"/>
                </a:lnTo>
                <a:lnTo>
                  <a:pt x="1762234" y="1253107"/>
                </a:lnTo>
                <a:lnTo>
                  <a:pt x="1755891" y="1262317"/>
                </a:lnTo>
                <a:lnTo>
                  <a:pt x="1748915" y="1271528"/>
                </a:lnTo>
                <a:lnTo>
                  <a:pt x="1741938" y="1280103"/>
                </a:lnTo>
                <a:lnTo>
                  <a:pt x="1735279" y="1288678"/>
                </a:lnTo>
                <a:lnTo>
                  <a:pt x="1727985" y="1297254"/>
                </a:lnTo>
                <a:lnTo>
                  <a:pt x="1720691" y="1305194"/>
                </a:lnTo>
                <a:lnTo>
                  <a:pt x="1713397" y="1313452"/>
                </a:lnTo>
                <a:lnTo>
                  <a:pt x="1705787" y="1321392"/>
                </a:lnTo>
                <a:lnTo>
                  <a:pt x="1698493" y="1329014"/>
                </a:lnTo>
                <a:lnTo>
                  <a:pt x="1690565" y="1336319"/>
                </a:lnTo>
                <a:lnTo>
                  <a:pt x="1682637" y="1343624"/>
                </a:lnTo>
                <a:lnTo>
                  <a:pt x="1674709" y="1350612"/>
                </a:lnTo>
                <a:lnTo>
                  <a:pt x="1666781" y="1357599"/>
                </a:lnTo>
                <a:lnTo>
                  <a:pt x="1658853" y="1364269"/>
                </a:lnTo>
                <a:lnTo>
                  <a:pt x="1650608" y="1370303"/>
                </a:lnTo>
                <a:lnTo>
                  <a:pt x="1642680" y="1376655"/>
                </a:lnTo>
                <a:lnTo>
                  <a:pt x="1634435" y="1382372"/>
                </a:lnTo>
                <a:lnTo>
                  <a:pt x="1626190" y="1388407"/>
                </a:lnTo>
                <a:lnTo>
                  <a:pt x="1617945" y="1393806"/>
                </a:lnTo>
                <a:lnTo>
                  <a:pt x="1609700" y="1399205"/>
                </a:lnTo>
                <a:lnTo>
                  <a:pt x="1601455" y="1403970"/>
                </a:lnTo>
                <a:lnTo>
                  <a:pt x="1592893" y="1408416"/>
                </a:lnTo>
                <a:lnTo>
                  <a:pt x="1584648" y="1413180"/>
                </a:lnTo>
                <a:lnTo>
                  <a:pt x="1576403" y="1417309"/>
                </a:lnTo>
                <a:lnTo>
                  <a:pt x="1568157" y="1421120"/>
                </a:lnTo>
                <a:lnTo>
                  <a:pt x="1559912" y="1425249"/>
                </a:lnTo>
                <a:lnTo>
                  <a:pt x="1551667" y="1428743"/>
                </a:lnTo>
                <a:lnTo>
                  <a:pt x="1543422" y="1431601"/>
                </a:lnTo>
                <a:lnTo>
                  <a:pt x="1535177" y="1434777"/>
                </a:lnTo>
                <a:lnTo>
                  <a:pt x="1527249" y="1437636"/>
                </a:lnTo>
                <a:lnTo>
                  <a:pt x="1519004" y="1439859"/>
                </a:lnTo>
                <a:lnTo>
                  <a:pt x="1510759" y="1442082"/>
                </a:lnTo>
                <a:lnTo>
                  <a:pt x="1503148" y="1443670"/>
                </a:lnTo>
                <a:lnTo>
                  <a:pt x="1495220" y="1445576"/>
                </a:lnTo>
                <a:lnTo>
                  <a:pt x="1487292" y="1446846"/>
                </a:lnTo>
                <a:lnTo>
                  <a:pt x="1479999" y="1448117"/>
                </a:lnTo>
                <a:lnTo>
                  <a:pt x="1472071" y="1448752"/>
                </a:lnTo>
                <a:lnTo>
                  <a:pt x="1464460" y="1449070"/>
                </a:lnTo>
                <a:lnTo>
                  <a:pt x="1457483" y="1449387"/>
                </a:lnTo>
                <a:lnTo>
                  <a:pt x="1449872" y="1449070"/>
                </a:lnTo>
                <a:lnTo>
                  <a:pt x="1442579" y="1448752"/>
                </a:lnTo>
                <a:lnTo>
                  <a:pt x="1434968" y="1448117"/>
                </a:lnTo>
                <a:lnTo>
                  <a:pt x="1427357" y="1446846"/>
                </a:lnTo>
                <a:lnTo>
                  <a:pt x="1419429" y="1445576"/>
                </a:lnTo>
                <a:lnTo>
                  <a:pt x="1411818" y="1443670"/>
                </a:lnTo>
                <a:lnTo>
                  <a:pt x="1403573" y="1442082"/>
                </a:lnTo>
                <a:lnTo>
                  <a:pt x="1395645" y="1439859"/>
                </a:lnTo>
                <a:lnTo>
                  <a:pt x="1387717" y="1437636"/>
                </a:lnTo>
                <a:lnTo>
                  <a:pt x="1379472" y="1434777"/>
                </a:lnTo>
                <a:lnTo>
                  <a:pt x="1371227" y="1431601"/>
                </a:lnTo>
                <a:lnTo>
                  <a:pt x="1362982" y="1428743"/>
                </a:lnTo>
                <a:lnTo>
                  <a:pt x="1355054" y="1425249"/>
                </a:lnTo>
                <a:lnTo>
                  <a:pt x="1346492" y="1421120"/>
                </a:lnTo>
                <a:lnTo>
                  <a:pt x="1338247" y="1417309"/>
                </a:lnTo>
                <a:lnTo>
                  <a:pt x="1330002" y="1413180"/>
                </a:lnTo>
                <a:lnTo>
                  <a:pt x="1321757" y="1408416"/>
                </a:lnTo>
                <a:lnTo>
                  <a:pt x="1313195" y="1403970"/>
                </a:lnTo>
                <a:lnTo>
                  <a:pt x="1304950" y="1399205"/>
                </a:lnTo>
                <a:lnTo>
                  <a:pt x="1296705" y="1393806"/>
                </a:lnTo>
                <a:lnTo>
                  <a:pt x="1288459" y="1388407"/>
                </a:lnTo>
                <a:lnTo>
                  <a:pt x="1280214" y="1382372"/>
                </a:lnTo>
                <a:lnTo>
                  <a:pt x="1272286" y="1376655"/>
                </a:lnTo>
                <a:lnTo>
                  <a:pt x="1264041" y="1370303"/>
                </a:lnTo>
                <a:lnTo>
                  <a:pt x="1255796" y="1364269"/>
                </a:lnTo>
                <a:lnTo>
                  <a:pt x="1247551" y="1357599"/>
                </a:lnTo>
                <a:lnTo>
                  <a:pt x="1239940" y="1350612"/>
                </a:lnTo>
                <a:lnTo>
                  <a:pt x="1232012" y="1343624"/>
                </a:lnTo>
                <a:lnTo>
                  <a:pt x="1224085" y="1336319"/>
                </a:lnTo>
                <a:lnTo>
                  <a:pt x="1216474" y="1329014"/>
                </a:lnTo>
                <a:lnTo>
                  <a:pt x="1208863" y="1321392"/>
                </a:lnTo>
                <a:lnTo>
                  <a:pt x="1201252" y="1313452"/>
                </a:lnTo>
                <a:lnTo>
                  <a:pt x="1193958" y="1305194"/>
                </a:lnTo>
                <a:lnTo>
                  <a:pt x="1186665" y="1297254"/>
                </a:lnTo>
                <a:lnTo>
                  <a:pt x="1179688" y="1288678"/>
                </a:lnTo>
                <a:lnTo>
                  <a:pt x="1172711" y="1280103"/>
                </a:lnTo>
                <a:lnTo>
                  <a:pt x="1165735" y="1271528"/>
                </a:lnTo>
                <a:lnTo>
                  <a:pt x="1159075" y="1262317"/>
                </a:lnTo>
                <a:lnTo>
                  <a:pt x="1152416" y="1253107"/>
                </a:lnTo>
                <a:lnTo>
                  <a:pt x="1146073" y="1243896"/>
                </a:lnTo>
                <a:lnTo>
                  <a:pt x="1139731" y="1234050"/>
                </a:lnTo>
                <a:lnTo>
                  <a:pt x="1134023" y="1224840"/>
                </a:lnTo>
                <a:lnTo>
                  <a:pt x="1127998" y="1214994"/>
                </a:lnTo>
                <a:lnTo>
                  <a:pt x="1122607" y="1204830"/>
                </a:lnTo>
                <a:lnTo>
                  <a:pt x="1116899" y="1194667"/>
                </a:lnTo>
                <a:lnTo>
                  <a:pt x="1111825" y="1184186"/>
                </a:lnTo>
                <a:lnTo>
                  <a:pt x="1106751" y="1173705"/>
                </a:lnTo>
                <a:lnTo>
                  <a:pt x="1101994" y="1162906"/>
                </a:lnTo>
                <a:lnTo>
                  <a:pt x="1097237" y="1152108"/>
                </a:lnTo>
                <a:lnTo>
                  <a:pt x="1093115" y="1141309"/>
                </a:lnTo>
                <a:lnTo>
                  <a:pt x="1088992" y="1130193"/>
                </a:lnTo>
                <a:lnTo>
                  <a:pt x="1085187" y="1118759"/>
                </a:lnTo>
                <a:lnTo>
                  <a:pt x="1081699" y="1107643"/>
                </a:lnTo>
                <a:lnTo>
                  <a:pt x="1078527" y="1095891"/>
                </a:lnTo>
                <a:lnTo>
                  <a:pt x="1075356" y="1084458"/>
                </a:lnTo>
                <a:lnTo>
                  <a:pt x="1072502" y="1072706"/>
                </a:lnTo>
                <a:lnTo>
                  <a:pt x="1070282" y="1060955"/>
                </a:lnTo>
                <a:lnTo>
                  <a:pt x="1068062" y="1048886"/>
                </a:lnTo>
                <a:lnTo>
                  <a:pt x="1066477" y="1036817"/>
                </a:lnTo>
                <a:lnTo>
                  <a:pt x="1064891" y="1024430"/>
                </a:lnTo>
                <a:lnTo>
                  <a:pt x="1063623" y="1012361"/>
                </a:lnTo>
                <a:lnTo>
                  <a:pt x="1062671" y="999657"/>
                </a:lnTo>
                <a:lnTo>
                  <a:pt x="1062037" y="987270"/>
                </a:lnTo>
                <a:lnTo>
                  <a:pt x="1062037" y="974566"/>
                </a:lnTo>
                <a:lnTo>
                  <a:pt x="1062037" y="962497"/>
                </a:lnTo>
                <a:lnTo>
                  <a:pt x="1062354" y="950428"/>
                </a:lnTo>
                <a:lnTo>
                  <a:pt x="1063306" y="938359"/>
                </a:lnTo>
                <a:lnTo>
                  <a:pt x="1064257" y="926290"/>
                </a:lnTo>
                <a:lnTo>
                  <a:pt x="1065208" y="914221"/>
                </a:lnTo>
                <a:lnTo>
                  <a:pt x="1066794" y="902469"/>
                </a:lnTo>
                <a:lnTo>
                  <a:pt x="1068380" y="890718"/>
                </a:lnTo>
                <a:lnTo>
                  <a:pt x="1069965" y="879284"/>
                </a:lnTo>
                <a:lnTo>
                  <a:pt x="1072185" y="867850"/>
                </a:lnTo>
                <a:lnTo>
                  <a:pt x="1074405" y="856416"/>
                </a:lnTo>
                <a:lnTo>
                  <a:pt x="1077259" y="844983"/>
                </a:lnTo>
                <a:lnTo>
                  <a:pt x="1079796" y="833866"/>
                </a:lnTo>
                <a:lnTo>
                  <a:pt x="1082650" y="822750"/>
                </a:lnTo>
                <a:lnTo>
                  <a:pt x="1085821" y="811634"/>
                </a:lnTo>
                <a:lnTo>
                  <a:pt x="1089627" y="800835"/>
                </a:lnTo>
                <a:lnTo>
                  <a:pt x="1093115" y="790037"/>
                </a:lnTo>
                <a:lnTo>
                  <a:pt x="1096920" y="779556"/>
                </a:lnTo>
                <a:lnTo>
                  <a:pt x="1101043" y="769075"/>
                </a:lnTo>
                <a:lnTo>
                  <a:pt x="1105165" y="758594"/>
                </a:lnTo>
                <a:lnTo>
                  <a:pt x="1109922" y="748430"/>
                </a:lnTo>
                <a:lnTo>
                  <a:pt x="1114362" y="738902"/>
                </a:lnTo>
                <a:lnTo>
                  <a:pt x="1119118" y="728739"/>
                </a:lnTo>
                <a:lnTo>
                  <a:pt x="1124509" y="719211"/>
                </a:lnTo>
                <a:lnTo>
                  <a:pt x="1129583" y="709682"/>
                </a:lnTo>
                <a:lnTo>
                  <a:pt x="1135291" y="700154"/>
                </a:lnTo>
                <a:lnTo>
                  <a:pt x="1140682" y="690944"/>
                </a:lnTo>
                <a:lnTo>
                  <a:pt x="1146391" y="682051"/>
                </a:lnTo>
                <a:lnTo>
                  <a:pt x="1152416" y="673158"/>
                </a:lnTo>
                <a:lnTo>
                  <a:pt x="1158758" y="664265"/>
                </a:lnTo>
                <a:lnTo>
                  <a:pt x="1164783" y="655689"/>
                </a:lnTo>
                <a:lnTo>
                  <a:pt x="1171443" y="647432"/>
                </a:lnTo>
                <a:lnTo>
                  <a:pt x="1177785" y="639174"/>
                </a:lnTo>
                <a:lnTo>
                  <a:pt x="1184762" y="631234"/>
                </a:lnTo>
                <a:lnTo>
                  <a:pt x="1191738" y="623611"/>
                </a:lnTo>
                <a:lnTo>
                  <a:pt x="1198715" y="615989"/>
                </a:lnTo>
                <a:lnTo>
                  <a:pt x="1206009" y="608684"/>
                </a:lnTo>
                <a:lnTo>
                  <a:pt x="1213620" y="601696"/>
                </a:lnTo>
                <a:lnTo>
                  <a:pt x="1220913" y="594391"/>
                </a:lnTo>
                <a:lnTo>
                  <a:pt x="1228841" y="588039"/>
                </a:lnTo>
                <a:lnTo>
                  <a:pt x="1236769" y="581369"/>
                </a:lnTo>
                <a:lnTo>
                  <a:pt x="1244380" y="575017"/>
                </a:lnTo>
                <a:lnTo>
                  <a:pt x="1252625" y="568983"/>
                </a:lnTo>
                <a:lnTo>
                  <a:pt x="1260870" y="562948"/>
                </a:lnTo>
                <a:lnTo>
                  <a:pt x="1269115" y="557549"/>
                </a:lnTo>
                <a:lnTo>
                  <a:pt x="1277360" y="552150"/>
                </a:lnTo>
                <a:lnTo>
                  <a:pt x="1286240" y="547068"/>
                </a:lnTo>
                <a:lnTo>
                  <a:pt x="1294802" y="542304"/>
                </a:lnTo>
                <a:lnTo>
                  <a:pt x="1303364" y="537540"/>
                </a:lnTo>
                <a:lnTo>
                  <a:pt x="1312560" y="533093"/>
                </a:lnTo>
                <a:lnTo>
                  <a:pt x="1321757" y="528964"/>
                </a:lnTo>
                <a:lnTo>
                  <a:pt x="1330953" y="525153"/>
                </a:lnTo>
                <a:lnTo>
                  <a:pt x="1339833" y="521659"/>
                </a:lnTo>
                <a:lnTo>
                  <a:pt x="1349029" y="518483"/>
                </a:lnTo>
                <a:lnTo>
                  <a:pt x="1358542" y="514990"/>
                </a:lnTo>
                <a:lnTo>
                  <a:pt x="1368056" y="512449"/>
                </a:lnTo>
                <a:lnTo>
                  <a:pt x="1377887" y="509908"/>
                </a:lnTo>
                <a:lnTo>
                  <a:pt x="1387717" y="507685"/>
                </a:lnTo>
                <a:lnTo>
                  <a:pt x="1397231" y="505462"/>
                </a:lnTo>
                <a:lnTo>
                  <a:pt x="1407062" y="503874"/>
                </a:lnTo>
                <a:lnTo>
                  <a:pt x="1416892" y="502603"/>
                </a:lnTo>
                <a:lnTo>
                  <a:pt x="1427040" y="501650"/>
                </a:lnTo>
                <a:lnTo>
                  <a:pt x="1437188" y="500697"/>
                </a:lnTo>
                <a:lnTo>
                  <a:pt x="1447336" y="500380"/>
                </a:lnTo>
                <a:lnTo>
                  <a:pt x="1457483" y="500062"/>
                </a:lnTo>
                <a:close/>
                <a:moveTo>
                  <a:pt x="716008" y="249237"/>
                </a:moveTo>
                <a:lnTo>
                  <a:pt x="795913" y="249237"/>
                </a:lnTo>
                <a:lnTo>
                  <a:pt x="795913" y="374499"/>
                </a:lnTo>
                <a:lnTo>
                  <a:pt x="810181" y="375133"/>
                </a:lnTo>
                <a:lnTo>
                  <a:pt x="823816" y="376402"/>
                </a:lnTo>
                <a:lnTo>
                  <a:pt x="837133" y="377670"/>
                </a:lnTo>
                <a:lnTo>
                  <a:pt x="849500" y="379890"/>
                </a:lnTo>
                <a:lnTo>
                  <a:pt x="861549" y="381793"/>
                </a:lnTo>
                <a:lnTo>
                  <a:pt x="873281" y="384330"/>
                </a:lnTo>
                <a:lnTo>
                  <a:pt x="884379" y="386867"/>
                </a:lnTo>
                <a:lnTo>
                  <a:pt x="894842" y="389721"/>
                </a:lnTo>
                <a:lnTo>
                  <a:pt x="904989" y="393209"/>
                </a:lnTo>
                <a:lnTo>
                  <a:pt x="914819" y="396698"/>
                </a:lnTo>
                <a:lnTo>
                  <a:pt x="924014" y="400186"/>
                </a:lnTo>
                <a:lnTo>
                  <a:pt x="932575" y="403991"/>
                </a:lnTo>
                <a:lnTo>
                  <a:pt x="941136" y="407797"/>
                </a:lnTo>
                <a:lnTo>
                  <a:pt x="949381" y="411602"/>
                </a:lnTo>
                <a:lnTo>
                  <a:pt x="956673" y="415725"/>
                </a:lnTo>
                <a:lnTo>
                  <a:pt x="963966" y="419847"/>
                </a:lnTo>
                <a:lnTo>
                  <a:pt x="931624" y="504836"/>
                </a:lnTo>
                <a:lnTo>
                  <a:pt x="920209" y="498810"/>
                </a:lnTo>
                <a:lnTo>
                  <a:pt x="906257" y="491517"/>
                </a:lnTo>
                <a:lnTo>
                  <a:pt x="898330" y="488028"/>
                </a:lnTo>
                <a:lnTo>
                  <a:pt x="890086" y="484540"/>
                </a:lnTo>
                <a:lnTo>
                  <a:pt x="880891" y="480735"/>
                </a:lnTo>
                <a:lnTo>
                  <a:pt x="871061" y="477246"/>
                </a:lnTo>
                <a:lnTo>
                  <a:pt x="860597" y="474075"/>
                </a:lnTo>
                <a:lnTo>
                  <a:pt x="849500" y="470904"/>
                </a:lnTo>
                <a:lnTo>
                  <a:pt x="837767" y="468367"/>
                </a:lnTo>
                <a:lnTo>
                  <a:pt x="825401" y="465830"/>
                </a:lnTo>
                <a:lnTo>
                  <a:pt x="812401" y="463927"/>
                </a:lnTo>
                <a:lnTo>
                  <a:pt x="798449" y="462659"/>
                </a:lnTo>
                <a:lnTo>
                  <a:pt x="783863" y="461707"/>
                </a:lnTo>
                <a:lnTo>
                  <a:pt x="768960" y="461390"/>
                </a:lnTo>
                <a:lnTo>
                  <a:pt x="759765" y="461390"/>
                </a:lnTo>
                <a:lnTo>
                  <a:pt x="751204" y="462024"/>
                </a:lnTo>
                <a:lnTo>
                  <a:pt x="742643" y="462659"/>
                </a:lnTo>
                <a:lnTo>
                  <a:pt x="734398" y="463927"/>
                </a:lnTo>
                <a:lnTo>
                  <a:pt x="726471" y="465196"/>
                </a:lnTo>
                <a:lnTo>
                  <a:pt x="719496" y="467098"/>
                </a:lnTo>
                <a:lnTo>
                  <a:pt x="712203" y="469001"/>
                </a:lnTo>
                <a:lnTo>
                  <a:pt x="705544" y="471538"/>
                </a:lnTo>
                <a:lnTo>
                  <a:pt x="699202" y="473758"/>
                </a:lnTo>
                <a:lnTo>
                  <a:pt x="693178" y="476612"/>
                </a:lnTo>
                <a:lnTo>
                  <a:pt x="687153" y="479466"/>
                </a:lnTo>
                <a:lnTo>
                  <a:pt x="682080" y="482637"/>
                </a:lnTo>
                <a:lnTo>
                  <a:pt x="676689" y="486126"/>
                </a:lnTo>
                <a:lnTo>
                  <a:pt x="671933" y="489614"/>
                </a:lnTo>
                <a:lnTo>
                  <a:pt x="667177" y="493419"/>
                </a:lnTo>
                <a:lnTo>
                  <a:pt x="663055" y="497542"/>
                </a:lnTo>
                <a:lnTo>
                  <a:pt x="659250" y="501348"/>
                </a:lnTo>
                <a:lnTo>
                  <a:pt x="655445" y="505470"/>
                </a:lnTo>
                <a:lnTo>
                  <a:pt x="652274" y="509910"/>
                </a:lnTo>
                <a:lnTo>
                  <a:pt x="649103" y="514350"/>
                </a:lnTo>
                <a:lnTo>
                  <a:pt x="646249" y="519107"/>
                </a:lnTo>
                <a:lnTo>
                  <a:pt x="643713" y="523546"/>
                </a:lnTo>
                <a:lnTo>
                  <a:pt x="641493" y="528303"/>
                </a:lnTo>
                <a:lnTo>
                  <a:pt x="639591" y="533060"/>
                </a:lnTo>
                <a:lnTo>
                  <a:pt x="637688" y="537817"/>
                </a:lnTo>
                <a:lnTo>
                  <a:pt x="636420" y="542891"/>
                </a:lnTo>
                <a:lnTo>
                  <a:pt x="635152" y="547647"/>
                </a:lnTo>
                <a:lnTo>
                  <a:pt x="633566" y="552721"/>
                </a:lnTo>
                <a:lnTo>
                  <a:pt x="632932" y="557478"/>
                </a:lnTo>
                <a:lnTo>
                  <a:pt x="632298" y="562235"/>
                </a:lnTo>
                <a:lnTo>
                  <a:pt x="631981" y="567309"/>
                </a:lnTo>
                <a:lnTo>
                  <a:pt x="631981" y="572066"/>
                </a:lnTo>
                <a:lnTo>
                  <a:pt x="631981" y="578408"/>
                </a:lnTo>
                <a:lnTo>
                  <a:pt x="632615" y="584433"/>
                </a:lnTo>
                <a:lnTo>
                  <a:pt x="633249" y="590459"/>
                </a:lnTo>
                <a:lnTo>
                  <a:pt x="634200" y="595850"/>
                </a:lnTo>
                <a:lnTo>
                  <a:pt x="635786" y="601558"/>
                </a:lnTo>
                <a:lnTo>
                  <a:pt x="637371" y="606632"/>
                </a:lnTo>
                <a:lnTo>
                  <a:pt x="639274" y="612023"/>
                </a:lnTo>
                <a:lnTo>
                  <a:pt x="641176" y="617097"/>
                </a:lnTo>
                <a:lnTo>
                  <a:pt x="643713" y="622171"/>
                </a:lnTo>
                <a:lnTo>
                  <a:pt x="646249" y="626927"/>
                </a:lnTo>
                <a:lnTo>
                  <a:pt x="649737" y="631367"/>
                </a:lnTo>
                <a:lnTo>
                  <a:pt x="652908" y="636124"/>
                </a:lnTo>
                <a:lnTo>
                  <a:pt x="656713" y="640564"/>
                </a:lnTo>
                <a:lnTo>
                  <a:pt x="660835" y="645320"/>
                </a:lnTo>
                <a:lnTo>
                  <a:pt x="665274" y="649443"/>
                </a:lnTo>
                <a:lnTo>
                  <a:pt x="670031" y="653566"/>
                </a:lnTo>
                <a:lnTo>
                  <a:pt x="675104" y="658005"/>
                </a:lnTo>
                <a:lnTo>
                  <a:pt x="680177" y="662128"/>
                </a:lnTo>
                <a:lnTo>
                  <a:pt x="686202" y="665933"/>
                </a:lnTo>
                <a:lnTo>
                  <a:pt x="691909" y="670373"/>
                </a:lnTo>
                <a:lnTo>
                  <a:pt x="698568" y="674178"/>
                </a:lnTo>
                <a:lnTo>
                  <a:pt x="705227" y="678301"/>
                </a:lnTo>
                <a:lnTo>
                  <a:pt x="719813" y="686229"/>
                </a:lnTo>
                <a:lnTo>
                  <a:pt x="735667" y="694474"/>
                </a:lnTo>
                <a:lnTo>
                  <a:pt x="753106" y="702402"/>
                </a:lnTo>
                <a:lnTo>
                  <a:pt x="771814" y="710964"/>
                </a:lnTo>
                <a:lnTo>
                  <a:pt x="792108" y="719527"/>
                </a:lnTo>
                <a:lnTo>
                  <a:pt x="804474" y="724600"/>
                </a:lnTo>
                <a:lnTo>
                  <a:pt x="816206" y="729991"/>
                </a:lnTo>
                <a:lnTo>
                  <a:pt x="827621" y="735065"/>
                </a:lnTo>
                <a:lnTo>
                  <a:pt x="838719" y="740774"/>
                </a:lnTo>
                <a:lnTo>
                  <a:pt x="849500" y="745847"/>
                </a:lnTo>
                <a:lnTo>
                  <a:pt x="859963" y="751873"/>
                </a:lnTo>
                <a:lnTo>
                  <a:pt x="870110" y="757264"/>
                </a:lnTo>
                <a:lnTo>
                  <a:pt x="879622" y="763289"/>
                </a:lnTo>
                <a:lnTo>
                  <a:pt x="888501" y="768997"/>
                </a:lnTo>
                <a:lnTo>
                  <a:pt x="897379" y="775340"/>
                </a:lnTo>
                <a:lnTo>
                  <a:pt x="905940" y="781365"/>
                </a:lnTo>
                <a:lnTo>
                  <a:pt x="914184" y="788024"/>
                </a:lnTo>
                <a:lnTo>
                  <a:pt x="921477" y="794367"/>
                </a:lnTo>
                <a:lnTo>
                  <a:pt x="928770" y="801026"/>
                </a:lnTo>
                <a:lnTo>
                  <a:pt x="935746" y="808003"/>
                </a:lnTo>
                <a:lnTo>
                  <a:pt x="942088" y="814980"/>
                </a:lnTo>
                <a:lnTo>
                  <a:pt x="948429" y="822273"/>
                </a:lnTo>
                <a:lnTo>
                  <a:pt x="953820" y="829250"/>
                </a:lnTo>
                <a:lnTo>
                  <a:pt x="959210" y="837178"/>
                </a:lnTo>
                <a:lnTo>
                  <a:pt x="963966" y="844789"/>
                </a:lnTo>
                <a:lnTo>
                  <a:pt x="968406" y="852717"/>
                </a:lnTo>
                <a:lnTo>
                  <a:pt x="972845" y="860962"/>
                </a:lnTo>
                <a:lnTo>
                  <a:pt x="976333" y="869524"/>
                </a:lnTo>
                <a:lnTo>
                  <a:pt x="979503" y="878087"/>
                </a:lnTo>
                <a:lnTo>
                  <a:pt x="982674" y="886966"/>
                </a:lnTo>
                <a:lnTo>
                  <a:pt x="985211" y="895845"/>
                </a:lnTo>
                <a:lnTo>
                  <a:pt x="987431" y="905359"/>
                </a:lnTo>
                <a:lnTo>
                  <a:pt x="989016" y="914873"/>
                </a:lnTo>
                <a:lnTo>
                  <a:pt x="990284" y="925020"/>
                </a:lnTo>
                <a:lnTo>
                  <a:pt x="991236" y="935168"/>
                </a:lnTo>
                <a:lnTo>
                  <a:pt x="991870" y="944999"/>
                </a:lnTo>
                <a:lnTo>
                  <a:pt x="992187" y="955781"/>
                </a:lnTo>
                <a:lnTo>
                  <a:pt x="991870" y="965295"/>
                </a:lnTo>
                <a:lnTo>
                  <a:pt x="991236" y="974808"/>
                </a:lnTo>
                <a:lnTo>
                  <a:pt x="990284" y="984322"/>
                </a:lnTo>
                <a:lnTo>
                  <a:pt x="989016" y="993835"/>
                </a:lnTo>
                <a:lnTo>
                  <a:pt x="987113" y="1002715"/>
                </a:lnTo>
                <a:lnTo>
                  <a:pt x="984894" y="1012228"/>
                </a:lnTo>
                <a:lnTo>
                  <a:pt x="982357" y="1021108"/>
                </a:lnTo>
                <a:lnTo>
                  <a:pt x="978869" y="1030304"/>
                </a:lnTo>
                <a:lnTo>
                  <a:pt x="975698" y="1039184"/>
                </a:lnTo>
                <a:lnTo>
                  <a:pt x="971893" y="1047429"/>
                </a:lnTo>
                <a:lnTo>
                  <a:pt x="967454" y="1055991"/>
                </a:lnTo>
                <a:lnTo>
                  <a:pt x="962698" y="1064553"/>
                </a:lnTo>
                <a:lnTo>
                  <a:pt x="957625" y="1072481"/>
                </a:lnTo>
                <a:lnTo>
                  <a:pt x="952234" y="1080409"/>
                </a:lnTo>
                <a:lnTo>
                  <a:pt x="946210" y="1088337"/>
                </a:lnTo>
                <a:lnTo>
                  <a:pt x="940185" y="1095631"/>
                </a:lnTo>
                <a:lnTo>
                  <a:pt x="933526" y="1102925"/>
                </a:lnTo>
                <a:lnTo>
                  <a:pt x="926551" y="1110219"/>
                </a:lnTo>
                <a:lnTo>
                  <a:pt x="918941" y="1116561"/>
                </a:lnTo>
                <a:lnTo>
                  <a:pt x="911014" y="1123221"/>
                </a:lnTo>
                <a:lnTo>
                  <a:pt x="903087" y="1129246"/>
                </a:lnTo>
                <a:lnTo>
                  <a:pt x="894525" y="1135271"/>
                </a:lnTo>
                <a:lnTo>
                  <a:pt x="885647" y="1140979"/>
                </a:lnTo>
                <a:lnTo>
                  <a:pt x="876134" y="1146370"/>
                </a:lnTo>
                <a:lnTo>
                  <a:pt x="866622" y="1151127"/>
                </a:lnTo>
                <a:lnTo>
                  <a:pt x="856475" y="1155884"/>
                </a:lnTo>
                <a:lnTo>
                  <a:pt x="846012" y="1160006"/>
                </a:lnTo>
                <a:lnTo>
                  <a:pt x="835231" y="1163812"/>
                </a:lnTo>
                <a:lnTo>
                  <a:pt x="824133" y="1167617"/>
                </a:lnTo>
                <a:lnTo>
                  <a:pt x="812401" y="1170471"/>
                </a:lnTo>
                <a:lnTo>
                  <a:pt x="800669" y="1173008"/>
                </a:lnTo>
                <a:lnTo>
                  <a:pt x="788303" y="1175228"/>
                </a:lnTo>
                <a:lnTo>
                  <a:pt x="788303" y="1309687"/>
                </a:lnTo>
                <a:lnTo>
                  <a:pt x="707129" y="1309687"/>
                </a:lnTo>
                <a:lnTo>
                  <a:pt x="707129" y="1179351"/>
                </a:lnTo>
                <a:lnTo>
                  <a:pt x="692861" y="1179034"/>
                </a:lnTo>
                <a:lnTo>
                  <a:pt x="678592" y="1178082"/>
                </a:lnTo>
                <a:lnTo>
                  <a:pt x="664640" y="1176180"/>
                </a:lnTo>
                <a:lnTo>
                  <a:pt x="650689" y="1174277"/>
                </a:lnTo>
                <a:lnTo>
                  <a:pt x="637054" y="1172057"/>
                </a:lnTo>
                <a:lnTo>
                  <a:pt x="623102" y="1169520"/>
                </a:lnTo>
                <a:lnTo>
                  <a:pt x="609785" y="1166349"/>
                </a:lnTo>
                <a:lnTo>
                  <a:pt x="596785" y="1162543"/>
                </a:lnTo>
                <a:lnTo>
                  <a:pt x="584101" y="1158738"/>
                </a:lnTo>
                <a:lnTo>
                  <a:pt x="572052" y="1154615"/>
                </a:lnTo>
                <a:lnTo>
                  <a:pt x="560003" y="1149859"/>
                </a:lnTo>
                <a:lnTo>
                  <a:pt x="548588" y="1144785"/>
                </a:lnTo>
                <a:lnTo>
                  <a:pt x="537807" y="1139394"/>
                </a:lnTo>
                <a:lnTo>
                  <a:pt x="527660" y="1134320"/>
                </a:lnTo>
                <a:lnTo>
                  <a:pt x="518148" y="1128294"/>
                </a:lnTo>
                <a:lnTo>
                  <a:pt x="509587" y="1122586"/>
                </a:lnTo>
                <a:lnTo>
                  <a:pt x="540027" y="1036012"/>
                </a:lnTo>
                <a:lnTo>
                  <a:pt x="549222" y="1041721"/>
                </a:lnTo>
                <a:lnTo>
                  <a:pt x="558735" y="1047112"/>
                </a:lnTo>
                <a:lnTo>
                  <a:pt x="568564" y="1052820"/>
                </a:lnTo>
                <a:lnTo>
                  <a:pt x="579028" y="1057577"/>
                </a:lnTo>
                <a:lnTo>
                  <a:pt x="589492" y="1062651"/>
                </a:lnTo>
                <a:lnTo>
                  <a:pt x="600590" y="1067090"/>
                </a:lnTo>
                <a:lnTo>
                  <a:pt x="612004" y="1071213"/>
                </a:lnTo>
                <a:lnTo>
                  <a:pt x="623737" y="1075335"/>
                </a:lnTo>
                <a:lnTo>
                  <a:pt x="635786" y="1078824"/>
                </a:lnTo>
                <a:lnTo>
                  <a:pt x="648152" y="1081995"/>
                </a:lnTo>
                <a:lnTo>
                  <a:pt x="660518" y="1084849"/>
                </a:lnTo>
                <a:lnTo>
                  <a:pt x="673201" y="1087069"/>
                </a:lnTo>
                <a:lnTo>
                  <a:pt x="686202" y="1088972"/>
                </a:lnTo>
                <a:lnTo>
                  <a:pt x="699519" y="1090240"/>
                </a:lnTo>
                <a:lnTo>
                  <a:pt x="712520" y="1091191"/>
                </a:lnTo>
                <a:lnTo>
                  <a:pt x="726154" y="1091509"/>
                </a:lnTo>
                <a:lnTo>
                  <a:pt x="734716" y="1091191"/>
                </a:lnTo>
                <a:lnTo>
                  <a:pt x="743277" y="1090874"/>
                </a:lnTo>
                <a:lnTo>
                  <a:pt x="751521" y="1090240"/>
                </a:lnTo>
                <a:lnTo>
                  <a:pt x="759131" y="1088972"/>
                </a:lnTo>
                <a:lnTo>
                  <a:pt x="767058" y="1087703"/>
                </a:lnTo>
                <a:lnTo>
                  <a:pt x="774668" y="1086117"/>
                </a:lnTo>
                <a:lnTo>
                  <a:pt x="781644" y="1083898"/>
                </a:lnTo>
                <a:lnTo>
                  <a:pt x="788937" y="1081995"/>
                </a:lnTo>
                <a:lnTo>
                  <a:pt x="795595" y="1079458"/>
                </a:lnTo>
                <a:lnTo>
                  <a:pt x="802571" y="1076921"/>
                </a:lnTo>
                <a:lnTo>
                  <a:pt x="809230" y="1074067"/>
                </a:lnTo>
                <a:lnTo>
                  <a:pt x="815255" y="1070579"/>
                </a:lnTo>
                <a:lnTo>
                  <a:pt x="821279" y="1067407"/>
                </a:lnTo>
                <a:lnTo>
                  <a:pt x="826987" y="1063919"/>
                </a:lnTo>
                <a:lnTo>
                  <a:pt x="832377" y="1059796"/>
                </a:lnTo>
                <a:lnTo>
                  <a:pt x="837450" y="1055674"/>
                </a:lnTo>
                <a:lnTo>
                  <a:pt x="842207" y="1051551"/>
                </a:lnTo>
                <a:lnTo>
                  <a:pt x="847280" y="1046795"/>
                </a:lnTo>
                <a:lnTo>
                  <a:pt x="851402" y="1042355"/>
                </a:lnTo>
                <a:lnTo>
                  <a:pt x="855524" y="1037281"/>
                </a:lnTo>
                <a:lnTo>
                  <a:pt x="859329" y="1032207"/>
                </a:lnTo>
                <a:lnTo>
                  <a:pt x="862817" y="1027133"/>
                </a:lnTo>
                <a:lnTo>
                  <a:pt x="866305" y="1021425"/>
                </a:lnTo>
                <a:lnTo>
                  <a:pt x="868842" y="1016034"/>
                </a:lnTo>
                <a:lnTo>
                  <a:pt x="871378" y="1010009"/>
                </a:lnTo>
                <a:lnTo>
                  <a:pt x="873598" y="1003983"/>
                </a:lnTo>
                <a:lnTo>
                  <a:pt x="875500" y="997641"/>
                </a:lnTo>
                <a:lnTo>
                  <a:pt x="877086" y="991299"/>
                </a:lnTo>
                <a:lnTo>
                  <a:pt x="878354" y="984956"/>
                </a:lnTo>
                <a:lnTo>
                  <a:pt x="879305" y="978297"/>
                </a:lnTo>
                <a:lnTo>
                  <a:pt x="879939" y="971954"/>
                </a:lnTo>
                <a:lnTo>
                  <a:pt x="879939" y="964978"/>
                </a:lnTo>
                <a:lnTo>
                  <a:pt x="879939" y="958318"/>
                </a:lnTo>
                <a:lnTo>
                  <a:pt x="879622" y="951976"/>
                </a:lnTo>
                <a:lnTo>
                  <a:pt x="878671" y="945950"/>
                </a:lnTo>
                <a:lnTo>
                  <a:pt x="877720" y="939608"/>
                </a:lnTo>
                <a:lnTo>
                  <a:pt x="876134" y="933266"/>
                </a:lnTo>
                <a:lnTo>
                  <a:pt x="874549" y="927557"/>
                </a:lnTo>
                <a:lnTo>
                  <a:pt x="872647" y="921849"/>
                </a:lnTo>
                <a:lnTo>
                  <a:pt x="870744" y="916458"/>
                </a:lnTo>
                <a:lnTo>
                  <a:pt x="868207" y="910750"/>
                </a:lnTo>
                <a:lnTo>
                  <a:pt x="865354" y="905676"/>
                </a:lnTo>
                <a:lnTo>
                  <a:pt x="862183" y="900602"/>
                </a:lnTo>
                <a:lnTo>
                  <a:pt x="859012" y="895211"/>
                </a:lnTo>
                <a:lnTo>
                  <a:pt x="855524" y="890454"/>
                </a:lnTo>
                <a:lnTo>
                  <a:pt x="851402" y="885380"/>
                </a:lnTo>
                <a:lnTo>
                  <a:pt x="847280" y="880624"/>
                </a:lnTo>
                <a:lnTo>
                  <a:pt x="842524" y="875867"/>
                </a:lnTo>
                <a:lnTo>
                  <a:pt x="838085" y="871427"/>
                </a:lnTo>
                <a:lnTo>
                  <a:pt x="833011" y="866987"/>
                </a:lnTo>
                <a:lnTo>
                  <a:pt x="827621" y="862231"/>
                </a:lnTo>
                <a:lnTo>
                  <a:pt x="822230" y="858108"/>
                </a:lnTo>
                <a:lnTo>
                  <a:pt x="816206" y="853985"/>
                </a:lnTo>
                <a:lnTo>
                  <a:pt x="810181" y="849546"/>
                </a:lnTo>
                <a:lnTo>
                  <a:pt x="803840" y="845740"/>
                </a:lnTo>
                <a:lnTo>
                  <a:pt x="797181" y="841301"/>
                </a:lnTo>
                <a:lnTo>
                  <a:pt x="782912" y="833690"/>
                </a:lnTo>
                <a:lnTo>
                  <a:pt x="767692" y="826079"/>
                </a:lnTo>
                <a:lnTo>
                  <a:pt x="751521" y="818785"/>
                </a:lnTo>
                <a:lnTo>
                  <a:pt x="734081" y="811174"/>
                </a:lnTo>
                <a:lnTo>
                  <a:pt x="709983" y="801344"/>
                </a:lnTo>
                <a:lnTo>
                  <a:pt x="687153" y="791196"/>
                </a:lnTo>
                <a:lnTo>
                  <a:pt x="676055" y="786439"/>
                </a:lnTo>
                <a:lnTo>
                  <a:pt x="665274" y="781048"/>
                </a:lnTo>
                <a:lnTo>
                  <a:pt x="655128" y="775657"/>
                </a:lnTo>
                <a:lnTo>
                  <a:pt x="644981" y="770266"/>
                </a:lnTo>
                <a:lnTo>
                  <a:pt x="635786" y="764875"/>
                </a:lnTo>
                <a:lnTo>
                  <a:pt x="626273" y="759167"/>
                </a:lnTo>
                <a:lnTo>
                  <a:pt x="617395" y="753458"/>
                </a:lnTo>
                <a:lnTo>
                  <a:pt x="608517" y="747433"/>
                </a:lnTo>
                <a:lnTo>
                  <a:pt x="600590" y="741408"/>
                </a:lnTo>
                <a:lnTo>
                  <a:pt x="592662" y="735065"/>
                </a:lnTo>
                <a:lnTo>
                  <a:pt x="585052" y="729040"/>
                </a:lnTo>
                <a:lnTo>
                  <a:pt x="578077" y="722381"/>
                </a:lnTo>
                <a:lnTo>
                  <a:pt x="571418" y="715721"/>
                </a:lnTo>
                <a:lnTo>
                  <a:pt x="565076" y="708744"/>
                </a:lnTo>
                <a:lnTo>
                  <a:pt x="559052" y="701451"/>
                </a:lnTo>
                <a:lnTo>
                  <a:pt x="553344" y="694474"/>
                </a:lnTo>
                <a:lnTo>
                  <a:pt x="548588" y="686546"/>
                </a:lnTo>
                <a:lnTo>
                  <a:pt x="543832" y="678935"/>
                </a:lnTo>
                <a:lnTo>
                  <a:pt x="539393" y="671007"/>
                </a:lnTo>
                <a:lnTo>
                  <a:pt x="535588" y="662762"/>
                </a:lnTo>
                <a:lnTo>
                  <a:pt x="532417" y="654200"/>
                </a:lnTo>
                <a:lnTo>
                  <a:pt x="529246" y="645955"/>
                </a:lnTo>
                <a:lnTo>
                  <a:pt x="526709" y="636758"/>
                </a:lnTo>
                <a:lnTo>
                  <a:pt x="524807" y="627562"/>
                </a:lnTo>
                <a:lnTo>
                  <a:pt x="523221" y="618048"/>
                </a:lnTo>
                <a:lnTo>
                  <a:pt x="521953" y="608217"/>
                </a:lnTo>
                <a:lnTo>
                  <a:pt x="521319" y="598069"/>
                </a:lnTo>
                <a:lnTo>
                  <a:pt x="521002" y="587922"/>
                </a:lnTo>
                <a:lnTo>
                  <a:pt x="521319" y="577774"/>
                </a:lnTo>
                <a:lnTo>
                  <a:pt x="521953" y="567943"/>
                </a:lnTo>
                <a:lnTo>
                  <a:pt x="522904" y="558429"/>
                </a:lnTo>
                <a:lnTo>
                  <a:pt x="524490" y="548916"/>
                </a:lnTo>
                <a:lnTo>
                  <a:pt x="526392" y="539402"/>
                </a:lnTo>
                <a:lnTo>
                  <a:pt x="528612" y="530523"/>
                </a:lnTo>
                <a:lnTo>
                  <a:pt x="531783" y="521643"/>
                </a:lnTo>
                <a:lnTo>
                  <a:pt x="534636" y="512764"/>
                </a:lnTo>
                <a:lnTo>
                  <a:pt x="538124" y="504202"/>
                </a:lnTo>
                <a:lnTo>
                  <a:pt x="541929" y="495956"/>
                </a:lnTo>
                <a:lnTo>
                  <a:pt x="546685" y="487711"/>
                </a:lnTo>
                <a:lnTo>
                  <a:pt x="551125" y="479783"/>
                </a:lnTo>
                <a:lnTo>
                  <a:pt x="556515" y="472489"/>
                </a:lnTo>
                <a:lnTo>
                  <a:pt x="561905" y="464879"/>
                </a:lnTo>
                <a:lnTo>
                  <a:pt x="567930" y="457585"/>
                </a:lnTo>
                <a:lnTo>
                  <a:pt x="573955" y="450925"/>
                </a:lnTo>
                <a:lnTo>
                  <a:pt x="580613" y="444266"/>
                </a:lnTo>
                <a:lnTo>
                  <a:pt x="587272" y="437923"/>
                </a:lnTo>
                <a:lnTo>
                  <a:pt x="594565" y="431581"/>
                </a:lnTo>
                <a:lnTo>
                  <a:pt x="602175" y="425873"/>
                </a:lnTo>
                <a:lnTo>
                  <a:pt x="609785" y="420165"/>
                </a:lnTo>
                <a:lnTo>
                  <a:pt x="618029" y="415091"/>
                </a:lnTo>
                <a:lnTo>
                  <a:pt x="626590" y="410017"/>
                </a:lnTo>
                <a:lnTo>
                  <a:pt x="635469" y="405577"/>
                </a:lnTo>
                <a:lnTo>
                  <a:pt x="644347" y="400820"/>
                </a:lnTo>
                <a:lnTo>
                  <a:pt x="653859" y="397015"/>
                </a:lnTo>
                <a:lnTo>
                  <a:pt x="663372" y="393526"/>
                </a:lnTo>
                <a:lnTo>
                  <a:pt x="673519" y="389721"/>
                </a:lnTo>
                <a:lnTo>
                  <a:pt x="683665" y="386867"/>
                </a:lnTo>
                <a:lnTo>
                  <a:pt x="694129" y="384330"/>
                </a:lnTo>
                <a:lnTo>
                  <a:pt x="704910" y="381793"/>
                </a:lnTo>
                <a:lnTo>
                  <a:pt x="716008" y="379890"/>
                </a:lnTo>
                <a:lnTo>
                  <a:pt x="716008" y="249237"/>
                </a:lnTo>
                <a:close/>
                <a:moveTo>
                  <a:pt x="784828" y="0"/>
                </a:moveTo>
                <a:lnTo>
                  <a:pt x="808948" y="317"/>
                </a:lnTo>
                <a:lnTo>
                  <a:pt x="832750" y="1588"/>
                </a:lnTo>
                <a:lnTo>
                  <a:pt x="856551" y="3175"/>
                </a:lnTo>
                <a:lnTo>
                  <a:pt x="880036" y="5716"/>
                </a:lnTo>
                <a:lnTo>
                  <a:pt x="903203" y="9209"/>
                </a:lnTo>
                <a:lnTo>
                  <a:pt x="926370" y="13020"/>
                </a:lnTo>
                <a:lnTo>
                  <a:pt x="949538" y="17466"/>
                </a:lnTo>
                <a:lnTo>
                  <a:pt x="972387" y="22864"/>
                </a:lnTo>
                <a:lnTo>
                  <a:pt x="994920" y="28581"/>
                </a:lnTo>
                <a:lnTo>
                  <a:pt x="1017452" y="35249"/>
                </a:lnTo>
                <a:lnTo>
                  <a:pt x="1039668" y="42871"/>
                </a:lnTo>
                <a:lnTo>
                  <a:pt x="1061565" y="50493"/>
                </a:lnTo>
                <a:lnTo>
                  <a:pt x="1083146" y="59067"/>
                </a:lnTo>
                <a:lnTo>
                  <a:pt x="1104727" y="68276"/>
                </a:lnTo>
                <a:lnTo>
                  <a:pt x="1125990" y="78121"/>
                </a:lnTo>
                <a:lnTo>
                  <a:pt x="1146618" y="88283"/>
                </a:lnTo>
                <a:lnTo>
                  <a:pt x="1167246" y="99397"/>
                </a:lnTo>
                <a:lnTo>
                  <a:pt x="1187240" y="111147"/>
                </a:lnTo>
                <a:lnTo>
                  <a:pt x="1207233" y="123215"/>
                </a:lnTo>
                <a:lnTo>
                  <a:pt x="1226910" y="136553"/>
                </a:lnTo>
                <a:lnTo>
                  <a:pt x="1245634" y="149890"/>
                </a:lnTo>
                <a:lnTo>
                  <a:pt x="1264675" y="163863"/>
                </a:lnTo>
                <a:lnTo>
                  <a:pt x="1283082" y="178154"/>
                </a:lnTo>
                <a:lnTo>
                  <a:pt x="1300854" y="193714"/>
                </a:lnTo>
                <a:lnTo>
                  <a:pt x="1318309" y="209275"/>
                </a:lnTo>
                <a:lnTo>
                  <a:pt x="1335129" y="225153"/>
                </a:lnTo>
                <a:lnTo>
                  <a:pt x="1351949" y="242302"/>
                </a:lnTo>
                <a:lnTo>
                  <a:pt x="1368134" y="259450"/>
                </a:lnTo>
                <a:lnTo>
                  <a:pt x="1383368" y="277234"/>
                </a:lnTo>
                <a:lnTo>
                  <a:pt x="1398918" y="295335"/>
                </a:lnTo>
                <a:lnTo>
                  <a:pt x="1413199" y="314389"/>
                </a:lnTo>
                <a:lnTo>
                  <a:pt x="1427163" y="333760"/>
                </a:lnTo>
                <a:lnTo>
                  <a:pt x="1313549" y="414104"/>
                </a:lnTo>
                <a:lnTo>
                  <a:pt x="1301806" y="397908"/>
                </a:lnTo>
                <a:lnTo>
                  <a:pt x="1289747" y="382665"/>
                </a:lnTo>
                <a:lnTo>
                  <a:pt x="1277370" y="367740"/>
                </a:lnTo>
                <a:lnTo>
                  <a:pt x="1264675" y="352814"/>
                </a:lnTo>
                <a:lnTo>
                  <a:pt x="1251346" y="338524"/>
                </a:lnTo>
                <a:lnTo>
                  <a:pt x="1238017" y="324868"/>
                </a:lnTo>
                <a:lnTo>
                  <a:pt x="1223736" y="311531"/>
                </a:lnTo>
                <a:lnTo>
                  <a:pt x="1209455" y="298828"/>
                </a:lnTo>
                <a:lnTo>
                  <a:pt x="1194539" y="286126"/>
                </a:lnTo>
                <a:lnTo>
                  <a:pt x="1179623" y="274058"/>
                </a:lnTo>
                <a:lnTo>
                  <a:pt x="1164073" y="262308"/>
                </a:lnTo>
                <a:lnTo>
                  <a:pt x="1148522" y="251829"/>
                </a:lnTo>
                <a:lnTo>
                  <a:pt x="1132654" y="241031"/>
                </a:lnTo>
                <a:lnTo>
                  <a:pt x="1116151" y="230869"/>
                </a:lnTo>
                <a:lnTo>
                  <a:pt x="1099649" y="221342"/>
                </a:lnTo>
                <a:lnTo>
                  <a:pt x="1082511" y="212133"/>
                </a:lnTo>
                <a:lnTo>
                  <a:pt x="1065374" y="203559"/>
                </a:lnTo>
                <a:lnTo>
                  <a:pt x="1047919" y="195620"/>
                </a:lnTo>
                <a:lnTo>
                  <a:pt x="1030464" y="187998"/>
                </a:lnTo>
                <a:lnTo>
                  <a:pt x="1012375" y="180694"/>
                </a:lnTo>
                <a:lnTo>
                  <a:pt x="994603" y="174343"/>
                </a:lnTo>
                <a:lnTo>
                  <a:pt x="976196" y="168309"/>
                </a:lnTo>
                <a:lnTo>
                  <a:pt x="957472" y="162910"/>
                </a:lnTo>
                <a:lnTo>
                  <a:pt x="939065" y="157829"/>
                </a:lnTo>
                <a:lnTo>
                  <a:pt x="920341" y="153701"/>
                </a:lnTo>
                <a:lnTo>
                  <a:pt x="901616" y="150208"/>
                </a:lnTo>
                <a:lnTo>
                  <a:pt x="882258" y="146715"/>
                </a:lnTo>
                <a:lnTo>
                  <a:pt x="862899" y="144174"/>
                </a:lnTo>
                <a:lnTo>
                  <a:pt x="843857" y="141951"/>
                </a:lnTo>
                <a:lnTo>
                  <a:pt x="824181" y="140681"/>
                </a:lnTo>
                <a:lnTo>
                  <a:pt x="804505" y="139728"/>
                </a:lnTo>
                <a:lnTo>
                  <a:pt x="784828" y="139411"/>
                </a:lnTo>
                <a:lnTo>
                  <a:pt x="768326" y="139728"/>
                </a:lnTo>
                <a:lnTo>
                  <a:pt x="751823" y="140363"/>
                </a:lnTo>
                <a:lnTo>
                  <a:pt x="735320" y="141316"/>
                </a:lnTo>
                <a:lnTo>
                  <a:pt x="719135" y="142586"/>
                </a:lnTo>
                <a:lnTo>
                  <a:pt x="702632" y="144492"/>
                </a:lnTo>
                <a:lnTo>
                  <a:pt x="686764" y="146715"/>
                </a:lnTo>
                <a:lnTo>
                  <a:pt x="670897" y="149573"/>
                </a:lnTo>
                <a:lnTo>
                  <a:pt x="655029" y="152431"/>
                </a:lnTo>
                <a:lnTo>
                  <a:pt x="639478" y="155924"/>
                </a:lnTo>
                <a:lnTo>
                  <a:pt x="623927" y="160052"/>
                </a:lnTo>
                <a:lnTo>
                  <a:pt x="608377" y="163863"/>
                </a:lnTo>
                <a:lnTo>
                  <a:pt x="593144" y="168309"/>
                </a:lnTo>
                <a:lnTo>
                  <a:pt x="578228" y="173390"/>
                </a:lnTo>
                <a:lnTo>
                  <a:pt x="562994" y="178471"/>
                </a:lnTo>
                <a:lnTo>
                  <a:pt x="548396" y="184505"/>
                </a:lnTo>
                <a:lnTo>
                  <a:pt x="533797" y="190221"/>
                </a:lnTo>
                <a:lnTo>
                  <a:pt x="519516" y="196572"/>
                </a:lnTo>
                <a:lnTo>
                  <a:pt x="505235" y="203241"/>
                </a:lnTo>
                <a:lnTo>
                  <a:pt x="491271" y="210228"/>
                </a:lnTo>
                <a:lnTo>
                  <a:pt x="477308" y="217532"/>
                </a:lnTo>
                <a:lnTo>
                  <a:pt x="463978" y="225153"/>
                </a:lnTo>
                <a:lnTo>
                  <a:pt x="450332" y="233092"/>
                </a:lnTo>
                <a:lnTo>
                  <a:pt x="437003" y="241349"/>
                </a:lnTo>
                <a:lnTo>
                  <a:pt x="423991" y="249923"/>
                </a:lnTo>
                <a:lnTo>
                  <a:pt x="411297" y="258815"/>
                </a:lnTo>
                <a:lnTo>
                  <a:pt x="398603" y="268024"/>
                </a:lnTo>
                <a:lnTo>
                  <a:pt x="386543" y="277551"/>
                </a:lnTo>
                <a:lnTo>
                  <a:pt x="374483" y="287396"/>
                </a:lnTo>
                <a:lnTo>
                  <a:pt x="362424" y="296923"/>
                </a:lnTo>
                <a:lnTo>
                  <a:pt x="350999" y="307402"/>
                </a:lnTo>
                <a:lnTo>
                  <a:pt x="339574" y="317882"/>
                </a:lnTo>
                <a:lnTo>
                  <a:pt x="328466" y="328997"/>
                </a:lnTo>
                <a:lnTo>
                  <a:pt x="317676" y="340112"/>
                </a:lnTo>
                <a:lnTo>
                  <a:pt x="306886" y="351226"/>
                </a:lnTo>
                <a:lnTo>
                  <a:pt x="296730" y="362976"/>
                </a:lnTo>
                <a:lnTo>
                  <a:pt x="286575" y="374726"/>
                </a:lnTo>
                <a:lnTo>
                  <a:pt x="277054" y="386794"/>
                </a:lnTo>
                <a:lnTo>
                  <a:pt x="267533" y="399179"/>
                </a:lnTo>
                <a:lnTo>
                  <a:pt x="258330" y="411564"/>
                </a:lnTo>
                <a:lnTo>
                  <a:pt x="249444" y="424584"/>
                </a:lnTo>
                <a:lnTo>
                  <a:pt x="240875" y="437604"/>
                </a:lnTo>
                <a:lnTo>
                  <a:pt x="232624" y="450942"/>
                </a:lnTo>
                <a:lnTo>
                  <a:pt x="224690" y="464279"/>
                </a:lnTo>
                <a:lnTo>
                  <a:pt x="217073" y="477935"/>
                </a:lnTo>
                <a:lnTo>
                  <a:pt x="209774" y="491590"/>
                </a:lnTo>
                <a:lnTo>
                  <a:pt x="202792" y="505563"/>
                </a:lnTo>
                <a:lnTo>
                  <a:pt x="196445" y="520171"/>
                </a:lnTo>
                <a:lnTo>
                  <a:pt x="189780" y="534462"/>
                </a:lnTo>
                <a:lnTo>
                  <a:pt x="183751" y="548752"/>
                </a:lnTo>
                <a:lnTo>
                  <a:pt x="178355" y="563678"/>
                </a:lnTo>
                <a:lnTo>
                  <a:pt x="173278" y="578603"/>
                </a:lnTo>
                <a:lnTo>
                  <a:pt x="168200" y="593846"/>
                </a:lnTo>
                <a:lnTo>
                  <a:pt x="163757" y="608772"/>
                </a:lnTo>
                <a:lnTo>
                  <a:pt x="159314" y="624332"/>
                </a:lnTo>
                <a:lnTo>
                  <a:pt x="155506" y="639893"/>
                </a:lnTo>
                <a:lnTo>
                  <a:pt x="152332" y="655454"/>
                </a:lnTo>
                <a:lnTo>
                  <a:pt x="148841" y="671650"/>
                </a:lnTo>
                <a:lnTo>
                  <a:pt x="146302" y="687210"/>
                </a:lnTo>
                <a:lnTo>
                  <a:pt x="144081" y="703724"/>
                </a:lnTo>
                <a:lnTo>
                  <a:pt x="142494" y="719602"/>
                </a:lnTo>
                <a:lnTo>
                  <a:pt x="140907" y="735798"/>
                </a:lnTo>
                <a:lnTo>
                  <a:pt x="139955" y="752629"/>
                </a:lnTo>
                <a:lnTo>
                  <a:pt x="139320" y="769142"/>
                </a:lnTo>
                <a:lnTo>
                  <a:pt x="139003" y="785973"/>
                </a:lnTo>
                <a:lnTo>
                  <a:pt x="139320" y="800263"/>
                </a:lnTo>
                <a:lnTo>
                  <a:pt x="139638" y="814871"/>
                </a:lnTo>
                <a:lnTo>
                  <a:pt x="140590" y="829162"/>
                </a:lnTo>
                <a:lnTo>
                  <a:pt x="141542" y="844087"/>
                </a:lnTo>
                <a:lnTo>
                  <a:pt x="143129" y="858378"/>
                </a:lnTo>
                <a:lnTo>
                  <a:pt x="144715" y="872350"/>
                </a:lnTo>
                <a:lnTo>
                  <a:pt x="146620" y="886641"/>
                </a:lnTo>
                <a:lnTo>
                  <a:pt x="149158" y="900931"/>
                </a:lnTo>
                <a:lnTo>
                  <a:pt x="152015" y="914586"/>
                </a:lnTo>
                <a:lnTo>
                  <a:pt x="154871" y="928559"/>
                </a:lnTo>
                <a:lnTo>
                  <a:pt x="158044" y="942215"/>
                </a:lnTo>
                <a:lnTo>
                  <a:pt x="161853" y="955870"/>
                </a:lnTo>
                <a:lnTo>
                  <a:pt x="165661" y="969208"/>
                </a:lnTo>
                <a:lnTo>
                  <a:pt x="169469" y="983180"/>
                </a:lnTo>
                <a:lnTo>
                  <a:pt x="174230" y="996201"/>
                </a:lnTo>
                <a:lnTo>
                  <a:pt x="178673" y="1009538"/>
                </a:lnTo>
                <a:lnTo>
                  <a:pt x="183433" y="1022558"/>
                </a:lnTo>
                <a:lnTo>
                  <a:pt x="188828" y="1035261"/>
                </a:lnTo>
                <a:lnTo>
                  <a:pt x="194223" y="1047964"/>
                </a:lnTo>
                <a:lnTo>
                  <a:pt x="200253" y="1060666"/>
                </a:lnTo>
                <a:lnTo>
                  <a:pt x="205966" y="1073369"/>
                </a:lnTo>
                <a:lnTo>
                  <a:pt x="212630" y="1085754"/>
                </a:lnTo>
                <a:lnTo>
                  <a:pt x="219295" y="1098139"/>
                </a:lnTo>
                <a:lnTo>
                  <a:pt x="225642" y="1110206"/>
                </a:lnTo>
                <a:lnTo>
                  <a:pt x="232941" y="1121956"/>
                </a:lnTo>
                <a:lnTo>
                  <a:pt x="239923" y="1133706"/>
                </a:lnTo>
                <a:lnTo>
                  <a:pt x="247857" y="1145456"/>
                </a:lnTo>
                <a:lnTo>
                  <a:pt x="255474" y="1156571"/>
                </a:lnTo>
                <a:lnTo>
                  <a:pt x="263408" y="1168003"/>
                </a:lnTo>
                <a:lnTo>
                  <a:pt x="271659" y="1179118"/>
                </a:lnTo>
                <a:lnTo>
                  <a:pt x="280228" y="1189915"/>
                </a:lnTo>
                <a:lnTo>
                  <a:pt x="289114" y="1200395"/>
                </a:lnTo>
                <a:lnTo>
                  <a:pt x="297682" y="1210874"/>
                </a:lnTo>
                <a:lnTo>
                  <a:pt x="307203" y="1221036"/>
                </a:lnTo>
                <a:lnTo>
                  <a:pt x="316407" y="1231198"/>
                </a:lnTo>
                <a:lnTo>
                  <a:pt x="326245" y="1241361"/>
                </a:lnTo>
                <a:lnTo>
                  <a:pt x="336083" y="1250887"/>
                </a:lnTo>
                <a:lnTo>
                  <a:pt x="345604" y="1260414"/>
                </a:lnTo>
                <a:lnTo>
                  <a:pt x="356076" y="1269624"/>
                </a:lnTo>
                <a:lnTo>
                  <a:pt x="366549" y="1278833"/>
                </a:lnTo>
                <a:lnTo>
                  <a:pt x="377022" y="1287725"/>
                </a:lnTo>
                <a:lnTo>
                  <a:pt x="388130" y="1296299"/>
                </a:lnTo>
                <a:lnTo>
                  <a:pt x="398920" y="1304556"/>
                </a:lnTo>
                <a:lnTo>
                  <a:pt x="410345" y="1312813"/>
                </a:lnTo>
                <a:lnTo>
                  <a:pt x="421770" y="1320752"/>
                </a:lnTo>
                <a:lnTo>
                  <a:pt x="433195" y="1328373"/>
                </a:lnTo>
                <a:lnTo>
                  <a:pt x="444937" y="1335995"/>
                </a:lnTo>
                <a:lnTo>
                  <a:pt x="456997" y="1343299"/>
                </a:lnTo>
                <a:lnTo>
                  <a:pt x="469056" y="1349968"/>
                </a:lnTo>
                <a:lnTo>
                  <a:pt x="481116" y="1356636"/>
                </a:lnTo>
                <a:lnTo>
                  <a:pt x="493810" y="1362988"/>
                </a:lnTo>
                <a:lnTo>
                  <a:pt x="506187" y="1369339"/>
                </a:lnTo>
                <a:lnTo>
                  <a:pt x="518882" y="1375373"/>
                </a:lnTo>
                <a:lnTo>
                  <a:pt x="532211" y="1380771"/>
                </a:lnTo>
                <a:lnTo>
                  <a:pt x="545222" y="1386170"/>
                </a:lnTo>
                <a:lnTo>
                  <a:pt x="558551" y="1391569"/>
                </a:lnTo>
                <a:lnTo>
                  <a:pt x="571881" y="1396015"/>
                </a:lnTo>
                <a:lnTo>
                  <a:pt x="585210" y="1400778"/>
                </a:lnTo>
                <a:lnTo>
                  <a:pt x="598856" y="1404906"/>
                </a:lnTo>
                <a:lnTo>
                  <a:pt x="613137" y="1408717"/>
                </a:lnTo>
                <a:lnTo>
                  <a:pt x="626784" y="1412845"/>
                </a:lnTo>
                <a:lnTo>
                  <a:pt x="641065" y="1416021"/>
                </a:lnTo>
                <a:lnTo>
                  <a:pt x="655029" y="1418879"/>
                </a:lnTo>
                <a:lnTo>
                  <a:pt x="669627" y="1422055"/>
                </a:lnTo>
                <a:lnTo>
                  <a:pt x="644873" y="1558925"/>
                </a:lnTo>
                <a:lnTo>
                  <a:pt x="627418" y="1555432"/>
                </a:lnTo>
                <a:lnTo>
                  <a:pt x="609964" y="1551939"/>
                </a:lnTo>
                <a:lnTo>
                  <a:pt x="593144" y="1547493"/>
                </a:lnTo>
                <a:lnTo>
                  <a:pt x="576006" y="1543365"/>
                </a:lnTo>
                <a:lnTo>
                  <a:pt x="559186" y="1538601"/>
                </a:lnTo>
                <a:lnTo>
                  <a:pt x="542684" y="1533202"/>
                </a:lnTo>
                <a:lnTo>
                  <a:pt x="526181" y="1527804"/>
                </a:lnTo>
                <a:lnTo>
                  <a:pt x="509996" y="1521770"/>
                </a:lnTo>
                <a:lnTo>
                  <a:pt x="493493" y="1515736"/>
                </a:lnTo>
                <a:lnTo>
                  <a:pt x="477942" y="1509068"/>
                </a:lnTo>
                <a:lnTo>
                  <a:pt x="462074" y="1502081"/>
                </a:lnTo>
                <a:lnTo>
                  <a:pt x="446524" y="1495095"/>
                </a:lnTo>
                <a:lnTo>
                  <a:pt x="431291" y="1487473"/>
                </a:lnTo>
                <a:lnTo>
                  <a:pt x="416057" y="1479852"/>
                </a:lnTo>
                <a:lnTo>
                  <a:pt x="401141" y="1471595"/>
                </a:lnTo>
                <a:lnTo>
                  <a:pt x="386226" y="1463338"/>
                </a:lnTo>
                <a:lnTo>
                  <a:pt x="371944" y="1454446"/>
                </a:lnTo>
                <a:lnTo>
                  <a:pt x="357346" y="1445555"/>
                </a:lnTo>
                <a:lnTo>
                  <a:pt x="343382" y="1436028"/>
                </a:lnTo>
                <a:lnTo>
                  <a:pt x="329736" y="1426501"/>
                </a:lnTo>
                <a:lnTo>
                  <a:pt x="316089" y="1416339"/>
                </a:lnTo>
                <a:lnTo>
                  <a:pt x="302760" y="1406177"/>
                </a:lnTo>
                <a:lnTo>
                  <a:pt x="289431" y="1395697"/>
                </a:lnTo>
                <a:lnTo>
                  <a:pt x="276419" y="1384900"/>
                </a:lnTo>
                <a:lnTo>
                  <a:pt x="263725" y="1373785"/>
                </a:lnTo>
                <a:lnTo>
                  <a:pt x="251348" y="1362670"/>
                </a:lnTo>
                <a:lnTo>
                  <a:pt x="238971" y="1350920"/>
                </a:lnTo>
                <a:lnTo>
                  <a:pt x="227229" y="1339170"/>
                </a:lnTo>
                <a:lnTo>
                  <a:pt x="215486" y="1327103"/>
                </a:lnTo>
                <a:lnTo>
                  <a:pt x="204062" y="1315036"/>
                </a:lnTo>
                <a:lnTo>
                  <a:pt x="192954" y="1302333"/>
                </a:lnTo>
                <a:lnTo>
                  <a:pt x="182164" y="1289630"/>
                </a:lnTo>
                <a:lnTo>
                  <a:pt x="171374" y="1276928"/>
                </a:lnTo>
                <a:lnTo>
                  <a:pt x="161535" y="1263590"/>
                </a:lnTo>
                <a:lnTo>
                  <a:pt x="151380" y="1250252"/>
                </a:lnTo>
                <a:lnTo>
                  <a:pt x="141542" y="1236597"/>
                </a:lnTo>
                <a:lnTo>
                  <a:pt x="132021" y="1222624"/>
                </a:lnTo>
                <a:lnTo>
                  <a:pt x="122818" y="1208651"/>
                </a:lnTo>
                <a:lnTo>
                  <a:pt x="113932" y="1194361"/>
                </a:lnTo>
                <a:lnTo>
                  <a:pt x="105363" y="1180071"/>
                </a:lnTo>
                <a:lnTo>
                  <a:pt x="97112" y="1165145"/>
                </a:lnTo>
                <a:lnTo>
                  <a:pt x="89178" y="1150219"/>
                </a:lnTo>
                <a:lnTo>
                  <a:pt x="81561" y="1135294"/>
                </a:lnTo>
                <a:lnTo>
                  <a:pt x="74262" y="1120368"/>
                </a:lnTo>
                <a:lnTo>
                  <a:pt x="66962" y="1104808"/>
                </a:lnTo>
                <a:lnTo>
                  <a:pt x="60615" y="1089247"/>
                </a:lnTo>
                <a:lnTo>
                  <a:pt x="53951" y="1073369"/>
                </a:lnTo>
                <a:lnTo>
                  <a:pt x="48238" y="1057491"/>
                </a:lnTo>
                <a:lnTo>
                  <a:pt x="42208" y="1041612"/>
                </a:lnTo>
                <a:lnTo>
                  <a:pt x="37131" y="1025417"/>
                </a:lnTo>
                <a:lnTo>
                  <a:pt x="32053" y="1009221"/>
                </a:lnTo>
                <a:lnTo>
                  <a:pt x="27293" y="992390"/>
                </a:lnTo>
                <a:lnTo>
                  <a:pt x="23167" y="975876"/>
                </a:lnTo>
                <a:lnTo>
                  <a:pt x="19041" y="959363"/>
                </a:lnTo>
                <a:lnTo>
                  <a:pt x="15550" y="942532"/>
                </a:lnTo>
                <a:lnTo>
                  <a:pt x="12377" y="925701"/>
                </a:lnTo>
                <a:lnTo>
                  <a:pt x="9203" y="908235"/>
                </a:lnTo>
                <a:lnTo>
                  <a:pt x="6982" y="891087"/>
                </a:lnTo>
                <a:lnTo>
                  <a:pt x="4760" y="873621"/>
                </a:lnTo>
                <a:lnTo>
                  <a:pt x="3173" y="856472"/>
                </a:lnTo>
                <a:lnTo>
                  <a:pt x="1904" y="838689"/>
                </a:lnTo>
                <a:lnTo>
                  <a:pt x="952" y="821222"/>
                </a:lnTo>
                <a:lnTo>
                  <a:pt x="317" y="803439"/>
                </a:lnTo>
                <a:lnTo>
                  <a:pt x="0" y="785973"/>
                </a:lnTo>
                <a:lnTo>
                  <a:pt x="317" y="765649"/>
                </a:lnTo>
                <a:lnTo>
                  <a:pt x="952" y="745325"/>
                </a:lnTo>
                <a:lnTo>
                  <a:pt x="2221" y="725318"/>
                </a:lnTo>
                <a:lnTo>
                  <a:pt x="4125" y="705629"/>
                </a:lnTo>
                <a:lnTo>
                  <a:pt x="6030" y="685622"/>
                </a:lnTo>
                <a:lnTo>
                  <a:pt x="8886" y="666251"/>
                </a:lnTo>
                <a:lnTo>
                  <a:pt x="12377" y="646879"/>
                </a:lnTo>
                <a:lnTo>
                  <a:pt x="15868" y="627508"/>
                </a:lnTo>
                <a:lnTo>
                  <a:pt x="19993" y="608454"/>
                </a:lnTo>
                <a:lnTo>
                  <a:pt x="24754" y="589718"/>
                </a:lnTo>
                <a:lnTo>
                  <a:pt x="29831" y="570982"/>
                </a:lnTo>
                <a:lnTo>
                  <a:pt x="35227" y="552245"/>
                </a:lnTo>
                <a:lnTo>
                  <a:pt x="41256" y="534144"/>
                </a:lnTo>
                <a:lnTo>
                  <a:pt x="47604" y="515725"/>
                </a:lnTo>
                <a:lnTo>
                  <a:pt x="54268" y="497941"/>
                </a:lnTo>
                <a:lnTo>
                  <a:pt x="61567" y="480158"/>
                </a:lnTo>
                <a:lnTo>
                  <a:pt x="69501" y="462692"/>
                </a:lnTo>
                <a:lnTo>
                  <a:pt x="77435" y="445225"/>
                </a:lnTo>
                <a:lnTo>
                  <a:pt x="86004" y="428395"/>
                </a:lnTo>
                <a:lnTo>
                  <a:pt x="94890" y="411246"/>
                </a:lnTo>
                <a:lnTo>
                  <a:pt x="104093" y="395050"/>
                </a:lnTo>
                <a:lnTo>
                  <a:pt x="113614" y="378854"/>
                </a:lnTo>
                <a:lnTo>
                  <a:pt x="123770" y="362341"/>
                </a:lnTo>
                <a:lnTo>
                  <a:pt x="133925" y="346780"/>
                </a:lnTo>
                <a:lnTo>
                  <a:pt x="145033" y="330902"/>
                </a:lnTo>
                <a:lnTo>
                  <a:pt x="156140" y="315977"/>
                </a:lnTo>
                <a:lnTo>
                  <a:pt x="167565" y="301051"/>
                </a:lnTo>
                <a:lnTo>
                  <a:pt x="179308" y="286443"/>
                </a:lnTo>
                <a:lnTo>
                  <a:pt x="191367" y="271835"/>
                </a:lnTo>
                <a:lnTo>
                  <a:pt x="204062" y="257545"/>
                </a:lnTo>
                <a:lnTo>
                  <a:pt x="216756" y="243889"/>
                </a:lnTo>
                <a:lnTo>
                  <a:pt x="229768" y="230552"/>
                </a:lnTo>
                <a:lnTo>
                  <a:pt x="243731" y="217214"/>
                </a:lnTo>
                <a:lnTo>
                  <a:pt x="257378" y="204194"/>
                </a:lnTo>
                <a:lnTo>
                  <a:pt x="271342" y="191809"/>
                </a:lnTo>
                <a:lnTo>
                  <a:pt x="285623" y="179424"/>
                </a:lnTo>
                <a:lnTo>
                  <a:pt x="300539" y="167674"/>
                </a:lnTo>
                <a:lnTo>
                  <a:pt x="315455" y="156242"/>
                </a:lnTo>
                <a:lnTo>
                  <a:pt x="330688" y="145127"/>
                </a:lnTo>
                <a:lnTo>
                  <a:pt x="346556" y="134330"/>
                </a:lnTo>
                <a:lnTo>
                  <a:pt x="362106" y="124168"/>
                </a:lnTo>
                <a:lnTo>
                  <a:pt x="377974" y="114005"/>
                </a:lnTo>
                <a:lnTo>
                  <a:pt x="394477" y="104479"/>
                </a:lnTo>
                <a:lnTo>
                  <a:pt x="410980" y="94952"/>
                </a:lnTo>
                <a:lnTo>
                  <a:pt x="428117" y="86060"/>
                </a:lnTo>
                <a:lnTo>
                  <a:pt x="444937" y="77803"/>
                </a:lnTo>
                <a:lnTo>
                  <a:pt x="462392" y="69546"/>
                </a:lnTo>
                <a:lnTo>
                  <a:pt x="479529" y="61925"/>
                </a:lnTo>
                <a:lnTo>
                  <a:pt x="497619" y="54621"/>
                </a:lnTo>
                <a:lnTo>
                  <a:pt x="515391" y="47634"/>
                </a:lnTo>
                <a:lnTo>
                  <a:pt x="533480" y="41283"/>
                </a:lnTo>
                <a:lnTo>
                  <a:pt x="551570" y="35567"/>
                </a:lnTo>
                <a:lnTo>
                  <a:pt x="570294" y="29851"/>
                </a:lnTo>
                <a:lnTo>
                  <a:pt x="589018" y="24770"/>
                </a:lnTo>
                <a:lnTo>
                  <a:pt x="607742" y="20324"/>
                </a:lnTo>
                <a:lnTo>
                  <a:pt x="627101" y="15878"/>
                </a:lnTo>
                <a:lnTo>
                  <a:pt x="646143" y="12385"/>
                </a:lnTo>
                <a:lnTo>
                  <a:pt x="665501" y="9209"/>
                </a:lnTo>
                <a:lnTo>
                  <a:pt x="685178" y="6351"/>
                </a:lnTo>
                <a:lnTo>
                  <a:pt x="704854" y="4128"/>
                </a:lnTo>
                <a:lnTo>
                  <a:pt x="724530" y="2223"/>
                </a:lnTo>
                <a:lnTo>
                  <a:pt x="744524" y="952"/>
                </a:lnTo>
                <a:lnTo>
                  <a:pt x="764835" y="317"/>
                </a:lnTo>
                <a:lnTo>
                  <a:pt x="784828" y="0"/>
                </a:lnTo>
                <a:close/>
              </a:path>
            </a:pathLst>
          </a:custGeom>
          <a:solidFill>
            <a:schemeClr val="bg1"/>
          </a:solidFill>
          <a:ln>
            <a:noFill/>
          </a:ln>
        </p:spPr>
        <p:txBody>
          <a:bodyPr anchor="ctr">
            <a:scene3d>
              <a:camera prst="orthographicFront"/>
              <a:lightRig rig="threePt" dir="t"/>
            </a:scene3d>
            <a:sp3d contourW="12700">
              <a:contourClr>
                <a:srgbClr val="FFFFFF"/>
              </a:contourClr>
            </a:sp3d>
          </a:bodyPr>
          <a:lstStyle/>
          <a:p>
            <a:pPr algn="ctr" fontAlgn="auto">
              <a:spcBef>
                <a:spcPts val="0"/>
              </a:spcBef>
              <a:spcAft>
                <a:spcPts val="0"/>
              </a:spcAft>
              <a:buFontTx/>
              <a:buNone/>
              <a:defRPr/>
            </a:pPr>
            <a:endParaRPr lang="zh-CN" altLang="en-US">
              <a:solidFill>
                <a:srgbClr val="FFFFFF"/>
              </a:solidFill>
              <a:latin typeface="+mn-lt"/>
              <a:ea typeface="+mn-ea"/>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20482"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矩形 4"/>
          <p:cNvSpPr/>
          <p:nvPr/>
        </p:nvSpPr>
        <p:spPr>
          <a:xfrm>
            <a:off x="1982788" y="2174875"/>
            <a:ext cx="1439862" cy="1981200"/>
          </a:xfrm>
          <a:prstGeom prst="rect">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9" name="椭圆 8"/>
          <p:cNvSpPr>
            <a:spLocks noChangeAspect="1"/>
          </p:cNvSpPr>
          <p:nvPr/>
        </p:nvSpPr>
        <p:spPr>
          <a:xfrm>
            <a:off x="2163763" y="2349500"/>
            <a:ext cx="1079500"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矩形 9"/>
          <p:cNvSpPr/>
          <p:nvPr/>
        </p:nvSpPr>
        <p:spPr>
          <a:xfrm>
            <a:off x="4244975" y="2174875"/>
            <a:ext cx="1439863" cy="1981200"/>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椭圆 10"/>
          <p:cNvSpPr>
            <a:spLocks noChangeAspect="1"/>
          </p:cNvSpPr>
          <p:nvPr/>
        </p:nvSpPr>
        <p:spPr>
          <a:xfrm>
            <a:off x="4424363" y="2349500"/>
            <a:ext cx="1081087"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矩形 11"/>
          <p:cNvSpPr/>
          <p:nvPr/>
        </p:nvSpPr>
        <p:spPr>
          <a:xfrm>
            <a:off x="6507163" y="2174875"/>
            <a:ext cx="1439862" cy="1981200"/>
          </a:xfrm>
          <a:prstGeom prst="rect">
            <a:avLst/>
          </a:prstGeom>
          <a:no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椭圆 12"/>
          <p:cNvSpPr>
            <a:spLocks noChangeAspect="1"/>
          </p:cNvSpPr>
          <p:nvPr/>
        </p:nvSpPr>
        <p:spPr>
          <a:xfrm>
            <a:off x="6686550" y="2349500"/>
            <a:ext cx="1081088" cy="10795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矩形 13"/>
          <p:cNvSpPr/>
          <p:nvPr/>
        </p:nvSpPr>
        <p:spPr>
          <a:xfrm>
            <a:off x="8769350" y="2174875"/>
            <a:ext cx="1439863" cy="1981200"/>
          </a:xfrm>
          <a:prstGeom prst="rect">
            <a:avLst/>
          </a:prstGeom>
          <a:no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椭圆 14"/>
          <p:cNvSpPr>
            <a:spLocks noChangeAspect="1"/>
          </p:cNvSpPr>
          <p:nvPr/>
        </p:nvSpPr>
        <p:spPr>
          <a:xfrm>
            <a:off x="8948738" y="2349500"/>
            <a:ext cx="1079500" cy="10795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6" name="文本框 15"/>
          <p:cNvSpPr txBox="1"/>
          <p:nvPr/>
        </p:nvSpPr>
        <p:spPr>
          <a:xfrm>
            <a:off x="2120900" y="3622675"/>
            <a:ext cx="1163638" cy="338138"/>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TEXT HERE</a:t>
            </a:r>
            <a:endParaRPr lang="zh-CN" altLang="en-US" sz="1600" dirty="0">
              <a:solidFill>
                <a:schemeClr val="tx1">
                  <a:lumMod val="65000"/>
                  <a:lumOff val="35000"/>
                </a:schemeClr>
              </a:solidFill>
              <a:latin typeface="+mn-lt"/>
              <a:ea typeface="+mn-ea"/>
            </a:endParaRPr>
          </a:p>
        </p:txBody>
      </p:sp>
      <p:sp>
        <p:nvSpPr>
          <p:cNvPr id="17" name="文本框 16"/>
          <p:cNvSpPr txBox="1"/>
          <p:nvPr/>
        </p:nvSpPr>
        <p:spPr>
          <a:xfrm>
            <a:off x="4383088" y="3622675"/>
            <a:ext cx="1163637" cy="338138"/>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TEXT HERE</a:t>
            </a:r>
            <a:endParaRPr lang="zh-CN" altLang="en-US" sz="1600" dirty="0">
              <a:solidFill>
                <a:schemeClr val="tx1">
                  <a:lumMod val="65000"/>
                  <a:lumOff val="35000"/>
                </a:schemeClr>
              </a:solidFill>
              <a:latin typeface="+mn-lt"/>
              <a:ea typeface="+mn-ea"/>
            </a:endParaRPr>
          </a:p>
        </p:txBody>
      </p:sp>
      <p:sp>
        <p:nvSpPr>
          <p:cNvPr id="18" name="文本框 17"/>
          <p:cNvSpPr txBox="1"/>
          <p:nvPr/>
        </p:nvSpPr>
        <p:spPr>
          <a:xfrm>
            <a:off x="6648450" y="3622675"/>
            <a:ext cx="1162050" cy="338138"/>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TEXT HERE</a:t>
            </a:r>
            <a:endParaRPr lang="zh-CN" altLang="en-US" sz="1600" dirty="0">
              <a:solidFill>
                <a:schemeClr val="tx1">
                  <a:lumMod val="65000"/>
                  <a:lumOff val="35000"/>
                </a:schemeClr>
              </a:solidFill>
              <a:latin typeface="+mn-lt"/>
              <a:ea typeface="+mn-ea"/>
            </a:endParaRPr>
          </a:p>
        </p:txBody>
      </p:sp>
      <p:sp>
        <p:nvSpPr>
          <p:cNvPr id="19" name="文本框 18"/>
          <p:cNvSpPr txBox="1"/>
          <p:nvPr/>
        </p:nvSpPr>
        <p:spPr>
          <a:xfrm>
            <a:off x="8907463" y="3622675"/>
            <a:ext cx="1163637" cy="338138"/>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tx1">
                    <a:lumMod val="65000"/>
                    <a:lumOff val="35000"/>
                  </a:schemeClr>
                </a:solidFill>
                <a:latin typeface="+mn-lt"/>
                <a:ea typeface="+mn-ea"/>
              </a:rPr>
              <a:t>TEXT HERE</a:t>
            </a:r>
            <a:endParaRPr lang="zh-CN" altLang="en-US" sz="1600" dirty="0">
              <a:solidFill>
                <a:schemeClr val="tx1">
                  <a:lumMod val="65000"/>
                  <a:lumOff val="35000"/>
                </a:schemeClr>
              </a:solidFill>
              <a:latin typeface="+mn-lt"/>
              <a:ea typeface="+mn-ea"/>
            </a:endParaRPr>
          </a:p>
        </p:txBody>
      </p:sp>
      <p:sp>
        <p:nvSpPr>
          <p:cNvPr id="20" name="矩形 19"/>
          <p:cNvSpPr/>
          <p:nvPr/>
        </p:nvSpPr>
        <p:spPr>
          <a:xfrm>
            <a:off x="838200" y="4624388"/>
            <a:ext cx="10512425" cy="900112"/>
          </a:xfrm>
          <a:prstGeom prst="rect">
            <a:avLst/>
          </a:prstGeom>
        </p:spPr>
        <p:txBody>
          <a:bodyPr>
            <a:spAutoFit/>
          </a:bodyPr>
          <a:lstStyle/>
          <a:p>
            <a:pPr fontAlgn="auto">
              <a:lnSpc>
                <a:spcPct val="125000"/>
              </a:lnSpc>
              <a:spcBef>
                <a:spcPts val="0"/>
              </a:spcBef>
              <a:spcAft>
                <a:spcPts val="0"/>
              </a:spcAft>
              <a:buFontTx/>
              <a:buNone/>
              <a:defRPr/>
            </a:pPr>
            <a:r>
              <a:rPr lang="en-US" altLang="zh-CN" sz="1400" dirty="0">
                <a:solidFill>
                  <a:schemeClr val="tx1">
                    <a:lumMod val="65000"/>
                    <a:lumOff val="35000"/>
                  </a:schemeClr>
                </a:solidFill>
                <a:latin typeface="+mn-lt"/>
                <a:ea typeface="+mn-ea"/>
              </a:rPr>
              <a:t>Your design looks awesome by the way. People tend to read writing. This text will not appear in a consistent order. Using default text is a simple way to create the appearance of content without having to create it. Humans are creative beings. If it is not real text, they will focus on the design.</a:t>
            </a:r>
            <a:endParaRPr lang="en-US" altLang="zh-CN" sz="1400" dirty="0">
              <a:solidFill>
                <a:schemeClr val="tx1">
                  <a:lumMod val="65000"/>
                  <a:lumOff val="35000"/>
                </a:schemeClr>
              </a:solidFill>
              <a:latin typeface="+mn-lt"/>
              <a:ea typeface="+mn-ea"/>
            </a:endParaRPr>
          </a:p>
        </p:txBody>
      </p:sp>
      <p:sp>
        <p:nvSpPr>
          <p:cNvPr id="21" name="KSO_Shape"/>
          <p:cNvSpPr>
            <a:spLocks noChangeAspect="1"/>
          </p:cNvSpPr>
          <p:nvPr/>
        </p:nvSpPr>
        <p:spPr>
          <a:xfrm>
            <a:off x="4695825" y="2670175"/>
            <a:ext cx="539750" cy="501650"/>
          </a:xfrm>
          <a:custGeom>
            <a:avLst/>
            <a:gdLst/>
            <a:ahLst/>
            <a:cxnLst/>
            <a:rect l="l" t="t" r="r" b="b"/>
            <a:pathLst>
              <a:path w="969654" h="903534">
                <a:moveTo>
                  <a:pt x="813088" y="487443"/>
                </a:moveTo>
                <a:cubicBezTo>
                  <a:pt x="793206" y="487443"/>
                  <a:pt x="777088" y="503561"/>
                  <a:pt x="777088" y="523443"/>
                </a:cubicBezTo>
                <a:cubicBezTo>
                  <a:pt x="777088" y="543325"/>
                  <a:pt x="793206" y="559443"/>
                  <a:pt x="813088" y="559443"/>
                </a:cubicBezTo>
                <a:cubicBezTo>
                  <a:pt x="832970" y="559443"/>
                  <a:pt x="849088" y="543325"/>
                  <a:pt x="849088" y="523443"/>
                </a:cubicBezTo>
                <a:cubicBezTo>
                  <a:pt x="849088" y="503561"/>
                  <a:pt x="832970" y="487443"/>
                  <a:pt x="813088" y="487443"/>
                </a:cubicBezTo>
                <a:close/>
                <a:moveTo>
                  <a:pt x="606961" y="487443"/>
                </a:moveTo>
                <a:cubicBezTo>
                  <a:pt x="587079" y="487443"/>
                  <a:pt x="570961" y="503561"/>
                  <a:pt x="570961" y="523443"/>
                </a:cubicBezTo>
                <a:cubicBezTo>
                  <a:pt x="570961" y="543325"/>
                  <a:pt x="587079" y="559443"/>
                  <a:pt x="606961" y="559443"/>
                </a:cubicBezTo>
                <a:cubicBezTo>
                  <a:pt x="626843" y="559443"/>
                  <a:pt x="642961" y="543325"/>
                  <a:pt x="642961" y="523443"/>
                </a:cubicBezTo>
                <a:cubicBezTo>
                  <a:pt x="642961" y="503561"/>
                  <a:pt x="626843" y="487443"/>
                  <a:pt x="606961" y="487443"/>
                </a:cubicBezTo>
                <a:close/>
                <a:moveTo>
                  <a:pt x="691345" y="336511"/>
                </a:moveTo>
                <a:cubicBezTo>
                  <a:pt x="769490" y="335080"/>
                  <a:pt x="847112" y="364668"/>
                  <a:pt x="901758" y="422110"/>
                </a:cubicBezTo>
                <a:cubicBezTo>
                  <a:pt x="999759" y="525126"/>
                  <a:pt x="990612" y="681640"/>
                  <a:pt x="881173" y="774306"/>
                </a:cubicBezTo>
                <a:lnTo>
                  <a:pt x="905846" y="903534"/>
                </a:lnTo>
                <a:lnTo>
                  <a:pt x="792422" y="824563"/>
                </a:lnTo>
                <a:cubicBezTo>
                  <a:pt x="666952" y="867914"/>
                  <a:pt x="525982" y="820668"/>
                  <a:pt x="459770" y="713074"/>
                </a:cubicBezTo>
                <a:cubicBezTo>
                  <a:pt x="386891" y="594648"/>
                  <a:pt x="429055" y="444146"/>
                  <a:pt x="554971" y="373268"/>
                </a:cubicBezTo>
                <a:cubicBezTo>
                  <a:pt x="597384" y="349394"/>
                  <a:pt x="644458" y="337369"/>
                  <a:pt x="691345" y="336511"/>
                </a:cubicBezTo>
                <a:close/>
                <a:moveTo>
                  <a:pt x="547874" y="187267"/>
                </a:moveTo>
                <a:cubicBezTo>
                  <a:pt x="518051" y="187267"/>
                  <a:pt x="493874" y="211444"/>
                  <a:pt x="493874" y="241267"/>
                </a:cubicBezTo>
                <a:cubicBezTo>
                  <a:pt x="493874" y="271090"/>
                  <a:pt x="518051" y="295267"/>
                  <a:pt x="547874" y="295267"/>
                </a:cubicBezTo>
                <a:cubicBezTo>
                  <a:pt x="577697" y="295267"/>
                  <a:pt x="601874" y="271090"/>
                  <a:pt x="601874" y="241267"/>
                </a:cubicBezTo>
                <a:cubicBezTo>
                  <a:pt x="601874" y="211444"/>
                  <a:pt x="577697" y="187267"/>
                  <a:pt x="547874" y="187267"/>
                </a:cubicBezTo>
                <a:close/>
                <a:moveTo>
                  <a:pt x="294449" y="187267"/>
                </a:moveTo>
                <a:cubicBezTo>
                  <a:pt x="264626" y="187267"/>
                  <a:pt x="240449" y="211444"/>
                  <a:pt x="240449" y="241267"/>
                </a:cubicBezTo>
                <a:cubicBezTo>
                  <a:pt x="240449" y="271090"/>
                  <a:pt x="264626" y="295267"/>
                  <a:pt x="294449" y="295267"/>
                </a:cubicBezTo>
                <a:cubicBezTo>
                  <a:pt x="324272" y="295267"/>
                  <a:pt x="348449" y="271090"/>
                  <a:pt x="348449" y="241267"/>
                </a:cubicBezTo>
                <a:cubicBezTo>
                  <a:pt x="348449" y="211444"/>
                  <a:pt x="324272" y="187267"/>
                  <a:pt x="294449" y="187267"/>
                </a:cubicBezTo>
                <a:close/>
                <a:moveTo>
                  <a:pt x="408549" y="168"/>
                </a:moveTo>
                <a:cubicBezTo>
                  <a:pt x="456533" y="-1113"/>
                  <a:pt x="505397" y="4870"/>
                  <a:pt x="553141" y="18800"/>
                </a:cubicBezTo>
                <a:cubicBezTo>
                  <a:pt x="730896" y="70663"/>
                  <a:pt x="843952" y="217556"/>
                  <a:pt x="840274" y="375462"/>
                </a:cubicBezTo>
                <a:cubicBezTo>
                  <a:pt x="754752" y="310337"/>
                  <a:pt x="632797" y="302687"/>
                  <a:pt x="535419" y="357502"/>
                </a:cubicBezTo>
                <a:cubicBezTo>
                  <a:pt x="409503" y="428380"/>
                  <a:pt x="367339" y="578882"/>
                  <a:pt x="440218" y="697308"/>
                </a:cubicBezTo>
                <a:cubicBezTo>
                  <a:pt x="450352" y="713775"/>
                  <a:pt x="462237" y="728829"/>
                  <a:pt x="478397" y="739559"/>
                </a:cubicBezTo>
                <a:cubicBezTo>
                  <a:pt x="442192" y="745523"/>
                  <a:pt x="404623" y="745773"/>
                  <a:pt x="366675" y="741395"/>
                </a:cubicBezTo>
                <a:lnTo>
                  <a:pt x="245711" y="837584"/>
                </a:lnTo>
                <a:lnTo>
                  <a:pt x="214226" y="696474"/>
                </a:lnTo>
                <a:cubicBezTo>
                  <a:pt x="11680" y="595442"/>
                  <a:pt x="-59861" y="368389"/>
                  <a:pt x="54436" y="189343"/>
                </a:cubicBezTo>
                <a:cubicBezTo>
                  <a:pt x="128564" y="73222"/>
                  <a:pt x="264598" y="4010"/>
                  <a:pt x="408549" y="16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 name="KSO_Shape"/>
          <p:cNvSpPr>
            <a:spLocks noChangeAspect="1"/>
          </p:cNvSpPr>
          <p:nvPr/>
        </p:nvSpPr>
        <p:spPr>
          <a:xfrm>
            <a:off x="2433638" y="2670175"/>
            <a:ext cx="539750" cy="438150"/>
          </a:xfrm>
          <a:custGeom>
            <a:avLst/>
            <a:gdLst/>
            <a:ahLst/>
            <a:cxnLst/>
            <a:rect l="l" t="t" r="r" b="b"/>
            <a:pathLst>
              <a:path w="684048" h="556307">
                <a:moveTo>
                  <a:pt x="222901" y="383453"/>
                </a:moveTo>
                <a:cubicBezTo>
                  <a:pt x="218315" y="383977"/>
                  <a:pt x="213613" y="385281"/>
                  <a:pt x="209039" y="387420"/>
                </a:cubicBezTo>
                <a:cubicBezTo>
                  <a:pt x="190739" y="395979"/>
                  <a:pt x="181407" y="414680"/>
                  <a:pt x="188193" y="429191"/>
                </a:cubicBezTo>
                <a:cubicBezTo>
                  <a:pt x="194980" y="443702"/>
                  <a:pt x="215317" y="448527"/>
                  <a:pt x="233616" y="439969"/>
                </a:cubicBezTo>
                <a:cubicBezTo>
                  <a:pt x="251915" y="431410"/>
                  <a:pt x="261248" y="412709"/>
                  <a:pt x="254461" y="398198"/>
                </a:cubicBezTo>
                <a:cubicBezTo>
                  <a:pt x="249371" y="387315"/>
                  <a:pt x="236659" y="381879"/>
                  <a:pt x="222901" y="383453"/>
                </a:cubicBezTo>
                <a:close/>
                <a:moveTo>
                  <a:pt x="284035" y="369073"/>
                </a:moveTo>
                <a:cubicBezTo>
                  <a:pt x="281538" y="368297"/>
                  <a:pt x="278657" y="368441"/>
                  <a:pt x="275985" y="369691"/>
                </a:cubicBezTo>
                <a:cubicBezTo>
                  <a:pt x="270641" y="372190"/>
                  <a:pt x="268154" y="378164"/>
                  <a:pt x="270432" y="383034"/>
                </a:cubicBezTo>
                <a:cubicBezTo>
                  <a:pt x="272710" y="387904"/>
                  <a:pt x="278888" y="389825"/>
                  <a:pt x="284233" y="387325"/>
                </a:cubicBezTo>
                <a:cubicBezTo>
                  <a:pt x="289577" y="384826"/>
                  <a:pt x="292063" y="378852"/>
                  <a:pt x="289785" y="373982"/>
                </a:cubicBezTo>
                <a:cubicBezTo>
                  <a:pt x="288647" y="371547"/>
                  <a:pt x="286533" y="369850"/>
                  <a:pt x="284035" y="369073"/>
                </a:cubicBezTo>
                <a:close/>
                <a:moveTo>
                  <a:pt x="266604" y="297070"/>
                </a:moveTo>
                <a:cubicBezTo>
                  <a:pt x="319078" y="300338"/>
                  <a:pt x="362309" y="335548"/>
                  <a:pt x="367763" y="383070"/>
                </a:cubicBezTo>
                <a:cubicBezTo>
                  <a:pt x="373996" y="437381"/>
                  <a:pt x="328527" y="487207"/>
                  <a:pt x="266205" y="494360"/>
                </a:cubicBezTo>
                <a:cubicBezTo>
                  <a:pt x="203883" y="501513"/>
                  <a:pt x="148308" y="463284"/>
                  <a:pt x="142074" y="408972"/>
                </a:cubicBezTo>
                <a:cubicBezTo>
                  <a:pt x="135841" y="354661"/>
                  <a:pt x="181310" y="304835"/>
                  <a:pt x="243632" y="297682"/>
                </a:cubicBezTo>
                <a:cubicBezTo>
                  <a:pt x="251423" y="296788"/>
                  <a:pt x="259108" y="296603"/>
                  <a:pt x="266604" y="297070"/>
                </a:cubicBezTo>
                <a:close/>
                <a:moveTo>
                  <a:pt x="297042" y="252387"/>
                </a:moveTo>
                <a:cubicBezTo>
                  <a:pt x="283618" y="252176"/>
                  <a:pt x="269820" y="252839"/>
                  <a:pt x="255793" y="254449"/>
                </a:cubicBezTo>
                <a:cubicBezTo>
                  <a:pt x="143583" y="267328"/>
                  <a:pt x="59288" y="335880"/>
                  <a:pt x="67516" y="407566"/>
                </a:cubicBezTo>
                <a:cubicBezTo>
                  <a:pt x="75743" y="479252"/>
                  <a:pt x="173377" y="526925"/>
                  <a:pt x="285587" y="514046"/>
                </a:cubicBezTo>
                <a:cubicBezTo>
                  <a:pt x="397797" y="501168"/>
                  <a:pt x="482091" y="432615"/>
                  <a:pt x="473864" y="360929"/>
                </a:cubicBezTo>
                <a:cubicBezTo>
                  <a:pt x="466665" y="298204"/>
                  <a:pt x="391015" y="253864"/>
                  <a:pt x="297042" y="252387"/>
                </a:cubicBezTo>
                <a:close/>
                <a:moveTo>
                  <a:pt x="509416" y="97868"/>
                </a:moveTo>
                <a:cubicBezTo>
                  <a:pt x="544841" y="99182"/>
                  <a:pt x="588107" y="127580"/>
                  <a:pt x="590257" y="183051"/>
                </a:cubicBezTo>
                <a:cubicBezTo>
                  <a:pt x="592352" y="199448"/>
                  <a:pt x="588214" y="215684"/>
                  <a:pt x="579852" y="229407"/>
                </a:cubicBezTo>
                <a:lnTo>
                  <a:pt x="580228" y="229581"/>
                </a:lnTo>
                <a:cubicBezTo>
                  <a:pt x="580244" y="229743"/>
                  <a:pt x="580186" y="229872"/>
                  <a:pt x="580126" y="230000"/>
                </a:cubicBezTo>
                <a:lnTo>
                  <a:pt x="578707" y="232024"/>
                </a:lnTo>
                <a:cubicBezTo>
                  <a:pt x="578590" y="232839"/>
                  <a:pt x="578192" y="233485"/>
                  <a:pt x="577787" y="234126"/>
                </a:cubicBezTo>
                <a:lnTo>
                  <a:pt x="577385" y="233908"/>
                </a:lnTo>
                <a:cubicBezTo>
                  <a:pt x="572286" y="241165"/>
                  <a:pt x="563167" y="244302"/>
                  <a:pt x="554750" y="241632"/>
                </a:cubicBezTo>
                <a:lnTo>
                  <a:pt x="548315" y="238643"/>
                </a:lnTo>
                <a:cubicBezTo>
                  <a:pt x="539522" y="233101"/>
                  <a:pt x="536249" y="221620"/>
                  <a:pt x="540834" y="211750"/>
                </a:cubicBezTo>
                <a:lnTo>
                  <a:pt x="541088" y="211402"/>
                </a:lnTo>
                <a:lnTo>
                  <a:pt x="541243" y="211474"/>
                </a:lnTo>
                <a:cubicBezTo>
                  <a:pt x="549302" y="193084"/>
                  <a:pt x="546794" y="175359"/>
                  <a:pt x="541863" y="165391"/>
                </a:cubicBezTo>
                <a:cubicBezTo>
                  <a:pt x="534763" y="151042"/>
                  <a:pt x="514479" y="135118"/>
                  <a:pt x="480142" y="145181"/>
                </a:cubicBezTo>
                <a:lnTo>
                  <a:pt x="480025" y="144483"/>
                </a:lnTo>
                <a:cubicBezTo>
                  <a:pt x="471706" y="144624"/>
                  <a:pt x="464282" y="140887"/>
                  <a:pt x="461009" y="134412"/>
                </a:cubicBezTo>
                <a:lnTo>
                  <a:pt x="458966" y="128175"/>
                </a:lnTo>
                <a:cubicBezTo>
                  <a:pt x="457496" y="119354"/>
                  <a:pt x="463572" y="110158"/>
                  <a:pt x="473636" y="106144"/>
                </a:cubicBezTo>
                <a:lnTo>
                  <a:pt x="473571" y="105761"/>
                </a:lnTo>
                <a:cubicBezTo>
                  <a:pt x="485121" y="99922"/>
                  <a:pt x="497817" y="97438"/>
                  <a:pt x="509416" y="97868"/>
                </a:cubicBezTo>
                <a:close/>
                <a:moveTo>
                  <a:pt x="286518" y="82088"/>
                </a:moveTo>
                <a:cubicBezTo>
                  <a:pt x="376738" y="91976"/>
                  <a:pt x="317665" y="163994"/>
                  <a:pt x="337363" y="184000"/>
                </a:cubicBezTo>
                <a:cubicBezTo>
                  <a:pt x="387081" y="179119"/>
                  <a:pt x="437510" y="146098"/>
                  <a:pt x="486517" y="169358"/>
                </a:cubicBezTo>
                <a:cubicBezTo>
                  <a:pt x="533076" y="203014"/>
                  <a:pt x="494312" y="233925"/>
                  <a:pt x="501054" y="264835"/>
                </a:cubicBezTo>
                <a:cubicBezTo>
                  <a:pt x="649340" y="323962"/>
                  <a:pt x="585744" y="409170"/>
                  <a:pt x="562675" y="436725"/>
                </a:cubicBezTo>
                <a:cubicBezTo>
                  <a:pt x="354965" y="648778"/>
                  <a:pt x="45454" y="533772"/>
                  <a:pt x="10807" y="435328"/>
                </a:cubicBezTo>
                <a:cubicBezTo>
                  <a:pt x="-41075" y="330306"/>
                  <a:pt x="100878" y="89491"/>
                  <a:pt x="286518" y="82088"/>
                </a:cubicBezTo>
                <a:close/>
                <a:moveTo>
                  <a:pt x="489068" y="0"/>
                </a:moveTo>
                <a:cubicBezTo>
                  <a:pt x="596753" y="0"/>
                  <a:pt x="684048" y="87296"/>
                  <a:pt x="684048" y="194980"/>
                </a:cubicBezTo>
                <a:cubicBezTo>
                  <a:pt x="684048" y="216847"/>
                  <a:pt x="680448" y="237874"/>
                  <a:pt x="672966" y="257215"/>
                </a:cubicBezTo>
                <a:lnTo>
                  <a:pt x="672379" y="257003"/>
                </a:lnTo>
                <a:cubicBezTo>
                  <a:pt x="668967" y="265617"/>
                  <a:pt x="657523" y="269364"/>
                  <a:pt x="645725" y="265916"/>
                </a:cubicBezTo>
                <a:lnTo>
                  <a:pt x="637884" y="262819"/>
                </a:lnTo>
                <a:cubicBezTo>
                  <a:pt x="627530" y="257587"/>
                  <a:pt x="621785" y="247890"/>
                  <a:pt x="624308" y="239644"/>
                </a:cubicBezTo>
                <a:lnTo>
                  <a:pt x="623975" y="239524"/>
                </a:lnTo>
                <a:cubicBezTo>
                  <a:pt x="629260" y="225659"/>
                  <a:pt x="631774" y="210613"/>
                  <a:pt x="631774" y="194980"/>
                </a:cubicBezTo>
                <a:cubicBezTo>
                  <a:pt x="631774" y="116165"/>
                  <a:pt x="567883" y="52274"/>
                  <a:pt x="489068" y="52274"/>
                </a:cubicBezTo>
                <a:lnTo>
                  <a:pt x="469942" y="54202"/>
                </a:lnTo>
                <a:lnTo>
                  <a:pt x="469951" y="54239"/>
                </a:lnTo>
                <a:cubicBezTo>
                  <a:pt x="469861" y="54366"/>
                  <a:pt x="469744" y="54397"/>
                  <a:pt x="469627" y="54427"/>
                </a:cubicBezTo>
                <a:cubicBezTo>
                  <a:pt x="460634" y="56697"/>
                  <a:pt x="450861" y="49439"/>
                  <a:pt x="446718" y="37636"/>
                </a:cubicBezTo>
                <a:lnTo>
                  <a:pt x="444619" y="29323"/>
                </a:lnTo>
                <a:cubicBezTo>
                  <a:pt x="442667" y="16995"/>
                  <a:pt x="447797" y="5987"/>
                  <a:pt x="456757" y="3699"/>
                </a:cubicBezTo>
                <a:lnTo>
                  <a:pt x="456661" y="3267"/>
                </a:lnTo>
                <a:cubicBezTo>
                  <a:pt x="467135" y="923"/>
                  <a:pt x="477994" y="0"/>
                  <a:pt x="48906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0498" name="Freeform 16"/>
          <p:cNvSpPr>
            <a:spLocks noChangeAspect="1" noChangeArrowheads="1"/>
          </p:cNvSpPr>
          <p:nvPr/>
        </p:nvSpPr>
        <p:spPr bwMode="auto">
          <a:xfrm>
            <a:off x="6956425" y="2717800"/>
            <a:ext cx="539750" cy="441325"/>
          </a:xfrm>
          <a:custGeom>
            <a:avLst/>
            <a:gdLst>
              <a:gd name="T0" fmla="*/ 197 w 197"/>
              <a:gd name="T1" fmla="*/ 19 h 160"/>
              <a:gd name="T2" fmla="*/ 174 w 197"/>
              <a:gd name="T3" fmla="*/ 25 h 160"/>
              <a:gd name="T4" fmla="*/ 192 w 197"/>
              <a:gd name="T5" fmla="*/ 3 h 160"/>
              <a:gd name="T6" fmla="*/ 166 w 197"/>
              <a:gd name="T7" fmla="*/ 13 h 160"/>
              <a:gd name="T8" fmla="*/ 136 w 197"/>
              <a:gd name="T9" fmla="*/ 0 h 160"/>
              <a:gd name="T10" fmla="*/ 96 w 197"/>
              <a:gd name="T11" fmla="*/ 40 h 160"/>
              <a:gd name="T12" fmla="*/ 97 w 197"/>
              <a:gd name="T13" fmla="*/ 50 h 160"/>
              <a:gd name="T14" fmla="*/ 14 w 197"/>
              <a:gd name="T15" fmla="*/ 7 h 160"/>
              <a:gd name="T16" fmla="*/ 8 w 197"/>
              <a:gd name="T17" fmla="*/ 28 h 160"/>
              <a:gd name="T18" fmla="*/ 26 w 197"/>
              <a:gd name="T19" fmla="*/ 61 h 160"/>
              <a:gd name="T20" fmla="*/ 8 w 197"/>
              <a:gd name="T21" fmla="*/ 56 h 160"/>
              <a:gd name="T22" fmla="*/ 8 w 197"/>
              <a:gd name="T23" fmla="*/ 57 h 160"/>
              <a:gd name="T24" fmla="*/ 40 w 197"/>
              <a:gd name="T25" fmla="*/ 96 h 160"/>
              <a:gd name="T26" fmla="*/ 30 w 197"/>
              <a:gd name="T27" fmla="*/ 98 h 160"/>
              <a:gd name="T28" fmla="*/ 22 w 197"/>
              <a:gd name="T29" fmla="*/ 97 h 160"/>
              <a:gd name="T30" fmla="*/ 60 w 197"/>
              <a:gd name="T31" fmla="*/ 125 h 160"/>
              <a:gd name="T32" fmla="*/ 10 w 197"/>
              <a:gd name="T33" fmla="*/ 142 h 160"/>
              <a:gd name="T34" fmla="*/ 0 w 197"/>
              <a:gd name="T35" fmla="*/ 142 h 160"/>
              <a:gd name="T36" fmla="*/ 62 w 197"/>
              <a:gd name="T37" fmla="*/ 160 h 160"/>
              <a:gd name="T38" fmla="*/ 177 w 197"/>
              <a:gd name="T39" fmla="*/ 45 h 160"/>
              <a:gd name="T40" fmla="*/ 177 w 197"/>
              <a:gd name="T41" fmla="*/ 40 h 160"/>
              <a:gd name="T42" fmla="*/ 197 w 197"/>
              <a:gd name="T43" fmla="*/ 1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7" h="160">
                <a:moveTo>
                  <a:pt x="197" y="19"/>
                </a:moveTo>
                <a:cubicBezTo>
                  <a:pt x="190" y="22"/>
                  <a:pt x="182" y="24"/>
                  <a:pt x="174" y="25"/>
                </a:cubicBezTo>
                <a:cubicBezTo>
                  <a:pt x="182" y="20"/>
                  <a:pt x="189" y="12"/>
                  <a:pt x="192" y="3"/>
                </a:cubicBezTo>
                <a:cubicBezTo>
                  <a:pt x="184" y="8"/>
                  <a:pt x="175" y="11"/>
                  <a:pt x="166" y="13"/>
                </a:cubicBezTo>
                <a:cubicBezTo>
                  <a:pt x="158" y="5"/>
                  <a:pt x="148" y="0"/>
                  <a:pt x="136" y="0"/>
                </a:cubicBezTo>
                <a:cubicBezTo>
                  <a:pt x="114" y="0"/>
                  <a:pt x="96" y="18"/>
                  <a:pt x="96" y="40"/>
                </a:cubicBezTo>
                <a:cubicBezTo>
                  <a:pt x="96" y="44"/>
                  <a:pt x="96" y="47"/>
                  <a:pt x="97" y="50"/>
                </a:cubicBezTo>
                <a:cubicBezTo>
                  <a:pt x="63" y="48"/>
                  <a:pt x="34" y="32"/>
                  <a:pt x="14" y="7"/>
                </a:cubicBezTo>
                <a:cubicBezTo>
                  <a:pt x="10" y="13"/>
                  <a:pt x="8" y="20"/>
                  <a:pt x="8" y="28"/>
                </a:cubicBezTo>
                <a:cubicBezTo>
                  <a:pt x="8" y="42"/>
                  <a:pt x="15" y="54"/>
                  <a:pt x="26" y="61"/>
                </a:cubicBezTo>
                <a:cubicBezTo>
                  <a:pt x="20" y="61"/>
                  <a:pt x="13" y="59"/>
                  <a:pt x="8" y="56"/>
                </a:cubicBezTo>
                <a:cubicBezTo>
                  <a:pt x="8" y="56"/>
                  <a:pt x="8" y="57"/>
                  <a:pt x="8" y="57"/>
                </a:cubicBezTo>
                <a:cubicBezTo>
                  <a:pt x="8" y="76"/>
                  <a:pt x="22" y="93"/>
                  <a:pt x="40" y="96"/>
                </a:cubicBezTo>
                <a:cubicBezTo>
                  <a:pt x="37" y="97"/>
                  <a:pt x="33" y="98"/>
                  <a:pt x="30" y="98"/>
                </a:cubicBezTo>
                <a:cubicBezTo>
                  <a:pt x="27" y="98"/>
                  <a:pt x="24" y="98"/>
                  <a:pt x="22" y="97"/>
                </a:cubicBezTo>
                <a:cubicBezTo>
                  <a:pt x="27" y="113"/>
                  <a:pt x="42" y="125"/>
                  <a:pt x="60" y="125"/>
                </a:cubicBezTo>
                <a:cubicBezTo>
                  <a:pt x="46" y="136"/>
                  <a:pt x="29" y="142"/>
                  <a:pt x="10" y="142"/>
                </a:cubicBezTo>
                <a:cubicBezTo>
                  <a:pt x="6" y="142"/>
                  <a:pt x="3" y="142"/>
                  <a:pt x="0" y="142"/>
                </a:cubicBezTo>
                <a:cubicBezTo>
                  <a:pt x="18" y="153"/>
                  <a:pt x="39" y="160"/>
                  <a:pt x="62" y="160"/>
                </a:cubicBezTo>
                <a:cubicBezTo>
                  <a:pt x="136" y="160"/>
                  <a:pt x="177" y="98"/>
                  <a:pt x="177" y="45"/>
                </a:cubicBezTo>
                <a:cubicBezTo>
                  <a:pt x="177" y="43"/>
                  <a:pt x="177" y="42"/>
                  <a:pt x="177" y="40"/>
                </a:cubicBezTo>
                <a:cubicBezTo>
                  <a:pt x="185" y="34"/>
                  <a:pt x="192" y="27"/>
                  <a:pt x="197" y="19"/>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0499" name="Freeform 24"/>
          <p:cNvSpPr>
            <a:spLocks noChangeAspect="1" noChangeArrowheads="1"/>
          </p:cNvSpPr>
          <p:nvPr/>
        </p:nvSpPr>
        <p:spPr bwMode="auto">
          <a:xfrm>
            <a:off x="9361488" y="2651125"/>
            <a:ext cx="254000" cy="539750"/>
          </a:xfrm>
          <a:custGeom>
            <a:avLst/>
            <a:gdLst>
              <a:gd name="T0" fmla="*/ 89 w 89"/>
              <a:gd name="T1" fmla="*/ 63 h 193"/>
              <a:gd name="T2" fmla="*/ 59 w 89"/>
              <a:gd name="T3" fmla="*/ 63 h 193"/>
              <a:gd name="T4" fmla="*/ 59 w 89"/>
              <a:gd name="T5" fmla="*/ 43 h 193"/>
              <a:gd name="T6" fmla="*/ 67 w 89"/>
              <a:gd name="T7" fmla="*/ 33 h 193"/>
              <a:gd name="T8" fmla="*/ 89 w 89"/>
              <a:gd name="T9" fmla="*/ 33 h 193"/>
              <a:gd name="T10" fmla="*/ 89 w 89"/>
              <a:gd name="T11" fmla="*/ 0 h 193"/>
              <a:gd name="T12" fmla="*/ 59 w 89"/>
              <a:gd name="T13" fmla="*/ 0 h 193"/>
              <a:gd name="T14" fmla="*/ 19 w 89"/>
              <a:gd name="T15" fmla="*/ 40 h 193"/>
              <a:gd name="T16" fmla="*/ 19 w 89"/>
              <a:gd name="T17" fmla="*/ 63 h 193"/>
              <a:gd name="T18" fmla="*/ 0 w 89"/>
              <a:gd name="T19" fmla="*/ 63 h 193"/>
              <a:gd name="T20" fmla="*/ 0 w 89"/>
              <a:gd name="T21" fmla="*/ 97 h 193"/>
              <a:gd name="T22" fmla="*/ 19 w 89"/>
              <a:gd name="T23" fmla="*/ 97 h 193"/>
              <a:gd name="T24" fmla="*/ 19 w 89"/>
              <a:gd name="T25" fmla="*/ 193 h 193"/>
              <a:gd name="T26" fmla="*/ 59 w 89"/>
              <a:gd name="T27" fmla="*/ 193 h 193"/>
              <a:gd name="T28" fmla="*/ 59 w 89"/>
              <a:gd name="T29" fmla="*/ 97 h 193"/>
              <a:gd name="T30" fmla="*/ 86 w 89"/>
              <a:gd name="T31" fmla="*/ 97 h 193"/>
              <a:gd name="T32" fmla="*/ 89 w 89"/>
              <a:gd name="T33" fmla="*/ 63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9" h="193">
                <a:moveTo>
                  <a:pt x="89" y="63"/>
                </a:moveTo>
                <a:cubicBezTo>
                  <a:pt x="59" y="63"/>
                  <a:pt x="59" y="63"/>
                  <a:pt x="59" y="63"/>
                </a:cubicBezTo>
                <a:cubicBezTo>
                  <a:pt x="59" y="43"/>
                  <a:pt x="59" y="43"/>
                  <a:pt x="59" y="43"/>
                </a:cubicBezTo>
                <a:cubicBezTo>
                  <a:pt x="59" y="35"/>
                  <a:pt x="64" y="33"/>
                  <a:pt x="67" y="33"/>
                </a:cubicBezTo>
                <a:cubicBezTo>
                  <a:pt x="71" y="33"/>
                  <a:pt x="89" y="33"/>
                  <a:pt x="89" y="33"/>
                </a:cubicBezTo>
                <a:cubicBezTo>
                  <a:pt x="89" y="0"/>
                  <a:pt x="89" y="0"/>
                  <a:pt x="89" y="0"/>
                </a:cubicBezTo>
                <a:cubicBezTo>
                  <a:pt x="59" y="0"/>
                  <a:pt x="59" y="0"/>
                  <a:pt x="59" y="0"/>
                </a:cubicBezTo>
                <a:cubicBezTo>
                  <a:pt x="26" y="0"/>
                  <a:pt x="19" y="25"/>
                  <a:pt x="19" y="40"/>
                </a:cubicBezTo>
                <a:cubicBezTo>
                  <a:pt x="19" y="63"/>
                  <a:pt x="19" y="63"/>
                  <a:pt x="19" y="63"/>
                </a:cubicBezTo>
                <a:cubicBezTo>
                  <a:pt x="0" y="63"/>
                  <a:pt x="0" y="63"/>
                  <a:pt x="0" y="63"/>
                </a:cubicBezTo>
                <a:cubicBezTo>
                  <a:pt x="0" y="97"/>
                  <a:pt x="0" y="97"/>
                  <a:pt x="0" y="97"/>
                </a:cubicBezTo>
                <a:cubicBezTo>
                  <a:pt x="19" y="97"/>
                  <a:pt x="19" y="97"/>
                  <a:pt x="19" y="97"/>
                </a:cubicBezTo>
                <a:cubicBezTo>
                  <a:pt x="19" y="140"/>
                  <a:pt x="19" y="193"/>
                  <a:pt x="19" y="193"/>
                </a:cubicBezTo>
                <a:cubicBezTo>
                  <a:pt x="59" y="193"/>
                  <a:pt x="59" y="193"/>
                  <a:pt x="59" y="193"/>
                </a:cubicBezTo>
                <a:cubicBezTo>
                  <a:pt x="59" y="193"/>
                  <a:pt x="59" y="140"/>
                  <a:pt x="59" y="97"/>
                </a:cubicBezTo>
                <a:cubicBezTo>
                  <a:pt x="86" y="97"/>
                  <a:pt x="86" y="97"/>
                  <a:pt x="86" y="97"/>
                </a:cubicBezTo>
                <a:lnTo>
                  <a:pt x="89" y="63"/>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22530"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矩形 4"/>
          <p:cNvSpPr>
            <a:spLocks noChangeAspect="1"/>
          </p:cNvSpPr>
          <p:nvPr/>
        </p:nvSpPr>
        <p:spPr>
          <a:xfrm rot="2700000">
            <a:off x="1778000" y="2408238"/>
            <a:ext cx="1081087" cy="1081088"/>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9" name="矩形 8"/>
          <p:cNvSpPr>
            <a:spLocks noChangeAspect="1"/>
          </p:cNvSpPr>
          <p:nvPr/>
        </p:nvSpPr>
        <p:spPr>
          <a:xfrm rot="2700000">
            <a:off x="1778000" y="2246313"/>
            <a:ext cx="1081087" cy="1081088"/>
          </a:xfrm>
          <a:prstGeom prst="rect">
            <a:avLst/>
          </a:prstGeom>
          <a:solidFill>
            <a:srgbClr val="F8F8F8"/>
          </a:solid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矩形 9"/>
          <p:cNvSpPr>
            <a:spLocks noChangeAspect="1"/>
          </p:cNvSpPr>
          <p:nvPr/>
        </p:nvSpPr>
        <p:spPr>
          <a:xfrm rot="2700000">
            <a:off x="6814344" y="2409032"/>
            <a:ext cx="1081087" cy="1079500"/>
          </a:xfrm>
          <a:prstGeom prst="rect">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矩形 10"/>
          <p:cNvSpPr>
            <a:spLocks noChangeAspect="1"/>
          </p:cNvSpPr>
          <p:nvPr/>
        </p:nvSpPr>
        <p:spPr>
          <a:xfrm rot="2700000">
            <a:off x="6814344" y="2247107"/>
            <a:ext cx="1081087" cy="1079500"/>
          </a:xfrm>
          <a:prstGeom prst="rect">
            <a:avLst/>
          </a:prstGeom>
          <a:solidFill>
            <a:srgbClr val="F8F8F8"/>
          </a:solidFill>
          <a:ln>
            <a:solidFill>
              <a:srgbClr val="4AD1E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2" name="矩形 11"/>
          <p:cNvSpPr>
            <a:spLocks noChangeAspect="1"/>
          </p:cNvSpPr>
          <p:nvPr/>
        </p:nvSpPr>
        <p:spPr>
          <a:xfrm rot="18900000" flipV="1">
            <a:off x="4296569" y="2247107"/>
            <a:ext cx="1081087" cy="1079500"/>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3" name="矩形 12"/>
          <p:cNvSpPr>
            <a:spLocks noChangeAspect="1"/>
          </p:cNvSpPr>
          <p:nvPr/>
        </p:nvSpPr>
        <p:spPr>
          <a:xfrm rot="18900000" flipV="1">
            <a:off x="4296569" y="2409032"/>
            <a:ext cx="1081087" cy="1079500"/>
          </a:xfrm>
          <a:prstGeom prst="rect">
            <a:avLst/>
          </a:prstGeom>
          <a:solidFill>
            <a:srgbClr val="F8F8F8"/>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4" name="矩形 13"/>
          <p:cNvSpPr>
            <a:spLocks noChangeAspect="1"/>
          </p:cNvSpPr>
          <p:nvPr/>
        </p:nvSpPr>
        <p:spPr>
          <a:xfrm rot="18900000" flipV="1">
            <a:off x="9332913" y="2246313"/>
            <a:ext cx="1081087" cy="1081087"/>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5" name="矩形 14"/>
          <p:cNvSpPr>
            <a:spLocks noChangeAspect="1"/>
          </p:cNvSpPr>
          <p:nvPr/>
        </p:nvSpPr>
        <p:spPr>
          <a:xfrm rot="18900000" flipV="1">
            <a:off x="9332913" y="2408238"/>
            <a:ext cx="1081087" cy="1081087"/>
          </a:xfrm>
          <a:prstGeom prst="rect">
            <a:avLst/>
          </a:prstGeom>
          <a:solidFill>
            <a:srgbClr val="F8F8F8"/>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22539" name="文本框 15"/>
          <p:cNvSpPr txBox="1">
            <a:spLocks noChangeArrowheads="1"/>
          </p:cNvSpPr>
          <p:nvPr/>
        </p:nvSpPr>
        <p:spPr bwMode="auto">
          <a:xfrm>
            <a:off x="1736725" y="4037013"/>
            <a:ext cx="11636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en-US" altLang="zh-CN" sz="1600">
                <a:solidFill>
                  <a:srgbClr val="4AD1EA"/>
                </a:solidFill>
              </a:rPr>
              <a:t>TEXT HERE</a:t>
            </a:r>
            <a:endParaRPr lang="zh-CN" altLang="en-US" sz="1600">
              <a:solidFill>
                <a:srgbClr val="4AD1EA"/>
              </a:solidFill>
            </a:endParaRPr>
          </a:p>
        </p:txBody>
      </p:sp>
      <p:sp>
        <p:nvSpPr>
          <p:cNvPr id="17" name="文本框 16"/>
          <p:cNvSpPr txBox="1"/>
          <p:nvPr/>
        </p:nvSpPr>
        <p:spPr>
          <a:xfrm>
            <a:off x="1419225" y="4397375"/>
            <a:ext cx="1800225" cy="1074738"/>
          </a:xfrm>
          <a:prstGeom prst="rect">
            <a:avLst/>
          </a:prstGeom>
          <a:noFill/>
        </p:spPr>
        <p:txBody>
          <a:bodyPr>
            <a:spAutoFit/>
          </a:bodyPr>
          <a:lstStyle/>
          <a:p>
            <a:pPr algn="ctr" fontAlgn="auto">
              <a:lnSpc>
                <a:spcPct val="114000"/>
              </a:lnSpc>
              <a:spcBef>
                <a:spcPts val="0"/>
              </a:spcBef>
              <a:spcAft>
                <a:spcPts val="0"/>
              </a:spcAft>
              <a:buFontTx/>
              <a:buNone/>
              <a:defRPr/>
            </a:pPr>
            <a:r>
              <a:rPr lang="en-US" altLang="zh-CN" sz="1400" dirty="0">
                <a:solidFill>
                  <a:schemeClr val="tx1">
                    <a:lumMod val="65000"/>
                    <a:lumOff val="35000"/>
                  </a:schemeClr>
                </a:solidFill>
                <a:latin typeface="+mn-lt"/>
                <a:ea typeface="+mn-ea"/>
              </a:rPr>
              <a:t>People tend to read writing. This text will not appear in A consistent order.</a:t>
            </a:r>
            <a:endParaRPr lang="zh-CN" altLang="en-US" sz="1400" dirty="0">
              <a:solidFill>
                <a:schemeClr val="tx1">
                  <a:lumMod val="65000"/>
                  <a:lumOff val="35000"/>
                </a:schemeClr>
              </a:solidFill>
              <a:latin typeface="+mn-lt"/>
              <a:ea typeface="+mn-ea"/>
            </a:endParaRPr>
          </a:p>
        </p:txBody>
      </p:sp>
      <p:sp>
        <p:nvSpPr>
          <p:cNvPr id="18" name="文本框 17"/>
          <p:cNvSpPr txBox="1"/>
          <p:nvPr/>
        </p:nvSpPr>
        <p:spPr>
          <a:xfrm>
            <a:off x="4254500" y="4037013"/>
            <a:ext cx="1163638" cy="338137"/>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accent6"/>
                </a:solidFill>
                <a:latin typeface="+mn-lt"/>
                <a:ea typeface="+mn-ea"/>
              </a:rPr>
              <a:t>TEXT HERE</a:t>
            </a:r>
            <a:endParaRPr lang="zh-CN" altLang="en-US" sz="1600" dirty="0">
              <a:solidFill>
                <a:schemeClr val="accent6"/>
              </a:solidFill>
              <a:latin typeface="+mn-lt"/>
              <a:ea typeface="+mn-ea"/>
            </a:endParaRPr>
          </a:p>
        </p:txBody>
      </p:sp>
      <p:sp>
        <p:nvSpPr>
          <p:cNvPr id="19" name="文本框 18"/>
          <p:cNvSpPr txBox="1"/>
          <p:nvPr/>
        </p:nvSpPr>
        <p:spPr>
          <a:xfrm>
            <a:off x="3937000" y="4397375"/>
            <a:ext cx="1800225" cy="1074738"/>
          </a:xfrm>
          <a:prstGeom prst="rect">
            <a:avLst/>
          </a:prstGeom>
          <a:noFill/>
        </p:spPr>
        <p:txBody>
          <a:bodyPr>
            <a:spAutoFit/>
          </a:bodyPr>
          <a:lstStyle/>
          <a:p>
            <a:pPr algn="ctr" fontAlgn="auto">
              <a:lnSpc>
                <a:spcPct val="114000"/>
              </a:lnSpc>
              <a:spcBef>
                <a:spcPts val="0"/>
              </a:spcBef>
              <a:spcAft>
                <a:spcPts val="0"/>
              </a:spcAft>
              <a:buFontTx/>
              <a:buNone/>
              <a:defRPr/>
            </a:pPr>
            <a:r>
              <a:rPr lang="en-US" altLang="zh-CN" sz="1400" dirty="0">
                <a:solidFill>
                  <a:schemeClr val="tx1">
                    <a:lumMod val="65000"/>
                    <a:lumOff val="35000"/>
                  </a:schemeClr>
                </a:solidFill>
                <a:latin typeface="+mn-lt"/>
                <a:ea typeface="+mn-ea"/>
              </a:rPr>
              <a:t>People tend to read writing. This text will not appear in A consistent order.</a:t>
            </a:r>
            <a:endParaRPr lang="zh-CN" altLang="en-US" sz="1400" dirty="0">
              <a:solidFill>
                <a:schemeClr val="tx1">
                  <a:lumMod val="65000"/>
                  <a:lumOff val="35000"/>
                </a:schemeClr>
              </a:solidFill>
              <a:latin typeface="+mn-lt"/>
              <a:ea typeface="+mn-ea"/>
            </a:endParaRPr>
          </a:p>
        </p:txBody>
      </p:sp>
      <p:sp>
        <p:nvSpPr>
          <p:cNvPr id="22543" name="文本框 19"/>
          <p:cNvSpPr txBox="1">
            <a:spLocks noChangeArrowheads="1"/>
          </p:cNvSpPr>
          <p:nvPr/>
        </p:nvSpPr>
        <p:spPr bwMode="auto">
          <a:xfrm>
            <a:off x="6773863" y="4037013"/>
            <a:ext cx="11636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algn="ctr"/>
            <a:r>
              <a:rPr lang="en-US" altLang="zh-CN" sz="1600">
                <a:solidFill>
                  <a:srgbClr val="4AD1EA"/>
                </a:solidFill>
              </a:rPr>
              <a:t>TEXT HERE</a:t>
            </a:r>
            <a:endParaRPr lang="zh-CN" altLang="en-US" sz="1600">
              <a:solidFill>
                <a:srgbClr val="4AD1EA"/>
              </a:solidFill>
            </a:endParaRPr>
          </a:p>
        </p:txBody>
      </p:sp>
      <p:sp>
        <p:nvSpPr>
          <p:cNvPr id="21" name="文本框 20"/>
          <p:cNvSpPr txBox="1"/>
          <p:nvPr/>
        </p:nvSpPr>
        <p:spPr>
          <a:xfrm>
            <a:off x="6454775" y="4397375"/>
            <a:ext cx="1800225" cy="1074738"/>
          </a:xfrm>
          <a:prstGeom prst="rect">
            <a:avLst/>
          </a:prstGeom>
          <a:noFill/>
        </p:spPr>
        <p:txBody>
          <a:bodyPr>
            <a:spAutoFit/>
          </a:bodyPr>
          <a:lstStyle/>
          <a:p>
            <a:pPr algn="ctr" fontAlgn="auto">
              <a:lnSpc>
                <a:spcPct val="114000"/>
              </a:lnSpc>
              <a:spcBef>
                <a:spcPts val="0"/>
              </a:spcBef>
              <a:spcAft>
                <a:spcPts val="0"/>
              </a:spcAft>
              <a:buFontTx/>
              <a:buNone/>
              <a:defRPr/>
            </a:pPr>
            <a:r>
              <a:rPr lang="en-US" altLang="zh-CN" sz="1400" dirty="0">
                <a:solidFill>
                  <a:schemeClr val="tx1">
                    <a:lumMod val="65000"/>
                    <a:lumOff val="35000"/>
                  </a:schemeClr>
                </a:solidFill>
                <a:latin typeface="+mn-lt"/>
                <a:ea typeface="+mn-ea"/>
              </a:rPr>
              <a:t>People tend to read writing. This text will not appear in A consistent order.</a:t>
            </a:r>
            <a:endParaRPr lang="zh-CN" altLang="en-US" sz="1400" dirty="0">
              <a:solidFill>
                <a:schemeClr val="tx1">
                  <a:lumMod val="65000"/>
                  <a:lumOff val="35000"/>
                </a:schemeClr>
              </a:solidFill>
              <a:latin typeface="+mn-lt"/>
              <a:ea typeface="+mn-ea"/>
            </a:endParaRPr>
          </a:p>
        </p:txBody>
      </p:sp>
      <p:sp>
        <p:nvSpPr>
          <p:cNvPr id="22" name="文本框 21"/>
          <p:cNvSpPr txBox="1"/>
          <p:nvPr/>
        </p:nvSpPr>
        <p:spPr>
          <a:xfrm>
            <a:off x="9291638" y="4037013"/>
            <a:ext cx="1163637" cy="338137"/>
          </a:xfrm>
          <a:prstGeom prst="rect">
            <a:avLst/>
          </a:prstGeom>
          <a:noFill/>
        </p:spPr>
        <p:txBody>
          <a:bodyPr wrap="none">
            <a:spAutoFit/>
          </a:bodyPr>
          <a:lstStyle/>
          <a:p>
            <a:pPr algn="ctr" fontAlgn="auto">
              <a:spcBef>
                <a:spcPts val="0"/>
              </a:spcBef>
              <a:spcAft>
                <a:spcPts val="0"/>
              </a:spcAft>
              <a:buFontTx/>
              <a:buNone/>
              <a:defRPr/>
            </a:pPr>
            <a:r>
              <a:rPr lang="en-US" altLang="zh-CN" sz="1600" dirty="0">
                <a:solidFill>
                  <a:schemeClr val="accent6"/>
                </a:solidFill>
                <a:latin typeface="+mn-lt"/>
                <a:ea typeface="+mn-ea"/>
              </a:rPr>
              <a:t>TEXT HERE</a:t>
            </a:r>
            <a:endParaRPr lang="zh-CN" altLang="en-US" sz="1600" dirty="0">
              <a:solidFill>
                <a:schemeClr val="accent6"/>
              </a:solidFill>
              <a:latin typeface="+mn-lt"/>
              <a:ea typeface="+mn-ea"/>
            </a:endParaRPr>
          </a:p>
        </p:txBody>
      </p:sp>
      <p:sp>
        <p:nvSpPr>
          <p:cNvPr id="23" name="文本框 22"/>
          <p:cNvSpPr txBox="1"/>
          <p:nvPr/>
        </p:nvSpPr>
        <p:spPr>
          <a:xfrm>
            <a:off x="8972550" y="4397375"/>
            <a:ext cx="1800225" cy="1074738"/>
          </a:xfrm>
          <a:prstGeom prst="rect">
            <a:avLst/>
          </a:prstGeom>
          <a:noFill/>
        </p:spPr>
        <p:txBody>
          <a:bodyPr>
            <a:spAutoFit/>
          </a:bodyPr>
          <a:lstStyle/>
          <a:p>
            <a:pPr algn="ctr" fontAlgn="auto">
              <a:lnSpc>
                <a:spcPct val="114000"/>
              </a:lnSpc>
              <a:spcBef>
                <a:spcPts val="0"/>
              </a:spcBef>
              <a:spcAft>
                <a:spcPts val="0"/>
              </a:spcAft>
              <a:buFontTx/>
              <a:buNone/>
              <a:defRPr/>
            </a:pPr>
            <a:r>
              <a:rPr lang="en-US" altLang="zh-CN" sz="1400" dirty="0">
                <a:solidFill>
                  <a:schemeClr val="tx1">
                    <a:lumMod val="65000"/>
                    <a:lumOff val="35000"/>
                  </a:schemeClr>
                </a:solidFill>
                <a:latin typeface="+mn-lt"/>
                <a:ea typeface="+mn-ea"/>
              </a:rPr>
              <a:t>People tend to read writing. This text will not appear in A consistent order.</a:t>
            </a:r>
            <a:endParaRPr lang="zh-CN" altLang="en-US" sz="1400" dirty="0">
              <a:solidFill>
                <a:schemeClr val="tx1">
                  <a:lumMod val="65000"/>
                  <a:lumOff val="35000"/>
                </a:schemeClr>
              </a:solidFill>
              <a:latin typeface="+mn-lt"/>
              <a:ea typeface="+mn-ea"/>
            </a:endParaRPr>
          </a:p>
        </p:txBody>
      </p:sp>
      <p:sp>
        <p:nvSpPr>
          <p:cNvPr id="22547" name="KSO_Shape"/>
          <p:cNvSpPr>
            <a:spLocks noChangeAspect="1" noChangeArrowheads="1"/>
          </p:cNvSpPr>
          <p:nvPr/>
        </p:nvSpPr>
        <p:spPr bwMode="auto">
          <a:xfrm>
            <a:off x="7134225" y="2424113"/>
            <a:ext cx="441325" cy="719137"/>
          </a:xfrm>
          <a:custGeom>
            <a:avLst/>
            <a:gdLst>
              <a:gd name="T0" fmla="*/ 1201 w 3085"/>
              <a:gd name="T1" fmla="*/ 1782 h 5033"/>
              <a:gd name="T2" fmla="*/ 947 w 3085"/>
              <a:gd name="T3" fmla="*/ 1423 h 5033"/>
              <a:gd name="T4" fmla="*/ 603 w 3085"/>
              <a:gd name="T5" fmla="*/ 1711 h 5033"/>
              <a:gd name="T6" fmla="*/ 367 w 3085"/>
              <a:gd name="T7" fmla="*/ 2197 h 5033"/>
              <a:gd name="T8" fmla="*/ 273 w 3085"/>
              <a:gd name="T9" fmla="*/ 2868 h 5033"/>
              <a:gd name="T10" fmla="*/ 347 w 3085"/>
              <a:gd name="T11" fmla="*/ 3375 h 5033"/>
              <a:gd name="T12" fmla="*/ 586 w 3085"/>
              <a:gd name="T13" fmla="*/ 3438 h 5033"/>
              <a:gd name="T14" fmla="*/ 1236 w 3085"/>
              <a:gd name="T15" fmla="*/ 2849 h 5033"/>
              <a:gd name="T16" fmla="*/ 1076 w 3085"/>
              <a:gd name="T17" fmla="*/ 2395 h 5033"/>
              <a:gd name="T18" fmla="*/ 1412 w 3085"/>
              <a:gd name="T19" fmla="*/ 2795 h 5033"/>
              <a:gd name="T20" fmla="*/ 1695 w 3085"/>
              <a:gd name="T21" fmla="*/ 3310 h 5033"/>
              <a:gd name="T22" fmla="*/ 2186 w 3085"/>
              <a:gd name="T23" fmla="*/ 3436 h 5033"/>
              <a:gd name="T24" fmla="*/ 2317 w 3085"/>
              <a:gd name="T25" fmla="*/ 3111 h 5033"/>
              <a:gd name="T26" fmla="*/ 2282 w 3085"/>
              <a:gd name="T27" fmla="*/ 2414 h 5033"/>
              <a:gd name="T28" fmla="*/ 2091 w 3085"/>
              <a:gd name="T29" fmla="*/ 1861 h 5033"/>
              <a:gd name="T30" fmla="*/ 1782 w 3085"/>
              <a:gd name="T31" fmla="*/ 1501 h 5033"/>
              <a:gd name="T32" fmla="*/ 1387 w 3085"/>
              <a:gd name="T33" fmla="*/ 1348 h 5033"/>
              <a:gd name="T34" fmla="*/ 1513 w 3085"/>
              <a:gd name="T35" fmla="*/ 2113 h 5033"/>
              <a:gd name="T36" fmla="*/ 1207 w 3085"/>
              <a:gd name="T37" fmla="*/ 2621 h 5033"/>
              <a:gd name="T38" fmla="*/ 1420 w 3085"/>
              <a:gd name="T39" fmla="*/ 2589 h 5033"/>
              <a:gd name="T40" fmla="*/ 1389 w 3085"/>
              <a:gd name="T41" fmla="*/ 1966 h 5033"/>
              <a:gd name="T42" fmla="*/ 1178 w 3085"/>
              <a:gd name="T43" fmla="*/ 1998 h 5033"/>
              <a:gd name="T44" fmla="*/ 2109 w 3085"/>
              <a:gd name="T45" fmla="*/ 856 h 5033"/>
              <a:gd name="T46" fmla="*/ 2788 w 3085"/>
              <a:gd name="T47" fmla="*/ 824 h 5033"/>
              <a:gd name="T48" fmla="*/ 3078 w 3085"/>
              <a:gd name="T49" fmla="*/ 332 h 5033"/>
              <a:gd name="T50" fmla="*/ 2978 w 3085"/>
              <a:gd name="T51" fmla="*/ 9 h 5033"/>
              <a:gd name="T52" fmla="*/ 2791 w 3085"/>
              <a:gd name="T53" fmla="*/ 94 h 5033"/>
              <a:gd name="T54" fmla="*/ 2732 w 3085"/>
              <a:gd name="T55" fmla="*/ 484 h 5033"/>
              <a:gd name="T56" fmla="*/ 2465 w 3085"/>
              <a:gd name="T57" fmla="*/ 619 h 5033"/>
              <a:gd name="T58" fmla="*/ 1843 w 3085"/>
              <a:gd name="T59" fmla="*/ 530 h 5033"/>
              <a:gd name="T60" fmla="*/ 1363 w 3085"/>
              <a:gd name="T61" fmla="*/ 757 h 5033"/>
              <a:gd name="T62" fmla="*/ 1038 w 3085"/>
              <a:gd name="T63" fmla="*/ 1151 h 5033"/>
              <a:gd name="T64" fmla="*/ 569 w 3085"/>
              <a:gd name="T65" fmla="*/ 1415 h 5033"/>
              <a:gd name="T66" fmla="*/ 218 w 3085"/>
              <a:gd name="T67" fmla="*/ 1928 h 5033"/>
              <a:gd name="T68" fmla="*/ 24 w 3085"/>
              <a:gd name="T69" fmla="*/ 2675 h 5033"/>
              <a:gd name="T70" fmla="*/ 34 w 3085"/>
              <a:gd name="T71" fmla="*/ 3602 h 5033"/>
              <a:gd name="T72" fmla="*/ 258 w 3085"/>
              <a:gd name="T73" fmla="*/ 4344 h 5033"/>
              <a:gd name="T74" fmla="*/ 652 w 3085"/>
              <a:gd name="T75" fmla="*/ 4821 h 5033"/>
              <a:gd name="T76" fmla="*/ 1165 w 3085"/>
              <a:gd name="T77" fmla="*/ 5025 h 5033"/>
              <a:gd name="T78" fmla="*/ 1715 w 3085"/>
              <a:gd name="T79" fmla="*/ 4951 h 5033"/>
              <a:gd name="T80" fmla="*/ 2172 w 3085"/>
              <a:gd name="T81" fmla="*/ 4602 h 5033"/>
              <a:gd name="T82" fmla="*/ 2483 w 3085"/>
              <a:gd name="T83" fmla="*/ 3984 h 5033"/>
              <a:gd name="T84" fmla="*/ 2597 w 3085"/>
              <a:gd name="T85" fmla="*/ 3103 h 5033"/>
              <a:gd name="T86" fmla="*/ 2502 w 3085"/>
              <a:gd name="T87" fmla="*/ 2284 h 5033"/>
              <a:gd name="T88" fmla="*/ 2240 w 3085"/>
              <a:gd name="T89" fmla="*/ 1671 h 5033"/>
              <a:gd name="T90" fmla="*/ 1851 w 3085"/>
              <a:gd name="T91" fmla="*/ 1277 h 5033"/>
              <a:gd name="T92" fmla="*/ 1530 w 3085"/>
              <a:gd name="T93" fmla="*/ 1026 h 5033"/>
              <a:gd name="T94" fmla="*/ 1756 w 3085"/>
              <a:gd name="T95" fmla="*/ 832 h 5033"/>
              <a:gd name="T96" fmla="*/ 2383 w 3085"/>
              <a:gd name="T97" fmla="*/ 3456 h 5033"/>
              <a:gd name="T98" fmla="*/ 2145 w 3085"/>
              <a:gd name="T99" fmla="*/ 3584 h 5033"/>
              <a:gd name="T100" fmla="*/ 1473 w 3085"/>
              <a:gd name="T101" fmla="*/ 3346 h 5033"/>
              <a:gd name="T102" fmla="*/ 959 w 3085"/>
              <a:gd name="T103" fmla="*/ 3392 h 5033"/>
              <a:gd name="T104" fmla="*/ 366 w 3085"/>
              <a:gd name="T105" fmla="*/ 3589 h 5033"/>
              <a:gd name="T106" fmla="*/ 178 w 3085"/>
              <a:gd name="T107" fmla="*/ 3323 h 5033"/>
              <a:gd name="T108" fmla="*/ 184 w 3085"/>
              <a:gd name="T109" fmla="*/ 2546 h 5033"/>
              <a:gd name="T110" fmla="*/ 382 w 3085"/>
              <a:gd name="T111" fmla="*/ 1876 h 5033"/>
              <a:gd name="T112" fmla="*/ 729 w 3085"/>
              <a:gd name="T113" fmla="*/ 1437 h 5033"/>
              <a:gd name="T114" fmla="*/ 1182 w 3085"/>
              <a:gd name="T115" fmla="*/ 1246 h 5033"/>
              <a:gd name="T116" fmla="*/ 1666 w 3085"/>
              <a:gd name="T117" fmla="*/ 1315 h 5033"/>
              <a:gd name="T118" fmla="*/ 2068 w 3085"/>
              <a:gd name="T119" fmla="*/ 1640 h 5033"/>
              <a:gd name="T120" fmla="*/ 2341 w 3085"/>
              <a:gd name="T121" fmla="*/ 2203 h 5033"/>
              <a:gd name="T122" fmla="*/ 2443 w 3085"/>
              <a:gd name="T123" fmla="*/ 2988 h 5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85" h="5033">
                <a:moveTo>
                  <a:pt x="1073" y="2299"/>
                </a:moveTo>
                <a:lnTo>
                  <a:pt x="1073" y="2299"/>
                </a:lnTo>
                <a:lnTo>
                  <a:pt x="1073" y="2250"/>
                </a:lnTo>
                <a:lnTo>
                  <a:pt x="1076" y="2203"/>
                </a:lnTo>
                <a:lnTo>
                  <a:pt x="1079" y="2156"/>
                </a:lnTo>
                <a:lnTo>
                  <a:pt x="1085" y="2113"/>
                </a:lnTo>
                <a:lnTo>
                  <a:pt x="1091" y="2069"/>
                </a:lnTo>
                <a:lnTo>
                  <a:pt x="1099" y="2028"/>
                </a:lnTo>
                <a:lnTo>
                  <a:pt x="1108" y="1988"/>
                </a:lnTo>
                <a:lnTo>
                  <a:pt x="1118" y="1952"/>
                </a:lnTo>
                <a:lnTo>
                  <a:pt x="1130" y="1917"/>
                </a:lnTo>
                <a:lnTo>
                  <a:pt x="1142" y="1884"/>
                </a:lnTo>
                <a:lnTo>
                  <a:pt x="1156" y="1854"/>
                </a:lnTo>
                <a:lnTo>
                  <a:pt x="1170" y="1826"/>
                </a:lnTo>
                <a:lnTo>
                  <a:pt x="1186" y="1802"/>
                </a:lnTo>
                <a:lnTo>
                  <a:pt x="1193" y="1792"/>
                </a:lnTo>
                <a:lnTo>
                  <a:pt x="1201" y="1782"/>
                </a:lnTo>
                <a:lnTo>
                  <a:pt x="1209" y="1771"/>
                </a:lnTo>
                <a:lnTo>
                  <a:pt x="1218" y="1763"/>
                </a:lnTo>
                <a:lnTo>
                  <a:pt x="1226" y="1755"/>
                </a:lnTo>
                <a:lnTo>
                  <a:pt x="1236" y="1748"/>
                </a:lnTo>
                <a:lnTo>
                  <a:pt x="1236" y="1346"/>
                </a:lnTo>
                <a:lnTo>
                  <a:pt x="1210" y="1348"/>
                </a:lnTo>
                <a:lnTo>
                  <a:pt x="1186" y="1351"/>
                </a:lnTo>
                <a:lnTo>
                  <a:pt x="1160" y="1355"/>
                </a:lnTo>
                <a:lnTo>
                  <a:pt x="1136" y="1360"/>
                </a:lnTo>
                <a:lnTo>
                  <a:pt x="1111" y="1365"/>
                </a:lnTo>
                <a:lnTo>
                  <a:pt x="1087" y="1371"/>
                </a:lnTo>
                <a:lnTo>
                  <a:pt x="1063" y="1377"/>
                </a:lnTo>
                <a:lnTo>
                  <a:pt x="1040" y="1385"/>
                </a:lnTo>
                <a:lnTo>
                  <a:pt x="1017" y="1394"/>
                </a:lnTo>
                <a:lnTo>
                  <a:pt x="993" y="1403"/>
                </a:lnTo>
                <a:lnTo>
                  <a:pt x="970" y="1412"/>
                </a:lnTo>
                <a:lnTo>
                  <a:pt x="947" y="1423"/>
                </a:lnTo>
                <a:lnTo>
                  <a:pt x="924" y="1434"/>
                </a:lnTo>
                <a:lnTo>
                  <a:pt x="901" y="1446"/>
                </a:lnTo>
                <a:lnTo>
                  <a:pt x="880" y="1459"/>
                </a:lnTo>
                <a:lnTo>
                  <a:pt x="858" y="1472"/>
                </a:lnTo>
                <a:lnTo>
                  <a:pt x="836" y="1486"/>
                </a:lnTo>
                <a:lnTo>
                  <a:pt x="816" y="1501"/>
                </a:lnTo>
                <a:lnTo>
                  <a:pt x="795" y="1517"/>
                </a:lnTo>
                <a:lnTo>
                  <a:pt x="774" y="1533"/>
                </a:lnTo>
                <a:lnTo>
                  <a:pt x="754" y="1550"/>
                </a:lnTo>
                <a:lnTo>
                  <a:pt x="733" y="1568"/>
                </a:lnTo>
                <a:lnTo>
                  <a:pt x="714" y="1586"/>
                </a:lnTo>
                <a:lnTo>
                  <a:pt x="695" y="1605"/>
                </a:lnTo>
                <a:lnTo>
                  <a:pt x="675" y="1625"/>
                </a:lnTo>
                <a:lnTo>
                  <a:pt x="657" y="1645"/>
                </a:lnTo>
                <a:lnTo>
                  <a:pt x="639" y="1666"/>
                </a:lnTo>
                <a:lnTo>
                  <a:pt x="620" y="1689"/>
                </a:lnTo>
                <a:lnTo>
                  <a:pt x="603" y="1711"/>
                </a:lnTo>
                <a:lnTo>
                  <a:pt x="586" y="1735"/>
                </a:lnTo>
                <a:lnTo>
                  <a:pt x="568" y="1758"/>
                </a:lnTo>
                <a:lnTo>
                  <a:pt x="552" y="1783"/>
                </a:lnTo>
                <a:lnTo>
                  <a:pt x="536" y="1808"/>
                </a:lnTo>
                <a:lnTo>
                  <a:pt x="520" y="1835"/>
                </a:lnTo>
                <a:lnTo>
                  <a:pt x="505" y="1861"/>
                </a:lnTo>
                <a:lnTo>
                  <a:pt x="490" y="1889"/>
                </a:lnTo>
                <a:lnTo>
                  <a:pt x="476" y="1916"/>
                </a:lnTo>
                <a:lnTo>
                  <a:pt x="462" y="1945"/>
                </a:lnTo>
                <a:lnTo>
                  <a:pt x="448" y="1974"/>
                </a:lnTo>
                <a:lnTo>
                  <a:pt x="435" y="2004"/>
                </a:lnTo>
                <a:lnTo>
                  <a:pt x="423" y="2034"/>
                </a:lnTo>
                <a:lnTo>
                  <a:pt x="410" y="2066"/>
                </a:lnTo>
                <a:lnTo>
                  <a:pt x="398" y="2097"/>
                </a:lnTo>
                <a:lnTo>
                  <a:pt x="387" y="2130"/>
                </a:lnTo>
                <a:lnTo>
                  <a:pt x="377" y="2164"/>
                </a:lnTo>
                <a:lnTo>
                  <a:pt x="367" y="2197"/>
                </a:lnTo>
                <a:lnTo>
                  <a:pt x="356" y="2232"/>
                </a:lnTo>
                <a:lnTo>
                  <a:pt x="347" y="2267"/>
                </a:lnTo>
                <a:lnTo>
                  <a:pt x="338" y="2303"/>
                </a:lnTo>
                <a:lnTo>
                  <a:pt x="330" y="2339"/>
                </a:lnTo>
                <a:lnTo>
                  <a:pt x="322" y="2376"/>
                </a:lnTo>
                <a:lnTo>
                  <a:pt x="315" y="2414"/>
                </a:lnTo>
                <a:lnTo>
                  <a:pt x="309" y="2452"/>
                </a:lnTo>
                <a:lnTo>
                  <a:pt x="302" y="2491"/>
                </a:lnTo>
                <a:lnTo>
                  <a:pt x="296" y="2530"/>
                </a:lnTo>
                <a:lnTo>
                  <a:pt x="291" y="2570"/>
                </a:lnTo>
                <a:lnTo>
                  <a:pt x="287" y="2611"/>
                </a:lnTo>
                <a:lnTo>
                  <a:pt x="283" y="2652"/>
                </a:lnTo>
                <a:lnTo>
                  <a:pt x="280" y="2694"/>
                </a:lnTo>
                <a:lnTo>
                  <a:pt x="277" y="2737"/>
                </a:lnTo>
                <a:lnTo>
                  <a:pt x="275" y="2780"/>
                </a:lnTo>
                <a:lnTo>
                  <a:pt x="273" y="2824"/>
                </a:lnTo>
                <a:lnTo>
                  <a:pt x="273" y="2868"/>
                </a:lnTo>
                <a:lnTo>
                  <a:pt x="272" y="2913"/>
                </a:lnTo>
                <a:lnTo>
                  <a:pt x="273" y="2957"/>
                </a:lnTo>
                <a:lnTo>
                  <a:pt x="273" y="2999"/>
                </a:lnTo>
                <a:lnTo>
                  <a:pt x="275" y="3039"/>
                </a:lnTo>
                <a:lnTo>
                  <a:pt x="277" y="3076"/>
                </a:lnTo>
                <a:lnTo>
                  <a:pt x="280" y="3111"/>
                </a:lnTo>
                <a:lnTo>
                  <a:pt x="283" y="3144"/>
                </a:lnTo>
                <a:lnTo>
                  <a:pt x="287" y="3176"/>
                </a:lnTo>
                <a:lnTo>
                  <a:pt x="291" y="3205"/>
                </a:lnTo>
                <a:lnTo>
                  <a:pt x="296" y="3232"/>
                </a:lnTo>
                <a:lnTo>
                  <a:pt x="302" y="3258"/>
                </a:lnTo>
                <a:lnTo>
                  <a:pt x="309" y="3282"/>
                </a:lnTo>
                <a:lnTo>
                  <a:pt x="315" y="3303"/>
                </a:lnTo>
                <a:lnTo>
                  <a:pt x="322" y="3324"/>
                </a:lnTo>
                <a:lnTo>
                  <a:pt x="330" y="3342"/>
                </a:lnTo>
                <a:lnTo>
                  <a:pt x="338" y="3359"/>
                </a:lnTo>
                <a:lnTo>
                  <a:pt x="347" y="3375"/>
                </a:lnTo>
                <a:lnTo>
                  <a:pt x="356" y="3388"/>
                </a:lnTo>
                <a:lnTo>
                  <a:pt x="367" y="3400"/>
                </a:lnTo>
                <a:lnTo>
                  <a:pt x="377" y="3411"/>
                </a:lnTo>
                <a:lnTo>
                  <a:pt x="387" y="3422"/>
                </a:lnTo>
                <a:lnTo>
                  <a:pt x="398" y="3430"/>
                </a:lnTo>
                <a:lnTo>
                  <a:pt x="410" y="3436"/>
                </a:lnTo>
                <a:lnTo>
                  <a:pt x="423" y="3442"/>
                </a:lnTo>
                <a:lnTo>
                  <a:pt x="435" y="3447"/>
                </a:lnTo>
                <a:lnTo>
                  <a:pt x="448" y="3450"/>
                </a:lnTo>
                <a:lnTo>
                  <a:pt x="461" y="3452"/>
                </a:lnTo>
                <a:lnTo>
                  <a:pt x="476" y="3453"/>
                </a:lnTo>
                <a:lnTo>
                  <a:pt x="490" y="3454"/>
                </a:lnTo>
                <a:lnTo>
                  <a:pt x="505" y="3453"/>
                </a:lnTo>
                <a:lnTo>
                  <a:pt x="520" y="3452"/>
                </a:lnTo>
                <a:lnTo>
                  <a:pt x="536" y="3449"/>
                </a:lnTo>
                <a:lnTo>
                  <a:pt x="552" y="3446"/>
                </a:lnTo>
                <a:lnTo>
                  <a:pt x="586" y="3438"/>
                </a:lnTo>
                <a:lnTo>
                  <a:pt x="620" y="3427"/>
                </a:lnTo>
                <a:lnTo>
                  <a:pt x="657" y="3413"/>
                </a:lnTo>
                <a:lnTo>
                  <a:pt x="695" y="3398"/>
                </a:lnTo>
                <a:lnTo>
                  <a:pt x="774" y="3364"/>
                </a:lnTo>
                <a:lnTo>
                  <a:pt x="858" y="3328"/>
                </a:lnTo>
                <a:lnTo>
                  <a:pt x="901" y="3310"/>
                </a:lnTo>
                <a:lnTo>
                  <a:pt x="946" y="3292"/>
                </a:lnTo>
                <a:lnTo>
                  <a:pt x="993" y="3276"/>
                </a:lnTo>
                <a:lnTo>
                  <a:pt x="1040" y="3261"/>
                </a:lnTo>
                <a:lnTo>
                  <a:pt x="1087" y="3247"/>
                </a:lnTo>
                <a:lnTo>
                  <a:pt x="1111" y="3241"/>
                </a:lnTo>
                <a:lnTo>
                  <a:pt x="1136" y="3236"/>
                </a:lnTo>
                <a:lnTo>
                  <a:pt x="1160" y="3231"/>
                </a:lnTo>
                <a:lnTo>
                  <a:pt x="1185" y="3227"/>
                </a:lnTo>
                <a:lnTo>
                  <a:pt x="1210" y="3224"/>
                </a:lnTo>
                <a:lnTo>
                  <a:pt x="1236" y="3221"/>
                </a:lnTo>
                <a:lnTo>
                  <a:pt x="1236" y="2849"/>
                </a:lnTo>
                <a:lnTo>
                  <a:pt x="1226" y="2842"/>
                </a:lnTo>
                <a:lnTo>
                  <a:pt x="1218" y="2835"/>
                </a:lnTo>
                <a:lnTo>
                  <a:pt x="1209" y="2826"/>
                </a:lnTo>
                <a:lnTo>
                  <a:pt x="1201" y="2816"/>
                </a:lnTo>
                <a:lnTo>
                  <a:pt x="1193" y="2806"/>
                </a:lnTo>
                <a:lnTo>
                  <a:pt x="1186" y="2795"/>
                </a:lnTo>
                <a:lnTo>
                  <a:pt x="1170" y="2771"/>
                </a:lnTo>
                <a:lnTo>
                  <a:pt x="1156" y="2743"/>
                </a:lnTo>
                <a:lnTo>
                  <a:pt x="1142" y="2714"/>
                </a:lnTo>
                <a:lnTo>
                  <a:pt x="1130" y="2681"/>
                </a:lnTo>
                <a:lnTo>
                  <a:pt x="1118" y="2646"/>
                </a:lnTo>
                <a:lnTo>
                  <a:pt x="1108" y="2609"/>
                </a:lnTo>
                <a:lnTo>
                  <a:pt x="1099" y="2569"/>
                </a:lnTo>
                <a:lnTo>
                  <a:pt x="1091" y="2528"/>
                </a:lnTo>
                <a:lnTo>
                  <a:pt x="1085" y="2485"/>
                </a:lnTo>
                <a:lnTo>
                  <a:pt x="1079" y="2441"/>
                </a:lnTo>
                <a:lnTo>
                  <a:pt x="1076" y="2395"/>
                </a:lnTo>
                <a:lnTo>
                  <a:pt x="1073" y="2347"/>
                </a:lnTo>
                <a:lnTo>
                  <a:pt x="1073" y="2299"/>
                </a:lnTo>
                <a:close/>
                <a:moveTo>
                  <a:pt x="1525" y="2299"/>
                </a:moveTo>
                <a:lnTo>
                  <a:pt x="1525" y="2299"/>
                </a:lnTo>
                <a:lnTo>
                  <a:pt x="1524" y="2347"/>
                </a:lnTo>
                <a:lnTo>
                  <a:pt x="1522" y="2395"/>
                </a:lnTo>
                <a:lnTo>
                  <a:pt x="1518" y="2441"/>
                </a:lnTo>
                <a:lnTo>
                  <a:pt x="1513" y="2485"/>
                </a:lnTo>
                <a:lnTo>
                  <a:pt x="1506" y="2528"/>
                </a:lnTo>
                <a:lnTo>
                  <a:pt x="1498" y="2569"/>
                </a:lnTo>
                <a:lnTo>
                  <a:pt x="1489" y="2609"/>
                </a:lnTo>
                <a:lnTo>
                  <a:pt x="1479" y="2646"/>
                </a:lnTo>
                <a:lnTo>
                  <a:pt x="1467" y="2681"/>
                </a:lnTo>
                <a:lnTo>
                  <a:pt x="1455" y="2714"/>
                </a:lnTo>
                <a:lnTo>
                  <a:pt x="1441" y="2743"/>
                </a:lnTo>
                <a:lnTo>
                  <a:pt x="1427" y="2771"/>
                </a:lnTo>
                <a:lnTo>
                  <a:pt x="1412" y="2795"/>
                </a:lnTo>
                <a:lnTo>
                  <a:pt x="1404" y="2806"/>
                </a:lnTo>
                <a:lnTo>
                  <a:pt x="1396" y="2816"/>
                </a:lnTo>
                <a:lnTo>
                  <a:pt x="1387" y="2826"/>
                </a:lnTo>
                <a:lnTo>
                  <a:pt x="1379" y="2835"/>
                </a:lnTo>
                <a:lnTo>
                  <a:pt x="1370" y="2842"/>
                </a:lnTo>
                <a:lnTo>
                  <a:pt x="1362" y="2849"/>
                </a:lnTo>
                <a:lnTo>
                  <a:pt x="1362" y="3221"/>
                </a:lnTo>
                <a:lnTo>
                  <a:pt x="1387" y="3224"/>
                </a:lnTo>
                <a:lnTo>
                  <a:pt x="1412" y="3227"/>
                </a:lnTo>
                <a:lnTo>
                  <a:pt x="1436" y="3231"/>
                </a:lnTo>
                <a:lnTo>
                  <a:pt x="1461" y="3236"/>
                </a:lnTo>
                <a:lnTo>
                  <a:pt x="1485" y="3241"/>
                </a:lnTo>
                <a:lnTo>
                  <a:pt x="1510" y="3247"/>
                </a:lnTo>
                <a:lnTo>
                  <a:pt x="1558" y="3261"/>
                </a:lnTo>
                <a:lnTo>
                  <a:pt x="1604" y="3276"/>
                </a:lnTo>
                <a:lnTo>
                  <a:pt x="1650" y="3292"/>
                </a:lnTo>
                <a:lnTo>
                  <a:pt x="1695" y="3310"/>
                </a:lnTo>
                <a:lnTo>
                  <a:pt x="1739" y="3328"/>
                </a:lnTo>
                <a:lnTo>
                  <a:pt x="1823" y="3364"/>
                </a:lnTo>
                <a:lnTo>
                  <a:pt x="1903" y="3398"/>
                </a:lnTo>
                <a:lnTo>
                  <a:pt x="1941" y="3413"/>
                </a:lnTo>
                <a:lnTo>
                  <a:pt x="1976" y="3427"/>
                </a:lnTo>
                <a:lnTo>
                  <a:pt x="2012" y="3438"/>
                </a:lnTo>
                <a:lnTo>
                  <a:pt x="2044" y="3446"/>
                </a:lnTo>
                <a:lnTo>
                  <a:pt x="2061" y="3449"/>
                </a:lnTo>
                <a:lnTo>
                  <a:pt x="2076" y="3452"/>
                </a:lnTo>
                <a:lnTo>
                  <a:pt x="2091" y="3453"/>
                </a:lnTo>
                <a:lnTo>
                  <a:pt x="2107" y="3454"/>
                </a:lnTo>
                <a:lnTo>
                  <a:pt x="2121" y="3453"/>
                </a:lnTo>
                <a:lnTo>
                  <a:pt x="2135" y="3452"/>
                </a:lnTo>
                <a:lnTo>
                  <a:pt x="2148" y="3450"/>
                </a:lnTo>
                <a:lnTo>
                  <a:pt x="2162" y="3447"/>
                </a:lnTo>
                <a:lnTo>
                  <a:pt x="2175" y="3442"/>
                </a:lnTo>
                <a:lnTo>
                  <a:pt x="2186" y="3436"/>
                </a:lnTo>
                <a:lnTo>
                  <a:pt x="2198" y="3430"/>
                </a:lnTo>
                <a:lnTo>
                  <a:pt x="2209" y="3422"/>
                </a:lnTo>
                <a:lnTo>
                  <a:pt x="2221" y="3411"/>
                </a:lnTo>
                <a:lnTo>
                  <a:pt x="2231" y="3400"/>
                </a:lnTo>
                <a:lnTo>
                  <a:pt x="2240" y="3388"/>
                </a:lnTo>
                <a:lnTo>
                  <a:pt x="2250" y="3375"/>
                </a:lnTo>
                <a:lnTo>
                  <a:pt x="2258" y="3359"/>
                </a:lnTo>
                <a:lnTo>
                  <a:pt x="2267" y="3342"/>
                </a:lnTo>
                <a:lnTo>
                  <a:pt x="2275" y="3324"/>
                </a:lnTo>
                <a:lnTo>
                  <a:pt x="2282" y="3303"/>
                </a:lnTo>
                <a:lnTo>
                  <a:pt x="2289" y="3282"/>
                </a:lnTo>
                <a:lnTo>
                  <a:pt x="2295" y="3258"/>
                </a:lnTo>
                <a:lnTo>
                  <a:pt x="2300" y="3232"/>
                </a:lnTo>
                <a:lnTo>
                  <a:pt x="2305" y="3205"/>
                </a:lnTo>
                <a:lnTo>
                  <a:pt x="2309" y="3176"/>
                </a:lnTo>
                <a:lnTo>
                  <a:pt x="2313" y="3144"/>
                </a:lnTo>
                <a:lnTo>
                  <a:pt x="2317" y="3111"/>
                </a:lnTo>
                <a:lnTo>
                  <a:pt x="2320" y="3076"/>
                </a:lnTo>
                <a:lnTo>
                  <a:pt x="2322" y="3039"/>
                </a:lnTo>
                <a:lnTo>
                  <a:pt x="2324" y="2999"/>
                </a:lnTo>
                <a:lnTo>
                  <a:pt x="2325" y="2957"/>
                </a:lnTo>
                <a:lnTo>
                  <a:pt x="2325" y="2913"/>
                </a:lnTo>
                <a:lnTo>
                  <a:pt x="2325" y="2868"/>
                </a:lnTo>
                <a:lnTo>
                  <a:pt x="2324" y="2824"/>
                </a:lnTo>
                <a:lnTo>
                  <a:pt x="2322" y="2780"/>
                </a:lnTo>
                <a:lnTo>
                  <a:pt x="2320" y="2737"/>
                </a:lnTo>
                <a:lnTo>
                  <a:pt x="2317" y="2694"/>
                </a:lnTo>
                <a:lnTo>
                  <a:pt x="2313" y="2652"/>
                </a:lnTo>
                <a:lnTo>
                  <a:pt x="2309" y="2611"/>
                </a:lnTo>
                <a:lnTo>
                  <a:pt x="2305" y="2570"/>
                </a:lnTo>
                <a:lnTo>
                  <a:pt x="2300" y="2530"/>
                </a:lnTo>
                <a:lnTo>
                  <a:pt x="2295" y="2491"/>
                </a:lnTo>
                <a:lnTo>
                  <a:pt x="2289" y="2452"/>
                </a:lnTo>
                <a:lnTo>
                  <a:pt x="2282" y="2414"/>
                </a:lnTo>
                <a:lnTo>
                  <a:pt x="2275" y="2376"/>
                </a:lnTo>
                <a:lnTo>
                  <a:pt x="2267" y="2339"/>
                </a:lnTo>
                <a:lnTo>
                  <a:pt x="2258" y="2303"/>
                </a:lnTo>
                <a:lnTo>
                  <a:pt x="2250" y="2267"/>
                </a:lnTo>
                <a:lnTo>
                  <a:pt x="2240" y="2232"/>
                </a:lnTo>
                <a:lnTo>
                  <a:pt x="2231" y="2197"/>
                </a:lnTo>
                <a:lnTo>
                  <a:pt x="2221" y="2164"/>
                </a:lnTo>
                <a:lnTo>
                  <a:pt x="2209" y="2130"/>
                </a:lnTo>
                <a:lnTo>
                  <a:pt x="2198" y="2097"/>
                </a:lnTo>
                <a:lnTo>
                  <a:pt x="2186" y="2066"/>
                </a:lnTo>
                <a:lnTo>
                  <a:pt x="2175" y="2034"/>
                </a:lnTo>
                <a:lnTo>
                  <a:pt x="2162" y="2004"/>
                </a:lnTo>
                <a:lnTo>
                  <a:pt x="2148" y="1974"/>
                </a:lnTo>
                <a:lnTo>
                  <a:pt x="2135" y="1945"/>
                </a:lnTo>
                <a:lnTo>
                  <a:pt x="2121" y="1916"/>
                </a:lnTo>
                <a:lnTo>
                  <a:pt x="2107" y="1889"/>
                </a:lnTo>
                <a:lnTo>
                  <a:pt x="2091" y="1861"/>
                </a:lnTo>
                <a:lnTo>
                  <a:pt x="2076" y="1835"/>
                </a:lnTo>
                <a:lnTo>
                  <a:pt x="2061" y="1808"/>
                </a:lnTo>
                <a:lnTo>
                  <a:pt x="2044" y="1783"/>
                </a:lnTo>
                <a:lnTo>
                  <a:pt x="2028" y="1758"/>
                </a:lnTo>
                <a:lnTo>
                  <a:pt x="2012" y="1735"/>
                </a:lnTo>
                <a:lnTo>
                  <a:pt x="1995" y="1711"/>
                </a:lnTo>
                <a:lnTo>
                  <a:pt x="1976" y="1689"/>
                </a:lnTo>
                <a:lnTo>
                  <a:pt x="1959" y="1666"/>
                </a:lnTo>
                <a:lnTo>
                  <a:pt x="1941" y="1645"/>
                </a:lnTo>
                <a:lnTo>
                  <a:pt x="1921" y="1625"/>
                </a:lnTo>
                <a:lnTo>
                  <a:pt x="1903" y="1605"/>
                </a:lnTo>
                <a:lnTo>
                  <a:pt x="1884" y="1586"/>
                </a:lnTo>
                <a:lnTo>
                  <a:pt x="1863" y="1568"/>
                </a:lnTo>
                <a:lnTo>
                  <a:pt x="1844" y="1550"/>
                </a:lnTo>
                <a:lnTo>
                  <a:pt x="1823" y="1533"/>
                </a:lnTo>
                <a:lnTo>
                  <a:pt x="1803" y="1517"/>
                </a:lnTo>
                <a:lnTo>
                  <a:pt x="1782" y="1501"/>
                </a:lnTo>
                <a:lnTo>
                  <a:pt x="1760" y="1486"/>
                </a:lnTo>
                <a:lnTo>
                  <a:pt x="1739" y="1472"/>
                </a:lnTo>
                <a:lnTo>
                  <a:pt x="1717" y="1459"/>
                </a:lnTo>
                <a:lnTo>
                  <a:pt x="1695" y="1446"/>
                </a:lnTo>
                <a:lnTo>
                  <a:pt x="1673" y="1434"/>
                </a:lnTo>
                <a:lnTo>
                  <a:pt x="1650" y="1423"/>
                </a:lnTo>
                <a:lnTo>
                  <a:pt x="1628" y="1412"/>
                </a:lnTo>
                <a:lnTo>
                  <a:pt x="1604" y="1403"/>
                </a:lnTo>
                <a:lnTo>
                  <a:pt x="1581" y="1394"/>
                </a:lnTo>
                <a:lnTo>
                  <a:pt x="1558" y="1385"/>
                </a:lnTo>
                <a:lnTo>
                  <a:pt x="1534" y="1377"/>
                </a:lnTo>
                <a:lnTo>
                  <a:pt x="1510" y="1371"/>
                </a:lnTo>
                <a:lnTo>
                  <a:pt x="1485" y="1365"/>
                </a:lnTo>
                <a:lnTo>
                  <a:pt x="1461" y="1360"/>
                </a:lnTo>
                <a:lnTo>
                  <a:pt x="1436" y="1355"/>
                </a:lnTo>
                <a:lnTo>
                  <a:pt x="1412" y="1351"/>
                </a:lnTo>
                <a:lnTo>
                  <a:pt x="1387" y="1348"/>
                </a:lnTo>
                <a:lnTo>
                  <a:pt x="1362" y="1346"/>
                </a:lnTo>
                <a:lnTo>
                  <a:pt x="1362" y="1748"/>
                </a:lnTo>
                <a:lnTo>
                  <a:pt x="1370" y="1755"/>
                </a:lnTo>
                <a:lnTo>
                  <a:pt x="1379" y="1763"/>
                </a:lnTo>
                <a:lnTo>
                  <a:pt x="1387" y="1771"/>
                </a:lnTo>
                <a:lnTo>
                  <a:pt x="1396" y="1782"/>
                </a:lnTo>
                <a:lnTo>
                  <a:pt x="1404" y="1792"/>
                </a:lnTo>
                <a:lnTo>
                  <a:pt x="1412" y="1802"/>
                </a:lnTo>
                <a:lnTo>
                  <a:pt x="1427" y="1826"/>
                </a:lnTo>
                <a:lnTo>
                  <a:pt x="1441" y="1854"/>
                </a:lnTo>
                <a:lnTo>
                  <a:pt x="1455" y="1884"/>
                </a:lnTo>
                <a:lnTo>
                  <a:pt x="1467" y="1917"/>
                </a:lnTo>
                <a:lnTo>
                  <a:pt x="1479" y="1952"/>
                </a:lnTo>
                <a:lnTo>
                  <a:pt x="1489" y="1988"/>
                </a:lnTo>
                <a:lnTo>
                  <a:pt x="1498" y="2028"/>
                </a:lnTo>
                <a:lnTo>
                  <a:pt x="1506" y="2069"/>
                </a:lnTo>
                <a:lnTo>
                  <a:pt x="1513" y="2113"/>
                </a:lnTo>
                <a:lnTo>
                  <a:pt x="1518" y="2156"/>
                </a:lnTo>
                <a:lnTo>
                  <a:pt x="1522" y="2203"/>
                </a:lnTo>
                <a:lnTo>
                  <a:pt x="1524" y="2250"/>
                </a:lnTo>
                <a:lnTo>
                  <a:pt x="1525" y="2299"/>
                </a:lnTo>
                <a:close/>
                <a:moveTo>
                  <a:pt x="1168" y="2034"/>
                </a:moveTo>
                <a:lnTo>
                  <a:pt x="1168" y="2553"/>
                </a:lnTo>
                <a:lnTo>
                  <a:pt x="1168" y="2561"/>
                </a:lnTo>
                <a:lnTo>
                  <a:pt x="1169" y="2568"/>
                </a:lnTo>
                <a:lnTo>
                  <a:pt x="1171" y="2575"/>
                </a:lnTo>
                <a:lnTo>
                  <a:pt x="1173" y="2583"/>
                </a:lnTo>
                <a:lnTo>
                  <a:pt x="1178" y="2589"/>
                </a:lnTo>
                <a:lnTo>
                  <a:pt x="1181" y="2595"/>
                </a:lnTo>
                <a:lnTo>
                  <a:pt x="1185" y="2602"/>
                </a:lnTo>
                <a:lnTo>
                  <a:pt x="1190" y="2608"/>
                </a:lnTo>
                <a:lnTo>
                  <a:pt x="1196" y="2613"/>
                </a:lnTo>
                <a:lnTo>
                  <a:pt x="1201" y="2617"/>
                </a:lnTo>
                <a:lnTo>
                  <a:pt x="1207" y="2621"/>
                </a:lnTo>
                <a:lnTo>
                  <a:pt x="1214" y="2624"/>
                </a:lnTo>
                <a:lnTo>
                  <a:pt x="1221" y="2627"/>
                </a:lnTo>
                <a:lnTo>
                  <a:pt x="1228" y="2629"/>
                </a:lnTo>
                <a:lnTo>
                  <a:pt x="1236" y="2630"/>
                </a:lnTo>
                <a:lnTo>
                  <a:pt x="1244" y="2630"/>
                </a:lnTo>
                <a:lnTo>
                  <a:pt x="1354" y="2630"/>
                </a:lnTo>
                <a:lnTo>
                  <a:pt x="1361" y="2630"/>
                </a:lnTo>
                <a:lnTo>
                  <a:pt x="1369" y="2629"/>
                </a:lnTo>
                <a:lnTo>
                  <a:pt x="1376" y="2627"/>
                </a:lnTo>
                <a:lnTo>
                  <a:pt x="1383" y="2624"/>
                </a:lnTo>
                <a:lnTo>
                  <a:pt x="1389" y="2621"/>
                </a:lnTo>
                <a:lnTo>
                  <a:pt x="1396" y="2617"/>
                </a:lnTo>
                <a:lnTo>
                  <a:pt x="1402" y="2613"/>
                </a:lnTo>
                <a:lnTo>
                  <a:pt x="1407" y="2608"/>
                </a:lnTo>
                <a:lnTo>
                  <a:pt x="1412" y="2602"/>
                </a:lnTo>
                <a:lnTo>
                  <a:pt x="1416" y="2595"/>
                </a:lnTo>
                <a:lnTo>
                  <a:pt x="1420" y="2589"/>
                </a:lnTo>
                <a:lnTo>
                  <a:pt x="1423" y="2583"/>
                </a:lnTo>
                <a:lnTo>
                  <a:pt x="1426" y="2575"/>
                </a:lnTo>
                <a:lnTo>
                  <a:pt x="1427" y="2568"/>
                </a:lnTo>
                <a:lnTo>
                  <a:pt x="1428" y="2561"/>
                </a:lnTo>
                <a:lnTo>
                  <a:pt x="1429" y="2553"/>
                </a:lnTo>
                <a:lnTo>
                  <a:pt x="1429" y="2034"/>
                </a:lnTo>
                <a:lnTo>
                  <a:pt x="1428" y="2027"/>
                </a:lnTo>
                <a:lnTo>
                  <a:pt x="1427" y="2019"/>
                </a:lnTo>
                <a:lnTo>
                  <a:pt x="1426" y="2012"/>
                </a:lnTo>
                <a:lnTo>
                  <a:pt x="1423" y="2005"/>
                </a:lnTo>
                <a:lnTo>
                  <a:pt x="1420" y="1998"/>
                </a:lnTo>
                <a:lnTo>
                  <a:pt x="1416" y="1991"/>
                </a:lnTo>
                <a:lnTo>
                  <a:pt x="1412" y="1985"/>
                </a:lnTo>
                <a:lnTo>
                  <a:pt x="1407" y="1979"/>
                </a:lnTo>
                <a:lnTo>
                  <a:pt x="1402" y="1974"/>
                </a:lnTo>
                <a:lnTo>
                  <a:pt x="1396" y="1970"/>
                </a:lnTo>
                <a:lnTo>
                  <a:pt x="1389" y="1966"/>
                </a:lnTo>
                <a:lnTo>
                  <a:pt x="1383" y="1963"/>
                </a:lnTo>
                <a:lnTo>
                  <a:pt x="1376" y="1960"/>
                </a:lnTo>
                <a:lnTo>
                  <a:pt x="1369" y="1959"/>
                </a:lnTo>
                <a:lnTo>
                  <a:pt x="1361" y="1957"/>
                </a:lnTo>
                <a:lnTo>
                  <a:pt x="1354" y="1957"/>
                </a:lnTo>
                <a:lnTo>
                  <a:pt x="1244" y="1957"/>
                </a:lnTo>
                <a:lnTo>
                  <a:pt x="1236" y="1957"/>
                </a:lnTo>
                <a:lnTo>
                  <a:pt x="1228" y="1959"/>
                </a:lnTo>
                <a:lnTo>
                  <a:pt x="1221" y="1960"/>
                </a:lnTo>
                <a:lnTo>
                  <a:pt x="1214" y="1963"/>
                </a:lnTo>
                <a:lnTo>
                  <a:pt x="1207" y="1966"/>
                </a:lnTo>
                <a:lnTo>
                  <a:pt x="1201" y="1970"/>
                </a:lnTo>
                <a:lnTo>
                  <a:pt x="1196" y="1974"/>
                </a:lnTo>
                <a:lnTo>
                  <a:pt x="1190" y="1979"/>
                </a:lnTo>
                <a:lnTo>
                  <a:pt x="1185" y="1985"/>
                </a:lnTo>
                <a:lnTo>
                  <a:pt x="1181" y="1991"/>
                </a:lnTo>
                <a:lnTo>
                  <a:pt x="1178" y="1998"/>
                </a:lnTo>
                <a:lnTo>
                  <a:pt x="1173" y="2005"/>
                </a:lnTo>
                <a:lnTo>
                  <a:pt x="1171" y="2012"/>
                </a:lnTo>
                <a:lnTo>
                  <a:pt x="1169" y="2019"/>
                </a:lnTo>
                <a:lnTo>
                  <a:pt x="1168" y="2027"/>
                </a:lnTo>
                <a:lnTo>
                  <a:pt x="1168" y="2034"/>
                </a:lnTo>
                <a:close/>
                <a:moveTo>
                  <a:pt x="1789" y="827"/>
                </a:moveTo>
                <a:lnTo>
                  <a:pt x="1789" y="827"/>
                </a:lnTo>
                <a:lnTo>
                  <a:pt x="1809" y="825"/>
                </a:lnTo>
                <a:lnTo>
                  <a:pt x="1828" y="824"/>
                </a:lnTo>
                <a:lnTo>
                  <a:pt x="1849" y="823"/>
                </a:lnTo>
                <a:lnTo>
                  <a:pt x="1869" y="823"/>
                </a:lnTo>
                <a:lnTo>
                  <a:pt x="1909" y="825"/>
                </a:lnTo>
                <a:lnTo>
                  <a:pt x="1950" y="828"/>
                </a:lnTo>
                <a:lnTo>
                  <a:pt x="1989" y="833"/>
                </a:lnTo>
                <a:lnTo>
                  <a:pt x="2029" y="840"/>
                </a:lnTo>
                <a:lnTo>
                  <a:pt x="2069" y="848"/>
                </a:lnTo>
                <a:lnTo>
                  <a:pt x="2109" y="856"/>
                </a:lnTo>
                <a:lnTo>
                  <a:pt x="2188" y="873"/>
                </a:lnTo>
                <a:lnTo>
                  <a:pt x="2229" y="882"/>
                </a:lnTo>
                <a:lnTo>
                  <a:pt x="2269" y="890"/>
                </a:lnTo>
                <a:lnTo>
                  <a:pt x="2308" y="897"/>
                </a:lnTo>
                <a:lnTo>
                  <a:pt x="2348" y="904"/>
                </a:lnTo>
                <a:lnTo>
                  <a:pt x="2389" y="908"/>
                </a:lnTo>
                <a:lnTo>
                  <a:pt x="2429" y="911"/>
                </a:lnTo>
                <a:lnTo>
                  <a:pt x="2470" y="911"/>
                </a:lnTo>
                <a:lnTo>
                  <a:pt x="2511" y="910"/>
                </a:lnTo>
                <a:lnTo>
                  <a:pt x="2550" y="906"/>
                </a:lnTo>
                <a:lnTo>
                  <a:pt x="2588" y="901"/>
                </a:lnTo>
                <a:lnTo>
                  <a:pt x="2625" y="892"/>
                </a:lnTo>
                <a:lnTo>
                  <a:pt x="2660" y="882"/>
                </a:lnTo>
                <a:lnTo>
                  <a:pt x="2694" y="871"/>
                </a:lnTo>
                <a:lnTo>
                  <a:pt x="2727" y="857"/>
                </a:lnTo>
                <a:lnTo>
                  <a:pt x="2758" y="841"/>
                </a:lnTo>
                <a:lnTo>
                  <a:pt x="2788" y="824"/>
                </a:lnTo>
                <a:lnTo>
                  <a:pt x="2817" y="806"/>
                </a:lnTo>
                <a:lnTo>
                  <a:pt x="2844" y="785"/>
                </a:lnTo>
                <a:lnTo>
                  <a:pt x="2870" y="764"/>
                </a:lnTo>
                <a:lnTo>
                  <a:pt x="2894" y="741"/>
                </a:lnTo>
                <a:lnTo>
                  <a:pt x="2916" y="715"/>
                </a:lnTo>
                <a:lnTo>
                  <a:pt x="2938" y="690"/>
                </a:lnTo>
                <a:lnTo>
                  <a:pt x="2958" y="662"/>
                </a:lnTo>
                <a:lnTo>
                  <a:pt x="2977" y="634"/>
                </a:lnTo>
                <a:lnTo>
                  <a:pt x="2994" y="603"/>
                </a:lnTo>
                <a:lnTo>
                  <a:pt x="3010" y="573"/>
                </a:lnTo>
                <a:lnTo>
                  <a:pt x="3024" y="541"/>
                </a:lnTo>
                <a:lnTo>
                  <a:pt x="3037" y="508"/>
                </a:lnTo>
                <a:lnTo>
                  <a:pt x="3048" y="475"/>
                </a:lnTo>
                <a:lnTo>
                  <a:pt x="3058" y="440"/>
                </a:lnTo>
                <a:lnTo>
                  <a:pt x="3066" y="404"/>
                </a:lnTo>
                <a:lnTo>
                  <a:pt x="3073" y="369"/>
                </a:lnTo>
                <a:lnTo>
                  <a:pt x="3078" y="332"/>
                </a:lnTo>
                <a:lnTo>
                  <a:pt x="3083" y="294"/>
                </a:lnTo>
                <a:lnTo>
                  <a:pt x="3085" y="257"/>
                </a:lnTo>
                <a:lnTo>
                  <a:pt x="3085" y="219"/>
                </a:lnTo>
                <a:lnTo>
                  <a:pt x="3084" y="180"/>
                </a:lnTo>
                <a:lnTo>
                  <a:pt x="3082" y="142"/>
                </a:lnTo>
                <a:lnTo>
                  <a:pt x="3079" y="124"/>
                </a:lnTo>
                <a:lnTo>
                  <a:pt x="3075" y="109"/>
                </a:lnTo>
                <a:lnTo>
                  <a:pt x="3070" y="94"/>
                </a:lnTo>
                <a:lnTo>
                  <a:pt x="3063" y="80"/>
                </a:lnTo>
                <a:lnTo>
                  <a:pt x="3056" y="67"/>
                </a:lnTo>
                <a:lnTo>
                  <a:pt x="3047" y="56"/>
                </a:lnTo>
                <a:lnTo>
                  <a:pt x="3038" y="45"/>
                </a:lnTo>
                <a:lnTo>
                  <a:pt x="3026" y="36"/>
                </a:lnTo>
                <a:lnTo>
                  <a:pt x="3015" y="28"/>
                </a:lnTo>
                <a:lnTo>
                  <a:pt x="3003" y="20"/>
                </a:lnTo>
                <a:lnTo>
                  <a:pt x="2991" y="14"/>
                </a:lnTo>
                <a:lnTo>
                  <a:pt x="2978" y="9"/>
                </a:lnTo>
                <a:lnTo>
                  <a:pt x="2964" y="5"/>
                </a:lnTo>
                <a:lnTo>
                  <a:pt x="2950" y="2"/>
                </a:lnTo>
                <a:lnTo>
                  <a:pt x="2937" y="1"/>
                </a:lnTo>
                <a:lnTo>
                  <a:pt x="2923" y="0"/>
                </a:lnTo>
                <a:lnTo>
                  <a:pt x="2909" y="1"/>
                </a:lnTo>
                <a:lnTo>
                  <a:pt x="2895" y="2"/>
                </a:lnTo>
                <a:lnTo>
                  <a:pt x="2882" y="5"/>
                </a:lnTo>
                <a:lnTo>
                  <a:pt x="2870" y="9"/>
                </a:lnTo>
                <a:lnTo>
                  <a:pt x="2857" y="14"/>
                </a:lnTo>
                <a:lnTo>
                  <a:pt x="2845" y="20"/>
                </a:lnTo>
                <a:lnTo>
                  <a:pt x="2835" y="28"/>
                </a:lnTo>
                <a:lnTo>
                  <a:pt x="2825" y="36"/>
                </a:lnTo>
                <a:lnTo>
                  <a:pt x="2816" y="45"/>
                </a:lnTo>
                <a:lnTo>
                  <a:pt x="2807" y="55"/>
                </a:lnTo>
                <a:lnTo>
                  <a:pt x="2800" y="67"/>
                </a:lnTo>
                <a:lnTo>
                  <a:pt x="2795" y="80"/>
                </a:lnTo>
                <a:lnTo>
                  <a:pt x="2791" y="94"/>
                </a:lnTo>
                <a:lnTo>
                  <a:pt x="2788" y="108"/>
                </a:lnTo>
                <a:lnTo>
                  <a:pt x="2787" y="124"/>
                </a:lnTo>
                <a:lnTo>
                  <a:pt x="2787" y="142"/>
                </a:lnTo>
                <a:lnTo>
                  <a:pt x="2790" y="179"/>
                </a:lnTo>
                <a:lnTo>
                  <a:pt x="2791" y="217"/>
                </a:lnTo>
                <a:lnTo>
                  <a:pt x="2791" y="255"/>
                </a:lnTo>
                <a:lnTo>
                  <a:pt x="2790" y="291"/>
                </a:lnTo>
                <a:lnTo>
                  <a:pt x="2786" y="326"/>
                </a:lnTo>
                <a:lnTo>
                  <a:pt x="2780" y="361"/>
                </a:lnTo>
                <a:lnTo>
                  <a:pt x="2777" y="378"/>
                </a:lnTo>
                <a:lnTo>
                  <a:pt x="2773" y="394"/>
                </a:lnTo>
                <a:lnTo>
                  <a:pt x="2768" y="411"/>
                </a:lnTo>
                <a:lnTo>
                  <a:pt x="2762" y="426"/>
                </a:lnTo>
                <a:lnTo>
                  <a:pt x="2756" y="441"/>
                </a:lnTo>
                <a:lnTo>
                  <a:pt x="2748" y="456"/>
                </a:lnTo>
                <a:lnTo>
                  <a:pt x="2740" y="471"/>
                </a:lnTo>
                <a:lnTo>
                  <a:pt x="2732" y="484"/>
                </a:lnTo>
                <a:lnTo>
                  <a:pt x="2722" y="498"/>
                </a:lnTo>
                <a:lnTo>
                  <a:pt x="2712" y="510"/>
                </a:lnTo>
                <a:lnTo>
                  <a:pt x="2701" y="523"/>
                </a:lnTo>
                <a:lnTo>
                  <a:pt x="2689" y="535"/>
                </a:lnTo>
                <a:lnTo>
                  <a:pt x="2676" y="546"/>
                </a:lnTo>
                <a:lnTo>
                  <a:pt x="2662" y="556"/>
                </a:lnTo>
                <a:lnTo>
                  <a:pt x="2648" y="566"/>
                </a:lnTo>
                <a:lnTo>
                  <a:pt x="2631" y="576"/>
                </a:lnTo>
                <a:lnTo>
                  <a:pt x="2615" y="584"/>
                </a:lnTo>
                <a:lnTo>
                  <a:pt x="2597" y="592"/>
                </a:lnTo>
                <a:lnTo>
                  <a:pt x="2577" y="598"/>
                </a:lnTo>
                <a:lnTo>
                  <a:pt x="2558" y="605"/>
                </a:lnTo>
                <a:lnTo>
                  <a:pt x="2540" y="609"/>
                </a:lnTo>
                <a:lnTo>
                  <a:pt x="2521" y="613"/>
                </a:lnTo>
                <a:lnTo>
                  <a:pt x="2503" y="616"/>
                </a:lnTo>
                <a:lnTo>
                  <a:pt x="2485" y="618"/>
                </a:lnTo>
                <a:lnTo>
                  <a:pt x="2465" y="619"/>
                </a:lnTo>
                <a:lnTo>
                  <a:pt x="2447" y="620"/>
                </a:lnTo>
                <a:lnTo>
                  <a:pt x="2427" y="620"/>
                </a:lnTo>
                <a:lnTo>
                  <a:pt x="2409" y="620"/>
                </a:lnTo>
                <a:lnTo>
                  <a:pt x="2370" y="617"/>
                </a:lnTo>
                <a:lnTo>
                  <a:pt x="2333" y="613"/>
                </a:lnTo>
                <a:lnTo>
                  <a:pt x="2294" y="607"/>
                </a:lnTo>
                <a:lnTo>
                  <a:pt x="2255" y="600"/>
                </a:lnTo>
                <a:lnTo>
                  <a:pt x="2217" y="592"/>
                </a:lnTo>
                <a:lnTo>
                  <a:pt x="2179" y="583"/>
                </a:lnTo>
                <a:lnTo>
                  <a:pt x="2103" y="565"/>
                </a:lnTo>
                <a:lnTo>
                  <a:pt x="2065" y="556"/>
                </a:lnTo>
                <a:lnTo>
                  <a:pt x="2027" y="549"/>
                </a:lnTo>
                <a:lnTo>
                  <a:pt x="1990" y="542"/>
                </a:lnTo>
                <a:lnTo>
                  <a:pt x="1955" y="537"/>
                </a:lnTo>
                <a:lnTo>
                  <a:pt x="1916" y="533"/>
                </a:lnTo>
                <a:lnTo>
                  <a:pt x="1879" y="531"/>
                </a:lnTo>
                <a:lnTo>
                  <a:pt x="1843" y="530"/>
                </a:lnTo>
                <a:lnTo>
                  <a:pt x="1807" y="532"/>
                </a:lnTo>
                <a:lnTo>
                  <a:pt x="1772" y="534"/>
                </a:lnTo>
                <a:lnTo>
                  <a:pt x="1739" y="539"/>
                </a:lnTo>
                <a:lnTo>
                  <a:pt x="1706" y="545"/>
                </a:lnTo>
                <a:lnTo>
                  <a:pt x="1674" y="553"/>
                </a:lnTo>
                <a:lnTo>
                  <a:pt x="1643" y="562"/>
                </a:lnTo>
                <a:lnTo>
                  <a:pt x="1613" y="574"/>
                </a:lnTo>
                <a:lnTo>
                  <a:pt x="1584" y="586"/>
                </a:lnTo>
                <a:lnTo>
                  <a:pt x="1555" y="599"/>
                </a:lnTo>
                <a:lnTo>
                  <a:pt x="1528" y="614"/>
                </a:lnTo>
                <a:lnTo>
                  <a:pt x="1501" y="631"/>
                </a:lnTo>
                <a:lnTo>
                  <a:pt x="1476" y="649"/>
                </a:lnTo>
                <a:lnTo>
                  <a:pt x="1452" y="668"/>
                </a:lnTo>
                <a:lnTo>
                  <a:pt x="1428" y="689"/>
                </a:lnTo>
                <a:lnTo>
                  <a:pt x="1405" y="710"/>
                </a:lnTo>
                <a:lnTo>
                  <a:pt x="1383" y="733"/>
                </a:lnTo>
                <a:lnTo>
                  <a:pt x="1363" y="757"/>
                </a:lnTo>
                <a:lnTo>
                  <a:pt x="1343" y="782"/>
                </a:lnTo>
                <a:lnTo>
                  <a:pt x="1324" y="809"/>
                </a:lnTo>
                <a:lnTo>
                  <a:pt x="1306" y="835"/>
                </a:lnTo>
                <a:lnTo>
                  <a:pt x="1290" y="864"/>
                </a:lnTo>
                <a:lnTo>
                  <a:pt x="1273" y="893"/>
                </a:lnTo>
                <a:lnTo>
                  <a:pt x="1259" y="924"/>
                </a:lnTo>
                <a:lnTo>
                  <a:pt x="1245" y="955"/>
                </a:lnTo>
                <a:lnTo>
                  <a:pt x="1233" y="987"/>
                </a:lnTo>
                <a:lnTo>
                  <a:pt x="1220" y="1020"/>
                </a:lnTo>
                <a:lnTo>
                  <a:pt x="1209" y="1053"/>
                </a:lnTo>
                <a:lnTo>
                  <a:pt x="1200" y="1088"/>
                </a:lnTo>
                <a:lnTo>
                  <a:pt x="1191" y="1123"/>
                </a:lnTo>
                <a:lnTo>
                  <a:pt x="1160" y="1127"/>
                </a:lnTo>
                <a:lnTo>
                  <a:pt x="1129" y="1132"/>
                </a:lnTo>
                <a:lnTo>
                  <a:pt x="1098" y="1137"/>
                </a:lnTo>
                <a:lnTo>
                  <a:pt x="1068" y="1143"/>
                </a:lnTo>
                <a:lnTo>
                  <a:pt x="1038" y="1151"/>
                </a:lnTo>
                <a:lnTo>
                  <a:pt x="1007" y="1159"/>
                </a:lnTo>
                <a:lnTo>
                  <a:pt x="978" y="1168"/>
                </a:lnTo>
                <a:lnTo>
                  <a:pt x="948" y="1179"/>
                </a:lnTo>
                <a:lnTo>
                  <a:pt x="920" y="1190"/>
                </a:lnTo>
                <a:lnTo>
                  <a:pt x="890" y="1201"/>
                </a:lnTo>
                <a:lnTo>
                  <a:pt x="862" y="1214"/>
                </a:lnTo>
                <a:lnTo>
                  <a:pt x="833" y="1229"/>
                </a:lnTo>
                <a:lnTo>
                  <a:pt x="806" y="1243"/>
                </a:lnTo>
                <a:lnTo>
                  <a:pt x="778" y="1258"/>
                </a:lnTo>
                <a:lnTo>
                  <a:pt x="751" y="1274"/>
                </a:lnTo>
                <a:lnTo>
                  <a:pt x="724" y="1292"/>
                </a:lnTo>
                <a:lnTo>
                  <a:pt x="697" y="1310"/>
                </a:lnTo>
                <a:lnTo>
                  <a:pt x="671" y="1329"/>
                </a:lnTo>
                <a:lnTo>
                  <a:pt x="645" y="1350"/>
                </a:lnTo>
                <a:lnTo>
                  <a:pt x="619" y="1370"/>
                </a:lnTo>
                <a:lnTo>
                  <a:pt x="595" y="1391"/>
                </a:lnTo>
                <a:lnTo>
                  <a:pt x="569" y="1415"/>
                </a:lnTo>
                <a:lnTo>
                  <a:pt x="545" y="1438"/>
                </a:lnTo>
                <a:lnTo>
                  <a:pt x="521" y="1463"/>
                </a:lnTo>
                <a:lnTo>
                  <a:pt x="498" y="1487"/>
                </a:lnTo>
                <a:lnTo>
                  <a:pt x="475" y="1514"/>
                </a:lnTo>
                <a:lnTo>
                  <a:pt x="452" y="1540"/>
                </a:lnTo>
                <a:lnTo>
                  <a:pt x="430" y="1568"/>
                </a:lnTo>
                <a:lnTo>
                  <a:pt x="408" y="1596"/>
                </a:lnTo>
                <a:lnTo>
                  <a:pt x="387" y="1626"/>
                </a:lnTo>
                <a:lnTo>
                  <a:pt x="366" y="1656"/>
                </a:lnTo>
                <a:lnTo>
                  <a:pt x="345" y="1688"/>
                </a:lnTo>
                <a:lnTo>
                  <a:pt x="326" y="1719"/>
                </a:lnTo>
                <a:lnTo>
                  <a:pt x="307" y="1752"/>
                </a:lnTo>
                <a:lnTo>
                  <a:pt x="287" y="1786"/>
                </a:lnTo>
                <a:lnTo>
                  <a:pt x="269" y="1820"/>
                </a:lnTo>
                <a:lnTo>
                  <a:pt x="252" y="1855"/>
                </a:lnTo>
                <a:lnTo>
                  <a:pt x="234" y="1892"/>
                </a:lnTo>
                <a:lnTo>
                  <a:pt x="218" y="1928"/>
                </a:lnTo>
                <a:lnTo>
                  <a:pt x="202" y="1966"/>
                </a:lnTo>
                <a:lnTo>
                  <a:pt x="185" y="2005"/>
                </a:lnTo>
                <a:lnTo>
                  <a:pt x="171" y="2043"/>
                </a:lnTo>
                <a:lnTo>
                  <a:pt x="156" y="2083"/>
                </a:lnTo>
                <a:lnTo>
                  <a:pt x="143" y="2124"/>
                </a:lnTo>
                <a:lnTo>
                  <a:pt x="129" y="2166"/>
                </a:lnTo>
                <a:lnTo>
                  <a:pt x="116" y="2208"/>
                </a:lnTo>
                <a:lnTo>
                  <a:pt x="104" y="2251"/>
                </a:lnTo>
                <a:lnTo>
                  <a:pt x="93" y="2296"/>
                </a:lnTo>
                <a:lnTo>
                  <a:pt x="81" y="2340"/>
                </a:lnTo>
                <a:lnTo>
                  <a:pt x="71" y="2386"/>
                </a:lnTo>
                <a:lnTo>
                  <a:pt x="62" y="2432"/>
                </a:lnTo>
                <a:lnTo>
                  <a:pt x="53" y="2479"/>
                </a:lnTo>
                <a:lnTo>
                  <a:pt x="45" y="2527"/>
                </a:lnTo>
                <a:lnTo>
                  <a:pt x="38" y="2576"/>
                </a:lnTo>
                <a:lnTo>
                  <a:pt x="30" y="2625"/>
                </a:lnTo>
                <a:lnTo>
                  <a:pt x="24" y="2675"/>
                </a:lnTo>
                <a:lnTo>
                  <a:pt x="18" y="2726"/>
                </a:lnTo>
                <a:lnTo>
                  <a:pt x="14" y="2778"/>
                </a:lnTo>
                <a:lnTo>
                  <a:pt x="10" y="2830"/>
                </a:lnTo>
                <a:lnTo>
                  <a:pt x="6" y="2883"/>
                </a:lnTo>
                <a:lnTo>
                  <a:pt x="4" y="2937"/>
                </a:lnTo>
                <a:lnTo>
                  <a:pt x="2" y="2992"/>
                </a:lnTo>
                <a:lnTo>
                  <a:pt x="1" y="3047"/>
                </a:lnTo>
                <a:lnTo>
                  <a:pt x="0" y="3103"/>
                </a:lnTo>
                <a:lnTo>
                  <a:pt x="1" y="3162"/>
                </a:lnTo>
                <a:lnTo>
                  <a:pt x="2" y="3220"/>
                </a:lnTo>
                <a:lnTo>
                  <a:pt x="4" y="3277"/>
                </a:lnTo>
                <a:lnTo>
                  <a:pt x="7" y="3333"/>
                </a:lnTo>
                <a:lnTo>
                  <a:pt x="11" y="3389"/>
                </a:lnTo>
                <a:lnTo>
                  <a:pt x="15" y="3443"/>
                </a:lnTo>
                <a:lnTo>
                  <a:pt x="20" y="3497"/>
                </a:lnTo>
                <a:lnTo>
                  <a:pt x="26" y="3550"/>
                </a:lnTo>
                <a:lnTo>
                  <a:pt x="34" y="3602"/>
                </a:lnTo>
                <a:lnTo>
                  <a:pt x="41" y="3653"/>
                </a:lnTo>
                <a:lnTo>
                  <a:pt x="50" y="3703"/>
                </a:lnTo>
                <a:lnTo>
                  <a:pt x="59" y="3752"/>
                </a:lnTo>
                <a:lnTo>
                  <a:pt x="68" y="3799"/>
                </a:lnTo>
                <a:lnTo>
                  <a:pt x="79" y="3847"/>
                </a:lnTo>
                <a:lnTo>
                  <a:pt x="91" y="3893"/>
                </a:lnTo>
                <a:lnTo>
                  <a:pt x="102" y="3939"/>
                </a:lnTo>
                <a:lnTo>
                  <a:pt x="115" y="3984"/>
                </a:lnTo>
                <a:lnTo>
                  <a:pt x="128" y="4028"/>
                </a:lnTo>
                <a:lnTo>
                  <a:pt x="143" y="4070"/>
                </a:lnTo>
                <a:lnTo>
                  <a:pt x="157" y="4112"/>
                </a:lnTo>
                <a:lnTo>
                  <a:pt x="172" y="4153"/>
                </a:lnTo>
                <a:lnTo>
                  <a:pt x="188" y="4193"/>
                </a:lnTo>
                <a:lnTo>
                  <a:pt x="205" y="4232"/>
                </a:lnTo>
                <a:lnTo>
                  <a:pt x="222" y="4270"/>
                </a:lnTo>
                <a:lnTo>
                  <a:pt x="239" y="4308"/>
                </a:lnTo>
                <a:lnTo>
                  <a:pt x="258" y="4344"/>
                </a:lnTo>
                <a:lnTo>
                  <a:pt x="277" y="4379"/>
                </a:lnTo>
                <a:lnTo>
                  <a:pt x="296" y="4414"/>
                </a:lnTo>
                <a:lnTo>
                  <a:pt x="317" y="4447"/>
                </a:lnTo>
                <a:lnTo>
                  <a:pt x="337" y="4480"/>
                </a:lnTo>
                <a:lnTo>
                  <a:pt x="359" y="4512"/>
                </a:lnTo>
                <a:lnTo>
                  <a:pt x="381" y="4543"/>
                </a:lnTo>
                <a:lnTo>
                  <a:pt x="402" y="4573"/>
                </a:lnTo>
                <a:lnTo>
                  <a:pt x="426" y="4602"/>
                </a:lnTo>
                <a:lnTo>
                  <a:pt x="449" y="4630"/>
                </a:lnTo>
                <a:lnTo>
                  <a:pt x="473" y="4657"/>
                </a:lnTo>
                <a:lnTo>
                  <a:pt x="497" y="4684"/>
                </a:lnTo>
                <a:lnTo>
                  <a:pt x="521" y="4708"/>
                </a:lnTo>
                <a:lnTo>
                  <a:pt x="547" y="4732"/>
                </a:lnTo>
                <a:lnTo>
                  <a:pt x="572" y="4756"/>
                </a:lnTo>
                <a:lnTo>
                  <a:pt x="599" y="4778"/>
                </a:lnTo>
                <a:lnTo>
                  <a:pt x="625" y="4800"/>
                </a:lnTo>
                <a:lnTo>
                  <a:pt x="652" y="4821"/>
                </a:lnTo>
                <a:lnTo>
                  <a:pt x="679" y="4840"/>
                </a:lnTo>
                <a:lnTo>
                  <a:pt x="708" y="4859"/>
                </a:lnTo>
                <a:lnTo>
                  <a:pt x="735" y="4876"/>
                </a:lnTo>
                <a:lnTo>
                  <a:pt x="764" y="4893"/>
                </a:lnTo>
                <a:lnTo>
                  <a:pt x="793" y="4910"/>
                </a:lnTo>
                <a:lnTo>
                  <a:pt x="822" y="4924"/>
                </a:lnTo>
                <a:lnTo>
                  <a:pt x="853" y="4938"/>
                </a:lnTo>
                <a:lnTo>
                  <a:pt x="882" y="4951"/>
                </a:lnTo>
                <a:lnTo>
                  <a:pt x="913" y="4963"/>
                </a:lnTo>
                <a:lnTo>
                  <a:pt x="943" y="4974"/>
                </a:lnTo>
                <a:lnTo>
                  <a:pt x="974" y="4984"/>
                </a:lnTo>
                <a:lnTo>
                  <a:pt x="1005" y="4993"/>
                </a:lnTo>
                <a:lnTo>
                  <a:pt x="1037" y="5001"/>
                </a:lnTo>
                <a:lnTo>
                  <a:pt x="1069" y="5008"/>
                </a:lnTo>
                <a:lnTo>
                  <a:pt x="1101" y="5015"/>
                </a:lnTo>
                <a:lnTo>
                  <a:pt x="1133" y="5021"/>
                </a:lnTo>
                <a:lnTo>
                  <a:pt x="1165" y="5025"/>
                </a:lnTo>
                <a:lnTo>
                  <a:pt x="1199" y="5028"/>
                </a:lnTo>
                <a:lnTo>
                  <a:pt x="1232" y="5031"/>
                </a:lnTo>
                <a:lnTo>
                  <a:pt x="1265" y="5032"/>
                </a:lnTo>
                <a:lnTo>
                  <a:pt x="1299" y="5033"/>
                </a:lnTo>
                <a:lnTo>
                  <a:pt x="1332" y="5032"/>
                </a:lnTo>
                <a:lnTo>
                  <a:pt x="1365" y="5031"/>
                </a:lnTo>
                <a:lnTo>
                  <a:pt x="1399" y="5028"/>
                </a:lnTo>
                <a:lnTo>
                  <a:pt x="1431" y="5025"/>
                </a:lnTo>
                <a:lnTo>
                  <a:pt x="1464" y="5021"/>
                </a:lnTo>
                <a:lnTo>
                  <a:pt x="1496" y="5015"/>
                </a:lnTo>
                <a:lnTo>
                  <a:pt x="1528" y="5008"/>
                </a:lnTo>
                <a:lnTo>
                  <a:pt x="1561" y="5001"/>
                </a:lnTo>
                <a:lnTo>
                  <a:pt x="1592" y="4993"/>
                </a:lnTo>
                <a:lnTo>
                  <a:pt x="1623" y="4984"/>
                </a:lnTo>
                <a:lnTo>
                  <a:pt x="1654" y="4974"/>
                </a:lnTo>
                <a:lnTo>
                  <a:pt x="1685" y="4963"/>
                </a:lnTo>
                <a:lnTo>
                  <a:pt x="1715" y="4951"/>
                </a:lnTo>
                <a:lnTo>
                  <a:pt x="1745" y="4938"/>
                </a:lnTo>
                <a:lnTo>
                  <a:pt x="1775" y="4924"/>
                </a:lnTo>
                <a:lnTo>
                  <a:pt x="1804" y="4910"/>
                </a:lnTo>
                <a:lnTo>
                  <a:pt x="1833" y="4893"/>
                </a:lnTo>
                <a:lnTo>
                  <a:pt x="1861" y="4876"/>
                </a:lnTo>
                <a:lnTo>
                  <a:pt x="1890" y="4859"/>
                </a:lnTo>
                <a:lnTo>
                  <a:pt x="1917" y="4840"/>
                </a:lnTo>
                <a:lnTo>
                  <a:pt x="1945" y="4821"/>
                </a:lnTo>
                <a:lnTo>
                  <a:pt x="1972" y="4800"/>
                </a:lnTo>
                <a:lnTo>
                  <a:pt x="1999" y="4778"/>
                </a:lnTo>
                <a:lnTo>
                  <a:pt x="2024" y="4756"/>
                </a:lnTo>
                <a:lnTo>
                  <a:pt x="2051" y="4732"/>
                </a:lnTo>
                <a:lnTo>
                  <a:pt x="2075" y="4708"/>
                </a:lnTo>
                <a:lnTo>
                  <a:pt x="2100" y="4684"/>
                </a:lnTo>
                <a:lnTo>
                  <a:pt x="2124" y="4657"/>
                </a:lnTo>
                <a:lnTo>
                  <a:pt x="2148" y="4630"/>
                </a:lnTo>
                <a:lnTo>
                  <a:pt x="2172" y="4602"/>
                </a:lnTo>
                <a:lnTo>
                  <a:pt x="2194" y="4573"/>
                </a:lnTo>
                <a:lnTo>
                  <a:pt x="2217" y="4543"/>
                </a:lnTo>
                <a:lnTo>
                  <a:pt x="2238" y="4512"/>
                </a:lnTo>
                <a:lnTo>
                  <a:pt x="2259" y="4480"/>
                </a:lnTo>
                <a:lnTo>
                  <a:pt x="2280" y="4447"/>
                </a:lnTo>
                <a:lnTo>
                  <a:pt x="2300" y="4414"/>
                </a:lnTo>
                <a:lnTo>
                  <a:pt x="2320" y="4379"/>
                </a:lnTo>
                <a:lnTo>
                  <a:pt x="2339" y="4344"/>
                </a:lnTo>
                <a:lnTo>
                  <a:pt x="2357" y="4308"/>
                </a:lnTo>
                <a:lnTo>
                  <a:pt x="2376" y="4270"/>
                </a:lnTo>
                <a:lnTo>
                  <a:pt x="2392" y="4232"/>
                </a:lnTo>
                <a:lnTo>
                  <a:pt x="2409" y="4193"/>
                </a:lnTo>
                <a:lnTo>
                  <a:pt x="2424" y="4153"/>
                </a:lnTo>
                <a:lnTo>
                  <a:pt x="2440" y="4112"/>
                </a:lnTo>
                <a:lnTo>
                  <a:pt x="2455" y="4070"/>
                </a:lnTo>
                <a:lnTo>
                  <a:pt x="2468" y="4028"/>
                </a:lnTo>
                <a:lnTo>
                  <a:pt x="2483" y="3984"/>
                </a:lnTo>
                <a:lnTo>
                  <a:pt x="2495" y="3939"/>
                </a:lnTo>
                <a:lnTo>
                  <a:pt x="2507" y="3893"/>
                </a:lnTo>
                <a:lnTo>
                  <a:pt x="2518" y="3847"/>
                </a:lnTo>
                <a:lnTo>
                  <a:pt x="2528" y="3799"/>
                </a:lnTo>
                <a:lnTo>
                  <a:pt x="2539" y="3752"/>
                </a:lnTo>
                <a:lnTo>
                  <a:pt x="2548" y="3703"/>
                </a:lnTo>
                <a:lnTo>
                  <a:pt x="2556" y="3653"/>
                </a:lnTo>
                <a:lnTo>
                  <a:pt x="2564" y="3602"/>
                </a:lnTo>
                <a:lnTo>
                  <a:pt x="2570" y="3550"/>
                </a:lnTo>
                <a:lnTo>
                  <a:pt x="2576" y="3497"/>
                </a:lnTo>
                <a:lnTo>
                  <a:pt x="2581" y="3443"/>
                </a:lnTo>
                <a:lnTo>
                  <a:pt x="2586" y="3389"/>
                </a:lnTo>
                <a:lnTo>
                  <a:pt x="2590" y="3333"/>
                </a:lnTo>
                <a:lnTo>
                  <a:pt x="2593" y="3277"/>
                </a:lnTo>
                <a:lnTo>
                  <a:pt x="2595" y="3220"/>
                </a:lnTo>
                <a:lnTo>
                  <a:pt x="2597" y="3162"/>
                </a:lnTo>
                <a:lnTo>
                  <a:pt x="2597" y="3103"/>
                </a:lnTo>
                <a:lnTo>
                  <a:pt x="2597" y="3049"/>
                </a:lnTo>
                <a:lnTo>
                  <a:pt x="2596" y="2996"/>
                </a:lnTo>
                <a:lnTo>
                  <a:pt x="2594" y="2944"/>
                </a:lnTo>
                <a:lnTo>
                  <a:pt x="2592" y="2892"/>
                </a:lnTo>
                <a:lnTo>
                  <a:pt x="2588" y="2841"/>
                </a:lnTo>
                <a:lnTo>
                  <a:pt x="2584" y="2791"/>
                </a:lnTo>
                <a:lnTo>
                  <a:pt x="2580" y="2741"/>
                </a:lnTo>
                <a:lnTo>
                  <a:pt x="2575" y="2692"/>
                </a:lnTo>
                <a:lnTo>
                  <a:pt x="2569" y="2644"/>
                </a:lnTo>
                <a:lnTo>
                  <a:pt x="2563" y="2596"/>
                </a:lnTo>
                <a:lnTo>
                  <a:pt x="2556" y="2550"/>
                </a:lnTo>
                <a:lnTo>
                  <a:pt x="2549" y="2504"/>
                </a:lnTo>
                <a:lnTo>
                  <a:pt x="2541" y="2458"/>
                </a:lnTo>
                <a:lnTo>
                  <a:pt x="2531" y="2413"/>
                </a:lnTo>
                <a:lnTo>
                  <a:pt x="2522" y="2369"/>
                </a:lnTo>
                <a:lnTo>
                  <a:pt x="2512" y="2326"/>
                </a:lnTo>
                <a:lnTo>
                  <a:pt x="2502" y="2284"/>
                </a:lnTo>
                <a:lnTo>
                  <a:pt x="2491" y="2241"/>
                </a:lnTo>
                <a:lnTo>
                  <a:pt x="2478" y="2200"/>
                </a:lnTo>
                <a:lnTo>
                  <a:pt x="2466" y="2159"/>
                </a:lnTo>
                <a:lnTo>
                  <a:pt x="2453" y="2120"/>
                </a:lnTo>
                <a:lnTo>
                  <a:pt x="2440" y="2081"/>
                </a:lnTo>
                <a:lnTo>
                  <a:pt x="2426" y="2042"/>
                </a:lnTo>
                <a:lnTo>
                  <a:pt x="2412" y="2005"/>
                </a:lnTo>
                <a:lnTo>
                  <a:pt x="2397" y="1968"/>
                </a:lnTo>
                <a:lnTo>
                  <a:pt x="2382" y="1932"/>
                </a:lnTo>
                <a:lnTo>
                  <a:pt x="2365" y="1897"/>
                </a:lnTo>
                <a:lnTo>
                  <a:pt x="2349" y="1862"/>
                </a:lnTo>
                <a:lnTo>
                  <a:pt x="2332" y="1828"/>
                </a:lnTo>
                <a:lnTo>
                  <a:pt x="2314" y="1795"/>
                </a:lnTo>
                <a:lnTo>
                  <a:pt x="2297" y="1762"/>
                </a:lnTo>
                <a:lnTo>
                  <a:pt x="2279" y="1731"/>
                </a:lnTo>
                <a:lnTo>
                  <a:pt x="2259" y="1700"/>
                </a:lnTo>
                <a:lnTo>
                  <a:pt x="2240" y="1671"/>
                </a:lnTo>
                <a:lnTo>
                  <a:pt x="2221" y="1641"/>
                </a:lnTo>
                <a:lnTo>
                  <a:pt x="2200" y="1613"/>
                </a:lnTo>
                <a:lnTo>
                  <a:pt x="2180" y="1584"/>
                </a:lnTo>
                <a:lnTo>
                  <a:pt x="2159" y="1558"/>
                </a:lnTo>
                <a:lnTo>
                  <a:pt x="2137" y="1531"/>
                </a:lnTo>
                <a:lnTo>
                  <a:pt x="2116" y="1506"/>
                </a:lnTo>
                <a:lnTo>
                  <a:pt x="2093" y="1481"/>
                </a:lnTo>
                <a:lnTo>
                  <a:pt x="2071" y="1457"/>
                </a:lnTo>
                <a:lnTo>
                  <a:pt x="2048" y="1434"/>
                </a:lnTo>
                <a:lnTo>
                  <a:pt x="2024" y="1412"/>
                </a:lnTo>
                <a:lnTo>
                  <a:pt x="2001" y="1390"/>
                </a:lnTo>
                <a:lnTo>
                  <a:pt x="1977" y="1369"/>
                </a:lnTo>
                <a:lnTo>
                  <a:pt x="1953" y="1350"/>
                </a:lnTo>
                <a:lnTo>
                  <a:pt x="1927" y="1330"/>
                </a:lnTo>
                <a:lnTo>
                  <a:pt x="1903" y="1312"/>
                </a:lnTo>
                <a:lnTo>
                  <a:pt x="1877" y="1295"/>
                </a:lnTo>
                <a:lnTo>
                  <a:pt x="1851" y="1277"/>
                </a:lnTo>
                <a:lnTo>
                  <a:pt x="1825" y="1261"/>
                </a:lnTo>
                <a:lnTo>
                  <a:pt x="1799" y="1247"/>
                </a:lnTo>
                <a:lnTo>
                  <a:pt x="1772" y="1233"/>
                </a:lnTo>
                <a:lnTo>
                  <a:pt x="1745" y="1218"/>
                </a:lnTo>
                <a:lnTo>
                  <a:pt x="1717" y="1206"/>
                </a:lnTo>
                <a:lnTo>
                  <a:pt x="1690" y="1194"/>
                </a:lnTo>
                <a:lnTo>
                  <a:pt x="1662" y="1184"/>
                </a:lnTo>
                <a:lnTo>
                  <a:pt x="1635" y="1174"/>
                </a:lnTo>
                <a:lnTo>
                  <a:pt x="1606" y="1164"/>
                </a:lnTo>
                <a:lnTo>
                  <a:pt x="1578" y="1155"/>
                </a:lnTo>
                <a:lnTo>
                  <a:pt x="1549" y="1148"/>
                </a:lnTo>
                <a:lnTo>
                  <a:pt x="1520" y="1141"/>
                </a:lnTo>
                <a:lnTo>
                  <a:pt x="1490" y="1135"/>
                </a:lnTo>
                <a:lnTo>
                  <a:pt x="1499" y="1106"/>
                </a:lnTo>
                <a:lnTo>
                  <a:pt x="1509" y="1079"/>
                </a:lnTo>
                <a:lnTo>
                  <a:pt x="1519" y="1051"/>
                </a:lnTo>
                <a:lnTo>
                  <a:pt x="1530" y="1026"/>
                </a:lnTo>
                <a:lnTo>
                  <a:pt x="1543" y="1000"/>
                </a:lnTo>
                <a:lnTo>
                  <a:pt x="1557" y="976"/>
                </a:lnTo>
                <a:lnTo>
                  <a:pt x="1572" y="953"/>
                </a:lnTo>
                <a:lnTo>
                  <a:pt x="1589" y="932"/>
                </a:lnTo>
                <a:lnTo>
                  <a:pt x="1607" y="912"/>
                </a:lnTo>
                <a:lnTo>
                  <a:pt x="1618" y="903"/>
                </a:lnTo>
                <a:lnTo>
                  <a:pt x="1628" y="893"/>
                </a:lnTo>
                <a:lnTo>
                  <a:pt x="1638" y="885"/>
                </a:lnTo>
                <a:lnTo>
                  <a:pt x="1649" y="877"/>
                </a:lnTo>
                <a:lnTo>
                  <a:pt x="1660" y="870"/>
                </a:lnTo>
                <a:lnTo>
                  <a:pt x="1673" y="863"/>
                </a:lnTo>
                <a:lnTo>
                  <a:pt x="1686" y="857"/>
                </a:lnTo>
                <a:lnTo>
                  <a:pt x="1698" y="851"/>
                </a:lnTo>
                <a:lnTo>
                  <a:pt x="1712" y="845"/>
                </a:lnTo>
                <a:lnTo>
                  <a:pt x="1727" y="840"/>
                </a:lnTo>
                <a:lnTo>
                  <a:pt x="1741" y="836"/>
                </a:lnTo>
                <a:lnTo>
                  <a:pt x="1756" y="832"/>
                </a:lnTo>
                <a:lnTo>
                  <a:pt x="1772" y="829"/>
                </a:lnTo>
                <a:lnTo>
                  <a:pt x="1789" y="827"/>
                </a:lnTo>
                <a:close/>
                <a:moveTo>
                  <a:pt x="2443" y="2988"/>
                </a:moveTo>
                <a:lnTo>
                  <a:pt x="2443" y="2988"/>
                </a:lnTo>
                <a:lnTo>
                  <a:pt x="2442" y="3039"/>
                </a:lnTo>
                <a:lnTo>
                  <a:pt x="2441" y="3087"/>
                </a:lnTo>
                <a:lnTo>
                  <a:pt x="2439" y="3132"/>
                </a:lnTo>
                <a:lnTo>
                  <a:pt x="2437" y="3175"/>
                </a:lnTo>
                <a:lnTo>
                  <a:pt x="2434" y="3216"/>
                </a:lnTo>
                <a:lnTo>
                  <a:pt x="2430" y="3254"/>
                </a:lnTo>
                <a:lnTo>
                  <a:pt x="2424" y="3289"/>
                </a:lnTo>
                <a:lnTo>
                  <a:pt x="2419" y="3323"/>
                </a:lnTo>
                <a:lnTo>
                  <a:pt x="2413" y="3354"/>
                </a:lnTo>
                <a:lnTo>
                  <a:pt x="2406" y="3383"/>
                </a:lnTo>
                <a:lnTo>
                  <a:pt x="2399" y="3409"/>
                </a:lnTo>
                <a:lnTo>
                  <a:pt x="2391" y="3434"/>
                </a:lnTo>
                <a:lnTo>
                  <a:pt x="2383" y="3456"/>
                </a:lnTo>
                <a:lnTo>
                  <a:pt x="2374" y="3477"/>
                </a:lnTo>
                <a:lnTo>
                  <a:pt x="2363" y="3495"/>
                </a:lnTo>
                <a:lnTo>
                  <a:pt x="2352" y="3512"/>
                </a:lnTo>
                <a:lnTo>
                  <a:pt x="2341" y="3526"/>
                </a:lnTo>
                <a:lnTo>
                  <a:pt x="2330" y="3540"/>
                </a:lnTo>
                <a:lnTo>
                  <a:pt x="2317" y="3552"/>
                </a:lnTo>
                <a:lnTo>
                  <a:pt x="2304" y="3561"/>
                </a:lnTo>
                <a:lnTo>
                  <a:pt x="2291" y="3569"/>
                </a:lnTo>
                <a:lnTo>
                  <a:pt x="2277" y="3576"/>
                </a:lnTo>
                <a:lnTo>
                  <a:pt x="2262" y="3581"/>
                </a:lnTo>
                <a:lnTo>
                  <a:pt x="2247" y="3585"/>
                </a:lnTo>
                <a:lnTo>
                  <a:pt x="2232" y="3589"/>
                </a:lnTo>
                <a:lnTo>
                  <a:pt x="2216" y="3591"/>
                </a:lnTo>
                <a:lnTo>
                  <a:pt x="2198" y="3591"/>
                </a:lnTo>
                <a:lnTo>
                  <a:pt x="2181" y="3590"/>
                </a:lnTo>
                <a:lnTo>
                  <a:pt x="2164" y="3588"/>
                </a:lnTo>
                <a:lnTo>
                  <a:pt x="2145" y="3584"/>
                </a:lnTo>
                <a:lnTo>
                  <a:pt x="2127" y="3581"/>
                </a:lnTo>
                <a:lnTo>
                  <a:pt x="2108" y="3576"/>
                </a:lnTo>
                <a:lnTo>
                  <a:pt x="2087" y="3571"/>
                </a:lnTo>
                <a:lnTo>
                  <a:pt x="2068" y="3564"/>
                </a:lnTo>
                <a:lnTo>
                  <a:pt x="2026" y="3550"/>
                </a:lnTo>
                <a:lnTo>
                  <a:pt x="1983" y="3534"/>
                </a:lnTo>
                <a:lnTo>
                  <a:pt x="1939" y="3514"/>
                </a:lnTo>
                <a:lnTo>
                  <a:pt x="1844" y="3473"/>
                </a:lnTo>
                <a:lnTo>
                  <a:pt x="1795" y="3452"/>
                </a:lnTo>
                <a:lnTo>
                  <a:pt x="1744" y="3432"/>
                </a:lnTo>
                <a:lnTo>
                  <a:pt x="1692" y="3411"/>
                </a:lnTo>
                <a:lnTo>
                  <a:pt x="1639" y="3392"/>
                </a:lnTo>
                <a:lnTo>
                  <a:pt x="1584" y="3375"/>
                </a:lnTo>
                <a:lnTo>
                  <a:pt x="1557" y="3367"/>
                </a:lnTo>
                <a:lnTo>
                  <a:pt x="1529" y="3358"/>
                </a:lnTo>
                <a:lnTo>
                  <a:pt x="1500" y="3352"/>
                </a:lnTo>
                <a:lnTo>
                  <a:pt x="1473" y="3346"/>
                </a:lnTo>
                <a:lnTo>
                  <a:pt x="1444" y="3341"/>
                </a:lnTo>
                <a:lnTo>
                  <a:pt x="1416" y="3336"/>
                </a:lnTo>
                <a:lnTo>
                  <a:pt x="1386" y="3333"/>
                </a:lnTo>
                <a:lnTo>
                  <a:pt x="1358" y="3330"/>
                </a:lnTo>
                <a:lnTo>
                  <a:pt x="1328" y="3328"/>
                </a:lnTo>
                <a:lnTo>
                  <a:pt x="1299" y="3328"/>
                </a:lnTo>
                <a:lnTo>
                  <a:pt x="1269" y="3328"/>
                </a:lnTo>
                <a:lnTo>
                  <a:pt x="1240" y="3330"/>
                </a:lnTo>
                <a:lnTo>
                  <a:pt x="1210" y="3333"/>
                </a:lnTo>
                <a:lnTo>
                  <a:pt x="1182" y="3336"/>
                </a:lnTo>
                <a:lnTo>
                  <a:pt x="1153" y="3341"/>
                </a:lnTo>
                <a:lnTo>
                  <a:pt x="1125" y="3346"/>
                </a:lnTo>
                <a:lnTo>
                  <a:pt x="1096" y="3352"/>
                </a:lnTo>
                <a:lnTo>
                  <a:pt x="1068" y="3358"/>
                </a:lnTo>
                <a:lnTo>
                  <a:pt x="1040" y="3367"/>
                </a:lnTo>
                <a:lnTo>
                  <a:pt x="1013" y="3375"/>
                </a:lnTo>
                <a:lnTo>
                  <a:pt x="959" y="3392"/>
                </a:lnTo>
                <a:lnTo>
                  <a:pt x="906" y="3411"/>
                </a:lnTo>
                <a:lnTo>
                  <a:pt x="854" y="3432"/>
                </a:lnTo>
                <a:lnTo>
                  <a:pt x="803" y="3452"/>
                </a:lnTo>
                <a:lnTo>
                  <a:pt x="753" y="3473"/>
                </a:lnTo>
                <a:lnTo>
                  <a:pt x="659" y="3514"/>
                </a:lnTo>
                <a:lnTo>
                  <a:pt x="614" y="3534"/>
                </a:lnTo>
                <a:lnTo>
                  <a:pt x="570" y="3550"/>
                </a:lnTo>
                <a:lnTo>
                  <a:pt x="530" y="3564"/>
                </a:lnTo>
                <a:lnTo>
                  <a:pt x="509" y="3571"/>
                </a:lnTo>
                <a:lnTo>
                  <a:pt x="490" y="3576"/>
                </a:lnTo>
                <a:lnTo>
                  <a:pt x="471" y="3581"/>
                </a:lnTo>
                <a:lnTo>
                  <a:pt x="452" y="3584"/>
                </a:lnTo>
                <a:lnTo>
                  <a:pt x="434" y="3588"/>
                </a:lnTo>
                <a:lnTo>
                  <a:pt x="416" y="3590"/>
                </a:lnTo>
                <a:lnTo>
                  <a:pt x="398" y="3591"/>
                </a:lnTo>
                <a:lnTo>
                  <a:pt x="382" y="3591"/>
                </a:lnTo>
                <a:lnTo>
                  <a:pt x="366" y="3589"/>
                </a:lnTo>
                <a:lnTo>
                  <a:pt x="350" y="3585"/>
                </a:lnTo>
                <a:lnTo>
                  <a:pt x="335" y="3581"/>
                </a:lnTo>
                <a:lnTo>
                  <a:pt x="320" y="3576"/>
                </a:lnTo>
                <a:lnTo>
                  <a:pt x="307" y="3569"/>
                </a:lnTo>
                <a:lnTo>
                  <a:pt x="292" y="3561"/>
                </a:lnTo>
                <a:lnTo>
                  <a:pt x="280" y="3552"/>
                </a:lnTo>
                <a:lnTo>
                  <a:pt x="268" y="3540"/>
                </a:lnTo>
                <a:lnTo>
                  <a:pt x="256" y="3526"/>
                </a:lnTo>
                <a:lnTo>
                  <a:pt x="244" y="3512"/>
                </a:lnTo>
                <a:lnTo>
                  <a:pt x="234" y="3495"/>
                </a:lnTo>
                <a:lnTo>
                  <a:pt x="224" y="3477"/>
                </a:lnTo>
                <a:lnTo>
                  <a:pt x="215" y="3456"/>
                </a:lnTo>
                <a:lnTo>
                  <a:pt x="206" y="3434"/>
                </a:lnTo>
                <a:lnTo>
                  <a:pt x="198" y="3409"/>
                </a:lnTo>
                <a:lnTo>
                  <a:pt x="190" y="3383"/>
                </a:lnTo>
                <a:lnTo>
                  <a:pt x="184" y="3354"/>
                </a:lnTo>
                <a:lnTo>
                  <a:pt x="178" y="3323"/>
                </a:lnTo>
                <a:lnTo>
                  <a:pt x="172" y="3289"/>
                </a:lnTo>
                <a:lnTo>
                  <a:pt x="168" y="3254"/>
                </a:lnTo>
                <a:lnTo>
                  <a:pt x="164" y="3216"/>
                </a:lnTo>
                <a:lnTo>
                  <a:pt x="161" y="3175"/>
                </a:lnTo>
                <a:lnTo>
                  <a:pt x="158" y="3132"/>
                </a:lnTo>
                <a:lnTo>
                  <a:pt x="156" y="3087"/>
                </a:lnTo>
                <a:lnTo>
                  <a:pt x="155" y="3039"/>
                </a:lnTo>
                <a:lnTo>
                  <a:pt x="155" y="2988"/>
                </a:lnTo>
                <a:lnTo>
                  <a:pt x="155" y="2936"/>
                </a:lnTo>
                <a:lnTo>
                  <a:pt x="156" y="2885"/>
                </a:lnTo>
                <a:lnTo>
                  <a:pt x="158" y="2834"/>
                </a:lnTo>
                <a:lnTo>
                  <a:pt x="161" y="2784"/>
                </a:lnTo>
                <a:lnTo>
                  <a:pt x="164" y="2735"/>
                </a:lnTo>
                <a:lnTo>
                  <a:pt x="168" y="2686"/>
                </a:lnTo>
                <a:lnTo>
                  <a:pt x="172" y="2639"/>
                </a:lnTo>
                <a:lnTo>
                  <a:pt x="178" y="2592"/>
                </a:lnTo>
                <a:lnTo>
                  <a:pt x="184" y="2546"/>
                </a:lnTo>
                <a:lnTo>
                  <a:pt x="190" y="2501"/>
                </a:lnTo>
                <a:lnTo>
                  <a:pt x="198" y="2456"/>
                </a:lnTo>
                <a:lnTo>
                  <a:pt x="206" y="2412"/>
                </a:lnTo>
                <a:lnTo>
                  <a:pt x="215" y="2368"/>
                </a:lnTo>
                <a:lnTo>
                  <a:pt x="224" y="2326"/>
                </a:lnTo>
                <a:lnTo>
                  <a:pt x="234" y="2284"/>
                </a:lnTo>
                <a:lnTo>
                  <a:pt x="244" y="2243"/>
                </a:lnTo>
                <a:lnTo>
                  <a:pt x="256" y="2203"/>
                </a:lnTo>
                <a:lnTo>
                  <a:pt x="268" y="2164"/>
                </a:lnTo>
                <a:lnTo>
                  <a:pt x="280" y="2125"/>
                </a:lnTo>
                <a:lnTo>
                  <a:pt x="292" y="2087"/>
                </a:lnTo>
                <a:lnTo>
                  <a:pt x="307" y="2051"/>
                </a:lnTo>
                <a:lnTo>
                  <a:pt x="320" y="2014"/>
                </a:lnTo>
                <a:lnTo>
                  <a:pt x="335" y="1978"/>
                </a:lnTo>
                <a:lnTo>
                  <a:pt x="350" y="1944"/>
                </a:lnTo>
                <a:lnTo>
                  <a:pt x="366" y="1910"/>
                </a:lnTo>
                <a:lnTo>
                  <a:pt x="382" y="1876"/>
                </a:lnTo>
                <a:lnTo>
                  <a:pt x="398" y="1844"/>
                </a:lnTo>
                <a:lnTo>
                  <a:pt x="416" y="1812"/>
                </a:lnTo>
                <a:lnTo>
                  <a:pt x="434" y="1782"/>
                </a:lnTo>
                <a:lnTo>
                  <a:pt x="452" y="1752"/>
                </a:lnTo>
                <a:lnTo>
                  <a:pt x="471" y="1723"/>
                </a:lnTo>
                <a:lnTo>
                  <a:pt x="490" y="1694"/>
                </a:lnTo>
                <a:lnTo>
                  <a:pt x="509" y="1666"/>
                </a:lnTo>
                <a:lnTo>
                  <a:pt x="530" y="1640"/>
                </a:lnTo>
                <a:lnTo>
                  <a:pt x="550" y="1615"/>
                </a:lnTo>
                <a:lnTo>
                  <a:pt x="570" y="1589"/>
                </a:lnTo>
                <a:lnTo>
                  <a:pt x="592" y="1565"/>
                </a:lnTo>
                <a:lnTo>
                  <a:pt x="614" y="1541"/>
                </a:lnTo>
                <a:lnTo>
                  <a:pt x="637" y="1519"/>
                </a:lnTo>
                <a:lnTo>
                  <a:pt x="659" y="1497"/>
                </a:lnTo>
                <a:lnTo>
                  <a:pt x="681" y="1476"/>
                </a:lnTo>
                <a:lnTo>
                  <a:pt x="705" y="1457"/>
                </a:lnTo>
                <a:lnTo>
                  <a:pt x="729" y="1437"/>
                </a:lnTo>
                <a:lnTo>
                  <a:pt x="753" y="1419"/>
                </a:lnTo>
                <a:lnTo>
                  <a:pt x="778" y="1402"/>
                </a:lnTo>
                <a:lnTo>
                  <a:pt x="803" y="1385"/>
                </a:lnTo>
                <a:lnTo>
                  <a:pt x="828" y="1369"/>
                </a:lnTo>
                <a:lnTo>
                  <a:pt x="854" y="1355"/>
                </a:lnTo>
                <a:lnTo>
                  <a:pt x="879" y="1341"/>
                </a:lnTo>
                <a:lnTo>
                  <a:pt x="906" y="1327"/>
                </a:lnTo>
                <a:lnTo>
                  <a:pt x="932" y="1315"/>
                </a:lnTo>
                <a:lnTo>
                  <a:pt x="959" y="1304"/>
                </a:lnTo>
                <a:lnTo>
                  <a:pt x="985" y="1294"/>
                </a:lnTo>
                <a:lnTo>
                  <a:pt x="1013" y="1284"/>
                </a:lnTo>
                <a:lnTo>
                  <a:pt x="1040" y="1275"/>
                </a:lnTo>
                <a:lnTo>
                  <a:pt x="1068" y="1267"/>
                </a:lnTo>
                <a:lnTo>
                  <a:pt x="1096" y="1261"/>
                </a:lnTo>
                <a:lnTo>
                  <a:pt x="1125" y="1255"/>
                </a:lnTo>
                <a:lnTo>
                  <a:pt x="1153" y="1250"/>
                </a:lnTo>
                <a:lnTo>
                  <a:pt x="1182" y="1246"/>
                </a:lnTo>
                <a:lnTo>
                  <a:pt x="1210" y="1243"/>
                </a:lnTo>
                <a:lnTo>
                  <a:pt x="1240" y="1240"/>
                </a:lnTo>
                <a:lnTo>
                  <a:pt x="1269" y="1239"/>
                </a:lnTo>
                <a:lnTo>
                  <a:pt x="1299" y="1238"/>
                </a:lnTo>
                <a:lnTo>
                  <a:pt x="1328" y="1239"/>
                </a:lnTo>
                <a:lnTo>
                  <a:pt x="1358" y="1240"/>
                </a:lnTo>
                <a:lnTo>
                  <a:pt x="1386" y="1243"/>
                </a:lnTo>
                <a:lnTo>
                  <a:pt x="1416" y="1246"/>
                </a:lnTo>
                <a:lnTo>
                  <a:pt x="1444" y="1250"/>
                </a:lnTo>
                <a:lnTo>
                  <a:pt x="1473" y="1255"/>
                </a:lnTo>
                <a:lnTo>
                  <a:pt x="1500" y="1261"/>
                </a:lnTo>
                <a:lnTo>
                  <a:pt x="1529" y="1267"/>
                </a:lnTo>
                <a:lnTo>
                  <a:pt x="1557" y="1275"/>
                </a:lnTo>
                <a:lnTo>
                  <a:pt x="1584" y="1284"/>
                </a:lnTo>
                <a:lnTo>
                  <a:pt x="1612" y="1294"/>
                </a:lnTo>
                <a:lnTo>
                  <a:pt x="1639" y="1304"/>
                </a:lnTo>
                <a:lnTo>
                  <a:pt x="1666" y="1315"/>
                </a:lnTo>
                <a:lnTo>
                  <a:pt x="1692" y="1327"/>
                </a:lnTo>
                <a:lnTo>
                  <a:pt x="1717" y="1341"/>
                </a:lnTo>
                <a:lnTo>
                  <a:pt x="1744" y="1355"/>
                </a:lnTo>
                <a:lnTo>
                  <a:pt x="1769" y="1369"/>
                </a:lnTo>
                <a:lnTo>
                  <a:pt x="1795" y="1385"/>
                </a:lnTo>
                <a:lnTo>
                  <a:pt x="1819" y="1402"/>
                </a:lnTo>
                <a:lnTo>
                  <a:pt x="1844" y="1419"/>
                </a:lnTo>
                <a:lnTo>
                  <a:pt x="1868" y="1437"/>
                </a:lnTo>
                <a:lnTo>
                  <a:pt x="1892" y="1457"/>
                </a:lnTo>
                <a:lnTo>
                  <a:pt x="1915" y="1476"/>
                </a:lnTo>
                <a:lnTo>
                  <a:pt x="1939" y="1497"/>
                </a:lnTo>
                <a:lnTo>
                  <a:pt x="1961" y="1519"/>
                </a:lnTo>
                <a:lnTo>
                  <a:pt x="1983" y="1541"/>
                </a:lnTo>
                <a:lnTo>
                  <a:pt x="2005" y="1565"/>
                </a:lnTo>
                <a:lnTo>
                  <a:pt x="2026" y="1589"/>
                </a:lnTo>
                <a:lnTo>
                  <a:pt x="2048" y="1615"/>
                </a:lnTo>
                <a:lnTo>
                  <a:pt x="2068" y="1640"/>
                </a:lnTo>
                <a:lnTo>
                  <a:pt x="2087" y="1666"/>
                </a:lnTo>
                <a:lnTo>
                  <a:pt x="2108" y="1694"/>
                </a:lnTo>
                <a:lnTo>
                  <a:pt x="2127" y="1723"/>
                </a:lnTo>
                <a:lnTo>
                  <a:pt x="2145" y="1752"/>
                </a:lnTo>
                <a:lnTo>
                  <a:pt x="2164" y="1782"/>
                </a:lnTo>
                <a:lnTo>
                  <a:pt x="2181" y="1812"/>
                </a:lnTo>
                <a:lnTo>
                  <a:pt x="2198" y="1844"/>
                </a:lnTo>
                <a:lnTo>
                  <a:pt x="2216" y="1876"/>
                </a:lnTo>
                <a:lnTo>
                  <a:pt x="2232" y="1910"/>
                </a:lnTo>
                <a:lnTo>
                  <a:pt x="2247" y="1944"/>
                </a:lnTo>
                <a:lnTo>
                  <a:pt x="2262" y="1978"/>
                </a:lnTo>
                <a:lnTo>
                  <a:pt x="2277" y="2014"/>
                </a:lnTo>
                <a:lnTo>
                  <a:pt x="2291" y="2051"/>
                </a:lnTo>
                <a:lnTo>
                  <a:pt x="2304" y="2087"/>
                </a:lnTo>
                <a:lnTo>
                  <a:pt x="2317" y="2125"/>
                </a:lnTo>
                <a:lnTo>
                  <a:pt x="2330" y="2164"/>
                </a:lnTo>
                <a:lnTo>
                  <a:pt x="2341" y="2203"/>
                </a:lnTo>
                <a:lnTo>
                  <a:pt x="2352" y="2243"/>
                </a:lnTo>
                <a:lnTo>
                  <a:pt x="2363" y="2284"/>
                </a:lnTo>
                <a:lnTo>
                  <a:pt x="2374" y="2326"/>
                </a:lnTo>
                <a:lnTo>
                  <a:pt x="2383" y="2368"/>
                </a:lnTo>
                <a:lnTo>
                  <a:pt x="2391" y="2412"/>
                </a:lnTo>
                <a:lnTo>
                  <a:pt x="2399" y="2456"/>
                </a:lnTo>
                <a:lnTo>
                  <a:pt x="2406" y="2501"/>
                </a:lnTo>
                <a:lnTo>
                  <a:pt x="2413" y="2546"/>
                </a:lnTo>
                <a:lnTo>
                  <a:pt x="2419" y="2592"/>
                </a:lnTo>
                <a:lnTo>
                  <a:pt x="2424" y="2639"/>
                </a:lnTo>
                <a:lnTo>
                  <a:pt x="2430" y="2686"/>
                </a:lnTo>
                <a:lnTo>
                  <a:pt x="2434" y="2735"/>
                </a:lnTo>
                <a:lnTo>
                  <a:pt x="2437" y="2784"/>
                </a:lnTo>
                <a:lnTo>
                  <a:pt x="2439" y="2834"/>
                </a:lnTo>
                <a:lnTo>
                  <a:pt x="2441" y="2885"/>
                </a:lnTo>
                <a:lnTo>
                  <a:pt x="2442" y="2936"/>
                </a:lnTo>
                <a:lnTo>
                  <a:pt x="2443" y="2988"/>
                </a:lnTo>
                <a:close/>
              </a:path>
            </a:pathLst>
          </a:custGeom>
          <a:solidFill>
            <a:srgbClr val="4AD1E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5" name="KSO_Shape"/>
          <p:cNvSpPr>
            <a:spLocks noChangeAspect="1"/>
          </p:cNvSpPr>
          <p:nvPr/>
        </p:nvSpPr>
        <p:spPr bwMode="auto">
          <a:xfrm>
            <a:off x="9513888" y="2687638"/>
            <a:ext cx="719137" cy="557212"/>
          </a:xfrm>
          <a:custGeom>
            <a:avLst/>
            <a:gdLst>
              <a:gd name="T0" fmla="*/ 525261 w 5393"/>
              <a:gd name="T1" fmla="*/ 1467150 h 4185"/>
              <a:gd name="T2" fmla="*/ 1362430 w 5393"/>
              <a:gd name="T3" fmla="*/ 1472800 h 4185"/>
              <a:gd name="T4" fmla="*/ 1404112 w 5393"/>
              <a:gd name="T5" fmla="*/ 1416656 h 4185"/>
              <a:gd name="T6" fmla="*/ 1246922 w 5393"/>
              <a:gd name="T7" fmla="*/ 1134525 h 4185"/>
              <a:gd name="T8" fmla="*/ 663023 w 5393"/>
              <a:gd name="T9" fmla="*/ 1158536 h 4185"/>
              <a:gd name="T10" fmla="*/ 652780 w 5393"/>
              <a:gd name="T11" fmla="*/ 1134525 h 4185"/>
              <a:gd name="T12" fmla="*/ 1240917 w 5393"/>
              <a:gd name="T13" fmla="*/ 1194200 h 4185"/>
              <a:gd name="T14" fmla="*/ 1242683 w 5393"/>
              <a:gd name="T15" fmla="*/ 1224920 h 4185"/>
              <a:gd name="T16" fmla="*/ 652073 w 5393"/>
              <a:gd name="T17" fmla="*/ 1213974 h 4185"/>
              <a:gd name="T18" fmla="*/ 663023 w 5393"/>
              <a:gd name="T19" fmla="*/ 1255287 h 4185"/>
              <a:gd name="T20" fmla="*/ 1247628 w 5393"/>
              <a:gd name="T21" fmla="*/ 1276120 h 4185"/>
              <a:gd name="T22" fmla="*/ 656665 w 5393"/>
              <a:gd name="T23" fmla="*/ 1287066 h 4185"/>
              <a:gd name="T24" fmla="*/ 658431 w 5393"/>
              <a:gd name="T25" fmla="*/ 1256699 h 4185"/>
              <a:gd name="T26" fmla="*/ 1246922 w 5393"/>
              <a:gd name="T27" fmla="*/ 1335089 h 4185"/>
              <a:gd name="T28" fmla="*/ 663023 w 5393"/>
              <a:gd name="T29" fmla="*/ 1359100 h 4185"/>
              <a:gd name="T30" fmla="*/ 652780 w 5393"/>
              <a:gd name="T31" fmla="*/ 1335089 h 4185"/>
              <a:gd name="T32" fmla="*/ 1240917 w 5393"/>
              <a:gd name="T33" fmla="*/ 1394763 h 4185"/>
              <a:gd name="T34" fmla="*/ 1242683 w 5393"/>
              <a:gd name="T35" fmla="*/ 1425484 h 4185"/>
              <a:gd name="T36" fmla="*/ 652073 w 5393"/>
              <a:gd name="T37" fmla="*/ 1414184 h 4185"/>
              <a:gd name="T38" fmla="*/ 1404112 w 5393"/>
              <a:gd name="T39" fmla="*/ 61087 h 4185"/>
              <a:gd name="T40" fmla="*/ 1368082 w 5393"/>
              <a:gd name="T41" fmla="*/ 7415 h 4185"/>
              <a:gd name="T42" fmla="*/ 531266 w 5393"/>
              <a:gd name="T43" fmla="*/ 7415 h 4185"/>
              <a:gd name="T44" fmla="*/ 495236 w 5393"/>
              <a:gd name="T45" fmla="*/ 397596 h 4185"/>
              <a:gd name="T46" fmla="*/ 1392455 w 5393"/>
              <a:gd name="T47" fmla="*/ 676195 h 4185"/>
              <a:gd name="T48" fmla="*/ 563764 w 5393"/>
              <a:gd name="T49" fmla="*/ 703384 h 4185"/>
              <a:gd name="T50" fmla="*/ 500535 w 5393"/>
              <a:gd name="T51" fmla="*/ 665955 h 4185"/>
              <a:gd name="T52" fmla="*/ 109856 w 5393"/>
              <a:gd name="T53" fmla="*/ 406070 h 4185"/>
              <a:gd name="T54" fmla="*/ 46274 w 5393"/>
              <a:gd name="T55" fmla="*/ 501762 h 4185"/>
              <a:gd name="T56" fmla="*/ 2473 w 5393"/>
              <a:gd name="T57" fmla="*/ 712212 h 4185"/>
              <a:gd name="T58" fmla="*/ 15189 w 5393"/>
              <a:gd name="T59" fmla="*/ 960445 h 4185"/>
              <a:gd name="T60" fmla="*/ 72767 w 5393"/>
              <a:gd name="T61" fmla="*/ 1129229 h 4185"/>
              <a:gd name="T62" fmla="*/ 131050 w 5393"/>
              <a:gd name="T63" fmla="*/ 1184666 h 4185"/>
              <a:gd name="T64" fmla="*/ 333101 w 5393"/>
              <a:gd name="T65" fmla="*/ 1004230 h 4185"/>
              <a:gd name="T66" fmla="*/ 1528451 w 5393"/>
              <a:gd name="T67" fmla="*/ 988693 h 4185"/>
              <a:gd name="T68" fmla="*/ 1579317 w 5393"/>
              <a:gd name="T69" fmla="*/ 1020472 h 4185"/>
              <a:gd name="T70" fmla="*/ 1790552 w 5393"/>
              <a:gd name="T71" fmla="*/ 1179370 h 4185"/>
              <a:gd name="T72" fmla="*/ 1854134 w 5393"/>
              <a:gd name="T73" fmla="*/ 1092859 h 4185"/>
              <a:gd name="T74" fmla="*/ 1901114 w 5393"/>
              <a:gd name="T75" fmla="*/ 892295 h 4185"/>
              <a:gd name="T76" fmla="*/ 1892990 w 5393"/>
              <a:gd name="T77" fmla="*/ 641238 h 4185"/>
              <a:gd name="T78" fmla="*/ 1834353 w 5393"/>
              <a:gd name="T79" fmla="*/ 462920 h 4185"/>
              <a:gd name="T80" fmla="*/ 1772183 w 5393"/>
              <a:gd name="T81" fmla="*/ 397949 h 4185"/>
              <a:gd name="T82" fmla="*/ 196399 w 5393"/>
              <a:gd name="T83" fmla="*/ 502468 h 4185"/>
              <a:gd name="T84" fmla="*/ 180503 w 5393"/>
              <a:gd name="T85" fmla="*/ 479163 h 4185"/>
              <a:gd name="T86" fmla="*/ 236315 w 5393"/>
              <a:gd name="T87" fmla="*/ 463273 h 4185"/>
              <a:gd name="T88" fmla="*/ 297778 w 5393"/>
              <a:gd name="T89" fmla="*/ 473513 h 4185"/>
              <a:gd name="T90" fmla="*/ 300957 w 5393"/>
              <a:gd name="T91" fmla="*/ 497171 h 4185"/>
              <a:gd name="T92" fmla="*/ 243026 w 5393"/>
              <a:gd name="T93" fmla="*/ 509177 h 4185"/>
              <a:gd name="T94" fmla="*/ 1521739 w 5393"/>
              <a:gd name="T95" fmla="*/ 503527 h 4185"/>
              <a:gd name="T96" fmla="*/ 1519620 w 5393"/>
              <a:gd name="T97" fmla="*/ 466451 h 4185"/>
              <a:gd name="T98" fmla="*/ 1554943 w 5393"/>
              <a:gd name="T99" fmla="*/ 447737 h 4185"/>
              <a:gd name="T100" fmla="*/ 1592033 w 5393"/>
              <a:gd name="T101" fmla="*/ 469982 h 4185"/>
              <a:gd name="T102" fmla="*/ 1586028 w 5393"/>
              <a:gd name="T103" fmla="*/ 506352 h 4185"/>
              <a:gd name="T104" fmla="*/ 1669392 w 5393"/>
              <a:gd name="T105" fmla="*/ 519417 h 4185"/>
              <a:gd name="T106" fmla="*/ 1632302 w 5393"/>
              <a:gd name="T107" fmla="*/ 497524 h 4185"/>
              <a:gd name="T108" fmla="*/ 1638307 w 5393"/>
              <a:gd name="T109" fmla="*/ 460802 h 4185"/>
              <a:gd name="T110" fmla="*/ 1677163 w 5393"/>
              <a:gd name="T111" fmla="*/ 448443 h 4185"/>
              <a:gd name="T112" fmla="*/ 1708248 w 5393"/>
              <a:gd name="T113" fmla="*/ 476691 h 4185"/>
              <a:gd name="T114" fmla="*/ 1694472 w 5393"/>
              <a:gd name="T115" fmla="*/ 511296 h 4185"/>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5393" h="4185">
                <a:moveTo>
                  <a:pt x="1402" y="4012"/>
                </a:moveTo>
                <a:lnTo>
                  <a:pt x="1402" y="4012"/>
                </a:lnTo>
                <a:lnTo>
                  <a:pt x="1403" y="4030"/>
                </a:lnTo>
                <a:lnTo>
                  <a:pt x="1406" y="4047"/>
                </a:lnTo>
                <a:lnTo>
                  <a:pt x="1411" y="4063"/>
                </a:lnTo>
                <a:lnTo>
                  <a:pt x="1417" y="4080"/>
                </a:lnTo>
                <a:lnTo>
                  <a:pt x="1425" y="4095"/>
                </a:lnTo>
                <a:lnTo>
                  <a:pt x="1436" y="4109"/>
                </a:lnTo>
                <a:lnTo>
                  <a:pt x="1447" y="4122"/>
                </a:lnTo>
                <a:lnTo>
                  <a:pt x="1459" y="4135"/>
                </a:lnTo>
                <a:lnTo>
                  <a:pt x="1473" y="4146"/>
                </a:lnTo>
                <a:lnTo>
                  <a:pt x="1487" y="4155"/>
                </a:lnTo>
                <a:lnTo>
                  <a:pt x="1504" y="4164"/>
                </a:lnTo>
                <a:lnTo>
                  <a:pt x="1521" y="4171"/>
                </a:lnTo>
                <a:lnTo>
                  <a:pt x="1538" y="4177"/>
                </a:lnTo>
                <a:lnTo>
                  <a:pt x="1557" y="4182"/>
                </a:lnTo>
                <a:lnTo>
                  <a:pt x="1576" y="4185"/>
                </a:lnTo>
                <a:lnTo>
                  <a:pt x="1596" y="4185"/>
                </a:lnTo>
                <a:lnTo>
                  <a:pt x="3782" y="4185"/>
                </a:lnTo>
                <a:lnTo>
                  <a:pt x="3801" y="4185"/>
                </a:lnTo>
                <a:lnTo>
                  <a:pt x="3820" y="4182"/>
                </a:lnTo>
                <a:lnTo>
                  <a:pt x="3839" y="4177"/>
                </a:lnTo>
                <a:lnTo>
                  <a:pt x="3857" y="4171"/>
                </a:lnTo>
                <a:lnTo>
                  <a:pt x="3873" y="4164"/>
                </a:lnTo>
                <a:lnTo>
                  <a:pt x="3890" y="4155"/>
                </a:lnTo>
                <a:lnTo>
                  <a:pt x="3905" y="4146"/>
                </a:lnTo>
                <a:lnTo>
                  <a:pt x="3918" y="4135"/>
                </a:lnTo>
                <a:lnTo>
                  <a:pt x="3930" y="4122"/>
                </a:lnTo>
                <a:lnTo>
                  <a:pt x="3942" y="4109"/>
                </a:lnTo>
                <a:lnTo>
                  <a:pt x="3952" y="4095"/>
                </a:lnTo>
                <a:lnTo>
                  <a:pt x="3960" y="4080"/>
                </a:lnTo>
                <a:lnTo>
                  <a:pt x="3966" y="4063"/>
                </a:lnTo>
                <a:lnTo>
                  <a:pt x="3971" y="4047"/>
                </a:lnTo>
                <a:lnTo>
                  <a:pt x="3974" y="4030"/>
                </a:lnTo>
                <a:lnTo>
                  <a:pt x="3975" y="4012"/>
                </a:lnTo>
                <a:lnTo>
                  <a:pt x="3975" y="3060"/>
                </a:lnTo>
                <a:lnTo>
                  <a:pt x="1402" y="3060"/>
                </a:lnTo>
                <a:lnTo>
                  <a:pt x="1402" y="4012"/>
                </a:lnTo>
                <a:close/>
                <a:moveTo>
                  <a:pt x="1877" y="3183"/>
                </a:moveTo>
                <a:lnTo>
                  <a:pt x="3500" y="3183"/>
                </a:lnTo>
                <a:lnTo>
                  <a:pt x="3507" y="3184"/>
                </a:lnTo>
                <a:lnTo>
                  <a:pt x="3513" y="3187"/>
                </a:lnTo>
                <a:lnTo>
                  <a:pt x="3518" y="3191"/>
                </a:lnTo>
                <a:lnTo>
                  <a:pt x="3523" y="3198"/>
                </a:lnTo>
                <a:lnTo>
                  <a:pt x="3527" y="3205"/>
                </a:lnTo>
                <a:lnTo>
                  <a:pt x="3530" y="3213"/>
                </a:lnTo>
                <a:lnTo>
                  <a:pt x="3532" y="3222"/>
                </a:lnTo>
                <a:lnTo>
                  <a:pt x="3532" y="3232"/>
                </a:lnTo>
                <a:lnTo>
                  <a:pt x="3532" y="3241"/>
                </a:lnTo>
                <a:lnTo>
                  <a:pt x="3530" y="3251"/>
                </a:lnTo>
                <a:lnTo>
                  <a:pt x="3527" y="3260"/>
                </a:lnTo>
                <a:lnTo>
                  <a:pt x="3523" y="3267"/>
                </a:lnTo>
                <a:lnTo>
                  <a:pt x="3518" y="3273"/>
                </a:lnTo>
                <a:lnTo>
                  <a:pt x="3513" y="3277"/>
                </a:lnTo>
                <a:lnTo>
                  <a:pt x="3507" y="3280"/>
                </a:lnTo>
                <a:lnTo>
                  <a:pt x="3500" y="3281"/>
                </a:lnTo>
                <a:lnTo>
                  <a:pt x="1877" y="3281"/>
                </a:lnTo>
                <a:lnTo>
                  <a:pt x="1871" y="3280"/>
                </a:lnTo>
                <a:lnTo>
                  <a:pt x="1864" y="3277"/>
                </a:lnTo>
                <a:lnTo>
                  <a:pt x="1859" y="3273"/>
                </a:lnTo>
                <a:lnTo>
                  <a:pt x="1854" y="3267"/>
                </a:lnTo>
                <a:lnTo>
                  <a:pt x="1851" y="3260"/>
                </a:lnTo>
                <a:lnTo>
                  <a:pt x="1848" y="3251"/>
                </a:lnTo>
                <a:lnTo>
                  <a:pt x="1846" y="3241"/>
                </a:lnTo>
                <a:lnTo>
                  <a:pt x="1845" y="3232"/>
                </a:lnTo>
                <a:lnTo>
                  <a:pt x="1846" y="3222"/>
                </a:lnTo>
                <a:lnTo>
                  <a:pt x="1848" y="3213"/>
                </a:lnTo>
                <a:lnTo>
                  <a:pt x="1851" y="3205"/>
                </a:lnTo>
                <a:lnTo>
                  <a:pt x="1854" y="3198"/>
                </a:lnTo>
                <a:lnTo>
                  <a:pt x="1859" y="3191"/>
                </a:lnTo>
                <a:lnTo>
                  <a:pt x="1864" y="3187"/>
                </a:lnTo>
                <a:lnTo>
                  <a:pt x="1871" y="3184"/>
                </a:lnTo>
                <a:lnTo>
                  <a:pt x="1877" y="3183"/>
                </a:lnTo>
                <a:close/>
                <a:moveTo>
                  <a:pt x="1877" y="3379"/>
                </a:moveTo>
                <a:lnTo>
                  <a:pt x="3500" y="3379"/>
                </a:lnTo>
                <a:lnTo>
                  <a:pt x="3507" y="3380"/>
                </a:lnTo>
                <a:lnTo>
                  <a:pt x="3513" y="3382"/>
                </a:lnTo>
                <a:lnTo>
                  <a:pt x="3518" y="3387"/>
                </a:lnTo>
                <a:lnTo>
                  <a:pt x="3523" y="3393"/>
                </a:lnTo>
                <a:lnTo>
                  <a:pt x="3527" y="3400"/>
                </a:lnTo>
                <a:lnTo>
                  <a:pt x="3530" y="3408"/>
                </a:lnTo>
                <a:lnTo>
                  <a:pt x="3532" y="3418"/>
                </a:lnTo>
                <a:lnTo>
                  <a:pt x="3532" y="3428"/>
                </a:lnTo>
                <a:lnTo>
                  <a:pt x="3532" y="3438"/>
                </a:lnTo>
                <a:lnTo>
                  <a:pt x="3530" y="3447"/>
                </a:lnTo>
                <a:lnTo>
                  <a:pt x="3527" y="3455"/>
                </a:lnTo>
                <a:lnTo>
                  <a:pt x="3523" y="3462"/>
                </a:lnTo>
                <a:lnTo>
                  <a:pt x="3518" y="3469"/>
                </a:lnTo>
                <a:lnTo>
                  <a:pt x="3513" y="3473"/>
                </a:lnTo>
                <a:lnTo>
                  <a:pt x="3507" y="3476"/>
                </a:lnTo>
                <a:lnTo>
                  <a:pt x="3500" y="3477"/>
                </a:lnTo>
                <a:lnTo>
                  <a:pt x="1877" y="3477"/>
                </a:lnTo>
                <a:lnTo>
                  <a:pt x="1871" y="3476"/>
                </a:lnTo>
                <a:lnTo>
                  <a:pt x="1864" y="3473"/>
                </a:lnTo>
                <a:lnTo>
                  <a:pt x="1859" y="3469"/>
                </a:lnTo>
                <a:lnTo>
                  <a:pt x="1854" y="3462"/>
                </a:lnTo>
                <a:lnTo>
                  <a:pt x="1851" y="3455"/>
                </a:lnTo>
                <a:lnTo>
                  <a:pt x="1848" y="3447"/>
                </a:lnTo>
                <a:lnTo>
                  <a:pt x="1846" y="3438"/>
                </a:lnTo>
                <a:lnTo>
                  <a:pt x="1845" y="3428"/>
                </a:lnTo>
                <a:lnTo>
                  <a:pt x="1846" y="3418"/>
                </a:lnTo>
                <a:lnTo>
                  <a:pt x="1848" y="3408"/>
                </a:lnTo>
                <a:lnTo>
                  <a:pt x="1851" y="3400"/>
                </a:lnTo>
                <a:lnTo>
                  <a:pt x="1854" y="3393"/>
                </a:lnTo>
                <a:lnTo>
                  <a:pt x="1859" y="3387"/>
                </a:lnTo>
                <a:lnTo>
                  <a:pt x="1864" y="3382"/>
                </a:lnTo>
                <a:lnTo>
                  <a:pt x="1871" y="3380"/>
                </a:lnTo>
                <a:lnTo>
                  <a:pt x="1877" y="3379"/>
                </a:lnTo>
                <a:close/>
                <a:moveTo>
                  <a:pt x="1877" y="3555"/>
                </a:moveTo>
                <a:lnTo>
                  <a:pt x="3500" y="3555"/>
                </a:lnTo>
                <a:lnTo>
                  <a:pt x="3507" y="3556"/>
                </a:lnTo>
                <a:lnTo>
                  <a:pt x="3513" y="3559"/>
                </a:lnTo>
                <a:lnTo>
                  <a:pt x="3518" y="3563"/>
                </a:lnTo>
                <a:lnTo>
                  <a:pt x="3523" y="3569"/>
                </a:lnTo>
                <a:lnTo>
                  <a:pt x="3527" y="3576"/>
                </a:lnTo>
                <a:lnTo>
                  <a:pt x="3530" y="3586"/>
                </a:lnTo>
                <a:lnTo>
                  <a:pt x="3532" y="3595"/>
                </a:lnTo>
                <a:lnTo>
                  <a:pt x="3532" y="3604"/>
                </a:lnTo>
                <a:lnTo>
                  <a:pt x="3532" y="3614"/>
                </a:lnTo>
                <a:lnTo>
                  <a:pt x="3530" y="3623"/>
                </a:lnTo>
                <a:lnTo>
                  <a:pt x="3527" y="3631"/>
                </a:lnTo>
                <a:lnTo>
                  <a:pt x="3523" y="3639"/>
                </a:lnTo>
                <a:lnTo>
                  <a:pt x="3518" y="3645"/>
                </a:lnTo>
                <a:lnTo>
                  <a:pt x="3513" y="3650"/>
                </a:lnTo>
                <a:lnTo>
                  <a:pt x="3507" y="3652"/>
                </a:lnTo>
                <a:lnTo>
                  <a:pt x="3500" y="3653"/>
                </a:lnTo>
                <a:lnTo>
                  <a:pt x="1877" y="3653"/>
                </a:lnTo>
                <a:lnTo>
                  <a:pt x="1871" y="3652"/>
                </a:lnTo>
                <a:lnTo>
                  <a:pt x="1864" y="3650"/>
                </a:lnTo>
                <a:lnTo>
                  <a:pt x="1859" y="3645"/>
                </a:lnTo>
                <a:lnTo>
                  <a:pt x="1854" y="3639"/>
                </a:lnTo>
                <a:lnTo>
                  <a:pt x="1851" y="3631"/>
                </a:lnTo>
                <a:lnTo>
                  <a:pt x="1848" y="3623"/>
                </a:lnTo>
                <a:lnTo>
                  <a:pt x="1846" y="3614"/>
                </a:lnTo>
                <a:lnTo>
                  <a:pt x="1845" y="3604"/>
                </a:lnTo>
                <a:lnTo>
                  <a:pt x="1846" y="3595"/>
                </a:lnTo>
                <a:lnTo>
                  <a:pt x="1848" y="3586"/>
                </a:lnTo>
                <a:lnTo>
                  <a:pt x="1851" y="3576"/>
                </a:lnTo>
                <a:lnTo>
                  <a:pt x="1854" y="3569"/>
                </a:lnTo>
                <a:lnTo>
                  <a:pt x="1859" y="3563"/>
                </a:lnTo>
                <a:lnTo>
                  <a:pt x="1864" y="3559"/>
                </a:lnTo>
                <a:lnTo>
                  <a:pt x="1871" y="3556"/>
                </a:lnTo>
                <a:lnTo>
                  <a:pt x="1877" y="3555"/>
                </a:lnTo>
                <a:close/>
                <a:moveTo>
                  <a:pt x="1877" y="3752"/>
                </a:moveTo>
                <a:lnTo>
                  <a:pt x="3500" y="3752"/>
                </a:lnTo>
                <a:lnTo>
                  <a:pt x="3507" y="3753"/>
                </a:lnTo>
                <a:lnTo>
                  <a:pt x="3513" y="3755"/>
                </a:lnTo>
                <a:lnTo>
                  <a:pt x="3518" y="3760"/>
                </a:lnTo>
                <a:lnTo>
                  <a:pt x="3523" y="3766"/>
                </a:lnTo>
                <a:lnTo>
                  <a:pt x="3527" y="3773"/>
                </a:lnTo>
                <a:lnTo>
                  <a:pt x="3530" y="3781"/>
                </a:lnTo>
                <a:lnTo>
                  <a:pt x="3532" y="3790"/>
                </a:lnTo>
                <a:lnTo>
                  <a:pt x="3532" y="3800"/>
                </a:lnTo>
                <a:lnTo>
                  <a:pt x="3532" y="3810"/>
                </a:lnTo>
                <a:lnTo>
                  <a:pt x="3530" y="3819"/>
                </a:lnTo>
                <a:lnTo>
                  <a:pt x="3527" y="3827"/>
                </a:lnTo>
                <a:lnTo>
                  <a:pt x="3523" y="3835"/>
                </a:lnTo>
                <a:lnTo>
                  <a:pt x="3518" y="3840"/>
                </a:lnTo>
                <a:lnTo>
                  <a:pt x="3513" y="3845"/>
                </a:lnTo>
                <a:lnTo>
                  <a:pt x="3507" y="3848"/>
                </a:lnTo>
                <a:lnTo>
                  <a:pt x="3500" y="3849"/>
                </a:lnTo>
                <a:lnTo>
                  <a:pt x="1877" y="3849"/>
                </a:lnTo>
                <a:lnTo>
                  <a:pt x="1871" y="3848"/>
                </a:lnTo>
                <a:lnTo>
                  <a:pt x="1864" y="3845"/>
                </a:lnTo>
                <a:lnTo>
                  <a:pt x="1859" y="3840"/>
                </a:lnTo>
                <a:lnTo>
                  <a:pt x="1854" y="3835"/>
                </a:lnTo>
                <a:lnTo>
                  <a:pt x="1851" y="3827"/>
                </a:lnTo>
                <a:lnTo>
                  <a:pt x="1848" y="3819"/>
                </a:lnTo>
                <a:lnTo>
                  <a:pt x="1846" y="3810"/>
                </a:lnTo>
                <a:lnTo>
                  <a:pt x="1845" y="3800"/>
                </a:lnTo>
                <a:lnTo>
                  <a:pt x="1846" y="3790"/>
                </a:lnTo>
                <a:lnTo>
                  <a:pt x="1848" y="3781"/>
                </a:lnTo>
                <a:lnTo>
                  <a:pt x="1851" y="3773"/>
                </a:lnTo>
                <a:lnTo>
                  <a:pt x="1854" y="3766"/>
                </a:lnTo>
                <a:lnTo>
                  <a:pt x="1859" y="3760"/>
                </a:lnTo>
                <a:lnTo>
                  <a:pt x="1864" y="3755"/>
                </a:lnTo>
                <a:lnTo>
                  <a:pt x="1871" y="3753"/>
                </a:lnTo>
                <a:lnTo>
                  <a:pt x="1877" y="3752"/>
                </a:lnTo>
                <a:close/>
                <a:moveTo>
                  <a:pt x="1877" y="3947"/>
                </a:moveTo>
                <a:lnTo>
                  <a:pt x="3500" y="3947"/>
                </a:lnTo>
                <a:lnTo>
                  <a:pt x="3507" y="3948"/>
                </a:lnTo>
                <a:lnTo>
                  <a:pt x="3513" y="3950"/>
                </a:lnTo>
                <a:lnTo>
                  <a:pt x="3518" y="3955"/>
                </a:lnTo>
                <a:lnTo>
                  <a:pt x="3523" y="3961"/>
                </a:lnTo>
                <a:lnTo>
                  <a:pt x="3527" y="3969"/>
                </a:lnTo>
                <a:lnTo>
                  <a:pt x="3530" y="3977"/>
                </a:lnTo>
                <a:lnTo>
                  <a:pt x="3532" y="3986"/>
                </a:lnTo>
                <a:lnTo>
                  <a:pt x="3532" y="3996"/>
                </a:lnTo>
                <a:lnTo>
                  <a:pt x="3532" y="4005"/>
                </a:lnTo>
                <a:lnTo>
                  <a:pt x="3530" y="4014"/>
                </a:lnTo>
                <a:lnTo>
                  <a:pt x="3527" y="4024"/>
                </a:lnTo>
                <a:lnTo>
                  <a:pt x="3523" y="4031"/>
                </a:lnTo>
                <a:lnTo>
                  <a:pt x="3518" y="4037"/>
                </a:lnTo>
                <a:lnTo>
                  <a:pt x="3513" y="4041"/>
                </a:lnTo>
                <a:lnTo>
                  <a:pt x="3507" y="4044"/>
                </a:lnTo>
                <a:lnTo>
                  <a:pt x="3500" y="4045"/>
                </a:lnTo>
                <a:lnTo>
                  <a:pt x="1877" y="4045"/>
                </a:lnTo>
                <a:lnTo>
                  <a:pt x="1871" y="4044"/>
                </a:lnTo>
                <a:lnTo>
                  <a:pt x="1864" y="4041"/>
                </a:lnTo>
                <a:lnTo>
                  <a:pt x="1859" y="4037"/>
                </a:lnTo>
                <a:lnTo>
                  <a:pt x="1854" y="4031"/>
                </a:lnTo>
                <a:lnTo>
                  <a:pt x="1851" y="4024"/>
                </a:lnTo>
                <a:lnTo>
                  <a:pt x="1848" y="4014"/>
                </a:lnTo>
                <a:lnTo>
                  <a:pt x="1846" y="4005"/>
                </a:lnTo>
                <a:lnTo>
                  <a:pt x="1845" y="3996"/>
                </a:lnTo>
                <a:lnTo>
                  <a:pt x="1846" y="3986"/>
                </a:lnTo>
                <a:lnTo>
                  <a:pt x="1848" y="3977"/>
                </a:lnTo>
                <a:lnTo>
                  <a:pt x="1851" y="3969"/>
                </a:lnTo>
                <a:lnTo>
                  <a:pt x="1854" y="3961"/>
                </a:lnTo>
                <a:lnTo>
                  <a:pt x="1859" y="3955"/>
                </a:lnTo>
                <a:lnTo>
                  <a:pt x="1864" y="3950"/>
                </a:lnTo>
                <a:lnTo>
                  <a:pt x="1871" y="3948"/>
                </a:lnTo>
                <a:lnTo>
                  <a:pt x="1877" y="3947"/>
                </a:lnTo>
                <a:close/>
                <a:moveTo>
                  <a:pt x="3975" y="173"/>
                </a:moveTo>
                <a:lnTo>
                  <a:pt x="3975" y="173"/>
                </a:lnTo>
                <a:lnTo>
                  <a:pt x="3974" y="155"/>
                </a:lnTo>
                <a:lnTo>
                  <a:pt x="3971" y="139"/>
                </a:lnTo>
                <a:lnTo>
                  <a:pt x="3966" y="121"/>
                </a:lnTo>
                <a:lnTo>
                  <a:pt x="3960" y="106"/>
                </a:lnTo>
                <a:lnTo>
                  <a:pt x="3952" y="91"/>
                </a:lnTo>
                <a:lnTo>
                  <a:pt x="3942" y="77"/>
                </a:lnTo>
                <a:lnTo>
                  <a:pt x="3930" y="63"/>
                </a:lnTo>
                <a:lnTo>
                  <a:pt x="3918" y="51"/>
                </a:lnTo>
                <a:lnTo>
                  <a:pt x="3905" y="40"/>
                </a:lnTo>
                <a:lnTo>
                  <a:pt x="3890" y="30"/>
                </a:lnTo>
                <a:lnTo>
                  <a:pt x="3873" y="21"/>
                </a:lnTo>
                <a:lnTo>
                  <a:pt x="3857" y="13"/>
                </a:lnTo>
                <a:lnTo>
                  <a:pt x="3839" y="7"/>
                </a:lnTo>
                <a:lnTo>
                  <a:pt x="3820" y="3"/>
                </a:lnTo>
                <a:lnTo>
                  <a:pt x="3801" y="1"/>
                </a:lnTo>
                <a:lnTo>
                  <a:pt x="3782" y="0"/>
                </a:lnTo>
                <a:lnTo>
                  <a:pt x="1596" y="0"/>
                </a:lnTo>
                <a:lnTo>
                  <a:pt x="1576" y="1"/>
                </a:lnTo>
                <a:lnTo>
                  <a:pt x="1557" y="3"/>
                </a:lnTo>
                <a:lnTo>
                  <a:pt x="1538" y="7"/>
                </a:lnTo>
                <a:lnTo>
                  <a:pt x="1521" y="13"/>
                </a:lnTo>
                <a:lnTo>
                  <a:pt x="1504" y="21"/>
                </a:lnTo>
                <a:lnTo>
                  <a:pt x="1487" y="30"/>
                </a:lnTo>
                <a:lnTo>
                  <a:pt x="1473" y="40"/>
                </a:lnTo>
                <a:lnTo>
                  <a:pt x="1459" y="51"/>
                </a:lnTo>
                <a:lnTo>
                  <a:pt x="1447" y="63"/>
                </a:lnTo>
                <a:lnTo>
                  <a:pt x="1436" y="77"/>
                </a:lnTo>
                <a:lnTo>
                  <a:pt x="1425" y="91"/>
                </a:lnTo>
                <a:lnTo>
                  <a:pt x="1417" y="106"/>
                </a:lnTo>
                <a:lnTo>
                  <a:pt x="1411" y="121"/>
                </a:lnTo>
                <a:lnTo>
                  <a:pt x="1406" y="139"/>
                </a:lnTo>
                <a:lnTo>
                  <a:pt x="1403" y="155"/>
                </a:lnTo>
                <a:lnTo>
                  <a:pt x="1402" y="173"/>
                </a:lnTo>
                <a:lnTo>
                  <a:pt x="1402" y="1126"/>
                </a:lnTo>
                <a:lnTo>
                  <a:pt x="3975" y="1126"/>
                </a:lnTo>
                <a:lnTo>
                  <a:pt x="3975" y="173"/>
                </a:lnTo>
                <a:close/>
                <a:moveTo>
                  <a:pt x="5006" y="1126"/>
                </a:moveTo>
                <a:lnTo>
                  <a:pt x="3975" y="1126"/>
                </a:lnTo>
                <a:lnTo>
                  <a:pt x="3975" y="1818"/>
                </a:lnTo>
                <a:lnTo>
                  <a:pt x="3974" y="1836"/>
                </a:lnTo>
                <a:lnTo>
                  <a:pt x="3971" y="1853"/>
                </a:lnTo>
                <a:lnTo>
                  <a:pt x="3966" y="1870"/>
                </a:lnTo>
                <a:lnTo>
                  <a:pt x="3960" y="1886"/>
                </a:lnTo>
                <a:lnTo>
                  <a:pt x="3952" y="1901"/>
                </a:lnTo>
                <a:lnTo>
                  <a:pt x="3942" y="1915"/>
                </a:lnTo>
                <a:lnTo>
                  <a:pt x="3930" y="1928"/>
                </a:lnTo>
                <a:lnTo>
                  <a:pt x="3918" y="1941"/>
                </a:lnTo>
                <a:lnTo>
                  <a:pt x="3905" y="1952"/>
                </a:lnTo>
                <a:lnTo>
                  <a:pt x="3890" y="1962"/>
                </a:lnTo>
                <a:lnTo>
                  <a:pt x="3873" y="1970"/>
                </a:lnTo>
                <a:lnTo>
                  <a:pt x="3857" y="1978"/>
                </a:lnTo>
                <a:lnTo>
                  <a:pt x="3839" y="1983"/>
                </a:lnTo>
                <a:lnTo>
                  <a:pt x="3820" y="1987"/>
                </a:lnTo>
                <a:lnTo>
                  <a:pt x="3801" y="1991"/>
                </a:lnTo>
                <a:lnTo>
                  <a:pt x="3782" y="1992"/>
                </a:lnTo>
                <a:lnTo>
                  <a:pt x="1596" y="1992"/>
                </a:lnTo>
                <a:lnTo>
                  <a:pt x="1576" y="1991"/>
                </a:lnTo>
                <a:lnTo>
                  <a:pt x="1557" y="1987"/>
                </a:lnTo>
                <a:lnTo>
                  <a:pt x="1538" y="1983"/>
                </a:lnTo>
                <a:lnTo>
                  <a:pt x="1521" y="1978"/>
                </a:lnTo>
                <a:lnTo>
                  <a:pt x="1504" y="1970"/>
                </a:lnTo>
                <a:lnTo>
                  <a:pt x="1487" y="1962"/>
                </a:lnTo>
                <a:lnTo>
                  <a:pt x="1473" y="1952"/>
                </a:lnTo>
                <a:lnTo>
                  <a:pt x="1459" y="1941"/>
                </a:lnTo>
                <a:lnTo>
                  <a:pt x="1447" y="1928"/>
                </a:lnTo>
                <a:lnTo>
                  <a:pt x="1436" y="1915"/>
                </a:lnTo>
                <a:lnTo>
                  <a:pt x="1425" y="1901"/>
                </a:lnTo>
                <a:lnTo>
                  <a:pt x="1417" y="1886"/>
                </a:lnTo>
                <a:lnTo>
                  <a:pt x="1411" y="1870"/>
                </a:lnTo>
                <a:lnTo>
                  <a:pt x="1406" y="1853"/>
                </a:lnTo>
                <a:lnTo>
                  <a:pt x="1403" y="1836"/>
                </a:lnTo>
                <a:lnTo>
                  <a:pt x="1402" y="1818"/>
                </a:lnTo>
                <a:lnTo>
                  <a:pt x="1402" y="1126"/>
                </a:lnTo>
                <a:lnTo>
                  <a:pt x="371" y="1126"/>
                </a:lnTo>
                <a:lnTo>
                  <a:pt x="360" y="1127"/>
                </a:lnTo>
                <a:lnTo>
                  <a:pt x="349" y="1130"/>
                </a:lnTo>
                <a:lnTo>
                  <a:pt x="336" y="1135"/>
                </a:lnTo>
                <a:lnTo>
                  <a:pt x="324" y="1142"/>
                </a:lnTo>
                <a:lnTo>
                  <a:pt x="311" y="1150"/>
                </a:lnTo>
                <a:lnTo>
                  <a:pt x="297" y="1161"/>
                </a:lnTo>
                <a:lnTo>
                  <a:pt x="282" y="1175"/>
                </a:lnTo>
                <a:lnTo>
                  <a:pt x="267" y="1190"/>
                </a:lnTo>
                <a:lnTo>
                  <a:pt x="253" y="1206"/>
                </a:lnTo>
                <a:lnTo>
                  <a:pt x="238" y="1226"/>
                </a:lnTo>
                <a:lnTo>
                  <a:pt x="222" y="1247"/>
                </a:lnTo>
                <a:lnTo>
                  <a:pt x="206" y="1270"/>
                </a:lnTo>
                <a:lnTo>
                  <a:pt x="191" y="1297"/>
                </a:lnTo>
                <a:lnTo>
                  <a:pt x="175" y="1324"/>
                </a:lnTo>
                <a:lnTo>
                  <a:pt x="160" y="1355"/>
                </a:lnTo>
                <a:lnTo>
                  <a:pt x="145" y="1387"/>
                </a:lnTo>
                <a:lnTo>
                  <a:pt x="131" y="1421"/>
                </a:lnTo>
                <a:lnTo>
                  <a:pt x="116" y="1458"/>
                </a:lnTo>
                <a:lnTo>
                  <a:pt x="102" y="1498"/>
                </a:lnTo>
                <a:lnTo>
                  <a:pt x="89" y="1538"/>
                </a:lnTo>
                <a:lnTo>
                  <a:pt x="77" y="1582"/>
                </a:lnTo>
                <a:lnTo>
                  <a:pt x="64" y="1628"/>
                </a:lnTo>
                <a:lnTo>
                  <a:pt x="53" y="1677"/>
                </a:lnTo>
                <a:lnTo>
                  <a:pt x="43" y="1728"/>
                </a:lnTo>
                <a:lnTo>
                  <a:pt x="34" y="1781"/>
                </a:lnTo>
                <a:lnTo>
                  <a:pt x="26" y="1836"/>
                </a:lnTo>
                <a:lnTo>
                  <a:pt x="19" y="1894"/>
                </a:lnTo>
                <a:lnTo>
                  <a:pt x="11" y="1954"/>
                </a:lnTo>
                <a:lnTo>
                  <a:pt x="7" y="2017"/>
                </a:lnTo>
                <a:lnTo>
                  <a:pt x="3" y="2082"/>
                </a:lnTo>
                <a:lnTo>
                  <a:pt x="1" y="2150"/>
                </a:lnTo>
                <a:lnTo>
                  <a:pt x="0" y="2221"/>
                </a:lnTo>
                <a:lnTo>
                  <a:pt x="1" y="2291"/>
                </a:lnTo>
                <a:lnTo>
                  <a:pt x="3" y="2358"/>
                </a:lnTo>
                <a:lnTo>
                  <a:pt x="7" y="2424"/>
                </a:lnTo>
                <a:lnTo>
                  <a:pt x="11" y="2488"/>
                </a:lnTo>
                <a:lnTo>
                  <a:pt x="19" y="2550"/>
                </a:lnTo>
                <a:lnTo>
                  <a:pt x="26" y="2609"/>
                </a:lnTo>
                <a:lnTo>
                  <a:pt x="34" y="2665"/>
                </a:lnTo>
                <a:lnTo>
                  <a:pt x="43" y="2720"/>
                </a:lnTo>
                <a:lnTo>
                  <a:pt x="53" y="2772"/>
                </a:lnTo>
                <a:lnTo>
                  <a:pt x="64" y="2822"/>
                </a:lnTo>
                <a:lnTo>
                  <a:pt x="77" y="2870"/>
                </a:lnTo>
                <a:lnTo>
                  <a:pt x="89" y="2914"/>
                </a:lnTo>
                <a:lnTo>
                  <a:pt x="102" y="2958"/>
                </a:lnTo>
                <a:lnTo>
                  <a:pt x="116" y="2999"/>
                </a:lnTo>
                <a:lnTo>
                  <a:pt x="131" y="3038"/>
                </a:lnTo>
                <a:lnTo>
                  <a:pt x="145" y="3074"/>
                </a:lnTo>
                <a:lnTo>
                  <a:pt x="160" y="3108"/>
                </a:lnTo>
                <a:lnTo>
                  <a:pt x="175" y="3141"/>
                </a:lnTo>
                <a:lnTo>
                  <a:pt x="191" y="3170"/>
                </a:lnTo>
                <a:lnTo>
                  <a:pt x="206" y="3198"/>
                </a:lnTo>
                <a:lnTo>
                  <a:pt x="222" y="3223"/>
                </a:lnTo>
                <a:lnTo>
                  <a:pt x="238" y="3245"/>
                </a:lnTo>
                <a:lnTo>
                  <a:pt x="253" y="3267"/>
                </a:lnTo>
                <a:lnTo>
                  <a:pt x="267" y="3285"/>
                </a:lnTo>
                <a:lnTo>
                  <a:pt x="282" y="3301"/>
                </a:lnTo>
                <a:lnTo>
                  <a:pt x="297" y="3316"/>
                </a:lnTo>
                <a:lnTo>
                  <a:pt x="311" y="3328"/>
                </a:lnTo>
                <a:lnTo>
                  <a:pt x="324" y="3338"/>
                </a:lnTo>
                <a:lnTo>
                  <a:pt x="336" y="3345"/>
                </a:lnTo>
                <a:lnTo>
                  <a:pt x="349" y="3351"/>
                </a:lnTo>
                <a:lnTo>
                  <a:pt x="360" y="3354"/>
                </a:lnTo>
                <a:lnTo>
                  <a:pt x="371" y="3355"/>
                </a:lnTo>
                <a:lnTo>
                  <a:pt x="901" y="3355"/>
                </a:lnTo>
                <a:lnTo>
                  <a:pt x="901" y="2939"/>
                </a:lnTo>
                <a:lnTo>
                  <a:pt x="901" y="2927"/>
                </a:lnTo>
                <a:lnTo>
                  <a:pt x="903" y="2913"/>
                </a:lnTo>
                <a:lnTo>
                  <a:pt x="907" y="2901"/>
                </a:lnTo>
                <a:lnTo>
                  <a:pt x="911" y="2888"/>
                </a:lnTo>
                <a:lnTo>
                  <a:pt x="917" y="2877"/>
                </a:lnTo>
                <a:lnTo>
                  <a:pt x="925" y="2864"/>
                </a:lnTo>
                <a:lnTo>
                  <a:pt x="933" y="2854"/>
                </a:lnTo>
                <a:lnTo>
                  <a:pt x="943" y="2844"/>
                </a:lnTo>
                <a:lnTo>
                  <a:pt x="954" y="2834"/>
                </a:lnTo>
                <a:lnTo>
                  <a:pt x="966" y="2826"/>
                </a:lnTo>
                <a:lnTo>
                  <a:pt x="980" y="2819"/>
                </a:lnTo>
                <a:lnTo>
                  <a:pt x="994" y="2812"/>
                </a:lnTo>
                <a:lnTo>
                  <a:pt x="1010" y="2806"/>
                </a:lnTo>
                <a:lnTo>
                  <a:pt x="1027" y="2803"/>
                </a:lnTo>
                <a:lnTo>
                  <a:pt x="1044" y="2800"/>
                </a:lnTo>
                <a:lnTo>
                  <a:pt x="1064" y="2800"/>
                </a:lnTo>
                <a:lnTo>
                  <a:pt x="4303" y="2800"/>
                </a:lnTo>
                <a:lnTo>
                  <a:pt x="4327" y="2800"/>
                </a:lnTo>
                <a:lnTo>
                  <a:pt x="4347" y="2801"/>
                </a:lnTo>
                <a:lnTo>
                  <a:pt x="4366" y="2804"/>
                </a:lnTo>
                <a:lnTo>
                  <a:pt x="4384" y="2807"/>
                </a:lnTo>
                <a:lnTo>
                  <a:pt x="4400" y="2813"/>
                </a:lnTo>
                <a:lnTo>
                  <a:pt x="4414" y="2819"/>
                </a:lnTo>
                <a:lnTo>
                  <a:pt x="4426" y="2825"/>
                </a:lnTo>
                <a:lnTo>
                  <a:pt x="4438" y="2833"/>
                </a:lnTo>
                <a:lnTo>
                  <a:pt x="4447" y="2842"/>
                </a:lnTo>
                <a:lnTo>
                  <a:pt x="4455" y="2852"/>
                </a:lnTo>
                <a:lnTo>
                  <a:pt x="4462" y="2863"/>
                </a:lnTo>
                <a:lnTo>
                  <a:pt x="4467" y="2877"/>
                </a:lnTo>
                <a:lnTo>
                  <a:pt x="4471" y="2890"/>
                </a:lnTo>
                <a:lnTo>
                  <a:pt x="4474" y="2905"/>
                </a:lnTo>
                <a:lnTo>
                  <a:pt x="4476" y="2922"/>
                </a:lnTo>
                <a:lnTo>
                  <a:pt x="4476" y="2939"/>
                </a:lnTo>
                <a:lnTo>
                  <a:pt x="4477" y="3186"/>
                </a:lnTo>
                <a:lnTo>
                  <a:pt x="4476" y="3355"/>
                </a:lnTo>
                <a:lnTo>
                  <a:pt x="5023" y="3355"/>
                </a:lnTo>
                <a:lnTo>
                  <a:pt x="5034" y="3354"/>
                </a:lnTo>
                <a:lnTo>
                  <a:pt x="5045" y="3351"/>
                </a:lnTo>
                <a:lnTo>
                  <a:pt x="5057" y="3346"/>
                </a:lnTo>
                <a:lnTo>
                  <a:pt x="5069" y="3340"/>
                </a:lnTo>
                <a:lnTo>
                  <a:pt x="5084" y="3331"/>
                </a:lnTo>
                <a:lnTo>
                  <a:pt x="5097" y="3320"/>
                </a:lnTo>
                <a:lnTo>
                  <a:pt x="5111" y="3307"/>
                </a:lnTo>
                <a:lnTo>
                  <a:pt x="5126" y="3291"/>
                </a:lnTo>
                <a:lnTo>
                  <a:pt x="5142" y="3275"/>
                </a:lnTo>
                <a:lnTo>
                  <a:pt x="5157" y="3256"/>
                </a:lnTo>
                <a:lnTo>
                  <a:pt x="5172" y="3234"/>
                </a:lnTo>
                <a:lnTo>
                  <a:pt x="5187" y="3211"/>
                </a:lnTo>
                <a:lnTo>
                  <a:pt x="5203" y="3184"/>
                </a:lnTo>
                <a:lnTo>
                  <a:pt x="5218" y="3157"/>
                </a:lnTo>
                <a:lnTo>
                  <a:pt x="5233" y="3126"/>
                </a:lnTo>
                <a:lnTo>
                  <a:pt x="5249" y="3095"/>
                </a:lnTo>
                <a:lnTo>
                  <a:pt x="5263" y="3060"/>
                </a:lnTo>
                <a:lnTo>
                  <a:pt x="5277" y="3023"/>
                </a:lnTo>
                <a:lnTo>
                  <a:pt x="5291" y="2984"/>
                </a:lnTo>
                <a:lnTo>
                  <a:pt x="5305" y="2943"/>
                </a:lnTo>
                <a:lnTo>
                  <a:pt x="5317" y="2899"/>
                </a:lnTo>
                <a:lnTo>
                  <a:pt x="5329" y="2853"/>
                </a:lnTo>
                <a:lnTo>
                  <a:pt x="5340" y="2804"/>
                </a:lnTo>
                <a:lnTo>
                  <a:pt x="5350" y="2753"/>
                </a:lnTo>
                <a:lnTo>
                  <a:pt x="5361" y="2700"/>
                </a:lnTo>
                <a:lnTo>
                  <a:pt x="5369" y="2645"/>
                </a:lnTo>
                <a:lnTo>
                  <a:pt x="5376" y="2587"/>
                </a:lnTo>
                <a:lnTo>
                  <a:pt x="5382" y="2527"/>
                </a:lnTo>
                <a:lnTo>
                  <a:pt x="5387" y="2464"/>
                </a:lnTo>
                <a:lnTo>
                  <a:pt x="5390" y="2399"/>
                </a:lnTo>
                <a:lnTo>
                  <a:pt x="5393" y="2331"/>
                </a:lnTo>
                <a:lnTo>
                  <a:pt x="5393" y="2260"/>
                </a:lnTo>
                <a:lnTo>
                  <a:pt x="5392" y="2190"/>
                </a:lnTo>
                <a:lnTo>
                  <a:pt x="5390" y="2122"/>
                </a:lnTo>
                <a:lnTo>
                  <a:pt x="5386" y="2057"/>
                </a:lnTo>
                <a:lnTo>
                  <a:pt x="5381" y="1993"/>
                </a:lnTo>
                <a:lnTo>
                  <a:pt x="5375" y="1931"/>
                </a:lnTo>
                <a:lnTo>
                  <a:pt x="5367" y="1872"/>
                </a:lnTo>
                <a:lnTo>
                  <a:pt x="5359" y="1816"/>
                </a:lnTo>
                <a:lnTo>
                  <a:pt x="5348" y="1761"/>
                </a:lnTo>
                <a:lnTo>
                  <a:pt x="5337" y="1709"/>
                </a:lnTo>
                <a:lnTo>
                  <a:pt x="5325" y="1660"/>
                </a:lnTo>
                <a:lnTo>
                  <a:pt x="5313" y="1612"/>
                </a:lnTo>
                <a:lnTo>
                  <a:pt x="5299" y="1567"/>
                </a:lnTo>
                <a:lnTo>
                  <a:pt x="5285" y="1523"/>
                </a:lnTo>
                <a:lnTo>
                  <a:pt x="5271" y="1482"/>
                </a:lnTo>
                <a:lnTo>
                  <a:pt x="5256" y="1444"/>
                </a:lnTo>
                <a:lnTo>
                  <a:pt x="5240" y="1407"/>
                </a:lnTo>
                <a:lnTo>
                  <a:pt x="5224" y="1373"/>
                </a:lnTo>
                <a:lnTo>
                  <a:pt x="5209" y="1341"/>
                </a:lnTo>
                <a:lnTo>
                  <a:pt x="5193" y="1311"/>
                </a:lnTo>
                <a:lnTo>
                  <a:pt x="5176" y="1284"/>
                </a:lnTo>
                <a:lnTo>
                  <a:pt x="5160" y="1258"/>
                </a:lnTo>
                <a:lnTo>
                  <a:pt x="5144" y="1236"/>
                </a:lnTo>
                <a:lnTo>
                  <a:pt x="5128" y="1214"/>
                </a:lnTo>
                <a:lnTo>
                  <a:pt x="5112" y="1196"/>
                </a:lnTo>
                <a:lnTo>
                  <a:pt x="5097" y="1180"/>
                </a:lnTo>
                <a:lnTo>
                  <a:pt x="5082" y="1165"/>
                </a:lnTo>
                <a:lnTo>
                  <a:pt x="5068" y="1153"/>
                </a:lnTo>
                <a:lnTo>
                  <a:pt x="5054" y="1143"/>
                </a:lnTo>
                <a:lnTo>
                  <a:pt x="5041" y="1136"/>
                </a:lnTo>
                <a:lnTo>
                  <a:pt x="5028" y="1130"/>
                </a:lnTo>
                <a:lnTo>
                  <a:pt x="5017" y="1127"/>
                </a:lnTo>
                <a:lnTo>
                  <a:pt x="5006" y="1126"/>
                </a:lnTo>
                <a:close/>
                <a:moveTo>
                  <a:pt x="688" y="1442"/>
                </a:moveTo>
                <a:lnTo>
                  <a:pt x="688" y="1442"/>
                </a:lnTo>
                <a:lnTo>
                  <a:pt x="669" y="1442"/>
                </a:lnTo>
                <a:lnTo>
                  <a:pt x="650" y="1441"/>
                </a:lnTo>
                <a:lnTo>
                  <a:pt x="633" y="1438"/>
                </a:lnTo>
                <a:lnTo>
                  <a:pt x="615" y="1436"/>
                </a:lnTo>
                <a:lnTo>
                  <a:pt x="599" y="1434"/>
                </a:lnTo>
                <a:lnTo>
                  <a:pt x="584" y="1430"/>
                </a:lnTo>
                <a:lnTo>
                  <a:pt x="570" y="1427"/>
                </a:lnTo>
                <a:lnTo>
                  <a:pt x="556" y="1423"/>
                </a:lnTo>
                <a:lnTo>
                  <a:pt x="544" y="1418"/>
                </a:lnTo>
                <a:lnTo>
                  <a:pt x="534" y="1413"/>
                </a:lnTo>
                <a:lnTo>
                  <a:pt x="525" y="1408"/>
                </a:lnTo>
                <a:lnTo>
                  <a:pt x="517" y="1402"/>
                </a:lnTo>
                <a:lnTo>
                  <a:pt x="511" y="1396"/>
                </a:lnTo>
                <a:lnTo>
                  <a:pt x="505" y="1390"/>
                </a:lnTo>
                <a:lnTo>
                  <a:pt x="503" y="1383"/>
                </a:lnTo>
                <a:lnTo>
                  <a:pt x="502" y="1376"/>
                </a:lnTo>
                <a:lnTo>
                  <a:pt x="503" y="1370"/>
                </a:lnTo>
                <a:lnTo>
                  <a:pt x="505" y="1364"/>
                </a:lnTo>
                <a:lnTo>
                  <a:pt x="511" y="1357"/>
                </a:lnTo>
                <a:lnTo>
                  <a:pt x="517" y="1352"/>
                </a:lnTo>
                <a:lnTo>
                  <a:pt x="525" y="1346"/>
                </a:lnTo>
                <a:lnTo>
                  <a:pt x="534" y="1341"/>
                </a:lnTo>
                <a:lnTo>
                  <a:pt x="544" y="1336"/>
                </a:lnTo>
                <a:lnTo>
                  <a:pt x="556" y="1331"/>
                </a:lnTo>
                <a:lnTo>
                  <a:pt x="570" y="1326"/>
                </a:lnTo>
                <a:lnTo>
                  <a:pt x="584" y="1322"/>
                </a:lnTo>
                <a:lnTo>
                  <a:pt x="599" y="1319"/>
                </a:lnTo>
                <a:lnTo>
                  <a:pt x="615" y="1317"/>
                </a:lnTo>
                <a:lnTo>
                  <a:pt x="633" y="1314"/>
                </a:lnTo>
                <a:lnTo>
                  <a:pt x="650" y="1313"/>
                </a:lnTo>
                <a:lnTo>
                  <a:pt x="669" y="1312"/>
                </a:lnTo>
                <a:lnTo>
                  <a:pt x="688" y="1312"/>
                </a:lnTo>
                <a:lnTo>
                  <a:pt x="707" y="1312"/>
                </a:lnTo>
                <a:lnTo>
                  <a:pt x="725" y="1313"/>
                </a:lnTo>
                <a:lnTo>
                  <a:pt x="744" y="1314"/>
                </a:lnTo>
                <a:lnTo>
                  <a:pt x="760" y="1317"/>
                </a:lnTo>
                <a:lnTo>
                  <a:pt x="776" y="1319"/>
                </a:lnTo>
                <a:lnTo>
                  <a:pt x="792" y="1322"/>
                </a:lnTo>
                <a:lnTo>
                  <a:pt x="807" y="1326"/>
                </a:lnTo>
                <a:lnTo>
                  <a:pt x="820" y="1331"/>
                </a:lnTo>
                <a:lnTo>
                  <a:pt x="831" y="1336"/>
                </a:lnTo>
                <a:lnTo>
                  <a:pt x="843" y="1341"/>
                </a:lnTo>
                <a:lnTo>
                  <a:pt x="852" y="1346"/>
                </a:lnTo>
                <a:lnTo>
                  <a:pt x="860" y="1352"/>
                </a:lnTo>
                <a:lnTo>
                  <a:pt x="866" y="1357"/>
                </a:lnTo>
                <a:lnTo>
                  <a:pt x="870" y="1364"/>
                </a:lnTo>
                <a:lnTo>
                  <a:pt x="873" y="1370"/>
                </a:lnTo>
                <a:lnTo>
                  <a:pt x="874" y="1376"/>
                </a:lnTo>
                <a:lnTo>
                  <a:pt x="873" y="1383"/>
                </a:lnTo>
                <a:lnTo>
                  <a:pt x="870" y="1390"/>
                </a:lnTo>
                <a:lnTo>
                  <a:pt x="866" y="1396"/>
                </a:lnTo>
                <a:lnTo>
                  <a:pt x="860" y="1402"/>
                </a:lnTo>
                <a:lnTo>
                  <a:pt x="852" y="1408"/>
                </a:lnTo>
                <a:lnTo>
                  <a:pt x="843" y="1413"/>
                </a:lnTo>
                <a:lnTo>
                  <a:pt x="831" y="1418"/>
                </a:lnTo>
                <a:lnTo>
                  <a:pt x="820" y="1423"/>
                </a:lnTo>
                <a:lnTo>
                  <a:pt x="807" y="1427"/>
                </a:lnTo>
                <a:lnTo>
                  <a:pt x="792" y="1430"/>
                </a:lnTo>
                <a:lnTo>
                  <a:pt x="776" y="1434"/>
                </a:lnTo>
                <a:lnTo>
                  <a:pt x="760" y="1436"/>
                </a:lnTo>
                <a:lnTo>
                  <a:pt x="744" y="1438"/>
                </a:lnTo>
                <a:lnTo>
                  <a:pt x="725" y="1441"/>
                </a:lnTo>
                <a:lnTo>
                  <a:pt x="707" y="1442"/>
                </a:lnTo>
                <a:lnTo>
                  <a:pt x="688" y="1442"/>
                </a:lnTo>
                <a:close/>
                <a:moveTo>
                  <a:pt x="4402" y="1471"/>
                </a:moveTo>
                <a:lnTo>
                  <a:pt x="4402" y="1471"/>
                </a:lnTo>
                <a:lnTo>
                  <a:pt x="4391" y="1470"/>
                </a:lnTo>
                <a:lnTo>
                  <a:pt x="4380" y="1469"/>
                </a:lnTo>
                <a:lnTo>
                  <a:pt x="4368" y="1466"/>
                </a:lnTo>
                <a:lnTo>
                  <a:pt x="4358" y="1463"/>
                </a:lnTo>
                <a:lnTo>
                  <a:pt x="4348" y="1459"/>
                </a:lnTo>
                <a:lnTo>
                  <a:pt x="4339" y="1454"/>
                </a:lnTo>
                <a:lnTo>
                  <a:pt x="4330" y="1448"/>
                </a:lnTo>
                <a:lnTo>
                  <a:pt x="4322" y="1442"/>
                </a:lnTo>
                <a:lnTo>
                  <a:pt x="4314" y="1434"/>
                </a:lnTo>
                <a:lnTo>
                  <a:pt x="4308" y="1426"/>
                </a:lnTo>
                <a:lnTo>
                  <a:pt x="4302" y="1418"/>
                </a:lnTo>
                <a:lnTo>
                  <a:pt x="4297" y="1409"/>
                </a:lnTo>
                <a:lnTo>
                  <a:pt x="4294" y="1400"/>
                </a:lnTo>
                <a:lnTo>
                  <a:pt x="4291" y="1391"/>
                </a:lnTo>
                <a:lnTo>
                  <a:pt x="4289" y="1380"/>
                </a:lnTo>
                <a:lnTo>
                  <a:pt x="4289" y="1370"/>
                </a:lnTo>
                <a:lnTo>
                  <a:pt x="4289" y="1359"/>
                </a:lnTo>
                <a:lnTo>
                  <a:pt x="4291" y="1350"/>
                </a:lnTo>
                <a:lnTo>
                  <a:pt x="4294" y="1340"/>
                </a:lnTo>
                <a:lnTo>
                  <a:pt x="4297" y="1331"/>
                </a:lnTo>
                <a:lnTo>
                  <a:pt x="4302" y="1321"/>
                </a:lnTo>
                <a:lnTo>
                  <a:pt x="4308" y="1313"/>
                </a:lnTo>
                <a:lnTo>
                  <a:pt x="4314" y="1305"/>
                </a:lnTo>
                <a:lnTo>
                  <a:pt x="4322" y="1298"/>
                </a:lnTo>
                <a:lnTo>
                  <a:pt x="4330" y="1292"/>
                </a:lnTo>
                <a:lnTo>
                  <a:pt x="4339" y="1286"/>
                </a:lnTo>
                <a:lnTo>
                  <a:pt x="4348" y="1281"/>
                </a:lnTo>
                <a:lnTo>
                  <a:pt x="4358" y="1277"/>
                </a:lnTo>
                <a:lnTo>
                  <a:pt x="4368" y="1273"/>
                </a:lnTo>
                <a:lnTo>
                  <a:pt x="4380" y="1270"/>
                </a:lnTo>
                <a:lnTo>
                  <a:pt x="4391" y="1269"/>
                </a:lnTo>
                <a:lnTo>
                  <a:pt x="4402" y="1268"/>
                </a:lnTo>
                <a:lnTo>
                  <a:pt x="4413" y="1269"/>
                </a:lnTo>
                <a:lnTo>
                  <a:pt x="4424" y="1270"/>
                </a:lnTo>
                <a:lnTo>
                  <a:pt x="4436" y="1273"/>
                </a:lnTo>
                <a:lnTo>
                  <a:pt x="4446" y="1277"/>
                </a:lnTo>
                <a:lnTo>
                  <a:pt x="4456" y="1281"/>
                </a:lnTo>
                <a:lnTo>
                  <a:pt x="4465" y="1286"/>
                </a:lnTo>
                <a:lnTo>
                  <a:pt x="4474" y="1292"/>
                </a:lnTo>
                <a:lnTo>
                  <a:pt x="4482" y="1298"/>
                </a:lnTo>
                <a:lnTo>
                  <a:pt x="4490" y="1305"/>
                </a:lnTo>
                <a:lnTo>
                  <a:pt x="4496" y="1313"/>
                </a:lnTo>
                <a:lnTo>
                  <a:pt x="4502" y="1321"/>
                </a:lnTo>
                <a:lnTo>
                  <a:pt x="4507" y="1331"/>
                </a:lnTo>
                <a:lnTo>
                  <a:pt x="4510" y="1340"/>
                </a:lnTo>
                <a:lnTo>
                  <a:pt x="4513" y="1350"/>
                </a:lnTo>
                <a:lnTo>
                  <a:pt x="4515" y="1359"/>
                </a:lnTo>
                <a:lnTo>
                  <a:pt x="4515" y="1370"/>
                </a:lnTo>
                <a:lnTo>
                  <a:pt x="4515" y="1380"/>
                </a:lnTo>
                <a:lnTo>
                  <a:pt x="4513" y="1391"/>
                </a:lnTo>
                <a:lnTo>
                  <a:pt x="4510" y="1400"/>
                </a:lnTo>
                <a:lnTo>
                  <a:pt x="4507" y="1409"/>
                </a:lnTo>
                <a:lnTo>
                  <a:pt x="4502" y="1418"/>
                </a:lnTo>
                <a:lnTo>
                  <a:pt x="4496" y="1426"/>
                </a:lnTo>
                <a:lnTo>
                  <a:pt x="4490" y="1434"/>
                </a:lnTo>
                <a:lnTo>
                  <a:pt x="4482" y="1442"/>
                </a:lnTo>
                <a:lnTo>
                  <a:pt x="4474" y="1448"/>
                </a:lnTo>
                <a:lnTo>
                  <a:pt x="4465" y="1454"/>
                </a:lnTo>
                <a:lnTo>
                  <a:pt x="4456" y="1459"/>
                </a:lnTo>
                <a:lnTo>
                  <a:pt x="4446" y="1463"/>
                </a:lnTo>
                <a:lnTo>
                  <a:pt x="4436" y="1466"/>
                </a:lnTo>
                <a:lnTo>
                  <a:pt x="4424" y="1469"/>
                </a:lnTo>
                <a:lnTo>
                  <a:pt x="4413" y="1470"/>
                </a:lnTo>
                <a:lnTo>
                  <a:pt x="4402" y="1471"/>
                </a:lnTo>
                <a:close/>
                <a:moveTo>
                  <a:pt x="4726" y="1471"/>
                </a:moveTo>
                <a:lnTo>
                  <a:pt x="4726" y="1471"/>
                </a:lnTo>
                <a:lnTo>
                  <a:pt x="4714" y="1470"/>
                </a:lnTo>
                <a:lnTo>
                  <a:pt x="4703" y="1469"/>
                </a:lnTo>
                <a:lnTo>
                  <a:pt x="4692" y="1466"/>
                </a:lnTo>
                <a:lnTo>
                  <a:pt x="4681" y="1463"/>
                </a:lnTo>
                <a:lnTo>
                  <a:pt x="4672" y="1459"/>
                </a:lnTo>
                <a:lnTo>
                  <a:pt x="4662" y="1454"/>
                </a:lnTo>
                <a:lnTo>
                  <a:pt x="4654" y="1448"/>
                </a:lnTo>
                <a:lnTo>
                  <a:pt x="4645" y="1442"/>
                </a:lnTo>
                <a:lnTo>
                  <a:pt x="4638" y="1434"/>
                </a:lnTo>
                <a:lnTo>
                  <a:pt x="4631" y="1426"/>
                </a:lnTo>
                <a:lnTo>
                  <a:pt x="4626" y="1418"/>
                </a:lnTo>
                <a:lnTo>
                  <a:pt x="4621" y="1409"/>
                </a:lnTo>
                <a:lnTo>
                  <a:pt x="4617" y="1400"/>
                </a:lnTo>
                <a:lnTo>
                  <a:pt x="4615" y="1391"/>
                </a:lnTo>
                <a:lnTo>
                  <a:pt x="4613" y="1380"/>
                </a:lnTo>
                <a:lnTo>
                  <a:pt x="4612" y="1370"/>
                </a:lnTo>
                <a:lnTo>
                  <a:pt x="4613" y="1359"/>
                </a:lnTo>
                <a:lnTo>
                  <a:pt x="4615" y="1350"/>
                </a:lnTo>
                <a:lnTo>
                  <a:pt x="4617" y="1340"/>
                </a:lnTo>
                <a:lnTo>
                  <a:pt x="4621" y="1331"/>
                </a:lnTo>
                <a:lnTo>
                  <a:pt x="4626" y="1321"/>
                </a:lnTo>
                <a:lnTo>
                  <a:pt x="4631" y="1313"/>
                </a:lnTo>
                <a:lnTo>
                  <a:pt x="4638" y="1305"/>
                </a:lnTo>
                <a:lnTo>
                  <a:pt x="4645" y="1298"/>
                </a:lnTo>
                <a:lnTo>
                  <a:pt x="4654" y="1292"/>
                </a:lnTo>
                <a:lnTo>
                  <a:pt x="4662" y="1286"/>
                </a:lnTo>
                <a:lnTo>
                  <a:pt x="4672" y="1281"/>
                </a:lnTo>
                <a:lnTo>
                  <a:pt x="4681" y="1277"/>
                </a:lnTo>
                <a:lnTo>
                  <a:pt x="4692" y="1273"/>
                </a:lnTo>
                <a:lnTo>
                  <a:pt x="4703" y="1270"/>
                </a:lnTo>
                <a:lnTo>
                  <a:pt x="4714" y="1269"/>
                </a:lnTo>
                <a:lnTo>
                  <a:pt x="4726" y="1268"/>
                </a:lnTo>
                <a:lnTo>
                  <a:pt x="4737" y="1269"/>
                </a:lnTo>
                <a:lnTo>
                  <a:pt x="4748" y="1270"/>
                </a:lnTo>
                <a:lnTo>
                  <a:pt x="4760" y="1273"/>
                </a:lnTo>
                <a:lnTo>
                  <a:pt x="4770" y="1277"/>
                </a:lnTo>
                <a:lnTo>
                  <a:pt x="4780" y="1281"/>
                </a:lnTo>
                <a:lnTo>
                  <a:pt x="4789" y="1286"/>
                </a:lnTo>
                <a:lnTo>
                  <a:pt x="4797" y="1292"/>
                </a:lnTo>
                <a:lnTo>
                  <a:pt x="4805" y="1298"/>
                </a:lnTo>
                <a:lnTo>
                  <a:pt x="4813" y="1305"/>
                </a:lnTo>
                <a:lnTo>
                  <a:pt x="4820" y="1313"/>
                </a:lnTo>
                <a:lnTo>
                  <a:pt x="4825" y="1321"/>
                </a:lnTo>
                <a:lnTo>
                  <a:pt x="4830" y="1331"/>
                </a:lnTo>
                <a:lnTo>
                  <a:pt x="4834" y="1340"/>
                </a:lnTo>
                <a:lnTo>
                  <a:pt x="4836" y="1350"/>
                </a:lnTo>
                <a:lnTo>
                  <a:pt x="4838" y="1359"/>
                </a:lnTo>
                <a:lnTo>
                  <a:pt x="4839" y="1370"/>
                </a:lnTo>
                <a:lnTo>
                  <a:pt x="4838" y="1380"/>
                </a:lnTo>
                <a:lnTo>
                  <a:pt x="4836" y="1391"/>
                </a:lnTo>
                <a:lnTo>
                  <a:pt x="4834" y="1400"/>
                </a:lnTo>
                <a:lnTo>
                  <a:pt x="4830" y="1409"/>
                </a:lnTo>
                <a:lnTo>
                  <a:pt x="4825" y="1418"/>
                </a:lnTo>
                <a:lnTo>
                  <a:pt x="4820" y="1426"/>
                </a:lnTo>
                <a:lnTo>
                  <a:pt x="4813" y="1434"/>
                </a:lnTo>
                <a:lnTo>
                  <a:pt x="4805" y="1442"/>
                </a:lnTo>
                <a:lnTo>
                  <a:pt x="4797" y="1448"/>
                </a:lnTo>
                <a:lnTo>
                  <a:pt x="4789" y="1454"/>
                </a:lnTo>
                <a:lnTo>
                  <a:pt x="4780" y="1459"/>
                </a:lnTo>
                <a:lnTo>
                  <a:pt x="4770" y="1463"/>
                </a:lnTo>
                <a:lnTo>
                  <a:pt x="4760" y="1466"/>
                </a:lnTo>
                <a:lnTo>
                  <a:pt x="4748" y="1469"/>
                </a:lnTo>
                <a:lnTo>
                  <a:pt x="4737" y="1470"/>
                </a:lnTo>
                <a:lnTo>
                  <a:pt x="4726" y="1471"/>
                </a:lnTo>
                <a:close/>
              </a:path>
            </a:pathLst>
          </a:custGeom>
          <a:solidFill>
            <a:schemeClr val="accent6"/>
          </a:solidFill>
          <a:ln>
            <a:noFill/>
          </a:ln>
        </p:spPr>
        <p:txBody>
          <a:bodyPr/>
          <a:lstStyle/>
          <a:p>
            <a:pPr fontAlgn="auto">
              <a:spcBef>
                <a:spcPts val="0"/>
              </a:spcBef>
              <a:spcAft>
                <a:spcPts val="0"/>
              </a:spcAft>
              <a:buFontTx/>
              <a:buNone/>
              <a:defRPr/>
            </a:pPr>
            <a:endParaRPr lang="zh-CN" altLang="en-US">
              <a:latin typeface="+mn-lt"/>
              <a:ea typeface="+mn-ea"/>
            </a:endParaRPr>
          </a:p>
        </p:txBody>
      </p:sp>
      <p:sp>
        <p:nvSpPr>
          <p:cNvPr id="26" name="KSO_Shape"/>
          <p:cNvSpPr>
            <a:spLocks noChangeAspect="1"/>
          </p:cNvSpPr>
          <p:nvPr/>
        </p:nvSpPr>
        <p:spPr bwMode="auto">
          <a:xfrm>
            <a:off x="4494213" y="2589213"/>
            <a:ext cx="684212" cy="719137"/>
          </a:xfrm>
          <a:custGeom>
            <a:avLst/>
            <a:gdLst>
              <a:gd name="T0" fmla="*/ 220084 w 5831"/>
              <a:gd name="T1" fmla="*/ 628278 h 6140"/>
              <a:gd name="T2" fmla="*/ 273475 w 5831"/>
              <a:gd name="T3" fmla="*/ 882691 h 6140"/>
              <a:gd name="T4" fmla="*/ 273475 w 5831"/>
              <a:gd name="T5" fmla="*/ 0 h 6140"/>
              <a:gd name="T6" fmla="*/ 1186406 w 5831"/>
              <a:gd name="T7" fmla="*/ 0 h 6140"/>
              <a:gd name="T8" fmla="*/ 1206272 w 5831"/>
              <a:gd name="T9" fmla="*/ 4964 h 6140"/>
              <a:gd name="T10" fmla="*/ 1543072 w 5831"/>
              <a:gd name="T11" fmla="*/ 177779 h 6140"/>
              <a:gd name="T12" fmla="*/ 1543072 w 5831"/>
              <a:gd name="T13" fmla="*/ 882691 h 6140"/>
              <a:gd name="T14" fmla="*/ 1595532 w 5831"/>
              <a:gd name="T15" fmla="*/ 628278 h 6140"/>
              <a:gd name="T16" fmla="*/ 1768433 w 5831"/>
              <a:gd name="T17" fmla="*/ 628278 h 6140"/>
              <a:gd name="T18" fmla="*/ 1777435 w 5831"/>
              <a:gd name="T19" fmla="*/ 685366 h 6140"/>
              <a:gd name="T20" fmla="*/ 1785506 w 5831"/>
              <a:gd name="T21" fmla="*/ 742143 h 6140"/>
              <a:gd name="T22" fmla="*/ 1792335 w 5831"/>
              <a:gd name="T23" fmla="*/ 799231 h 6140"/>
              <a:gd name="T24" fmla="*/ 1798233 w 5831"/>
              <a:gd name="T25" fmla="*/ 856009 h 6140"/>
              <a:gd name="T26" fmla="*/ 1803200 w 5831"/>
              <a:gd name="T27" fmla="*/ 912787 h 6140"/>
              <a:gd name="T28" fmla="*/ 1806614 w 5831"/>
              <a:gd name="T29" fmla="*/ 969564 h 6140"/>
              <a:gd name="T30" fmla="*/ 1808787 w 5831"/>
              <a:gd name="T31" fmla="*/ 1026342 h 6140"/>
              <a:gd name="T32" fmla="*/ 1810029 w 5831"/>
              <a:gd name="T33" fmla="*/ 1083430 h 6140"/>
              <a:gd name="T34" fmla="*/ 1810029 w 5831"/>
              <a:gd name="T35" fmla="*/ 1140208 h 6140"/>
              <a:gd name="T36" fmla="*/ 1808167 w 5831"/>
              <a:gd name="T37" fmla="*/ 1196985 h 6140"/>
              <a:gd name="T38" fmla="*/ 1805373 w 5831"/>
              <a:gd name="T39" fmla="*/ 1254073 h 6140"/>
              <a:gd name="T40" fmla="*/ 1801027 w 5831"/>
              <a:gd name="T41" fmla="*/ 1310541 h 6140"/>
              <a:gd name="T42" fmla="*/ 1795129 w 5831"/>
              <a:gd name="T43" fmla="*/ 1367629 h 6140"/>
              <a:gd name="T44" fmla="*/ 1787679 w 5831"/>
              <a:gd name="T45" fmla="*/ 1424406 h 6140"/>
              <a:gd name="T46" fmla="*/ 1778677 w 5831"/>
              <a:gd name="T47" fmla="*/ 1481184 h 6140"/>
              <a:gd name="T48" fmla="*/ 1768433 w 5831"/>
              <a:gd name="T49" fmla="*/ 1538272 h 6140"/>
              <a:gd name="T50" fmla="*/ 1543072 w 5831"/>
              <a:gd name="T51" fmla="*/ 1905000 h 6140"/>
              <a:gd name="T52" fmla="*/ 273475 w 5831"/>
              <a:gd name="T53" fmla="*/ 1905000 h 6140"/>
              <a:gd name="T54" fmla="*/ 53081 w 5831"/>
              <a:gd name="T55" fmla="*/ 1538272 h 6140"/>
              <a:gd name="T56" fmla="*/ 46562 w 5831"/>
              <a:gd name="T57" fmla="*/ 1510038 h 6140"/>
              <a:gd name="T58" fmla="*/ 35077 w 5831"/>
              <a:gd name="T59" fmla="*/ 1454191 h 6140"/>
              <a:gd name="T60" fmla="*/ 25144 w 5831"/>
              <a:gd name="T61" fmla="*/ 1398034 h 6140"/>
              <a:gd name="T62" fmla="*/ 16762 w 5831"/>
              <a:gd name="T63" fmla="*/ 1341877 h 6140"/>
              <a:gd name="T64" fmla="*/ 10244 w 5831"/>
              <a:gd name="T65" fmla="*/ 1285410 h 6140"/>
              <a:gd name="T66" fmla="*/ 5277 w 5831"/>
              <a:gd name="T67" fmla="*/ 1228632 h 6140"/>
              <a:gd name="T68" fmla="*/ 1862 w 5831"/>
              <a:gd name="T69" fmla="*/ 1172475 h 6140"/>
              <a:gd name="T70" fmla="*/ 310 w 5831"/>
              <a:gd name="T71" fmla="*/ 1115697 h 6140"/>
              <a:gd name="T72" fmla="*/ 310 w 5831"/>
              <a:gd name="T73" fmla="*/ 1058609 h 6140"/>
              <a:gd name="T74" fmla="*/ 1862 w 5831"/>
              <a:gd name="T75" fmla="*/ 1001831 h 6140"/>
              <a:gd name="T76" fmla="*/ 4967 w 5831"/>
              <a:gd name="T77" fmla="*/ 944433 h 6140"/>
              <a:gd name="T78" fmla="*/ 9933 w 5831"/>
              <a:gd name="T79" fmla="*/ 887345 h 6140"/>
              <a:gd name="T80" fmla="*/ 16762 w 5831"/>
              <a:gd name="T81" fmla="*/ 829947 h 6140"/>
              <a:gd name="T82" fmla="*/ 25144 w 5831"/>
              <a:gd name="T83" fmla="*/ 772549 h 6140"/>
              <a:gd name="T84" fmla="*/ 34766 w 5831"/>
              <a:gd name="T85" fmla="*/ 715151 h 6140"/>
              <a:gd name="T86" fmla="*/ 46562 w 5831"/>
              <a:gd name="T87" fmla="*/ 657442 h 6140"/>
              <a:gd name="T88" fmla="*/ 53081 w 5831"/>
              <a:gd name="T89" fmla="*/ 628278 h 6140"/>
              <a:gd name="T90" fmla="*/ 398262 w 5831"/>
              <a:gd name="T91" fmla="*/ 1356459 h 6140"/>
              <a:gd name="T92" fmla="*/ 1418596 w 5831"/>
              <a:gd name="T93" fmla="*/ 1780896 h 6140"/>
              <a:gd name="T94" fmla="*/ 1418596 w 5831"/>
              <a:gd name="T95" fmla="*/ 1356459 h 6140"/>
              <a:gd name="T96" fmla="*/ 1424804 w 5831"/>
              <a:gd name="T97" fmla="*/ 882691 h 6140"/>
              <a:gd name="T98" fmla="*/ 1176472 w 5831"/>
              <a:gd name="T99" fmla="*/ 124104 h 6140"/>
              <a:gd name="T100" fmla="*/ 398262 w 5831"/>
              <a:gd name="T101" fmla="*/ 882691 h 6140"/>
              <a:gd name="T102" fmla="*/ 1395625 w 5831"/>
              <a:gd name="T103" fmla="*/ 1030065 h 6140"/>
              <a:gd name="T104" fmla="*/ 1457087 w 5831"/>
              <a:gd name="T105" fmla="*/ 1113525 h 6140"/>
              <a:gd name="T106" fmla="*/ 1595532 w 5831"/>
              <a:gd name="T107" fmla="*/ 1113525 h 6140"/>
              <a:gd name="T108" fmla="*/ 1543072 w 5831"/>
              <a:gd name="T109" fmla="*/ 1030065 h 6140"/>
              <a:gd name="T110" fmla="*/ 1395625 w 5831"/>
              <a:gd name="T111" fmla="*/ 1030065 h 614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5831" h="6140">
                <a:moveTo>
                  <a:pt x="171" y="2025"/>
                </a:moveTo>
                <a:lnTo>
                  <a:pt x="709" y="2025"/>
                </a:lnTo>
                <a:lnTo>
                  <a:pt x="709" y="2845"/>
                </a:lnTo>
                <a:lnTo>
                  <a:pt x="881" y="2845"/>
                </a:lnTo>
                <a:lnTo>
                  <a:pt x="881" y="138"/>
                </a:lnTo>
                <a:lnTo>
                  <a:pt x="881" y="0"/>
                </a:lnTo>
                <a:lnTo>
                  <a:pt x="1021" y="0"/>
                </a:lnTo>
                <a:lnTo>
                  <a:pt x="3822" y="0"/>
                </a:lnTo>
                <a:lnTo>
                  <a:pt x="3855" y="0"/>
                </a:lnTo>
                <a:lnTo>
                  <a:pt x="3886" y="16"/>
                </a:lnTo>
                <a:lnTo>
                  <a:pt x="4896" y="535"/>
                </a:lnTo>
                <a:lnTo>
                  <a:pt x="4971" y="573"/>
                </a:lnTo>
                <a:lnTo>
                  <a:pt x="4971" y="658"/>
                </a:lnTo>
                <a:lnTo>
                  <a:pt x="4971" y="2845"/>
                </a:lnTo>
                <a:lnTo>
                  <a:pt x="5140" y="2845"/>
                </a:lnTo>
                <a:lnTo>
                  <a:pt x="5140" y="2025"/>
                </a:lnTo>
                <a:lnTo>
                  <a:pt x="5697" y="2025"/>
                </a:lnTo>
                <a:lnTo>
                  <a:pt x="5712" y="2117"/>
                </a:lnTo>
                <a:lnTo>
                  <a:pt x="5726" y="2209"/>
                </a:lnTo>
                <a:lnTo>
                  <a:pt x="5739" y="2301"/>
                </a:lnTo>
                <a:lnTo>
                  <a:pt x="5752" y="2392"/>
                </a:lnTo>
                <a:lnTo>
                  <a:pt x="5764" y="2483"/>
                </a:lnTo>
                <a:lnTo>
                  <a:pt x="5774" y="2576"/>
                </a:lnTo>
                <a:lnTo>
                  <a:pt x="5784" y="2667"/>
                </a:lnTo>
                <a:lnTo>
                  <a:pt x="5793" y="2759"/>
                </a:lnTo>
                <a:lnTo>
                  <a:pt x="5802" y="2850"/>
                </a:lnTo>
                <a:lnTo>
                  <a:pt x="5809" y="2942"/>
                </a:lnTo>
                <a:lnTo>
                  <a:pt x="5815" y="3034"/>
                </a:lnTo>
                <a:lnTo>
                  <a:pt x="5820" y="3125"/>
                </a:lnTo>
                <a:lnTo>
                  <a:pt x="5824" y="3217"/>
                </a:lnTo>
                <a:lnTo>
                  <a:pt x="5827" y="3308"/>
                </a:lnTo>
                <a:lnTo>
                  <a:pt x="5830" y="3400"/>
                </a:lnTo>
                <a:lnTo>
                  <a:pt x="5831" y="3492"/>
                </a:lnTo>
                <a:lnTo>
                  <a:pt x="5831" y="3584"/>
                </a:lnTo>
                <a:lnTo>
                  <a:pt x="5831" y="3675"/>
                </a:lnTo>
                <a:lnTo>
                  <a:pt x="5829" y="3766"/>
                </a:lnTo>
                <a:lnTo>
                  <a:pt x="5825" y="3858"/>
                </a:lnTo>
                <a:lnTo>
                  <a:pt x="5821" y="3950"/>
                </a:lnTo>
                <a:lnTo>
                  <a:pt x="5816" y="4042"/>
                </a:lnTo>
                <a:lnTo>
                  <a:pt x="5810" y="4133"/>
                </a:lnTo>
                <a:lnTo>
                  <a:pt x="5802" y="4224"/>
                </a:lnTo>
                <a:lnTo>
                  <a:pt x="5793" y="4316"/>
                </a:lnTo>
                <a:lnTo>
                  <a:pt x="5783" y="4408"/>
                </a:lnTo>
                <a:lnTo>
                  <a:pt x="5772" y="4500"/>
                </a:lnTo>
                <a:lnTo>
                  <a:pt x="5759" y="4591"/>
                </a:lnTo>
                <a:lnTo>
                  <a:pt x="5745" y="4682"/>
                </a:lnTo>
                <a:lnTo>
                  <a:pt x="5730" y="4774"/>
                </a:lnTo>
                <a:lnTo>
                  <a:pt x="5714" y="4866"/>
                </a:lnTo>
                <a:lnTo>
                  <a:pt x="5697" y="4958"/>
                </a:lnTo>
                <a:lnTo>
                  <a:pt x="4971" y="4958"/>
                </a:lnTo>
                <a:lnTo>
                  <a:pt x="4971" y="6140"/>
                </a:lnTo>
                <a:lnTo>
                  <a:pt x="881" y="6140"/>
                </a:lnTo>
                <a:lnTo>
                  <a:pt x="881" y="4958"/>
                </a:lnTo>
                <a:lnTo>
                  <a:pt x="171" y="4958"/>
                </a:lnTo>
                <a:lnTo>
                  <a:pt x="150" y="4867"/>
                </a:lnTo>
                <a:lnTo>
                  <a:pt x="131" y="4777"/>
                </a:lnTo>
                <a:lnTo>
                  <a:pt x="113" y="4687"/>
                </a:lnTo>
                <a:lnTo>
                  <a:pt x="97" y="4597"/>
                </a:lnTo>
                <a:lnTo>
                  <a:pt x="81" y="4506"/>
                </a:lnTo>
                <a:lnTo>
                  <a:pt x="68" y="4415"/>
                </a:lnTo>
                <a:lnTo>
                  <a:pt x="54" y="4325"/>
                </a:lnTo>
                <a:lnTo>
                  <a:pt x="43" y="4233"/>
                </a:lnTo>
                <a:lnTo>
                  <a:pt x="33" y="4143"/>
                </a:lnTo>
                <a:lnTo>
                  <a:pt x="24" y="4052"/>
                </a:lnTo>
                <a:lnTo>
                  <a:pt x="17" y="3960"/>
                </a:lnTo>
                <a:lnTo>
                  <a:pt x="11" y="3870"/>
                </a:lnTo>
                <a:lnTo>
                  <a:pt x="6" y="3779"/>
                </a:lnTo>
                <a:lnTo>
                  <a:pt x="3" y="3687"/>
                </a:lnTo>
                <a:lnTo>
                  <a:pt x="1" y="3596"/>
                </a:lnTo>
                <a:lnTo>
                  <a:pt x="0" y="3504"/>
                </a:lnTo>
                <a:lnTo>
                  <a:pt x="1" y="3412"/>
                </a:lnTo>
                <a:lnTo>
                  <a:pt x="3" y="3320"/>
                </a:lnTo>
                <a:lnTo>
                  <a:pt x="6" y="3229"/>
                </a:lnTo>
                <a:lnTo>
                  <a:pt x="11" y="3137"/>
                </a:lnTo>
                <a:lnTo>
                  <a:pt x="16" y="3044"/>
                </a:lnTo>
                <a:lnTo>
                  <a:pt x="24" y="2953"/>
                </a:lnTo>
                <a:lnTo>
                  <a:pt x="32" y="2860"/>
                </a:lnTo>
                <a:lnTo>
                  <a:pt x="42" y="2768"/>
                </a:lnTo>
                <a:lnTo>
                  <a:pt x="54" y="2675"/>
                </a:lnTo>
                <a:lnTo>
                  <a:pt x="66" y="2583"/>
                </a:lnTo>
                <a:lnTo>
                  <a:pt x="81" y="2490"/>
                </a:lnTo>
                <a:lnTo>
                  <a:pt x="95" y="2398"/>
                </a:lnTo>
                <a:lnTo>
                  <a:pt x="112" y="2305"/>
                </a:lnTo>
                <a:lnTo>
                  <a:pt x="131" y="2212"/>
                </a:lnTo>
                <a:lnTo>
                  <a:pt x="150" y="2119"/>
                </a:lnTo>
                <a:lnTo>
                  <a:pt x="171" y="2025"/>
                </a:lnTo>
                <a:close/>
                <a:moveTo>
                  <a:pt x="4570" y="4372"/>
                </a:moveTo>
                <a:lnTo>
                  <a:pt x="1283" y="4372"/>
                </a:lnTo>
                <a:lnTo>
                  <a:pt x="1283" y="5740"/>
                </a:lnTo>
                <a:lnTo>
                  <a:pt x="4570" y="5740"/>
                </a:lnTo>
                <a:lnTo>
                  <a:pt x="4570" y="4372"/>
                </a:lnTo>
                <a:close/>
                <a:moveTo>
                  <a:pt x="1283" y="2845"/>
                </a:moveTo>
                <a:lnTo>
                  <a:pt x="4590" y="2845"/>
                </a:lnTo>
                <a:lnTo>
                  <a:pt x="4590" y="845"/>
                </a:lnTo>
                <a:lnTo>
                  <a:pt x="3790" y="400"/>
                </a:lnTo>
                <a:lnTo>
                  <a:pt x="1283" y="400"/>
                </a:lnTo>
                <a:lnTo>
                  <a:pt x="1283" y="2845"/>
                </a:lnTo>
                <a:close/>
                <a:moveTo>
                  <a:pt x="4496" y="3320"/>
                </a:moveTo>
                <a:lnTo>
                  <a:pt x="4496" y="3589"/>
                </a:lnTo>
                <a:lnTo>
                  <a:pt x="4694" y="3589"/>
                </a:lnTo>
                <a:lnTo>
                  <a:pt x="4971" y="3589"/>
                </a:lnTo>
                <a:lnTo>
                  <a:pt x="5140" y="3589"/>
                </a:lnTo>
                <a:lnTo>
                  <a:pt x="5140" y="3320"/>
                </a:lnTo>
                <a:lnTo>
                  <a:pt x="4971" y="3320"/>
                </a:lnTo>
                <a:lnTo>
                  <a:pt x="4694" y="3320"/>
                </a:lnTo>
                <a:lnTo>
                  <a:pt x="4496" y="3320"/>
                </a:lnTo>
                <a:close/>
              </a:path>
            </a:pathLst>
          </a:custGeom>
          <a:solidFill>
            <a:schemeClr val="accent6"/>
          </a:solidFill>
          <a:ln>
            <a:noFill/>
          </a:ln>
        </p:spPr>
        <p:txBody>
          <a:bodyPr/>
          <a:lstStyle/>
          <a:p>
            <a:pPr fontAlgn="auto">
              <a:spcBef>
                <a:spcPts val="0"/>
              </a:spcBef>
              <a:spcAft>
                <a:spcPts val="0"/>
              </a:spcAft>
              <a:buFontTx/>
              <a:buNone/>
              <a:defRPr/>
            </a:pPr>
            <a:endParaRPr lang="zh-CN" altLang="en-US">
              <a:latin typeface="+mn-lt"/>
              <a:ea typeface="+mn-ea"/>
            </a:endParaRPr>
          </a:p>
        </p:txBody>
      </p:sp>
      <p:sp>
        <p:nvSpPr>
          <p:cNvPr id="22550" name="KSO_Shape"/>
          <p:cNvSpPr>
            <a:spLocks noChangeAspect="1" noChangeArrowheads="1"/>
          </p:cNvSpPr>
          <p:nvPr/>
        </p:nvSpPr>
        <p:spPr bwMode="auto">
          <a:xfrm>
            <a:off x="1958975" y="2486025"/>
            <a:ext cx="719138" cy="600075"/>
          </a:xfrm>
          <a:custGeom>
            <a:avLst/>
            <a:gdLst>
              <a:gd name="T0" fmla="*/ 180975 w 1450975"/>
              <a:gd name="T1" fmla="*/ 725487 h 1209675"/>
              <a:gd name="T2" fmla="*/ 1330039 w 1450975"/>
              <a:gd name="T3" fmla="*/ 785892 h 1209675"/>
              <a:gd name="T4" fmla="*/ 120672 w 1450975"/>
              <a:gd name="T5" fmla="*/ 0 h 1209675"/>
              <a:gd name="T6" fmla="*/ 1348298 w 1450975"/>
              <a:gd name="T7" fmla="*/ 1059 h 1209675"/>
              <a:gd name="T8" fmla="*/ 1371586 w 1450975"/>
              <a:gd name="T9" fmla="*/ 7147 h 1209675"/>
              <a:gd name="T10" fmla="*/ 1392492 w 1450975"/>
              <a:gd name="T11" fmla="*/ 17205 h 1209675"/>
              <a:gd name="T12" fmla="*/ 1411545 w 1450975"/>
              <a:gd name="T13" fmla="*/ 31234 h 1209675"/>
              <a:gd name="T14" fmla="*/ 1426894 w 1450975"/>
              <a:gd name="T15" fmla="*/ 48705 h 1209675"/>
              <a:gd name="T16" fmla="*/ 1439067 w 1450975"/>
              <a:gd name="T17" fmla="*/ 68557 h 1209675"/>
              <a:gd name="T18" fmla="*/ 1447006 w 1450975"/>
              <a:gd name="T19" fmla="*/ 90792 h 1209675"/>
              <a:gd name="T20" fmla="*/ 1450711 w 1450975"/>
              <a:gd name="T21" fmla="*/ 114615 h 1209675"/>
              <a:gd name="T22" fmla="*/ 1450446 w 1450975"/>
              <a:gd name="T23" fmla="*/ 798333 h 1209675"/>
              <a:gd name="T24" fmla="*/ 1445683 w 1450975"/>
              <a:gd name="T25" fmla="*/ 821891 h 1209675"/>
              <a:gd name="T26" fmla="*/ 1436420 w 1450975"/>
              <a:gd name="T27" fmla="*/ 843596 h 1209675"/>
              <a:gd name="T28" fmla="*/ 1423454 w 1450975"/>
              <a:gd name="T29" fmla="*/ 862655 h 1209675"/>
              <a:gd name="T30" fmla="*/ 1406782 w 1450975"/>
              <a:gd name="T31" fmla="*/ 879331 h 1209675"/>
              <a:gd name="T32" fmla="*/ 1387728 w 1450975"/>
              <a:gd name="T33" fmla="*/ 892301 h 1209675"/>
              <a:gd name="T34" fmla="*/ 1366028 w 1450975"/>
              <a:gd name="T35" fmla="*/ 901565 h 1209675"/>
              <a:gd name="T36" fmla="*/ 1342476 w 1450975"/>
              <a:gd name="T37" fmla="*/ 906330 h 1209675"/>
              <a:gd name="T38" fmla="*/ 846557 w 1450975"/>
              <a:gd name="T39" fmla="*/ 1149059 h 1209675"/>
              <a:gd name="T40" fmla="*/ 916155 w 1450975"/>
              <a:gd name="T41" fmla="*/ 1150118 h 1209675"/>
              <a:gd name="T42" fmla="*/ 937061 w 1450975"/>
              <a:gd name="T43" fmla="*/ 1156471 h 1209675"/>
              <a:gd name="T44" fmla="*/ 950821 w 1450975"/>
              <a:gd name="T45" fmla="*/ 1166265 h 1209675"/>
              <a:gd name="T46" fmla="*/ 959819 w 1450975"/>
              <a:gd name="T47" fmla="*/ 1177911 h 1209675"/>
              <a:gd name="T48" fmla="*/ 965905 w 1450975"/>
              <a:gd name="T49" fmla="*/ 1194058 h 1209675"/>
              <a:gd name="T50" fmla="*/ 483482 w 1450975"/>
              <a:gd name="T51" fmla="*/ 1209675 h 1209675"/>
              <a:gd name="T52" fmla="*/ 485334 w 1450975"/>
              <a:gd name="T53" fmla="*/ 1195646 h 1209675"/>
              <a:gd name="T54" fmla="*/ 494332 w 1450975"/>
              <a:gd name="T55" fmla="*/ 1173676 h 1209675"/>
              <a:gd name="T56" fmla="*/ 503329 w 1450975"/>
              <a:gd name="T57" fmla="*/ 1163353 h 1209675"/>
              <a:gd name="T58" fmla="*/ 516296 w 1450975"/>
              <a:gd name="T59" fmla="*/ 1154618 h 1209675"/>
              <a:gd name="T60" fmla="*/ 533497 w 1450975"/>
              <a:gd name="T61" fmla="*/ 1149853 h 1209675"/>
              <a:gd name="T62" fmla="*/ 604683 w 1450975"/>
              <a:gd name="T63" fmla="*/ 907124 h 1209675"/>
              <a:gd name="T64" fmla="*/ 102412 w 1450975"/>
              <a:gd name="T65" fmla="*/ 905536 h 1209675"/>
              <a:gd name="T66" fmla="*/ 79389 w 1450975"/>
              <a:gd name="T67" fmla="*/ 899713 h 1209675"/>
              <a:gd name="T68" fmla="*/ 58219 w 1450975"/>
              <a:gd name="T69" fmla="*/ 889389 h 1209675"/>
              <a:gd name="T70" fmla="*/ 39695 w 1450975"/>
              <a:gd name="T71" fmla="*/ 875625 h 1209675"/>
              <a:gd name="T72" fmla="*/ 24081 w 1450975"/>
              <a:gd name="T73" fmla="*/ 858155 h 1209675"/>
              <a:gd name="T74" fmla="*/ 11908 w 1450975"/>
              <a:gd name="T75" fmla="*/ 838302 h 1209675"/>
              <a:gd name="T76" fmla="*/ 3705 w 1450975"/>
              <a:gd name="T77" fmla="*/ 816068 h 1209675"/>
              <a:gd name="T78" fmla="*/ 0 w 1450975"/>
              <a:gd name="T79" fmla="*/ 792245 h 1209675"/>
              <a:gd name="T80" fmla="*/ 529 w 1450975"/>
              <a:gd name="T81" fmla="*/ 108527 h 1209675"/>
              <a:gd name="T82" fmla="*/ 5557 w 1450975"/>
              <a:gd name="T83" fmla="*/ 84968 h 1209675"/>
              <a:gd name="T84" fmla="*/ 14555 w 1450975"/>
              <a:gd name="T85" fmla="*/ 63263 h 1209675"/>
              <a:gd name="T86" fmla="*/ 27786 w 1450975"/>
              <a:gd name="T87" fmla="*/ 44205 h 1209675"/>
              <a:gd name="T88" fmla="*/ 43929 w 1450975"/>
              <a:gd name="T89" fmla="*/ 27529 h 1209675"/>
              <a:gd name="T90" fmla="*/ 63511 w 1450975"/>
              <a:gd name="T91" fmla="*/ 14558 h 1209675"/>
              <a:gd name="T92" fmla="*/ 84947 w 1450975"/>
              <a:gd name="T93" fmla="*/ 5294 h 1209675"/>
              <a:gd name="T94" fmla="*/ 108499 w 1450975"/>
              <a:gd name="T95" fmla="*/ 529 h 1209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50975" h="1209675">
                <a:moveTo>
                  <a:pt x="180975" y="182562"/>
                </a:moveTo>
                <a:lnTo>
                  <a:pt x="1270000" y="182562"/>
                </a:lnTo>
                <a:lnTo>
                  <a:pt x="1270000" y="725487"/>
                </a:lnTo>
                <a:lnTo>
                  <a:pt x="180975" y="725487"/>
                </a:lnTo>
                <a:lnTo>
                  <a:pt x="180975" y="182562"/>
                </a:lnTo>
                <a:close/>
                <a:moveTo>
                  <a:pt x="120672" y="120703"/>
                </a:moveTo>
                <a:lnTo>
                  <a:pt x="120672" y="785892"/>
                </a:lnTo>
                <a:lnTo>
                  <a:pt x="1330039" y="785892"/>
                </a:lnTo>
                <a:lnTo>
                  <a:pt x="1330039" y="120703"/>
                </a:lnTo>
                <a:lnTo>
                  <a:pt x="120672" y="120703"/>
                </a:lnTo>
                <a:close/>
                <a:moveTo>
                  <a:pt x="114585" y="0"/>
                </a:moveTo>
                <a:lnTo>
                  <a:pt x="120672" y="0"/>
                </a:lnTo>
                <a:lnTo>
                  <a:pt x="1330039" y="0"/>
                </a:lnTo>
                <a:lnTo>
                  <a:pt x="1336390" y="0"/>
                </a:lnTo>
                <a:lnTo>
                  <a:pt x="1342476" y="529"/>
                </a:lnTo>
                <a:lnTo>
                  <a:pt x="1348298" y="1059"/>
                </a:lnTo>
                <a:lnTo>
                  <a:pt x="1354385" y="2382"/>
                </a:lnTo>
                <a:lnTo>
                  <a:pt x="1360207" y="3441"/>
                </a:lnTo>
                <a:lnTo>
                  <a:pt x="1366028" y="5294"/>
                </a:lnTo>
                <a:lnTo>
                  <a:pt x="1371586" y="7147"/>
                </a:lnTo>
                <a:lnTo>
                  <a:pt x="1376878" y="9264"/>
                </a:lnTo>
                <a:lnTo>
                  <a:pt x="1382436" y="11911"/>
                </a:lnTo>
                <a:lnTo>
                  <a:pt x="1387728" y="14558"/>
                </a:lnTo>
                <a:lnTo>
                  <a:pt x="1392492" y="17205"/>
                </a:lnTo>
                <a:lnTo>
                  <a:pt x="1397784" y="20646"/>
                </a:lnTo>
                <a:lnTo>
                  <a:pt x="1402283" y="24087"/>
                </a:lnTo>
                <a:lnTo>
                  <a:pt x="1406782" y="27529"/>
                </a:lnTo>
                <a:lnTo>
                  <a:pt x="1411545" y="31234"/>
                </a:lnTo>
                <a:lnTo>
                  <a:pt x="1415515" y="35205"/>
                </a:lnTo>
                <a:lnTo>
                  <a:pt x="1419749" y="39440"/>
                </a:lnTo>
                <a:lnTo>
                  <a:pt x="1423454" y="44205"/>
                </a:lnTo>
                <a:lnTo>
                  <a:pt x="1426894" y="48705"/>
                </a:lnTo>
                <a:lnTo>
                  <a:pt x="1430334" y="53204"/>
                </a:lnTo>
                <a:lnTo>
                  <a:pt x="1433510" y="58234"/>
                </a:lnTo>
                <a:lnTo>
                  <a:pt x="1436420" y="63263"/>
                </a:lnTo>
                <a:lnTo>
                  <a:pt x="1439067" y="68557"/>
                </a:lnTo>
                <a:lnTo>
                  <a:pt x="1441713" y="73586"/>
                </a:lnTo>
                <a:lnTo>
                  <a:pt x="1443830" y="79145"/>
                </a:lnTo>
                <a:lnTo>
                  <a:pt x="1445683" y="84968"/>
                </a:lnTo>
                <a:lnTo>
                  <a:pt x="1447006" y="90792"/>
                </a:lnTo>
                <a:lnTo>
                  <a:pt x="1448594" y="96615"/>
                </a:lnTo>
                <a:lnTo>
                  <a:pt x="1449652" y="102438"/>
                </a:lnTo>
                <a:lnTo>
                  <a:pt x="1450446" y="108527"/>
                </a:lnTo>
                <a:lnTo>
                  <a:pt x="1450711" y="114615"/>
                </a:lnTo>
                <a:lnTo>
                  <a:pt x="1450975" y="120703"/>
                </a:lnTo>
                <a:lnTo>
                  <a:pt x="1450975" y="785892"/>
                </a:lnTo>
                <a:lnTo>
                  <a:pt x="1450711" y="792245"/>
                </a:lnTo>
                <a:lnTo>
                  <a:pt x="1450446" y="798333"/>
                </a:lnTo>
                <a:lnTo>
                  <a:pt x="1449652" y="804421"/>
                </a:lnTo>
                <a:lnTo>
                  <a:pt x="1448594" y="810244"/>
                </a:lnTo>
                <a:lnTo>
                  <a:pt x="1447006" y="816068"/>
                </a:lnTo>
                <a:lnTo>
                  <a:pt x="1445683" y="821891"/>
                </a:lnTo>
                <a:lnTo>
                  <a:pt x="1443830" y="827714"/>
                </a:lnTo>
                <a:lnTo>
                  <a:pt x="1441713" y="833008"/>
                </a:lnTo>
                <a:lnTo>
                  <a:pt x="1439067" y="838302"/>
                </a:lnTo>
                <a:lnTo>
                  <a:pt x="1436420" y="843596"/>
                </a:lnTo>
                <a:lnTo>
                  <a:pt x="1433510" y="848626"/>
                </a:lnTo>
                <a:lnTo>
                  <a:pt x="1430334" y="853655"/>
                </a:lnTo>
                <a:lnTo>
                  <a:pt x="1426894" y="858155"/>
                </a:lnTo>
                <a:lnTo>
                  <a:pt x="1423454" y="862655"/>
                </a:lnTo>
                <a:lnTo>
                  <a:pt x="1419749" y="867419"/>
                </a:lnTo>
                <a:lnTo>
                  <a:pt x="1415515" y="871654"/>
                </a:lnTo>
                <a:lnTo>
                  <a:pt x="1411545" y="875625"/>
                </a:lnTo>
                <a:lnTo>
                  <a:pt x="1406782" y="879331"/>
                </a:lnTo>
                <a:lnTo>
                  <a:pt x="1402283" y="883036"/>
                </a:lnTo>
                <a:lnTo>
                  <a:pt x="1397784" y="886213"/>
                </a:lnTo>
                <a:lnTo>
                  <a:pt x="1392492" y="889389"/>
                </a:lnTo>
                <a:lnTo>
                  <a:pt x="1387728" y="892301"/>
                </a:lnTo>
                <a:lnTo>
                  <a:pt x="1382436" y="895213"/>
                </a:lnTo>
                <a:lnTo>
                  <a:pt x="1376878" y="897595"/>
                </a:lnTo>
                <a:lnTo>
                  <a:pt x="1371586" y="899713"/>
                </a:lnTo>
                <a:lnTo>
                  <a:pt x="1366028" y="901565"/>
                </a:lnTo>
                <a:lnTo>
                  <a:pt x="1360207" y="903418"/>
                </a:lnTo>
                <a:lnTo>
                  <a:pt x="1354385" y="904477"/>
                </a:lnTo>
                <a:lnTo>
                  <a:pt x="1348298" y="905536"/>
                </a:lnTo>
                <a:lnTo>
                  <a:pt x="1342476" y="906330"/>
                </a:lnTo>
                <a:lnTo>
                  <a:pt x="1336390" y="907124"/>
                </a:lnTo>
                <a:lnTo>
                  <a:pt x="1330039" y="907124"/>
                </a:lnTo>
                <a:lnTo>
                  <a:pt x="846557" y="907124"/>
                </a:lnTo>
                <a:lnTo>
                  <a:pt x="846557" y="1149059"/>
                </a:lnTo>
                <a:lnTo>
                  <a:pt x="906893" y="1149059"/>
                </a:lnTo>
                <a:lnTo>
                  <a:pt x="909539" y="1149059"/>
                </a:lnTo>
                <a:lnTo>
                  <a:pt x="912715" y="1149588"/>
                </a:lnTo>
                <a:lnTo>
                  <a:pt x="916155" y="1150118"/>
                </a:lnTo>
                <a:lnTo>
                  <a:pt x="920918" y="1150912"/>
                </a:lnTo>
                <a:lnTo>
                  <a:pt x="925946" y="1152235"/>
                </a:lnTo>
                <a:lnTo>
                  <a:pt x="931503" y="1154088"/>
                </a:lnTo>
                <a:lnTo>
                  <a:pt x="937061" y="1156471"/>
                </a:lnTo>
                <a:lnTo>
                  <a:pt x="942883" y="1159912"/>
                </a:lnTo>
                <a:lnTo>
                  <a:pt x="945529" y="1161765"/>
                </a:lnTo>
                <a:lnTo>
                  <a:pt x="948175" y="1163882"/>
                </a:lnTo>
                <a:lnTo>
                  <a:pt x="950821" y="1166265"/>
                </a:lnTo>
                <a:lnTo>
                  <a:pt x="953468" y="1168647"/>
                </a:lnTo>
                <a:lnTo>
                  <a:pt x="955585" y="1171559"/>
                </a:lnTo>
                <a:lnTo>
                  <a:pt x="957967" y="1174470"/>
                </a:lnTo>
                <a:lnTo>
                  <a:pt x="959819" y="1177911"/>
                </a:lnTo>
                <a:lnTo>
                  <a:pt x="961671" y="1181617"/>
                </a:lnTo>
                <a:lnTo>
                  <a:pt x="963524" y="1185588"/>
                </a:lnTo>
                <a:lnTo>
                  <a:pt x="964847" y="1189558"/>
                </a:lnTo>
                <a:lnTo>
                  <a:pt x="965905" y="1194058"/>
                </a:lnTo>
                <a:lnTo>
                  <a:pt x="966699" y="1198823"/>
                </a:lnTo>
                <a:lnTo>
                  <a:pt x="967229" y="1204117"/>
                </a:lnTo>
                <a:lnTo>
                  <a:pt x="967493" y="1209675"/>
                </a:lnTo>
                <a:lnTo>
                  <a:pt x="483482" y="1209675"/>
                </a:lnTo>
                <a:lnTo>
                  <a:pt x="484011" y="1206763"/>
                </a:lnTo>
                <a:lnTo>
                  <a:pt x="484011" y="1204117"/>
                </a:lnTo>
                <a:lnTo>
                  <a:pt x="484541" y="1200146"/>
                </a:lnTo>
                <a:lnTo>
                  <a:pt x="485334" y="1195646"/>
                </a:lnTo>
                <a:lnTo>
                  <a:pt x="486922" y="1190352"/>
                </a:lnTo>
                <a:lnTo>
                  <a:pt x="488775" y="1184793"/>
                </a:lnTo>
                <a:lnTo>
                  <a:pt x="491156" y="1179499"/>
                </a:lnTo>
                <a:lnTo>
                  <a:pt x="494332" y="1173676"/>
                </a:lnTo>
                <a:lnTo>
                  <a:pt x="496449" y="1170764"/>
                </a:lnTo>
                <a:lnTo>
                  <a:pt x="498566" y="1168117"/>
                </a:lnTo>
                <a:lnTo>
                  <a:pt x="500683" y="1165735"/>
                </a:lnTo>
                <a:lnTo>
                  <a:pt x="503329" y="1163353"/>
                </a:lnTo>
                <a:lnTo>
                  <a:pt x="506240" y="1160706"/>
                </a:lnTo>
                <a:lnTo>
                  <a:pt x="509151" y="1158588"/>
                </a:lnTo>
                <a:lnTo>
                  <a:pt x="512592" y="1156471"/>
                </a:lnTo>
                <a:lnTo>
                  <a:pt x="516296" y="1154618"/>
                </a:lnTo>
                <a:lnTo>
                  <a:pt x="520001" y="1153030"/>
                </a:lnTo>
                <a:lnTo>
                  <a:pt x="524235" y="1151706"/>
                </a:lnTo>
                <a:lnTo>
                  <a:pt x="528734" y="1150383"/>
                </a:lnTo>
                <a:lnTo>
                  <a:pt x="533497" y="1149853"/>
                </a:lnTo>
                <a:lnTo>
                  <a:pt x="538525" y="1149059"/>
                </a:lnTo>
                <a:lnTo>
                  <a:pt x="544083" y="1149059"/>
                </a:lnTo>
                <a:lnTo>
                  <a:pt x="604683" y="1149059"/>
                </a:lnTo>
                <a:lnTo>
                  <a:pt x="604683" y="907124"/>
                </a:lnTo>
                <a:lnTo>
                  <a:pt x="120672" y="907124"/>
                </a:lnTo>
                <a:lnTo>
                  <a:pt x="114585" y="907124"/>
                </a:lnTo>
                <a:lnTo>
                  <a:pt x="108499" y="906330"/>
                </a:lnTo>
                <a:lnTo>
                  <a:pt x="102412" y="905536"/>
                </a:lnTo>
                <a:lnTo>
                  <a:pt x="96590" y="904477"/>
                </a:lnTo>
                <a:lnTo>
                  <a:pt x="90769" y="903418"/>
                </a:lnTo>
                <a:lnTo>
                  <a:pt x="84947" y="901565"/>
                </a:lnTo>
                <a:lnTo>
                  <a:pt x="79389" y="899713"/>
                </a:lnTo>
                <a:lnTo>
                  <a:pt x="73832" y="897595"/>
                </a:lnTo>
                <a:lnTo>
                  <a:pt x="68539" y="895213"/>
                </a:lnTo>
                <a:lnTo>
                  <a:pt x="63511" y="892301"/>
                </a:lnTo>
                <a:lnTo>
                  <a:pt x="58219" y="889389"/>
                </a:lnTo>
                <a:lnTo>
                  <a:pt x="53455" y="886213"/>
                </a:lnTo>
                <a:lnTo>
                  <a:pt x="48427" y="883036"/>
                </a:lnTo>
                <a:lnTo>
                  <a:pt x="43929" y="879331"/>
                </a:lnTo>
                <a:lnTo>
                  <a:pt x="39695" y="875625"/>
                </a:lnTo>
                <a:lnTo>
                  <a:pt x="35461" y="871654"/>
                </a:lnTo>
                <a:lnTo>
                  <a:pt x="31491" y="867419"/>
                </a:lnTo>
                <a:lnTo>
                  <a:pt x="27786" y="862655"/>
                </a:lnTo>
                <a:lnTo>
                  <a:pt x="24081" y="858155"/>
                </a:lnTo>
                <a:lnTo>
                  <a:pt x="20641" y="853655"/>
                </a:lnTo>
                <a:lnTo>
                  <a:pt x="17466" y="848626"/>
                </a:lnTo>
                <a:lnTo>
                  <a:pt x="14555" y="843596"/>
                </a:lnTo>
                <a:lnTo>
                  <a:pt x="11908" y="838302"/>
                </a:lnTo>
                <a:lnTo>
                  <a:pt x="9527" y="833008"/>
                </a:lnTo>
                <a:lnTo>
                  <a:pt x="7410" y="827714"/>
                </a:lnTo>
                <a:lnTo>
                  <a:pt x="5557" y="821891"/>
                </a:lnTo>
                <a:lnTo>
                  <a:pt x="3705" y="816068"/>
                </a:lnTo>
                <a:lnTo>
                  <a:pt x="2382" y="810244"/>
                </a:lnTo>
                <a:lnTo>
                  <a:pt x="1323" y="804421"/>
                </a:lnTo>
                <a:lnTo>
                  <a:pt x="529" y="798333"/>
                </a:lnTo>
                <a:lnTo>
                  <a:pt x="0" y="792245"/>
                </a:lnTo>
                <a:lnTo>
                  <a:pt x="0" y="785892"/>
                </a:lnTo>
                <a:lnTo>
                  <a:pt x="0" y="120703"/>
                </a:lnTo>
                <a:lnTo>
                  <a:pt x="0" y="114615"/>
                </a:lnTo>
                <a:lnTo>
                  <a:pt x="529" y="108527"/>
                </a:lnTo>
                <a:lnTo>
                  <a:pt x="1323" y="102438"/>
                </a:lnTo>
                <a:lnTo>
                  <a:pt x="2382" y="96615"/>
                </a:lnTo>
                <a:lnTo>
                  <a:pt x="3705" y="90792"/>
                </a:lnTo>
                <a:lnTo>
                  <a:pt x="5557" y="84968"/>
                </a:lnTo>
                <a:lnTo>
                  <a:pt x="7410" y="79145"/>
                </a:lnTo>
                <a:lnTo>
                  <a:pt x="9527" y="73586"/>
                </a:lnTo>
                <a:lnTo>
                  <a:pt x="11908" y="68557"/>
                </a:lnTo>
                <a:lnTo>
                  <a:pt x="14555" y="63263"/>
                </a:lnTo>
                <a:lnTo>
                  <a:pt x="17466" y="58234"/>
                </a:lnTo>
                <a:lnTo>
                  <a:pt x="20641" y="53204"/>
                </a:lnTo>
                <a:lnTo>
                  <a:pt x="24081" y="48705"/>
                </a:lnTo>
                <a:lnTo>
                  <a:pt x="27786" y="44205"/>
                </a:lnTo>
                <a:lnTo>
                  <a:pt x="31491" y="39440"/>
                </a:lnTo>
                <a:lnTo>
                  <a:pt x="35461" y="35205"/>
                </a:lnTo>
                <a:lnTo>
                  <a:pt x="39695" y="31234"/>
                </a:lnTo>
                <a:lnTo>
                  <a:pt x="43929" y="27529"/>
                </a:lnTo>
                <a:lnTo>
                  <a:pt x="48427" y="24087"/>
                </a:lnTo>
                <a:lnTo>
                  <a:pt x="53455" y="20646"/>
                </a:lnTo>
                <a:lnTo>
                  <a:pt x="58219" y="17205"/>
                </a:lnTo>
                <a:lnTo>
                  <a:pt x="63511" y="14558"/>
                </a:lnTo>
                <a:lnTo>
                  <a:pt x="68539" y="11911"/>
                </a:lnTo>
                <a:lnTo>
                  <a:pt x="73832" y="9264"/>
                </a:lnTo>
                <a:lnTo>
                  <a:pt x="79389" y="7147"/>
                </a:lnTo>
                <a:lnTo>
                  <a:pt x="84947" y="5294"/>
                </a:lnTo>
                <a:lnTo>
                  <a:pt x="90769" y="3441"/>
                </a:lnTo>
                <a:lnTo>
                  <a:pt x="96590" y="2382"/>
                </a:lnTo>
                <a:lnTo>
                  <a:pt x="102412" y="1059"/>
                </a:lnTo>
                <a:lnTo>
                  <a:pt x="108499" y="529"/>
                </a:lnTo>
                <a:lnTo>
                  <a:pt x="114585" y="0"/>
                </a:lnTo>
                <a:close/>
              </a:path>
            </a:pathLst>
          </a:custGeom>
          <a:solidFill>
            <a:srgbClr val="4AD1EA"/>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标题 6"/>
          <p:cNvSpPr>
            <a:spLocks noGrp="1" noChangeArrowheads="1"/>
          </p:cNvSpPr>
          <p:nvPr>
            <p:ph type="title"/>
          </p:nvPr>
        </p:nvSpPr>
        <p:spPr/>
        <p:txBody>
          <a:bodyPr/>
          <a:lstStyle/>
          <a:p>
            <a:pPr eaLnBrk="1" hangingPunct="1"/>
            <a:r>
              <a:rPr lang="en-US" altLang="zh-CN" smtClean="0"/>
              <a:t>ADD YOUR TITLE HERE</a:t>
            </a:r>
            <a:endParaRPr lang="zh-CN" altLang="en-US" smtClean="0"/>
          </a:p>
        </p:txBody>
      </p:sp>
      <p:sp>
        <p:nvSpPr>
          <p:cNvPr id="24578" name="页脚占位符 7"/>
          <p:cNvSpPr>
            <a:spLocks noGrp="1" noChangeArrowheads="1"/>
          </p:cNvSpPr>
          <p:nvPr>
            <p:ph type="ftr" sz="quarter" idx="10"/>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lstStyle/>
          <a:p>
            <a:pPr fontAlgn="base">
              <a:spcBef>
                <a:spcPct val="0"/>
              </a:spcBef>
              <a:spcAft>
                <a:spcPct val="0"/>
              </a:spcAft>
              <a:buFont typeface="Arial" panose="020B0604020202020204" pitchFamily="34" charset="0"/>
              <a:buNone/>
            </a:pPr>
            <a:r>
              <a:rPr lang="en-US" altLang="zh-TW" smtClean="0"/>
              <a:t>YOUR COMPANY SLOGAN GOES HERE</a:t>
            </a:r>
            <a:endParaRPr lang="zh-TW" altLang="en-US" smtClean="0"/>
          </a:p>
        </p:txBody>
      </p:sp>
      <p:sp>
        <p:nvSpPr>
          <p:cNvPr id="5" name="椭圆 4"/>
          <p:cNvSpPr/>
          <p:nvPr/>
        </p:nvSpPr>
        <p:spPr>
          <a:xfrm>
            <a:off x="1063625" y="2384425"/>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9" name="椭圆 8"/>
          <p:cNvSpPr/>
          <p:nvPr/>
        </p:nvSpPr>
        <p:spPr>
          <a:xfrm>
            <a:off x="3178175" y="4197350"/>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0" name="椭圆 9"/>
          <p:cNvSpPr/>
          <p:nvPr/>
        </p:nvSpPr>
        <p:spPr>
          <a:xfrm>
            <a:off x="5591175" y="2384425"/>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sp>
        <p:nvSpPr>
          <p:cNvPr id="11" name="椭圆 10"/>
          <p:cNvSpPr/>
          <p:nvPr/>
        </p:nvSpPr>
        <p:spPr>
          <a:xfrm>
            <a:off x="8067675" y="4197350"/>
            <a:ext cx="914400" cy="914400"/>
          </a:xfrm>
          <a:prstGeom prst="ellipse">
            <a:avLst/>
          </a:prstGeom>
          <a:solidFill>
            <a:srgbClr val="4AD1EA"/>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endParaRPr lang="zh-CN" altLang="en-US"/>
          </a:p>
        </p:txBody>
      </p:sp>
      <p:cxnSp>
        <p:nvCxnSpPr>
          <p:cNvPr id="12" name="直接箭头连接符 11"/>
          <p:cNvCxnSpPr>
            <a:stCxn id="5" idx="5"/>
            <a:endCxn id="9" idx="1"/>
          </p:cNvCxnSpPr>
          <p:nvPr/>
        </p:nvCxnSpPr>
        <p:spPr>
          <a:xfrm>
            <a:off x="1844675" y="3165475"/>
            <a:ext cx="1468438" cy="1165225"/>
          </a:xfrm>
          <a:prstGeom prst="straightConnector1">
            <a:avLst/>
          </a:prstGeom>
          <a:ln w="19050">
            <a:solidFill>
              <a:schemeClr val="tx1">
                <a:lumMod val="6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3" name="直接箭头连接符 12"/>
          <p:cNvCxnSpPr>
            <a:stCxn id="9" idx="7"/>
            <a:endCxn id="10" idx="3"/>
          </p:cNvCxnSpPr>
          <p:nvPr/>
        </p:nvCxnSpPr>
        <p:spPr>
          <a:xfrm flipV="1">
            <a:off x="3959225" y="3165475"/>
            <a:ext cx="1765300" cy="1165225"/>
          </a:xfrm>
          <a:prstGeom prst="straightConnector1">
            <a:avLst/>
          </a:prstGeom>
          <a:ln w="19050">
            <a:solidFill>
              <a:schemeClr val="tx1">
                <a:lumMod val="6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cxnSp>
        <p:nvCxnSpPr>
          <p:cNvPr id="14" name="直接箭头连接符 13"/>
          <p:cNvCxnSpPr>
            <a:stCxn id="10" idx="5"/>
            <a:endCxn id="11" idx="1"/>
          </p:cNvCxnSpPr>
          <p:nvPr/>
        </p:nvCxnSpPr>
        <p:spPr>
          <a:xfrm>
            <a:off x="6372225" y="3165475"/>
            <a:ext cx="1828800" cy="1165225"/>
          </a:xfrm>
          <a:prstGeom prst="straightConnector1">
            <a:avLst/>
          </a:prstGeom>
          <a:ln w="19050">
            <a:solidFill>
              <a:schemeClr val="tx1">
                <a:lumMod val="65000"/>
              </a:schemeClr>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15" name="椭圆 14"/>
          <p:cNvSpPr>
            <a:spLocks noChangeAspect="1"/>
          </p:cNvSpPr>
          <p:nvPr/>
        </p:nvSpPr>
        <p:spPr>
          <a:xfrm>
            <a:off x="1671638" y="3041650"/>
            <a:ext cx="306387" cy="3048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t>1</a:t>
            </a:r>
            <a:endParaRPr lang="zh-CN" altLang="en-US" sz="1600" dirty="0"/>
          </a:p>
        </p:txBody>
      </p:sp>
      <p:sp>
        <p:nvSpPr>
          <p:cNvPr id="16" name="椭圆 15"/>
          <p:cNvSpPr>
            <a:spLocks noChangeAspect="1"/>
          </p:cNvSpPr>
          <p:nvPr/>
        </p:nvSpPr>
        <p:spPr>
          <a:xfrm>
            <a:off x="3806825" y="4197350"/>
            <a:ext cx="304800" cy="3048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t>2</a:t>
            </a:r>
            <a:endParaRPr lang="zh-CN" altLang="en-US" sz="1600" dirty="0"/>
          </a:p>
        </p:txBody>
      </p:sp>
      <p:sp>
        <p:nvSpPr>
          <p:cNvPr id="17" name="椭圆 16"/>
          <p:cNvSpPr>
            <a:spLocks noChangeAspect="1"/>
          </p:cNvSpPr>
          <p:nvPr/>
        </p:nvSpPr>
        <p:spPr>
          <a:xfrm>
            <a:off x="8786813" y="4691063"/>
            <a:ext cx="306387" cy="3063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t>4</a:t>
            </a:r>
            <a:endParaRPr lang="zh-CN" altLang="en-US" sz="1600" dirty="0"/>
          </a:p>
        </p:txBody>
      </p:sp>
      <p:sp>
        <p:nvSpPr>
          <p:cNvPr id="24589" name="文本框 17"/>
          <p:cNvSpPr txBox="1">
            <a:spLocks noChangeArrowheads="1"/>
          </p:cNvSpPr>
          <p:nvPr/>
        </p:nvSpPr>
        <p:spPr bwMode="auto">
          <a:xfrm>
            <a:off x="2170113" y="3024188"/>
            <a:ext cx="21669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TITLE TEXT HERE</a:t>
            </a:r>
            <a:endParaRPr lang="zh-CN" altLang="en-US" sz="1600">
              <a:solidFill>
                <a:srgbClr val="4AD1EA"/>
              </a:solidFill>
            </a:endParaRPr>
          </a:p>
        </p:txBody>
      </p:sp>
      <p:sp>
        <p:nvSpPr>
          <p:cNvPr id="24590" name="文本框 18"/>
          <p:cNvSpPr txBox="1">
            <a:spLocks noChangeArrowheads="1"/>
          </p:cNvSpPr>
          <p:nvPr/>
        </p:nvSpPr>
        <p:spPr bwMode="auto">
          <a:xfrm>
            <a:off x="6704013" y="3019425"/>
            <a:ext cx="2166937"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TITLE TEXT HERE</a:t>
            </a:r>
            <a:endParaRPr lang="zh-CN" altLang="en-US" sz="1600">
              <a:solidFill>
                <a:srgbClr val="4AD1EA"/>
              </a:solidFill>
            </a:endParaRPr>
          </a:p>
        </p:txBody>
      </p:sp>
      <p:sp>
        <p:nvSpPr>
          <p:cNvPr id="24591" name="文本框 19"/>
          <p:cNvSpPr txBox="1">
            <a:spLocks noChangeArrowheads="1"/>
          </p:cNvSpPr>
          <p:nvPr/>
        </p:nvSpPr>
        <p:spPr bwMode="auto">
          <a:xfrm>
            <a:off x="4232275" y="4179888"/>
            <a:ext cx="2166938"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TITLE TEXT HERE</a:t>
            </a:r>
            <a:endParaRPr lang="zh-CN" altLang="en-US" sz="1600">
              <a:solidFill>
                <a:srgbClr val="4AD1EA"/>
              </a:solidFill>
            </a:endParaRPr>
          </a:p>
        </p:txBody>
      </p:sp>
      <p:sp>
        <p:nvSpPr>
          <p:cNvPr id="24592" name="文本框 20"/>
          <p:cNvSpPr txBox="1">
            <a:spLocks noChangeArrowheads="1"/>
          </p:cNvSpPr>
          <p:nvPr/>
        </p:nvSpPr>
        <p:spPr bwMode="auto">
          <a:xfrm>
            <a:off x="9199563" y="4659313"/>
            <a:ext cx="2166937"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r>
              <a:rPr lang="en-US" altLang="zh-CN" sz="1600">
                <a:solidFill>
                  <a:srgbClr val="4AD1EA"/>
                </a:solidFill>
              </a:rPr>
              <a:t>ADD TITLE TEXT HERE</a:t>
            </a:r>
            <a:endParaRPr lang="zh-CN" altLang="en-US" sz="1600">
              <a:solidFill>
                <a:srgbClr val="4AD1EA"/>
              </a:solidFill>
            </a:endParaRPr>
          </a:p>
        </p:txBody>
      </p:sp>
      <p:sp>
        <p:nvSpPr>
          <p:cNvPr id="24593" name="矩形 21"/>
          <p:cNvSpPr>
            <a:spLocks noChangeArrowheads="1"/>
          </p:cNvSpPr>
          <p:nvPr/>
        </p:nvSpPr>
        <p:spPr bwMode="auto">
          <a:xfrm>
            <a:off x="2170113" y="2533650"/>
            <a:ext cx="299878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400"/>
              <a:t>Whoever evaluates your text cannot evaluate the way you write. </a:t>
            </a:r>
            <a:endParaRPr lang="zh-CN" altLang="en-US" sz="1400"/>
          </a:p>
        </p:txBody>
      </p:sp>
      <p:sp>
        <p:nvSpPr>
          <p:cNvPr id="24594" name="矩形 22"/>
          <p:cNvSpPr>
            <a:spLocks noChangeArrowheads="1"/>
          </p:cNvSpPr>
          <p:nvPr/>
        </p:nvSpPr>
        <p:spPr bwMode="auto">
          <a:xfrm>
            <a:off x="6704013" y="2525713"/>
            <a:ext cx="2876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400"/>
              <a:t>Whoever evaluates your text cannot evaluate the way you write. </a:t>
            </a:r>
            <a:endParaRPr lang="zh-CN" altLang="en-US" sz="1400"/>
          </a:p>
        </p:txBody>
      </p:sp>
      <p:sp>
        <p:nvSpPr>
          <p:cNvPr id="24595" name="矩形 23"/>
          <p:cNvSpPr>
            <a:spLocks noChangeArrowheads="1"/>
          </p:cNvSpPr>
          <p:nvPr/>
        </p:nvSpPr>
        <p:spPr bwMode="auto">
          <a:xfrm>
            <a:off x="4200525" y="4535488"/>
            <a:ext cx="28765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400"/>
              <a:t>Whoever evaluates your text cannot evaluate the way you write. </a:t>
            </a:r>
            <a:endParaRPr lang="zh-CN" altLang="en-US" sz="1400"/>
          </a:p>
        </p:txBody>
      </p:sp>
      <p:sp>
        <p:nvSpPr>
          <p:cNvPr id="24596" name="矩形 24"/>
          <p:cNvSpPr>
            <a:spLocks noChangeArrowheads="1"/>
          </p:cNvSpPr>
          <p:nvPr/>
        </p:nvSpPr>
        <p:spPr bwMode="auto">
          <a:xfrm>
            <a:off x="9191625" y="4006850"/>
            <a:ext cx="2276475" cy="739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r>
              <a:rPr lang="en-US" altLang="zh-CN" sz="1400"/>
              <a:t>Whoever evaluates your text cannot evaluate the way you write. </a:t>
            </a:r>
            <a:endParaRPr lang="zh-CN" altLang="en-US" sz="1400"/>
          </a:p>
        </p:txBody>
      </p:sp>
      <p:sp>
        <p:nvSpPr>
          <p:cNvPr id="24597" name="Freeform 5"/>
          <p:cNvSpPr>
            <a:spLocks noChangeAspect="1" noEditPoints="1" noChangeArrowheads="1"/>
          </p:cNvSpPr>
          <p:nvPr/>
        </p:nvSpPr>
        <p:spPr bwMode="auto">
          <a:xfrm>
            <a:off x="1250950" y="2584450"/>
            <a:ext cx="539750" cy="514350"/>
          </a:xfrm>
          <a:custGeom>
            <a:avLst/>
            <a:gdLst>
              <a:gd name="T0" fmla="*/ 1460 w 2389"/>
              <a:gd name="T1" fmla="*/ 2175 h 2272"/>
              <a:gd name="T2" fmla="*/ 1456 w 2389"/>
              <a:gd name="T3" fmla="*/ 2038 h 2272"/>
              <a:gd name="T4" fmla="*/ 1920 w 2389"/>
              <a:gd name="T5" fmla="*/ 1771 h 2272"/>
              <a:gd name="T6" fmla="*/ 1838 w 2389"/>
              <a:gd name="T7" fmla="*/ 1553 h 2272"/>
              <a:gd name="T8" fmla="*/ 1851 w 2389"/>
              <a:gd name="T9" fmla="*/ 1288 h 2272"/>
              <a:gd name="T10" fmla="*/ 1474 w 2389"/>
              <a:gd name="T11" fmla="*/ 972 h 2272"/>
              <a:gd name="T12" fmla="*/ 1810 w 2389"/>
              <a:gd name="T13" fmla="*/ 504 h 2272"/>
              <a:gd name="T14" fmla="*/ 1349 w 2389"/>
              <a:gd name="T15" fmla="*/ 137 h 2272"/>
              <a:gd name="T16" fmla="*/ 1436 w 2389"/>
              <a:gd name="T17" fmla="*/ 441 h 2272"/>
              <a:gd name="T18" fmla="*/ 1308 w 2389"/>
              <a:gd name="T19" fmla="*/ 749 h 2272"/>
              <a:gd name="T20" fmla="*/ 918 w 2389"/>
              <a:gd name="T21" fmla="*/ 721 h 2272"/>
              <a:gd name="T22" fmla="*/ 1019 w 2389"/>
              <a:gd name="T23" fmla="*/ 962 h 2272"/>
              <a:gd name="T24" fmla="*/ 1275 w 2389"/>
              <a:gd name="T25" fmla="*/ 1292 h 2272"/>
              <a:gd name="T26" fmla="*/ 854 w 2389"/>
              <a:gd name="T27" fmla="*/ 1363 h 2272"/>
              <a:gd name="T28" fmla="*/ 581 w 2389"/>
              <a:gd name="T29" fmla="*/ 1007 h 2272"/>
              <a:gd name="T30" fmla="*/ 336 w 2389"/>
              <a:gd name="T31" fmla="*/ 1094 h 2272"/>
              <a:gd name="T32" fmla="*/ 342 w 2389"/>
              <a:gd name="T33" fmla="*/ 1239 h 2272"/>
              <a:gd name="T34" fmla="*/ 201 w 2389"/>
              <a:gd name="T35" fmla="*/ 1094 h 2272"/>
              <a:gd name="T36" fmla="*/ 2389 w 2389"/>
              <a:gd name="T37" fmla="*/ 1094 h 2272"/>
              <a:gd name="T38" fmla="*/ 1301 w 2389"/>
              <a:gd name="T39" fmla="*/ 1535 h 2272"/>
              <a:gd name="T40" fmla="*/ 1478 w 2389"/>
              <a:gd name="T41" fmla="*/ 1399 h 2272"/>
              <a:gd name="T42" fmla="*/ 966 w 2389"/>
              <a:gd name="T43" fmla="*/ 1516 h 2272"/>
              <a:gd name="T44" fmla="*/ 236 w 2389"/>
              <a:gd name="T45" fmla="*/ 1389 h 2272"/>
              <a:gd name="T46" fmla="*/ 207 w 2389"/>
              <a:gd name="T47" fmla="*/ 1482 h 2272"/>
              <a:gd name="T48" fmla="*/ 322 w 2389"/>
              <a:gd name="T49" fmla="*/ 1831 h 2272"/>
              <a:gd name="T50" fmla="*/ 52 w 2389"/>
              <a:gd name="T51" fmla="*/ 1732 h 2272"/>
              <a:gd name="T52" fmla="*/ 13 w 2389"/>
              <a:gd name="T53" fmla="*/ 1802 h 2272"/>
              <a:gd name="T54" fmla="*/ 111 w 2389"/>
              <a:gd name="T55" fmla="*/ 1975 h 2272"/>
              <a:gd name="T56" fmla="*/ 179 w 2389"/>
              <a:gd name="T57" fmla="*/ 2119 h 2272"/>
              <a:gd name="T58" fmla="*/ 1568 w 2389"/>
              <a:gd name="T59" fmla="*/ 1413 h 2272"/>
              <a:gd name="T60" fmla="*/ 1288 w 2389"/>
              <a:gd name="T61" fmla="*/ 1867 h 2272"/>
              <a:gd name="T62" fmla="*/ 1345 w 2389"/>
              <a:gd name="T63" fmla="*/ 2114 h 2272"/>
              <a:gd name="T64" fmla="*/ 1240 w 2389"/>
              <a:gd name="T65" fmla="*/ 2264 h 2272"/>
              <a:gd name="T66" fmla="*/ 974 w 2389"/>
              <a:gd name="T67" fmla="*/ 2010 h 2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89" h="2272">
                <a:moveTo>
                  <a:pt x="2389" y="1094"/>
                </a:moveTo>
                <a:cubicBezTo>
                  <a:pt x="2389" y="1641"/>
                  <a:pt x="1985" y="2095"/>
                  <a:pt x="1460" y="2175"/>
                </a:cubicBezTo>
                <a:cubicBezTo>
                  <a:pt x="1465" y="2151"/>
                  <a:pt x="1466" y="2126"/>
                  <a:pt x="1463" y="2100"/>
                </a:cubicBezTo>
                <a:cubicBezTo>
                  <a:pt x="1463" y="2100"/>
                  <a:pt x="1460" y="2074"/>
                  <a:pt x="1456" y="2038"/>
                </a:cubicBezTo>
                <a:cubicBezTo>
                  <a:pt x="1642" y="2007"/>
                  <a:pt x="1810" y="1921"/>
                  <a:pt x="1944" y="1798"/>
                </a:cubicBezTo>
                <a:cubicBezTo>
                  <a:pt x="1936" y="1792"/>
                  <a:pt x="1928" y="1783"/>
                  <a:pt x="1920" y="1771"/>
                </a:cubicBezTo>
                <a:cubicBezTo>
                  <a:pt x="1884" y="1720"/>
                  <a:pt x="1931" y="1669"/>
                  <a:pt x="1931" y="1623"/>
                </a:cubicBezTo>
                <a:cubicBezTo>
                  <a:pt x="1931" y="1579"/>
                  <a:pt x="1841" y="1583"/>
                  <a:pt x="1838" y="1553"/>
                </a:cubicBezTo>
                <a:cubicBezTo>
                  <a:pt x="1827" y="1452"/>
                  <a:pt x="1901" y="1450"/>
                  <a:pt x="1940" y="1411"/>
                </a:cubicBezTo>
                <a:cubicBezTo>
                  <a:pt x="1979" y="1372"/>
                  <a:pt x="1901" y="1282"/>
                  <a:pt x="1851" y="1288"/>
                </a:cubicBezTo>
                <a:cubicBezTo>
                  <a:pt x="1800" y="1294"/>
                  <a:pt x="1657" y="1265"/>
                  <a:pt x="1670" y="1155"/>
                </a:cubicBezTo>
                <a:cubicBezTo>
                  <a:pt x="1686" y="1022"/>
                  <a:pt x="1500" y="1034"/>
                  <a:pt x="1474" y="972"/>
                </a:cubicBezTo>
                <a:cubicBezTo>
                  <a:pt x="1435" y="881"/>
                  <a:pt x="1499" y="770"/>
                  <a:pt x="1583" y="745"/>
                </a:cubicBezTo>
                <a:cubicBezTo>
                  <a:pt x="1702" y="709"/>
                  <a:pt x="1820" y="612"/>
                  <a:pt x="1810" y="504"/>
                </a:cubicBezTo>
                <a:cubicBezTo>
                  <a:pt x="1800" y="381"/>
                  <a:pt x="1745" y="271"/>
                  <a:pt x="1653" y="205"/>
                </a:cubicBezTo>
                <a:cubicBezTo>
                  <a:pt x="1558" y="167"/>
                  <a:pt x="1456" y="143"/>
                  <a:pt x="1349" y="137"/>
                </a:cubicBezTo>
                <a:cubicBezTo>
                  <a:pt x="1253" y="141"/>
                  <a:pt x="1169" y="162"/>
                  <a:pt x="1173" y="206"/>
                </a:cubicBezTo>
                <a:cubicBezTo>
                  <a:pt x="1182" y="313"/>
                  <a:pt x="1487" y="341"/>
                  <a:pt x="1436" y="441"/>
                </a:cubicBezTo>
                <a:cubicBezTo>
                  <a:pt x="1410" y="493"/>
                  <a:pt x="1209" y="567"/>
                  <a:pt x="1247" y="645"/>
                </a:cubicBezTo>
                <a:cubicBezTo>
                  <a:pt x="1271" y="696"/>
                  <a:pt x="1331" y="652"/>
                  <a:pt x="1308" y="749"/>
                </a:cubicBezTo>
                <a:cubicBezTo>
                  <a:pt x="1298" y="794"/>
                  <a:pt x="1259" y="878"/>
                  <a:pt x="1199" y="884"/>
                </a:cubicBezTo>
                <a:cubicBezTo>
                  <a:pt x="1137" y="889"/>
                  <a:pt x="1086" y="726"/>
                  <a:pt x="918" y="721"/>
                </a:cubicBezTo>
                <a:cubicBezTo>
                  <a:pt x="839" y="718"/>
                  <a:pt x="727" y="844"/>
                  <a:pt x="822" y="934"/>
                </a:cubicBezTo>
                <a:cubicBezTo>
                  <a:pt x="879" y="988"/>
                  <a:pt x="987" y="869"/>
                  <a:pt x="1019" y="962"/>
                </a:cubicBezTo>
                <a:cubicBezTo>
                  <a:pt x="1041" y="1028"/>
                  <a:pt x="1016" y="1166"/>
                  <a:pt x="1121" y="1224"/>
                </a:cubicBezTo>
                <a:cubicBezTo>
                  <a:pt x="1159" y="1245"/>
                  <a:pt x="1217" y="1263"/>
                  <a:pt x="1275" y="1292"/>
                </a:cubicBezTo>
                <a:cubicBezTo>
                  <a:pt x="1189" y="1310"/>
                  <a:pt x="1084" y="1343"/>
                  <a:pt x="959" y="1391"/>
                </a:cubicBezTo>
                <a:cubicBezTo>
                  <a:pt x="854" y="1363"/>
                  <a:pt x="854" y="1363"/>
                  <a:pt x="854" y="1363"/>
                </a:cubicBezTo>
                <a:cubicBezTo>
                  <a:pt x="898" y="1326"/>
                  <a:pt x="969" y="1301"/>
                  <a:pt x="952" y="1221"/>
                </a:cubicBezTo>
                <a:cubicBezTo>
                  <a:pt x="925" y="1103"/>
                  <a:pt x="721" y="1148"/>
                  <a:pt x="581" y="1007"/>
                </a:cubicBezTo>
                <a:cubicBezTo>
                  <a:pt x="538" y="964"/>
                  <a:pt x="446" y="821"/>
                  <a:pt x="446" y="649"/>
                </a:cubicBezTo>
                <a:cubicBezTo>
                  <a:pt x="376" y="782"/>
                  <a:pt x="336" y="933"/>
                  <a:pt x="336" y="1094"/>
                </a:cubicBezTo>
                <a:cubicBezTo>
                  <a:pt x="336" y="1143"/>
                  <a:pt x="340" y="1192"/>
                  <a:pt x="347" y="1239"/>
                </a:cubicBezTo>
                <a:cubicBezTo>
                  <a:pt x="345" y="1239"/>
                  <a:pt x="344" y="1239"/>
                  <a:pt x="342" y="1239"/>
                </a:cubicBezTo>
                <a:cubicBezTo>
                  <a:pt x="298" y="1239"/>
                  <a:pt x="255" y="1248"/>
                  <a:pt x="214" y="1266"/>
                </a:cubicBezTo>
                <a:cubicBezTo>
                  <a:pt x="205" y="1210"/>
                  <a:pt x="201" y="1152"/>
                  <a:pt x="201" y="1094"/>
                </a:cubicBezTo>
                <a:cubicBezTo>
                  <a:pt x="201" y="491"/>
                  <a:pt x="691" y="0"/>
                  <a:pt x="1295" y="0"/>
                </a:cubicBezTo>
                <a:cubicBezTo>
                  <a:pt x="1898" y="0"/>
                  <a:pt x="2389" y="491"/>
                  <a:pt x="2389" y="1094"/>
                </a:cubicBezTo>
                <a:close/>
                <a:moveTo>
                  <a:pt x="1568" y="1413"/>
                </a:moveTo>
                <a:cubicBezTo>
                  <a:pt x="1301" y="1535"/>
                  <a:pt x="1301" y="1535"/>
                  <a:pt x="1301" y="1535"/>
                </a:cubicBezTo>
                <a:cubicBezTo>
                  <a:pt x="1305" y="1477"/>
                  <a:pt x="1305" y="1477"/>
                  <a:pt x="1305" y="1477"/>
                </a:cubicBezTo>
                <a:cubicBezTo>
                  <a:pt x="1478" y="1399"/>
                  <a:pt x="1478" y="1399"/>
                  <a:pt x="1478" y="1399"/>
                </a:cubicBezTo>
                <a:cubicBezTo>
                  <a:pt x="1453" y="1397"/>
                  <a:pt x="1428" y="1397"/>
                  <a:pt x="1402" y="1397"/>
                </a:cubicBezTo>
                <a:cubicBezTo>
                  <a:pt x="1307" y="1397"/>
                  <a:pt x="1145" y="1445"/>
                  <a:pt x="966" y="1516"/>
                </a:cubicBezTo>
                <a:cubicBezTo>
                  <a:pt x="393" y="1365"/>
                  <a:pt x="393" y="1365"/>
                  <a:pt x="393" y="1365"/>
                </a:cubicBezTo>
                <a:cubicBezTo>
                  <a:pt x="340" y="1351"/>
                  <a:pt x="283" y="1359"/>
                  <a:pt x="236" y="1389"/>
                </a:cubicBezTo>
                <a:cubicBezTo>
                  <a:pt x="208" y="1407"/>
                  <a:pt x="208" y="1407"/>
                  <a:pt x="208" y="1407"/>
                </a:cubicBezTo>
                <a:cubicBezTo>
                  <a:pt x="180" y="1424"/>
                  <a:pt x="180" y="1464"/>
                  <a:pt x="207" y="1482"/>
                </a:cubicBezTo>
                <a:cubicBezTo>
                  <a:pt x="551" y="1705"/>
                  <a:pt x="551" y="1705"/>
                  <a:pt x="551" y="1705"/>
                </a:cubicBezTo>
                <a:cubicBezTo>
                  <a:pt x="469" y="1747"/>
                  <a:pt x="391" y="1790"/>
                  <a:pt x="322" y="1831"/>
                </a:cubicBezTo>
                <a:cubicBezTo>
                  <a:pt x="145" y="1737"/>
                  <a:pt x="145" y="1737"/>
                  <a:pt x="145" y="1737"/>
                </a:cubicBezTo>
                <a:cubicBezTo>
                  <a:pt x="117" y="1722"/>
                  <a:pt x="82" y="1720"/>
                  <a:pt x="52" y="1732"/>
                </a:cubicBezTo>
                <a:cubicBezTo>
                  <a:pt x="35" y="1739"/>
                  <a:pt x="35" y="1739"/>
                  <a:pt x="35" y="1739"/>
                </a:cubicBezTo>
                <a:cubicBezTo>
                  <a:pt x="10" y="1749"/>
                  <a:pt x="0" y="1779"/>
                  <a:pt x="13" y="1802"/>
                </a:cubicBezTo>
                <a:cubicBezTo>
                  <a:pt x="111" y="1975"/>
                  <a:pt x="111" y="1975"/>
                  <a:pt x="111" y="1975"/>
                </a:cubicBezTo>
                <a:cubicBezTo>
                  <a:pt x="111" y="1975"/>
                  <a:pt x="111" y="1975"/>
                  <a:pt x="111" y="1975"/>
                </a:cubicBezTo>
                <a:cubicBezTo>
                  <a:pt x="74" y="2007"/>
                  <a:pt x="53" y="2033"/>
                  <a:pt x="53" y="2051"/>
                </a:cubicBezTo>
                <a:cubicBezTo>
                  <a:pt x="53" y="2105"/>
                  <a:pt x="120" y="2119"/>
                  <a:pt x="179" y="2119"/>
                </a:cubicBezTo>
                <a:cubicBezTo>
                  <a:pt x="284" y="2119"/>
                  <a:pt x="1671" y="1801"/>
                  <a:pt x="1671" y="1513"/>
                </a:cubicBezTo>
                <a:cubicBezTo>
                  <a:pt x="1671" y="1456"/>
                  <a:pt x="1632" y="1428"/>
                  <a:pt x="1568" y="1413"/>
                </a:cubicBezTo>
                <a:close/>
                <a:moveTo>
                  <a:pt x="983" y="1975"/>
                </a:moveTo>
                <a:cubicBezTo>
                  <a:pt x="1288" y="1867"/>
                  <a:pt x="1288" y="1867"/>
                  <a:pt x="1288" y="1867"/>
                </a:cubicBezTo>
                <a:cubicBezTo>
                  <a:pt x="1302" y="1862"/>
                  <a:pt x="1316" y="1871"/>
                  <a:pt x="1318" y="1885"/>
                </a:cubicBezTo>
                <a:cubicBezTo>
                  <a:pt x="1345" y="2114"/>
                  <a:pt x="1345" y="2114"/>
                  <a:pt x="1345" y="2114"/>
                </a:cubicBezTo>
                <a:cubicBezTo>
                  <a:pt x="1351" y="2171"/>
                  <a:pt x="1320" y="2226"/>
                  <a:pt x="1268" y="2251"/>
                </a:cubicBezTo>
                <a:cubicBezTo>
                  <a:pt x="1240" y="2264"/>
                  <a:pt x="1240" y="2264"/>
                  <a:pt x="1240" y="2264"/>
                </a:cubicBezTo>
                <a:cubicBezTo>
                  <a:pt x="1222" y="2272"/>
                  <a:pt x="1201" y="2268"/>
                  <a:pt x="1188" y="2253"/>
                </a:cubicBezTo>
                <a:cubicBezTo>
                  <a:pt x="974" y="2010"/>
                  <a:pt x="974" y="2010"/>
                  <a:pt x="974" y="2010"/>
                </a:cubicBezTo>
                <a:cubicBezTo>
                  <a:pt x="963" y="1998"/>
                  <a:pt x="968" y="1980"/>
                  <a:pt x="983" y="1975"/>
                </a:cubicBez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sp>
        <p:nvSpPr>
          <p:cNvPr id="24598" name="Freeform 22"/>
          <p:cNvSpPr>
            <a:spLocks noChangeAspect="1" noEditPoints="1" noChangeArrowheads="1"/>
          </p:cNvSpPr>
          <p:nvPr/>
        </p:nvSpPr>
        <p:spPr bwMode="auto">
          <a:xfrm>
            <a:off x="3368675" y="4392613"/>
            <a:ext cx="539750" cy="522287"/>
          </a:xfrm>
          <a:custGeom>
            <a:avLst/>
            <a:gdLst>
              <a:gd name="T0" fmla="*/ 220 w 340"/>
              <a:gd name="T1" fmla="*/ 272 h 328"/>
              <a:gd name="T2" fmla="*/ 220 w 340"/>
              <a:gd name="T3" fmla="*/ 150 h 328"/>
              <a:gd name="T4" fmla="*/ 291 w 340"/>
              <a:gd name="T5" fmla="*/ 139 h 328"/>
              <a:gd name="T6" fmla="*/ 163 w 340"/>
              <a:gd name="T7" fmla="*/ 32 h 328"/>
              <a:gd name="T8" fmla="*/ 32 w 340"/>
              <a:gd name="T9" fmla="*/ 163 h 328"/>
              <a:gd name="T10" fmla="*/ 163 w 340"/>
              <a:gd name="T11" fmla="*/ 294 h 328"/>
              <a:gd name="T12" fmla="*/ 184 w 340"/>
              <a:gd name="T13" fmla="*/ 292 h 328"/>
              <a:gd name="T14" fmla="*/ 210 w 340"/>
              <a:gd name="T15" fmla="*/ 273 h 328"/>
              <a:gd name="T16" fmla="*/ 220 w 340"/>
              <a:gd name="T17" fmla="*/ 272 h 328"/>
              <a:gd name="T18" fmla="*/ 187 w 340"/>
              <a:gd name="T19" fmla="*/ 43 h 328"/>
              <a:gd name="T20" fmla="*/ 173 w 340"/>
              <a:gd name="T21" fmla="*/ 104 h 328"/>
              <a:gd name="T22" fmla="*/ 159 w 340"/>
              <a:gd name="T23" fmla="*/ 104 h 328"/>
              <a:gd name="T24" fmla="*/ 149 w 340"/>
              <a:gd name="T25" fmla="*/ 43 h 328"/>
              <a:gd name="T26" fmla="*/ 187 w 340"/>
              <a:gd name="T27" fmla="*/ 43 h 328"/>
              <a:gd name="T28" fmla="*/ 163 w 340"/>
              <a:gd name="T29" fmla="*/ 212 h 328"/>
              <a:gd name="T30" fmla="*/ 114 w 340"/>
              <a:gd name="T31" fmla="*/ 163 h 328"/>
              <a:gd name="T32" fmla="*/ 163 w 340"/>
              <a:gd name="T33" fmla="*/ 114 h 328"/>
              <a:gd name="T34" fmla="*/ 212 w 340"/>
              <a:gd name="T35" fmla="*/ 163 h 328"/>
              <a:gd name="T36" fmla="*/ 163 w 340"/>
              <a:gd name="T37" fmla="*/ 212 h 328"/>
              <a:gd name="T38" fmla="*/ 163 w 340"/>
              <a:gd name="T39" fmla="*/ 126 h 328"/>
              <a:gd name="T40" fmla="*/ 126 w 340"/>
              <a:gd name="T41" fmla="*/ 163 h 328"/>
              <a:gd name="T42" fmla="*/ 163 w 340"/>
              <a:gd name="T43" fmla="*/ 200 h 328"/>
              <a:gd name="T44" fmla="*/ 200 w 340"/>
              <a:gd name="T45" fmla="*/ 163 h 328"/>
              <a:gd name="T46" fmla="*/ 163 w 340"/>
              <a:gd name="T47" fmla="*/ 126 h 328"/>
              <a:gd name="T48" fmla="*/ 163 w 340"/>
              <a:gd name="T49" fmla="*/ 189 h 328"/>
              <a:gd name="T50" fmla="*/ 137 w 340"/>
              <a:gd name="T51" fmla="*/ 163 h 328"/>
              <a:gd name="T52" fmla="*/ 163 w 340"/>
              <a:gd name="T53" fmla="*/ 137 h 328"/>
              <a:gd name="T54" fmla="*/ 189 w 340"/>
              <a:gd name="T55" fmla="*/ 163 h 328"/>
              <a:gd name="T56" fmla="*/ 163 w 340"/>
              <a:gd name="T57" fmla="*/ 189 h 328"/>
              <a:gd name="T58" fmla="*/ 180 w 340"/>
              <a:gd name="T59" fmla="*/ 315 h 328"/>
              <a:gd name="T60" fmla="*/ 184 w 340"/>
              <a:gd name="T61" fmla="*/ 324 h 328"/>
              <a:gd name="T62" fmla="*/ 163 w 340"/>
              <a:gd name="T63" fmla="*/ 326 h 328"/>
              <a:gd name="T64" fmla="*/ 0 w 340"/>
              <a:gd name="T65" fmla="*/ 163 h 328"/>
              <a:gd name="T66" fmla="*/ 163 w 340"/>
              <a:gd name="T67" fmla="*/ 0 h 328"/>
              <a:gd name="T68" fmla="*/ 323 w 340"/>
              <a:gd name="T69" fmla="*/ 134 h 328"/>
              <a:gd name="T70" fmla="*/ 307 w 340"/>
              <a:gd name="T71" fmla="*/ 136 h 328"/>
              <a:gd name="T72" fmla="*/ 163 w 340"/>
              <a:gd name="T73" fmla="*/ 16 h 328"/>
              <a:gd name="T74" fmla="*/ 16 w 340"/>
              <a:gd name="T75" fmla="*/ 163 h 328"/>
              <a:gd name="T76" fmla="*/ 163 w 340"/>
              <a:gd name="T77" fmla="*/ 310 h 328"/>
              <a:gd name="T78" fmla="*/ 179 w 340"/>
              <a:gd name="T79" fmla="*/ 309 h 328"/>
              <a:gd name="T80" fmla="*/ 180 w 340"/>
              <a:gd name="T81" fmla="*/ 315 h 328"/>
              <a:gd name="T82" fmla="*/ 340 w 340"/>
              <a:gd name="T83" fmla="*/ 142 h 328"/>
              <a:gd name="T84" fmla="*/ 340 w 340"/>
              <a:gd name="T85" fmla="*/ 283 h 328"/>
              <a:gd name="T86" fmla="*/ 317 w 340"/>
              <a:gd name="T87" fmla="*/ 308 h 328"/>
              <a:gd name="T88" fmla="*/ 285 w 340"/>
              <a:gd name="T89" fmla="*/ 294 h 328"/>
              <a:gd name="T90" fmla="*/ 307 w 340"/>
              <a:gd name="T91" fmla="*/ 266 h 328"/>
              <a:gd name="T92" fmla="*/ 326 w 340"/>
              <a:gd name="T93" fmla="*/ 267 h 328"/>
              <a:gd name="T94" fmla="*/ 326 w 340"/>
              <a:gd name="T95" fmla="*/ 182 h 328"/>
              <a:gd name="T96" fmla="*/ 250 w 340"/>
              <a:gd name="T97" fmla="*/ 196 h 328"/>
              <a:gd name="T98" fmla="*/ 249 w 340"/>
              <a:gd name="T99" fmla="*/ 302 h 328"/>
              <a:gd name="T100" fmla="*/ 249 w 340"/>
              <a:gd name="T101" fmla="*/ 302 h 328"/>
              <a:gd name="T102" fmla="*/ 227 w 340"/>
              <a:gd name="T103" fmla="*/ 325 h 328"/>
              <a:gd name="T104" fmla="*/ 195 w 340"/>
              <a:gd name="T105" fmla="*/ 311 h 328"/>
              <a:gd name="T106" fmla="*/ 217 w 340"/>
              <a:gd name="T107" fmla="*/ 284 h 328"/>
              <a:gd name="T108" fmla="*/ 235 w 340"/>
              <a:gd name="T109" fmla="*/ 284 h 328"/>
              <a:gd name="T110" fmla="*/ 235 w 340"/>
              <a:gd name="T111" fmla="*/ 159 h 328"/>
              <a:gd name="T112" fmla="*/ 340 w 340"/>
              <a:gd name="T113" fmla="*/ 142 h 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40" h="328">
                <a:moveTo>
                  <a:pt x="220" y="272"/>
                </a:moveTo>
                <a:cubicBezTo>
                  <a:pt x="220" y="150"/>
                  <a:pt x="220" y="150"/>
                  <a:pt x="220" y="150"/>
                </a:cubicBezTo>
                <a:cubicBezTo>
                  <a:pt x="291" y="139"/>
                  <a:pt x="291" y="139"/>
                  <a:pt x="291" y="139"/>
                </a:cubicBezTo>
                <a:cubicBezTo>
                  <a:pt x="280" y="78"/>
                  <a:pt x="227" y="32"/>
                  <a:pt x="163" y="32"/>
                </a:cubicBezTo>
                <a:cubicBezTo>
                  <a:pt x="91" y="32"/>
                  <a:pt x="32" y="91"/>
                  <a:pt x="32" y="163"/>
                </a:cubicBezTo>
                <a:cubicBezTo>
                  <a:pt x="32" y="235"/>
                  <a:pt x="91" y="294"/>
                  <a:pt x="163" y="294"/>
                </a:cubicBezTo>
                <a:cubicBezTo>
                  <a:pt x="170" y="294"/>
                  <a:pt x="177" y="293"/>
                  <a:pt x="184" y="292"/>
                </a:cubicBezTo>
                <a:cubicBezTo>
                  <a:pt x="189" y="283"/>
                  <a:pt x="198" y="276"/>
                  <a:pt x="210" y="273"/>
                </a:cubicBezTo>
                <a:cubicBezTo>
                  <a:pt x="213" y="273"/>
                  <a:pt x="217" y="272"/>
                  <a:pt x="220" y="272"/>
                </a:cubicBezTo>
                <a:close/>
                <a:moveTo>
                  <a:pt x="187" y="43"/>
                </a:moveTo>
                <a:cubicBezTo>
                  <a:pt x="173" y="104"/>
                  <a:pt x="173" y="104"/>
                  <a:pt x="173" y="104"/>
                </a:cubicBezTo>
                <a:cubicBezTo>
                  <a:pt x="159" y="104"/>
                  <a:pt x="159" y="104"/>
                  <a:pt x="159" y="104"/>
                </a:cubicBezTo>
                <a:cubicBezTo>
                  <a:pt x="149" y="43"/>
                  <a:pt x="149" y="43"/>
                  <a:pt x="149" y="43"/>
                </a:cubicBezTo>
                <a:cubicBezTo>
                  <a:pt x="164" y="36"/>
                  <a:pt x="187" y="43"/>
                  <a:pt x="187" y="43"/>
                </a:cubicBezTo>
                <a:close/>
                <a:moveTo>
                  <a:pt x="163" y="212"/>
                </a:moveTo>
                <a:cubicBezTo>
                  <a:pt x="136" y="212"/>
                  <a:pt x="114" y="190"/>
                  <a:pt x="114" y="163"/>
                </a:cubicBezTo>
                <a:cubicBezTo>
                  <a:pt x="114" y="136"/>
                  <a:pt x="136" y="114"/>
                  <a:pt x="163" y="114"/>
                </a:cubicBezTo>
                <a:cubicBezTo>
                  <a:pt x="190" y="114"/>
                  <a:pt x="212" y="136"/>
                  <a:pt x="212" y="163"/>
                </a:cubicBezTo>
                <a:cubicBezTo>
                  <a:pt x="212" y="190"/>
                  <a:pt x="190" y="212"/>
                  <a:pt x="163" y="212"/>
                </a:cubicBezTo>
                <a:close/>
                <a:moveTo>
                  <a:pt x="163" y="126"/>
                </a:moveTo>
                <a:cubicBezTo>
                  <a:pt x="143" y="126"/>
                  <a:pt x="126" y="143"/>
                  <a:pt x="126" y="163"/>
                </a:cubicBezTo>
                <a:cubicBezTo>
                  <a:pt x="126" y="183"/>
                  <a:pt x="143" y="200"/>
                  <a:pt x="163" y="200"/>
                </a:cubicBezTo>
                <a:cubicBezTo>
                  <a:pt x="183" y="200"/>
                  <a:pt x="200" y="183"/>
                  <a:pt x="200" y="163"/>
                </a:cubicBezTo>
                <a:cubicBezTo>
                  <a:pt x="200" y="143"/>
                  <a:pt x="183" y="126"/>
                  <a:pt x="163" y="126"/>
                </a:cubicBezTo>
                <a:close/>
                <a:moveTo>
                  <a:pt x="163" y="189"/>
                </a:moveTo>
                <a:cubicBezTo>
                  <a:pt x="148" y="189"/>
                  <a:pt x="137" y="178"/>
                  <a:pt x="137" y="163"/>
                </a:cubicBezTo>
                <a:cubicBezTo>
                  <a:pt x="137" y="148"/>
                  <a:pt x="148" y="137"/>
                  <a:pt x="163" y="137"/>
                </a:cubicBezTo>
                <a:cubicBezTo>
                  <a:pt x="178" y="137"/>
                  <a:pt x="189" y="148"/>
                  <a:pt x="189" y="163"/>
                </a:cubicBezTo>
                <a:cubicBezTo>
                  <a:pt x="189" y="178"/>
                  <a:pt x="178" y="189"/>
                  <a:pt x="163" y="189"/>
                </a:cubicBezTo>
                <a:close/>
                <a:moveTo>
                  <a:pt x="180" y="315"/>
                </a:moveTo>
                <a:cubicBezTo>
                  <a:pt x="180" y="318"/>
                  <a:pt x="182" y="321"/>
                  <a:pt x="184" y="324"/>
                </a:cubicBezTo>
                <a:cubicBezTo>
                  <a:pt x="177" y="325"/>
                  <a:pt x="170" y="326"/>
                  <a:pt x="163" y="326"/>
                </a:cubicBezTo>
                <a:cubicBezTo>
                  <a:pt x="73" y="326"/>
                  <a:pt x="0" y="253"/>
                  <a:pt x="0" y="163"/>
                </a:cubicBezTo>
                <a:cubicBezTo>
                  <a:pt x="0" y="73"/>
                  <a:pt x="73" y="0"/>
                  <a:pt x="163" y="0"/>
                </a:cubicBezTo>
                <a:cubicBezTo>
                  <a:pt x="243" y="0"/>
                  <a:pt x="309" y="58"/>
                  <a:pt x="323" y="134"/>
                </a:cubicBezTo>
                <a:cubicBezTo>
                  <a:pt x="307" y="136"/>
                  <a:pt x="307" y="136"/>
                  <a:pt x="307" y="136"/>
                </a:cubicBezTo>
                <a:cubicBezTo>
                  <a:pt x="294" y="68"/>
                  <a:pt x="235" y="16"/>
                  <a:pt x="163" y="16"/>
                </a:cubicBezTo>
                <a:cubicBezTo>
                  <a:pt x="82" y="16"/>
                  <a:pt x="16" y="82"/>
                  <a:pt x="16" y="163"/>
                </a:cubicBezTo>
                <a:cubicBezTo>
                  <a:pt x="16" y="244"/>
                  <a:pt x="82" y="310"/>
                  <a:pt x="163" y="310"/>
                </a:cubicBezTo>
                <a:cubicBezTo>
                  <a:pt x="168" y="310"/>
                  <a:pt x="174" y="309"/>
                  <a:pt x="179" y="309"/>
                </a:cubicBezTo>
                <a:cubicBezTo>
                  <a:pt x="179" y="311"/>
                  <a:pt x="179" y="313"/>
                  <a:pt x="180" y="315"/>
                </a:cubicBezTo>
                <a:close/>
                <a:moveTo>
                  <a:pt x="340" y="142"/>
                </a:moveTo>
                <a:cubicBezTo>
                  <a:pt x="340" y="283"/>
                  <a:pt x="340" y="283"/>
                  <a:pt x="340" y="283"/>
                </a:cubicBezTo>
                <a:cubicBezTo>
                  <a:pt x="340" y="295"/>
                  <a:pt x="331" y="304"/>
                  <a:pt x="317" y="308"/>
                </a:cubicBezTo>
                <a:cubicBezTo>
                  <a:pt x="302" y="311"/>
                  <a:pt x="288" y="305"/>
                  <a:pt x="285" y="294"/>
                </a:cubicBezTo>
                <a:cubicBezTo>
                  <a:pt x="282" y="282"/>
                  <a:pt x="292" y="270"/>
                  <a:pt x="307" y="266"/>
                </a:cubicBezTo>
                <a:cubicBezTo>
                  <a:pt x="314" y="265"/>
                  <a:pt x="320" y="265"/>
                  <a:pt x="326" y="267"/>
                </a:cubicBezTo>
                <a:cubicBezTo>
                  <a:pt x="326" y="182"/>
                  <a:pt x="326" y="182"/>
                  <a:pt x="326" y="182"/>
                </a:cubicBezTo>
                <a:cubicBezTo>
                  <a:pt x="250" y="196"/>
                  <a:pt x="250" y="196"/>
                  <a:pt x="250" y="196"/>
                </a:cubicBezTo>
                <a:cubicBezTo>
                  <a:pt x="249" y="302"/>
                  <a:pt x="249" y="302"/>
                  <a:pt x="249" y="302"/>
                </a:cubicBezTo>
                <a:cubicBezTo>
                  <a:pt x="249" y="302"/>
                  <a:pt x="249" y="302"/>
                  <a:pt x="249" y="302"/>
                </a:cubicBezTo>
                <a:cubicBezTo>
                  <a:pt x="249" y="312"/>
                  <a:pt x="240" y="321"/>
                  <a:pt x="227" y="325"/>
                </a:cubicBezTo>
                <a:cubicBezTo>
                  <a:pt x="212" y="328"/>
                  <a:pt x="197" y="321"/>
                  <a:pt x="195" y="311"/>
                </a:cubicBezTo>
                <a:cubicBezTo>
                  <a:pt x="192" y="300"/>
                  <a:pt x="202" y="287"/>
                  <a:pt x="217" y="284"/>
                </a:cubicBezTo>
                <a:cubicBezTo>
                  <a:pt x="224" y="282"/>
                  <a:pt x="230" y="282"/>
                  <a:pt x="235" y="284"/>
                </a:cubicBezTo>
                <a:cubicBezTo>
                  <a:pt x="235" y="159"/>
                  <a:pt x="235" y="159"/>
                  <a:pt x="235" y="159"/>
                </a:cubicBezTo>
                <a:lnTo>
                  <a:pt x="340" y="142"/>
                </a:lnTo>
                <a:close/>
              </a:path>
            </a:pathLst>
          </a:custGeom>
          <a:solidFill>
            <a:schemeClr val="bg1"/>
          </a:solidFill>
          <a:ln>
            <a:noFill/>
          </a:ln>
          <a:extLst>
            <a:ext uri="{91240B29-F687-4F45-9708-019B960494DF}">
              <a14:hiddenLine xmlns:a14="http://schemas.microsoft.com/office/drawing/2010/main" w="9525">
                <a:solidFill>
                  <a:srgbClr val="000000"/>
                </a:solidFill>
                <a:round/>
              </a14:hiddenLine>
            </a:ext>
          </a:extLst>
        </p:spPr>
        <p:txBody>
          <a:bodyPr/>
          <a:lstStyle/>
          <a:p>
            <a:pPr eaLnBrk="0" hangingPunct="0"/>
            <a:endParaRPr lang="zh-CN" altLang="en-US"/>
          </a:p>
        </p:txBody>
      </p:sp>
      <p:grpSp>
        <p:nvGrpSpPr>
          <p:cNvPr id="28" name="Group 25"/>
          <p:cNvGrpSpPr>
            <a:grpSpLocks noChangeAspect="1"/>
          </p:cNvGrpSpPr>
          <p:nvPr/>
        </p:nvGrpSpPr>
        <p:grpSpPr bwMode="auto">
          <a:xfrm>
            <a:off x="5802975" y="2584825"/>
            <a:ext cx="460367" cy="540000"/>
            <a:chOff x="5616" y="864"/>
            <a:chExt cx="1347" cy="1580"/>
          </a:xfrm>
          <a:solidFill>
            <a:schemeClr val="bg1"/>
          </a:solidFill>
        </p:grpSpPr>
        <p:sp>
          <p:nvSpPr>
            <p:cNvPr id="29" name="Oval 26"/>
            <p:cNvSpPr>
              <a:spLocks noChangeArrowheads="1"/>
            </p:cNvSpPr>
            <p:nvPr/>
          </p:nvSpPr>
          <p:spPr bwMode="auto">
            <a:xfrm>
              <a:off x="6063" y="864"/>
              <a:ext cx="433" cy="433"/>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0" name="Freeform 27"/>
            <p:cNvSpPr/>
            <p:nvPr/>
          </p:nvSpPr>
          <p:spPr bwMode="auto">
            <a:xfrm>
              <a:off x="6514" y="2146"/>
              <a:ext cx="449" cy="298"/>
            </a:xfrm>
            <a:custGeom>
              <a:avLst/>
              <a:gdLst>
                <a:gd name="T0" fmla="*/ 496 w 565"/>
                <a:gd name="T1" fmla="*/ 0 h 375"/>
                <a:gd name="T2" fmla="*/ 68 w 565"/>
                <a:gd name="T3" fmla="*/ 0 h 375"/>
                <a:gd name="T4" fmla="*/ 0 w 565"/>
                <a:gd name="T5" fmla="*/ 69 h 375"/>
                <a:gd name="T6" fmla="*/ 0 w 565"/>
                <a:gd name="T7" fmla="*/ 306 h 375"/>
                <a:gd name="T8" fmla="*/ 68 w 565"/>
                <a:gd name="T9" fmla="*/ 375 h 375"/>
                <a:gd name="T10" fmla="*/ 496 w 565"/>
                <a:gd name="T11" fmla="*/ 375 h 375"/>
                <a:gd name="T12" fmla="*/ 565 w 565"/>
                <a:gd name="T13" fmla="*/ 306 h 375"/>
                <a:gd name="T14" fmla="*/ 565 w 565"/>
                <a:gd name="T15" fmla="*/ 69 h 375"/>
                <a:gd name="T16" fmla="*/ 496 w 565"/>
                <a:gd name="T17" fmla="*/ 0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5" h="375">
                  <a:moveTo>
                    <a:pt x="496" y="0"/>
                  </a:moveTo>
                  <a:cubicBezTo>
                    <a:pt x="68" y="0"/>
                    <a:pt x="68" y="0"/>
                    <a:pt x="68" y="0"/>
                  </a:cubicBezTo>
                  <a:cubicBezTo>
                    <a:pt x="30" y="0"/>
                    <a:pt x="0" y="31"/>
                    <a:pt x="0" y="69"/>
                  </a:cubicBezTo>
                  <a:cubicBezTo>
                    <a:pt x="0" y="306"/>
                    <a:pt x="0" y="306"/>
                    <a:pt x="0" y="306"/>
                  </a:cubicBezTo>
                  <a:cubicBezTo>
                    <a:pt x="0" y="344"/>
                    <a:pt x="30" y="375"/>
                    <a:pt x="68" y="375"/>
                  </a:cubicBezTo>
                  <a:cubicBezTo>
                    <a:pt x="496" y="375"/>
                    <a:pt x="496" y="375"/>
                    <a:pt x="496" y="375"/>
                  </a:cubicBezTo>
                  <a:cubicBezTo>
                    <a:pt x="534" y="375"/>
                    <a:pt x="565" y="344"/>
                    <a:pt x="565" y="306"/>
                  </a:cubicBezTo>
                  <a:cubicBezTo>
                    <a:pt x="565" y="69"/>
                    <a:pt x="565" y="69"/>
                    <a:pt x="565" y="69"/>
                  </a:cubicBezTo>
                  <a:cubicBezTo>
                    <a:pt x="565" y="31"/>
                    <a:pt x="534" y="0"/>
                    <a:pt x="496"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1" name="Freeform 28"/>
            <p:cNvSpPr>
              <a:spLocks noEditPoints="1"/>
            </p:cNvSpPr>
            <p:nvPr/>
          </p:nvSpPr>
          <p:spPr bwMode="auto">
            <a:xfrm>
              <a:off x="5616" y="1080"/>
              <a:ext cx="1311" cy="1363"/>
            </a:xfrm>
            <a:custGeom>
              <a:avLst/>
              <a:gdLst>
                <a:gd name="T0" fmla="*/ 1163 w 1648"/>
                <a:gd name="T1" fmla="*/ 1265 h 1714"/>
                <a:gd name="T2" fmla="*/ 1537 w 1648"/>
                <a:gd name="T3" fmla="*/ 1276 h 1714"/>
                <a:gd name="T4" fmla="*/ 1604 w 1648"/>
                <a:gd name="T5" fmla="*/ 921 h 1714"/>
                <a:gd name="T6" fmla="*/ 1400 w 1648"/>
                <a:gd name="T7" fmla="*/ 344 h 1714"/>
                <a:gd name="T8" fmla="*/ 1124 w 1648"/>
                <a:gd name="T9" fmla="*/ 188 h 1714"/>
                <a:gd name="T10" fmla="*/ 1123 w 1648"/>
                <a:gd name="T11" fmla="*/ 188 h 1714"/>
                <a:gd name="T12" fmla="*/ 1054 w 1648"/>
                <a:gd name="T13" fmla="*/ 202 h 1714"/>
                <a:gd name="T14" fmla="*/ 994 w 1648"/>
                <a:gd name="T15" fmla="*/ 232 h 1714"/>
                <a:gd name="T16" fmla="*/ 930 w 1648"/>
                <a:gd name="T17" fmla="*/ 285 h 1714"/>
                <a:gd name="T18" fmla="*/ 869 w 1648"/>
                <a:gd name="T19" fmla="*/ 346 h 1714"/>
                <a:gd name="T20" fmla="*/ 588 w 1648"/>
                <a:gd name="T21" fmla="*/ 507 h 1714"/>
                <a:gd name="T22" fmla="*/ 586 w 1648"/>
                <a:gd name="T23" fmla="*/ 507 h 1714"/>
                <a:gd name="T24" fmla="*/ 660 w 1648"/>
                <a:gd name="T25" fmla="*/ 452 h 1714"/>
                <a:gd name="T26" fmla="*/ 668 w 1648"/>
                <a:gd name="T27" fmla="*/ 439 h 1714"/>
                <a:gd name="T28" fmla="*/ 664 w 1648"/>
                <a:gd name="T29" fmla="*/ 424 h 1714"/>
                <a:gd name="T30" fmla="*/ 375 w 1648"/>
                <a:gd name="T31" fmla="*/ 56 h 1714"/>
                <a:gd name="T32" fmla="*/ 348 w 1648"/>
                <a:gd name="T33" fmla="*/ 53 h 1714"/>
                <a:gd name="T34" fmla="*/ 275 w 1648"/>
                <a:gd name="T35" fmla="*/ 110 h 1714"/>
                <a:gd name="T36" fmla="*/ 186 w 1648"/>
                <a:gd name="T37" fmla="*/ 7 h 1714"/>
                <a:gd name="T38" fmla="*/ 169 w 1648"/>
                <a:gd name="T39" fmla="*/ 1 h 1714"/>
                <a:gd name="T40" fmla="*/ 154 w 1648"/>
                <a:gd name="T41" fmla="*/ 11 h 1714"/>
                <a:gd name="T42" fmla="*/ 3 w 1648"/>
                <a:gd name="T43" fmla="*/ 318 h 1714"/>
                <a:gd name="T44" fmla="*/ 6 w 1648"/>
                <a:gd name="T45" fmla="*/ 339 h 1714"/>
                <a:gd name="T46" fmla="*/ 276 w 1648"/>
                <a:gd name="T47" fmla="*/ 646 h 1714"/>
                <a:gd name="T48" fmla="*/ 311 w 1648"/>
                <a:gd name="T49" fmla="*/ 687 h 1714"/>
                <a:gd name="T50" fmla="*/ 334 w 1648"/>
                <a:gd name="T51" fmla="*/ 692 h 1714"/>
                <a:gd name="T52" fmla="*/ 337 w 1648"/>
                <a:gd name="T53" fmla="*/ 690 h 1714"/>
                <a:gd name="T54" fmla="*/ 368 w 1648"/>
                <a:gd name="T55" fmla="*/ 668 h 1714"/>
                <a:gd name="T56" fmla="*/ 444 w 1648"/>
                <a:gd name="T57" fmla="*/ 705 h 1714"/>
                <a:gd name="T58" fmla="*/ 631 w 1648"/>
                <a:gd name="T59" fmla="*/ 751 h 1714"/>
                <a:gd name="T60" fmla="*/ 905 w 1648"/>
                <a:gd name="T61" fmla="*/ 638 h 1714"/>
                <a:gd name="T62" fmla="*/ 991 w 1648"/>
                <a:gd name="T63" fmla="*/ 860 h 1714"/>
                <a:gd name="T64" fmla="*/ 611 w 1648"/>
                <a:gd name="T65" fmla="*/ 855 h 1714"/>
                <a:gd name="T66" fmla="*/ 297 w 1648"/>
                <a:gd name="T67" fmla="*/ 1521 h 1714"/>
                <a:gd name="T68" fmla="*/ 401 w 1648"/>
                <a:gd name="T69" fmla="*/ 1708 h 1714"/>
                <a:gd name="T70" fmla="*/ 443 w 1648"/>
                <a:gd name="T71" fmla="*/ 1714 h 1714"/>
                <a:gd name="T72" fmla="*/ 589 w 1648"/>
                <a:gd name="T73" fmla="*/ 1604 h 1714"/>
                <a:gd name="T74" fmla="*/ 784 w 1648"/>
                <a:gd name="T75" fmla="*/ 1111 h 1714"/>
                <a:gd name="T76" fmla="*/ 882 w 1648"/>
                <a:gd name="T77" fmla="*/ 1143 h 1714"/>
                <a:gd name="T78" fmla="*/ 694 w 1648"/>
                <a:gd name="T79" fmla="*/ 1525 h 1714"/>
                <a:gd name="T80" fmla="*/ 769 w 1648"/>
                <a:gd name="T81" fmla="*/ 1704 h 1714"/>
                <a:gd name="T82" fmla="*/ 821 w 1648"/>
                <a:gd name="T83" fmla="*/ 1714 h 1714"/>
                <a:gd name="T84" fmla="*/ 949 w 1648"/>
                <a:gd name="T85" fmla="*/ 1628 h 1714"/>
                <a:gd name="T86" fmla="*/ 1136 w 1648"/>
                <a:gd name="T87" fmla="*/ 1254 h 1714"/>
                <a:gd name="T88" fmla="*/ 1163 w 1648"/>
                <a:gd name="T89" fmla="*/ 1265 h 1714"/>
                <a:gd name="T90" fmla="*/ 176 w 1648"/>
                <a:gd name="T91" fmla="*/ 54 h 1714"/>
                <a:gd name="T92" fmla="*/ 245 w 1648"/>
                <a:gd name="T93" fmla="*/ 134 h 1714"/>
                <a:gd name="T94" fmla="*/ 70 w 1648"/>
                <a:gd name="T95" fmla="*/ 269 h 1714"/>
                <a:gd name="T96" fmla="*/ 176 w 1648"/>
                <a:gd name="T97" fmla="*/ 54 h 17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8" h="1714">
                  <a:moveTo>
                    <a:pt x="1163" y="1265"/>
                  </a:moveTo>
                  <a:cubicBezTo>
                    <a:pt x="1315" y="1328"/>
                    <a:pt x="1440" y="1358"/>
                    <a:pt x="1537" y="1276"/>
                  </a:cubicBezTo>
                  <a:cubicBezTo>
                    <a:pt x="1639" y="1186"/>
                    <a:pt x="1648" y="1050"/>
                    <a:pt x="1604" y="921"/>
                  </a:cubicBezTo>
                  <a:cubicBezTo>
                    <a:pt x="1400" y="344"/>
                    <a:pt x="1400" y="344"/>
                    <a:pt x="1400" y="344"/>
                  </a:cubicBezTo>
                  <a:cubicBezTo>
                    <a:pt x="1361" y="225"/>
                    <a:pt x="1230" y="180"/>
                    <a:pt x="1124" y="188"/>
                  </a:cubicBezTo>
                  <a:cubicBezTo>
                    <a:pt x="1123" y="188"/>
                    <a:pt x="1123" y="188"/>
                    <a:pt x="1123" y="188"/>
                  </a:cubicBezTo>
                  <a:cubicBezTo>
                    <a:pt x="1123" y="188"/>
                    <a:pt x="1086" y="193"/>
                    <a:pt x="1054" y="202"/>
                  </a:cubicBezTo>
                  <a:cubicBezTo>
                    <a:pt x="1021" y="212"/>
                    <a:pt x="994" y="232"/>
                    <a:pt x="994" y="232"/>
                  </a:cubicBezTo>
                  <a:cubicBezTo>
                    <a:pt x="971" y="246"/>
                    <a:pt x="950" y="264"/>
                    <a:pt x="930" y="285"/>
                  </a:cubicBezTo>
                  <a:cubicBezTo>
                    <a:pt x="909" y="305"/>
                    <a:pt x="888" y="326"/>
                    <a:pt x="869" y="346"/>
                  </a:cubicBezTo>
                  <a:cubicBezTo>
                    <a:pt x="745" y="469"/>
                    <a:pt x="682" y="532"/>
                    <a:pt x="588" y="507"/>
                  </a:cubicBezTo>
                  <a:cubicBezTo>
                    <a:pt x="588" y="507"/>
                    <a:pt x="587" y="507"/>
                    <a:pt x="586" y="507"/>
                  </a:cubicBezTo>
                  <a:cubicBezTo>
                    <a:pt x="660" y="452"/>
                    <a:pt x="660" y="452"/>
                    <a:pt x="660" y="452"/>
                  </a:cubicBezTo>
                  <a:cubicBezTo>
                    <a:pt x="665" y="448"/>
                    <a:pt x="667" y="444"/>
                    <a:pt x="668" y="439"/>
                  </a:cubicBezTo>
                  <a:cubicBezTo>
                    <a:pt x="669" y="434"/>
                    <a:pt x="667" y="428"/>
                    <a:pt x="664" y="424"/>
                  </a:cubicBezTo>
                  <a:cubicBezTo>
                    <a:pt x="375" y="56"/>
                    <a:pt x="375" y="56"/>
                    <a:pt x="375" y="56"/>
                  </a:cubicBezTo>
                  <a:cubicBezTo>
                    <a:pt x="369" y="48"/>
                    <a:pt x="357" y="46"/>
                    <a:pt x="348" y="53"/>
                  </a:cubicBezTo>
                  <a:cubicBezTo>
                    <a:pt x="275" y="110"/>
                    <a:pt x="275" y="110"/>
                    <a:pt x="275" y="110"/>
                  </a:cubicBezTo>
                  <a:cubicBezTo>
                    <a:pt x="186" y="7"/>
                    <a:pt x="186" y="7"/>
                    <a:pt x="186" y="7"/>
                  </a:cubicBezTo>
                  <a:cubicBezTo>
                    <a:pt x="182" y="2"/>
                    <a:pt x="176" y="0"/>
                    <a:pt x="169" y="1"/>
                  </a:cubicBezTo>
                  <a:cubicBezTo>
                    <a:pt x="163" y="1"/>
                    <a:pt x="157" y="5"/>
                    <a:pt x="154" y="11"/>
                  </a:cubicBezTo>
                  <a:cubicBezTo>
                    <a:pt x="3" y="318"/>
                    <a:pt x="3" y="318"/>
                    <a:pt x="3" y="318"/>
                  </a:cubicBezTo>
                  <a:cubicBezTo>
                    <a:pt x="0" y="325"/>
                    <a:pt x="1" y="333"/>
                    <a:pt x="6" y="339"/>
                  </a:cubicBezTo>
                  <a:cubicBezTo>
                    <a:pt x="276" y="646"/>
                    <a:pt x="276" y="646"/>
                    <a:pt x="276" y="646"/>
                  </a:cubicBezTo>
                  <a:cubicBezTo>
                    <a:pt x="311" y="687"/>
                    <a:pt x="311" y="687"/>
                    <a:pt x="311" y="687"/>
                  </a:cubicBezTo>
                  <a:cubicBezTo>
                    <a:pt x="317" y="694"/>
                    <a:pt x="326" y="696"/>
                    <a:pt x="334" y="692"/>
                  </a:cubicBezTo>
                  <a:cubicBezTo>
                    <a:pt x="335" y="692"/>
                    <a:pt x="336" y="691"/>
                    <a:pt x="337" y="690"/>
                  </a:cubicBezTo>
                  <a:cubicBezTo>
                    <a:pt x="368" y="668"/>
                    <a:pt x="368" y="668"/>
                    <a:pt x="368" y="668"/>
                  </a:cubicBezTo>
                  <a:cubicBezTo>
                    <a:pt x="396" y="684"/>
                    <a:pt x="421" y="696"/>
                    <a:pt x="444" y="705"/>
                  </a:cubicBezTo>
                  <a:cubicBezTo>
                    <a:pt x="512" y="738"/>
                    <a:pt x="574" y="751"/>
                    <a:pt x="631" y="751"/>
                  </a:cubicBezTo>
                  <a:cubicBezTo>
                    <a:pt x="737" y="751"/>
                    <a:pt x="826" y="703"/>
                    <a:pt x="905" y="638"/>
                  </a:cubicBezTo>
                  <a:cubicBezTo>
                    <a:pt x="991" y="860"/>
                    <a:pt x="991" y="860"/>
                    <a:pt x="991" y="860"/>
                  </a:cubicBezTo>
                  <a:cubicBezTo>
                    <a:pt x="844" y="803"/>
                    <a:pt x="710" y="776"/>
                    <a:pt x="611" y="855"/>
                  </a:cubicBezTo>
                  <a:cubicBezTo>
                    <a:pt x="465" y="971"/>
                    <a:pt x="343" y="1360"/>
                    <a:pt x="297" y="1521"/>
                  </a:cubicBezTo>
                  <a:cubicBezTo>
                    <a:pt x="274" y="1602"/>
                    <a:pt x="321" y="1685"/>
                    <a:pt x="401" y="1708"/>
                  </a:cubicBezTo>
                  <a:cubicBezTo>
                    <a:pt x="415" y="1712"/>
                    <a:pt x="429" y="1714"/>
                    <a:pt x="443" y="1714"/>
                  </a:cubicBezTo>
                  <a:cubicBezTo>
                    <a:pt x="509" y="1714"/>
                    <a:pt x="570" y="1671"/>
                    <a:pt x="589" y="1604"/>
                  </a:cubicBezTo>
                  <a:cubicBezTo>
                    <a:pt x="647" y="1397"/>
                    <a:pt x="733" y="1182"/>
                    <a:pt x="784" y="1111"/>
                  </a:cubicBezTo>
                  <a:cubicBezTo>
                    <a:pt x="808" y="1116"/>
                    <a:pt x="844" y="1128"/>
                    <a:pt x="882" y="1143"/>
                  </a:cubicBezTo>
                  <a:cubicBezTo>
                    <a:pt x="809" y="1246"/>
                    <a:pt x="771" y="1336"/>
                    <a:pt x="694" y="1525"/>
                  </a:cubicBezTo>
                  <a:cubicBezTo>
                    <a:pt x="665" y="1595"/>
                    <a:pt x="699" y="1675"/>
                    <a:pt x="769" y="1704"/>
                  </a:cubicBezTo>
                  <a:cubicBezTo>
                    <a:pt x="786" y="1711"/>
                    <a:pt x="804" y="1714"/>
                    <a:pt x="821" y="1714"/>
                  </a:cubicBezTo>
                  <a:cubicBezTo>
                    <a:pt x="875" y="1714"/>
                    <a:pt x="927" y="1682"/>
                    <a:pt x="949" y="1628"/>
                  </a:cubicBezTo>
                  <a:cubicBezTo>
                    <a:pt x="1027" y="1436"/>
                    <a:pt x="1052" y="1368"/>
                    <a:pt x="1136" y="1254"/>
                  </a:cubicBezTo>
                  <a:lnTo>
                    <a:pt x="1163" y="1265"/>
                  </a:lnTo>
                  <a:close/>
                  <a:moveTo>
                    <a:pt x="176" y="54"/>
                  </a:moveTo>
                  <a:cubicBezTo>
                    <a:pt x="245" y="134"/>
                    <a:pt x="245" y="134"/>
                    <a:pt x="245" y="134"/>
                  </a:cubicBezTo>
                  <a:cubicBezTo>
                    <a:pt x="70" y="269"/>
                    <a:pt x="70" y="269"/>
                    <a:pt x="70" y="269"/>
                  </a:cubicBezTo>
                  <a:lnTo>
                    <a:pt x="176" y="54"/>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grpSp>
        <p:nvGrpSpPr>
          <p:cNvPr id="32" name="Group 31"/>
          <p:cNvGrpSpPr>
            <a:grpSpLocks noChangeAspect="1"/>
          </p:cNvGrpSpPr>
          <p:nvPr/>
        </p:nvGrpSpPr>
        <p:grpSpPr bwMode="auto">
          <a:xfrm>
            <a:off x="8254444" y="4497660"/>
            <a:ext cx="540000" cy="299940"/>
            <a:chOff x="1333" y="2887"/>
            <a:chExt cx="2011" cy="1117"/>
          </a:xfrm>
          <a:solidFill>
            <a:schemeClr val="bg1"/>
          </a:solidFill>
        </p:grpSpPr>
        <p:sp>
          <p:nvSpPr>
            <p:cNvPr id="33" name="Oval 32"/>
            <p:cNvSpPr>
              <a:spLocks noChangeArrowheads="1"/>
            </p:cNvSpPr>
            <p:nvPr/>
          </p:nvSpPr>
          <p:spPr bwMode="auto">
            <a:xfrm>
              <a:off x="2569" y="2947"/>
              <a:ext cx="654" cy="654"/>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4" name="Freeform 33"/>
            <p:cNvSpPr/>
            <p:nvPr/>
          </p:nvSpPr>
          <p:spPr bwMode="auto">
            <a:xfrm>
              <a:off x="1520" y="2887"/>
              <a:ext cx="1180" cy="837"/>
            </a:xfrm>
            <a:custGeom>
              <a:avLst/>
              <a:gdLst>
                <a:gd name="T0" fmla="*/ 664 w 1168"/>
                <a:gd name="T1" fmla="*/ 443 h 827"/>
                <a:gd name="T2" fmla="*/ 259 w 1168"/>
                <a:gd name="T3" fmla="*/ 733 h 827"/>
                <a:gd name="T4" fmla="*/ 318 w 1168"/>
                <a:gd name="T5" fmla="*/ 727 h 827"/>
                <a:gd name="T6" fmla="*/ 504 w 1168"/>
                <a:gd name="T7" fmla="*/ 799 h 827"/>
                <a:gd name="T8" fmla="*/ 566 w 1168"/>
                <a:gd name="T9" fmla="*/ 827 h 827"/>
                <a:gd name="T10" fmla="*/ 628 w 1168"/>
                <a:gd name="T11" fmla="*/ 799 h 827"/>
                <a:gd name="T12" fmla="*/ 815 w 1168"/>
                <a:gd name="T13" fmla="*/ 727 h 827"/>
                <a:gd name="T14" fmla="*/ 1002 w 1168"/>
                <a:gd name="T15" fmla="*/ 799 h 827"/>
                <a:gd name="T16" fmla="*/ 1064 w 1168"/>
                <a:gd name="T17" fmla="*/ 827 h 827"/>
                <a:gd name="T18" fmla="*/ 1126 w 1168"/>
                <a:gd name="T19" fmla="*/ 799 h 827"/>
                <a:gd name="T20" fmla="*/ 1168 w 1168"/>
                <a:gd name="T21" fmla="*/ 767 h 827"/>
                <a:gd name="T22" fmla="*/ 885 w 1168"/>
                <a:gd name="T23" fmla="*/ 289 h 827"/>
                <a:gd name="T24" fmla="*/ 498 w 1168"/>
                <a:gd name="T25" fmla="*/ 0 h 827"/>
                <a:gd name="T26" fmla="*/ 56 w 1168"/>
                <a:gd name="T27" fmla="*/ 125 h 827"/>
                <a:gd name="T28" fmla="*/ 0 w 1168"/>
                <a:gd name="T29" fmla="*/ 380 h 827"/>
                <a:gd name="T30" fmla="*/ 460 w 1168"/>
                <a:gd name="T31" fmla="*/ 290 h 827"/>
                <a:gd name="T32" fmla="*/ 664 w 1168"/>
                <a:gd name="T33" fmla="*/ 443 h 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68" h="827">
                  <a:moveTo>
                    <a:pt x="664" y="443"/>
                  </a:moveTo>
                  <a:cubicBezTo>
                    <a:pt x="259" y="733"/>
                    <a:pt x="259" y="733"/>
                    <a:pt x="259" y="733"/>
                  </a:cubicBezTo>
                  <a:cubicBezTo>
                    <a:pt x="277" y="729"/>
                    <a:pt x="296" y="727"/>
                    <a:pt x="318" y="727"/>
                  </a:cubicBezTo>
                  <a:cubicBezTo>
                    <a:pt x="415" y="727"/>
                    <a:pt x="469" y="770"/>
                    <a:pt x="504" y="799"/>
                  </a:cubicBezTo>
                  <a:cubicBezTo>
                    <a:pt x="530" y="820"/>
                    <a:pt x="539" y="827"/>
                    <a:pt x="566" y="827"/>
                  </a:cubicBezTo>
                  <a:cubicBezTo>
                    <a:pt x="594" y="827"/>
                    <a:pt x="602" y="820"/>
                    <a:pt x="628" y="799"/>
                  </a:cubicBezTo>
                  <a:cubicBezTo>
                    <a:pt x="664" y="770"/>
                    <a:pt x="718" y="727"/>
                    <a:pt x="815" y="727"/>
                  </a:cubicBezTo>
                  <a:cubicBezTo>
                    <a:pt x="912" y="727"/>
                    <a:pt x="966" y="770"/>
                    <a:pt x="1002" y="799"/>
                  </a:cubicBezTo>
                  <a:cubicBezTo>
                    <a:pt x="1028" y="820"/>
                    <a:pt x="1036" y="827"/>
                    <a:pt x="1064" y="827"/>
                  </a:cubicBezTo>
                  <a:cubicBezTo>
                    <a:pt x="1091" y="827"/>
                    <a:pt x="1100" y="820"/>
                    <a:pt x="1126" y="799"/>
                  </a:cubicBezTo>
                  <a:cubicBezTo>
                    <a:pt x="1138" y="789"/>
                    <a:pt x="1152" y="778"/>
                    <a:pt x="1168" y="767"/>
                  </a:cubicBezTo>
                  <a:cubicBezTo>
                    <a:pt x="885" y="289"/>
                    <a:pt x="885" y="289"/>
                    <a:pt x="885" y="289"/>
                  </a:cubicBezTo>
                  <a:cubicBezTo>
                    <a:pt x="498" y="0"/>
                    <a:pt x="498" y="0"/>
                    <a:pt x="498" y="0"/>
                  </a:cubicBezTo>
                  <a:cubicBezTo>
                    <a:pt x="56" y="125"/>
                    <a:pt x="56" y="125"/>
                    <a:pt x="56" y="125"/>
                  </a:cubicBezTo>
                  <a:cubicBezTo>
                    <a:pt x="0" y="380"/>
                    <a:pt x="0" y="380"/>
                    <a:pt x="0" y="380"/>
                  </a:cubicBezTo>
                  <a:cubicBezTo>
                    <a:pt x="460" y="290"/>
                    <a:pt x="460" y="290"/>
                    <a:pt x="460" y="290"/>
                  </a:cubicBezTo>
                  <a:lnTo>
                    <a:pt x="664" y="443"/>
                  </a:ln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sp>
          <p:nvSpPr>
            <p:cNvPr id="35" name="Freeform 34"/>
            <p:cNvSpPr/>
            <p:nvPr/>
          </p:nvSpPr>
          <p:spPr bwMode="auto">
            <a:xfrm>
              <a:off x="1333" y="3703"/>
              <a:ext cx="2011" cy="301"/>
            </a:xfrm>
            <a:custGeom>
              <a:avLst/>
              <a:gdLst>
                <a:gd name="T0" fmla="*/ 1803 w 1990"/>
                <a:gd name="T1" fmla="*/ 71 h 298"/>
                <a:gd name="T2" fmla="*/ 1741 w 1990"/>
                <a:gd name="T3" fmla="*/ 99 h 298"/>
                <a:gd name="T4" fmla="*/ 1679 w 1990"/>
                <a:gd name="T5" fmla="*/ 71 h 298"/>
                <a:gd name="T6" fmla="*/ 1492 w 1990"/>
                <a:gd name="T7" fmla="*/ 0 h 298"/>
                <a:gd name="T8" fmla="*/ 1306 w 1990"/>
                <a:gd name="T9" fmla="*/ 71 h 298"/>
                <a:gd name="T10" fmla="*/ 1244 w 1990"/>
                <a:gd name="T11" fmla="*/ 99 h 298"/>
                <a:gd name="T12" fmla="*/ 1182 w 1990"/>
                <a:gd name="T13" fmla="*/ 71 h 298"/>
                <a:gd name="T14" fmla="*/ 995 w 1990"/>
                <a:gd name="T15" fmla="*/ 0 h 298"/>
                <a:gd name="T16" fmla="*/ 808 w 1990"/>
                <a:gd name="T17" fmla="*/ 71 h 298"/>
                <a:gd name="T18" fmla="*/ 746 w 1990"/>
                <a:gd name="T19" fmla="*/ 99 h 298"/>
                <a:gd name="T20" fmla="*/ 684 w 1990"/>
                <a:gd name="T21" fmla="*/ 71 h 298"/>
                <a:gd name="T22" fmla="*/ 498 w 1990"/>
                <a:gd name="T23" fmla="*/ 0 h 298"/>
                <a:gd name="T24" fmla="*/ 311 w 1990"/>
                <a:gd name="T25" fmla="*/ 71 h 298"/>
                <a:gd name="T26" fmla="*/ 249 w 1990"/>
                <a:gd name="T27" fmla="*/ 99 h 298"/>
                <a:gd name="T28" fmla="*/ 187 w 1990"/>
                <a:gd name="T29" fmla="*/ 71 h 298"/>
                <a:gd name="T30" fmla="*/ 0 w 1990"/>
                <a:gd name="T31" fmla="*/ 0 h 298"/>
                <a:gd name="T32" fmla="*/ 0 w 1990"/>
                <a:gd name="T33" fmla="*/ 199 h 298"/>
                <a:gd name="T34" fmla="*/ 62 w 1990"/>
                <a:gd name="T35" fmla="*/ 227 h 298"/>
                <a:gd name="T36" fmla="*/ 249 w 1990"/>
                <a:gd name="T37" fmla="*/ 298 h 298"/>
                <a:gd name="T38" fmla="*/ 436 w 1990"/>
                <a:gd name="T39" fmla="*/ 227 h 298"/>
                <a:gd name="T40" fmla="*/ 498 w 1990"/>
                <a:gd name="T41" fmla="*/ 199 h 298"/>
                <a:gd name="T42" fmla="*/ 560 w 1990"/>
                <a:gd name="T43" fmla="*/ 227 h 298"/>
                <a:gd name="T44" fmla="*/ 746 w 1990"/>
                <a:gd name="T45" fmla="*/ 298 h 298"/>
                <a:gd name="T46" fmla="*/ 933 w 1990"/>
                <a:gd name="T47" fmla="*/ 227 h 298"/>
                <a:gd name="T48" fmla="*/ 995 w 1990"/>
                <a:gd name="T49" fmla="*/ 199 h 298"/>
                <a:gd name="T50" fmla="*/ 1057 w 1990"/>
                <a:gd name="T51" fmla="*/ 227 h 298"/>
                <a:gd name="T52" fmla="*/ 1244 w 1990"/>
                <a:gd name="T53" fmla="*/ 298 h 298"/>
                <a:gd name="T54" fmla="*/ 1430 w 1990"/>
                <a:gd name="T55" fmla="*/ 227 h 298"/>
                <a:gd name="T56" fmla="*/ 1492 w 1990"/>
                <a:gd name="T57" fmla="*/ 199 h 298"/>
                <a:gd name="T58" fmla="*/ 1554 w 1990"/>
                <a:gd name="T59" fmla="*/ 227 h 298"/>
                <a:gd name="T60" fmla="*/ 1741 w 1990"/>
                <a:gd name="T61" fmla="*/ 298 h 298"/>
                <a:gd name="T62" fmla="*/ 1928 w 1990"/>
                <a:gd name="T63" fmla="*/ 227 h 298"/>
                <a:gd name="T64" fmla="*/ 1990 w 1990"/>
                <a:gd name="T65" fmla="*/ 199 h 298"/>
                <a:gd name="T66" fmla="*/ 1990 w 1990"/>
                <a:gd name="T67" fmla="*/ 0 h 298"/>
                <a:gd name="T68" fmla="*/ 1803 w 1990"/>
                <a:gd name="T69" fmla="*/ 71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990" h="298">
                  <a:moveTo>
                    <a:pt x="1803" y="71"/>
                  </a:moveTo>
                  <a:cubicBezTo>
                    <a:pt x="1777" y="92"/>
                    <a:pt x="1768" y="99"/>
                    <a:pt x="1741" y="99"/>
                  </a:cubicBezTo>
                  <a:cubicBezTo>
                    <a:pt x="1714" y="99"/>
                    <a:pt x="1705" y="92"/>
                    <a:pt x="1679" y="71"/>
                  </a:cubicBezTo>
                  <a:cubicBezTo>
                    <a:pt x="1643" y="43"/>
                    <a:pt x="1589" y="0"/>
                    <a:pt x="1492" y="0"/>
                  </a:cubicBezTo>
                  <a:cubicBezTo>
                    <a:pt x="1395" y="0"/>
                    <a:pt x="1341" y="43"/>
                    <a:pt x="1306" y="71"/>
                  </a:cubicBezTo>
                  <a:cubicBezTo>
                    <a:pt x="1280" y="92"/>
                    <a:pt x="1271" y="99"/>
                    <a:pt x="1244" y="99"/>
                  </a:cubicBezTo>
                  <a:cubicBezTo>
                    <a:pt x="1216" y="99"/>
                    <a:pt x="1208" y="92"/>
                    <a:pt x="1182" y="71"/>
                  </a:cubicBezTo>
                  <a:cubicBezTo>
                    <a:pt x="1146" y="43"/>
                    <a:pt x="1092" y="0"/>
                    <a:pt x="995" y="0"/>
                  </a:cubicBezTo>
                  <a:cubicBezTo>
                    <a:pt x="898" y="0"/>
                    <a:pt x="844" y="43"/>
                    <a:pt x="808" y="71"/>
                  </a:cubicBezTo>
                  <a:cubicBezTo>
                    <a:pt x="782" y="92"/>
                    <a:pt x="774" y="99"/>
                    <a:pt x="746" y="99"/>
                  </a:cubicBezTo>
                  <a:cubicBezTo>
                    <a:pt x="719" y="99"/>
                    <a:pt x="710" y="92"/>
                    <a:pt x="684" y="71"/>
                  </a:cubicBezTo>
                  <a:cubicBezTo>
                    <a:pt x="649" y="43"/>
                    <a:pt x="595" y="0"/>
                    <a:pt x="498" y="0"/>
                  </a:cubicBezTo>
                  <a:cubicBezTo>
                    <a:pt x="401" y="0"/>
                    <a:pt x="347" y="43"/>
                    <a:pt x="311" y="71"/>
                  </a:cubicBezTo>
                  <a:cubicBezTo>
                    <a:pt x="285" y="92"/>
                    <a:pt x="276" y="99"/>
                    <a:pt x="249" y="99"/>
                  </a:cubicBezTo>
                  <a:cubicBezTo>
                    <a:pt x="222" y="99"/>
                    <a:pt x="213" y="92"/>
                    <a:pt x="187" y="71"/>
                  </a:cubicBezTo>
                  <a:cubicBezTo>
                    <a:pt x="151" y="43"/>
                    <a:pt x="97" y="0"/>
                    <a:pt x="0" y="0"/>
                  </a:cubicBezTo>
                  <a:cubicBezTo>
                    <a:pt x="0" y="199"/>
                    <a:pt x="0" y="199"/>
                    <a:pt x="0" y="199"/>
                  </a:cubicBezTo>
                  <a:cubicBezTo>
                    <a:pt x="28" y="199"/>
                    <a:pt x="36" y="206"/>
                    <a:pt x="62" y="227"/>
                  </a:cubicBezTo>
                  <a:cubicBezTo>
                    <a:pt x="98" y="255"/>
                    <a:pt x="152" y="298"/>
                    <a:pt x="249" y="298"/>
                  </a:cubicBezTo>
                  <a:cubicBezTo>
                    <a:pt x="346" y="298"/>
                    <a:pt x="400" y="255"/>
                    <a:pt x="436" y="227"/>
                  </a:cubicBezTo>
                  <a:cubicBezTo>
                    <a:pt x="462" y="206"/>
                    <a:pt x="470" y="199"/>
                    <a:pt x="498" y="199"/>
                  </a:cubicBezTo>
                  <a:cubicBezTo>
                    <a:pt x="525" y="199"/>
                    <a:pt x="534" y="206"/>
                    <a:pt x="560" y="227"/>
                  </a:cubicBezTo>
                  <a:cubicBezTo>
                    <a:pt x="595" y="255"/>
                    <a:pt x="649" y="298"/>
                    <a:pt x="746" y="298"/>
                  </a:cubicBezTo>
                  <a:cubicBezTo>
                    <a:pt x="843" y="298"/>
                    <a:pt x="897" y="255"/>
                    <a:pt x="933" y="227"/>
                  </a:cubicBezTo>
                  <a:cubicBezTo>
                    <a:pt x="959" y="206"/>
                    <a:pt x="968" y="199"/>
                    <a:pt x="995" y="199"/>
                  </a:cubicBezTo>
                  <a:cubicBezTo>
                    <a:pt x="1022" y="199"/>
                    <a:pt x="1031" y="206"/>
                    <a:pt x="1057" y="227"/>
                  </a:cubicBezTo>
                  <a:cubicBezTo>
                    <a:pt x="1093" y="255"/>
                    <a:pt x="1147" y="298"/>
                    <a:pt x="1244" y="298"/>
                  </a:cubicBezTo>
                  <a:cubicBezTo>
                    <a:pt x="1341" y="298"/>
                    <a:pt x="1395" y="255"/>
                    <a:pt x="1430" y="227"/>
                  </a:cubicBezTo>
                  <a:cubicBezTo>
                    <a:pt x="1456" y="206"/>
                    <a:pt x="1465" y="199"/>
                    <a:pt x="1492" y="199"/>
                  </a:cubicBezTo>
                  <a:cubicBezTo>
                    <a:pt x="1520" y="199"/>
                    <a:pt x="1528" y="206"/>
                    <a:pt x="1554" y="227"/>
                  </a:cubicBezTo>
                  <a:cubicBezTo>
                    <a:pt x="1590" y="255"/>
                    <a:pt x="1644" y="298"/>
                    <a:pt x="1741" y="298"/>
                  </a:cubicBezTo>
                  <a:cubicBezTo>
                    <a:pt x="1838" y="298"/>
                    <a:pt x="1892" y="255"/>
                    <a:pt x="1928" y="227"/>
                  </a:cubicBezTo>
                  <a:cubicBezTo>
                    <a:pt x="1954" y="206"/>
                    <a:pt x="1962" y="199"/>
                    <a:pt x="1990" y="199"/>
                  </a:cubicBezTo>
                  <a:cubicBezTo>
                    <a:pt x="1990" y="0"/>
                    <a:pt x="1990" y="0"/>
                    <a:pt x="1990" y="0"/>
                  </a:cubicBezTo>
                  <a:cubicBezTo>
                    <a:pt x="1893" y="0"/>
                    <a:pt x="1839" y="43"/>
                    <a:pt x="1803"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a:lstStyle/>
            <a:p>
              <a:pPr fontAlgn="auto">
                <a:spcBef>
                  <a:spcPts val="0"/>
                </a:spcBef>
                <a:spcAft>
                  <a:spcPts val="0"/>
                </a:spcAft>
                <a:buFontTx/>
                <a:buNone/>
                <a:defRPr/>
              </a:pPr>
              <a:endParaRPr lang="zh-CN" altLang="en-US">
                <a:latin typeface="+mn-lt"/>
                <a:ea typeface="+mn-ea"/>
              </a:endParaRPr>
            </a:p>
          </p:txBody>
        </p:sp>
      </p:grpSp>
      <p:sp>
        <p:nvSpPr>
          <p:cNvPr id="36" name="椭圆 35"/>
          <p:cNvSpPr>
            <a:spLocks noChangeAspect="1"/>
          </p:cNvSpPr>
          <p:nvPr/>
        </p:nvSpPr>
        <p:spPr>
          <a:xfrm>
            <a:off x="6199188" y="3011488"/>
            <a:ext cx="306387" cy="306387"/>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buFontTx/>
              <a:buNone/>
              <a:defRPr/>
            </a:pPr>
            <a:r>
              <a:rPr lang="en-US" altLang="zh-CN" sz="1600" dirty="0"/>
              <a:t>3</a:t>
            </a:r>
            <a:endParaRPr lang="zh-CN" altLang="en-US" sz="1600" dirty="0"/>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标题 482"/>
          <p:cNvSpPr>
            <a:spLocks noGrp="1" noChangeArrowheads="1"/>
          </p:cNvSpPr>
          <p:nvPr>
            <p:ph type="title"/>
          </p:nvPr>
        </p:nvSpPr>
        <p:spPr>
          <a:xfrm>
            <a:off x="839788" y="4433888"/>
            <a:ext cx="10515600" cy="1079500"/>
          </a:xfrm>
        </p:spPr>
        <p:txBody>
          <a:bodyPr/>
          <a:lstStyle/>
          <a:p>
            <a:pPr eaLnBrk="1" hangingPunct="1"/>
            <a:r>
              <a:rPr lang="en-US" altLang="zh-CN" smtClean="0"/>
              <a:t>ADD YOUR TITLE HERE</a:t>
            </a:r>
            <a:endParaRPr lang="zh-CN" altLang="en-US" smtClean="0"/>
          </a:p>
        </p:txBody>
      </p:sp>
      <p:sp>
        <p:nvSpPr>
          <p:cNvPr id="26626" name="文本占位符 483"/>
          <p:cNvSpPr>
            <a:spLocks noGrp="1" noChangeArrowheads="1"/>
          </p:cNvSpPr>
          <p:nvPr>
            <p:ph type="body" sz="quarter" idx="10"/>
          </p:nvPr>
        </p:nvSpPr>
        <p:spPr>
          <a:xfrm>
            <a:off x="4589463" y="1358900"/>
            <a:ext cx="3008312" cy="2133600"/>
          </a:xfrm>
        </p:spPr>
        <p:txBody>
          <a:bodyPr/>
          <a:lstStyle/>
          <a:p>
            <a:pPr eaLnBrk="1" hangingPunct="1">
              <a:spcBef>
                <a:spcPct val="0"/>
              </a:spcBef>
            </a:pPr>
            <a:r>
              <a:rPr lang="en-US" altLang="zh-CN" smtClean="0"/>
              <a:t>2</a:t>
            </a:r>
            <a:endParaRPr lang="zh-CN" altLang="en-US" smtClean="0"/>
          </a:p>
        </p:txBody>
      </p:sp>
      <p:sp>
        <p:nvSpPr>
          <p:cNvPr id="26627" name="矩形 1"/>
          <p:cNvSpPr>
            <a:spLocks noChangeArrowheads="1"/>
          </p:cNvSpPr>
          <p:nvPr/>
        </p:nvSpPr>
        <p:spPr bwMode="auto">
          <a:xfrm>
            <a:off x="3048000" y="5507038"/>
            <a:ext cx="6096000"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algn="ctr"/>
            <a:r>
              <a:rPr lang="en-US" altLang="zh-CN" sz="1200">
                <a:solidFill>
                  <a:srgbClr val="4AD1EA"/>
                </a:solidFill>
              </a:rPr>
              <a:t>This text will not appear in a consistent order. Using default text is a simple way to create the appearance of content without having to create it.</a:t>
            </a:r>
            <a:endParaRPr lang="zh-CN" altLang="en-US" sz="1200">
              <a:solidFill>
                <a:srgbClr val="4AD1EA"/>
              </a:solidFill>
            </a:endParaRPr>
          </a:p>
        </p:txBody>
      </p:sp>
    </p:spTree>
  </p:cSld>
  <p:clrMapOvr>
    <a:masterClrMapping/>
  </p:clrMapOvr>
</p:sld>
</file>

<file path=ppt/tags/tag1.xml><?xml version="1.0" encoding="utf-8"?>
<p:tagLst xmlns:p="http://schemas.openxmlformats.org/presentationml/2006/main">
  <p:tag name="KSO_WM_TAG_VERSION" val="1.0"/>
  <p:tag name="KSO_WM_BEAUTIFY_FLAG" val="#wm#"/>
  <p:tag name="KSO_WM_TEMPLATE_CATEGORY" val="diagram"/>
  <p:tag name="KSO_WM_TEMPLATE_INDEX" val="169111"/>
  <p:tag name="KSO_WM_UNIT_TYPE" val="d"/>
  <p:tag name="KSO_WM_UNIT_INDEX" val="3"/>
  <p:tag name="KSO_WM_UNIT_ID" val="diagram169111_1*d*3"/>
  <p:tag name="KSO_WM_UNIT_CLEAR" val="0"/>
  <p:tag name="KSO_WM_UNIT_LAYERLEVEL" val="1"/>
  <p:tag name="KSO_WM_UNIT_VALUE" val="1370*1026"/>
  <p:tag name="KSO_WM_UNIT_HIGHLIGHT" val="0"/>
  <p:tag name="KSO_WM_UNIT_COMPATIBLE" val="0"/>
</p:tagLst>
</file>

<file path=ppt/tags/tag2.xml><?xml version="1.0" encoding="utf-8"?>
<p:tagLst xmlns:p="http://schemas.openxmlformats.org/presentationml/2006/main">
  <p:tag name="KSO_WM_TAG_VERSION" val="1.0"/>
  <p:tag name="KSO_WM_BEAUTIFY_FLAG" val="#wm#"/>
  <p:tag name="KSO_WM_TEMPLATE_CATEGORY" val="diagram"/>
  <p:tag name="KSO_WM_TEMPLATE_INDEX" val="169111"/>
  <p:tag name="KSO_WM_UNIT_TYPE" val="d"/>
  <p:tag name="KSO_WM_UNIT_INDEX" val="2"/>
  <p:tag name="KSO_WM_UNIT_ID" val="diagram169111_1*d*2"/>
  <p:tag name="KSO_WM_UNIT_CLEAR" val="0"/>
  <p:tag name="KSO_WM_UNIT_LAYERLEVEL" val="1"/>
  <p:tag name="KSO_WM_UNIT_VALUE" val="1182*1182"/>
  <p:tag name="KSO_WM_UNIT_HIGHLIGHT" val="0"/>
  <p:tag name="KSO_WM_UNIT_COMPATIBLE" val="0"/>
</p:tagLst>
</file>

<file path=ppt/tags/tag3.xml><?xml version="1.0" encoding="utf-8"?>
<p:tagLst xmlns:p="http://schemas.openxmlformats.org/presentationml/2006/main">
  <p:tag name="KSO_WM_TAG_VERSION" val="1.0"/>
  <p:tag name="KSO_WM_BEAUTIFY_FLAG" val="#wm#"/>
  <p:tag name="KSO_WM_TEMPLATE_CATEGORY" val="diagram"/>
  <p:tag name="KSO_WM_TEMPLATE_INDEX" val="169111"/>
  <p:tag name="KSO_WM_UNIT_TYPE" val="d"/>
  <p:tag name="KSO_WM_UNIT_INDEX" val="1"/>
  <p:tag name="KSO_WM_UNIT_ID" val="diagram169111_1*d*1"/>
  <p:tag name="KSO_WM_UNIT_CLEAR" val="0"/>
  <p:tag name="KSO_WM_UNIT_LAYERLEVEL" val="1"/>
  <p:tag name="KSO_WM_UNIT_VALUE" val="1370*1026"/>
  <p:tag name="KSO_WM_UNIT_HIGHLIGHT" val="0"/>
  <p:tag name="KSO_WM_UNIT_COMPATIBLE" val="0"/>
</p:tagLst>
</file>

<file path=ppt/tags/tag4.xml><?xml version="1.0" encoding="utf-8"?>
<p:tagLst xmlns:p="http://schemas.openxmlformats.org/presentationml/2006/main">
  <p:tag name="KSO_WM_TAG_VERSION" val="1.0"/>
  <p:tag name="KSO_WM_BEAUTIFY_FLAG" val="#wm#"/>
  <p:tag name="KSO_WM_TEMPLATE_CATEGORY" val="diagram"/>
  <p:tag name="KSO_WM_TEMPLATE_INDEX" val="169111"/>
  <p:tag name="KSO_WM_UNIT_TYPE" val="f"/>
  <p:tag name="KSO_WM_UNIT_INDEX" val="1"/>
  <p:tag name="KSO_WM_UNIT_ID" val="diagram169111_1*f*1"/>
  <p:tag name="KSO_WM_UNIT_CLEAR" val="1"/>
  <p:tag name="KSO_WM_UNIT_LAYERLEVEL" val="1"/>
  <p:tag name="KSO_WM_UNIT_VALUE" val="76"/>
  <p:tag name="KSO_WM_UNIT_HIGHLIGHT" val="0"/>
  <p:tag name="KSO_WM_UNIT_COMPATIBLE" val="0"/>
  <p:tag name="KSO_WM_UNIT_PRESET_TEXT_INDEX" val="3"/>
  <p:tag name="KSO_WM_UNIT_PRESET_TEXT_LEN" val="108"/>
</p:tagLst>
</file>

<file path=ppt/tags/tag5.xml><?xml version="1.0" encoding="utf-8"?>
<p:tagLst xmlns:p="http://schemas.openxmlformats.org/presentationml/2006/main">
  <p:tag name="KSO_WM_TEMPLATE_CATEGORY" val="diagram"/>
  <p:tag name="KSO_WM_TEMPLATE_INDEX" val="169111"/>
  <p:tag name="KSO_WM_SLIDE_ID" val="diagram169111_1"/>
  <p:tag name="KSO_WM_SLIDE_INDEX" val="1"/>
  <p:tag name="KSO_WM_SLIDE_ITEM_CNT" val="4"/>
  <p:tag name="KSO_WM_SLIDE_LAYOUT" val="a_f_d"/>
  <p:tag name="KSO_WM_SLIDE_LAYOUT_CNT" val="1_1_3"/>
  <p:tag name="KSO_WM_SLIDE_TYPE" val="text"/>
  <p:tag name="KSO_WM_BEAUTIFY_FLAG" val="#wm#"/>
  <p:tag name="KSO_WM_SLIDE_POSITION" val="88*84"/>
  <p:tag name="KSO_WM_SLIDE_SIZE" val="733*448"/>
  <p:tag name="KSO_WM_TAG_VERSION" val="1.0"/>
</p:tagLst>
</file>

<file path=ppt/theme/theme1.xml><?xml version="1.0" encoding="utf-8"?>
<a:theme xmlns:a="http://schemas.openxmlformats.org/drawingml/2006/main" name="猪七爷素材淘宝店https://shop149141837.taobao.com">
  <a:themeElements>
    <a:clrScheme name="Office">
      <a:dk1>
        <a:srgbClr val="000000"/>
      </a:dk1>
      <a:lt1>
        <a:srgbClr val="FFFFFF"/>
      </a:lt1>
      <a:dk2>
        <a:srgbClr val="17406D"/>
      </a:dk2>
      <a:lt2>
        <a:srgbClr val="DBEFF9"/>
      </a:lt2>
      <a:accent1>
        <a:srgbClr val="0F6FC6"/>
      </a:accent1>
      <a:accent2>
        <a:srgbClr val="009DD9"/>
      </a:accent2>
      <a:accent3>
        <a:srgbClr val="0BD0D9"/>
      </a:accent3>
      <a:accent4>
        <a:srgbClr val="10CF9B"/>
      </a:accent4>
      <a:accent5>
        <a:srgbClr val="7CCA62"/>
      </a:accent5>
      <a:accent6>
        <a:srgbClr val="F49100"/>
      </a:accent6>
      <a:hlink>
        <a:srgbClr val="F49100"/>
      </a:hlink>
      <a:folHlink>
        <a:srgbClr val="85DFD0"/>
      </a:folHlink>
    </a:clrScheme>
    <a:fontScheme name="定制">
      <a:majorFont>
        <a:latin typeface="Segoe UI"/>
        <a:ea typeface="微软雅黑"/>
        <a:cs typeface=""/>
      </a:majorFont>
      <a:minorFont>
        <a:latin typeface="Segoe UI"/>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8562</Words>
  <Application>WPS 演示</Application>
  <PresentationFormat>自定义</PresentationFormat>
  <Paragraphs>417</Paragraphs>
  <Slides>26</Slides>
  <Notes>18</Notes>
  <HiddenSlides>0</HiddenSlides>
  <MMClips>0</MMClips>
  <ScaleCrop>false</ScaleCrop>
  <HeadingPairs>
    <vt:vector size="8" baseType="variant">
      <vt:variant>
        <vt:lpstr>已用的字体</vt:lpstr>
      </vt:variant>
      <vt:variant>
        <vt:i4>7</vt:i4>
      </vt:variant>
      <vt:variant>
        <vt:lpstr>主题</vt:lpstr>
      </vt:variant>
      <vt:variant>
        <vt:i4>1</vt:i4>
      </vt:variant>
      <vt:variant>
        <vt:lpstr>嵌入 OLE 服务器</vt:lpstr>
      </vt:variant>
      <vt:variant>
        <vt:i4>8</vt:i4>
      </vt:variant>
      <vt:variant>
        <vt:lpstr>幻灯片标题</vt:lpstr>
      </vt:variant>
      <vt:variant>
        <vt:i4>26</vt:i4>
      </vt:variant>
    </vt:vector>
  </HeadingPairs>
  <TitlesOfParts>
    <vt:vector size="42" baseType="lpstr">
      <vt:lpstr>Arial</vt:lpstr>
      <vt:lpstr>宋体</vt:lpstr>
      <vt:lpstr>Wingdings</vt:lpstr>
      <vt:lpstr>Segoe UI</vt:lpstr>
      <vt:lpstr>微软雅黑</vt:lpstr>
      <vt:lpstr>Calibri</vt:lpstr>
      <vt:lpstr>Arial Unicode MS</vt:lpstr>
      <vt:lpstr>猪七爷素材淘宝店https://shop149141837.taobao.com</vt:lpstr>
      <vt:lpstr>Excel.Chart.8</vt:lpstr>
      <vt:lpstr>Excel.Chart.8</vt:lpstr>
      <vt:lpstr>Excel.Chart.8</vt:lpstr>
      <vt:lpstr>Excel.Chart.8</vt:lpstr>
      <vt:lpstr>Excel.Chart.8</vt:lpstr>
      <vt:lpstr>Excel.Chart.8</vt:lpstr>
      <vt:lpstr>Excel.Chart.8</vt:lpstr>
      <vt:lpstr>Excel.Chart.8</vt:lpstr>
      <vt:lpstr>课堂培训PPT课件</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PowerPoint 演示文稿</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ADD YOUR TITLE HERE</vt:lpstr>
      <vt:lpstr>PowerPoint 演示文稿</vt:lpstr>
      <vt:lpstr>PowerPoint 演示文稿</vt:lpstr>
      <vt:lpstr>PowerPoint 演示文稿</vt:lpstr>
    </vt:vector>
  </TitlesOfParts>
  <Company>Microsoft</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哎呀小小草</dc:title>
  <dc:creator>哎呀小小草</dc:creator>
  <cp:keywords>https://800sucai.taobao.com</cp:keywords>
  <dc:description>https://800sucai.taobao.com</dc:description>
  <dc:subject>哎呀小小草</dc:subject>
  <cp:category>https://800sucai.taobao.com</cp:category>
  <cp:lastModifiedBy>Administrator</cp:lastModifiedBy>
  <cp:revision>76</cp:revision>
  <dcterms:created xsi:type="dcterms:W3CDTF">2014-05-23T07:15:00Z</dcterms:created>
  <dcterms:modified xsi:type="dcterms:W3CDTF">2017-09-26T13:44:40Z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KSOProductBuildVer">
    <vt:lpwstr>2052-10.1.0.6750</vt:lpwstr>
  </property>
</Properties>
</file>